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305" r:id="rId7"/>
    <p:sldId id="303" r:id="rId8"/>
    <p:sldId id="304" r:id="rId9"/>
    <p:sldId id="262" r:id="rId10"/>
    <p:sldId id="264" r:id="rId11"/>
    <p:sldId id="263" r:id="rId12"/>
    <p:sldId id="265" r:id="rId13"/>
    <p:sldId id="266" r:id="rId14"/>
    <p:sldId id="302" r:id="rId15"/>
    <p:sldId id="296" r:id="rId16"/>
    <p:sldId id="289" r:id="rId17"/>
    <p:sldId id="288" r:id="rId18"/>
    <p:sldId id="280" r:id="rId19"/>
    <p:sldId id="269" r:id="rId20"/>
    <p:sldId id="306" r:id="rId21"/>
    <p:sldId id="297" r:id="rId22"/>
    <p:sldId id="291" r:id="rId23"/>
    <p:sldId id="282" r:id="rId24"/>
    <p:sldId id="290" r:id="rId25"/>
    <p:sldId id="294" r:id="rId26"/>
    <p:sldId id="298" r:id="rId27"/>
    <p:sldId id="286" r:id="rId28"/>
    <p:sldId id="270" r:id="rId29"/>
    <p:sldId id="311" r:id="rId30"/>
    <p:sldId id="293" r:id="rId31"/>
    <p:sldId id="299" r:id="rId32"/>
    <p:sldId id="283" r:id="rId33"/>
    <p:sldId id="300" r:id="rId34"/>
    <p:sldId id="271" r:id="rId35"/>
    <p:sldId id="281" r:id="rId36"/>
    <p:sldId id="279" r:id="rId37"/>
    <p:sldId id="310" r:id="rId38"/>
    <p:sldId id="285" r:id="rId39"/>
    <p:sldId id="268" r:id="rId40"/>
    <p:sldId id="276" r:id="rId41"/>
    <p:sldId id="307" r:id="rId42"/>
    <p:sldId id="284" r:id="rId43"/>
    <p:sldId id="277" r:id="rId44"/>
    <p:sldId id="309" r:id="rId45"/>
    <p:sldId id="272" r:id="rId46"/>
    <p:sldId id="273" r:id="rId47"/>
    <p:sldId id="308" r:id="rId48"/>
    <p:sldId id="301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-13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40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044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2154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38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48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336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52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13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137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29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01.03.2022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23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1F498-68A1-44CD-AD51-DF23D494DBE0}" type="datetimeFigureOut">
              <a:rPr lang="cs-CZ" smtClean="0"/>
              <a:t>01.03.2022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3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ink@fss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78779"/>
          </a:xfrm>
        </p:spPr>
        <p:txBody>
          <a:bodyPr>
            <a:normAutofit/>
          </a:bodyPr>
          <a:lstStyle/>
          <a:p>
            <a:r>
              <a:rPr lang="cs-CZ" sz="8000" dirty="0"/>
              <a:t>Česko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Doc., Mgr. Michal Pink, Ph.D.  </a:t>
            </a:r>
          </a:p>
          <a:p>
            <a:r>
              <a:rPr lang="cs-CZ" dirty="0">
                <a:hlinkClick r:id="rId2"/>
              </a:rPr>
              <a:t>pink@fss.muni.cz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2284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905" y="70537"/>
            <a:ext cx="9617825" cy="672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85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980" y="91441"/>
            <a:ext cx="9666514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87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125" y="74815"/>
            <a:ext cx="9683420" cy="677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97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2" y="134193"/>
            <a:ext cx="9692640" cy="672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94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B26571-1E02-486D-8730-9B8351E5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20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2021 – vítěz na úrovni okresu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80AE62-7698-4F3B-9149-9826E5E01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66" y="1121791"/>
            <a:ext cx="9518744" cy="547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84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4" y="-1"/>
            <a:ext cx="10449098" cy="677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224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07" y="232755"/>
            <a:ext cx="9965472" cy="65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2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57" y="282633"/>
            <a:ext cx="91440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284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02" y="66503"/>
            <a:ext cx="10204513" cy="67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22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7" y="71240"/>
            <a:ext cx="11406504" cy="65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09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90" y="120801"/>
            <a:ext cx="9449536" cy="654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93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83664-049A-4B93-8C33-46DA4D232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51" y="195443"/>
            <a:ext cx="2809973" cy="1325563"/>
          </a:xfrm>
        </p:spPr>
        <p:txBody>
          <a:bodyPr/>
          <a:lstStyle/>
          <a:p>
            <a:r>
              <a:rPr lang="cs-CZ" dirty="0"/>
              <a:t>ČSSD 2021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8818EF-96F9-47CE-A57A-33B22FAB0D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41" y="294751"/>
            <a:ext cx="9006301" cy="636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87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65" y="88643"/>
            <a:ext cx="9526385" cy="676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992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1" y="33140"/>
            <a:ext cx="9709265" cy="682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116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0"/>
            <a:ext cx="10257905" cy="677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14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38" y="232756"/>
            <a:ext cx="11259717" cy="65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01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17" y="49054"/>
            <a:ext cx="9601200" cy="680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802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12" y="85900"/>
            <a:ext cx="9493135" cy="67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688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84" y="124691"/>
            <a:ext cx="10053439" cy="663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88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3" y="105385"/>
            <a:ext cx="11520108" cy="665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88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8E14B-B1FC-485B-A540-F06409AC0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35" y="365125"/>
            <a:ext cx="1933280" cy="1325563"/>
          </a:xfrm>
        </p:spPr>
        <p:txBody>
          <a:bodyPr/>
          <a:lstStyle/>
          <a:p>
            <a:r>
              <a:rPr lang="cs-CZ" dirty="0"/>
              <a:t>KSČM 2021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8E67500-BCFF-4660-89F0-6DBB60BA78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40" y="268664"/>
            <a:ext cx="9393025" cy="647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79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94" y="179715"/>
            <a:ext cx="9584575" cy="66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29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767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76" y="113452"/>
            <a:ext cx="9526385" cy="674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755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50" y="99753"/>
            <a:ext cx="10175225" cy="67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47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07" y="160453"/>
            <a:ext cx="9144000" cy="654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0103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48" y="133004"/>
            <a:ext cx="11241974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94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52" y="166254"/>
            <a:ext cx="9968701" cy="65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89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5" y="171928"/>
            <a:ext cx="11304120" cy="652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98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003F5-C6BE-483C-80E1-A9C5DA8B4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35" y="402833"/>
            <a:ext cx="1725891" cy="1325563"/>
          </a:xfrm>
        </p:spPr>
        <p:txBody>
          <a:bodyPr/>
          <a:lstStyle/>
          <a:p>
            <a:r>
              <a:rPr lang="cs-CZ" dirty="0"/>
              <a:t>SPOLU </a:t>
            </a:r>
            <a:br>
              <a:rPr lang="cs-CZ" dirty="0"/>
            </a:br>
            <a:r>
              <a:rPr lang="cs-CZ" dirty="0"/>
              <a:t>2021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3B2DC5-0B34-4328-84B7-A8C14F60C7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83" y="402833"/>
            <a:ext cx="8939638" cy="632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078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09" y="148659"/>
            <a:ext cx="10179690" cy="670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07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8" y="307572"/>
            <a:ext cx="10709382" cy="61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32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31" y="142962"/>
            <a:ext cx="9638957" cy="67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946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1" y="124691"/>
            <a:ext cx="9154737" cy="67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19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5C59E7-97D3-42E6-A359-4D5046376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57" y="186016"/>
            <a:ext cx="2574303" cy="1325563"/>
          </a:xfrm>
        </p:spPr>
        <p:txBody>
          <a:bodyPr/>
          <a:lstStyle/>
          <a:p>
            <a:r>
              <a:rPr lang="cs-CZ" dirty="0"/>
              <a:t>ANO 2021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5332013-2960-4333-9793-678A20B8C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760" y="304178"/>
            <a:ext cx="9006301" cy="636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14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80" y="133926"/>
            <a:ext cx="9981273" cy="659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416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92" y="116378"/>
            <a:ext cx="9429057" cy="674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66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C705F-D004-4F8E-A504-BFB9158D9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54" y="421686"/>
            <a:ext cx="2423474" cy="1325563"/>
          </a:xfrm>
        </p:spPr>
        <p:txBody>
          <a:bodyPr/>
          <a:lstStyle/>
          <a:p>
            <a:r>
              <a:rPr lang="cs-CZ" dirty="0"/>
              <a:t>SPD 2021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ACAFE-E1FB-48D9-9771-DD394AC003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305" y="282804"/>
            <a:ext cx="8899640" cy="629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357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89" y="232756"/>
            <a:ext cx="11098031" cy="640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81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9" y="191193"/>
            <a:ext cx="11251868" cy="649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718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D8712B-7790-422A-A09E-30A0D1029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48" y="280285"/>
            <a:ext cx="2498888" cy="1325563"/>
          </a:xfrm>
        </p:spPr>
        <p:txBody>
          <a:bodyPr/>
          <a:lstStyle/>
          <a:p>
            <a:r>
              <a:rPr lang="cs-CZ" dirty="0" err="1"/>
              <a:t>PiroSTAN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2021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E67F0B-222D-453A-9C13-60631EE2E1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33" y="413014"/>
            <a:ext cx="8871906" cy="62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309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Rozdělení země na centrum/periferie </a:t>
            </a:r>
          </a:p>
          <a:p>
            <a:r>
              <a:rPr lang="cs-CZ" dirty="0"/>
              <a:t>Historické dělení Čechy/Morava </a:t>
            </a:r>
          </a:p>
          <a:p>
            <a:r>
              <a:rPr lang="cs-CZ" dirty="0"/>
              <a:t>„Etnické“ dělení Sudety/vnitrozemí </a:t>
            </a:r>
          </a:p>
          <a:p>
            <a:r>
              <a:rPr lang="cs-CZ" dirty="0"/>
              <a:t>Levicové oblasti: periferie, okrajové oblasti mimo velká města, Morava </a:t>
            </a:r>
          </a:p>
          <a:p>
            <a:r>
              <a:rPr lang="cs-CZ" dirty="0"/>
              <a:t>Pravice: město, příměstská oblast, Čechy </a:t>
            </a:r>
          </a:p>
          <a:p>
            <a:r>
              <a:rPr lang="cs-CZ" dirty="0"/>
              <a:t>Katolické oblasti – Morava a KDU-ČSL </a:t>
            </a:r>
          </a:p>
          <a:p>
            <a:r>
              <a:rPr lang="cs-CZ" dirty="0"/>
              <a:t>Populistické regiony – 2013/2017 variabilita, ale spíše mimo město </a:t>
            </a:r>
          </a:p>
        </p:txBody>
      </p:sp>
    </p:spTree>
    <p:extLst>
      <p:ext uri="{BB962C8B-B14F-4D97-AF65-F5344CB8AC3E}">
        <p14:creationId xmlns:p14="http://schemas.microsoft.com/office/powerpoint/2010/main" val="206286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94" y="149303"/>
            <a:ext cx="9628736" cy="670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00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10389-5395-406C-B376-5AF5A095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47" y="103695"/>
            <a:ext cx="4491087" cy="989814"/>
          </a:xfrm>
        </p:spPr>
        <p:txBody>
          <a:bodyPr/>
          <a:lstStyle/>
          <a:p>
            <a:r>
              <a:rPr lang="cs-CZ" dirty="0"/>
              <a:t>Centrum/Periferie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4A7655-9501-4A41-A585-59FCCBABA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047" y="1093509"/>
            <a:ext cx="11265031" cy="558066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S. </a:t>
            </a:r>
            <a:r>
              <a:rPr lang="cs-CZ" dirty="0" err="1"/>
              <a:t>Rokkan</a:t>
            </a:r>
            <a:r>
              <a:rPr lang="cs-CZ" dirty="0"/>
              <a:t>, dále I. </a:t>
            </a:r>
            <a:r>
              <a:rPr lang="cs-CZ" dirty="0" err="1"/>
              <a:t>Wallerstein</a:t>
            </a:r>
            <a:r>
              <a:rPr lang="cs-CZ" dirty="0"/>
              <a:t>: centrum – </a:t>
            </a:r>
            <a:r>
              <a:rPr lang="cs-CZ" dirty="0" err="1"/>
              <a:t>perferie</a:t>
            </a:r>
            <a:r>
              <a:rPr lang="cs-CZ" dirty="0"/>
              <a:t>, dále „centrum/</a:t>
            </a:r>
            <a:r>
              <a:rPr lang="cs-CZ" i="1" dirty="0"/>
              <a:t>jádro - </a:t>
            </a:r>
            <a:r>
              <a:rPr lang="cs-CZ" i="1" dirty="0" err="1"/>
              <a:t>semiperiferie</a:t>
            </a:r>
            <a:r>
              <a:rPr lang="cs-CZ" i="1" dirty="0"/>
              <a:t> - periferie</a:t>
            </a:r>
            <a:r>
              <a:rPr lang="cs-CZ" dirty="0"/>
              <a:t> - </a:t>
            </a:r>
            <a:r>
              <a:rPr lang="cs-CZ" i="1" dirty="0"/>
              <a:t>marginální region, </a:t>
            </a:r>
          </a:p>
          <a:p>
            <a:r>
              <a:rPr lang="cs-CZ" b="1" dirty="0"/>
              <a:t>Periferie</a:t>
            </a:r>
            <a:r>
              <a:rPr lang="cs-CZ" dirty="0"/>
              <a:t> se sice nachází v podřízené pozici vůči centru, je však na rozdíl od marginálního regionu integrována do systému, územní jednotka podřízená autoritě centra, např. kolonie v roce 1900</a:t>
            </a:r>
          </a:p>
          <a:p>
            <a:r>
              <a:rPr lang="cs-CZ" b="1" dirty="0"/>
              <a:t>Centrum</a:t>
            </a:r>
            <a:r>
              <a:rPr lang="cs-CZ" dirty="0"/>
              <a:t> je privilegované místo v určitém teritoriu. Řídí, kontroluje, ale samo je závislé na zdrojích z periférie. (ekonomické, kulturní, vojensko-administrativní) </a:t>
            </a:r>
          </a:p>
          <a:p>
            <a:r>
              <a:rPr lang="cs-CZ" b="1" dirty="0" err="1"/>
              <a:t>Semiperiférie</a:t>
            </a:r>
            <a:r>
              <a:rPr lang="cs-CZ" b="1" dirty="0"/>
              <a:t>, </a:t>
            </a:r>
            <a:r>
              <a:rPr lang="cs-CZ" dirty="0"/>
              <a:t>termín používaný od konce 70. let 20. století, mezi centrem a periferií, rozvinutější oblast než je periférie, ale nemá dostatek kvalit centra. </a:t>
            </a:r>
          </a:p>
          <a:p>
            <a:r>
              <a:rPr lang="cs-CZ" b="1" dirty="0"/>
              <a:t>Periférie </a:t>
            </a:r>
            <a:r>
              <a:rPr lang="cs-CZ" dirty="0"/>
              <a:t>je </a:t>
            </a:r>
            <a:r>
              <a:rPr lang="cs-CZ" b="1" dirty="0"/>
              <a:t>Marginální regiony</a:t>
            </a:r>
            <a:r>
              <a:rPr lang="cs-CZ" dirty="0"/>
              <a:t> představují další stupeň perifernosti - Portoriko?,  ekonomicky izolovány (nacházejí se mimo systém), jsou vyloučeny z politických, sociálních a ekonomických rozhodovacích procesů.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0802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5D3DEF-A6F9-45D2-962E-4BF190E8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77" y="329938"/>
            <a:ext cx="4751895" cy="1325563"/>
          </a:xfrm>
        </p:spPr>
        <p:txBody>
          <a:bodyPr/>
          <a:lstStyle/>
          <a:p>
            <a:r>
              <a:rPr lang="cs-CZ" dirty="0"/>
              <a:t>Centrum/</a:t>
            </a:r>
            <a:br>
              <a:rPr lang="cs-CZ" dirty="0"/>
            </a:br>
            <a:r>
              <a:rPr lang="cs-CZ" dirty="0"/>
              <a:t>Periferie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4B11564-5D18-432C-8A3C-8DF9C3811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443" y="179492"/>
            <a:ext cx="8688253" cy="658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34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D392B2-9B63-41CA-90DF-0A895A6CD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2" y="120028"/>
            <a:ext cx="4308835" cy="1325563"/>
          </a:xfrm>
        </p:spPr>
        <p:txBody>
          <a:bodyPr/>
          <a:lstStyle/>
          <a:p>
            <a:r>
              <a:rPr lang="cs-CZ" dirty="0"/>
              <a:t>Centrum/Periferie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9A8878F-FED4-4CAD-9309-3FED02ED9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927" y="1171444"/>
            <a:ext cx="9759311" cy="556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36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73" y="151662"/>
            <a:ext cx="9612110" cy="670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4912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258</Words>
  <Application>Microsoft Office PowerPoint</Application>
  <PresentationFormat>Širokoúhlá obrazovka</PresentationFormat>
  <Paragraphs>26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Motiv Office</vt:lpstr>
      <vt:lpstr>Česko </vt:lpstr>
      <vt:lpstr>Prezentace aplikace PowerPoint</vt:lpstr>
      <vt:lpstr>Prezentace aplikace PowerPoint</vt:lpstr>
      <vt:lpstr>Prezentace aplikace PowerPoint</vt:lpstr>
      <vt:lpstr>Prezentace aplikace PowerPoint</vt:lpstr>
      <vt:lpstr>Centrum/Periferie</vt:lpstr>
      <vt:lpstr>Centrum/ Periferie</vt:lpstr>
      <vt:lpstr>Centrum/Periferie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2021 – vítěz na úrovni okresu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ČSSD 2021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KSČM 2021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SPOLU  2021 </vt:lpstr>
      <vt:lpstr>Prezentace aplikace PowerPoint</vt:lpstr>
      <vt:lpstr>Prezentace aplikace PowerPoint</vt:lpstr>
      <vt:lpstr>Prezentace aplikace PowerPoint</vt:lpstr>
      <vt:lpstr>ANO 2021</vt:lpstr>
      <vt:lpstr>Prezentace aplikace PowerPoint</vt:lpstr>
      <vt:lpstr>Prezentace aplikace PowerPoint</vt:lpstr>
      <vt:lpstr>SPD 2021</vt:lpstr>
      <vt:lpstr>Prezentace aplikace PowerPoint</vt:lpstr>
      <vt:lpstr>Prezentace aplikace PowerPoint</vt:lpstr>
      <vt:lpstr>PiroSTAN  2021 </vt:lpstr>
      <vt:lpstr>Závěrem</vt:lpstr>
    </vt:vector>
  </TitlesOfParts>
  <Company>FSS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Pink</dc:creator>
  <cp:lastModifiedBy>Michal Pink</cp:lastModifiedBy>
  <cp:revision>22</cp:revision>
  <dcterms:created xsi:type="dcterms:W3CDTF">2018-03-05T12:14:03Z</dcterms:created>
  <dcterms:modified xsi:type="dcterms:W3CDTF">2022-03-01T20:17:19Z</dcterms:modified>
</cp:coreProperties>
</file>