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6" r:id="rId8"/>
    <p:sldId id="269" r:id="rId9"/>
    <p:sldId id="270" r:id="rId10"/>
    <p:sldId id="263" r:id="rId11"/>
    <p:sldId id="265" r:id="rId12"/>
    <p:sldId id="271" r:id="rId13"/>
    <p:sldId id="272" r:id="rId14"/>
    <p:sldId id="273" r:id="rId15"/>
    <p:sldId id="275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Ustohalová" userId="dcccf0b85cb6168f" providerId="LiveId" clId="{0BFE2417-9485-4BC2-AEF3-0246B9F355A6}"/>
    <pc:docChg chg="custSel addSld delSld modSld">
      <pc:chgData name="Jana Ustohalová" userId="dcccf0b85cb6168f" providerId="LiveId" clId="{0BFE2417-9485-4BC2-AEF3-0246B9F355A6}" dt="2021-03-21T21:28:44.811" v="2669" actId="1076"/>
      <pc:docMkLst>
        <pc:docMk/>
      </pc:docMkLst>
      <pc:sldChg chg="addSp delSp modSp mod">
        <pc:chgData name="Jana Ustohalová" userId="dcccf0b85cb6168f" providerId="LiveId" clId="{0BFE2417-9485-4BC2-AEF3-0246B9F355A6}" dt="2021-03-21T21:11:39.508" v="2407" actId="14100"/>
        <pc:sldMkLst>
          <pc:docMk/>
          <pc:sldMk cId="3948488666" sldId="260"/>
        </pc:sldMkLst>
        <pc:spChg chg="mod">
          <ac:chgData name="Jana Ustohalová" userId="dcccf0b85cb6168f" providerId="LiveId" clId="{0BFE2417-9485-4BC2-AEF3-0246B9F355A6}" dt="2021-03-21T21:11:39.508" v="2407" actId="14100"/>
          <ac:spMkLst>
            <pc:docMk/>
            <pc:sldMk cId="3948488666" sldId="260"/>
            <ac:spMk id="3" creationId="{0409D492-EFF1-4C92-9F93-FF8B66451FB5}"/>
          </ac:spMkLst>
        </pc:spChg>
        <pc:picChg chg="add del mod">
          <ac:chgData name="Jana Ustohalová" userId="dcccf0b85cb6168f" providerId="LiveId" clId="{0BFE2417-9485-4BC2-AEF3-0246B9F355A6}" dt="2021-03-21T20:27:42.807" v="31" actId="478"/>
          <ac:picMkLst>
            <pc:docMk/>
            <pc:sldMk cId="3948488666" sldId="260"/>
            <ac:picMk id="5" creationId="{E3AE0F70-B97C-4A92-8489-4BD0ACAAA4CE}"/>
          </ac:picMkLst>
        </pc:picChg>
      </pc:sldChg>
      <pc:sldChg chg="modSp mod">
        <pc:chgData name="Jana Ustohalová" userId="dcccf0b85cb6168f" providerId="LiveId" clId="{0BFE2417-9485-4BC2-AEF3-0246B9F355A6}" dt="2021-03-21T20:34:40.184" v="71" actId="20577"/>
        <pc:sldMkLst>
          <pc:docMk/>
          <pc:sldMk cId="1068479115" sldId="261"/>
        </pc:sldMkLst>
        <pc:spChg chg="mod">
          <ac:chgData name="Jana Ustohalová" userId="dcccf0b85cb6168f" providerId="LiveId" clId="{0BFE2417-9485-4BC2-AEF3-0246B9F355A6}" dt="2021-03-21T20:34:40.184" v="71" actId="20577"/>
          <ac:spMkLst>
            <pc:docMk/>
            <pc:sldMk cId="1068479115" sldId="261"/>
            <ac:spMk id="3" creationId="{55803E6C-A0D9-408B-857D-8A4F22D4CAB9}"/>
          </ac:spMkLst>
        </pc:spChg>
      </pc:sldChg>
      <pc:sldChg chg="modSp mod">
        <pc:chgData name="Jana Ustohalová" userId="dcccf0b85cb6168f" providerId="LiveId" clId="{0BFE2417-9485-4BC2-AEF3-0246B9F355A6}" dt="2021-03-21T21:01:06.301" v="2352" actId="20577"/>
        <pc:sldMkLst>
          <pc:docMk/>
          <pc:sldMk cId="2514329646" sldId="262"/>
        </pc:sldMkLst>
        <pc:spChg chg="mod">
          <ac:chgData name="Jana Ustohalová" userId="dcccf0b85cb6168f" providerId="LiveId" clId="{0BFE2417-9485-4BC2-AEF3-0246B9F355A6}" dt="2021-03-21T21:01:06.301" v="2352" actId="20577"/>
          <ac:spMkLst>
            <pc:docMk/>
            <pc:sldMk cId="2514329646" sldId="262"/>
            <ac:spMk id="3" creationId="{3A7997EE-9F08-458D-A6FF-2F02DE9B4CEB}"/>
          </ac:spMkLst>
        </pc:spChg>
      </pc:sldChg>
      <pc:sldChg chg="modSp mod">
        <pc:chgData name="Jana Ustohalová" userId="dcccf0b85cb6168f" providerId="LiveId" clId="{0BFE2417-9485-4BC2-AEF3-0246B9F355A6}" dt="2021-03-21T21:15:57.657" v="2529" actId="6549"/>
        <pc:sldMkLst>
          <pc:docMk/>
          <pc:sldMk cId="4056695255" sldId="263"/>
        </pc:sldMkLst>
        <pc:spChg chg="mod">
          <ac:chgData name="Jana Ustohalová" userId="dcccf0b85cb6168f" providerId="LiveId" clId="{0BFE2417-9485-4BC2-AEF3-0246B9F355A6}" dt="2021-03-21T20:40:00.389" v="823" actId="113"/>
          <ac:spMkLst>
            <pc:docMk/>
            <pc:sldMk cId="4056695255" sldId="263"/>
            <ac:spMk id="2" creationId="{82A58B2A-BC7A-4E24-886F-C302CD5149A7}"/>
          </ac:spMkLst>
        </pc:spChg>
        <pc:spChg chg="mod">
          <ac:chgData name="Jana Ustohalová" userId="dcccf0b85cb6168f" providerId="LiveId" clId="{0BFE2417-9485-4BC2-AEF3-0246B9F355A6}" dt="2021-03-21T21:15:57.657" v="2529" actId="6549"/>
          <ac:spMkLst>
            <pc:docMk/>
            <pc:sldMk cId="4056695255" sldId="263"/>
            <ac:spMk id="3" creationId="{FF8E1CA4-6FF8-4A3F-B8D8-67972696BCB9}"/>
          </ac:spMkLst>
        </pc:spChg>
      </pc:sldChg>
      <pc:sldChg chg="addSp modSp new mod">
        <pc:chgData name="Jana Ustohalová" userId="dcccf0b85cb6168f" providerId="LiveId" clId="{0BFE2417-9485-4BC2-AEF3-0246B9F355A6}" dt="2021-03-21T20:33:21.437" v="41" actId="1076"/>
        <pc:sldMkLst>
          <pc:docMk/>
          <pc:sldMk cId="1317099065" sldId="264"/>
        </pc:sldMkLst>
        <pc:picChg chg="add mod">
          <ac:chgData name="Jana Ustohalová" userId="dcccf0b85cb6168f" providerId="LiveId" clId="{0BFE2417-9485-4BC2-AEF3-0246B9F355A6}" dt="2021-03-21T20:27:38.520" v="30" actId="1076"/>
          <ac:picMkLst>
            <pc:docMk/>
            <pc:sldMk cId="1317099065" sldId="264"/>
            <ac:picMk id="3" creationId="{059F969F-0B3A-4221-A538-DACF1FFBE14C}"/>
          </ac:picMkLst>
        </pc:picChg>
        <pc:picChg chg="add mod">
          <ac:chgData name="Jana Ustohalová" userId="dcccf0b85cb6168f" providerId="LiveId" clId="{0BFE2417-9485-4BC2-AEF3-0246B9F355A6}" dt="2021-03-21T20:29:25.922" v="39" actId="1076"/>
          <ac:picMkLst>
            <pc:docMk/>
            <pc:sldMk cId="1317099065" sldId="264"/>
            <ac:picMk id="5" creationId="{3C0CC78F-4302-4AFB-B09A-293DD8C7CC41}"/>
          </ac:picMkLst>
        </pc:picChg>
        <pc:picChg chg="add mod">
          <ac:chgData name="Jana Ustohalová" userId="dcccf0b85cb6168f" providerId="LiveId" clId="{0BFE2417-9485-4BC2-AEF3-0246B9F355A6}" dt="2021-03-21T20:33:21.437" v="41" actId="1076"/>
          <ac:picMkLst>
            <pc:docMk/>
            <pc:sldMk cId="1317099065" sldId="264"/>
            <ac:picMk id="7" creationId="{BE6A67D6-C212-4585-8EF9-ED018BB51040}"/>
          </ac:picMkLst>
        </pc:picChg>
      </pc:sldChg>
      <pc:sldChg chg="modSp new mod">
        <pc:chgData name="Jana Ustohalová" userId="dcccf0b85cb6168f" providerId="LiveId" clId="{0BFE2417-9485-4BC2-AEF3-0246B9F355A6}" dt="2021-03-21T21:19:19.696" v="2661" actId="14100"/>
        <pc:sldMkLst>
          <pc:docMk/>
          <pc:sldMk cId="932938297" sldId="265"/>
        </pc:sldMkLst>
        <pc:spChg chg="mod">
          <ac:chgData name="Jana Ustohalová" userId="dcccf0b85cb6168f" providerId="LiveId" clId="{0BFE2417-9485-4BC2-AEF3-0246B9F355A6}" dt="2021-03-21T20:55:58.321" v="2127" actId="113"/>
          <ac:spMkLst>
            <pc:docMk/>
            <pc:sldMk cId="932938297" sldId="265"/>
            <ac:spMk id="2" creationId="{F0A9441C-829C-4EC1-B237-893926F1EDB0}"/>
          </ac:spMkLst>
        </pc:spChg>
        <pc:spChg chg="mod">
          <ac:chgData name="Jana Ustohalová" userId="dcccf0b85cb6168f" providerId="LiveId" clId="{0BFE2417-9485-4BC2-AEF3-0246B9F355A6}" dt="2021-03-21T21:19:19.696" v="2661" actId="14100"/>
          <ac:spMkLst>
            <pc:docMk/>
            <pc:sldMk cId="932938297" sldId="265"/>
            <ac:spMk id="3" creationId="{41DA6C6F-C3C4-4D0E-810B-B70CF3ADED27}"/>
          </ac:spMkLst>
        </pc:spChg>
      </pc:sldChg>
      <pc:sldChg chg="modSp new mod">
        <pc:chgData name="Jana Ustohalová" userId="dcccf0b85cb6168f" providerId="LiveId" clId="{0BFE2417-9485-4BC2-AEF3-0246B9F355A6}" dt="2021-03-21T20:45:26.132" v="1413" actId="20577"/>
        <pc:sldMkLst>
          <pc:docMk/>
          <pc:sldMk cId="3820979287" sldId="266"/>
        </pc:sldMkLst>
        <pc:spChg chg="mod">
          <ac:chgData name="Jana Ustohalová" userId="dcccf0b85cb6168f" providerId="LiveId" clId="{0BFE2417-9485-4BC2-AEF3-0246B9F355A6}" dt="2021-03-21T20:44:28.892" v="1302" actId="20577"/>
          <ac:spMkLst>
            <pc:docMk/>
            <pc:sldMk cId="3820979287" sldId="266"/>
            <ac:spMk id="2" creationId="{65DCD36A-0516-4BB2-AF4C-2EEAFDDB9830}"/>
          </ac:spMkLst>
        </pc:spChg>
        <pc:spChg chg="mod">
          <ac:chgData name="Jana Ustohalová" userId="dcccf0b85cb6168f" providerId="LiveId" clId="{0BFE2417-9485-4BC2-AEF3-0246B9F355A6}" dt="2021-03-21T20:45:26.132" v="1413" actId="20577"/>
          <ac:spMkLst>
            <pc:docMk/>
            <pc:sldMk cId="3820979287" sldId="266"/>
            <ac:spMk id="3" creationId="{E05485B2-80BC-43EC-BDF0-6DDA15D6ABD6}"/>
          </ac:spMkLst>
        </pc:spChg>
      </pc:sldChg>
      <pc:sldChg chg="addSp delSp modSp new del mod">
        <pc:chgData name="Jana Ustohalová" userId="dcccf0b85cb6168f" providerId="LiveId" clId="{0BFE2417-9485-4BC2-AEF3-0246B9F355A6}" dt="2021-03-21T20:52:24.739" v="1427" actId="47"/>
        <pc:sldMkLst>
          <pc:docMk/>
          <pc:sldMk cId="1589818783" sldId="267"/>
        </pc:sldMkLst>
        <pc:spChg chg="del">
          <ac:chgData name="Jana Ustohalová" userId="dcccf0b85cb6168f" providerId="LiveId" clId="{0BFE2417-9485-4BC2-AEF3-0246B9F355A6}" dt="2021-03-21T20:49:20.015" v="1421" actId="22"/>
          <ac:spMkLst>
            <pc:docMk/>
            <pc:sldMk cId="1589818783" sldId="267"/>
            <ac:spMk id="3" creationId="{88B8558F-A888-46CB-A46C-B7DC9C867A2D}"/>
          </ac:spMkLst>
        </pc:spChg>
        <pc:picChg chg="add mod ord">
          <ac:chgData name="Jana Ustohalová" userId="dcccf0b85cb6168f" providerId="LiveId" clId="{0BFE2417-9485-4BC2-AEF3-0246B9F355A6}" dt="2021-03-21T20:49:35.622" v="1422" actId="1076"/>
          <ac:picMkLst>
            <pc:docMk/>
            <pc:sldMk cId="1589818783" sldId="267"/>
            <ac:picMk id="5" creationId="{E2CEB0EC-0911-4D35-B863-7BD2FB08DFDD}"/>
          </ac:picMkLst>
        </pc:picChg>
      </pc:sldChg>
      <pc:sldChg chg="new del">
        <pc:chgData name="Jana Ustohalová" userId="dcccf0b85cb6168f" providerId="LiveId" clId="{0BFE2417-9485-4BC2-AEF3-0246B9F355A6}" dt="2021-03-21T20:52:44.056" v="1428" actId="47"/>
        <pc:sldMkLst>
          <pc:docMk/>
          <pc:sldMk cId="3477777000" sldId="268"/>
        </pc:sldMkLst>
      </pc:sldChg>
      <pc:sldChg chg="addSp delSp modSp new mod">
        <pc:chgData name="Jana Ustohalová" userId="dcccf0b85cb6168f" providerId="LiveId" clId="{0BFE2417-9485-4BC2-AEF3-0246B9F355A6}" dt="2021-03-21T20:51:50.635" v="1426" actId="1076"/>
        <pc:sldMkLst>
          <pc:docMk/>
          <pc:sldMk cId="70843898" sldId="269"/>
        </pc:sldMkLst>
        <pc:picChg chg="add mod">
          <ac:chgData name="Jana Ustohalová" userId="dcccf0b85cb6168f" providerId="LiveId" clId="{0BFE2417-9485-4BC2-AEF3-0246B9F355A6}" dt="2021-03-21T20:47:03.634" v="1418" actId="1076"/>
          <ac:picMkLst>
            <pc:docMk/>
            <pc:sldMk cId="70843898" sldId="269"/>
            <ac:picMk id="3" creationId="{D67155F8-9683-4164-BB22-168B15A7EE65}"/>
          </ac:picMkLst>
        </pc:picChg>
        <pc:picChg chg="add del">
          <ac:chgData name="Jana Ustohalová" userId="dcccf0b85cb6168f" providerId="LiveId" clId="{0BFE2417-9485-4BC2-AEF3-0246B9F355A6}" dt="2021-03-21T20:49:15.907" v="1420" actId="478"/>
          <ac:picMkLst>
            <pc:docMk/>
            <pc:sldMk cId="70843898" sldId="269"/>
            <ac:picMk id="5" creationId="{6E7DE15A-5C54-4838-A361-A7DED653E977}"/>
          </ac:picMkLst>
        </pc:picChg>
        <pc:picChg chg="add mod">
          <ac:chgData name="Jana Ustohalová" userId="dcccf0b85cb6168f" providerId="LiveId" clId="{0BFE2417-9485-4BC2-AEF3-0246B9F355A6}" dt="2021-03-21T20:51:50.635" v="1426" actId="1076"/>
          <ac:picMkLst>
            <pc:docMk/>
            <pc:sldMk cId="70843898" sldId="269"/>
            <ac:picMk id="7" creationId="{7001E8C9-8C53-4009-83A0-3FB9957D34DF}"/>
          </ac:picMkLst>
        </pc:picChg>
      </pc:sldChg>
      <pc:sldChg chg="addSp new mod">
        <pc:chgData name="Jana Ustohalová" userId="dcccf0b85cb6168f" providerId="LiveId" clId="{0BFE2417-9485-4BC2-AEF3-0246B9F355A6}" dt="2021-03-21T20:49:50.758" v="1424" actId="22"/>
        <pc:sldMkLst>
          <pc:docMk/>
          <pc:sldMk cId="2135854297" sldId="270"/>
        </pc:sldMkLst>
        <pc:picChg chg="add">
          <ac:chgData name="Jana Ustohalová" userId="dcccf0b85cb6168f" providerId="LiveId" clId="{0BFE2417-9485-4BC2-AEF3-0246B9F355A6}" dt="2021-03-21T20:49:50.758" v="1424" actId="22"/>
          <ac:picMkLst>
            <pc:docMk/>
            <pc:sldMk cId="2135854297" sldId="270"/>
            <ac:picMk id="3" creationId="{3CF7C4D0-A879-4B7F-8389-6C0DC6E9205C}"/>
          </ac:picMkLst>
        </pc:picChg>
      </pc:sldChg>
      <pc:sldChg chg="addSp delSp modSp new mod">
        <pc:chgData name="Jana Ustohalová" userId="dcccf0b85cb6168f" providerId="LiveId" clId="{0BFE2417-9485-4BC2-AEF3-0246B9F355A6}" dt="2021-03-21T21:05:04.161" v="2359" actId="1076"/>
        <pc:sldMkLst>
          <pc:docMk/>
          <pc:sldMk cId="1958069231" sldId="271"/>
        </pc:sldMkLst>
        <pc:picChg chg="add mod">
          <ac:chgData name="Jana Ustohalová" userId="dcccf0b85cb6168f" providerId="LiveId" clId="{0BFE2417-9485-4BC2-AEF3-0246B9F355A6}" dt="2021-03-21T20:57:20.212" v="2132" actId="1076"/>
          <ac:picMkLst>
            <pc:docMk/>
            <pc:sldMk cId="1958069231" sldId="271"/>
            <ac:picMk id="3" creationId="{7B417618-3711-4F7A-BA44-3AC35FE8DA5E}"/>
          </ac:picMkLst>
        </pc:picChg>
        <pc:picChg chg="add del mod">
          <ac:chgData name="Jana Ustohalová" userId="dcccf0b85cb6168f" providerId="LiveId" clId="{0BFE2417-9485-4BC2-AEF3-0246B9F355A6}" dt="2021-03-21T21:02:40.630" v="2357" actId="478"/>
          <ac:picMkLst>
            <pc:docMk/>
            <pc:sldMk cId="1958069231" sldId="271"/>
            <ac:picMk id="5" creationId="{966E7D71-FAEF-493F-B38F-2E6F68BBA088}"/>
          </ac:picMkLst>
        </pc:picChg>
        <pc:picChg chg="add mod">
          <ac:chgData name="Jana Ustohalová" userId="dcccf0b85cb6168f" providerId="LiveId" clId="{0BFE2417-9485-4BC2-AEF3-0246B9F355A6}" dt="2021-03-21T21:05:04.161" v="2359" actId="1076"/>
          <ac:picMkLst>
            <pc:docMk/>
            <pc:sldMk cId="1958069231" sldId="271"/>
            <ac:picMk id="7" creationId="{39F0F371-AF5D-4A5E-8E94-22901A2B4B33}"/>
          </ac:picMkLst>
        </pc:picChg>
      </pc:sldChg>
      <pc:sldChg chg="addSp new mod">
        <pc:chgData name="Jana Ustohalová" userId="dcccf0b85cb6168f" providerId="LiveId" clId="{0BFE2417-9485-4BC2-AEF3-0246B9F355A6}" dt="2021-03-21T21:02:35.919" v="2356" actId="22"/>
        <pc:sldMkLst>
          <pc:docMk/>
          <pc:sldMk cId="2323412836" sldId="272"/>
        </pc:sldMkLst>
        <pc:picChg chg="add">
          <ac:chgData name="Jana Ustohalová" userId="dcccf0b85cb6168f" providerId="LiveId" clId="{0BFE2417-9485-4BC2-AEF3-0246B9F355A6}" dt="2021-03-21T21:02:35.919" v="2356" actId="22"/>
          <ac:picMkLst>
            <pc:docMk/>
            <pc:sldMk cId="2323412836" sldId="272"/>
            <ac:picMk id="3" creationId="{C42FA4C3-8E8E-49D6-8C38-52D7EFA6A516}"/>
          </ac:picMkLst>
        </pc:picChg>
      </pc:sldChg>
      <pc:sldChg chg="addSp new mod">
        <pc:chgData name="Jana Ustohalová" userId="dcccf0b85cb6168f" providerId="LiveId" clId="{0BFE2417-9485-4BC2-AEF3-0246B9F355A6}" dt="2021-03-21T21:07:56.687" v="2361" actId="22"/>
        <pc:sldMkLst>
          <pc:docMk/>
          <pc:sldMk cId="3325888457" sldId="273"/>
        </pc:sldMkLst>
        <pc:picChg chg="add">
          <ac:chgData name="Jana Ustohalová" userId="dcccf0b85cb6168f" providerId="LiveId" clId="{0BFE2417-9485-4BC2-AEF3-0246B9F355A6}" dt="2021-03-21T21:07:56.687" v="2361" actId="22"/>
          <ac:picMkLst>
            <pc:docMk/>
            <pc:sldMk cId="3325888457" sldId="273"/>
            <ac:picMk id="3" creationId="{5CEF9126-46F6-433D-AFC8-14667D774DB3}"/>
          </ac:picMkLst>
        </pc:picChg>
      </pc:sldChg>
      <pc:sldChg chg="new">
        <pc:chgData name="Jana Ustohalová" userId="dcccf0b85cb6168f" providerId="LiveId" clId="{0BFE2417-9485-4BC2-AEF3-0246B9F355A6}" dt="2021-03-21T21:08:10.250" v="2362" actId="680"/>
        <pc:sldMkLst>
          <pc:docMk/>
          <pc:sldMk cId="901284206" sldId="274"/>
        </pc:sldMkLst>
      </pc:sldChg>
      <pc:sldChg chg="addSp modSp new mod">
        <pc:chgData name="Jana Ustohalová" userId="dcccf0b85cb6168f" providerId="LiveId" clId="{0BFE2417-9485-4BC2-AEF3-0246B9F355A6}" dt="2021-03-21T21:28:44.811" v="2669" actId="1076"/>
        <pc:sldMkLst>
          <pc:docMk/>
          <pc:sldMk cId="856242562" sldId="275"/>
        </pc:sldMkLst>
        <pc:picChg chg="add mod">
          <ac:chgData name="Jana Ustohalová" userId="dcccf0b85cb6168f" providerId="LiveId" clId="{0BFE2417-9485-4BC2-AEF3-0246B9F355A6}" dt="2021-03-21T21:27:16.184" v="2666" actId="1076"/>
          <ac:picMkLst>
            <pc:docMk/>
            <pc:sldMk cId="856242562" sldId="275"/>
            <ac:picMk id="3" creationId="{828F4CDD-7546-44CD-B94B-5A16C604C396}"/>
          </ac:picMkLst>
        </pc:picChg>
        <pc:picChg chg="add mod">
          <ac:chgData name="Jana Ustohalová" userId="dcccf0b85cb6168f" providerId="LiveId" clId="{0BFE2417-9485-4BC2-AEF3-0246B9F355A6}" dt="2021-03-21T21:28:44.811" v="2669" actId="1076"/>
          <ac:picMkLst>
            <pc:docMk/>
            <pc:sldMk cId="856242562" sldId="275"/>
            <ac:picMk id="5" creationId="{6D83339D-FD60-49DF-B5F1-3B5377ED2C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51D1C-298D-4493-B368-D9B45A054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927395-659E-4800-B733-BC0836712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B0CE31-04DA-4142-A721-384B1E4E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1A2FF4-B28B-45FE-BEEB-47D81991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617A5C-B2E1-4E9A-83FB-ACE05FD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06134-3D07-48F4-801D-A589F50F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EA807D-E820-4892-AD2E-E10B1B34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25B5A-B842-4A61-9D25-58C5788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C3A9BF-B988-43CC-B844-E976591A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A7EA5-489D-4033-AB08-E4BA0528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AB2374-58D3-4226-9359-EE6F5DBF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696C1-1B71-4F24-8514-1301FFBC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899EC-8F3C-4567-B2C1-1EF0CA90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A112A-01B8-4450-A574-B54E0AA1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0120DB-45D3-48FC-A880-DDEB579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2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062E4-0D3E-4669-A664-8DFF95AC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B8C79-F96A-48DF-8BAA-93B41FF9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7F918-CFAF-4A73-B3D9-40F3AD55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83B7DC-FA4E-432C-A13B-2695F00D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E468BD-1D51-4787-948C-DF4A66B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8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24183-1026-4833-A6CD-AEDEA12E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E212F-D90E-40D0-BE59-BB9B5014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F3721-D81F-4280-B63B-094BD25B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A36AE-40BA-4F92-95C7-C4C82DE3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C1800-1C6F-4802-8417-0CE6AC18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5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A6E9D-5416-4DCA-929D-E090EEAA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E9099-D84B-4B63-8617-E5B8D3B41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D6596F-940E-43A5-B08B-84262329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CDCD85-902A-4C6D-A2BF-7441E0D8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85E5B6-A3AA-451D-807C-BE3FE27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BEB06-95D8-4BC5-BA2F-DFB9AC52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2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D1AFF-27B8-4EC4-A1F5-448C7482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7B4E7-3CDD-4338-9AA9-E2621082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8CC92-088C-4ADB-941C-46D095E10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CE17C4-1BCF-463F-B447-59120AD7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2BFF5D-AA53-4A97-AAC7-2A8DEA73A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A44B86-4EB6-4F0F-8751-5C2661CC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24B3B6-2347-4AD5-8104-446D39A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F634D0-E12B-4065-8246-C1ED571F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0FDBE-C746-4178-A614-318C4BD1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32A88-ED39-4AD4-91D2-B89B8A54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780F31-18EC-42CB-9110-91D6A84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84B79B-4293-4DBA-8588-737428A1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2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6FD8C9-6E9D-48C5-913B-B9DD1D0E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FFB2CF-1FF8-476C-9159-D7BAEC87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F7C22C-14F8-4853-ACCF-5A1C7639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75445-D4AE-4E80-9A5C-31634CB5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B7509-9F72-4583-AB63-0B03B84C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32B62-CAB9-437E-919A-CC9E4082D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7AF110-33C9-4140-8903-7849E9F8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387045-90E2-4FA8-8635-846BF0B7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7C0FDD-7906-4B1B-B203-87E37D1F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B10C8-142C-413E-BFF7-D3D74ACD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F90635-5A56-4DE4-B879-761F7BFC0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64362D-7031-4E7E-B447-3CB240F1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0D1EE-71D4-47CD-9BE0-E36CA0B0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CAF2F7-EDA2-41D5-B2D9-D5285EDF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7D3F36-09ED-4027-B694-1F1A811C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3BC5DB-FF01-42C8-894D-E2857C0A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CD983-D61C-460B-9D61-C2C77CC4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872948-CED5-413F-8791-2884BAECB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3F0-05E8-4795-8B09-A96B7A4B3B49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05FC74-BEB7-4383-8F3F-40ECE8A44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07E46-76D7-4DFB-AC8D-C44ED5793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72EE-2331-4946-8EDE-15BFCF921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E0BE3C-7B58-4E8D-A253-167455262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cs-CZ" sz="6600" b="1" dirty="0">
                <a:solidFill>
                  <a:schemeClr val="tx2"/>
                </a:solidFill>
              </a:rPr>
              <a:t>Sociální reportáž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09F31B-E848-46F2-9F00-5CF93DBC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Specifika sociální reportáže</a:t>
            </a:r>
          </a:p>
          <a:p>
            <a:r>
              <a:rPr lang="cs-CZ" dirty="0">
                <a:solidFill>
                  <a:schemeClr val="tx2"/>
                </a:solidFill>
              </a:rPr>
              <a:t>Seminář Reportáž JS 2021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59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58B2A-BC7A-4E24-886F-C302CD51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Etické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E1CA4-6FF8-4A3F-B8D8-67972696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399309"/>
            <a:ext cx="11166762" cy="509356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 rozdíl od běžného zpravodajství, je nezbytnou součástí </a:t>
            </a:r>
            <a:r>
              <a:rPr lang="cs-CZ" dirty="0" err="1"/>
              <a:t>soc.reportáže</a:t>
            </a:r>
            <a:r>
              <a:rPr lang="cs-CZ" dirty="0"/>
              <a:t> i </a:t>
            </a:r>
            <a:r>
              <a:rPr lang="cs-CZ" b="1" dirty="0"/>
              <a:t>autorský popis prostředí a aktérů</a:t>
            </a:r>
            <a:r>
              <a:rPr lang="cs-CZ" dirty="0"/>
              <a:t>. Ti však na rozdíl např. od politiků </a:t>
            </a:r>
            <a:r>
              <a:rPr lang="cs-CZ" b="1" dirty="0"/>
              <a:t>nemají s novináři většinou žádnou zkušenost </a:t>
            </a:r>
            <a:r>
              <a:rPr lang="cs-CZ" dirty="0"/>
              <a:t>a nemají </a:t>
            </a:r>
            <a:r>
              <a:rPr lang="cs-CZ" b="1" dirty="0"/>
              <a:t>vliv na výslednou podobu</a:t>
            </a:r>
            <a:r>
              <a:rPr lang="cs-CZ" dirty="0"/>
              <a:t>. Často nemůžou ani svoje vyjádření autorizovat vzhledem k podmínkám.</a:t>
            </a:r>
          </a:p>
          <a:p>
            <a:r>
              <a:rPr lang="cs-CZ" dirty="0"/>
              <a:t>Je nezbytné, aby ke znevýhodněným lidem novinář přistupoval s </a:t>
            </a:r>
            <a:r>
              <a:rPr lang="cs-CZ" b="1" dirty="0"/>
              <a:t>empatií a citlivostí,</a:t>
            </a:r>
            <a:r>
              <a:rPr lang="cs-CZ" dirty="0"/>
              <a:t> aby věděli, že mluví s novinářem, a jaké to může mít následky. Často jde také o lidi s nižším vzděláním.</a:t>
            </a:r>
          </a:p>
          <a:p>
            <a:r>
              <a:rPr lang="cs-CZ" dirty="0"/>
              <a:t>Je nutné, aby novinář zachoval jejich </a:t>
            </a:r>
            <a:r>
              <a:rPr lang="cs-CZ" b="1" dirty="0"/>
              <a:t>důstojnost</a:t>
            </a:r>
            <a:r>
              <a:rPr lang="cs-CZ" dirty="0"/>
              <a:t>, </a:t>
            </a:r>
            <a:r>
              <a:rPr lang="cs-CZ" b="1" dirty="0"/>
              <a:t>neohrozil je </a:t>
            </a:r>
            <a:r>
              <a:rPr lang="cs-CZ" dirty="0"/>
              <a:t>či jejich situaci ještě víc neztížil a nestigmatizoval je. Proto je přípustné víc než jinde anonymní respondent či smyšlené jméno. </a:t>
            </a:r>
          </a:p>
          <a:p>
            <a:r>
              <a:rPr lang="cs-CZ" dirty="0"/>
              <a:t>Pozor na </a:t>
            </a:r>
            <a:r>
              <a:rPr lang="cs-CZ" b="1" dirty="0"/>
              <a:t>vlastní stereotypy</a:t>
            </a:r>
            <a:r>
              <a:rPr lang="cs-CZ" dirty="0"/>
              <a:t>!</a:t>
            </a:r>
          </a:p>
          <a:p>
            <a:r>
              <a:rPr lang="cs-CZ" dirty="0"/>
              <a:t>Dopady můžou být často </a:t>
            </a:r>
            <a:r>
              <a:rPr lang="cs-CZ" b="1" dirty="0"/>
              <a:t>přidružené </a:t>
            </a:r>
            <a:r>
              <a:rPr lang="cs-CZ" dirty="0"/>
              <a:t>či neodhadnutelné (reportáž o chudých dětech v Toužimi využila učitelka k posmívání se žákyni).</a:t>
            </a:r>
          </a:p>
        </p:txBody>
      </p:sp>
    </p:spTree>
    <p:extLst>
      <p:ext uri="{BB962C8B-B14F-4D97-AF65-F5344CB8AC3E}">
        <p14:creationId xmlns:p14="http://schemas.microsoft.com/office/powerpoint/2010/main" val="405669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9441C-829C-4EC1-B237-893926F1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Prostředí, do jakých se dostanete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A6C6F-C3C4-4D0E-810B-B70CF3AD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91345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Soc.reportáže</a:t>
            </a:r>
            <a:r>
              <a:rPr lang="cs-CZ" dirty="0"/>
              <a:t> jsou často z velmi </a:t>
            </a:r>
            <a:r>
              <a:rPr lang="cs-CZ" b="1" dirty="0"/>
              <a:t>specifických prostředí či o příbězích,</a:t>
            </a:r>
            <a:r>
              <a:rPr lang="cs-CZ" dirty="0"/>
              <a:t> k nimž se běžný člověk nedostane – ubytovny, domovy pro lidi se zdravotním či mentálním postižením, ghetta, sociálně vyloučené oblasti, regiony. Ale také třeba havárie školního autobusu (Wojciech </a:t>
            </a:r>
            <a:r>
              <a:rPr lang="cs-CZ" dirty="0" err="1"/>
              <a:t>Tochman</a:t>
            </a:r>
            <a:r>
              <a:rPr lang="cs-CZ" dirty="0"/>
              <a:t>: Pánbůh zaplať)</a:t>
            </a:r>
          </a:p>
          <a:p>
            <a:r>
              <a:rPr lang="cs-CZ" dirty="0"/>
              <a:t>Ale </a:t>
            </a:r>
            <a:r>
              <a:rPr lang="cs-CZ" dirty="0" err="1"/>
              <a:t>soc.reportáž</a:t>
            </a:r>
            <a:r>
              <a:rPr lang="cs-CZ" dirty="0"/>
              <a:t> může být také o úplně obyčejném tématu, např. sonda do života </a:t>
            </a:r>
            <a:r>
              <a:rPr lang="cs-CZ" b="1" dirty="0"/>
              <a:t>malého jihočeského města</a:t>
            </a:r>
            <a:r>
              <a:rPr lang="cs-CZ" dirty="0"/>
              <a:t>, kde se dvě skupiny lidí dohadují jak využít prvorepublikovou vilu.</a:t>
            </a:r>
          </a:p>
          <a:p>
            <a:r>
              <a:rPr lang="cs-CZ" dirty="0"/>
              <a:t>Velmi specifické je pak prostředí </a:t>
            </a:r>
            <a:r>
              <a:rPr lang="cs-CZ" b="1" dirty="0"/>
              <a:t>zdravotnictví</a:t>
            </a:r>
            <a:r>
              <a:rPr lang="cs-CZ" dirty="0"/>
              <a:t> – domovy pro seniory či nemocnice. Zatímco dřív bylo nesmírně těžké pro novináře se sem dostat nebo byly jejich výstupy hlídané, kvůli </a:t>
            </a:r>
            <a:r>
              <a:rPr lang="cs-CZ" dirty="0" err="1"/>
              <a:t>covidu</a:t>
            </a:r>
            <a:r>
              <a:rPr lang="cs-CZ" dirty="0"/>
              <a:t> a krizi, jakou tato zařízení zažívají, je to možné daleko častěji než dřív.</a:t>
            </a:r>
          </a:p>
        </p:txBody>
      </p:sp>
    </p:spTree>
    <p:extLst>
      <p:ext uri="{BB962C8B-B14F-4D97-AF65-F5344CB8AC3E}">
        <p14:creationId xmlns:p14="http://schemas.microsoft.com/office/powerpoint/2010/main" val="93293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417618-3711-4F7A-BA44-3AC35FE8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5" y="14647"/>
            <a:ext cx="5601185" cy="68433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F0F371-AF5D-4A5E-8E94-22901A2B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81" y="189921"/>
            <a:ext cx="509060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2FA4C3-8E8E-49D6-8C38-52D7EFA6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94" y="998009"/>
            <a:ext cx="7750212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EF9126-46F6-433D-AFC8-14667D77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74" y="0"/>
            <a:ext cx="5540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8F4CDD-7546-44CD-B94B-5A16C604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28957"/>
            <a:ext cx="5633867" cy="67290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83339D-FD60-49DF-B5F1-3B5377ED2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8" y="629833"/>
            <a:ext cx="5159187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001E0-3488-44B3-A53B-80B4FAC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C1615-7A0F-47CE-B216-236D12FD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8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6151E-DA9F-486A-B03C-9CF46029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sociální reportáž?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C4521-E564-4E21-909A-3B970C57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specifický druh reportáže určený tématem a prostředím</a:t>
            </a:r>
          </a:p>
          <a:p>
            <a:pPr>
              <a:buFontTx/>
              <a:buChar char="-"/>
            </a:pPr>
            <a:r>
              <a:rPr lang="cs-CZ" dirty="0"/>
              <a:t>hrdiny příběhu jsou často </a:t>
            </a:r>
            <a:r>
              <a:rPr lang="cs-CZ" b="1" dirty="0"/>
              <a:t>obyčejní lidé </a:t>
            </a:r>
            <a:r>
              <a:rPr lang="cs-CZ" dirty="0"/>
              <a:t>v nesnázích či lidé, kteří běžně </a:t>
            </a:r>
            <a:r>
              <a:rPr lang="cs-CZ" b="1" dirty="0"/>
              <a:t>nemají v médiích svůj hlas</a:t>
            </a:r>
            <a:r>
              <a:rPr lang="cs-CZ" dirty="0"/>
              <a:t>, tedy menšiny, ženy, chudí či bezmocní lidé, lidé na okraji či nějak ohrožení nebo </a:t>
            </a:r>
            <a:r>
              <a:rPr lang="cs-CZ" dirty="0" err="1"/>
              <a:t>marginalizovaní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novinář se častěji než při jiných tématech setkává s otázkami </a:t>
            </a:r>
            <a:r>
              <a:rPr lang="cs-CZ" b="1" dirty="0"/>
              <a:t>žurnalistické etiky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sociální témata často vyvolávají společenskou diskuzi, protože se dotýkají </a:t>
            </a:r>
            <a:r>
              <a:rPr lang="cs-CZ" b="1" dirty="0"/>
              <a:t>stereotypů</a:t>
            </a:r>
            <a:r>
              <a:rPr lang="cs-CZ" dirty="0"/>
              <a:t>. A stereotypy má čtenář rád.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72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3C847-99E5-47EC-92D3-09483A12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Tradice sociální reportáže v české žurnalistice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9D492-EFF1-4C92-9F93-FF8B6645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806546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První republika – 20. léta 20. století, </a:t>
            </a:r>
            <a:r>
              <a:rPr lang="cs-CZ" b="1" dirty="0"/>
              <a:t>Wenzel Jaksch</a:t>
            </a:r>
            <a:r>
              <a:rPr lang="cs-CZ" dirty="0"/>
              <a:t>: Ztracené vesnice, opuštění lidé (reportáže z českého pohraničí 1924-1928) – viz  https://denikn.cz/65820/mesto-ktere-udelalo-z-chudych-rukojmi-usti-se-stane-nejvetsim-ghettem/</a:t>
            </a:r>
          </a:p>
          <a:p>
            <a:r>
              <a:rPr lang="cs-CZ" b="1" dirty="0"/>
              <a:t>Julius Fučík </a:t>
            </a:r>
            <a:r>
              <a:rPr lang="cs-CZ" dirty="0"/>
              <a:t>– výrazně ideologicky zabarvené</a:t>
            </a:r>
          </a:p>
          <a:p>
            <a:r>
              <a:rPr lang="cs-CZ" dirty="0"/>
              <a:t>30. léta – </a:t>
            </a:r>
            <a:r>
              <a:rPr lang="cs-CZ" b="1" dirty="0"/>
              <a:t>Sydney </a:t>
            </a:r>
            <a:r>
              <a:rPr lang="cs-CZ" b="1" dirty="0" err="1"/>
              <a:t>Morell</a:t>
            </a:r>
            <a:r>
              <a:rPr lang="cs-CZ" dirty="0"/>
              <a:t>: Viděl jsem ukřižování  (české pohraničí v roce 1938 očima anglického novináře)</a:t>
            </a:r>
          </a:p>
          <a:p>
            <a:r>
              <a:rPr lang="cs-CZ" b="1" dirty="0"/>
              <a:t>Milena Jesenská </a:t>
            </a:r>
            <a:r>
              <a:rPr lang="cs-CZ" dirty="0"/>
              <a:t>a její reportáže pro Peroutkovu Přítomnost</a:t>
            </a:r>
          </a:p>
          <a:p>
            <a:r>
              <a:rPr lang="cs-CZ" b="1" dirty="0"/>
              <a:t>Michal Mareš </a:t>
            </a:r>
            <a:r>
              <a:rPr lang="cs-CZ" dirty="0"/>
              <a:t>– reportáže o poválečném odsunu Němců</a:t>
            </a:r>
          </a:p>
          <a:p>
            <a:r>
              <a:rPr lang="cs-CZ" dirty="0"/>
              <a:t>60. léta – </a:t>
            </a:r>
            <a:r>
              <a:rPr lang="cs-CZ" b="1" dirty="0"/>
              <a:t>Otka Bednářová</a:t>
            </a:r>
            <a:r>
              <a:rPr lang="cs-CZ" dirty="0"/>
              <a:t>, TV redaktorka, pořad Zvědavá kamera, kritické reportáže ke komunistickému režimu (psali i další)</a:t>
            </a:r>
          </a:p>
        </p:txBody>
      </p:sp>
    </p:spTree>
    <p:extLst>
      <p:ext uri="{BB962C8B-B14F-4D97-AF65-F5344CB8AC3E}">
        <p14:creationId xmlns:p14="http://schemas.microsoft.com/office/powerpoint/2010/main" val="39484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9F969F-0B3A-4221-A538-DACF1FFB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727" y="1055164"/>
            <a:ext cx="3353091" cy="47476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0CC78F-4302-4AFB-B09A-293DD8C7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62" y="1437921"/>
            <a:ext cx="2751058" cy="41761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6A67D6-C212-4585-8EF9-ED018BB51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35" y="1573368"/>
            <a:ext cx="2690093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2EFEA-4C90-4B4B-B5C5-B2F14CD8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Soc. reportáž v posledních 30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03E6C-A0D9-408B-857D-8A4F22D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 normalizace bylo prakticky nemožné psát sociální reportáže, protože komunistický režim </a:t>
            </a:r>
            <a:r>
              <a:rPr lang="cs-CZ" b="1" dirty="0"/>
              <a:t>nepřipouštěl kritiku</a:t>
            </a:r>
            <a:r>
              <a:rPr lang="cs-CZ" dirty="0"/>
              <a:t>.</a:t>
            </a:r>
          </a:p>
          <a:p>
            <a:r>
              <a:rPr lang="cs-CZ" dirty="0"/>
              <a:t>Od 90. let se objevovaly spíš pokusy o </a:t>
            </a:r>
            <a:r>
              <a:rPr lang="cs-CZ" dirty="0" err="1"/>
              <a:t>soc.reportáž</a:t>
            </a:r>
            <a:r>
              <a:rPr lang="cs-CZ" dirty="0"/>
              <a:t>, např. novináři znovu objevili téma sudetských Němců (brněnský pochod), romské menšiny (koncentráky a rasové vraždy) či regionů.</a:t>
            </a:r>
          </a:p>
          <a:p>
            <a:r>
              <a:rPr lang="cs-CZ" dirty="0"/>
              <a:t>Renesance </a:t>
            </a:r>
            <a:r>
              <a:rPr lang="cs-CZ" dirty="0" err="1"/>
              <a:t>soc.reportáže</a:t>
            </a:r>
            <a:r>
              <a:rPr lang="cs-CZ" dirty="0"/>
              <a:t> až cca posledních 10 let, po ekonomické krizi v roce 2009, kdy společnost začala řešit témata exekucí, generační a objektivní chudoby, zanedbaného školství a zdravotnictví v regionech.</a:t>
            </a:r>
          </a:p>
          <a:p>
            <a:r>
              <a:rPr lang="cs-CZ" dirty="0"/>
              <a:t>Velmi k tomu přispěla např. v poslední době kniha </a:t>
            </a:r>
            <a:r>
              <a:rPr lang="cs-CZ" b="1" dirty="0"/>
              <a:t>Daniela Prokopa Slepé skvrny (2020).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47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1495-8AEF-475E-AED8-5704A07B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Současná sociální reportáž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997EE-9F08-458D-A6FF-2F02DE9B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Saša Uhlová, Apolena Rychlíková </a:t>
            </a:r>
            <a:r>
              <a:rPr lang="cs-CZ" dirty="0"/>
              <a:t>(Alarm, 2017, Hrdinové kapitalistické práce)</a:t>
            </a:r>
          </a:p>
          <a:p>
            <a:r>
              <a:rPr lang="cs-CZ" b="1" dirty="0"/>
              <a:t>Ivana Svobodová </a:t>
            </a:r>
            <a:r>
              <a:rPr lang="cs-CZ" dirty="0"/>
              <a:t>a její reportáže o chudobě pro Respekt</a:t>
            </a:r>
          </a:p>
          <a:p>
            <a:r>
              <a:rPr lang="cs-CZ" b="1" dirty="0"/>
              <a:t>Martin </a:t>
            </a:r>
            <a:r>
              <a:rPr lang="cs-CZ" b="1" dirty="0" err="1"/>
              <a:t>Biben</a:t>
            </a:r>
            <a:r>
              <a:rPr lang="cs-CZ" dirty="0"/>
              <a:t>, Vladimír Ševela (Hospodářské noviny)</a:t>
            </a:r>
          </a:p>
          <a:p>
            <a:r>
              <a:rPr lang="cs-CZ" dirty="0" err="1"/>
              <a:t>Voxpot</a:t>
            </a:r>
            <a:r>
              <a:rPr lang="cs-CZ" dirty="0"/>
              <a:t> (Amazon), </a:t>
            </a:r>
            <a:r>
              <a:rPr lang="cs-CZ" b="1" dirty="0"/>
              <a:t>Deník N</a:t>
            </a:r>
            <a:r>
              <a:rPr lang="cs-CZ" dirty="0"/>
              <a:t>, </a:t>
            </a:r>
            <a:r>
              <a:rPr lang="cs-CZ" b="1" dirty="0"/>
              <a:t>168 hodin </a:t>
            </a:r>
            <a:r>
              <a:rPr lang="cs-CZ" dirty="0"/>
              <a:t>(ČT), v menší míře ČRo (Zdeňka Trachtová) či dříve MFD</a:t>
            </a:r>
          </a:p>
          <a:p>
            <a:r>
              <a:rPr lang="cs-CZ" dirty="0" err="1"/>
              <a:t>Soc.reportáž</a:t>
            </a:r>
            <a:r>
              <a:rPr lang="cs-CZ" dirty="0"/>
              <a:t> je dnes už běžnou součástí publicistiky v českých médiích, etablovala se.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3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CD36A-0516-4BB2-AF4C-2EEAFDDB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proniknout do specifického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485B2-80BC-43EC-BDF0-6DDA15D6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jsou </a:t>
            </a:r>
            <a:r>
              <a:rPr lang="cs-CZ" b="1" dirty="0"/>
              <a:t>rešerše</a:t>
            </a:r>
            <a:r>
              <a:rPr lang="cs-CZ" dirty="0"/>
              <a:t> předem – kam vlastně jdu, jaké organizace či terénní pracovníci tam působí, najít </a:t>
            </a:r>
            <a:r>
              <a:rPr lang="cs-CZ" b="1" dirty="0"/>
              <a:t>průvodce</a:t>
            </a:r>
            <a:r>
              <a:rPr lang="cs-CZ" dirty="0"/>
              <a:t> a domluvit se s ním předem, co chci vidět. Průvodce také novináři zajistí </a:t>
            </a:r>
            <a:r>
              <a:rPr lang="cs-CZ" b="1" dirty="0"/>
              <a:t>bezpečí</a:t>
            </a:r>
            <a:r>
              <a:rPr lang="cs-CZ" dirty="0"/>
              <a:t> v neznámém prostředí. Tím může být kdokoliv, kdo má důvěru komunity (učitel, </a:t>
            </a:r>
            <a:r>
              <a:rPr lang="cs-CZ" dirty="0" err="1"/>
              <a:t>soc.pracovník</a:t>
            </a:r>
            <a:r>
              <a:rPr lang="cs-CZ" dirty="0"/>
              <a:t>, </a:t>
            </a:r>
            <a:r>
              <a:rPr lang="cs-CZ" dirty="0" err="1"/>
              <a:t>vajda</a:t>
            </a:r>
            <a:r>
              <a:rPr lang="cs-CZ" dirty="0"/>
              <a:t>, většinou to ale není nikdo, kdo zastupuje státní moc)</a:t>
            </a:r>
          </a:p>
          <a:p>
            <a:r>
              <a:rPr lang="cs-CZ" dirty="0"/>
              <a:t>Příklad Vítkov vs. slovenské romské vesnice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97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7155F8-9683-4164-BB22-168B15A7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0"/>
            <a:ext cx="564642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01E8C9-8C53-4009-83A0-3FB9957D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40" y="220702"/>
            <a:ext cx="562404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F7C4D0-A879-4B7F-8389-6C0DC6E9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90" y="277857"/>
            <a:ext cx="9449619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4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751</Words>
  <Application>Microsoft Office PowerPoint</Application>
  <PresentationFormat>Širokoúhlá obrazovka</PresentationFormat>
  <Paragraphs>39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Sociální reportáž</vt:lpstr>
      <vt:lpstr>Co je to sociální reportáž?</vt:lpstr>
      <vt:lpstr>Tradice sociální reportáže v české žurnalistice</vt:lpstr>
      <vt:lpstr>Prezentace aplikace PowerPoint</vt:lpstr>
      <vt:lpstr>Soc. reportáž v posledních 30 letech</vt:lpstr>
      <vt:lpstr>Současná sociální reportáž</vt:lpstr>
      <vt:lpstr>Jak proniknout do specifického prostředí</vt:lpstr>
      <vt:lpstr>Prezentace aplikace PowerPoint</vt:lpstr>
      <vt:lpstr>Prezentace aplikace PowerPoint</vt:lpstr>
      <vt:lpstr>Etické otázky</vt:lpstr>
      <vt:lpstr>Prostředí, do jakých se dostanete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reportáž</dc:title>
  <dc:creator>Jana Ustohalová</dc:creator>
  <cp:lastModifiedBy>Jana Ustohalová</cp:lastModifiedBy>
  <cp:revision>8</cp:revision>
  <dcterms:created xsi:type="dcterms:W3CDTF">2021-03-21T19:48:50Z</dcterms:created>
  <dcterms:modified xsi:type="dcterms:W3CDTF">2021-03-21T21:29:10Z</dcterms:modified>
</cp:coreProperties>
</file>