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58" r:id="rId1"/>
  </p:sldMasterIdLst>
  <p:sldIdLst>
    <p:sldId id="256" r:id="rId2"/>
    <p:sldId id="262" r:id="rId3"/>
    <p:sldId id="264" r:id="rId4"/>
    <p:sldId id="315" r:id="rId5"/>
    <p:sldId id="323" r:id="rId6"/>
    <p:sldId id="324" r:id="rId7"/>
    <p:sldId id="330" r:id="rId8"/>
    <p:sldId id="331" r:id="rId9"/>
    <p:sldId id="341" r:id="rId10"/>
    <p:sldId id="333" r:id="rId11"/>
    <p:sldId id="334" r:id="rId12"/>
    <p:sldId id="339" r:id="rId13"/>
    <p:sldId id="335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5" r:id="rId26"/>
    <p:sldId id="286" r:id="rId27"/>
    <p:sldId id="290" r:id="rId28"/>
    <p:sldId id="291" r:id="rId29"/>
    <p:sldId id="292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314" r:id="rId39"/>
    <p:sldId id="305" r:id="rId40"/>
  </p:sldIdLst>
  <p:sldSz cx="7556500" cy="10693400"/>
  <p:notesSz cx="7556500" cy="10693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68"/>
    <p:restoredTop sz="94663"/>
  </p:normalViewPr>
  <p:slideViewPr>
    <p:cSldViewPr>
      <p:cViewPr varScale="1">
        <p:scale>
          <a:sx n="75" d="100"/>
          <a:sy n="75" d="100"/>
        </p:scale>
        <p:origin x="2072" y="1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5192" y="3920916"/>
            <a:ext cx="5454539" cy="3528262"/>
          </a:xfrm>
        </p:spPr>
        <p:txBody>
          <a:bodyPr anchor="b">
            <a:normAutofit/>
          </a:bodyPr>
          <a:lstStyle>
            <a:lvl1pPr>
              <a:defRPr sz="4463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5192" y="7449175"/>
            <a:ext cx="5454539" cy="1756167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77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55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334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11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89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66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44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22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8"/>
          <p:cNvSpPr/>
          <p:nvPr/>
        </p:nvSpPr>
        <p:spPr bwMode="auto">
          <a:xfrm>
            <a:off x="-26212" y="6737807"/>
            <a:ext cx="1153203" cy="1218999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9839" y="7062729"/>
            <a:ext cx="483419" cy="569325"/>
          </a:xfrm>
        </p:spPr>
        <p:txBody>
          <a:bodyPr/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0182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5191" y="950525"/>
            <a:ext cx="5447543" cy="4860273"/>
          </a:xfrm>
        </p:spPr>
        <p:txBody>
          <a:bodyPr anchor="ctr">
            <a:normAutofit/>
          </a:bodyPr>
          <a:lstStyle>
            <a:lvl1pPr algn="l">
              <a:defRPr sz="3967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5191" y="6789087"/>
            <a:ext cx="5447543" cy="2425995"/>
          </a:xfrm>
        </p:spPr>
        <p:txBody>
          <a:bodyPr anchor="ctr">
            <a:normAutofit/>
          </a:bodyPr>
          <a:lstStyle>
            <a:lvl1pPr marL="0" indent="0" algn="l">
              <a:buNone/>
              <a:defRPr sz="1488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7783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2pPr>
            <a:lvl3pPr marL="75566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3pPr>
            <a:lvl4pPr marL="1133490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4pPr>
            <a:lvl5pPr marL="1511320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5pPr>
            <a:lvl6pPr marL="1889150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6pPr>
            <a:lvl7pPr marL="2266980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7pPr>
            <a:lvl8pPr marL="2644811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8pPr>
            <a:lvl9pPr marL="3022641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8" y="4937437"/>
            <a:ext cx="1122530" cy="792112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473" y="5058456"/>
            <a:ext cx="483419" cy="569325"/>
          </a:xfrm>
        </p:spPr>
        <p:txBody>
          <a:bodyPr/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504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8241" y="950525"/>
            <a:ext cx="5048895" cy="4514991"/>
          </a:xfrm>
        </p:spPr>
        <p:txBody>
          <a:bodyPr anchor="ctr">
            <a:normAutofit/>
          </a:bodyPr>
          <a:lstStyle>
            <a:lvl1pPr algn="l">
              <a:defRPr sz="3967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96533" y="5465515"/>
            <a:ext cx="4672310" cy="594078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322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77830" indent="0">
              <a:buFontTx/>
              <a:buNone/>
              <a:defRPr/>
            </a:lvl2pPr>
            <a:lvl3pPr marL="755660" indent="0">
              <a:buFontTx/>
              <a:buNone/>
              <a:defRPr/>
            </a:lvl3pPr>
            <a:lvl4pPr marL="1133490" indent="0">
              <a:buFontTx/>
              <a:buNone/>
              <a:defRPr/>
            </a:lvl4pPr>
            <a:lvl5pPr marL="151132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5191" y="6789087"/>
            <a:ext cx="5447543" cy="2425995"/>
          </a:xfrm>
        </p:spPr>
        <p:txBody>
          <a:bodyPr anchor="ctr">
            <a:normAutofit/>
          </a:bodyPr>
          <a:lstStyle>
            <a:lvl1pPr marL="0" indent="0" algn="l">
              <a:buNone/>
              <a:defRPr sz="1488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7783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2pPr>
            <a:lvl3pPr marL="75566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3pPr>
            <a:lvl4pPr marL="1133490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4pPr>
            <a:lvl5pPr marL="1511320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5pPr>
            <a:lvl6pPr marL="1889150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6pPr>
            <a:lvl7pPr marL="2266980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7pPr>
            <a:lvl8pPr marL="2644811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8pPr>
            <a:lvl9pPr marL="3022641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48" y="4937437"/>
            <a:ext cx="1122530" cy="792112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473" y="5058456"/>
            <a:ext cx="483419" cy="569325"/>
          </a:xfrm>
        </p:spPr>
        <p:txBody>
          <a:bodyPr/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1494373" y="1010408"/>
            <a:ext cx="377923" cy="911817"/>
          </a:xfrm>
          <a:prstGeom prst="rect">
            <a:avLst/>
          </a:prstGeom>
        </p:spPr>
        <p:txBody>
          <a:bodyPr vert="horz" lIns="75565" tIns="37783" rIns="75565" bIns="37783" rtlCol="0" anchor="ctr">
            <a:noAutofit/>
          </a:bodyPr>
          <a:lstStyle/>
          <a:p>
            <a:pPr lvl="0"/>
            <a:r>
              <a:rPr lang="en-US" sz="6611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51212" y="4530125"/>
            <a:ext cx="377923" cy="911817"/>
          </a:xfrm>
          <a:prstGeom prst="rect">
            <a:avLst/>
          </a:prstGeom>
        </p:spPr>
        <p:txBody>
          <a:bodyPr vert="horz" lIns="75565" tIns="37783" rIns="75565" bIns="37783" rtlCol="0" anchor="ctr">
            <a:noAutofit/>
          </a:bodyPr>
          <a:lstStyle/>
          <a:p>
            <a:pPr lvl="0"/>
            <a:r>
              <a:rPr lang="en-US" sz="6611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1173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5191" y="3802100"/>
            <a:ext cx="5447543" cy="4248740"/>
          </a:xfrm>
        </p:spPr>
        <p:txBody>
          <a:bodyPr anchor="b">
            <a:normAutofit/>
          </a:bodyPr>
          <a:lstStyle>
            <a:lvl1pPr algn="l">
              <a:defRPr sz="3967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5191" y="8079458"/>
            <a:ext cx="5447543" cy="113767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48" y="7656993"/>
            <a:ext cx="1122530" cy="792112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2473" y="7769927"/>
            <a:ext cx="483419" cy="569325"/>
          </a:xfrm>
        </p:spPr>
        <p:txBody>
          <a:bodyPr/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209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808241" y="950525"/>
            <a:ext cx="5048895" cy="4514991"/>
          </a:xfrm>
        </p:spPr>
        <p:txBody>
          <a:bodyPr anchor="ctr">
            <a:normAutofit/>
          </a:bodyPr>
          <a:lstStyle>
            <a:lvl1pPr algn="l">
              <a:defRPr sz="3967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5190" y="6772487"/>
            <a:ext cx="5527130" cy="130697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983">
                <a:solidFill>
                  <a:schemeClr val="accent1"/>
                </a:solidFill>
              </a:defRPr>
            </a:lvl1pPr>
            <a:lvl2pPr marL="377830" indent="0">
              <a:buFontTx/>
              <a:buNone/>
              <a:defRPr/>
            </a:lvl2pPr>
            <a:lvl3pPr marL="755660" indent="0">
              <a:buFontTx/>
              <a:buNone/>
              <a:defRPr/>
            </a:lvl3pPr>
            <a:lvl4pPr marL="1133490" indent="0">
              <a:buFontTx/>
              <a:buNone/>
              <a:defRPr/>
            </a:lvl4pPr>
            <a:lvl5pPr marL="151132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5190" y="8079458"/>
            <a:ext cx="5527130" cy="113767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48" y="7656993"/>
            <a:ext cx="1122530" cy="792112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2473" y="7769927"/>
            <a:ext cx="483419" cy="569325"/>
          </a:xfrm>
        </p:spPr>
        <p:txBody>
          <a:bodyPr/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1494373" y="1010408"/>
            <a:ext cx="377923" cy="911817"/>
          </a:xfrm>
          <a:prstGeom prst="rect">
            <a:avLst/>
          </a:prstGeom>
        </p:spPr>
        <p:txBody>
          <a:bodyPr vert="horz" lIns="75565" tIns="37783" rIns="75565" bIns="37783" rtlCol="0" anchor="ctr">
            <a:noAutofit/>
          </a:bodyPr>
          <a:lstStyle/>
          <a:p>
            <a:pPr lvl="0"/>
            <a:r>
              <a:rPr lang="en-US" sz="6611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51212" y="4530125"/>
            <a:ext cx="377923" cy="911817"/>
          </a:xfrm>
          <a:prstGeom prst="rect">
            <a:avLst/>
          </a:prstGeom>
        </p:spPr>
        <p:txBody>
          <a:bodyPr vert="horz" lIns="75565" tIns="37783" rIns="75565" bIns="37783" rtlCol="0" anchor="ctr">
            <a:noAutofit/>
          </a:bodyPr>
          <a:lstStyle/>
          <a:p>
            <a:pPr lvl="0"/>
            <a:r>
              <a:rPr lang="en-US" sz="6611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46812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5191" y="978290"/>
            <a:ext cx="5447542" cy="4490698"/>
          </a:xfrm>
        </p:spPr>
        <p:txBody>
          <a:bodyPr anchor="ctr">
            <a:normAutofit/>
          </a:bodyPr>
          <a:lstStyle>
            <a:lvl1pPr algn="l">
              <a:defRPr sz="3967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5191" y="6772487"/>
            <a:ext cx="5447543" cy="130697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983">
                <a:solidFill>
                  <a:schemeClr val="accent1"/>
                </a:solidFill>
              </a:defRPr>
            </a:lvl1pPr>
            <a:lvl2pPr marL="377830" indent="0">
              <a:buFontTx/>
              <a:buNone/>
              <a:defRPr/>
            </a:lvl2pPr>
            <a:lvl3pPr marL="755660" indent="0">
              <a:buFontTx/>
              <a:buNone/>
              <a:defRPr/>
            </a:lvl3pPr>
            <a:lvl4pPr marL="1133490" indent="0">
              <a:buFontTx/>
              <a:buNone/>
              <a:defRPr/>
            </a:lvl4pPr>
            <a:lvl5pPr marL="151132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5191" y="8079458"/>
            <a:ext cx="5447543" cy="113767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8" y="7656993"/>
            <a:ext cx="1122530" cy="792112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2473" y="7769927"/>
            <a:ext cx="483419" cy="569325"/>
          </a:xfrm>
        </p:spPr>
        <p:txBody>
          <a:bodyPr/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76120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8" y="1108936"/>
            <a:ext cx="1122530" cy="792112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01312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84345" y="978289"/>
            <a:ext cx="1368609" cy="8238841"/>
          </a:xfrm>
        </p:spPr>
        <p:txBody>
          <a:bodyPr vert="eaVert"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5191" y="978289"/>
            <a:ext cx="3897538" cy="8238841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8" y="1108936"/>
            <a:ext cx="1122530" cy="792112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2303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7493" y="973149"/>
            <a:ext cx="5445241" cy="199724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5191" y="3326836"/>
            <a:ext cx="5447543" cy="589029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8" y="1108936"/>
            <a:ext cx="1122530" cy="792112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9861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5191" y="3234780"/>
            <a:ext cx="5447543" cy="2290240"/>
          </a:xfrm>
        </p:spPr>
        <p:txBody>
          <a:bodyPr anchor="b"/>
          <a:lstStyle>
            <a:lvl1pPr algn="l">
              <a:defRPr sz="3306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5191" y="5584331"/>
            <a:ext cx="5447543" cy="1341587"/>
          </a:xfrm>
        </p:spPr>
        <p:txBody>
          <a:bodyPr anchor="t"/>
          <a:lstStyle>
            <a:lvl1pPr marL="0" indent="0" algn="l">
              <a:buNone/>
              <a:defRPr sz="165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7783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2pPr>
            <a:lvl3pPr marL="75566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3pPr>
            <a:lvl4pPr marL="1133490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4pPr>
            <a:lvl5pPr marL="1511320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5pPr>
            <a:lvl6pPr marL="1889150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6pPr>
            <a:lvl7pPr marL="2266980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7pPr>
            <a:lvl8pPr marL="2644811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8pPr>
            <a:lvl9pPr marL="3022641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48" y="4937437"/>
            <a:ext cx="1122530" cy="792112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473" y="5058456"/>
            <a:ext cx="483419" cy="569325"/>
          </a:xfrm>
        </p:spPr>
        <p:txBody>
          <a:bodyPr/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3623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5191" y="3331679"/>
            <a:ext cx="2642404" cy="5874349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0692" y="3331679"/>
            <a:ext cx="2642042" cy="5874349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48" y="1108936"/>
            <a:ext cx="1122530" cy="792112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473" y="1228358"/>
            <a:ext cx="483419" cy="569325"/>
          </a:xfrm>
        </p:spPr>
        <p:txBody>
          <a:bodyPr/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6243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2062" y="3471887"/>
            <a:ext cx="2375534" cy="898542"/>
          </a:xfrm>
        </p:spPr>
        <p:txBody>
          <a:bodyPr anchor="b">
            <a:noAutofit/>
          </a:bodyPr>
          <a:lstStyle>
            <a:lvl1pPr marL="0" indent="0">
              <a:buNone/>
              <a:defRPr sz="1983" b="0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05190" y="4370430"/>
            <a:ext cx="2642405" cy="4842596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4183" y="3466854"/>
            <a:ext cx="2374413" cy="898542"/>
          </a:xfrm>
        </p:spPr>
        <p:txBody>
          <a:bodyPr anchor="b">
            <a:noAutofit/>
          </a:bodyPr>
          <a:lstStyle>
            <a:lvl1pPr marL="0" indent="0">
              <a:buNone/>
              <a:defRPr sz="1983" b="0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07723" y="4365397"/>
            <a:ext cx="2640874" cy="4842596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2/25/22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48" y="1108936"/>
            <a:ext cx="1122530" cy="792112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473" y="1228358"/>
            <a:ext cx="483419" cy="569325"/>
          </a:xfrm>
        </p:spPr>
        <p:txBody>
          <a:bodyPr/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1280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7492" y="973149"/>
            <a:ext cx="5445242" cy="199724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48" y="1108936"/>
            <a:ext cx="1122530" cy="792112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7649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2/25/22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reeform 11"/>
          <p:cNvSpPr/>
          <p:nvPr/>
        </p:nvSpPr>
        <p:spPr bwMode="auto">
          <a:xfrm flipV="1">
            <a:off x="48" y="1108936"/>
            <a:ext cx="1122530" cy="792112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2365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5190" y="695567"/>
            <a:ext cx="2173059" cy="1522324"/>
          </a:xfrm>
        </p:spPr>
        <p:txBody>
          <a:bodyPr anchor="b"/>
          <a:lstStyle>
            <a:lvl1pPr algn="l">
              <a:defRPr sz="1653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9971" y="695569"/>
            <a:ext cx="3132763" cy="8443331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5190" y="2492652"/>
            <a:ext cx="2173059" cy="6646243"/>
          </a:xfrm>
        </p:spPr>
        <p:txBody>
          <a:bodyPr/>
          <a:lstStyle>
            <a:lvl1pPr marL="0" indent="0">
              <a:buNone/>
              <a:defRPr sz="1157"/>
            </a:lvl1pPr>
            <a:lvl2pPr marL="377830" indent="0">
              <a:buNone/>
              <a:defRPr sz="992"/>
            </a:lvl2pPr>
            <a:lvl3pPr marL="755660" indent="0">
              <a:buNone/>
              <a:defRPr sz="826"/>
            </a:lvl3pPr>
            <a:lvl4pPr marL="1133490" indent="0">
              <a:buNone/>
              <a:defRPr sz="744"/>
            </a:lvl4pPr>
            <a:lvl5pPr marL="1511320" indent="0">
              <a:buNone/>
              <a:defRPr sz="744"/>
            </a:lvl5pPr>
            <a:lvl6pPr marL="1889150" indent="0">
              <a:buNone/>
              <a:defRPr sz="744"/>
            </a:lvl6pPr>
            <a:lvl7pPr marL="2266980" indent="0">
              <a:buNone/>
              <a:defRPr sz="744"/>
            </a:lvl7pPr>
            <a:lvl8pPr marL="2644811" indent="0">
              <a:buNone/>
              <a:defRPr sz="744"/>
            </a:lvl8pPr>
            <a:lvl9pPr marL="3022641" indent="0">
              <a:buNone/>
              <a:defRPr sz="744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8" y="1108936"/>
            <a:ext cx="1122530" cy="792112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6787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5191" y="7485380"/>
            <a:ext cx="5447543" cy="883691"/>
          </a:xfrm>
        </p:spPr>
        <p:txBody>
          <a:bodyPr anchor="b">
            <a:normAutofit/>
          </a:bodyPr>
          <a:lstStyle>
            <a:lvl1pPr algn="l">
              <a:defRPr sz="1983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605191" y="990075"/>
            <a:ext cx="5447543" cy="6010898"/>
          </a:xfrm>
        </p:spPr>
        <p:txBody>
          <a:bodyPr anchor="t">
            <a:normAutofit/>
          </a:bodyPr>
          <a:lstStyle>
            <a:lvl1pPr marL="0" indent="0" algn="ctr">
              <a:buNone/>
              <a:defRPr sz="1322"/>
            </a:lvl1pPr>
            <a:lvl2pPr marL="377830" indent="0">
              <a:buNone/>
              <a:defRPr sz="1322"/>
            </a:lvl2pPr>
            <a:lvl3pPr marL="755660" indent="0">
              <a:buNone/>
              <a:defRPr sz="1322"/>
            </a:lvl3pPr>
            <a:lvl4pPr marL="1133490" indent="0">
              <a:buNone/>
              <a:defRPr sz="1322"/>
            </a:lvl4pPr>
            <a:lvl5pPr marL="1511320" indent="0">
              <a:buNone/>
              <a:defRPr sz="1322"/>
            </a:lvl5pPr>
            <a:lvl6pPr marL="1889150" indent="0">
              <a:buNone/>
              <a:defRPr sz="1322"/>
            </a:lvl6pPr>
            <a:lvl7pPr marL="2266980" indent="0">
              <a:buNone/>
              <a:defRPr sz="1322"/>
            </a:lvl7pPr>
            <a:lvl8pPr marL="2644811" indent="0">
              <a:buNone/>
              <a:defRPr sz="1322"/>
            </a:lvl8pPr>
            <a:lvl9pPr marL="3022641" indent="0">
              <a:buNone/>
              <a:defRPr sz="1322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5191" y="8369071"/>
            <a:ext cx="5447543" cy="769825"/>
          </a:xfrm>
        </p:spPr>
        <p:txBody>
          <a:bodyPr>
            <a:normAutofit/>
          </a:bodyPr>
          <a:lstStyle>
            <a:lvl1pPr marL="0" indent="0">
              <a:buNone/>
              <a:defRPr sz="992"/>
            </a:lvl1pPr>
            <a:lvl2pPr marL="377830" indent="0">
              <a:buNone/>
              <a:defRPr sz="992"/>
            </a:lvl2pPr>
            <a:lvl3pPr marL="755660" indent="0">
              <a:buNone/>
              <a:defRPr sz="826"/>
            </a:lvl3pPr>
            <a:lvl4pPr marL="1133490" indent="0">
              <a:buNone/>
              <a:defRPr sz="744"/>
            </a:lvl4pPr>
            <a:lvl5pPr marL="1511320" indent="0">
              <a:buNone/>
              <a:defRPr sz="744"/>
            </a:lvl5pPr>
            <a:lvl6pPr marL="1889150" indent="0">
              <a:buNone/>
              <a:defRPr sz="744"/>
            </a:lvl6pPr>
            <a:lvl7pPr marL="2266980" indent="0">
              <a:buNone/>
              <a:defRPr sz="744"/>
            </a:lvl7pPr>
            <a:lvl8pPr marL="2644811" indent="0">
              <a:buNone/>
              <a:defRPr sz="744"/>
            </a:lvl8pPr>
            <a:lvl9pPr marL="3022641" indent="0">
              <a:buNone/>
              <a:defRPr sz="744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48" y="7656993"/>
            <a:ext cx="1122530" cy="792112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2473" y="7769927"/>
            <a:ext cx="483419" cy="569325"/>
          </a:xfrm>
        </p:spPr>
        <p:txBody>
          <a:bodyPr/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3926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356447"/>
            <a:ext cx="1637242" cy="10351342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16876" y="444"/>
            <a:ext cx="1613336" cy="10685554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51130" cy="106934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7492" y="973149"/>
            <a:ext cx="5445242" cy="19972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5191" y="3326836"/>
            <a:ext cx="5447543" cy="60595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23025" y="9566195"/>
            <a:ext cx="633328" cy="5771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5190" y="9567318"/>
            <a:ext cx="4724042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422473" y="1228358"/>
            <a:ext cx="483419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53">
                <a:solidFill>
                  <a:srgbClr val="FEFFFF"/>
                </a:solidFill>
              </a:defRPr>
            </a:lvl1pPr>
          </a:lstStyle>
          <a:p>
            <a:pPr marL="38100">
              <a:lnSpc>
                <a:spcPct val="100000"/>
              </a:lnSpc>
              <a:spcBef>
                <a:spcPts val="35"/>
              </a:spcBef>
            </a:pPr>
            <a:fld id="{81D60167-4931-47E6-BA6A-407CBD079E4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9538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</p:sldLayoutIdLst>
  <p:txStyles>
    <p:titleStyle>
      <a:lvl1pPr algn="l" defTabSz="377830" rtl="0" eaLnBrk="1" latinLnBrk="0" hangingPunct="1">
        <a:spcBef>
          <a:spcPct val="0"/>
        </a:spcBef>
        <a:buNone/>
        <a:defRPr sz="2975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3373" indent="-283373" algn="l" defTabSz="377830" rtl="0" eaLnBrk="1" latinLnBrk="0" hangingPunct="1">
        <a:spcBef>
          <a:spcPts val="826"/>
        </a:spcBef>
        <a:spcAft>
          <a:spcPts val="0"/>
        </a:spcAft>
        <a:buClr>
          <a:schemeClr val="accent1"/>
        </a:buClr>
        <a:buFont typeface="Wingdings 3" charset="2"/>
        <a:buChar char=""/>
        <a:defRPr sz="148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13974" indent="-236144" algn="l" defTabSz="377830" rtl="0" eaLnBrk="1" latinLnBrk="0" hangingPunct="1">
        <a:spcBef>
          <a:spcPts val="826"/>
        </a:spcBef>
        <a:spcAft>
          <a:spcPts val="0"/>
        </a:spcAft>
        <a:buClr>
          <a:schemeClr val="accent1"/>
        </a:buClr>
        <a:buFont typeface="Wingdings 3" charset="2"/>
        <a:buChar char=""/>
        <a:defRPr sz="132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44575" indent="-188915" algn="l" defTabSz="377830" rtl="0" eaLnBrk="1" latinLnBrk="0" hangingPunct="1">
        <a:spcBef>
          <a:spcPts val="826"/>
        </a:spcBef>
        <a:spcAft>
          <a:spcPts val="0"/>
        </a:spcAft>
        <a:buClr>
          <a:schemeClr val="accent1"/>
        </a:buClr>
        <a:buFont typeface="Wingdings 3" charset="2"/>
        <a:buChar char=""/>
        <a:defRPr sz="115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322405" indent="-188915" algn="l" defTabSz="377830" rtl="0" eaLnBrk="1" latinLnBrk="0" hangingPunct="1">
        <a:spcBef>
          <a:spcPts val="826"/>
        </a:spcBef>
        <a:spcAft>
          <a:spcPts val="0"/>
        </a:spcAft>
        <a:buClr>
          <a:schemeClr val="accent1"/>
        </a:buClr>
        <a:buFont typeface="Wingdings 3" charset="2"/>
        <a:buChar char=""/>
        <a:defRPr sz="99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700235" indent="-188915" algn="l" defTabSz="377830" rtl="0" eaLnBrk="1" latinLnBrk="0" hangingPunct="1">
        <a:spcBef>
          <a:spcPts val="826"/>
        </a:spcBef>
        <a:spcAft>
          <a:spcPts val="0"/>
        </a:spcAft>
        <a:buClr>
          <a:schemeClr val="accent1"/>
        </a:buClr>
        <a:buFont typeface="Wingdings 3" charset="2"/>
        <a:buChar char=""/>
        <a:defRPr sz="99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078065" indent="-188915" algn="l" defTabSz="377830" rtl="0" eaLnBrk="1" latinLnBrk="0" hangingPunct="1">
        <a:spcBef>
          <a:spcPts val="826"/>
        </a:spcBef>
        <a:spcAft>
          <a:spcPts val="0"/>
        </a:spcAft>
        <a:buClr>
          <a:schemeClr val="accent1"/>
        </a:buClr>
        <a:buFont typeface="Wingdings 3" charset="2"/>
        <a:buChar char=""/>
        <a:defRPr sz="99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455896" indent="-188915" algn="l" defTabSz="377830" rtl="0" eaLnBrk="1" latinLnBrk="0" hangingPunct="1">
        <a:spcBef>
          <a:spcPts val="826"/>
        </a:spcBef>
        <a:spcAft>
          <a:spcPts val="0"/>
        </a:spcAft>
        <a:buClr>
          <a:schemeClr val="accent1"/>
        </a:buClr>
        <a:buFont typeface="Wingdings 3" charset="2"/>
        <a:buChar char=""/>
        <a:defRPr sz="99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833726" indent="-188915" algn="l" defTabSz="377830" rtl="0" eaLnBrk="1" latinLnBrk="0" hangingPunct="1">
        <a:spcBef>
          <a:spcPts val="826"/>
        </a:spcBef>
        <a:spcAft>
          <a:spcPts val="0"/>
        </a:spcAft>
        <a:buClr>
          <a:schemeClr val="accent1"/>
        </a:buClr>
        <a:buFont typeface="Wingdings 3" charset="2"/>
        <a:buChar char=""/>
        <a:defRPr sz="99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211556" indent="-188915" algn="l" defTabSz="377830" rtl="0" eaLnBrk="1" latinLnBrk="0" hangingPunct="1">
        <a:spcBef>
          <a:spcPts val="826"/>
        </a:spcBef>
        <a:spcAft>
          <a:spcPts val="0"/>
        </a:spcAft>
        <a:buClr>
          <a:schemeClr val="accent1"/>
        </a:buClr>
        <a:buFont typeface="Wingdings 3" charset="2"/>
        <a:buChar char=""/>
        <a:defRPr sz="99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783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830" algn="l" defTabSz="37783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660" algn="l" defTabSz="37783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490" algn="l" defTabSz="37783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320" algn="l" defTabSz="37783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150" algn="l" defTabSz="37783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6980" algn="l" defTabSz="37783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4811" algn="l" defTabSz="37783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2641" algn="l" defTabSz="37783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7173248" y="9859107"/>
            <a:ext cx="109220" cy="227329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300" dirty="0">
                <a:latin typeface="Calibri"/>
                <a:cs typeface="Calibri"/>
              </a:rPr>
              <a:t>1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781279-9EA6-834D-AC84-E9637E17F99C}"/>
              </a:ext>
            </a:extLst>
          </p:cNvPr>
          <p:cNvSpPr txBox="1"/>
          <p:nvPr/>
        </p:nvSpPr>
        <p:spPr>
          <a:xfrm>
            <a:off x="1288551" y="1765300"/>
            <a:ext cx="52259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Elements of Creative Collaboration</a:t>
            </a:r>
          </a:p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F077F6-FB91-3247-9599-EB3A2D533406}"/>
              </a:ext>
            </a:extLst>
          </p:cNvPr>
          <p:cNvSpPr txBox="1"/>
          <p:nvPr/>
        </p:nvSpPr>
        <p:spPr>
          <a:xfrm>
            <a:off x="3901508" y="7099300"/>
            <a:ext cx="4537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Henry Loeser PhD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79774" y="1269390"/>
            <a:ext cx="4797425" cy="3599815"/>
            <a:chOff x="1379774" y="1269390"/>
            <a:chExt cx="4797425" cy="35998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42810" y="2597599"/>
              <a:ext cx="2657592" cy="94966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386417" y="1276032"/>
              <a:ext cx="4784090" cy="3586479"/>
            </a:xfrm>
            <a:custGeom>
              <a:avLst/>
              <a:gdLst/>
              <a:ahLst/>
              <a:cxnLst/>
              <a:rect l="l" t="t" r="r" b="b"/>
              <a:pathLst>
                <a:path w="4784090" h="3586479">
                  <a:moveTo>
                    <a:pt x="0" y="0"/>
                  </a:moveTo>
                  <a:lnTo>
                    <a:pt x="4783666" y="0"/>
                  </a:lnTo>
                  <a:lnTo>
                    <a:pt x="4783666" y="3586162"/>
                  </a:lnTo>
                  <a:lnTo>
                    <a:pt x="0" y="3586162"/>
                  </a:lnTo>
                  <a:lnTo>
                    <a:pt x="0" y="0"/>
                  </a:lnTo>
                  <a:close/>
                </a:path>
              </a:pathLst>
            </a:custGeom>
            <a:ln w="132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173248" y="9859107"/>
            <a:ext cx="109220" cy="227329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300" dirty="0">
                <a:latin typeface="Calibri"/>
                <a:cs typeface="Calibri"/>
              </a:rPr>
              <a:t>1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781279-9EA6-834D-AC84-E9637E17F99C}"/>
              </a:ext>
            </a:extLst>
          </p:cNvPr>
          <p:cNvSpPr txBox="1"/>
          <p:nvPr/>
        </p:nvSpPr>
        <p:spPr>
          <a:xfrm>
            <a:off x="2635250" y="1797380"/>
            <a:ext cx="327448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Elements of 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F077F6-FB91-3247-9599-EB3A2D533406}"/>
              </a:ext>
            </a:extLst>
          </p:cNvPr>
          <p:cNvSpPr txBox="1"/>
          <p:nvPr/>
        </p:nvSpPr>
        <p:spPr>
          <a:xfrm>
            <a:off x="1187450" y="5835123"/>
            <a:ext cx="5354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Roles</a:t>
            </a:r>
          </a:p>
        </p:txBody>
      </p:sp>
    </p:spTree>
    <p:extLst>
      <p:ext uri="{BB962C8B-B14F-4D97-AF65-F5344CB8AC3E}">
        <p14:creationId xmlns:p14="http://schemas.microsoft.com/office/powerpoint/2010/main" val="1657995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79774" y="1269390"/>
            <a:ext cx="4797425" cy="3599815"/>
            <a:chOff x="1379774" y="1269390"/>
            <a:chExt cx="4797425" cy="35998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42810" y="2597599"/>
              <a:ext cx="2657592" cy="94966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386417" y="1276032"/>
              <a:ext cx="4784090" cy="3586479"/>
            </a:xfrm>
            <a:custGeom>
              <a:avLst/>
              <a:gdLst/>
              <a:ahLst/>
              <a:cxnLst/>
              <a:rect l="l" t="t" r="r" b="b"/>
              <a:pathLst>
                <a:path w="4784090" h="3586479">
                  <a:moveTo>
                    <a:pt x="0" y="0"/>
                  </a:moveTo>
                  <a:lnTo>
                    <a:pt x="4783666" y="0"/>
                  </a:lnTo>
                  <a:lnTo>
                    <a:pt x="4783666" y="3586162"/>
                  </a:lnTo>
                  <a:lnTo>
                    <a:pt x="0" y="3586162"/>
                  </a:lnTo>
                  <a:lnTo>
                    <a:pt x="0" y="0"/>
                  </a:lnTo>
                  <a:close/>
                </a:path>
              </a:pathLst>
            </a:custGeom>
            <a:ln w="132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173248" y="9859107"/>
            <a:ext cx="109220" cy="227329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300" dirty="0">
                <a:latin typeface="Calibri"/>
                <a:cs typeface="Calibri"/>
              </a:rPr>
              <a:t>1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781279-9EA6-834D-AC84-E9637E17F99C}"/>
              </a:ext>
            </a:extLst>
          </p:cNvPr>
          <p:cNvSpPr txBox="1"/>
          <p:nvPr/>
        </p:nvSpPr>
        <p:spPr>
          <a:xfrm>
            <a:off x="2635250" y="1797380"/>
            <a:ext cx="327448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Elements of 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F077F6-FB91-3247-9599-EB3A2D533406}"/>
              </a:ext>
            </a:extLst>
          </p:cNvPr>
          <p:cNvSpPr txBox="1"/>
          <p:nvPr/>
        </p:nvSpPr>
        <p:spPr>
          <a:xfrm>
            <a:off x="1187450" y="5835123"/>
            <a:ext cx="5354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Leadership</a:t>
            </a:r>
          </a:p>
        </p:txBody>
      </p:sp>
    </p:spTree>
    <p:extLst>
      <p:ext uri="{BB962C8B-B14F-4D97-AF65-F5344CB8AC3E}">
        <p14:creationId xmlns:p14="http://schemas.microsoft.com/office/powerpoint/2010/main" val="1557050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79774" y="1269390"/>
            <a:ext cx="4797425" cy="3599815"/>
            <a:chOff x="1379774" y="1269390"/>
            <a:chExt cx="4797425" cy="35998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42810" y="2597599"/>
              <a:ext cx="2657592" cy="94966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386417" y="1276032"/>
              <a:ext cx="4784090" cy="3586479"/>
            </a:xfrm>
            <a:custGeom>
              <a:avLst/>
              <a:gdLst/>
              <a:ahLst/>
              <a:cxnLst/>
              <a:rect l="l" t="t" r="r" b="b"/>
              <a:pathLst>
                <a:path w="4784090" h="3586479">
                  <a:moveTo>
                    <a:pt x="0" y="0"/>
                  </a:moveTo>
                  <a:lnTo>
                    <a:pt x="4783666" y="0"/>
                  </a:lnTo>
                  <a:lnTo>
                    <a:pt x="4783666" y="3586162"/>
                  </a:lnTo>
                  <a:lnTo>
                    <a:pt x="0" y="3586162"/>
                  </a:lnTo>
                  <a:lnTo>
                    <a:pt x="0" y="0"/>
                  </a:lnTo>
                  <a:close/>
                </a:path>
              </a:pathLst>
            </a:custGeom>
            <a:ln w="132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173248" y="9859107"/>
            <a:ext cx="109220" cy="227329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300" dirty="0">
                <a:latin typeface="Calibri"/>
                <a:cs typeface="Calibri"/>
              </a:rPr>
              <a:t>1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781279-9EA6-834D-AC84-E9637E17F99C}"/>
              </a:ext>
            </a:extLst>
          </p:cNvPr>
          <p:cNvSpPr txBox="1"/>
          <p:nvPr/>
        </p:nvSpPr>
        <p:spPr>
          <a:xfrm>
            <a:off x="2635250" y="1797380"/>
            <a:ext cx="327448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Elements of 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F077F6-FB91-3247-9599-EB3A2D533406}"/>
              </a:ext>
            </a:extLst>
          </p:cNvPr>
          <p:cNvSpPr txBox="1"/>
          <p:nvPr/>
        </p:nvSpPr>
        <p:spPr>
          <a:xfrm>
            <a:off x="1187450" y="5835123"/>
            <a:ext cx="53540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Debate</a:t>
            </a:r>
          </a:p>
          <a:p>
            <a:pPr algn="ctr"/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843931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79774" y="1269390"/>
            <a:ext cx="4797425" cy="3599815"/>
            <a:chOff x="1379774" y="1269390"/>
            <a:chExt cx="4797425" cy="35998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42810" y="2597599"/>
              <a:ext cx="2657592" cy="94966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386417" y="1276032"/>
              <a:ext cx="4784090" cy="3586479"/>
            </a:xfrm>
            <a:custGeom>
              <a:avLst/>
              <a:gdLst/>
              <a:ahLst/>
              <a:cxnLst/>
              <a:rect l="l" t="t" r="r" b="b"/>
              <a:pathLst>
                <a:path w="4784090" h="3586479">
                  <a:moveTo>
                    <a:pt x="0" y="0"/>
                  </a:moveTo>
                  <a:lnTo>
                    <a:pt x="4783666" y="0"/>
                  </a:lnTo>
                  <a:lnTo>
                    <a:pt x="4783666" y="3586162"/>
                  </a:lnTo>
                  <a:lnTo>
                    <a:pt x="0" y="3586162"/>
                  </a:lnTo>
                  <a:lnTo>
                    <a:pt x="0" y="0"/>
                  </a:lnTo>
                  <a:close/>
                </a:path>
              </a:pathLst>
            </a:custGeom>
            <a:ln w="132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173248" y="9859107"/>
            <a:ext cx="109220" cy="227329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300" dirty="0">
                <a:latin typeface="Calibri"/>
                <a:cs typeface="Calibri"/>
              </a:rPr>
              <a:t>1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781279-9EA6-834D-AC84-E9637E17F99C}"/>
              </a:ext>
            </a:extLst>
          </p:cNvPr>
          <p:cNvSpPr txBox="1"/>
          <p:nvPr/>
        </p:nvSpPr>
        <p:spPr>
          <a:xfrm>
            <a:off x="2635250" y="1797380"/>
            <a:ext cx="327448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Elements of 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F077F6-FB91-3247-9599-EB3A2D533406}"/>
              </a:ext>
            </a:extLst>
          </p:cNvPr>
          <p:cNvSpPr txBox="1"/>
          <p:nvPr/>
        </p:nvSpPr>
        <p:spPr>
          <a:xfrm>
            <a:off x="1187450" y="5835123"/>
            <a:ext cx="5354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Empathy</a:t>
            </a:r>
          </a:p>
        </p:txBody>
      </p:sp>
    </p:spTree>
    <p:extLst>
      <p:ext uri="{BB962C8B-B14F-4D97-AF65-F5344CB8AC3E}">
        <p14:creationId xmlns:p14="http://schemas.microsoft.com/office/powerpoint/2010/main" val="2321323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7898" y="1231900"/>
            <a:ext cx="6740704" cy="5829910"/>
            <a:chOff x="1379774" y="1269390"/>
            <a:chExt cx="4797425" cy="35998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17255" y="2411650"/>
              <a:ext cx="3713985" cy="217826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386417" y="1276032"/>
              <a:ext cx="4784090" cy="3586479"/>
            </a:xfrm>
            <a:custGeom>
              <a:avLst/>
              <a:gdLst/>
              <a:ahLst/>
              <a:cxnLst/>
              <a:rect l="l" t="t" r="r" b="b"/>
              <a:pathLst>
                <a:path w="4784090" h="3586479">
                  <a:moveTo>
                    <a:pt x="0" y="0"/>
                  </a:moveTo>
                  <a:lnTo>
                    <a:pt x="4783666" y="0"/>
                  </a:lnTo>
                  <a:lnTo>
                    <a:pt x="4783666" y="3586162"/>
                  </a:lnTo>
                  <a:lnTo>
                    <a:pt x="0" y="3586162"/>
                  </a:lnTo>
                  <a:lnTo>
                    <a:pt x="0" y="0"/>
                  </a:lnTo>
                  <a:close/>
                </a:path>
              </a:pathLst>
            </a:custGeom>
            <a:ln w="132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r>
              <a:rPr dirty="0"/>
              <a:t>25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73050" y="1269390"/>
            <a:ext cx="7010400" cy="5601310"/>
            <a:chOff x="1379774" y="1269390"/>
            <a:chExt cx="4797425" cy="35998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78752" y="1621366"/>
              <a:ext cx="4112624" cy="75707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386417" y="1276032"/>
              <a:ext cx="4784090" cy="3586479"/>
            </a:xfrm>
            <a:custGeom>
              <a:avLst/>
              <a:gdLst/>
              <a:ahLst/>
              <a:cxnLst/>
              <a:rect l="l" t="t" r="r" b="b"/>
              <a:pathLst>
                <a:path w="4784090" h="3586479">
                  <a:moveTo>
                    <a:pt x="0" y="0"/>
                  </a:moveTo>
                  <a:lnTo>
                    <a:pt x="4783666" y="0"/>
                  </a:lnTo>
                  <a:lnTo>
                    <a:pt x="4783666" y="3586162"/>
                  </a:lnTo>
                  <a:lnTo>
                    <a:pt x="0" y="3586162"/>
                  </a:lnTo>
                  <a:lnTo>
                    <a:pt x="0" y="0"/>
                  </a:lnTo>
                  <a:close/>
                </a:path>
              </a:pathLst>
            </a:custGeom>
            <a:ln w="132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r>
              <a:rPr dirty="0"/>
              <a:t>26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5450" y="1231900"/>
            <a:ext cx="6705600" cy="5067910"/>
            <a:chOff x="1379774" y="1269390"/>
            <a:chExt cx="4797425" cy="35998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78752" y="1628007"/>
              <a:ext cx="3468158" cy="10027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386417" y="1276032"/>
              <a:ext cx="4784090" cy="3586479"/>
            </a:xfrm>
            <a:custGeom>
              <a:avLst/>
              <a:gdLst/>
              <a:ahLst/>
              <a:cxnLst/>
              <a:rect l="l" t="t" r="r" b="b"/>
              <a:pathLst>
                <a:path w="4784090" h="3586479">
                  <a:moveTo>
                    <a:pt x="0" y="0"/>
                  </a:moveTo>
                  <a:lnTo>
                    <a:pt x="4783666" y="0"/>
                  </a:lnTo>
                  <a:lnTo>
                    <a:pt x="4783666" y="3586162"/>
                  </a:lnTo>
                  <a:lnTo>
                    <a:pt x="0" y="3586162"/>
                  </a:lnTo>
                  <a:lnTo>
                    <a:pt x="0" y="0"/>
                  </a:lnTo>
                  <a:close/>
                </a:path>
              </a:pathLst>
            </a:custGeom>
            <a:ln w="132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r>
              <a:rPr dirty="0"/>
              <a:t>27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77850" y="1269390"/>
            <a:ext cx="6324600" cy="5067910"/>
            <a:chOff x="1379774" y="1269390"/>
            <a:chExt cx="4797425" cy="35998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78752" y="1628007"/>
              <a:ext cx="3846865" cy="10027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386417" y="1276032"/>
              <a:ext cx="4784090" cy="3586479"/>
            </a:xfrm>
            <a:custGeom>
              <a:avLst/>
              <a:gdLst/>
              <a:ahLst/>
              <a:cxnLst/>
              <a:rect l="l" t="t" r="r" b="b"/>
              <a:pathLst>
                <a:path w="4784090" h="3586479">
                  <a:moveTo>
                    <a:pt x="0" y="0"/>
                  </a:moveTo>
                  <a:lnTo>
                    <a:pt x="4783666" y="0"/>
                  </a:lnTo>
                  <a:lnTo>
                    <a:pt x="4783666" y="3586162"/>
                  </a:lnTo>
                  <a:lnTo>
                    <a:pt x="0" y="3586162"/>
                  </a:lnTo>
                  <a:lnTo>
                    <a:pt x="0" y="0"/>
                  </a:lnTo>
                  <a:close/>
                </a:path>
              </a:pathLst>
            </a:custGeom>
            <a:ln w="132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r>
              <a:rPr dirty="0"/>
              <a:t>28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87030" y="1278881"/>
            <a:ext cx="6610973" cy="5125053"/>
            <a:chOff x="1386417" y="1276032"/>
            <a:chExt cx="4784090" cy="358647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76059" y="1723073"/>
              <a:ext cx="3202399" cy="75043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386417" y="1276032"/>
              <a:ext cx="4784090" cy="3586479"/>
            </a:xfrm>
            <a:custGeom>
              <a:avLst/>
              <a:gdLst/>
              <a:ahLst/>
              <a:cxnLst/>
              <a:rect l="l" t="t" r="r" b="b"/>
              <a:pathLst>
                <a:path w="4784090" h="3586479">
                  <a:moveTo>
                    <a:pt x="0" y="0"/>
                  </a:moveTo>
                  <a:lnTo>
                    <a:pt x="4783666" y="0"/>
                  </a:lnTo>
                  <a:lnTo>
                    <a:pt x="4783666" y="3586162"/>
                  </a:lnTo>
                  <a:lnTo>
                    <a:pt x="0" y="3586162"/>
                  </a:lnTo>
                  <a:lnTo>
                    <a:pt x="0" y="0"/>
                  </a:lnTo>
                  <a:close/>
                </a:path>
              </a:pathLst>
            </a:custGeom>
            <a:ln w="132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r>
              <a:rPr dirty="0"/>
              <a:t>29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49250" y="1269390"/>
            <a:ext cx="6934200" cy="5296510"/>
            <a:chOff x="1379774" y="1269390"/>
            <a:chExt cx="4797425" cy="35998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78752" y="1628007"/>
              <a:ext cx="3627614" cy="10027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386417" y="1276032"/>
              <a:ext cx="4784090" cy="3586479"/>
            </a:xfrm>
            <a:custGeom>
              <a:avLst/>
              <a:gdLst/>
              <a:ahLst/>
              <a:cxnLst/>
              <a:rect l="l" t="t" r="r" b="b"/>
              <a:pathLst>
                <a:path w="4784090" h="3586479">
                  <a:moveTo>
                    <a:pt x="0" y="0"/>
                  </a:moveTo>
                  <a:lnTo>
                    <a:pt x="4783666" y="0"/>
                  </a:lnTo>
                  <a:lnTo>
                    <a:pt x="4783666" y="3586162"/>
                  </a:lnTo>
                  <a:lnTo>
                    <a:pt x="0" y="3586162"/>
                  </a:lnTo>
                  <a:lnTo>
                    <a:pt x="0" y="0"/>
                  </a:lnTo>
                  <a:close/>
                </a:path>
              </a:pathLst>
            </a:custGeom>
            <a:ln w="132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r>
              <a:rPr dirty="0"/>
              <a:t>30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73050" y="1308100"/>
            <a:ext cx="7010400" cy="5982310"/>
            <a:chOff x="1379774" y="1269390"/>
            <a:chExt cx="4797425" cy="35998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78752" y="1614725"/>
              <a:ext cx="4105980" cy="158056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386417" y="1276032"/>
              <a:ext cx="4784090" cy="3586479"/>
            </a:xfrm>
            <a:custGeom>
              <a:avLst/>
              <a:gdLst/>
              <a:ahLst/>
              <a:cxnLst/>
              <a:rect l="l" t="t" r="r" b="b"/>
              <a:pathLst>
                <a:path w="4784090" h="3586479">
                  <a:moveTo>
                    <a:pt x="0" y="0"/>
                  </a:moveTo>
                  <a:lnTo>
                    <a:pt x="4783666" y="0"/>
                  </a:lnTo>
                  <a:lnTo>
                    <a:pt x="4783666" y="3586162"/>
                  </a:lnTo>
                  <a:lnTo>
                    <a:pt x="0" y="3586162"/>
                  </a:lnTo>
                  <a:lnTo>
                    <a:pt x="0" y="0"/>
                  </a:lnTo>
                  <a:close/>
                </a:path>
              </a:pathLst>
            </a:custGeom>
            <a:ln w="132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r>
              <a:rPr dirty="0"/>
              <a:t>15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5450" y="1269390"/>
            <a:ext cx="6781800" cy="5753710"/>
            <a:chOff x="1379774" y="1269390"/>
            <a:chExt cx="4797425" cy="35998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78752" y="1614725"/>
              <a:ext cx="3906661" cy="101607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386417" y="1276032"/>
              <a:ext cx="4784090" cy="3586479"/>
            </a:xfrm>
            <a:custGeom>
              <a:avLst/>
              <a:gdLst/>
              <a:ahLst/>
              <a:cxnLst/>
              <a:rect l="l" t="t" r="r" b="b"/>
              <a:pathLst>
                <a:path w="4784090" h="3586479">
                  <a:moveTo>
                    <a:pt x="0" y="0"/>
                  </a:moveTo>
                  <a:lnTo>
                    <a:pt x="4783666" y="0"/>
                  </a:lnTo>
                  <a:lnTo>
                    <a:pt x="4783666" y="3586162"/>
                  </a:lnTo>
                  <a:lnTo>
                    <a:pt x="0" y="3586162"/>
                  </a:lnTo>
                  <a:lnTo>
                    <a:pt x="0" y="0"/>
                  </a:lnTo>
                  <a:close/>
                </a:path>
              </a:pathLst>
            </a:custGeom>
            <a:ln w="132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r>
              <a:rPr dirty="0"/>
              <a:t>31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01650" y="1269390"/>
            <a:ext cx="6781800" cy="5372710"/>
            <a:chOff x="1379774" y="1269390"/>
            <a:chExt cx="4797425" cy="35998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78752" y="1614725"/>
              <a:ext cx="4032897" cy="76371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386417" y="1276032"/>
              <a:ext cx="4784090" cy="3586479"/>
            </a:xfrm>
            <a:custGeom>
              <a:avLst/>
              <a:gdLst/>
              <a:ahLst/>
              <a:cxnLst/>
              <a:rect l="l" t="t" r="r" b="b"/>
              <a:pathLst>
                <a:path w="4784090" h="3586479">
                  <a:moveTo>
                    <a:pt x="0" y="0"/>
                  </a:moveTo>
                  <a:lnTo>
                    <a:pt x="4783666" y="0"/>
                  </a:lnTo>
                  <a:lnTo>
                    <a:pt x="4783666" y="3586162"/>
                  </a:lnTo>
                  <a:lnTo>
                    <a:pt x="0" y="3586162"/>
                  </a:lnTo>
                  <a:lnTo>
                    <a:pt x="0" y="0"/>
                  </a:lnTo>
                  <a:close/>
                </a:path>
              </a:pathLst>
            </a:custGeom>
            <a:ln w="132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r>
              <a:rPr dirty="0"/>
              <a:t>32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5450" y="1269390"/>
            <a:ext cx="6400800" cy="5296510"/>
            <a:chOff x="1379774" y="1269390"/>
            <a:chExt cx="4797425" cy="35998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78752" y="1614725"/>
              <a:ext cx="3913305" cy="98287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386417" y="1276032"/>
              <a:ext cx="4784090" cy="3586479"/>
            </a:xfrm>
            <a:custGeom>
              <a:avLst/>
              <a:gdLst/>
              <a:ahLst/>
              <a:cxnLst/>
              <a:rect l="l" t="t" r="r" b="b"/>
              <a:pathLst>
                <a:path w="4784090" h="3586479">
                  <a:moveTo>
                    <a:pt x="0" y="0"/>
                  </a:moveTo>
                  <a:lnTo>
                    <a:pt x="4783666" y="0"/>
                  </a:lnTo>
                  <a:lnTo>
                    <a:pt x="4783666" y="3586162"/>
                  </a:lnTo>
                  <a:lnTo>
                    <a:pt x="0" y="3586162"/>
                  </a:lnTo>
                  <a:lnTo>
                    <a:pt x="0" y="0"/>
                  </a:lnTo>
                  <a:close/>
                </a:path>
              </a:pathLst>
            </a:custGeom>
            <a:ln w="132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r>
              <a:rPr dirty="0"/>
              <a:t>33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77850" y="1269390"/>
            <a:ext cx="6781800" cy="5144110"/>
            <a:chOff x="1379774" y="1269390"/>
            <a:chExt cx="4797425" cy="35998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78752" y="1614725"/>
              <a:ext cx="4079404" cy="76371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386417" y="1276032"/>
              <a:ext cx="4784090" cy="3586479"/>
            </a:xfrm>
            <a:custGeom>
              <a:avLst/>
              <a:gdLst/>
              <a:ahLst/>
              <a:cxnLst/>
              <a:rect l="l" t="t" r="r" b="b"/>
              <a:pathLst>
                <a:path w="4784090" h="3586479">
                  <a:moveTo>
                    <a:pt x="0" y="0"/>
                  </a:moveTo>
                  <a:lnTo>
                    <a:pt x="4783666" y="0"/>
                  </a:lnTo>
                  <a:lnTo>
                    <a:pt x="4783666" y="3586162"/>
                  </a:lnTo>
                  <a:lnTo>
                    <a:pt x="0" y="3586162"/>
                  </a:lnTo>
                  <a:lnTo>
                    <a:pt x="0" y="0"/>
                  </a:lnTo>
                  <a:close/>
                </a:path>
              </a:pathLst>
            </a:custGeom>
            <a:ln w="132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r>
              <a:rPr dirty="0"/>
              <a:t>34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11252" y="1279444"/>
            <a:ext cx="6914926" cy="5428724"/>
            <a:chOff x="1386417" y="1276032"/>
            <a:chExt cx="4784090" cy="358647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98641" y="1647354"/>
              <a:ext cx="3096095" cy="75707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386417" y="1276032"/>
              <a:ext cx="4784090" cy="3586479"/>
            </a:xfrm>
            <a:custGeom>
              <a:avLst/>
              <a:gdLst/>
              <a:ahLst/>
              <a:cxnLst/>
              <a:rect l="l" t="t" r="r" b="b"/>
              <a:pathLst>
                <a:path w="4784090" h="3586479">
                  <a:moveTo>
                    <a:pt x="0" y="0"/>
                  </a:moveTo>
                  <a:lnTo>
                    <a:pt x="4783666" y="0"/>
                  </a:lnTo>
                  <a:lnTo>
                    <a:pt x="4783666" y="3586162"/>
                  </a:lnTo>
                  <a:lnTo>
                    <a:pt x="0" y="3586162"/>
                  </a:lnTo>
                  <a:lnTo>
                    <a:pt x="0" y="0"/>
                  </a:lnTo>
                  <a:close/>
                </a:path>
              </a:pathLst>
            </a:custGeom>
            <a:ln w="132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r>
              <a:rPr dirty="0"/>
              <a:t>35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79774" y="1269390"/>
            <a:ext cx="4797425" cy="3599815"/>
            <a:chOff x="1379774" y="1269390"/>
            <a:chExt cx="4797425" cy="35998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23558" y="1468622"/>
              <a:ext cx="3149247" cy="315449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386417" y="1276032"/>
              <a:ext cx="4784090" cy="3586479"/>
            </a:xfrm>
            <a:custGeom>
              <a:avLst/>
              <a:gdLst/>
              <a:ahLst/>
              <a:cxnLst/>
              <a:rect l="l" t="t" r="r" b="b"/>
              <a:pathLst>
                <a:path w="4784090" h="3586479">
                  <a:moveTo>
                    <a:pt x="0" y="0"/>
                  </a:moveTo>
                  <a:lnTo>
                    <a:pt x="4783666" y="0"/>
                  </a:lnTo>
                  <a:lnTo>
                    <a:pt x="4783666" y="3586162"/>
                  </a:lnTo>
                  <a:lnTo>
                    <a:pt x="0" y="3586162"/>
                  </a:lnTo>
                  <a:lnTo>
                    <a:pt x="0" y="0"/>
                  </a:lnTo>
                  <a:close/>
                </a:path>
              </a:pathLst>
            </a:custGeom>
            <a:ln w="132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65">
              <a:lnSpc>
                <a:spcPts val="1535"/>
              </a:lnSpc>
            </a:pPr>
            <a:r>
              <a:rPr dirty="0">
                <a:latin typeface="Arial"/>
                <a:cs typeface="Arial"/>
              </a:rPr>
              <a:t>39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EC70F5-F69F-2D46-92F2-75591B21F999}"/>
              </a:ext>
            </a:extLst>
          </p:cNvPr>
          <p:cNvSpPr txBox="1"/>
          <p:nvPr/>
        </p:nvSpPr>
        <p:spPr>
          <a:xfrm>
            <a:off x="2191808" y="5830890"/>
            <a:ext cx="4784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Who are you?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73050" y="1269390"/>
            <a:ext cx="7086600" cy="6058510"/>
            <a:chOff x="1379774" y="1269390"/>
            <a:chExt cx="4797425" cy="35998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52176" y="1521751"/>
              <a:ext cx="4285368" cy="322754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386417" y="1276032"/>
              <a:ext cx="4784090" cy="3586479"/>
            </a:xfrm>
            <a:custGeom>
              <a:avLst/>
              <a:gdLst/>
              <a:ahLst/>
              <a:cxnLst/>
              <a:rect l="l" t="t" r="r" b="b"/>
              <a:pathLst>
                <a:path w="4784090" h="3586479">
                  <a:moveTo>
                    <a:pt x="0" y="0"/>
                  </a:moveTo>
                  <a:lnTo>
                    <a:pt x="4783666" y="0"/>
                  </a:lnTo>
                  <a:lnTo>
                    <a:pt x="4783666" y="3586162"/>
                  </a:lnTo>
                  <a:lnTo>
                    <a:pt x="0" y="3586162"/>
                  </a:lnTo>
                  <a:lnTo>
                    <a:pt x="0" y="0"/>
                  </a:lnTo>
                  <a:close/>
                </a:path>
              </a:pathLst>
            </a:custGeom>
            <a:ln w="132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65">
              <a:lnSpc>
                <a:spcPts val="1535"/>
              </a:lnSpc>
            </a:pPr>
            <a:r>
              <a:rPr dirty="0">
                <a:latin typeface="Arial"/>
                <a:cs typeface="Arial"/>
              </a:rPr>
              <a:t>40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77850" y="1269390"/>
            <a:ext cx="6556177" cy="5753710"/>
            <a:chOff x="1379774" y="1269390"/>
            <a:chExt cx="4797425" cy="35998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58820" y="1521751"/>
              <a:ext cx="4258792" cy="287557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386417" y="1276032"/>
              <a:ext cx="4784090" cy="3586479"/>
            </a:xfrm>
            <a:custGeom>
              <a:avLst/>
              <a:gdLst/>
              <a:ahLst/>
              <a:cxnLst/>
              <a:rect l="l" t="t" r="r" b="b"/>
              <a:pathLst>
                <a:path w="4784090" h="3586479">
                  <a:moveTo>
                    <a:pt x="0" y="0"/>
                  </a:moveTo>
                  <a:lnTo>
                    <a:pt x="4783666" y="0"/>
                  </a:lnTo>
                  <a:lnTo>
                    <a:pt x="4783666" y="3586162"/>
                  </a:lnTo>
                  <a:lnTo>
                    <a:pt x="0" y="3586162"/>
                  </a:lnTo>
                  <a:lnTo>
                    <a:pt x="0" y="0"/>
                  </a:lnTo>
                  <a:close/>
                </a:path>
              </a:pathLst>
            </a:custGeom>
            <a:ln w="132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933409" y="5618011"/>
            <a:ext cx="5024755" cy="4257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1300" spc="-25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3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65">
              <a:lnSpc>
                <a:spcPts val="1535"/>
              </a:lnSpc>
            </a:pPr>
            <a:r>
              <a:rPr dirty="0">
                <a:latin typeface="Arial"/>
                <a:cs typeface="Arial"/>
              </a:rPr>
              <a:t>44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2473" y="1269390"/>
            <a:ext cx="6711553" cy="5829910"/>
            <a:chOff x="1379774" y="1269390"/>
            <a:chExt cx="4797425" cy="35998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78752" y="1707700"/>
              <a:ext cx="4059473" cy="278923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386417" y="1276032"/>
              <a:ext cx="4784090" cy="3586479"/>
            </a:xfrm>
            <a:custGeom>
              <a:avLst/>
              <a:gdLst/>
              <a:ahLst/>
              <a:cxnLst/>
              <a:rect l="l" t="t" r="r" b="b"/>
              <a:pathLst>
                <a:path w="4784090" h="3586479">
                  <a:moveTo>
                    <a:pt x="0" y="0"/>
                  </a:moveTo>
                  <a:lnTo>
                    <a:pt x="4783666" y="0"/>
                  </a:lnTo>
                  <a:lnTo>
                    <a:pt x="4783666" y="3586162"/>
                  </a:lnTo>
                  <a:lnTo>
                    <a:pt x="0" y="3586162"/>
                  </a:lnTo>
                  <a:lnTo>
                    <a:pt x="0" y="0"/>
                  </a:lnTo>
                  <a:close/>
                </a:path>
              </a:pathLst>
            </a:custGeom>
            <a:ln w="132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991023" y="5123763"/>
            <a:ext cx="1228725" cy="4257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1300" spc="-1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3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65">
              <a:lnSpc>
                <a:spcPts val="1535"/>
              </a:lnSpc>
            </a:pPr>
            <a:r>
              <a:rPr dirty="0">
                <a:latin typeface="Arial"/>
                <a:cs typeface="Arial"/>
              </a:rPr>
              <a:t>45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2473" y="1269390"/>
            <a:ext cx="6711553" cy="5753710"/>
            <a:chOff x="1379774" y="1269390"/>
            <a:chExt cx="4797425" cy="35998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84375" y="2126085"/>
              <a:ext cx="3873441" cy="191262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386417" y="1276032"/>
              <a:ext cx="4784090" cy="3586479"/>
            </a:xfrm>
            <a:custGeom>
              <a:avLst/>
              <a:gdLst/>
              <a:ahLst/>
              <a:cxnLst/>
              <a:rect l="l" t="t" r="r" b="b"/>
              <a:pathLst>
                <a:path w="4784090" h="3586479">
                  <a:moveTo>
                    <a:pt x="0" y="0"/>
                  </a:moveTo>
                  <a:lnTo>
                    <a:pt x="4783666" y="0"/>
                  </a:lnTo>
                  <a:lnTo>
                    <a:pt x="4783666" y="3586162"/>
                  </a:lnTo>
                  <a:lnTo>
                    <a:pt x="0" y="3586162"/>
                  </a:lnTo>
                  <a:lnTo>
                    <a:pt x="0" y="0"/>
                  </a:lnTo>
                  <a:close/>
                </a:path>
              </a:pathLst>
            </a:custGeom>
            <a:ln w="132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r>
              <a:rPr dirty="0"/>
              <a:t>47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4950" y="1001827"/>
            <a:ext cx="7086600" cy="5525110"/>
            <a:chOff x="1379774" y="1269390"/>
            <a:chExt cx="4797425" cy="35998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78752" y="1614725"/>
              <a:ext cx="4165776" cy="201223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386417" y="1276032"/>
              <a:ext cx="4784090" cy="3586479"/>
            </a:xfrm>
            <a:custGeom>
              <a:avLst/>
              <a:gdLst/>
              <a:ahLst/>
              <a:cxnLst/>
              <a:rect l="l" t="t" r="r" b="b"/>
              <a:pathLst>
                <a:path w="4784090" h="3586479">
                  <a:moveTo>
                    <a:pt x="0" y="0"/>
                  </a:moveTo>
                  <a:lnTo>
                    <a:pt x="4783666" y="0"/>
                  </a:lnTo>
                  <a:lnTo>
                    <a:pt x="4783666" y="3586162"/>
                  </a:lnTo>
                  <a:lnTo>
                    <a:pt x="0" y="3586162"/>
                  </a:lnTo>
                  <a:lnTo>
                    <a:pt x="0" y="0"/>
                  </a:lnTo>
                  <a:close/>
                </a:path>
              </a:pathLst>
            </a:custGeom>
            <a:ln w="132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r>
              <a:rPr dirty="0"/>
              <a:t>17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2473" y="1269390"/>
            <a:ext cx="6711553" cy="5906110"/>
            <a:chOff x="1379774" y="1269390"/>
            <a:chExt cx="4797425" cy="35998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02946" y="2165932"/>
              <a:ext cx="3023011" cy="21251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386417" y="1276032"/>
              <a:ext cx="4784090" cy="3586479"/>
            </a:xfrm>
            <a:custGeom>
              <a:avLst/>
              <a:gdLst/>
              <a:ahLst/>
              <a:cxnLst/>
              <a:rect l="l" t="t" r="r" b="b"/>
              <a:pathLst>
                <a:path w="4784090" h="3586479">
                  <a:moveTo>
                    <a:pt x="0" y="0"/>
                  </a:moveTo>
                  <a:lnTo>
                    <a:pt x="4783666" y="0"/>
                  </a:lnTo>
                  <a:lnTo>
                    <a:pt x="4783666" y="3586162"/>
                  </a:lnTo>
                  <a:lnTo>
                    <a:pt x="0" y="3586162"/>
                  </a:lnTo>
                  <a:lnTo>
                    <a:pt x="0" y="0"/>
                  </a:lnTo>
                  <a:close/>
                </a:path>
              </a:pathLst>
            </a:custGeom>
            <a:ln w="132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r>
              <a:rPr dirty="0"/>
              <a:t>52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2473" y="1269390"/>
            <a:ext cx="6711553" cy="5525110"/>
            <a:chOff x="1379774" y="1269390"/>
            <a:chExt cx="4797425" cy="35998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02946" y="2165932"/>
              <a:ext cx="3023011" cy="79028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386417" y="1276032"/>
              <a:ext cx="4784090" cy="3586479"/>
            </a:xfrm>
            <a:custGeom>
              <a:avLst/>
              <a:gdLst/>
              <a:ahLst/>
              <a:cxnLst/>
              <a:rect l="l" t="t" r="r" b="b"/>
              <a:pathLst>
                <a:path w="4784090" h="3586479">
                  <a:moveTo>
                    <a:pt x="0" y="0"/>
                  </a:moveTo>
                  <a:lnTo>
                    <a:pt x="4783666" y="0"/>
                  </a:lnTo>
                  <a:lnTo>
                    <a:pt x="4783666" y="3586162"/>
                  </a:lnTo>
                  <a:lnTo>
                    <a:pt x="0" y="3586162"/>
                  </a:lnTo>
                  <a:lnTo>
                    <a:pt x="0" y="0"/>
                  </a:lnTo>
                  <a:close/>
                </a:path>
              </a:pathLst>
            </a:custGeom>
            <a:ln w="132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r>
              <a:rPr dirty="0"/>
              <a:t>53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2473" y="1269390"/>
            <a:ext cx="6711553" cy="5829910"/>
            <a:chOff x="1379774" y="1269390"/>
            <a:chExt cx="4797425" cy="35998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23218" y="2165932"/>
              <a:ext cx="3102739" cy="107584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386417" y="1276032"/>
              <a:ext cx="4784090" cy="3586479"/>
            </a:xfrm>
            <a:custGeom>
              <a:avLst/>
              <a:gdLst/>
              <a:ahLst/>
              <a:cxnLst/>
              <a:rect l="l" t="t" r="r" b="b"/>
              <a:pathLst>
                <a:path w="4784090" h="3586479">
                  <a:moveTo>
                    <a:pt x="0" y="0"/>
                  </a:moveTo>
                  <a:lnTo>
                    <a:pt x="4783666" y="0"/>
                  </a:lnTo>
                  <a:lnTo>
                    <a:pt x="4783666" y="3586162"/>
                  </a:lnTo>
                  <a:lnTo>
                    <a:pt x="0" y="3586162"/>
                  </a:lnTo>
                  <a:lnTo>
                    <a:pt x="0" y="0"/>
                  </a:lnTo>
                  <a:close/>
                </a:path>
              </a:pathLst>
            </a:custGeom>
            <a:ln w="132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r>
              <a:rPr dirty="0"/>
              <a:t>54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2473" y="1269390"/>
            <a:ext cx="6711553" cy="5677510"/>
            <a:chOff x="1379774" y="1269390"/>
            <a:chExt cx="4797425" cy="35998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23218" y="2165932"/>
              <a:ext cx="3102739" cy="136141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386417" y="1276032"/>
              <a:ext cx="4784090" cy="3586479"/>
            </a:xfrm>
            <a:custGeom>
              <a:avLst/>
              <a:gdLst/>
              <a:ahLst/>
              <a:cxnLst/>
              <a:rect l="l" t="t" r="r" b="b"/>
              <a:pathLst>
                <a:path w="4784090" h="3586479">
                  <a:moveTo>
                    <a:pt x="0" y="0"/>
                  </a:moveTo>
                  <a:lnTo>
                    <a:pt x="4783666" y="0"/>
                  </a:lnTo>
                  <a:lnTo>
                    <a:pt x="4783666" y="3586162"/>
                  </a:lnTo>
                  <a:lnTo>
                    <a:pt x="0" y="3586162"/>
                  </a:lnTo>
                  <a:lnTo>
                    <a:pt x="0" y="0"/>
                  </a:lnTo>
                  <a:close/>
                </a:path>
              </a:pathLst>
            </a:custGeom>
            <a:ln w="132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r>
              <a:rPr dirty="0"/>
              <a:t>55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2473" y="1269390"/>
            <a:ext cx="6711553" cy="5829910"/>
            <a:chOff x="1379774" y="1269390"/>
            <a:chExt cx="4797425" cy="35998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17595" y="2165932"/>
              <a:ext cx="3800357" cy="21251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386417" y="1276032"/>
              <a:ext cx="4784090" cy="3586479"/>
            </a:xfrm>
            <a:custGeom>
              <a:avLst/>
              <a:gdLst/>
              <a:ahLst/>
              <a:cxnLst/>
              <a:rect l="l" t="t" r="r" b="b"/>
              <a:pathLst>
                <a:path w="4784090" h="3586479">
                  <a:moveTo>
                    <a:pt x="0" y="0"/>
                  </a:moveTo>
                  <a:lnTo>
                    <a:pt x="4783666" y="0"/>
                  </a:lnTo>
                  <a:lnTo>
                    <a:pt x="4783666" y="3586162"/>
                  </a:lnTo>
                  <a:lnTo>
                    <a:pt x="0" y="3586162"/>
                  </a:lnTo>
                  <a:lnTo>
                    <a:pt x="0" y="0"/>
                  </a:lnTo>
                  <a:close/>
                </a:path>
              </a:pathLst>
            </a:custGeom>
            <a:ln w="132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r>
              <a:rPr dirty="0"/>
              <a:t>56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2473" y="1269390"/>
            <a:ext cx="6711553" cy="6058510"/>
            <a:chOff x="1379774" y="1269390"/>
            <a:chExt cx="4797425" cy="35998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17595" y="2165932"/>
              <a:ext cx="3800357" cy="75707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386417" y="1276032"/>
              <a:ext cx="4784090" cy="3586479"/>
            </a:xfrm>
            <a:custGeom>
              <a:avLst/>
              <a:gdLst/>
              <a:ahLst/>
              <a:cxnLst/>
              <a:rect l="l" t="t" r="r" b="b"/>
              <a:pathLst>
                <a:path w="4784090" h="3586479">
                  <a:moveTo>
                    <a:pt x="0" y="0"/>
                  </a:moveTo>
                  <a:lnTo>
                    <a:pt x="4783666" y="0"/>
                  </a:lnTo>
                  <a:lnTo>
                    <a:pt x="4783666" y="3586162"/>
                  </a:lnTo>
                  <a:lnTo>
                    <a:pt x="0" y="3586162"/>
                  </a:lnTo>
                  <a:lnTo>
                    <a:pt x="0" y="0"/>
                  </a:lnTo>
                  <a:close/>
                </a:path>
              </a:pathLst>
            </a:custGeom>
            <a:ln w="132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r>
              <a:rPr dirty="0"/>
              <a:t>57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2473" y="1269390"/>
            <a:ext cx="6711553" cy="5982310"/>
            <a:chOff x="1379774" y="1269390"/>
            <a:chExt cx="4797425" cy="35998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17595" y="2165932"/>
              <a:ext cx="3800357" cy="104264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386417" y="1276032"/>
              <a:ext cx="4784090" cy="3586479"/>
            </a:xfrm>
            <a:custGeom>
              <a:avLst/>
              <a:gdLst/>
              <a:ahLst/>
              <a:cxnLst/>
              <a:rect l="l" t="t" r="r" b="b"/>
              <a:pathLst>
                <a:path w="4784090" h="3586479">
                  <a:moveTo>
                    <a:pt x="0" y="0"/>
                  </a:moveTo>
                  <a:lnTo>
                    <a:pt x="4783666" y="0"/>
                  </a:lnTo>
                  <a:lnTo>
                    <a:pt x="4783666" y="3586162"/>
                  </a:lnTo>
                  <a:lnTo>
                    <a:pt x="0" y="3586162"/>
                  </a:lnTo>
                  <a:lnTo>
                    <a:pt x="0" y="0"/>
                  </a:lnTo>
                  <a:close/>
                </a:path>
              </a:pathLst>
            </a:custGeom>
            <a:ln w="132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r>
              <a:rPr dirty="0"/>
              <a:t>58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22473" y="1269390"/>
            <a:ext cx="6711553" cy="5982310"/>
            <a:chOff x="1379774" y="1269390"/>
            <a:chExt cx="4797425" cy="35998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17595" y="2165932"/>
              <a:ext cx="3800357" cy="132820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386417" y="1276032"/>
              <a:ext cx="4784090" cy="3586479"/>
            </a:xfrm>
            <a:custGeom>
              <a:avLst/>
              <a:gdLst/>
              <a:ahLst/>
              <a:cxnLst/>
              <a:rect l="l" t="t" r="r" b="b"/>
              <a:pathLst>
                <a:path w="4784090" h="3586479">
                  <a:moveTo>
                    <a:pt x="0" y="0"/>
                  </a:moveTo>
                  <a:lnTo>
                    <a:pt x="4783666" y="0"/>
                  </a:lnTo>
                  <a:lnTo>
                    <a:pt x="4783666" y="3586162"/>
                  </a:lnTo>
                  <a:lnTo>
                    <a:pt x="0" y="3586162"/>
                  </a:lnTo>
                  <a:lnTo>
                    <a:pt x="0" y="0"/>
                  </a:lnTo>
                  <a:close/>
                </a:path>
              </a:pathLst>
            </a:custGeom>
            <a:ln w="132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r>
              <a:rPr dirty="0"/>
              <a:t>59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79774" y="1269390"/>
            <a:ext cx="4797425" cy="3599815"/>
            <a:chOff x="1379774" y="1269390"/>
            <a:chExt cx="4797425" cy="35998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42810" y="2597599"/>
              <a:ext cx="2657592" cy="94966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386417" y="1276032"/>
              <a:ext cx="4784090" cy="3586479"/>
            </a:xfrm>
            <a:custGeom>
              <a:avLst/>
              <a:gdLst/>
              <a:ahLst/>
              <a:cxnLst/>
              <a:rect l="l" t="t" r="r" b="b"/>
              <a:pathLst>
                <a:path w="4784090" h="3586479">
                  <a:moveTo>
                    <a:pt x="0" y="0"/>
                  </a:moveTo>
                  <a:lnTo>
                    <a:pt x="4783666" y="0"/>
                  </a:lnTo>
                  <a:lnTo>
                    <a:pt x="4783666" y="3586162"/>
                  </a:lnTo>
                  <a:lnTo>
                    <a:pt x="0" y="3586162"/>
                  </a:lnTo>
                  <a:lnTo>
                    <a:pt x="0" y="0"/>
                  </a:lnTo>
                  <a:close/>
                </a:path>
              </a:pathLst>
            </a:custGeom>
            <a:ln w="132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173248" y="9859107"/>
            <a:ext cx="109220" cy="227329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300" dirty="0">
                <a:latin typeface="Calibri"/>
                <a:cs typeface="Calibri"/>
              </a:rPr>
              <a:t>1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781279-9EA6-834D-AC84-E9637E17F99C}"/>
              </a:ext>
            </a:extLst>
          </p:cNvPr>
          <p:cNvSpPr txBox="1"/>
          <p:nvPr/>
        </p:nvSpPr>
        <p:spPr>
          <a:xfrm>
            <a:off x="2635250" y="1797380"/>
            <a:ext cx="327448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Elements of 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F077F6-FB91-3247-9599-EB3A2D533406}"/>
              </a:ext>
            </a:extLst>
          </p:cNvPr>
          <p:cNvSpPr txBox="1"/>
          <p:nvPr/>
        </p:nvSpPr>
        <p:spPr>
          <a:xfrm>
            <a:off x="3901508" y="7099300"/>
            <a:ext cx="4537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Henry Loeser PhD</a:t>
            </a:r>
          </a:p>
        </p:txBody>
      </p:sp>
    </p:spTree>
    <p:extLst>
      <p:ext uri="{BB962C8B-B14F-4D97-AF65-F5344CB8AC3E}">
        <p14:creationId xmlns:p14="http://schemas.microsoft.com/office/powerpoint/2010/main" val="19952806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79774" y="1269390"/>
            <a:ext cx="4797425" cy="3599815"/>
            <a:chOff x="1379774" y="1269390"/>
            <a:chExt cx="4797425" cy="35998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57119" y="2438214"/>
              <a:ext cx="3295415" cy="120866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386417" y="1276032"/>
              <a:ext cx="4784090" cy="3586479"/>
            </a:xfrm>
            <a:custGeom>
              <a:avLst/>
              <a:gdLst/>
              <a:ahLst/>
              <a:cxnLst/>
              <a:rect l="l" t="t" r="r" b="b"/>
              <a:pathLst>
                <a:path w="4784090" h="3586479">
                  <a:moveTo>
                    <a:pt x="0" y="0"/>
                  </a:moveTo>
                  <a:lnTo>
                    <a:pt x="4783666" y="0"/>
                  </a:lnTo>
                  <a:lnTo>
                    <a:pt x="4783666" y="3586162"/>
                  </a:lnTo>
                  <a:lnTo>
                    <a:pt x="0" y="3586162"/>
                  </a:lnTo>
                  <a:lnTo>
                    <a:pt x="0" y="0"/>
                  </a:lnTo>
                  <a:close/>
                </a:path>
              </a:pathLst>
            </a:custGeom>
            <a:ln w="132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5"/>
              </a:spcBef>
            </a:pPr>
            <a:r>
              <a:rPr dirty="0"/>
              <a:t>60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79774" y="1269390"/>
            <a:ext cx="4797425" cy="3599815"/>
            <a:chOff x="1379774" y="1269390"/>
            <a:chExt cx="4797425" cy="35998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42810" y="2597599"/>
              <a:ext cx="2657592" cy="94966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386417" y="1276032"/>
              <a:ext cx="4784090" cy="3586479"/>
            </a:xfrm>
            <a:custGeom>
              <a:avLst/>
              <a:gdLst/>
              <a:ahLst/>
              <a:cxnLst/>
              <a:rect l="l" t="t" r="r" b="b"/>
              <a:pathLst>
                <a:path w="4784090" h="3586479">
                  <a:moveTo>
                    <a:pt x="0" y="0"/>
                  </a:moveTo>
                  <a:lnTo>
                    <a:pt x="4783666" y="0"/>
                  </a:lnTo>
                  <a:lnTo>
                    <a:pt x="4783666" y="3586162"/>
                  </a:lnTo>
                  <a:lnTo>
                    <a:pt x="0" y="3586162"/>
                  </a:lnTo>
                  <a:lnTo>
                    <a:pt x="0" y="0"/>
                  </a:lnTo>
                  <a:close/>
                </a:path>
              </a:pathLst>
            </a:custGeom>
            <a:ln w="132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173248" y="9859107"/>
            <a:ext cx="109220" cy="227329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300" dirty="0">
                <a:latin typeface="Calibri"/>
                <a:cs typeface="Calibri"/>
              </a:rPr>
              <a:t>1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781279-9EA6-834D-AC84-E9637E17F99C}"/>
              </a:ext>
            </a:extLst>
          </p:cNvPr>
          <p:cNvSpPr txBox="1"/>
          <p:nvPr/>
        </p:nvSpPr>
        <p:spPr>
          <a:xfrm>
            <a:off x="2635250" y="1797380"/>
            <a:ext cx="327448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Elements of 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F077F6-FB91-3247-9599-EB3A2D533406}"/>
              </a:ext>
            </a:extLst>
          </p:cNvPr>
          <p:cNvSpPr txBox="1"/>
          <p:nvPr/>
        </p:nvSpPr>
        <p:spPr>
          <a:xfrm>
            <a:off x="1187450" y="5835123"/>
            <a:ext cx="535404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 “______________”</a:t>
            </a:r>
          </a:p>
          <a:p>
            <a:pPr algn="ctr"/>
            <a:r>
              <a:rPr lang="en-US" sz="4400" b="1" dirty="0"/>
              <a:t> is important for creative collaboration</a:t>
            </a:r>
          </a:p>
        </p:txBody>
      </p:sp>
    </p:spTree>
    <p:extLst>
      <p:ext uri="{BB962C8B-B14F-4D97-AF65-F5344CB8AC3E}">
        <p14:creationId xmlns:p14="http://schemas.microsoft.com/office/powerpoint/2010/main" val="1571962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79774" y="1269390"/>
            <a:ext cx="4797425" cy="3599815"/>
            <a:chOff x="1379774" y="1269390"/>
            <a:chExt cx="4797425" cy="35998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42810" y="2597599"/>
              <a:ext cx="2657592" cy="94966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386417" y="1276032"/>
              <a:ext cx="4784090" cy="3586479"/>
            </a:xfrm>
            <a:custGeom>
              <a:avLst/>
              <a:gdLst/>
              <a:ahLst/>
              <a:cxnLst/>
              <a:rect l="l" t="t" r="r" b="b"/>
              <a:pathLst>
                <a:path w="4784090" h="3586479">
                  <a:moveTo>
                    <a:pt x="0" y="0"/>
                  </a:moveTo>
                  <a:lnTo>
                    <a:pt x="4783666" y="0"/>
                  </a:lnTo>
                  <a:lnTo>
                    <a:pt x="4783666" y="3586162"/>
                  </a:lnTo>
                  <a:lnTo>
                    <a:pt x="0" y="3586162"/>
                  </a:lnTo>
                  <a:lnTo>
                    <a:pt x="0" y="0"/>
                  </a:lnTo>
                  <a:close/>
                </a:path>
              </a:pathLst>
            </a:custGeom>
            <a:ln w="132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173248" y="9859107"/>
            <a:ext cx="109220" cy="227329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300" dirty="0">
                <a:latin typeface="Calibri"/>
                <a:cs typeface="Calibri"/>
              </a:rPr>
              <a:t>1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781279-9EA6-834D-AC84-E9637E17F99C}"/>
              </a:ext>
            </a:extLst>
          </p:cNvPr>
          <p:cNvSpPr txBox="1"/>
          <p:nvPr/>
        </p:nvSpPr>
        <p:spPr>
          <a:xfrm>
            <a:off x="2635250" y="1797380"/>
            <a:ext cx="327448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Elements of 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F077F6-FB91-3247-9599-EB3A2D533406}"/>
              </a:ext>
            </a:extLst>
          </p:cNvPr>
          <p:cNvSpPr txBox="1"/>
          <p:nvPr/>
        </p:nvSpPr>
        <p:spPr>
          <a:xfrm>
            <a:off x="1187450" y="5835123"/>
            <a:ext cx="53540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Communication</a:t>
            </a:r>
            <a:endParaRPr lang="en-US" sz="3600" b="1" dirty="0"/>
          </a:p>
          <a:p>
            <a:pPr algn="ctr"/>
            <a:endParaRPr lang="en-US" sz="36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F48E2FD-989F-AF42-877B-40CA29D5D5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1531" y="7158562"/>
            <a:ext cx="3740150" cy="326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907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79774" y="1269390"/>
            <a:ext cx="4797425" cy="3599815"/>
            <a:chOff x="1379774" y="1269390"/>
            <a:chExt cx="4797425" cy="35998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42810" y="2597599"/>
              <a:ext cx="2657592" cy="94966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386417" y="1276032"/>
              <a:ext cx="4784090" cy="3586479"/>
            </a:xfrm>
            <a:custGeom>
              <a:avLst/>
              <a:gdLst/>
              <a:ahLst/>
              <a:cxnLst/>
              <a:rect l="l" t="t" r="r" b="b"/>
              <a:pathLst>
                <a:path w="4784090" h="3586479">
                  <a:moveTo>
                    <a:pt x="0" y="0"/>
                  </a:moveTo>
                  <a:lnTo>
                    <a:pt x="4783666" y="0"/>
                  </a:lnTo>
                  <a:lnTo>
                    <a:pt x="4783666" y="3586162"/>
                  </a:lnTo>
                  <a:lnTo>
                    <a:pt x="0" y="3586162"/>
                  </a:lnTo>
                  <a:lnTo>
                    <a:pt x="0" y="0"/>
                  </a:lnTo>
                  <a:close/>
                </a:path>
              </a:pathLst>
            </a:custGeom>
            <a:ln w="132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173248" y="9859107"/>
            <a:ext cx="109220" cy="227329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300" dirty="0">
                <a:latin typeface="Calibri"/>
                <a:cs typeface="Calibri"/>
              </a:rPr>
              <a:t>1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781279-9EA6-834D-AC84-E9637E17F99C}"/>
              </a:ext>
            </a:extLst>
          </p:cNvPr>
          <p:cNvSpPr txBox="1"/>
          <p:nvPr/>
        </p:nvSpPr>
        <p:spPr>
          <a:xfrm>
            <a:off x="2635250" y="1797380"/>
            <a:ext cx="327448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Elements of 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F077F6-FB91-3247-9599-EB3A2D533406}"/>
              </a:ext>
            </a:extLst>
          </p:cNvPr>
          <p:cNvSpPr txBox="1"/>
          <p:nvPr/>
        </p:nvSpPr>
        <p:spPr>
          <a:xfrm>
            <a:off x="1187450" y="5835123"/>
            <a:ext cx="5354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Participation</a:t>
            </a:r>
          </a:p>
        </p:txBody>
      </p:sp>
    </p:spTree>
    <p:extLst>
      <p:ext uri="{BB962C8B-B14F-4D97-AF65-F5344CB8AC3E}">
        <p14:creationId xmlns:p14="http://schemas.microsoft.com/office/powerpoint/2010/main" val="633328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79774" y="1269390"/>
            <a:ext cx="4797425" cy="3599815"/>
            <a:chOff x="1379774" y="1269390"/>
            <a:chExt cx="4797425" cy="35998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42810" y="2597599"/>
              <a:ext cx="2657592" cy="94966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386417" y="1276032"/>
              <a:ext cx="4784090" cy="3586479"/>
            </a:xfrm>
            <a:custGeom>
              <a:avLst/>
              <a:gdLst/>
              <a:ahLst/>
              <a:cxnLst/>
              <a:rect l="l" t="t" r="r" b="b"/>
              <a:pathLst>
                <a:path w="4784090" h="3586479">
                  <a:moveTo>
                    <a:pt x="0" y="0"/>
                  </a:moveTo>
                  <a:lnTo>
                    <a:pt x="4783666" y="0"/>
                  </a:lnTo>
                  <a:lnTo>
                    <a:pt x="4783666" y="3586162"/>
                  </a:lnTo>
                  <a:lnTo>
                    <a:pt x="0" y="3586162"/>
                  </a:lnTo>
                  <a:lnTo>
                    <a:pt x="0" y="0"/>
                  </a:lnTo>
                  <a:close/>
                </a:path>
              </a:pathLst>
            </a:custGeom>
            <a:ln w="132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173248" y="9859107"/>
            <a:ext cx="109220" cy="227329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300" dirty="0">
                <a:latin typeface="Calibri"/>
                <a:cs typeface="Calibri"/>
              </a:rPr>
              <a:t>1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781279-9EA6-834D-AC84-E9637E17F99C}"/>
              </a:ext>
            </a:extLst>
          </p:cNvPr>
          <p:cNvSpPr txBox="1"/>
          <p:nvPr/>
        </p:nvSpPr>
        <p:spPr>
          <a:xfrm>
            <a:off x="2635250" y="1797380"/>
            <a:ext cx="327448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Elements of 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F077F6-FB91-3247-9599-EB3A2D533406}"/>
              </a:ext>
            </a:extLst>
          </p:cNvPr>
          <p:cNvSpPr txBox="1"/>
          <p:nvPr/>
        </p:nvSpPr>
        <p:spPr>
          <a:xfrm>
            <a:off x="1187450" y="5835123"/>
            <a:ext cx="5354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Environment</a:t>
            </a:r>
          </a:p>
        </p:txBody>
      </p:sp>
    </p:spTree>
    <p:extLst>
      <p:ext uri="{BB962C8B-B14F-4D97-AF65-F5344CB8AC3E}">
        <p14:creationId xmlns:p14="http://schemas.microsoft.com/office/powerpoint/2010/main" val="313517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79774" y="1269390"/>
            <a:ext cx="4797425" cy="3599815"/>
            <a:chOff x="1379774" y="1269390"/>
            <a:chExt cx="4797425" cy="35998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42810" y="2597599"/>
              <a:ext cx="2657592" cy="94966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386417" y="1276032"/>
              <a:ext cx="4784090" cy="3586479"/>
            </a:xfrm>
            <a:custGeom>
              <a:avLst/>
              <a:gdLst/>
              <a:ahLst/>
              <a:cxnLst/>
              <a:rect l="l" t="t" r="r" b="b"/>
              <a:pathLst>
                <a:path w="4784090" h="3586479">
                  <a:moveTo>
                    <a:pt x="0" y="0"/>
                  </a:moveTo>
                  <a:lnTo>
                    <a:pt x="4783666" y="0"/>
                  </a:lnTo>
                  <a:lnTo>
                    <a:pt x="4783666" y="3586162"/>
                  </a:lnTo>
                  <a:lnTo>
                    <a:pt x="0" y="3586162"/>
                  </a:lnTo>
                  <a:lnTo>
                    <a:pt x="0" y="0"/>
                  </a:lnTo>
                  <a:close/>
                </a:path>
              </a:pathLst>
            </a:custGeom>
            <a:ln w="132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173248" y="9859107"/>
            <a:ext cx="109220" cy="227329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300" dirty="0">
                <a:latin typeface="Calibri"/>
                <a:cs typeface="Calibri"/>
              </a:rPr>
              <a:t>1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781279-9EA6-834D-AC84-E9637E17F99C}"/>
              </a:ext>
            </a:extLst>
          </p:cNvPr>
          <p:cNvSpPr txBox="1"/>
          <p:nvPr/>
        </p:nvSpPr>
        <p:spPr>
          <a:xfrm>
            <a:off x="2635250" y="1797380"/>
            <a:ext cx="327448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Elements of 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F077F6-FB91-3247-9599-EB3A2D533406}"/>
              </a:ext>
            </a:extLst>
          </p:cNvPr>
          <p:cNvSpPr txBox="1"/>
          <p:nvPr/>
        </p:nvSpPr>
        <p:spPr>
          <a:xfrm>
            <a:off x="1187450" y="5835123"/>
            <a:ext cx="5354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Rules</a:t>
            </a:r>
          </a:p>
        </p:txBody>
      </p:sp>
    </p:spTree>
    <p:extLst>
      <p:ext uri="{BB962C8B-B14F-4D97-AF65-F5344CB8AC3E}">
        <p14:creationId xmlns:p14="http://schemas.microsoft.com/office/powerpoint/2010/main" val="3467679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79774" y="1269390"/>
            <a:ext cx="4797425" cy="3599815"/>
            <a:chOff x="1379774" y="1269390"/>
            <a:chExt cx="4797425" cy="35998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42810" y="2597599"/>
              <a:ext cx="2657592" cy="94966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386417" y="1276032"/>
              <a:ext cx="4784090" cy="3586479"/>
            </a:xfrm>
            <a:custGeom>
              <a:avLst/>
              <a:gdLst/>
              <a:ahLst/>
              <a:cxnLst/>
              <a:rect l="l" t="t" r="r" b="b"/>
              <a:pathLst>
                <a:path w="4784090" h="3586479">
                  <a:moveTo>
                    <a:pt x="0" y="0"/>
                  </a:moveTo>
                  <a:lnTo>
                    <a:pt x="4783666" y="0"/>
                  </a:lnTo>
                  <a:lnTo>
                    <a:pt x="4783666" y="3586162"/>
                  </a:lnTo>
                  <a:lnTo>
                    <a:pt x="0" y="3586162"/>
                  </a:lnTo>
                  <a:lnTo>
                    <a:pt x="0" y="0"/>
                  </a:lnTo>
                  <a:close/>
                </a:path>
              </a:pathLst>
            </a:custGeom>
            <a:ln w="1328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173248" y="9859107"/>
            <a:ext cx="109220" cy="227329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300" dirty="0">
                <a:latin typeface="Calibri"/>
                <a:cs typeface="Calibri"/>
              </a:rPr>
              <a:t>1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781279-9EA6-834D-AC84-E9637E17F99C}"/>
              </a:ext>
            </a:extLst>
          </p:cNvPr>
          <p:cNvSpPr txBox="1"/>
          <p:nvPr/>
        </p:nvSpPr>
        <p:spPr>
          <a:xfrm>
            <a:off x="2635250" y="1797380"/>
            <a:ext cx="327448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Elements of 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F077F6-FB91-3247-9599-EB3A2D533406}"/>
              </a:ext>
            </a:extLst>
          </p:cNvPr>
          <p:cNvSpPr txBox="1"/>
          <p:nvPr/>
        </p:nvSpPr>
        <p:spPr>
          <a:xfrm>
            <a:off x="1187450" y="5835123"/>
            <a:ext cx="5354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Planning</a:t>
            </a:r>
          </a:p>
        </p:txBody>
      </p:sp>
    </p:spTree>
    <p:extLst>
      <p:ext uri="{BB962C8B-B14F-4D97-AF65-F5344CB8AC3E}">
        <p14:creationId xmlns:p14="http://schemas.microsoft.com/office/powerpoint/2010/main" val="3528693826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{D3C78C91-0A2A-0C42-9E7D-D2C25EF9994F}tf10001069</Template>
  <TotalTime>60</TotalTime>
  <Words>92</Words>
  <Application>Microsoft Macintosh PowerPoint</Application>
  <PresentationFormat>Custom</PresentationFormat>
  <Paragraphs>65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Century Gothic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Henry Loeser</cp:lastModifiedBy>
  <cp:revision>8</cp:revision>
  <dcterms:created xsi:type="dcterms:W3CDTF">2022-02-18T10:47:12Z</dcterms:created>
  <dcterms:modified xsi:type="dcterms:W3CDTF">2022-02-25T13:51:26Z</dcterms:modified>
</cp:coreProperties>
</file>