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0" r:id="rId3"/>
    <p:sldId id="27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73" r:id="rId12"/>
    <p:sldId id="300" r:id="rId13"/>
    <p:sldId id="301" r:id="rId14"/>
    <p:sldId id="293" r:id="rId15"/>
    <p:sldId id="294" r:id="rId16"/>
    <p:sldId id="279" r:id="rId17"/>
    <p:sldId id="28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9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/>
              <a:t>2/21/22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/>
              <a:t>2/21/22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/>
              <a:t>2/21/22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/>
              <a:t>2/21/22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/>
              <a:t>2/21/22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/>
              <a:t>2/21/22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/>
              <a:t>2/21/22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/>
              <a:t>2/21/22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/>
              <a:t>2/21/22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/>
              <a:t>2/21/22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/>
              <a:t>2/21/22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/>
              <a:t>2/21/22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2274" y="1160441"/>
            <a:ext cx="5518066" cy="2268559"/>
          </a:xfrm>
        </p:spPr>
        <p:txBody>
          <a:bodyPr>
            <a:normAutofit fontScale="90000"/>
          </a:bodyPr>
          <a:lstStyle/>
          <a:p>
            <a:r>
              <a:rPr lang="en-US" dirty="0"/>
              <a:t>Work in the Media </a:t>
            </a:r>
            <a:br>
              <a:rPr lang="en-US" dirty="0"/>
            </a:br>
            <a:r>
              <a:rPr lang="en-US" dirty="0"/>
              <a:t> Industries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1070180"/>
            <a:ext cx="5357600" cy="1160213"/>
          </a:xfrm>
        </p:spPr>
        <p:txBody>
          <a:bodyPr>
            <a:noAutofit/>
          </a:bodyPr>
          <a:lstStyle/>
          <a:p>
            <a:r>
              <a:rPr lang="en-US" sz="2400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9903" y="5955957"/>
            <a:ext cx="2928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Henry Loeser PhD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668" y="1133372"/>
            <a:ext cx="1600878" cy="10338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4E4C3F-885E-6E4C-B138-85BB545A0787}"/>
              </a:ext>
            </a:extLst>
          </p:cNvPr>
          <p:cNvSpPr txBox="1"/>
          <p:nvPr/>
        </p:nvSpPr>
        <p:spPr>
          <a:xfrm>
            <a:off x="2772274" y="4119776"/>
            <a:ext cx="55180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/>
              <a:t>               Employment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948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Work in the Media Industries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Get the Job </a:t>
            </a:r>
          </a:p>
          <a:p>
            <a:r>
              <a:rPr lang="en-US" sz="2400" dirty="0"/>
              <a:t>Negotiating </a:t>
            </a:r>
          </a:p>
          <a:p>
            <a:r>
              <a:rPr lang="en-US" sz="2400" dirty="0"/>
              <a:t>Accepting</a:t>
            </a:r>
          </a:p>
          <a:p>
            <a:r>
              <a:rPr lang="en-US" sz="2400" dirty="0"/>
              <a:t>Contracts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38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Work in the Media Industries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Got the Job </a:t>
            </a:r>
          </a:p>
          <a:p>
            <a:r>
              <a:rPr lang="en-US" sz="2400" dirty="0"/>
              <a:t>Orientation </a:t>
            </a:r>
          </a:p>
          <a:p>
            <a:r>
              <a:rPr lang="en-US" sz="2400" dirty="0"/>
              <a:t>Training</a:t>
            </a:r>
          </a:p>
          <a:p>
            <a:r>
              <a:rPr lang="en-US" sz="2400" dirty="0"/>
              <a:t>Networking </a:t>
            </a:r>
          </a:p>
          <a:p>
            <a:r>
              <a:rPr lang="en-US" sz="2400" dirty="0"/>
              <a:t>Collaboration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145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045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Work in the Media Industries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Got the Job </a:t>
            </a:r>
          </a:p>
          <a:p>
            <a:r>
              <a:rPr lang="en-US" sz="2400" dirty="0"/>
              <a:t>Career management</a:t>
            </a:r>
          </a:p>
          <a:p>
            <a:r>
              <a:rPr lang="en-US" sz="2400" dirty="0"/>
              <a:t>Mentoring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145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009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Work in the Media Industries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Got the Job </a:t>
            </a:r>
          </a:p>
          <a:p>
            <a:r>
              <a:rPr lang="en-US" sz="2400" dirty="0"/>
              <a:t>Documentation </a:t>
            </a:r>
          </a:p>
          <a:p>
            <a:r>
              <a:rPr lang="en-US" sz="2400" dirty="0"/>
              <a:t>Evaluation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145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682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Work in the Media Industries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Got the Job </a:t>
            </a:r>
          </a:p>
          <a:p>
            <a:r>
              <a:rPr lang="en-US" sz="2400" dirty="0"/>
              <a:t>Rewarding</a:t>
            </a:r>
          </a:p>
          <a:p>
            <a:r>
              <a:rPr lang="en-US" sz="2400" dirty="0"/>
              <a:t>Punishing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145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7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Work in the Media Industries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Got the Job </a:t>
            </a:r>
          </a:p>
          <a:p>
            <a:r>
              <a:rPr lang="en-US" sz="2400" dirty="0"/>
              <a:t>Termination</a:t>
            </a:r>
          </a:p>
          <a:p>
            <a:r>
              <a:rPr lang="en-US" sz="2400" dirty="0"/>
              <a:t>Promotion </a:t>
            </a:r>
          </a:p>
          <a:p>
            <a:r>
              <a:rPr lang="en-US" sz="2400" dirty="0"/>
              <a:t>Transfer </a:t>
            </a:r>
          </a:p>
          <a:p>
            <a:r>
              <a:rPr lang="en-US" sz="2400" dirty="0"/>
              <a:t>Freelancing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145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147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/>
              <a:t> </a:t>
            </a:r>
            <a:br>
              <a:rPr lang="en-US" sz="2800" i="1" dirty="0"/>
            </a:br>
            <a:r>
              <a:rPr lang="en-US" sz="2800" i="1" dirty="0"/>
              <a:t>Work in the Media Industries</a:t>
            </a:r>
            <a:br>
              <a:rPr lang="en-US" sz="2800" i="1" dirty="0"/>
            </a:br>
            <a:br>
              <a:rPr lang="en-US" sz="2800" i="1" dirty="0"/>
            </a:br>
            <a:r>
              <a:rPr lang="en-US" sz="4000" dirty="0"/>
              <a:t>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2703" y="2410463"/>
            <a:ext cx="7796540" cy="3997828"/>
          </a:xfrm>
        </p:spPr>
        <p:txBody>
          <a:bodyPr/>
          <a:lstStyle/>
          <a:p>
            <a:pPr marL="0" indent="0">
              <a:buNone/>
            </a:pPr>
            <a:r>
              <a:rPr lang="en-US" sz="3200" b="1" i="1" dirty="0"/>
              <a:t>A Look into the Future</a:t>
            </a:r>
          </a:p>
          <a:p>
            <a:r>
              <a:rPr lang="en-US" sz="2400" dirty="0"/>
              <a:t>new ecosystem, industries, cross-media, platforms, applications, mobile, IoT, gaming, voice, AI,VR, AR, wearables, enterprises, employment, business models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4215" y="701681"/>
            <a:ext cx="1566219" cy="101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639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01546" y="1291010"/>
            <a:ext cx="5518066" cy="2268559"/>
          </a:xfrm>
        </p:spPr>
        <p:txBody>
          <a:bodyPr>
            <a:normAutofit fontScale="90000"/>
          </a:bodyPr>
          <a:lstStyle/>
          <a:p>
            <a:r>
              <a:rPr lang="en-US" dirty="0"/>
              <a:t>Work in the Media Industries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0854" y="1394277"/>
            <a:ext cx="5357600" cy="1160213"/>
          </a:xfrm>
        </p:spPr>
        <p:txBody>
          <a:bodyPr>
            <a:noAutofit/>
          </a:bodyPr>
          <a:lstStyle/>
          <a:p>
            <a:r>
              <a:rPr lang="en-US" sz="2400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9903" y="5955957"/>
            <a:ext cx="2928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Henry Loeser PhD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659" y="1391456"/>
            <a:ext cx="1600887" cy="10338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0C3ACD4-FF29-3644-891D-DAA1EADAF113}"/>
              </a:ext>
            </a:extLst>
          </p:cNvPr>
          <p:cNvSpPr txBox="1"/>
          <p:nvPr/>
        </p:nvSpPr>
        <p:spPr>
          <a:xfrm>
            <a:off x="5191867" y="3856669"/>
            <a:ext cx="42133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/>
              <a:t>Employment</a:t>
            </a:r>
          </a:p>
        </p:txBody>
      </p:sp>
    </p:spTree>
    <p:extLst>
      <p:ext uri="{BB962C8B-B14F-4D97-AF65-F5344CB8AC3E}">
        <p14:creationId xmlns:p14="http://schemas.microsoft.com/office/powerpoint/2010/main" val="1844503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Work in the Media Industries</a:t>
            </a:r>
            <a:br>
              <a:rPr lang="en-US" sz="2800" i="1" dirty="0"/>
            </a:br>
            <a:br>
              <a:rPr lang="en-US" dirty="0"/>
            </a:br>
            <a:r>
              <a:rPr lang="en-US" sz="4000" dirty="0"/>
              <a:t>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311608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Aim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Equip graduates with the business knowledge and skills necessary to become a professional in the challenging and ever-changing media industries</a:t>
            </a:r>
          </a:p>
          <a:p>
            <a:pPr>
              <a:buFont typeface="Arial" charset="0"/>
              <a:buChar char="•"/>
            </a:pPr>
            <a:r>
              <a:rPr lang="en-US" sz="2400" dirty="0"/>
              <a:t>Knowledge, skill and experience gained as an employee provide a solid foundation for entrepreneurship and freelancing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78" y="717859"/>
            <a:ext cx="1606379" cy="103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41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Work in the Media Industries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Get the Job </a:t>
            </a:r>
          </a:p>
          <a:p>
            <a:r>
              <a:rPr lang="en-US" sz="2400" dirty="0"/>
              <a:t>Identity</a:t>
            </a:r>
          </a:p>
          <a:p>
            <a:r>
              <a:rPr lang="en-US" sz="2400" dirty="0"/>
              <a:t>Profile / Brand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566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Work in the Media Industries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Get the Job </a:t>
            </a:r>
          </a:p>
          <a:p>
            <a:r>
              <a:rPr lang="en-US" sz="2400" dirty="0"/>
              <a:t>CV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542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Work in the Media Industries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Get the Job </a:t>
            </a:r>
          </a:p>
          <a:p>
            <a:r>
              <a:rPr lang="en-US" sz="2400" dirty="0"/>
              <a:t>Digital footprint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01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Work in the Media Industries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Get the Job </a:t>
            </a:r>
          </a:p>
          <a:p>
            <a:r>
              <a:rPr lang="en-US" sz="2400" dirty="0"/>
              <a:t>Networking</a:t>
            </a:r>
          </a:p>
          <a:p>
            <a:r>
              <a:rPr lang="en-US" sz="2400" dirty="0"/>
              <a:t>Collaboration</a:t>
            </a:r>
          </a:p>
          <a:p>
            <a:r>
              <a:rPr lang="en-US" sz="2400" dirty="0"/>
              <a:t>Mentorship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551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Work in the Media Industries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Get the Job </a:t>
            </a:r>
          </a:p>
          <a:p>
            <a:r>
              <a:rPr lang="en-US" sz="2400" dirty="0"/>
              <a:t>Searching</a:t>
            </a:r>
          </a:p>
          <a:p>
            <a:r>
              <a:rPr lang="en-US" sz="2400" dirty="0"/>
              <a:t>Recruitment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102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Work in the Media Industries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Get the Job </a:t>
            </a:r>
          </a:p>
          <a:p>
            <a:r>
              <a:rPr lang="en-US" sz="2400" dirty="0"/>
              <a:t>Applying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46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Work in the Media Industries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Get the Job </a:t>
            </a:r>
          </a:p>
          <a:p>
            <a:r>
              <a:rPr lang="en-US" sz="2400" dirty="0"/>
              <a:t>Interviewing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154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776</TotalTime>
  <Words>319</Words>
  <Application>Microsoft Macintosh PowerPoint</Application>
  <PresentationFormat>Widescreen</PresentationFormat>
  <Paragraphs>69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MS Shell Dlg 2</vt:lpstr>
      <vt:lpstr>Wingdings</vt:lpstr>
      <vt:lpstr>Wingdings 3</vt:lpstr>
      <vt:lpstr>Madison</vt:lpstr>
      <vt:lpstr>Work in the Media   Industries</vt:lpstr>
      <vt:lpstr> Work in the Media Industries  Design</vt:lpstr>
      <vt:lpstr> Work in the Media Industries    Employment</vt:lpstr>
      <vt:lpstr> Work in the Media Industries    Employment</vt:lpstr>
      <vt:lpstr> Work in the Media Industries    Employment</vt:lpstr>
      <vt:lpstr> Work in the Media Industries    Employment</vt:lpstr>
      <vt:lpstr> Work in the Media Industries    Employment</vt:lpstr>
      <vt:lpstr> Work in the Media Industries    Employment</vt:lpstr>
      <vt:lpstr> Work in the Media Industries    Employment</vt:lpstr>
      <vt:lpstr> Work in the Media Industries    Employment</vt:lpstr>
      <vt:lpstr> Work in the Media Industries    Employment</vt:lpstr>
      <vt:lpstr> Work in the Media Industries    Employment</vt:lpstr>
      <vt:lpstr> Work in the Media Industries    Employment</vt:lpstr>
      <vt:lpstr> Work in the Media Industries    Employment</vt:lpstr>
      <vt:lpstr> Work in the Media Industries    Employment</vt:lpstr>
      <vt:lpstr>  Work in the Media Industries  Employment</vt:lpstr>
      <vt:lpstr>Work in the Media Industries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in the Media Industries</dc:title>
  <dc:creator>David Humpolík</dc:creator>
  <cp:lastModifiedBy>Henry Loeser</cp:lastModifiedBy>
  <cp:revision>86</cp:revision>
  <dcterms:created xsi:type="dcterms:W3CDTF">2019-07-27T14:35:37Z</dcterms:created>
  <dcterms:modified xsi:type="dcterms:W3CDTF">2022-02-21T12:40:16Z</dcterms:modified>
</cp:coreProperties>
</file>