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302" r:id="rId4"/>
    <p:sldId id="305" r:id="rId5"/>
    <p:sldId id="307" r:id="rId6"/>
    <p:sldId id="308" r:id="rId7"/>
    <p:sldId id="323" r:id="rId8"/>
    <p:sldId id="314" r:id="rId9"/>
    <p:sldId id="319" r:id="rId10"/>
    <p:sldId id="320" r:id="rId11"/>
    <p:sldId id="310" r:id="rId12"/>
    <p:sldId id="321" r:id="rId13"/>
    <p:sldId id="32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01"/>
    <p:restoredTop sz="94663"/>
  </p:normalViewPr>
  <p:slideViewPr>
    <p:cSldViewPr snapToGrid="0" snapToObjects="1">
      <p:cViewPr varScale="1">
        <p:scale>
          <a:sx n="100" d="100"/>
          <a:sy n="100" d="100"/>
        </p:scale>
        <p:origin x="168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/>
              <a:t>3/8/22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/>
              <a:t>3/8/22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/>
              <a:t>3/8/22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/>
              <a:t>3/8/22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/>
              <a:t>3/8/22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/>
              <a:t>3/8/22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/>
              <a:t>3/8/22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/>
              <a:t>3/8/22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/>
              <a:t>3/8/22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/>
              <a:t>3/8/22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/>
              <a:t>3/8/22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/>
              <a:t>3/8/22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478" y="2731227"/>
            <a:ext cx="5897192" cy="22685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Entrepreneurship  </a:t>
            </a:r>
            <a:br>
              <a:rPr lang="en-US" dirty="0"/>
            </a:br>
            <a:br>
              <a:rPr lang="en-US" sz="4000" dirty="0"/>
            </a:br>
            <a:r>
              <a:rPr lang="en-US" sz="4000" dirty="0"/>
              <a:t> </a:t>
            </a:r>
            <a:r>
              <a:rPr lang="en-US" sz="4000" i="1" dirty="0"/>
              <a:t>Can you be a Freelancer?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2070" y="569345"/>
            <a:ext cx="5357600" cy="1160213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/>
              <a:t>Work in the Media Industries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9903" y="5955957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48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9908" y="2218947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Financial Management</a:t>
            </a:r>
          </a:p>
          <a:p>
            <a:pPr>
              <a:buFontTx/>
              <a:buChar char="-"/>
            </a:pPr>
            <a:r>
              <a:rPr lang="en-US" sz="2800" b="1" i="1" dirty="0"/>
              <a:t>Expenses</a:t>
            </a:r>
          </a:p>
          <a:p>
            <a:pPr>
              <a:buFontTx/>
              <a:buChar char="-"/>
            </a:pPr>
            <a:r>
              <a:rPr lang="en-US" sz="2800" b="1" i="1" dirty="0"/>
              <a:t>Revenue</a:t>
            </a:r>
          </a:p>
          <a:p>
            <a:pPr>
              <a:buFontTx/>
              <a:buChar char="-"/>
            </a:pPr>
            <a:r>
              <a:rPr lang="en-US" sz="2800" b="1" i="1" dirty="0"/>
              <a:t>Profit / Loss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Pitching – Clients / Investors</a:t>
            </a:r>
          </a:p>
          <a:p>
            <a:pPr marL="0" indent="0">
              <a:buNone/>
            </a:pPr>
            <a:r>
              <a:rPr lang="en-US" sz="2400" b="1" i="1" dirty="0"/>
              <a:t>Interest Pitch</a:t>
            </a:r>
          </a:p>
          <a:p>
            <a:pPr marL="0" indent="0">
              <a:buNone/>
            </a:pPr>
            <a:r>
              <a:rPr lang="en-US" sz="2400" b="1" i="1" dirty="0"/>
              <a:t>Full Presentation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192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808" y="2052116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Self Assessment – Am I ready?</a:t>
            </a:r>
          </a:p>
          <a:p>
            <a:pPr marL="0" indent="0">
              <a:buNone/>
            </a:pPr>
            <a:r>
              <a:rPr lang="en-US" sz="2400" b="1" i="1" dirty="0"/>
              <a:t>Knowledge - Skills - Experience</a:t>
            </a:r>
          </a:p>
          <a:p>
            <a:pPr marL="0" indent="0">
              <a:buNone/>
            </a:pPr>
            <a:r>
              <a:rPr lang="en-US" sz="2400" b="1" i="1" dirty="0"/>
              <a:t>Courage – Determination – Resiliency</a:t>
            </a:r>
          </a:p>
          <a:p>
            <a:pPr marL="0" indent="0">
              <a:buNone/>
            </a:pPr>
            <a:r>
              <a:rPr lang="en-US" sz="2400" b="1" i="1" dirty="0"/>
              <a:t>Relationships: Colleagues – Clients - Investors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34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2478" y="2731227"/>
            <a:ext cx="5897192" cy="226855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Entrepreneurship  </a:t>
            </a:r>
            <a:br>
              <a:rPr lang="en-US" dirty="0"/>
            </a:br>
            <a:br>
              <a:rPr lang="en-US" sz="4000" dirty="0"/>
            </a:br>
            <a:r>
              <a:rPr lang="en-US" sz="4000" dirty="0"/>
              <a:t> </a:t>
            </a:r>
            <a:r>
              <a:rPr lang="en-US" sz="4000" i="1" dirty="0"/>
              <a:t>Can you be a Freelancer?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2070" y="569345"/>
            <a:ext cx="5357600" cy="1160213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400" dirty="0"/>
              <a:t>Work in the Media Industries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99903" y="5955957"/>
            <a:ext cx="2928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Henry Loeser PhD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668" y="1133372"/>
            <a:ext cx="1600878" cy="103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394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808" y="2218947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Self Assessment – Am I ready?</a:t>
            </a:r>
          </a:p>
          <a:p>
            <a:pPr marL="0" indent="0">
              <a:buNone/>
            </a:pPr>
            <a:r>
              <a:rPr lang="en-US" sz="2400" b="1" i="1" dirty="0"/>
              <a:t>Knowledge - Skills - Experience</a:t>
            </a:r>
          </a:p>
          <a:p>
            <a:pPr marL="0" indent="0">
              <a:buNone/>
            </a:pPr>
            <a:r>
              <a:rPr lang="en-US" sz="2400" b="1" i="1" dirty="0"/>
              <a:t>Courage – Determination – Resiliency</a:t>
            </a:r>
          </a:p>
          <a:p>
            <a:pPr marL="0" indent="0">
              <a:buNone/>
            </a:pPr>
            <a:r>
              <a:rPr lang="en-US" sz="2400" b="1" i="1" dirty="0"/>
              <a:t>Relationships: Colleagues – Clients - Investors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566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052116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Idea – Do I have a vision?</a:t>
            </a:r>
          </a:p>
          <a:p>
            <a:pPr marL="0" indent="0">
              <a:buNone/>
            </a:pPr>
            <a:r>
              <a:rPr lang="en-US" sz="2400" b="1" i="1" dirty="0"/>
              <a:t>Based on a successful model?</a:t>
            </a:r>
          </a:p>
          <a:p>
            <a:pPr marL="0" indent="0">
              <a:buNone/>
            </a:pPr>
            <a:r>
              <a:rPr lang="en-US" sz="2400" b="1" i="1" dirty="0"/>
              <a:t>What’s my market?</a:t>
            </a:r>
          </a:p>
          <a:p>
            <a:pPr marL="0" indent="0">
              <a:buNone/>
            </a:pPr>
            <a:r>
              <a:rPr lang="en-US" sz="2400" b="1" i="1" dirty="0"/>
              <a:t>What’s my advantage?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9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1808" y="2218947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Business Plan </a:t>
            </a:r>
          </a:p>
          <a:p>
            <a:pPr marL="0" indent="0">
              <a:buNone/>
            </a:pPr>
            <a:r>
              <a:rPr lang="en-US" sz="2800" b="1" i="1" dirty="0"/>
              <a:t>– Is it reasonable?</a:t>
            </a:r>
          </a:p>
          <a:p>
            <a:pPr marL="0" indent="0">
              <a:buNone/>
            </a:pPr>
            <a:r>
              <a:rPr lang="en-US" sz="2800" b="1" i="1" dirty="0"/>
              <a:t>- Do the pieces fit together?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83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Personal Profile / Brand </a:t>
            </a:r>
          </a:p>
          <a:p>
            <a:pPr marL="0" indent="0">
              <a:buNone/>
            </a:pPr>
            <a:r>
              <a:rPr lang="en-US" sz="2400" b="1" i="1" dirty="0"/>
              <a:t>- Who are we (Identity) </a:t>
            </a:r>
          </a:p>
          <a:p>
            <a:pPr marL="0" indent="0">
              <a:buNone/>
            </a:pPr>
            <a:endParaRPr lang="en-US" sz="2400" b="1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417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Marketing </a:t>
            </a:r>
          </a:p>
          <a:p>
            <a:pPr marL="0" indent="0">
              <a:buNone/>
            </a:pPr>
            <a:r>
              <a:rPr lang="en-US" sz="2800" b="1" i="1" dirty="0"/>
              <a:t>– Brand, Message, Delivery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684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2052116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Governance </a:t>
            </a:r>
          </a:p>
          <a:p>
            <a:pPr marL="0" indent="0">
              <a:buNone/>
            </a:pPr>
            <a:r>
              <a:rPr lang="en-US" sz="2800" b="1" i="1" dirty="0"/>
              <a:t>– Legal, Fiduciary, Organizational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84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3599" y="1676610"/>
            <a:ext cx="7796540" cy="3997828"/>
          </a:xfrm>
        </p:spPr>
        <p:txBody>
          <a:bodyPr/>
          <a:lstStyle/>
          <a:p>
            <a:pPr marL="0" indent="0">
              <a:buNone/>
            </a:pPr>
            <a:r>
              <a:rPr lang="en-US" sz="3200" b="1" i="1" dirty="0"/>
              <a:t>Sales (Revenue)</a:t>
            </a:r>
          </a:p>
          <a:p>
            <a:pPr marL="0" indent="0">
              <a:buNone/>
            </a:pPr>
            <a:r>
              <a:rPr lang="en-US" sz="3200" b="1" i="1" dirty="0"/>
              <a:t> </a:t>
            </a:r>
            <a:r>
              <a:rPr lang="en-US" sz="2800" i="1" dirty="0"/>
              <a:t>– People, Systems, Materials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607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800" i="1" dirty="0"/>
            </a:br>
            <a:r>
              <a:rPr lang="en-US" sz="2800" i="1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 Entrepreneurship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i="1" dirty="0"/>
              <a:t>Production</a:t>
            </a:r>
          </a:p>
          <a:p>
            <a:pPr marL="0" indent="0">
              <a:buNone/>
            </a:pPr>
            <a:r>
              <a:rPr lang="en-US" sz="3200" b="1" i="1" dirty="0"/>
              <a:t> </a:t>
            </a:r>
            <a:r>
              <a:rPr lang="en-US" sz="2800" b="1" i="1" dirty="0"/>
              <a:t>Plan, Execute, Deliver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004" y="641225"/>
            <a:ext cx="1603289" cy="103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7336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796</TotalTime>
  <Words>242</Words>
  <Application>Microsoft Macintosh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MS Shell Dlg 2</vt:lpstr>
      <vt:lpstr>Wingdings</vt:lpstr>
      <vt:lpstr>Wingdings 3</vt:lpstr>
      <vt:lpstr>Madison</vt:lpstr>
      <vt:lpstr>Entrepreneurship     Can you be a Freelancer?</vt:lpstr>
      <vt:lpstr>     Entrepreneurship </vt:lpstr>
      <vt:lpstr>     Entrepreneurship </vt:lpstr>
      <vt:lpstr>     Entrepreneurship</vt:lpstr>
      <vt:lpstr>    Entrepreneurship </vt:lpstr>
      <vt:lpstr>     Entrepreneurship </vt:lpstr>
      <vt:lpstr>     Entrepreneurship </vt:lpstr>
      <vt:lpstr>    Entrepreneurship </vt:lpstr>
      <vt:lpstr>     Entrepreneurship </vt:lpstr>
      <vt:lpstr>     Entrepreneurship </vt:lpstr>
      <vt:lpstr>    Entrepreneurship</vt:lpstr>
      <vt:lpstr>     Entrepreneurship </vt:lpstr>
      <vt:lpstr>Entrepreneurship     Can you be a Freelancer?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the Media Industries</dc:title>
  <dc:creator>David Humpolík</dc:creator>
  <cp:lastModifiedBy>Henry Loeser</cp:lastModifiedBy>
  <cp:revision>101</cp:revision>
  <dcterms:created xsi:type="dcterms:W3CDTF">2019-07-27T14:35:37Z</dcterms:created>
  <dcterms:modified xsi:type="dcterms:W3CDTF">2022-03-08T18:35:48Z</dcterms:modified>
</cp:coreProperties>
</file>