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6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300" r:id="rId41"/>
    <p:sldId id="299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svg"/><Relationship Id="rId1" Type="http://schemas.openxmlformats.org/officeDocument/2006/relationships/image" Target="../media/image21.png"/><Relationship Id="rId6" Type="http://schemas.openxmlformats.org/officeDocument/2006/relationships/image" Target="../media/image29.svg"/><Relationship Id="rId5" Type="http://schemas.openxmlformats.org/officeDocument/2006/relationships/image" Target="../media/image23.png"/><Relationship Id="rId4" Type="http://schemas.openxmlformats.org/officeDocument/2006/relationships/image" Target="../media/image2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svg"/><Relationship Id="rId1" Type="http://schemas.openxmlformats.org/officeDocument/2006/relationships/image" Target="../media/image25.png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svg"/><Relationship Id="rId1" Type="http://schemas.openxmlformats.org/officeDocument/2006/relationships/image" Target="../media/image28.png"/><Relationship Id="rId6" Type="http://schemas.openxmlformats.org/officeDocument/2006/relationships/image" Target="../media/image41.svg"/><Relationship Id="rId5" Type="http://schemas.openxmlformats.org/officeDocument/2006/relationships/image" Target="../media/image30.png"/><Relationship Id="rId4" Type="http://schemas.openxmlformats.org/officeDocument/2006/relationships/image" Target="../media/image3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svg"/><Relationship Id="rId1" Type="http://schemas.openxmlformats.org/officeDocument/2006/relationships/image" Target="../media/image32.png"/><Relationship Id="rId6" Type="http://schemas.openxmlformats.org/officeDocument/2006/relationships/image" Target="../media/image48.svg"/><Relationship Id="rId5" Type="http://schemas.openxmlformats.org/officeDocument/2006/relationships/image" Target="../media/image34.png"/><Relationship Id="rId4" Type="http://schemas.openxmlformats.org/officeDocument/2006/relationships/image" Target="../media/image4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svg"/><Relationship Id="rId1" Type="http://schemas.openxmlformats.org/officeDocument/2006/relationships/image" Target="../media/image36.png"/><Relationship Id="rId6" Type="http://schemas.openxmlformats.org/officeDocument/2006/relationships/image" Target="../media/image55.svg"/><Relationship Id="rId5" Type="http://schemas.openxmlformats.org/officeDocument/2006/relationships/image" Target="../media/image38.png"/><Relationship Id="rId4" Type="http://schemas.openxmlformats.org/officeDocument/2006/relationships/image" Target="../media/image53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8.svg"/><Relationship Id="rId1" Type="http://schemas.openxmlformats.org/officeDocument/2006/relationships/image" Target="../media/image40.png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60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3.svg"/><Relationship Id="rId1" Type="http://schemas.openxmlformats.org/officeDocument/2006/relationships/image" Target="../media/image43.png"/><Relationship Id="rId6" Type="http://schemas.openxmlformats.org/officeDocument/2006/relationships/image" Target="../media/image67.svg"/><Relationship Id="rId5" Type="http://schemas.openxmlformats.org/officeDocument/2006/relationships/image" Target="../media/image45.png"/><Relationship Id="rId4" Type="http://schemas.openxmlformats.org/officeDocument/2006/relationships/image" Target="../media/image6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svg"/><Relationship Id="rId1" Type="http://schemas.openxmlformats.org/officeDocument/2006/relationships/image" Target="../media/image21.png"/><Relationship Id="rId6" Type="http://schemas.openxmlformats.org/officeDocument/2006/relationships/image" Target="../media/image29.svg"/><Relationship Id="rId5" Type="http://schemas.openxmlformats.org/officeDocument/2006/relationships/image" Target="../media/image23.png"/><Relationship Id="rId4" Type="http://schemas.openxmlformats.org/officeDocument/2006/relationships/image" Target="../media/image2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svg"/><Relationship Id="rId1" Type="http://schemas.openxmlformats.org/officeDocument/2006/relationships/image" Target="../media/image25.png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svg"/><Relationship Id="rId1" Type="http://schemas.openxmlformats.org/officeDocument/2006/relationships/image" Target="../media/image28.png"/><Relationship Id="rId6" Type="http://schemas.openxmlformats.org/officeDocument/2006/relationships/image" Target="../media/image41.svg"/><Relationship Id="rId5" Type="http://schemas.openxmlformats.org/officeDocument/2006/relationships/image" Target="../media/image30.png"/><Relationship Id="rId4" Type="http://schemas.openxmlformats.org/officeDocument/2006/relationships/image" Target="../media/image3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svg"/><Relationship Id="rId1" Type="http://schemas.openxmlformats.org/officeDocument/2006/relationships/image" Target="../media/image32.png"/><Relationship Id="rId6" Type="http://schemas.openxmlformats.org/officeDocument/2006/relationships/image" Target="../media/image48.svg"/><Relationship Id="rId5" Type="http://schemas.openxmlformats.org/officeDocument/2006/relationships/image" Target="../media/image34.png"/><Relationship Id="rId4" Type="http://schemas.openxmlformats.org/officeDocument/2006/relationships/image" Target="../media/image4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svg"/><Relationship Id="rId1" Type="http://schemas.openxmlformats.org/officeDocument/2006/relationships/image" Target="../media/image36.png"/><Relationship Id="rId6" Type="http://schemas.openxmlformats.org/officeDocument/2006/relationships/image" Target="../media/image55.svg"/><Relationship Id="rId5" Type="http://schemas.openxmlformats.org/officeDocument/2006/relationships/image" Target="../media/image38.png"/><Relationship Id="rId4" Type="http://schemas.openxmlformats.org/officeDocument/2006/relationships/image" Target="../media/image53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8.svg"/><Relationship Id="rId1" Type="http://schemas.openxmlformats.org/officeDocument/2006/relationships/image" Target="../media/image40.png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60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3.svg"/><Relationship Id="rId1" Type="http://schemas.openxmlformats.org/officeDocument/2006/relationships/image" Target="../media/image43.png"/><Relationship Id="rId6" Type="http://schemas.openxmlformats.org/officeDocument/2006/relationships/image" Target="../media/image67.svg"/><Relationship Id="rId5" Type="http://schemas.openxmlformats.org/officeDocument/2006/relationships/image" Target="../media/image45.png"/><Relationship Id="rId4" Type="http://schemas.openxmlformats.org/officeDocument/2006/relationships/image" Target="../media/image6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67B69-1302-4900-923F-E6FA6FCE22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409B748-8A3B-4F38-A283-12469B30FBD7}">
      <dgm:prSet/>
      <dgm:spPr/>
      <dgm:t>
        <a:bodyPr/>
        <a:lstStyle/>
        <a:p>
          <a:r>
            <a:rPr lang="cs-CZ" dirty="0"/>
            <a:t>Nízké teploty, nerozmrzající,</a:t>
          </a:r>
          <a:br>
            <a:rPr lang="cs-CZ" dirty="0"/>
          </a:br>
          <a:r>
            <a:rPr lang="cs-CZ" dirty="0"/>
            <a:t>na živiny chudá půda</a:t>
          </a:r>
          <a:endParaRPr lang="en-US" dirty="0"/>
        </a:p>
      </dgm:t>
    </dgm:pt>
    <dgm:pt modelId="{4B8393D7-3C2B-48FA-B563-3B713C79078E}" type="parTrans" cxnId="{E7E0FAB1-7CB1-4BCC-AECD-02D47F79CC9A}">
      <dgm:prSet/>
      <dgm:spPr/>
      <dgm:t>
        <a:bodyPr/>
        <a:lstStyle/>
        <a:p>
          <a:endParaRPr lang="en-US"/>
        </a:p>
      </dgm:t>
    </dgm:pt>
    <dgm:pt modelId="{A083CBF2-45D3-450D-AF8C-C7B0E6ADD5DF}" type="sibTrans" cxnId="{E7E0FAB1-7CB1-4BCC-AECD-02D47F79CC9A}">
      <dgm:prSet/>
      <dgm:spPr/>
      <dgm:t>
        <a:bodyPr/>
        <a:lstStyle/>
        <a:p>
          <a:endParaRPr lang="en-US"/>
        </a:p>
      </dgm:t>
    </dgm:pt>
    <dgm:pt modelId="{51EEFDF1-A6BE-4984-920D-FF42E289D574}">
      <dgm:prSet/>
      <dgm:spPr/>
      <dgm:t>
        <a:bodyPr/>
        <a:lstStyle/>
        <a:p>
          <a:r>
            <a:rPr lang="cs-CZ"/>
            <a:t>Krátké vegetační období – arktické traviny, křoviny, rašeliniště</a:t>
          </a:r>
          <a:endParaRPr lang="en-US"/>
        </a:p>
      </dgm:t>
    </dgm:pt>
    <dgm:pt modelId="{7FF7B22E-05DD-4322-84DD-BEE445705AEC}" type="parTrans" cxnId="{1E0B24E7-F7E4-4E45-8764-ECD2D9C017E0}">
      <dgm:prSet/>
      <dgm:spPr/>
      <dgm:t>
        <a:bodyPr/>
        <a:lstStyle/>
        <a:p>
          <a:endParaRPr lang="en-US"/>
        </a:p>
      </dgm:t>
    </dgm:pt>
    <dgm:pt modelId="{727AB5C5-0D49-4C3E-B89D-34434941FFC1}" type="sibTrans" cxnId="{1E0B24E7-F7E4-4E45-8764-ECD2D9C017E0}">
      <dgm:prSet/>
      <dgm:spPr/>
      <dgm:t>
        <a:bodyPr/>
        <a:lstStyle/>
        <a:p>
          <a:endParaRPr lang="en-US"/>
        </a:p>
      </dgm:t>
    </dgm:pt>
    <dgm:pt modelId="{8BA82514-4415-47EC-901E-21EBF8974E8C}">
      <dgm:prSet/>
      <dgm:spPr/>
      <dgm:t>
        <a:bodyPr/>
        <a:lstStyle/>
        <a:p>
          <a:r>
            <a:rPr lang="cs-CZ"/>
            <a:t>Lišejníky, lumíci, sobi, dravci, sovy</a:t>
          </a:r>
          <a:endParaRPr lang="en-US"/>
        </a:p>
      </dgm:t>
    </dgm:pt>
    <dgm:pt modelId="{248AC4B2-0040-4978-B1E4-8E8ACD205F17}" type="parTrans" cxnId="{47DB591A-BE33-4C73-AE89-E9F96FC5A6C0}">
      <dgm:prSet/>
      <dgm:spPr/>
      <dgm:t>
        <a:bodyPr/>
        <a:lstStyle/>
        <a:p>
          <a:endParaRPr lang="en-US"/>
        </a:p>
      </dgm:t>
    </dgm:pt>
    <dgm:pt modelId="{A5354124-F717-4585-888E-4BCC3D8F8E53}" type="sibTrans" cxnId="{47DB591A-BE33-4C73-AE89-E9F96FC5A6C0}">
      <dgm:prSet/>
      <dgm:spPr/>
      <dgm:t>
        <a:bodyPr/>
        <a:lstStyle/>
        <a:p>
          <a:endParaRPr lang="en-US"/>
        </a:p>
      </dgm:t>
    </dgm:pt>
    <dgm:pt modelId="{504F8D40-861A-4BF6-B2E1-83EC26D7A32B}" type="pres">
      <dgm:prSet presAssocID="{9D667B69-1302-4900-923F-E6FA6FCE224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B0EB08D-4238-45E7-86B4-5F40CFE7458B}" type="pres">
      <dgm:prSet presAssocID="{1409B748-8A3B-4F38-A283-12469B30FBD7}" presName="compNode" presStyleCnt="0"/>
      <dgm:spPr/>
    </dgm:pt>
    <dgm:pt modelId="{E1B618C9-69DA-4982-ABF6-0D15D68E7304}" type="pres">
      <dgm:prSet presAssocID="{1409B748-8A3B-4F38-A283-12469B30FBD7}" presName="bgRect" presStyleLbl="bgShp" presStyleIdx="0" presStyleCnt="3"/>
      <dgm:spPr/>
    </dgm:pt>
    <dgm:pt modelId="{994F72D4-88A0-49DB-B188-BB2712822FEC}" type="pres">
      <dgm:prSet presAssocID="{1409B748-8A3B-4F38-A283-12469B30FBD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Nízká teplota"/>
        </a:ext>
      </dgm:extLst>
    </dgm:pt>
    <dgm:pt modelId="{59B7F072-4CE8-4B6B-A303-CB2A54B3B1E4}" type="pres">
      <dgm:prSet presAssocID="{1409B748-8A3B-4F38-A283-12469B30FBD7}" presName="spaceRect" presStyleCnt="0"/>
      <dgm:spPr/>
    </dgm:pt>
    <dgm:pt modelId="{98473CB6-4DEC-4E06-93F2-D37452935274}" type="pres">
      <dgm:prSet presAssocID="{1409B748-8A3B-4F38-A283-12469B30FBD7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E6D574FF-8D6E-45F2-8462-3979B017B40D}" type="pres">
      <dgm:prSet presAssocID="{A083CBF2-45D3-450D-AF8C-C7B0E6ADD5DF}" presName="sibTrans" presStyleCnt="0"/>
      <dgm:spPr/>
    </dgm:pt>
    <dgm:pt modelId="{0388AAD4-1F8D-473F-9870-FB876163FCA0}" type="pres">
      <dgm:prSet presAssocID="{51EEFDF1-A6BE-4984-920D-FF42E289D574}" presName="compNode" presStyleCnt="0"/>
      <dgm:spPr/>
    </dgm:pt>
    <dgm:pt modelId="{130E2ED2-4448-4F48-AAE8-D98749057412}" type="pres">
      <dgm:prSet presAssocID="{51EEFDF1-A6BE-4984-920D-FF42E289D574}" presName="bgRect" presStyleLbl="bgShp" presStyleIdx="1" presStyleCnt="3"/>
      <dgm:spPr/>
    </dgm:pt>
    <dgm:pt modelId="{994676A1-AB4A-43D0-B976-393D41D70418}" type="pres">
      <dgm:prSet presAssocID="{51EEFDF1-A6BE-4984-920D-FF42E289D57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Les"/>
        </a:ext>
      </dgm:extLst>
    </dgm:pt>
    <dgm:pt modelId="{6CBFF8C8-3562-41B2-A88D-2DC046C5B4B9}" type="pres">
      <dgm:prSet presAssocID="{51EEFDF1-A6BE-4984-920D-FF42E289D574}" presName="spaceRect" presStyleCnt="0"/>
      <dgm:spPr/>
    </dgm:pt>
    <dgm:pt modelId="{16E09C7D-FDE5-43DC-A125-5CE5CFF5280D}" type="pres">
      <dgm:prSet presAssocID="{51EEFDF1-A6BE-4984-920D-FF42E289D574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EB3CB026-75A1-4506-8323-CDF19033CD17}" type="pres">
      <dgm:prSet presAssocID="{727AB5C5-0D49-4C3E-B89D-34434941FFC1}" presName="sibTrans" presStyleCnt="0"/>
      <dgm:spPr/>
    </dgm:pt>
    <dgm:pt modelId="{AFB142BE-774F-414A-B692-B554AACBF048}" type="pres">
      <dgm:prSet presAssocID="{8BA82514-4415-47EC-901E-21EBF8974E8C}" presName="compNode" presStyleCnt="0"/>
      <dgm:spPr/>
    </dgm:pt>
    <dgm:pt modelId="{54C4E71B-7D42-4051-ABBD-8737E2748A03}" type="pres">
      <dgm:prSet presAssocID="{8BA82514-4415-47EC-901E-21EBF8974E8C}" presName="bgRect" presStyleLbl="bgShp" presStyleIdx="2" presStyleCnt="3"/>
      <dgm:spPr/>
    </dgm:pt>
    <dgm:pt modelId="{113E1F81-8026-4609-974E-E5022EEE02EE}" type="pres">
      <dgm:prSet presAssocID="{8BA82514-4415-47EC-901E-21EBF8974E8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Krysa"/>
        </a:ext>
      </dgm:extLst>
    </dgm:pt>
    <dgm:pt modelId="{8A8FA822-1659-4C34-BC05-FCF7B1D1E651}" type="pres">
      <dgm:prSet presAssocID="{8BA82514-4415-47EC-901E-21EBF8974E8C}" presName="spaceRect" presStyleCnt="0"/>
      <dgm:spPr/>
    </dgm:pt>
    <dgm:pt modelId="{5419FB91-55C7-415B-B52D-5DE4F675CB0F}" type="pres">
      <dgm:prSet presAssocID="{8BA82514-4415-47EC-901E-21EBF8974E8C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CAF6BBBE-8408-4536-9C7C-C1E710B9E963}" type="presOf" srcId="{1409B748-8A3B-4F38-A283-12469B30FBD7}" destId="{98473CB6-4DEC-4E06-93F2-D37452935274}" srcOrd="0" destOrd="0" presId="urn:microsoft.com/office/officeart/2018/2/layout/IconVerticalSolidList"/>
    <dgm:cxn modelId="{1E0B24E7-F7E4-4E45-8764-ECD2D9C017E0}" srcId="{9D667B69-1302-4900-923F-E6FA6FCE224C}" destId="{51EEFDF1-A6BE-4984-920D-FF42E289D574}" srcOrd="1" destOrd="0" parTransId="{7FF7B22E-05DD-4322-84DD-BEE445705AEC}" sibTransId="{727AB5C5-0D49-4C3E-B89D-34434941FFC1}"/>
    <dgm:cxn modelId="{E7E0FAB1-7CB1-4BCC-AECD-02D47F79CC9A}" srcId="{9D667B69-1302-4900-923F-E6FA6FCE224C}" destId="{1409B748-8A3B-4F38-A283-12469B30FBD7}" srcOrd="0" destOrd="0" parTransId="{4B8393D7-3C2B-48FA-B563-3B713C79078E}" sibTransId="{A083CBF2-45D3-450D-AF8C-C7B0E6ADD5DF}"/>
    <dgm:cxn modelId="{F3FBC9A1-94D6-4EE8-8C75-DE6158C4A704}" type="presOf" srcId="{9D667B69-1302-4900-923F-E6FA6FCE224C}" destId="{504F8D40-861A-4BF6-B2E1-83EC26D7A32B}" srcOrd="0" destOrd="0" presId="urn:microsoft.com/office/officeart/2018/2/layout/IconVerticalSolidList"/>
    <dgm:cxn modelId="{F39546E0-A853-4C04-B162-B25C82007C95}" type="presOf" srcId="{8BA82514-4415-47EC-901E-21EBF8974E8C}" destId="{5419FB91-55C7-415B-B52D-5DE4F675CB0F}" srcOrd="0" destOrd="0" presId="urn:microsoft.com/office/officeart/2018/2/layout/IconVerticalSolidList"/>
    <dgm:cxn modelId="{47DB591A-BE33-4C73-AE89-E9F96FC5A6C0}" srcId="{9D667B69-1302-4900-923F-E6FA6FCE224C}" destId="{8BA82514-4415-47EC-901E-21EBF8974E8C}" srcOrd="2" destOrd="0" parTransId="{248AC4B2-0040-4978-B1E4-8E8ACD205F17}" sibTransId="{A5354124-F717-4585-888E-4BCC3D8F8E53}"/>
    <dgm:cxn modelId="{DE422A50-5C7D-4368-9418-5EE870AE3AA3}" type="presOf" srcId="{51EEFDF1-A6BE-4984-920D-FF42E289D574}" destId="{16E09C7D-FDE5-43DC-A125-5CE5CFF5280D}" srcOrd="0" destOrd="0" presId="urn:microsoft.com/office/officeart/2018/2/layout/IconVerticalSolidList"/>
    <dgm:cxn modelId="{1B3E9A5B-5373-4DDF-9F3F-B2F5EA818849}" type="presParOf" srcId="{504F8D40-861A-4BF6-B2E1-83EC26D7A32B}" destId="{8B0EB08D-4238-45E7-86B4-5F40CFE7458B}" srcOrd="0" destOrd="0" presId="urn:microsoft.com/office/officeart/2018/2/layout/IconVerticalSolidList"/>
    <dgm:cxn modelId="{3D684A5F-833E-4286-84E9-ACB51C93D0A3}" type="presParOf" srcId="{8B0EB08D-4238-45E7-86B4-5F40CFE7458B}" destId="{E1B618C9-69DA-4982-ABF6-0D15D68E7304}" srcOrd="0" destOrd="0" presId="urn:microsoft.com/office/officeart/2018/2/layout/IconVerticalSolidList"/>
    <dgm:cxn modelId="{66E66A11-A619-4F0B-8463-4D1CF458A5D1}" type="presParOf" srcId="{8B0EB08D-4238-45E7-86B4-5F40CFE7458B}" destId="{994F72D4-88A0-49DB-B188-BB2712822FEC}" srcOrd="1" destOrd="0" presId="urn:microsoft.com/office/officeart/2018/2/layout/IconVerticalSolidList"/>
    <dgm:cxn modelId="{F50B1842-EBF3-4ED6-94A3-9290F7B74847}" type="presParOf" srcId="{8B0EB08D-4238-45E7-86B4-5F40CFE7458B}" destId="{59B7F072-4CE8-4B6B-A303-CB2A54B3B1E4}" srcOrd="2" destOrd="0" presId="urn:microsoft.com/office/officeart/2018/2/layout/IconVerticalSolidList"/>
    <dgm:cxn modelId="{975CA0C8-728F-4E28-9FAE-3645411E4394}" type="presParOf" srcId="{8B0EB08D-4238-45E7-86B4-5F40CFE7458B}" destId="{98473CB6-4DEC-4E06-93F2-D37452935274}" srcOrd="3" destOrd="0" presId="urn:microsoft.com/office/officeart/2018/2/layout/IconVerticalSolidList"/>
    <dgm:cxn modelId="{E52805BB-593C-4227-9FFC-8E1F29478C5A}" type="presParOf" srcId="{504F8D40-861A-4BF6-B2E1-83EC26D7A32B}" destId="{E6D574FF-8D6E-45F2-8462-3979B017B40D}" srcOrd="1" destOrd="0" presId="urn:microsoft.com/office/officeart/2018/2/layout/IconVerticalSolidList"/>
    <dgm:cxn modelId="{276A62CA-B1B3-4BF5-A615-62D339974204}" type="presParOf" srcId="{504F8D40-861A-4BF6-B2E1-83EC26D7A32B}" destId="{0388AAD4-1F8D-473F-9870-FB876163FCA0}" srcOrd="2" destOrd="0" presId="urn:microsoft.com/office/officeart/2018/2/layout/IconVerticalSolidList"/>
    <dgm:cxn modelId="{E05480B4-8B75-4514-B7D0-13881C9AFB39}" type="presParOf" srcId="{0388AAD4-1F8D-473F-9870-FB876163FCA0}" destId="{130E2ED2-4448-4F48-AAE8-D98749057412}" srcOrd="0" destOrd="0" presId="urn:microsoft.com/office/officeart/2018/2/layout/IconVerticalSolidList"/>
    <dgm:cxn modelId="{7FC08DD7-2B48-4713-B5F1-A5685D804EE5}" type="presParOf" srcId="{0388AAD4-1F8D-473F-9870-FB876163FCA0}" destId="{994676A1-AB4A-43D0-B976-393D41D70418}" srcOrd="1" destOrd="0" presId="urn:microsoft.com/office/officeart/2018/2/layout/IconVerticalSolidList"/>
    <dgm:cxn modelId="{36B301CE-AAA4-425B-9518-B09978C46783}" type="presParOf" srcId="{0388AAD4-1F8D-473F-9870-FB876163FCA0}" destId="{6CBFF8C8-3562-41B2-A88D-2DC046C5B4B9}" srcOrd="2" destOrd="0" presId="urn:microsoft.com/office/officeart/2018/2/layout/IconVerticalSolidList"/>
    <dgm:cxn modelId="{C001B371-0BD6-4E2B-8DA5-4013AA4908F5}" type="presParOf" srcId="{0388AAD4-1F8D-473F-9870-FB876163FCA0}" destId="{16E09C7D-FDE5-43DC-A125-5CE5CFF5280D}" srcOrd="3" destOrd="0" presId="urn:microsoft.com/office/officeart/2018/2/layout/IconVerticalSolidList"/>
    <dgm:cxn modelId="{C3616800-0BFC-4A8E-86E0-2BBFE86F51D4}" type="presParOf" srcId="{504F8D40-861A-4BF6-B2E1-83EC26D7A32B}" destId="{EB3CB026-75A1-4506-8323-CDF19033CD17}" srcOrd="3" destOrd="0" presId="urn:microsoft.com/office/officeart/2018/2/layout/IconVerticalSolidList"/>
    <dgm:cxn modelId="{8E57892C-D0C1-482A-A746-8D5AC8F0DA93}" type="presParOf" srcId="{504F8D40-861A-4BF6-B2E1-83EC26D7A32B}" destId="{AFB142BE-774F-414A-B692-B554AACBF048}" srcOrd="4" destOrd="0" presId="urn:microsoft.com/office/officeart/2018/2/layout/IconVerticalSolidList"/>
    <dgm:cxn modelId="{CE5D29A4-75EB-4493-A8DC-0C845078D0E6}" type="presParOf" srcId="{AFB142BE-774F-414A-B692-B554AACBF048}" destId="{54C4E71B-7D42-4051-ABBD-8737E2748A03}" srcOrd="0" destOrd="0" presId="urn:microsoft.com/office/officeart/2018/2/layout/IconVerticalSolidList"/>
    <dgm:cxn modelId="{55CBF9A0-FC9E-473B-B96D-636E64BB8EF9}" type="presParOf" srcId="{AFB142BE-774F-414A-B692-B554AACBF048}" destId="{113E1F81-8026-4609-974E-E5022EEE02EE}" srcOrd="1" destOrd="0" presId="urn:microsoft.com/office/officeart/2018/2/layout/IconVerticalSolidList"/>
    <dgm:cxn modelId="{60E31E9F-74C5-4B57-9F15-97F2AC02B3BB}" type="presParOf" srcId="{AFB142BE-774F-414A-B692-B554AACBF048}" destId="{8A8FA822-1659-4C34-BC05-FCF7B1D1E651}" srcOrd="2" destOrd="0" presId="urn:microsoft.com/office/officeart/2018/2/layout/IconVerticalSolidList"/>
    <dgm:cxn modelId="{3B8A6B3F-05A6-43D4-BFE7-6A53A4DDC7C7}" type="presParOf" srcId="{AFB142BE-774F-414A-B692-B554AACBF048}" destId="{5419FB91-55C7-415B-B52D-5DE4F675CB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23107B-33EE-49C2-B708-9827AF4A8A3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AC792B6-C37F-4EEC-B2D0-14873B84C79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Nízké teploty</a:t>
          </a:r>
          <a:endParaRPr lang="en-US"/>
        </a:p>
      </dgm:t>
    </dgm:pt>
    <dgm:pt modelId="{68625F87-E34C-4EB3-A3AF-957A69B4B4DE}" type="parTrans" cxnId="{C6FB7D95-6F46-4553-9B6D-AFA0529E160F}">
      <dgm:prSet/>
      <dgm:spPr/>
      <dgm:t>
        <a:bodyPr/>
        <a:lstStyle/>
        <a:p>
          <a:endParaRPr lang="en-US"/>
        </a:p>
      </dgm:t>
    </dgm:pt>
    <dgm:pt modelId="{42A9D825-DDF4-4FCA-B624-0D319B4376D7}" type="sibTrans" cxnId="{C6FB7D95-6F46-4553-9B6D-AFA0529E160F}">
      <dgm:prSet/>
      <dgm:spPr/>
      <dgm:t>
        <a:bodyPr/>
        <a:lstStyle/>
        <a:p>
          <a:endParaRPr lang="en-US"/>
        </a:p>
      </dgm:t>
    </dgm:pt>
    <dgm:pt modelId="{25D65E9E-6ADD-41B6-A43E-E4E8B83A7D2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Smrky, borovice, vrby, břízy, mechy, bažinné rostliny</a:t>
          </a:r>
          <a:endParaRPr lang="en-US"/>
        </a:p>
      </dgm:t>
    </dgm:pt>
    <dgm:pt modelId="{EEF4EA50-3F1B-414B-8542-E0CBB913730F}" type="parTrans" cxnId="{7D041D1C-E7E3-45B7-B094-F4C25C0D00AE}">
      <dgm:prSet/>
      <dgm:spPr/>
      <dgm:t>
        <a:bodyPr/>
        <a:lstStyle/>
        <a:p>
          <a:endParaRPr lang="en-US"/>
        </a:p>
      </dgm:t>
    </dgm:pt>
    <dgm:pt modelId="{32ED7D2B-715F-4CF8-AA7C-4AAB9CEA94F8}" type="sibTrans" cxnId="{7D041D1C-E7E3-45B7-B094-F4C25C0D00AE}">
      <dgm:prSet/>
      <dgm:spPr/>
      <dgm:t>
        <a:bodyPr/>
        <a:lstStyle/>
        <a:p>
          <a:endParaRPr lang="en-US"/>
        </a:p>
      </dgm:t>
    </dgm:pt>
    <dgm:pt modelId="{462ECB1E-6DE6-4E23-96B9-7A6E0FDC81D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Drobní hlodavci, losi, zajíci, bobři a tetřívci</a:t>
          </a:r>
          <a:endParaRPr lang="en-US" dirty="0"/>
        </a:p>
      </dgm:t>
    </dgm:pt>
    <dgm:pt modelId="{3DADA34F-4A7B-44D8-97CB-11E1573866C9}" type="parTrans" cxnId="{CC113461-1B0D-4F83-8C47-BCEEEC31A627}">
      <dgm:prSet/>
      <dgm:spPr/>
      <dgm:t>
        <a:bodyPr/>
        <a:lstStyle/>
        <a:p>
          <a:endParaRPr lang="en-US"/>
        </a:p>
      </dgm:t>
    </dgm:pt>
    <dgm:pt modelId="{6F2CAD34-8218-42C7-95CD-E7C76496EAEE}" type="sibTrans" cxnId="{CC113461-1B0D-4F83-8C47-BCEEEC31A627}">
      <dgm:prSet/>
      <dgm:spPr/>
      <dgm:t>
        <a:bodyPr/>
        <a:lstStyle/>
        <a:p>
          <a:endParaRPr lang="en-US"/>
        </a:p>
      </dgm:t>
    </dgm:pt>
    <dgm:pt modelId="{282755E3-E42D-4A62-ABED-7500E0ABB55B}" type="pres">
      <dgm:prSet presAssocID="{8D23107B-33EE-49C2-B708-9827AF4A8A3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9B40DEA-6397-4753-9556-FE58762C0253}" type="pres">
      <dgm:prSet presAssocID="{8AC792B6-C37F-4EEC-B2D0-14873B84C79C}" presName="compNode" presStyleCnt="0"/>
      <dgm:spPr/>
    </dgm:pt>
    <dgm:pt modelId="{44D33CA6-31CD-4196-A3CF-64889E14C7A8}" type="pres">
      <dgm:prSet presAssocID="{8AC792B6-C37F-4EEC-B2D0-14873B84C79C}" presName="bgRect" presStyleLbl="bgShp" presStyleIdx="0" presStyleCnt="3"/>
      <dgm:spPr/>
    </dgm:pt>
    <dgm:pt modelId="{B78BF4E3-82FB-49C2-8D08-C57B987DACEF}" type="pres">
      <dgm:prSet presAssocID="{8AC792B6-C37F-4EEC-B2D0-14873B84C79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5517402D-61D3-49C1-9F2F-ADD8C9BE8B0D}" type="pres">
      <dgm:prSet presAssocID="{8AC792B6-C37F-4EEC-B2D0-14873B84C79C}" presName="spaceRect" presStyleCnt="0"/>
      <dgm:spPr/>
    </dgm:pt>
    <dgm:pt modelId="{D8403230-A848-4C77-89A2-CF53A68CD324}" type="pres">
      <dgm:prSet presAssocID="{8AC792B6-C37F-4EEC-B2D0-14873B84C79C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1713506F-C295-4F95-BC2D-3FCBAA5317DB}" type="pres">
      <dgm:prSet presAssocID="{42A9D825-DDF4-4FCA-B624-0D319B4376D7}" presName="sibTrans" presStyleCnt="0"/>
      <dgm:spPr/>
    </dgm:pt>
    <dgm:pt modelId="{3A783EA5-6A03-48FB-A263-E966E3E575D0}" type="pres">
      <dgm:prSet presAssocID="{25D65E9E-6ADD-41B6-A43E-E4E8B83A7D2E}" presName="compNode" presStyleCnt="0"/>
      <dgm:spPr/>
    </dgm:pt>
    <dgm:pt modelId="{EE6C4758-2525-41CA-83F4-1F9098391CCE}" type="pres">
      <dgm:prSet presAssocID="{25D65E9E-6ADD-41B6-A43E-E4E8B83A7D2E}" presName="bgRect" presStyleLbl="bgShp" presStyleIdx="1" presStyleCnt="3"/>
      <dgm:spPr/>
    </dgm:pt>
    <dgm:pt modelId="{82A61FF1-2114-4D35-8E33-366B22840FA0}" type="pres">
      <dgm:prSet presAssocID="{25D65E9E-6ADD-41B6-A43E-E4E8B83A7D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Les"/>
        </a:ext>
      </dgm:extLst>
    </dgm:pt>
    <dgm:pt modelId="{84E8664B-7C88-4238-9D30-469548D871EE}" type="pres">
      <dgm:prSet presAssocID="{25D65E9E-6ADD-41B6-A43E-E4E8B83A7D2E}" presName="spaceRect" presStyleCnt="0"/>
      <dgm:spPr/>
    </dgm:pt>
    <dgm:pt modelId="{1BB9BCFC-8A4C-4C97-96EA-67D1E9FAE311}" type="pres">
      <dgm:prSet presAssocID="{25D65E9E-6ADD-41B6-A43E-E4E8B83A7D2E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F565BBD7-B21A-4AF7-9C0A-57E3F17D1EEF}" type="pres">
      <dgm:prSet presAssocID="{32ED7D2B-715F-4CF8-AA7C-4AAB9CEA94F8}" presName="sibTrans" presStyleCnt="0"/>
      <dgm:spPr/>
    </dgm:pt>
    <dgm:pt modelId="{3BDEB442-8ED8-4C02-887D-5ACFA3E12701}" type="pres">
      <dgm:prSet presAssocID="{462ECB1E-6DE6-4E23-96B9-7A6E0FDC81D5}" presName="compNode" presStyleCnt="0"/>
      <dgm:spPr/>
    </dgm:pt>
    <dgm:pt modelId="{83FDB8F9-56FB-46D6-9404-345376B74C4B}" type="pres">
      <dgm:prSet presAssocID="{462ECB1E-6DE6-4E23-96B9-7A6E0FDC81D5}" presName="bgRect" presStyleLbl="bgShp" presStyleIdx="2" presStyleCnt="3"/>
      <dgm:spPr/>
    </dgm:pt>
    <dgm:pt modelId="{05CE7E3C-A4B3-408A-99BA-291B7134C9D3}" type="pres">
      <dgm:prSet presAssocID="{462ECB1E-6DE6-4E23-96B9-7A6E0FDC81D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Krysa"/>
        </a:ext>
      </dgm:extLst>
    </dgm:pt>
    <dgm:pt modelId="{B2332D4F-CF16-4B3D-B2C7-FAF6890186EB}" type="pres">
      <dgm:prSet presAssocID="{462ECB1E-6DE6-4E23-96B9-7A6E0FDC81D5}" presName="spaceRect" presStyleCnt="0"/>
      <dgm:spPr/>
    </dgm:pt>
    <dgm:pt modelId="{B20F6AD9-CA78-40A7-94A6-0799A0B137A4}" type="pres">
      <dgm:prSet presAssocID="{462ECB1E-6DE6-4E23-96B9-7A6E0FDC81D5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B6CB0EF3-33AC-4F3F-991D-B0C5A720E248}" type="presOf" srcId="{25D65E9E-6ADD-41B6-A43E-E4E8B83A7D2E}" destId="{1BB9BCFC-8A4C-4C97-96EA-67D1E9FAE311}" srcOrd="0" destOrd="0" presId="urn:microsoft.com/office/officeart/2018/2/layout/IconVerticalSolidList"/>
    <dgm:cxn modelId="{C6FB7D95-6F46-4553-9B6D-AFA0529E160F}" srcId="{8D23107B-33EE-49C2-B708-9827AF4A8A3F}" destId="{8AC792B6-C37F-4EEC-B2D0-14873B84C79C}" srcOrd="0" destOrd="0" parTransId="{68625F87-E34C-4EB3-A3AF-957A69B4B4DE}" sibTransId="{42A9D825-DDF4-4FCA-B624-0D319B4376D7}"/>
    <dgm:cxn modelId="{7D041D1C-E7E3-45B7-B094-F4C25C0D00AE}" srcId="{8D23107B-33EE-49C2-B708-9827AF4A8A3F}" destId="{25D65E9E-6ADD-41B6-A43E-E4E8B83A7D2E}" srcOrd="1" destOrd="0" parTransId="{EEF4EA50-3F1B-414B-8542-E0CBB913730F}" sibTransId="{32ED7D2B-715F-4CF8-AA7C-4AAB9CEA94F8}"/>
    <dgm:cxn modelId="{CC113461-1B0D-4F83-8C47-BCEEEC31A627}" srcId="{8D23107B-33EE-49C2-B708-9827AF4A8A3F}" destId="{462ECB1E-6DE6-4E23-96B9-7A6E0FDC81D5}" srcOrd="2" destOrd="0" parTransId="{3DADA34F-4A7B-44D8-97CB-11E1573866C9}" sibTransId="{6F2CAD34-8218-42C7-95CD-E7C76496EAEE}"/>
    <dgm:cxn modelId="{CF87AC75-F80D-4AB5-81DB-AA34B700B4C3}" type="presOf" srcId="{462ECB1E-6DE6-4E23-96B9-7A6E0FDC81D5}" destId="{B20F6AD9-CA78-40A7-94A6-0799A0B137A4}" srcOrd="0" destOrd="0" presId="urn:microsoft.com/office/officeart/2018/2/layout/IconVerticalSolidList"/>
    <dgm:cxn modelId="{D00318BB-E461-4710-9044-4F0033267F2B}" type="presOf" srcId="{8AC792B6-C37F-4EEC-B2D0-14873B84C79C}" destId="{D8403230-A848-4C77-89A2-CF53A68CD324}" srcOrd="0" destOrd="0" presId="urn:microsoft.com/office/officeart/2018/2/layout/IconVerticalSolidList"/>
    <dgm:cxn modelId="{0C4E72B5-179A-43E6-9EE0-9344344277AD}" type="presOf" srcId="{8D23107B-33EE-49C2-B708-9827AF4A8A3F}" destId="{282755E3-E42D-4A62-ABED-7500E0ABB55B}" srcOrd="0" destOrd="0" presId="urn:microsoft.com/office/officeart/2018/2/layout/IconVerticalSolidList"/>
    <dgm:cxn modelId="{561607FD-2AD9-4622-989B-B6B079A2EDB5}" type="presParOf" srcId="{282755E3-E42D-4A62-ABED-7500E0ABB55B}" destId="{59B40DEA-6397-4753-9556-FE58762C0253}" srcOrd="0" destOrd="0" presId="urn:microsoft.com/office/officeart/2018/2/layout/IconVerticalSolidList"/>
    <dgm:cxn modelId="{6DFF8EE6-11ED-45D3-A630-6F3864FDE31D}" type="presParOf" srcId="{59B40DEA-6397-4753-9556-FE58762C0253}" destId="{44D33CA6-31CD-4196-A3CF-64889E14C7A8}" srcOrd="0" destOrd="0" presId="urn:microsoft.com/office/officeart/2018/2/layout/IconVerticalSolidList"/>
    <dgm:cxn modelId="{47905941-D88A-476A-8DB4-F3F9B16922DE}" type="presParOf" srcId="{59B40DEA-6397-4753-9556-FE58762C0253}" destId="{B78BF4E3-82FB-49C2-8D08-C57B987DACEF}" srcOrd="1" destOrd="0" presId="urn:microsoft.com/office/officeart/2018/2/layout/IconVerticalSolidList"/>
    <dgm:cxn modelId="{59639817-71E2-4607-AAEF-671C8CA61562}" type="presParOf" srcId="{59B40DEA-6397-4753-9556-FE58762C0253}" destId="{5517402D-61D3-49C1-9F2F-ADD8C9BE8B0D}" srcOrd="2" destOrd="0" presId="urn:microsoft.com/office/officeart/2018/2/layout/IconVerticalSolidList"/>
    <dgm:cxn modelId="{D7C92DF9-4DD3-42E9-8BE0-945499810AF6}" type="presParOf" srcId="{59B40DEA-6397-4753-9556-FE58762C0253}" destId="{D8403230-A848-4C77-89A2-CF53A68CD324}" srcOrd="3" destOrd="0" presId="urn:microsoft.com/office/officeart/2018/2/layout/IconVerticalSolidList"/>
    <dgm:cxn modelId="{113FCD84-1495-48A2-AE2E-4267D32604B2}" type="presParOf" srcId="{282755E3-E42D-4A62-ABED-7500E0ABB55B}" destId="{1713506F-C295-4F95-BC2D-3FCBAA5317DB}" srcOrd="1" destOrd="0" presId="urn:microsoft.com/office/officeart/2018/2/layout/IconVerticalSolidList"/>
    <dgm:cxn modelId="{F4DDBEAB-8992-4340-A626-FEFF932127D3}" type="presParOf" srcId="{282755E3-E42D-4A62-ABED-7500E0ABB55B}" destId="{3A783EA5-6A03-48FB-A263-E966E3E575D0}" srcOrd="2" destOrd="0" presId="urn:microsoft.com/office/officeart/2018/2/layout/IconVerticalSolidList"/>
    <dgm:cxn modelId="{7E2F0BBB-02EA-432A-A677-3D031CEFB83F}" type="presParOf" srcId="{3A783EA5-6A03-48FB-A263-E966E3E575D0}" destId="{EE6C4758-2525-41CA-83F4-1F9098391CCE}" srcOrd="0" destOrd="0" presId="urn:microsoft.com/office/officeart/2018/2/layout/IconVerticalSolidList"/>
    <dgm:cxn modelId="{A7F74973-3DCA-41FC-9787-A5E8D2DDCBC6}" type="presParOf" srcId="{3A783EA5-6A03-48FB-A263-E966E3E575D0}" destId="{82A61FF1-2114-4D35-8E33-366B22840FA0}" srcOrd="1" destOrd="0" presId="urn:microsoft.com/office/officeart/2018/2/layout/IconVerticalSolidList"/>
    <dgm:cxn modelId="{F614D924-3FCC-4103-98C7-CA88F5170A3F}" type="presParOf" srcId="{3A783EA5-6A03-48FB-A263-E966E3E575D0}" destId="{84E8664B-7C88-4238-9D30-469548D871EE}" srcOrd="2" destOrd="0" presId="urn:microsoft.com/office/officeart/2018/2/layout/IconVerticalSolidList"/>
    <dgm:cxn modelId="{B1A52532-66C2-40DD-B54E-ED846162E417}" type="presParOf" srcId="{3A783EA5-6A03-48FB-A263-E966E3E575D0}" destId="{1BB9BCFC-8A4C-4C97-96EA-67D1E9FAE311}" srcOrd="3" destOrd="0" presId="urn:microsoft.com/office/officeart/2018/2/layout/IconVerticalSolidList"/>
    <dgm:cxn modelId="{F07430A7-2CF6-48A7-A06C-236ADB809765}" type="presParOf" srcId="{282755E3-E42D-4A62-ABED-7500E0ABB55B}" destId="{F565BBD7-B21A-4AF7-9C0A-57E3F17D1EEF}" srcOrd="3" destOrd="0" presId="urn:microsoft.com/office/officeart/2018/2/layout/IconVerticalSolidList"/>
    <dgm:cxn modelId="{6F2EC977-0EE8-4F4B-868C-7735EEA7C720}" type="presParOf" srcId="{282755E3-E42D-4A62-ABED-7500E0ABB55B}" destId="{3BDEB442-8ED8-4C02-887D-5ACFA3E12701}" srcOrd="4" destOrd="0" presId="urn:microsoft.com/office/officeart/2018/2/layout/IconVerticalSolidList"/>
    <dgm:cxn modelId="{B108CCBF-BEBC-4D89-86A8-148141F4A345}" type="presParOf" srcId="{3BDEB442-8ED8-4C02-887D-5ACFA3E12701}" destId="{83FDB8F9-56FB-46D6-9404-345376B74C4B}" srcOrd="0" destOrd="0" presId="urn:microsoft.com/office/officeart/2018/2/layout/IconVerticalSolidList"/>
    <dgm:cxn modelId="{DB7651B6-F384-4E4D-A7C9-029F674714E2}" type="presParOf" srcId="{3BDEB442-8ED8-4C02-887D-5ACFA3E12701}" destId="{05CE7E3C-A4B3-408A-99BA-291B7134C9D3}" srcOrd="1" destOrd="0" presId="urn:microsoft.com/office/officeart/2018/2/layout/IconVerticalSolidList"/>
    <dgm:cxn modelId="{F1C20D42-8B09-4933-8C29-FDCBC7312392}" type="presParOf" srcId="{3BDEB442-8ED8-4C02-887D-5ACFA3E12701}" destId="{B2332D4F-CF16-4B3D-B2C7-FAF6890186EB}" srcOrd="2" destOrd="0" presId="urn:microsoft.com/office/officeart/2018/2/layout/IconVerticalSolidList"/>
    <dgm:cxn modelId="{06D4EEA7-8371-4E0B-898A-B243852CEBE4}" type="presParOf" srcId="{3BDEB442-8ED8-4C02-887D-5ACFA3E12701}" destId="{B20F6AD9-CA78-40A7-94A6-0799A0B137A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7C6934-5DCB-472A-8AA5-8B2D5B44509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8B95B7C-B9E6-4564-B843-B739A720AC3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Příhodnější podmínky, </a:t>
          </a:r>
          <a:br>
            <a:rPr lang="cs-CZ" dirty="0"/>
          </a:br>
          <a:r>
            <a:rPr lang="cs-CZ" dirty="0"/>
            <a:t>rovnoměrné srážky</a:t>
          </a:r>
          <a:br>
            <a:rPr lang="cs-CZ" dirty="0"/>
          </a:br>
          <a:r>
            <a:rPr lang="cs-CZ" dirty="0"/>
            <a:t>již jen přírodní rezervace (těžba dřeva)</a:t>
          </a:r>
          <a:endParaRPr lang="en-US" dirty="0"/>
        </a:p>
      </dgm:t>
    </dgm:pt>
    <dgm:pt modelId="{07ED954A-B895-4B16-9718-798A7487B2FC}" type="parTrans" cxnId="{8EF93D54-DE54-4126-A91C-E74F93B8D2E1}">
      <dgm:prSet/>
      <dgm:spPr/>
      <dgm:t>
        <a:bodyPr/>
        <a:lstStyle/>
        <a:p>
          <a:endParaRPr lang="en-US"/>
        </a:p>
      </dgm:t>
    </dgm:pt>
    <dgm:pt modelId="{1D4F5F71-2694-49E4-91EF-CBE25674723B}" type="sibTrans" cxnId="{8EF93D54-DE54-4126-A91C-E74F93B8D2E1}">
      <dgm:prSet/>
      <dgm:spPr/>
      <dgm:t>
        <a:bodyPr/>
        <a:lstStyle/>
        <a:p>
          <a:endParaRPr lang="en-US"/>
        </a:p>
      </dgm:t>
    </dgm:pt>
    <dgm:pt modelId="{6B9E389B-5945-4377-8C45-54898F76692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Vyvinuté keřové i bylinné patro</a:t>
          </a:r>
          <a:endParaRPr lang="en-US"/>
        </a:p>
      </dgm:t>
    </dgm:pt>
    <dgm:pt modelId="{579B86E8-1232-4A1A-98FB-42A52A15A885}" type="parTrans" cxnId="{0B553E7B-0318-4CDC-BA47-8CF0370AEDCE}">
      <dgm:prSet/>
      <dgm:spPr/>
      <dgm:t>
        <a:bodyPr/>
        <a:lstStyle/>
        <a:p>
          <a:endParaRPr lang="en-US"/>
        </a:p>
      </dgm:t>
    </dgm:pt>
    <dgm:pt modelId="{F0227D44-1BB6-40D9-A3E1-3E8AD4BCAE17}" type="sibTrans" cxnId="{0B553E7B-0318-4CDC-BA47-8CF0370AEDCE}">
      <dgm:prSet/>
      <dgm:spPr/>
      <dgm:t>
        <a:bodyPr/>
        <a:lstStyle/>
        <a:p>
          <a:endParaRPr lang="en-US"/>
        </a:p>
      </dgm:t>
    </dgm:pt>
    <dgm:pt modelId="{75D9A22A-741C-4E5E-BB36-3F070D1E5AC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Stromoví ptáci, netopýři, obojživelníci, plazi, velcí savci</a:t>
          </a:r>
          <a:endParaRPr lang="en-US" dirty="0"/>
        </a:p>
      </dgm:t>
    </dgm:pt>
    <dgm:pt modelId="{D4A641E0-986B-4E62-A0A4-3285AF21D138}" type="parTrans" cxnId="{85A85C4A-858D-4886-A59E-F04E2BB1A75F}">
      <dgm:prSet/>
      <dgm:spPr/>
      <dgm:t>
        <a:bodyPr/>
        <a:lstStyle/>
        <a:p>
          <a:endParaRPr lang="en-US"/>
        </a:p>
      </dgm:t>
    </dgm:pt>
    <dgm:pt modelId="{95917079-4090-4515-AA9C-A7CC112FD133}" type="sibTrans" cxnId="{85A85C4A-858D-4886-A59E-F04E2BB1A75F}">
      <dgm:prSet/>
      <dgm:spPr/>
      <dgm:t>
        <a:bodyPr/>
        <a:lstStyle/>
        <a:p>
          <a:endParaRPr lang="en-US"/>
        </a:p>
      </dgm:t>
    </dgm:pt>
    <dgm:pt modelId="{67E2F545-821A-4DB5-BA6B-323D2A26B302}" type="pres">
      <dgm:prSet presAssocID="{E27C6934-5DCB-472A-8AA5-8B2D5B44509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59DE26-AAB3-4750-8FD4-9ECA963376E5}" type="pres">
      <dgm:prSet presAssocID="{08B95B7C-B9E6-4564-B843-B739A720AC34}" presName="compNode" presStyleCnt="0"/>
      <dgm:spPr/>
    </dgm:pt>
    <dgm:pt modelId="{F36E3B7B-CAD4-43D2-96A8-EC8F6793F955}" type="pres">
      <dgm:prSet presAssocID="{08B95B7C-B9E6-4564-B843-B739A720AC34}" presName="bgRect" presStyleLbl="bgShp" presStyleIdx="0" presStyleCnt="3"/>
      <dgm:spPr/>
    </dgm:pt>
    <dgm:pt modelId="{DDB71DEA-B2A4-4C10-9FC1-E2358CF0EE14}" type="pres">
      <dgm:prSet presAssocID="{08B95B7C-B9E6-4564-B843-B739A720AC3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1851F3C7-3D09-45C9-878F-D175AA00F358}" type="pres">
      <dgm:prSet presAssocID="{08B95B7C-B9E6-4564-B843-B739A720AC34}" presName="spaceRect" presStyleCnt="0"/>
      <dgm:spPr/>
    </dgm:pt>
    <dgm:pt modelId="{C5CE59EB-044B-41B6-A6B2-43445E98A90E}" type="pres">
      <dgm:prSet presAssocID="{08B95B7C-B9E6-4564-B843-B739A720AC34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B6A3937E-2BE9-4602-8BFD-F4A503387F1E}" type="pres">
      <dgm:prSet presAssocID="{1D4F5F71-2694-49E4-91EF-CBE25674723B}" presName="sibTrans" presStyleCnt="0"/>
      <dgm:spPr/>
    </dgm:pt>
    <dgm:pt modelId="{CC5A1A9C-CF8E-45CB-B018-C3F04D24D29F}" type="pres">
      <dgm:prSet presAssocID="{6B9E389B-5945-4377-8C45-54898F76692E}" presName="compNode" presStyleCnt="0"/>
      <dgm:spPr/>
    </dgm:pt>
    <dgm:pt modelId="{D33182A7-8681-4F9D-ADFF-C26AD22AC211}" type="pres">
      <dgm:prSet presAssocID="{6B9E389B-5945-4377-8C45-54898F76692E}" presName="bgRect" presStyleLbl="bgShp" presStyleIdx="1" presStyleCnt="3"/>
      <dgm:spPr/>
    </dgm:pt>
    <dgm:pt modelId="{B046E1E1-24C8-4295-AF84-25C51A37308A}" type="pres">
      <dgm:prSet presAssocID="{6B9E389B-5945-4377-8C45-54898F7669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Les"/>
        </a:ext>
      </dgm:extLst>
    </dgm:pt>
    <dgm:pt modelId="{72EF2E1D-4B4B-452F-883B-BA5EA5EDDD8C}" type="pres">
      <dgm:prSet presAssocID="{6B9E389B-5945-4377-8C45-54898F76692E}" presName="spaceRect" presStyleCnt="0"/>
      <dgm:spPr/>
    </dgm:pt>
    <dgm:pt modelId="{BDB28851-FB8E-40A8-8C23-B529BFC41A47}" type="pres">
      <dgm:prSet presAssocID="{6B9E389B-5945-4377-8C45-54898F76692E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9A3075C3-AE48-4735-A062-B6DBA5EE5BCA}" type="pres">
      <dgm:prSet presAssocID="{F0227D44-1BB6-40D9-A3E1-3E8AD4BCAE17}" presName="sibTrans" presStyleCnt="0"/>
      <dgm:spPr/>
    </dgm:pt>
    <dgm:pt modelId="{58A85683-48F0-4956-AC22-ADD5775A47AD}" type="pres">
      <dgm:prSet presAssocID="{75D9A22A-741C-4E5E-BB36-3F070D1E5ACA}" presName="compNode" presStyleCnt="0"/>
      <dgm:spPr/>
    </dgm:pt>
    <dgm:pt modelId="{65A9D07E-F92B-4CA3-973C-6DBCD93CEC9F}" type="pres">
      <dgm:prSet presAssocID="{75D9A22A-741C-4E5E-BB36-3F070D1E5ACA}" presName="bgRect" presStyleLbl="bgShp" presStyleIdx="2" presStyleCnt="3"/>
      <dgm:spPr/>
    </dgm:pt>
    <dgm:pt modelId="{CDDF33F0-5483-404B-A00E-08781E66985E}" type="pres">
      <dgm:prSet presAssocID="{75D9A22A-741C-4E5E-BB36-3F070D1E5AC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Snake"/>
        </a:ext>
      </dgm:extLst>
    </dgm:pt>
    <dgm:pt modelId="{6C655598-9314-42A5-980B-D4D414DC999C}" type="pres">
      <dgm:prSet presAssocID="{75D9A22A-741C-4E5E-BB36-3F070D1E5ACA}" presName="spaceRect" presStyleCnt="0"/>
      <dgm:spPr/>
    </dgm:pt>
    <dgm:pt modelId="{3AE85180-61BA-477D-AB23-0A98A369A4B6}" type="pres">
      <dgm:prSet presAssocID="{75D9A22A-741C-4E5E-BB36-3F070D1E5ACA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F40302EB-2755-49CB-A379-A21802031150}" type="presOf" srcId="{08B95B7C-B9E6-4564-B843-B739A720AC34}" destId="{C5CE59EB-044B-41B6-A6B2-43445E98A90E}" srcOrd="0" destOrd="0" presId="urn:microsoft.com/office/officeart/2018/2/layout/IconVerticalSolidList"/>
    <dgm:cxn modelId="{85A85C4A-858D-4886-A59E-F04E2BB1A75F}" srcId="{E27C6934-5DCB-472A-8AA5-8B2D5B44509C}" destId="{75D9A22A-741C-4E5E-BB36-3F070D1E5ACA}" srcOrd="2" destOrd="0" parTransId="{D4A641E0-986B-4E62-A0A4-3285AF21D138}" sibTransId="{95917079-4090-4515-AA9C-A7CC112FD133}"/>
    <dgm:cxn modelId="{732CFA0E-4F4A-4BB1-A64B-D79B1D810458}" type="presOf" srcId="{E27C6934-5DCB-472A-8AA5-8B2D5B44509C}" destId="{67E2F545-821A-4DB5-BA6B-323D2A26B302}" srcOrd="0" destOrd="0" presId="urn:microsoft.com/office/officeart/2018/2/layout/IconVerticalSolidList"/>
    <dgm:cxn modelId="{8A6B9765-3FB2-48E9-B6D1-CC8E3F75E4B1}" type="presOf" srcId="{75D9A22A-741C-4E5E-BB36-3F070D1E5ACA}" destId="{3AE85180-61BA-477D-AB23-0A98A369A4B6}" srcOrd="0" destOrd="0" presId="urn:microsoft.com/office/officeart/2018/2/layout/IconVerticalSolidList"/>
    <dgm:cxn modelId="{7754C42E-0BB3-4BED-B4AA-D8C6BA86D28C}" type="presOf" srcId="{6B9E389B-5945-4377-8C45-54898F76692E}" destId="{BDB28851-FB8E-40A8-8C23-B529BFC41A47}" srcOrd="0" destOrd="0" presId="urn:microsoft.com/office/officeart/2018/2/layout/IconVerticalSolidList"/>
    <dgm:cxn modelId="{0B553E7B-0318-4CDC-BA47-8CF0370AEDCE}" srcId="{E27C6934-5DCB-472A-8AA5-8B2D5B44509C}" destId="{6B9E389B-5945-4377-8C45-54898F76692E}" srcOrd="1" destOrd="0" parTransId="{579B86E8-1232-4A1A-98FB-42A52A15A885}" sibTransId="{F0227D44-1BB6-40D9-A3E1-3E8AD4BCAE17}"/>
    <dgm:cxn modelId="{8EF93D54-DE54-4126-A91C-E74F93B8D2E1}" srcId="{E27C6934-5DCB-472A-8AA5-8B2D5B44509C}" destId="{08B95B7C-B9E6-4564-B843-B739A720AC34}" srcOrd="0" destOrd="0" parTransId="{07ED954A-B895-4B16-9718-798A7487B2FC}" sibTransId="{1D4F5F71-2694-49E4-91EF-CBE25674723B}"/>
    <dgm:cxn modelId="{59E10556-08F5-4B74-89F1-2DE0EA78AE25}" type="presParOf" srcId="{67E2F545-821A-4DB5-BA6B-323D2A26B302}" destId="{7559DE26-AAB3-4750-8FD4-9ECA963376E5}" srcOrd="0" destOrd="0" presId="urn:microsoft.com/office/officeart/2018/2/layout/IconVerticalSolidList"/>
    <dgm:cxn modelId="{3D8422B7-A741-4A7F-8868-DE6693709EE7}" type="presParOf" srcId="{7559DE26-AAB3-4750-8FD4-9ECA963376E5}" destId="{F36E3B7B-CAD4-43D2-96A8-EC8F6793F955}" srcOrd="0" destOrd="0" presId="urn:microsoft.com/office/officeart/2018/2/layout/IconVerticalSolidList"/>
    <dgm:cxn modelId="{4941CACF-261C-49F8-885B-809B0482F1FC}" type="presParOf" srcId="{7559DE26-AAB3-4750-8FD4-9ECA963376E5}" destId="{DDB71DEA-B2A4-4C10-9FC1-E2358CF0EE14}" srcOrd="1" destOrd="0" presId="urn:microsoft.com/office/officeart/2018/2/layout/IconVerticalSolidList"/>
    <dgm:cxn modelId="{EB71A486-A6C2-476A-A8EE-11E0B81C76C1}" type="presParOf" srcId="{7559DE26-AAB3-4750-8FD4-9ECA963376E5}" destId="{1851F3C7-3D09-45C9-878F-D175AA00F358}" srcOrd="2" destOrd="0" presId="urn:microsoft.com/office/officeart/2018/2/layout/IconVerticalSolidList"/>
    <dgm:cxn modelId="{EDA11EE1-FA23-453A-9CA3-A17E5381FDB7}" type="presParOf" srcId="{7559DE26-AAB3-4750-8FD4-9ECA963376E5}" destId="{C5CE59EB-044B-41B6-A6B2-43445E98A90E}" srcOrd="3" destOrd="0" presId="urn:microsoft.com/office/officeart/2018/2/layout/IconVerticalSolidList"/>
    <dgm:cxn modelId="{2B9A74AB-C1DE-4E3F-B8AB-E36232E98A3C}" type="presParOf" srcId="{67E2F545-821A-4DB5-BA6B-323D2A26B302}" destId="{B6A3937E-2BE9-4602-8BFD-F4A503387F1E}" srcOrd="1" destOrd="0" presId="urn:microsoft.com/office/officeart/2018/2/layout/IconVerticalSolidList"/>
    <dgm:cxn modelId="{167B8F84-EEA3-4396-974C-83E2FDAE9421}" type="presParOf" srcId="{67E2F545-821A-4DB5-BA6B-323D2A26B302}" destId="{CC5A1A9C-CF8E-45CB-B018-C3F04D24D29F}" srcOrd="2" destOrd="0" presId="urn:microsoft.com/office/officeart/2018/2/layout/IconVerticalSolidList"/>
    <dgm:cxn modelId="{704A04F0-1222-44C3-B9D0-7997AEE4D006}" type="presParOf" srcId="{CC5A1A9C-CF8E-45CB-B018-C3F04D24D29F}" destId="{D33182A7-8681-4F9D-ADFF-C26AD22AC211}" srcOrd="0" destOrd="0" presId="urn:microsoft.com/office/officeart/2018/2/layout/IconVerticalSolidList"/>
    <dgm:cxn modelId="{DFDA69BA-DC0E-4C31-8C0F-D2AA3393421B}" type="presParOf" srcId="{CC5A1A9C-CF8E-45CB-B018-C3F04D24D29F}" destId="{B046E1E1-24C8-4295-AF84-25C51A37308A}" srcOrd="1" destOrd="0" presId="urn:microsoft.com/office/officeart/2018/2/layout/IconVerticalSolidList"/>
    <dgm:cxn modelId="{C011D7B5-BE86-402A-8E37-B8F488A7A6B1}" type="presParOf" srcId="{CC5A1A9C-CF8E-45CB-B018-C3F04D24D29F}" destId="{72EF2E1D-4B4B-452F-883B-BA5EA5EDDD8C}" srcOrd="2" destOrd="0" presId="urn:microsoft.com/office/officeart/2018/2/layout/IconVerticalSolidList"/>
    <dgm:cxn modelId="{812D08A5-F025-449E-9C17-CA528B22CFD3}" type="presParOf" srcId="{CC5A1A9C-CF8E-45CB-B018-C3F04D24D29F}" destId="{BDB28851-FB8E-40A8-8C23-B529BFC41A47}" srcOrd="3" destOrd="0" presId="urn:microsoft.com/office/officeart/2018/2/layout/IconVerticalSolidList"/>
    <dgm:cxn modelId="{DB8B3224-F763-4104-A810-E9860692F80E}" type="presParOf" srcId="{67E2F545-821A-4DB5-BA6B-323D2A26B302}" destId="{9A3075C3-AE48-4735-A062-B6DBA5EE5BCA}" srcOrd="3" destOrd="0" presId="urn:microsoft.com/office/officeart/2018/2/layout/IconVerticalSolidList"/>
    <dgm:cxn modelId="{0F483575-3FE2-442B-9D38-8C7BDB3475A9}" type="presParOf" srcId="{67E2F545-821A-4DB5-BA6B-323D2A26B302}" destId="{58A85683-48F0-4956-AC22-ADD5775A47AD}" srcOrd="4" destOrd="0" presId="urn:microsoft.com/office/officeart/2018/2/layout/IconVerticalSolidList"/>
    <dgm:cxn modelId="{821E8ADC-BA35-4B1A-BFF9-ADDD1C097AF1}" type="presParOf" srcId="{58A85683-48F0-4956-AC22-ADD5775A47AD}" destId="{65A9D07E-F92B-4CA3-973C-6DBCD93CEC9F}" srcOrd="0" destOrd="0" presId="urn:microsoft.com/office/officeart/2018/2/layout/IconVerticalSolidList"/>
    <dgm:cxn modelId="{15AC5819-BFFF-4157-9816-8FB292E28661}" type="presParOf" srcId="{58A85683-48F0-4956-AC22-ADD5775A47AD}" destId="{CDDF33F0-5483-404B-A00E-08781E66985E}" srcOrd="1" destOrd="0" presId="urn:microsoft.com/office/officeart/2018/2/layout/IconVerticalSolidList"/>
    <dgm:cxn modelId="{FA8AD115-9EE5-4636-AB51-24D5CAD457C9}" type="presParOf" srcId="{58A85683-48F0-4956-AC22-ADD5775A47AD}" destId="{6C655598-9314-42A5-980B-D4D414DC999C}" srcOrd="2" destOrd="0" presId="urn:microsoft.com/office/officeart/2018/2/layout/IconVerticalSolidList"/>
    <dgm:cxn modelId="{26B4F231-F6EB-45A3-9F3E-EEABDFFEF6DB}" type="presParOf" srcId="{58A85683-48F0-4956-AC22-ADD5775A47AD}" destId="{3AE85180-61BA-477D-AB23-0A98A369A4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4BD90F-0914-4AEE-8029-FA7E7CCCEF4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EE50665-28CD-470E-B133-A59C5FD77E45}">
      <dgm:prSet/>
      <dgm:spPr/>
      <dgm:t>
        <a:bodyPr/>
        <a:lstStyle/>
        <a:p>
          <a:r>
            <a:rPr lang="cs-CZ"/>
            <a:t>Vyšší a stálá teplota, vydatné nerovnoměrné srážky</a:t>
          </a:r>
          <a:endParaRPr lang="en-US"/>
        </a:p>
      </dgm:t>
    </dgm:pt>
    <dgm:pt modelId="{BCBA31F7-2693-453E-97B9-666F55229F39}" type="parTrans" cxnId="{153A06B4-90A9-4280-B8B2-1CAB32BA6AAC}">
      <dgm:prSet/>
      <dgm:spPr/>
      <dgm:t>
        <a:bodyPr/>
        <a:lstStyle/>
        <a:p>
          <a:endParaRPr lang="en-US"/>
        </a:p>
      </dgm:t>
    </dgm:pt>
    <dgm:pt modelId="{7718A80A-5DAD-4D68-8566-0A5ECB55DA93}" type="sibTrans" cxnId="{153A06B4-90A9-4280-B8B2-1CAB32BA6AAC}">
      <dgm:prSet/>
      <dgm:spPr/>
      <dgm:t>
        <a:bodyPr/>
        <a:lstStyle/>
        <a:p>
          <a:endParaRPr lang="en-US"/>
        </a:p>
      </dgm:t>
    </dgm:pt>
    <dgm:pt modelId="{55D3C2B9-9F3E-45F9-92DD-0DCE2E4F8F80}">
      <dgm:prSet/>
      <dgm:spPr/>
      <dgm:t>
        <a:bodyPr/>
        <a:lstStyle/>
        <a:p>
          <a:r>
            <a:rPr lang="cs-CZ"/>
            <a:t>Časté lesní požáry </a:t>
          </a:r>
          <a:r>
            <a:rPr lang="cs-CZ">
              <a:sym typeface="Wingdings" panose="05000000000000000000" pitchFamily="2" charset="2"/>
            </a:rPr>
            <a:t></a:t>
          </a:r>
          <a:r>
            <a:rPr lang="cs-CZ"/>
            <a:t> ve prospěch křovin a bylin</a:t>
          </a:r>
          <a:endParaRPr lang="en-US"/>
        </a:p>
      </dgm:t>
    </dgm:pt>
    <dgm:pt modelId="{681BEC2F-49EC-47BE-88F1-E8129B925C40}" type="parTrans" cxnId="{E15798C0-4F3F-4FC7-B978-FABB8E4A13E9}">
      <dgm:prSet/>
      <dgm:spPr/>
      <dgm:t>
        <a:bodyPr/>
        <a:lstStyle/>
        <a:p>
          <a:endParaRPr lang="en-US"/>
        </a:p>
      </dgm:t>
    </dgm:pt>
    <dgm:pt modelId="{017A8276-DE60-411E-BCA9-9D0179683F0B}" type="sibTrans" cxnId="{E15798C0-4F3F-4FC7-B978-FABB8E4A13E9}">
      <dgm:prSet/>
      <dgm:spPr/>
      <dgm:t>
        <a:bodyPr/>
        <a:lstStyle/>
        <a:p>
          <a:endParaRPr lang="en-US"/>
        </a:p>
      </dgm:t>
    </dgm:pt>
    <dgm:pt modelId="{0F6A8B72-14E0-448F-AA52-BDF901D79BEF}">
      <dgm:prSet/>
      <dgm:spPr/>
      <dgm:t>
        <a:bodyPr/>
        <a:lstStyle/>
        <a:p>
          <a:r>
            <a:rPr lang="cs-CZ"/>
            <a:t>Ptactvo, malí savci, vačnatci, stromoví plazi</a:t>
          </a:r>
          <a:endParaRPr lang="en-US"/>
        </a:p>
      </dgm:t>
    </dgm:pt>
    <dgm:pt modelId="{7A586EC4-C1EA-4A6E-8ADD-F9F81956E409}" type="parTrans" cxnId="{17EE923B-DA1D-472D-9F93-4647AF0D6671}">
      <dgm:prSet/>
      <dgm:spPr/>
      <dgm:t>
        <a:bodyPr/>
        <a:lstStyle/>
        <a:p>
          <a:endParaRPr lang="en-US"/>
        </a:p>
      </dgm:t>
    </dgm:pt>
    <dgm:pt modelId="{9E17E87A-20CC-48E6-A516-77776ED5D1C0}" type="sibTrans" cxnId="{17EE923B-DA1D-472D-9F93-4647AF0D6671}">
      <dgm:prSet/>
      <dgm:spPr/>
      <dgm:t>
        <a:bodyPr/>
        <a:lstStyle/>
        <a:p>
          <a:endParaRPr lang="en-US"/>
        </a:p>
      </dgm:t>
    </dgm:pt>
    <dgm:pt modelId="{B1FF3059-CABD-4199-B6CD-715E08070253}" type="pres">
      <dgm:prSet presAssocID="{834BD90F-0914-4AEE-8029-FA7E7CCCEF4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1840F5E-6DF6-4A10-BF5D-5BD30A8E3A33}" type="pres">
      <dgm:prSet presAssocID="{3EE50665-28CD-470E-B133-A59C5FD77E45}" presName="compNode" presStyleCnt="0"/>
      <dgm:spPr/>
    </dgm:pt>
    <dgm:pt modelId="{7051809C-5F53-4E3D-87A9-C683B4CEE8CB}" type="pres">
      <dgm:prSet presAssocID="{3EE50665-28CD-470E-B133-A59C5FD77E45}" presName="bgRect" presStyleLbl="bgShp" presStyleIdx="0" presStyleCnt="3"/>
      <dgm:spPr/>
    </dgm:pt>
    <dgm:pt modelId="{FAC805B8-37B1-4FD1-B228-E6FE2921BF0D}" type="pres">
      <dgm:prSet presAssocID="{3EE50665-28CD-470E-B133-A59C5FD77E4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7D946E00-089E-431C-85AA-5892C79386C6}" type="pres">
      <dgm:prSet presAssocID="{3EE50665-28CD-470E-B133-A59C5FD77E45}" presName="spaceRect" presStyleCnt="0"/>
      <dgm:spPr/>
    </dgm:pt>
    <dgm:pt modelId="{01EBFDC0-DDF6-4484-9FD2-ECCD9330FFF6}" type="pres">
      <dgm:prSet presAssocID="{3EE50665-28CD-470E-B133-A59C5FD77E45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3BDF191F-ADD8-4837-BE68-096A1553597F}" type="pres">
      <dgm:prSet presAssocID="{7718A80A-5DAD-4D68-8566-0A5ECB55DA93}" presName="sibTrans" presStyleCnt="0"/>
      <dgm:spPr/>
    </dgm:pt>
    <dgm:pt modelId="{0E9F7912-FF96-4986-9E7E-438B63930821}" type="pres">
      <dgm:prSet presAssocID="{55D3C2B9-9F3E-45F9-92DD-0DCE2E4F8F80}" presName="compNode" presStyleCnt="0"/>
      <dgm:spPr/>
    </dgm:pt>
    <dgm:pt modelId="{5DA30EB4-0013-46D8-8DE3-6CE3A036B375}" type="pres">
      <dgm:prSet presAssocID="{55D3C2B9-9F3E-45F9-92DD-0DCE2E4F8F80}" presName="bgRect" presStyleLbl="bgShp" presStyleIdx="1" presStyleCnt="3"/>
      <dgm:spPr/>
    </dgm:pt>
    <dgm:pt modelId="{E212AB24-30E2-40F1-A562-20FC8403D7D8}" type="pres">
      <dgm:prSet presAssocID="{55D3C2B9-9F3E-45F9-92DD-0DCE2E4F8F8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Bonfire"/>
        </a:ext>
      </dgm:extLst>
    </dgm:pt>
    <dgm:pt modelId="{7886F00B-B296-48F9-9A57-0F918E591D8C}" type="pres">
      <dgm:prSet presAssocID="{55D3C2B9-9F3E-45F9-92DD-0DCE2E4F8F80}" presName="spaceRect" presStyleCnt="0"/>
      <dgm:spPr/>
    </dgm:pt>
    <dgm:pt modelId="{9E95A355-5D99-477E-909C-5CB0C13C3E0A}" type="pres">
      <dgm:prSet presAssocID="{55D3C2B9-9F3E-45F9-92DD-0DCE2E4F8F80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DEC7B737-68BA-4C76-9006-406D9D8539B8}" type="pres">
      <dgm:prSet presAssocID="{017A8276-DE60-411E-BCA9-9D0179683F0B}" presName="sibTrans" presStyleCnt="0"/>
      <dgm:spPr/>
    </dgm:pt>
    <dgm:pt modelId="{691D7354-DB20-487A-9193-DAC07AF977E5}" type="pres">
      <dgm:prSet presAssocID="{0F6A8B72-14E0-448F-AA52-BDF901D79BEF}" presName="compNode" presStyleCnt="0"/>
      <dgm:spPr/>
    </dgm:pt>
    <dgm:pt modelId="{9834CCC9-60DA-43E7-87B9-BA25221197A0}" type="pres">
      <dgm:prSet presAssocID="{0F6A8B72-14E0-448F-AA52-BDF901D79BEF}" presName="bgRect" presStyleLbl="bgShp" presStyleIdx="2" presStyleCnt="3"/>
      <dgm:spPr/>
    </dgm:pt>
    <dgm:pt modelId="{00A6D310-B6E5-448E-BCF9-95657039AE9B}" type="pres">
      <dgm:prSet presAssocID="{0F6A8B72-14E0-448F-AA52-BDF901D79BE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Vrabec"/>
        </a:ext>
      </dgm:extLst>
    </dgm:pt>
    <dgm:pt modelId="{337FFD6D-32E6-4F00-BCFE-D429647AB4F0}" type="pres">
      <dgm:prSet presAssocID="{0F6A8B72-14E0-448F-AA52-BDF901D79BEF}" presName="spaceRect" presStyleCnt="0"/>
      <dgm:spPr/>
    </dgm:pt>
    <dgm:pt modelId="{09CEB5B8-9EF8-4BCE-8799-57BBCD3BACE9}" type="pres">
      <dgm:prSet presAssocID="{0F6A8B72-14E0-448F-AA52-BDF901D79BEF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A39F1211-BA5F-40BA-A132-7416FCCE4A08}" type="presOf" srcId="{55D3C2B9-9F3E-45F9-92DD-0DCE2E4F8F80}" destId="{9E95A355-5D99-477E-909C-5CB0C13C3E0A}" srcOrd="0" destOrd="0" presId="urn:microsoft.com/office/officeart/2018/2/layout/IconVerticalSolidList"/>
    <dgm:cxn modelId="{3884A32D-6AEA-4687-A5A9-4B59412ED078}" type="presOf" srcId="{0F6A8B72-14E0-448F-AA52-BDF901D79BEF}" destId="{09CEB5B8-9EF8-4BCE-8799-57BBCD3BACE9}" srcOrd="0" destOrd="0" presId="urn:microsoft.com/office/officeart/2018/2/layout/IconVerticalSolidList"/>
    <dgm:cxn modelId="{153A06B4-90A9-4280-B8B2-1CAB32BA6AAC}" srcId="{834BD90F-0914-4AEE-8029-FA7E7CCCEF46}" destId="{3EE50665-28CD-470E-B133-A59C5FD77E45}" srcOrd="0" destOrd="0" parTransId="{BCBA31F7-2693-453E-97B9-666F55229F39}" sibTransId="{7718A80A-5DAD-4D68-8566-0A5ECB55DA93}"/>
    <dgm:cxn modelId="{17EE923B-DA1D-472D-9F93-4647AF0D6671}" srcId="{834BD90F-0914-4AEE-8029-FA7E7CCCEF46}" destId="{0F6A8B72-14E0-448F-AA52-BDF901D79BEF}" srcOrd="2" destOrd="0" parTransId="{7A586EC4-C1EA-4A6E-8ADD-F9F81956E409}" sibTransId="{9E17E87A-20CC-48E6-A516-77776ED5D1C0}"/>
    <dgm:cxn modelId="{E15798C0-4F3F-4FC7-B978-FABB8E4A13E9}" srcId="{834BD90F-0914-4AEE-8029-FA7E7CCCEF46}" destId="{55D3C2B9-9F3E-45F9-92DD-0DCE2E4F8F80}" srcOrd="1" destOrd="0" parTransId="{681BEC2F-49EC-47BE-88F1-E8129B925C40}" sibTransId="{017A8276-DE60-411E-BCA9-9D0179683F0B}"/>
    <dgm:cxn modelId="{C7A1AC74-E74B-449E-8640-470EA768D05B}" type="presOf" srcId="{834BD90F-0914-4AEE-8029-FA7E7CCCEF46}" destId="{B1FF3059-CABD-4199-B6CD-715E08070253}" srcOrd="0" destOrd="0" presId="urn:microsoft.com/office/officeart/2018/2/layout/IconVerticalSolidList"/>
    <dgm:cxn modelId="{7981107F-AED9-446F-9D89-27AECD3B1DC3}" type="presOf" srcId="{3EE50665-28CD-470E-B133-A59C5FD77E45}" destId="{01EBFDC0-DDF6-4484-9FD2-ECCD9330FFF6}" srcOrd="0" destOrd="0" presId="urn:microsoft.com/office/officeart/2018/2/layout/IconVerticalSolidList"/>
    <dgm:cxn modelId="{0DE035A5-4E1D-416A-83ED-07FDC82BB707}" type="presParOf" srcId="{B1FF3059-CABD-4199-B6CD-715E08070253}" destId="{31840F5E-6DF6-4A10-BF5D-5BD30A8E3A33}" srcOrd="0" destOrd="0" presId="urn:microsoft.com/office/officeart/2018/2/layout/IconVerticalSolidList"/>
    <dgm:cxn modelId="{CF5AD364-AA91-498D-BA78-67EA92459F14}" type="presParOf" srcId="{31840F5E-6DF6-4A10-BF5D-5BD30A8E3A33}" destId="{7051809C-5F53-4E3D-87A9-C683B4CEE8CB}" srcOrd="0" destOrd="0" presId="urn:microsoft.com/office/officeart/2018/2/layout/IconVerticalSolidList"/>
    <dgm:cxn modelId="{D29614D4-9E7F-4D76-B4E6-6489D141C279}" type="presParOf" srcId="{31840F5E-6DF6-4A10-BF5D-5BD30A8E3A33}" destId="{FAC805B8-37B1-4FD1-B228-E6FE2921BF0D}" srcOrd="1" destOrd="0" presId="urn:microsoft.com/office/officeart/2018/2/layout/IconVerticalSolidList"/>
    <dgm:cxn modelId="{28E5128F-6EC3-467E-8DC0-1281C889AC62}" type="presParOf" srcId="{31840F5E-6DF6-4A10-BF5D-5BD30A8E3A33}" destId="{7D946E00-089E-431C-85AA-5892C79386C6}" srcOrd="2" destOrd="0" presId="urn:microsoft.com/office/officeart/2018/2/layout/IconVerticalSolidList"/>
    <dgm:cxn modelId="{E6906618-CC92-4DF6-8463-C1F8C02D6842}" type="presParOf" srcId="{31840F5E-6DF6-4A10-BF5D-5BD30A8E3A33}" destId="{01EBFDC0-DDF6-4484-9FD2-ECCD9330FFF6}" srcOrd="3" destOrd="0" presId="urn:microsoft.com/office/officeart/2018/2/layout/IconVerticalSolidList"/>
    <dgm:cxn modelId="{6E635FBE-8D03-4EAD-A1FA-968E5135FE89}" type="presParOf" srcId="{B1FF3059-CABD-4199-B6CD-715E08070253}" destId="{3BDF191F-ADD8-4837-BE68-096A1553597F}" srcOrd="1" destOrd="0" presId="urn:microsoft.com/office/officeart/2018/2/layout/IconVerticalSolidList"/>
    <dgm:cxn modelId="{7EEE0547-D046-40A0-AFF0-C96334A1DF73}" type="presParOf" srcId="{B1FF3059-CABD-4199-B6CD-715E08070253}" destId="{0E9F7912-FF96-4986-9E7E-438B63930821}" srcOrd="2" destOrd="0" presId="urn:microsoft.com/office/officeart/2018/2/layout/IconVerticalSolidList"/>
    <dgm:cxn modelId="{433A30BB-FC53-42B3-B2F3-E6A9894197AA}" type="presParOf" srcId="{0E9F7912-FF96-4986-9E7E-438B63930821}" destId="{5DA30EB4-0013-46D8-8DE3-6CE3A036B375}" srcOrd="0" destOrd="0" presId="urn:microsoft.com/office/officeart/2018/2/layout/IconVerticalSolidList"/>
    <dgm:cxn modelId="{00F272BC-E2E5-48BC-BA78-81DE4D31CE60}" type="presParOf" srcId="{0E9F7912-FF96-4986-9E7E-438B63930821}" destId="{E212AB24-30E2-40F1-A562-20FC8403D7D8}" srcOrd="1" destOrd="0" presId="urn:microsoft.com/office/officeart/2018/2/layout/IconVerticalSolidList"/>
    <dgm:cxn modelId="{BF556DEC-92F0-4BE4-A5A5-5871830B12BD}" type="presParOf" srcId="{0E9F7912-FF96-4986-9E7E-438B63930821}" destId="{7886F00B-B296-48F9-9A57-0F918E591D8C}" srcOrd="2" destOrd="0" presId="urn:microsoft.com/office/officeart/2018/2/layout/IconVerticalSolidList"/>
    <dgm:cxn modelId="{09B658A1-9EE2-4E79-9C65-ED017867F179}" type="presParOf" srcId="{0E9F7912-FF96-4986-9E7E-438B63930821}" destId="{9E95A355-5D99-477E-909C-5CB0C13C3E0A}" srcOrd="3" destOrd="0" presId="urn:microsoft.com/office/officeart/2018/2/layout/IconVerticalSolidList"/>
    <dgm:cxn modelId="{EAC669B3-51BD-408A-87FF-CA7C4C087223}" type="presParOf" srcId="{B1FF3059-CABD-4199-B6CD-715E08070253}" destId="{DEC7B737-68BA-4C76-9006-406D9D8539B8}" srcOrd="3" destOrd="0" presId="urn:microsoft.com/office/officeart/2018/2/layout/IconVerticalSolidList"/>
    <dgm:cxn modelId="{A3340E5A-C024-447F-8940-D7FBA22C5ED5}" type="presParOf" srcId="{B1FF3059-CABD-4199-B6CD-715E08070253}" destId="{691D7354-DB20-487A-9193-DAC07AF977E5}" srcOrd="4" destOrd="0" presId="urn:microsoft.com/office/officeart/2018/2/layout/IconVerticalSolidList"/>
    <dgm:cxn modelId="{46E8B461-CECD-40E1-9FC3-EA809DB71BFE}" type="presParOf" srcId="{691D7354-DB20-487A-9193-DAC07AF977E5}" destId="{9834CCC9-60DA-43E7-87B9-BA25221197A0}" srcOrd="0" destOrd="0" presId="urn:microsoft.com/office/officeart/2018/2/layout/IconVerticalSolidList"/>
    <dgm:cxn modelId="{F7115D43-7CEC-4AC9-8D48-61C08EB3E597}" type="presParOf" srcId="{691D7354-DB20-487A-9193-DAC07AF977E5}" destId="{00A6D310-B6E5-448E-BCF9-95657039AE9B}" srcOrd="1" destOrd="0" presId="urn:microsoft.com/office/officeart/2018/2/layout/IconVerticalSolidList"/>
    <dgm:cxn modelId="{1A0BBF86-C5AF-4B7E-9CC0-2ABF9BFC3F98}" type="presParOf" srcId="{691D7354-DB20-487A-9193-DAC07AF977E5}" destId="{337FFD6D-32E6-4F00-BCFE-D429647AB4F0}" srcOrd="2" destOrd="0" presId="urn:microsoft.com/office/officeart/2018/2/layout/IconVerticalSolidList"/>
    <dgm:cxn modelId="{09CC829D-1389-4375-B37D-9BA9BAAD9747}" type="presParOf" srcId="{691D7354-DB20-487A-9193-DAC07AF977E5}" destId="{09CEB5B8-9EF8-4BCE-8799-57BBCD3BACE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690767-ED73-437A-B54F-C223CA4B53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7EF8982-796F-4CBE-B112-2A6354DED0C9}">
      <dgm:prSet/>
      <dgm:spPr/>
      <dgm:t>
        <a:bodyPr/>
        <a:lstStyle/>
        <a:p>
          <a:r>
            <a:rPr lang="cs-CZ"/>
            <a:t>Teplé až horké klima, nízké srážky</a:t>
          </a:r>
          <a:endParaRPr lang="en-US"/>
        </a:p>
      </dgm:t>
    </dgm:pt>
    <dgm:pt modelId="{4A7085D6-01C8-41CC-9C19-34368BFF6189}" type="parTrans" cxnId="{1ACEBD96-F5DC-4010-A643-FED604963148}">
      <dgm:prSet/>
      <dgm:spPr/>
      <dgm:t>
        <a:bodyPr/>
        <a:lstStyle/>
        <a:p>
          <a:endParaRPr lang="en-US"/>
        </a:p>
      </dgm:t>
    </dgm:pt>
    <dgm:pt modelId="{1A3D1E74-A3D8-40C2-AF8F-CE4B376B0CCB}" type="sibTrans" cxnId="{1ACEBD96-F5DC-4010-A643-FED604963148}">
      <dgm:prSet/>
      <dgm:spPr/>
      <dgm:t>
        <a:bodyPr/>
        <a:lstStyle/>
        <a:p>
          <a:endParaRPr lang="en-US"/>
        </a:p>
      </dgm:t>
    </dgm:pt>
    <dgm:pt modelId="{D89148CD-4C8B-4B09-BFC5-136EC62318ED}">
      <dgm:prSet/>
      <dgm:spPr/>
      <dgm:t>
        <a:bodyPr/>
        <a:lstStyle/>
        <a:p>
          <a:r>
            <a:rPr lang="cs-CZ" dirty="0"/>
            <a:t>Travnatá společenstva </a:t>
          </a:r>
          <a:endParaRPr lang="en-US" dirty="0"/>
        </a:p>
      </dgm:t>
    </dgm:pt>
    <dgm:pt modelId="{49BD739F-C980-4E58-9ACE-19899417954F}" type="parTrans" cxnId="{E6274CD9-58C6-473D-9E35-31DB4BD66F7B}">
      <dgm:prSet/>
      <dgm:spPr/>
      <dgm:t>
        <a:bodyPr/>
        <a:lstStyle/>
        <a:p>
          <a:endParaRPr lang="en-US"/>
        </a:p>
      </dgm:t>
    </dgm:pt>
    <dgm:pt modelId="{F716AB6B-871A-4E11-9383-7C14B2480508}" type="sibTrans" cxnId="{E6274CD9-58C6-473D-9E35-31DB4BD66F7B}">
      <dgm:prSet/>
      <dgm:spPr/>
      <dgm:t>
        <a:bodyPr/>
        <a:lstStyle/>
        <a:p>
          <a:endParaRPr lang="en-US"/>
        </a:p>
      </dgm:t>
    </dgm:pt>
    <dgm:pt modelId="{7236DB74-3A5A-4844-8D70-5C9C63FDA214}">
      <dgm:prSet/>
      <dgm:spPr/>
      <dgm:t>
        <a:bodyPr/>
        <a:lstStyle/>
        <a:p>
          <a:r>
            <a:rPr lang="cs-CZ" dirty="0"/>
            <a:t>Norující hlodavci, bizoni, koně, lamy, klokani, psovité šelmy</a:t>
          </a:r>
          <a:endParaRPr lang="en-US" dirty="0"/>
        </a:p>
      </dgm:t>
    </dgm:pt>
    <dgm:pt modelId="{E3D6171A-7DFB-4585-B4AD-12C2ECDAFE9A}" type="parTrans" cxnId="{8FC99038-2719-474A-98E9-BB3802279E00}">
      <dgm:prSet/>
      <dgm:spPr/>
      <dgm:t>
        <a:bodyPr/>
        <a:lstStyle/>
        <a:p>
          <a:endParaRPr lang="en-US"/>
        </a:p>
      </dgm:t>
    </dgm:pt>
    <dgm:pt modelId="{E007D442-9EF3-4404-8E6B-143B6A1F6597}" type="sibTrans" cxnId="{8FC99038-2719-474A-98E9-BB3802279E00}">
      <dgm:prSet/>
      <dgm:spPr/>
      <dgm:t>
        <a:bodyPr/>
        <a:lstStyle/>
        <a:p>
          <a:endParaRPr lang="en-US"/>
        </a:p>
      </dgm:t>
    </dgm:pt>
    <dgm:pt modelId="{89C1C350-A1A7-406D-AC72-25F4C17F5317}" type="pres">
      <dgm:prSet presAssocID="{52690767-ED73-437A-B54F-C223CA4B53C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E20AF3F-868F-4D9B-AB56-C99035CB970F}" type="pres">
      <dgm:prSet presAssocID="{F7EF8982-796F-4CBE-B112-2A6354DED0C9}" presName="compNode" presStyleCnt="0"/>
      <dgm:spPr/>
    </dgm:pt>
    <dgm:pt modelId="{9EE369A0-C62E-4AD0-A4BA-DC0635156148}" type="pres">
      <dgm:prSet presAssocID="{F7EF8982-796F-4CBE-B112-2A6354DED0C9}" presName="bgRect" presStyleLbl="bgShp" presStyleIdx="0" presStyleCnt="3"/>
      <dgm:spPr/>
    </dgm:pt>
    <dgm:pt modelId="{4DA43D8D-03F0-4216-9D9E-C24E313AA63E}" type="pres">
      <dgm:prSet presAssocID="{F7EF8982-796F-4CBE-B112-2A6354DED0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Sluneční"/>
        </a:ext>
      </dgm:extLst>
    </dgm:pt>
    <dgm:pt modelId="{6D0C7E26-F03C-424A-9BBC-57470D8E1EED}" type="pres">
      <dgm:prSet presAssocID="{F7EF8982-796F-4CBE-B112-2A6354DED0C9}" presName="spaceRect" presStyleCnt="0"/>
      <dgm:spPr/>
    </dgm:pt>
    <dgm:pt modelId="{CA023287-2247-42CE-AD11-CCE3010F8D02}" type="pres">
      <dgm:prSet presAssocID="{F7EF8982-796F-4CBE-B112-2A6354DED0C9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EFC2CFB2-B4E1-4E82-A244-5CB58A8C4A1F}" type="pres">
      <dgm:prSet presAssocID="{1A3D1E74-A3D8-40C2-AF8F-CE4B376B0CCB}" presName="sibTrans" presStyleCnt="0"/>
      <dgm:spPr/>
    </dgm:pt>
    <dgm:pt modelId="{D6A16EBA-1AA5-4E97-B41A-5B266660E958}" type="pres">
      <dgm:prSet presAssocID="{D89148CD-4C8B-4B09-BFC5-136EC62318ED}" presName="compNode" presStyleCnt="0"/>
      <dgm:spPr/>
    </dgm:pt>
    <dgm:pt modelId="{DBC5036C-0BF8-4CC7-A197-12968FBE0C1A}" type="pres">
      <dgm:prSet presAssocID="{D89148CD-4C8B-4B09-BFC5-136EC62318ED}" presName="bgRect" presStyleLbl="bgShp" presStyleIdx="1" presStyleCnt="3"/>
      <dgm:spPr/>
    </dgm:pt>
    <dgm:pt modelId="{D4EF20C1-9D6E-462F-86E2-34938D085EAC}" type="pres">
      <dgm:prSet presAssocID="{D89148CD-4C8B-4B09-BFC5-136EC62318E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Květina"/>
        </a:ext>
      </dgm:extLst>
    </dgm:pt>
    <dgm:pt modelId="{62633F7B-6FB4-4190-BD39-8F52CD6A6441}" type="pres">
      <dgm:prSet presAssocID="{D89148CD-4C8B-4B09-BFC5-136EC62318ED}" presName="spaceRect" presStyleCnt="0"/>
      <dgm:spPr/>
    </dgm:pt>
    <dgm:pt modelId="{6E63FCDD-9F1E-4D43-89B1-05064AB71DA7}" type="pres">
      <dgm:prSet presAssocID="{D89148CD-4C8B-4B09-BFC5-136EC62318ED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1EF93BEE-7102-4C90-964F-50A78F23EE39}" type="pres">
      <dgm:prSet presAssocID="{F716AB6B-871A-4E11-9383-7C14B2480508}" presName="sibTrans" presStyleCnt="0"/>
      <dgm:spPr/>
    </dgm:pt>
    <dgm:pt modelId="{0F90D501-9381-4B8A-95B2-43D6F81A7BE8}" type="pres">
      <dgm:prSet presAssocID="{7236DB74-3A5A-4844-8D70-5C9C63FDA214}" presName="compNode" presStyleCnt="0"/>
      <dgm:spPr/>
    </dgm:pt>
    <dgm:pt modelId="{B0AE8263-3579-4486-A256-9938F12CDA6D}" type="pres">
      <dgm:prSet presAssocID="{7236DB74-3A5A-4844-8D70-5C9C63FDA214}" presName="bgRect" presStyleLbl="bgShp" presStyleIdx="2" presStyleCnt="3"/>
      <dgm:spPr/>
    </dgm:pt>
    <dgm:pt modelId="{488882C0-DEB1-4008-BA43-31C98ACDD839}" type="pres">
      <dgm:prSet presAssocID="{7236DB74-3A5A-4844-8D70-5C9C63FDA21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Horse"/>
        </a:ext>
      </dgm:extLst>
    </dgm:pt>
    <dgm:pt modelId="{ED06BBFA-02A5-49DB-89E9-E062A50F48C4}" type="pres">
      <dgm:prSet presAssocID="{7236DB74-3A5A-4844-8D70-5C9C63FDA214}" presName="spaceRect" presStyleCnt="0"/>
      <dgm:spPr/>
    </dgm:pt>
    <dgm:pt modelId="{54438C54-84E7-4BFB-95CC-8D178A7141A9}" type="pres">
      <dgm:prSet presAssocID="{7236DB74-3A5A-4844-8D70-5C9C63FDA214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EF9194FC-8DCC-4C4B-8D66-A2FE6BCD2D56}" type="presOf" srcId="{52690767-ED73-437A-B54F-C223CA4B53CE}" destId="{89C1C350-A1A7-406D-AC72-25F4C17F5317}" srcOrd="0" destOrd="0" presId="urn:microsoft.com/office/officeart/2018/2/layout/IconVerticalSolidList"/>
    <dgm:cxn modelId="{1ACEBD96-F5DC-4010-A643-FED604963148}" srcId="{52690767-ED73-437A-B54F-C223CA4B53CE}" destId="{F7EF8982-796F-4CBE-B112-2A6354DED0C9}" srcOrd="0" destOrd="0" parTransId="{4A7085D6-01C8-41CC-9C19-34368BFF6189}" sibTransId="{1A3D1E74-A3D8-40C2-AF8F-CE4B376B0CCB}"/>
    <dgm:cxn modelId="{E6274CD9-58C6-473D-9E35-31DB4BD66F7B}" srcId="{52690767-ED73-437A-B54F-C223CA4B53CE}" destId="{D89148CD-4C8B-4B09-BFC5-136EC62318ED}" srcOrd="1" destOrd="0" parTransId="{49BD739F-C980-4E58-9ACE-19899417954F}" sibTransId="{F716AB6B-871A-4E11-9383-7C14B2480508}"/>
    <dgm:cxn modelId="{3CB92E45-CBDD-4A62-9315-6B78B39E45A3}" type="presOf" srcId="{7236DB74-3A5A-4844-8D70-5C9C63FDA214}" destId="{54438C54-84E7-4BFB-95CC-8D178A7141A9}" srcOrd="0" destOrd="0" presId="urn:microsoft.com/office/officeart/2018/2/layout/IconVerticalSolidList"/>
    <dgm:cxn modelId="{DB00C818-A9B2-4B6E-876E-78D1E228DCDF}" type="presOf" srcId="{D89148CD-4C8B-4B09-BFC5-136EC62318ED}" destId="{6E63FCDD-9F1E-4D43-89B1-05064AB71DA7}" srcOrd="0" destOrd="0" presId="urn:microsoft.com/office/officeart/2018/2/layout/IconVerticalSolidList"/>
    <dgm:cxn modelId="{B13F3E42-C272-4B31-B175-2A4F6753F42D}" type="presOf" srcId="{F7EF8982-796F-4CBE-B112-2A6354DED0C9}" destId="{CA023287-2247-42CE-AD11-CCE3010F8D02}" srcOrd="0" destOrd="0" presId="urn:microsoft.com/office/officeart/2018/2/layout/IconVerticalSolidList"/>
    <dgm:cxn modelId="{8FC99038-2719-474A-98E9-BB3802279E00}" srcId="{52690767-ED73-437A-B54F-C223CA4B53CE}" destId="{7236DB74-3A5A-4844-8D70-5C9C63FDA214}" srcOrd="2" destOrd="0" parTransId="{E3D6171A-7DFB-4585-B4AD-12C2ECDAFE9A}" sibTransId="{E007D442-9EF3-4404-8E6B-143B6A1F6597}"/>
    <dgm:cxn modelId="{78A0BB5A-A94E-4DF1-BF03-70B9991FEBD5}" type="presParOf" srcId="{89C1C350-A1A7-406D-AC72-25F4C17F5317}" destId="{DE20AF3F-868F-4D9B-AB56-C99035CB970F}" srcOrd="0" destOrd="0" presId="urn:microsoft.com/office/officeart/2018/2/layout/IconVerticalSolidList"/>
    <dgm:cxn modelId="{DDF7B0E2-A8EF-41D3-B839-93BBCE2B1A0B}" type="presParOf" srcId="{DE20AF3F-868F-4D9B-AB56-C99035CB970F}" destId="{9EE369A0-C62E-4AD0-A4BA-DC0635156148}" srcOrd="0" destOrd="0" presId="urn:microsoft.com/office/officeart/2018/2/layout/IconVerticalSolidList"/>
    <dgm:cxn modelId="{457B7E39-3CA1-49E0-A6A2-1E9DCF0D9F33}" type="presParOf" srcId="{DE20AF3F-868F-4D9B-AB56-C99035CB970F}" destId="{4DA43D8D-03F0-4216-9D9E-C24E313AA63E}" srcOrd="1" destOrd="0" presId="urn:microsoft.com/office/officeart/2018/2/layout/IconVerticalSolidList"/>
    <dgm:cxn modelId="{EE4314BA-7FDB-434E-A3F0-745902F91E31}" type="presParOf" srcId="{DE20AF3F-868F-4D9B-AB56-C99035CB970F}" destId="{6D0C7E26-F03C-424A-9BBC-57470D8E1EED}" srcOrd="2" destOrd="0" presId="urn:microsoft.com/office/officeart/2018/2/layout/IconVerticalSolidList"/>
    <dgm:cxn modelId="{80BD2138-D792-4A41-935E-F9615D5679A3}" type="presParOf" srcId="{DE20AF3F-868F-4D9B-AB56-C99035CB970F}" destId="{CA023287-2247-42CE-AD11-CCE3010F8D02}" srcOrd="3" destOrd="0" presId="urn:microsoft.com/office/officeart/2018/2/layout/IconVerticalSolidList"/>
    <dgm:cxn modelId="{227E253D-429B-4F56-BDF9-78DE075D19DD}" type="presParOf" srcId="{89C1C350-A1A7-406D-AC72-25F4C17F5317}" destId="{EFC2CFB2-B4E1-4E82-A244-5CB58A8C4A1F}" srcOrd="1" destOrd="0" presId="urn:microsoft.com/office/officeart/2018/2/layout/IconVerticalSolidList"/>
    <dgm:cxn modelId="{FB1D9D36-992A-494F-A01E-F7CABD1FD914}" type="presParOf" srcId="{89C1C350-A1A7-406D-AC72-25F4C17F5317}" destId="{D6A16EBA-1AA5-4E97-B41A-5B266660E958}" srcOrd="2" destOrd="0" presId="urn:microsoft.com/office/officeart/2018/2/layout/IconVerticalSolidList"/>
    <dgm:cxn modelId="{CD0D79EE-EC87-4ABB-A5DE-06A073D752B0}" type="presParOf" srcId="{D6A16EBA-1AA5-4E97-B41A-5B266660E958}" destId="{DBC5036C-0BF8-4CC7-A197-12968FBE0C1A}" srcOrd="0" destOrd="0" presId="urn:microsoft.com/office/officeart/2018/2/layout/IconVerticalSolidList"/>
    <dgm:cxn modelId="{009A8837-8ECF-4534-9D7F-E80A1E92BEEC}" type="presParOf" srcId="{D6A16EBA-1AA5-4E97-B41A-5B266660E958}" destId="{D4EF20C1-9D6E-462F-86E2-34938D085EAC}" srcOrd="1" destOrd="0" presId="urn:microsoft.com/office/officeart/2018/2/layout/IconVerticalSolidList"/>
    <dgm:cxn modelId="{CA95D651-B82B-4DDD-A196-1BBA0A6F1020}" type="presParOf" srcId="{D6A16EBA-1AA5-4E97-B41A-5B266660E958}" destId="{62633F7B-6FB4-4190-BD39-8F52CD6A6441}" srcOrd="2" destOrd="0" presId="urn:microsoft.com/office/officeart/2018/2/layout/IconVerticalSolidList"/>
    <dgm:cxn modelId="{A0394F76-F860-4BD0-909E-4420659AA6E4}" type="presParOf" srcId="{D6A16EBA-1AA5-4E97-B41A-5B266660E958}" destId="{6E63FCDD-9F1E-4D43-89B1-05064AB71DA7}" srcOrd="3" destOrd="0" presId="urn:microsoft.com/office/officeart/2018/2/layout/IconVerticalSolidList"/>
    <dgm:cxn modelId="{B8A680C8-1E82-4658-B026-30273567D832}" type="presParOf" srcId="{89C1C350-A1A7-406D-AC72-25F4C17F5317}" destId="{1EF93BEE-7102-4C90-964F-50A78F23EE39}" srcOrd="3" destOrd="0" presId="urn:microsoft.com/office/officeart/2018/2/layout/IconVerticalSolidList"/>
    <dgm:cxn modelId="{2791F8B9-E37D-47D5-B08C-C652B050B867}" type="presParOf" srcId="{89C1C350-A1A7-406D-AC72-25F4C17F5317}" destId="{0F90D501-9381-4B8A-95B2-43D6F81A7BE8}" srcOrd="4" destOrd="0" presId="urn:microsoft.com/office/officeart/2018/2/layout/IconVerticalSolidList"/>
    <dgm:cxn modelId="{C6D7945C-D4DE-4F96-B0A5-A95C4D5C978D}" type="presParOf" srcId="{0F90D501-9381-4B8A-95B2-43D6F81A7BE8}" destId="{B0AE8263-3579-4486-A256-9938F12CDA6D}" srcOrd="0" destOrd="0" presId="urn:microsoft.com/office/officeart/2018/2/layout/IconVerticalSolidList"/>
    <dgm:cxn modelId="{A2F69B83-114C-463E-BF3B-5CCCEF5F9F47}" type="presParOf" srcId="{0F90D501-9381-4B8A-95B2-43D6F81A7BE8}" destId="{488882C0-DEB1-4008-BA43-31C98ACDD839}" srcOrd="1" destOrd="0" presId="urn:microsoft.com/office/officeart/2018/2/layout/IconVerticalSolidList"/>
    <dgm:cxn modelId="{13914ED5-1B65-4E41-9BBD-2D4FD99D815C}" type="presParOf" srcId="{0F90D501-9381-4B8A-95B2-43D6F81A7BE8}" destId="{ED06BBFA-02A5-49DB-89E9-E062A50F48C4}" srcOrd="2" destOrd="0" presId="urn:microsoft.com/office/officeart/2018/2/layout/IconVerticalSolidList"/>
    <dgm:cxn modelId="{536EE9CD-F92B-493A-8F44-358C05F62E63}" type="presParOf" srcId="{0F90D501-9381-4B8A-95B2-43D6F81A7BE8}" destId="{54438C54-84E7-4BFB-95CC-8D178A7141A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F80266-FDB4-4636-8694-9134F75C41E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76CE587-A784-4A8E-86F7-73E6015A8697}">
      <dgm:prSet/>
      <dgm:spPr/>
      <dgm:t>
        <a:bodyPr/>
        <a:lstStyle/>
        <a:p>
          <a:r>
            <a:rPr lang="cs-CZ"/>
            <a:t>Tropické klima, dlouhá období sucha, požáry</a:t>
          </a:r>
          <a:endParaRPr lang="en-US"/>
        </a:p>
      </dgm:t>
    </dgm:pt>
    <dgm:pt modelId="{D8421542-51AA-4F50-8B70-CF9EAB153D85}" type="parTrans" cxnId="{A2676380-EF74-4698-9C81-27B6C0BF9FAA}">
      <dgm:prSet/>
      <dgm:spPr/>
      <dgm:t>
        <a:bodyPr/>
        <a:lstStyle/>
        <a:p>
          <a:endParaRPr lang="en-US"/>
        </a:p>
      </dgm:t>
    </dgm:pt>
    <dgm:pt modelId="{2A3C7290-BF02-4A79-ABF6-1467DE34E72D}" type="sibTrans" cxnId="{A2676380-EF74-4698-9C81-27B6C0BF9FAA}">
      <dgm:prSet/>
      <dgm:spPr/>
      <dgm:t>
        <a:bodyPr/>
        <a:lstStyle/>
        <a:p>
          <a:endParaRPr lang="en-US"/>
        </a:p>
      </dgm:t>
    </dgm:pt>
    <dgm:pt modelId="{E2451EE7-DD26-48FA-A0A4-8FDADB83F2BF}">
      <dgm:prSet/>
      <dgm:spPr/>
      <dgm:t>
        <a:bodyPr/>
        <a:lstStyle/>
        <a:p>
          <a:r>
            <a:rPr lang="cs-CZ"/>
            <a:t>Travnatá společenstva s roztroušenými stromy</a:t>
          </a:r>
          <a:endParaRPr lang="en-US"/>
        </a:p>
      </dgm:t>
    </dgm:pt>
    <dgm:pt modelId="{E16C348B-861A-47CC-8E1A-A30E108ABB73}" type="parTrans" cxnId="{74C48889-711F-48FB-AF29-D92FB2ED6574}">
      <dgm:prSet/>
      <dgm:spPr/>
      <dgm:t>
        <a:bodyPr/>
        <a:lstStyle/>
        <a:p>
          <a:endParaRPr lang="en-US"/>
        </a:p>
      </dgm:t>
    </dgm:pt>
    <dgm:pt modelId="{9DFBAAB1-5687-48F2-A9AB-2E35A170B299}" type="sibTrans" cxnId="{74C48889-711F-48FB-AF29-D92FB2ED6574}">
      <dgm:prSet/>
      <dgm:spPr/>
      <dgm:t>
        <a:bodyPr/>
        <a:lstStyle/>
        <a:p>
          <a:endParaRPr lang="en-US"/>
        </a:p>
      </dgm:t>
    </dgm:pt>
    <dgm:pt modelId="{14D95D31-D498-4D7C-B081-A9F8301A9723}">
      <dgm:prSet/>
      <dgm:spPr/>
      <dgm:t>
        <a:bodyPr/>
        <a:lstStyle/>
        <a:p>
          <a:r>
            <a:rPr lang="cs-CZ"/>
            <a:t>Antilopy, zebry, žirafy, sloni, nosorožci, lvi, psovité šelmy</a:t>
          </a:r>
          <a:endParaRPr lang="en-US"/>
        </a:p>
      </dgm:t>
    </dgm:pt>
    <dgm:pt modelId="{4F514462-81E9-4FF1-89AE-4683D52A73FB}" type="parTrans" cxnId="{B5DBA654-83AA-4246-A032-1AFC3BDD8336}">
      <dgm:prSet/>
      <dgm:spPr/>
      <dgm:t>
        <a:bodyPr/>
        <a:lstStyle/>
        <a:p>
          <a:endParaRPr lang="en-US"/>
        </a:p>
      </dgm:t>
    </dgm:pt>
    <dgm:pt modelId="{F55C1885-7B29-4CFB-915D-0C1A711A2FEF}" type="sibTrans" cxnId="{B5DBA654-83AA-4246-A032-1AFC3BDD8336}">
      <dgm:prSet/>
      <dgm:spPr/>
      <dgm:t>
        <a:bodyPr/>
        <a:lstStyle/>
        <a:p>
          <a:endParaRPr lang="en-US"/>
        </a:p>
      </dgm:t>
    </dgm:pt>
    <dgm:pt modelId="{6A1A2BAE-F6BA-4088-AC23-A3D530D7F9B8}" type="pres">
      <dgm:prSet presAssocID="{AAF80266-FDB4-4636-8694-9134F75C41E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7C5658C-D53E-4AEA-B6CC-C950237F2513}" type="pres">
      <dgm:prSet presAssocID="{E76CE587-A784-4A8E-86F7-73E6015A8697}" presName="compNode" presStyleCnt="0"/>
      <dgm:spPr/>
    </dgm:pt>
    <dgm:pt modelId="{0F290C41-CAAD-4354-B031-0E859B3E85AE}" type="pres">
      <dgm:prSet presAssocID="{E76CE587-A784-4A8E-86F7-73E6015A8697}" presName="bgRect" presStyleLbl="bgShp" presStyleIdx="0" presStyleCnt="3"/>
      <dgm:spPr/>
    </dgm:pt>
    <dgm:pt modelId="{B2200A41-B80A-486F-BEAA-8592F8027A9F}" type="pres">
      <dgm:prSet presAssocID="{E76CE587-A784-4A8E-86F7-73E6015A869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Kopec"/>
        </a:ext>
      </dgm:extLst>
    </dgm:pt>
    <dgm:pt modelId="{52FA299A-A9D0-4A9F-B803-151044F40CD5}" type="pres">
      <dgm:prSet presAssocID="{E76CE587-A784-4A8E-86F7-73E6015A8697}" presName="spaceRect" presStyleCnt="0"/>
      <dgm:spPr/>
    </dgm:pt>
    <dgm:pt modelId="{D494999E-3965-47A5-811E-FD8E580879DB}" type="pres">
      <dgm:prSet presAssocID="{E76CE587-A784-4A8E-86F7-73E6015A8697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B345E7D3-789B-4155-BEEB-2D06671DBC23}" type="pres">
      <dgm:prSet presAssocID="{2A3C7290-BF02-4A79-ABF6-1467DE34E72D}" presName="sibTrans" presStyleCnt="0"/>
      <dgm:spPr/>
    </dgm:pt>
    <dgm:pt modelId="{12C0E12E-0B66-4E0F-A84D-E8C4B4039BE1}" type="pres">
      <dgm:prSet presAssocID="{E2451EE7-DD26-48FA-A0A4-8FDADB83F2BF}" presName="compNode" presStyleCnt="0"/>
      <dgm:spPr/>
    </dgm:pt>
    <dgm:pt modelId="{DC827CF7-F906-4D98-9E73-C06C0EF2CEE0}" type="pres">
      <dgm:prSet presAssocID="{E2451EE7-DD26-48FA-A0A4-8FDADB83F2BF}" presName="bgRect" presStyleLbl="bgShp" presStyleIdx="1" presStyleCnt="3"/>
      <dgm:spPr/>
    </dgm:pt>
    <dgm:pt modelId="{40EB21F0-7850-48FE-B8F6-9E51D49AB693}" type="pres">
      <dgm:prSet presAssocID="{E2451EE7-DD26-48FA-A0A4-8FDADB83F2B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Palma"/>
        </a:ext>
      </dgm:extLst>
    </dgm:pt>
    <dgm:pt modelId="{C4038F25-9485-4020-B296-E2060D26BAA1}" type="pres">
      <dgm:prSet presAssocID="{E2451EE7-DD26-48FA-A0A4-8FDADB83F2BF}" presName="spaceRect" presStyleCnt="0"/>
      <dgm:spPr/>
    </dgm:pt>
    <dgm:pt modelId="{52836387-3FFF-41EA-A6E4-C2707F13043F}" type="pres">
      <dgm:prSet presAssocID="{E2451EE7-DD26-48FA-A0A4-8FDADB83F2BF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BE6A2B3B-FC3C-4178-84BD-C545C442E695}" type="pres">
      <dgm:prSet presAssocID="{9DFBAAB1-5687-48F2-A9AB-2E35A170B299}" presName="sibTrans" presStyleCnt="0"/>
      <dgm:spPr/>
    </dgm:pt>
    <dgm:pt modelId="{4CE0990E-6959-4BC8-AB4C-B4831770CC02}" type="pres">
      <dgm:prSet presAssocID="{14D95D31-D498-4D7C-B081-A9F8301A9723}" presName="compNode" presStyleCnt="0"/>
      <dgm:spPr/>
    </dgm:pt>
    <dgm:pt modelId="{19E6D969-765A-4338-B4AD-512EF76A1DBD}" type="pres">
      <dgm:prSet presAssocID="{14D95D31-D498-4D7C-B081-A9F8301A9723}" presName="bgRect" presStyleLbl="bgShp" presStyleIdx="2" presStyleCnt="3"/>
      <dgm:spPr/>
    </dgm:pt>
    <dgm:pt modelId="{52225638-C542-4250-B9EB-ACBCA576DE0E}" type="pres">
      <dgm:prSet presAssocID="{14D95D31-D498-4D7C-B081-A9F8301A972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Zebra"/>
        </a:ext>
      </dgm:extLst>
    </dgm:pt>
    <dgm:pt modelId="{A90CA807-6F22-4F1E-8092-7165D24A23D3}" type="pres">
      <dgm:prSet presAssocID="{14D95D31-D498-4D7C-B081-A9F8301A9723}" presName="spaceRect" presStyleCnt="0"/>
      <dgm:spPr/>
    </dgm:pt>
    <dgm:pt modelId="{8A44CD43-872B-4B68-AD2E-699854E1810B}" type="pres">
      <dgm:prSet presAssocID="{14D95D31-D498-4D7C-B081-A9F8301A9723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EF5573B2-9077-40DC-9F23-73E08DCA9EAA}" type="presOf" srcId="{E76CE587-A784-4A8E-86F7-73E6015A8697}" destId="{D494999E-3965-47A5-811E-FD8E580879DB}" srcOrd="0" destOrd="0" presId="urn:microsoft.com/office/officeart/2018/2/layout/IconVerticalSolidList"/>
    <dgm:cxn modelId="{4627AE76-20F2-450C-9CFD-F7B1B3C7ABED}" type="presOf" srcId="{E2451EE7-DD26-48FA-A0A4-8FDADB83F2BF}" destId="{52836387-3FFF-41EA-A6E4-C2707F13043F}" srcOrd="0" destOrd="0" presId="urn:microsoft.com/office/officeart/2018/2/layout/IconVerticalSolidList"/>
    <dgm:cxn modelId="{74C48889-711F-48FB-AF29-D92FB2ED6574}" srcId="{AAF80266-FDB4-4636-8694-9134F75C41E9}" destId="{E2451EE7-DD26-48FA-A0A4-8FDADB83F2BF}" srcOrd="1" destOrd="0" parTransId="{E16C348B-861A-47CC-8E1A-A30E108ABB73}" sibTransId="{9DFBAAB1-5687-48F2-A9AB-2E35A170B299}"/>
    <dgm:cxn modelId="{A4DA380F-ED25-4545-89B9-C9D4754932A2}" type="presOf" srcId="{AAF80266-FDB4-4636-8694-9134F75C41E9}" destId="{6A1A2BAE-F6BA-4088-AC23-A3D530D7F9B8}" srcOrd="0" destOrd="0" presId="urn:microsoft.com/office/officeart/2018/2/layout/IconVerticalSolidList"/>
    <dgm:cxn modelId="{A2676380-EF74-4698-9C81-27B6C0BF9FAA}" srcId="{AAF80266-FDB4-4636-8694-9134F75C41E9}" destId="{E76CE587-A784-4A8E-86F7-73E6015A8697}" srcOrd="0" destOrd="0" parTransId="{D8421542-51AA-4F50-8B70-CF9EAB153D85}" sibTransId="{2A3C7290-BF02-4A79-ABF6-1467DE34E72D}"/>
    <dgm:cxn modelId="{F9836473-1DA3-46B5-AAED-097999E41D73}" type="presOf" srcId="{14D95D31-D498-4D7C-B081-A9F8301A9723}" destId="{8A44CD43-872B-4B68-AD2E-699854E1810B}" srcOrd="0" destOrd="0" presId="urn:microsoft.com/office/officeart/2018/2/layout/IconVerticalSolidList"/>
    <dgm:cxn modelId="{B5DBA654-83AA-4246-A032-1AFC3BDD8336}" srcId="{AAF80266-FDB4-4636-8694-9134F75C41E9}" destId="{14D95D31-D498-4D7C-B081-A9F8301A9723}" srcOrd="2" destOrd="0" parTransId="{4F514462-81E9-4FF1-89AE-4683D52A73FB}" sibTransId="{F55C1885-7B29-4CFB-915D-0C1A711A2FEF}"/>
    <dgm:cxn modelId="{3067F28C-CF70-4D30-9305-C453908FEA6E}" type="presParOf" srcId="{6A1A2BAE-F6BA-4088-AC23-A3D530D7F9B8}" destId="{37C5658C-D53E-4AEA-B6CC-C950237F2513}" srcOrd="0" destOrd="0" presId="urn:microsoft.com/office/officeart/2018/2/layout/IconVerticalSolidList"/>
    <dgm:cxn modelId="{F99E250F-AA2B-44E7-ACFF-F1164C54679A}" type="presParOf" srcId="{37C5658C-D53E-4AEA-B6CC-C950237F2513}" destId="{0F290C41-CAAD-4354-B031-0E859B3E85AE}" srcOrd="0" destOrd="0" presId="urn:microsoft.com/office/officeart/2018/2/layout/IconVerticalSolidList"/>
    <dgm:cxn modelId="{53A9F35A-0C1F-4124-BAEE-23C1367E54E2}" type="presParOf" srcId="{37C5658C-D53E-4AEA-B6CC-C950237F2513}" destId="{B2200A41-B80A-486F-BEAA-8592F8027A9F}" srcOrd="1" destOrd="0" presId="urn:microsoft.com/office/officeart/2018/2/layout/IconVerticalSolidList"/>
    <dgm:cxn modelId="{6E27DE4F-6BC3-4740-B61D-77671CCE3F1A}" type="presParOf" srcId="{37C5658C-D53E-4AEA-B6CC-C950237F2513}" destId="{52FA299A-A9D0-4A9F-B803-151044F40CD5}" srcOrd="2" destOrd="0" presId="urn:microsoft.com/office/officeart/2018/2/layout/IconVerticalSolidList"/>
    <dgm:cxn modelId="{831AE6E0-2973-4152-A810-198687107F7D}" type="presParOf" srcId="{37C5658C-D53E-4AEA-B6CC-C950237F2513}" destId="{D494999E-3965-47A5-811E-FD8E580879DB}" srcOrd="3" destOrd="0" presId="urn:microsoft.com/office/officeart/2018/2/layout/IconVerticalSolidList"/>
    <dgm:cxn modelId="{857F3997-26FC-43CF-B382-EF390F832174}" type="presParOf" srcId="{6A1A2BAE-F6BA-4088-AC23-A3D530D7F9B8}" destId="{B345E7D3-789B-4155-BEEB-2D06671DBC23}" srcOrd="1" destOrd="0" presId="urn:microsoft.com/office/officeart/2018/2/layout/IconVerticalSolidList"/>
    <dgm:cxn modelId="{881E08B1-92D8-45FF-96BA-19E2B2A07CEF}" type="presParOf" srcId="{6A1A2BAE-F6BA-4088-AC23-A3D530D7F9B8}" destId="{12C0E12E-0B66-4E0F-A84D-E8C4B4039BE1}" srcOrd="2" destOrd="0" presId="urn:microsoft.com/office/officeart/2018/2/layout/IconVerticalSolidList"/>
    <dgm:cxn modelId="{555214D5-028C-4F28-983E-AB77FC8C6C48}" type="presParOf" srcId="{12C0E12E-0B66-4E0F-A84D-E8C4B4039BE1}" destId="{DC827CF7-F906-4D98-9E73-C06C0EF2CEE0}" srcOrd="0" destOrd="0" presId="urn:microsoft.com/office/officeart/2018/2/layout/IconVerticalSolidList"/>
    <dgm:cxn modelId="{1BB62FC2-5B12-4981-80F6-79DBB08DFA52}" type="presParOf" srcId="{12C0E12E-0B66-4E0F-A84D-E8C4B4039BE1}" destId="{40EB21F0-7850-48FE-B8F6-9E51D49AB693}" srcOrd="1" destOrd="0" presId="urn:microsoft.com/office/officeart/2018/2/layout/IconVerticalSolidList"/>
    <dgm:cxn modelId="{E7EBCDB8-3A8B-47E0-BE52-305591FF527B}" type="presParOf" srcId="{12C0E12E-0B66-4E0F-A84D-E8C4B4039BE1}" destId="{C4038F25-9485-4020-B296-E2060D26BAA1}" srcOrd="2" destOrd="0" presId="urn:microsoft.com/office/officeart/2018/2/layout/IconVerticalSolidList"/>
    <dgm:cxn modelId="{C5BA9AFB-2500-473F-BD45-C8156C773A5A}" type="presParOf" srcId="{12C0E12E-0B66-4E0F-A84D-E8C4B4039BE1}" destId="{52836387-3FFF-41EA-A6E4-C2707F13043F}" srcOrd="3" destOrd="0" presId="urn:microsoft.com/office/officeart/2018/2/layout/IconVerticalSolidList"/>
    <dgm:cxn modelId="{5DD64A15-A748-461C-BD0D-B09EFEB76FCE}" type="presParOf" srcId="{6A1A2BAE-F6BA-4088-AC23-A3D530D7F9B8}" destId="{BE6A2B3B-FC3C-4178-84BD-C545C442E695}" srcOrd="3" destOrd="0" presId="urn:microsoft.com/office/officeart/2018/2/layout/IconVerticalSolidList"/>
    <dgm:cxn modelId="{20659188-D15C-4EDF-A222-C01F3EBA9918}" type="presParOf" srcId="{6A1A2BAE-F6BA-4088-AC23-A3D530D7F9B8}" destId="{4CE0990E-6959-4BC8-AB4C-B4831770CC02}" srcOrd="4" destOrd="0" presId="urn:microsoft.com/office/officeart/2018/2/layout/IconVerticalSolidList"/>
    <dgm:cxn modelId="{F829BEC6-A1E2-46D5-95AD-483BCF537CBF}" type="presParOf" srcId="{4CE0990E-6959-4BC8-AB4C-B4831770CC02}" destId="{19E6D969-765A-4338-B4AD-512EF76A1DBD}" srcOrd="0" destOrd="0" presId="urn:microsoft.com/office/officeart/2018/2/layout/IconVerticalSolidList"/>
    <dgm:cxn modelId="{E4597747-2E57-4A47-B4A7-B5EEE8791B02}" type="presParOf" srcId="{4CE0990E-6959-4BC8-AB4C-B4831770CC02}" destId="{52225638-C542-4250-B9EB-ACBCA576DE0E}" srcOrd="1" destOrd="0" presId="urn:microsoft.com/office/officeart/2018/2/layout/IconVerticalSolidList"/>
    <dgm:cxn modelId="{4D0A61E6-F972-4E4F-A578-50D4407BFA05}" type="presParOf" srcId="{4CE0990E-6959-4BC8-AB4C-B4831770CC02}" destId="{A90CA807-6F22-4F1E-8092-7165D24A23D3}" srcOrd="2" destOrd="0" presId="urn:microsoft.com/office/officeart/2018/2/layout/IconVerticalSolidList"/>
    <dgm:cxn modelId="{CFD01254-E68D-46D0-B202-F7BDF709AE6E}" type="presParOf" srcId="{4CE0990E-6959-4BC8-AB4C-B4831770CC02}" destId="{8A44CD43-872B-4B68-AD2E-699854E1810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043E6C-39BC-4235-81F7-3DEDA9D5C59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A34BC0E-93BB-48A9-8002-ACC15732D104}">
      <dgm:prSet/>
      <dgm:spPr/>
      <dgm:t>
        <a:bodyPr/>
        <a:lstStyle/>
        <a:p>
          <a:r>
            <a:rPr lang="cs-CZ" dirty="0"/>
            <a:t>Horko, sucho</a:t>
          </a:r>
          <a:br>
            <a:rPr lang="cs-CZ" dirty="0"/>
          </a:br>
          <a:r>
            <a:rPr lang="cs-CZ" dirty="0"/>
            <a:t>kamenité nebo písčité </a:t>
          </a:r>
          <a:endParaRPr lang="en-US" dirty="0"/>
        </a:p>
      </dgm:t>
    </dgm:pt>
    <dgm:pt modelId="{5D1DDD92-248A-4F73-A539-98A13EFF40F4}" type="parTrans" cxnId="{11C20C44-6330-4981-8CAD-D2A0D38AF0E5}">
      <dgm:prSet/>
      <dgm:spPr/>
      <dgm:t>
        <a:bodyPr/>
        <a:lstStyle/>
        <a:p>
          <a:endParaRPr lang="en-US"/>
        </a:p>
      </dgm:t>
    </dgm:pt>
    <dgm:pt modelId="{369017A4-63FE-4FCE-AA11-18A7BA7AE945}" type="sibTrans" cxnId="{11C20C44-6330-4981-8CAD-D2A0D38AF0E5}">
      <dgm:prSet/>
      <dgm:spPr/>
      <dgm:t>
        <a:bodyPr/>
        <a:lstStyle/>
        <a:p>
          <a:endParaRPr lang="en-US"/>
        </a:p>
      </dgm:t>
    </dgm:pt>
    <dgm:pt modelId="{2AC05DF5-EC9E-43E3-AC44-A1B90D697D88}">
      <dgm:prSet/>
      <dgm:spPr/>
      <dgm:t>
        <a:bodyPr/>
        <a:lstStyle/>
        <a:p>
          <a:r>
            <a:rPr lang="cs-CZ"/>
            <a:t>V příhodných místech sukulenty, byliny, křoviny</a:t>
          </a:r>
          <a:endParaRPr lang="en-US"/>
        </a:p>
      </dgm:t>
    </dgm:pt>
    <dgm:pt modelId="{F0070230-D100-4EF8-818A-BA7E4B82D271}" type="parTrans" cxnId="{EBF505EC-7C88-4D43-B4E3-6E90012C2788}">
      <dgm:prSet/>
      <dgm:spPr/>
      <dgm:t>
        <a:bodyPr/>
        <a:lstStyle/>
        <a:p>
          <a:endParaRPr lang="en-US"/>
        </a:p>
      </dgm:t>
    </dgm:pt>
    <dgm:pt modelId="{6A6A9B07-6B43-45FD-8A7B-A5F08B39B65D}" type="sibTrans" cxnId="{EBF505EC-7C88-4D43-B4E3-6E90012C2788}">
      <dgm:prSet/>
      <dgm:spPr/>
      <dgm:t>
        <a:bodyPr/>
        <a:lstStyle/>
        <a:p>
          <a:endParaRPr lang="en-US"/>
        </a:p>
      </dgm:t>
    </dgm:pt>
    <dgm:pt modelId="{0EC3EAD6-FA05-4890-83D6-40360C6C5497}">
      <dgm:prSet/>
      <dgm:spPr/>
      <dgm:t>
        <a:bodyPr/>
        <a:lstStyle/>
        <a:p>
          <a:r>
            <a:rPr lang="cs-CZ"/>
            <a:t>Plazi, pouštní hlodavci, štíři</a:t>
          </a:r>
          <a:endParaRPr lang="en-US"/>
        </a:p>
      </dgm:t>
    </dgm:pt>
    <dgm:pt modelId="{846D1614-304D-4176-AD2D-7CC04A859380}" type="parTrans" cxnId="{F6609B8F-1C89-4D0C-8B60-5AC7A910DE84}">
      <dgm:prSet/>
      <dgm:spPr/>
      <dgm:t>
        <a:bodyPr/>
        <a:lstStyle/>
        <a:p>
          <a:endParaRPr lang="en-US"/>
        </a:p>
      </dgm:t>
    </dgm:pt>
    <dgm:pt modelId="{AF2F6054-B5FB-4063-9BCB-947D37B2C8CE}" type="sibTrans" cxnId="{F6609B8F-1C89-4D0C-8B60-5AC7A910DE84}">
      <dgm:prSet/>
      <dgm:spPr/>
      <dgm:t>
        <a:bodyPr/>
        <a:lstStyle/>
        <a:p>
          <a:endParaRPr lang="en-US"/>
        </a:p>
      </dgm:t>
    </dgm:pt>
    <dgm:pt modelId="{6911C58B-B18B-4342-BAA8-0AF4ACC3D536}" type="pres">
      <dgm:prSet presAssocID="{F4043E6C-39BC-4235-81F7-3DEDA9D5C59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2E0F1F0-F0D5-40F2-BF1B-530DDF647C74}" type="pres">
      <dgm:prSet presAssocID="{8A34BC0E-93BB-48A9-8002-ACC15732D104}" presName="compNode" presStyleCnt="0"/>
      <dgm:spPr/>
    </dgm:pt>
    <dgm:pt modelId="{F28303D2-6329-4DF4-8257-ABDDCDBECA84}" type="pres">
      <dgm:prSet presAssocID="{8A34BC0E-93BB-48A9-8002-ACC15732D104}" presName="bgRect" presStyleLbl="bgShp" presStyleIdx="0" presStyleCnt="3"/>
      <dgm:spPr/>
    </dgm:pt>
    <dgm:pt modelId="{8638FA40-D932-4F62-977A-FF87981F1180}" type="pres">
      <dgm:prSet presAssocID="{8A34BC0E-93BB-48A9-8002-ACC15732D10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Desert scene"/>
        </a:ext>
      </dgm:extLst>
    </dgm:pt>
    <dgm:pt modelId="{EF73F852-F107-4C31-B7FD-1B2DE1806B8D}" type="pres">
      <dgm:prSet presAssocID="{8A34BC0E-93BB-48A9-8002-ACC15732D104}" presName="spaceRect" presStyleCnt="0"/>
      <dgm:spPr/>
    </dgm:pt>
    <dgm:pt modelId="{C38E1C31-6FBC-4027-BB14-2E2F5D2B4B8F}" type="pres">
      <dgm:prSet presAssocID="{8A34BC0E-93BB-48A9-8002-ACC15732D104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40F0CE00-DE70-414A-9AAB-B67C6384011F}" type="pres">
      <dgm:prSet presAssocID="{369017A4-63FE-4FCE-AA11-18A7BA7AE945}" presName="sibTrans" presStyleCnt="0"/>
      <dgm:spPr/>
    </dgm:pt>
    <dgm:pt modelId="{55A96722-F879-4F10-BD03-35B536D361EF}" type="pres">
      <dgm:prSet presAssocID="{2AC05DF5-EC9E-43E3-AC44-A1B90D697D88}" presName="compNode" presStyleCnt="0"/>
      <dgm:spPr/>
    </dgm:pt>
    <dgm:pt modelId="{3685E80D-8CF5-4EB0-9972-0D9C10BDFF4B}" type="pres">
      <dgm:prSet presAssocID="{2AC05DF5-EC9E-43E3-AC44-A1B90D697D88}" presName="bgRect" presStyleLbl="bgShp" presStyleIdx="1" presStyleCnt="3"/>
      <dgm:spPr/>
    </dgm:pt>
    <dgm:pt modelId="{9F2126C5-5276-4B7F-95FC-A108C00ECCA9}" type="pres">
      <dgm:prSet presAssocID="{2AC05DF5-EC9E-43E3-AC44-A1B90D697D8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ktus"/>
        </a:ext>
      </dgm:extLst>
    </dgm:pt>
    <dgm:pt modelId="{3C277730-C3DA-438F-A588-0F641F921B31}" type="pres">
      <dgm:prSet presAssocID="{2AC05DF5-EC9E-43E3-AC44-A1B90D697D88}" presName="spaceRect" presStyleCnt="0"/>
      <dgm:spPr/>
    </dgm:pt>
    <dgm:pt modelId="{AB1DFC8C-5E6D-494E-81C6-8121AFCD067B}" type="pres">
      <dgm:prSet presAssocID="{2AC05DF5-EC9E-43E3-AC44-A1B90D697D88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C0A4041E-0684-4953-BE62-D7456B22D21D}" type="pres">
      <dgm:prSet presAssocID="{6A6A9B07-6B43-45FD-8A7B-A5F08B39B65D}" presName="sibTrans" presStyleCnt="0"/>
      <dgm:spPr/>
    </dgm:pt>
    <dgm:pt modelId="{5DC9C148-5EBD-4A9C-B922-68AE41F81998}" type="pres">
      <dgm:prSet presAssocID="{0EC3EAD6-FA05-4890-83D6-40360C6C5497}" presName="compNode" presStyleCnt="0"/>
      <dgm:spPr/>
    </dgm:pt>
    <dgm:pt modelId="{E9365A4A-85DA-42BD-B457-91155B1A980B}" type="pres">
      <dgm:prSet presAssocID="{0EC3EAD6-FA05-4890-83D6-40360C6C5497}" presName="bgRect" presStyleLbl="bgShp" presStyleIdx="2" presStyleCnt="3"/>
      <dgm:spPr/>
    </dgm:pt>
    <dgm:pt modelId="{0A0C9E2B-7352-477D-B49A-63C0AEFE85EB}" type="pres">
      <dgm:prSet presAssocID="{0EC3EAD6-FA05-4890-83D6-40360C6C549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Had"/>
        </a:ext>
      </dgm:extLst>
    </dgm:pt>
    <dgm:pt modelId="{88ECCA42-04B3-466C-A1B3-74EC675C34D6}" type="pres">
      <dgm:prSet presAssocID="{0EC3EAD6-FA05-4890-83D6-40360C6C5497}" presName="spaceRect" presStyleCnt="0"/>
      <dgm:spPr/>
    </dgm:pt>
    <dgm:pt modelId="{7CC2634E-E1B8-4C17-80B9-C15211368141}" type="pres">
      <dgm:prSet presAssocID="{0EC3EAD6-FA05-4890-83D6-40360C6C5497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B11963BA-343E-4B03-98C5-FB18709746E2}" type="presOf" srcId="{0EC3EAD6-FA05-4890-83D6-40360C6C5497}" destId="{7CC2634E-E1B8-4C17-80B9-C15211368141}" srcOrd="0" destOrd="0" presId="urn:microsoft.com/office/officeart/2018/2/layout/IconVerticalSolidList"/>
    <dgm:cxn modelId="{F6609B8F-1C89-4D0C-8B60-5AC7A910DE84}" srcId="{F4043E6C-39BC-4235-81F7-3DEDA9D5C59D}" destId="{0EC3EAD6-FA05-4890-83D6-40360C6C5497}" srcOrd="2" destOrd="0" parTransId="{846D1614-304D-4176-AD2D-7CC04A859380}" sibTransId="{AF2F6054-B5FB-4063-9BCB-947D37B2C8CE}"/>
    <dgm:cxn modelId="{EBF505EC-7C88-4D43-B4E3-6E90012C2788}" srcId="{F4043E6C-39BC-4235-81F7-3DEDA9D5C59D}" destId="{2AC05DF5-EC9E-43E3-AC44-A1B90D697D88}" srcOrd="1" destOrd="0" parTransId="{F0070230-D100-4EF8-818A-BA7E4B82D271}" sibTransId="{6A6A9B07-6B43-45FD-8A7B-A5F08B39B65D}"/>
    <dgm:cxn modelId="{109E065E-9C8E-4EEB-825B-7EA2DCDBEE1A}" type="presOf" srcId="{8A34BC0E-93BB-48A9-8002-ACC15732D104}" destId="{C38E1C31-6FBC-4027-BB14-2E2F5D2B4B8F}" srcOrd="0" destOrd="0" presId="urn:microsoft.com/office/officeart/2018/2/layout/IconVerticalSolidList"/>
    <dgm:cxn modelId="{E6370FDA-BA42-44CA-83A9-508459216CB3}" type="presOf" srcId="{2AC05DF5-EC9E-43E3-AC44-A1B90D697D88}" destId="{AB1DFC8C-5E6D-494E-81C6-8121AFCD067B}" srcOrd="0" destOrd="0" presId="urn:microsoft.com/office/officeart/2018/2/layout/IconVerticalSolidList"/>
    <dgm:cxn modelId="{11C20C44-6330-4981-8CAD-D2A0D38AF0E5}" srcId="{F4043E6C-39BC-4235-81F7-3DEDA9D5C59D}" destId="{8A34BC0E-93BB-48A9-8002-ACC15732D104}" srcOrd="0" destOrd="0" parTransId="{5D1DDD92-248A-4F73-A539-98A13EFF40F4}" sibTransId="{369017A4-63FE-4FCE-AA11-18A7BA7AE945}"/>
    <dgm:cxn modelId="{687708C5-64FB-4E47-A236-393FDF090B2F}" type="presOf" srcId="{F4043E6C-39BC-4235-81F7-3DEDA9D5C59D}" destId="{6911C58B-B18B-4342-BAA8-0AF4ACC3D536}" srcOrd="0" destOrd="0" presId="urn:microsoft.com/office/officeart/2018/2/layout/IconVerticalSolidList"/>
    <dgm:cxn modelId="{A48E8D03-EA20-491C-BF44-4D0E0B315BA1}" type="presParOf" srcId="{6911C58B-B18B-4342-BAA8-0AF4ACC3D536}" destId="{52E0F1F0-F0D5-40F2-BF1B-530DDF647C74}" srcOrd="0" destOrd="0" presId="urn:microsoft.com/office/officeart/2018/2/layout/IconVerticalSolidList"/>
    <dgm:cxn modelId="{947CDE5A-8BAD-4BE2-85B0-D65FFA975C9E}" type="presParOf" srcId="{52E0F1F0-F0D5-40F2-BF1B-530DDF647C74}" destId="{F28303D2-6329-4DF4-8257-ABDDCDBECA84}" srcOrd="0" destOrd="0" presId="urn:microsoft.com/office/officeart/2018/2/layout/IconVerticalSolidList"/>
    <dgm:cxn modelId="{3CFB1E9E-5480-4C7C-9CF9-4D751B368FD2}" type="presParOf" srcId="{52E0F1F0-F0D5-40F2-BF1B-530DDF647C74}" destId="{8638FA40-D932-4F62-977A-FF87981F1180}" srcOrd="1" destOrd="0" presId="urn:microsoft.com/office/officeart/2018/2/layout/IconVerticalSolidList"/>
    <dgm:cxn modelId="{1DB6AA51-7B92-4E69-9D87-44261EC3AB0E}" type="presParOf" srcId="{52E0F1F0-F0D5-40F2-BF1B-530DDF647C74}" destId="{EF73F852-F107-4C31-B7FD-1B2DE1806B8D}" srcOrd="2" destOrd="0" presId="urn:microsoft.com/office/officeart/2018/2/layout/IconVerticalSolidList"/>
    <dgm:cxn modelId="{A236B458-8841-46AB-8E78-B27B6074DF4E}" type="presParOf" srcId="{52E0F1F0-F0D5-40F2-BF1B-530DDF647C74}" destId="{C38E1C31-6FBC-4027-BB14-2E2F5D2B4B8F}" srcOrd="3" destOrd="0" presId="urn:microsoft.com/office/officeart/2018/2/layout/IconVerticalSolidList"/>
    <dgm:cxn modelId="{5B255BC6-BD55-4384-A507-29857E508A89}" type="presParOf" srcId="{6911C58B-B18B-4342-BAA8-0AF4ACC3D536}" destId="{40F0CE00-DE70-414A-9AAB-B67C6384011F}" srcOrd="1" destOrd="0" presId="urn:microsoft.com/office/officeart/2018/2/layout/IconVerticalSolidList"/>
    <dgm:cxn modelId="{191D7B0C-7EB8-47CD-B6D1-A182ED11D83B}" type="presParOf" srcId="{6911C58B-B18B-4342-BAA8-0AF4ACC3D536}" destId="{55A96722-F879-4F10-BD03-35B536D361EF}" srcOrd="2" destOrd="0" presId="urn:microsoft.com/office/officeart/2018/2/layout/IconVerticalSolidList"/>
    <dgm:cxn modelId="{54728224-73EF-495C-A5A0-D0640152078F}" type="presParOf" srcId="{55A96722-F879-4F10-BD03-35B536D361EF}" destId="{3685E80D-8CF5-4EB0-9972-0D9C10BDFF4B}" srcOrd="0" destOrd="0" presId="urn:microsoft.com/office/officeart/2018/2/layout/IconVerticalSolidList"/>
    <dgm:cxn modelId="{0CDF7761-6439-4C40-B474-DB7C44672B44}" type="presParOf" srcId="{55A96722-F879-4F10-BD03-35B536D361EF}" destId="{9F2126C5-5276-4B7F-95FC-A108C00ECCA9}" srcOrd="1" destOrd="0" presId="urn:microsoft.com/office/officeart/2018/2/layout/IconVerticalSolidList"/>
    <dgm:cxn modelId="{E7CB71E6-3866-4F72-9191-198918226629}" type="presParOf" srcId="{55A96722-F879-4F10-BD03-35B536D361EF}" destId="{3C277730-C3DA-438F-A588-0F641F921B31}" srcOrd="2" destOrd="0" presId="urn:microsoft.com/office/officeart/2018/2/layout/IconVerticalSolidList"/>
    <dgm:cxn modelId="{2EEB348C-1F78-45D5-AFD3-78A760DD3ED7}" type="presParOf" srcId="{55A96722-F879-4F10-BD03-35B536D361EF}" destId="{AB1DFC8C-5E6D-494E-81C6-8121AFCD067B}" srcOrd="3" destOrd="0" presId="urn:microsoft.com/office/officeart/2018/2/layout/IconVerticalSolidList"/>
    <dgm:cxn modelId="{E36B5396-1165-49C2-B3D0-8A6ECCB3EDB7}" type="presParOf" srcId="{6911C58B-B18B-4342-BAA8-0AF4ACC3D536}" destId="{C0A4041E-0684-4953-BE62-D7456B22D21D}" srcOrd="3" destOrd="0" presId="urn:microsoft.com/office/officeart/2018/2/layout/IconVerticalSolidList"/>
    <dgm:cxn modelId="{EFFBB368-A308-4960-AE5C-616AD4F7799E}" type="presParOf" srcId="{6911C58B-B18B-4342-BAA8-0AF4ACC3D536}" destId="{5DC9C148-5EBD-4A9C-B922-68AE41F81998}" srcOrd="4" destOrd="0" presId="urn:microsoft.com/office/officeart/2018/2/layout/IconVerticalSolidList"/>
    <dgm:cxn modelId="{71FC1BCC-8215-4F10-AB03-E882AC6EE9F5}" type="presParOf" srcId="{5DC9C148-5EBD-4A9C-B922-68AE41F81998}" destId="{E9365A4A-85DA-42BD-B457-91155B1A980B}" srcOrd="0" destOrd="0" presId="urn:microsoft.com/office/officeart/2018/2/layout/IconVerticalSolidList"/>
    <dgm:cxn modelId="{E03726CE-6F61-46EE-AC85-B6E5DCDB0767}" type="presParOf" srcId="{5DC9C148-5EBD-4A9C-B922-68AE41F81998}" destId="{0A0C9E2B-7352-477D-B49A-63C0AEFE85EB}" srcOrd="1" destOrd="0" presId="urn:microsoft.com/office/officeart/2018/2/layout/IconVerticalSolidList"/>
    <dgm:cxn modelId="{9CB1BFAE-5395-487E-A328-9B33C26D8612}" type="presParOf" srcId="{5DC9C148-5EBD-4A9C-B922-68AE41F81998}" destId="{88ECCA42-04B3-466C-A1B3-74EC675C34D6}" srcOrd="2" destOrd="0" presId="urn:microsoft.com/office/officeart/2018/2/layout/IconVerticalSolidList"/>
    <dgm:cxn modelId="{802011A0-B54F-47B3-9855-75AD451CBC8B}" type="presParOf" srcId="{5DC9C148-5EBD-4A9C-B922-68AE41F81998}" destId="{7CC2634E-E1B8-4C17-80B9-C152113681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9B7B79-903A-45FF-971E-C1121E9CC6F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886FA83-3D07-4931-BFB5-C5058A347D7E}">
      <dgm:prSet/>
      <dgm:spPr/>
      <dgm:t>
        <a:bodyPr/>
        <a:lstStyle/>
        <a:p>
          <a:r>
            <a:rPr lang="cs-CZ" dirty="0"/>
            <a:t>Vysoká, stálá teplota</a:t>
          </a:r>
          <a:br>
            <a:rPr lang="cs-CZ" dirty="0"/>
          </a:br>
          <a:r>
            <a:rPr lang="cs-CZ" dirty="0"/>
            <a:t>bohaté srážky</a:t>
          </a:r>
          <a:endParaRPr lang="en-US" dirty="0"/>
        </a:p>
      </dgm:t>
    </dgm:pt>
    <dgm:pt modelId="{7F3D783F-4B89-4BF1-8152-840098080471}" type="parTrans" cxnId="{76B82062-639F-452F-9F92-EB9992D4006E}">
      <dgm:prSet/>
      <dgm:spPr/>
      <dgm:t>
        <a:bodyPr/>
        <a:lstStyle/>
        <a:p>
          <a:endParaRPr lang="en-US"/>
        </a:p>
      </dgm:t>
    </dgm:pt>
    <dgm:pt modelId="{503518B2-8DDD-4692-8267-0CB5DA144949}" type="sibTrans" cxnId="{76B82062-639F-452F-9F92-EB9992D4006E}">
      <dgm:prSet/>
      <dgm:spPr/>
      <dgm:t>
        <a:bodyPr/>
        <a:lstStyle/>
        <a:p>
          <a:endParaRPr lang="en-US"/>
        </a:p>
      </dgm:t>
    </dgm:pt>
    <dgm:pt modelId="{E461AD39-2A2C-42A3-AC08-CF784EC7ACF2}">
      <dgm:prSet/>
      <dgm:spPr/>
      <dgm:t>
        <a:bodyPr/>
        <a:lstStyle/>
        <a:p>
          <a:r>
            <a:rPr lang="cs-CZ" dirty="0"/>
            <a:t>Nejvyšší produkce biomasy, </a:t>
          </a:r>
          <a:r>
            <a:rPr lang="cs-CZ" dirty="0" err="1"/>
            <a:t>patrovitost</a:t>
          </a:r>
          <a:r>
            <a:rPr lang="cs-CZ" dirty="0"/>
            <a:t>, rozmanité dřeviny</a:t>
          </a:r>
          <a:endParaRPr lang="en-US" dirty="0"/>
        </a:p>
      </dgm:t>
    </dgm:pt>
    <dgm:pt modelId="{00D0255A-2EC5-416D-BAC9-2CB520E65850}" type="parTrans" cxnId="{06DB8001-C48B-4739-AD87-448B2B98EC5D}">
      <dgm:prSet/>
      <dgm:spPr/>
      <dgm:t>
        <a:bodyPr/>
        <a:lstStyle/>
        <a:p>
          <a:endParaRPr lang="en-US"/>
        </a:p>
      </dgm:t>
    </dgm:pt>
    <dgm:pt modelId="{9A0BD4C5-85E4-4B9C-A4AF-578364BA24A4}" type="sibTrans" cxnId="{06DB8001-C48B-4739-AD87-448B2B98EC5D}">
      <dgm:prSet/>
      <dgm:spPr/>
      <dgm:t>
        <a:bodyPr/>
        <a:lstStyle/>
        <a:p>
          <a:endParaRPr lang="en-US"/>
        </a:p>
      </dgm:t>
    </dgm:pt>
    <dgm:pt modelId="{86780451-B837-4C01-9994-97B4145D521B}">
      <dgm:prSet/>
      <dgm:spPr/>
      <dgm:t>
        <a:bodyPr/>
        <a:lstStyle/>
        <a:p>
          <a:r>
            <a:rPr lang="cs-CZ"/>
            <a:t>Ptáci, plazi, žáby, opice, lenochodi, netopýři, šelmy</a:t>
          </a:r>
          <a:endParaRPr lang="en-US"/>
        </a:p>
      </dgm:t>
    </dgm:pt>
    <dgm:pt modelId="{2C822E6C-5CFC-4771-B5DD-26C79357F19F}" type="parTrans" cxnId="{D5E953D5-E08C-47B5-BAD3-885E652F38C2}">
      <dgm:prSet/>
      <dgm:spPr/>
      <dgm:t>
        <a:bodyPr/>
        <a:lstStyle/>
        <a:p>
          <a:endParaRPr lang="en-US"/>
        </a:p>
      </dgm:t>
    </dgm:pt>
    <dgm:pt modelId="{89812644-638A-42C4-A995-C80E490BC833}" type="sibTrans" cxnId="{D5E953D5-E08C-47B5-BAD3-885E652F38C2}">
      <dgm:prSet/>
      <dgm:spPr/>
      <dgm:t>
        <a:bodyPr/>
        <a:lstStyle/>
        <a:p>
          <a:endParaRPr lang="en-US"/>
        </a:p>
      </dgm:t>
    </dgm:pt>
    <dgm:pt modelId="{AA639B16-75D3-4D55-982F-A8893675002F}" type="pres">
      <dgm:prSet presAssocID="{809B7B79-903A-45FF-971E-C1121E9CC6F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F914664-DB79-4705-A6F1-2013844EC957}" type="pres">
      <dgm:prSet presAssocID="{5886FA83-3D07-4931-BFB5-C5058A347D7E}" presName="compNode" presStyleCnt="0"/>
      <dgm:spPr/>
    </dgm:pt>
    <dgm:pt modelId="{1D623C5F-4949-485F-BB81-C279C872D2B0}" type="pres">
      <dgm:prSet presAssocID="{5886FA83-3D07-4931-BFB5-C5058A347D7E}" presName="bgRect" presStyleLbl="bgShp" presStyleIdx="0" presStyleCnt="3"/>
      <dgm:spPr/>
    </dgm:pt>
    <dgm:pt modelId="{12EA2D76-A4A2-478B-92B3-6E1F848619EA}" type="pres">
      <dgm:prSet presAssocID="{5886FA83-3D07-4931-BFB5-C5058A347D7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5E46E673-F022-416A-93F2-0037DC052E29}" type="pres">
      <dgm:prSet presAssocID="{5886FA83-3D07-4931-BFB5-C5058A347D7E}" presName="spaceRect" presStyleCnt="0"/>
      <dgm:spPr/>
    </dgm:pt>
    <dgm:pt modelId="{773EDD0C-C5B9-4DB3-907C-3B515068FD6D}" type="pres">
      <dgm:prSet presAssocID="{5886FA83-3D07-4931-BFB5-C5058A347D7E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25F48305-33C3-4619-B84D-D7DB296ABBEB}" type="pres">
      <dgm:prSet presAssocID="{503518B2-8DDD-4692-8267-0CB5DA144949}" presName="sibTrans" presStyleCnt="0"/>
      <dgm:spPr/>
    </dgm:pt>
    <dgm:pt modelId="{CB2CBDFF-9D89-4473-96AF-074EC90932C8}" type="pres">
      <dgm:prSet presAssocID="{E461AD39-2A2C-42A3-AC08-CF784EC7ACF2}" presName="compNode" presStyleCnt="0"/>
      <dgm:spPr/>
    </dgm:pt>
    <dgm:pt modelId="{F71CB66C-6F22-42A8-BEC5-4AE8EADE98DC}" type="pres">
      <dgm:prSet presAssocID="{E461AD39-2A2C-42A3-AC08-CF784EC7ACF2}" presName="bgRect" presStyleLbl="bgShp" presStyleIdx="1" presStyleCnt="3"/>
      <dgm:spPr/>
    </dgm:pt>
    <dgm:pt modelId="{7E0C98F5-B524-4EE7-893A-F2BC6506EAA5}" type="pres">
      <dgm:prSet presAssocID="{E461AD39-2A2C-42A3-AC08-CF784EC7ACF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natý strom"/>
        </a:ext>
      </dgm:extLst>
    </dgm:pt>
    <dgm:pt modelId="{A971580C-524D-4C99-8839-30BB3DD8272D}" type="pres">
      <dgm:prSet presAssocID="{E461AD39-2A2C-42A3-AC08-CF784EC7ACF2}" presName="spaceRect" presStyleCnt="0"/>
      <dgm:spPr/>
    </dgm:pt>
    <dgm:pt modelId="{8F14F294-A693-4FAC-9130-95F1F6E6EA65}" type="pres">
      <dgm:prSet presAssocID="{E461AD39-2A2C-42A3-AC08-CF784EC7ACF2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3E971B88-5E38-4A4B-B2EA-B2C82EF051C5}" type="pres">
      <dgm:prSet presAssocID="{9A0BD4C5-85E4-4B9C-A4AF-578364BA24A4}" presName="sibTrans" presStyleCnt="0"/>
      <dgm:spPr/>
    </dgm:pt>
    <dgm:pt modelId="{C07BD4B5-AD8B-48C8-B48A-48E7A5549A73}" type="pres">
      <dgm:prSet presAssocID="{86780451-B837-4C01-9994-97B4145D521B}" presName="compNode" presStyleCnt="0"/>
      <dgm:spPr/>
    </dgm:pt>
    <dgm:pt modelId="{FD0444EA-D26E-48CE-80D6-C3FE3E746D71}" type="pres">
      <dgm:prSet presAssocID="{86780451-B837-4C01-9994-97B4145D521B}" presName="bgRect" presStyleLbl="bgShp" presStyleIdx="2" presStyleCnt="3"/>
      <dgm:spPr/>
    </dgm:pt>
    <dgm:pt modelId="{8A84A8D9-AF2C-4B7F-9B62-416513C5B373}" type="pres">
      <dgm:prSet presAssocID="{86780451-B837-4C01-9994-97B4145D521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Opice"/>
        </a:ext>
      </dgm:extLst>
    </dgm:pt>
    <dgm:pt modelId="{D1422F3C-C024-4A49-8EFA-DBC0C424988F}" type="pres">
      <dgm:prSet presAssocID="{86780451-B837-4C01-9994-97B4145D521B}" presName="spaceRect" presStyleCnt="0"/>
      <dgm:spPr/>
    </dgm:pt>
    <dgm:pt modelId="{0FCBDBAB-B944-4745-A3E4-87855EF0C43B}" type="pres">
      <dgm:prSet presAssocID="{86780451-B837-4C01-9994-97B4145D521B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E6502BE8-25E7-4E80-8B63-7630860BB126}" type="presOf" srcId="{86780451-B837-4C01-9994-97B4145D521B}" destId="{0FCBDBAB-B944-4745-A3E4-87855EF0C43B}" srcOrd="0" destOrd="0" presId="urn:microsoft.com/office/officeart/2018/2/layout/IconVerticalSolidList"/>
    <dgm:cxn modelId="{D5E953D5-E08C-47B5-BAD3-885E652F38C2}" srcId="{809B7B79-903A-45FF-971E-C1121E9CC6F9}" destId="{86780451-B837-4C01-9994-97B4145D521B}" srcOrd="2" destOrd="0" parTransId="{2C822E6C-5CFC-4771-B5DD-26C79357F19F}" sibTransId="{89812644-638A-42C4-A995-C80E490BC833}"/>
    <dgm:cxn modelId="{846BB2AF-67FC-4137-8056-57EB9D937E18}" type="presOf" srcId="{809B7B79-903A-45FF-971E-C1121E9CC6F9}" destId="{AA639B16-75D3-4D55-982F-A8893675002F}" srcOrd="0" destOrd="0" presId="urn:microsoft.com/office/officeart/2018/2/layout/IconVerticalSolidList"/>
    <dgm:cxn modelId="{06DB8001-C48B-4739-AD87-448B2B98EC5D}" srcId="{809B7B79-903A-45FF-971E-C1121E9CC6F9}" destId="{E461AD39-2A2C-42A3-AC08-CF784EC7ACF2}" srcOrd="1" destOrd="0" parTransId="{00D0255A-2EC5-416D-BAC9-2CB520E65850}" sibTransId="{9A0BD4C5-85E4-4B9C-A4AF-578364BA24A4}"/>
    <dgm:cxn modelId="{D8A73AAE-3964-498A-B249-6C1AACE10707}" type="presOf" srcId="{5886FA83-3D07-4931-BFB5-C5058A347D7E}" destId="{773EDD0C-C5B9-4DB3-907C-3B515068FD6D}" srcOrd="0" destOrd="0" presId="urn:microsoft.com/office/officeart/2018/2/layout/IconVerticalSolidList"/>
    <dgm:cxn modelId="{55A54D7E-0EC2-4EA5-AC47-9FD3C231072E}" type="presOf" srcId="{E461AD39-2A2C-42A3-AC08-CF784EC7ACF2}" destId="{8F14F294-A693-4FAC-9130-95F1F6E6EA65}" srcOrd="0" destOrd="0" presId="urn:microsoft.com/office/officeart/2018/2/layout/IconVerticalSolidList"/>
    <dgm:cxn modelId="{76B82062-639F-452F-9F92-EB9992D4006E}" srcId="{809B7B79-903A-45FF-971E-C1121E9CC6F9}" destId="{5886FA83-3D07-4931-BFB5-C5058A347D7E}" srcOrd="0" destOrd="0" parTransId="{7F3D783F-4B89-4BF1-8152-840098080471}" sibTransId="{503518B2-8DDD-4692-8267-0CB5DA144949}"/>
    <dgm:cxn modelId="{45661521-2274-4240-A92B-A2E36D291348}" type="presParOf" srcId="{AA639B16-75D3-4D55-982F-A8893675002F}" destId="{DF914664-DB79-4705-A6F1-2013844EC957}" srcOrd="0" destOrd="0" presId="urn:microsoft.com/office/officeart/2018/2/layout/IconVerticalSolidList"/>
    <dgm:cxn modelId="{530F2888-D836-4232-B9CE-3563E9611E4C}" type="presParOf" srcId="{DF914664-DB79-4705-A6F1-2013844EC957}" destId="{1D623C5F-4949-485F-BB81-C279C872D2B0}" srcOrd="0" destOrd="0" presId="urn:microsoft.com/office/officeart/2018/2/layout/IconVerticalSolidList"/>
    <dgm:cxn modelId="{9487C66F-5FC5-442A-8DCA-9C91E1403F51}" type="presParOf" srcId="{DF914664-DB79-4705-A6F1-2013844EC957}" destId="{12EA2D76-A4A2-478B-92B3-6E1F848619EA}" srcOrd="1" destOrd="0" presId="urn:microsoft.com/office/officeart/2018/2/layout/IconVerticalSolidList"/>
    <dgm:cxn modelId="{80B3BBA2-8966-4F25-A62F-6FC346C5B5BC}" type="presParOf" srcId="{DF914664-DB79-4705-A6F1-2013844EC957}" destId="{5E46E673-F022-416A-93F2-0037DC052E29}" srcOrd="2" destOrd="0" presId="urn:microsoft.com/office/officeart/2018/2/layout/IconVerticalSolidList"/>
    <dgm:cxn modelId="{67C49BAE-B5FC-402F-9B70-87D45A017921}" type="presParOf" srcId="{DF914664-DB79-4705-A6F1-2013844EC957}" destId="{773EDD0C-C5B9-4DB3-907C-3B515068FD6D}" srcOrd="3" destOrd="0" presId="urn:microsoft.com/office/officeart/2018/2/layout/IconVerticalSolidList"/>
    <dgm:cxn modelId="{9A07EE0F-B740-4FD4-8989-07C455C1396F}" type="presParOf" srcId="{AA639B16-75D3-4D55-982F-A8893675002F}" destId="{25F48305-33C3-4619-B84D-D7DB296ABBEB}" srcOrd="1" destOrd="0" presId="urn:microsoft.com/office/officeart/2018/2/layout/IconVerticalSolidList"/>
    <dgm:cxn modelId="{CDEE910B-A487-4D4C-95B2-42B6310C5844}" type="presParOf" srcId="{AA639B16-75D3-4D55-982F-A8893675002F}" destId="{CB2CBDFF-9D89-4473-96AF-074EC90932C8}" srcOrd="2" destOrd="0" presId="urn:microsoft.com/office/officeart/2018/2/layout/IconVerticalSolidList"/>
    <dgm:cxn modelId="{DFA6A71D-E373-48B6-836A-DEA7E387B9A9}" type="presParOf" srcId="{CB2CBDFF-9D89-4473-96AF-074EC90932C8}" destId="{F71CB66C-6F22-42A8-BEC5-4AE8EADE98DC}" srcOrd="0" destOrd="0" presId="urn:microsoft.com/office/officeart/2018/2/layout/IconVerticalSolidList"/>
    <dgm:cxn modelId="{BBBA23CE-D9AF-43B3-9B30-EE48AC979EBA}" type="presParOf" srcId="{CB2CBDFF-9D89-4473-96AF-074EC90932C8}" destId="{7E0C98F5-B524-4EE7-893A-F2BC6506EAA5}" srcOrd="1" destOrd="0" presId="urn:microsoft.com/office/officeart/2018/2/layout/IconVerticalSolidList"/>
    <dgm:cxn modelId="{C04061C0-E3C1-48DA-B4DC-E25BC5B13A9B}" type="presParOf" srcId="{CB2CBDFF-9D89-4473-96AF-074EC90932C8}" destId="{A971580C-524D-4C99-8839-30BB3DD8272D}" srcOrd="2" destOrd="0" presId="urn:microsoft.com/office/officeart/2018/2/layout/IconVerticalSolidList"/>
    <dgm:cxn modelId="{C7E7F02E-AF56-4B2D-ACBA-50ADB1E236A5}" type="presParOf" srcId="{CB2CBDFF-9D89-4473-96AF-074EC90932C8}" destId="{8F14F294-A693-4FAC-9130-95F1F6E6EA65}" srcOrd="3" destOrd="0" presId="urn:microsoft.com/office/officeart/2018/2/layout/IconVerticalSolidList"/>
    <dgm:cxn modelId="{2A99BB1D-30F5-4C17-9DE3-11158875D36B}" type="presParOf" srcId="{AA639B16-75D3-4D55-982F-A8893675002F}" destId="{3E971B88-5E38-4A4B-B2EA-B2C82EF051C5}" srcOrd="3" destOrd="0" presId="urn:microsoft.com/office/officeart/2018/2/layout/IconVerticalSolidList"/>
    <dgm:cxn modelId="{AEC3AA19-EDBB-4E98-BDB2-3D2DD5A27829}" type="presParOf" srcId="{AA639B16-75D3-4D55-982F-A8893675002F}" destId="{C07BD4B5-AD8B-48C8-B48A-48E7A5549A73}" srcOrd="4" destOrd="0" presId="urn:microsoft.com/office/officeart/2018/2/layout/IconVerticalSolidList"/>
    <dgm:cxn modelId="{7D6B0043-37F9-4C1F-A96E-456235EF983A}" type="presParOf" srcId="{C07BD4B5-AD8B-48C8-B48A-48E7A5549A73}" destId="{FD0444EA-D26E-48CE-80D6-C3FE3E746D71}" srcOrd="0" destOrd="0" presId="urn:microsoft.com/office/officeart/2018/2/layout/IconVerticalSolidList"/>
    <dgm:cxn modelId="{212ECA99-8CF3-4D9C-8D65-1B63033A4B56}" type="presParOf" srcId="{C07BD4B5-AD8B-48C8-B48A-48E7A5549A73}" destId="{8A84A8D9-AF2C-4B7F-9B62-416513C5B373}" srcOrd="1" destOrd="0" presId="urn:microsoft.com/office/officeart/2018/2/layout/IconVerticalSolidList"/>
    <dgm:cxn modelId="{DA8DBD22-9C78-4A87-A0FA-B57325E34DE5}" type="presParOf" srcId="{C07BD4B5-AD8B-48C8-B48A-48E7A5549A73}" destId="{D1422F3C-C024-4A49-8EFA-DBC0C424988F}" srcOrd="2" destOrd="0" presId="urn:microsoft.com/office/officeart/2018/2/layout/IconVerticalSolidList"/>
    <dgm:cxn modelId="{58581B0D-53FB-4C45-A613-96EB9F98E11E}" type="presParOf" srcId="{C07BD4B5-AD8B-48C8-B48A-48E7A5549A73}" destId="{0FCBDBAB-B944-4745-A3E4-87855EF0C43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618C9-69DA-4982-ABF6-0D15D68E730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F72D4-88A0-49DB-B188-BB2712822FEC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473CB6-4DEC-4E06-93F2-D37452935274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Nízké teploty, nerozmrzající,</a:t>
          </a:r>
          <a:br>
            <a:rPr lang="cs-CZ" sz="2500" kern="1200" dirty="0"/>
          </a:br>
          <a:r>
            <a:rPr lang="cs-CZ" sz="2500" kern="1200" dirty="0"/>
            <a:t>na živiny chudá půda</a:t>
          </a:r>
          <a:endParaRPr lang="en-US" sz="2500" kern="1200" dirty="0"/>
        </a:p>
      </dsp:txBody>
      <dsp:txXfrm>
        <a:off x="1941716" y="718"/>
        <a:ext cx="4571887" cy="1681139"/>
      </dsp:txXfrm>
    </dsp:sp>
    <dsp:sp modelId="{130E2ED2-4448-4F48-AAE8-D98749057412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676A1-AB4A-43D0-B976-393D41D70418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09C7D-FDE5-43DC-A125-5CE5CFF5280D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Krátké vegetační období – arktické traviny, křoviny, rašeliniště</a:t>
          </a:r>
          <a:endParaRPr lang="en-US" sz="2500" kern="1200"/>
        </a:p>
      </dsp:txBody>
      <dsp:txXfrm>
        <a:off x="1941716" y="2102143"/>
        <a:ext cx="4571887" cy="1681139"/>
      </dsp:txXfrm>
    </dsp:sp>
    <dsp:sp modelId="{54C4E71B-7D42-4051-ABBD-8737E2748A03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E1F81-8026-4609-974E-E5022EEE02EE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9FB91-55C7-415B-B52D-5DE4F675CB0F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Lišejníky, lumíci, sobi, dravci, sovy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33CA6-31CD-4196-A3CF-64889E14C7A8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BF4E3-82FB-49C2-8D08-C57B987DACEF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03230-A848-4C77-89A2-CF53A68CD324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Nízké teploty</a:t>
          </a:r>
          <a:endParaRPr lang="en-US" sz="2500" kern="1200"/>
        </a:p>
      </dsp:txBody>
      <dsp:txXfrm>
        <a:off x="1941716" y="718"/>
        <a:ext cx="4571887" cy="1681139"/>
      </dsp:txXfrm>
    </dsp:sp>
    <dsp:sp modelId="{EE6C4758-2525-41CA-83F4-1F9098391CCE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61FF1-2114-4D35-8E33-366B22840FA0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9BCFC-8A4C-4C97-96EA-67D1E9FAE311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Smrky, borovice, vrby, břízy, mechy, bažinné rostliny</a:t>
          </a:r>
          <a:endParaRPr lang="en-US" sz="2500" kern="1200"/>
        </a:p>
      </dsp:txBody>
      <dsp:txXfrm>
        <a:off x="1941716" y="2102143"/>
        <a:ext cx="4571887" cy="1681139"/>
      </dsp:txXfrm>
    </dsp:sp>
    <dsp:sp modelId="{83FDB8F9-56FB-46D6-9404-345376B74C4B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E7E3C-A4B3-408A-99BA-291B7134C9D3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F6AD9-CA78-40A7-94A6-0799A0B137A4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Drobní hlodavci, losi, zajíci, bobři a tetřívci</a:t>
          </a:r>
          <a:endParaRPr lang="en-US" sz="2500" kern="1200" dirty="0"/>
        </a:p>
      </dsp:txBody>
      <dsp:txXfrm>
        <a:off x="1941716" y="4203567"/>
        <a:ext cx="4571887" cy="168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E3B7B-CAD4-43D2-96A8-EC8F6793F955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71DEA-B2A4-4C10-9FC1-E2358CF0EE14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E59EB-044B-41B6-A6B2-43445E98A90E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Příhodnější podmínky, </a:t>
          </a:r>
          <a:br>
            <a:rPr lang="cs-CZ" sz="2100" kern="1200" dirty="0"/>
          </a:br>
          <a:r>
            <a:rPr lang="cs-CZ" sz="2100" kern="1200" dirty="0"/>
            <a:t>rovnoměrné srážky</a:t>
          </a:r>
          <a:br>
            <a:rPr lang="cs-CZ" sz="2100" kern="1200" dirty="0"/>
          </a:br>
          <a:r>
            <a:rPr lang="cs-CZ" sz="2100" kern="1200" dirty="0"/>
            <a:t>již jen přírodní rezervace (těžba dřeva)</a:t>
          </a:r>
          <a:endParaRPr lang="en-US" sz="2100" kern="1200" dirty="0"/>
        </a:p>
      </dsp:txBody>
      <dsp:txXfrm>
        <a:off x="1941716" y="718"/>
        <a:ext cx="4571887" cy="1681139"/>
      </dsp:txXfrm>
    </dsp:sp>
    <dsp:sp modelId="{D33182A7-8681-4F9D-ADFF-C26AD22AC211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6E1E1-24C8-4295-AF84-25C51A37308A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28851-FB8E-40A8-8C23-B529BFC41A47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Vyvinuté keřové i bylinné patro</a:t>
          </a:r>
          <a:endParaRPr lang="en-US" sz="2100" kern="1200"/>
        </a:p>
      </dsp:txBody>
      <dsp:txXfrm>
        <a:off x="1941716" y="2102143"/>
        <a:ext cx="4571887" cy="1681139"/>
      </dsp:txXfrm>
    </dsp:sp>
    <dsp:sp modelId="{65A9D07E-F92B-4CA3-973C-6DBCD93CEC9F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F33F0-5483-404B-A00E-08781E66985E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85180-61BA-477D-AB23-0A98A369A4B6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Stromoví ptáci, netopýři, obojživelníci, plazi, velcí savci</a:t>
          </a:r>
          <a:endParaRPr lang="en-US" sz="2100" kern="1200" dirty="0"/>
        </a:p>
      </dsp:txBody>
      <dsp:txXfrm>
        <a:off x="1941716" y="4203567"/>
        <a:ext cx="4571887" cy="16811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1809C-5F53-4E3D-87A9-C683B4CEE8CB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805B8-37B1-4FD1-B228-E6FE2921BF0D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BFDC0-DDF6-4484-9FD2-ECCD9330FFF6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Vyšší a stálá teplota, vydatné nerovnoměrné srážky</a:t>
          </a:r>
          <a:endParaRPr lang="en-US" sz="2500" kern="1200"/>
        </a:p>
      </dsp:txBody>
      <dsp:txXfrm>
        <a:off x="1941716" y="718"/>
        <a:ext cx="4571887" cy="1681139"/>
      </dsp:txXfrm>
    </dsp:sp>
    <dsp:sp modelId="{5DA30EB4-0013-46D8-8DE3-6CE3A036B375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12AB24-30E2-40F1-A562-20FC8403D7D8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5A355-5D99-477E-909C-5CB0C13C3E0A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Časté lesní požáry </a:t>
          </a:r>
          <a:r>
            <a:rPr lang="cs-CZ" sz="2500" kern="1200">
              <a:sym typeface="Wingdings" panose="05000000000000000000" pitchFamily="2" charset="2"/>
            </a:rPr>
            <a:t></a:t>
          </a:r>
          <a:r>
            <a:rPr lang="cs-CZ" sz="2500" kern="1200"/>
            <a:t> ve prospěch křovin a bylin</a:t>
          </a:r>
          <a:endParaRPr lang="en-US" sz="2500" kern="1200"/>
        </a:p>
      </dsp:txBody>
      <dsp:txXfrm>
        <a:off x="1941716" y="2102143"/>
        <a:ext cx="4571887" cy="1681139"/>
      </dsp:txXfrm>
    </dsp:sp>
    <dsp:sp modelId="{9834CCC9-60DA-43E7-87B9-BA25221197A0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A6D310-B6E5-448E-BCF9-95657039AE9B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EB5B8-9EF8-4BCE-8799-57BBCD3BACE9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Ptactvo, malí savci, vačnatci, stromoví plazi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369A0-C62E-4AD0-A4BA-DC0635156148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43D8D-03F0-4216-9D9E-C24E313AA63E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23287-2247-42CE-AD11-CCE3010F8D02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Teplé až horké klima, nízké srážky</a:t>
          </a:r>
          <a:endParaRPr lang="en-US" sz="2500" kern="1200"/>
        </a:p>
      </dsp:txBody>
      <dsp:txXfrm>
        <a:off x="1941716" y="718"/>
        <a:ext cx="4571887" cy="1681139"/>
      </dsp:txXfrm>
    </dsp:sp>
    <dsp:sp modelId="{DBC5036C-0BF8-4CC7-A197-12968FBE0C1A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F20C1-9D6E-462F-86E2-34938D085EAC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3FCDD-9F1E-4D43-89B1-05064AB71DA7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Travnatá společenstva </a:t>
          </a:r>
          <a:endParaRPr lang="en-US" sz="2500" kern="1200" dirty="0"/>
        </a:p>
      </dsp:txBody>
      <dsp:txXfrm>
        <a:off x="1941716" y="2102143"/>
        <a:ext cx="4571887" cy="1681139"/>
      </dsp:txXfrm>
    </dsp:sp>
    <dsp:sp modelId="{B0AE8263-3579-4486-A256-9938F12CDA6D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882C0-DEB1-4008-BA43-31C98ACDD839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38C54-84E7-4BFB-95CC-8D178A7141A9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Norující hlodavci, bizoni, koně, lamy, klokani, psovité šelmy</a:t>
          </a:r>
          <a:endParaRPr lang="en-US" sz="2500" kern="1200" dirty="0"/>
        </a:p>
      </dsp:txBody>
      <dsp:txXfrm>
        <a:off x="1941716" y="4203567"/>
        <a:ext cx="4571887" cy="16811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90C41-CAAD-4354-B031-0E859B3E85AE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00A41-B80A-486F-BEAA-8592F8027A9F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4999E-3965-47A5-811E-FD8E580879DB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Tropické klima, dlouhá období sucha, požáry</a:t>
          </a:r>
          <a:endParaRPr lang="en-US" sz="2500" kern="1200"/>
        </a:p>
      </dsp:txBody>
      <dsp:txXfrm>
        <a:off x="1941716" y="718"/>
        <a:ext cx="4571887" cy="1681139"/>
      </dsp:txXfrm>
    </dsp:sp>
    <dsp:sp modelId="{DC827CF7-F906-4D98-9E73-C06C0EF2CEE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B21F0-7850-48FE-B8F6-9E51D49AB693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36387-3FFF-41EA-A6E4-C2707F13043F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Travnatá společenstva s roztroušenými stromy</a:t>
          </a:r>
          <a:endParaRPr lang="en-US" sz="2500" kern="1200"/>
        </a:p>
      </dsp:txBody>
      <dsp:txXfrm>
        <a:off x="1941716" y="2102143"/>
        <a:ext cx="4571887" cy="1681139"/>
      </dsp:txXfrm>
    </dsp:sp>
    <dsp:sp modelId="{19E6D969-765A-4338-B4AD-512EF76A1DBD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25638-C542-4250-B9EB-ACBCA576DE0E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4CD43-872B-4B68-AD2E-699854E1810B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Antilopy, zebry, žirafy, sloni, nosorožci, lvi, psovité šelmy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303D2-6329-4DF4-8257-ABDDCDBECA8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8FA40-D932-4F62-977A-FF87981F1180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E1C31-6FBC-4027-BB14-2E2F5D2B4B8F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Horko, sucho</a:t>
          </a:r>
          <a:br>
            <a:rPr lang="cs-CZ" sz="2500" kern="1200" dirty="0"/>
          </a:br>
          <a:r>
            <a:rPr lang="cs-CZ" sz="2500" kern="1200" dirty="0"/>
            <a:t>kamenité nebo písčité </a:t>
          </a:r>
          <a:endParaRPr lang="en-US" sz="2500" kern="1200" dirty="0"/>
        </a:p>
      </dsp:txBody>
      <dsp:txXfrm>
        <a:off x="1941716" y="718"/>
        <a:ext cx="4571887" cy="1681139"/>
      </dsp:txXfrm>
    </dsp:sp>
    <dsp:sp modelId="{3685E80D-8CF5-4EB0-9972-0D9C10BDFF4B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126C5-5276-4B7F-95FC-A108C00ECCA9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DFC8C-5E6D-494E-81C6-8121AFCD067B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V příhodných místech sukulenty, byliny, křoviny</a:t>
          </a:r>
          <a:endParaRPr lang="en-US" sz="2500" kern="1200"/>
        </a:p>
      </dsp:txBody>
      <dsp:txXfrm>
        <a:off x="1941716" y="2102143"/>
        <a:ext cx="4571887" cy="1681139"/>
      </dsp:txXfrm>
    </dsp:sp>
    <dsp:sp modelId="{E9365A4A-85DA-42BD-B457-91155B1A980B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C9E2B-7352-477D-B49A-63C0AEFE85EB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2634E-E1B8-4C17-80B9-C15211368141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Plazi, pouštní hlodavci, štíři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23C5F-4949-485F-BB81-C279C872D2B0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A2D76-A4A2-478B-92B3-6E1F848619EA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EDD0C-C5B9-4DB3-907C-3B515068FD6D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Vysoká, stálá teplota</a:t>
          </a:r>
          <a:br>
            <a:rPr lang="cs-CZ" sz="2500" kern="1200" dirty="0"/>
          </a:br>
          <a:r>
            <a:rPr lang="cs-CZ" sz="2500" kern="1200" dirty="0"/>
            <a:t>bohaté srážky</a:t>
          </a:r>
          <a:endParaRPr lang="en-US" sz="2500" kern="1200" dirty="0"/>
        </a:p>
      </dsp:txBody>
      <dsp:txXfrm>
        <a:off x="1941716" y="718"/>
        <a:ext cx="4571887" cy="1681139"/>
      </dsp:txXfrm>
    </dsp:sp>
    <dsp:sp modelId="{F71CB66C-6F22-42A8-BEC5-4AE8EADE98DC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C98F5-B524-4EE7-893A-F2BC6506EAA5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4F294-A693-4FAC-9130-95F1F6E6EA65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Nejvyšší produkce biomasy, </a:t>
          </a:r>
          <a:r>
            <a:rPr lang="cs-CZ" sz="2500" kern="1200" dirty="0" err="1"/>
            <a:t>patrovitost</a:t>
          </a:r>
          <a:r>
            <a:rPr lang="cs-CZ" sz="2500" kern="1200" dirty="0"/>
            <a:t>, rozmanité dřeviny</a:t>
          </a:r>
          <a:endParaRPr lang="en-US" sz="2500" kern="1200" dirty="0"/>
        </a:p>
      </dsp:txBody>
      <dsp:txXfrm>
        <a:off x="1941716" y="2102143"/>
        <a:ext cx="4571887" cy="1681139"/>
      </dsp:txXfrm>
    </dsp:sp>
    <dsp:sp modelId="{FD0444EA-D26E-48CE-80D6-C3FE3E746D71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4A8D9-AF2C-4B7F-9B62-416513C5B373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BDBAB-B944-4745-A3E4-87855EF0C43B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Ptáci, plazi, žáby, opice, lenochodi, netopýři, šelmy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D95EF-31FD-4F15-B838-FF697E890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AFFDA5-21FB-4712-BD3A-CD98C68F4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6A2BFF-2B1A-44A3-A668-52189EEC0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549526-BA12-44A1-B883-F2F7317D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B7ADBE-6FE9-4F2F-875D-C56D9D6F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5647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9EE27-7F53-46A7-B593-56BCDA4D7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4064BDD-AD62-4FE2-B338-7990E3BB7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C1A3BB-F14E-4CB2-A550-9DD59631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C97650-AD21-4118-A887-E47F59E32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FB25D8-F9A7-45C2-BF32-6A8217CE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04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32430B4-C414-4741-9182-ED8CD9986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01040D3-83FC-4E9B-8E28-B9BE85BEF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F81D32-CAAD-4963-9351-A14F8700F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C8F6C0-2F3F-44CE-A2DC-6A5FC007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6F56BA-9556-46FF-8796-E2D4AD12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68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3C437-E0C8-4FC7-8250-5831FB06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2EA307-987D-4B8A-A834-7965053B6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68FDE7-90CD-4680-8E4A-96BEDF53F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509DE4-92C9-4615-B32A-CB83D0F6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56F06C-C34C-4B9D-9C36-6D330B30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28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09FB2-2951-4A22-B25C-38EA687A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4FFA25-7B87-438B-8241-45AFF7DF8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3EA489-43BF-40EF-9F9A-BBBCEBAAA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DE85EC-5242-4E8C-96AD-5DD60DC5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60331B-5515-4DBF-AE4D-F84ABFF8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54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4BC67-4CDB-4B19-BB47-FC1E2E6F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9CB3DA-56F4-40CE-B0F9-E54545D89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DDB8AD-A080-4640-B65A-82E2E9E42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DD425E-0553-4041-AAAC-8BBB8EB4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87D41B-6489-4DCE-8BC9-6C21017A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DA5BE4-64EA-4180-9580-752B3CD6B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47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543E3-367D-491D-BA85-C63858681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678B71-3752-43AF-B95F-1BB0AB2A4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0782D3-1379-4E27-8CCA-0D213BAD6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01AC512-BF3B-48CC-9577-03879BAA7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A20F72-FEEE-408F-99B0-1A589F28F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EA6C1EA-A826-4A3D-BC41-E9C36D1EA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83C22F4-D3A6-4B43-9138-A0E0AF1F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93FFE64-7CB7-4240-8E5C-66584D47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3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D3656-3ABF-43C3-AB90-0518C16C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1306D02-2EE8-4DA3-80F1-62D162D8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04F4B7-5FA4-45A4-B17A-403F0423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A55DBAE-05FE-43E7-ABFC-E1702C7B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2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06CBFDB-8759-4E8B-8CF7-79F1F01D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F67D0E-C7E3-4218-A2F1-5BDE038B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38AB67-7244-48C6-A4FE-7B21ACE9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19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A740D-87E5-4D5E-9088-185731D0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545A0D-932A-4EA7-8C1D-D559780BF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660F94-BDF2-43DF-888B-848670D92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8E929F-1EB4-4A08-A468-96C784FE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87613D-B2D2-4F27-A482-38D4D40D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E24CD2-1D7A-4B06-981D-4865AF19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984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AC33B-19D3-4655-AF7F-B8612D6F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0626BF-BF74-468F-A7AD-5BAA51E24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C1CB13-65E9-4BE5-90FB-57306A9C4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1F77E8-F7E5-4AF4-94F5-7F396092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AEB276-C9B8-48DF-A364-C33C7AC0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B45F41-45E5-4595-A029-7334D780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62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CBBA264-5652-4BF3-BA54-88EC26B3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259C36-ABE5-40CF-B2D8-4A3A8EEF4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137443-41C8-42A5-BEEC-B0E48300B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6223B-12FB-4F31-88C2-ED10B7FEC84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258976-F632-40D2-B320-5B9970342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4113DC-FCA2-4FFB-8CF9-48C96F8EF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97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List tropického banánovníku">
            <a:extLst>
              <a:ext uri="{FF2B5EF4-FFF2-40B4-BE49-F238E27FC236}">
                <a16:creationId xmlns:a16="http://schemas.microsoft.com/office/drawing/2014/main" id="{A9AB15DD-06CC-426A-8D55-17838079E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792" b="493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4FE0AB-FFDA-44F8-AB78-CC3142E7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sz="3600" dirty="0"/>
              <a:t>ENS116 Zoologický přehled</a:t>
            </a:r>
            <a:br>
              <a:rPr lang="cs-CZ" sz="3600" dirty="0"/>
            </a:br>
            <a:r>
              <a:rPr lang="cs-CZ" sz="3600" dirty="0"/>
              <a:t>jaro </a:t>
            </a:r>
            <a:r>
              <a:rPr lang="cs-CZ" sz="3600" dirty="0" smtClean="0"/>
              <a:t>2023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dirty="0" smtClean="0">
                <a:solidFill>
                  <a:srgbClr val="FFFFFF"/>
                </a:solidFill>
              </a:rPr>
              <a:t/>
            </a:r>
            <a:br>
              <a:rPr lang="cs-CZ" dirty="0" smtClean="0">
                <a:solidFill>
                  <a:srgbClr val="FFFFFF"/>
                </a:solidFill>
              </a:rPr>
            </a:br>
            <a:r>
              <a:rPr lang="cs-CZ" dirty="0" smtClean="0">
                <a:solidFill>
                  <a:srgbClr val="FFFFFF"/>
                </a:solidFill>
              </a:rPr>
              <a:t>Ekologie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1BD928-ED80-4ECD-96B9-9E93DA552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Mgr. Petra Křížková</a:t>
            </a:r>
          </a:p>
        </p:txBody>
      </p:sp>
    </p:spTree>
    <p:extLst>
      <p:ext uri="{BB962C8B-B14F-4D97-AF65-F5344CB8AC3E}">
        <p14:creationId xmlns:p14="http://schemas.microsoft.com/office/powerpoint/2010/main" val="3880765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F6843-4E81-4378-8321-821E3CD1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8E3844-38C9-4B94-A59B-0831C52B7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Soubor jedinců téhož druhu, různého stáří, který žije v určitém prostoru a čase. Uplatňují se zde vnitrodruhové vztahy.</a:t>
            </a:r>
          </a:p>
          <a:p>
            <a:pPr marL="0" indent="0">
              <a:buNone/>
            </a:pPr>
            <a:r>
              <a:rPr lang="cs-CZ" dirty="0"/>
              <a:t>Vlastnosti:</a:t>
            </a:r>
          </a:p>
          <a:p>
            <a:pPr lvl="1"/>
            <a:r>
              <a:rPr lang="cs-CZ" dirty="0"/>
              <a:t>Hustota populace 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Kolísání hustoty populace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Rozmístění populace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Struktura populace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Růst populace</a:t>
            </a:r>
          </a:p>
          <a:p>
            <a:pPr marL="457200" lvl="1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cs-CZ" dirty="0">
                <a:sym typeface="Wingdings" panose="05000000000000000000" pitchFamily="2" charset="2"/>
              </a:rPr>
              <a:t>	   populační ekologie, populační dynamika</a:t>
            </a:r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4" name="Šipka: ohnutá nahoru 3">
            <a:extLst>
              <a:ext uri="{FF2B5EF4-FFF2-40B4-BE49-F238E27FC236}">
                <a16:creationId xmlns:a16="http://schemas.microsoft.com/office/drawing/2014/main" id="{8847A26D-625F-4ECD-BC41-867FF4FF31F0}"/>
              </a:ext>
            </a:extLst>
          </p:cNvPr>
          <p:cNvSpPr/>
          <p:nvPr/>
        </p:nvSpPr>
        <p:spPr>
          <a:xfrm rot="5400000">
            <a:off x="1528354" y="5435918"/>
            <a:ext cx="365760" cy="36576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654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DF0F69-BC57-4B6C-BBC6-D77ABEE8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Hustota populace a její dynamika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B30DF1-C6E4-4FB2-B09D-9AB0A680A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Počet jedinců na jednotku plochy – abundance</a:t>
            </a:r>
          </a:p>
          <a:p>
            <a:r>
              <a:rPr lang="cs-CZ" dirty="0"/>
              <a:t>Zjišťuje se sčítáním, odchytem, značkováním,…</a:t>
            </a:r>
          </a:p>
          <a:p>
            <a:r>
              <a:rPr lang="cs-CZ" dirty="0"/>
              <a:t>Minimální hustota – nejmenší počet jedinců nutných k rozmnožování</a:t>
            </a:r>
          </a:p>
          <a:p>
            <a:r>
              <a:rPr lang="cs-CZ" dirty="0"/>
              <a:t>Kolísání závisí na způsobu rozmnožování a vnějších podmínkách</a:t>
            </a:r>
          </a:p>
          <a:p>
            <a:pPr lvl="1"/>
            <a:r>
              <a:rPr lang="cs-CZ" u="sng" dirty="0"/>
              <a:t>Oscilace</a:t>
            </a:r>
            <a:r>
              <a:rPr lang="cs-CZ" dirty="0"/>
              <a:t> – krátkodobé kolísání, u nás se shoduje s růstem rostlinstva</a:t>
            </a:r>
          </a:p>
          <a:p>
            <a:pPr lvl="2"/>
            <a:r>
              <a:rPr lang="cs-CZ" dirty="0"/>
              <a:t>Hmyz, drobní savci</a:t>
            </a:r>
          </a:p>
          <a:p>
            <a:pPr lvl="1"/>
            <a:r>
              <a:rPr lang="cs-CZ" u="sng" dirty="0"/>
              <a:t>Fluktuace </a:t>
            </a:r>
            <a:r>
              <a:rPr lang="cs-CZ" dirty="0"/>
              <a:t>– kolísání v průběhu několika let</a:t>
            </a:r>
          </a:p>
          <a:p>
            <a:pPr lvl="2"/>
            <a:r>
              <a:rPr lang="cs-CZ" dirty="0"/>
              <a:t>př. Bekyně mniška (každých 7 let), hraboš polní</a:t>
            </a:r>
            <a:br>
              <a:rPr lang="cs-CZ" dirty="0"/>
            </a:br>
            <a:endParaRPr lang="cs-CZ" dirty="0"/>
          </a:p>
          <a:p>
            <a:pPr marL="0" indent="0">
              <a:buNone/>
            </a:pPr>
            <a:r>
              <a:rPr lang="cs-CZ" i="1" dirty="0"/>
              <a:t>„Růst populace dravce se vždy zpožďuje za růstem populace kořisti“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7094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3DD07-6395-4A4E-8D26-7AF0106AA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/>
              <a:t>Rozmístění populace</a:t>
            </a:r>
            <a:endParaRPr lang="cs-CZ" dirty="0"/>
          </a:p>
        </p:txBody>
      </p:sp>
      <p:cxnSp>
        <p:nvCxnSpPr>
          <p:cNvPr id="14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EE744A-49E8-40C5-963C-519FAA125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5585223" cy="3917837"/>
          </a:xfrm>
        </p:spPr>
        <p:txBody>
          <a:bodyPr>
            <a:normAutofit/>
          </a:bodyPr>
          <a:lstStyle/>
          <a:p>
            <a:r>
              <a:rPr lang="cs-CZ" sz="2400" dirty="0"/>
              <a:t>U živočichů nerovnoměrné a nepravidelné se snahou shlukovat se</a:t>
            </a:r>
          </a:p>
          <a:p>
            <a:pPr marL="0" indent="0">
              <a:buNone/>
            </a:pPr>
            <a:endParaRPr lang="cs-CZ" sz="2400" dirty="0"/>
          </a:p>
          <a:p>
            <a:pPr marL="442913" lvl="1" indent="-263525"/>
            <a:r>
              <a:rPr lang="cs-CZ" dirty="0"/>
              <a:t>Lineární disperze – např. na březích vod</a:t>
            </a:r>
          </a:p>
          <a:p>
            <a:pPr marL="442913" lvl="1" indent="-263525"/>
            <a:r>
              <a:rPr lang="cs-CZ" dirty="0"/>
              <a:t>Plošná disperze – pozemní obratlovci</a:t>
            </a:r>
          </a:p>
          <a:p>
            <a:pPr marL="442913" lvl="1" indent="-263525"/>
            <a:r>
              <a:rPr lang="cs-CZ" dirty="0"/>
              <a:t>Prostorová disperze – u vodních organismů, u stromových ptáků a šplhavců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200BD4-0BC5-473F-8B74-7CCC07E1E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75" r="16963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E8D3E78-2C77-4FE9-A91F-6770CFC363B7}"/>
              </a:ext>
            </a:extLst>
          </p:cNvPr>
          <p:cNvSpPr txBox="1"/>
          <p:nvPr/>
        </p:nvSpPr>
        <p:spPr>
          <a:xfrm>
            <a:off x="6941100" y="6596390"/>
            <a:ext cx="1993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national-geographic.cz</a:t>
            </a:r>
          </a:p>
        </p:txBody>
      </p:sp>
    </p:spTree>
    <p:extLst>
      <p:ext uri="{BB962C8B-B14F-4D97-AF65-F5344CB8AC3E}">
        <p14:creationId xmlns:p14="http://schemas.microsoft.com/office/powerpoint/2010/main" val="2314573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A531A-4EAE-413E-B275-1AFB558B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rmAutofit/>
          </a:bodyPr>
          <a:lstStyle/>
          <a:p>
            <a:r>
              <a:rPr lang="cs-CZ" dirty="0"/>
              <a:t>Struktura populace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51B331-B46B-4D33-96F3-DCA0F476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93" y="2990969"/>
            <a:ext cx="5069382" cy="195171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0DB5E-DD2A-4576-A60C-AF36131A1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/>
          </a:bodyPr>
          <a:lstStyle/>
          <a:p>
            <a:r>
              <a:rPr lang="cs-CZ" sz="2400"/>
              <a:t>Různá hlediska:</a:t>
            </a:r>
          </a:p>
          <a:p>
            <a:pPr lvl="1"/>
            <a:r>
              <a:rPr lang="cs-CZ" dirty="0"/>
              <a:t>Podle pohlaví</a:t>
            </a:r>
          </a:p>
          <a:p>
            <a:pPr lvl="1"/>
            <a:r>
              <a:rPr lang="cs-CZ" dirty="0"/>
              <a:t>Podle věku</a:t>
            </a:r>
          </a:p>
          <a:p>
            <a:pPr lvl="1"/>
            <a:r>
              <a:rPr lang="cs-CZ" dirty="0"/>
              <a:t>Sociální – hierarchie</a:t>
            </a:r>
          </a:p>
          <a:p>
            <a:pPr marL="0" indent="0">
              <a:buNone/>
            </a:pPr>
            <a:r>
              <a:rPr lang="cs-CZ" sz="2400"/>
              <a:t>Věková struktura populace: </a:t>
            </a:r>
          </a:p>
          <a:p>
            <a:pPr lvl="1"/>
            <a:r>
              <a:rPr lang="cs-CZ" dirty="0"/>
              <a:t>Tvar pyramidy</a:t>
            </a:r>
          </a:p>
          <a:p>
            <a:pPr lvl="1"/>
            <a:r>
              <a:rPr lang="cs-CZ" dirty="0"/>
              <a:t>Tvar zvonu</a:t>
            </a:r>
          </a:p>
          <a:p>
            <a:pPr lvl="1"/>
            <a:r>
              <a:rPr lang="cs-CZ" dirty="0"/>
              <a:t>Tvar urny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5D356C-CFED-4016-9F46-6CAA5E1BD190}"/>
              </a:ext>
            </a:extLst>
          </p:cNvPr>
          <p:cNvSpPr txBox="1"/>
          <p:nvPr/>
        </p:nvSpPr>
        <p:spPr>
          <a:xfrm>
            <a:off x="5458893" y="5174241"/>
            <a:ext cx="127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leporelo.info</a:t>
            </a:r>
          </a:p>
        </p:txBody>
      </p:sp>
    </p:spTree>
    <p:extLst>
      <p:ext uri="{BB962C8B-B14F-4D97-AF65-F5344CB8AC3E}">
        <p14:creationId xmlns:p14="http://schemas.microsoft.com/office/powerpoint/2010/main" val="2274390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3255C3-C61E-43E1-AB6A-E033C1AB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cs-CZ" dirty="0"/>
              <a:t>Růst populace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54410004-F3FE-40B9-B380-91B745674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2" y="2682433"/>
            <a:ext cx="3841331" cy="331823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39BA12-AEDB-49FC-96EF-3E51D9477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r>
              <a:rPr lang="cs-CZ" sz="2400" u="sng" dirty="0"/>
              <a:t>Natalita</a:t>
            </a:r>
            <a:r>
              <a:rPr lang="cs-CZ" sz="2400" dirty="0"/>
              <a:t> – přímo úměrná metabolismu, závisí na podmínkách ; maximální </a:t>
            </a:r>
            <a:r>
              <a:rPr lang="cs-CZ" sz="2400" dirty="0" err="1"/>
              <a:t>množivost</a:t>
            </a:r>
            <a:r>
              <a:rPr lang="cs-CZ" sz="2400" dirty="0"/>
              <a:t> = biologický potenciál populace</a:t>
            </a:r>
            <a:br>
              <a:rPr lang="cs-CZ" sz="2400" dirty="0"/>
            </a:br>
            <a:endParaRPr lang="cs-CZ" sz="2400" dirty="0"/>
          </a:p>
          <a:p>
            <a:r>
              <a:rPr lang="cs-CZ" sz="2400" u="sng" dirty="0"/>
              <a:t>Mortalita</a:t>
            </a:r>
            <a:r>
              <a:rPr lang="cs-CZ" sz="2400" dirty="0"/>
              <a:t> – vysoká u druhů s vysokou natalitou</a:t>
            </a:r>
            <a:br>
              <a:rPr lang="cs-CZ" sz="2400" dirty="0"/>
            </a:br>
            <a:endParaRPr lang="cs-CZ" sz="2400" dirty="0"/>
          </a:p>
          <a:p>
            <a:r>
              <a:rPr lang="cs-CZ" sz="2400" u="sng" dirty="0"/>
              <a:t>Migrace</a:t>
            </a:r>
            <a:r>
              <a:rPr lang="cs-CZ" sz="2400" dirty="0"/>
              <a:t> – za klimatem, za potravou, za rozmnožováním</a:t>
            </a:r>
          </a:p>
          <a:p>
            <a:endParaRPr lang="cs-CZ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D5BAF75-2092-4AAF-AF62-A7220CE97773}"/>
              </a:ext>
            </a:extLst>
          </p:cNvPr>
          <p:cNvSpPr txBox="1"/>
          <p:nvPr/>
        </p:nvSpPr>
        <p:spPr>
          <a:xfrm>
            <a:off x="3681140" y="6315577"/>
            <a:ext cx="127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leporelo.info</a:t>
            </a:r>
          </a:p>
        </p:txBody>
      </p:sp>
    </p:spTree>
    <p:extLst>
      <p:ext uri="{BB962C8B-B14F-4D97-AF65-F5344CB8AC3E}">
        <p14:creationId xmlns:p14="http://schemas.microsoft.com/office/powerpoint/2010/main" val="1544208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A4F9F-3D34-493E-AA58-4A9C3F3F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424207"/>
            <a:ext cx="6586491" cy="1491221"/>
          </a:xfrm>
        </p:spPr>
        <p:txBody>
          <a:bodyPr anchor="b">
            <a:normAutofit/>
          </a:bodyPr>
          <a:lstStyle/>
          <a:p>
            <a:r>
              <a:rPr lang="cs-CZ" dirty="0"/>
              <a:t>		</a:t>
            </a: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BIOTICKÉ FAKTORY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Vnitrodruhové vztahy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70F931-91B9-47A0-AA45-358D3D452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764607" cy="4090985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Mezi jedinci stejného druhu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u="sng" dirty="0"/>
              <a:t>Reprodukce</a:t>
            </a:r>
            <a:r>
              <a:rPr lang="cs-CZ" sz="2400" dirty="0"/>
              <a:t> – soužití je různě dlouhé </a:t>
            </a:r>
          </a:p>
          <a:p>
            <a:endParaRPr lang="cs-CZ" sz="2400" u="sng" dirty="0"/>
          </a:p>
          <a:p>
            <a:r>
              <a:rPr lang="cs-CZ" sz="2400" u="sng" dirty="0"/>
              <a:t>Skupiny</a:t>
            </a:r>
            <a:r>
              <a:rPr lang="cs-CZ" sz="2400" dirty="0"/>
              <a:t> – sociální útvary – různá hierarchie</a:t>
            </a:r>
          </a:p>
          <a:p>
            <a:pPr lvl="1"/>
            <a:r>
              <a:rPr lang="cs-CZ" dirty="0"/>
              <a:t>Zvyšuje bezpečnost celé skupiny</a:t>
            </a:r>
          </a:p>
          <a:p>
            <a:pPr lvl="1"/>
            <a:r>
              <a:rPr lang="cs-CZ" dirty="0"/>
              <a:t>Usnadnění zisku potravy</a:t>
            </a:r>
          </a:p>
          <a:p>
            <a:pPr lvl="1"/>
            <a:r>
              <a:rPr lang="cs-CZ" dirty="0"/>
              <a:t>Prodloužení života</a:t>
            </a:r>
            <a:br>
              <a:rPr lang="cs-CZ" dirty="0"/>
            </a:br>
            <a:endParaRPr lang="cs-CZ" dirty="0"/>
          </a:p>
          <a:p>
            <a:pPr marL="536575" lvl="1" indent="-273050">
              <a:buFont typeface="+mj-lt"/>
              <a:buAutoNum type="arabicPeriod"/>
            </a:pPr>
            <a:r>
              <a:rPr lang="cs-CZ" dirty="0"/>
              <a:t>Reprodukční – rodina, více rodin, stát, hnízdní kolonie</a:t>
            </a:r>
          </a:p>
          <a:p>
            <a:pPr marL="536575" lvl="1" indent="-273050">
              <a:buFont typeface="+mj-lt"/>
              <a:buAutoNum type="arabicPeriod"/>
            </a:pPr>
            <a:r>
              <a:rPr lang="cs-CZ" dirty="0" err="1"/>
              <a:t>Mimoreprodukční</a:t>
            </a:r>
            <a:r>
              <a:rPr lang="cs-CZ" dirty="0"/>
              <a:t> – klidové skupiny, přezimující, lovné, tažné, potulné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5877A0-9BEA-4183-B1E0-3D63ACA83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9" r="478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D7C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927882-28A4-4F0A-8DD0-F0095B10E005}"/>
              </a:ext>
            </a:extLst>
          </p:cNvPr>
          <p:cNvSpPr txBox="1"/>
          <p:nvPr/>
        </p:nvSpPr>
        <p:spPr>
          <a:xfrm>
            <a:off x="4635591" y="6596390"/>
            <a:ext cx="1608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temata.rozhlas.cz</a:t>
            </a:r>
          </a:p>
        </p:txBody>
      </p:sp>
    </p:spTree>
    <p:extLst>
      <p:ext uri="{BB962C8B-B14F-4D97-AF65-F5344CB8AC3E}">
        <p14:creationId xmlns:p14="http://schemas.microsoft.com/office/powerpoint/2010/main" val="2509906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D89C9-74A2-4950-A36C-8436771D3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33" y="365125"/>
            <a:ext cx="5341801" cy="1692794"/>
          </a:xfrm>
        </p:spPr>
        <p:txBody>
          <a:bodyPr>
            <a:normAutofit/>
          </a:bodyPr>
          <a:lstStyle/>
          <a:p>
            <a:r>
              <a:rPr lang="cs-CZ" sz="4000" dirty="0"/>
              <a:t>Mezidruhové vztahy </a:t>
            </a:r>
            <a:br>
              <a:rPr lang="cs-CZ" sz="4000" dirty="0"/>
            </a:br>
            <a:r>
              <a:rPr lang="cs-CZ" sz="4000" dirty="0"/>
              <a:t>– </a:t>
            </a:r>
            <a:r>
              <a:rPr lang="cs-CZ" sz="4000" b="1" dirty="0"/>
              <a:t>pozitivní</a:t>
            </a:r>
            <a:r>
              <a:rPr lang="cs-CZ" sz="4000" dirty="0"/>
              <a:t> působení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A53817-A436-46D8-9083-D81642DA1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32" y="2575033"/>
            <a:ext cx="7004115" cy="3917821"/>
          </a:xfrm>
        </p:spPr>
        <p:txBody>
          <a:bodyPr>
            <a:normAutofit fontScale="92500" lnSpcReduction="10000"/>
          </a:bodyPr>
          <a:lstStyle/>
          <a:p>
            <a:r>
              <a:rPr lang="cs-CZ" sz="2400" u="sng" dirty="0"/>
              <a:t>Mutualizmus </a:t>
            </a:r>
          </a:p>
          <a:p>
            <a:pPr lvl="1"/>
            <a:r>
              <a:rPr lang="cs-CZ" dirty="0"/>
              <a:t>Soužití nezbytné pro oba druhy </a:t>
            </a:r>
            <a:br>
              <a:rPr lang="cs-CZ" dirty="0"/>
            </a:br>
            <a:r>
              <a:rPr lang="cs-CZ" dirty="0"/>
              <a:t>	př. Rak + sasanka</a:t>
            </a:r>
          </a:p>
          <a:p>
            <a:r>
              <a:rPr lang="cs-CZ" sz="2400" u="sng" dirty="0" err="1"/>
              <a:t>Protokooperace</a:t>
            </a:r>
            <a:endParaRPr lang="cs-CZ" sz="2400" u="sng" dirty="0"/>
          </a:p>
          <a:p>
            <a:pPr lvl="1"/>
            <a:r>
              <a:rPr lang="cs-CZ" dirty="0"/>
              <a:t>Nezávazné soužití dvou druhů </a:t>
            </a:r>
            <a:br>
              <a:rPr lang="cs-CZ" dirty="0"/>
            </a:br>
            <a:r>
              <a:rPr lang="cs-CZ" dirty="0"/>
              <a:t>	př. společná hnízdění, tvorba zimních hejn</a:t>
            </a:r>
          </a:p>
          <a:p>
            <a:pPr lvl="1"/>
            <a:r>
              <a:rPr lang="cs-CZ" dirty="0"/>
              <a:t>Trvalejší soužití – aliance  </a:t>
            </a:r>
            <a:br>
              <a:rPr lang="cs-CZ" dirty="0"/>
            </a:br>
            <a:r>
              <a:rPr lang="cs-CZ" dirty="0"/>
              <a:t>	př. pštrosi, zebry, žirafy</a:t>
            </a:r>
          </a:p>
          <a:p>
            <a:r>
              <a:rPr lang="cs-CZ" sz="2400" u="sng" dirty="0" err="1"/>
              <a:t>Komenzalizmus</a:t>
            </a:r>
            <a:endParaRPr lang="cs-CZ" sz="2400" u="sng" dirty="0"/>
          </a:p>
          <a:p>
            <a:pPr lvl="1"/>
            <a:r>
              <a:rPr lang="cs-CZ" dirty="0"/>
              <a:t>Soužití je pro jeden druh nutné, druhý není poškozen </a:t>
            </a:r>
            <a:br>
              <a:rPr lang="cs-CZ" dirty="0"/>
            </a:br>
            <a:r>
              <a:rPr lang="cs-CZ" dirty="0"/>
              <a:t>	př. Hyeny, supi</a:t>
            </a:r>
          </a:p>
          <a:p>
            <a:pPr lvl="1"/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22F4DF-47C3-4BFE-88ED-DC6A7394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B4EA01-054E-4232-A77E-94F08AC36D08}"/>
              </a:ext>
            </a:extLst>
          </p:cNvPr>
          <p:cNvSpPr txBox="1"/>
          <p:nvPr/>
        </p:nvSpPr>
        <p:spPr>
          <a:xfrm>
            <a:off x="7150191" y="6516994"/>
            <a:ext cx="1608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bioložka.blog.cz</a:t>
            </a:r>
          </a:p>
        </p:txBody>
      </p:sp>
    </p:spTree>
    <p:extLst>
      <p:ext uri="{BB962C8B-B14F-4D97-AF65-F5344CB8AC3E}">
        <p14:creationId xmlns:p14="http://schemas.microsoft.com/office/powerpoint/2010/main" val="2505086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6F595-E369-4968-9E38-B04151A7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7" y="629267"/>
            <a:ext cx="6811214" cy="1076986"/>
          </a:xfrm>
        </p:spPr>
        <p:txBody>
          <a:bodyPr>
            <a:noAutofit/>
          </a:bodyPr>
          <a:lstStyle/>
          <a:p>
            <a:r>
              <a:rPr lang="cs-CZ" sz="4000" dirty="0"/>
              <a:t>Mezidruhové vztahy </a:t>
            </a:r>
            <a:br>
              <a:rPr lang="cs-CZ" sz="4000" dirty="0"/>
            </a:br>
            <a:r>
              <a:rPr lang="cs-CZ" sz="4000" dirty="0"/>
              <a:t>– </a:t>
            </a:r>
            <a:r>
              <a:rPr lang="cs-CZ" sz="4000" b="1" dirty="0"/>
              <a:t>negativní</a:t>
            </a:r>
            <a:r>
              <a:rPr lang="cs-CZ" sz="4000" dirty="0"/>
              <a:t> působení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5A5B7C-200B-4BB2-BA52-79B3BFEBE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06" y="2130458"/>
            <a:ext cx="6811213" cy="4308049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Konkurence</a:t>
            </a:r>
          </a:p>
          <a:p>
            <a:pPr lvl="1"/>
            <a:r>
              <a:rPr lang="cs-CZ" sz="1900" dirty="0"/>
              <a:t>Snaha dvou organismů využívat stejný zdroj </a:t>
            </a:r>
            <a:br>
              <a:rPr lang="cs-CZ" sz="1900" dirty="0"/>
            </a:br>
            <a:r>
              <a:rPr lang="cs-CZ" sz="1900" dirty="0"/>
              <a:t>	př. Raci říční a bahenní</a:t>
            </a:r>
          </a:p>
          <a:p>
            <a:pPr lvl="1"/>
            <a:r>
              <a:rPr lang="cs-CZ" sz="1900" dirty="0"/>
              <a:t>Výsledkem konkurence může být adaptace </a:t>
            </a:r>
            <a:br>
              <a:rPr lang="cs-CZ" sz="1900" dirty="0"/>
            </a:br>
            <a:r>
              <a:rPr lang="cs-CZ" sz="1900" dirty="0"/>
              <a:t>	</a:t>
            </a:r>
          </a:p>
          <a:p>
            <a:r>
              <a:rPr lang="cs-CZ" sz="2400" dirty="0"/>
              <a:t>Predace</a:t>
            </a:r>
          </a:p>
          <a:p>
            <a:pPr lvl="1"/>
            <a:r>
              <a:rPr lang="cs-CZ" sz="1900" dirty="0"/>
              <a:t>Predátor napadá kořist za účelem obživy</a:t>
            </a:r>
          </a:p>
          <a:p>
            <a:pPr lvl="1"/>
            <a:r>
              <a:rPr lang="cs-CZ" sz="1900" dirty="0"/>
              <a:t>Pozitivní pro populaci kořisti </a:t>
            </a:r>
            <a:r>
              <a:rPr lang="cs-CZ" sz="1900" dirty="0">
                <a:sym typeface="Wingdings" panose="05000000000000000000" pitchFamily="2" charset="2"/>
              </a:rPr>
              <a:t> pokles konkurence</a:t>
            </a:r>
          </a:p>
          <a:p>
            <a:r>
              <a:rPr lang="cs-CZ" sz="2400" dirty="0" err="1">
                <a:sym typeface="Wingdings" panose="05000000000000000000" pitchFamily="2" charset="2"/>
              </a:rPr>
              <a:t>Parazitoidi</a:t>
            </a:r>
            <a:endParaRPr lang="cs-CZ" sz="2400" dirty="0">
              <a:sym typeface="Wingdings" panose="05000000000000000000" pitchFamily="2" charset="2"/>
            </a:endParaRPr>
          </a:p>
          <a:p>
            <a:pPr lvl="1"/>
            <a:r>
              <a:rPr lang="cs-CZ" sz="1900" dirty="0">
                <a:sym typeface="Wingdings" panose="05000000000000000000" pitchFamily="2" charset="2"/>
              </a:rPr>
              <a:t>Nedospělí jedinci parazitují na jiném druhu </a:t>
            </a:r>
            <a:br>
              <a:rPr lang="cs-CZ" sz="1900" dirty="0">
                <a:sym typeface="Wingdings" panose="05000000000000000000" pitchFamily="2" charset="2"/>
              </a:rPr>
            </a:br>
            <a:r>
              <a:rPr lang="cs-CZ" sz="1900" dirty="0">
                <a:sym typeface="Wingdings" panose="05000000000000000000" pitchFamily="2" charset="2"/>
              </a:rPr>
              <a:t>	př. </a:t>
            </a:r>
            <a:r>
              <a:rPr lang="cs-CZ" sz="1900" dirty="0" err="1">
                <a:sym typeface="Wingdings" panose="05000000000000000000" pitchFamily="2" charset="2"/>
              </a:rPr>
              <a:t>Lumčíkovití</a:t>
            </a:r>
            <a:endParaRPr lang="cs-CZ" sz="1900" dirty="0">
              <a:sym typeface="Wingdings" panose="05000000000000000000" pitchFamily="2" charset="2"/>
            </a:endParaRPr>
          </a:p>
          <a:p>
            <a:r>
              <a:rPr lang="cs-CZ" sz="2400" dirty="0">
                <a:sym typeface="Wingdings" panose="05000000000000000000" pitchFamily="2" charset="2"/>
              </a:rPr>
              <a:t>Parazitismus</a:t>
            </a:r>
          </a:p>
          <a:p>
            <a:pPr lvl="1"/>
            <a:r>
              <a:rPr lang="cs-CZ" sz="1900" dirty="0">
                <a:sym typeface="Wingdings" panose="05000000000000000000" pitchFamily="2" charset="2"/>
              </a:rPr>
              <a:t>Parazit žije na úkor hostitele, který může žít, nebo umřít</a:t>
            </a:r>
            <a:endParaRPr lang="cs-CZ" sz="19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34F889-96C4-4551-9361-B4D8FB488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37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79886A-7E35-4FF4-AEF7-A55CD914C883}"/>
              </a:ext>
            </a:extLst>
          </p:cNvPr>
          <p:cNvSpPr txBox="1"/>
          <p:nvPr/>
        </p:nvSpPr>
        <p:spPr>
          <a:xfrm>
            <a:off x="6037170" y="6596390"/>
            <a:ext cx="1608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zooplzen.cz</a:t>
            </a:r>
          </a:p>
        </p:txBody>
      </p:sp>
    </p:spTree>
    <p:extLst>
      <p:ext uri="{BB962C8B-B14F-4D97-AF65-F5344CB8AC3E}">
        <p14:creationId xmlns:p14="http://schemas.microsoft.com/office/powerpoint/2010/main" val="2060281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2B2B8-6927-45C6-A196-D2634B39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Potravní vztahy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274329-DC93-4E2F-B6AB-95C6F614B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Živočichové jsou heterotrofní – tedy využívají k výživě organické látky z </a:t>
            </a:r>
            <a:r>
              <a:rPr lang="cs-CZ" dirty="0" err="1"/>
              <a:t>autotrofů</a:t>
            </a:r>
            <a:endParaRPr lang="cs-CZ" dirty="0"/>
          </a:p>
          <a:p>
            <a:r>
              <a:rPr lang="cs-CZ" dirty="0"/>
              <a:t>Zcela všežraví, zaměření na skupinu či přímo druh</a:t>
            </a:r>
          </a:p>
          <a:p>
            <a:endParaRPr lang="cs-CZ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BEFC2283-AB92-46ED-915C-BD6EEDFF04A4}"/>
              </a:ext>
            </a:extLst>
          </p:cNvPr>
          <p:cNvSpPr/>
          <p:nvPr/>
        </p:nvSpPr>
        <p:spPr>
          <a:xfrm>
            <a:off x="1617622" y="347839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Fytofágové</a:t>
            </a:r>
            <a:endParaRPr lang="cs-CZ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83658E5-D979-4B1E-B329-37BD63F2769B}"/>
              </a:ext>
            </a:extLst>
          </p:cNvPr>
          <p:cNvSpPr/>
          <p:nvPr/>
        </p:nvSpPr>
        <p:spPr>
          <a:xfrm>
            <a:off x="5040087" y="347839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Zoofágové</a:t>
            </a:r>
            <a:endParaRPr 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43A0A13-E307-4A5E-80F7-DEC6F5E76EF2}"/>
              </a:ext>
            </a:extLst>
          </p:cNvPr>
          <p:cNvSpPr/>
          <p:nvPr/>
        </p:nvSpPr>
        <p:spPr>
          <a:xfrm>
            <a:off x="561709" y="4277452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/>
              <a:t>Herbivoři</a:t>
            </a:r>
            <a:endParaRPr lang="cs-CZ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8A59C46-D222-4A10-ADC5-D40FFAD738B6}"/>
              </a:ext>
            </a:extLst>
          </p:cNvPr>
          <p:cNvSpPr/>
          <p:nvPr/>
        </p:nvSpPr>
        <p:spPr>
          <a:xfrm>
            <a:off x="2403567" y="513116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/>
              <a:t>Fytoparazité</a:t>
            </a:r>
            <a:endParaRPr lang="cs-CZ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823E1237-DF1C-424B-9072-90BA38C49B1C}"/>
              </a:ext>
            </a:extLst>
          </p:cNvPr>
          <p:cNvSpPr/>
          <p:nvPr/>
        </p:nvSpPr>
        <p:spPr>
          <a:xfrm>
            <a:off x="3984174" y="4283531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Predátoři</a:t>
            </a:r>
            <a:endParaRPr lang="cs-CZ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95EC436-2F15-4145-903C-85D312C4C40C}"/>
              </a:ext>
            </a:extLst>
          </p:cNvPr>
          <p:cNvSpPr/>
          <p:nvPr/>
        </p:nvSpPr>
        <p:spPr>
          <a:xfrm>
            <a:off x="6096000" y="513116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Paraziti</a:t>
            </a:r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BC2E725-75F6-4A50-A877-EC2AC5181CD3}"/>
              </a:ext>
            </a:extLst>
          </p:cNvPr>
          <p:cNvSpPr/>
          <p:nvPr/>
        </p:nvSpPr>
        <p:spPr>
          <a:xfrm>
            <a:off x="7406639" y="4283678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/>
              <a:t>Nekrofágové</a:t>
            </a:r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08D7139-6F54-4155-92A9-8671858ED11F}"/>
              </a:ext>
            </a:extLst>
          </p:cNvPr>
          <p:cNvSpPr/>
          <p:nvPr/>
        </p:nvSpPr>
        <p:spPr>
          <a:xfrm>
            <a:off x="8462552" y="3475514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Saprofágové</a:t>
            </a:r>
            <a:endParaRPr lang="cs-CZ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56166BC0-1FA5-4AE3-B60A-B1B1567FE6EA}"/>
              </a:ext>
            </a:extLst>
          </p:cNvPr>
          <p:cNvSpPr/>
          <p:nvPr/>
        </p:nvSpPr>
        <p:spPr>
          <a:xfrm>
            <a:off x="9518465" y="5125403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Koprofágové</a:t>
            </a:r>
            <a:endParaRPr lang="cs-CZ" dirty="0"/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FAE85D38-E2C0-415F-BD3F-9E482D1F55DE}"/>
              </a:ext>
            </a:extLst>
          </p:cNvPr>
          <p:cNvCxnSpPr>
            <a:cxnSpLocks/>
          </p:cNvCxnSpPr>
          <p:nvPr/>
        </p:nvCxnSpPr>
        <p:spPr>
          <a:xfrm flipH="1">
            <a:off x="2221721" y="4082720"/>
            <a:ext cx="196055" cy="215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77D94B11-8807-47F3-9D03-86C3DB065657}"/>
              </a:ext>
            </a:extLst>
          </p:cNvPr>
          <p:cNvCxnSpPr>
            <a:cxnSpLocks/>
          </p:cNvCxnSpPr>
          <p:nvPr/>
        </p:nvCxnSpPr>
        <p:spPr>
          <a:xfrm flipH="1">
            <a:off x="5769434" y="4122978"/>
            <a:ext cx="196055" cy="215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7CB1B66-8AD7-401C-8B11-460AC2AA1139}"/>
              </a:ext>
            </a:extLst>
          </p:cNvPr>
          <p:cNvCxnSpPr>
            <a:cxnSpLocks/>
          </p:cNvCxnSpPr>
          <p:nvPr/>
        </p:nvCxnSpPr>
        <p:spPr>
          <a:xfrm flipH="1">
            <a:off x="9251603" y="4122977"/>
            <a:ext cx="196055" cy="215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AA0B6838-63CD-4FCF-9757-291FDCB85987}"/>
              </a:ext>
            </a:extLst>
          </p:cNvPr>
          <p:cNvCxnSpPr/>
          <p:nvPr/>
        </p:nvCxnSpPr>
        <p:spPr>
          <a:xfrm>
            <a:off x="2886891" y="4082720"/>
            <a:ext cx="287383" cy="104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EF81EB65-6250-4C76-BF36-FA1C307384DA}"/>
              </a:ext>
            </a:extLst>
          </p:cNvPr>
          <p:cNvCxnSpPr/>
          <p:nvPr/>
        </p:nvCxnSpPr>
        <p:spPr>
          <a:xfrm>
            <a:off x="9875399" y="4097364"/>
            <a:ext cx="287383" cy="104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923C2177-D387-4CF2-9088-CB83EC773633}"/>
              </a:ext>
            </a:extLst>
          </p:cNvPr>
          <p:cNvCxnSpPr/>
          <p:nvPr/>
        </p:nvCxnSpPr>
        <p:spPr>
          <a:xfrm>
            <a:off x="6381145" y="4082720"/>
            <a:ext cx="287383" cy="104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89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5CDF9-ABF4-4B5B-B5A8-9805B35AD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Potravní ekologie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5807EA-0522-434F-938F-434B2FD4D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787188"/>
            <a:ext cx="7197207" cy="4025787"/>
          </a:xfrm>
        </p:spPr>
        <p:txBody>
          <a:bodyPr>
            <a:normAutofit/>
          </a:bodyPr>
          <a:lstStyle/>
          <a:p>
            <a:r>
              <a:rPr lang="cs-CZ" sz="2200" u="sng" dirty="0"/>
              <a:t>Primární producenti </a:t>
            </a:r>
            <a:r>
              <a:rPr lang="cs-CZ" sz="2200" dirty="0"/>
              <a:t>-zdroj organické hmoty  </a:t>
            </a:r>
            <a:br>
              <a:rPr lang="cs-CZ" sz="2200" dirty="0"/>
            </a:br>
            <a:endParaRPr lang="cs-CZ" sz="2200" dirty="0"/>
          </a:p>
          <a:p>
            <a:r>
              <a:rPr lang="cs-CZ" sz="2200" dirty="0"/>
              <a:t>Na nich jsou závislí </a:t>
            </a:r>
            <a:r>
              <a:rPr lang="cs-CZ" sz="2200" u="sng" dirty="0"/>
              <a:t>konzumenti 1., 2. a 3. řádu</a:t>
            </a:r>
            <a:br>
              <a:rPr lang="cs-CZ" sz="2200" u="sng" dirty="0"/>
            </a:br>
            <a:r>
              <a:rPr lang="cs-CZ" sz="2200" dirty="0"/>
              <a:t> - jsou zároveň </a:t>
            </a:r>
            <a:r>
              <a:rPr lang="cs-CZ" sz="2200" u="sng" dirty="0"/>
              <a:t>sekundárními producenty</a:t>
            </a:r>
            <a:br>
              <a:rPr lang="cs-CZ" sz="2200" u="sng" dirty="0"/>
            </a:br>
            <a:endParaRPr lang="cs-CZ" sz="2200" u="sng" dirty="0"/>
          </a:p>
          <a:p>
            <a:r>
              <a:rPr lang="cs-CZ" sz="2200" u="sng" dirty="0"/>
              <a:t>Dekompozitoři</a:t>
            </a:r>
            <a:r>
              <a:rPr lang="cs-CZ" sz="2200" dirty="0"/>
              <a:t> - odbourávání mrtvé hmoty</a:t>
            </a:r>
            <a:br>
              <a:rPr lang="cs-CZ" sz="2200" dirty="0"/>
            </a:br>
            <a:endParaRPr lang="cs-CZ" sz="2200" dirty="0"/>
          </a:p>
          <a:p>
            <a:pPr marL="0" indent="0">
              <a:buNone/>
            </a:pPr>
            <a:endParaRPr lang="cs-CZ" sz="2200" u="sng" dirty="0"/>
          </a:p>
          <a:p>
            <a:pPr marL="0" indent="0">
              <a:buNone/>
            </a:pPr>
            <a:r>
              <a:rPr lang="cs-CZ" sz="2200" dirty="0"/>
              <a:t>Na každé úrovni se část energie uvolní formou tepla a pohybu a tedy na vyšší úrovni je příjem 10% z původního zdroje</a:t>
            </a:r>
          </a:p>
          <a:p>
            <a:endParaRPr lang="cs-CZ" sz="1800" u="sng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D733C96-E11C-403A-9522-640864566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1" r="2150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078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9EB9E-00B6-4844-81F6-ED695D25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E52A4C-EE3E-48D5-8009-5235A623A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cs-CZ" dirty="0"/>
              <a:t>Věda zkoumající vzájemné vztahy mezi živočichy a jejich prostředím</a:t>
            </a:r>
          </a:p>
          <a:p>
            <a:pPr lvl="1"/>
            <a:r>
              <a:rPr lang="cs-CZ" dirty="0"/>
              <a:t>Definice Ernsta </a:t>
            </a:r>
            <a:r>
              <a:rPr lang="cs-CZ" dirty="0" err="1"/>
              <a:t>Haeckela</a:t>
            </a:r>
            <a:r>
              <a:rPr lang="cs-CZ" dirty="0"/>
              <a:t> 1866</a:t>
            </a:r>
            <a:br>
              <a:rPr lang="cs-CZ" dirty="0"/>
            </a:br>
            <a:endParaRPr lang="cs-CZ" dirty="0"/>
          </a:p>
          <a:p>
            <a:pPr marL="457200" lvl="1" indent="0">
              <a:buNone/>
            </a:pPr>
            <a:r>
              <a:rPr lang="cs-CZ" dirty="0"/>
              <a:t>„</a:t>
            </a:r>
            <a:r>
              <a:rPr lang="cs-CZ" i="1" dirty="0"/>
              <a:t>Ekologie je souborná věda o vztazích organismu k okolnímu světu, kam můžeme počítat v širším smyslu všechny existenční podmínky. Ty jsou částečně organické a částečně anorganické povahy.“</a:t>
            </a:r>
            <a:br>
              <a:rPr lang="cs-CZ" i="1" dirty="0"/>
            </a:br>
            <a:endParaRPr lang="cs-CZ" i="1" dirty="0"/>
          </a:p>
          <a:p>
            <a:pPr lvl="1"/>
            <a:r>
              <a:rPr lang="pl-PL" dirty="0"/>
              <a:t>Ekologie je věda o strukturách a funkcích přírody. </a:t>
            </a:r>
          </a:p>
          <a:p>
            <a:pPr lvl="1"/>
            <a:r>
              <a:rPr lang="pl-PL" dirty="0"/>
              <a:t>Ekologie je věda o ekonomii přírody. </a:t>
            </a:r>
          </a:p>
          <a:p>
            <a:pPr lvl="1"/>
            <a:r>
              <a:rPr lang="cs-CZ" dirty="0"/>
              <a:t>Nepřesně avšak často také jako: Věda o životním prostředí </a:t>
            </a:r>
          </a:p>
          <a:p>
            <a:pPr marL="45720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Kde se organismy vyskytují? Kolik jich tam je? Jak se chovají? Co je ovlivňuje?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3417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F48F79-012E-4F51-8627-33AA873FE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Životní strategie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F832A-62E9-48ED-BEB2-6D47C3F92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R-stratégové</a:t>
            </a:r>
          </a:p>
          <a:p>
            <a:pPr lvl="1"/>
            <a:r>
              <a:rPr lang="cs-CZ" dirty="0"/>
              <a:t>Rychle se množí, krátkověcí, kolísavá hustota  př. Drobní hlodavci, ryby</a:t>
            </a:r>
          </a:p>
          <a:p>
            <a:r>
              <a:rPr lang="cs-CZ" dirty="0"/>
              <a:t>K-stratégové</a:t>
            </a:r>
          </a:p>
          <a:p>
            <a:pPr lvl="1"/>
            <a:r>
              <a:rPr lang="cs-CZ" dirty="0"/>
              <a:t>Pomalá reprodukce, početně stálí, dlouhověcí př. Sloni, dravci, velké šelmy</a:t>
            </a:r>
          </a:p>
          <a:p>
            <a:r>
              <a:rPr lang="cs-CZ" dirty="0"/>
              <a:t>C-stratégové</a:t>
            </a:r>
          </a:p>
          <a:p>
            <a:pPr lvl="1"/>
            <a:r>
              <a:rPr lang="cs-CZ" dirty="0"/>
              <a:t>V bohatém prostředí se silnou konkurencí – tropické deštné lesy</a:t>
            </a:r>
          </a:p>
          <a:p>
            <a:r>
              <a:rPr lang="cs-CZ" dirty="0"/>
              <a:t>S- stratégové</a:t>
            </a:r>
          </a:p>
          <a:p>
            <a:pPr lvl="1"/>
            <a:r>
              <a:rPr lang="cs-CZ" dirty="0"/>
              <a:t>Citliví ke stresu, tolerantní k nedostatku - </a:t>
            </a:r>
            <a:r>
              <a:rPr lang="cs-CZ" dirty="0" err="1"/>
              <a:t>hibernátoři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661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B104AE8-7138-4ADE-8E3F-AB9DE5497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95" y="1703682"/>
            <a:ext cx="10345809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31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125ED1-2066-427B-A009-A33B16C4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Abiotické faktory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217749-23F5-46E4-928E-A4D2AD3B6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988142" cy="3980380"/>
          </a:xfrm>
        </p:spPr>
        <p:txBody>
          <a:bodyPr anchor="t">
            <a:normAutofit/>
          </a:bodyPr>
          <a:lstStyle/>
          <a:p>
            <a:r>
              <a:rPr lang="cs-CZ" dirty="0"/>
              <a:t>Vytváří neživá příroda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Wingdings" panose="05000000000000000000" pitchFamily="2" charset="2"/>
              </a:rPr>
              <a:t> jejich soubor = </a:t>
            </a:r>
            <a:r>
              <a:rPr lang="cs-CZ" b="1" dirty="0">
                <a:sym typeface="Wingdings" panose="05000000000000000000" pitchFamily="2" charset="2"/>
              </a:rPr>
              <a:t>biotop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Klimatické – světlo, teplo, srážky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Edafické (půdní) – vlhkost, pH, salinita, složení, pórovitost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Topografické – geografická poloha, nadmořská výška, reliéf</a:t>
            </a:r>
          </a:p>
          <a:p>
            <a:pPr lvl="1"/>
            <a:endParaRPr lang="cs-CZ" sz="1800" dirty="0">
              <a:sym typeface="Wingdings" panose="05000000000000000000" pitchFamily="2" charset="2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93E04656-6D85-4050-BBF0-DFDAFE78C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" r="33106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116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C81C4-0E83-4D7C-A03F-DBB734A4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Teplota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D9E119-5593-4EB9-A46E-20A360D53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Pravděpodobně nejdůležitější faktor v distribuci živočichů</a:t>
            </a:r>
          </a:p>
          <a:p>
            <a:r>
              <a:rPr lang="cs-CZ" dirty="0"/>
              <a:t>Důvod: </a:t>
            </a:r>
          </a:p>
          <a:p>
            <a:pPr lvl="1"/>
            <a:r>
              <a:rPr lang="cs-CZ" dirty="0"/>
              <a:t>regulace vnitřní teploty (rozsah je velmi úzký)</a:t>
            </a:r>
          </a:p>
          <a:p>
            <a:pPr lvl="1"/>
            <a:r>
              <a:rPr lang="cs-CZ" dirty="0"/>
              <a:t>teplo je důležité pro udržení </a:t>
            </a:r>
            <a:r>
              <a:rPr lang="cs-CZ" dirty="0" err="1"/>
              <a:t>biokatalytické</a:t>
            </a:r>
            <a:r>
              <a:rPr lang="cs-CZ" dirty="0"/>
              <a:t> činnosti enzymů</a:t>
            </a:r>
          </a:p>
          <a:p>
            <a:pPr marL="457200" lvl="1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3 </a:t>
            </a:r>
            <a:r>
              <a:rPr lang="cs-CZ" dirty="0" err="1"/>
              <a:t>termobiologické</a:t>
            </a:r>
            <a:r>
              <a:rPr lang="cs-CZ" dirty="0"/>
              <a:t> typy</a:t>
            </a:r>
          </a:p>
          <a:p>
            <a:pPr lvl="1"/>
            <a:r>
              <a:rPr lang="cs-CZ" dirty="0" err="1"/>
              <a:t>Poikilotermní</a:t>
            </a:r>
            <a:r>
              <a:rPr lang="cs-CZ" dirty="0"/>
              <a:t> – bezobratlí, ryby, obojživelníci, plazi – na teplotě velmi závislí</a:t>
            </a:r>
          </a:p>
          <a:p>
            <a:pPr lvl="1"/>
            <a:r>
              <a:rPr lang="cs-CZ" dirty="0"/>
              <a:t>Homoiotermní – schopnost udržovat si svou teplotu nezávisle na prostředí</a:t>
            </a:r>
          </a:p>
          <a:p>
            <a:pPr lvl="1"/>
            <a:r>
              <a:rPr lang="cs-CZ" dirty="0" err="1"/>
              <a:t>Heterotermní</a:t>
            </a:r>
            <a:r>
              <a:rPr lang="cs-CZ" dirty="0"/>
              <a:t> – v době chladu přecházejí do stavu strnulosti a snižují svoji teplotu někdy až na teplotu okolního prostředí (netopýři, lenochodi)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9761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A4D70-C9D7-4F50-AAAC-E0FDFCC9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Rozšíření živočichů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A66CBD-804D-4687-A552-90ECB90A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2195007"/>
            <a:ext cx="5988147" cy="4020055"/>
          </a:xfrm>
        </p:spPr>
        <p:txBody>
          <a:bodyPr anchor="t">
            <a:normAutofit/>
          </a:bodyPr>
          <a:lstStyle/>
          <a:p>
            <a:r>
              <a:rPr lang="cs-CZ" sz="2400" dirty="0"/>
              <a:t>Biosféra – živé organismy</a:t>
            </a:r>
          </a:p>
          <a:p>
            <a:pPr lvl="1"/>
            <a:r>
              <a:rPr lang="cs-CZ" dirty="0"/>
              <a:t>Zemský povrch</a:t>
            </a:r>
          </a:p>
          <a:p>
            <a:pPr lvl="1"/>
            <a:r>
              <a:rPr lang="cs-CZ" dirty="0"/>
              <a:t>Svrchní vrstvy půdy</a:t>
            </a:r>
          </a:p>
          <a:p>
            <a:pPr lvl="1"/>
            <a:r>
              <a:rPr lang="cs-CZ" dirty="0"/>
              <a:t>Jeskyně</a:t>
            </a:r>
          </a:p>
          <a:p>
            <a:pPr lvl="1"/>
            <a:r>
              <a:rPr lang="cs-CZ" dirty="0"/>
              <a:t>Vody</a:t>
            </a:r>
          </a:p>
          <a:p>
            <a:pPr lvl="1"/>
            <a:r>
              <a:rPr lang="cs-CZ" dirty="0"/>
              <a:t>Vzduch (do 10 km)</a:t>
            </a:r>
          </a:p>
          <a:p>
            <a:endParaRPr lang="cs-CZ" sz="2400" dirty="0"/>
          </a:p>
          <a:p>
            <a:r>
              <a:rPr lang="cs-CZ" sz="2400" dirty="0"/>
              <a:t>3 rozsáhlé celky – </a:t>
            </a:r>
            <a:r>
              <a:rPr lang="cs-CZ" sz="2400" b="1" dirty="0" err="1"/>
              <a:t>biocykly</a:t>
            </a:r>
            <a:r>
              <a:rPr lang="cs-CZ" sz="2400" b="1" dirty="0"/>
              <a:t> – </a:t>
            </a:r>
            <a:r>
              <a:rPr lang="cs-CZ" sz="2400" dirty="0"/>
              <a:t>odlišné podmínky života</a:t>
            </a:r>
            <a:endParaRPr lang="cs-CZ" sz="2400" b="1" dirty="0"/>
          </a:p>
          <a:p>
            <a:pPr lvl="1"/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3A4860-7D3A-4AB7-AD17-20FFE4128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6DF8A66-3FFF-425A-B3B0-0094C13EDB4E}"/>
              </a:ext>
            </a:extLst>
          </p:cNvPr>
          <p:cNvSpPr txBox="1"/>
          <p:nvPr/>
        </p:nvSpPr>
        <p:spPr>
          <a:xfrm>
            <a:off x="9744891" y="5838270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cs.sodiummedia.com</a:t>
            </a:r>
          </a:p>
        </p:txBody>
      </p:sp>
    </p:spTree>
    <p:extLst>
      <p:ext uri="{BB962C8B-B14F-4D97-AF65-F5344CB8AC3E}">
        <p14:creationId xmlns:p14="http://schemas.microsoft.com/office/powerpoint/2010/main" val="1954761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3DE03-291A-4C3E-ADDB-4DDE2406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 err="1"/>
              <a:t>Biocykly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95DBAC-1F88-47A9-8FC1-2D4ADD5DC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6918960" cy="4163985"/>
          </a:xfrm>
        </p:spPr>
        <p:txBody>
          <a:bodyPr anchor="t">
            <a:normAutofit fontScale="85000" lnSpcReduction="10000"/>
          </a:bodyPr>
          <a:lstStyle/>
          <a:p>
            <a:r>
              <a:rPr lang="cs-CZ" sz="2600" dirty="0"/>
              <a:t>Sladkovodní</a:t>
            </a:r>
          </a:p>
          <a:p>
            <a:pPr lvl="1"/>
            <a:r>
              <a:rPr lang="cs-CZ" sz="2600" dirty="0"/>
              <a:t>Výchozí prostředí evoluce</a:t>
            </a:r>
          </a:p>
          <a:p>
            <a:pPr lvl="1"/>
            <a:r>
              <a:rPr lang="cs-CZ" sz="2600" dirty="0"/>
              <a:t>Anomálie vody</a:t>
            </a:r>
          </a:p>
          <a:p>
            <a:pPr lvl="1"/>
            <a:r>
              <a:rPr lang="cs-CZ" sz="2600" dirty="0"/>
              <a:t>Málo proměnlivá teplota</a:t>
            </a:r>
          </a:p>
          <a:p>
            <a:r>
              <a:rPr lang="cs-CZ" sz="2600" dirty="0"/>
              <a:t>Mořský</a:t>
            </a:r>
          </a:p>
          <a:p>
            <a:pPr lvl="1"/>
            <a:r>
              <a:rPr lang="cs-CZ" sz="2600" dirty="0"/>
              <a:t>Velká rozloha - rozdílná teplota, tlak a salinita (hloubka x poloha na Zemi)</a:t>
            </a:r>
          </a:p>
          <a:p>
            <a:pPr lvl="1"/>
            <a:r>
              <a:rPr lang="cs-CZ" sz="2600" dirty="0"/>
              <a:t>Izotoničtí bezobratlí x hypotoničtí obratlovci</a:t>
            </a:r>
          </a:p>
          <a:p>
            <a:r>
              <a:rPr lang="cs-CZ" sz="2600" dirty="0"/>
              <a:t>Pevninský</a:t>
            </a:r>
          </a:p>
          <a:p>
            <a:pPr lvl="1"/>
            <a:r>
              <a:rPr lang="cs-CZ" sz="2600" dirty="0"/>
              <a:t>Obrovská proměnlivost ekologických faktorů</a:t>
            </a:r>
          </a:p>
          <a:p>
            <a:pPr lvl="1"/>
            <a:r>
              <a:rPr lang="cs-CZ" sz="2600" dirty="0"/>
              <a:t>Homoiotermní x </a:t>
            </a:r>
            <a:r>
              <a:rPr lang="cs-CZ" sz="2600" dirty="0" err="1"/>
              <a:t>poikilotermní</a:t>
            </a:r>
            <a:r>
              <a:rPr lang="cs-CZ" sz="2600" dirty="0"/>
              <a:t> živočichové</a:t>
            </a:r>
          </a:p>
          <a:p>
            <a:pPr lvl="1"/>
            <a:r>
              <a:rPr lang="cs-CZ" sz="2600" dirty="0"/>
              <a:t>Dle makroklimatu, geologického podkladu </a:t>
            </a:r>
            <a:r>
              <a:rPr lang="cs-CZ" sz="2600" dirty="0">
                <a:sym typeface="Wingdings" panose="05000000000000000000" pitchFamily="2" charset="2"/>
              </a:rPr>
              <a:t>  </a:t>
            </a:r>
            <a:r>
              <a:rPr lang="cs-CZ" sz="2600" b="1" dirty="0">
                <a:sym typeface="Wingdings" panose="05000000000000000000" pitchFamily="2" charset="2"/>
              </a:rPr>
              <a:t>biomy</a:t>
            </a:r>
            <a:endParaRPr lang="cs-CZ" sz="2600" b="1" dirty="0"/>
          </a:p>
          <a:p>
            <a:pPr lvl="1"/>
            <a:endParaRPr lang="cs-CZ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1DB1F9-DF92-4D21-B4C4-584F43936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39" r="1" b="4170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5D3D9E-CE28-4F33-ACEB-0BC87FF2A1B1}"/>
              </a:ext>
            </a:extLst>
          </p:cNvPr>
          <p:cNvSpPr txBox="1"/>
          <p:nvPr/>
        </p:nvSpPr>
        <p:spPr>
          <a:xfrm>
            <a:off x="9744891" y="5838270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tes.com</a:t>
            </a:r>
          </a:p>
        </p:txBody>
      </p:sp>
    </p:spTree>
    <p:extLst>
      <p:ext uri="{BB962C8B-B14F-4D97-AF65-F5344CB8AC3E}">
        <p14:creationId xmlns:p14="http://schemas.microsoft.com/office/powerpoint/2010/main" val="4197153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9BC199-EEC5-4BF1-BBDF-5A436C06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3"/>
            <a:ext cx="3416158" cy="2410319"/>
          </a:xfrm>
        </p:spPr>
        <p:txBody>
          <a:bodyPr>
            <a:normAutofit/>
          </a:bodyPr>
          <a:lstStyle/>
          <a:p>
            <a:r>
              <a:rPr lang="cs-CZ" dirty="0"/>
              <a:t>1. Tundra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AF06C6B-08EE-47E4-BAAB-17F289B2F9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660816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067D328C-235D-46FA-A79A-0F12CD366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1"/>
            <a:ext cx="4388830" cy="29273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02009FB-BE55-4B01-A684-104150C3EDAE}"/>
              </a:ext>
            </a:extLst>
          </p:cNvPr>
          <p:cNvSpPr txBox="1"/>
          <p:nvPr/>
        </p:nvSpPr>
        <p:spPr>
          <a:xfrm>
            <a:off x="484096" y="6373350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zpravy.aktualne.cz</a:t>
            </a:r>
          </a:p>
        </p:txBody>
      </p:sp>
    </p:spTree>
    <p:extLst>
      <p:ext uri="{BB962C8B-B14F-4D97-AF65-F5344CB8AC3E}">
        <p14:creationId xmlns:p14="http://schemas.microsoft.com/office/powerpoint/2010/main" val="302663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5F170-F3A2-4061-9358-0E7E92393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0317"/>
          </a:xfrm>
        </p:spPr>
        <p:txBody>
          <a:bodyPr>
            <a:normAutofit/>
          </a:bodyPr>
          <a:lstStyle/>
          <a:p>
            <a:r>
              <a:rPr lang="cs-CZ" dirty="0"/>
              <a:t>2. Tajga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0114B65-1096-4E67-B5FF-F591211A4D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90C63650-0500-477B-AB7C-FED4BFBD1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94405" cy="29273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1D62B9C-E017-49A4-91FB-B82CFED219BD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krusnohorsky.cz</a:t>
            </a:r>
          </a:p>
        </p:txBody>
      </p:sp>
    </p:spTree>
    <p:extLst>
      <p:ext uri="{BB962C8B-B14F-4D97-AF65-F5344CB8AC3E}">
        <p14:creationId xmlns:p14="http://schemas.microsoft.com/office/powerpoint/2010/main" val="2471322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2FD0F-1248-438D-B4DD-20078BAD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0317"/>
          </a:xfrm>
        </p:spPr>
        <p:txBody>
          <a:bodyPr>
            <a:normAutofit/>
          </a:bodyPr>
          <a:lstStyle/>
          <a:p>
            <a:r>
              <a:rPr lang="cs-CZ" dirty="0"/>
              <a:t>3. Opadavé listnaté lesy</a:t>
            </a:r>
          </a:p>
        </p:txBody>
      </p:sp>
      <p:graphicFrame>
        <p:nvGraphicFramePr>
          <p:cNvPr id="13" name="Zástupný obsah 2">
            <a:extLst>
              <a:ext uri="{FF2B5EF4-FFF2-40B4-BE49-F238E27FC236}">
                <a16:creationId xmlns:a16="http://schemas.microsoft.com/office/drawing/2014/main" id="{0C030D60-EFC8-432A-AB91-05AFC7DB6B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42059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57A9FC8C-D399-41EE-8679-B2CA860CE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1"/>
            <a:ext cx="4381009" cy="292734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3D8FDF3-3884-425E-937A-824B7C703EC9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gymji.cz</a:t>
            </a:r>
          </a:p>
        </p:txBody>
      </p:sp>
    </p:spTree>
    <p:extLst>
      <p:ext uri="{BB962C8B-B14F-4D97-AF65-F5344CB8AC3E}">
        <p14:creationId xmlns:p14="http://schemas.microsoft.com/office/powerpoint/2010/main" val="2918585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CFC86-89B8-4A6D-A3DF-E5C8217A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06294"/>
          </a:xfrm>
        </p:spPr>
        <p:txBody>
          <a:bodyPr>
            <a:normAutofit/>
          </a:bodyPr>
          <a:lstStyle/>
          <a:p>
            <a:r>
              <a:rPr lang="cs-CZ" dirty="0"/>
              <a:t>4. Vždyzelený subtropický a tropický les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C2A6EF4-14F6-4BC9-8B5E-516AD9DB0F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AD224F0F-AEBD-4802-9EE4-E3FBB2A83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4978"/>
            <a:ext cx="4381009" cy="29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08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318C96-E8FE-42C9-88FC-0327F6DF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Faktory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5E1F4C-4D8E-46D1-903A-023538A5E6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/>
              <a:t>Abiotické</a:t>
            </a:r>
          </a:p>
          <a:p>
            <a:r>
              <a:rPr lang="cs-CZ" dirty="0"/>
              <a:t>Světelné záření</a:t>
            </a:r>
          </a:p>
          <a:p>
            <a:r>
              <a:rPr lang="cs-CZ" dirty="0"/>
              <a:t>Teplota, tlak, vlhkost</a:t>
            </a:r>
          </a:p>
          <a:p>
            <a:r>
              <a:rPr lang="cs-CZ" dirty="0"/>
              <a:t>Půdní pH, salinita, pórovitost</a:t>
            </a:r>
          </a:p>
          <a:p>
            <a:r>
              <a:rPr lang="cs-CZ" dirty="0"/>
              <a:t>Geografická poloha</a:t>
            </a:r>
          </a:p>
          <a:p>
            <a:r>
              <a:rPr lang="cs-CZ" dirty="0"/>
              <a:t>Nadmořská výška, reliéf</a:t>
            </a:r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9C17E1-03F4-4417-B10B-5AE030CADF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/>
              <a:t>Biotické</a:t>
            </a:r>
          </a:p>
          <a:p>
            <a:r>
              <a:rPr lang="cs-CZ" dirty="0"/>
              <a:t>Vnitrodruhové vztahy</a:t>
            </a:r>
          </a:p>
          <a:p>
            <a:r>
              <a:rPr lang="cs-CZ" dirty="0"/>
              <a:t>Mezidruhové vztahy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Samostatné faktory</a:t>
            </a:r>
          </a:p>
          <a:p>
            <a:r>
              <a:rPr lang="cs-CZ" dirty="0"/>
              <a:t>Potravní</a:t>
            </a:r>
          </a:p>
          <a:p>
            <a:r>
              <a:rPr lang="cs-CZ" dirty="0"/>
              <a:t>Vliv člověka</a:t>
            </a:r>
          </a:p>
        </p:txBody>
      </p:sp>
    </p:spTree>
    <p:extLst>
      <p:ext uri="{BB962C8B-B14F-4D97-AF65-F5344CB8AC3E}">
        <p14:creationId xmlns:p14="http://schemas.microsoft.com/office/powerpoint/2010/main" val="530360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47A75-776F-4C02-BF8A-3913C50B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5. Stepi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7BC77E8-6AEE-48DB-9BD8-A99E35AA74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04246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7876569D-29A7-46E8-B21B-C77638A9F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81009" cy="293402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25AE765-DBA3-4CD2-97F7-B6B2BBAD0C9A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bluenet.cz</a:t>
            </a:r>
          </a:p>
        </p:txBody>
      </p:sp>
    </p:spTree>
    <p:extLst>
      <p:ext uri="{BB962C8B-B14F-4D97-AF65-F5344CB8AC3E}">
        <p14:creationId xmlns:p14="http://schemas.microsoft.com/office/powerpoint/2010/main" val="3515543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7D3CD6-EEF7-4F17-9D21-F8F07332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6. Savany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623CF61-DBD6-4158-BC7F-380E53ABDC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66350BB5-0EFF-4560-8AF5-1E49093FD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91025" cy="29273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CAE246F-9B2F-49B3-9802-3F3B8D7C38D3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ceskatelevize.cz</a:t>
            </a:r>
          </a:p>
        </p:txBody>
      </p:sp>
    </p:spTree>
    <p:extLst>
      <p:ext uri="{BB962C8B-B14F-4D97-AF65-F5344CB8AC3E}">
        <p14:creationId xmlns:p14="http://schemas.microsoft.com/office/powerpoint/2010/main" val="2835795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4B63B-A0A7-4F14-BB52-8CE5D448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7. Pouště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70DCE9A1-2C8A-4375-976E-2C1B8ED7F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23664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B5D0F4B9-BAF3-4860-88D0-760A9F30E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81009" cy="29273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EF84D8-5611-4D0E-A74A-FBEE41CECCF1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jenprocestovatele.cz</a:t>
            </a:r>
          </a:p>
        </p:txBody>
      </p:sp>
    </p:spTree>
    <p:extLst>
      <p:ext uri="{BB962C8B-B14F-4D97-AF65-F5344CB8AC3E}">
        <p14:creationId xmlns:p14="http://schemas.microsoft.com/office/powerpoint/2010/main" val="2740630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6A0BF-A34D-4573-A78E-563AE6E0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8. Tropický deštný prales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08A2661-B7C8-45D5-9E68-74E2F5EDC0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30253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3C1E06F9-C95C-4AF3-9B41-7400B59E6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81009" cy="29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64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7253F-A7A8-4070-99DE-63C5F515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 naší fauny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5CC565-BBD2-4D0C-A9BF-1EEEC4E6E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Poslední 2 miliony let</a:t>
            </a:r>
          </a:p>
          <a:p>
            <a:pPr lvl="1"/>
            <a:r>
              <a:rPr lang="cs-CZ" sz="2800" dirty="0"/>
              <a:t>Střídání dob ledových s meziledovými obdobími</a:t>
            </a:r>
          </a:p>
          <a:p>
            <a:pPr lvl="1"/>
            <a:r>
              <a:rPr lang="cs-CZ" sz="2800" dirty="0"/>
              <a:t>Ze severu ledovec a rozsáhlé zalednění v Alpách</a:t>
            </a:r>
          </a:p>
          <a:p>
            <a:pPr lvl="1"/>
            <a:r>
              <a:rPr lang="cs-CZ" sz="2800" dirty="0"/>
              <a:t>U nás – mrazové pustiny a tundra </a:t>
            </a:r>
            <a:r>
              <a:rPr lang="cs-CZ" sz="2800" dirty="0">
                <a:sym typeface="Wingdings" panose="05000000000000000000" pitchFamily="2" charset="2"/>
              </a:rPr>
              <a:t> likvidace třetihorní fauny</a:t>
            </a:r>
          </a:p>
          <a:p>
            <a:pPr lvl="1"/>
            <a:endParaRPr lang="cs-CZ" sz="2800" dirty="0">
              <a:sym typeface="Wingdings" panose="05000000000000000000" pitchFamily="2" charset="2"/>
            </a:endParaRP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Současný stav od konce poslední doby ledové – před 12 000 lety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Prudké oteplování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Živočichové tundry následovali ledovec na sever a do hor (sob, lumíci, kamzík)</a:t>
            </a:r>
          </a:p>
          <a:p>
            <a:pPr marL="457200" lvl="1" indent="0">
              <a:buNone/>
            </a:pPr>
            <a:r>
              <a:rPr lang="cs-CZ" sz="2800" dirty="0">
                <a:sym typeface="Wingdings" panose="05000000000000000000" pitchFamily="2" charset="2"/>
              </a:rPr>
              <a:t> 	    </a:t>
            </a:r>
            <a:r>
              <a:rPr lang="cs-CZ" sz="2800" b="1" dirty="0" err="1">
                <a:sym typeface="Wingdings" panose="05000000000000000000" pitchFamily="2" charset="2"/>
              </a:rPr>
              <a:t>arkto</a:t>
            </a:r>
            <a:r>
              <a:rPr lang="cs-CZ" sz="2800" b="1" dirty="0">
                <a:sym typeface="Wingdings" panose="05000000000000000000" pitchFamily="2" charset="2"/>
              </a:rPr>
              <a:t>-alpínská disjunkce areálů</a:t>
            </a:r>
          </a:p>
          <a:p>
            <a:pPr lvl="1"/>
            <a:endParaRPr lang="cs-CZ" dirty="0">
              <a:sym typeface="Wingdings" panose="05000000000000000000" pitchFamily="2" charset="2"/>
            </a:endParaRPr>
          </a:p>
          <a:p>
            <a:pPr lvl="1"/>
            <a:endParaRPr lang="cs-CZ" dirty="0"/>
          </a:p>
        </p:txBody>
      </p:sp>
      <p:sp>
        <p:nvSpPr>
          <p:cNvPr id="4" name="Šipka: ohnutá nahoru 3">
            <a:extLst>
              <a:ext uri="{FF2B5EF4-FFF2-40B4-BE49-F238E27FC236}">
                <a16:creationId xmlns:a16="http://schemas.microsoft.com/office/drawing/2014/main" id="{FB452E34-9DE1-4858-81EE-5C1D9C26F629}"/>
              </a:ext>
            </a:extLst>
          </p:cNvPr>
          <p:cNvSpPr/>
          <p:nvPr/>
        </p:nvSpPr>
        <p:spPr>
          <a:xfrm rot="5400000">
            <a:off x="1791222" y="5423770"/>
            <a:ext cx="200416" cy="25052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533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51624-0CBE-43E6-906E-447B1606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 naší fauny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6253D-AC44-425C-B0FD-475A14F83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Další oteplování </a:t>
            </a:r>
            <a:r>
              <a:rPr lang="cs-CZ" dirty="0">
                <a:sym typeface="Wingdings" panose="05000000000000000000" pitchFamily="2" charset="2"/>
              </a:rPr>
              <a:t> dřeviny a s nimi lesní živočichové</a:t>
            </a:r>
          </a:p>
          <a:p>
            <a:r>
              <a:rPr lang="cs-CZ" dirty="0">
                <a:sym typeface="Wingdings" panose="05000000000000000000" pitchFamily="2" charset="2"/>
              </a:rPr>
              <a:t>Z východu šíření tajgy před 9 – 8 tis. let</a:t>
            </a:r>
          </a:p>
          <a:p>
            <a:r>
              <a:rPr lang="cs-CZ" dirty="0">
                <a:sym typeface="Wingdings" panose="05000000000000000000" pitchFamily="2" charset="2"/>
              </a:rPr>
              <a:t>Další oteplování hnalo tajgu na sever a do hor (myšivka, ořešník)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 	</a:t>
            </a:r>
            <a:r>
              <a:rPr lang="cs-CZ" b="1" dirty="0">
                <a:sym typeface="Wingdings" panose="05000000000000000000" pitchFamily="2" charset="2"/>
              </a:rPr>
              <a:t>boreálně-montánní disjunkce areálů</a:t>
            </a:r>
          </a:p>
          <a:p>
            <a:r>
              <a:rPr lang="cs-CZ" b="1" dirty="0">
                <a:sym typeface="Wingdings" panose="05000000000000000000" pitchFamily="2" charset="2"/>
              </a:rPr>
              <a:t>Boreál </a:t>
            </a:r>
            <a:r>
              <a:rPr lang="cs-CZ" dirty="0">
                <a:sym typeface="Wingdings" panose="05000000000000000000" pitchFamily="2" charset="2"/>
              </a:rPr>
              <a:t>(9-7 tis. let)  šíření borovic, bříz, doubrav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Šíření lesostepí a stepí (kolem Labe a Dyje) a příchod východoevropských stepních živočichů (křeček, tchoř)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Návrat teplomilných živočichů z interglaciálů (ježek, vrána)</a:t>
            </a:r>
          </a:p>
          <a:p>
            <a:endParaRPr lang="cs-CZ" dirty="0"/>
          </a:p>
        </p:txBody>
      </p:sp>
      <p:sp>
        <p:nvSpPr>
          <p:cNvPr id="4" name="Šipka: ohnutá nahoru 3">
            <a:extLst>
              <a:ext uri="{FF2B5EF4-FFF2-40B4-BE49-F238E27FC236}">
                <a16:creationId xmlns:a16="http://schemas.microsoft.com/office/drawing/2014/main" id="{5095DACB-E29A-4A64-9393-62BCF6519BE6}"/>
              </a:ext>
            </a:extLst>
          </p:cNvPr>
          <p:cNvSpPr/>
          <p:nvPr/>
        </p:nvSpPr>
        <p:spPr>
          <a:xfrm rot="5400000">
            <a:off x="1498423" y="3358541"/>
            <a:ext cx="172233" cy="31315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60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FDAA7-9265-4653-A145-2B7EE5CAF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 naší fauny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FFC3E8-8447-4030-93FC-5618F99F5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3108"/>
            <a:ext cx="10515600" cy="3926132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Atlantik</a:t>
            </a:r>
            <a:r>
              <a:rPr lang="cs-CZ" dirty="0"/>
              <a:t> – další oteplování (7-4,5 tis. let) a zvýšení srážek </a:t>
            </a:r>
            <a:br>
              <a:rPr lang="cs-CZ" dirty="0"/>
            </a:b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šíření lesů, ústup stepí</a:t>
            </a:r>
          </a:p>
          <a:p>
            <a:pPr lvl="1"/>
            <a:r>
              <a:rPr lang="cs-CZ" sz="2800" dirty="0"/>
              <a:t>Člověk zde žil jako sběrač a lovec avšak velmi řídce</a:t>
            </a:r>
          </a:p>
          <a:p>
            <a:pPr lvl="1"/>
            <a:r>
              <a:rPr lang="cs-CZ" sz="2800" dirty="0"/>
              <a:t>Před 6000 lety příchod zemědělců </a:t>
            </a:r>
            <a:r>
              <a:rPr lang="cs-CZ" sz="2800" dirty="0">
                <a:sym typeface="Wingdings" panose="05000000000000000000" pitchFamily="2" charset="2"/>
              </a:rPr>
              <a:t> tvorba </a:t>
            </a:r>
            <a:r>
              <a:rPr lang="cs-CZ" sz="2800" dirty="0" err="1">
                <a:sym typeface="Wingdings" panose="05000000000000000000" pitchFamily="2" charset="2"/>
              </a:rPr>
              <a:t>bezlesních</a:t>
            </a:r>
            <a:r>
              <a:rPr lang="cs-CZ" sz="2800" dirty="0">
                <a:sym typeface="Wingdings" panose="05000000000000000000" pitchFamily="2" charset="2"/>
              </a:rPr>
              <a:t> biotopů, záchrana stepních živočichů a příchod dalších nelesních živočichů</a:t>
            </a:r>
          </a:p>
          <a:p>
            <a:r>
              <a:rPr lang="cs-CZ" b="1" dirty="0" err="1">
                <a:sym typeface="Wingdings" panose="05000000000000000000" pitchFamily="2" charset="2"/>
              </a:rPr>
              <a:t>Subboreál</a:t>
            </a:r>
            <a:r>
              <a:rPr lang="cs-CZ" b="1" dirty="0">
                <a:sym typeface="Wingdings" panose="05000000000000000000" pitchFamily="2" charset="2"/>
              </a:rPr>
              <a:t> – </a:t>
            </a:r>
            <a:r>
              <a:rPr lang="cs-CZ" dirty="0">
                <a:sym typeface="Wingdings" panose="05000000000000000000" pitchFamily="2" charset="2"/>
              </a:rPr>
              <a:t>4500-2200 let pokles teploty, další antropogenní činnost</a:t>
            </a:r>
          </a:p>
          <a:p>
            <a:r>
              <a:rPr lang="cs-CZ" b="1" dirty="0" err="1">
                <a:sym typeface="Wingdings" panose="05000000000000000000" pitchFamily="2" charset="2"/>
              </a:rPr>
              <a:t>Subatlantik</a:t>
            </a:r>
            <a:r>
              <a:rPr lang="cs-CZ" dirty="0">
                <a:sym typeface="Wingdings" panose="05000000000000000000" pitchFamily="2" charset="2"/>
              </a:rPr>
              <a:t> – 2200-1300 let ustálení klimatu do dnešní podoby</a:t>
            </a:r>
          </a:p>
          <a:p>
            <a:r>
              <a:rPr lang="cs-CZ" b="1" dirty="0" err="1">
                <a:sym typeface="Wingdings" panose="05000000000000000000" pitchFamily="2" charset="2"/>
              </a:rPr>
              <a:t>Subrecent</a:t>
            </a:r>
            <a:r>
              <a:rPr lang="cs-CZ" dirty="0">
                <a:sym typeface="Wingdings" panose="05000000000000000000" pitchFamily="2" charset="2"/>
              </a:rPr>
              <a:t> – od 7. stol. n. l. – stoupá vliv člověka na ekosystémy a jeho snaha hubit nebo naopak šířit některé druhy</a:t>
            </a:r>
            <a:endParaRPr lang="cs-CZ" b="1" dirty="0">
              <a:sym typeface="Wingdings" panose="05000000000000000000" pitchFamily="2" charset="2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466" y="222075"/>
            <a:ext cx="3466781" cy="206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90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rope biogeography countries e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8" y="0"/>
            <a:ext cx="9713974" cy="684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584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18F23F-F521-4991-B70A-8DB8DAD7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 –Příběh lesa</a:t>
            </a:r>
          </a:p>
        </p:txBody>
      </p:sp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2379E41D-C740-4A01-A548-38F2E95EF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77" y="1867396"/>
            <a:ext cx="9459645" cy="4267796"/>
          </a:xfrm>
        </p:spPr>
      </p:pic>
    </p:spTree>
    <p:extLst>
      <p:ext uri="{BB962C8B-B14F-4D97-AF65-F5344CB8AC3E}">
        <p14:creationId xmlns:p14="http://schemas.microsoft.com/office/powerpoint/2010/main" val="567304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4F6FB4-7348-431A-BBD5-23CB57A2AA56}"/>
              </a:ext>
            </a:extLst>
          </p:cNvPr>
          <p:cNvSpPr/>
          <p:nvPr/>
        </p:nvSpPr>
        <p:spPr>
          <a:xfrm>
            <a:off x="393896" y="509451"/>
            <a:ext cx="2270928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Organismus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416A563-F5D7-462E-A479-50DDDBE481B1}"/>
              </a:ext>
            </a:extLst>
          </p:cNvPr>
          <p:cNvSpPr/>
          <p:nvPr/>
        </p:nvSpPr>
        <p:spPr>
          <a:xfrm>
            <a:off x="393894" y="1292552"/>
            <a:ext cx="2270929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Biotop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7D340B4-3352-45B9-9D1F-B1CDCDD8A6E9}"/>
              </a:ext>
            </a:extLst>
          </p:cNvPr>
          <p:cNvSpPr/>
          <p:nvPr/>
        </p:nvSpPr>
        <p:spPr>
          <a:xfrm>
            <a:off x="393894" y="2075653"/>
            <a:ext cx="2270929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Areál</a:t>
            </a:r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639C175-B860-40E2-8FB8-868984D85A56}"/>
              </a:ext>
            </a:extLst>
          </p:cNvPr>
          <p:cNvSpPr/>
          <p:nvPr/>
        </p:nvSpPr>
        <p:spPr>
          <a:xfrm>
            <a:off x="393894" y="2858754"/>
            <a:ext cx="2270928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Lokalita</a:t>
            </a:r>
            <a:endParaRPr lang="cs-CZ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56E1A4A-5D9E-4FD5-9ED9-84BCDB25FFDA}"/>
              </a:ext>
            </a:extLst>
          </p:cNvPr>
          <p:cNvSpPr/>
          <p:nvPr/>
        </p:nvSpPr>
        <p:spPr>
          <a:xfrm>
            <a:off x="393893" y="3641855"/>
            <a:ext cx="2270929" cy="585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Populace</a:t>
            </a:r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2EBFECA-6BAD-4310-8676-863E00AE791B}"/>
              </a:ext>
            </a:extLst>
          </p:cNvPr>
          <p:cNvSpPr/>
          <p:nvPr/>
        </p:nvSpPr>
        <p:spPr>
          <a:xfrm>
            <a:off x="393893" y="4437014"/>
            <a:ext cx="2270929" cy="56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Biocenóza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0ECCBFE-8D47-4C6B-B633-F79FFE7FEF68}"/>
              </a:ext>
            </a:extLst>
          </p:cNvPr>
          <p:cNvSpPr/>
          <p:nvPr/>
        </p:nvSpPr>
        <p:spPr>
          <a:xfrm>
            <a:off x="393893" y="5220115"/>
            <a:ext cx="2270929" cy="56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Ekosystém</a:t>
            </a: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FE88AE5-11D9-4AD0-B6C1-E7651DB88E88}"/>
              </a:ext>
            </a:extLst>
          </p:cNvPr>
          <p:cNvSpPr/>
          <p:nvPr/>
        </p:nvSpPr>
        <p:spPr>
          <a:xfrm>
            <a:off x="393893" y="5991158"/>
            <a:ext cx="2270929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Ekologická</a:t>
            </a:r>
            <a:r>
              <a:rPr lang="cs-CZ" dirty="0"/>
              <a:t> nika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77E38655-421A-4F6A-9D15-685A2A4FAA04}"/>
              </a:ext>
            </a:extLst>
          </p:cNvPr>
          <p:cNvSpPr/>
          <p:nvPr/>
        </p:nvSpPr>
        <p:spPr>
          <a:xfrm>
            <a:off x="2926080" y="509451"/>
            <a:ext cx="8739051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Jedinec, zástupce určitého druhu, otevřený systém mezí nímž a prostředím dochází k výměně látek a energií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DA13ADC-C6CE-40D7-A2AE-1E17F30F9CE5}"/>
              </a:ext>
            </a:extLst>
          </p:cNvPr>
          <p:cNvSpPr/>
          <p:nvPr/>
        </p:nvSpPr>
        <p:spPr>
          <a:xfrm>
            <a:off x="2926080" y="1292552"/>
            <a:ext cx="8739051" cy="600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Místo poskytující organismům podmínky pro život. Charakterizují ho abiotické faktory. (stanoviště)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2F912771-A1FD-4526-AA80-00CB99625306}"/>
              </a:ext>
            </a:extLst>
          </p:cNvPr>
          <p:cNvSpPr/>
          <p:nvPr/>
        </p:nvSpPr>
        <p:spPr>
          <a:xfrm>
            <a:off x="2926080" y="2855240"/>
            <a:ext cx="8739051" cy="575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Stanoviště, topograficky jednoznačně vymezené místo výskytu. (naleziště)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93971890-1171-45D3-BC30-BE13862C5013}"/>
              </a:ext>
            </a:extLst>
          </p:cNvPr>
          <p:cNvSpPr/>
          <p:nvPr/>
        </p:nvSpPr>
        <p:spPr>
          <a:xfrm>
            <a:off x="2926080" y="2087710"/>
            <a:ext cx="8739051" cy="575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Prostor zeměpisného rozšíření druhu na Zemi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6AB36F7D-E1C5-4C47-8F8F-EA00DA547123}"/>
              </a:ext>
            </a:extLst>
          </p:cNvPr>
          <p:cNvSpPr/>
          <p:nvPr/>
        </p:nvSpPr>
        <p:spPr>
          <a:xfrm>
            <a:off x="2926080" y="3652157"/>
            <a:ext cx="8739051" cy="575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Soubor jedinců téhož druhu žijících na určitém místě v určitém čase, vzájemně se rozmnožujících</a:t>
            </a:r>
            <a:r>
              <a:rPr lang="cs-CZ" dirty="0"/>
              <a:t>.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5DE01BF8-2E48-4BCC-9407-17C7F46AE62F}"/>
              </a:ext>
            </a:extLst>
          </p:cNvPr>
          <p:cNvSpPr/>
          <p:nvPr/>
        </p:nvSpPr>
        <p:spPr>
          <a:xfrm>
            <a:off x="2926080" y="4437014"/>
            <a:ext cx="8739051" cy="56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Společenstvo = soubor jedinců různých druhů s blízkými nároky na prostředí </a:t>
            </a:r>
            <a:br>
              <a:rPr lang="cs-CZ" sz="2000" dirty="0"/>
            </a:br>
            <a:r>
              <a:rPr lang="cs-CZ" sz="2000" dirty="0"/>
              <a:t>např. mořské dno, les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35403F2A-CDDB-4BB2-A3BB-9C5A4A3E82A9}"/>
              </a:ext>
            </a:extLst>
          </p:cNvPr>
          <p:cNvSpPr/>
          <p:nvPr/>
        </p:nvSpPr>
        <p:spPr>
          <a:xfrm>
            <a:off x="2926080" y="5220116"/>
            <a:ext cx="8739051" cy="5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Soubor organismů a jejich prostředí mezi nimiž probíhá výměna látek a energií např. louže, zahrada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1D3CA811-84A6-4395-B3EC-7DA85751DB6D}"/>
              </a:ext>
            </a:extLst>
          </p:cNvPr>
          <p:cNvSpPr/>
          <p:nvPr/>
        </p:nvSpPr>
        <p:spPr>
          <a:xfrm>
            <a:off x="2926080" y="5986667"/>
            <a:ext cx="8739051" cy="578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Místo a funkční zařazení v systému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33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94F33-9416-44F7-88D7-54FE9FD88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A39BB-9A44-4E5C-948D-3093C9614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Otevřený, dynamicky se rozvíjející živý systém, v němž dochází ke koloběhu látek a jímž protéká tok energie a genetické informace.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Vždy přítomni producenti, konzumenti i </a:t>
            </a:r>
            <a:r>
              <a:rPr lang="cs-CZ" dirty="0" err="1"/>
              <a:t>destruenti</a:t>
            </a:r>
            <a:endParaRPr lang="cs-CZ" dirty="0"/>
          </a:p>
          <a:p>
            <a:r>
              <a:rPr lang="cs-CZ" dirty="0"/>
              <a:t>Vývoj ekosystému – </a:t>
            </a:r>
            <a:r>
              <a:rPr lang="cs-CZ" u="sng" dirty="0"/>
              <a:t>ekologická sukcese </a:t>
            </a:r>
            <a:r>
              <a:rPr lang="cs-CZ" dirty="0"/>
              <a:t>– cyklus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Zmlazení – zhroucení systému, razantní změny </a:t>
            </a:r>
            <a:r>
              <a:rPr lang="cs-CZ" dirty="0">
                <a:sym typeface="Wingdings" panose="05000000000000000000" pitchFamily="2" charset="2"/>
              </a:rPr>
              <a:t> zaplňování volných nik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>
                <a:sym typeface="Wingdings" panose="05000000000000000000" pitchFamily="2" charset="2"/>
              </a:rPr>
              <a:t>Vyzrávání – stabilizace složek abiotických  stabilizace složek biotických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>
                <a:sym typeface="Wingdings" panose="05000000000000000000" pitchFamily="2" charset="2"/>
              </a:rPr>
              <a:t>Klimax – dominance </a:t>
            </a:r>
            <a:r>
              <a:rPr lang="cs-CZ" dirty="0" err="1">
                <a:sym typeface="Wingdings" panose="05000000000000000000" pitchFamily="2" charset="2"/>
              </a:rPr>
              <a:t>spec</a:t>
            </a:r>
            <a:r>
              <a:rPr lang="cs-CZ" dirty="0">
                <a:sym typeface="Wingdings" panose="05000000000000000000" pitchFamily="2" charset="2"/>
              </a:rPr>
              <a:t>. druhů, největší diverzita, složité </a:t>
            </a:r>
            <a:r>
              <a:rPr lang="cs-CZ" dirty="0" err="1">
                <a:sym typeface="Wingdings" panose="05000000000000000000" pitchFamily="2" charset="2"/>
              </a:rPr>
              <a:t>mezidruh</a:t>
            </a:r>
            <a:r>
              <a:rPr lang="cs-CZ" dirty="0">
                <a:sym typeface="Wingdings" panose="05000000000000000000" pitchFamily="2" charset="2"/>
              </a:rPr>
              <a:t>. vztahy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91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63FA0-BE62-4794-8299-512E489C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Ekologická 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60D953-4C1E-48C4-AE7A-AA2C4483F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2909"/>
            <a:ext cx="5257800" cy="3966464"/>
          </a:xfrm>
        </p:spPr>
        <p:txBody>
          <a:bodyPr>
            <a:normAutofit/>
          </a:bodyPr>
          <a:lstStyle/>
          <a:p>
            <a:r>
              <a:rPr lang="cs-CZ" sz="2400" dirty="0"/>
              <a:t>Každý živočich obsazuje v ekosystému určitý prostor a současně je do něj zapojen – </a:t>
            </a:r>
            <a:r>
              <a:rPr lang="cs-CZ" sz="2400" u="sng" dirty="0"/>
              <a:t>ekologická nika</a:t>
            </a:r>
          </a:p>
          <a:p>
            <a:r>
              <a:rPr lang="cs-CZ" sz="2400" dirty="0"/>
              <a:t>Je pod vlivem abiotických a biotických faktorů </a:t>
            </a:r>
          </a:p>
          <a:p>
            <a:r>
              <a:rPr lang="cs-CZ" sz="2400" dirty="0"/>
              <a:t>Míra schopnosti snášet určité podmínky </a:t>
            </a: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sz="2400" u="sng" dirty="0">
                <a:sym typeface="Wingdings" panose="05000000000000000000" pitchFamily="2" charset="2"/>
              </a:rPr>
              <a:t>tolerance</a:t>
            </a:r>
          </a:p>
          <a:p>
            <a:r>
              <a:rPr lang="cs-CZ" sz="2400" dirty="0">
                <a:sym typeface="Wingdings" panose="05000000000000000000" pitchFamily="2" charset="2"/>
              </a:rPr>
              <a:t>Schopnost organismu existovat v určitém rozmezí podmínek (mezní faktory)  </a:t>
            </a:r>
            <a:r>
              <a:rPr lang="cs-CZ" sz="2400" b="1" dirty="0">
                <a:sym typeface="Wingdings" panose="05000000000000000000" pitchFamily="2" charset="2"/>
              </a:rPr>
              <a:t>EKOLOGICKÁ VALENCE</a:t>
            </a:r>
          </a:p>
        </p:txBody>
      </p:sp>
      <p:pic>
        <p:nvPicPr>
          <p:cNvPr id="6" name="Obrázek 5" descr="Obsah obrázku vsedě, stůl&#10;&#10;Popis byl vytvořen automaticky">
            <a:extLst>
              <a:ext uri="{FF2B5EF4-FFF2-40B4-BE49-F238E27FC236}">
                <a16:creationId xmlns:a16="http://schemas.microsoft.com/office/drawing/2014/main" id="{90A7FEB8-3BDE-4633-AA92-5078A304B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4" r="1" b="1"/>
          <a:stretch/>
        </p:blipFill>
        <p:spPr>
          <a:xfrm>
            <a:off x="6095999" y="2022910"/>
            <a:ext cx="5786437" cy="396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49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C61FF-3DCE-4585-B9BA-7D71B5AD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 err="1"/>
              <a:t>Bioindikace</a:t>
            </a:r>
            <a:endParaRPr lang="cs-CZ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567041-5378-4797-98EE-6BFA02D2D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440679" cy="2996208"/>
          </a:xfrm>
        </p:spPr>
        <p:txBody>
          <a:bodyPr>
            <a:normAutofit/>
          </a:bodyPr>
          <a:lstStyle/>
          <a:p>
            <a:r>
              <a:rPr lang="cs-CZ" sz="2400" dirty="0"/>
              <a:t>Využití znalosti ekologické valence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Druhy citlivé k některému z faktorů označujeme jako </a:t>
            </a:r>
            <a:r>
              <a:rPr lang="cs-CZ" sz="2400" b="1" dirty="0"/>
              <a:t>bioindikátory</a:t>
            </a:r>
          </a:p>
          <a:p>
            <a:pPr lvl="1"/>
            <a:r>
              <a:rPr lang="cs-CZ" dirty="0"/>
              <a:t>Druhy s úzkou ekologickou valencí </a:t>
            </a:r>
          </a:p>
          <a:p>
            <a:pPr lvl="1"/>
            <a:r>
              <a:rPr lang="cs-CZ" sz="2400" dirty="0"/>
              <a:t>Příkladem mohou být řasy na ledovcích či rak nebo koala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48CA36-D28A-490D-8F87-3B681563F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r="1595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B212B5-1BDE-4AB5-8E65-C0383F104E06}"/>
              </a:ext>
            </a:extLst>
          </p:cNvPr>
          <p:cNvSpPr txBox="1"/>
          <p:nvPr/>
        </p:nvSpPr>
        <p:spPr>
          <a:xfrm>
            <a:off x="7781389" y="6597016"/>
            <a:ext cx="12540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spsch.cz</a:t>
            </a:r>
          </a:p>
        </p:txBody>
      </p:sp>
    </p:spTree>
    <p:extLst>
      <p:ext uri="{BB962C8B-B14F-4D97-AF65-F5344CB8AC3E}">
        <p14:creationId xmlns:p14="http://schemas.microsoft.com/office/powerpoint/2010/main" val="1607650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9DA7E-BD40-4A9A-8A5D-C9D1D5DB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dirty="0"/>
              <a:t>Adaptace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9D3D1B-63C5-4A22-A096-080EC7763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2314807"/>
            <a:ext cx="6793183" cy="4219661"/>
          </a:xfrm>
        </p:spPr>
        <p:txBody>
          <a:bodyPr>
            <a:normAutofit fontScale="92500" lnSpcReduction="10000"/>
          </a:bodyPr>
          <a:lstStyle/>
          <a:p>
            <a:r>
              <a:rPr lang="cs-CZ" u="sng" dirty="0"/>
              <a:t>Morfologické </a:t>
            </a:r>
            <a:r>
              <a:rPr lang="cs-CZ" dirty="0"/>
              <a:t>– velikost, tvar, zbarvení</a:t>
            </a:r>
          </a:p>
          <a:p>
            <a:pPr lvl="1"/>
            <a:r>
              <a:rPr lang="cs-CZ" sz="2800" dirty="0"/>
              <a:t>př. Létací orgány, přizpůsobení endoparazitů, tvar těla u arktických druhů</a:t>
            </a:r>
            <a:br>
              <a:rPr lang="cs-CZ" sz="2800" dirty="0"/>
            </a:br>
            <a:endParaRPr lang="cs-CZ" sz="2800" dirty="0"/>
          </a:p>
          <a:p>
            <a:r>
              <a:rPr lang="cs-CZ" u="sng" dirty="0"/>
              <a:t>Fyziologické</a:t>
            </a:r>
            <a:r>
              <a:rPr lang="cs-CZ" dirty="0"/>
              <a:t> – mechanismy </a:t>
            </a:r>
            <a:r>
              <a:rPr lang="cs-CZ" dirty="0" err="1"/>
              <a:t>fyz</a:t>
            </a:r>
            <a:r>
              <a:rPr lang="cs-CZ" dirty="0"/>
              <a:t>. procesů</a:t>
            </a:r>
          </a:p>
          <a:p>
            <a:pPr lvl="1"/>
            <a:r>
              <a:rPr lang="cs-CZ" sz="2800" dirty="0"/>
              <a:t>Př. Různé mechanismy dýchání, omezení životních funkcí v nepřízni</a:t>
            </a:r>
            <a:br>
              <a:rPr lang="cs-CZ" sz="2800" dirty="0"/>
            </a:br>
            <a:endParaRPr lang="cs-CZ" sz="2800" dirty="0"/>
          </a:p>
          <a:p>
            <a:r>
              <a:rPr lang="cs-CZ" u="sng" dirty="0"/>
              <a:t>Etologické</a:t>
            </a:r>
            <a:r>
              <a:rPr lang="cs-CZ" dirty="0"/>
              <a:t> –změny chování, životní strategie</a:t>
            </a:r>
          </a:p>
          <a:p>
            <a:pPr lvl="1"/>
            <a:r>
              <a:rPr lang="cs-CZ" sz="2800" dirty="0"/>
              <a:t>Př. Námluvy, péče o mláďata, odnesení si kořisti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44A55F-4AA8-412D-AAEF-27812E736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8" r="1" b="944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67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B0145257-4877-4774-BBD9-5BC57613F7A1}"/>
              </a:ext>
            </a:extLst>
          </p:cNvPr>
          <p:cNvSpPr txBox="1"/>
          <p:nvPr/>
        </p:nvSpPr>
        <p:spPr>
          <a:xfrm>
            <a:off x="4635591" y="6565430"/>
            <a:ext cx="1476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cs.wikipedia.cz</a:t>
            </a:r>
          </a:p>
        </p:txBody>
      </p:sp>
    </p:spTree>
    <p:extLst>
      <p:ext uri="{BB962C8B-B14F-4D97-AF65-F5344CB8AC3E}">
        <p14:creationId xmlns:p14="http://schemas.microsoft.com/office/powerpoint/2010/main" val="315606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C21A4D-4AC0-42EE-B522-DE12C607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cs-CZ" dirty="0"/>
              <a:t>Areály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26FE64-3856-438A-936F-7FD3FC5B8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05870"/>
            <a:ext cx="6586489" cy="4290500"/>
          </a:xfrm>
        </p:spPr>
        <p:txBody>
          <a:bodyPr>
            <a:normAutofit/>
          </a:bodyPr>
          <a:lstStyle/>
          <a:p>
            <a:r>
              <a:rPr lang="cs-CZ" sz="2400" dirty="0"/>
              <a:t>Území výskytu každého druhu – stanoviště</a:t>
            </a:r>
          </a:p>
          <a:p>
            <a:r>
              <a:rPr lang="cs-CZ" sz="2400" dirty="0"/>
              <a:t>Velikost areálu – velký, malý, kosmopolitní </a:t>
            </a:r>
            <a:br>
              <a:rPr lang="cs-CZ" sz="2400" dirty="0"/>
            </a:br>
            <a:endParaRPr lang="cs-CZ" sz="2400" dirty="0"/>
          </a:p>
          <a:p>
            <a:r>
              <a:rPr lang="cs-CZ" sz="2400" u="sng" dirty="0"/>
              <a:t>Endemický organismus </a:t>
            </a:r>
            <a:r>
              <a:rPr lang="cs-CZ" sz="2400" dirty="0"/>
              <a:t>– žije pouze na určitých místech, př. kivi jižní, lýkovec slovenský</a:t>
            </a:r>
          </a:p>
          <a:p>
            <a:r>
              <a:rPr lang="cs-CZ" sz="2400" u="sng" dirty="0"/>
              <a:t>Reliktní organismus </a:t>
            </a:r>
            <a:r>
              <a:rPr lang="cs-CZ" sz="2400" dirty="0"/>
              <a:t>– původně velký areál, nyní pouze malé území</a:t>
            </a:r>
          </a:p>
          <a:p>
            <a:r>
              <a:rPr lang="cs-CZ" sz="2400" u="sng" dirty="0" err="1"/>
              <a:t>Reintrodukovný</a:t>
            </a:r>
            <a:r>
              <a:rPr lang="cs-CZ" sz="2400" u="sng" dirty="0"/>
              <a:t> druh </a:t>
            </a:r>
            <a:r>
              <a:rPr lang="cs-CZ" sz="2400" dirty="0"/>
              <a:t>– dané území původně obýval, vymizel a byl opět vysazen</a:t>
            </a:r>
            <a:br>
              <a:rPr lang="cs-CZ" sz="2400" dirty="0"/>
            </a:br>
            <a:r>
              <a:rPr lang="cs-CZ" sz="2400" dirty="0"/>
              <a:t>př. Rys v Karpatech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F9BB54-E4BA-46EF-BFE7-C68E9C7E8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51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40BFB02-9A49-4C98-BF25-633361BDFFAF}"/>
              </a:ext>
            </a:extLst>
          </p:cNvPr>
          <p:cNvSpPr txBox="1"/>
          <p:nvPr/>
        </p:nvSpPr>
        <p:spPr>
          <a:xfrm>
            <a:off x="6496963" y="6596380"/>
            <a:ext cx="1476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vesmir.cz</a:t>
            </a:r>
          </a:p>
        </p:txBody>
      </p:sp>
    </p:spTree>
    <p:extLst>
      <p:ext uri="{BB962C8B-B14F-4D97-AF65-F5344CB8AC3E}">
        <p14:creationId xmlns:p14="http://schemas.microsoft.com/office/powerpoint/2010/main" val="34781808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C48314-31DE-41CB-A05B-4A8CFA8779B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08C0D3E-AF4D-48FD-A463-0466D30762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EA79A1-E350-4073-99F6-57C5F089CA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1189</Words>
  <Application>Microsoft Office PowerPoint</Application>
  <PresentationFormat>Širokoúhlá obrazovka</PresentationFormat>
  <Paragraphs>282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Motiv Office</vt:lpstr>
      <vt:lpstr>ENS116 Zoologický přehled jaro 2023  Ekologie</vt:lpstr>
      <vt:lpstr>Ekologie</vt:lpstr>
      <vt:lpstr>Faktory</vt:lpstr>
      <vt:lpstr>Prezentace aplikace PowerPoint</vt:lpstr>
      <vt:lpstr>Ekosystém</vt:lpstr>
      <vt:lpstr>Ekologická nika</vt:lpstr>
      <vt:lpstr>Bioindikace</vt:lpstr>
      <vt:lpstr>Adaptace</vt:lpstr>
      <vt:lpstr>Areály</vt:lpstr>
      <vt:lpstr>Populace</vt:lpstr>
      <vt:lpstr>Hustota populace a její dynamika</vt:lpstr>
      <vt:lpstr>Rozmístění populace</vt:lpstr>
      <vt:lpstr>Struktura populace</vt:lpstr>
      <vt:lpstr>Růst populace</vt:lpstr>
      <vt:lpstr>  BIOTICKÉ FAKTORY Vnitrodruhové vztahy</vt:lpstr>
      <vt:lpstr>Mezidruhové vztahy  – pozitivní působení</vt:lpstr>
      <vt:lpstr>Mezidruhové vztahy  – negativní působení</vt:lpstr>
      <vt:lpstr>Potravní vztahy</vt:lpstr>
      <vt:lpstr>Potravní ekologie</vt:lpstr>
      <vt:lpstr>Životní strategie</vt:lpstr>
      <vt:lpstr>Prezentace aplikace PowerPoint</vt:lpstr>
      <vt:lpstr>Abiotické faktory</vt:lpstr>
      <vt:lpstr>Teplota</vt:lpstr>
      <vt:lpstr>Rozšíření živočichů</vt:lpstr>
      <vt:lpstr>Biocykly</vt:lpstr>
      <vt:lpstr>1. Tundra</vt:lpstr>
      <vt:lpstr>2. Tajga</vt:lpstr>
      <vt:lpstr>3. Opadavé listnaté lesy</vt:lpstr>
      <vt:lpstr>4. Vždyzelený subtropický a tropický les</vt:lpstr>
      <vt:lpstr>5. Stepi</vt:lpstr>
      <vt:lpstr>6. Savany</vt:lpstr>
      <vt:lpstr>7. Pouště</vt:lpstr>
      <vt:lpstr>8. Tropický deštný prales</vt:lpstr>
      <vt:lpstr>Původ naší fauny</vt:lpstr>
      <vt:lpstr>Původ naší fauny</vt:lpstr>
      <vt:lpstr>Původ naší fauny</vt:lpstr>
      <vt:lpstr>Prezentace aplikace PowerPoint</vt:lpstr>
      <vt:lpstr>Dokument –Příběh lesa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</dc:title>
  <dc:creator>Petra Černochová</dc:creator>
  <cp:lastModifiedBy>Křížková Petra</cp:lastModifiedBy>
  <cp:revision>13</cp:revision>
  <dcterms:created xsi:type="dcterms:W3CDTF">2020-01-13T19:04:04Z</dcterms:created>
  <dcterms:modified xsi:type="dcterms:W3CDTF">2023-02-22T13:23:13Z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