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0" r:id="rId3"/>
    <p:sldId id="261" r:id="rId4"/>
    <p:sldId id="263" r:id="rId5"/>
    <p:sldId id="262" r:id="rId6"/>
    <p:sldId id="266" r:id="rId7"/>
    <p:sldId id="265" r:id="rId8"/>
    <p:sldId id="268" r:id="rId9"/>
    <p:sldId id="269" r:id="rId10"/>
    <p:sldId id="272" r:id="rId11"/>
    <p:sldId id="273" r:id="rId12"/>
    <p:sldId id="270" r:id="rId13"/>
    <p:sldId id="271" r:id="rId14"/>
    <p:sldId id="259" r:id="rId15"/>
    <p:sldId id="264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660" y="54"/>
      </p:cViewPr>
      <p:guideLst>
        <p:guide orient="horz" pos="2183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33288-63D0-46CC-91B8-13C13981CB0B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F0004-8A80-41A0-A5E5-CA8B520818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0008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6203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18D2-DC3D-4BE6-B08F-9B596D5B4D2B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72FA0-33C1-4FC7-A1A6-3A2CB44803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4050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18D2-DC3D-4BE6-B08F-9B596D5B4D2B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72FA0-33C1-4FC7-A1A6-3A2CB44803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8425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18D2-DC3D-4BE6-B08F-9B596D5B4D2B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72FA0-33C1-4FC7-A1A6-3A2CB44803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1388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cs-CZ" smtClean="0"/>
              <a:t>Klepnutím lze upravit styl předlohy nadpisů.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cs-CZ"/>
              <a:pPr/>
              <a:t>08.12.2020</a:t>
            </a:fld>
            <a:endParaRPr kumimoji="0" lang="cs-CZ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cs-CZ" sz="1900" b="1">
                <a:solidFill>
                  <a:srgbClr val="FFFFFF"/>
                </a:solidFill>
              </a:rPr>
              <a:pPr algn="ctr"/>
              <a:t>‹#›</a:t>
            </a:fld>
            <a:endParaRPr kumimoji="0" lang="cs-CZ"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812800" y="1803400"/>
            <a:ext cx="10871200" cy="43688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1521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01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816883" y="5470951"/>
            <a:ext cx="1763032" cy="102235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Lorem ipsum dolor sit amet, consectetur adipiscing elit, sed do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816882" y="5064283"/>
            <a:ext cx="1763033" cy="383494"/>
          </a:xfrm>
        </p:spPr>
        <p:txBody>
          <a:bodyPr/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 dirty="0" smtClean="0"/>
              <a:t>CREATIVE</a:t>
            </a:r>
            <a:endParaRPr lang="ru-RU" dirty="0"/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2988583" y="5470951"/>
            <a:ext cx="1763032" cy="102235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Lorem ipsum dolor sit amet, consectetur adipiscing elit, sed do</a:t>
            </a:r>
            <a:endParaRPr lang="ru-RU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2988582" y="5064283"/>
            <a:ext cx="1763033" cy="383494"/>
          </a:xfrm>
        </p:spPr>
        <p:txBody>
          <a:bodyPr/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 dirty="0" smtClean="0"/>
              <a:t>INVESTMENT</a:t>
            </a:r>
            <a:endParaRPr lang="ru-RU" dirty="0"/>
          </a:p>
        </p:txBody>
      </p:sp>
      <p:sp>
        <p:nvSpPr>
          <p:cNvPr id="28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5160282" y="5470951"/>
            <a:ext cx="1763032" cy="102235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Lorem ipsum dolor sit amet, consectetur adipiscing elit, sed do</a:t>
            </a:r>
            <a:endParaRPr lang="ru-RU" dirty="0"/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5160281" y="5064283"/>
            <a:ext cx="1885498" cy="383494"/>
          </a:xfrm>
        </p:spPr>
        <p:txBody>
          <a:bodyPr/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 dirty="0" smtClean="0"/>
              <a:t>MANAGEMENT</a:t>
            </a:r>
            <a:endParaRPr lang="ru-RU" dirty="0"/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7331980" y="5470951"/>
            <a:ext cx="1763032" cy="102235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Lorem ipsum dolor sit amet, consectetur adipiscing elit, sed do</a:t>
            </a:r>
            <a:endParaRPr lang="ru-RU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7331979" y="5064283"/>
            <a:ext cx="1763033" cy="383494"/>
          </a:xfrm>
        </p:spPr>
        <p:txBody>
          <a:bodyPr/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 dirty="0" smtClean="0"/>
              <a:t>BUSINESS</a:t>
            </a:r>
            <a:endParaRPr lang="ru-RU" dirty="0"/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25" hasCustomPrompt="1"/>
          </p:nvPr>
        </p:nvSpPr>
        <p:spPr>
          <a:xfrm>
            <a:off x="9503677" y="5470951"/>
            <a:ext cx="1763032" cy="102235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Lorem ipsum dolor sit amet, consectetur adipiscing elit, sed do</a:t>
            </a:r>
            <a:endParaRPr lang="ru-RU" dirty="0"/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9503676" y="5064283"/>
            <a:ext cx="1763033" cy="383494"/>
          </a:xfrm>
        </p:spPr>
        <p:txBody>
          <a:bodyPr/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 dirty="0" smtClean="0"/>
              <a:t>GOAL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867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809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graphic_P00002" type="tx">
  <p:cSld name="Infographic_P00002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body" idx="1"/>
          </p:nvPr>
        </p:nvSpPr>
        <p:spPr>
          <a:xfrm>
            <a:off x="508002" y="1178429"/>
            <a:ext cx="11157818" cy="23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321457" lvl="0" indent="-160729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A6A6A6"/>
              </a:buClr>
              <a:buSzPts val="1700"/>
              <a:buFont typeface="Helvetica Neue Light"/>
              <a:buNone/>
              <a:defRPr sz="1195">
                <a:solidFill>
                  <a:srgbClr val="A6A6A6"/>
                </a:solidFill>
              </a:defRPr>
            </a:lvl1pPr>
            <a:lvl2pPr marL="642915" lvl="1" indent="-221002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964372" lvl="2" indent="-221002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285829" lvl="3" indent="-221002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1607287" lvl="4" indent="-221002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1928744" lvl="5" indent="-221002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2250201" lvl="6" indent="-221002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2571659" lvl="7" indent="-221002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2893116" lvl="8" indent="-221002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title"/>
          </p:nvPr>
        </p:nvSpPr>
        <p:spPr>
          <a:xfrm>
            <a:off x="508002" y="455086"/>
            <a:ext cx="11157818" cy="660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5100"/>
              <a:buFont typeface="Helvetica Neue Light"/>
              <a:buNone/>
              <a:defRPr sz="3586">
                <a:solidFill>
                  <a:srgbClr val="80808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sldNum" idx="12"/>
          </p:nvPr>
        </p:nvSpPr>
        <p:spPr>
          <a:xfrm>
            <a:off x="7315200" y="6356350"/>
            <a:ext cx="2844801" cy="297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266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266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266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266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266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266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266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266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266"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88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18D2-DC3D-4BE6-B08F-9B596D5B4D2B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72FA0-33C1-4FC7-A1A6-3A2CB44803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6093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18D2-DC3D-4BE6-B08F-9B596D5B4D2B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72FA0-33C1-4FC7-A1A6-3A2CB44803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1789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18D2-DC3D-4BE6-B08F-9B596D5B4D2B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72FA0-33C1-4FC7-A1A6-3A2CB44803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2062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18D2-DC3D-4BE6-B08F-9B596D5B4D2B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72FA0-33C1-4FC7-A1A6-3A2CB44803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6734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18D2-DC3D-4BE6-B08F-9B596D5B4D2B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72FA0-33C1-4FC7-A1A6-3A2CB44803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742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18D2-DC3D-4BE6-B08F-9B596D5B4D2B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72FA0-33C1-4FC7-A1A6-3A2CB44803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1347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18D2-DC3D-4BE6-B08F-9B596D5B4D2B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72FA0-33C1-4FC7-A1A6-3A2CB44803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6619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18D2-DC3D-4BE6-B08F-9B596D5B4D2B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72FA0-33C1-4FC7-A1A6-3A2CB44803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3555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018D2-DC3D-4BE6-B08F-9B596D5B4D2B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72FA0-33C1-4FC7-A1A6-3A2CB44803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921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merittthomas?utm_source=unsplash&amp;utm_medium=referral&amp;utm_content=creditCopyTex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unsplash.com/s/photos/dead-trees?utm_source=unsplash&amp;utm_medium=referral&amp;utm_content=creditCopyText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186150" y="559557"/>
            <a:ext cx="4053384" cy="5745707"/>
          </a:xfrm>
        </p:spPr>
        <p:txBody>
          <a:bodyPr>
            <a:normAutofit fontScale="92500" lnSpcReduction="20000"/>
          </a:bodyPr>
          <a:lstStyle/>
          <a:p>
            <a:r>
              <a:rPr lang="cs-CZ" sz="6000" b="1" dirty="0" smtClean="0"/>
              <a:t>Sucho</a:t>
            </a:r>
            <a:endParaRPr lang="cs-CZ" sz="6000" b="1" dirty="0"/>
          </a:p>
          <a:p>
            <a:r>
              <a:rPr lang="cs-CZ" sz="3600" b="1" dirty="0" smtClean="0"/>
              <a:t>Analýza programu environmentální výchovy</a:t>
            </a:r>
          </a:p>
          <a:p>
            <a:endParaRPr lang="cs-CZ" sz="2800" dirty="0" smtClean="0"/>
          </a:p>
          <a:p>
            <a:r>
              <a:rPr lang="cs-CZ" sz="2800" dirty="0" smtClean="0"/>
              <a:t>Jan Činčera, </a:t>
            </a:r>
          </a:p>
          <a:p>
            <a:r>
              <a:rPr lang="cs-CZ" sz="2800" i="1" dirty="0" smtClean="0"/>
              <a:t>Masarykova univerzita</a:t>
            </a:r>
          </a:p>
          <a:p>
            <a:endParaRPr lang="cs-CZ" sz="2800" i="1" dirty="0" smtClean="0"/>
          </a:p>
          <a:p>
            <a:r>
              <a:rPr lang="cs-CZ" sz="2800" dirty="0" smtClean="0"/>
              <a:t>Roman </a:t>
            </a:r>
            <a:r>
              <a:rPr lang="cs-CZ" sz="2800" dirty="0" err="1" smtClean="0"/>
              <a:t>Kroufek</a:t>
            </a:r>
            <a:r>
              <a:rPr lang="cs-CZ" sz="2800" dirty="0" smtClean="0"/>
              <a:t>, </a:t>
            </a:r>
          </a:p>
          <a:p>
            <a:r>
              <a:rPr lang="cs-CZ" sz="2800" i="1" dirty="0" smtClean="0"/>
              <a:t>Univerzita J. E. Purkyně</a:t>
            </a:r>
          </a:p>
          <a:p>
            <a:endParaRPr lang="cs-CZ" sz="2800" i="1" dirty="0" smtClean="0"/>
          </a:p>
          <a:p>
            <a:r>
              <a:rPr lang="cs-CZ" sz="2800" dirty="0" smtClean="0"/>
              <a:t>Kateřina Jančaříková, </a:t>
            </a:r>
          </a:p>
          <a:p>
            <a:r>
              <a:rPr lang="cs-CZ" sz="2800" i="1" dirty="0" smtClean="0"/>
              <a:t>Univerzita Karlova</a:t>
            </a:r>
            <a:endParaRPr lang="cs-CZ" sz="2800" i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2" y="559557"/>
            <a:ext cx="4611237" cy="6148316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7942816" y="6338541"/>
            <a:ext cx="3976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solidFill>
                  <a:srgbClr val="111111"/>
                </a:solidFill>
                <a:effectLst/>
                <a:latin typeface="-apple-system"/>
              </a:rPr>
              <a:t>Photo by </a:t>
            </a:r>
            <a:r>
              <a:rPr lang="en-US" b="0" i="0" dirty="0" err="1" smtClean="0">
                <a:solidFill>
                  <a:srgbClr val="767676"/>
                </a:solidFill>
                <a:effectLst/>
                <a:latin typeface="-apple-system"/>
                <a:hlinkClick r:id="rId3"/>
              </a:rPr>
              <a:t>Meritt</a:t>
            </a:r>
            <a:r>
              <a:rPr lang="en-US" b="0" i="0" dirty="0" smtClean="0">
                <a:solidFill>
                  <a:srgbClr val="767676"/>
                </a:solidFill>
                <a:effectLst/>
                <a:latin typeface="-apple-system"/>
                <a:hlinkClick r:id="rId3"/>
              </a:rPr>
              <a:t> Thomas</a:t>
            </a:r>
            <a:r>
              <a:rPr lang="en-US" b="0" i="0" dirty="0" smtClean="0">
                <a:solidFill>
                  <a:srgbClr val="111111"/>
                </a:solidFill>
                <a:effectLst/>
                <a:latin typeface="-apple-system"/>
              </a:rPr>
              <a:t> on </a:t>
            </a:r>
            <a:r>
              <a:rPr lang="en-US" b="0" i="0" dirty="0" err="1" smtClean="0">
                <a:solidFill>
                  <a:srgbClr val="767676"/>
                </a:solidFill>
                <a:effectLst/>
                <a:latin typeface="-apple-system"/>
                <a:hlinkClick r:id="rId4"/>
              </a:rPr>
              <a:t>Unsplash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20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3"/>
          <p:cNvGrpSpPr/>
          <p:nvPr/>
        </p:nvGrpSpPr>
        <p:grpSpPr>
          <a:xfrm>
            <a:off x="209943" y="200527"/>
            <a:ext cx="2217738" cy="1955800"/>
            <a:chOff x="4984750" y="2527300"/>
            <a:chExt cx="2217738" cy="1955800"/>
          </a:xfrm>
        </p:grpSpPr>
        <p:sp>
          <p:nvSpPr>
            <p:cNvPr id="5" name="Freeform 18"/>
            <p:cNvSpPr>
              <a:spLocks/>
            </p:cNvSpPr>
            <p:nvPr/>
          </p:nvSpPr>
          <p:spPr bwMode="auto">
            <a:xfrm>
              <a:off x="5572125" y="2527300"/>
              <a:ext cx="1047750" cy="266700"/>
            </a:xfrm>
            <a:custGeom>
              <a:avLst/>
              <a:gdLst>
                <a:gd name="T0" fmla="*/ 561 w 660"/>
                <a:gd name="T1" fmla="*/ 168 h 168"/>
                <a:gd name="T2" fmla="*/ 660 w 660"/>
                <a:gd name="T3" fmla="*/ 0 h 168"/>
                <a:gd name="T4" fmla="*/ 0 w 660"/>
                <a:gd name="T5" fmla="*/ 0 h 168"/>
                <a:gd name="T6" fmla="*/ 96 w 660"/>
                <a:gd name="T7" fmla="*/ 168 h 168"/>
                <a:gd name="T8" fmla="*/ 561 w 660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0" h="168">
                  <a:moveTo>
                    <a:pt x="561" y="168"/>
                  </a:moveTo>
                  <a:lnTo>
                    <a:pt x="660" y="0"/>
                  </a:lnTo>
                  <a:lnTo>
                    <a:pt x="0" y="0"/>
                  </a:lnTo>
                  <a:lnTo>
                    <a:pt x="96" y="168"/>
                  </a:lnTo>
                  <a:lnTo>
                    <a:pt x="561" y="168"/>
                  </a:ln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Freeform 19"/>
            <p:cNvSpPr>
              <a:spLocks/>
            </p:cNvSpPr>
            <p:nvPr/>
          </p:nvSpPr>
          <p:spPr bwMode="auto">
            <a:xfrm>
              <a:off x="4984750" y="2560638"/>
              <a:ext cx="677863" cy="908050"/>
            </a:xfrm>
            <a:custGeom>
              <a:avLst/>
              <a:gdLst>
                <a:gd name="T0" fmla="*/ 427 w 427"/>
                <a:gd name="T1" fmla="*/ 168 h 572"/>
                <a:gd name="T2" fmla="*/ 331 w 427"/>
                <a:gd name="T3" fmla="*/ 0 h 572"/>
                <a:gd name="T4" fmla="*/ 0 w 427"/>
                <a:gd name="T5" fmla="*/ 572 h 572"/>
                <a:gd name="T6" fmla="*/ 197 w 427"/>
                <a:gd name="T7" fmla="*/ 572 h 572"/>
                <a:gd name="T8" fmla="*/ 427 w 427"/>
                <a:gd name="T9" fmla="*/ 168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572">
                  <a:moveTo>
                    <a:pt x="427" y="168"/>
                  </a:moveTo>
                  <a:lnTo>
                    <a:pt x="331" y="0"/>
                  </a:lnTo>
                  <a:lnTo>
                    <a:pt x="0" y="572"/>
                  </a:lnTo>
                  <a:lnTo>
                    <a:pt x="197" y="572"/>
                  </a:lnTo>
                  <a:lnTo>
                    <a:pt x="427" y="168"/>
                  </a:ln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20"/>
            <p:cNvSpPr>
              <a:spLocks/>
            </p:cNvSpPr>
            <p:nvPr/>
          </p:nvSpPr>
          <p:spPr bwMode="auto">
            <a:xfrm>
              <a:off x="6524625" y="2560638"/>
              <a:ext cx="677863" cy="908050"/>
            </a:xfrm>
            <a:custGeom>
              <a:avLst/>
              <a:gdLst>
                <a:gd name="T0" fmla="*/ 233 w 427"/>
                <a:gd name="T1" fmla="*/ 572 h 572"/>
                <a:gd name="T2" fmla="*/ 427 w 427"/>
                <a:gd name="T3" fmla="*/ 572 h 572"/>
                <a:gd name="T4" fmla="*/ 98 w 427"/>
                <a:gd name="T5" fmla="*/ 0 h 572"/>
                <a:gd name="T6" fmla="*/ 0 w 427"/>
                <a:gd name="T7" fmla="*/ 168 h 572"/>
                <a:gd name="T8" fmla="*/ 233 w 427"/>
                <a:gd name="T9" fmla="*/ 572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572">
                  <a:moveTo>
                    <a:pt x="233" y="572"/>
                  </a:moveTo>
                  <a:lnTo>
                    <a:pt x="427" y="572"/>
                  </a:lnTo>
                  <a:lnTo>
                    <a:pt x="98" y="0"/>
                  </a:lnTo>
                  <a:lnTo>
                    <a:pt x="0" y="168"/>
                  </a:lnTo>
                  <a:lnTo>
                    <a:pt x="233" y="572"/>
                  </a:ln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21"/>
            <p:cNvSpPr>
              <a:spLocks/>
            </p:cNvSpPr>
            <p:nvPr/>
          </p:nvSpPr>
          <p:spPr bwMode="auto">
            <a:xfrm>
              <a:off x="6524625" y="3536950"/>
              <a:ext cx="677863" cy="912812"/>
            </a:xfrm>
            <a:custGeom>
              <a:avLst/>
              <a:gdLst>
                <a:gd name="T0" fmla="*/ 0 w 427"/>
                <a:gd name="T1" fmla="*/ 404 h 575"/>
                <a:gd name="T2" fmla="*/ 98 w 427"/>
                <a:gd name="T3" fmla="*/ 575 h 575"/>
                <a:gd name="T4" fmla="*/ 427 w 427"/>
                <a:gd name="T5" fmla="*/ 0 h 575"/>
                <a:gd name="T6" fmla="*/ 233 w 427"/>
                <a:gd name="T7" fmla="*/ 0 h 575"/>
                <a:gd name="T8" fmla="*/ 0 w 427"/>
                <a:gd name="T9" fmla="*/ 404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575">
                  <a:moveTo>
                    <a:pt x="0" y="404"/>
                  </a:moveTo>
                  <a:lnTo>
                    <a:pt x="98" y="575"/>
                  </a:lnTo>
                  <a:lnTo>
                    <a:pt x="427" y="0"/>
                  </a:lnTo>
                  <a:lnTo>
                    <a:pt x="233" y="0"/>
                  </a:lnTo>
                  <a:lnTo>
                    <a:pt x="0" y="40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auto">
            <a:xfrm>
              <a:off x="5572125" y="4213225"/>
              <a:ext cx="1047750" cy="269875"/>
            </a:xfrm>
            <a:custGeom>
              <a:avLst/>
              <a:gdLst>
                <a:gd name="T0" fmla="*/ 96 w 660"/>
                <a:gd name="T1" fmla="*/ 0 h 170"/>
                <a:gd name="T2" fmla="*/ 0 w 660"/>
                <a:gd name="T3" fmla="*/ 170 h 170"/>
                <a:gd name="T4" fmla="*/ 660 w 660"/>
                <a:gd name="T5" fmla="*/ 170 h 170"/>
                <a:gd name="T6" fmla="*/ 561 w 660"/>
                <a:gd name="T7" fmla="*/ 0 h 170"/>
                <a:gd name="T8" fmla="*/ 96 w 660"/>
                <a:gd name="T9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0" h="170">
                  <a:moveTo>
                    <a:pt x="96" y="0"/>
                  </a:moveTo>
                  <a:lnTo>
                    <a:pt x="0" y="170"/>
                  </a:lnTo>
                  <a:lnTo>
                    <a:pt x="660" y="170"/>
                  </a:lnTo>
                  <a:lnTo>
                    <a:pt x="561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23"/>
            <p:cNvSpPr>
              <a:spLocks/>
            </p:cNvSpPr>
            <p:nvPr/>
          </p:nvSpPr>
          <p:spPr bwMode="auto">
            <a:xfrm>
              <a:off x="4984750" y="3536950"/>
              <a:ext cx="677863" cy="912812"/>
            </a:xfrm>
            <a:custGeom>
              <a:avLst/>
              <a:gdLst>
                <a:gd name="T0" fmla="*/ 197 w 427"/>
                <a:gd name="T1" fmla="*/ 0 h 575"/>
                <a:gd name="T2" fmla="*/ 0 w 427"/>
                <a:gd name="T3" fmla="*/ 0 h 575"/>
                <a:gd name="T4" fmla="*/ 331 w 427"/>
                <a:gd name="T5" fmla="*/ 575 h 575"/>
                <a:gd name="T6" fmla="*/ 427 w 427"/>
                <a:gd name="T7" fmla="*/ 404 h 575"/>
                <a:gd name="T8" fmla="*/ 197 w 427"/>
                <a:gd name="T9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575">
                  <a:moveTo>
                    <a:pt x="197" y="0"/>
                  </a:moveTo>
                  <a:lnTo>
                    <a:pt x="0" y="0"/>
                  </a:lnTo>
                  <a:lnTo>
                    <a:pt x="331" y="575"/>
                  </a:lnTo>
                  <a:lnTo>
                    <a:pt x="427" y="404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2"/>
          <a:srcRect l="20250" t="11172" r="4747" b="35122"/>
          <a:stretch/>
        </p:blipFill>
        <p:spPr>
          <a:xfrm>
            <a:off x="671906" y="519720"/>
            <a:ext cx="1180999" cy="1096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ovéPole 11"/>
          <p:cNvSpPr txBox="1"/>
          <p:nvPr/>
        </p:nvSpPr>
        <p:spPr>
          <a:xfrm>
            <a:off x="2934150" y="519720"/>
            <a:ext cx="6250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/>
              <a:t>Hodnocení programu</a:t>
            </a:r>
            <a:endParaRPr lang="cs-CZ" sz="4400" b="1" dirty="0"/>
          </a:p>
        </p:txBody>
      </p:sp>
    </p:spTree>
    <p:extLst>
      <p:ext uri="{BB962C8B-B14F-4D97-AF65-F5344CB8AC3E}">
        <p14:creationId xmlns:p14="http://schemas.microsoft.com/office/powerpoint/2010/main" val="279504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véPole 11"/>
          <p:cNvSpPr txBox="1"/>
          <p:nvPr/>
        </p:nvSpPr>
        <p:spPr>
          <a:xfrm>
            <a:off x="2934150" y="519720"/>
            <a:ext cx="6250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/>
              <a:t>Hodnocení programu</a:t>
            </a:r>
            <a:endParaRPr lang="cs-CZ" sz="4400" b="1" dirty="0"/>
          </a:p>
        </p:txBody>
      </p:sp>
      <p:grpSp>
        <p:nvGrpSpPr>
          <p:cNvPr id="13" name="Group 64"/>
          <p:cNvGrpSpPr/>
          <p:nvPr/>
        </p:nvGrpSpPr>
        <p:grpSpPr>
          <a:xfrm>
            <a:off x="111211" y="182207"/>
            <a:ext cx="2217738" cy="1955800"/>
            <a:chOff x="6742113" y="1512888"/>
            <a:chExt cx="2217738" cy="1955800"/>
          </a:xfrm>
        </p:grpSpPr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6742113" y="1546225"/>
              <a:ext cx="677863" cy="908050"/>
            </a:xfrm>
            <a:custGeom>
              <a:avLst/>
              <a:gdLst>
                <a:gd name="T0" fmla="*/ 427 w 427"/>
                <a:gd name="T1" fmla="*/ 168 h 572"/>
                <a:gd name="T2" fmla="*/ 331 w 427"/>
                <a:gd name="T3" fmla="*/ 0 h 572"/>
                <a:gd name="T4" fmla="*/ 0 w 427"/>
                <a:gd name="T5" fmla="*/ 572 h 572"/>
                <a:gd name="T6" fmla="*/ 194 w 427"/>
                <a:gd name="T7" fmla="*/ 572 h 572"/>
                <a:gd name="T8" fmla="*/ 427 w 427"/>
                <a:gd name="T9" fmla="*/ 168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572">
                  <a:moveTo>
                    <a:pt x="427" y="168"/>
                  </a:moveTo>
                  <a:lnTo>
                    <a:pt x="331" y="0"/>
                  </a:lnTo>
                  <a:lnTo>
                    <a:pt x="0" y="572"/>
                  </a:lnTo>
                  <a:lnTo>
                    <a:pt x="194" y="572"/>
                  </a:lnTo>
                  <a:lnTo>
                    <a:pt x="427" y="16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7324725" y="1512888"/>
              <a:ext cx="1052513" cy="266700"/>
            </a:xfrm>
            <a:custGeom>
              <a:avLst/>
              <a:gdLst>
                <a:gd name="T0" fmla="*/ 564 w 663"/>
                <a:gd name="T1" fmla="*/ 168 h 168"/>
                <a:gd name="T2" fmla="*/ 663 w 663"/>
                <a:gd name="T3" fmla="*/ 0 h 168"/>
                <a:gd name="T4" fmla="*/ 0 w 663"/>
                <a:gd name="T5" fmla="*/ 0 h 168"/>
                <a:gd name="T6" fmla="*/ 99 w 663"/>
                <a:gd name="T7" fmla="*/ 168 h 168"/>
                <a:gd name="T8" fmla="*/ 564 w 663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3" h="168">
                  <a:moveTo>
                    <a:pt x="564" y="168"/>
                  </a:moveTo>
                  <a:lnTo>
                    <a:pt x="663" y="0"/>
                  </a:lnTo>
                  <a:lnTo>
                    <a:pt x="0" y="0"/>
                  </a:lnTo>
                  <a:lnTo>
                    <a:pt x="99" y="168"/>
                  </a:lnTo>
                  <a:lnTo>
                    <a:pt x="564" y="16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8281988" y="1546225"/>
              <a:ext cx="677863" cy="908050"/>
            </a:xfrm>
            <a:custGeom>
              <a:avLst/>
              <a:gdLst>
                <a:gd name="T0" fmla="*/ 233 w 427"/>
                <a:gd name="T1" fmla="*/ 572 h 572"/>
                <a:gd name="T2" fmla="*/ 427 w 427"/>
                <a:gd name="T3" fmla="*/ 572 h 572"/>
                <a:gd name="T4" fmla="*/ 98 w 427"/>
                <a:gd name="T5" fmla="*/ 0 h 572"/>
                <a:gd name="T6" fmla="*/ 0 w 427"/>
                <a:gd name="T7" fmla="*/ 168 h 572"/>
                <a:gd name="T8" fmla="*/ 233 w 427"/>
                <a:gd name="T9" fmla="*/ 572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572">
                  <a:moveTo>
                    <a:pt x="233" y="572"/>
                  </a:moveTo>
                  <a:lnTo>
                    <a:pt x="427" y="572"/>
                  </a:lnTo>
                  <a:lnTo>
                    <a:pt x="98" y="0"/>
                  </a:lnTo>
                  <a:lnTo>
                    <a:pt x="0" y="168"/>
                  </a:lnTo>
                  <a:lnTo>
                    <a:pt x="233" y="57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6742113" y="2527300"/>
              <a:ext cx="677863" cy="908050"/>
            </a:xfrm>
            <a:custGeom>
              <a:avLst/>
              <a:gdLst>
                <a:gd name="T0" fmla="*/ 194 w 427"/>
                <a:gd name="T1" fmla="*/ 0 h 572"/>
                <a:gd name="T2" fmla="*/ 0 w 427"/>
                <a:gd name="T3" fmla="*/ 0 h 572"/>
                <a:gd name="T4" fmla="*/ 331 w 427"/>
                <a:gd name="T5" fmla="*/ 572 h 572"/>
                <a:gd name="T6" fmla="*/ 427 w 427"/>
                <a:gd name="T7" fmla="*/ 401 h 572"/>
                <a:gd name="T8" fmla="*/ 194 w 427"/>
                <a:gd name="T9" fmla="*/ 0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572">
                  <a:moveTo>
                    <a:pt x="194" y="0"/>
                  </a:moveTo>
                  <a:lnTo>
                    <a:pt x="0" y="0"/>
                  </a:lnTo>
                  <a:lnTo>
                    <a:pt x="331" y="572"/>
                  </a:lnTo>
                  <a:lnTo>
                    <a:pt x="427" y="401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8281988" y="2527300"/>
              <a:ext cx="677863" cy="908050"/>
            </a:xfrm>
            <a:custGeom>
              <a:avLst/>
              <a:gdLst>
                <a:gd name="T0" fmla="*/ 0 w 427"/>
                <a:gd name="T1" fmla="*/ 401 h 572"/>
                <a:gd name="T2" fmla="*/ 98 w 427"/>
                <a:gd name="T3" fmla="*/ 572 h 572"/>
                <a:gd name="T4" fmla="*/ 427 w 427"/>
                <a:gd name="T5" fmla="*/ 0 h 572"/>
                <a:gd name="T6" fmla="*/ 233 w 427"/>
                <a:gd name="T7" fmla="*/ 0 h 572"/>
                <a:gd name="T8" fmla="*/ 0 w 427"/>
                <a:gd name="T9" fmla="*/ 401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572">
                  <a:moveTo>
                    <a:pt x="0" y="401"/>
                  </a:moveTo>
                  <a:lnTo>
                    <a:pt x="98" y="572"/>
                  </a:lnTo>
                  <a:lnTo>
                    <a:pt x="427" y="0"/>
                  </a:lnTo>
                  <a:lnTo>
                    <a:pt x="233" y="0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7324725" y="3201988"/>
              <a:ext cx="1052513" cy="266700"/>
            </a:xfrm>
            <a:custGeom>
              <a:avLst/>
              <a:gdLst>
                <a:gd name="T0" fmla="*/ 99 w 663"/>
                <a:gd name="T1" fmla="*/ 0 h 168"/>
                <a:gd name="T2" fmla="*/ 0 w 663"/>
                <a:gd name="T3" fmla="*/ 168 h 168"/>
                <a:gd name="T4" fmla="*/ 663 w 663"/>
                <a:gd name="T5" fmla="*/ 168 h 168"/>
                <a:gd name="T6" fmla="*/ 564 w 663"/>
                <a:gd name="T7" fmla="*/ 0 h 168"/>
                <a:gd name="T8" fmla="*/ 99 w 663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3" h="168">
                  <a:moveTo>
                    <a:pt x="99" y="0"/>
                  </a:moveTo>
                  <a:lnTo>
                    <a:pt x="0" y="168"/>
                  </a:lnTo>
                  <a:lnTo>
                    <a:pt x="663" y="168"/>
                  </a:lnTo>
                  <a:lnTo>
                    <a:pt x="564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20" name="Obrázek 19"/>
          <p:cNvPicPr>
            <a:picLocks noChangeAspect="1"/>
          </p:cNvPicPr>
          <p:nvPr/>
        </p:nvPicPr>
        <p:blipFill rotWithShape="1">
          <a:blip r:embed="rId2"/>
          <a:srcRect t="1535" r="23145" b="29552"/>
          <a:stretch/>
        </p:blipFill>
        <p:spPr>
          <a:xfrm flipH="1">
            <a:off x="760861" y="603396"/>
            <a:ext cx="957975" cy="1073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750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"/>
          <p:cNvSpPr txBox="1">
            <a:spLocks noGrp="1"/>
          </p:cNvSpPr>
          <p:nvPr>
            <p:ph type="title"/>
          </p:nvPr>
        </p:nvSpPr>
        <p:spPr>
          <a:xfrm>
            <a:off x="1905002" y="455086"/>
            <a:ext cx="7771261" cy="72331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rmAutofit fontScale="90000"/>
          </a:bodyPr>
          <a:lstStyle/>
          <a:p>
            <a:r>
              <a:rPr lang="cs-CZ" b="1" dirty="0" smtClean="0">
                <a:solidFill>
                  <a:schemeClr val="tx1"/>
                </a:solidFill>
              </a:rPr>
              <a:t>Shrnutí: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i="1" dirty="0" smtClean="0">
                <a:solidFill>
                  <a:schemeClr val="tx1"/>
                </a:solidFill>
              </a:rPr>
              <a:t>Silné a slabé stránky programu Sucho</a:t>
            </a:r>
            <a:endParaRPr i="1" dirty="0">
              <a:solidFill>
                <a:schemeClr val="tx1"/>
              </a:solidFill>
            </a:endParaRPr>
          </a:p>
        </p:txBody>
      </p:sp>
      <p:grpSp>
        <p:nvGrpSpPr>
          <p:cNvPr id="184" name="Google Shape;184;p3"/>
          <p:cNvGrpSpPr/>
          <p:nvPr/>
        </p:nvGrpSpPr>
        <p:grpSpPr>
          <a:xfrm>
            <a:off x="3695361" y="1549325"/>
            <a:ext cx="4801281" cy="4801281"/>
            <a:chOff x="-1" y="-1"/>
            <a:chExt cx="6828488" cy="6828488"/>
          </a:xfrm>
        </p:grpSpPr>
        <p:sp>
          <p:nvSpPr>
            <p:cNvPr id="185" name="Google Shape;185;p3"/>
            <p:cNvSpPr/>
            <p:nvPr/>
          </p:nvSpPr>
          <p:spPr>
            <a:xfrm rot="-2700000">
              <a:off x="1000378" y="999638"/>
              <a:ext cx="4827730" cy="4829210"/>
            </a:xfrm>
            <a:custGeom>
              <a:avLst/>
              <a:gdLst/>
              <a:ahLst/>
              <a:cxnLst/>
              <a:rect l="l" t="t" r="r" b="b"/>
              <a:pathLst>
                <a:path w="19667" h="19662" extrusionOk="0">
                  <a:moveTo>
                    <a:pt x="2867" y="2898"/>
                  </a:moveTo>
                  <a:cubicBezTo>
                    <a:pt x="6699" y="-951"/>
                    <a:pt x="12927" y="-969"/>
                    <a:pt x="16772" y="2863"/>
                  </a:cubicBezTo>
                  <a:cubicBezTo>
                    <a:pt x="20622" y="6694"/>
                    <a:pt x="20634" y="12920"/>
                    <a:pt x="16801" y="16764"/>
                  </a:cubicBezTo>
                  <a:cubicBezTo>
                    <a:pt x="12969" y="20613"/>
                    <a:pt x="6741" y="20631"/>
                    <a:pt x="2896" y="16799"/>
                  </a:cubicBezTo>
                  <a:cubicBezTo>
                    <a:pt x="-954" y="12968"/>
                    <a:pt x="-966" y="6742"/>
                    <a:pt x="2867" y="28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35719" tIns="35719" rIns="35719" bIns="35719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3600"/>
              </a:pPr>
              <a:endParaRPr sz="253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86" name="Google Shape;186;p3"/>
            <p:cNvSpPr/>
            <p:nvPr/>
          </p:nvSpPr>
          <p:spPr>
            <a:xfrm rot="-2700000">
              <a:off x="1156740" y="1601495"/>
              <a:ext cx="3007571" cy="2125705"/>
            </a:xfrm>
            <a:custGeom>
              <a:avLst/>
              <a:gdLst/>
              <a:ahLst/>
              <a:cxnLst/>
              <a:rect l="l" t="t" r="r" b="b"/>
              <a:pathLst>
                <a:path w="21600" h="19668" extrusionOk="0">
                  <a:moveTo>
                    <a:pt x="0" y="5784"/>
                  </a:moveTo>
                  <a:cubicBezTo>
                    <a:pt x="10825" y="19668"/>
                    <a:pt x="10825" y="19668"/>
                    <a:pt x="10825" y="19668"/>
                  </a:cubicBezTo>
                  <a:cubicBezTo>
                    <a:pt x="21600" y="5733"/>
                    <a:pt x="21600" y="5733"/>
                    <a:pt x="21600" y="5733"/>
                  </a:cubicBezTo>
                  <a:cubicBezTo>
                    <a:pt x="15631" y="-1932"/>
                    <a:pt x="5949" y="-1906"/>
                    <a:pt x="0" y="57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5719" tIns="35719" rIns="35719" bIns="35719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3600"/>
              </a:pPr>
              <a:endParaRPr sz="253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87" name="Google Shape;187;p3"/>
            <p:cNvSpPr/>
            <p:nvPr/>
          </p:nvSpPr>
          <p:spPr>
            <a:xfrm rot="-2700000">
              <a:off x="1603838" y="2665239"/>
              <a:ext cx="2123816" cy="3006400"/>
            </a:xfrm>
            <a:custGeom>
              <a:avLst/>
              <a:gdLst/>
              <a:ahLst/>
              <a:cxnLst/>
              <a:rect l="l" t="t" r="r" b="b"/>
              <a:pathLst>
                <a:path w="19665" h="21600" extrusionOk="0">
                  <a:moveTo>
                    <a:pt x="5786" y="21600"/>
                  </a:moveTo>
                  <a:cubicBezTo>
                    <a:pt x="19665" y="10780"/>
                    <a:pt x="19665" y="10780"/>
                    <a:pt x="19665" y="10780"/>
                  </a:cubicBezTo>
                  <a:cubicBezTo>
                    <a:pt x="5709" y="0"/>
                    <a:pt x="5709" y="0"/>
                    <a:pt x="5709" y="0"/>
                  </a:cubicBezTo>
                  <a:cubicBezTo>
                    <a:pt x="-1935" y="5961"/>
                    <a:pt x="-1897" y="15649"/>
                    <a:pt x="5786" y="216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35719" tIns="35719" rIns="35719" bIns="35719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3600"/>
              </a:pPr>
              <a:endParaRPr sz="253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88" name="Google Shape;188;p3"/>
            <p:cNvSpPr/>
            <p:nvPr/>
          </p:nvSpPr>
          <p:spPr>
            <a:xfrm rot="-2700000">
              <a:off x="3102633" y="1156262"/>
              <a:ext cx="2124316" cy="3006400"/>
            </a:xfrm>
            <a:custGeom>
              <a:avLst/>
              <a:gdLst/>
              <a:ahLst/>
              <a:cxnLst/>
              <a:rect l="l" t="t" r="r" b="b"/>
              <a:pathLst>
                <a:path w="19675" h="21600" extrusionOk="0">
                  <a:moveTo>
                    <a:pt x="13943" y="21600"/>
                  </a:moveTo>
                  <a:cubicBezTo>
                    <a:pt x="21600" y="15629"/>
                    <a:pt x="21587" y="5951"/>
                    <a:pt x="13892" y="0"/>
                  </a:cubicBezTo>
                  <a:cubicBezTo>
                    <a:pt x="0" y="10830"/>
                    <a:pt x="0" y="10830"/>
                    <a:pt x="0" y="10830"/>
                  </a:cubicBezTo>
                  <a:cubicBezTo>
                    <a:pt x="13943" y="21600"/>
                    <a:pt x="13943" y="21600"/>
                    <a:pt x="13943" y="21600"/>
                  </a:cubicBezTo>
                  <a:cubicBezTo>
                    <a:pt x="13943" y="21600"/>
                    <a:pt x="13943" y="21600"/>
                    <a:pt x="13943" y="216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5719" tIns="35719" rIns="35719" bIns="35719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3600"/>
              </a:pPr>
              <a:endParaRPr sz="253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89" name="Google Shape;189;p3"/>
            <p:cNvSpPr/>
            <p:nvPr/>
          </p:nvSpPr>
          <p:spPr>
            <a:xfrm rot="-2700000">
              <a:off x="2667288" y="3102256"/>
              <a:ext cx="3004647" cy="2123316"/>
            </a:xfrm>
            <a:custGeom>
              <a:avLst/>
              <a:gdLst/>
              <a:ahLst/>
              <a:cxnLst/>
              <a:rect l="l" t="t" r="r" b="b"/>
              <a:pathLst>
                <a:path w="21600" h="19670" extrusionOk="0">
                  <a:moveTo>
                    <a:pt x="21600" y="13888"/>
                  </a:moveTo>
                  <a:cubicBezTo>
                    <a:pt x="10775" y="0"/>
                    <a:pt x="10775" y="0"/>
                    <a:pt x="10775" y="0"/>
                  </a:cubicBezTo>
                  <a:cubicBezTo>
                    <a:pt x="0" y="13952"/>
                    <a:pt x="0" y="13952"/>
                    <a:pt x="0" y="13952"/>
                  </a:cubicBezTo>
                  <a:cubicBezTo>
                    <a:pt x="5984" y="21600"/>
                    <a:pt x="15666" y="21574"/>
                    <a:pt x="21600" y="138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35719" tIns="35719" rIns="35719" bIns="35719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3600"/>
              </a:pPr>
              <a:endParaRPr sz="253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1885857" y="1879386"/>
              <a:ext cx="820243" cy="82096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635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35719" tIns="35719" rIns="35719" bIns="35719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3600"/>
              </a:pPr>
              <a:endParaRPr sz="253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1880684" y="4124054"/>
              <a:ext cx="820243" cy="81878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635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35719" tIns="35719" rIns="35719" bIns="35719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3600"/>
              </a:pPr>
              <a:endParaRPr sz="253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4124471" y="4128297"/>
              <a:ext cx="820243" cy="82023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635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35719" tIns="35719" rIns="35719" bIns="35719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3600"/>
              </a:pPr>
              <a:endParaRPr sz="253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4129023" y="1884095"/>
              <a:ext cx="820243" cy="82023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635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35719" tIns="35719" rIns="35719" bIns="35719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3600"/>
              </a:pPr>
              <a:endParaRPr sz="253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94" name="Google Shape;194;p3"/>
            <p:cNvSpPr/>
            <p:nvPr/>
          </p:nvSpPr>
          <p:spPr>
            <a:xfrm rot="-2700000">
              <a:off x="2396866" y="2396963"/>
              <a:ext cx="2034561" cy="2034561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35719" tIns="35719" rIns="35719" bIns="35719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3600"/>
              </a:pPr>
              <a:endParaRPr sz="253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195" name="Google Shape;195;p3"/>
          <p:cNvSpPr/>
          <p:nvPr/>
        </p:nvSpPr>
        <p:spPr>
          <a:xfrm>
            <a:off x="1832384" y="4568027"/>
            <a:ext cx="2252944" cy="1191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>
              <a:lnSpc>
                <a:spcPct val="150000"/>
              </a:lnSpc>
              <a:buClr>
                <a:schemeClr val="accent4"/>
              </a:buClr>
              <a:buSzPts val="1700"/>
            </a:pPr>
            <a:r>
              <a:rPr lang="cs-CZ" dirty="0" smtClean="0">
                <a:solidFill>
                  <a:schemeClr val="accent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Hrozby</a:t>
            </a:r>
            <a:endParaRPr dirty="0"/>
          </a:p>
          <a:p>
            <a:pPr>
              <a:lnSpc>
                <a:spcPct val="140000"/>
              </a:lnSpc>
              <a:buClr>
                <a:srgbClr val="A6A6A6"/>
              </a:buClr>
              <a:buSzPts val="1300"/>
            </a:pPr>
            <a:r>
              <a:rPr lang="cs-CZ" dirty="0" smtClean="0">
                <a:latin typeface="Roboto"/>
                <a:ea typeface="Roboto"/>
                <a:cs typeface="Roboto"/>
                <a:sym typeface="Roboto"/>
              </a:rPr>
              <a:t>Vytvoří </a:t>
            </a:r>
            <a:r>
              <a:rPr lang="cs-CZ" dirty="0" err="1" smtClean="0">
                <a:latin typeface="Roboto"/>
                <a:ea typeface="Roboto"/>
                <a:cs typeface="Roboto"/>
                <a:sym typeface="Roboto"/>
              </a:rPr>
              <a:t>miskoncepty</a:t>
            </a:r>
            <a:r>
              <a:rPr lang="cs-CZ" dirty="0" smtClean="0">
                <a:latin typeface="Roboto"/>
                <a:ea typeface="Roboto"/>
                <a:cs typeface="Roboto"/>
                <a:sym typeface="Roboto"/>
              </a:rPr>
              <a:t>, vystraší a otráví žáky</a:t>
            </a:r>
            <a:endParaRPr dirty="0"/>
          </a:p>
        </p:txBody>
      </p:sp>
      <p:sp>
        <p:nvSpPr>
          <p:cNvPr id="196" name="Google Shape;196;p3"/>
          <p:cNvSpPr/>
          <p:nvPr/>
        </p:nvSpPr>
        <p:spPr>
          <a:xfrm>
            <a:off x="8926255" y="2459084"/>
            <a:ext cx="2252944" cy="1828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>
              <a:buClr>
                <a:schemeClr val="accent2"/>
              </a:buClr>
              <a:buSzPts val="1700"/>
            </a:pPr>
            <a:r>
              <a:rPr lang="cs-CZ" dirty="0" smtClean="0">
                <a:solidFill>
                  <a:schemeClr val="accent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Slabé stránky</a:t>
            </a:r>
            <a:endParaRPr dirty="0"/>
          </a:p>
          <a:p>
            <a:pPr>
              <a:lnSpc>
                <a:spcPct val="140000"/>
              </a:lnSpc>
              <a:buClr>
                <a:srgbClr val="A6A6A6"/>
              </a:buClr>
              <a:buSzPts val="1300"/>
            </a:pPr>
            <a:r>
              <a:rPr lang="cs-CZ" dirty="0" smtClean="0">
                <a:latin typeface="Roboto"/>
                <a:ea typeface="Roboto"/>
                <a:cs typeface="Roboto"/>
                <a:sym typeface="Roboto"/>
              </a:rPr>
              <a:t>Věkově nepřiměřený, straší, moralizuje, důraz na individuální akci, chybí projekt</a:t>
            </a:r>
            <a:endParaRPr dirty="0"/>
          </a:p>
        </p:txBody>
      </p:sp>
      <p:sp>
        <p:nvSpPr>
          <p:cNvPr id="197" name="Google Shape;197;p3"/>
          <p:cNvSpPr/>
          <p:nvPr/>
        </p:nvSpPr>
        <p:spPr>
          <a:xfrm>
            <a:off x="8957154" y="4564908"/>
            <a:ext cx="2252944" cy="1966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>
              <a:lnSpc>
                <a:spcPct val="150000"/>
              </a:lnSpc>
              <a:buClr>
                <a:schemeClr val="accent3"/>
              </a:buClr>
              <a:buSzPts val="1700"/>
            </a:pPr>
            <a:r>
              <a:rPr lang="cs-CZ" dirty="0" smtClean="0">
                <a:solidFill>
                  <a:schemeClr val="accent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Příležitosti</a:t>
            </a:r>
            <a:r>
              <a:rPr lang="en-US" dirty="0" smtClean="0">
                <a:solidFill>
                  <a:schemeClr val="accent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</a:p>
          <a:p>
            <a:pPr>
              <a:lnSpc>
                <a:spcPct val="140000"/>
              </a:lnSpc>
              <a:buClr>
                <a:srgbClr val="A6A6A6"/>
              </a:buClr>
              <a:buSzPts val="1300"/>
            </a:pPr>
            <a:r>
              <a:rPr lang="cs-CZ" dirty="0" smtClean="0">
                <a:latin typeface="Roboto"/>
                <a:ea typeface="Roboto"/>
                <a:cs typeface="Roboto"/>
                <a:sym typeface="Roboto"/>
              </a:rPr>
              <a:t>Nový, komplexní program postavený na mezipředmětové spolupráci</a:t>
            </a:r>
            <a:endParaRPr dirty="0"/>
          </a:p>
        </p:txBody>
      </p:sp>
      <p:sp>
        <p:nvSpPr>
          <p:cNvPr id="198" name="Google Shape;198;p3"/>
          <p:cNvSpPr/>
          <p:nvPr/>
        </p:nvSpPr>
        <p:spPr>
          <a:xfrm>
            <a:off x="1840151" y="2368693"/>
            <a:ext cx="2252944" cy="1191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>
              <a:lnSpc>
                <a:spcPct val="150000"/>
              </a:lnSpc>
              <a:buClr>
                <a:schemeClr val="accent1"/>
              </a:buClr>
              <a:buSzPts val="1700"/>
            </a:pPr>
            <a:r>
              <a:rPr lang="cs-CZ" dirty="0" smtClean="0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Silné stránky</a:t>
            </a:r>
          </a:p>
          <a:p>
            <a:pPr>
              <a:lnSpc>
                <a:spcPct val="140000"/>
              </a:lnSpc>
              <a:buClr>
                <a:srgbClr val="A6A6A6"/>
              </a:buClr>
              <a:buSzPts val="1300"/>
            </a:pPr>
            <a:r>
              <a:rPr lang="cs-CZ" dirty="0" smtClean="0">
                <a:latin typeface="Roboto"/>
                <a:ea typeface="Roboto"/>
                <a:cs typeface="Roboto"/>
                <a:sym typeface="Roboto"/>
              </a:rPr>
              <a:t>Zapojuje žáky do diskuse</a:t>
            </a:r>
            <a:endParaRPr dirty="0"/>
          </a:p>
        </p:txBody>
      </p:sp>
      <p:grpSp>
        <p:nvGrpSpPr>
          <p:cNvPr id="199" name="Google Shape;199;p3"/>
          <p:cNvGrpSpPr/>
          <p:nvPr/>
        </p:nvGrpSpPr>
        <p:grpSpPr>
          <a:xfrm>
            <a:off x="5168222" y="3008211"/>
            <a:ext cx="307219" cy="340992"/>
            <a:chOff x="0" y="-1"/>
            <a:chExt cx="436931" cy="484964"/>
          </a:xfrm>
        </p:grpSpPr>
        <p:sp>
          <p:nvSpPr>
            <p:cNvPr id="200" name="Google Shape;200;p3"/>
            <p:cNvSpPr/>
            <p:nvPr/>
          </p:nvSpPr>
          <p:spPr>
            <a:xfrm>
              <a:off x="75921" y="-1"/>
              <a:ext cx="161138" cy="16113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809" y="0"/>
                  </a:moveTo>
                  <a:lnTo>
                    <a:pt x="11889" y="38"/>
                  </a:lnTo>
                  <a:lnTo>
                    <a:pt x="12968" y="227"/>
                  </a:lnTo>
                  <a:lnTo>
                    <a:pt x="14009" y="473"/>
                  </a:lnTo>
                  <a:lnTo>
                    <a:pt x="15012" y="832"/>
                  </a:lnTo>
                  <a:lnTo>
                    <a:pt x="15940" y="1286"/>
                  </a:lnTo>
                  <a:lnTo>
                    <a:pt x="16829" y="1854"/>
                  </a:lnTo>
                  <a:lnTo>
                    <a:pt x="17662" y="2459"/>
                  </a:lnTo>
                  <a:lnTo>
                    <a:pt x="18420" y="3159"/>
                  </a:lnTo>
                  <a:lnTo>
                    <a:pt x="19120" y="3915"/>
                  </a:lnTo>
                  <a:lnTo>
                    <a:pt x="19745" y="4747"/>
                  </a:lnTo>
                  <a:lnTo>
                    <a:pt x="20294" y="5655"/>
                  </a:lnTo>
                  <a:lnTo>
                    <a:pt x="20748" y="6601"/>
                  </a:lnTo>
                  <a:lnTo>
                    <a:pt x="21089" y="7585"/>
                  </a:lnTo>
                  <a:lnTo>
                    <a:pt x="21373" y="8625"/>
                  </a:lnTo>
                  <a:lnTo>
                    <a:pt x="21524" y="9684"/>
                  </a:lnTo>
                  <a:lnTo>
                    <a:pt x="21600" y="10800"/>
                  </a:lnTo>
                  <a:lnTo>
                    <a:pt x="21524" y="11897"/>
                  </a:lnTo>
                  <a:lnTo>
                    <a:pt x="21373" y="12975"/>
                  </a:lnTo>
                  <a:lnTo>
                    <a:pt x="21089" y="13996"/>
                  </a:lnTo>
                  <a:lnTo>
                    <a:pt x="20748" y="14999"/>
                  </a:lnTo>
                  <a:lnTo>
                    <a:pt x="20294" y="15945"/>
                  </a:lnTo>
                  <a:lnTo>
                    <a:pt x="19745" y="16834"/>
                  </a:lnTo>
                  <a:lnTo>
                    <a:pt x="19120" y="17666"/>
                  </a:lnTo>
                  <a:lnTo>
                    <a:pt x="18420" y="18441"/>
                  </a:lnTo>
                  <a:lnTo>
                    <a:pt x="17662" y="19122"/>
                  </a:lnTo>
                  <a:lnTo>
                    <a:pt x="16829" y="19746"/>
                  </a:lnTo>
                  <a:lnTo>
                    <a:pt x="15940" y="20295"/>
                  </a:lnTo>
                  <a:lnTo>
                    <a:pt x="15012" y="20749"/>
                  </a:lnTo>
                  <a:lnTo>
                    <a:pt x="14009" y="21108"/>
                  </a:lnTo>
                  <a:lnTo>
                    <a:pt x="12968" y="21373"/>
                  </a:lnTo>
                  <a:lnTo>
                    <a:pt x="11889" y="21543"/>
                  </a:lnTo>
                  <a:lnTo>
                    <a:pt x="10809" y="21600"/>
                  </a:lnTo>
                  <a:lnTo>
                    <a:pt x="9693" y="21543"/>
                  </a:lnTo>
                  <a:lnTo>
                    <a:pt x="8632" y="21373"/>
                  </a:lnTo>
                  <a:lnTo>
                    <a:pt x="7610" y="21108"/>
                  </a:lnTo>
                  <a:lnTo>
                    <a:pt x="6588" y="20749"/>
                  </a:lnTo>
                  <a:lnTo>
                    <a:pt x="5660" y="20295"/>
                  </a:lnTo>
                  <a:lnTo>
                    <a:pt x="4771" y="19746"/>
                  </a:lnTo>
                  <a:lnTo>
                    <a:pt x="3938" y="19122"/>
                  </a:lnTo>
                  <a:lnTo>
                    <a:pt x="3180" y="18441"/>
                  </a:lnTo>
                  <a:lnTo>
                    <a:pt x="2480" y="17666"/>
                  </a:lnTo>
                  <a:lnTo>
                    <a:pt x="1855" y="16834"/>
                  </a:lnTo>
                  <a:lnTo>
                    <a:pt x="1306" y="15945"/>
                  </a:lnTo>
                  <a:lnTo>
                    <a:pt x="852" y="14999"/>
                  </a:lnTo>
                  <a:lnTo>
                    <a:pt x="492" y="13996"/>
                  </a:lnTo>
                  <a:lnTo>
                    <a:pt x="227" y="12975"/>
                  </a:lnTo>
                  <a:lnTo>
                    <a:pt x="57" y="11897"/>
                  </a:lnTo>
                  <a:lnTo>
                    <a:pt x="0" y="10800"/>
                  </a:lnTo>
                  <a:lnTo>
                    <a:pt x="57" y="9684"/>
                  </a:lnTo>
                  <a:lnTo>
                    <a:pt x="227" y="8625"/>
                  </a:lnTo>
                  <a:lnTo>
                    <a:pt x="492" y="7585"/>
                  </a:lnTo>
                  <a:lnTo>
                    <a:pt x="852" y="6601"/>
                  </a:lnTo>
                  <a:lnTo>
                    <a:pt x="1306" y="5655"/>
                  </a:lnTo>
                  <a:lnTo>
                    <a:pt x="1855" y="4747"/>
                  </a:lnTo>
                  <a:lnTo>
                    <a:pt x="2480" y="3915"/>
                  </a:lnTo>
                  <a:lnTo>
                    <a:pt x="3180" y="3159"/>
                  </a:lnTo>
                  <a:lnTo>
                    <a:pt x="3938" y="2459"/>
                  </a:lnTo>
                  <a:lnTo>
                    <a:pt x="4771" y="1854"/>
                  </a:lnTo>
                  <a:lnTo>
                    <a:pt x="5660" y="1286"/>
                  </a:lnTo>
                  <a:lnTo>
                    <a:pt x="6588" y="832"/>
                  </a:lnTo>
                  <a:lnTo>
                    <a:pt x="7610" y="473"/>
                  </a:lnTo>
                  <a:lnTo>
                    <a:pt x="8632" y="227"/>
                  </a:lnTo>
                  <a:lnTo>
                    <a:pt x="9693" y="38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5719" tIns="35719" rIns="35719" bIns="35719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3600"/>
              </a:pPr>
              <a:endParaRPr sz="253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254101" y="302133"/>
              <a:ext cx="182830" cy="18283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091" y="5454"/>
                  </a:moveTo>
                  <a:lnTo>
                    <a:pt x="15740" y="5488"/>
                  </a:lnTo>
                  <a:lnTo>
                    <a:pt x="15405" y="5605"/>
                  </a:lnTo>
                  <a:lnTo>
                    <a:pt x="15087" y="5756"/>
                  </a:lnTo>
                  <a:lnTo>
                    <a:pt x="14802" y="5990"/>
                  </a:lnTo>
                  <a:lnTo>
                    <a:pt x="9025" y="11762"/>
                  </a:lnTo>
                  <a:lnTo>
                    <a:pt x="6798" y="9520"/>
                  </a:lnTo>
                  <a:lnTo>
                    <a:pt x="6513" y="9286"/>
                  </a:lnTo>
                  <a:lnTo>
                    <a:pt x="6195" y="9119"/>
                  </a:lnTo>
                  <a:lnTo>
                    <a:pt x="5844" y="9018"/>
                  </a:lnTo>
                  <a:lnTo>
                    <a:pt x="5509" y="8985"/>
                  </a:lnTo>
                  <a:lnTo>
                    <a:pt x="5157" y="9018"/>
                  </a:lnTo>
                  <a:lnTo>
                    <a:pt x="4822" y="9119"/>
                  </a:lnTo>
                  <a:lnTo>
                    <a:pt x="4504" y="9286"/>
                  </a:lnTo>
                  <a:lnTo>
                    <a:pt x="4220" y="9520"/>
                  </a:lnTo>
                  <a:lnTo>
                    <a:pt x="3985" y="9804"/>
                  </a:lnTo>
                  <a:lnTo>
                    <a:pt x="3818" y="10122"/>
                  </a:lnTo>
                  <a:lnTo>
                    <a:pt x="3734" y="10474"/>
                  </a:lnTo>
                  <a:lnTo>
                    <a:pt x="3700" y="10808"/>
                  </a:lnTo>
                  <a:lnTo>
                    <a:pt x="3734" y="11143"/>
                  </a:lnTo>
                  <a:lnTo>
                    <a:pt x="3818" y="11478"/>
                  </a:lnTo>
                  <a:lnTo>
                    <a:pt x="3985" y="11796"/>
                  </a:lnTo>
                  <a:lnTo>
                    <a:pt x="4220" y="12097"/>
                  </a:lnTo>
                  <a:lnTo>
                    <a:pt x="7753" y="15610"/>
                  </a:lnTo>
                  <a:lnTo>
                    <a:pt x="8037" y="15861"/>
                  </a:lnTo>
                  <a:lnTo>
                    <a:pt x="8355" y="16012"/>
                  </a:lnTo>
                  <a:lnTo>
                    <a:pt x="8690" y="16129"/>
                  </a:lnTo>
                  <a:lnTo>
                    <a:pt x="9025" y="16162"/>
                  </a:lnTo>
                  <a:lnTo>
                    <a:pt x="9377" y="16129"/>
                  </a:lnTo>
                  <a:lnTo>
                    <a:pt x="9712" y="16012"/>
                  </a:lnTo>
                  <a:lnTo>
                    <a:pt x="10030" y="15861"/>
                  </a:lnTo>
                  <a:lnTo>
                    <a:pt x="10331" y="15610"/>
                  </a:lnTo>
                  <a:lnTo>
                    <a:pt x="17380" y="8566"/>
                  </a:lnTo>
                  <a:lnTo>
                    <a:pt x="17615" y="8282"/>
                  </a:lnTo>
                  <a:lnTo>
                    <a:pt x="17766" y="7964"/>
                  </a:lnTo>
                  <a:lnTo>
                    <a:pt x="17866" y="7629"/>
                  </a:lnTo>
                  <a:lnTo>
                    <a:pt x="17900" y="7278"/>
                  </a:lnTo>
                  <a:lnTo>
                    <a:pt x="17866" y="6927"/>
                  </a:lnTo>
                  <a:lnTo>
                    <a:pt x="17766" y="6592"/>
                  </a:lnTo>
                  <a:lnTo>
                    <a:pt x="17615" y="6274"/>
                  </a:lnTo>
                  <a:lnTo>
                    <a:pt x="17380" y="5990"/>
                  </a:lnTo>
                  <a:lnTo>
                    <a:pt x="17079" y="5756"/>
                  </a:lnTo>
                  <a:lnTo>
                    <a:pt x="16761" y="5605"/>
                  </a:lnTo>
                  <a:lnTo>
                    <a:pt x="16443" y="5488"/>
                  </a:lnTo>
                  <a:lnTo>
                    <a:pt x="16091" y="5454"/>
                  </a:lnTo>
                  <a:close/>
                  <a:moveTo>
                    <a:pt x="10800" y="0"/>
                  </a:moveTo>
                  <a:lnTo>
                    <a:pt x="11905" y="67"/>
                  </a:lnTo>
                  <a:lnTo>
                    <a:pt x="12977" y="218"/>
                  </a:lnTo>
                  <a:lnTo>
                    <a:pt x="13998" y="485"/>
                  </a:lnTo>
                  <a:lnTo>
                    <a:pt x="15003" y="853"/>
                  </a:lnTo>
                  <a:lnTo>
                    <a:pt x="15940" y="1305"/>
                  </a:lnTo>
                  <a:lnTo>
                    <a:pt x="16845" y="1857"/>
                  </a:lnTo>
                  <a:lnTo>
                    <a:pt x="17665" y="2459"/>
                  </a:lnTo>
                  <a:lnTo>
                    <a:pt x="18435" y="3162"/>
                  </a:lnTo>
                  <a:lnTo>
                    <a:pt x="19122" y="3932"/>
                  </a:lnTo>
                  <a:lnTo>
                    <a:pt x="19741" y="4768"/>
                  </a:lnTo>
                  <a:lnTo>
                    <a:pt x="20277" y="5672"/>
                  </a:lnTo>
                  <a:lnTo>
                    <a:pt x="20746" y="6592"/>
                  </a:lnTo>
                  <a:lnTo>
                    <a:pt x="21114" y="7596"/>
                  </a:lnTo>
                  <a:lnTo>
                    <a:pt x="21366" y="8633"/>
                  </a:lnTo>
                  <a:lnTo>
                    <a:pt x="21550" y="9704"/>
                  </a:lnTo>
                  <a:lnTo>
                    <a:pt x="21600" y="10808"/>
                  </a:lnTo>
                  <a:lnTo>
                    <a:pt x="21550" y="11896"/>
                  </a:lnTo>
                  <a:lnTo>
                    <a:pt x="21366" y="12967"/>
                  </a:lnTo>
                  <a:lnTo>
                    <a:pt x="21114" y="14021"/>
                  </a:lnTo>
                  <a:lnTo>
                    <a:pt x="20746" y="15008"/>
                  </a:lnTo>
                  <a:lnTo>
                    <a:pt x="20277" y="15945"/>
                  </a:lnTo>
                  <a:lnTo>
                    <a:pt x="19741" y="16848"/>
                  </a:lnTo>
                  <a:lnTo>
                    <a:pt x="19122" y="17668"/>
                  </a:lnTo>
                  <a:lnTo>
                    <a:pt x="18435" y="18438"/>
                  </a:lnTo>
                  <a:lnTo>
                    <a:pt x="17665" y="19141"/>
                  </a:lnTo>
                  <a:lnTo>
                    <a:pt x="16845" y="19760"/>
                  </a:lnTo>
                  <a:lnTo>
                    <a:pt x="15940" y="20312"/>
                  </a:lnTo>
                  <a:lnTo>
                    <a:pt x="15003" y="20763"/>
                  </a:lnTo>
                  <a:lnTo>
                    <a:pt x="13998" y="21115"/>
                  </a:lnTo>
                  <a:lnTo>
                    <a:pt x="12977" y="21399"/>
                  </a:lnTo>
                  <a:lnTo>
                    <a:pt x="11905" y="21550"/>
                  </a:lnTo>
                  <a:lnTo>
                    <a:pt x="10800" y="21600"/>
                  </a:lnTo>
                  <a:lnTo>
                    <a:pt x="9695" y="21550"/>
                  </a:lnTo>
                  <a:lnTo>
                    <a:pt x="8623" y="21399"/>
                  </a:lnTo>
                  <a:lnTo>
                    <a:pt x="7602" y="21115"/>
                  </a:lnTo>
                  <a:lnTo>
                    <a:pt x="6597" y="20763"/>
                  </a:lnTo>
                  <a:lnTo>
                    <a:pt x="5660" y="20312"/>
                  </a:lnTo>
                  <a:lnTo>
                    <a:pt x="4755" y="19760"/>
                  </a:lnTo>
                  <a:lnTo>
                    <a:pt x="3935" y="19141"/>
                  </a:lnTo>
                  <a:lnTo>
                    <a:pt x="3165" y="18438"/>
                  </a:lnTo>
                  <a:lnTo>
                    <a:pt x="2461" y="17668"/>
                  </a:lnTo>
                  <a:lnTo>
                    <a:pt x="1842" y="16848"/>
                  </a:lnTo>
                  <a:lnTo>
                    <a:pt x="1306" y="15945"/>
                  </a:lnTo>
                  <a:lnTo>
                    <a:pt x="854" y="15008"/>
                  </a:lnTo>
                  <a:lnTo>
                    <a:pt x="486" y="14021"/>
                  </a:lnTo>
                  <a:lnTo>
                    <a:pt x="234" y="12967"/>
                  </a:lnTo>
                  <a:lnTo>
                    <a:pt x="50" y="11896"/>
                  </a:lnTo>
                  <a:lnTo>
                    <a:pt x="0" y="10808"/>
                  </a:lnTo>
                  <a:lnTo>
                    <a:pt x="50" y="9704"/>
                  </a:lnTo>
                  <a:lnTo>
                    <a:pt x="234" y="8633"/>
                  </a:lnTo>
                  <a:lnTo>
                    <a:pt x="486" y="7596"/>
                  </a:lnTo>
                  <a:lnTo>
                    <a:pt x="854" y="6592"/>
                  </a:lnTo>
                  <a:lnTo>
                    <a:pt x="1306" y="5672"/>
                  </a:lnTo>
                  <a:lnTo>
                    <a:pt x="1842" y="4768"/>
                  </a:lnTo>
                  <a:lnTo>
                    <a:pt x="2461" y="3932"/>
                  </a:lnTo>
                  <a:lnTo>
                    <a:pt x="3165" y="3162"/>
                  </a:lnTo>
                  <a:lnTo>
                    <a:pt x="3935" y="2459"/>
                  </a:lnTo>
                  <a:lnTo>
                    <a:pt x="4755" y="1857"/>
                  </a:lnTo>
                  <a:lnTo>
                    <a:pt x="5660" y="1305"/>
                  </a:lnTo>
                  <a:lnTo>
                    <a:pt x="6597" y="853"/>
                  </a:lnTo>
                  <a:lnTo>
                    <a:pt x="7602" y="485"/>
                  </a:lnTo>
                  <a:lnTo>
                    <a:pt x="8623" y="218"/>
                  </a:lnTo>
                  <a:lnTo>
                    <a:pt x="9695" y="67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5719" tIns="35719" rIns="35719" bIns="35719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3600"/>
              </a:pPr>
              <a:endParaRPr sz="253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0" y="193675"/>
              <a:ext cx="312979" cy="2138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6448" y="0"/>
                  </a:moveTo>
                  <a:lnTo>
                    <a:pt x="6594" y="28"/>
                  </a:lnTo>
                  <a:lnTo>
                    <a:pt x="6730" y="127"/>
                  </a:lnTo>
                  <a:lnTo>
                    <a:pt x="6827" y="269"/>
                  </a:lnTo>
                  <a:lnTo>
                    <a:pt x="6915" y="467"/>
                  </a:lnTo>
                  <a:lnTo>
                    <a:pt x="10231" y="13778"/>
                  </a:lnTo>
                  <a:lnTo>
                    <a:pt x="10319" y="13990"/>
                  </a:lnTo>
                  <a:lnTo>
                    <a:pt x="10426" y="14174"/>
                  </a:lnTo>
                  <a:lnTo>
                    <a:pt x="10571" y="14273"/>
                  </a:lnTo>
                  <a:lnTo>
                    <a:pt x="10727" y="14329"/>
                  </a:lnTo>
                  <a:lnTo>
                    <a:pt x="10873" y="14329"/>
                  </a:lnTo>
                  <a:lnTo>
                    <a:pt x="11029" y="14273"/>
                  </a:lnTo>
                  <a:lnTo>
                    <a:pt x="11174" y="14174"/>
                  </a:lnTo>
                  <a:lnTo>
                    <a:pt x="11281" y="13990"/>
                  </a:lnTo>
                  <a:lnTo>
                    <a:pt x="11359" y="13778"/>
                  </a:lnTo>
                  <a:lnTo>
                    <a:pt x="14685" y="467"/>
                  </a:lnTo>
                  <a:lnTo>
                    <a:pt x="14773" y="269"/>
                  </a:lnTo>
                  <a:lnTo>
                    <a:pt x="14870" y="127"/>
                  </a:lnTo>
                  <a:lnTo>
                    <a:pt x="15006" y="28"/>
                  </a:lnTo>
                  <a:lnTo>
                    <a:pt x="15142" y="0"/>
                  </a:lnTo>
                  <a:lnTo>
                    <a:pt x="15298" y="28"/>
                  </a:lnTo>
                  <a:lnTo>
                    <a:pt x="18235" y="736"/>
                  </a:lnTo>
                  <a:lnTo>
                    <a:pt x="18245" y="736"/>
                  </a:lnTo>
                  <a:lnTo>
                    <a:pt x="18721" y="1004"/>
                  </a:lnTo>
                  <a:lnTo>
                    <a:pt x="19178" y="1358"/>
                  </a:lnTo>
                  <a:lnTo>
                    <a:pt x="19606" y="1768"/>
                  </a:lnTo>
                  <a:lnTo>
                    <a:pt x="20005" y="2235"/>
                  </a:lnTo>
                  <a:lnTo>
                    <a:pt x="20355" y="2758"/>
                  </a:lnTo>
                  <a:lnTo>
                    <a:pt x="20676" y="3324"/>
                  </a:lnTo>
                  <a:lnTo>
                    <a:pt x="20948" y="3947"/>
                  </a:lnTo>
                  <a:lnTo>
                    <a:pt x="21172" y="4597"/>
                  </a:lnTo>
                  <a:lnTo>
                    <a:pt x="21357" y="5276"/>
                  </a:lnTo>
                  <a:lnTo>
                    <a:pt x="21483" y="5998"/>
                  </a:lnTo>
                  <a:lnTo>
                    <a:pt x="21571" y="6733"/>
                  </a:lnTo>
                  <a:lnTo>
                    <a:pt x="21600" y="7497"/>
                  </a:lnTo>
                  <a:lnTo>
                    <a:pt x="21600" y="8912"/>
                  </a:lnTo>
                  <a:lnTo>
                    <a:pt x="20948" y="9237"/>
                  </a:lnTo>
                  <a:lnTo>
                    <a:pt x="20316" y="9647"/>
                  </a:lnTo>
                  <a:lnTo>
                    <a:pt x="19733" y="10128"/>
                  </a:lnTo>
                  <a:lnTo>
                    <a:pt x="19159" y="10666"/>
                  </a:lnTo>
                  <a:lnTo>
                    <a:pt x="18634" y="11288"/>
                  </a:lnTo>
                  <a:lnTo>
                    <a:pt x="18148" y="11953"/>
                  </a:lnTo>
                  <a:lnTo>
                    <a:pt x="17690" y="12674"/>
                  </a:lnTo>
                  <a:lnTo>
                    <a:pt x="17282" y="13466"/>
                  </a:lnTo>
                  <a:lnTo>
                    <a:pt x="16912" y="14287"/>
                  </a:lnTo>
                  <a:lnTo>
                    <a:pt x="16601" y="15178"/>
                  </a:lnTo>
                  <a:lnTo>
                    <a:pt x="16339" y="16097"/>
                  </a:lnTo>
                  <a:lnTo>
                    <a:pt x="16134" y="17059"/>
                  </a:lnTo>
                  <a:lnTo>
                    <a:pt x="15969" y="18050"/>
                  </a:lnTo>
                  <a:lnTo>
                    <a:pt x="15881" y="19068"/>
                  </a:lnTo>
                  <a:lnTo>
                    <a:pt x="15843" y="20115"/>
                  </a:lnTo>
                  <a:lnTo>
                    <a:pt x="15862" y="20864"/>
                  </a:lnTo>
                  <a:lnTo>
                    <a:pt x="15920" y="21600"/>
                  </a:lnTo>
                  <a:lnTo>
                    <a:pt x="2052" y="21600"/>
                  </a:lnTo>
                  <a:lnTo>
                    <a:pt x="1731" y="21558"/>
                  </a:lnTo>
                  <a:lnTo>
                    <a:pt x="1400" y="21459"/>
                  </a:lnTo>
                  <a:lnTo>
                    <a:pt x="1109" y="21261"/>
                  </a:lnTo>
                  <a:lnTo>
                    <a:pt x="846" y="21020"/>
                  </a:lnTo>
                  <a:lnTo>
                    <a:pt x="603" y="20709"/>
                  </a:lnTo>
                  <a:lnTo>
                    <a:pt x="399" y="20369"/>
                  </a:lnTo>
                  <a:lnTo>
                    <a:pt x="224" y="19973"/>
                  </a:lnTo>
                  <a:lnTo>
                    <a:pt x="97" y="19549"/>
                  </a:lnTo>
                  <a:lnTo>
                    <a:pt x="19" y="19082"/>
                  </a:lnTo>
                  <a:lnTo>
                    <a:pt x="0" y="18601"/>
                  </a:lnTo>
                  <a:lnTo>
                    <a:pt x="0" y="7539"/>
                  </a:lnTo>
                  <a:lnTo>
                    <a:pt x="19" y="6761"/>
                  </a:lnTo>
                  <a:lnTo>
                    <a:pt x="97" y="6026"/>
                  </a:lnTo>
                  <a:lnTo>
                    <a:pt x="243" y="5305"/>
                  </a:lnTo>
                  <a:lnTo>
                    <a:pt x="428" y="4626"/>
                  </a:lnTo>
                  <a:lnTo>
                    <a:pt x="652" y="3961"/>
                  </a:lnTo>
                  <a:lnTo>
                    <a:pt x="924" y="3352"/>
                  </a:lnTo>
                  <a:lnTo>
                    <a:pt x="1245" y="2772"/>
                  </a:lnTo>
                  <a:lnTo>
                    <a:pt x="1595" y="2249"/>
                  </a:lnTo>
                  <a:lnTo>
                    <a:pt x="1994" y="1782"/>
                  </a:lnTo>
                  <a:lnTo>
                    <a:pt x="2422" y="1358"/>
                  </a:lnTo>
                  <a:lnTo>
                    <a:pt x="2879" y="1004"/>
                  </a:lnTo>
                  <a:lnTo>
                    <a:pt x="3365" y="736"/>
                  </a:lnTo>
                  <a:lnTo>
                    <a:pt x="3394" y="721"/>
                  </a:lnTo>
                  <a:lnTo>
                    <a:pt x="3482" y="707"/>
                  </a:lnTo>
                  <a:lnTo>
                    <a:pt x="3618" y="665"/>
                  </a:lnTo>
                  <a:lnTo>
                    <a:pt x="3793" y="637"/>
                  </a:lnTo>
                  <a:lnTo>
                    <a:pt x="4007" y="580"/>
                  </a:lnTo>
                  <a:lnTo>
                    <a:pt x="4240" y="523"/>
                  </a:lnTo>
                  <a:lnTo>
                    <a:pt x="4493" y="467"/>
                  </a:lnTo>
                  <a:lnTo>
                    <a:pt x="5018" y="325"/>
                  </a:lnTo>
                  <a:lnTo>
                    <a:pt x="5281" y="269"/>
                  </a:lnTo>
                  <a:lnTo>
                    <a:pt x="5553" y="212"/>
                  </a:lnTo>
                  <a:lnTo>
                    <a:pt x="5787" y="156"/>
                  </a:lnTo>
                  <a:lnTo>
                    <a:pt x="6001" y="99"/>
                  </a:lnTo>
                  <a:lnTo>
                    <a:pt x="6176" y="57"/>
                  </a:lnTo>
                  <a:lnTo>
                    <a:pt x="6312" y="28"/>
                  </a:lnTo>
                  <a:lnTo>
                    <a:pt x="6399" y="0"/>
                  </a:lnTo>
                  <a:lnTo>
                    <a:pt x="64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5719" tIns="35719" rIns="35719" bIns="35719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3600"/>
              </a:pPr>
              <a:endParaRPr sz="253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136347" y="182828"/>
              <a:ext cx="40285" cy="10381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307" y="0"/>
                  </a:moveTo>
                  <a:lnTo>
                    <a:pt x="16293" y="0"/>
                  </a:lnTo>
                  <a:lnTo>
                    <a:pt x="17415" y="29"/>
                  </a:lnTo>
                  <a:lnTo>
                    <a:pt x="18386" y="146"/>
                  </a:lnTo>
                  <a:lnTo>
                    <a:pt x="19433" y="350"/>
                  </a:lnTo>
                  <a:lnTo>
                    <a:pt x="20180" y="641"/>
                  </a:lnTo>
                  <a:lnTo>
                    <a:pt x="21002" y="1049"/>
                  </a:lnTo>
                  <a:lnTo>
                    <a:pt x="21451" y="1545"/>
                  </a:lnTo>
                  <a:lnTo>
                    <a:pt x="21600" y="2040"/>
                  </a:lnTo>
                  <a:lnTo>
                    <a:pt x="21376" y="2536"/>
                  </a:lnTo>
                  <a:lnTo>
                    <a:pt x="20927" y="2973"/>
                  </a:lnTo>
                  <a:lnTo>
                    <a:pt x="15023" y="6471"/>
                  </a:lnTo>
                  <a:lnTo>
                    <a:pt x="17788" y="15508"/>
                  </a:lnTo>
                  <a:lnTo>
                    <a:pt x="12332" y="21163"/>
                  </a:lnTo>
                  <a:lnTo>
                    <a:pt x="12033" y="21396"/>
                  </a:lnTo>
                  <a:lnTo>
                    <a:pt x="11435" y="21542"/>
                  </a:lnTo>
                  <a:lnTo>
                    <a:pt x="10837" y="21600"/>
                  </a:lnTo>
                  <a:lnTo>
                    <a:pt x="10165" y="21542"/>
                  </a:lnTo>
                  <a:lnTo>
                    <a:pt x="9567" y="21396"/>
                  </a:lnTo>
                  <a:lnTo>
                    <a:pt x="9268" y="21163"/>
                  </a:lnTo>
                  <a:lnTo>
                    <a:pt x="3812" y="15508"/>
                  </a:lnTo>
                  <a:lnTo>
                    <a:pt x="6577" y="6471"/>
                  </a:lnTo>
                  <a:lnTo>
                    <a:pt x="673" y="2973"/>
                  </a:lnTo>
                  <a:lnTo>
                    <a:pt x="224" y="2536"/>
                  </a:lnTo>
                  <a:lnTo>
                    <a:pt x="0" y="2040"/>
                  </a:lnTo>
                  <a:lnTo>
                    <a:pt x="149" y="1545"/>
                  </a:lnTo>
                  <a:lnTo>
                    <a:pt x="598" y="1049"/>
                  </a:lnTo>
                  <a:lnTo>
                    <a:pt x="1420" y="641"/>
                  </a:lnTo>
                  <a:lnTo>
                    <a:pt x="2167" y="350"/>
                  </a:lnTo>
                  <a:lnTo>
                    <a:pt x="3214" y="146"/>
                  </a:lnTo>
                  <a:lnTo>
                    <a:pt x="4185" y="29"/>
                  </a:lnTo>
                  <a:lnTo>
                    <a:pt x="53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5719" tIns="35719" rIns="35719" bIns="35719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3600"/>
              </a:pPr>
              <a:endParaRPr sz="253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grpSp>
        <p:nvGrpSpPr>
          <p:cNvPr id="204" name="Google Shape;204;p3"/>
          <p:cNvGrpSpPr/>
          <p:nvPr/>
        </p:nvGrpSpPr>
        <p:grpSpPr>
          <a:xfrm>
            <a:off x="6713700" y="3008212"/>
            <a:ext cx="317024" cy="340991"/>
            <a:chOff x="0" y="0"/>
            <a:chExt cx="450877" cy="484963"/>
          </a:xfrm>
        </p:grpSpPr>
        <p:sp>
          <p:nvSpPr>
            <p:cNvPr id="205" name="Google Shape;205;p3"/>
            <p:cNvSpPr/>
            <p:nvPr/>
          </p:nvSpPr>
          <p:spPr>
            <a:xfrm>
              <a:off x="0" y="218465"/>
              <a:ext cx="182830" cy="1843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808" y="7486"/>
                  </a:moveTo>
                  <a:lnTo>
                    <a:pt x="10194" y="7535"/>
                  </a:lnTo>
                  <a:lnTo>
                    <a:pt x="9630" y="7700"/>
                  </a:lnTo>
                  <a:lnTo>
                    <a:pt x="9131" y="7931"/>
                  </a:lnTo>
                  <a:lnTo>
                    <a:pt x="8667" y="8261"/>
                  </a:lnTo>
                  <a:lnTo>
                    <a:pt x="8268" y="8656"/>
                  </a:lnTo>
                  <a:lnTo>
                    <a:pt x="7936" y="9135"/>
                  </a:lnTo>
                  <a:lnTo>
                    <a:pt x="7670" y="9646"/>
                  </a:lnTo>
                  <a:lnTo>
                    <a:pt x="7538" y="10206"/>
                  </a:lnTo>
                  <a:lnTo>
                    <a:pt x="7471" y="10800"/>
                  </a:lnTo>
                  <a:lnTo>
                    <a:pt x="7538" y="11394"/>
                  </a:lnTo>
                  <a:lnTo>
                    <a:pt x="7670" y="11954"/>
                  </a:lnTo>
                  <a:lnTo>
                    <a:pt x="7936" y="12482"/>
                  </a:lnTo>
                  <a:lnTo>
                    <a:pt x="8268" y="12944"/>
                  </a:lnTo>
                  <a:lnTo>
                    <a:pt x="8667" y="13339"/>
                  </a:lnTo>
                  <a:lnTo>
                    <a:pt x="9131" y="13669"/>
                  </a:lnTo>
                  <a:lnTo>
                    <a:pt x="9630" y="13916"/>
                  </a:lnTo>
                  <a:lnTo>
                    <a:pt x="10194" y="14065"/>
                  </a:lnTo>
                  <a:lnTo>
                    <a:pt x="10808" y="14114"/>
                  </a:lnTo>
                  <a:lnTo>
                    <a:pt x="11389" y="14065"/>
                  </a:lnTo>
                  <a:lnTo>
                    <a:pt x="11970" y="13916"/>
                  </a:lnTo>
                  <a:lnTo>
                    <a:pt x="12485" y="13669"/>
                  </a:lnTo>
                  <a:lnTo>
                    <a:pt x="12933" y="13339"/>
                  </a:lnTo>
                  <a:lnTo>
                    <a:pt x="13349" y="12944"/>
                  </a:lnTo>
                  <a:lnTo>
                    <a:pt x="13664" y="12482"/>
                  </a:lnTo>
                  <a:lnTo>
                    <a:pt x="13930" y="11954"/>
                  </a:lnTo>
                  <a:lnTo>
                    <a:pt x="14079" y="11394"/>
                  </a:lnTo>
                  <a:lnTo>
                    <a:pt x="14129" y="10800"/>
                  </a:lnTo>
                  <a:lnTo>
                    <a:pt x="14079" y="10206"/>
                  </a:lnTo>
                  <a:lnTo>
                    <a:pt x="13930" y="9646"/>
                  </a:lnTo>
                  <a:lnTo>
                    <a:pt x="13664" y="9135"/>
                  </a:lnTo>
                  <a:lnTo>
                    <a:pt x="13349" y="8656"/>
                  </a:lnTo>
                  <a:lnTo>
                    <a:pt x="12933" y="8261"/>
                  </a:lnTo>
                  <a:lnTo>
                    <a:pt x="12485" y="7931"/>
                  </a:lnTo>
                  <a:lnTo>
                    <a:pt x="11970" y="7700"/>
                  </a:lnTo>
                  <a:lnTo>
                    <a:pt x="11389" y="7535"/>
                  </a:lnTo>
                  <a:lnTo>
                    <a:pt x="10808" y="7486"/>
                  </a:lnTo>
                  <a:close/>
                  <a:moveTo>
                    <a:pt x="8318" y="0"/>
                  </a:moveTo>
                  <a:lnTo>
                    <a:pt x="13299" y="0"/>
                  </a:lnTo>
                  <a:lnTo>
                    <a:pt x="13598" y="33"/>
                  </a:lnTo>
                  <a:lnTo>
                    <a:pt x="13863" y="132"/>
                  </a:lnTo>
                  <a:lnTo>
                    <a:pt x="14079" y="330"/>
                  </a:lnTo>
                  <a:lnTo>
                    <a:pt x="14262" y="561"/>
                  </a:lnTo>
                  <a:lnTo>
                    <a:pt x="14378" y="808"/>
                  </a:lnTo>
                  <a:lnTo>
                    <a:pt x="14411" y="1105"/>
                  </a:lnTo>
                  <a:lnTo>
                    <a:pt x="14411" y="2622"/>
                  </a:lnTo>
                  <a:lnTo>
                    <a:pt x="14461" y="2935"/>
                  </a:lnTo>
                  <a:lnTo>
                    <a:pt x="14577" y="3215"/>
                  </a:lnTo>
                  <a:lnTo>
                    <a:pt x="14760" y="3430"/>
                  </a:lnTo>
                  <a:lnTo>
                    <a:pt x="14976" y="3611"/>
                  </a:lnTo>
                  <a:lnTo>
                    <a:pt x="15258" y="3710"/>
                  </a:lnTo>
                  <a:lnTo>
                    <a:pt x="15540" y="3743"/>
                  </a:lnTo>
                  <a:lnTo>
                    <a:pt x="15806" y="3710"/>
                  </a:lnTo>
                  <a:lnTo>
                    <a:pt x="16088" y="3595"/>
                  </a:lnTo>
                  <a:lnTo>
                    <a:pt x="17400" y="2836"/>
                  </a:lnTo>
                  <a:lnTo>
                    <a:pt x="17682" y="2721"/>
                  </a:lnTo>
                  <a:lnTo>
                    <a:pt x="17981" y="2688"/>
                  </a:lnTo>
                  <a:lnTo>
                    <a:pt x="18246" y="2721"/>
                  </a:lnTo>
                  <a:lnTo>
                    <a:pt x="18529" y="2836"/>
                  </a:lnTo>
                  <a:lnTo>
                    <a:pt x="18761" y="3001"/>
                  </a:lnTo>
                  <a:lnTo>
                    <a:pt x="18944" y="3248"/>
                  </a:lnTo>
                  <a:lnTo>
                    <a:pt x="21434" y="7535"/>
                  </a:lnTo>
                  <a:lnTo>
                    <a:pt x="21567" y="7832"/>
                  </a:lnTo>
                  <a:lnTo>
                    <a:pt x="21600" y="8112"/>
                  </a:lnTo>
                  <a:lnTo>
                    <a:pt x="21550" y="8409"/>
                  </a:lnTo>
                  <a:lnTo>
                    <a:pt x="21434" y="8656"/>
                  </a:lnTo>
                  <a:lnTo>
                    <a:pt x="21268" y="8887"/>
                  </a:lnTo>
                  <a:lnTo>
                    <a:pt x="21019" y="9085"/>
                  </a:lnTo>
                  <a:lnTo>
                    <a:pt x="19707" y="9844"/>
                  </a:lnTo>
                  <a:lnTo>
                    <a:pt x="19475" y="10025"/>
                  </a:lnTo>
                  <a:lnTo>
                    <a:pt x="19292" y="10256"/>
                  </a:lnTo>
                  <a:lnTo>
                    <a:pt x="19193" y="10520"/>
                  </a:lnTo>
                  <a:lnTo>
                    <a:pt x="19159" y="10800"/>
                  </a:lnTo>
                  <a:lnTo>
                    <a:pt x="19193" y="11080"/>
                  </a:lnTo>
                  <a:lnTo>
                    <a:pt x="19292" y="11344"/>
                  </a:lnTo>
                  <a:lnTo>
                    <a:pt x="19475" y="11575"/>
                  </a:lnTo>
                  <a:lnTo>
                    <a:pt x="19707" y="11773"/>
                  </a:lnTo>
                  <a:lnTo>
                    <a:pt x="21019" y="12531"/>
                  </a:lnTo>
                  <a:lnTo>
                    <a:pt x="21268" y="12713"/>
                  </a:lnTo>
                  <a:lnTo>
                    <a:pt x="21434" y="12944"/>
                  </a:lnTo>
                  <a:lnTo>
                    <a:pt x="21550" y="13207"/>
                  </a:lnTo>
                  <a:lnTo>
                    <a:pt x="21600" y="13504"/>
                  </a:lnTo>
                  <a:lnTo>
                    <a:pt x="21567" y="13768"/>
                  </a:lnTo>
                  <a:lnTo>
                    <a:pt x="21434" y="14048"/>
                  </a:lnTo>
                  <a:lnTo>
                    <a:pt x="18944" y="18368"/>
                  </a:lnTo>
                  <a:lnTo>
                    <a:pt x="18761" y="18599"/>
                  </a:lnTo>
                  <a:lnTo>
                    <a:pt x="18529" y="18780"/>
                  </a:lnTo>
                  <a:lnTo>
                    <a:pt x="18246" y="18879"/>
                  </a:lnTo>
                  <a:lnTo>
                    <a:pt x="17981" y="18912"/>
                  </a:lnTo>
                  <a:lnTo>
                    <a:pt x="17682" y="18879"/>
                  </a:lnTo>
                  <a:lnTo>
                    <a:pt x="17400" y="18780"/>
                  </a:lnTo>
                  <a:lnTo>
                    <a:pt x="16088" y="18022"/>
                  </a:lnTo>
                  <a:lnTo>
                    <a:pt x="15806" y="17890"/>
                  </a:lnTo>
                  <a:lnTo>
                    <a:pt x="15540" y="17857"/>
                  </a:lnTo>
                  <a:lnTo>
                    <a:pt x="15258" y="17890"/>
                  </a:lnTo>
                  <a:lnTo>
                    <a:pt x="14976" y="18005"/>
                  </a:lnTo>
                  <a:lnTo>
                    <a:pt x="14760" y="18170"/>
                  </a:lnTo>
                  <a:lnTo>
                    <a:pt x="14577" y="18401"/>
                  </a:lnTo>
                  <a:lnTo>
                    <a:pt x="14461" y="18682"/>
                  </a:lnTo>
                  <a:lnTo>
                    <a:pt x="14411" y="18978"/>
                  </a:lnTo>
                  <a:lnTo>
                    <a:pt x="14411" y="20479"/>
                  </a:lnTo>
                  <a:lnTo>
                    <a:pt x="14378" y="20792"/>
                  </a:lnTo>
                  <a:lnTo>
                    <a:pt x="14262" y="21056"/>
                  </a:lnTo>
                  <a:lnTo>
                    <a:pt x="14079" y="21287"/>
                  </a:lnTo>
                  <a:lnTo>
                    <a:pt x="13863" y="21452"/>
                  </a:lnTo>
                  <a:lnTo>
                    <a:pt x="13598" y="21567"/>
                  </a:lnTo>
                  <a:lnTo>
                    <a:pt x="13299" y="21600"/>
                  </a:lnTo>
                  <a:lnTo>
                    <a:pt x="8318" y="21600"/>
                  </a:lnTo>
                  <a:lnTo>
                    <a:pt x="8002" y="21567"/>
                  </a:lnTo>
                  <a:lnTo>
                    <a:pt x="7737" y="21452"/>
                  </a:lnTo>
                  <a:lnTo>
                    <a:pt x="7521" y="21287"/>
                  </a:lnTo>
                  <a:lnTo>
                    <a:pt x="7338" y="21056"/>
                  </a:lnTo>
                  <a:lnTo>
                    <a:pt x="7222" y="20792"/>
                  </a:lnTo>
                  <a:lnTo>
                    <a:pt x="7189" y="20479"/>
                  </a:lnTo>
                  <a:lnTo>
                    <a:pt x="7189" y="18978"/>
                  </a:lnTo>
                  <a:lnTo>
                    <a:pt x="7139" y="18682"/>
                  </a:lnTo>
                  <a:lnTo>
                    <a:pt x="7006" y="18401"/>
                  </a:lnTo>
                  <a:lnTo>
                    <a:pt x="6840" y="18170"/>
                  </a:lnTo>
                  <a:lnTo>
                    <a:pt x="6608" y="18005"/>
                  </a:lnTo>
                  <a:lnTo>
                    <a:pt x="6342" y="17890"/>
                  </a:lnTo>
                  <a:lnTo>
                    <a:pt x="6060" y="17857"/>
                  </a:lnTo>
                  <a:lnTo>
                    <a:pt x="5778" y="17890"/>
                  </a:lnTo>
                  <a:lnTo>
                    <a:pt x="5512" y="18022"/>
                  </a:lnTo>
                  <a:lnTo>
                    <a:pt x="4184" y="18780"/>
                  </a:lnTo>
                  <a:lnTo>
                    <a:pt x="3918" y="18879"/>
                  </a:lnTo>
                  <a:lnTo>
                    <a:pt x="3619" y="18912"/>
                  </a:lnTo>
                  <a:lnTo>
                    <a:pt x="3337" y="18879"/>
                  </a:lnTo>
                  <a:lnTo>
                    <a:pt x="3071" y="18780"/>
                  </a:lnTo>
                  <a:lnTo>
                    <a:pt x="2839" y="18599"/>
                  </a:lnTo>
                  <a:lnTo>
                    <a:pt x="2656" y="18368"/>
                  </a:lnTo>
                  <a:lnTo>
                    <a:pt x="149" y="14048"/>
                  </a:lnTo>
                  <a:lnTo>
                    <a:pt x="50" y="13768"/>
                  </a:lnTo>
                  <a:lnTo>
                    <a:pt x="0" y="13504"/>
                  </a:lnTo>
                  <a:lnTo>
                    <a:pt x="50" y="13207"/>
                  </a:lnTo>
                  <a:lnTo>
                    <a:pt x="149" y="12944"/>
                  </a:lnTo>
                  <a:lnTo>
                    <a:pt x="332" y="12713"/>
                  </a:lnTo>
                  <a:lnTo>
                    <a:pt x="564" y="12531"/>
                  </a:lnTo>
                  <a:lnTo>
                    <a:pt x="1893" y="11773"/>
                  </a:lnTo>
                  <a:lnTo>
                    <a:pt x="2125" y="11575"/>
                  </a:lnTo>
                  <a:lnTo>
                    <a:pt x="2308" y="11344"/>
                  </a:lnTo>
                  <a:lnTo>
                    <a:pt x="2407" y="11080"/>
                  </a:lnTo>
                  <a:lnTo>
                    <a:pt x="2441" y="10800"/>
                  </a:lnTo>
                  <a:lnTo>
                    <a:pt x="2407" y="10520"/>
                  </a:lnTo>
                  <a:lnTo>
                    <a:pt x="2308" y="10256"/>
                  </a:lnTo>
                  <a:lnTo>
                    <a:pt x="2125" y="10025"/>
                  </a:lnTo>
                  <a:lnTo>
                    <a:pt x="1893" y="9844"/>
                  </a:lnTo>
                  <a:lnTo>
                    <a:pt x="564" y="9085"/>
                  </a:lnTo>
                  <a:lnTo>
                    <a:pt x="332" y="8887"/>
                  </a:lnTo>
                  <a:lnTo>
                    <a:pt x="149" y="8656"/>
                  </a:lnTo>
                  <a:lnTo>
                    <a:pt x="50" y="8409"/>
                  </a:lnTo>
                  <a:lnTo>
                    <a:pt x="0" y="8112"/>
                  </a:lnTo>
                  <a:lnTo>
                    <a:pt x="50" y="7832"/>
                  </a:lnTo>
                  <a:lnTo>
                    <a:pt x="149" y="7535"/>
                  </a:lnTo>
                  <a:lnTo>
                    <a:pt x="2656" y="3248"/>
                  </a:lnTo>
                  <a:lnTo>
                    <a:pt x="2839" y="3001"/>
                  </a:lnTo>
                  <a:lnTo>
                    <a:pt x="3071" y="2836"/>
                  </a:lnTo>
                  <a:lnTo>
                    <a:pt x="3337" y="2721"/>
                  </a:lnTo>
                  <a:lnTo>
                    <a:pt x="3619" y="2688"/>
                  </a:lnTo>
                  <a:lnTo>
                    <a:pt x="3918" y="2721"/>
                  </a:lnTo>
                  <a:lnTo>
                    <a:pt x="4184" y="2836"/>
                  </a:lnTo>
                  <a:lnTo>
                    <a:pt x="5512" y="3595"/>
                  </a:lnTo>
                  <a:lnTo>
                    <a:pt x="5778" y="3710"/>
                  </a:lnTo>
                  <a:lnTo>
                    <a:pt x="6060" y="3743"/>
                  </a:lnTo>
                  <a:lnTo>
                    <a:pt x="6342" y="3710"/>
                  </a:lnTo>
                  <a:lnTo>
                    <a:pt x="6608" y="3611"/>
                  </a:lnTo>
                  <a:lnTo>
                    <a:pt x="6840" y="3430"/>
                  </a:lnTo>
                  <a:lnTo>
                    <a:pt x="7006" y="3215"/>
                  </a:lnTo>
                  <a:lnTo>
                    <a:pt x="7139" y="2935"/>
                  </a:lnTo>
                  <a:lnTo>
                    <a:pt x="7189" y="2622"/>
                  </a:lnTo>
                  <a:lnTo>
                    <a:pt x="7189" y="1105"/>
                  </a:lnTo>
                  <a:lnTo>
                    <a:pt x="7222" y="808"/>
                  </a:lnTo>
                  <a:lnTo>
                    <a:pt x="7338" y="561"/>
                  </a:lnTo>
                  <a:lnTo>
                    <a:pt x="7521" y="330"/>
                  </a:lnTo>
                  <a:lnTo>
                    <a:pt x="7737" y="132"/>
                  </a:lnTo>
                  <a:lnTo>
                    <a:pt x="8002" y="33"/>
                  </a:lnTo>
                  <a:lnTo>
                    <a:pt x="83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5719" tIns="35719" rIns="35719" bIns="35719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3600"/>
              </a:pPr>
              <a:endParaRPr sz="253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1549" y="35636"/>
              <a:ext cx="207622" cy="20297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359" y="0"/>
                  </a:moveTo>
                  <a:lnTo>
                    <a:pt x="15653" y="0"/>
                  </a:lnTo>
                  <a:lnTo>
                    <a:pt x="15932" y="75"/>
                  </a:lnTo>
                  <a:lnTo>
                    <a:pt x="16211" y="210"/>
                  </a:lnTo>
                  <a:lnTo>
                    <a:pt x="16461" y="405"/>
                  </a:lnTo>
                  <a:lnTo>
                    <a:pt x="21204" y="5261"/>
                  </a:lnTo>
                  <a:lnTo>
                    <a:pt x="21380" y="5471"/>
                  </a:lnTo>
                  <a:lnTo>
                    <a:pt x="21497" y="5711"/>
                  </a:lnTo>
                  <a:lnTo>
                    <a:pt x="21571" y="5981"/>
                  </a:lnTo>
                  <a:lnTo>
                    <a:pt x="21600" y="6251"/>
                  </a:lnTo>
                  <a:lnTo>
                    <a:pt x="21571" y="6535"/>
                  </a:lnTo>
                  <a:lnTo>
                    <a:pt x="21497" y="6775"/>
                  </a:lnTo>
                  <a:lnTo>
                    <a:pt x="21380" y="7015"/>
                  </a:lnTo>
                  <a:lnTo>
                    <a:pt x="21204" y="7240"/>
                  </a:lnTo>
                  <a:lnTo>
                    <a:pt x="16461" y="12082"/>
                  </a:lnTo>
                  <a:lnTo>
                    <a:pt x="16240" y="12276"/>
                  </a:lnTo>
                  <a:lnTo>
                    <a:pt x="16020" y="12396"/>
                  </a:lnTo>
                  <a:lnTo>
                    <a:pt x="15756" y="12471"/>
                  </a:lnTo>
                  <a:lnTo>
                    <a:pt x="15492" y="12486"/>
                  </a:lnTo>
                  <a:lnTo>
                    <a:pt x="15227" y="12471"/>
                  </a:lnTo>
                  <a:lnTo>
                    <a:pt x="14992" y="12396"/>
                  </a:lnTo>
                  <a:lnTo>
                    <a:pt x="14743" y="12276"/>
                  </a:lnTo>
                  <a:lnTo>
                    <a:pt x="14537" y="12082"/>
                  </a:lnTo>
                  <a:lnTo>
                    <a:pt x="14346" y="11827"/>
                  </a:lnTo>
                  <a:lnTo>
                    <a:pt x="14214" y="11557"/>
                  </a:lnTo>
                  <a:lnTo>
                    <a:pt x="14141" y="11257"/>
                  </a:lnTo>
                  <a:lnTo>
                    <a:pt x="14141" y="10957"/>
                  </a:lnTo>
                  <a:lnTo>
                    <a:pt x="14214" y="10658"/>
                  </a:lnTo>
                  <a:lnTo>
                    <a:pt x="14346" y="10373"/>
                  </a:lnTo>
                  <a:lnTo>
                    <a:pt x="14537" y="10118"/>
                  </a:lnTo>
                  <a:lnTo>
                    <a:pt x="16916" y="7675"/>
                  </a:lnTo>
                  <a:lnTo>
                    <a:pt x="15741" y="7795"/>
                  </a:lnTo>
                  <a:lnTo>
                    <a:pt x="14596" y="8004"/>
                  </a:lnTo>
                  <a:lnTo>
                    <a:pt x="13480" y="8319"/>
                  </a:lnTo>
                  <a:lnTo>
                    <a:pt x="12379" y="8694"/>
                  </a:lnTo>
                  <a:lnTo>
                    <a:pt x="11351" y="9144"/>
                  </a:lnTo>
                  <a:lnTo>
                    <a:pt x="10352" y="9698"/>
                  </a:lnTo>
                  <a:lnTo>
                    <a:pt x="9383" y="10298"/>
                  </a:lnTo>
                  <a:lnTo>
                    <a:pt x="8473" y="10987"/>
                  </a:lnTo>
                  <a:lnTo>
                    <a:pt x="7621" y="11722"/>
                  </a:lnTo>
                  <a:lnTo>
                    <a:pt x="6828" y="12516"/>
                  </a:lnTo>
                  <a:lnTo>
                    <a:pt x="6079" y="13386"/>
                  </a:lnTo>
                  <a:lnTo>
                    <a:pt x="5404" y="14315"/>
                  </a:lnTo>
                  <a:lnTo>
                    <a:pt x="4787" y="15289"/>
                  </a:lnTo>
                  <a:lnTo>
                    <a:pt x="4258" y="16294"/>
                  </a:lnTo>
                  <a:lnTo>
                    <a:pt x="3774" y="17358"/>
                  </a:lnTo>
                  <a:lnTo>
                    <a:pt x="3377" y="18452"/>
                  </a:lnTo>
                  <a:lnTo>
                    <a:pt x="3069" y="19576"/>
                  </a:lnTo>
                  <a:lnTo>
                    <a:pt x="2996" y="19576"/>
                  </a:lnTo>
                  <a:lnTo>
                    <a:pt x="2511" y="19636"/>
                  </a:lnTo>
                  <a:lnTo>
                    <a:pt x="2041" y="19741"/>
                  </a:lnTo>
                  <a:lnTo>
                    <a:pt x="1586" y="19906"/>
                  </a:lnTo>
                  <a:lnTo>
                    <a:pt x="1175" y="20161"/>
                  </a:lnTo>
                  <a:lnTo>
                    <a:pt x="808" y="20461"/>
                  </a:lnTo>
                  <a:lnTo>
                    <a:pt x="470" y="20821"/>
                  </a:lnTo>
                  <a:lnTo>
                    <a:pt x="191" y="21240"/>
                  </a:lnTo>
                  <a:lnTo>
                    <a:pt x="0" y="21600"/>
                  </a:lnTo>
                  <a:lnTo>
                    <a:pt x="147" y="20326"/>
                  </a:lnTo>
                  <a:lnTo>
                    <a:pt x="396" y="19067"/>
                  </a:lnTo>
                  <a:lnTo>
                    <a:pt x="720" y="17838"/>
                  </a:lnTo>
                  <a:lnTo>
                    <a:pt x="1116" y="16653"/>
                  </a:lnTo>
                  <a:lnTo>
                    <a:pt x="1586" y="15499"/>
                  </a:lnTo>
                  <a:lnTo>
                    <a:pt x="2144" y="14390"/>
                  </a:lnTo>
                  <a:lnTo>
                    <a:pt x="2746" y="13341"/>
                  </a:lnTo>
                  <a:lnTo>
                    <a:pt x="3436" y="12321"/>
                  </a:lnTo>
                  <a:lnTo>
                    <a:pt x="4185" y="11347"/>
                  </a:lnTo>
                  <a:lnTo>
                    <a:pt x="5007" y="10433"/>
                  </a:lnTo>
                  <a:lnTo>
                    <a:pt x="5859" y="9593"/>
                  </a:lnTo>
                  <a:lnTo>
                    <a:pt x="6784" y="8784"/>
                  </a:lnTo>
                  <a:lnTo>
                    <a:pt x="7738" y="8064"/>
                  </a:lnTo>
                  <a:lnTo>
                    <a:pt x="8766" y="7390"/>
                  </a:lnTo>
                  <a:lnTo>
                    <a:pt x="9824" y="6790"/>
                  </a:lnTo>
                  <a:lnTo>
                    <a:pt x="10925" y="6281"/>
                  </a:lnTo>
                  <a:lnTo>
                    <a:pt x="12085" y="5846"/>
                  </a:lnTo>
                  <a:lnTo>
                    <a:pt x="13260" y="5456"/>
                  </a:lnTo>
                  <a:lnTo>
                    <a:pt x="14464" y="5186"/>
                  </a:lnTo>
                  <a:lnTo>
                    <a:pt x="15712" y="4992"/>
                  </a:lnTo>
                  <a:lnTo>
                    <a:pt x="16960" y="4887"/>
                  </a:lnTo>
                  <a:lnTo>
                    <a:pt x="14537" y="2383"/>
                  </a:lnTo>
                  <a:lnTo>
                    <a:pt x="14346" y="2144"/>
                  </a:lnTo>
                  <a:lnTo>
                    <a:pt x="14214" y="1859"/>
                  </a:lnTo>
                  <a:lnTo>
                    <a:pt x="14141" y="1559"/>
                  </a:lnTo>
                  <a:lnTo>
                    <a:pt x="14141" y="1244"/>
                  </a:lnTo>
                  <a:lnTo>
                    <a:pt x="14214" y="944"/>
                  </a:lnTo>
                  <a:lnTo>
                    <a:pt x="14346" y="660"/>
                  </a:lnTo>
                  <a:lnTo>
                    <a:pt x="14537" y="405"/>
                  </a:lnTo>
                  <a:lnTo>
                    <a:pt x="14787" y="210"/>
                  </a:lnTo>
                  <a:lnTo>
                    <a:pt x="15066" y="75"/>
                  </a:lnTo>
                  <a:lnTo>
                    <a:pt x="153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5719" tIns="35719" rIns="35719" bIns="35719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3600"/>
              </a:pPr>
              <a:endParaRPr sz="253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272695" y="0"/>
              <a:ext cx="105360" cy="10690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814" y="0"/>
                  </a:moveTo>
                  <a:lnTo>
                    <a:pt x="12145" y="58"/>
                  </a:lnTo>
                  <a:lnTo>
                    <a:pt x="13446" y="317"/>
                  </a:lnTo>
                  <a:lnTo>
                    <a:pt x="14718" y="720"/>
                  </a:lnTo>
                  <a:lnTo>
                    <a:pt x="15904" y="1267"/>
                  </a:lnTo>
                  <a:lnTo>
                    <a:pt x="16973" y="1930"/>
                  </a:lnTo>
                  <a:lnTo>
                    <a:pt x="17986" y="2707"/>
                  </a:lnTo>
                  <a:lnTo>
                    <a:pt x="18882" y="3629"/>
                  </a:lnTo>
                  <a:lnTo>
                    <a:pt x="19663" y="4608"/>
                  </a:lnTo>
                  <a:lnTo>
                    <a:pt x="20328" y="5702"/>
                  </a:lnTo>
                  <a:lnTo>
                    <a:pt x="20877" y="6883"/>
                  </a:lnTo>
                  <a:lnTo>
                    <a:pt x="21311" y="8150"/>
                  </a:lnTo>
                  <a:lnTo>
                    <a:pt x="21542" y="9446"/>
                  </a:lnTo>
                  <a:lnTo>
                    <a:pt x="21600" y="10800"/>
                  </a:lnTo>
                  <a:lnTo>
                    <a:pt x="21542" y="12154"/>
                  </a:lnTo>
                  <a:lnTo>
                    <a:pt x="21311" y="13450"/>
                  </a:lnTo>
                  <a:lnTo>
                    <a:pt x="20877" y="14688"/>
                  </a:lnTo>
                  <a:lnTo>
                    <a:pt x="20328" y="15869"/>
                  </a:lnTo>
                  <a:lnTo>
                    <a:pt x="19663" y="16934"/>
                  </a:lnTo>
                  <a:lnTo>
                    <a:pt x="18882" y="17942"/>
                  </a:lnTo>
                  <a:lnTo>
                    <a:pt x="17986" y="18835"/>
                  </a:lnTo>
                  <a:lnTo>
                    <a:pt x="16973" y="19670"/>
                  </a:lnTo>
                  <a:lnTo>
                    <a:pt x="15904" y="20333"/>
                  </a:lnTo>
                  <a:lnTo>
                    <a:pt x="14718" y="20880"/>
                  </a:lnTo>
                  <a:lnTo>
                    <a:pt x="13446" y="21254"/>
                  </a:lnTo>
                  <a:lnTo>
                    <a:pt x="12145" y="21514"/>
                  </a:lnTo>
                  <a:lnTo>
                    <a:pt x="10814" y="21600"/>
                  </a:lnTo>
                  <a:lnTo>
                    <a:pt x="9455" y="21514"/>
                  </a:lnTo>
                  <a:lnTo>
                    <a:pt x="8154" y="21254"/>
                  </a:lnTo>
                  <a:lnTo>
                    <a:pt x="6911" y="20880"/>
                  </a:lnTo>
                  <a:lnTo>
                    <a:pt x="5725" y="20333"/>
                  </a:lnTo>
                  <a:lnTo>
                    <a:pt x="4655" y="19670"/>
                  </a:lnTo>
                  <a:lnTo>
                    <a:pt x="3643" y="18835"/>
                  </a:lnTo>
                  <a:lnTo>
                    <a:pt x="2747" y="17942"/>
                  </a:lnTo>
                  <a:lnTo>
                    <a:pt x="1937" y="16934"/>
                  </a:lnTo>
                  <a:lnTo>
                    <a:pt x="1272" y="15869"/>
                  </a:lnTo>
                  <a:lnTo>
                    <a:pt x="723" y="14688"/>
                  </a:lnTo>
                  <a:lnTo>
                    <a:pt x="347" y="13450"/>
                  </a:lnTo>
                  <a:lnTo>
                    <a:pt x="87" y="12154"/>
                  </a:lnTo>
                  <a:lnTo>
                    <a:pt x="0" y="10800"/>
                  </a:lnTo>
                  <a:lnTo>
                    <a:pt x="87" y="9446"/>
                  </a:lnTo>
                  <a:lnTo>
                    <a:pt x="347" y="8150"/>
                  </a:lnTo>
                  <a:lnTo>
                    <a:pt x="723" y="6883"/>
                  </a:lnTo>
                  <a:lnTo>
                    <a:pt x="1272" y="5702"/>
                  </a:lnTo>
                  <a:lnTo>
                    <a:pt x="1937" y="4608"/>
                  </a:lnTo>
                  <a:lnTo>
                    <a:pt x="2747" y="3629"/>
                  </a:lnTo>
                  <a:lnTo>
                    <a:pt x="3643" y="2707"/>
                  </a:lnTo>
                  <a:lnTo>
                    <a:pt x="4655" y="1930"/>
                  </a:lnTo>
                  <a:lnTo>
                    <a:pt x="5725" y="1267"/>
                  </a:lnTo>
                  <a:lnTo>
                    <a:pt x="6911" y="720"/>
                  </a:lnTo>
                  <a:lnTo>
                    <a:pt x="8154" y="317"/>
                  </a:lnTo>
                  <a:lnTo>
                    <a:pt x="9455" y="58"/>
                  </a:lnTo>
                  <a:lnTo>
                    <a:pt x="108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5719" tIns="35719" rIns="35719" bIns="35719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3600"/>
              </a:pPr>
              <a:endParaRPr sz="253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221565" y="127050"/>
              <a:ext cx="206072" cy="14099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6449" y="0"/>
                  </a:moveTo>
                  <a:lnTo>
                    <a:pt x="6612" y="22"/>
                  </a:lnTo>
                  <a:lnTo>
                    <a:pt x="6731" y="108"/>
                  </a:lnTo>
                  <a:lnTo>
                    <a:pt x="6834" y="280"/>
                  </a:lnTo>
                  <a:lnTo>
                    <a:pt x="6923" y="452"/>
                  </a:lnTo>
                  <a:lnTo>
                    <a:pt x="10244" y="13761"/>
                  </a:lnTo>
                  <a:lnTo>
                    <a:pt x="10333" y="13998"/>
                  </a:lnTo>
                  <a:lnTo>
                    <a:pt x="10481" y="14192"/>
                  </a:lnTo>
                  <a:lnTo>
                    <a:pt x="10630" y="14300"/>
                  </a:lnTo>
                  <a:lnTo>
                    <a:pt x="10807" y="14343"/>
                  </a:lnTo>
                  <a:lnTo>
                    <a:pt x="10985" y="14300"/>
                  </a:lnTo>
                  <a:lnTo>
                    <a:pt x="11134" y="14192"/>
                  </a:lnTo>
                  <a:lnTo>
                    <a:pt x="11282" y="13998"/>
                  </a:lnTo>
                  <a:lnTo>
                    <a:pt x="11371" y="13761"/>
                  </a:lnTo>
                  <a:lnTo>
                    <a:pt x="14692" y="452"/>
                  </a:lnTo>
                  <a:lnTo>
                    <a:pt x="14795" y="237"/>
                  </a:lnTo>
                  <a:lnTo>
                    <a:pt x="14929" y="65"/>
                  </a:lnTo>
                  <a:lnTo>
                    <a:pt x="15121" y="0"/>
                  </a:lnTo>
                  <a:lnTo>
                    <a:pt x="15299" y="22"/>
                  </a:lnTo>
                  <a:lnTo>
                    <a:pt x="18220" y="732"/>
                  </a:lnTo>
                  <a:lnTo>
                    <a:pt x="18235" y="754"/>
                  </a:lnTo>
                  <a:lnTo>
                    <a:pt x="18813" y="1077"/>
                  </a:lnTo>
                  <a:lnTo>
                    <a:pt x="19347" y="1507"/>
                  </a:lnTo>
                  <a:lnTo>
                    <a:pt x="19851" y="2024"/>
                  </a:lnTo>
                  <a:lnTo>
                    <a:pt x="20281" y="2649"/>
                  </a:lnTo>
                  <a:lnTo>
                    <a:pt x="20666" y="3316"/>
                  </a:lnTo>
                  <a:lnTo>
                    <a:pt x="20992" y="4070"/>
                  </a:lnTo>
                  <a:lnTo>
                    <a:pt x="21259" y="4845"/>
                  </a:lnTo>
                  <a:lnTo>
                    <a:pt x="21437" y="5707"/>
                  </a:lnTo>
                  <a:lnTo>
                    <a:pt x="21556" y="6590"/>
                  </a:lnTo>
                  <a:lnTo>
                    <a:pt x="21600" y="7494"/>
                  </a:lnTo>
                  <a:lnTo>
                    <a:pt x="21600" y="18607"/>
                  </a:lnTo>
                  <a:lnTo>
                    <a:pt x="21556" y="19188"/>
                  </a:lnTo>
                  <a:lnTo>
                    <a:pt x="21437" y="19748"/>
                  </a:lnTo>
                  <a:lnTo>
                    <a:pt x="21244" y="20265"/>
                  </a:lnTo>
                  <a:lnTo>
                    <a:pt x="20992" y="20717"/>
                  </a:lnTo>
                  <a:lnTo>
                    <a:pt x="20681" y="21083"/>
                  </a:lnTo>
                  <a:lnTo>
                    <a:pt x="20340" y="21342"/>
                  </a:lnTo>
                  <a:lnTo>
                    <a:pt x="19954" y="21535"/>
                  </a:lnTo>
                  <a:lnTo>
                    <a:pt x="19539" y="21600"/>
                  </a:lnTo>
                  <a:lnTo>
                    <a:pt x="2075" y="21600"/>
                  </a:lnTo>
                  <a:lnTo>
                    <a:pt x="1660" y="21535"/>
                  </a:lnTo>
                  <a:lnTo>
                    <a:pt x="1275" y="21342"/>
                  </a:lnTo>
                  <a:lnTo>
                    <a:pt x="919" y="21083"/>
                  </a:lnTo>
                  <a:lnTo>
                    <a:pt x="608" y="20717"/>
                  </a:lnTo>
                  <a:lnTo>
                    <a:pt x="356" y="20265"/>
                  </a:lnTo>
                  <a:lnTo>
                    <a:pt x="178" y="19748"/>
                  </a:lnTo>
                  <a:lnTo>
                    <a:pt x="44" y="19188"/>
                  </a:lnTo>
                  <a:lnTo>
                    <a:pt x="0" y="18607"/>
                  </a:lnTo>
                  <a:lnTo>
                    <a:pt x="0" y="7537"/>
                  </a:lnTo>
                  <a:lnTo>
                    <a:pt x="44" y="6611"/>
                  </a:lnTo>
                  <a:lnTo>
                    <a:pt x="178" y="5728"/>
                  </a:lnTo>
                  <a:lnTo>
                    <a:pt x="356" y="4867"/>
                  </a:lnTo>
                  <a:lnTo>
                    <a:pt x="608" y="4092"/>
                  </a:lnTo>
                  <a:lnTo>
                    <a:pt x="934" y="3338"/>
                  </a:lnTo>
                  <a:lnTo>
                    <a:pt x="1319" y="2670"/>
                  </a:lnTo>
                  <a:lnTo>
                    <a:pt x="1764" y="2046"/>
                  </a:lnTo>
                  <a:lnTo>
                    <a:pt x="2253" y="1507"/>
                  </a:lnTo>
                  <a:lnTo>
                    <a:pt x="2787" y="1077"/>
                  </a:lnTo>
                  <a:lnTo>
                    <a:pt x="3380" y="732"/>
                  </a:lnTo>
                  <a:lnTo>
                    <a:pt x="3425" y="732"/>
                  </a:lnTo>
                  <a:lnTo>
                    <a:pt x="3543" y="689"/>
                  </a:lnTo>
                  <a:lnTo>
                    <a:pt x="3736" y="646"/>
                  </a:lnTo>
                  <a:lnTo>
                    <a:pt x="3973" y="581"/>
                  </a:lnTo>
                  <a:lnTo>
                    <a:pt x="4255" y="517"/>
                  </a:lnTo>
                  <a:lnTo>
                    <a:pt x="4581" y="431"/>
                  </a:lnTo>
                  <a:lnTo>
                    <a:pt x="4892" y="366"/>
                  </a:lnTo>
                  <a:lnTo>
                    <a:pt x="5218" y="280"/>
                  </a:lnTo>
                  <a:lnTo>
                    <a:pt x="5545" y="215"/>
                  </a:lnTo>
                  <a:lnTo>
                    <a:pt x="5826" y="151"/>
                  </a:lnTo>
                  <a:lnTo>
                    <a:pt x="6063" y="65"/>
                  </a:lnTo>
                  <a:lnTo>
                    <a:pt x="6271" y="22"/>
                  </a:lnTo>
                  <a:lnTo>
                    <a:pt x="6404" y="0"/>
                  </a:lnTo>
                  <a:lnTo>
                    <a:pt x="64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5719" tIns="35719" rIns="35719" bIns="35719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3600"/>
              </a:pPr>
              <a:endParaRPr sz="253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243256" y="266496"/>
              <a:ext cx="207621" cy="2184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21556" y="1240"/>
                  </a:lnTo>
                  <a:lnTo>
                    <a:pt x="21424" y="2453"/>
                  </a:lnTo>
                  <a:lnTo>
                    <a:pt x="21205" y="3637"/>
                  </a:lnTo>
                  <a:lnTo>
                    <a:pt x="20897" y="4808"/>
                  </a:lnTo>
                  <a:lnTo>
                    <a:pt x="20502" y="5909"/>
                  </a:lnTo>
                  <a:lnTo>
                    <a:pt x="20048" y="7010"/>
                  </a:lnTo>
                  <a:lnTo>
                    <a:pt x="19506" y="8055"/>
                  </a:lnTo>
                  <a:lnTo>
                    <a:pt x="18891" y="9058"/>
                  </a:lnTo>
                  <a:lnTo>
                    <a:pt x="18217" y="10020"/>
                  </a:lnTo>
                  <a:lnTo>
                    <a:pt x="17470" y="10939"/>
                  </a:lnTo>
                  <a:lnTo>
                    <a:pt x="16650" y="11803"/>
                  </a:lnTo>
                  <a:lnTo>
                    <a:pt x="15786" y="12612"/>
                  </a:lnTo>
                  <a:lnTo>
                    <a:pt x="14864" y="13364"/>
                  </a:lnTo>
                  <a:lnTo>
                    <a:pt x="13897" y="14047"/>
                  </a:lnTo>
                  <a:lnTo>
                    <a:pt x="12872" y="14688"/>
                  </a:lnTo>
                  <a:lnTo>
                    <a:pt x="11803" y="15245"/>
                  </a:lnTo>
                  <a:lnTo>
                    <a:pt x="10705" y="15747"/>
                  </a:lnTo>
                  <a:lnTo>
                    <a:pt x="9533" y="16165"/>
                  </a:lnTo>
                  <a:lnTo>
                    <a:pt x="8362" y="16514"/>
                  </a:lnTo>
                  <a:lnTo>
                    <a:pt x="7146" y="16778"/>
                  </a:lnTo>
                  <a:lnTo>
                    <a:pt x="5887" y="16959"/>
                  </a:lnTo>
                  <a:lnTo>
                    <a:pt x="4598" y="17071"/>
                  </a:lnTo>
                  <a:lnTo>
                    <a:pt x="7029" y="19384"/>
                  </a:lnTo>
                  <a:lnTo>
                    <a:pt x="7234" y="19621"/>
                  </a:lnTo>
                  <a:lnTo>
                    <a:pt x="7366" y="19886"/>
                  </a:lnTo>
                  <a:lnTo>
                    <a:pt x="7425" y="20179"/>
                  </a:lnTo>
                  <a:lnTo>
                    <a:pt x="7425" y="20457"/>
                  </a:lnTo>
                  <a:lnTo>
                    <a:pt x="7366" y="20736"/>
                  </a:lnTo>
                  <a:lnTo>
                    <a:pt x="7234" y="20987"/>
                  </a:lnTo>
                  <a:lnTo>
                    <a:pt x="7029" y="21224"/>
                  </a:lnTo>
                  <a:lnTo>
                    <a:pt x="6824" y="21405"/>
                  </a:lnTo>
                  <a:lnTo>
                    <a:pt x="6590" y="21516"/>
                  </a:lnTo>
                  <a:lnTo>
                    <a:pt x="6326" y="21586"/>
                  </a:lnTo>
                  <a:lnTo>
                    <a:pt x="6077" y="21600"/>
                  </a:lnTo>
                  <a:lnTo>
                    <a:pt x="5814" y="21586"/>
                  </a:lnTo>
                  <a:lnTo>
                    <a:pt x="5565" y="21516"/>
                  </a:lnTo>
                  <a:lnTo>
                    <a:pt x="5330" y="21405"/>
                  </a:lnTo>
                  <a:lnTo>
                    <a:pt x="5125" y="21224"/>
                  </a:lnTo>
                  <a:lnTo>
                    <a:pt x="381" y="16723"/>
                  </a:lnTo>
                  <a:lnTo>
                    <a:pt x="190" y="16486"/>
                  </a:lnTo>
                  <a:lnTo>
                    <a:pt x="73" y="16221"/>
                  </a:lnTo>
                  <a:lnTo>
                    <a:pt x="0" y="15942"/>
                  </a:lnTo>
                  <a:lnTo>
                    <a:pt x="0" y="15650"/>
                  </a:lnTo>
                  <a:lnTo>
                    <a:pt x="73" y="15371"/>
                  </a:lnTo>
                  <a:lnTo>
                    <a:pt x="190" y="15120"/>
                  </a:lnTo>
                  <a:lnTo>
                    <a:pt x="381" y="14883"/>
                  </a:lnTo>
                  <a:lnTo>
                    <a:pt x="5125" y="10368"/>
                  </a:lnTo>
                  <a:lnTo>
                    <a:pt x="5374" y="10187"/>
                  </a:lnTo>
                  <a:lnTo>
                    <a:pt x="5638" y="10047"/>
                  </a:lnTo>
                  <a:lnTo>
                    <a:pt x="5931" y="9992"/>
                  </a:lnTo>
                  <a:lnTo>
                    <a:pt x="6224" y="9992"/>
                  </a:lnTo>
                  <a:lnTo>
                    <a:pt x="6517" y="10047"/>
                  </a:lnTo>
                  <a:lnTo>
                    <a:pt x="6795" y="10187"/>
                  </a:lnTo>
                  <a:lnTo>
                    <a:pt x="7029" y="10368"/>
                  </a:lnTo>
                  <a:lnTo>
                    <a:pt x="7234" y="10605"/>
                  </a:lnTo>
                  <a:lnTo>
                    <a:pt x="7366" y="10870"/>
                  </a:lnTo>
                  <a:lnTo>
                    <a:pt x="7425" y="11148"/>
                  </a:lnTo>
                  <a:lnTo>
                    <a:pt x="7425" y="11427"/>
                  </a:lnTo>
                  <a:lnTo>
                    <a:pt x="7366" y="11706"/>
                  </a:lnTo>
                  <a:lnTo>
                    <a:pt x="7234" y="11957"/>
                  </a:lnTo>
                  <a:lnTo>
                    <a:pt x="7029" y="12194"/>
                  </a:lnTo>
                  <a:lnTo>
                    <a:pt x="4671" y="14465"/>
                  </a:lnTo>
                  <a:lnTo>
                    <a:pt x="5828" y="14354"/>
                  </a:lnTo>
                  <a:lnTo>
                    <a:pt x="6956" y="14172"/>
                  </a:lnTo>
                  <a:lnTo>
                    <a:pt x="8069" y="13894"/>
                  </a:lnTo>
                  <a:lnTo>
                    <a:pt x="9138" y="13531"/>
                  </a:lnTo>
                  <a:lnTo>
                    <a:pt x="10163" y="13113"/>
                  </a:lnTo>
                  <a:lnTo>
                    <a:pt x="11159" y="12639"/>
                  </a:lnTo>
                  <a:lnTo>
                    <a:pt x="12111" y="12082"/>
                  </a:lnTo>
                  <a:lnTo>
                    <a:pt x="13004" y="11455"/>
                  </a:lnTo>
                  <a:lnTo>
                    <a:pt x="13868" y="10772"/>
                  </a:lnTo>
                  <a:lnTo>
                    <a:pt x="14659" y="10034"/>
                  </a:lnTo>
                  <a:lnTo>
                    <a:pt x="15406" y="9253"/>
                  </a:lnTo>
                  <a:lnTo>
                    <a:pt x="16079" y="8403"/>
                  </a:lnTo>
                  <a:lnTo>
                    <a:pt x="16694" y="7525"/>
                  </a:lnTo>
                  <a:lnTo>
                    <a:pt x="17236" y="6591"/>
                  </a:lnTo>
                  <a:lnTo>
                    <a:pt x="17705" y="5630"/>
                  </a:lnTo>
                  <a:lnTo>
                    <a:pt x="18115" y="4627"/>
                  </a:lnTo>
                  <a:lnTo>
                    <a:pt x="18422" y="3581"/>
                  </a:lnTo>
                  <a:lnTo>
                    <a:pt x="18671" y="2508"/>
                  </a:lnTo>
                  <a:lnTo>
                    <a:pt x="19125" y="2453"/>
                  </a:lnTo>
                  <a:lnTo>
                    <a:pt x="19564" y="2355"/>
                  </a:lnTo>
                  <a:lnTo>
                    <a:pt x="19975" y="2202"/>
                  </a:lnTo>
                  <a:lnTo>
                    <a:pt x="20341" y="2021"/>
                  </a:lnTo>
                  <a:lnTo>
                    <a:pt x="20677" y="1770"/>
                  </a:lnTo>
                  <a:lnTo>
                    <a:pt x="20985" y="1505"/>
                  </a:lnTo>
                  <a:lnTo>
                    <a:pt x="21219" y="1185"/>
                  </a:lnTo>
                  <a:lnTo>
                    <a:pt x="21410" y="836"/>
                  </a:lnTo>
                  <a:lnTo>
                    <a:pt x="21541" y="44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5719" tIns="35719" rIns="35719" bIns="35719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3600"/>
              </a:pPr>
              <a:endParaRPr sz="253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311430" y="123951"/>
              <a:ext cx="26341" cy="681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371" y="0"/>
                  </a:moveTo>
                  <a:lnTo>
                    <a:pt x="16346" y="0"/>
                  </a:lnTo>
                  <a:lnTo>
                    <a:pt x="17864" y="45"/>
                  </a:lnTo>
                  <a:lnTo>
                    <a:pt x="19148" y="316"/>
                  </a:lnTo>
                  <a:lnTo>
                    <a:pt x="20316" y="631"/>
                  </a:lnTo>
                  <a:lnTo>
                    <a:pt x="21250" y="1218"/>
                  </a:lnTo>
                  <a:lnTo>
                    <a:pt x="21600" y="1759"/>
                  </a:lnTo>
                  <a:lnTo>
                    <a:pt x="21600" y="2435"/>
                  </a:lnTo>
                  <a:lnTo>
                    <a:pt x="21016" y="2976"/>
                  </a:lnTo>
                  <a:lnTo>
                    <a:pt x="15062" y="6448"/>
                  </a:lnTo>
                  <a:lnTo>
                    <a:pt x="17864" y="15557"/>
                  </a:lnTo>
                  <a:lnTo>
                    <a:pt x="12376" y="21149"/>
                  </a:lnTo>
                  <a:lnTo>
                    <a:pt x="11909" y="21465"/>
                  </a:lnTo>
                  <a:lnTo>
                    <a:pt x="11209" y="21600"/>
                  </a:lnTo>
                  <a:lnTo>
                    <a:pt x="10391" y="21600"/>
                  </a:lnTo>
                  <a:lnTo>
                    <a:pt x="9691" y="21465"/>
                  </a:lnTo>
                  <a:lnTo>
                    <a:pt x="9224" y="21149"/>
                  </a:lnTo>
                  <a:lnTo>
                    <a:pt x="3853" y="15557"/>
                  </a:lnTo>
                  <a:lnTo>
                    <a:pt x="6538" y="6448"/>
                  </a:lnTo>
                  <a:lnTo>
                    <a:pt x="701" y="2976"/>
                  </a:lnTo>
                  <a:lnTo>
                    <a:pt x="117" y="2435"/>
                  </a:lnTo>
                  <a:lnTo>
                    <a:pt x="0" y="1759"/>
                  </a:lnTo>
                  <a:lnTo>
                    <a:pt x="467" y="1218"/>
                  </a:lnTo>
                  <a:lnTo>
                    <a:pt x="1284" y="631"/>
                  </a:lnTo>
                  <a:lnTo>
                    <a:pt x="2569" y="316"/>
                  </a:lnTo>
                  <a:lnTo>
                    <a:pt x="3853" y="45"/>
                  </a:lnTo>
                  <a:lnTo>
                    <a:pt x="53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5719" tIns="35719" rIns="35719" bIns="35719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3600"/>
              </a:pPr>
              <a:endParaRPr sz="253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grpSp>
        <p:nvGrpSpPr>
          <p:cNvPr id="211" name="Google Shape;211;p3"/>
          <p:cNvGrpSpPr/>
          <p:nvPr/>
        </p:nvGrpSpPr>
        <p:grpSpPr>
          <a:xfrm>
            <a:off x="6727542" y="4580258"/>
            <a:ext cx="289338" cy="297904"/>
            <a:chOff x="-1" y="0"/>
            <a:chExt cx="411502" cy="423685"/>
          </a:xfrm>
        </p:grpSpPr>
        <p:sp>
          <p:nvSpPr>
            <p:cNvPr id="212" name="Google Shape;212;p3"/>
            <p:cNvSpPr/>
            <p:nvPr/>
          </p:nvSpPr>
          <p:spPr>
            <a:xfrm>
              <a:off x="-1" y="0"/>
              <a:ext cx="411502" cy="23282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871" y="0"/>
                  </a:moveTo>
                  <a:lnTo>
                    <a:pt x="11006" y="57"/>
                  </a:lnTo>
                  <a:lnTo>
                    <a:pt x="11135" y="172"/>
                  </a:lnTo>
                  <a:lnTo>
                    <a:pt x="11252" y="321"/>
                  </a:lnTo>
                  <a:lnTo>
                    <a:pt x="12987" y="3428"/>
                  </a:lnTo>
                  <a:lnTo>
                    <a:pt x="13071" y="3623"/>
                  </a:lnTo>
                  <a:lnTo>
                    <a:pt x="13135" y="3852"/>
                  </a:lnTo>
                  <a:lnTo>
                    <a:pt x="13168" y="4093"/>
                  </a:lnTo>
                  <a:lnTo>
                    <a:pt x="13168" y="4345"/>
                  </a:lnTo>
                  <a:lnTo>
                    <a:pt x="13135" y="4597"/>
                  </a:lnTo>
                  <a:lnTo>
                    <a:pt x="13071" y="4827"/>
                  </a:lnTo>
                  <a:lnTo>
                    <a:pt x="12987" y="5033"/>
                  </a:lnTo>
                  <a:lnTo>
                    <a:pt x="12884" y="5171"/>
                  </a:lnTo>
                  <a:lnTo>
                    <a:pt x="12768" y="5285"/>
                  </a:lnTo>
                  <a:lnTo>
                    <a:pt x="12652" y="5343"/>
                  </a:lnTo>
                  <a:lnTo>
                    <a:pt x="12529" y="5366"/>
                  </a:lnTo>
                  <a:lnTo>
                    <a:pt x="12406" y="5343"/>
                  </a:lnTo>
                  <a:lnTo>
                    <a:pt x="12284" y="5285"/>
                  </a:lnTo>
                  <a:lnTo>
                    <a:pt x="12181" y="5171"/>
                  </a:lnTo>
                  <a:lnTo>
                    <a:pt x="12077" y="5033"/>
                  </a:lnTo>
                  <a:lnTo>
                    <a:pt x="11439" y="3887"/>
                  </a:lnTo>
                  <a:lnTo>
                    <a:pt x="11439" y="7257"/>
                  </a:lnTo>
                  <a:lnTo>
                    <a:pt x="11903" y="7395"/>
                  </a:lnTo>
                  <a:lnTo>
                    <a:pt x="12348" y="7578"/>
                  </a:lnTo>
                  <a:lnTo>
                    <a:pt x="12787" y="7831"/>
                  </a:lnTo>
                  <a:lnTo>
                    <a:pt x="13200" y="8140"/>
                  </a:lnTo>
                  <a:lnTo>
                    <a:pt x="13600" y="8507"/>
                  </a:lnTo>
                  <a:lnTo>
                    <a:pt x="13981" y="8931"/>
                  </a:lnTo>
                  <a:lnTo>
                    <a:pt x="14335" y="9401"/>
                  </a:lnTo>
                  <a:lnTo>
                    <a:pt x="14684" y="9917"/>
                  </a:lnTo>
                  <a:lnTo>
                    <a:pt x="14994" y="10479"/>
                  </a:lnTo>
                  <a:lnTo>
                    <a:pt x="15284" y="11075"/>
                  </a:lnTo>
                  <a:lnTo>
                    <a:pt x="15548" y="11729"/>
                  </a:lnTo>
                  <a:lnTo>
                    <a:pt x="15787" y="12394"/>
                  </a:lnTo>
                  <a:lnTo>
                    <a:pt x="15987" y="13116"/>
                  </a:lnTo>
                  <a:lnTo>
                    <a:pt x="16161" y="13861"/>
                  </a:lnTo>
                  <a:lnTo>
                    <a:pt x="16303" y="14629"/>
                  </a:lnTo>
                  <a:lnTo>
                    <a:pt x="16413" y="15432"/>
                  </a:lnTo>
                  <a:lnTo>
                    <a:pt x="16477" y="16246"/>
                  </a:lnTo>
                  <a:lnTo>
                    <a:pt x="19426" y="16246"/>
                  </a:lnTo>
                  <a:lnTo>
                    <a:pt x="18781" y="15099"/>
                  </a:lnTo>
                  <a:lnTo>
                    <a:pt x="18690" y="14893"/>
                  </a:lnTo>
                  <a:lnTo>
                    <a:pt x="18626" y="14664"/>
                  </a:lnTo>
                  <a:lnTo>
                    <a:pt x="18600" y="14411"/>
                  </a:lnTo>
                  <a:lnTo>
                    <a:pt x="18600" y="14159"/>
                  </a:lnTo>
                  <a:lnTo>
                    <a:pt x="18626" y="13918"/>
                  </a:lnTo>
                  <a:lnTo>
                    <a:pt x="18690" y="13689"/>
                  </a:lnTo>
                  <a:lnTo>
                    <a:pt x="18781" y="13494"/>
                  </a:lnTo>
                  <a:lnTo>
                    <a:pt x="18890" y="13322"/>
                  </a:lnTo>
                  <a:lnTo>
                    <a:pt x="19026" y="13219"/>
                  </a:lnTo>
                  <a:lnTo>
                    <a:pt x="19161" y="13150"/>
                  </a:lnTo>
                  <a:lnTo>
                    <a:pt x="19303" y="13150"/>
                  </a:lnTo>
                  <a:lnTo>
                    <a:pt x="19439" y="13219"/>
                  </a:lnTo>
                  <a:lnTo>
                    <a:pt x="19574" y="13322"/>
                  </a:lnTo>
                  <a:lnTo>
                    <a:pt x="19690" y="13494"/>
                  </a:lnTo>
                  <a:lnTo>
                    <a:pt x="21419" y="16578"/>
                  </a:lnTo>
                  <a:lnTo>
                    <a:pt x="21510" y="16773"/>
                  </a:lnTo>
                  <a:lnTo>
                    <a:pt x="21574" y="17003"/>
                  </a:lnTo>
                  <a:lnTo>
                    <a:pt x="21600" y="17255"/>
                  </a:lnTo>
                  <a:lnTo>
                    <a:pt x="21600" y="17496"/>
                  </a:lnTo>
                  <a:lnTo>
                    <a:pt x="21574" y="17748"/>
                  </a:lnTo>
                  <a:lnTo>
                    <a:pt x="21510" y="17977"/>
                  </a:lnTo>
                  <a:lnTo>
                    <a:pt x="21419" y="18183"/>
                  </a:lnTo>
                  <a:lnTo>
                    <a:pt x="19690" y="21268"/>
                  </a:lnTo>
                  <a:lnTo>
                    <a:pt x="19587" y="21428"/>
                  </a:lnTo>
                  <a:lnTo>
                    <a:pt x="19471" y="21520"/>
                  </a:lnTo>
                  <a:lnTo>
                    <a:pt x="19355" y="21589"/>
                  </a:lnTo>
                  <a:lnTo>
                    <a:pt x="19232" y="21600"/>
                  </a:lnTo>
                  <a:lnTo>
                    <a:pt x="19110" y="21589"/>
                  </a:lnTo>
                  <a:lnTo>
                    <a:pt x="18994" y="21520"/>
                  </a:lnTo>
                  <a:lnTo>
                    <a:pt x="18877" y="21428"/>
                  </a:lnTo>
                  <a:lnTo>
                    <a:pt x="18781" y="21268"/>
                  </a:lnTo>
                  <a:lnTo>
                    <a:pt x="18690" y="21061"/>
                  </a:lnTo>
                  <a:lnTo>
                    <a:pt x="18626" y="20832"/>
                  </a:lnTo>
                  <a:lnTo>
                    <a:pt x="18600" y="20591"/>
                  </a:lnTo>
                  <a:lnTo>
                    <a:pt x="18600" y="20339"/>
                  </a:lnTo>
                  <a:lnTo>
                    <a:pt x="18626" y="20087"/>
                  </a:lnTo>
                  <a:lnTo>
                    <a:pt x="18690" y="19857"/>
                  </a:lnTo>
                  <a:lnTo>
                    <a:pt x="18781" y="19662"/>
                  </a:lnTo>
                  <a:lnTo>
                    <a:pt x="19413" y="18527"/>
                  </a:lnTo>
                  <a:lnTo>
                    <a:pt x="15871" y="18527"/>
                  </a:lnTo>
                  <a:lnTo>
                    <a:pt x="15729" y="18504"/>
                  </a:lnTo>
                  <a:lnTo>
                    <a:pt x="15594" y="18413"/>
                  </a:lnTo>
                  <a:lnTo>
                    <a:pt x="15477" y="18275"/>
                  </a:lnTo>
                  <a:lnTo>
                    <a:pt x="15374" y="18115"/>
                  </a:lnTo>
                  <a:lnTo>
                    <a:pt x="15303" y="17897"/>
                  </a:lnTo>
                  <a:lnTo>
                    <a:pt x="15252" y="17656"/>
                  </a:lnTo>
                  <a:lnTo>
                    <a:pt x="15232" y="17392"/>
                  </a:lnTo>
                  <a:lnTo>
                    <a:pt x="15213" y="16636"/>
                  </a:lnTo>
                  <a:lnTo>
                    <a:pt x="15155" y="15890"/>
                  </a:lnTo>
                  <a:lnTo>
                    <a:pt x="15058" y="15168"/>
                  </a:lnTo>
                  <a:lnTo>
                    <a:pt x="14923" y="14492"/>
                  </a:lnTo>
                  <a:lnTo>
                    <a:pt x="14755" y="13827"/>
                  </a:lnTo>
                  <a:lnTo>
                    <a:pt x="14561" y="13196"/>
                  </a:lnTo>
                  <a:lnTo>
                    <a:pt x="14329" y="12600"/>
                  </a:lnTo>
                  <a:lnTo>
                    <a:pt x="14077" y="12061"/>
                  </a:lnTo>
                  <a:lnTo>
                    <a:pt x="13794" y="11557"/>
                  </a:lnTo>
                  <a:lnTo>
                    <a:pt x="13484" y="11087"/>
                  </a:lnTo>
                  <a:lnTo>
                    <a:pt x="13155" y="10685"/>
                  </a:lnTo>
                  <a:lnTo>
                    <a:pt x="12800" y="10330"/>
                  </a:lnTo>
                  <a:lnTo>
                    <a:pt x="12426" y="10032"/>
                  </a:lnTo>
                  <a:lnTo>
                    <a:pt x="12045" y="9791"/>
                  </a:lnTo>
                  <a:lnTo>
                    <a:pt x="11639" y="9631"/>
                  </a:lnTo>
                  <a:lnTo>
                    <a:pt x="11226" y="9516"/>
                  </a:lnTo>
                  <a:lnTo>
                    <a:pt x="10800" y="9482"/>
                  </a:lnTo>
                  <a:lnTo>
                    <a:pt x="10374" y="9516"/>
                  </a:lnTo>
                  <a:lnTo>
                    <a:pt x="9955" y="9631"/>
                  </a:lnTo>
                  <a:lnTo>
                    <a:pt x="9555" y="9791"/>
                  </a:lnTo>
                  <a:lnTo>
                    <a:pt x="9168" y="10032"/>
                  </a:lnTo>
                  <a:lnTo>
                    <a:pt x="8800" y="10330"/>
                  </a:lnTo>
                  <a:lnTo>
                    <a:pt x="8452" y="10685"/>
                  </a:lnTo>
                  <a:lnTo>
                    <a:pt x="8116" y="11087"/>
                  </a:lnTo>
                  <a:lnTo>
                    <a:pt x="7813" y="11557"/>
                  </a:lnTo>
                  <a:lnTo>
                    <a:pt x="7529" y="12061"/>
                  </a:lnTo>
                  <a:lnTo>
                    <a:pt x="7265" y="12600"/>
                  </a:lnTo>
                  <a:lnTo>
                    <a:pt x="7039" y="13196"/>
                  </a:lnTo>
                  <a:lnTo>
                    <a:pt x="6845" y="13827"/>
                  </a:lnTo>
                  <a:lnTo>
                    <a:pt x="6677" y="14492"/>
                  </a:lnTo>
                  <a:lnTo>
                    <a:pt x="6542" y="15168"/>
                  </a:lnTo>
                  <a:lnTo>
                    <a:pt x="6445" y="15890"/>
                  </a:lnTo>
                  <a:lnTo>
                    <a:pt x="6387" y="16636"/>
                  </a:lnTo>
                  <a:lnTo>
                    <a:pt x="6368" y="17392"/>
                  </a:lnTo>
                  <a:lnTo>
                    <a:pt x="6342" y="17656"/>
                  </a:lnTo>
                  <a:lnTo>
                    <a:pt x="6297" y="17897"/>
                  </a:lnTo>
                  <a:lnTo>
                    <a:pt x="6226" y="18115"/>
                  </a:lnTo>
                  <a:lnTo>
                    <a:pt x="6123" y="18275"/>
                  </a:lnTo>
                  <a:lnTo>
                    <a:pt x="6006" y="18413"/>
                  </a:lnTo>
                  <a:lnTo>
                    <a:pt x="5871" y="18504"/>
                  </a:lnTo>
                  <a:lnTo>
                    <a:pt x="5729" y="18527"/>
                  </a:lnTo>
                  <a:lnTo>
                    <a:pt x="2187" y="18527"/>
                  </a:lnTo>
                  <a:lnTo>
                    <a:pt x="2819" y="19662"/>
                  </a:lnTo>
                  <a:lnTo>
                    <a:pt x="2916" y="19857"/>
                  </a:lnTo>
                  <a:lnTo>
                    <a:pt x="2974" y="20087"/>
                  </a:lnTo>
                  <a:lnTo>
                    <a:pt x="3000" y="20339"/>
                  </a:lnTo>
                  <a:lnTo>
                    <a:pt x="3000" y="20591"/>
                  </a:lnTo>
                  <a:lnTo>
                    <a:pt x="2974" y="20832"/>
                  </a:lnTo>
                  <a:lnTo>
                    <a:pt x="2916" y="21061"/>
                  </a:lnTo>
                  <a:lnTo>
                    <a:pt x="2819" y="21268"/>
                  </a:lnTo>
                  <a:lnTo>
                    <a:pt x="2716" y="21428"/>
                  </a:lnTo>
                  <a:lnTo>
                    <a:pt x="2606" y="21520"/>
                  </a:lnTo>
                  <a:lnTo>
                    <a:pt x="2490" y="21589"/>
                  </a:lnTo>
                  <a:lnTo>
                    <a:pt x="2368" y="21600"/>
                  </a:lnTo>
                  <a:lnTo>
                    <a:pt x="2245" y="21589"/>
                  </a:lnTo>
                  <a:lnTo>
                    <a:pt x="2129" y="21520"/>
                  </a:lnTo>
                  <a:lnTo>
                    <a:pt x="2013" y="21428"/>
                  </a:lnTo>
                  <a:lnTo>
                    <a:pt x="1910" y="21268"/>
                  </a:lnTo>
                  <a:lnTo>
                    <a:pt x="181" y="18183"/>
                  </a:lnTo>
                  <a:lnTo>
                    <a:pt x="97" y="17977"/>
                  </a:lnTo>
                  <a:lnTo>
                    <a:pt x="32" y="17748"/>
                  </a:lnTo>
                  <a:lnTo>
                    <a:pt x="0" y="17496"/>
                  </a:lnTo>
                  <a:lnTo>
                    <a:pt x="0" y="17255"/>
                  </a:lnTo>
                  <a:lnTo>
                    <a:pt x="32" y="17003"/>
                  </a:lnTo>
                  <a:lnTo>
                    <a:pt x="97" y="16773"/>
                  </a:lnTo>
                  <a:lnTo>
                    <a:pt x="181" y="16578"/>
                  </a:lnTo>
                  <a:lnTo>
                    <a:pt x="1910" y="13494"/>
                  </a:lnTo>
                  <a:lnTo>
                    <a:pt x="2032" y="13322"/>
                  </a:lnTo>
                  <a:lnTo>
                    <a:pt x="2161" y="13219"/>
                  </a:lnTo>
                  <a:lnTo>
                    <a:pt x="2297" y="13150"/>
                  </a:lnTo>
                  <a:lnTo>
                    <a:pt x="2439" y="13150"/>
                  </a:lnTo>
                  <a:lnTo>
                    <a:pt x="2574" y="13219"/>
                  </a:lnTo>
                  <a:lnTo>
                    <a:pt x="2703" y="13322"/>
                  </a:lnTo>
                  <a:lnTo>
                    <a:pt x="2819" y="13494"/>
                  </a:lnTo>
                  <a:lnTo>
                    <a:pt x="2916" y="13689"/>
                  </a:lnTo>
                  <a:lnTo>
                    <a:pt x="2974" y="13918"/>
                  </a:lnTo>
                  <a:lnTo>
                    <a:pt x="3000" y="14159"/>
                  </a:lnTo>
                  <a:lnTo>
                    <a:pt x="3000" y="14411"/>
                  </a:lnTo>
                  <a:lnTo>
                    <a:pt x="2974" y="14664"/>
                  </a:lnTo>
                  <a:lnTo>
                    <a:pt x="2916" y="14893"/>
                  </a:lnTo>
                  <a:lnTo>
                    <a:pt x="2819" y="15099"/>
                  </a:lnTo>
                  <a:lnTo>
                    <a:pt x="2174" y="16246"/>
                  </a:lnTo>
                  <a:lnTo>
                    <a:pt x="5123" y="16246"/>
                  </a:lnTo>
                  <a:lnTo>
                    <a:pt x="5187" y="15432"/>
                  </a:lnTo>
                  <a:lnTo>
                    <a:pt x="5297" y="14629"/>
                  </a:lnTo>
                  <a:lnTo>
                    <a:pt x="5439" y="13861"/>
                  </a:lnTo>
                  <a:lnTo>
                    <a:pt x="5613" y="13116"/>
                  </a:lnTo>
                  <a:lnTo>
                    <a:pt x="5819" y="12394"/>
                  </a:lnTo>
                  <a:lnTo>
                    <a:pt x="6052" y="11729"/>
                  </a:lnTo>
                  <a:lnTo>
                    <a:pt x="6316" y="11075"/>
                  </a:lnTo>
                  <a:lnTo>
                    <a:pt x="6606" y="10479"/>
                  </a:lnTo>
                  <a:lnTo>
                    <a:pt x="6923" y="9917"/>
                  </a:lnTo>
                  <a:lnTo>
                    <a:pt x="7258" y="9401"/>
                  </a:lnTo>
                  <a:lnTo>
                    <a:pt x="7619" y="8931"/>
                  </a:lnTo>
                  <a:lnTo>
                    <a:pt x="8000" y="8507"/>
                  </a:lnTo>
                  <a:lnTo>
                    <a:pt x="8406" y="8140"/>
                  </a:lnTo>
                  <a:lnTo>
                    <a:pt x="8819" y="7831"/>
                  </a:lnTo>
                  <a:lnTo>
                    <a:pt x="9252" y="7578"/>
                  </a:lnTo>
                  <a:lnTo>
                    <a:pt x="9703" y="7395"/>
                  </a:lnTo>
                  <a:lnTo>
                    <a:pt x="10161" y="7257"/>
                  </a:lnTo>
                  <a:lnTo>
                    <a:pt x="10161" y="3887"/>
                  </a:lnTo>
                  <a:lnTo>
                    <a:pt x="9523" y="5033"/>
                  </a:lnTo>
                  <a:lnTo>
                    <a:pt x="9406" y="5194"/>
                  </a:lnTo>
                  <a:lnTo>
                    <a:pt x="9277" y="5308"/>
                  </a:lnTo>
                  <a:lnTo>
                    <a:pt x="9135" y="5354"/>
                  </a:lnTo>
                  <a:lnTo>
                    <a:pt x="9000" y="5354"/>
                  </a:lnTo>
                  <a:lnTo>
                    <a:pt x="8858" y="5308"/>
                  </a:lnTo>
                  <a:lnTo>
                    <a:pt x="8735" y="5194"/>
                  </a:lnTo>
                  <a:lnTo>
                    <a:pt x="8619" y="5033"/>
                  </a:lnTo>
                  <a:lnTo>
                    <a:pt x="8523" y="4827"/>
                  </a:lnTo>
                  <a:lnTo>
                    <a:pt x="8465" y="4597"/>
                  </a:lnTo>
                  <a:lnTo>
                    <a:pt x="8432" y="4345"/>
                  </a:lnTo>
                  <a:lnTo>
                    <a:pt x="8432" y="4093"/>
                  </a:lnTo>
                  <a:lnTo>
                    <a:pt x="8465" y="3852"/>
                  </a:lnTo>
                  <a:lnTo>
                    <a:pt x="8523" y="3623"/>
                  </a:lnTo>
                  <a:lnTo>
                    <a:pt x="8619" y="3428"/>
                  </a:lnTo>
                  <a:lnTo>
                    <a:pt x="10348" y="321"/>
                  </a:lnTo>
                  <a:lnTo>
                    <a:pt x="10465" y="172"/>
                  </a:lnTo>
                  <a:lnTo>
                    <a:pt x="10594" y="57"/>
                  </a:lnTo>
                  <a:lnTo>
                    <a:pt x="10729" y="0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35719" tIns="35719" rIns="35719" bIns="35719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3600"/>
              </a:pPr>
              <a:endParaRPr sz="253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147543" y="127240"/>
              <a:ext cx="116413" cy="1177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811" y="0"/>
                  </a:moveTo>
                  <a:lnTo>
                    <a:pt x="12071" y="68"/>
                  </a:lnTo>
                  <a:lnTo>
                    <a:pt x="13285" y="296"/>
                  </a:lnTo>
                  <a:lnTo>
                    <a:pt x="14453" y="661"/>
                  </a:lnTo>
                  <a:lnTo>
                    <a:pt x="15553" y="1094"/>
                  </a:lnTo>
                  <a:lnTo>
                    <a:pt x="16584" y="1709"/>
                  </a:lnTo>
                  <a:lnTo>
                    <a:pt x="17569" y="2392"/>
                  </a:lnTo>
                  <a:lnTo>
                    <a:pt x="18462" y="3190"/>
                  </a:lnTo>
                  <a:lnTo>
                    <a:pt x="19241" y="4056"/>
                  </a:lnTo>
                  <a:lnTo>
                    <a:pt x="19928" y="5013"/>
                  </a:lnTo>
                  <a:lnTo>
                    <a:pt x="20501" y="6061"/>
                  </a:lnTo>
                  <a:lnTo>
                    <a:pt x="20982" y="7154"/>
                  </a:lnTo>
                  <a:lnTo>
                    <a:pt x="21325" y="8339"/>
                  </a:lnTo>
                  <a:lnTo>
                    <a:pt x="21531" y="9547"/>
                  </a:lnTo>
                  <a:lnTo>
                    <a:pt x="21600" y="10777"/>
                  </a:lnTo>
                  <a:lnTo>
                    <a:pt x="21531" y="12053"/>
                  </a:lnTo>
                  <a:lnTo>
                    <a:pt x="21325" y="13261"/>
                  </a:lnTo>
                  <a:lnTo>
                    <a:pt x="20982" y="14446"/>
                  </a:lnTo>
                  <a:lnTo>
                    <a:pt x="20501" y="15539"/>
                  </a:lnTo>
                  <a:lnTo>
                    <a:pt x="19928" y="16587"/>
                  </a:lnTo>
                  <a:lnTo>
                    <a:pt x="19241" y="17544"/>
                  </a:lnTo>
                  <a:lnTo>
                    <a:pt x="18462" y="18410"/>
                  </a:lnTo>
                  <a:lnTo>
                    <a:pt x="17569" y="19208"/>
                  </a:lnTo>
                  <a:lnTo>
                    <a:pt x="16584" y="19891"/>
                  </a:lnTo>
                  <a:lnTo>
                    <a:pt x="15553" y="20484"/>
                  </a:lnTo>
                  <a:lnTo>
                    <a:pt x="14453" y="20939"/>
                  </a:lnTo>
                  <a:lnTo>
                    <a:pt x="13285" y="21304"/>
                  </a:lnTo>
                  <a:lnTo>
                    <a:pt x="12071" y="21509"/>
                  </a:lnTo>
                  <a:lnTo>
                    <a:pt x="10811" y="21600"/>
                  </a:lnTo>
                  <a:lnTo>
                    <a:pt x="9552" y="21509"/>
                  </a:lnTo>
                  <a:lnTo>
                    <a:pt x="8338" y="21304"/>
                  </a:lnTo>
                  <a:lnTo>
                    <a:pt x="7169" y="20939"/>
                  </a:lnTo>
                  <a:lnTo>
                    <a:pt x="6047" y="20484"/>
                  </a:lnTo>
                  <a:lnTo>
                    <a:pt x="5016" y="19891"/>
                  </a:lnTo>
                  <a:lnTo>
                    <a:pt x="4054" y="19208"/>
                  </a:lnTo>
                  <a:lnTo>
                    <a:pt x="3161" y="18410"/>
                  </a:lnTo>
                  <a:lnTo>
                    <a:pt x="2382" y="17544"/>
                  </a:lnTo>
                  <a:lnTo>
                    <a:pt x="1672" y="16587"/>
                  </a:lnTo>
                  <a:lnTo>
                    <a:pt x="1099" y="15539"/>
                  </a:lnTo>
                  <a:lnTo>
                    <a:pt x="641" y="14446"/>
                  </a:lnTo>
                  <a:lnTo>
                    <a:pt x="298" y="13261"/>
                  </a:lnTo>
                  <a:lnTo>
                    <a:pt x="92" y="12053"/>
                  </a:lnTo>
                  <a:lnTo>
                    <a:pt x="0" y="10777"/>
                  </a:lnTo>
                  <a:lnTo>
                    <a:pt x="92" y="9547"/>
                  </a:lnTo>
                  <a:lnTo>
                    <a:pt x="298" y="8339"/>
                  </a:lnTo>
                  <a:lnTo>
                    <a:pt x="641" y="7154"/>
                  </a:lnTo>
                  <a:lnTo>
                    <a:pt x="1099" y="6061"/>
                  </a:lnTo>
                  <a:lnTo>
                    <a:pt x="1672" y="5013"/>
                  </a:lnTo>
                  <a:lnTo>
                    <a:pt x="2382" y="4056"/>
                  </a:lnTo>
                  <a:lnTo>
                    <a:pt x="3161" y="3190"/>
                  </a:lnTo>
                  <a:lnTo>
                    <a:pt x="4054" y="2392"/>
                  </a:lnTo>
                  <a:lnTo>
                    <a:pt x="5016" y="1709"/>
                  </a:lnTo>
                  <a:lnTo>
                    <a:pt x="6047" y="1094"/>
                  </a:lnTo>
                  <a:lnTo>
                    <a:pt x="7169" y="661"/>
                  </a:lnTo>
                  <a:lnTo>
                    <a:pt x="8338" y="296"/>
                  </a:lnTo>
                  <a:lnTo>
                    <a:pt x="9552" y="68"/>
                  </a:lnTo>
                  <a:lnTo>
                    <a:pt x="108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35719" tIns="35719" rIns="35719" bIns="35719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3600"/>
              </a:pPr>
              <a:endParaRPr sz="253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93399" y="266663"/>
              <a:ext cx="226055" cy="15702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6452" y="0"/>
                  </a:moveTo>
                  <a:lnTo>
                    <a:pt x="6593" y="34"/>
                  </a:lnTo>
                  <a:lnTo>
                    <a:pt x="6734" y="119"/>
                  </a:lnTo>
                  <a:lnTo>
                    <a:pt x="6840" y="290"/>
                  </a:lnTo>
                  <a:lnTo>
                    <a:pt x="6910" y="478"/>
                  </a:lnTo>
                  <a:lnTo>
                    <a:pt x="10236" y="13769"/>
                  </a:lnTo>
                  <a:lnTo>
                    <a:pt x="10318" y="13991"/>
                  </a:lnTo>
                  <a:lnTo>
                    <a:pt x="10436" y="14178"/>
                  </a:lnTo>
                  <a:lnTo>
                    <a:pt x="10565" y="14281"/>
                  </a:lnTo>
                  <a:lnTo>
                    <a:pt x="10729" y="14332"/>
                  </a:lnTo>
                  <a:lnTo>
                    <a:pt x="10882" y="14332"/>
                  </a:lnTo>
                  <a:lnTo>
                    <a:pt x="11035" y="14281"/>
                  </a:lnTo>
                  <a:lnTo>
                    <a:pt x="11164" y="14178"/>
                  </a:lnTo>
                  <a:lnTo>
                    <a:pt x="11282" y="13991"/>
                  </a:lnTo>
                  <a:lnTo>
                    <a:pt x="11364" y="13769"/>
                  </a:lnTo>
                  <a:lnTo>
                    <a:pt x="14690" y="478"/>
                  </a:lnTo>
                  <a:lnTo>
                    <a:pt x="14772" y="290"/>
                  </a:lnTo>
                  <a:lnTo>
                    <a:pt x="14866" y="136"/>
                  </a:lnTo>
                  <a:lnTo>
                    <a:pt x="15007" y="34"/>
                  </a:lnTo>
                  <a:lnTo>
                    <a:pt x="15148" y="0"/>
                  </a:lnTo>
                  <a:lnTo>
                    <a:pt x="15301" y="34"/>
                  </a:lnTo>
                  <a:lnTo>
                    <a:pt x="18227" y="751"/>
                  </a:lnTo>
                  <a:lnTo>
                    <a:pt x="18239" y="751"/>
                  </a:lnTo>
                  <a:lnTo>
                    <a:pt x="18768" y="1058"/>
                  </a:lnTo>
                  <a:lnTo>
                    <a:pt x="19261" y="1433"/>
                  </a:lnTo>
                  <a:lnTo>
                    <a:pt x="19720" y="1894"/>
                  </a:lnTo>
                  <a:lnTo>
                    <a:pt x="20143" y="2423"/>
                  </a:lnTo>
                  <a:lnTo>
                    <a:pt x="20507" y="3020"/>
                  </a:lnTo>
                  <a:lnTo>
                    <a:pt x="20824" y="3651"/>
                  </a:lnTo>
                  <a:lnTo>
                    <a:pt x="21095" y="4351"/>
                  </a:lnTo>
                  <a:lnTo>
                    <a:pt x="21318" y="5084"/>
                  </a:lnTo>
                  <a:lnTo>
                    <a:pt x="21471" y="5869"/>
                  </a:lnTo>
                  <a:lnTo>
                    <a:pt x="21576" y="6671"/>
                  </a:lnTo>
                  <a:lnTo>
                    <a:pt x="21600" y="7490"/>
                  </a:lnTo>
                  <a:lnTo>
                    <a:pt x="21600" y="18597"/>
                  </a:lnTo>
                  <a:lnTo>
                    <a:pt x="21576" y="19143"/>
                  </a:lnTo>
                  <a:lnTo>
                    <a:pt x="21471" y="19655"/>
                  </a:lnTo>
                  <a:lnTo>
                    <a:pt x="21318" y="20116"/>
                  </a:lnTo>
                  <a:lnTo>
                    <a:pt x="21118" y="20542"/>
                  </a:lnTo>
                  <a:lnTo>
                    <a:pt x="20860" y="20900"/>
                  </a:lnTo>
                  <a:lnTo>
                    <a:pt x="20578" y="21191"/>
                  </a:lnTo>
                  <a:lnTo>
                    <a:pt x="20260" y="21429"/>
                  </a:lnTo>
                  <a:lnTo>
                    <a:pt x="19908" y="21566"/>
                  </a:lnTo>
                  <a:lnTo>
                    <a:pt x="19532" y="21600"/>
                  </a:lnTo>
                  <a:lnTo>
                    <a:pt x="2057" y="21600"/>
                  </a:lnTo>
                  <a:lnTo>
                    <a:pt x="1692" y="21566"/>
                  </a:lnTo>
                  <a:lnTo>
                    <a:pt x="1340" y="21429"/>
                  </a:lnTo>
                  <a:lnTo>
                    <a:pt x="1022" y="21191"/>
                  </a:lnTo>
                  <a:lnTo>
                    <a:pt x="740" y="20900"/>
                  </a:lnTo>
                  <a:lnTo>
                    <a:pt x="482" y="20542"/>
                  </a:lnTo>
                  <a:lnTo>
                    <a:pt x="282" y="20116"/>
                  </a:lnTo>
                  <a:lnTo>
                    <a:pt x="118" y="19655"/>
                  </a:lnTo>
                  <a:lnTo>
                    <a:pt x="35" y="19143"/>
                  </a:lnTo>
                  <a:lnTo>
                    <a:pt x="0" y="18597"/>
                  </a:lnTo>
                  <a:lnTo>
                    <a:pt x="0" y="7541"/>
                  </a:lnTo>
                  <a:lnTo>
                    <a:pt x="35" y="6705"/>
                  </a:lnTo>
                  <a:lnTo>
                    <a:pt x="141" y="5886"/>
                  </a:lnTo>
                  <a:lnTo>
                    <a:pt x="282" y="5118"/>
                  </a:lnTo>
                  <a:lnTo>
                    <a:pt x="505" y="4368"/>
                  </a:lnTo>
                  <a:lnTo>
                    <a:pt x="776" y="3668"/>
                  </a:lnTo>
                  <a:lnTo>
                    <a:pt x="1093" y="3037"/>
                  </a:lnTo>
                  <a:lnTo>
                    <a:pt x="1469" y="2440"/>
                  </a:lnTo>
                  <a:lnTo>
                    <a:pt x="1880" y="1911"/>
                  </a:lnTo>
                  <a:lnTo>
                    <a:pt x="2339" y="1450"/>
                  </a:lnTo>
                  <a:lnTo>
                    <a:pt x="2832" y="1058"/>
                  </a:lnTo>
                  <a:lnTo>
                    <a:pt x="3373" y="751"/>
                  </a:lnTo>
                  <a:lnTo>
                    <a:pt x="3408" y="734"/>
                  </a:lnTo>
                  <a:lnTo>
                    <a:pt x="3514" y="717"/>
                  </a:lnTo>
                  <a:lnTo>
                    <a:pt x="3690" y="665"/>
                  </a:lnTo>
                  <a:lnTo>
                    <a:pt x="3902" y="597"/>
                  </a:lnTo>
                  <a:lnTo>
                    <a:pt x="4160" y="546"/>
                  </a:lnTo>
                  <a:lnTo>
                    <a:pt x="4442" y="478"/>
                  </a:lnTo>
                  <a:lnTo>
                    <a:pt x="5053" y="341"/>
                  </a:lnTo>
                  <a:lnTo>
                    <a:pt x="5347" y="273"/>
                  </a:lnTo>
                  <a:lnTo>
                    <a:pt x="5629" y="188"/>
                  </a:lnTo>
                  <a:lnTo>
                    <a:pt x="5888" y="136"/>
                  </a:lnTo>
                  <a:lnTo>
                    <a:pt x="6099" y="85"/>
                  </a:lnTo>
                  <a:lnTo>
                    <a:pt x="6287" y="34"/>
                  </a:lnTo>
                  <a:lnTo>
                    <a:pt x="6393" y="17"/>
                  </a:lnTo>
                  <a:lnTo>
                    <a:pt x="64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35719" tIns="35719" rIns="35719" bIns="35719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3600"/>
              </a:pPr>
              <a:endParaRPr sz="253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189506" y="262602"/>
              <a:ext cx="32488" cy="8392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298" y="0"/>
                  </a:moveTo>
                  <a:lnTo>
                    <a:pt x="16383" y="0"/>
                  </a:lnTo>
                  <a:lnTo>
                    <a:pt x="17769" y="64"/>
                  </a:lnTo>
                  <a:lnTo>
                    <a:pt x="19155" y="254"/>
                  </a:lnTo>
                  <a:lnTo>
                    <a:pt x="20296" y="635"/>
                  </a:lnTo>
                  <a:lnTo>
                    <a:pt x="21029" y="1080"/>
                  </a:lnTo>
                  <a:lnTo>
                    <a:pt x="21518" y="1525"/>
                  </a:lnTo>
                  <a:lnTo>
                    <a:pt x="21600" y="2033"/>
                  </a:lnTo>
                  <a:lnTo>
                    <a:pt x="21437" y="2541"/>
                  </a:lnTo>
                  <a:lnTo>
                    <a:pt x="20948" y="2986"/>
                  </a:lnTo>
                  <a:lnTo>
                    <a:pt x="15079" y="6448"/>
                  </a:lnTo>
                  <a:lnTo>
                    <a:pt x="17769" y="15565"/>
                  </a:lnTo>
                  <a:lnTo>
                    <a:pt x="12389" y="21187"/>
                  </a:lnTo>
                  <a:lnTo>
                    <a:pt x="11982" y="21409"/>
                  </a:lnTo>
                  <a:lnTo>
                    <a:pt x="11493" y="21568"/>
                  </a:lnTo>
                  <a:lnTo>
                    <a:pt x="10841" y="21600"/>
                  </a:lnTo>
                  <a:lnTo>
                    <a:pt x="10270" y="21568"/>
                  </a:lnTo>
                  <a:lnTo>
                    <a:pt x="9618" y="21409"/>
                  </a:lnTo>
                  <a:lnTo>
                    <a:pt x="9292" y="21187"/>
                  </a:lnTo>
                  <a:lnTo>
                    <a:pt x="3831" y="15565"/>
                  </a:lnTo>
                  <a:lnTo>
                    <a:pt x="6602" y="6448"/>
                  </a:lnTo>
                  <a:lnTo>
                    <a:pt x="734" y="2986"/>
                  </a:lnTo>
                  <a:lnTo>
                    <a:pt x="163" y="2541"/>
                  </a:lnTo>
                  <a:lnTo>
                    <a:pt x="0" y="2033"/>
                  </a:lnTo>
                  <a:lnTo>
                    <a:pt x="163" y="1525"/>
                  </a:lnTo>
                  <a:lnTo>
                    <a:pt x="652" y="1080"/>
                  </a:lnTo>
                  <a:lnTo>
                    <a:pt x="1386" y="635"/>
                  </a:lnTo>
                  <a:lnTo>
                    <a:pt x="2527" y="254"/>
                  </a:lnTo>
                  <a:lnTo>
                    <a:pt x="3831" y="64"/>
                  </a:lnTo>
                  <a:lnTo>
                    <a:pt x="52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35719" tIns="35719" rIns="35719" bIns="35719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3600"/>
              </a:pPr>
              <a:endParaRPr sz="253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grpSp>
        <p:nvGrpSpPr>
          <p:cNvPr id="216" name="Google Shape;216;p3"/>
          <p:cNvGrpSpPr/>
          <p:nvPr/>
        </p:nvGrpSpPr>
        <p:grpSpPr>
          <a:xfrm>
            <a:off x="5205945" y="4588743"/>
            <a:ext cx="231773" cy="280934"/>
            <a:chOff x="-1" y="0"/>
            <a:chExt cx="329632" cy="399549"/>
          </a:xfrm>
        </p:grpSpPr>
        <p:sp>
          <p:nvSpPr>
            <p:cNvPr id="217" name="Google Shape;217;p3"/>
            <p:cNvSpPr/>
            <p:nvPr/>
          </p:nvSpPr>
          <p:spPr>
            <a:xfrm>
              <a:off x="11654" y="203104"/>
              <a:ext cx="41621" cy="283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976" y="0"/>
                  </a:moveTo>
                  <a:lnTo>
                    <a:pt x="18071" y="95"/>
                  </a:lnTo>
                  <a:lnTo>
                    <a:pt x="19045" y="571"/>
                  </a:lnTo>
                  <a:lnTo>
                    <a:pt x="20018" y="1427"/>
                  </a:lnTo>
                  <a:lnTo>
                    <a:pt x="20748" y="2664"/>
                  </a:lnTo>
                  <a:lnTo>
                    <a:pt x="21296" y="4092"/>
                  </a:lnTo>
                  <a:lnTo>
                    <a:pt x="21600" y="5709"/>
                  </a:lnTo>
                  <a:lnTo>
                    <a:pt x="21600" y="7422"/>
                  </a:lnTo>
                  <a:lnTo>
                    <a:pt x="21235" y="9040"/>
                  </a:lnTo>
                  <a:lnTo>
                    <a:pt x="20687" y="10467"/>
                  </a:lnTo>
                  <a:lnTo>
                    <a:pt x="19957" y="11609"/>
                  </a:lnTo>
                  <a:lnTo>
                    <a:pt x="18923" y="12465"/>
                  </a:lnTo>
                  <a:lnTo>
                    <a:pt x="5659" y="21124"/>
                  </a:lnTo>
                  <a:lnTo>
                    <a:pt x="4624" y="21600"/>
                  </a:lnTo>
                  <a:lnTo>
                    <a:pt x="3529" y="21505"/>
                  </a:lnTo>
                  <a:lnTo>
                    <a:pt x="2555" y="21029"/>
                  </a:lnTo>
                  <a:lnTo>
                    <a:pt x="1582" y="20173"/>
                  </a:lnTo>
                  <a:lnTo>
                    <a:pt x="852" y="18936"/>
                  </a:lnTo>
                  <a:lnTo>
                    <a:pt x="304" y="17508"/>
                  </a:lnTo>
                  <a:lnTo>
                    <a:pt x="0" y="15700"/>
                  </a:lnTo>
                  <a:lnTo>
                    <a:pt x="0" y="13988"/>
                  </a:lnTo>
                  <a:lnTo>
                    <a:pt x="243" y="12370"/>
                  </a:lnTo>
                  <a:lnTo>
                    <a:pt x="791" y="11038"/>
                  </a:lnTo>
                  <a:lnTo>
                    <a:pt x="1582" y="9896"/>
                  </a:lnTo>
                  <a:lnTo>
                    <a:pt x="2677" y="9040"/>
                  </a:lnTo>
                  <a:lnTo>
                    <a:pt x="15941" y="476"/>
                  </a:lnTo>
                  <a:lnTo>
                    <a:pt x="169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35719" tIns="35719" rIns="35719" bIns="35719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3600"/>
              </a:pPr>
              <a:endParaRPr sz="253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274691" y="94892"/>
              <a:ext cx="41621" cy="2663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037" y="0"/>
                  </a:moveTo>
                  <a:lnTo>
                    <a:pt x="18071" y="95"/>
                  </a:lnTo>
                  <a:lnTo>
                    <a:pt x="19105" y="571"/>
                  </a:lnTo>
                  <a:lnTo>
                    <a:pt x="19957" y="1522"/>
                  </a:lnTo>
                  <a:lnTo>
                    <a:pt x="20809" y="2664"/>
                  </a:lnTo>
                  <a:lnTo>
                    <a:pt x="21357" y="4092"/>
                  </a:lnTo>
                  <a:lnTo>
                    <a:pt x="21600" y="5804"/>
                  </a:lnTo>
                  <a:lnTo>
                    <a:pt x="21600" y="7422"/>
                  </a:lnTo>
                  <a:lnTo>
                    <a:pt x="21296" y="9135"/>
                  </a:lnTo>
                  <a:lnTo>
                    <a:pt x="20748" y="10467"/>
                  </a:lnTo>
                  <a:lnTo>
                    <a:pt x="19896" y="11609"/>
                  </a:lnTo>
                  <a:lnTo>
                    <a:pt x="18984" y="12560"/>
                  </a:lnTo>
                  <a:lnTo>
                    <a:pt x="5719" y="21124"/>
                  </a:lnTo>
                  <a:lnTo>
                    <a:pt x="4624" y="21600"/>
                  </a:lnTo>
                  <a:lnTo>
                    <a:pt x="3590" y="21505"/>
                  </a:lnTo>
                  <a:lnTo>
                    <a:pt x="2495" y="21029"/>
                  </a:lnTo>
                  <a:lnTo>
                    <a:pt x="1643" y="20173"/>
                  </a:lnTo>
                  <a:lnTo>
                    <a:pt x="913" y="18936"/>
                  </a:lnTo>
                  <a:lnTo>
                    <a:pt x="304" y="17508"/>
                  </a:lnTo>
                  <a:lnTo>
                    <a:pt x="0" y="15700"/>
                  </a:lnTo>
                  <a:lnTo>
                    <a:pt x="0" y="13988"/>
                  </a:lnTo>
                  <a:lnTo>
                    <a:pt x="243" y="12465"/>
                  </a:lnTo>
                  <a:lnTo>
                    <a:pt x="852" y="10943"/>
                  </a:lnTo>
                  <a:lnTo>
                    <a:pt x="1643" y="9896"/>
                  </a:lnTo>
                  <a:lnTo>
                    <a:pt x="2616" y="9135"/>
                  </a:lnTo>
                  <a:lnTo>
                    <a:pt x="15941" y="476"/>
                  </a:lnTo>
                  <a:lnTo>
                    <a:pt x="170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35719" tIns="35719" rIns="35719" bIns="35719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3600"/>
              </a:pPr>
              <a:endParaRPr sz="253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-1" y="154824"/>
              <a:ext cx="44951" cy="1664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054" y="0"/>
                  </a:moveTo>
                  <a:lnTo>
                    <a:pt x="17720" y="0"/>
                  </a:lnTo>
                  <a:lnTo>
                    <a:pt x="18762" y="315"/>
                  </a:lnTo>
                  <a:lnTo>
                    <a:pt x="19689" y="1419"/>
                  </a:lnTo>
                  <a:lnTo>
                    <a:pt x="20500" y="3311"/>
                  </a:lnTo>
                  <a:lnTo>
                    <a:pt x="21079" y="5518"/>
                  </a:lnTo>
                  <a:lnTo>
                    <a:pt x="21484" y="8199"/>
                  </a:lnTo>
                  <a:lnTo>
                    <a:pt x="21600" y="11036"/>
                  </a:lnTo>
                  <a:lnTo>
                    <a:pt x="21484" y="13717"/>
                  </a:lnTo>
                  <a:lnTo>
                    <a:pt x="21079" y="16397"/>
                  </a:lnTo>
                  <a:lnTo>
                    <a:pt x="20442" y="18447"/>
                  </a:lnTo>
                  <a:lnTo>
                    <a:pt x="19573" y="20023"/>
                  </a:lnTo>
                  <a:lnTo>
                    <a:pt x="18647" y="21127"/>
                  </a:lnTo>
                  <a:lnTo>
                    <a:pt x="17546" y="21600"/>
                  </a:lnTo>
                  <a:lnTo>
                    <a:pt x="3880" y="21600"/>
                  </a:lnTo>
                  <a:lnTo>
                    <a:pt x="2838" y="21127"/>
                  </a:lnTo>
                  <a:lnTo>
                    <a:pt x="1911" y="19866"/>
                  </a:lnTo>
                  <a:lnTo>
                    <a:pt x="1158" y="18131"/>
                  </a:lnTo>
                  <a:lnTo>
                    <a:pt x="521" y="16082"/>
                  </a:lnTo>
                  <a:lnTo>
                    <a:pt x="174" y="13244"/>
                  </a:lnTo>
                  <a:lnTo>
                    <a:pt x="0" y="10564"/>
                  </a:lnTo>
                  <a:lnTo>
                    <a:pt x="174" y="7410"/>
                  </a:lnTo>
                  <a:lnTo>
                    <a:pt x="521" y="4888"/>
                  </a:lnTo>
                  <a:lnTo>
                    <a:pt x="1216" y="2838"/>
                  </a:lnTo>
                  <a:lnTo>
                    <a:pt x="1969" y="1104"/>
                  </a:lnTo>
                  <a:lnTo>
                    <a:pt x="2953" y="158"/>
                  </a:lnTo>
                  <a:lnTo>
                    <a:pt x="40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35719" tIns="35719" rIns="35719" bIns="35719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3600"/>
              </a:pPr>
              <a:endParaRPr sz="253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284680" y="154824"/>
              <a:ext cx="44951" cy="1664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054" y="0"/>
                  </a:moveTo>
                  <a:lnTo>
                    <a:pt x="17720" y="0"/>
                  </a:lnTo>
                  <a:lnTo>
                    <a:pt x="18762" y="315"/>
                  </a:lnTo>
                  <a:lnTo>
                    <a:pt x="19689" y="1419"/>
                  </a:lnTo>
                  <a:lnTo>
                    <a:pt x="20442" y="3311"/>
                  </a:lnTo>
                  <a:lnTo>
                    <a:pt x="21079" y="5518"/>
                  </a:lnTo>
                  <a:lnTo>
                    <a:pt x="21484" y="8199"/>
                  </a:lnTo>
                  <a:lnTo>
                    <a:pt x="21600" y="11036"/>
                  </a:lnTo>
                  <a:lnTo>
                    <a:pt x="21484" y="13717"/>
                  </a:lnTo>
                  <a:lnTo>
                    <a:pt x="21079" y="16397"/>
                  </a:lnTo>
                  <a:lnTo>
                    <a:pt x="20384" y="18447"/>
                  </a:lnTo>
                  <a:lnTo>
                    <a:pt x="19573" y="20023"/>
                  </a:lnTo>
                  <a:lnTo>
                    <a:pt x="18647" y="21127"/>
                  </a:lnTo>
                  <a:lnTo>
                    <a:pt x="17546" y="21600"/>
                  </a:lnTo>
                  <a:lnTo>
                    <a:pt x="3822" y="21600"/>
                  </a:lnTo>
                  <a:lnTo>
                    <a:pt x="2838" y="21127"/>
                  </a:lnTo>
                  <a:lnTo>
                    <a:pt x="1853" y="19866"/>
                  </a:lnTo>
                  <a:lnTo>
                    <a:pt x="1100" y="18131"/>
                  </a:lnTo>
                  <a:lnTo>
                    <a:pt x="521" y="16082"/>
                  </a:lnTo>
                  <a:lnTo>
                    <a:pt x="174" y="13244"/>
                  </a:lnTo>
                  <a:lnTo>
                    <a:pt x="0" y="10564"/>
                  </a:lnTo>
                  <a:lnTo>
                    <a:pt x="174" y="7410"/>
                  </a:lnTo>
                  <a:lnTo>
                    <a:pt x="521" y="4888"/>
                  </a:lnTo>
                  <a:lnTo>
                    <a:pt x="1158" y="2838"/>
                  </a:lnTo>
                  <a:lnTo>
                    <a:pt x="1969" y="1104"/>
                  </a:lnTo>
                  <a:lnTo>
                    <a:pt x="2953" y="158"/>
                  </a:lnTo>
                  <a:lnTo>
                    <a:pt x="40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35719" tIns="35719" rIns="35719" bIns="35719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3600"/>
              </a:pPr>
              <a:endParaRPr sz="253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246389" y="44948"/>
              <a:ext cx="36626" cy="3496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855" y="0"/>
                  </a:moveTo>
                  <a:lnTo>
                    <a:pt x="18130" y="143"/>
                  </a:lnTo>
                  <a:lnTo>
                    <a:pt x="19263" y="642"/>
                  </a:lnTo>
                  <a:lnTo>
                    <a:pt x="20325" y="1497"/>
                  </a:lnTo>
                  <a:lnTo>
                    <a:pt x="21033" y="2495"/>
                  </a:lnTo>
                  <a:lnTo>
                    <a:pt x="21529" y="3636"/>
                  </a:lnTo>
                  <a:lnTo>
                    <a:pt x="21600" y="4919"/>
                  </a:lnTo>
                  <a:lnTo>
                    <a:pt x="21458" y="6131"/>
                  </a:lnTo>
                  <a:lnTo>
                    <a:pt x="20963" y="7343"/>
                  </a:lnTo>
                  <a:lnTo>
                    <a:pt x="20113" y="8341"/>
                  </a:lnTo>
                  <a:lnTo>
                    <a:pt x="8286" y="20174"/>
                  </a:lnTo>
                  <a:lnTo>
                    <a:pt x="7224" y="21030"/>
                  </a:lnTo>
                  <a:lnTo>
                    <a:pt x="6161" y="21457"/>
                  </a:lnTo>
                  <a:lnTo>
                    <a:pt x="4957" y="21600"/>
                  </a:lnTo>
                  <a:lnTo>
                    <a:pt x="3683" y="21386"/>
                  </a:lnTo>
                  <a:lnTo>
                    <a:pt x="2550" y="20887"/>
                  </a:lnTo>
                  <a:lnTo>
                    <a:pt x="1416" y="20032"/>
                  </a:lnTo>
                  <a:lnTo>
                    <a:pt x="637" y="19034"/>
                  </a:lnTo>
                  <a:lnTo>
                    <a:pt x="142" y="17822"/>
                  </a:lnTo>
                  <a:lnTo>
                    <a:pt x="0" y="16610"/>
                  </a:lnTo>
                  <a:lnTo>
                    <a:pt x="212" y="15398"/>
                  </a:lnTo>
                  <a:lnTo>
                    <a:pt x="708" y="14186"/>
                  </a:lnTo>
                  <a:lnTo>
                    <a:pt x="1558" y="13188"/>
                  </a:lnTo>
                  <a:lnTo>
                    <a:pt x="13456" y="1354"/>
                  </a:lnTo>
                  <a:lnTo>
                    <a:pt x="14447" y="499"/>
                  </a:lnTo>
                  <a:lnTo>
                    <a:pt x="15651" y="71"/>
                  </a:lnTo>
                  <a:lnTo>
                    <a:pt x="16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35719" tIns="35719" rIns="35719" bIns="35719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3600"/>
              </a:pPr>
              <a:endParaRPr sz="253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204770" y="11652"/>
              <a:ext cx="26637" cy="4162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495" y="0"/>
                  </a:moveTo>
                  <a:lnTo>
                    <a:pt x="16200" y="0"/>
                  </a:lnTo>
                  <a:lnTo>
                    <a:pt x="17811" y="245"/>
                  </a:lnTo>
                  <a:lnTo>
                    <a:pt x="19326" y="857"/>
                  </a:lnTo>
                  <a:lnTo>
                    <a:pt x="20463" y="1591"/>
                  </a:lnTo>
                  <a:lnTo>
                    <a:pt x="21221" y="2570"/>
                  </a:lnTo>
                  <a:lnTo>
                    <a:pt x="21600" y="3610"/>
                  </a:lnTo>
                  <a:lnTo>
                    <a:pt x="21600" y="4712"/>
                  </a:lnTo>
                  <a:lnTo>
                    <a:pt x="21221" y="5752"/>
                  </a:lnTo>
                  <a:lnTo>
                    <a:pt x="12600" y="19152"/>
                  </a:lnTo>
                  <a:lnTo>
                    <a:pt x="11747" y="20070"/>
                  </a:lnTo>
                  <a:lnTo>
                    <a:pt x="10516" y="20866"/>
                  </a:lnTo>
                  <a:lnTo>
                    <a:pt x="9000" y="21355"/>
                  </a:lnTo>
                  <a:lnTo>
                    <a:pt x="7389" y="21600"/>
                  </a:lnTo>
                  <a:lnTo>
                    <a:pt x="5684" y="21600"/>
                  </a:lnTo>
                  <a:lnTo>
                    <a:pt x="4074" y="21294"/>
                  </a:lnTo>
                  <a:lnTo>
                    <a:pt x="2368" y="20743"/>
                  </a:lnTo>
                  <a:lnTo>
                    <a:pt x="1232" y="19887"/>
                  </a:lnTo>
                  <a:lnTo>
                    <a:pt x="379" y="19030"/>
                  </a:lnTo>
                  <a:lnTo>
                    <a:pt x="0" y="17929"/>
                  </a:lnTo>
                  <a:lnTo>
                    <a:pt x="95" y="16888"/>
                  </a:lnTo>
                  <a:lnTo>
                    <a:pt x="663" y="15726"/>
                  </a:lnTo>
                  <a:lnTo>
                    <a:pt x="9189" y="2448"/>
                  </a:lnTo>
                  <a:lnTo>
                    <a:pt x="10137" y="1469"/>
                  </a:lnTo>
                  <a:lnTo>
                    <a:pt x="11368" y="734"/>
                  </a:lnTo>
                  <a:lnTo>
                    <a:pt x="12884" y="245"/>
                  </a:lnTo>
                  <a:lnTo>
                    <a:pt x="1449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35719" tIns="35719" rIns="35719" bIns="35719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3600"/>
              </a:pPr>
              <a:endParaRPr sz="253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154826" y="0"/>
              <a:ext cx="16649" cy="432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036" y="0"/>
                  </a:moveTo>
                  <a:lnTo>
                    <a:pt x="13874" y="174"/>
                  </a:lnTo>
                  <a:lnTo>
                    <a:pt x="16397" y="579"/>
                  </a:lnTo>
                  <a:lnTo>
                    <a:pt x="18604" y="1274"/>
                  </a:lnTo>
                  <a:lnTo>
                    <a:pt x="20181" y="2085"/>
                  </a:lnTo>
                  <a:lnTo>
                    <a:pt x="21285" y="3069"/>
                  </a:lnTo>
                  <a:lnTo>
                    <a:pt x="21600" y="4054"/>
                  </a:lnTo>
                  <a:lnTo>
                    <a:pt x="21600" y="17720"/>
                  </a:lnTo>
                  <a:lnTo>
                    <a:pt x="21127" y="18762"/>
                  </a:lnTo>
                  <a:lnTo>
                    <a:pt x="20023" y="19689"/>
                  </a:lnTo>
                  <a:lnTo>
                    <a:pt x="18447" y="20442"/>
                  </a:lnTo>
                  <a:lnTo>
                    <a:pt x="16082" y="21079"/>
                  </a:lnTo>
                  <a:lnTo>
                    <a:pt x="13559" y="21484"/>
                  </a:lnTo>
                  <a:lnTo>
                    <a:pt x="10564" y="21600"/>
                  </a:lnTo>
                  <a:lnTo>
                    <a:pt x="7568" y="21484"/>
                  </a:lnTo>
                  <a:lnTo>
                    <a:pt x="4888" y="21079"/>
                  </a:lnTo>
                  <a:lnTo>
                    <a:pt x="2838" y="20442"/>
                  </a:lnTo>
                  <a:lnTo>
                    <a:pt x="1261" y="19631"/>
                  </a:lnTo>
                  <a:lnTo>
                    <a:pt x="158" y="18705"/>
                  </a:lnTo>
                  <a:lnTo>
                    <a:pt x="0" y="17546"/>
                  </a:lnTo>
                  <a:lnTo>
                    <a:pt x="0" y="3938"/>
                  </a:lnTo>
                  <a:lnTo>
                    <a:pt x="315" y="2838"/>
                  </a:lnTo>
                  <a:lnTo>
                    <a:pt x="1577" y="1969"/>
                  </a:lnTo>
                  <a:lnTo>
                    <a:pt x="3311" y="1158"/>
                  </a:lnTo>
                  <a:lnTo>
                    <a:pt x="5518" y="521"/>
                  </a:lnTo>
                  <a:lnTo>
                    <a:pt x="8199" y="174"/>
                  </a:lnTo>
                  <a:lnTo>
                    <a:pt x="110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35719" tIns="35719" rIns="35719" bIns="35719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3600"/>
              </a:pPr>
              <a:endParaRPr sz="253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94893" y="11652"/>
              <a:ext cx="28303" cy="4162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804" y="0"/>
                  </a:moveTo>
                  <a:lnTo>
                    <a:pt x="7422" y="61"/>
                  </a:lnTo>
                  <a:lnTo>
                    <a:pt x="9040" y="365"/>
                  </a:lnTo>
                  <a:lnTo>
                    <a:pt x="10467" y="913"/>
                  </a:lnTo>
                  <a:lnTo>
                    <a:pt x="11704" y="1704"/>
                  </a:lnTo>
                  <a:lnTo>
                    <a:pt x="12560" y="2616"/>
                  </a:lnTo>
                  <a:lnTo>
                    <a:pt x="21124" y="15941"/>
                  </a:lnTo>
                  <a:lnTo>
                    <a:pt x="21600" y="16976"/>
                  </a:lnTo>
                  <a:lnTo>
                    <a:pt x="21600" y="18071"/>
                  </a:lnTo>
                  <a:lnTo>
                    <a:pt x="21029" y="19045"/>
                  </a:lnTo>
                  <a:lnTo>
                    <a:pt x="20173" y="19957"/>
                  </a:lnTo>
                  <a:lnTo>
                    <a:pt x="19031" y="20748"/>
                  </a:lnTo>
                  <a:lnTo>
                    <a:pt x="17413" y="21296"/>
                  </a:lnTo>
                  <a:lnTo>
                    <a:pt x="15700" y="21600"/>
                  </a:lnTo>
                  <a:lnTo>
                    <a:pt x="13988" y="21600"/>
                  </a:lnTo>
                  <a:lnTo>
                    <a:pt x="12465" y="21296"/>
                  </a:lnTo>
                  <a:lnTo>
                    <a:pt x="11038" y="20809"/>
                  </a:lnTo>
                  <a:lnTo>
                    <a:pt x="9896" y="19957"/>
                  </a:lnTo>
                  <a:lnTo>
                    <a:pt x="9040" y="18923"/>
                  </a:lnTo>
                  <a:lnTo>
                    <a:pt x="381" y="5659"/>
                  </a:lnTo>
                  <a:lnTo>
                    <a:pt x="0" y="4624"/>
                  </a:lnTo>
                  <a:lnTo>
                    <a:pt x="0" y="3529"/>
                  </a:lnTo>
                  <a:lnTo>
                    <a:pt x="476" y="2555"/>
                  </a:lnTo>
                  <a:lnTo>
                    <a:pt x="1427" y="1643"/>
                  </a:lnTo>
                  <a:lnTo>
                    <a:pt x="2569" y="852"/>
                  </a:lnTo>
                  <a:lnTo>
                    <a:pt x="4187" y="304"/>
                  </a:lnTo>
                  <a:lnTo>
                    <a:pt x="58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35719" tIns="35719" rIns="35719" bIns="35719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3600"/>
              </a:pPr>
              <a:endParaRPr sz="253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44949" y="44948"/>
              <a:ext cx="36627" cy="3662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903" y="0"/>
                  </a:moveTo>
                  <a:lnTo>
                    <a:pt x="6182" y="212"/>
                  </a:lnTo>
                  <a:lnTo>
                    <a:pt x="7318" y="779"/>
                  </a:lnTo>
                  <a:lnTo>
                    <a:pt x="8384" y="1487"/>
                  </a:lnTo>
                  <a:lnTo>
                    <a:pt x="20179" y="13314"/>
                  </a:lnTo>
                  <a:lnTo>
                    <a:pt x="21032" y="14376"/>
                  </a:lnTo>
                  <a:lnTo>
                    <a:pt x="21458" y="15510"/>
                  </a:lnTo>
                  <a:lnTo>
                    <a:pt x="21600" y="16713"/>
                  </a:lnTo>
                  <a:lnTo>
                    <a:pt x="21387" y="17988"/>
                  </a:lnTo>
                  <a:lnTo>
                    <a:pt x="20889" y="19121"/>
                  </a:lnTo>
                  <a:lnTo>
                    <a:pt x="20037" y="20184"/>
                  </a:lnTo>
                  <a:lnTo>
                    <a:pt x="19042" y="21033"/>
                  </a:lnTo>
                  <a:lnTo>
                    <a:pt x="17834" y="21458"/>
                  </a:lnTo>
                  <a:lnTo>
                    <a:pt x="16626" y="21600"/>
                  </a:lnTo>
                  <a:lnTo>
                    <a:pt x="15347" y="21458"/>
                  </a:lnTo>
                  <a:lnTo>
                    <a:pt x="14211" y="20892"/>
                  </a:lnTo>
                  <a:lnTo>
                    <a:pt x="13216" y="20042"/>
                  </a:lnTo>
                  <a:lnTo>
                    <a:pt x="1350" y="8144"/>
                  </a:lnTo>
                  <a:lnTo>
                    <a:pt x="568" y="7153"/>
                  </a:lnTo>
                  <a:lnTo>
                    <a:pt x="142" y="6020"/>
                  </a:lnTo>
                  <a:lnTo>
                    <a:pt x="0" y="4745"/>
                  </a:lnTo>
                  <a:lnTo>
                    <a:pt x="213" y="3541"/>
                  </a:lnTo>
                  <a:lnTo>
                    <a:pt x="711" y="2337"/>
                  </a:lnTo>
                  <a:lnTo>
                    <a:pt x="1492" y="1346"/>
                  </a:lnTo>
                  <a:lnTo>
                    <a:pt x="2487" y="637"/>
                  </a:lnTo>
                  <a:lnTo>
                    <a:pt x="3695" y="142"/>
                  </a:lnTo>
                  <a:lnTo>
                    <a:pt x="49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35719" tIns="35719" rIns="35719" bIns="35719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3600"/>
              </a:pPr>
              <a:endParaRPr sz="253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274691" y="206433"/>
              <a:ext cx="41621" cy="2663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661" y="0"/>
                  </a:moveTo>
                  <a:lnTo>
                    <a:pt x="4698" y="0"/>
                  </a:lnTo>
                  <a:lnTo>
                    <a:pt x="5858" y="474"/>
                  </a:lnTo>
                  <a:lnTo>
                    <a:pt x="19159" y="9095"/>
                  </a:lnTo>
                  <a:lnTo>
                    <a:pt x="20075" y="9853"/>
                  </a:lnTo>
                  <a:lnTo>
                    <a:pt x="20868" y="11084"/>
                  </a:lnTo>
                  <a:lnTo>
                    <a:pt x="21356" y="12600"/>
                  </a:lnTo>
                  <a:lnTo>
                    <a:pt x="21600" y="14211"/>
                  </a:lnTo>
                  <a:lnTo>
                    <a:pt x="21600" y="15916"/>
                  </a:lnTo>
                  <a:lnTo>
                    <a:pt x="21295" y="17621"/>
                  </a:lnTo>
                  <a:lnTo>
                    <a:pt x="20746" y="19232"/>
                  </a:lnTo>
                  <a:lnTo>
                    <a:pt x="19892" y="20368"/>
                  </a:lnTo>
                  <a:lnTo>
                    <a:pt x="19037" y="21221"/>
                  </a:lnTo>
                  <a:lnTo>
                    <a:pt x="17939" y="21600"/>
                  </a:lnTo>
                  <a:lnTo>
                    <a:pt x="16902" y="21505"/>
                  </a:lnTo>
                  <a:lnTo>
                    <a:pt x="15742" y="20937"/>
                  </a:lnTo>
                  <a:lnTo>
                    <a:pt x="2441" y="12411"/>
                  </a:lnTo>
                  <a:lnTo>
                    <a:pt x="1525" y="11463"/>
                  </a:lnTo>
                  <a:lnTo>
                    <a:pt x="732" y="10232"/>
                  </a:lnTo>
                  <a:lnTo>
                    <a:pt x="244" y="8811"/>
                  </a:lnTo>
                  <a:lnTo>
                    <a:pt x="0" y="7105"/>
                  </a:lnTo>
                  <a:lnTo>
                    <a:pt x="0" y="5495"/>
                  </a:lnTo>
                  <a:lnTo>
                    <a:pt x="305" y="3789"/>
                  </a:lnTo>
                  <a:lnTo>
                    <a:pt x="915" y="2368"/>
                  </a:lnTo>
                  <a:lnTo>
                    <a:pt x="1647" y="1232"/>
                  </a:lnTo>
                  <a:lnTo>
                    <a:pt x="2563" y="379"/>
                  </a:lnTo>
                  <a:lnTo>
                    <a:pt x="366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35719" tIns="35719" rIns="35719" bIns="35719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3600"/>
              </a:pPr>
              <a:endParaRPr sz="253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11654" y="96557"/>
              <a:ext cx="41621" cy="2663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600" y="0"/>
                  </a:moveTo>
                  <a:lnTo>
                    <a:pt x="4759" y="0"/>
                  </a:lnTo>
                  <a:lnTo>
                    <a:pt x="5797" y="382"/>
                  </a:lnTo>
                  <a:lnTo>
                    <a:pt x="19159" y="8984"/>
                  </a:lnTo>
                  <a:lnTo>
                    <a:pt x="20136" y="9844"/>
                  </a:lnTo>
                  <a:lnTo>
                    <a:pt x="20868" y="11087"/>
                  </a:lnTo>
                  <a:lnTo>
                    <a:pt x="21356" y="12616"/>
                  </a:lnTo>
                  <a:lnTo>
                    <a:pt x="21600" y="14145"/>
                  </a:lnTo>
                  <a:lnTo>
                    <a:pt x="21600" y="15961"/>
                  </a:lnTo>
                  <a:lnTo>
                    <a:pt x="21295" y="17586"/>
                  </a:lnTo>
                  <a:lnTo>
                    <a:pt x="20746" y="19211"/>
                  </a:lnTo>
                  <a:lnTo>
                    <a:pt x="19953" y="20453"/>
                  </a:lnTo>
                  <a:lnTo>
                    <a:pt x="19037" y="21218"/>
                  </a:lnTo>
                  <a:lnTo>
                    <a:pt x="18000" y="21600"/>
                  </a:lnTo>
                  <a:lnTo>
                    <a:pt x="16902" y="21504"/>
                  </a:lnTo>
                  <a:lnTo>
                    <a:pt x="15803" y="20931"/>
                  </a:lnTo>
                  <a:lnTo>
                    <a:pt x="2502" y="12329"/>
                  </a:lnTo>
                  <a:lnTo>
                    <a:pt x="1464" y="11469"/>
                  </a:lnTo>
                  <a:lnTo>
                    <a:pt x="793" y="10227"/>
                  </a:lnTo>
                  <a:lnTo>
                    <a:pt x="244" y="8793"/>
                  </a:lnTo>
                  <a:lnTo>
                    <a:pt x="0" y="7073"/>
                  </a:lnTo>
                  <a:lnTo>
                    <a:pt x="0" y="5448"/>
                  </a:lnTo>
                  <a:lnTo>
                    <a:pt x="305" y="3823"/>
                  </a:lnTo>
                  <a:lnTo>
                    <a:pt x="854" y="2294"/>
                  </a:lnTo>
                  <a:lnTo>
                    <a:pt x="1647" y="1147"/>
                  </a:lnTo>
                  <a:lnTo>
                    <a:pt x="2624" y="382"/>
                  </a:lnTo>
                  <a:lnTo>
                    <a:pt x="36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35719" tIns="35719" rIns="35719" bIns="35719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3600"/>
              </a:pPr>
              <a:endParaRPr sz="253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89898" y="324633"/>
              <a:ext cx="146503" cy="7491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830" y="0"/>
                  </a:moveTo>
                  <a:lnTo>
                    <a:pt x="18823" y="102"/>
                  </a:lnTo>
                  <a:lnTo>
                    <a:pt x="18823" y="6907"/>
                  </a:lnTo>
                  <a:lnTo>
                    <a:pt x="20422" y="6907"/>
                  </a:lnTo>
                  <a:lnTo>
                    <a:pt x="20739" y="6974"/>
                  </a:lnTo>
                  <a:lnTo>
                    <a:pt x="21020" y="7211"/>
                  </a:lnTo>
                  <a:lnTo>
                    <a:pt x="21266" y="7550"/>
                  </a:lnTo>
                  <a:lnTo>
                    <a:pt x="21442" y="8024"/>
                  </a:lnTo>
                  <a:lnTo>
                    <a:pt x="21565" y="8599"/>
                  </a:lnTo>
                  <a:lnTo>
                    <a:pt x="21600" y="9243"/>
                  </a:lnTo>
                  <a:lnTo>
                    <a:pt x="21547" y="9852"/>
                  </a:lnTo>
                  <a:lnTo>
                    <a:pt x="21424" y="10394"/>
                  </a:lnTo>
                  <a:lnTo>
                    <a:pt x="21248" y="10868"/>
                  </a:lnTo>
                  <a:lnTo>
                    <a:pt x="20985" y="11206"/>
                  </a:lnTo>
                  <a:lnTo>
                    <a:pt x="20704" y="11443"/>
                  </a:lnTo>
                  <a:lnTo>
                    <a:pt x="20370" y="11511"/>
                  </a:lnTo>
                  <a:lnTo>
                    <a:pt x="18735" y="11511"/>
                  </a:lnTo>
                  <a:lnTo>
                    <a:pt x="18542" y="13034"/>
                  </a:lnTo>
                  <a:lnTo>
                    <a:pt x="18278" y="14456"/>
                  </a:lnTo>
                  <a:lnTo>
                    <a:pt x="17892" y="15811"/>
                  </a:lnTo>
                  <a:lnTo>
                    <a:pt x="17470" y="17063"/>
                  </a:lnTo>
                  <a:lnTo>
                    <a:pt x="16943" y="18181"/>
                  </a:lnTo>
                  <a:lnTo>
                    <a:pt x="16345" y="19162"/>
                  </a:lnTo>
                  <a:lnTo>
                    <a:pt x="15695" y="20009"/>
                  </a:lnTo>
                  <a:lnTo>
                    <a:pt x="14992" y="20652"/>
                  </a:lnTo>
                  <a:lnTo>
                    <a:pt x="14236" y="21160"/>
                  </a:lnTo>
                  <a:lnTo>
                    <a:pt x="13428" y="21498"/>
                  </a:lnTo>
                  <a:lnTo>
                    <a:pt x="12601" y="21600"/>
                  </a:lnTo>
                  <a:lnTo>
                    <a:pt x="8911" y="21600"/>
                  </a:lnTo>
                  <a:lnTo>
                    <a:pt x="8085" y="21498"/>
                  </a:lnTo>
                  <a:lnTo>
                    <a:pt x="7294" y="21126"/>
                  </a:lnTo>
                  <a:lnTo>
                    <a:pt x="6520" y="20652"/>
                  </a:lnTo>
                  <a:lnTo>
                    <a:pt x="5817" y="19975"/>
                  </a:lnTo>
                  <a:lnTo>
                    <a:pt x="5167" y="19129"/>
                  </a:lnTo>
                  <a:lnTo>
                    <a:pt x="4570" y="18113"/>
                  </a:lnTo>
                  <a:lnTo>
                    <a:pt x="4077" y="16996"/>
                  </a:lnTo>
                  <a:lnTo>
                    <a:pt x="3621" y="15743"/>
                  </a:lnTo>
                  <a:lnTo>
                    <a:pt x="3251" y="14389"/>
                  </a:lnTo>
                  <a:lnTo>
                    <a:pt x="3005" y="12933"/>
                  </a:lnTo>
                  <a:lnTo>
                    <a:pt x="2830" y="11409"/>
                  </a:lnTo>
                  <a:lnTo>
                    <a:pt x="1178" y="11409"/>
                  </a:lnTo>
                  <a:lnTo>
                    <a:pt x="879" y="11342"/>
                  </a:lnTo>
                  <a:lnTo>
                    <a:pt x="580" y="11105"/>
                  </a:lnTo>
                  <a:lnTo>
                    <a:pt x="352" y="10698"/>
                  </a:lnTo>
                  <a:lnTo>
                    <a:pt x="158" y="10224"/>
                  </a:lnTo>
                  <a:lnTo>
                    <a:pt x="35" y="9683"/>
                  </a:lnTo>
                  <a:lnTo>
                    <a:pt x="0" y="9073"/>
                  </a:lnTo>
                  <a:lnTo>
                    <a:pt x="35" y="8464"/>
                  </a:lnTo>
                  <a:lnTo>
                    <a:pt x="158" y="7922"/>
                  </a:lnTo>
                  <a:lnTo>
                    <a:pt x="369" y="7448"/>
                  </a:lnTo>
                  <a:lnTo>
                    <a:pt x="615" y="7110"/>
                  </a:lnTo>
                  <a:lnTo>
                    <a:pt x="914" y="6907"/>
                  </a:lnTo>
                  <a:lnTo>
                    <a:pt x="1230" y="6771"/>
                  </a:lnTo>
                  <a:lnTo>
                    <a:pt x="2830" y="6771"/>
                  </a:lnTo>
                  <a:lnTo>
                    <a:pt x="28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35719" tIns="35719" rIns="35719" bIns="35719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3600"/>
              </a:pPr>
              <a:endParaRPr sz="253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59932" y="58267"/>
              <a:ext cx="209765" cy="24971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812" y="13824"/>
                  </a:moveTo>
                  <a:lnTo>
                    <a:pt x="10384" y="13855"/>
                  </a:lnTo>
                  <a:lnTo>
                    <a:pt x="9992" y="13937"/>
                  </a:lnTo>
                  <a:lnTo>
                    <a:pt x="9612" y="14091"/>
                  </a:lnTo>
                  <a:lnTo>
                    <a:pt x="9269" y="14287"/>
                  </a:lnTo>
                  <a:lnTo>
                    <a:pt x="8976" y="14523"/>
                  </a:lnTo>
                  <a:lnTo>
                    <a:pt x="8755" y="14811"/>
                  </a:lnTo>
                  <a:lnTo>
                    <a:pt x="8559" y="15110"/>
                  </a:lnTo>
                  <a:lnTo>
                    <a:pt x="8449" y="15449"/>
                  </a:lnTo>
                  <a:lnTo>
                    <a:pt x="8412" y="15809"/>
                  </a:lnTo>
                  <a:lnTo>
                    <a:pt x="8449" y="16169"/>
                  </a:lnTo>
                  <a:lnTo>
                    <a:pt x="8559" y="16509"/>
                  </a:lnTo>
                  <a:lnTo>
                    <a:pt x="8743" y="16827"/>
                  </a:lnTo>
                  <a:lnTo>
                    <a:pt x="8976" y="17095"/>
                  </a:lnTo>
                  <a:lnTo>
                    <a:pt x="9257" y="17342"/>
                  </a:lnTo>
                  <a:lnTo>
                    <a:pt x="9588" y="17537"/>
                  </a:lnTo>
                  <a:lnTo>
                    <a:pt x="9967" y="17702"/>
                  </a:lnTo>
                  <a:lnTo>
                    <a:pt x="10359" y="17784"/>
                  </a:lnTo>
                  <a:lnTo>
                    <a:pt x="10776" y="17825"/>
                  </a:lnTo>
                  <a:lnTo>
                    <a:pt x="11204" y="17794"/>
                  </a:lnTo>
                  <a:lnTo>
                    <a:pt x="11608" y="17702"/>
                  </a:lnTo>
                  <a:lnTo>
                    <a:pt x="11988" y="17558"/>
                  </a:lnTo>
                  <a:lnTo>
                    <a:pt x="12318" y="17352"/>
                  </a:lnTo>
                  <a:lnTo>
                    <a:pt x="12612" y="17115"/>
                  </a:lnTo>
                  <a:lnTo>
                    <a:pt x="12845" y="16838"/>
                  </a:lnTo>
                  <a:lnTo>
                    <a:pt x="13016" y="16529"/>
                  </a:lnTo>
                  <a:lnTo>
                    <a:pt x="13139" y="16190"/>
                  </a:lnTo>
                  <a:lnTo>
                    <a:pt x="13188" y="15830"/>
                  </a:lnTo>
                  <a:lnTo>
                    <a:pt x="13151" y="15470"/>
                  </a:lnTo>
                  <a:lnTo>
                    <a:pt x="13053" y="15130"/>
                  </a:lnTo>
                  <a:lnTo>
                    <a:pt x="12869" y="14822"/>
                  </a:lnTo>
                  <a:lnTo>
                    <a:pt x="12637" y="14544"/>
                  </a:lnTo>
                  <a:lnTo>
                    <a:pt x="12343" y="14297"/>
                  </a:lnTo>
                  <a:lnTo>
                    <a:pt x="12012" y="14102"/>
                  </a:lnTo>
                  <a:lnTo>
                    <a:pt x="11645" y="13947"/>
                  </a:lnTo>
                  <a:lnTo>
                    <a:pt x="11241" y="13855"/>
                  </a:lnTo>
                  <a:lnTo>
                    <a:pt x="10812" y="13824"/>
                  </a:lnTo>
                  <a:close/>
                  <a:moveTo>
                    <a:pt x="10812" y="3168"/>
                  </a:moveTo>
                  <a:lnTo>
                    <a:pt x="10567" y="3178"/>
                  </a:lnTo>
                  <a:lnTo>
                    <a:pt x="10310" y="3189"/>
                  </a:lnTo>
                  <a:lnTo>
                    <a:pt x="10078" y="3209"/>
                  </a:lnTo>
                  <a:lnTo>
                    <a:pt x="9845" y="3240"/>
                  </a:lnTo>
                  <a:lnTo>
                    <a:pt x="9404" y="3384"/>
                  </a:lnTo>
                  <a:lnTo>
                    <a:pt x="9220" y="3487"/>
                  </a:lnTo>
                  <a:lnTo>
                    <a:pt x="9037" y="3610"/>
                  </a:lnTo>
                  <a:lnTo>
                    <a:pt x="8878" y="3785"/>
                  </a:lnTo>
                  <a:lnTo>
                    <a:pt x="8731" y="3981"/>
                  </a:lnTo>
                  <a:lnTo>
                    <a:pt x="8596" y="4227"/>
                  </a:lnTo>
                  <a:lnTo>
                    <a:pt x="8486" y="4515"/>
                  </a:lnTo>
                  <a:lnTo>
                    <a:pt x="8400" y="4834"/>
                  </a:lnTo>
                  <a:lnTo>
                    <a:pt x="8339" y="5225"/>
                  </a:lnTo>
                  <a:lnTo>
                    <a:pt x="8302" y="5657"/>
                  </a:lnTo>
                  <a:lnTo>
                    <a:pt x="8290" y="6161"/>
                  </a:lnTo>
                  <a:lnTo>
                    <a:pt x="8302" y="6634"/>
                  </a:lnTo>
                  <a:lnTo>
                    <a:pt x="8327" y="7128"/>
                  </a:lnTo>
                  <a:lnTo>
                    <a:pt x="8376" y="7653"/>
                  </a:lnTo>
                  <a:lnTo>
                    <a:pt x="8522" y="8702"/>
                  </a:lnTo>
                  <a:lnTo>
                    <a:pt x="8620" y="9247"/>
                  </a:lnTo>
                  <a:lnTo>
                    <a:pt x="8755" y="9761"/>
                  </a:lnTo>
                  <a:lnTo>
                    <a:pt x="8878" y="10265"/>
                  </a:lnTo>
                  <a:lnTo>
                    <a:pt x="9012" y="10749"/>
                  </a:lnTo>
                  <a:lnTo>
                    <a:pt x="9184" y="11222"/>
                  </a:lnTo>
                  <a:lnTo>
                    <a:pt x="9343" y="11654"/>
                  </a:lnTo>
                  <a:lnTo>
                    <a:pt x="9527" y="12045"/>
                  </a:lnTo>
                  <a:lnTo>
                    <a:pt x="9710" y="12384"/>
                  </a:lnTo>
                  <a:lnTo>
                    <a:pt x="9906" y="12693"/>
                  </a:lnTo>
                  <a:lnTo>
                    <a:pt x="10127" y="12939"/>
                  </a:lnTo>
                  <a:lnTo>
                    <a:pt x="10335" y="13114"/>
                  </a:lnTo>
                  <a:lnTo>
                    <a:pt x="10555" y="13238"/>
                  </a:lnTo>
                  <a:lnTo>
                    <a:pt x="10776" y="13269"/>
                  </a:lnTo>
                  <a:lnTo>
                    <a:pt x="11020" y="13238"/>
                  </a:lnTo>
                  <a:lnTo>
                    <a:pt x="11241" y="13114"/>
                  </a:lnTo>
                  <a:lnTo>
                    <a:pt x="11461" y="12939"/>
                  </a:lnTo>
                  <a:lnTo>
                    <a:pt x="11669" y="12693"/>
                  </a:lnTo>
                  <a:lnTo>
                    <a:pt x="11890" y="12384"/>
                  </a:lnTo>
                  <a:lnTo>
                    <a:pt x="12073" y="12045"/>
                  </a:lnTo>
                  <a:lnTo>
                    <a:pt x="12269" y="11654"/>
                  </a:lnTo>
                  <a:lnTo>
                    <a:pt x="12429" y="11222"/>
                  </a:lnTo>
                  <a:lnTo>
                    <a:pt x="12588" y="10759"/>
                  </a:lnTo>
                  <a:lnTo>
                    <a:pt x="12747" y="10275"/>
                  </a:lnTo>
                  <a:lnTo>
                    <a:pt x="12869" y="9771"/>
                  </a:lnTo>
                  <a:lnTo>
                    <a:pt x="12980" y="9247"/>
                  </a:lnTo>
                  <a:lnTo>
                    <a:pt x="13090" y="8712"/>
                  </a:lnTo>
                  <a:lnTo>
                    <a:pt x="13176" y="8187"/>
                  </a:lnTo>
                  <a:lnTo>
                    <a:pt x="13237" y="7673"/>
                  </a:lnTo>
                  <a:lnTo>
                    <a:pt x="13286" y="7149"/>
                  </a:lnTo>
                  <a:lnTo>
                    <a:pt x="13310" y="6655"/>
                  </a:lnTo>
                  <a:lnTo>
                    <a:pt x="13310" y="5719"/>
                  </a:lnTo>
                  <a:lnTo>
                    <a:pt x="13273" y="5297"/>
                  </a:lnTo>
                  <a:lnTo>
                    <a:pt x="13224" y="4927"/>
                  </a:lnTo>
                  <a:lnTo>
                    <a:pt x="13163" y="4598"/>
                  </a:lnTo>
                  <a:lnTo>
                    <a:pt x="13065" y="4320"/>
                  </a:lnTo>
                  <a:lnTo>
                    <a:pt x="12943" y="4073"/>
                  </a:lnTo>
                  <a:lnTo>
                    <a:pt x="12820" y="3867"/>
                  </a:lnTo>
                  <a:lnTo>
                    <a:pt x="12686" y="3703"/>
                  </a:lnTo>
                  <a:lnTo>
                    <a:pt x="12514" y="3549"/>
                  </a:lnTo>
                  <a:lnTo>
                    <a:pt x="12343" y="3446"/>
                  </a:lnTo>
                  <a:lnTo>
                    <a:pt x="12147" y="3353"/>
                  </a:lnTo>
                  <a:lnTo>
                    <a:pt x="11951" y="3281"/>
                  </a:lnTo>
                  <a:lnTo>
                    <a:pt x="11743" y="3230"/>
                  </a:lnTo>
                  <a:lnTo>
                    <a:pt x="11522" y="3199"/>
                  </a:lnTo>
                  <a:lnTo>
                    <a:pt x="11302" y="3178"/>
                  </a:lnTo>
                  <a:lnTo>
                    <a:pt x="11057" y="3178"/>
                  </a:lnTo>
                  <a:lnTo>
                    <a:pt x="10812" y="3168"/>
                  </a:lnTo>
                  <a:close/>
                  <a:moveTo>
                    <a:pt x="11094" y="0"/>
                  </a:moveTo>
                  <a:lnTo>
                    <a:pt x="12000" y="51"/>
                  </a:lnTo>
                  <a:lnTo>
                    <a:pt x="12894" y="165"/>
                  </a:lnTo>
                  <a:lnTo>
                    <a:pt x="13763" y="339"/>
                  </a:lnTo>
                  <a:lnTo>
                    <a:pt x="14596" y="576"/>
                  </a:lnTo>
                  <a:lnTo>
                    <a:pt x="15404" y="854"/>
                  </a:lnTo>
                  <a:lnTo>
                    <a:pt x="16176" y="1193"/>
                  </a:lnTo>
                  <a:lnTo>
                    <a:pt x="16910" y="1574"/>
                  </a:lnTo>
                  <a:lnTo>
                    <a:pt x="17596" y="2006"/>
                  </a:lnTo>
                  <a:lnTo>
                    <a:pt x="18245" y="2489"/>
                  </a:lnTo>
                  <a:lnTo>
                    <a:pt x="18845" y="3014"/>
                  </a:lnTo>
                  <a:lnTo>
                    <a:pt x="19396" y="3559"/>
                  </a:lnTo>
                  <a:lnTo>
                    <a:pt x="19886" y="4166"/>
                  </a:lnTo>
                  <a:lnTo>
                    <a:pt x="20327" y="4783"/>
                  </a:lnTo>
                  <a:lnTo>
                    <a:pt x="20706" y="5441"/>
                  </a:lnTo>
                  <a:lnTo>
                    <a:pt x="21024" y="6130"/>
                  </a:lnTo>
                  <a:lnTo>
                    <a:pt x="21269" y="6840"/>
                  </a:lnTo>
                  <a:lnTo>
                    <a:pt x="21465" y="7570"/>
                  </a:lnTo>
                  <a:lnTo>
                    <a:pt x="21563" y="8331"/>
                  </a:lnTo>
                  <a:lnTo>
                    <a:pt x="21600" y="9103"/>
                  </a:lnTo>
                  <a:lnTo>
                    <a:pt x="21563" y="9813"/>
                  </a:lnTo>
                  <a:lnTo>
                    <a:pt x="21465" y="10512"/>
                  </a:lnTo>
                  <a:lnTo>
                    <a:pt x="21306" y="11191"/>
                  </a:lnTo>
                  <a:lnTo>
                    <a:pt x="21086" y="11849"/>
                  </a:lnTo>
                  <a:lnTo>
                    <a:pt x="20804" y="12497"/>
                  </a:lnTo>
                  <a:lnTo>
                    <a:pt x="20461" y="13104"/>
                  </a:lnTo>
                  <a:lnTo>
                    <a:pt x="20069" y="13701"/>
                  </a:lnTo>
                  <a:lnTo>
                    <a:pt x="19641" y="14256"/>
                  </a:lnTo>
                  <a:lnTo>
                    <a:pt x="19163" y="14791"/>
                  </a:lnTo>
                  <a:lnTo>
                    <a:pt x="18551" y="15459"/>
                  </a:lnTo>
                  <a:lnTo>
                    <a:pt x="17988" y="16159"/>
                  </a:lnTo>
                  <a:lnTo>
                    <a:pt x="17486" y="16889"/>
                  </a:lnTo>
                  <a:lnTo>
                    <a:pt x="17020" y="17630"/>
                  </a:lnTo>
                  <a:lnTo>
                    <a:pt x="16604" y="18391"/>
                  </a:lnTo>
                  <a:lnTo>
                    <a:pt x="16237" y="19173"/>
                  </a:lnTo>
                  <a:lnTo>
                    <a:pt x="15918" y="19965"/>
                  </a:lnTo>
                  <a:lnTo>
                    <a:pt x="15649" y="20777"/>
                  </a:lnTo>
                  <a:lnTo>
                    <a:pt x="15453" y="21600"/>
                  </a:lnTo>
                  <a:lnTo>
                    <a:pt x="6049" y="21569"/>
                  </a:lnTo>
                  <a:lnTo>
                    <a:pt x="5792" y="20623"/>
                  </a:lnTo>
                  <a:lnTo>
                    <a:pt x="5461" y="19697"/>
                  </a:lnTo>
                  <a:lnTo>
                    <a:pt x="5082" y="18792"/>
                  </a:lnTo>
                  <a:lnTo>
                    <a:pt x="4629" y="17887"/>
                  </a:lnTo>
                  <a:lnTo>
                    <a:pt x="4114" y="17023"/>
                  </a:lnTo>
                  <a:lnTo>
                    <a:pt x="3551" y="16179"/>
                  </a:lnTo>
                  <a:lnTo>
                    <a:pt x="2927" y="15357"/>
                  </a:lnTo>
                  <a:lnTo>
                    <a:pt x="2229" y="14565"/>
                  </a:lnTo>
                  <a:lnTo>
                    <a:pt x="1763" y="14019"/>
                  </a:lnTo>
                  <a:lnTo>
                    <a:pt x="1347" y="13443"/>
                  </a:lnTo>
                  <a:lnTo>
                    <a:pt x="980" y="12847"/>
                  </a:lnTo>
                  <a:lnTo>
                    <a:pt x="661" y="12209"/>
                  </a:lnTo>
                  <a:lnTo>
                    <a:pt x="416" y="11561"/>
                  </a:lnTo>
                  <a:lnTo>
                    <a:pt x="208" y="10893"/>
                  </a:lnTo>
                  <a:lnTo>
                    <a:pt x="86" y="10203"/>
                  </a:lnTo>
                  <a:lnTo>
                    <a:pt x="12" y="9494"/>
                  </a:lnTo>
                  <a:lnTo>
                    <a:pt x="0" y="8774"/>
                  </a:lnTo>
                  <a:lnTo>
                    <a:pt x="61" y="8002"/>
                  </a:lnTo>
                  <a:lnTo>
                    <a:pt x="208" y="7262"/>
                  </a:lnTo>
                  <a:lnTo>
                    <a:pt x="429" y="6531"/>
                  </a:lnTo>
                  <a:lnTo>
                    <a:pt x="722" y="5822"/>
                  </a:lnTo>
                  <a:lnTo>
                    <a:pt x="1065" y="5143"/>
                  </a:lnTo>
                  <a:lnTo>
                    <a:pt x="1482" y="4495"/>
                  </a:lnTo>
                  <a:lnTo>
                    <a:pt x="1947" y="3878"/>
                  </a:lnTo>
                  <a:lnTo>
                    <a:pt x="2498" y="3302"/>
                  </a:lnTo>
                  <a:lnTo>
                    <a:pt x="3073" y="2746"/>
                  </a:lnTo>
                  <a:lnTo>
                    <a:pt x="3698" y="2242"/>
                  </a:lnTo>
                  <a:lnTo>
                    <a:pt x="4384" y="1790"/>
                  </a:lnTo>
                  <a:lnTo>
                    <a:pt x="5118" y="1378"/>
                  </a:lnTo>
                  <a:lnTo>
                    <a:pt x="5865" y="1008"/>
                  </a:lnTo>
                  <a:lnTo>
                    <a:pt x="6673" y="689"/>
                  </a:lnTo>
                  <a:lnTo>
                    <a:pt x="7506" y="432"/>
                  </a:lnTo>
                  <a:lnTo>
                    <a:pt x="8363" y="237"/>
                  </a:lnTo>
                  <a:lnTo>
                    <a:pt x="9245" y="82"/>
                  </a:lnTo>
                  <a:lnTo>
                    <a:pt x="10163" y="10"/>
                  </a:lnTo>
                  <a:lnTo>
                    <a:pt x="110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35719" tIns="35719" rIns="35719" bIns="35719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3600"/>
              </a:pPr>
              <a:endParaRPr sz="253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grpSp>
        <p:nvGrpSpPr>
          <p:cNvPr id="51" name="Skupina 50"/>
          <p:cNvGrpSpPr/>
          <p:nvPr/>
        </p:nvGrpSpPr>
        <p:grpSpPr>
          <a:xfrm>
            <a:off x="5379188" y="3413162"/>
            <a:ext cx="1421721" cy="1075255"/>
            <a:chOff x="822553" y="2929885"/>
            <a:chExt cx="2219325" cy="1955800"/>
          </a:xfrm>
        </p:grpSpPr>
        <p:grpSp>
          <p:nvGrpSpPr>
            <p:cNvPr id="52" name="Group 61"/>
            <p:cNvGrpSpPr/>
            <p:nvPr/>
          </p:nvGrpSpPr>
          <p:grpSpPr>
            <a:xfrm>
              <a:off x="822553" y="2929885"/>
              <a:ext cx="2219325" cy="1955800"/>
              <a:chOff x="1462088" y="2527300"/>
              <a:chExt cx="2219325" cy="1955800"/>
            </a:xfrm>
            <a:solidFill>
              <a:schemeClr val="accent1"/>
            </a:solidFill>
          </p:grpSpPr>
          <p:sp>
            <p:nvSpPr>
              <p:cNvPr id="54" name="Freeform 30"/>
              <p:cNvSpPr>
                <a:spLocks/>
              </p:cNvSpPr>
              <p:nvPr/>
            </p:nvSpPr>
            <p:spPr bwMode="auto">
              <a:xfrm>
                <a:off x="2046288" y="2527300"/>
                <a:ext cx="1050925" cy="266700"/>
              </a:xfrm>
              <a:custGeom>
                <a:avLst/>
                <a:gdLst>
                  <a:gd name="T0" fmla="*/ 564 w 662"/>
                  <a:gd name="T1" fmla="*/ 168 h 168"/>
                  <a:gd name="T2" fmla="*/ 662 w 662"/>
                  <a:gd name="T3" fmla="*/ 0 h 168"/>
                  <a:gd name="T4" fmla="*/ 0 w 662"/>
                  <a:gd name="T5" fmla="*/ 0 h 168"/>
                  <a:gd name="T6" fmla="*/ 98 w 662"/>
                  <a:gd name="T7" fmla="*/ 168 h 168"/>
                  <a:gd name="T8" fmla="*/ 564 w 662"/>
                  <a:gd name="T9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2" h="168">
                    <a:moveTo>
                      <a:pt x="564" y="168"/>
                    </a:moveTo>
                    <a:lnTo>
                      <a:pt x="662" y="0"/>
                    </a:lnTo>
                    <a:lnTo>
                      <a:pt x="0" y="0"/>
                    </a:lnTo>
                    <a:lnTo>
                      <a:pt x="98" y="168"/>
                    </a:lnTo>
                    <a:lnTo>
                      <a:pt x="564" y="1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1"/>
              <p:cNvSpPr>
                <a:spLocks/>
              </p:cNvSpPr>
              <p:nvPr/>
            </p:nvSpPr>
            <p:spPr bwMode="auto">
              <a:xfrm>
                <a:off x="1462088" y="2560638"/>
                <a:ext cx="679450" cy="908050"/>
              </a:xfrm>
              <a:custGeom>
                <a:avLst/>
                <a:gdLst>
                  <a:gd name="T0" fmla="*/ 428 w 428"/>
                  <a:gd name="T1" fmla="*/ 168 h 572"/>
                  <a:gd name="T2" fmla="*/ 332 w 428"/>
                  <a:gd name="T3" fmla="*/ 0 h 572"/>
                  <a:gd name="T4" fmla="*/ 0 w 428"/>
                  <a:gd name="T5" fmla="*/ 572 h 572"/>
                  <a:gd name="T6" fmla="*/ 195 w 428"/>
                  <a:gd name="T7" fmla="*/ 572 h 572"/>
                  <a:gd name="T8" fmla="*/ 428 w 428"/>
                  <a:gd name="T9" fmla="*/ 168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8" h="572">
                    <a:moveTo>
                      <a:pt x="428" y="168"/>
                    </a:moveTo>
                    <a:lnTo>
                      <a:pt x="332" y="0"/>
                    </a:lnTo>
                    <a:lnTo>
                      <a:pt x="0" y="572"/>
                    </a:lnTo>
                    <a:lnTo>
                      <a:pt x="195" y="572"/>
                    </a:lnTo>
                    <a:lnTo>
                      <a:pt x="428" y="1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2"/>
              <p:cNvSpPr>
                <a:spLocks/>
              </p:cNvSpPr>
              <p:nvPr/>
            </p:nvSpPr>
            <p:spPr bwMode="auto">
              <a:xfrm>
                <a:off x="3001963" y="2560638"/>
                <a:ext cx="679450" cy="908050"/>
              </a:xfrm>
              <a:custGeom>
                <a:avLst/>
                <a:gdLst>
                  <a:gd name="T0" fmla="*/ 233 w 428"/>
                  <a:gd name="T1" fmla="*/ 572 h 572"/>
                  <a:gd name="T2" fmla="*/ 428 w 428"/>
                  <a:gd name="T3" fmla="*/ 572 h 572"/>
                  <a:gd name="T4" fmla="*/ 96 w 428"/>
                  <a:gd name="T5" fmla="*/ 0 h 572"/>
                  <a:gd name="T6" fmla="*/ 0 w 428"/>
                  <a:gd name="T7" fmla="*/ 168 h 572"/>
                  <a:gd name="T8" fmla="*/ 233 w 428"/>
                  <a:gd name="T9" fmla="*/ 572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8" h="572">
                    <a:moveTo>
                      <a:pt x="233" y="572"/>
                    </a:moveTo>
                    <a:lnTo>
                      <a:pt x="428" y="572"/>
                    </a:lnTo>
                    <a:lnTo>
                      <a:pt x="96" y="0"/>
                    </a:lnTo>
                    <a:lnTo>
                      <a:pt x="0" y="168"/>
                    </a:lnTo>
                    <a:lnTo>
                      <a:pt x="233" y="572"/>
                    </a:ln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" name="Freeform 33"/>
              <p:cNvSpPr>
                <a:spLocks/>
              </p:cNvSpPr>
              <p:nvPr/>
            </p:nvSpPr>
            <p:spPr bwMode="auto">
              <a:xfrm>
                <a:off x="1462088" y="3536950"/>
                <a:ext cx="679450" cy="912812"/>
              </a:xfrm>
              <a:custGeom>
                <a:avLst/>
                <a:gdLst>
                  <a:gd name="T0" fmla="*/ 195 w 428"/>
                  <a:gd name="T1" fmla="*/ 0 h 575"/>
                  <a:gd name="T2" fmla="*/ 0 w 428"/>
                  <a:gd name="T3" fmla="*/ 0 h 575"/>
                  <a:gd name="T4" fmla="*/ 332 w 428"/>
                  <a:gd name="T5" fmla="*/ 575 h 575"/>
                  <a:gd name="T6" fmla="*/ 428 w 428"/>
                  <a:gd name="T7" fmla="*/ 404 h 575"/>
                  <a:gd name="T8" fmla="*/ 195 w 428"/>
                  <a:gd name="T9" fmla="*/ 0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8" h="575">
                    <a:moveTo>
                      <a:pt x="195" y="0"/>
                    </a:moveTo>
                    <a:lnTo>
                      <a:pt x="0" y="0"/>
                    </a:lnTo>
                    <a:lnTo>
                      <a:pt x="332" y="575"/>
                    </a:lnTo>
                    <a:lnTo>
                      <a:pt x="428" y="404"/>
                    </a:lnTo>
                    <a:lnTo>
                      <a:pt x="19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" name="Freeform 34"/>
              <p:cNvSpPr>
                <a:spLocks/>
              </p:cNvSpPr>
              <p:nvPr/>
            </p:nvSpPr>
            <p:spPr bwMode="auto">
              <a:xfrm>
                <a:off x="3001963" y="3536950"/>
                <a:ext cx="679450" cy="912812"/>
              </a:xfrm>
              <a:custGeom>
                <a:avLst/>
                <a:gdLst>
                  <a:gd name="T0" fmla="*/ 0 w 428"/>
                  <a:gd name="T1" fmla="*/ 404 h 575"/>
                  <a:gd name="T2" fmla="*/ 96 w 428"/>
                  <a:gd name="T3" fmla="*/ 575 h 575"/>
                  <a:gd name="T4" fmla="*/ 428 w 428"/>
                  <a:gd name="T5" fmla="*/ 0 h 575"/>
                  <a:gd name="T6" fmla="*/ 233 w 428"/>
                  <a:gd name="T7" fmla="*/ 0 h 575"/>
                  <a:gd name="T8" fmla="*/ 0 w 428"/>
                  <a:gd name="T9" fmla="*/ 404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8" h="575">
                    <a:moveTo>
                      <a:pt x="0" y="404"/>
                    </a:moveTo>
                    <a:lnTo>
                      <a:pt x="96" y="575"/>
                    </a:lnTo>
                    <a:lnTo>
                      <a:pt x="428" y="0"/>
                    </a:lnTo>
                    <a:lnTo>
                      <a:pt x="233" y="0"/>
                    </a:lnTo>
                    <a:lnTo>
                      <a:pt x="0" y="4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" name="Freeform 35"/>
              <p:cNvSpPr>
                <a:spLocks/>
              </p:cNvSpPr>
              <p:nvPr/>
            </p:nvSpPr>
            <p:spPr bwMode="auto">
              <a:xfrm>
                <a:off x="2046288" y="4213225"/>
                <a:ext cx="1050925" cy="269875"/>
              </a:xfrm>
              <a:custGeom>
                <a:avLst/>
                <a:gdLst>
                  <a:gd name="T0" fmla="*/ 98 w 662"/>
                  <a:gd name="T1" fmla="*/ 0 h 170"/>
                  <a:gd name="T2" fmla="*/ 0 w 662"/>
                  <a:gd name="T3" fmla="*/ 170 h 170"/>
                  <a:gd name="T4" fmla="*/ 662 w 662"/>
                  <a:gd name="T5" fmla="*/ 170 h 170"/>
                  <a:gd name="T6" fmla="*/ 564 w 662"/>
                  <a:gd name="T7" fmla="*/ 0 h 170"/>
                  <a:gd name="T8" fmla="*/ 98 w 662"/>
                  <a:gd name="T9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2" h="170">
                    <a:moveTo>
                      <a:pt x="98" y="0"/>
                    </a:moveTo>
                    <a:lnTo>
                      <a:pt x="0" y="170"/>
                    </a:lnTo>
                    <a:lnTo>
                      <a:pt x="662" y="170"/>
                    </a:lnTo>
                    <a:lnTo>
                      <a:pt x="564" y="0"/>
                    </a:lnTo>
                    <a:lnTo>
                      <a:pt x="9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pic>
          <p:nvPicPr>
            <p:cNvPr id="53" name="Obrázek 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1285" y="3429000"/>
              <a:ext cx="907967" cy="907967"/>
            </a:xfrm>
            <a:prstGeom prst="rect">
              <a:avLst/>
            </a:prstGeom>
          </p:spPr>
        </p:pic>
      </p:grpSp>
      <p:pic>
        <p:nvPicPr>
          <p:cNvPr id="60" name="Obrázek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405" y="455086"/>
            <a:ext cx="947428" cy="9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656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2404" y="879549"/>
            <a:ext cx="9714014" cy="1648295"/>
          </a:xfrm>
        </p:spPr>
        <p:txBody>
          <a:bodyPr>
            <a:normAutofit/>
          </a:bodyPr>
          <a:lstStyle/>
          <a:p>
            <a:r>
              <a:rPr lang="cs-CZ" dirty="0" smtClean="0"/>
              <a:t>Náměty na samostatnou práci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32404" y="3129503"/>
            <a:ext cx="10058506" cy="3390405"/>
          </a:xfrm>
        </p:spPr>
        <p:txBody>
          <a:bodyPr/>
          <a:lstStyle/>
          <a:p>
            <a:r>
              <a:rPr lang="cs-CZ" dirty="0" smtClean="0"/>
              <a:t>Navrhněte nový program „Sucho“, který by se vyhnul chybám rozebíraného cvičného programu.</a:t>
            </a:r>
          </a:p>
        </p:txBody>
      </p:sp>
    </p:spTree>
    <p:extLst>
      <p:ext uri="{BB962C8B-B14F-4D97-AF65-F5344CB8AC3E}">
        <p14:creationId xmlns:p14="http://schemas.microsoft.com/office/powerpoint/2010/main" val="73782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2263" y="609600"/>
            <a:ext cx="10486258" cy="1110018"/>
          </a:xfrm>
        </p:spPr>
        <p:txBody>
          <a:bodyPr/>
          <a:lstStyle/>
          <a:p>
            <a:r>
              <a:rPr lang="cs-CZ" dirty="0" smtClean="0"/>
              <a:t>Doporučená 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32262" y="1719618"/>
            <a:ext cx="8679977" cy="5138382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 smtClean="0">
                <a:solidFill>
                  <a:schemeClr val="tx1"/>
                </a:solidFill>
              </a:rPr>
              <a:t>Cantell</a:t>
            </a:r>
            <a:r>
              <a:rPr lang="cs-CZ" dirty="0" smtClean="0">
                <a:solidFill>
                  <a:schemeClr val="tx1"/>
                </a:solidFill>
              </a:rPr>
              <a:t>,  H.,</a:t>
            </a:r>
            <a:r>
              <a:rPr lang="cs-CZ" dirty="0" err="1" smtClean="0">
                <a:solidFill>
                  <a:schemeClr val="tx1"/>
                </a:solidFill>
              </a:rPr>
              <a:t>Tolppanen</a:t>
            </a:r>
            <a:r>
              <a:rPr lang="cs-CZ" dirty="0" smtClean="0">
                <a:solidFill>
                  <a:schemeClr val="tx1"/>
                </a:solidFill>
              </a:rPr>
              <a:t>, S., </a:t>
            </a:r>
            <a:r>
              <a:rPr lang="cs-CZ" dirty="0" err="1" smtClean="0">
                <a:solidFill>
                  <a:schemeClr val="tx1"/>
                </a:solidFill>
              </a:rPr>
              <a:t>Aarnio-Linnanvuori</a:t>
            </a:r>
            <a:r>
              <a:rPr lang="cs-CZ" dirty="0" smtClean="0">
                <a:solidFill>
                  <a:schemeClr val="tx1"/>
                </a:solidFill>
              </a:rPr>
              <a:t>, E. &amp; </a:t>
            </a:r>
            <a:r>
              <a:rPr lang="cs-CZ" dirty="0" err="1" smtClean="0">
                <a:solidFill>
                  <a:schemeClr val="tx1"/>
                </a:solidFill>
              </a:rPr>
              <a:t>Lehtonen</a:t>
            </a:r>
            <a:r>
              <a:rPr lang="cs-CZ" dirty="0" smtClean="0">
                <a:solidFill>
                  <a:schemeClr val="tx1"/>
                </a:solidFill>
              </a:rPr>
              <a:t>, A. (2019) </a:t>
            </a:r>
            <a:r>
              <a:rPr lang="cs-CZ" dirty="0" err="1" smtClean="0">
                <a:solidFill>
                  <a:schemeClr val="tx1"/>
                </a:solidFill>
              </a:rPr>
              <a:t>Bicycle</a:t>
            </a:r>
            <a:r>
              <a:rPr lang="cs-CZ" dirty="0" smtClean="0">
                <a:solidFill>
                  <a:schemeClr val="tx1"/>
                </a:solidFill>
              </a:rPr>
              <a:t> model on </a:t>
            </a:r>
            <a:r>
              <a:rPr lang="cs-CZ" dirty="0" err="1" smtClean="0">
                <a:solidFill>
                  <a:schemeClr val="tx1"/>
                </a:solidFill>
              </a:rPr>
              <a:t>climate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change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education</a:t>
            </a:r>
            <a:r>
              <a:rPr lang="cs-CZ" dirty="0" smtClean="0">
                <a:solidFill>
                  <a:schemeClr val="tx1"/>
                </a:solidFill>
              </a:rPr>
              <a:t>: </a:t>
            </a:r>
            <a:r>
              <a:rPr lang="cs-CZ" dirty="0" err="1" smtClean="0">
                <a:solidFill>
                  <a:schemeClr val="tx1"/>
                </a:solidFill>
              </a:rPr>
              <a:t>presenting</a:t>
            </a:r>
            <a:r>
              <a:rPr lang="cs-CZ" dirty="0" smtClean="0">
                <a:solidFill>
                  <a:schemeClr val="tx1"/>
                </a:solidFill>
              </a:rPr>
              <a:t> and </a:t>
            </a:r>
            <a:r>
              <a:rPr lang="cs-CZ" dirty="0" err="1" smtClean="0">
                <a:solidFill>
                  <a:schemeClr val="tx1"/>
                </a:solidFill>
              </a:rPr>
              <a:t>evaluating</a:t>
            </a:r>
            <a:r>
              <a:rPr lang="cs-CZ" dirty="0" smtClean="0">
                <a:solidFill>
                  <a:schemeClr val="tx1"/>
                </a:solidFill>
              </a:rPr>
              <a:t> a model. </a:t>
            </a:r>
            <a:r>
              <a:rPr lang="cs-CZ" i="1" dirty="0" err="1" smtClean="0">
                <a:solidFill>
                  <a:schemeClr val="tx1"/>
                </a:solidFill>
              </a:rPr>
              <a:t>Environmental</a:t>
            </a:r>
            <a:r>
              <a:rPr lang="cs-CZ" i="1" dirty="0" smtClean="0">
                <a:solidFill>
                  <a:schemeClr val="tx1"/>
                </a:solidFill>
              </a:rPr>
              <a:t> </a:t>
            </a:r>
            <a:r>
              <a:rPr lang="cs-CZ" i="1" dirty="0" err="1" smtClean="0">
                <a:solidFill>
                  <a:schemeClr val="tx1"/>
                </a:solidFill>
              </a:rPr>
              <a:t>Education</a:t>
            </a:r>
            <a:r>
              <a:rPr lang="cs-CZ" i="1" dirty="0" smtClean="0">
                <a:solidFill>
                  <a:schemeClr val="tx1"/>
                </a:solidFill>
              </a:rPr>
              <a:t> </a:t>
            </a:r>
            <a:r>
              <a:rPr lang="cs-CZ" i="1" dirty="0" err="1" smtClean="0">
                <a:solidFill>
                  <a:schemeClr val="tx1"/>
                </a:solidFill>
              </a:rPr>
              <a:t>Research</a:t>
            </a:r>
            <a:r>
              <a:rPr lang="cs-CZ" dirty="0" smtClean="0">
                <a:solidFill>
                  <a:schemeClr val="tx1"/>
                </a:solidFill>
              </a:rPr>
              <a:t>, 25(5), 717-731</a:t>
            </a:r>
          </a:p>
          <a:p>
            <a:r>
              <a:rPr lang="cs-CZ" dirty="0" smtClean="0"/>
              <a:t>Daniš, P., </a:t>
            </a:r>
            <a:r>
              <a:rPr lang="cs-CZ" dirty="0" err="1" smtClean="0"/>
              <a:t>Broukalová</a:t>
            </a:r>
            <a:r>
              <a:rPr lang="cs-CZ" dirty="0" smtClean="0"/>
              <a:t>, L., Chvátalová, M., Ježková, E. </a:t>
            </a:r>
            <a:r>
              <a:rPr lang="en-US" dirty="0" smtClean="0"/>
              <a:t>&amp; Ne</a:t>
            </a:r>
            <a:r>
              <a:rPr lang="cs-CZ" dirty="0" err="1" smtClean="0"/>
              <a:t>špor</a:t>
            </a:r>
            <a:r>
              <a:rPr lang="cs-CZ" dirty="0" smtClean="0"/>
              <a:t>, J. (2020). </a:t>
            </a:r>
            <a:r>
              <a:rPr lang="cs-CZ" i="1" dirty="0" smtClean="0"/>
              <a:t>Doporučení pro tvorbu a realizaci účinných programů environmentální výchovy</a:t>
            </a:r>
            <a:r>
              <a:rPr lang="cs-CZ" dirty="0" smtClean="0"/>
              <a:t>. Praha: SSEV Pavučina.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Monroe, </a:t>
            </a:r>
            <a:r>
              <a:rPr lang="cs-CZ" dirty="0" smtClean="0">
                <a:solidFill>
                  <a:schemeClr val="tx1"/>
                </a:solidFill>
              </a:rPr>
              <a:t>M.C., </a:t>
            </a:r>
            <a:r>
              <a:rPr lang="en-US" dirty="0" smtClean="0">
                <a:solidFill>
                  <a:schemeClr val="tx1"/>
                </a:solidFill>
              </a:rPr>
              <a:t>Plate,</a:t>
            </a:r>
            <a:r>
              <a:rPr lang="cs-CZ" dirty="0" smtClean="0">
                <a:solidFill>
                  <a:schemeClr val="tx1"/>
                </a:solidFill>
              </a:rPr>
              <a:t> R.R., </a:t>
            </a:r>
            <a:r>
              <a:rPr lang="en-US" dirty="0" err="1" smtClean="0">
                <a:solidFill>
                  <a:schemeClr val="tx1"/>
                </a:solidFill>
              </a:rPr>
              <a:t>Oxarart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cs-CZ" dirty="0" smtClean="0">
                <a:solidFill>
                  <a:schemeClr val="tx1"/>
                </a:solidFill>
              </a:rPr>
              <a:t> A., </a:t>
            </a:r>
            <a:r>
              <a:rPr lang="en-US" dirty="0" smtClean="0">
                <a:solidFill>
                  <a:schemeClr val="tx1"/>
                </a:solidFill>
              </a:rPr>
              <a:t>Bowers</a:t>
            </a:r>
            <a:r>
              <a:rPr lang="cs-CZ" dirty="0" smtClean="0">
                <a:solidFill>
                  <a:schemeClr val="tx1"/>
                </a:solidFill>
              </a:rPr>
              <a:t>, A.</a:t>
            </a:r>
            <a:r>
              <a:rPr lang="en-US" dirty="0" smtClean="0">
                <a:solidFill>
                  <a:schemeClr val="tx1"/>
                </a:solidFill>
              </a:rPr>
              <a:t> &amp; Chaves</a:t>
            </a:r>
            <a:r>
              <a:rPr lang="cs-CZ" dirty="0" smtClean="0">
                <a:solidFill>
                  <a:schemeClr val="tx1"/>
                </a:solidFill>
              </a:rPr>
              <a:t>, W. A.</a:t>
            </a:r>
            <a:r>
              <a:rPr lang="en-US" dirty="0" smtClean="0">
                <a:solidFill>
                  <a:schemeClr val="tx1"/>
                </a:solidFill>
              </a:rPr>
              <a:t> (2019) Identifying effective climate change education strategies: a systematic review of the research, </a:t>
            </a:r>
            <a:r>
              <a:rPr lang="en-US" i="1" dirty="0" smtClean="0">
                <a:solidFill>
                  <a:schemeClr val="tx1"/>
                </a:solidFill>
              </a:rPr>
              <a:t>Environmental Education Research</a:t>
            </a:r>
            <a:r>
              <a:rPr lang="en-US" dirty="0" smtClean="0">
                <a:solidFill>
                  <a:schemeClr val="tx1"/>
                </a:solidFill>
              </a:rPr>
              <a:t>, 25</a:t>
            </a:r>
            <a:r>
              <a:rPr lang="cs-CZ" dirty="0" smtClean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</a:rPr>
              <a:t>6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  <a:r>
              <a:rPr lang="en-US" dirty="0" smtClean="0">
                <a:solidFill>
                  <a:schemeClr val="tx1"/>
                </a:solidFill>
              </a:rPr>
              <a:t>, 791-812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/>
              <a:t>NAAEE (2009). </a:t>
            </a:r>
            <a:r>
              <a:rPr lang="cs-CZ" i="1" dirty="0" err="1" smtClean="0"/>
              <a:t>Environmental</a:t>
            </a:r>
            <a:r>
              <a:rPr lang="cs-CZ" i="1" dirty="0" smtClean="0"/>
              <a:t> </a:t>
            </a:r>
            <a:r>
              <a:rPr lang="cs-CZ" i="1" dirty="0" err="1" smtClean="0"/>
              <a:t>Education</a:t>
            </a:r>
            <a:r>
              <a:rPr lang="cs-CZ" i="1" dirty="0" smtClean="0"/>
              <a:t> </a:t>
            </a:r>
            <a:r>
              <a:rPr lang="cs-CZ" i="1" dirty="0" err="1" smtClean="0"/>
              <a:t>Materials</a:t>
            </a:r>
            <a:r>
              <a:rPr lang="cs-CZ" i="1" dirty="0" smtClean="0"/>
              <a:t>. </a:t>
            </a:r>
            <a:r>
              <a:rPr lang="cs-CZ" i="1" dirty="0" err="1" smtClean="0"/>
              <a:t>Guidelines</a:t>
            </a:r>
            <a:r>
              <a:rPr lang="cs-CZ" i="1" dirty="0" smtClean="0"/>
              <a:t> </a:t>
            </a:r>
            <a:r>
              <a:rPr lang="cs-CZ" i="1" dirty="0" err="1" smtClean="0"/>
              <a:t>for</a:t>
            </a:r>
            <a:r>
              <a:rPr lang="cs-CZ" i="1" dirty="0" smtClean="0"/>
              <a:t> Excellence. </a:t>
            </a:r>
            <a:r>
              <a:rPr lang="cs-CZ" dirty="0"/>
              <a:t>Washington: NAAEE https://cdn.naaee.org/sites/default/files/eepro/products/files/ee_materials.lr_.</a:t>
            </a:r>
            <a:r>
              <a:rPr lang="cs-CZ" dirty="0" smtClean="0"/>
              <a:t>pdf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023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Poděkování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838200" y="3465513"/>
            <a:ext cx="10729912" cy="2328460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V prezentaci byly využity volně dostupné ikony získané z webu </a:t>
            </a:r>
            <a:r>
              <a:rPr lang="cs-CZ" dirty="0" err="1" smtClean="0"/>
              <a:t>Flaticon</a:t>
            </a:r>
            <a:r>
              <a:rPr lang="cs-CZ" dirty="0" smtClean="0"/>
              <a:t> (http://www.flaticon.com)</a:t>
            </a:r>
          </a:p>
          <a:p>
            <a:pPr lvl="1"/>
            <a:r>
              <a:rPr lang="cs-CZ" dirty="0" err="1" smtClean="0"/>
              <a:t>Ultimatearm</a:t>
            </a:r>
            <a:endParaRPr lang="cs-CZ" dirty="0" smtClean="0"/>
          </a:p>
          <a:p>
            <a:pPr lvl="1"/>
            <a:r>
              <a:rPr lang="cs-CZ" dirty="0" err="1" smtClean="0"/>
              <a:t>Freepik</a:t>
            </a:r>
            <a:endParaRPr lang="cs-CZ" dirty="0" smtClean="0"/>
          </a:p>
          <a:p>
            <a:pPr lvl="1"/>
            <a:r>
              <a:rPr lang="cs-CZ" dirty="0" err="1" smtClean="0"/>
              <a:t>Turkub</a:t>
            </a:r>
            <a:endParaRPr lang="cs-CZ" dirty="0" smtClean="0"/>
          </a:p>
          <a:p>
            <a:r>
              <a:rPr lang="cs-CZ" dirty="0" smtClean="0"/>
              <a:t>Fotografie z titulní stránky pochází z volně použitelné databáze obrázků </a:t>
            </a:r>
            <a:r>
              <a:rPr lang="cs-CZ" dirty="0" err="1" smtClean="0"/>
              <a:t>Unsplash</a:t>
            </a:r>
            <a:r>
              <a:rPr lang="cs-CZ" dirty="0" smtClean="0"/>
              <a:t> (autor </a:t>
            </a:r>
            <a:r>
              <a:rPr lang="cs-CZ" dirty="0" err="1" smtClean="0"/>
              <a:t>Meritt</a:t>
            </a:r>
            <a:r>
              <a:rPr lang="cs-CZ" dirty="0" smtClean="0"/>
              <a:t> Thomas)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3214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 lekce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825087"/>
            <a:ext cx="9615985" cy="3351876"/>
          </a:xfrm>
        </p:spPr>
        <p:txBody>
          <a:bodyPr/>
          <a:lstStyle/>
          <a:p>
            <a:pPr marL="0" indent="0">
              <a:buNone/>
            </a:pPr>
            <a:r>
              <a:rPr lang="cs-CZ" i="1" dirty="0" smtClean="0"/>
              <a:t>Po ukončení lekce studenti:</a:t>
            </a:r>
          </a:p>
          <a:p>
            <a:r>
              <a:rPr lang="cs-CZ" dirty="0" smtClean="0"/>
              <a:t>Analyzují teorii zvoleného programu environmentální výchovy, sestaví jeho logický model a uvedou, které ze svých cílů program má či nemá šanci naplnit.</a:t>
            </a:r>
          </a:p>
          <a:p>
            <a:r>
              <a:rPr lang="cs-CZ" dirty="0" smtClean="0"/>
              <a:t>Podle zvoleného modelu vyhodnotí kvalitu programu, identifikují jeho silné a slabé stránky, stejně jako příležitosti k úpravám.</a:t>
            </a:r>
          </a:p>
        </p:txBody>
      </p:sp>
    </p:spTree>
    <p:extLst>
      <p:ext uri="{BB962C8B-B14F-4D97-AF65-F5344CB8AC3E}">
        <p14:creationId xmlns:p14="http://schemas.microsoft.com/office/powerpoint/2010/main" val="213208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Vstupní otázky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838200" y="1883390"/>
            <a:ext cx="7632394" cy="3961263"/>
          </a:xfrm>
        </p:spPr>
        <p:txBody>
          <a:bodyPr>
            <a:normAutofit/>
          </a:bodyPr>
          <a:lstStyle/>
          <a:p>
            <a:r>
              <a:rPr lang="cs-CZ" dirty="0" smtClean="0"/>
              <a:t>Jaké zásady by měl dodržovat program pro žáky základních škol zaměřený na problematiku sucha a klimatických změn? </a:t>
            </a:r>
          </a:p>
          <a:p>
            <a:r>
              <a:rPr lang="cs-CZ" dirty="0" smtClean="0"/>
              <a:t>Jakým postupům by se takový program měl určitě </a:t>
            </a:r>
            <a:r>
              <a:rPr lang="cs-CZ" smtClean="0"/>
              <a:t>vyhnout</a:t>
            </a:r>
            <a:r>
              <a:rPr lang="cs-CZ" smtClean="0"/>
              <a:t>?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54477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/>
          <p:cNvGrpSpPr/>
          <p:nvPr/>
        </p:nvGrpSpPr>
        <p:grpSpPr>
          <a:xfrm>
            <a:off x="7871053" y="2929885"/>
            <a:ext cx="2217737" cy="1955800"/>
            <a:chOff x="8510588" y="2527300"/>
            <a:chExt cx="2217737" cy="1955800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9093200" y="2527300"/>
              <a:ext cx="1047750" cy="266700"/>
            </a:xfrm>
            <a:custGeom>
              <a:avLst/>
              <a:gdLst>
                <a:gd name="T0" fmla="*/ 562 w 660"/>
                <a:gd name="T1" fmla="*/ 168 h 168"/>
                <a:gd name="T2" fmla="*/ 660 w 660"/>
                <a:gd name="T3" fmla="*/ 0 h 168"/>
                <a:gd name="T4" fmla="*/ 0 w 660"/>
                <a:gd name="T5" fmla="*/ 0 h 168"/>
                <a:gd name="T6" fmla="*/ 99 w 660"/>
                <a:gd name="T7" fmla="*/ 168 h 168"/>
                <a:gd name="T8" fmla="*/ 562 w 660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0" h="168">
                  <a:moveTo>
                    <a:pt x="562" y="168"/>
                  </a:moveTo>
                  <a:lnTo>
                    <a:pt x="660" y="0"/>
                  </a:lnTo>
                  <a:lnTo>
                    <a:pt x="0" y="0"/>
                  </a:lnTo>
                  <a:lnTo>
                    <a:pt x="99" y="168"/>
                  </a:lnTo>
                  <a:lnTo>
                    <a:pt x="562" y="16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8510588" y="2560638"/>
              <a:ext cx="677863" cy="908050"/>
            </a:xfrm>
            <a:custGeom>
              <a:avLst/>
              <a:gdLst>
                <a:gd name="T0" fmla="*/ 427 w 427"/>
                <a:gd name="T1" fmla="*/ 168 h 572"/>
                <a:gd name="T2" fmla="*/ 329 w 427"/>
                <a:gd name="T3" fmla="*/ 0 h 572"/>
                <a:gd name="T4" fmla="*/ 0 w 427"/>
                <a:gd name="T5" fmla="*/ 572 h 572"/>
                <a:gd name="T6" fmla="*/ 194 w 427"/>
                <a:gd name="T7" fmla="*/ 572 h 572"/>
                <a:gd name="T8" fmla="*/ 427 w 427"/>
                <a:gd name="T9" fmla="*/ 168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572">
                  <a:moveTo>
                    <a:pt x="427" y="168"/>
                  </a:moveTo>
                  <a:lnTo>
                    <a:pt x="329" y="0"/>
                  </a:lnTo>
                  <a:lnTo>
                    <a:pt x="0" y="572"/>
                  </a:lnTo>
                  <a:lnTo>
                    <a:pt x="194" y="572"/>
                  </a:lnTo>
                  <a:lnTo>
                    <a:pt x="427" y="168"/>
                  </a:ln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10045700" y="2560638"/>
              <a:ext cx="682625" cy="908050"/>
            </a:xfrm>
            <a:custGeom>
              <a:avLst/>
              <a:gdLst>
                <a:gd name="T0" fmla="*/ 233 w 430"/>
                <a:gd name="T1" fmla="*/ 572 h 572"/>
                <a:gd name="T2" fmla="*/ 430 w 430"/>
                <a:gd name="T3" fmla="*/ 572 h 572"/>
                <a:gd name="T4" fmla="*/ 99 w 430"/>
                <a:gd name="T5" fmla="*/ 0 h 572"/>
                <a:gd name="T6" fmla="*/ 0 w 430"/>
                <a:gd name="T7" fmla="*/ 168 h 572"/>
                <a:gd name="T8" fmla="*/ 233 w 430"/>
                <a:gd name="T9" fmla="*/ 572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0" h="572">
                  <a:moveTo>
                    <a:pt x="233" y="572"/>
                  </a:moveTo>
                  <a:lnTo>
                    <a:pt x="430" y="572"/>
                  </a:lnTo>
                  <a:lnTo>
                    <a:pt x="99" y="0"/>
                  </a:lnTo>
                  <a:lnTo>
                    <a:pt x="0" y="168"/>
                  </a:lnTo>
                  <a:lnTo>
                    <a:pt x="233" y="57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9093200" y="4213225"/>
              <a:ext cx="1047750" cy="269875"/>
            </a:xfrm>
            <a:custGeom>
              <a:avLst/>
              <a:gdLst>
                <a:gd name="T0" fmla="*/ 99 w 660"/>
                <a:gd name="T1" fmla="*/ 0 h 170"/>
                <a:gd name="T2" fmla="*/ 0 w 660"/>
                <a:gd name="T3" fmla="*/ 170 h 170"/>
                <a:gd name="T4" fmla="*/ 660 w 660"/>
                <a:gd name="T5" fmla="*/ 170 h 170"/>
                <a:gd name="T6" fmla="*/ 562 w 660"/>
                <a:gd name="T7" fmla="*/ 0 h 170"/>
                <a:gd name="T8" fmla="*/ 99 w 660"/>
                <a:gd name="T9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0" h="170">
                  <a:moveTo>
                    <a:pt x="99" y="0"/>
                  </a:moveTo>
                  <a:lnTo>
                    <a:pt x="0" y="170"/>
                  </a:lnTo>
                  <a:lnTo>
                    <a:pt x="660" y="170"/>
                  </a:lnTo>
                  <a:lnTo>
                    <a:pt x="562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8510588" y="3536950"/>
              <a:ext cx="677863" cy="912812"/>
            </a:xfrm>
            <a:custGeom>
              <a:avLst/>
              <a:gdLst>
                <a:gd name="T0" fmla="*/ 194 w 427"/>
                <a:gd name="T1" fmla="*/ 0 h 575"/>
                <a:gd name="T2" fmla="*/ 0 w 427"/>
                <a:gd name="T3" fmla="*/ 0 h 575"/>
                <a:gd name="T4" fmla="*/ 329 w 427"/>
                <a:gd name="T5" fmla="*/ 575 h 575"/>
                <a:gd name="T6" fmla="*/ 427 w 427"/>
                <a:gd name="T7" fmla="*/ 404 h 575"/>
                <a:gd name="T8" fmla="*/ 194 w 427"/>
                <a:gd name="T9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575">
                  <a:moveTo>
                    <a:pt x="194" y="0"/>
                  </a:moveTo>
                  <a:lnTo>
                    <a:pt x="0" y="0"/>
                  </a:lnTo>
                  <a:lnTo>
                    <a:pt x="329" y="575"/>
                  </a:lnTo>
                  <a:lnTo>
                    <a:pt x="427" y="404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10045700" y="3536950"/>
              <a:ext cx="682625" cy="912812"/>
            </a:xfrm>
            <a:custGeom>
              <a:avLst/>
              <a:gdLst>
                <a:gd name="T0" fmla="*/ 0 w 430"/>
                <a:gd name="T1" fmla="*/ 404 h 575"/>
                <a:gd name="T2" fmla="*/ 99 w 430"/>
                <a:gd name="T3" fmla="*/ 575 h 575"/>
                <a:gd name="T4" fmla="*/ 430 w 430"/>
                <a:gd name="T5" fmla="*/ 0 h 575"/>
                <a:gd name="T6" fmla="*/ 233 w 430"/>
                <a:gd name="T7" fmla="*/ 0 h 575"/>
                <a:gd name="T8" fmla="*/ 0 w 430"/>
                <a:gd name="T9" fmla="*/ 404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0" h="575">
                  <a:moveTo>
                    <a:pt x="0" y="404"/>
                  </a:moveTo>
                  <a:lnTo>
                    <a:pt x="99" y="575"/>
                  </a:lnTo>
                  <a:lnTo>
                    <a:pt x="430" y="0"/>
                  </a:lnTo>
                  <a:lnTo>
                    <a:pt x="233" y="0"/>
                  </a:lnTo>
                  <a:lnTo>
                    <a:pt x="0" y="40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102578" y="1915473"/>
            <a:ext cx="2217738" cy="1955800"/>
            <a:chOff x="6742113" y="1512888"/>
            <a:chExt cx="2217738" cy="1955800"/>
          </a:xfrm>
        </p:grpSpPr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6742113" y="1546225"/>
              <a:ext cx="677863" cy="908050"/>
            </a:xfrm>
            <a:custGeom>
              <a:avLst/>
              <a:gdLst>
                <a:gd name="T0" fmla="*/ 427 w 427"/>
                <a:gd name="T1" fmla="*/ 168 h 572"/>
                <a:gd name="T2" fmla="*/ 331 w 427"/>
                <a:gd name="T3" fmla="*/ 0 h 572"/>
                <a:gd name="T4" fmla="*/ 0 w 427"/>
                <a:gd name="T5" fmla="*/ 572 h 572"/>
                <a:gd name="T6" fmla="*/ 194 w 427"/>
                <a:gd name="T7" fmla="*/ 572 h 572"/>
                <a:gd name="T8" fmla="*/ 427 w 427"/>
                <a:gd name="T9" fmla="*/ 168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572">
                  <a:moveTo>
                    <a:pt x="427" y="168"/>
                  </a:moveTo>
                  <a:lnTo>
                    <a:pt x="331" y="0"/>
                  </a:lnTo>
                  <a:lnTo>
                    <a:pt x="0" y="572"/>
                  </a:lnTo>
                  <a:lnTo>
                    <a:pt x="194" y="572"/>
                  </a:lnTo>
                  <a:lnTo>
                    <a:pt x="427" y="16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7324725" y="1512888"/>
              <a:ext cx="1052513" cy="266700"/>
            </a:xfrm>
            <a:custGeom>
              <a:avLst/>
              <a:gdLst>
                <a:gd name="T0" fmla="*/ 564 w 663"/>
                <a:gd name="T1" fmla="*/ 168 h 168"/>
                <a:gd name="T2" fmla="*/ 663 w 663"/>
                <a:gd name="T3" fmla="*/ 0 h 168"/>
                <a:gd name="T4" fmla="*/ 0 w 663"/>
                <a:gd name="T5" fmla="*/ 0 h 168"/>
                <a:gd name="T6" fmla="*/ 99 w 663"/>
                <a:gd name="T7" fmla="*/ 168 h 168"/>
                <a:gd name="T8" fmla="*/ 564 w 663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3" h="168">
                  <a:moveTo>
                    <a:pt x="564" y="168"/>
                  </a:moveTo>
                  <a:lnTo>
                    <a:pt x="663" y="0"/>
                  </a:lnTo>
                  <a:lnTo>
                    <a:pt x="0" y="0"/>
                  </a:lnTo>
                  <a:lnTo>
                    <a:pt x="99" y="168"/>
                  </a:lnTo>
                  <a:lnTo>
                    <a:pt x="564" y="16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8281988" y="1546225"/>
              <a:ext cx="677863" cy="908050"/>
            </a:xfrm>
            <a:custGeom>
              <a:avLst/>
              <a:gdLst>
                <a:gd name="T0" fmla="*/ 233 w 427"/>
                <a:gd name="T1" fmla="*/ 572 h 572"/>
                <a:gd name="T2" fmla="*/ 427 w 427"/>
                <a:gd name="T3" fmla="*/ 572 h 572"/>
                <a:gd name="T4" fmla="*/ 98 w 427"/>
                <a:gd name="T5" fmla="*/ 0 h 572"/>
                <a:gd name="T6" fmla="*/ 0 w 427"/>
                <a:gd name="T7" fmla="*/ 168 h 572"/>
                <a:gd name="T8" fmla="*/ 233 w 427"/>
                <a:gd name="T9" fmla="*/ 572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572">
                  <a:moveTo>
                    <a:pt x="233" y="572"/>
                  </a:moveTo>
                  <a:lnTo>
                    <a:pt x="427" y="572"/>
                  </a:lnTo>
                  <a:lnTo>
                    <a:pt x="98" y="0"/>
                  </a:lnTo>
                  <a:lnTo>
                    <a:pt x="0" y="168"/>
                  </a:lnTo>
                  <a:lnTo>
                    <a:pt x="233" y="57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6742113" y="2527300"/>
              <a:ext cx="677863" cy="908050"/>
            </a:xfrm>
            <a:custGeom>
              <a:avLst/>
              <a:gdLst>
                <a:gd name="T0" fmla="*/ 194 w 427"/>
                <a:gd name="T1" fmla="*/ 0 h 572"/>
                <a:gd name="T2" fmla="*/ 0 w 427"/>
                <a:gd name="T3" fmla="*/ 0 h 572"/>
                <a:gd name="T4" fmla="*/ 331 w 427"/>
                <a:gd name="T5" fmla="*/ 572 h 572"/>
                <a:gd name="T6" fmla="*/ 427 w 427"/>
                <a:gd name="T7" fmla="*/ 401 h 572"/>
                <a:gd name="T8" fmla="*/ 194 w 427"/>
                <a:gd name="T9" fmla="*/ 0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572">
                  <a:moveTo>
                    <a:pt x="194" y="0"/>
                  </a:moveTo>
                  <a:lnTo>
                    <a:pt x="0" y="0"/>
                  </a:lnTo>
                  <a:lnTo>
                    <a:pt x="331" y="572"/>
                  </a:lnTo>
                  <a:lnTo>
                    <a:pt x="427" y="401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8281988" y="2527300"/>
              <a:ext cx="677863" cy="908050"/>
            </a:xfrm>
            <a:custGeom>
              <a:avLst/>
              <a:gdLst>
                <a:gd name="T0" fmla="*/ 0 w 427"/>
                <a:gd name="T1" fmla="*/ 401 h 572"/>
                <a:gd name="T2" fmla="*/ 98 w 427"/>
                <a:gd name="T3" fmla="*/ 572 h 572"/>
                <a:gd name="T4" fmla="*/ 427 w 427"/>
                <a:gd name="T5" fmla="*/ 0 h 572"/>
                <a:gd name="T6" fmla="*/ 233 w 427"/>
                <a:gd name="T7" fmla="*/ 0 h 572"/>
                <a:gd name="T8" fmla="*/ 0 w 427"/>
                <a:gd name="T9" fmla="*/ 401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572">
                  <a:moveTo>
                    <a:pt x="0" y="401"/>
                  </a:moveTo>
                  <a:lnTo>
                    <a:pt x="98" y="572"/>
                  </a:lnTo>
                  <a:lnTo>
                    <a:pt x="427" y="0"/>
                  </a:lnTo>
                  <a:lnTo>
                    <a:pt x="233" y="0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7324725" y="3201988"/>
              <a:ext cx="1052513" cy="266700"/>
            </a:xfrm>
            <a:custGeom>
              <a:avLst/>
              <a:gdLst>
                <a:gd name="T0" fmla="*/ 99 w 663"/>
                <a:gd name="T1" fmla="*/ 0 h 168"/>
                <a:gd name="T2" fmla="*/ 0 w 663"/>
                <a:gd name="T3" fmla="*/ 168 h 168"/>
                <a:gd name="T4" fmla="*/ 663 w 663"/>
                <a:gd name="T5" fmla="*/ 168 h 168"/>
                <a:gd name="T6" fmla="*/ 564 w 663"/>
                <a:gd name="T7" fmla="*/ 0 h 168"/>
                <a:gd name="T8" fmla="*/ 99 w 663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3" h="168">
                  <a:moveTo>
                    <a:pt x="99" y="0"/>
                  </a:moveTo>
                  <a:lnTo>
                    <a:pt x="0" y="168"/>
                  </a:lnTo>
                  <a:lnTo>
                    <a:pt x="663" y="168"/>
                  </a:lnTo>
                  <a:lnTo>
                    <a:pt x="564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345215" y="2929885"/>
            <a:ext cx="2217738" cy="1955800"/>
            <a:chOff x="4984750" y="2527300"/>
            <a:chExt cx="2217738" cy="1955800"/>
          </a:xfrm>
        </p:grpSpPr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5572125" y="2527300"/>
              <a:ext cx="1047750" cy="266700"/>
            </a:xfrm>
            <a:custGeom>
              <a:avLst/>
              <a:gdLst>
                <a:gd name="T0" fmla="*/ 561 w 660"/>
                <a:gd name="T1" fmla="*/ 168 h 168"/>
                <a:gd name="T2" fmla="*/ 660 w 660"/>
                <a:gd name="T3" fmla="*/ 0 h 168"/>
                <a:gd name="T4" fmla="*/ 0 w 660"/>
                <a:gd name="T5" fmla="*/ 0 h 168"/>
                <a:gd name="T6" fmla="*/ 96 w 660"/>
                <a:gd name="T7" fmla="*/ 168 h 168"/>
                <a:gd name="T8" fmla="*/ 561 w 660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0" h="168">
                  <a:moveTo>
                    <a:pt x="561" y="168"/>
                  </a:moveTo>
                  <a:lnTo>
                    <a:pt x="660" y="0"/>
                  </a:lnTo>
                  <a:lnTo>
                    <a:pt x="0" y="0"/>
                  </a:lnTo>
                  <a:lnTo>
                    <a:pt x="96" y="168"/>
                  </a:lnTo>
                  <a:lnTo>
                    <a:pt x="561" y="168"/>
                  </a:ln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4984750" y="2560638"/>
              <a:ext cx="677863" cy="908050"/>
            </a:xfrm>
            <a:custGeom>
              <a:avLst/>
              <a:gdLst>
                <a:gd name="T0" fmla="*/ 427 w 427"/>
                <a:gd name="T1" fmla="*/ 168 h 572"/>
                <a:gd name="T2" fmla="*/ 331 w 427"/>
                <a:gd name="T3" fmla="*/ 0 h 572"/>
                <a:gd name="T4" fmla="*/ 0 w 427"/>
                <a:gd name="T5" fmla="*/ 572 h 572"/>
                <a:gd name="T6" fmla="*/ 197 w 427"/>
                <a:gd name="T7" fmla="*/ 572 h 572"/>
                <a:gd name="T8" fmla="*/ 427 w 427"/>
                <a:gd name="T9" fmla="*/ 168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572">
                  <a:moveTo>
                    <a:pt x="427" y="168"/>
                  </a:moveTo>
                  <a:lnTo>
                    <a:pt x="331" y="0"/>
                  </a:lnTo>
                  <a:lnTo>
                    <a:pt x="0" y="572"/>
                  </a:lnTo>
                  <a:lnTo>
                    <a:pt x="197" y="572"/>
                  </a:lnTo>
                  <a:lnTo>
                    <a:pt x="427" y="168"/>
                  </a:ln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6524625" y="2560638"/>
              <a:ext cx="677863" cy="908050"/>
            </a:xfrm>
            <a:custGeom>
              <a:avLst/>
              <a:gdLst>
                <a:gd name="T0" fmla="*/ 233 w 427"/>
                <a:gd name="T1" fmla="*/ 572 h 572"/>
                <a:gd name="T2" fmla="*/ 427 w 427"/>
                <a:gd name="T3" fmla="*/ 572 h 572"/>
                <a:gd name="T4" fmla="*/ 98 w 427"/>
                <a:gd name="T5" fmla="*/ 0 h 572"/>
                <a:gd name="T6" fmla="*/ 0 w 427"/>
                <a:gd name="T7" fmla="*/ 168 h 572"/>
                <a:gd name="T8" fmla="*/ 233 w 427"/>
                <a:gd name="T9" fmla="*/ 572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572">
                  <a:moveTo>
                    <a:pt x="233" y="572"/>
                  </a:moveTo>
                  <a:lnTo>
                    <a:pt x="427" y="572"/>
                  </a:lnTo>
                  <a:lnTo>
                    <a:pt x="98" y="0"/>
                  </a:lnTo>
                  <a:lnTo>
                    <a:pt x="0" y="168"/>
                  </a:lnTo>
                  <a:lnTo>
                    <a:pt x="233" y="572"/>
                  </a:ln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6524625" y="3536950"/>
              <a:ext cx="677863" cy="912812"/>
            </a:xfrm>
            <a:custGeom>
              <a:avLst/>
              <a:gdLst>
                <a:gd name="T0" fmla="*/ 0 w 427"/>
                <a:gd name="T1" fmla="*/ 404 h 575"/>
                <a:gd name="T2" fmla="*/ 98 w 427"/>
                <a:gd name="T3" fmla="*/ 575 h 575"/>
                <a:gd name="T4" fmla="*/ 427 w 427"/>
                <a:gd name="T5" fmla="*/ 0 h 575"/>
                <a:gd name="T6" fmla="*/ 233 w 427"/>
                <a:gd name="T7" fmla="*/ 0 h 575"/>
                <a:gd name="T8" fmla="*/ 0 w 427"/>
                <a:gd name="T9" fmla="*/ 404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575">
                  <a:moveTo>
                    <a:pt x="0" y="404"/>
                  </a:moveTo>
                  <a:lnTo>
                    <a:pt x="98" y="575"/>
                  </a:lnTo>
                  <a:lnTo>
                    <a:pt x="427" y="0"/>
                  </a:lnTo>
                  <a:lnTo>
                    <a:pt x="233" y="0"/>
                  </a:lnTo>
                  <a:lnTo>
                    <a:pt x="0" y="40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5572125" y="4213225"/>
              <a:ext cx="1047750" cy="269875"/>
            </a:xfrm>
            <a:custGeom>
              <a:avLst/>
              <a:gdLst>
                <a:gd name="T0" fmla="*/ 96 w 660"/>
                <a:gd name="T1" fmla="*/ 0 h 170"/>
                <a:gd name="T2" fmla="*/ 0 w 660"/>
                <a:gd name="T3" fmla="*/ 170 h 170"/>
                <a:gd name="T4" fmla="*/ 660 w 660"/>
                <a:gd name="T5" fmla="*/ 170 h 170"/>
                <a:gd name="T6" fmla="*/ 561 w 660"/>
                <a:gd name="T7" fmla="*/ 0 h 170"/>
                <a:gd name="T8" fmla="*/ 96 w 660"/>
                <a:gd name="T9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0" h="170">
                  <a:moveTo>
                    <a:pt x="96" y="0"/>
                  </a:moveTo>
                  <a:lnTo>
                    <a:pt x="0" y="170"/>
                  </a:lnTo>
                  <a:lnTo>
                    <a:pt x="660" y="170"/>
                  </a:lnTo>
                  <a:lnTo>
                    <a:pt x="561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4984750" y="3536950"/>
              <a:ext cx="677863" cy="912812"/>
            </a:xfrm>
            <a:custGeom>
              <a:avLst/>
              <a:gdLst>
                <a:gd name="T0" fmla="*/ 197 w 427"/>
                <a:gd name="T1" fmla="*/ 0 h 575"/>
                <a:gd name="T2" fmla="*/ 0 w 427"/>
                <a:gd name="T3" fmla="*/ 0 h 575"/>
                <a:gd name="T4" fmla="*/ 331 w 427"/>
                <a:gd name="T5" fmla="*/ 575 h 575"/>
                <a:gd name="T6" fmla="*/ 427 w 427"/>
                <a:gd name="T7" fmla="*/ 404 h 575"/>
                <a:gd name="T8" fmla="*/ 197 w 427"/>
                <a:gd name="T9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575">
                  <a:moveTo>
                    <a:pt x="197" y="0"/>
                  </a:moveTo>
                  <a:lnTo>
                    <a:pt x="0" y="0"/>
                  </a:lnTo>
                  <a:lnTo>
                    <a:pt x="331" y="575"/>
                  </a:lnTo>
                  <a:lnTo>
                    <a:pt x="427" y="404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579915" y="1915473"/>
            <a:ext cx="2219325" cy="1955800"/>
            <a:chOff x="3219450" y="1512888"/>
            <a:chExt cx="2219325" cy="1955800"/>
          </a:xfrm>
        </p:grpSpPr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4759325" y="1546225"/>
              <a:ext cx="679450" cy="908050"/>
            </a:xfrm>
            <a:custGeom>
              <a:avLst/>
              <a:gdLst>
                <a:gd name="T0" fmla="*/ 233 w 428"/>
                <a:gd name="T1" fmla="*/ 572 h 572"/>
                <a:gd name="T2" fmla="*/ 428 w 428"/>
                <a:gd name="T3" fmla="*/ 572 h 572"/>
                <a:gd name="T4" fmla="*/ 96 w 428"/>
                <a:gd name="T5" fmla="*/ 0 h 572"/>
                <a:gd name="T6" fmla="*/ 0 w 428"/>
                <a:gd name="T7" fmla="*/ 168 h 572"/>
                <a:gd name="T8" fmla="*/ 233 w 428"/>
                <a:gd name="T9" fmla="*/ 572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8" h="572">
                  <a:moveTo>
                    <a:pt x="233" y="572"/>
                  </a:moveTo>
                  <a:lnTo>
                    <a:pt x="428" y="572"/>
                  </a:lnTo>
                  <a:lnTo>
                    <a:pt x="96" y="0"/>
                  </a:lnTo>
                  <a:lnTo>
                    <a:pt x="0" y="168"/>
                  </a:lnTo>
                  <a:lnTo>
                    <a:pt x="233" y="5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3803650" y="1512888"/>
              <a:ext cx="1047750" cy="266700"/>
            </a:xfrm>
            <a:custGeom>
              <a:avLst/>
              <a:gdLst>
                <a:gd name="T0" fmla="*/ 564 w 660"/>
                <a:gd name="T1" fmla="*/ 168 h 168"/>
                <a:gd name="T2" fmla="*/ 660 w 660"/>
                <a:gd name="T3" fmla="*/ 0 h 168"/>
                <a:gd name="T4" fmla="*/ 0 w 660"/>
                <a:gd name="T5" fmla="*/ 0 h 168"/>
                <a:gd name="T6" fmla="*/ 98 w 660"/>
                <a:gd name="T7" fmla="*/ 168 h 168"/>
                <a:gd name="T8" fmla="*/ 564 w 660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0" h="168">
                  <a:moveTo>
                    <a:pt x="564" y="168"/>
                  </a:moveTo>
                  <a:lnTo>
                    <a:pt x="660" y="0"/>
                  </a:lnTo>
                  <a:lnTo>
                    <a:pt x="0" y="0"/>
                  </a:lnTo>
                  <a:lnTo>
                    <a:pt x="98" y="168"/>
                  </a:lnTo>
                  <a:lnTo>
                    <a:pt x="564" y="1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3219450" y="1546225"/>
              <a:ext cx="679450" cy="908050"/>
            </a:xfrm>
            <a:custGeom>
              <a:avLst/>
              <a:gdLst>
                <a:gd name="T0" fmla="*/ 428 w 428"/>
                <a:gd name="T1" fmla="*/ 168 h 572"/>
                <a:gd name="T2" fmla="*/ 329 w 428"/>
                <a:gd name="T3" fmla="*/ 0 h 572"/>
                <a:gd name="T4" fmla="*/ 0 w 428"/>
                <a:gd name="T5" fmla="*/ 572 h 572"/>
                <a:gd name="T6" fmla="*/ 195 w 428"/>
                <a:gd name="T7" fmla="*/ 572 h 572"/>
                <a:gd name="T8" fmla="*/ 428 w 428"/>
                <a:gd name="T9" fmla="*/ 168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8" h="572">
                  <a:moveTo>
                    <a:pt x="428" y="168"/>
                  </a:moveTo>
                  <a:lnTo>
                    <a:pt x="329" y="0"/>
                  </a:lnTo>
                  <a:lnTo>
                    <a:pt x="0" y="572"/>
                  </a:lnTo>
                  <a:lnTo>
                    <a:pt x="195" y="572"/>
                  </a:lnTo>
                  <a:lnTo>
                    <a:pt x="428" y="1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4759325" y="2527300"/>
              <a:ext cx="679450" cy="908050"/>
            </a:xfrm>
            <a:custGeom>
              <a:avLst/>
              <a:gdLst>
                <a:gd name="T0" fmla="*/ 0 w 428"/>
                <a:gd name="T1" fmla="*/ 401 h 572"/>
                <a:gd name="T2" fmla="*/ 96 w 428"/>
                <a:gd name="T3" fmla="*/ 572 h 572"/>
                <a:gd name="T4" fmla="*/ 428 w 428"/>
                <a:gd name="T5" fmla="*/ 0 h 572"/>
                <a:gd name="T6" fmla="*/ 233 w 428"/>
                <a:gd name="T7" fmla="*/ 0 h 572"/>
                <a:gd name="T8" fmla="*/ 0 w 428"/>
                <a:gd name="T9" fmla="*/ 401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8" h="572">
                  <a:moveTo>
                    <a:pt x="0" y="401"/>
                  </a:moveTo>
                  <a:lnTo>
                    <a:pt x="96" y="572"/>
                  </a:lnTo>
                  <a:lnTo>
                    <a:pt x="428" y="0"/>
                  </a:lnTo>
                  <a:lnTo>
                    <a:pt x="233" y="0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3803650" y="3201988"/>
              <a:ext cx="1047750" cy="266700"/>
            </a:xfrm>
            <a:custGeom>
              <a:avLst/>
              <a:gdLst>
                <a:gd name="T0" fmla="*/ 98 w 660"/>
                <a:gd name="T1" fmla="*/ 0 h 168"/>
                <a:gd name="T2" fmla="*/ 0 w 660"/>
                <a:gd name="T3" fmla="*/ 168 h 168"/>
                <a:gd name="T4" fmla="*/ 660 w 660"/>
                <a:gd name="T5" fmla="*/ 168 h 168"/>
                <a:gd name="T6" fmla="*/ 564 w 660"/>
                <a:gd name="T7" fmla="*/ 0 h 168"/>
                <a:gd name="T8" fmla="*/ 98 w 660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0" h="168">
                  <a:moveTo>
                    <a:pt x="98" y="0"/>
                  </a:moveTo>
                  <a:lnTo>
                    <a:pt x="0" y="168"/>
                  </a:lnTo>
                  <a:lnTo>
                    <a:pt x="660" y="168"/>
                  </a:lnTo>
                  <a:lnTo>
                    <a:pt x="564" y="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3219450" y="2527300"/>
              <a:ext cx="679450" cy="908050"/>
            </a:xfrm>
            <a:custGeom>
              <a:avLst/>
              <a:gdLst>
                <a:gd name="T0" fmla="*/ 195 w 428"/>
                <a:gd name="T1" fmla="*/ 0 h 572"/>
                <a:gd name="T2" fmla="*/ 0 w 428"/>
                <a:gd name="T3" fmla="*/ 0 h 572"/>
                <a:gd name="T4" fmla="*/ 329 w 428"/>
                <a:gd name="T5" fmla="*/ 572 h 572"/>
                <a:gd name="T6" fmla="*/ 428 w 428"/>
                <a:gd name="T7" fmla="*/ 401 h 572"/>
                <a:gd name="T8" fmla="*/ 195 w 428"/>
                <a:gd name="T9" fmla="*/ 0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8" h="572">
                  <a:moveTo>
                    <a:pt x="195" y="0"/>
                  </a:moveTo>
                  <a:lnTo>
                    <a:pt x="0" y="0"/>
                  </a:lnTo>
                  <a:lnTo>
                    <a:pt x="329" y="572"/>
                  </a:lnTo>
                  <a:lnTo>
                    <a:pt x="428" y="40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822553" y="2929885"/>
            <a:ext cx="2219325" cy="1955800"/>
            <a:chOff x="1462088" y="2527300"/>
            <a:chExt cx="2219325" cy="1955800"/>
          </a:xfrm>
          <a:solidFill>
            <a:schemeClr val="accent1"/>
          </a:solidFill>
        </p:grpSpPr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2046288" y="2527300"/>
              <a:ext cx="1050925" cy="266700"/>
            </a:xfrm>
            <a:custGeom>
              <a:avLst/>
              <a:gdLst>
                <a:gd name="T0" fmla="*/ 564 w 662"/>
                <a:gd name="T1" fmla="*/ 168 h 168"/>
                <a:gd name="T2" fmla="*/ 662 w 662"/>
                <a:gd name="T3" fmla="*/ 0 h 168"/>
                <a:gd name="T4" fmla="*/ 0 w 662"/>
                <a:gd name="T5" fmla="*/ 0 h 168"/>
                <a:gd name="T6" fmla="*/ 98 w 662"/>
                <a:gd name="T7" fmla="*/ 168 h 168"/>
                <a:gd name="T8" fmla="*/ 564 w 662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2" h="168">
                  <a:moveTo>
                    <a:pt x="564" y="168"/>
                  </a:moveTo>
                  <a:lnTo>
                    <a:pt x="662" y="0"/>
                  </a:lnTo>
                  <a:lnTo>
                    <a:pt x="0" y="0"/>
                  </a:lnTo>
                  <a:lnTo>
                    <a:pt x="98" y="168"/>
                  </a:lnTo>
                  <a:lnTo>
                    <a:pt x="564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1462088" y="2560638"/>
              <a:ext cx="679450" cy="908050"/>
            </a:xfrm>
            <a:custGeom>
              <a:avLst/>
              <a:gdLst>
                <a:gd name="T0" fmla="*/ 428 w 428"/>
                <a:gd name="T1" fmla="*/ 168 h 572"/>
                <a:gd name="T2" fmla="*/ 332 w 428"/>
                <a:gd name="T3" fmla="*/ 0 h 572"/>
                <a:gd name="T4" fmla="*/ 0 w 428"/>
                <a:gd name="T5" fmla="*/ 572 h 572"/>
                <a:gd name="T6" fmla="*/ 195 w 428"/>
                <a:gd name="T7" fmla="*/ 572 h 572"/>
                <a:gd name="T8" fmla="*/ 428 w 428"/>
                <a:gd name="T9" fmla="*/ 168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8" h="572">
                  <a:moveTo>
                    <a:pt x="428" y="168"/>
                  </a:moveTo>
                  <a:lnTo>
                    <a:pt x="332" y="0"/>
                  </a:lnTo>
                  <a:lnTo>
                    <a:pt x="0" y="572"/>
                  </a:lnTo>
                  <a:lnTo>
                    <a:pt x="195" y="572"/>
                  </a:lnTo>
                  <a:lnTo>
                    <a:pt x="428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3001963" y="2560638"/>
              <a:ext cx="679450" cy="908050"/>
            </a:xfrm>
            <a:custGeom>
              <a:avLst/>
              <a:gdLst>
                <a:gd name="T0" fmla="*/ 233 w 428"/>
                <a:gd name="T1" fmla="*/ 572 h 572"/>
                <a:gd name="T2" fmla="*/ 428 w 428"/>
                <a:gd name="T3" fmla="*/ 572 h 572"/>
                <a:gd name="T4" fmla="*/ 96 w 428"/>
                <a:gd name="T5" fmla="*/ 0 h 572"/>
                <a:gd name="T6" fmla="*/ 0 w 428"/>
                <a:gd name="T7" fmla="*/ 168 h 572"/>
                <a:gd name="T8" fmla="*/ 233 w 428"/>
                <a:gd name="T9" fmla="*/ 572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8" h="572">
                  <a:moveTo>
                    <a:pt x="233" y="572"/>
                  </a:moveTo>
                  <a:lnTo>
                    <a:pt x="428" y="572"/>
                  </a:lnTo>
                  <a:lnTo>
                    <a:pt x="96" y="0"/>
                  </a:lnTo>
                  <a:lnTo>
                    <a:pt x="0" y="168"/>
                  </a:lnTo>
                  <a:lnTo>
                    <a:pt x="233" y="572"/>
                  </a:ln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1462088" y="3536950"/>
              <a:ext cx="679450" cy="912812"/>
            </a:xfrm>
            <a:custGeom>
              <a:avLst/>
              <a:gdLst>
                <a:gd name="T0" fmla="*/ 195 w 428"/>
                <a:gd name="T1" fmla="*/ 0 h 575"/>
                <a:gd name="T2" fmla="*/ 0 w 428"/>
                <a:gd name="T3" fmla="*/ 0 h 575"/>
                <a:gd name="T4" fmla="*/ 332 w 428"/>
                <a:gd name="T5" fmla="*/ 575 h 575"/>
                <a:gd name="T6" fmla="*/ 428 w 428"/>
                <a:gd name="T7" fmla="*/ 404 h 575"/>
                <a:gd name="T8" fmla="*/ 195 w 428"/>
                <a:gd name="T9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8" h="575">
                  <a:moveTo>
                    <a:pt x="195" y="0"/>
                  </a:moveTo>
                  <a:lnTo>
                    <a:pt x="0" y="0"/>
                  </a:lnTo>
                  <a:lnTo>
                    <a:pt x="332" y="575"/>
                  </a:lnTo>
                  <a:lnTo>
                    <a:pt x="428" y="404"/>
                  </a:lnTo>
                  <a:lnTo>
                    <a:pt x="19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3001963" y="3536950"/>
              <a:ext cx="679450" cy="912812"/>
            </a:xfrm>
            <a:custGeom>
              <a:avLst/>
              <a:gdLst>
                <a:gd name="T0" fmla="*/ 0 w 428"/>
                <a:gd name="T1" fmla="*/ 404 h 575"/>
                <a:gd name="T2" fmla="*/ 96 w 428"/>
                <a:gd name="T3" fmla="*/ 575 h 575"/>
                <a:gd name="T4" fmla="*/ 428 w 428"/>
                <a:gd name="T5" fmla="*/ 0 h 575"/>
                <a:gd name="T6" fmla="*/ 233 w 428"/>
                <a:gd name="T7" fmla="*/ 0 h 575"/>
                <a:gd name="T8" fmla="*/ 0 w 428"/>
                <a:gd name="T9" fmla="*/ 404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8" h="575">
                  <a:moveTo>
                    <a:pt x="0" y="404"/>
                  </a:moveTo>
                  <a:lnTo>
                    <a:pt x="96" y="575"/>
                  </a:lnTo>
                  <a:lnTo>
                    <a:pt x="428" y="0"/>
                  </a:lnTo>
                  <a:lnTo>
                    <a:pt x="233" y="0"/>
                  </a:lnTo>
                  <a:lnTo>
                    <a:pt x="0" y="4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2046288" y="4213225"/>
              <a:ext cx="1050925" cy="269875"/>
            </a:xfrm>
            <a:custGeom>
              <a:avLst/>
              <a:gdLst>
                <a:gd name="T0" fmla="*/ 98 w 662"/>
                <a:gd name="T1" fmla="*/ 0 h 170"/>
                <a:gd name="T2" fmla="*/ 0 w 662"/>
                <a:gd name="T3" fmla="*/ 170 h 170"/>
                <a:gd name="T4" fmla="*/ 662 w 662"/>
                <a:gd name="T5" fmla="*/ 170 h 170"/>
                <a:gd name="T6" fmla="*/ 564 w 662"/>
                <a:gd name="T7" fmla="*/ 0 h 170"/>
                <a:gd name="T8" fmla="*/ 98 w 662"/>
                <a:gd name="T9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2" h="170">
                  <a:moveTo>
                    <a:pt x="98" y="0"/>
                  </a:moveTo>
                  <a:lnTo>
                    <a:pt x="0" y="170"/>
                  </a:lnTo>
                  <a:lnTo>
                    <a:pt x="662" y="170"/>
                  </a:lnTo>
                  <a:lnTo>
                    <a:pt x="564" y="0"/>
                  </a:lnTo>
                  <a:lnTo>
                    <a:pt x="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7" name="Text Placeholder 66"/>
          <p:cNvSpPr>
            <a:spLocks noGrp="1"/>
          </p:cNvSpPr>
          <p:nvPr>
            <p:ph type="body" sz="quarter" idx="10"/>
          </p:nvPr>
        </p:nvSpPr>
        <p:spPr>
          <a:xfrm>
            <a:off x="1059652" y="5470951"/>
            <a:ext cx="1763032" cy="1022350"/>
          </a:xfrm>
        </p:spPr>
        <p:txBody>
          <a:bodyPr/>
          <a:lstStyle/>
          <a:p>
            <a:pPr lvl="0" algn="ctr"/>
            <a:r>
              <a:rPr lang="cs-CZ" sz="1600" dirty="0" smtClean="0"/>
              <a:t>Popis cílů a aktivit</a:t>
            </a:r>
            <a:endParaRPr lang="ru-RU" sz="1600" dirty="0"/>
          </a:p>
          <a:p>
            <a:endParaRPr lang="ru-RU" sz="1600" dirty="0"/>
          </a:p>
        </p:txBody>
      </p:sp>
      <p:sp>
        <p:nvSpPr>
          <p:cNvPr id="68" name="Text Placeholder 67"/>
          <p:cNvSpPr>
            <a:spLocks noGrp="1"/>
          </p:cNvSpPr>
          <p:nvPr>
            <p:ph type="body" sz="quarter" idx="18"/>
          </p:nvPr>
        </p:nvSpPr>
        <p:spPr>
          <a:xfrm>
            <a:off x="1023751" y="5064283"/>
            <a:ext cx="1763033" cy="383494"/>
          </a:xfrm>
        </p:spPr>
        <p:txBody>
          <a:bodyPr/>
          <a:lstStyle/>
          <a:p>
            <a:r>
              <a:rPr lang="cs-CZ" dirty="0" smtClean="0"/>
              <a:t>PROGRAM</a:t>
            </a:r>
            <a:endParaRPr lang="ru-RU" dirty="0"/>
          </a:p>
        </p:txBody>
      </p:sp>
      <p:sp>
        <p:nvSpPr>
          <p:cNvPr id="69" name="Text Placeholder 68"/>
          <p:cNvSpPr>
            <a:spLocks noGrp="1"/>
          </p:cNvSpPr>
          <p:nvPr>
            <p:ph type="body" sz="quarter" idx="19"/>
          </p:nvPr>
        </p:nvSpPr>
        <p:spPr>
          <a:xfrm>
            <a:off x="2808287" y="5442028"/>
            <a:ext cx="1763032" cy="1022350"/>
          </a:xfrm>
        </p:spPr>
        <p:txBody>
          <a:bodyPr/>
          <a:lstStyle/>
          <a:p>
            <a:pPr lvl="0" algn="ctr"/>
            <a:r>
              <a:rPr lang="cs-CZ" sz="1600" dirty="0" smtClean="0"/>
              <a:t>Jan Činčera</a:t>
            </a:r>
            <a:endParaRPr lang="ru-RU" sz="1600" dirty="0"/>
          </a:p>
          <a:p>
            <a:endParaRPr lang="ru-RU" sz="1600" dirty="0"/>
          </a:p>
        </p:txBody>
      </p:sp>
      <p:sp>
        <p:nvSpPr>
          <p:cNvPr id="70" name="Text Placeholder 69"/>
          <p:cNvSpPr>
            <a:spLocks noGrp="1"/>
          </p:cNvSpPr>
          <p:nvPr>
            <p:ph type="body" sz="quarter" idx="20"/>
          </p:nvPr>
        </p:nvSpPr>
        <p:spPr>
          <a:xfrm>
            <a:off x="2988582" y="5064283"/>
            <a:ext cx="4882471" cy="406668"/>
          </a:xfrm>
        </p:spPr>
        <p:txBody>
          <a:bodyPr/>
          <a:lstStyle/>
          <a:p>
            <a:r>
              <a:rPr lang="cs-CZ" dirty="0" smtClean="0"/>
              <a:t>ANALÝZA PROGRAMU</a:t>
            </a:r>
            <a:endParaRPr lang="ru-RU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85" y="3429000"/>
            <a:ext cx="907967" cy="907967"/>
          </a:xfrm>
          <a:prstGeom prst="rect">
            <a:avLst/>
          </a:prstGeom>
        </p:spPr>
      </p:pic>
      <p:sp>
        <p:nvSpPr>
          <p:cNvPr id="77" name="Text Placeholder 68"/>
          <p:cNvSpPr>
            <a:spLocks noGrp="1"/>
          </p:cNvSpPr>
          <p:nvPr>
            <p:ph type="body" sz="quarter" idx="19"/>
          </p:nvPr>
        </p:nvSpPr>
        <p:spPr>
          <a:xfrm>
            <a:off x="4620677" y="5442028"/>
            <a:ext cx="1763032" cy="1022350"/>
          </a:xfrm>
        </p:spPr>
        <p:txBody>
          <a:bodyPr/>
          <a:lstStyle/>
          <a:p>
            <a:pPr lvl="0" algn="ctr"/>
            <a:r>
              <a:rPr lang="cs-CZ" sz="1600" dirty="0" smtClean="0"/>
              <a:t>Kateřina Jančaříková</a:t>
            </a:r>
            <a:endParaRPr lang="ru-RU" sz="1600" dirty="0"/>
          </a:p>
          <a:p>
            <a:endParaRPr lang="ru-RU" sz="1600" dirty="0"/>
          </a:p>
        </p:txBody>
      </p:sp>
      <p:sp>
        <p:nvSpPr>
          <p:cNvPr id="78" name="Text Placeholder 68"/>
          <p:cNvSpPr>
            <a:spLocks noGrp="1"/>
          </p:cNvSpPr>
          <p:nvPr>
            <p:ph type="body" sz="quarter" idx="19"/>
          </p:nvPr>
        </p:nvSpPr>
        <p:spPr>
          <a:xfrm>
            <a:off x="6441509" y="5442028"/>
            <a:ext cx="1763032" cy="1022350"/>
          </a:xfrm>
        </p:spPr>
        <p:txBody>
          <a:bodyPr/>
          <a:lstStyle/>
          <a:p>
            <a:pPr lvl="0" algn="ctr"/>
            <a:r>
              <a:rPr lang="cs-CZ" sz="1600" dirty="0" smtClean="0"/>
              <a:t>Roman </a:t>
            </a:r>
            <a:r>
              <a:rPr lang="cs-CZ" sz="1600" dirty="0" err="1" smtClean="0"/>
              <a:t>Kroufek</a:t>
            </a:r>
            <a:endParaRPr lang="ru-RU" sz="1600" dirty="0"/>
          </a:p>
          <a:p>
            <a:endParaRPr lang="ru-RU" sz="1600" dirty="0"/>
          </a:p>
        </p:txBody>
      </p:sp>
      <p:sp>
        <p:nvSpPr>
          <p:cNvPr id="37" name="Zástupný symbol pro text 36"/>
          <p:cNvSpPr>
            <a:spLocks noGrp="1"/>
          </p:cNvSpPr>
          <p:nvPr>
            <p:ph type="body" sz="quarter" idx="26"/>
          </p:nvPr>
        </p:nvSpPr>
        <p:spPr>
          <a:xfrm>
            <a:off x="8150551" y="5064283"/>
            <a:ext cx="1763033" cy="383494"/>
          </a:xfrm>
        </p:spPr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38" name="Zástupný symbol pro text 37"/>
          <p:cNvSpPr>
            <a:spLocks noGrp="1"/>
          </p:cNvSpPr>
          <p:nvPr>
            <p:ph type="body" sz="quarter" idx="25"/>
          </p:nvPr>
        </p:nvSpPr>
        <p:spPr>
          <a:xfrm>
            <a:off x="8150552" y="5453297"/>
            <a:ext cx="1763032" cy="1022350"/>
          </a:xfrm>
        </p:spPr>
        <p:txBody>
          <a:bodyPr/>
          <a:lstStyle/>
          <a:p>
            <a:pPr algn="ctr"/>
            <a:r>
              <a:rPr lang="cs-CZ" sz="1600" dirty="0" smtClean="0"/>
              <a:t>Silné a slabé stránky programu.</a:t>
            </a:r>
            <a:endParaRPr lang="cs-CZ" sz="1600" dirty="0"/>
          </a:p>
        </p:txBody>
      </p:sp>
      <p:pic>
        <p:nvPicPr>
          <p:cNvPr id="39" name="Obrázek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735" y="2270168"/>
            <a:ext cx="923623" cy="1199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Obrázek 39"/>
          <p:cNvPicPr>
            <a:picLocks noChangeAspect="1"/>
          </p:cNvPicPr>
          <p:nvPr/>
        </p:nvPicPr>
        <p:blipFill rotWithShape="1">
          <a:blip r:embed="rId4"/>
          <a:srcRect l="20250" t="11172" r="4747" b="35122"/>
          <a:stretch/>
        </p:blipFill>
        <p:spPr>
          <a:xfrm>
            <a:off x="4807178" y="3249078"/>
            <a:ext cx="1180999" cy="1096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Obrázek 40"/>
          <p:cNvPicPr>
            <a:picLocks noChangeAspect="1"/>
          </p:cNvPicPr>
          <p:nvPr/>
        </p:nvPicPr>
        <p:blipFill rotWithShape="1">
          <a:blip r:embed="rId5"/>
          <a:srcRect t="1535" r="23145" b="29552"/>
          <a:stretch/>
        </p:blipFill>
        <p:spPr>
          <a:xfrm flipH="1">
            <a:off x="6752228" y="2336662"/>
            <a:ext cx="957975" cy="1073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Obrázek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2482" y="3616612"/>
            <a:ext cx="579170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6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build="p"/>
      <p:bldP spid="68" grpId="0" build="p"/>
      <p:bldP spid="69" grpId="0" build="p"/>
      <p:bldP spid="70" grpId="0" build="p"/>
      <p:bldP spid="77" grpId="0" build="p"/>
      <p:bldP spid="7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kupina 11"/>
          <p:cNvGrpSpPr/>
          <p:nvPr/>
        </p:nvGrpSpPr>
        <p:grpSpPr>
          <a:xfrm>
            <a:off x="385825" y="445993"/>
            <a:ext cx="2219325" cy="1955800"/>
            <a:chOff x="822553" y="2929885"/>
            <a:chExt cx="2219325" cy="1955800"/>
          </a:xfrm>
        </p:grpSpPr>
        <p:grpSp>
          <p:nvGrpSpPr>
            <p:cNvPr id="4" name="Group 61"/>
            <p:cNvGrpSpPr/>
            <p:nvPr/>
          </p:nvGrpSpPr>
          <p:grpSpPr>
            <a:xfrm>
              <a:off x="822553" y="2929885"/>
              <a:ext cx="2219325" cy="1955800"/>
              <a:chOff x="1462088" y="2527300"/>
              <a:chExt cx="2219325" cy="1955800"/>
            </a:xfrm>
            <a:solidFill>
              <a:schemeClr val="accent1"/>
            </a:solidFill>
          </p:grpSpPr>
          <p:sp>
            <p:nvSpPr>
              <p:cNvPr id="5" name="Freeform 30"/>
              <p:cNvSpPr>
                <a:spLocks/>
              </p:cNvSpPr>
              <p:nvPr/>
            </p:nvSpPr>
            <p:spPr bwMode="auto">
              <a:xfrm>
                <a:off x="2046288" y="2527300"/>
                <a:ext cx="1050925" cy="266700"/>
              </a:xfrm>
              <a:custGeom>
                <a:avLst/>
                <a:gdLst>
                  <a:gd name="T0" fmla="*/ 564 w 662"/>
                  <a:gd name="T1" fmla="*/ 168 h 168"/>
                  <a:gd name="T2" fmla="*/ 662 w 662"/>
                  <a:gd name="T3" fmla="*/ 0 h 168"/>
                  <a:gd name="T4" fmla="*/ 0 w 662"/>
                  <a:gd name="T5" fmla="*/ 0 h 168"/>
                  <a:gd name="T6" fmla="*/ 98 w 662"/>
                  <a:gd name="T7" fmla="*/ 168 h 168"/>
                  <a:gd name="T8" fmla="*/ 564 w 662"/>
                  <a:gd name="T9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2" h="168">
                    <a:moveTo>
                      <a:pt x="564" y="168"/>
                    </a:moveTo>
                    <a:lnTo>
                      <a:pt x="662" y="0"/>
                    </a:lnTo>
                    <a:lnTo>
                      <a:pt x="0" y="0"/>
                    </a:lnTo>
                    <a:lnTo>
                      <a:pt x="98" y="168"/>
                    </a:lnTo>
                    <a:lnTo>
                      <a:pt x="564" y="1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" name="Freeform 31"/>
              <p:cNvSpPr>
                <a:spLocks/>
              </p:cNvSpPr>
              <p:nvPr/>
            </p:nvSpPr>
            <p:spPr bwMode="auto">
              <a:xfrm>
                <a:off x="1462088" y="2560638"/>
                <a:ext cx="679450" cy="908050"/>
              </a:xfrm>
              <a:custGeom>
                <a:avLst/>
                <a:gdLst>
                  <a:gd name="T0" fmla="*/ 428 w 428"/>
                  <a:gd name="T1" fmla="*/ 168 h 572"/>
                  <a:gd name="T2" fmla="*/ 332 w 428"/>
                  <a:gd name="T3" fmla="*/ 0 h 572"/>
                  <a:gd name="T4" fmla="*/ 0 w 428"/>
                  <a:gd name="T5" fmla="*/ 572 h 572"/>
                  <a:gd name="T6" fmla="*/ 195 w 428"/>
                  <a:gd name="T7" fmla="*/ 572 h 572"/>
                  <a:gd name="T8" fmla="*/ 428 w 428"/>
                  <a:gd name="T9" fmla="*/ 168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8" h="572">
                    <a:moveTo>
                      <a:pt x="428" y="168"/>
                    </a:moveTo>
                    <a:lnTo>
                      <a:pt x="332" y="0"/>
                    </a:lnTo>
                    <a:lnTo>
                      <a:pt x="0" y="572"/>
                    </a:lnTo>
                    <a:lnTo>
                      <a:pt x="195" y="572"/>
                    </a:lnTo>
                    <a:lnTo>
                      <a:pt x="428" y="1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" name="Freeform 32"/>
              <p:cNvSpPr>
                <a:spLocks/>
              </p:cNvSpPr>
              <p:nvPr/>
            </p:nvSpPr>
            <p:spPr bwMode="auto">
              <a:xfrm>
                <a:off x="3001963" y="2560638"/>
                <a:ext cx="679450" cy="908050"/>
              </a:xfrm>
              <a:custGeom>
                <a:avLst/>
                <a:gdLst>
                  <a:gd name="T0" fmla="*/ 233 w 428"/>
                  <a:gd name="T1" fmla="*/ 572 h 572"/>
                  <a:gd name="T2" fmla="*/ 428 w 428"/>
                  <a:gd name="T3" fmla="*/ 572 h 572"/>
                  <a:gd name="T4" fmla="*/ 96 w 428"/>
                  <a:gd name="T5" fmla="*/ 0 h 572"/>
                  <a:gd name="T6" fmla="*/ 0 w 428"/>
                  <a:gd name="T7" fmla="*/ 168 h 572"/>
                  <a:gd name="T8" fmla="*/ 233 w 428"/>
                  <a:gd name="T9" fmla="*/ 572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8" h="572">
                    <a:moveTo>
                      <a:pt x="233" y="572"/>
                    </a:moveTo>
                    <a:lnTo>
                      <a:pt x="428" y="572"/>
                    </a:lnTo>
                    <a:lnTo>
                      <a:pt x="96" y="0"/>
                    </a:lnTo>
                    <a:lnTo>
                      <a:pt x="0" y="168"/>
                    </a:lnTo>
                    <a:lnTo>
                      <a:pt x="233" y="572"/>
                    </a:ln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" name="Freeform 33"/>
              <p:cNvSpPr>
                <a:spLocks/>
              </p:cNvSpPr>
              <p:nvPr/>
            </p:nvSpPr>
            <p:spPr bwMode="auto">
              <a:xfrm>
                <a:off x="1462088" y="3536950"/>
                <a:ext cx="679450" cy="912812"/>
              </a:xfrm>
              <a:custGeom>
                <a:avLst/>
                <a:gdLst>
                  <a:gd name="T0" fmla="*/ 195 w 428"/>
                  <a:gd name="T1" fmla="*/ 0 h 575"/>
                  <a:gd name="T2" fmla="*/ 0 w 428"/>
                  <a:gd name="T3" fmla="*/ 0 h 575"/>
                  <a:gd name="T4" fmla="*/ 332 w 428"/>
                  <a:gd name="T5" fmla="*/ 575 h 575"/>
                  <a:gd name="T6" fmla="*/ 428 w 428"/>
                  <a:gd name="T7" fmla="*/ 404 h 575"/>
                  <a:gd name="T8" fmla="*/ 195 w 428"/>
                  <a:gd name="T9" fmla="*/ 0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8" h="575">
                    <a:moveTo>
                      <a:pt x="195" y="0"/>
                    </a:moveTo>
                    <a:lnTo>
                      <a:pt x="0" y="0"/>
                    </a:lnTo>
                    <a:lnTo>
                      <a:pt x="332" y="575"/>
                    </a:lnTo>
                    <a:lnTo>
                      <a:pt x="428" y="404"/>
                    </a:lnTo>
                    <a:lnTo>
                      <a:pt x="19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" name="Freeform 34"/>
              <p:cNvSpPr>
                <a:spLocks/>
              </p:cNvSpPr>
              <p:nvPr/>
            </p:nvSpPr>
            <p:spPr bwMode="auto">
              <a:xfrm>
                <a:off x="3001963" y="3536950"/>
                <a:ext cx="679450" cy="912812"/>
              </a:xfrm>
              <a:custGeom>
                <a:avLst/>
                <a:gdLst>
                  <a:gd name="T0" fmla="*/ 0 w 428"/>
                  <a:gd name="T1" fmla="*/ 404 h 575"/>
                  <a:gd name="T2" fmla="*/ 96 w 428"/>
                  <a:gd name="T3" fmla="*/ 575 h 575"/>
                  <a:gd name="T4" fmla="*/ 428 w 428"/>
                  <a:gd name="T5" fmla="*/ 0 h 575"/>
                  <a:gd name="T6" fmla="*/ 233 w 428"/>
                  <a:gd name="T7" fmla="*/ 0 h 575"/>
                  <a:gd name="T8" fmla="*/ 0 w 428"/>
                  <a:gd name="T9" fmla="*/ 404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8" h="575">
                    <a:moveTo>
                      <a:pt x="0" y="404"/>
                    </a:moveTo>
                    <a:lnTo>
                      <a:pt x="96" y="575"/>
                    </a:lnTo>
                    <a:lnTo>
                      <a:pt x="428" y="0"/>
                    </a:lnTo>
                    <a:lnTo>
                      <a:pt x="233" y="0"/>
                    </a:lnTo>
                    <a:lnTo>
                      <a:pt x="0" y="4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" name="Freeform 35"/>
              <p:cNvSpPr>
                <a:spLocks/>
              </p:cNvSpPr>
              <p:nvPr/>
            </p:nvSpPr>
            <p:spPr bwMode="auto">
              <a:xfrm>
                <a:off x="2046288" y="4213225"/>
                <a:ext cx="1050925" cy="269875"/>
              </a:xfrm>
              <a:custGeom>
                <a:avLst/>
                <a:gdLst>
                  <a:gd name="T0" fmla="*/ 98 w 662"/>
                  <a:gd name="T1" fmla="*/ 0 h 170"/>
                  <a:gd name="T2" fmla="*/ 0 w 662"/>
                  <a:gd name="T3" fmla="*/ 170 h 170"/>
                  <a:gd name="T4" fmla="*/ 662 w 662"/>
                  <a:gd name="T5" fmla="*/ 170 h 170"/>
                  <a:gd name="T6" fmla="*/ 564 w 662"/>
                  <a:gd name="T7" fmla="*/ 0 h 170"/>
                  <a:gd name="T8" fmla="*/ 98 w 662"/>
                  <a:gd name="T9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2" h="170">
                    <a:moveTo>
                      <a:pt x="98" y="0"/>
                    </a:moveTo>
                    <a:lnTo>
                      <a:pt x="0" y="170"/>
                    </a:lnTo>
                    <a:lnTo>
                      <a:pt x="662" y="170"/>
                    </a:lnTo>
                    <a:lnTo>
                      <a:pt x="564" y="0"/>
                    </a:lnTo>
                    <a:lnTo>
                      <a:pt x="9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1285" y="3429000"/>
              <a:ext cx="907967" cy="907967"/>
            </a:xfrm>
            <a:prstGeom prst="rect">
              <a:avLst/>
            </a:prstGeom>
          </p:spPr>
        </p:pic>
      </p:grpSp>
      <p:sp>
        <p:nvSpPr>
          <p:cNvPr id="13" name="TextovéPole 12"/>
          <p:cNvSpPr txBox="1"/>
          <p:nvPr/>
        </p:nvSpPr>
        <p:spPr>
          <a:xfrm>
            <a:off x="2970662" y="992188"/>
            <a:ext cx="6250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/>
              <a:t>Program „Sucho“</a:t>
            </a:r>
            <a:endParaRPr lang="cs-CZ" sz="44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670959" y="2647371"/>
            <a:ext cx="1138001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Cíle: </a:t>
            </a:r>
            <a:endParaRPr lang="cs-CZ" dirty="0"/>
          </a:p>
          <a:p>
            <a:r>
              <a:rPr lang="cs-CZ" dirty="0"/>
              <a:t>Cílem programu je poskytnout žákům potřebné znalosti o změnách klimatu, vést je k uvědomění si jejich podílu na globální klimatické změně a motivovat je k odpovědnému environmentálnímu chování.</a:t>
            </a:r>
          </a:p>
          <a:p>
            <a:endParaRPr lang="cs-CZ" b="1" dirty="0" smtClean="0"/>
          </a:p>
          <a:p>
            <a:r>
              <a:rPr lang="cs-CZ" b="1" dirty="0" smtClean="0"/>
              <a:t>Výstupy</a:t>
            </a:r>
            <a:r>
              <a:rPr lang="cs-CZ" b="1" dirty="0"/>
              <a:t>:</a:t>
            </a:r>
            <a:endParaRPr lang="cs-CZ" dirty="0"/>
          </a:p>
          <a:p>
            <a:r>
              <a:rPr lang="cs-CZ" i="1" dirty="0"/>
              <a:t>Po ukončení programu žáci</a:t>
            </a:r>
            <a:r>
              <a:rPr lang="cs-CZ" i="1" dirty="0" smtClean="0"/>
              <a:t>:</a:t>
            </a:r>
          </a:p>
          <a:p>
            <a:endParaRPr lang="cs-CZ" i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Vysvětlí principy klimatické změny a uvedou, jakým způsobem se svým chováním na ní podílejí.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Uvedou příklady alespoň tří činností, které mohou ve svém chování změnit, aby klimatickou změnu zmírnili. </a:t>
            </a:r>
          </a:p>
          <a:p>
            <a:endParaRPr lang="cs-CZ" b="1" dirty="0" smtClean="0"/>
          </a:p>
          <a:p>
            <a:r>
              <a:rPr lang="cs-CZ" b="1" dirty="0" smtClean="0"/>
              <a:t>Věk</a:t>
            </a:r>
            <a:r>
              <a:rPr lang="cs-CZ" b="1" dirty="0"/>
              <a:t>:</a:t>
            </a:r>
            <a:r>
              <a:rPr lang="cs-CZ" dirty="0"/>
              <a:t> 4.-5. ročník základní školy</a:t>
            </a:r>
          </a:p>
          <a:p>
            <a:endParaRPr lang="cs-CZ" b="1" dirty="0" smtClean="0"/>
          </a:p>
          <a:p>
            <a:r>
              <a:rPr lang="cs-CZ" b="1" dirty="0" smtClean="0"/>
              <a:t>Délka</a:t>
            </a:r>
            <a:r>
              <a:rPr lang="cs-CZ" b="1" dirty="0"/>
              <a:t>:</a:t>
            </a:r>
            <a:r>
              <a:rPr lang="cs-CZ" dirty="0"/>
              <a:t> 3 vyučovací hodiny</a:t>
            </a:r>
          </a:p>
          <a:p>
            <a:endParaRPr lang="cs-CZ" b="1" dirty="0" smtClean="0"/>
          </a:p>
          <a:p>
            <a:r>
              <a:rPr lang="cs-CZ" b="1" dirty="0" smtClean="0"/>
              <a:t>Prostředí</a:t>
            </a:r>
            <a:r>
              <a:rPr lang="cs-CZ" b="1" dirty="0"/>
              <a:t>:</a:t>
            </a:r>
            <a:r>
              <a:rPr lang="cs-CZ" dirty="0"/>
              <a:t> </a:t>
            </a:r>
            <a:r>
              <a:rPr lang="cs-CZ" dirty="0" smtClean="0"/>
              <a:t>učebna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767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otched Right Arrow 3"/>
          <p:cNvSpPr/>
          <p:nvPr/>
        </p:nvSpPr>
        <p:spPr>
          <a:xfrm>
            <a:off x="693206" y="3082840"/>
            <a:ext cx="2396583" cy="1264729"/>
          </a:xfrm>
          <a:prstGeom prst="notchedRightArrow">
            <a:avLst>
              <a:gd name="adj1" fmla="val 60686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1058665" y="2980483"/>
            <a:ext cx="1469441" cy="1469443"/>
          </a:xfrm>
          <a:custGeom>
            <a:avLst/>
            <a:gdLst>
              <a:gd name="T0" fmla="*/ 503 w 612"/>
              <a:gd name="T1" fmla="*/ 504 h 613"/>
              <a:gd name="T2" fmla="*/ 503 w 612"/>
              <a:gd name="T3" fmla="*/ 504 h 613"/>
              <a:gd name="T4" fmla="*/ 109 w 612"/>
              <a:gd name="T5" fmla="*/ 504 h 613"/>
              <a:gd name="T6" fmla="*/ 109 w 612"/>
              <a:gd name="T7" fmla="*/ 504 h 613"/>
              <a:gd name="T8" fmla="*/ 109 w 612"/>
              <a:gd name="T9" fmla="*/ 109 h 613"/>
              <a:gd name="T10" fmla="*/ 109 w 612"/>
              <a:gd name="T11" fmla="*/ 109 h 613"/>
              <a:gd name="T12" fmla="*/ 503 w 612"/>
              <a:gd name="T13" fmla="*/ 109 h 613"/>
              <a:gd name="T14" fmla="*/ 503 w 612"/>
              <a:gd name="T15" fmla="*/ 109 h 613"/>
              <a:gd name="T16" fmla="*/ 503 w 612"/>
              <a:gd name="T17" fmla="*/ 504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2" h="613">
                <a:moveTo>
                  <a:pt x="503" y="504"/>
                </a:moveTo>
                <a:cubicBezTo>
                  <a:pt x="503" y="504"/>
                  <a:pt x="503" y="504"/>
                  <a:pt x="503" y="504"/>
                </a:cubicBezTo>
                <a:cubicBezTo>
                  <a:pt x="394" y="613"/>
                  <a:pt x="218" y="613"/>
                  <a:pt x="109" y="504"/>
                </a:cubicBezTo>
                <a:cubicBezTo>
                  <a:pt x="109" y="504"/>
                  <a:pt x="109" y="504"/>
                  <a:pt x="109" y="504"/>
                </a:cubicBezTo>
                <a:cubicBezTo>
                  <a:pt x="0" y="395"/>
                  <a:pt x="0" y="218"/>
                  <a:pt x="109" y="109"/>
                </a:cubicBezTo>
                <a:cubicBezTo>
                  <a:pt x="109" y="109"/>
                  <a:pt x="109" y="109"/>
                  <a:pt x="109" y="109"/>
                </a:cubicBezTo>
                <a:cubicBezTo>
                  <a:pt x="218" y="0"/>
                  <a:pt x="394" y="0"/>
                  <a:pt x="503" y="109"/>
                </a:cubicBezTo>
                <a:cubicBezTo>
                  <a:pt x="503" y="109"/>
                  <a:pt x="503" y="109"/>
                  <a:pt x="503" y="109"/>
                </a:cubicBezTo>
                <a:cubicBezTo>
                  <a:pt x="612" y="218"/>
                  <a:pt x="612" y="395"/>
                  <a:pt x="503" y="504"/>
                </a:cubicBezTo>
                <a:close/>
              </a:path>
            </a:pathLst>
          </a:custGeom>
          <a:solidFill>
            <a:schemeClr val="accent1"/>
          </a:solidFill>
          <a:ln w="11113" cap="flat">
            <a:noFill/>
            <a:prstDash val="solid"/>
            <a:miter lim="800000"/>
            <a:headEnd/>
            <a:tailEnd/>
          </a:ln>
          <a:effectLst>
            <a:outerShdw blurRad="88900" dist="381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1156631" y="3082840"/>
            <a:ext cx="1261924" cy="1264729"/>
          </a:xfrm>
          <a:custGeom>
            <a:avLst/>
            <a:gdLst>
              <a:gd name="T0" fmla="*/ 433 w 526"/>
              <a:gd name="T1" fmla="*/ 433 h 527"/>
              <a:gd name="T2" fmla="*/ 433 w 526"/>
              <a:gd name="T3" fmla="*/ 433 h 527"/>
              <a:gd name="T4" fmla="*/ 93 w 526"/>
              <a:gd name="T5" fmla="*/ 433 h 527"/>
              <a:gd name="T6" fmla="*/ 93 w 526"/>
              <a:gd name="T7" fmla="*/ 433 h 527"/>
              <a:gd name="T8" fmla="*/ 93 w 526"/>
              <a:gd name="T9" fmla="*/ 94 h 527"/>
              <a:gd name="T10" fmla="*/ 93 w 526"/>
              <a:gd name="T11" fmla="*/ 94 h 527"/>
              <a:gd name="T12" fmla="*/ 433 w 526"/>
              <a:gd name="T13" fmla="*/ 94 h 527"/>
              <a:gd name="T14" fmla="*/ 433 w 526"/>
              <a:gd name="T15" fmla="*/ 94 h 527"/>
              <a:gd name="T16" fmla="*/ 433 w 526"/>
              <a:gd name="T17" fmla="*/ 433 h 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6" h="527">
                <a:moveTo>
                  <a:pt x="433" y="433"/>
                </a:moveTo>
                <a:cubicBezTo>
                  <a:pt x="433" y="433"/>
                  <a:pt x="433" y="433"/>
                  <a:pt x="433" y="433"/>
                </a:cubicBezTo>
                <a:cubicBezTo>
                  <a:pt x="339" y="527"/>
                  <a:pt x="187" y="527"/>
                  <a:pt x="93" y="433"/>
                </a:cubicBezTo>
                <a:cubicBezTo>
                  <a:pt x="93" y="433"/>
                  <a:pt x="93" y="433"/>
                  <a:pt x="93" y="433"/>
                </a:cubicBezTo>
                <a:cubicBezTo>
                  <a:pt x="0" y="339"/>
                  <a:pt x="0" y="188"/>
                  <a:pt x="93" y="94"/>
                </a:cubicBezTo>
                <a:cubicBezTo>
                  <a:pt x="93" y="94"/>
                  <a:pt x="93" y="94"/>
                  <a:pt x="93" y="94"/>
                </a:cubicBezTo>
                <a:cubicBezTo>
                  <a:pt x="187" y="0"/>
                  <a:pt x="339" y="0"/>
                  <a:pt x="433" y="94"/>
                </a:cubicBezTo>
                <a:cubicBezTo>
                  <a:pt x="433" y="94"/>
                  <a:pt x="433" y="94"/>
                  <a:pt x="433" y="94"/>
                </a:cubicBezTo>
                <a:cubicBezTo>
                  <a:pt x="526" y="188"/>
                  <a:pt x="526" y="339"/>
                  <a:pt x="433" y="433"/>
                </a:cubicBezTo>
                <a:close/>
              </a:path>
            </a:pathLst>
          </a:custGeom>
          <a:solidFill>
            <a:srgbClr val="FFFFFF"/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Notched Right Arrow 4"/>
          <p:cNvSpPr/>
          <p:nvPr/>
        </p:nvSpPr>
        <p:spPr>
          <a:xfrm>
            <a:off x="2795461" y="3082842"/>
            <a:ext cx="2396583" cy="1264729"/>
          </a:xfrm>
          <a:prstGeom prst="notchedRightArrow">
            <a:avLst>
              <a:gd name="adj1" fmla="val 60686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3160920" y="2980483"/>
            <a:ext cx="1469441" cy="1469443"/>
          </a:xfrm>
          <a:custGeom>
            <a:avLst/>
            <a:gdLst>
              <a:gd name="T0" fmla="*/ 503 w 612"/>
              <a:gd name="T1" fmla="*/ 504 h 613"/>
              <a:gd name="T2" fmla="*/ 503 w 612"/>
              <a:gd name="T3" fmla="*/ 504 h 613"/>
              <a:gd name="T4" fmla="*/ 109 w 612"/>
              <a:gd name="T5" fmla="*/ 504 h 613"/>
              <a:gd name="T6" fmla="*/ 109 w 612"/>
              <a:gd name="T7" fmla="*/ 504 h 613"/>
              <a:gd name="T8" fmla="*/ 109 w 612"/>
              <a:gd name="T9" fmla="*/ 109 h 613"/>
              <a:gd name="T10" fmla="*/ 109 w 612"/>
              <a:gd name="T11" fmla="*/ 109 h 613"/>
              <a:gd name="T12" fmla="*/ 503 w 612"/>
              <a:gd name="T13" fmla="*/ 109 h 613"/>
              <a:gd name="T14" fmla="*/ 503 w 612"/>
              <a:gd name="T15" fmla="*/ 109 h 613"/>
              <a:gd name="T16" fmla="*/ 503 w 612"/>
              <a:gd name="T17" fmla="*/ 504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2" h="613">
                <a:moveTo>
                  <a:pt x="503" y="504"/>
                </a:moveTo>
                <a:cubicBezTo>
                  <a:pt x="503" y="504"/>
                  <a:pt x="503" y="504"/>
                  <a:pt x="503" y="504"/>
                </a:cubicBezTo>
                <a:cubicBezTo>
                  <a:pt x="394" y="613"/>
                  <a:pt x="218" y="613"/>
                  <a:pt x="109" y="504"/>
                </a:cubicBezTo>
                <a:cubicBezTo>
                  <a:pt x="109" y="504"/>
                  <a:pt x="109" y="504"/>
                  <a:pt x="109" y="504"/>
                </a:cubicBezTo>
                <a:cubicBezTo>
                  <a:pt x="0" y="395"/>
                  <a:pt x="0" y="218"/>
                  <a:pt x="109" y="109"/>
                </a:cubicBezTo>
                <a:cubicBezTo>
                  <a:pt x="109" y="109"/>
                  <a:pt x="109" y="109"/>
                  <a:pt x="109" y="109"/>
                </a:cubicBezTo>
                <a:cubicBezTo>
                  <a:pt x="218" y="0"/>
                  <a:pt x="394" y="0"/>
                  <a:pt x="503" y="109"/>
                </a:cubicBezTo>
                <a:cubicBezTo>
                  <a:pt x="503" y="109"/>
                  <a:pt x="503" y="109"/>
                  <a:pt x="503" y="109"/>
                </a:cubicBezTo>
                <a:cubicBezTo>
                  <a:pt x="612" y="218"/>
                  <a:pt x="612" y="395"/>
                  <a:pt x="503" y="504"/>
                </a:cubicBezTo>
                <a:close/>
              </a:path>
            </a:pathLst>
          </a:custGeom>
          <a:solidFill>
            <a:schemeClr val="accent2"/>
          </a:solidFill>
          <a:ln w="11113" cap="flat">
            <a:noFill/>
            <a:prstDash val="solid"/>
            <a:miter lim="800000"/>
            <a:headEnd/>
            <a:tailEnd/>
          </a:ln>
          <a:effectLst>
            <a:outerShdw blurRad="88900" dist="381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Freeform 7"/>
          <p:cNvSpPr>
            <a:spLocks/>
          </p:cNvSpPr>
          <p:nvPr/>
        </p:nvSpPr>
        <p:spPr bwMode="auto">
          <a:xfrm>
            <a:off x="3258886" y="3082842"/>
            <a:ext cx="1261924" cy="1264729"/>
          </a:xfrm>
          <a:custGeom>
            <a:avLst/>
            <a:gdLst>
              <a:gd name="T0" fmla="*/ 433 w 526"/>
              <a:gd name="T1" fmla="*/ 433 h 527"/>
              <a:gd name="T2" fmla="*/ 433 w 526"/>
              <a:gd name="T3" fmla="*/ 433 h 527"/>
              <a:gd name="T4" fmla="*/ 93 w 526"/>
              <a:gd name="T5" fmla="*/ 433 h 527"/>
              <a:gd name="T6" fmla="*/ 93 w 526"/>
              <a:gd name="T7" fmla="*/ 433 h 527"/>
              <a:gd name="T8" fmla="*/ 93 w 526"/>
              <a:gd name="T9" fmla="*/ 94 h 527"/>
              <a:gd name="T10" fmla="*/ 93 w 526"/>
              <a:gd name="T11" fmla="*/ 94 h 527"/>
              <a:gd name="T12" fmla="*/ 433 w 526"/>
              <a:gd name="T13" fmla="*/ 94 h 527"/>
              <a:gd name="T14" fmla="*/ 433 w 526"/>
              <a:gd name="T15" fmla="*/ 94 h 527"/>
              <a:gd name="T16" fmla="*/ 433 w 526"/>
              <a:gd name="T17" fmla="*/ 433 h 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6" h="527">
                <a:moveTo>
                  <a:pt x="433" y="433"/>
                </a:moveTo>
                <a:cubicBezTo>
                  <a:pt x="433" y="433"/>
                  <a:pt x="433" y="433"/>
                  <a:pt x="433" y="433"/>
                </a:cubicBezTo>
                <a:cubicBezTo>
                  <a:pt x="339" y="527"/>
                  <a:pt x="187" y="527"/>
                  <a:pt x="93" y="433"/>
                </a:cubicBezTo>
                <a:cubicBezTo>
                  <a:pt x="93" y="433"/>
                  <a:pt x="93" y="433"/>
                  <a:pt x="93" y="433"/>
                </a:cubicBezTo>
                <a:cubicBezTo>
                  <a:pt x="0" y="339"/>
                  <a:pt x="0" y="188"/>
                  <a:pt x="93" y="94"/>
                </a:cubicBezTo>
                <a:cubicBezTo>
                  <a:pt x="93" y="94"/>
                  <a:pt x="93" y="94"/>
                  <a:pt x="93" y="94"/>
                </a:cubicBezTo>
                <a:cubicBezTo>
                  <a:pt x="187" y="0"/>
                  <a:pt x="339" y="0"/>
                  <a:pt x="433" y="94"/>
                </a:cubicBezTo>
                <a:cubicBezTo>
                  <a:pt x="433" y="94"/>
                  <a:pt x="433" y="94"/>
                  <a:pt x="433" y="94"/>
                </a:cubicBezTo>
                <a:cubicBezTo>
                  <a:pt x="526" y="188"/>
                  <a:pt x="526" y="339"/>
                  <a:pt x="433" y="433"/>
                </a:cubicBezTo>
                <a:close/>
              </a:path>
            </a:pathLst>
          </a:custGeom>
          <a:solidFill>
            <a:srgbClr val="FFFFFF"/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Notched Right Arrow 5"/>
          <p:cNvSpPr/>
          <p:nvPr/>
        </p:nvSpPr>
        <p:spPr>
          <a:xfrm>
            <a:off x="4897713" y="3082842"/>
            <a:ext cx="2396583" cy="1264729"/>
          </a:xfrm>
          <a:prstGeom prst="notchedRightArrow">
            <a:avLst>
              <a:gd name="adj1" fmla="val 60686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257380" y="2980483"/>
            <a:ext cx="1469441" cy="1469443"/>
          </a:xfrm>
          <a:custGeom>
            <a:avLst/>
            <a:gdLst>
              <a:gd name="T0" fmla="*/ 503 w 612"/>
              <a:gd name="T1" fmla="*/ 504 h 613"/>
              <a:gd name="T2" fmla="*/ 503 w 612"/>
              <a:gd name="T3" fmla="*/ 504 h 613"/>
              <a:gd name="T4" fmla="*/ 109 w 612"/>
              <a:gd name="T5" fmla="*/ 504 h 613"/>
              <a:gd name="T6" fmla="*/ 109 w 612"/>
              <a:gd name="T7" fmla="*/ 504 h 613"/>
              <a:gd name="T8" fmla="*/ 109 w 612"/>
              <a:gd name="T9" fmla="*/ 109 h 613"/>
              <a:gd name="T10" fmla="*/ 109 w 612"/>
              <a:gd name="T11" fmla="*/ 109 h 613"/>
              <a:gd name="T12" fmla="*/ 503 w 612"/>
              <a:gd name="T13" fmla="*/ 109 h 613"/>
              <a:gd name="T14" fmla="*/ 503 w 612"/>
              <a:gd name="T15" fmla="*/ 109 h 613"/>
              <a:gd name="T16" fmla="*/ 503 w 612"/>
              <a:gd name="T17" fmla="*/ 504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2" h="613">
                <a:moveTo>
                  <a:pt x="503" y="504"/>
                </a:moveTo>
                <a:cubicBezTo>
                  <a:pt x="503" y="504"/>
                  <a:pt x="503" y="504"/>
                  <a:pt x="503" y="504"/>
                </a:cubicBezTo>
                <a:cubicBezTo>
                  <a:pt x="394" y="613"/>
                  <a:pt x="218" y="613"/>
                  <a:pt x="109" y="504"/>
                </a:cubicBezTo>
                <a:cubicBezTo>
                  <a:pt x="109" y="504"/>
                  <a:pt x="109" y="504"/>
                  <a:pt x="109" y="504"/>
                </a:cubicBezTo>
                <a:cubicBezTo>
                  <a:pt x="0" y="395"/>
                  <a:pt x="0" y="218"/>
                  <a:pt x="109" y="109"/>
                </a:cubicBezTo>
                <a:cubicBezTo>
                  <a:pt x="109" y="109"/>
                  <a:pt x="109" y="109"/>
                  <a:pt x="109" y="109"/>
                </a:cubicBezTo>
                <a:cubicBezTo>
                  <a:pt x="218" y="0"/>
                  <a:pt x="394" y="0"/>
                  <a:pt x="503" y="109"/>
                </a:cubicBezTo>
                <a:cubicBezTo>
                  <a:pt x="503" y="109"/>
                  <a:pt x="503" y="109"/>
                  <a:pt x="503" y="109"/>
                </a:cubicBezTo>
                <a:cubicBezTo>
                  <a:pt x="612" y="218"/>
                  <a:pt x="612" y="395"/>
                  <a:pt x="503" y="504"/>
                </a:cubicBezTo>
                <a:close/>
              </a:path>
            </a:pathLst>
          </a:custGeom>
          <a:solidFill>
            <a:schemeClr val="accent3"/>
          </a:solidFill>
          <a:ln w="11113" cap="flat">
            <a:noFill/>
            <a:prstDash val="solid"/>
            <a:miter lim="800000"/>
            <a:headEnd/>
            <a:tailEnd/>
          </a:ln>
          <a:effectLst>
            <a:outerShdw blurRad="88900" dist="381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Freeform 7"/>
          <p:cNvSpPr>
            <a:spLocks/>
          </p:cNvSpPr>
          <p:nvPr/>
        </p:nvSpPr>
        <p:spPr bwMode="auto">
          <a:xfrm>
            <a:off x="5361138" y="3082842"/>
            <a:ext cx="1261924" cy="1264729"/>
          </a:xfrm>
          <a:custGeom>
            <a:avLst/>
            <a:gdLst>
              <a:gd name="T0" fmla="*/ 433 w 526"/>
              <a:gd name="T1" fmla="*/ 433 h 527"/>
              <a:gd name="T2" fmla="*/ 433 w 526"/>
              <a:gd name="T3" fmla="*/ 433 h 527"/>
              <a:gd name="T4" fmla="*/ 93 w 526"/>
              <a:gd name="T5" fmla="*/ 433 h 527"/>
              <a:gd name="T6" fmla="*/ 93 w 526"/>
              <a:gd name="T7" fmla="*/ 433 h 527"/>
              <a:gd name="T8" fmla="*/ 93 w 526"/>
              <a:gd name="T9" fmla="*/ 94 h 527"/>
              <a:gd name="T10" fmla="*/ 93 w 526"/>
              <a:gd name="T11" fmla="*/ 94 h 527"/>
              <a:gd name="T12" fmla="*/ 433 w 526"/>
              <a:gd name="T13" fmla="*/ 94 h 527"/>
              <a:gd name="T14" fmla="*/ 433 w 526"/>
              <a:gd name="T15" fmla="*/ 94 h 527"/>
              <a:gd name="T16" fmla="*/ 433 w 526"/>
              <a:gd name="T17" fmla="*/ 433 h 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6" h="527">
                <a:moveTo>
                  <a:pt x="433" y="433"/>
                </a:moveTo>
                <a:cubicBezTo>
                  <a:pt x="433" y="433"/>
                  <a:pt x="433" y="433"/>
                  <a:pt x="433" y="433"/>
                </a:cubicBezTo>
                <a:cubicBezTo>
                  <a:pt x="339" y="527"/>
                  <a:pt x="187" y="527"/>
                  <a:pt x="93" y="433"/>
                </a:cubicBezTo>
                <a:cubicBezTo>
                  <a:pt x="93" y="433"/>
                  <a:pt x="93" y="433"/>
                  <a:pt x="93" y="433"/>
                </a:cubicBezTo>
                <a:cubicBezTo>
                  <a:pt x="0" y="339"/>
                  <a:pt x="0" y="188"/>
                  <a:pt x="93" y="94"/>
                </a:cubicBezTo>
                <a:cubicBezTo>
                  <a:pt x="93" y="94"/>
                  <a:pt x="93" y="94"/>
                  <a:pt x="93" y="94"/>
                </a:cubicBezTo>
                <a:cubicBezTo>
                  <a:pt x="187" y="0"/>
                  <a:pt x="339" y="0"/>
                  <a:pt x="433" y="94"/>
                </a:cubicBezTo>
                <a:cubicBezTo>
                  <a:pt x="433" y="94"/>
                  <a:pt x="433" y="94"/>
                  <a:pt x="433" y="94"/>
                </a:cubicBezTo>
                <a:cubicBezTo>
                  <a:pt x="526" y="188"/>
                  <a:pt x="526" y="339"/>
                  <a:pt x="433" y="433"/>
                </a:cubicBezTo>
                <a:close/>
              </a:path>
            </a:pathLst>
          </a:custGeom>
          <a:solidFill>
            <a:srgbClr val="FFFFFF"/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Notched Right Arrow 7"/>
          <p:cNvSpPr/>
          <p:nvPr/>
        </p:nvSpPr>
        <p:spPr>
          <a:xfrm>
            <a:off x="6999965" y="3082842"/>
            <a:ext cx="2396583" cy="1264729"/>
          </a:xfrm>
          <a:prstGeom prst="notchedRightArrow">
            <a:avLst>
              <a:gd name="adj1" fmla="val 60686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Freeform 6"/>
          <p:cNvSpPr>
            <a:spLocks/>
          </p:cNvSpPr>
          <p:nvPr/>
        </p:nvSpPr>
        <p:spPr bwMode="auto">
          <a:xfrm>
            <a:off x="7359630" y="2980483"/>
            <a:ext cx="1469441" cy="1469443"/>
          </a:xfrm>
          <a:custGeom>
            <a:avLst/>
            <a:gdLst>
              <a:gd name="T0" fmla="*/ 503 w 612"/>
              <a:gd name="T1" fmla="*/ 504 h 613"/>
              <a:gd name="T2" fmla="*/ 503 w 612"/>
              <a:gd name="T3" fmla="*/ 504 h 613"/>
              <a:gd name="T4" fmla="*/ 109 w 612"/>
              <a:gd name="T5" fmla="*/ 504 h 613"/>
              <a:gd name="T6" fmla="*/ 109 w 612"/>
              <a:gd name="T7" fmla="*/ 504 h 613"/>
              <a:gd name="T8" fmla="*/ 109 w 612"/>
              <a:gd name="T9" fmla="*/ 109 h 613"/>
              <a:gd name="T10" fmla="*/ 109 w 612"/>
              <a:gd name="T11" fmla="*/ 109 h 613"/>
              <a:gd name="T12" fmla="*/ 503 w 612"/>
              <a:gd name="T13" fmla="*/ 109 h 613"/>
              <a:gd name="T14" fmla="*/ 503 w 612"/>
              <a:gd name="T15" fmla="*/ 109 h 613"/>
              <a:gd name="T16" fmla="*/ 503 w 612"/>
              <a:gd name="T17" fmla="*/ 504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2" h="613">
                <a:moveTo>
                  <a:pt x="503" y="504"/>
                </a:moveTo>
                <a:cubicBezTo>
                  <a:pt x="503" y="504"/>
                  <a:pt x="503" y="504"/>
                  <a:pt x="503" y="504"/>
                </a:cubicBezTo>
                <a:cubicBezTo>
                  <a:pt x="394" y="613"/>
                  <a:pt x="218" y="613"/>
                  <a:pt x="109" y="504"/>
                </a:cubicBezTo>
                <a:cubicBezTo>
                  <a:pt x="109" y="504"/>
                  <a:pt x="109" y="504"/>
                  <a:pt x="109" y="504"/>
                </a:cubicBezTo>
                <a:cubicBezTo>
                  <a:pt x="0" y="395"/>
                  <a:pt x="0" y="218"/>
                  <a:pt x="109" y="109"/>
                </a:cubicBezTo>
                <a:cubicBezTo>
                  <a:pt x="109" y="109"/>
                  <a:pt x="109" y="109"/>
                  <a:pt x="109" y="109"/>
                </a:cubicBezTo>
                <a:cubicBezTo>
                  <a:pt x="218" y="0"/>
                  <a:pt x="394" y="0"/>
                  <a:pt x="503" y="109"/>
                </a:cubicBezTo>
                <a:cubicBezTo>
                  <a:pt x="503" y="109"/>
                  <a:pt x="503" y="109"/>
                  <a:pt x="503" y="109"/>
                </a:cubicBezTo>
                <a:cubicBezTo>
                  <a:pt x="612" y="218"/>
                  <a:pt x="612" y="395"/>
                  <a:pt x="503" y="504"/>
                </a:cubicBezTo>
                <a:close/>
              </a:path>
            </a:pathLst>
          </a:custGeom>
          <a:solidFill>
            <a:schemeClr val="accent4"/>
          </a:solidFill>
          <a:ln w="11113" cap="flat">
            <a:noFill/>
            <a:prstDash val="solid"/>
            <a:miter lim="800000"/>
            <a:headEnd/>
            <a:tailEnd/>
          </a:ln>
          <a:effectLst>
            <a:outerShdw blurRad="88900" dist="381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Freeform 7"/>
          <p:cNvSpPr>
            <a:spLocks/>
          </p:cNvSpPr>
          <p:nvPr/>
        </p:nvSpPr>
        <p:spPr bwMode="auto">
          <a:xfrm>
            <a:off x="7463389" y="3082842"/>
            <a:ext cx="1261924" cy="1264729"/>
          </a:xfrm>
          <a:custGeom>
            <a:avLst/>
            <a:gdLst>
              <a:gd name="T0" fmla="*/ 433 w 526"/>
              <a:gd name="T1" fmla="*/ 433 h 527"/>
              <a:gd name="T2" fmla="*/ 433 w 526"/>
              <a:gd name="T3" fmla="*/ 433 h 527"/>
              <a:gd name="T4" fmla="*/ 93 w 526"/>
              <a:gd name="T5" fmla="*/ 433 h 527"/>
              <a:gd name="T6" fmla="*/ 93 w 526"/>
              <a:gd name="T7" fmla="*/ 433 h 527"/>
              <a:gd name="T8" fmla="*/ 93 w 526"/>
              <a:gd name="T9" fmla="*/ 94 h 527"/>
              <a:gd name="T10" fmla="*/ 93 w 526"/>
              <a:gd name="T11" fmla="*/ 94 h 527"/>
              <a:gd name="T12" fmla="*/ 433 w 526"/>
              <a:gd name="T13" fmla="*/ 94 h 527"/>
              <a:gd name="T14" fmla="*/ 433 w 526"/>
              <a:gd name="T15" fmla="*/ 94 h 527"/>
              <a:gd name="T16" fmla="*/ 433 w 526"/>
              <a:gd name="T17" fmla="*/ 433 h 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6" h="527">
                <a:moveTo>
                  <a:pt x="433" y="433"/>
                </a:moveTo>
                <a:cubicBezTo>
                  <a:pt x="433" y="433"/>
                  <a:pt x="433" y="433"/>
                  <a:pt x="433" y="433"/>
                </a:cubicBezTo>
                <a:cubicBezTo>
                  <a:pt x="339" y="527"/>
                  <a:pt x="187" y="527"/>
                  <a:pt x="93" y="433"/>
                </a:cubicBezTo>
                <a:cubicBezTo>
                  <a:pt x="93" y="433"/>
                  <a:pt x="93" y="433"/>
                  <a:pt x="93" y="433"/>
                </a:cubicBezTo>
                <a:cubicBezTo>
                  <a:pt x="0" y="339"/>
                  <a:pt x="0" y="188"/>
                  <a:pt x="93" y="94"/>
                </a:cubicBezTo>
                <a:cubicBezTo>
                  <a:pt x="93" y="94"/>
                  <a:pt x="93" y="94"/>
                  <a:pt x="93" y="94"/>
                </a:cubicBezTo>
                <a:cubicBezTo>
                  <a:pt x="187" y="0"/>
                  <a:pt x="339" y="0"/>
                  <a:pt x="433" y="94"/>
                </a:cubicBezTo>
                <a:cubicBezTo>
                  <a:pt x="433" y="94"/>
                  <a:pt x="433" y="94"/>
                  <a:pt x="433" y="94"/>
                </a:cubicBezTo>
                <a:cubicBezTo>
                  <a:pt x="526" y="188"/>
                  <a:pt x="526" y="339"/>
                  <a:pt x="433" y="433"/>
                </a:cubicBezTo>
                <a:close/>
              </a:path>
            </a:pathLst>
          </a:custGeom>
          <a:solidFill>
            <a:srgbClr val="FFFFFF"/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Notched Right Arrow 8"/>
          <p:cNvSpPr/>
          <p:nvPr/>
        </p:nvSpPr>
        <p:spPr>
          <a:xfrm>
            <a:off x="9109614" y="3082842"/>
            <a:ext cx="2396583" cy="1264729"/>
          </a:xfrm>
          <a:prstGeom prst="notchedRightArrow">
            <a:avLst>
              <a:gd name="adj1" fmla="val 60686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Freeform 6"/>
          <p:cNvSpPr>
            <a:spLocks/>
          </p:cNvSpPr>
          <p:nvPr/>
        </p:nvSpPr>
        <p:spPr bwMode="auto">
          <a:xfrm>
            <a:off x="9469280" y="2980483"/>
            <a:ext cx="1469441" cy="1469443"/>
          </a:xfrm>
          <a:custGeom>
            <a:avLst/>
            <a:gdLst>
              <a:gd name="T0" fmla="*/ 503 w 612"/>
              <a:gd name="T1" fmla="*/ 504 h 613"/>
              <a:gd name="T2" fmla="*/ 503 w 612"/>
              <a:gd name="T3" fmla="*/ 504 h 613"/>
              <a:gd name="T4" fmla="*/ 109 w 612"/>
              <a:gd name="T5" fmla="*/ 504 h 613"/>
              <a:gd name="T6" fmla="*/ 109 w 612"/>
              <a:gd name="T7" fmla="*/ 504 h 613"/>
              <a:gd name="T8" fmla="*/ 109 w 612"/>
              <a:gd name="T9" fmla="*/ 109 h 613"/>
              <a:gd name="T10" fmla="*/ 109 w 612"/>
              <a:gd name="T11" fmla="*/ 109 h 613"/>
              <a:gd name="T12" fmla="*/ 503 w 612"/>
              <a:gd name="T13" fmla="*/ 109 h 613"/>
              <a:gd name="T14" fmla="*/ 503 w 612"/>
              <a:gd name="T15" fmla="*/ 109 h 613"/>
              <a:gd name="T16" fmla="*/ 503 w 612"/>
              <a:gd name="T17" fmla="*/ 504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2" h="613">
                <a:moveTo>
                  <a:pt x="503" y="504"/>
                </a:moveTo>
                <a:cubicBezTo>
                  <a:pt x="503" y="504"/>
                  <a:pt x="503" y="504"/>
                  <a:pt x="503" y="504"/>
                </a:cubicBezTo>
                <a:cubicBezTo>
                  <a:pt x="394" y="613"/>
                  <a:pt x="218" y="613"/>
                  <a:pt x="109" y="504"/>
                </a:cubicBezTo>
                <a:cubicBezTo>
                  <a:pt x="109" y="504"/>
                  <a:pt x="109" y="504"/>
                  <a:pt x="109" y="504"/>
                </a:cubicBezTo>
                <a:cubicBezTo>
                  <a:pt x="0" y="395"/>
                  <a:pt x="0" y="218"/>
                  <a:pt x="109" y="109"/>
                </a:cubicBezTo>
                <a:cubicBezTo>
                  <a:pt x="109" y="109"/>
                  <a:pt x="109" y="109"/>
                  <a:pt x="109" y="109"/>
                </a:cubicBezTo>
                <a:cubicBezTo>
                  <a:pt x="218" y="0"/>
                  <a:pt x="394" y="0"/>
                  <a:pt x="503" y="109"/>
                </a:cubicBezTo>
                <a:cubicBezTo>
                  <a:pt x="503" y="109"/>
                  <a:pt x="503" y="109"/>
                  <a:pt x="503" y="109"/>
                </a:cubicBezTo>
                <a:cubicBezTo>
                  <a:pt x="612" y="218"/>
                  <a:pt x="612" y="395"/>
                  <a:pt x="503" y="504"/>
                </a:cubicBezTo>
                <a:close/>
              </a:path>
            </a:pathLst>
          </a:custGeom>
          <a:solidFill>
            <a:schemeClr val="accent5"/>
          </a:solidFill>
          <a:ln w="11113" cap="flat">
            <a:noFill/>
            <a:prstDash val="solid"/>
            <a:miter lim="800000"/>
            <a:headEnd/>
            <a:tailEnd/>
          </a:ln>
          <a:effectLst>
            <a:outerShdw blurRad="88900" dist="381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Freeform 7"/>
          <p:cNvSpPr>
            <a:spLocks/>
          </p:cNvSpPr>
          <p:nvPr/>
        </p:nvSpPr>
        <p:spPr bwMode="auto">
          <a:xfrm>
            <a:off x="9573038" y="3082842"/>
            <a:ext cx="1261924" cy="1264729"/>
          </a:xfrm>
          <a:custGeom>
            <a:avLst/>
            <a:gdLst>
              <a:gd name="T0" fmla="*/ 433 w 526"/>
              <a:gd name="T1" fmla="*/ 433 h 527"/>
              <a:gd name="T2" fmla="*/ 433 w 526"/>
              <a:gd name="T3" fmla="*/ 433 h 527"/>
              <a:gd name="T4" fmla="*/ 93 w 526"/>
              <a:gd name="T5" fmla="*/ 433 h 527"/>
              <a:gd name="T6" fmla="*/ 93 w 526"/>
              <a:gd name="T7" fmla="*/ 433 h 527"/>
              <a:gd name="T8" fmla="*/ 93 w 526"/>
              <a:gd name="T9" fmla="*/ 94 h 527"/>
              <a:gd name="T10" fmla="*/ 93 w 526"/>
              <a:gd name="T11" fmla="*/ 94 h 527"/>
              <a:gd name="T12" fmla="*/ 433 w 526"/>
              <a:gd name="T13" fmla="*/ 94 h 527"/>
              <a:gd name="T14" fmla="*/ 433 w 526"/>
              <a:gd name="T15" fmla="*/ 94 h 527"/>
              <a:gd name="T16" fmla="*/ 433 w 526"/>
              <a:gd name="T17" fmla="*/ 433 h 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6" h="527">
                <a:moveTo>
                  <a:pt x="433" y="433"/>
                </a:moveTo>
                <a:cubicBezTo>
                  <a:pt x="433" y="433"/>
                  <a:pt x="433" y="433"/>
                  <a:pt x="433" y="433"/>
                </a:cubicBezTo>
                <a:cubicBezTo>
                  <a:pt x="339" y="527"/>
                  <a:pt x="187" y="527"/>
                  <a:pt x="93" y="433"/>
                </a:cubicBezTo>
                <a:cubicBezTo>
                  <a:pt x="93" y="433"/>
                  <a:pt x="93" y="433"/>
                  <a:pt x="93" y="433"/>
                </a:cubicBezTo>
                <a:cubicBezTo>
                  <a:pt x="0" y="339"/>
                  <a:pt x="0" y="188"/>
                  <a:pt x="93" y="94"/>
                </a:cubicBezTo>
                <a:cubicBezTo>
                  <a:pt x="93" y="94"/>
                  <a:pt x="93" y="94"/>
                  <a:pt x="93" y="94"/>
                </a:cubicBezTo>
                <a:cubicBezTo>
                  <a:pt x="187" y="0"/>
                  <a:pt x="339" y="0"/>
                  <a:pt x="433" y="94"/>
                </a:cubicBezTo>
                <a:cubicBezTo>
                  <a:pt x="433" y="94"/>
                  <a:pt x="433" y="94"/>
                  <a:pt x="433" y="94"/>
                </a:cubicBezTo>
                <a:cubicBezTo>
                  <a:pt x="526" y="188"/>
                  <a:pt x="526" y="339"/>
                  <a:pt x="433" y="433"/>
                </a:cubicBezTo>
                <a:close/>
              </a:path>
            </a:pathLst>
          </a:custGeom>
          <a:solidFill>
            <a:srgbClr val="FFFFFF"/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978832" y="4955155"/>
            <a:ext cx="1825328" cy="107773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1467" b="1" dirty="0" smtClean="0">
                <a:solidFill>
                  <a:schemeClr val="accent1"/>
                </a:solidFill>
              </a:rPr>
              <a:t>Úvodní diskuse</a:t>
            </a:r>
            <a:endParaRPr lang="en-US" sz="1467" b="1" dirty="0">
              <a:solidFill>
                <a:schemeClr val="accent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cs-CZ" sz="1067" dirty="0" smtClean="0">
                <a:latin typeface="Roboto (Body)"/>
              </a:rPr>
              <a:t>Jaké žáci znají problémy životního prostředí?</a:t>
            </a:r>
          </a:p>
          <a:p>
            <a:pPr algn="ctr">
              <a:lnSpc>
                <a:spcPct val="150000"/>
              </a:lnSpc>
            </a:pPr>
            <a:r>
              <a:rPr lang="cs-CZ" sz="1067" dirty="0" smtClean="0">
                <a:latin typeface="Roboto (Body)"/>
              </a:rPr>
              <a:t>Všimli si dopadů sucha?</a:t>
            </a:r>
            <a:r>
              <a:rPr lang="en-US" sz="1067" dirty="0" smtClean="0">
                <a:solidFill>
                  <a:schemeClr val="bg1">
                    <a:lumMod val="65000"/>
                  </a:schemeClr>
                </a:solidFill>
                <a:latin typeface="Roboto (Body)"/>
              </a:rPr>
              <a:t>.</a:t>
            </a:r>
            <a:endParaRPr lang="en-US" sz="1067" dirty="0">
              <a:solidFill>
                <a:schemeClr val="bg1">
                  <a:lumMod val="65000"/>
                </a:schemeClr>
              </a:solidFill>
              <a:latin typeface="Roboto (Body)"/>
            </a:endParaRPr>
          </a:p>
        </p:txBody>
      </p:sp>
      <p:sp>
        <p:nvSpPr>
          <p:cNvPr id="34" name="TextBox 33"/>
          <p:cNvSpPr txBox="1"/>
          <p:nvPr/>
        </p:nvSpPr>
        <p:spPr>
          <a:xfrm flipH="1">
            <a:off x="3081084" y="4955156"/>
            <a:ext cx="1825328" cy="83138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1467" b="1" dirty="0" smtClean="0">
                <a:solidFill>
                  <a:schemeClr val="accent2"/>
                </a:solidFill>
              </a:rPr>
              <a:t>Výklad</a:t>
            </a:r>
            <a:endParaRPr lang="en-US" sz="1467" b="1" dirty="0">
              <a:solidFill>
                <a:schemeClr val="accent2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cs-CZ" sz="1067" dirty="0" smtClean="0">
                <a:latin typeface="Roboto (Body)"/>
              </a:rPr>
              <a:t>Proč se mění klima, jaké to má dopady.</a:t>
            </a:r>
            <a:endParaRPr lang="en-US" sz="1067" dirty="0">
              <a:latin typeface="Roboto (Body)"/>
            </a:endParaRPr>
          </a:p>
        </p:txBody>
      </p:sp>
      <p:sp>
        <p:nvSpPr>
          <p:cNvPr id="35" name="TextBox 34"/>
          <p:cNvSpPr txBox="1"/>
          <p:nvPr/>
        </p:nvSpPr>
        <p:spPr>
          <a:xfrm flipH="1">
            <a:off x="5146824" y="4955155"/>
            <a:ext cx="1825328" cy="157043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1467" b="1" dirty="0" smtClean="0"/>
              <a:t>Párová výuka</a:t>
            </a:r>
            <a:endParaRPr lang="en-US" sz="1467" b="1" dirty="0"/>
          </a:p>
          <a:p>
            <a:pPr algn="ctr">
              <a:lnSpc>
                <a:spcPct val="150000"/>
              </a:lnSpc>
            </a:pPr>
            <a:r>
              <a:rPr lang="cs-CZ" sz="1067" dirty="0" smtClean="0">
                <a:latin typeface="Roboto (Body)"/>
              </a:rPr>
              <a:t>Jaké důsledky mohou mít klimatické změny na náš život? Představte si to…</a:t>
            </a:r>
          </a:p>
          <a:p>
            <a:pPr algn="ctr">
              <a:lnSpc>
                <a:spcPct val="150000"/>
              </a:lnSpc>
            </a:pPr>
            <a:r>
              <a:rPr lang="cs-CZ" sz="1067" dirty="0" smtClean="0">
                <a:latin typeface="Roboto (Body)"/>
              </a:rPr>
              <a:t>Jak přírodu poškozujeme?</a:t>
            </a:r>
          </a:p>
          <a:p>
            <a:pPr algn="ctr">
              <a:lnSpc>
                <a:spcPct val="150000"/>
              </a:lnSpc>
            </a:pPr>
            <a:r>
              <a:rPr lang="cs-CZ" sz="1067" dirty="0" smtClean="0">
                <a:latin typeface="Roboto (Body)"/>
              </a:rPr>
              <a:t>Co může udělat každý z nás?</a:t>
            </a:r>
            <a:endParaRPr lang="en-US" sz="1067" dirty="0">
              <a:latin typeface="Roboto (Body)"/>
            </a:endParaRPr>
          </a:p>
        </p:txBody>
      </p:sp>
      <p:sp>
        <p:nvSpPr>
          <p:cNvPr id="36" name="TextBox 35"/>
          <p:cNvSpPr txBox="1"/>
          <p:nvPr/>
        </p:nvSpPr>
        <p:spPr>
          <a:xfrm flipH="1">
            <a:off x="7285588" y="4955156"/>
            <a:ext cx="1825328" cy="83138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1467" b="1" dirty="0" smtClean="0">
                <a:solidFill>
                  <a:schemeClr val="accent4"/>
                </a:solidFill>
              </a:rPr>
              <a:t>Skupinová práce</a:t>
            </a:r>
            <a:endParaRPr lang="en-US" sz="1467" b="1" dirty="0">
              <a:solidFill>
                <a:schemeClr val="accent4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cs-CZ" sz="1067" dirty="0" smtClean="0">
                <a:latin typeface="Roboto (Body)"/>
              </a:rPr>
              <a:t>Poster nabádající ostatní žáky k ochraně přírody. Prohlídka</a:t>
            </a:r>
            <a:r>
              <a:rPr lang="cs-CZ" sz="1067" dirty="0" smtClean="0">
                <a:solidFill>
                  <a:schemeClr val="bg1">
                    <a:lumMod val="65000"/>
                  </a:schemeClr>
                </a:solidFill>
                <a:latin typeface="Roboto (Body)"/>
              </a:rPr>
              <a:t>.</a:t>
            </a:r>
            <a:endParaRPr lang="en-US" sz="1067" dirty="0">
              <a:solidFill>
                <a:schemeClr val="bg1">
                  <a:lumMod val="65000"/>
                </a:schemeClr>
              </a:solidFill>
              <a:latin typeface="Roboto (Body)"/>
            </a:endParaRPr>
          </a:p>
        </p:txBody>
      </p:sp>
      <p:sp>
        <p:nvSpPr>
          <p:cNvPr id="37" name="TextBox 36"/>
          <p:cNvSpPr txBox="1"/>
          <p:nvPr/>
        </p:nvSpPr>
        <p:spPr>
          <a:xfrm flipH="1">
            <a:off x="9396548" y="4955156"/>
            <a:ext cx="1825328" cy="107773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1467" b="1" dirty="0" smtClean="0">
                <a:solidFill>
                  <a:schemeClr val="accent5"/>
                </a:solidFill>
              </a:rPr>
              <a:t>Uzavření</a:t>
            </a:r>
            <a:endParaRPr lang="en-US" sz="1467" b="1" dirty="0">
              <a:solidFill>
                <a:schemeClr val="accent5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cs-CZ" sz="1067" dirty="0" smtClean="0">
                <a:latin typeface="Roboto (Body)"/>
              </a:rPr>
              <a:t>Opakování a zdůraznění důležitosti ochrany životního prostředí.</a:t>
            </a:r>
            <a:endParaRPr lang="en-US" sz="1067" dirty="0">
              <a:latin typeface="Roboto (Body)"/>
            </a:endParaRPr>
          </a:p>
        </p:txBody>
      </p:sp>
      <p:grpSp>
        <p:nvGrpSpPr>
          <p:cNvPr id="84" name="Skupina 83"/>
          <p:cNvGrpSpPr/>
          <p:nvPr/>
        </p:nvGrpSpPr>
        <p:grpSpPr>
          <a:xfrm>
            <a:off x="385825" y="282249"/>
            <a:ext cx="2219325" cy="1955800"/>
            <a:chOff x="822553" y="2929885"/>
            <a:chExt cx="2219325" cy="1955800"/>
          </a:xfrm>
        </p:grpSpPr>
        <p:grpSp>
          <p:nvGrpSpPr>
            <p:cNvPr id="85" name="Group 61"/>
            <p:cNvGrpSpPr/>
            <p:nvPr/>
          </p:nvGrpSpPr>
          <p:grpSpPr>
            <a:xfrm>
              <a:off x="822553" y="2929885"/>
              <a:ext cx="2219325" cy="1955800"/>
              <a:chOff x="1462088" y="2527300"/>
              <a:chExt cx="2219325" cy="1955800"/>
            </a:xfrm>
            <a:solidFill>
              <a:schemeClr val="accent1"/>
            </a:solidFill>
          </p:grpSpPr>
          <p:sp>
            <p:nvSpPr>
              <p:cNvPr id="87" name="Freeform 30"/>
              <p:cNvSpPr>
                <a:spLocks/>
              </p:cNvSpPr>
              <p:nvPr/>
            </p:nvSpPr>
            <p:spPr bwMode="auto">
              <a:xfrm>
                <a:off x="2046288" y="2527300"/>
                <a:ext cx="1050925" cy="266700"/>
              </a:xfrm>
              <a:custGeom>
                <a:avLst/>
                <a:gdLst>
                  <a:gd name="T0" fmla="*/ 564 w 662"/>
                  <a:gd name="T1" fmla="*/ 168 h 168"/>
                  <a:gd name="T2" fmla="*/ 662 w 662"/>
                  <a:gd name="T3" fmla="*/ 0 h 168"/>
                  <a:gd name="T4" fmla="*/ 0 w 662"/>
                  <a:gd name="T5" fmla="*/ 0 h 168"/>
                  <a:gd name="T6" fmla="*/ 98 w 662"/>
                  <a:gd name="T7" fmla="*/ 168 h 168"/>
                  <a:gd name="T8" fmla="*/ 564 w 662"/>
                  <a:gd name="T9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2" h="168">
                    <a:moveTo>
                      <a:pt x="564" y="168"/>
                    </a:moveTo>
                    <a:lnTo>
                      <a:pt x="662" y="0"/>
                    </a:lnTo>
                    <a:lnTo>
                      <a:pt x="0" y="0"/>
                    </a:lnTo>
                    <a:lnTo>
                      <a:pt x="98" y="168"/>
                    </a:lnTo>
                    <a:lnTo>
                      <a:pt x="564" y="1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" name="Freeform 31"/>
              <p:cNvSpPr>
                <a:spLocks/>
              </p:cNvSpPr>
              <p:nvPr/>
            </p:nvSpPr>
            <p:spPr bwMode="auto">
              <a:xfrm>
                <a:off x="1462088" y="2560638"/>
                <a:ext cx="679450" cy="908050"/>
              </a:xfrm>
              <a:custGeom>
                <a:avLst/>
                <a:gdLst>
                  <a:gd name="T0" fmla="*/ 428 w 428"/>
                  <a:gd name="T1" fmla="*/ 168 h 572"/>
                  <a:gd name="T2" fmla="*/ 332 w 428"/>
                  <a:gd name="T3" fmla="*/ 0 h 572"/>
                  <a:gd name="T4" fmla="*/ 0 w 428"/>
                  <a:gd name="T5" fmla="*/ 572 h 572"/>
                  <a:gd name="T6" fmla="*/ 195 w 428"/>
                  <a:gd name="T7" fmla="*/ 572 h 572"/>
                  <a:gd name="T8" fmla="*/ 428 w 428"/>
                  <a:gd name="T9" fmla="*/ 168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8" h="572">
                    <a:moveTo>
                      <a:pt x="428" y="168"/>
                    </a:moveTo>
                    <a:lnTo>
                      <a:pt x="332" y="0"/>
                    </a:lnTo>
                    <a:lnTo>
                      <a:pt x="0" y="572"/>
                    </a:lnTo>
                    <a:lnTo>
                      <a:pt x="195" y="572"/>
                    </a:lnTo>
                    <a:lnTo>
                      <a:pt x="428" y="1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" name="Freeform 32"/>
              <p:cNvSpPr>
                <a:spLocks/>
              </p:cNvSpPr>
              <p:nvPr/>
            </p:nvSpPr>
            <p:spPr bwMode="auto">
              <a:xfrm>
                <a:off x="3001963" y="2560638"/>
                <a:ext cx="679450" cy="908050"/>
              </a:xfrm>
              <a:custGeom>
                <a:avLst/>
                <a:gdLst>
                  <a:gd name="T0" fmla="*/ 233 w 428"/>
                  <a:gd name="T1" fmla="*/ 572 h 572"/>
                  <a:gd name="T2" fmla="*/ 428 w 428"/>
                  <a:gd name="T3" fmla="*/ 572 h 572"/>
                  <a:gd name="T4" fmla="*/ 96 w 428"/>
                  <a:gd name="T5" fmla="*/ 0 h 572"/>
                  <a:gd name="T6" fmla="*/ 0 w 428"/>
                  <a:gd name="T7" fmla="*/ 168 h 572"/>
                  <a:gd name="T8" fmla="*/ 233 w 428"/>
                  <a:gd name="T9" fmla="*/ 572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8" h="572">
                    <a:moveTo>
                      <a:pt x="233" y="572"/>
                    </a:moveTo>
                    <a:lnTo>
                      <a:pt x="428" y="572"/>
                    </a:lnTo>
                    <a:lnTo>
                      <a:pt x="96" y="0"/>
                    </a:lnTo>
                    <a:lnTo>
                      <a:pt x="0" y="168"/>
                    </a:lnTo>
                    <a:lnTo>
                      <a:pt x="233" y="572"/>
                    </a:ln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" name="Freeform 33"/>
              <p:cNvSpPr>
                <a:spLocks/>
              </p:cNvSpPr>
              <p:nvPr/>
            </p:nvSpPr>
            <p:spPr bwMode="auto">
              <a:xfrm>
                <a:off x="1462088" y="3536950"/>
                <a:ext cx="679450" cy="912812"/>
              </a:xfrm>
              <a:custGeom>
                <a:avLst/>
                <a:gdLst>
                  <a:gd name="T0" fmla="*/ 195 w 428"/>
                  <a:gd name="T1" fmla="*/ 0 h 575"/>
                  <a:gd name="T2" fmla="*/ 0 w 428"/>
                  <a:gd name="T3" fmla="*/ 0 h 575"/>
                  <a:gd name="T4" fmla="*/ 332 w 428"/>
                  <a:gd name="T5" fmla="*/ 575 h 575"/>
                  <a:gd name="T6" fmla="*/ 428 w 428"/>
                  <a:gd name="T7" fmla="*/ 404 h 575"/>
                  <a:gd name="T8" fmla="*/ 195 w 428"/>
                  <a:gd name="T9" fmla="*/ 0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8" h="575">
                    <a:moveTo>
                      <a:pt x="195" y="0"/>
                    </a:moveTo>
                    <a:lnTo>
                      <a:pt x="0" y="0"/>
                    </a:lnTo>
                    <a:lnTo>
                      <a:pt x="332" y="575"/>
                    </a:lnTo>
                    <a:lnTo>
                      <a:pt x="428" y="404"/>
                    </a:lnTo>
                    <a:lnTo>
                      <a:pt x="19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" name="Freeform 34"/>
              <p:cNvSpPr>
                <a:spLocks/>
              </p:cNvSpPr>
              <p:nvPr/>
            </p:nvSpPr>
            <p:spPr bwMode="auto">
              <a:xfrm>
                <a:off x="3001963" y="3536950"/>
                <a:ext cx="679450" cy="912812"/>
              </a:xfrm>
              <a:custGeom>
                <a:avLst/>
                <a:gdLst>
                  <a:gd name="T0" fmla="*/ 0 w 428"/>
                  <a:gd name="T1" fmla="*/ 404 h 575"/>
                  <a:gd name="T2" fmla="*/ 96 w 428"/>
                  <a:gd name="T3" fmla="*/ 575 h 575"/>
                  <a:gd name="T4" fmla="*/ 428 w 428"/>
                  <a:gd name="T5" fmla="*/ 0 h 575"/>
                  <a:gd name="T6" fmla="*/ 233 w 428"/>
                  <a:gd name="T7" fmla="*/ 0 h 575"/>
                  <a:gd name="T8" fmla="*/ 0 w 428"/>
                  <a:gd name="T9" fmla="*/ 404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8" h="575">
                    <a:moveTo>
                      <a:pt x="0" y="404"/>
                    </a:moveTo>
                    <a:lnTo>
                      <a:pt x="96" y="575"/>
                    </a:lnTo>
                    <a:lnTo>
                      <a:pt x="428" y="0"/>
                    </a:lnTo>
                    <a:lnTo>
                      <a:pt x="233" y="0"/>
                    </a:lnTo>
                    <a:lnTo>
                      <a:pt x="0" y="4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" name="Freeform 35"/>
              <p:cNvSpPr>
                <a:spLocks/>
              </p:cNvSpPr>
              <p:nvPr/>
            </p:nvSpPr>
            <p:spPr bwMode="auto">
              <a:xfrm>
                <a:off x="2046288" y="4213225"/>
                <a:ext cx="1050925" cy="269875"/>
              </a:xfrm>
              <a:custGeom>
                <a:avLst/>
                <a:gdLst>
                  <a:gd name="T0" fmla="*/ 98 w 662"/>
                  <a:gd name="T1" fmla="*/ 0 h 170"/>
                  <a:gd name="T2" fmla="*/ 0 w 662"/>
                  <a:gd name="T3" fmla="*/ 170 h 170"/>
                  <a:gd name="T4" fmla="*/ 662 w 662"/>
                  <a:gd name="T5" fmla="*/ 170 h 170"/>
                  <a:gd name="T6" fmla="*/ 564 w 662"/>
                  <a:gd name="T7" fmla="*/ 0 h 170"/>
                  <a:gd name="T8" fmla="*/ 98 w 662"/>
                  <a:gd name="T9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2" h="170">
                    <a:moveTo>
                      <a:pt x="98" y="0"/>
                    </a:moveTo>
                    <a:lnTo>
                      <a:pt x="0" y="170"/>
                    </a:lnTo>
                    <a:lnTo>
                      <a:pt x="662" y="170"/>
                    </a:lnTo>
                    <a:lnTo>
                      <a:pt x="564" y="0"/>
                    </a:lnTo>
                    <a:lnTo>
                      <a:pt x="9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pic>
          <p:nvPicPr>
            <p:cNvPr id="86" name="Obrázek 8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1285" y="3429000"/>
              <a:ext cx="907967" cy="907967"/>
            </a:xfrm>
            <a:prstGeom prst="rect">
              <a:avLst/>
            </a:prstGeom>
          </p:spPr>
        </p:pic>
      </p:grpSp>
      <p:sp>
        <p:nvSpPr>
          <p:cNvPr id="93" name="TextovéPole 92"/>
          <p:cNvSpPr txBox="1"/>
          <p:nvPr/>
        </p:nvSpPr>
        <p:spPr>
          <a:xfrm>
            <a:off x="2934150" y="838916"/>
            <a:ext cx="6250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/>
              <a:t>Program „Sucho“: aktivity</a:t>
            </a:r>
            <a:endParaRPr lang="cs-CZ" sz="4400" b="1" dirty="0"/>
          </a:p>
        </p:txBody>
      </p:sp>
      <p:pic>
        <p:nvPicPr>
          <p:cNvPr id="22" name="Obrázek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079" y="3332554"/>
            <a:ext cx="742173" cy="742173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365" y="3236638"/>
            <a:ext cx="977269" cy="977269"/>
          </a:xfrm>
          <a:prstGeom prst="rect">
            <a:avLst/>
          </a:prstGeom>
        </p:spPr>
      </p:pic>
      <p:pic>
        <p:nvPicPr>
          <p:cNvPr id="26" name="Obrázek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686" y="3332554"/>
            <a:ext cx="803226" cy="803226"/>
          </a:xfrm>
          <a:prstGeom prst="rect">
            <a:avLst/>
          </a:prstGeom>
        </p:spPr>
      </p:pic>
      <p:pic>
        <p:nvPicPr>
          <p:cNvPr id="27" name="Obrázek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4289" y="3306105"/>
            <a:ext cx="770126" cy="768622"/>
          </a:xfrm>
          <a:prstGeom prst="rect">
            <a:avLst/>
          </a:prstGeom>
        </p:spPr>
      </p:pic>
      <p:pic>
        <p:nvPicPr>
          <p:cNvPr id="32" name="Obrázek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8807" y="3306105"/>
            <a:ext cx="742326" cy="74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87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Skupina 51"/>
          <p:cNvGrpSpPr/>
          <p:nvPr/>
        </p:nvGrpSpPr>
        <p:grpSpPr>
          <a:xfrm>
            <a:off x="350688" y="322814"/>
            <a:ext cx="2219325" cy="1955800"/>
            <a:chOff x="300739" y="318685"/>
            <a:chExt cx="2219325" cy="1955800"/>
          </a:xfrm>
        </p:grpSpPr>
        <p:grpSp>
          <p:nvGrpSpPr>
            <p:cNvPr id="15" name="Group 62"/>
            <p:cNvGrpSpPr/>
            <p:nvPr/>
          </p:nvGrpSpPr>
          <p:grpSpPr>
            <a:xfrm>
              <a:off x="300739" y="318685"/>
              <a:ext cx="2219325" cy="1955800"/>
              <a:chOff x="3219450" y="1512888"/>
              <a:chExt cx="2219325" cy="1955800"/>
            </a:xfrm>
          </p:grpSpPr>
          <p:sp>
            <p:nvSpPr>
              <p:cNvPr id="16" name="Freeform 24"/>
              <p:cNvSpPr>
                <a:spLocks/>
              </p:cNvSpPr>
              <p:nvPr/>
            </p:nvSpPr>
            <p:spPr bwMode="auto">
              <a:xfrm>
                <a:off x="4759325" y="1546225"/>
                <a:ext cx="679450" cy="908050"/>
              </a:xfrm>
              <a:custGeom>
                <a:avLst/>
                <a:gdLst>
                  <a:gd name="T0" fmla="*/ 233 w 428"/>
                  <a:gd name="T1" fmla="*/ 572 h 572"/>
                  <a:gd name="T2" fmla="*/ 428 w 428"/>
                  <a:gd name="T3" fmla="*/ 572 h 572"/>
                  <a:gd name="T4" fmla="*/ 96 w 428"/>
                  <a:gd name="T5" fmla="*/ 0 h 572"/>
                  <a:gd name="T6" fmla="*/ 0 w 428"/>
                  <a:gd name="T7" fmla="*/ 168 h 572"/>
                  <a:gd name="T8" fmla="*/ 233 w 428"/>
                  <a:gd name="T9" fmla="*/ 572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8" h="572">
                    <a:moveTo>
                      <a:pt x="233" y="572"/>
                    </a:moveTo>
                    <a:lnTo>
                      <a:pt x="428" y="572"/>
                    </a:lnTo>
                    <a:lnTo>
                      <a:pt x="96" y="0"/>
                    </a:lnTo>
                    <a:lnTo>
                      <a:pt x="0" y="168"/>
                    </a:lnTo>
                    <a:lnTo>
                      <a:pt x="233" y="5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25"/>
              <p:cNvSpPr>
                <a:spLocks/>
              </p:cNvSpPr>
              <p:nvPr/>
            </p:nvSpPr>
            <p:spPr bwMode="auto">
              <a:xfrm>
                <a:off x="3803650" y="1512888"/>
                <a:ext cx="1047750" cy="266700"/>
              </a:xfrm>
              <a:custGeom>
                <a:avLst/>
                <a:gdLst>
                  <a:gd name="T0" fmla="*/ 564 w 660"/>
                  <a:gd name="T1" fmla="*/ 168 h 168"/>
                  <a:gd name="T2" fmla="*/ 660 w 660"/>
                  <a:gd name="T3" fmla="*/ 0 h 168"/>
                  <a:gd name="T4" fmla="*/ 0 w 660"/>
                  <a:gd name="T5" fmla="*/ 0 h 168"/>
                  <a:gd name="T6" fmla="*/ 98 w 660"/>
                  <a:gd name="T7" fmla="*/ 168 h 168"/>
                  <a:gd name="T8" fmla="*/ 564 w 660"/>
                  <a:gd name="T9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0" h="168">
                    <a:moveTo>
                      <a:pt x="564" y="168"/>
                    </a:moveTo>
                    <a:lnTo>
                      <a:pt x="660" y="0"/>
                    </a:lnTo>
                    <a:lnTo>
                      <a:pt x="0" y="0"/>
                    </a:lnTo>
                    <a:lnTo>
                      <a:pt x="98" y="168"/>
                    </a:lnTo>
                    <a:lnTo>
                      <a:pt x="564" y="16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26"/>
              <p:cNvSpPr>
                <a:spLocks/>
              </p:cNvSpPr>
              <p:nvPr/>
            </p:nvSpPr>
            <p:spPr bwMode="auto">
              <a:xfrm>
                <a:off x="3219450" y="1546225"/>
                <a:ext cx="679450" cy="908050"/>
              </a:xfrm>
              <a:custGeom>
                <a:avLst/>
                <a:gdLst>
                  <a:gd name="T0" fmla="*/ 428 w 428"/>
                  <a:gd name="T1" fmla="*/ 168 h 572"/>
                  <a:gd name="T2" fmla="*/ 329 w 428"/>
                  <a:gd name="T3" fmla="*/ 0 h 572"/>
                  <a:gd name="T4" fmla="*/ 0 w 428"/>
                  <a:gd name="T5" fmla="*/ 572 h 572"/>
                  <a:gd name="T6" fmla="*/ 195 w 428"/>
                  <a:gd name="T7" fmla="*/ 572 h 572"/>
                  <a:gd name="T8" fmla="*/ 428 w 428"/>
                  <a:gd name="T9" fmla="*/ 168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8" h="572">
                    <a:moveTo>
                      <a:pt x="428" y="168"/>
                    </a:moveTo>
                    <a:lnTo>
                      <a:pt x="329" y="0"/>
                    </a:lnTo>
                    <a:lnTo>
                      <a:pt x="0" y="572"/>
                    </a:lnTo>
                    <a:lnTo>
                      <a:pt x="195" y="572"/>
                    </a:lnTo>
                    <a:lnTo>
                      <a:pt x="428" y="16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27"/>
              <p:cNvSpPr>
                <a:spLocks/>
              </p:cNvSpPr>
              <p:nvPr/>
            </p:nvSpPr>
            <p:spPr bwMode="auto">
              <a:xfrm>
                <a:off x="4759325" y="2527300"/>
                <a:ext cx="679450" cy="908050"/>
              </a:xfrm>
              <a:custGeom>
                <a:avLst/>
                <a:gdLst>
                  <a:gd name="T0" fmla="*/ 0 w 428"/>
                  <a:gd name="T1" fmla="*/ 401 h 572"/>
                  <a:gd name="T2" fmla="*/ 96 w 428"/>
                  <a:gd name="T3" fmla="*/ 572 h 572"/>
                  <a:gd name="T4" fmla="*/ 428 w 428"/>
                  <a:gd name="T5" fmla="*/ 0 h 572"/>
                  <a:gd name="T6" fmla="*/ 233 w 428"/>
                  <a:gd name="T7" fmla="*/ 0 h 572"/>
                  <a:gd name="T8" fmla="*/ 0 w 428"/>
                  <a:gd name="T9" fmla="*/ 401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8" h="572">
                    <a:moveTo>
                      <a:pt x="0" y="401"/>
                    </a:moveTo>
                    <a:lnTo>
                      <a:pt x="96" y="572"/>
                    </a:lnTo>
                    <a:lnTo>
                      <a:pt x="428" y="0"/>
                    </a:lnTo>
                    <a:lnTo>
                      <a:pt x="233" y="0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28"/>
              <p:cNvSpPr>
                <a:spLocks/>
              </p:cNvSpPr>
              <p:nvPr/>
            </p:nvSpPr>
            <p:spPr bwMode="auto">
              <a:xfrm>
                <a:off x="3803650" y="3201988"/>
                <a:ext cx="1047750" cy="266700"/>
              </a:xfrm>
              <a:custGeom>
                <a:avLst/>
                <a:gdLst>
                  <a:gd name="T0" fmla="*/ 98 w 660"/>
                  <a:gd name="T1" fmla="*/ 0 h 168"/>
                  <a:gd name="T2" fmla="*/ 0 w 660"/>
                  <a:gd name="T3" fmla="*/ 168 h 168"/>
                  <a:gd name="T4" fmla="*/ 660 w 660"/>
                  <a:gd name="T5" fmla="*/ 168 h 168"/>
                  <a:gd name="T6" fmla="*/ 564 w 660"/>
                  <a:gd name="T7" fmla="*/ 0 h 168"/>
                  <a:gd name="T8" fmla="*/ 98 w 660"/>
                  <a:gd name="T9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0" h="168">
                    <a:moveTo>
                      <a:pt x="98" y="0"/>
                    </a:moveTo>
                    <a:lnTo>
                      <a:pt x="0" y="168"/>
                    </a:lnTo>
                    <a:lnTo>
                      <a:pt x="660" y="168"/>
                    </a:lnTo>
                    <a:lnTo>
                      <a:pt x="564" y="0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29"/>
              <p:cNvSpPr>
                <a:spLocks/>
              </p:cNvSpPr>
              <p:nvPr/>
            </p:nvSpPr>
            <p:spPr bwMode="auto">
              <a:xfrm>
                <a:off x="3219450" y="2527300"/>
                <a:ext cx="679450" cy="908050"/>
              </a:xfrm>
              <a:custGeom>
                <a:avLst/>
                <a:gdLst>
                  <a:gd name="T0" fmla="*/ 195 w 428"/>
                  <a:gd name="T1" fmla="*/ 0 h 572"/>
                  <a:gd name="T2" fmla="*/ 0 w 428"/>
                  <a:gd name="T3" fmla="*/ 0 h 572"/>
                  <a:gd name="T4" fmla="*/ 329 w 428"/>
                  <a:gd name="T5" fmla="*/ 572 h 572"/>
                  <a:gd name="T6" fmla="*/ 428 w 428"/>
                  <a:gd name="T7" fmla="*/ 401 h 572"/>
                  <a:gd name="T8" fmla="*/ 195 w 428"/>
                  <a:gd name="T9" fmla="*/ 0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8" h="572">
                    <a:moveTo>
                      <a:pt x="195" y="0"/>
                    </a:moveTo>
                    <a:lnTo>
                      <a:pt x="0" y="0"/>
                    </a:lnTo>
                    <a:lnTo>
                      <a:pt x="329" y="572"/>
                    </a:lnTo>
                    <a:lnTo>
                      <a:pt x="428" y="401"/>
                    </a:lnTo>
                    <a:lnTo>
                      <a:pt x="195" y="0"/>
                    </a:ln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pic>
          <p:nvPicPr>
            <p:cNvPr id="22" name="Obrázek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0444" y="660139"/>
              <a:ext cx="923623" cy="119986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3" name="TextovéPole 22"/>
          <p:cNvSpPr txBox="1"/>
          <p:nvPr/>
        </p:nvSpPr>
        <p:spPr>
          <a:xfrm>
            <a:off x="2934150" y="838916"/>
            <a:ext cx="6250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/>
              <a:t>Analýza teorie programu</a:t>
            </a:r>
            <a:endParaRPr lang="cs-CZ" sz="4400" b="1" dirty="0"/>
          </a:p>
        </p:txBody>
      </p:sp>
      <p:grpSp>
        <p:nvGrpSpPr>
          <p:cNvPr id="51" name="Skupina 50"/>
          <p:cNvGrpSpPr/>
          <p:nvPr/>
        </p:nvGrpSpPr>
        <p:grpSpPr>
          <a:xfrm>
            <a:off x="3459915" y="2493683"/>
            <a:ext cx="8256053" cy="2559942"/>
            <a:chOff x="2180339" y="2850534"/>
            <a:chExt cx="8256053" cy="2559942"/>
          </a:xfrm>
        </p:grpSpPr>
        <p:grpSp>
          <p:nvGrpSpPr>
            <p:cNvPr id="2" name="Skupina 1"/>
            <p:cNvGrpSpPr/>
            <p:nvPr/>
          </p:nvGrpSpPr>
          <p:grpSpPr>
            <a:xfrm>
              <a:off x="2180339" y="4272826"/>
              <a:ext cx="8256053" cy="1137650"/>
              <a:chOff x="2022088" y="4391262"/>
              <a:chExt cx="5968922" cy="782781"/>
            </a:xfrm>
          </p:grpSpPr>
          <p:sp>
            <p:nvSpPr>
              <p:cNvPr id="24" name="Right Arrow 18"/>
              <p:cNvSpPr/>
              <p:nvPr/>
            </p:nvSpPr>
            <p:spPr bwMode="auto">
              <a:xfrm>
                <a:off x="5573822" y="4581762"/>
                <a:ext cx="715659" cy="381000"/>
              </a:xfrm>
              <a:prstGeom prst="rightArrow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2"/>
              <p:cNvSpPr/>
              <p:nvPr/>
            </p:nvSpPr>
            <p:spPr bwMode="auto">
              <a:xfrm>
                <a:off x="6289481" y="4391262"/>
                <a:ext cx="1701529" cy="762000"/>
              </a:xfrm>
              <a:prstGeom prst="rect">
                <a:avLst/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19"/>
              <p:cNvSpPr/>
              <p:nvPr/>
            </p:nvSpPr>
            <p:spPr bwMode="auto">
              <a:xfrm>
                <a:off x="4156827" y="4391262"/>
                <a:ext cx="1701529" cy="76200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0" name="Right Arrow 9"/>
              <p:cNvSpPr/>
              <p:nvPr/>
            </p:nvSpPr>
            <p:spPr bwMode="auto">
              <a:xfrm>
                <a:off x="3442691" y="4581762"/>
                <a:ext cx="715659" cy="381000"/>
              </a:xfrm>
              <a:prstGeom prst="rightArrow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4"/>
              <p:cNvSpPr/>
              <p:nvPr/>
            </p:nvSpPr>
            <p:spPr bwMode="auto">
              <a:xfrm>
                <a:off x="2022088" y="4412043"/>
                <a:ext cx="1701529" cy="76200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2" name="TextBox 92"/>
            <p:cNvSpPr txBox="1"/>
            <p:nvPr/>
          </p:nvSpPr>
          <p:spPr>
            <a:xfrm>
              <a:off x="2347721" y="4502306"/>
              <a:ext cx="2014531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dirty="0" smtClean="0">
                  <a:solidFill>
                    <a:schemeClr val="bg1"/>
                  </a:solidFill>
                </a:rPr>
                <a:t>Porozumění změnám klimatu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92"/>
            <p:cNvSpPr txBox="1"/>
            <p:nvPr/>
          </p:nvSpPr>
          <p:spPr>
            <a:xfrm>
              <a:off x="5324140" y="4479649"/>
              <a:ext cx="2014531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dirty="0" smtClean="0">
                  <a:solidFill>
                    <a:schemeClr val="bg1"/>
                  </a:solidFill>
                </a:rPr>
                <a:t>Postoje ke změnám klimatu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92"/>
            <p:cNvSpPr txBox="1"/>
            <p:nvPr/>
          </p:nvSpPr>
          <p:spPr>
            <a:xfrm>
              <a:off x="8252371" y="4456004"/>
              <a:ext cx="2014531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dirty="0" smtClean="0">
                  <a:solidFill>
                    <a:schemeClr val="bg1"/>
                  </a:solidFill>
                </a:rPr>
                <a:t>Odpovědné chování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35" name="Obrázek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4471" y="2947731"/>
              <a:ext cx="742173" cy="742173"/>
            </a:xfrm>
            <a:prstGeom prst="rect">
              <a:avLst/>
            </a:prstGeom>
          </p:spPr>
        </p:pic>
        <p:pic>
          <p:nvPicPr>
            <p:cNvPr id="36" name="Obrázek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6496" y="2934507"/>
              <a:ext cx="803226" cy="803226"/>
            </a:xfrm>
            <a:prstGeom prst="rect">
              <a:avLst/>
            </a:prstGeom>
          </p:spPr>
        </p:pic>
        <p:pic>
          <p:nvPicPr>
            <p:cNvPr id="37" name="Obrázek 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33053" y="2934507"/>
              <a:ext cx="770126" cy="768622"/>
            </a:xfrm>
            <a:prstGeom prst="rect">
              <a:avLst/>
            </a:prstGeom>
          </p:spPr>
        </p:pic>
        <p:pic>
          <p:nvPicPr>
            <p:cNvPr id="38" name="Obrázek 3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59488" y="2917205"/>
              <a:ext cx="742326" cy="742326"/>
            </a:xfrm>
            <a:prstGeom prst="rect">
              <a:avLst/>
            </a:prstGeom>
          </p:spPr>
        </p:pic>
        <p:pic>
          <p:nvPicPr>
            <p:cNvPr id="39" name="Obrázek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3763" y="2850534"/>
              <a:ext cx="977269" cy="977269"/>
            </a:xfrm>
            <a:prstGeom prst="rect">
              <a:avLst/>
            </a:prstGeom>
          </p:spPr>
        </p:pic>
        <p:sp>
          <p:nvSpPr>
            <p:cNvPr id="40" name="Šipka dolů 39"/>
            <p:cNvSpPr/>
            <p:nvPr/>
          </p:nvSpPr>
          <p:spPr>
            <a:xfrm>
              <a:off x="2570013" y="3774435"/>
              <a:ext cx="371087" cy="44297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1" name="Šipka dolů 40"/>
            <p:cNvSpPr/>
            <p:nvPr/>
          </p:nvSpPr>
          <p:spPr>
            <a:xfrm>
              <a:off x="3892565" y="3793106"/>
              <a:ext cx="371087" cy="44297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2" name="Šipka dolů 41"/>
            <p:cNvSpPr/>
            <p:nvPr/>
          </p:nvSpPr>
          <p:spPr>
            <a:xfrm>
              <a:off x="5332572" y="3710992"/>
              <a:ext cx="371087" cy="442978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3" name="Šipka dolů 42"/>
            <p:cNvSpPr/>
            <p:nvPr/>
          </p:nvSpPr>
          <p:spPr>
            <a:xfrm>
              <a:off x="6245107" y="3724811"/>
              <a:ext cx="371087" cy="442978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4" name="Šipka dolů 43"/>
            <p:cNvSpPr/>
            <p:nvPr/>
          </p:nvSpPr>
          <p:spPr>
            <a:xfrm>
              <a:off x="7216855" y="3754729"/>
              <a:ext cx="371087" cy="442978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53" name="Obrázek 5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500" y="3461803"/>
            <a:ext cx="1455886" cy="2013634"/>
          </a:xfrm>
          <a:prstGeom prst="rect">
            <a:avLst/>
          </a:prstGeom>
        </p:spPr>
      </p:pic>
      <p:sp>
        <p:nvSpPr>
          <p:cNvPr id="54" name="Zaoblený obdélníkový bublinový popisek 53"/>
          <p:cNvSpPr/>
          <p:nvPr/>
        </p:nvSpPr>
        <p:spPr>
          <a:xfrm>
            <a:off x="1778597" y="5634147"/>
            <a:ext cx="1482562" cy="925423"/>
          </a:xfrm>
          <a:prstGeom prst="wedgeRoundRectCallout">
            <a:avLst>
              <a:gd name="adj1" fmla="val -38771"/>
              <a:gd name="adj2" fmla="val 7177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400" dirty="0"/>
              <a:t>„Cílem programu je… </a:t>
            </a:r>
          </a:p>
        </p:txBody>
      </p:sp>
      <p:sp>
        <p:nvSpPr>
          <p:cNvPr id="56" name="Zaoblený obdélníkový bublinový popisek 55"/>
          <p:cNvSpPr/>
          <p:nvPr/>
        </p:nvSpPr>
        <p:spPr>
          <a:xfrm>
            <a:off x="9263584" y="5653124"/>
            <a:ext cx="2712497" cy="906447"/>
          </a:xfrm>
          <a:prstGeom prst="wedgeRoundRectCallout">
            <a:avLst>
              <a:gd name="adj1" fmla="val -38771"/>
              <a:gd name="adj2" fmla="val 7177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400" dirty="0" smtClean="0"/>
              <a:t>…a motivovat je k odpovědnému environmentálnímu chování.“</a:t>
            </a:r>
            <a:endParaRPr lang="cs-CZ" sz="1400" dirty="0"/>
          </a:p>
        </p:txBody>
      </p:sp>
      <p:sp>
        <p:nvSpPr>
          <p:cNvPr id="57" name="Zaoblený obdélníkový bublinový popisek 56"/>
          <p:cNvSpPr/>
          <p:nvPr/>
        </p:nvSpPr>
        <p:spPr>
          <a:xfrm>
            <a:off x="3720028" y="5636686"/>
            <a:ext cx="5407603" cy="925423"/>
          </a:xfrm>
          <a:prstGeom prst="wedgeRoundRectCallout">
            <a:avLst>
              <a:gd name="adj1" fmla="val -34065"/>
              <a:gd name="adj2" fmla="val 6943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cs-CZ" sz="1400" dirty="0" smtClean="0"/>
              <a:t>…poskytnout žákům potřebné znalosti o změnách klimatu, vést je k uvědomění si jejich podílu na globální klimatické změně…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 (Body)"/>
            </a:endParaRPr>
          </a:p>
        </p:txBody>
      </p:sp>
      <p:sp>
        <p:nvSpPr>
          <p:cNvPr id="58" name="Zaoblený obdélníkový bublinový popisek 57"/>
          <p:cNvSpPr/>
          <p:nvPr/>
        </p:nvSpPr>
        <p:spPr>
          <a:xfrm>
            <a:off x="1415548" y="2535083"/>
            <a:ext cx="1908659" cy="1081574"/>
          </a:xfrm>
          <a:prstGeom prst="wedgeRoundRectCallout">
            <a:avLst>
              <a:gd name="adj1" fmla="val -46575"/>
              <a:gd name="adj2" fmla="val 7764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Ale vždyť to je </a:t>
            </a:r>
          </a:p>
          <a:p>
            <a:pPr algn="ctr"/>
            <a:r>
              <a:rPr lang="cs-CZ" dirty="0" smtClean="0"/>
              <a:t>K-A-B model…!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535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3808732" y="1930351"/>
            <a:ext cx="4574536" cy="4396064"/>
            <a:chOff x="7880863" y="924783"/>
            <a:chExt cx="4115686" cy="3955117"/>
          </a:xfrm>
        </p:grpSpPr>
        <p:grpSp>
          <p:nvGrpSpPr>
            <p:cNvPr id="35" name="Group 34"/>
            <p:cNvGrpSpPr/>
            <p:nvPr/>
          </p:nvGrpSpPr>
          <p:grpSpPr>
            <a:xfrm rot="21599854">
              <a:off x="8301963" y="1265303"/>
              <a:ext cx="3273552" cy="3273552"/>
              <a:chOff x="7087092" y="828675"/>
              <a:chExt cx="3569330" cy="3576638"/>
            </a:xfrm>
          </p:grpSpPr>
          <p:sp>
            <p:nvSpPr>
              <p:cNvPr id="46" name="Freeform 47"/>
              <p:cNvSpPr>
                <a:spLocks/>
              </p:cNvSpPr>
              <p:nvPr/>
            </p:nvSpPr>
            <p:spPr bwMode="auto">
              <a:xfrm>
                <a:off x="8870950" y="828675"/>
                <a:ext cx="1049338" cy="790575"/>
              </a:xfrm>
              <a:custGeom>
                <a:avLst/>
                <a:gdLst>
                  <a:gd name="T0" fmla="*/ 280 w 280"/>
                  <a:gd name="T1" fmla="*/ 90 h 210"/>
                  <a:gd name="T2" fmla="*/ 0 w 280"/>
                  <a:gd name="T3" fmla="*/ 0 h 210"/>
                  <a:gd name="T4" fmla="*/ 0 w 280"/>
                  <a:gd name="T5" fmla="*/ 147 h 210"/>
                  <a:gd name="T6" fmla="*/ 193 w 280"/>
                  <a:gd name="T7" fmla="*/ 210 h 210"/>
                  <a:gd name="T8" fmla="*/ 280 w 280"/>
                  <a:gd name="T9" fmla="*/ 9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0" h="210">
                    <a:moveTo>
                      <a:pt x="280" y="90"/>
                    </a:moveTo>
                    <a:cubicBezTo>
                      <a:pt x="199" y="31"/>
                      <a:pt x="101" y="0"/>
                      <a:pt x="0" y="0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70" y="147"/>
                      <a:pt x="137" y="169"/>
                      <a:pt x="193" y="210"/>
                    </a:cubicBezTo>
                    <a:lnTo>
                      <a:pt x="280" y="9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47" name="Freeform 48"/>
              <p:cNvSpPr>
                <a:spLocks/>
              </p:cNvSpPr>
              <p:nvPr/>
            </p:nvSpPr>
            <p:spPr bwMode="auto">
              <a:xfrm>
                <a:off x="9594850" y="1166813"/>
                <a:ext cx="974725" cy="1068388"/>
              </a:xfrm>
              <a:custGeom>
                <a:avLst/>
                <a:gdLst>
                  <a:gd name="T0" fmla="*/ 260 w 260"/>
                  <a:gd name="T1" fmla="*/ 238 h 284"/>
                  <a:gd name="T2" fmla="*/ 87 w 260"/>
                  <a:gd name="T3" fmla="*/ 0 h 284"/>
                  <a:gd name="T4" fmla="*/ 0 w 260"/>
                  <a:gd name="T5" fmla="*/ 120 h 284"/>
                  <a:gd name="T6" fmla="*/ 119 w 260"/>
                  <a:gd name="T7" fmla="*/ 284 h 284"/>
                  <a:gd name="T8" fmla="*/ 260 w 260"/>
                  <a:gd name="T9" fmla="*/ 238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0" h="284">
                    <a:moveTo>
                      <a:pt x="260" y="238"/>
                    </a:moveTo>
                    <a:cubicBezTo>
                      <a:pt x="229" y="143"/>
                      <a:pt x="168" y="59"/>
                      <a:pt x="87" y="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56" y="160"/>
                      <a:pt x="98" y="218"/>
                      <a:pt x="119" y="284"/>
                    </a:cubicBezTo>
                    <a:lnTo>
                      <a:pt x="260" y="23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48" name="Freeform 50"/>
              <p:cNvSpPr>
                <a:spLocks/>
              </p:cNvSpPr>
              <p:nvPr/>
            </p:nvSpPr>
            <p:spPr bwMode="auto">
              <a:xfrm>
                <a:off x="9594850" y="2994025"/>
                <a:ext cx="974725" cy="1068388"/>
              </a:xfrm>
              <a:custGeom>
                <a:avLst/>
                <a:gdLst>
                  <a:gd name="T0" fmla="*/ 87 w 260"/>
                  <a:gd name="T1" fmla="*/ 284 h 284"/>
                  <a:gd name="T2" fmla="*/ 260 w 260"/>
                  <a:gd name="T3" fmla="*/ 46 h 284"/>
                  <a:gd name="T4" fmla="*/ 119 w 260"/>
                  <a:gd name="T5" fmla="*/ 0 h 284"/>
                  <a:gd name="T6" fmla="*/ 0 w 260"/>
                  <a:gd name="T7" fmla="*/ 165 h 284"/>
                  <a:gd name="T8" fmla="*/ 87 w 260"/>
                  <a:gd name="T9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0" h="284">
                    <a:moveTo>
                      <a:pt x="87" y="284"/>
                    </a:moveTo>
                    <a:cubicBezTo>
                      <a:pt x="168" y="225"/>
                      <a:pt x="229" y="142"/>
                      <a:pt x="260" y="46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98" y="66"/>
                      <a:pt x="56" y="124"/>
                      <a:pt x="0" y="165"/>
                    </a:cubicBezTo>
                    <a:lnTo>
                      <a:pt x="87" y="28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49" name="Freeform 51"/>
              <p:cNvSpPr>
                <a:spLocks/>
              </p:cNvSpPr>
              <p:nvPr/>
            </p:nvSpPr>
            <p:spPr bwMode="auto">
              <a:xfrm>
                <a:off x="8870950" y="3614738"/>
                <a:ext cx="1049338" cy="790575"/>
              </a:xfrm>
              <a:custGeom>
                <a:avLst/>
                <a:gdLst>
                  <a:gd name="T0" fmla="*/ 0 w 280"/>
                  <a:gd name="T1" fmla="*/ 210 h 210"/>
                  <a:gd name="T2" fmla="*/ 280 w 280"/>
                  <a:gd name="T3" fmla="*/ 119 h 210"/>
                  <a:gd name="T4" fmla="*/ 193 w 280"/>
                  <a:gd name="T5" fmla="*/ 0 h 210"/>
                  <a:gd name="T6" fmla="*/ 0 w 280"/>
                  <a:gd name="T7" fmla="*/ 62 h 210"/>
                  <a:gd name="T8" fmla="*/ 0 w 280"/>
                  <a:gd name="T9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0" h="210">
                    <a:moveTo>
                      <a:pt x="0" y="210"/>
                    </a:moveTo>
                    <a:cubicBezTo>
                      <a:pt x="101" y="210"/>
                      <a:pt x="199" y="178"/>
                      <a:pt x="280" y="119"/>
                    </a:cubicBezTo>
                    <a:cubicBezTo>
                      <a:pt x="193" y="0"/>
                      <a:pt x="193" y="0"/>
                      <a:pt x="193" y="0"/>
                    </a:cubicBezTo>
                    <a:cubicBezTo>
                      <a:pt x="137" y="40"/>
                      <a:pt x="70" y="62"/>
                      <a:pt x="0" y="62"/>
                    </a:cubicBezTo>
                    <a:lnTo>
                      <a:pt x="0" y="21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50" name="Freeform 52"/>
              <p:cNvSpPr>
                <a:spLocks/>
              </p:cNvSpPr>
              <p:nvPr/>
            </p:nvSpPr>
            <p:spPr bwMode="auto">
              <a:xfrm>
                <a:off x="7823200" y="3614738"/>
                <a:ext cx="1047750" cy="790575"/>
              </a:xfrm>
              <a:custGeom>
                <a:avLst/>
                <a:gdLst>
                  <a:gd name="T0" fmla="*/ 0 w 279"/>
                  <a:gd name="T1" fmla="*/ 119 h 210"/>
                  <a:gd name="T2" fmla="*/ 279 w 279"/>
                  <a:gd name="T3" fmla="*/ 210 h 210"/>
                  <a:gd name="T4" fmla="*/ 279 w 279"/>
                  <a:gd name="T5" fmla="*/ 62 h 210"/>
                  <a:gd name="T6" fmla="*/ 87 w 279"/>
                  <a:gd name="T7" fmla="*/ 0 h 210"/>
                  <a:gd name="T8" fmla="*/ 0 w 279"/>
                  <a:gd name="T9" fmla="*/ 119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9" h="210">
                    <a:moveTo>
                      <a:pt x="0" y="119"/>
                    </a:moveTo>
                    <a:cubicBezTo>
                      <a:pt x="81" y="178"/>
                      <a:pt x="179" y="210"/>
                      <a:pt x="279" y="210"/>
                    </a:cubicBezTo>
                    <a:cubicBezTo>
                      <a:pt x="279" y="62"/>
                      <a:pt x="279" y="62"/>
                      <a:pt x="279" y="62"/>
                    </a:cubicBezTo>
                    <a:cubicBezTo>
                      <a:pt x="210" y="62"/>
                      <a:pt x="143" y="40"/>
                      <a:pt x="87" y="0"/>
                    </a:cubicBezTo>
                    <a:lnTo>
                      <a:pt x="0" y="11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51" name="Freeform 53"/>
              <p:cNvSpPr>
                <a:spLocks/>
              </p:cNvSpPr>
              <p:nvPr/>
            </p:nvSpPr>
            <p:spPr bwMode="auto">
              <a:xfrm>
                <a:off x="7175500" y="2994025"/>
                <a:ext cx="974725" cy="1068388"/>
              </a:xfrm>
              <a:custGeom>
                <a:avLst/>
                <a:gdLst>
                  <a:gd name="T0" fmla="*/ 0 w 260"/>
                  <a:gd name="T1" fmla="*/ 46 h 284"/>
                  <a:gd name="T2" fmla="*/ 173 w 260"/>
                  <a:gd name="T3" fmla="*/ 284 h 284"/>
                  <a:gd name="T4" fmla="*/ 260 w 260"/>
                  <a:gd name="T5" fmla="*/ 165 h 284"/>
                  <a:gd name="T6" fmla="*/ 140 w 260"/>
                  <a:gd name="T7" fmla="*/ 0 h 284"/>
                  <a:gd name="T8" fmla="*/ 0 w 260"/>
                  <a:gd name="T9" fmla="*/ 46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0" h="284">
                    <a:moveTo>
                      <a:pt x="0" y="46"/>
                    </a:moveTo>
                    <a:cubicBezTo>
                      <a:pt x="31" y="142"/>
                      <a:pt x="92" y="225"/>
                      <a:pt x="173" y="284"/>
                    </a:cubicBezTo>
                    <a:cubicBezTo>
                      <a:pt x="260" y="165"/>
                      <a:pt x="260" y="165"/>
                      <a:pt x="260" y="165"/>
                    </a:cubicBezTo>
                    <a:cubicBezTo>
                      <a:pt x="203" y="124"/>
                      <a:pt x="162" y="66"/>
                      <a:pt x="140" y="0"/>
                    </a:cubicBez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60" name="Freeform 55"/>
              <p:cNvSpPr>
                <a:spLocks/>
              </p:cNvSpPr>
              <p:nvPr/>
            </p:nvSpPr>
            <p:spPr bwMode="auto">
              <a:xfrm>
                <a:off x="7175500" y="1166813"/>
                <a:ext cx="974725" cy="1068388"/>
              </a:xfrm>
              <a:custGeom>
                <a:avLst/>
                <a:gdLst>
                  <a:gd name="T0" fmla="*/ 173 w 260"/>
                  <a:gd name="T1" fmla="*/ 0 h 284"/>
                  <a:gd name="T2" fmla="*/ 0 w 260"/>
                  <a:gd name="T3" fmla="*/ 238 h 284"/>
                  <a:gd name="T4" fmla="*/ 140 w 260"/>
                  <a:gd name="T5" fmla="*/ 284 h 284"/>
                  <a:gd name="T6" fmla="*/ 260 w 260"/>
                  <a:gd name="T7" fmla="*/ 120 h 284"/>
                  <a:gd name="T8" fmla="*/ 173 w 260"/>
                  <a:gd name="T9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0" h="284">
                    <a:moveTo>
                      <a:pt x="173" y="0"/>
                    </a:moveTo>
                    <a:cubicBezTo>
                      <a:pt x="92" y="59"/>
                      <a:pt x="31" y="143"/>
                      <a:pt x="0" y="238"/>
                    </a:cubicBezTo>
                    <a:cubicBezTo>
                      <a:pt x="140" y="284"/>
                      <a:pt x="140" y="284"/>
                      <a:pt x="140" y="284"/>
                    </a:cubicBezTo>
                    <a:cubicBezTo>
                      <a:pt x="162" y="218"/>
                      <a:pt x="203" y="160"/>
                      <a:pt x="260" y="120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61" name="Freeform 56"/>
              <p:cNvSpPr>
                <a:spLocks/>
              </p:cNvSpPr>
              <p:nvPr/>
            </p:nvSpPr>
            <p:spPr bwMode="auto">
              <a:xfrm>
                <a:off x="7823200" y="828675"/>
                <a:ext cx="1047750" cy="790575"/>
              </a:xfrm>
              <a:custGeom>
                <a:avLst/>
                <a:gdLst>
                  <a:gd name="T0" fmla="*/ 279 w 279"/>
                  <a:gd name="T1" fmla="*/ 0 h 210"/>
                  <a:gd name="T2" fmla="*/ 0 w 279"/>
                  <a:gd name="T3" fmla="*/ 90 h 210"/>
                  <a:gd name="T4" fmla="*/ 87 w 279"/>
                  <a:gd name="T5" fmla="*/ 210 h 210"/>
                  <a:gd name="T6" fmla="*/ 279 w 279"/>
                  <a:gd name="T7" fmla="*/ 147 h 210"/>
                  <a:gd name="T8" fmla="*/ 279 w 279"/>
                  <a:gd name="T9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9" h="210">
                    <a:moveTo>
                      <a:pt x="279" y="0"/>
                    </a:moveTo>
                    <a:cubicBezTo>
                      <a:pt x="179" y="0"/>
                      <a:pt x="81" y="31"/>
                      <a:pt x="0" y="90"/>
                    </a:cubicBezTo>
                    <a:cubicBezTo>
                      <a:pt x="87" y="210"/>
                      <a:pt x="87" y="210"/>
                      <a:pt x="87" y="210"/>
                    </a:cubicBezTo>
                    <a:cubicBezTo>
                      <a:pt x="143" y="169"/>
                      <a:pt x="210" y="147"/>
                      <a:pt x="279" y="147"/>
                    </a:cubicBezTo>
                    <a:lnTo>
                      <a:pt x="27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62" name="Freeform 61"/>
              <p:cNvSpPr/>
              <p:nvPr/>
            </p:nvSpPr>
            <p:spPr bwMode="auto">
              <a:xfrm>
                <a:off x="7087092" y="2062163"/>
                <a:ext cx="612283" cy="1104900"/>
              </a:xfrm>
              <a:custGeom>
                <a:avLst/>
                <a:gdLst>
                  <a:gd name="connsiteX0" fmla="*/ 87201 w 612283"/>
                  <a:gd name="connsiteY0" fmla="*/ 0 h 1104900"/>
                  <a:gd name="connsiteX1" fmla="*/ 612283 w 612283"/>
                  <a:gd name="connsiteY1" fmla="*/ 172875 h 1104900"/>
                  <a:gd name="connsiteX2" fmla="*/ 612283 w 612283"/>
                  <a:gd name="connsiteY2" fmla="*/ 932025 h 1104900"/>
                  <a:gd name="connsiteX3" fmla="*/ 87201 w 612283"/>
                  <a:gd name="connsiteY3" fmla="*/ 1104900 h 1104900"/>
                  <a:gd name="connsiteX4" fmla="*/ 87201 w 612283"/>
                  <a:gd name="connsiteY4" fmla="*/ 0 h 1104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2283" h="1104900">
                    <a:moveTo>
                      <a:pt x="87201" y="0"/>
                    </a:moveTo>
                    <a:lnTo>
                      <a:pt x="612283" y="172875"/>
                    </a:lnTo>
                    <a:cubicBezTo>
                      <a:pt x="533521" y="420914"/>
                      <a:pt x="533521" y="687744"/>
                      <a:pt x="612283" y="932025"/>
                    </a:cubicBezTo>
                    <a:cubicBezTo>
                      <a:pt x="612283" y="932025"/>
                      <a:pt x="612283" y="932025"/>
                      <a:pt x="87201" y="1104900"/>
                    </a:cubicBezTo>
                    <a:cubicBezTo>
                      <a:pt x="-29067" y="747875"/>
                      <a:pt x="-29067" y="360784"/>
                      <a:pt x="872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63" name="Freeform 62"/>
              <p:cNvSpPr/>
              <p:nvPr/>
            </p:nvSpPr>
            <p:spPr bwMode="auto">
              <a:xfrm>
                <a:off x="10040938" y="2062163"/>
                <a:ext cx="615484" cy="1104900"/>
              </a:xfrm>
              <a:custGeom>
                <a:avLst/>
                <a:gdLst>
                  <a:gd name="connsiteX0" fmla="*/ 528361 w 615484"/>
                  <a:gd name="connsiteY0" fmla="*/ 0 h 1104900"/>
                  <a:gd name="connsiteX1" fmla="*/ 528361 w 615484"/>
                  <a:gd name="connsiteY1" fmla="*/ 1104900 h 1104900"/>
                  <a:gd name="connsiteX2" fmla="*/ 0 w 615484"/>
                  <a:gd name="connsiteY2" fmla="*/ 932025 h 1104900"/>
                  <a:gd name="connsiteX3" fmla="*/ 0 w 615484"/>
                  <a:gd name="connsiteY3" fmla="*/ 172875 h 1104900"/>
                  <a:gd name="connsiteX4" fmla="*/ 528361 w 615484"/>
                  <a:gd name="connsiteY4" fmla="*/ 0 h 1104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5484" h="1104900">
                    <a:moveTo>
                      <a:pt x="528361" y="0"/>
                    </a:moveTo>
                    <a:cubicBezTo>
                      <a:pt x="644525" y="360784"/>
                      <a:pt x="644525" y="747875"/>
                      <a:pt x="528361" y="1104900"/>
                    </a:cubicBezTo>
                    <a:lnTo>
                      <a:pt x="0" y="932025"/>
                    </a:lnTo>
                    <a:cubicBezTo>
                      <a:pt x="82439" y="687744"/>
                      <a:pt x="82439" y="420914"/>
                      <a:pt x="0" y="172875"/>
                    </a:cubicBezTo>
                    <a:cubicBezTo>
                      <a:pt x="0" y="172875"/>
                      <a:pt x="0" y="172875"/>
                      <a:pt x="52836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400" dirty="0"/>
              </a:p>
            </p:txBody>
          </p:sp>
        </p:grpSp>
        <p:sp>
          <p:nvSpPr>
            <p:cNvPr id="36" name="Down Arrow 35"/>
            <p:cNvSpPr/>
            <p:nvPr/>
          </p:nvSpPr>
          <p:spPr bwMode="auto">
            <a:xfrm rot="9559989">
              <a:off x="9118694" y="928172"/>
              <a:ext cx="578872" cy="691836"/>
            </a:xfrm>
            <a:prstGeom prst="downArrow">
              <a:avLst>
                <a:gd name="adj1" fmla="val 51667"/>
                <a:gd name="adj2" fmla="val 43125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 dirty="0"/>
            </a:p>
          </p:txBody>
        </p:sp>
        <p:sp>
          <p:nvSpPr>
            <p:cNvPr id="37" name="Down Arrow 36"/>
            <p:cNvSpPr/>
            <p:nvPr/>
          </p:nvSpPr>
          <p:spPr bwMode="auto">
            <a:xfrm rot="7354470">
              <a:off x="8250069" y="1569393"/>
              <a:ext cx="578872" cy="691834"/>
            </a:xfrm>
            <a:prstGeom prst="downArrow">
              <a:avLst>
                <a:gd name="adj1" fmla="val 51667"/>
                <a:gd name="adj2" fmla="val 43125"/>
              </a:avLst>
            </a:pr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 dirty="0"/>
            </a:p>
          </p:txBody>
        </p:sp>
        <p:sp>
          <p:nvSpPr>
            <p:cNvPr id="38" name="Down Arrow 37"/>
            <p:cNvSpPr/>
            <p:nvPr/>
          </p:nvSpPr>
          <p:spPr bwMode="auto">
            <a:xfrm rot="5207063">
              <a:off x="7937344" y="2574003"/>
              <a:ext cx="578872" cy="691834"/>
            </a:xfrm>
            <a:prstGeom prst="downArrow">
              <a:avLst>
                <a:gd name="adj1" fmla="val 51667"/>
                <a:gd name="adj2" fmla="val 43125"/>
              </a:avLst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 dirty="0"/>
            </a:p>
          </p:txBody>
        </p:sp>
        <p:sp>
          <p:nvSpPr>
            <p:cNvPr id="39" name="Down Arrow 38"/>
            <p:cNvSpPr/>
            <p:nvPr/>
          </p:nvSpPr>
          <p:spPr bwMode="auto">
            <a:xfrm rot="3075267">
              <a:off x="8266586" y="3565526"/>
              <a:ext cx="578872" cy="691834"/>
            </a:xfrm>
            <a:prstGeom prst="downArrow">
              <a:avLst>
                <a:gd name="adj1" fmla="val 51667"/>
                <a:gd name="adj2" fmla="val 43125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 dirty="0"/>
            </a:p>
          </p:txBody>
        </p:sp>
        <p:sp>
          <p:nvSpPr>
            <p:cNvPr id="40" name="Down Arrow 39"/>
            <p:cNvSpPr/>
            <p:nvPr/>
          </p:nvSpPr>
          <p:spPr bwMode="auto">
            <a:xfrm rot="898151">
              <a:off x="9132201" y="4188066"/>
              <a:ext cx="578872" cy="691834"/>
            </a:xfrm>
            <a:prstGeom prst="downArrow">
              <a:avLst>
                <a:gd name="adj1" fmla="val 51667"/>
                <a:gd name="adj2" fmla="val 43125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 dirty="0"/>
            </a:p>
          </p:txBody>
        </p:sp>
        <p:sp>
          <p:nvSpPr>
            <p:cNvPr id="41" name="Down Arrow 40"/>
            <p:cNvSpPr/>
            <p:nvPr/>
          </p:nvSpPr>
          <p:spPr bwMode="auto">
            <a:xfrm rot="20290791">
              <a:off x="10212624" y="4172714"/>
              <a:ext cx="578872" cy="691834"/>
            </a:xfrm>
            <a:prstGeom prst="downArrow">
              <a:avLst>
                <a:gd name="adj1" fmla="val 51667"/>
                <a:gd name="adj2" fmla="val 43125"/>
              </a:avLst>
            </a:pr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 dirty="0"/>
            </a:p>
          </p:txBody>
        </p:sp>
        <p:sp>
          <p:nvSpPr>
            <p:cNvPr id="42" name="Down Arrow 41"/>
            <p:cNvSpPr/>
            <p:nvPr/>
          </p:nvSpPr>
          <p:spPr bwMode="auto">
            <a:xfrm rot="18142344">
              <a:off x="11052065" y="3537563"/>
              <a:ext cx="578872" cy="691836"/>
            </a:xfrm>
            <a:prstGeom prst="downArrow">
              <a:avLst>
                <a:gd name="adj1" fmla="val 51667"/>
                <a:gd name="adj2" fmla="val 43125"/>
              </a:avLst>
            </a:pr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 dirty="0"/>
            </a:p>
          </p:txBody>
        </p:sp>
        <p:sp>
          <p:nvSpPr>
            <p:cNvPr id="43" name="Down Arrow 42"/>
            <p:cNvSpPr/>
            <p:nvPr/>
          </p:nvSpPr>
          <p:spPr bwMode="auto">
            <a:xfrm rot="15988169">
              <a:off x="11361195" y="2528485"/>
              <a:ext cx="578872" cy="691836"/>
            </a:xfrm>
            <a:prstGeom prst="downArrow">
              <a:avLst>
                <a:gd name="adj1" fmla="val 51667"/>
                <a:gd name="adj2" fmla="val 43125"/>
              </a:avLst>
            </a:pr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 dirty="0"/>
            </a:p>
          </p:txBody>
        </p:sp>
        <p:sp>
          <p:nvSpPr>
            <p:cNvPr id="44" name="Down Arrow 43"/>
            <p:cNvSpPr/>
            <p:nvPr/>
          </p:nvSpPr>
          <p:spPr bwMode="auto">
            <a:xfrm rot="13841672">
              <a:off x="11022145" y="1532906"/>
              <a:ext cx="578872" cy="691836"/>
            </a:xfrm>
            <a:prstGeom prst="downArrow">
              <a:avLst>
                <a:gd name="adj1" fmla="val 51667"/>
                <a:gd name="adj2" fmla="val 43125"/>
              </a:avLst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 dirty="0"/>
            </a:p>
          </p:txBody>
        </p:sp>
        <p:sp>
          <p:nvSpPr>
            <p:cNvPr id="45" name="Down Arrow 44"/>
            <p:cNvSpPr/>
            <p:nvPr/>
          </p:nvSpPr>
          <p:spPr bwMode="auto">
            <a:xfrm rot="11704474">
              <a:off x="10169463" y="924783"/>
              <a:ext cx="578872" cy="691836"/>
            </a:xfrm>
            <a:prstGeom prst="downArrow">
              <a:avLst>
                <a:gd name="adj1" fmla="val 51667"/>
                <a:gd name="adj2" fmla="val 43125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 dirty="0"/>
            </a:p>
          </p:txBody>
        </p:sp>
      </p:grp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3114945" y="1178426"/>
            <a:ext cx="6438488" cy="523955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Kritéria úspěšného programu o klimatu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04" name="Group 203"/>
          <p:cNvGrpSpPr/>
          <p:nvPr/>
        </p:nvGrpSpPr>
        <p:grpSpPr>
          <a:xfrm>
            <a:off x="8974442" y="2210512"/>
            <a:ext cx="2699772" cy="533217"/>
            <a:chOff x="6730831" y="1657882"/>
            <a:chExt cx="2024829" cy="399912"/>
          </a:xfrm>
        </p:grpSpPr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C94E9E17-CE0C-4A6C-8162-8727CA72AC6A}"/>
                </a:ext>
              </a:extLst>
            </p:cNvPr>
            <p:cNvSpPr txBox="1"/>
            <p:nvPr/>
          </p:nvSpPr>
          <p:spPr>
            <a:xfrm>
              <a:off x="6730831" y="1657882"/>
              <a:ext cx="1577644" cy="18466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cs-CZ" sz="1600" dirty="0" smtClean="0">
                  <a:solidFill>
                    <a:schemeClr val="accent2"/>
                  </a:solidFill>
                </a:rPr>
                <a:t>Uplatňuje aktivní metody</a:t>
              </a:r>
              <a:endParaRPr lang="en-US" sz="1600" dirty="0">
                <a:solidFill>
                  <a:schemeClr val="accent2"/>
                </a:solidFill>
              </a:endParaRP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9F589BD1-02AC-499C-AE2C-665F63148137}"/>
                </a:ext>
              </a:extLst>
            </p:cNvPr>
            <p:cNvSpPr txBox="1"/>
            <p:nvPr/>
          </p:nvSpPr>
          <p:spPr>
            <a:xfrm>
              <a:off x="6730831" y="1903953"/>
              <a:ext cx="2024829" cy="15384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cs-CZ" sz="1333" dirty="0" smtClean="0">
                  <a:solidFill>
                    <a:schemeClr val="bg1">
                      <a:lumMod val="50000"/>
                    </a:schemeClr>
                  </a:solidFill>
                </a:rPr>
                <a:t>…podporuje různé typy učení</a:t>
              </a:r>
              <a:endParaRPr lang="en-US" sz="1333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07" name="Chevron 206"/>
          <p:cNvSpPr/>
          <p:nvPr/>
        </p:nvSpPr>
        <p:spPr bwMode="auto">
          <a:xfrm flipH="1">
            <a:off x="8588452" y="2345920"/>
            <a:ext cx="104339" cy="262424"/>
          </a:xfrm>
          <a:prstGeom prst="chevron">
            <a:avLst>
              <a:gd name="adj" fmla="val 69475"/>
            </a:avLst>
          </a:pr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dirty="0"/>
          </a:p>
        </p:txBody>
      </p:sp>
      <p:grpSp>
        <p:nvGrpSpPr>
          <p:cNvPr id="208" name="Group 207"/>
          <p:cNvGrpSpPr/>
          <p:nvPr/>
        </p:nvGrpSpPr>
        <p:grpSpPr>
          <a:xfrm>
            <a:off x="8974442" y="5503599"/>
            <a:ext cx="2699772" cy="635777"/>
            <a:chOff x="6730831" y="1657882"/>
            <a:chExt cx="2024829" cy="476832"/>
          </a:xfrm>
        </p:grpSpPr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C94E9E17-CE0C-4A6C-8162-8727CA72AC6A}"/>
                </a:ext>
              </a:extLst>
            </p:cNvPr>
            <p:cNvSpPr txBox="1"/>
            <p:nvPr/>
          </p:nvSpPr>
          <p:spPr>
            <a:xfrm>
              <a:off x="6730831" y="1657882"/>
              <a:ext cx="1661609" cy="18466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cs-CZ" sz="1600" dirty="0" smtClean="0">
                  <a:solidFill>
                    <a:schemeClr val="accent6"/>
                  </a:solidFill>
                </a:rPr>
                <a:t>Začleňuje žákovský projekt</a:t>
              </a:r>
              <a:endParaRPr lang="en-US" sz="1600" dirty="0">
                <a:solidFill>
                  <a:schemeClr val="accent6"/>
                </a:solidFill>
              </a:endParaRPr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9F589BD1-02AC-499C-AE2C-665F63148137}"/>
                </a:ext>
              </a:extLst>
            </p:cNvPr>
            <p:cNvSpPr txBox="1"/>
            <p:nvPr/>
          </p:nvSpPr>
          <p:spPr>
            <a:xfrm>
              <a:off x="6730831" y="1827034"/>
              <a:ext cx="2024829" cy="30768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cs-CZ" sz="1333" dirty="0" smtClean="0">
                  <a:solidFill>
                    <a:schemeClr val="bg1">
                      <a:lumMod val="50000"/>
                    </a:schemeClr>
                  </a:solidFill>
                </a:rPr>
                <a:t>…zaměřený na reálnou změnu ve škole či komunitě.</a:t>
              </a:r>
              <a:endParaRPr lang="en-US" sz="1333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11" name="Chevron 210"/>
          <p:cNvSpPr/>
          <p:nvPr/>
        </p:nvSpPr>
        <p:spPr bwMode="auto">
          <a:xfrm flipH="1">
            <a:off x="8588452" y="5639008"/>
            <a:ext cx="104339" cy="262424"/>
          </a:xfrm>
          <a:prstGeom prst="chevron">
            <a:avLst>
              <a:gd name="adj" fmla="val 69475"/>
            </a:avLst>
          </a:pr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dirty="0"/>
          </a:p>
        </p:txBody>
      </p:sp>
      <p:grpSp>
        <p:nvGrpSpPr>
          <p:cNvPr id="212" name="Group 211"/>
          <p:cNvGrpSpPr/>
          <p:nvPr/>
        </p:nvGrpSpPr>
        <p:grpSpPr>
          <a:xfrm>
            <a:off x="8974443" y="3033784"/>
            <a:ext cx="3197927" cy="533217"/>
            <a:chOff x="6730831" y="1657882"/>
            <a:chExt cx="2398445" cy="399912"/>
          </a:xfrm>
        </p:grpSpPr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C94E9E17-CE0C-4A6C-8162-8727CA72AC6A}"/>
                </a:ext>
              </a:extLst>
            </p:cNvPr>
            <p:cNvSpPr txBox="1"/>
            <p:nvPr/>
          </p:nvSpPr>
          <p:spPr>
            <a:xfrm>
              <a:off x="6730831" y="1657882"/>
              <a:ext cx="2398445" cy="18466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cs-CZ" sz="1600" dirty="0" smtClean="0">
                  <a:solidFill>
                    <a:schemeClr val="accent3"/>
                  </a:solidFill>
                </a:rPr>
                <a:t>Podporuje diskusi a samostatnou práci</a:t>
              </a:r>
              <a:endParaRPr lang="en-US" sz="1600" dirty="0">
                <a:solidFill>
                  <a:schemeClr val="accent3"/>
                </a:solidFill>
              </a:endParaRPr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9F589BD1-02AC-499C-AE2C-665F63148137}"/>
                </a:ext>
              </a:extLst>
            </p:cNvPr>
            <p:cNvSpPr txBox="1"/>
            <p:nvPr/>
          </p:nvSpPr>
          <p:spPr>
            <a:xfrm>
              <a:off x="6730831" y="1903953"/>
              <a:ext cx="2024829" cy="15384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cs-CZ" sz="1333" dirty="0" smtClean="0">
                  <a:solidFill>
                    <a:schemeClr val="bg1">
                      <a:lumMod val="50000"/>
                    </a:schemeClr>
                  </a:solidFill>
                </a:rPr>
                <a:t>…respekt k názorům a zájmu žáků </a:t>
              </a:r>
              <a:endParaRPr lang="en-US" sz="1333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15" name="Chevron 214"/>
          <p:cNvSpPr/>
          <p:nvPr/>
        </p:nvSpPr>
        <p:spPr bwMode="auto">
          <a:xfrm flipH="1">
            <a:off x="8588452" y="3169192"/>
            <a:ext cx="104339" cy="262424"/>
          </a:xfrm>
          <a:prstGeom prst="chevron">
            <a:avLst>
              <a:gd name="adj" fmla="val 69475"/>
            </a:avLst>
          </a:pr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dirty="0"/>
          </a:p>
        </p:txBody>
      </p:sp>
      <p:grpSp>
        <p:nvGrpSpPr>
          <p:cNvPr id="216" name="Group 215"/>
          <p:cNvGrpSpPr/>
          <p:nvPr/>
        </p:nvGrpSpPr>
        <p:grpSpPr>
          <a:xfrm>
            <a:off x="8974442" y="3857056"/>
            <a:ext cx="2699772" cy="533217"/>
            <a:chOff x="6730831" y="1657882"/>
            <a:chExt cx="2024829" cy="399912"/>
          </a:xfrm>
        </p:grpSpPr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C94E9E17-CE0C-4A6C-8162-8727CA72AC6A}"/>
                </a:ext>
              </a:extLst>
            </p:cNvPr>
            <p:cNvSpPr txBox="1"/>
            <p:nvPr/>
          </p:nvSpPr>
          <p:spPr>
            <a:xfrm>
              <a:off x="6730831" y="1657882"/>
              <a:ext cx="1062407" cy="18466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cs-CZ" sz="1600" dirty="0" smtClean="0">
                  <a:solidFill>
                    <a:schemeClr val="accent4"/>
                  </a:solidFill>
                </a:rPr>
                <a:t>Propojuje s vědci</a:t>
              </a:r>
              <a:endParaRPr lang="en-US" sz="1600" dirty="0">
                <a:solidFill>
                  <a:schemeClr val="accent4"/>
                </a:solidFill>
              </a:endParaRP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9F589BD1-02AC-499C-AE2C-665F63148137}"/>
                </a:ext>
              </a:extLst>
            </p:cNvPr>
            <p:cNvSpPr txBox="1"/>
            <p:nvPr/>
          </p:nvSpPr>
          <p:spPr>
            <a:xfrm>
              <a:off x="6730831" y="1903953"/>
              <a:ext cx="2024829" cy="15384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cs-CZ" sz="1333" dirty="0" smtClean="0">
                  <a:solidFill>
                    <a:schemeClr val="bg1">
                      <a:lumMod val="50000"/>
                    </a:schemeClr>
                  </a:solidFill>
                </a:rPr>
                <a:t>…umožňuje žákům ptát se expertů</a:t>
              </a:r>
              <a:endParaRPr lang="en-US" sz="1333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19" name="Chevron 218"/>
          <p:cNvSpPr/>
          <p:nvPr/>
        </p:nvSpPr>
        <p:spPr bwMode="auto">
          <a:xfrm flipH="1">
            <a:off x="8588452" y="3992464"/>
            <a:ext cx="104339" cy="262424"/>
          </a:xfrm>
          <a:prstGeom prst="chevron">
            <a:avLst>
              <a:gd name="adj" fmla="val 69475"/>
            </a:avLst>
          </a:pr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dirty="0"/>
          </a:p>
        </p:txBody>
      </p:sp>
      <p:grpSp>
        <p:nvGrpSpPr>
          <p:cNvPr id="220" name="Group 219"/>
          <p:cNvGrpSpPr/>
          <p:nvPr/>
        </p:nvGrpSpPr>
        <p:grpSpPr>
          <a:xfrm>
            <a:off x="8974442" y="4680327"/>
            <a:ext cx="2699772" cy="635777"/>
            <a:chOff x="6730831" y="1657882"/>
            <a:chExt cx="2024829" cy="476832"/>
          </a:xfrm>
        </p:grpSpPr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C94E9E17-CE0C-4A6C-8162-8727CA72AC6A}"/>
                </a:ext>
              </a:extLst>
            </p:cNvPr>
            <p:cNvSpPr txBox="1"/>
            <p:nvPr/>
          </p:nvSpPr>
          <p:spPr>
            <a:xfrm>
              <a:off x="6730831" y="1657882"/>
              <a:ext cx="1380763" cy="18466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cs-CZ" sz="1600" dirty="0" smtClean="0">
                  <a:solidFill>
                    <a:schemeClr val="accent5"/>
                  </a:solidFill>
                </a:rPr>
                <a:t>Pracuje s </a:t>
              </a:r>
              <a:r>
                <a:rPr lang="cs-CZ" sz="1600" dirty="0" err="1" smtClean="0">
                  <a:solidFill>
                    <a:schemeClr val="accent5"/>
                  </a:solidFill>
                </a:rPr>
                <a:t>miskoncepty</a:t>
              </a:r>
              <a:endParaRPr lang="en-US" sz="1600" dirty="0">
                <a:solidFill>
                  <a:schemeClr val="accent5"/>
                </a:solidFill>
              </a:endParaRPr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9F589BD1-02AC-499C-AE2C-665F63148137}"/>
                </a:ext>
              </a:extLst>
            </p:cNvPr>
            <p:cNvSpPr txBox="1"/>
            <p:nvPr/>
          </p:nvSpPr>
          <p:spPr>
            <a:xfrm>
              <a:off x="6730831" y="1827034"/>
              <a:ext cx="2024829" cy="30768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cs-CZ" sz="1333" dirty="0" smtClean="0">
                  <a:solidFill>
                    <a:schemeClr val="bg1">
                      <a:lumMod val="50000"/>
                    </a:schemeClr>
                  </a:solidFill>
                </a:rPr>
                <a:t>…zjišťuje a reaguje na to, co si žáci myslí</a:t>
              </a:r>
              <a:endParaRPr lang="en-US" sz="1333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23" name="Chevron 222"/>
          <p:cNvSpPr/>
          <p:nvPr/>
        </p:nvSpPr>
        <p:spPr bwMode="auto">
          <a:xfrm flipH="1">
            <a:off x="8588452" y="4815736"/>
            <a:ext cx="104339" cy="262424"/>
          </a:xfrm>
          <a:prstGeom prst="chevron">
            <a:avLst>
              <a:gd name="adj" fmla="val 69475"/>
            </a:avLst>
          </a:pr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dirty="0"/>
          </a:p>
        </p:txBody>
      </p:sp>
      <p:grpSp>
        <p:nvGrpSpPr>
          <p:cNvPr id="224" name="Group 223"/>
          <p:cNvGrpSpPr/>
          <p:nvPr/>
        </p:nvGrpSpPr>
        <p:grpSpPr>
          <a:xfrm flipH="1">
            <a:off x="517786" y="2210512"/>
            <a:ext cx="2699772" cy="533217"/>
            <a:chOff x="6730831" y="1657882"/>
            <a:chExt cx="2024829" cy="399912"/>
          </a:xfrm>
        </p:grpSpPr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C94E9E17-CE0C-4A6C-8162-8727CA72AC6A}"/>
                </a:ext>
              </a:extLst>
            </p:cNvPr>
            <p:cNvSpPr txBox="1"/>
            <p:nvPr/>
          </p:nvSpPr>
          <p:spPr>
            <a:xfrm>
              <a:off x="6795080" y="1657882"/>
              <a:ext cx="901016" cy="18466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cs-CZ" sz="1600" dirty="0" smtClean="0">
                  <a:solidFill>
                    <a:schemeClr val="accent1"/>
                  </a:solidFill>
                </a:rPr>
                <a:t>Posiluje naději</a:t>
              </a:r>
              <a:endParaRPr lang="en-US" sz="1600" dirty="0">
                <a:solidFill>
                  <a:schemeClr val="accent1"/>
                </a:solidFill>
              </a:endParaRPr>
            </a:p>
          </p:txBody>
        </p: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9F589BD1-02AC-499C-AE2C-665F63148137}"/>
                </a:ext>
              </a:extLst>
            </p:cNvPr>
            <p:cNvSpPr txBox="1"/>
            <p:nvPr/>
          </p:nvSpPr>
          <p:spPr>
            <a:xfrm>
              <a:off x="6730831" y="1903953"/>
              <a:ext cx="2024829" cy="15384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cs-CZ" sz="1333" dirty="0" smtClean="0">
                  <a:solidFill>
                    <a:schemeClr val="bg1">
                      <a:lumMod val="50000"/>
                    </a:schemeClr>
                  </a:solidFill>
                </a:rPr>
                <a:t>…neusiluje o vystrašení děti.</a:t>
              </a:r>
              <a:endParaRPr lang="en-US" sz="1333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27" name="Chevron 226"/>
          <p:cNvSpPr/>
          <p:nvPr/>
        </p:nvSpPr>
        <p:spPr bwMode="auto">
          <a:xfrm>
            <a:off x="3499209" y="2345920"/>
            <a:ext cx="104339" cy="262424"/>
          </a:xfrm>
          <a:prstGeom prst="chevron">
            <a:avLst>
              <a:gd name="adj" fmla="val 69475"/>
            </a:avLst>
          </a:pr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dirty="0"/>
          </a:p>
        </p:txBody>
      </p:sp>
      <p:grpSp>
        <p:nvGrpSpPr>
          <p:cNvPr id="228" name="Group 227"/>
          <p:cNvGrpSpPr/>
          <p:nvPr/>
        </p:nvGrpSpPr>
        <p:grpSpPr>
          <a:xfrm flipH="1">
            <a:off x="517786" y="5503600"/>
            <a:ext cx="2760984" cy="533217"/>
            <a:chOff x="6684922" y="1657882"/>
            <a:chExt cx="2070738" cy="399912"/>
          </a:xfrm>
        </p:grpSpPr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C94E9E17-CE0C-4A6C-8162-8727CA72AC6A}"/>
                </a:ext>
              </a:extLst>
            </p:cNvPr>
            <p:cNvSpPr txBox="1"/>
            <p:nvPr/>
          </p:nvSpPr>
          <p:spPr>
            <a:xfrm>
              <a:off x="6684922" y="1657882"/>
              <a:ext cx="1091068" cy="18466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cs-CZ" sz="1600" dirty="0" smtClean="0">
                  <a:solidFill>
                    <a:schemeClr val="accent1"/>
                  </a:solidFill>
                </a:rPr>
                <a:t>Místně zakotvený</a:t>
              </a:r>
              <a:endParaRPr lang="en-US" sz="1600" dirty="0">
                <a:solidFill>
                  <a:schemeClr val="accent1"/>
                </a:solidFill>
              </a:endParaRPr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9F589BD1-02AC-499C-AE2C-665F63148137}"/>
                </a:ext>
              </a:extLst>
            </p:cNvPr>
            <p:cNvSpPr txBox="1"/>
            <p:nvPr/>
          </p:nvSpPr>
          <p:spPr>
            <a:xfrm>
              <a:off x="6730831" y="1903953"/>
              <a:ext cx="2024829" cy="15384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cs-CZ" sz="1333" dirty="0" smtClean="0">
                  <a:solidFill>
                    <a:schemeClr val="bg1">
                      <a:lumMod val="50000"/>
                    </a:schemeClr>
                  </a:solidFill>
                </a:rPr>
                <a:t>…a tak osobně relevantní pro žáky</a:t>
              </a:r>
              <a:endParaRPr lang="en-US" sz="1333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31" name="Chevron 230"/>
          <p:cNvSpPr/>
          <p:nvPr/>
        </p:nvSpPr>
        <p:spPr bwMode="auto">
          <a:xfrm>
            <a:off x="3499209" y="5639008"/>
            <a:ext cx="104339" cy="262424"/>
          </a:xfrm>
          <a:prstGeom prst="chevron">
            <a:avLst>
              <a:gd name="adj" fmla="val 69475"/>
            </a:avLst>
          </a:pr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dirty="0"/>
          </a:p>
        </p:txBody>
      </p:sp>
      <p:grpSp>
        <p:nvGrpSpPr>
          <p:cNvPr id="232" name="Group 231"/>
          <p:cNvGrpSpPr/>
          <p:nvPr/>
        </p:nvGrpSpPr>
        <p:grpSpPr>
          <a:xfrm flipH="1">
            <a:off x="517786" y="3033784"/>
            <a:ext cx="2699772" cy="533217"/>
            <a:chOff x="6730831" y="1657882"/>
            <a:chExt cx="2024829" cy="399912"/>
          </a:xfrm>
        </p:grpSpPr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C94E9E17-CE0C-4A6C-8162-8727CA72AC6A}"/>
                </a:ext>
              </a:extLst>
            </p:cNvPr>
            <p:cNvSpPr txBox="1"/>
            <p:nvPr/>
          </p:nvSpPr>
          <p:spPr>
            <a:xfrm>
              <a:off x="6804830" y="1657882"/>
              <a:ext cx="940499" cy="18466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cs-CZ" sz="1600" dirty="0" smtClean="0">
                  <a:solidFill>
                    <a:schemeClr val="accent4"/>
                  </a:solidFill>
                </a:rPr>
                <a:t>Od „Já“ k „My“</a:t>
              </a:r>
              <a:endParaRPr lang="en-US" sz="1600" dirty="0">
                <a:solidFill>
                  <a:schemeClr val="accent4"/>
                </a:solidFill>
              </a:endParaRPr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9F589BD1-02AC-499C-AE2C-665F63148137}"/>
                </a:ext>
              </a:extLst>
            </p:cNvPr>
            <p:cNvSpPr txBox="1"/>
            <p:nvPr/>
          </p:nvSpPr>
          <p:spPr>
            <a:xfrm>
              <a:off x="6730831" y="1903953"/>
              <a:ext cx="2024829" cy="15384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cs-CZ" sz="1333" dirty="0" smtClean="0">
                  <a:solidFill>
                    <a:schemeClr val="bg1">
                      <a:lumMod val="50000"/>
                    </a:schemeClr>
                  </a:solidFill>
                </a:rPr>
                <a:t>…motivuje ke kolektivní akci.</a:t>
              </a:r>
              <a:endParaRPr lang="en-US" sz="1333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35" name="Chevron 234"/>
          <p:cNvSpPr/>
          <p:nvPr/>
        </p:nvSpPr>
        <p:spPr bwMode="auto">
          <a:xfrm>
            <a:off x="3499209" y="3169192"/>
            <a:ext cx="104339" cy="262424"/>
          </a:xfrm>
          <a:prstGeom prst="chevron">
            <a:avLst>
              <a:gd name="adj" fmla="val 69475"/>
            </a:avLst>
          </a:pr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dirty="0"/>
          </a:p>
        </p:txBody>
      </p:sp>
      <p:grpSp>
        <p:nvGrpSpPr>
          <p:cNvPr id="236" name="Group 235"/>
          <p:cNvGrpSpPr/>
          <p:nvPr/>
        </p:nvGrpSpPr>
        <p:grpSpPr>
          <a:xfrm flipH="1">
            <a:off x="517787" y="4680325"/>
            <a:ext cx="2780357" cy="533218"/>
            <a:chOff x="6670392" y="1657881"/>
            <a:chExt cx="2085268" cy="399913"/>
          </a:xfrm>
        </p:grpSpPr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C94E9E17-CE0C-4A6C-8162-8727CA72AC6A}"/>
                </a:ext>
              </a:extLst>
            </p:cNvPr>
            <p:cNvSpPr txBox="1"/>
            <p:nvPr/>
          </p:nvSpPr>
          <p:spPr>
            <a:xfrm>
              <a:off x="6670392" y="1657881"/>
              <a:ext cx="1430392" cy="18466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cs-CZ" sz="1600" dirty="0" smtClean="0">
                  <a:solidFill>
                    <a:schemeClr val="accent2"/>
                  </a:solidFill>
                </a:rPr>
                <a:t>Komplexní</a:t>
              </a:r>
              <a:r>
                <a:rPr lang="cs-CZ" sz="1600" dirty="0">
                  <a:solidFill>
                    <a:schemeClr val="accent2"/>
                  </a:solidFill>
                </a:rPr>
                <a:t> </a:t>
              </a:r>
              <a:r>
                <a:rPr lang="cs-CZ" sz="1600" dirty="0" smtClean="0">
                  <a:solidFill>
                    <a:schemeClr val="accent2"/>
                  </a:solidFill>
                </a:rPr>
                <a:t>a provázaný</a:t>
              </a:r>
              <a:endParaRPr lang="en-US" sz="1600" dirty="0">
                <a:solidFill>
                  <a:schemeClr val="accent2"/>
                </a:solidFill>
              </a:endParaRPr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9F589BD1-02AC-499C-AE2C-665F63148137}"/>
                </a:ext>
              </a:extLst>
            </p:cNvPr>
            <p:cNvSpPr txBox="1"/>
            <p:nvPr/>
          </p:nvSpPr>
          <p:spPr>
            <a:xfrm>
              <a:off x="6730831" y="1903953"/>
              <a:ext cx="2024829" cy="15384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cs-CZ" sz="1333" dirty="0" smtClean="0">
                  <a:solidFill>
                    <a:schemeClr val="bg1">
                      <a:lumMod val="50000"/>
                    </a:schemeClr>
                  </a:solidFill>
                </a:rPr>
                <a:t>…nejde o krátký jednorázový program</a:t>
              </a:r>
              <a:endParaRPr lang="en-US" sz="1333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39" name="Chevron 238"/>
          <p:cNvSpPr/>
          <p:nvPr/>
        </p:nvSpPr>
        <p:spPr bwMode="auto">
          <a:xfrm>
            <a:off x="3499209" y="4815736"/>
            <a:ext cx="104339" cy="262424"/>
          </a:xfrm>
          <a:prstGeom prst="chevron">
            <a:avLst>
              <a:gd name="adj" fmla="val 69475"/>
            </a:avLst>
          </a:pr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dirty="0"/>
          </a:p>
        </p:txBody>
      </p:sp>
      <p:grpSp>
        <p:nvGrpSpPr>
          <p:cNvPr id="240" name="Group 239"/>
          <p:cNvGrpSpPr/>
          <p:nvPr/>
        </p:nvGrpSpPr>
        <p:grpSpPr>
          <a:xfrm flipH="1">
            <a:off x="517786" y="3841319"/>
            <a:ext cx="2699772" cy="651513"/>
            <a:chOff x="6730831" y="1646080"/>
            <a:chExt cx="2024829" cy="488634"/>
          </a:xfrm>
        </p:grpSpPr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C94E9E17-CE0C-4A6C-8162-8727CA72AC6A}"/>
                </a:ext>
              </a:extLst>
            </p:cNvPr>
            <p:cNvSpPr txBox="1"/>
            <p:nvPr/>
          </p:nvSpPr>
          <p:spPr>
            <a:xfrm>
              <a:off x="6749601" y="1646080"/>
              <a:ext cx="1395815" cy="18466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cs-CZ" sz="1600" dirty="0" smtClean="0">
                  <a:solidFill>
                    <a:schemeClr val="accent3"/>
                  </a:solidFill>
                </a:rPr>
                <a:t>Hledá společnou půdu</a:t>
              </a:r>
              <a:endParaRPr lang="en-US" sz="1600" dirty="0">
                <a:solidFill>
                  <a:schemeClr val="accent3"/>
                </a:solidFill>
              </a:endParaRPr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9F589BD1-02AC-499C-AE2C-665F63148137}"/>
                </a:ext>
              </a:extLst>
            </p:cNvPr>
            <p:cNvSpPr txBox="1"/>
            <p:nvPr/>
          </p:nvSpPr>
          <p:spPr>
            <a:xfrm>
              <a:off x="6730831" y="1827034"/>
              <a:ext cx="2024829" cy="30768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cs-CZ" sz="1333" dirty="0" smtClean="0">
                  <a:solidFill>
                    <a:schemeClr val="bg1">
                      <a:lumMod val="50000"/>
                    </a:schemeClr>
                  </a:solidFill>
                </a:rPr>
                <a:t>…vyhýbá se polarizaci, učí rozumět rozdílům v názorech.</a:t>
              </a:r>
              <a:endParaRPr lang="en-US" sz="1333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43" name="Chevron 242"/>
          <p:cNvSpPr/>
          <p:nvPr/>
        </p:nvSpPr>
        <p:spPr bwMode="auto">
          <a:xfrm>
            <a:off x="3499209" y="3992464"/>
            <a:ext cx="104339" cy="262424"/>
          </a:xfrm>
          <a:prstGeom prst="chevron">
            <a:avLst>
              <a:gd name="adj" fmla="val 69475"/>
            </a:avLst>
          </a:pr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415654" y="306868"/>
            <a:ext cx="7137779" cy="824492"/>
          </a:xfrm>
        </p:spPr>
        <p:txBody>
          <a:bodyPr>
            <a:normAutofit/>
          </a:bodyPr>
          <a:lstStyle/>
          <a:p>
            <a:r>
              <a:rPr lang="cs-CZ" sz="4400" b="1" dirty="0">
                <a:solidFill>
                  <a:schemeClr val="tx1"/>
                </a:solidFill>
                <a:latin typeface="+mn-lt"/>
              </a:rPr>
              <a:t>Analýza kvality </a:t>
            </a:r>
            <a:r>
              <a:rPr lang="cs-CZ" sz="4400" b="1" dirty="0" smtClean="0">
                <a:solidFill>
                  <a:schemeClr val="tx1"/>
                </a:solidFill>
                <a:latin typeface="+mn-lt"/>
              </a:rPr>
              <a:t>programu</a:t>
            </a:r>
            <a:endParaRPr lang="cs-CZ" sz="44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67" name="Skupina 66"/>
          <p:cNvGrpSpPr/>
          <p:nvPr/>
        </p:nvGrpSpPr>
        <p:grpSpPr>
          <a:xfrm>
            <a:off x="250154" y="213776"/>
            <a:ext cx="2219325" cy="1955800"/>
            <a:chOff x="300739" y="318685"/>
            <a:chExt cx="2219325" cy="1955800"/>
          </a:xfrm>
        </p:grpSpPr>
        <p:grpSp>
          <p:nvGrpSpPr>
            <p:cNvPr id="68" name="Group 62"/>
            <p:cNvGrpSpPr/>
            <p:nvPr/>
          </p:nvGrpSpPr>
          <p:grpSpPr>
            <a:xfrm>
              <a:off x="300739" y="318685"/>
              <a:ext cx="2219325" cy="1955800"/>
              <a:chOff x="3219450" y="1512888"/>
              <a:chExt cx="2219325" cy="1955800"/>
            </a:xfrm>
          </p:grpSpPr>
          <p:sp>
            <p:nvSpPr>
              <p:cNvPr id="70" name="Freeform 24"/>
              <p:cNvSpPr>
                <a:spLocks/>
              </p:cNvSpPr>
              <p:nvPr/>
            </p:nvSpPr>
            <p:spPr bwMode="auto">
              <a:xfrm>
                <a:off x="4759325" y="1546225"/>
                <a:ext cx="679450" cy="908050"/>
              </a:xfrm>
              <a:custGeom>
                <a:avLst/>
                <a:gdLst>
                  <a:gd name="T0" fmla="*/ 233 w 428"/>
                  <a:gd name="T1" fmla="*/ 572 h 572"/>
                  <a:gd name="T2" fmla="*/ 428 w 428"/>
                  <a:gd name="T3" fmla="*/ 572 h 572"/>
                  <a:gd name="T4" fmla="*/ 96 w 428"/>
                  <a:gd name="T5" fmla="*/ 0 h 572"/>
                  <a:gd name="T6" fmla="*/ 0 w 428"/>
                  <a:gd name="T7" fmla="*/ 168 h 572"/>
                  <a:gd name="T8" fmla="*/ 233 w 428"/>
                  <a:gd name="T9" fmla="*/ 572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8" h="572">
                    <a:moveTo>
                      <a:pt x="233" y="572"/>
                    </a:moveTo>
                    <a:lnTo>
                      <a:pt x="428" y="572"/>
                    </a:lnTo>
                    <a:lnTo>
                      <a:pt x="96" y="0"/>
                    </a:lnTo>
                    <a:lnTo>
                      <a:pt x="0" y="168"/>
                    </a:lnTo>
                    <a:lnTo>
                      <a:pt x="233" y="5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" name="Freeform 25"/>
              <p:cNvSpPr>
                <a:spLocks/>
              </p:cNvSpPr>
              <p:nvPr/>
            </p:nvSpPr>
            <p:spPr bwMode="auto">
              <a:xfrm>
                <a:off x="3803650" y="1512888"/>
                <a:ext cx="1047750" cy="266700"/>
              </a:xfrm>
              <a:custGeom>
                <a:avLst/>
                <a:gdLst>
                  <a:gd name="T0" fmla="*/ 564 w 660"/>
                  <a:gd name="T1" fmla="*/ 168 h 168"/>
                  <a:gd name="T2" fmla="*/ 660 w 660"/>
                  <a:gd name="T3" fmla="*/ 0 h 168"/>
                  <a:gd name="T4" fmla="*/ 0 w 660"/>
                  <a:gd name="T5" fmla="*/ 0 h 168"/>
                  <a:gd name="T6" fmla="*/ 98 w 660"/>
                  <a:gd name="T7" fmla="*/ 168 h 168"/>
                  <a:gd name="T8" fmla="*/ 564 w 660"/>
                  <a:gd name="T9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0" h="168">
                    <a:moveTo>
                      <a:pt x="564" y="168"/>
                    </a:moveTo>
                    <a:lnTo>
                      <a:pt x="660" y="0"/>
                    </a:lnTo>
                    <a:lnTo>
                      <a:pt x="0" y="0"/>
                    </a:lnTo>
                    <a:lnTo>
                      <a:pt x="98" y="168"/>
                    </a:lnTo>
                    <a:lnTo>
                      <a:pt x="564" y="16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" name="Freeform 26"/>
              <p:cNvSpPr>
                <a:spLocks/>
              </p:cNvSpPr>
              <p:nvPr/>
            </p:nvSpPr>
            <p:spPr bwMode="auto">
              <a:xfrm>
                <a:off x="3219450" y="1546225"/>
                <a:ext cx="679450" cy="908050"/>
              </a:xfrm>
              <a:custGeom>
                <a:avLst/>
                <a:gdLst>
                  <a:gd name="T0" fmla="*/ 428 w 428"/>
                  <a:gd name="T1" fmla="*/ 168 h 572"/>
                  <a:gd name="T2" fmla="*/ 329 w 428"/>
                  <a:gd name="T3" fmla="*/ 0 h 572"/>
                  <a:gd name="T4" fmla="*/ 0 w 428"/>
                  <a:gd name="T5" fmla="*/ 572 h 572"/>
                  <a:gd name="T6" fmla="*/ 195 w 428"/>
                  <a:gd name="T7" fmla="*/ 572 h 572"/>
                  <a:gd name="T8" fmla="*/ 428 w 428"/>
                  <a:gd name="T9" fmla="*/ 168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8" h="572">
                    <a:moveTo>
                      <a:pt x="428" y="168"/>
                    </a:moveTo>
                    <a:lnTo>
                      <a:pt x="329" y="0"/>
                    </a:lnTo>
                    <a:lnTo>
                      <a:pt x="0" y="572"/>
                    </a:lnTo>
                    <a:lnTo>
                      <a:pt x="195" y="572"/>
                    </a:lnTo>
                    <a:lnTo>
                      <a:pt x="428" y="16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" name="Freeform 27"/>
              <p:cNvSpPr>
                <a:spLocks/>
              </p:cNvSpPr>
              <p:nvPr/>
            </p:nvSpPr>
            <p:spPr bwMode="auto">
              <a:xfrm>
                <a:off x="4759325" y="2527300"/>
                <a:ext cx="679450" cy="908050"/>
              </a:xfrm>
              <a:custGeom>
                <a:avLst/>
                <a:gdLst>
                  <a:gd name="T0" fmla="*/ 0 w 428"/>
                  <a:gd name="T1" fmla="*/ 401 h 572"/>
                  <a:gd name="T2" fmla="*/ 96 w 428"/>
                  <a:gd name="T3" fmla="*/ 572 h 572"/>
                  <a:gd name="T4" fmla="*/ 428 w 428"/>
                  <a:gd name="T5" fmla="*/ 0 h 572"/>
                  <a:gd name="T6" fmla="*/ 233 w 428"/>
                  <a:gd name="T7" fmla="*/ 0 h 572"/>
                  <a:gd name="T8" fmla="*/ 0 w 428"/>
                  <a:gd name="T9" fmla="*/ 401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8" h="572">
                    <a:moveTo>
                      <a:pt x="0" y="401"/>
                    </a:moveTo>
                    <a:lnTo>
                      <a:pt x="96" y="572"/>
                    </a:lnTo>
                    <a:lnTo>
                      <a:pt x="428" y="0"/>
                    </a:lnTo>
                    <a:lnTo>
                      <a:pt x="233" y="0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4" name="Freeform 28"/>
              <p:cNvSpPr>
                <a:spLocks/>
              </p:cNvSpPr>
              <p:nvPr/>
            </p:nvSpPr>
            <p:spPr bwMode="auto">
              <a:xfrm>
                <a:off x="3803650" y="3201988"/>
                <a:ext cx="1047750" cy="266700"/>
              </a:xfrm>
              <a:custGeom>
                <a:avLst/>
                <a:gdLst>
                  <a:gd name="T0" fmla="*/ 98 w 660"/>
                  <a:gd name="T1" fmla="*/ 0 h 168"/>
                  <a:gd name="T2" fmla="*/ 0 w 660"/>
                  <a:gd name="T3" fmla="*/ 168 h 168"/>
                  <a:gd name="T4" fmla="*/ 660 w 660"/>
                  <a:gd name="T5" fmla="*/ 168 h 168"/>
                  <a:gd name="T6" fmla="*/ 564 w 660"/>
                  <a:gd name="T7" fmla="*/ 0 h 168"/>
                  <a:gd name="T8" fmla="*/ 98 w 660"/>
                  <a:gd name="T9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0" h="168">
                    <a:moveTo>
                      <a:pt x="98" y="0"/>
                    </a:moveTo>
                    <a:lnTo>
                      <a:pt x="0" y="168"/>
                    </a:lnTo>
                    <a:lnTo>
                      <a:pt x="660" y="168"/>
                    </a:lnTo>
                    <a:lnTo>
                      <a:pt x="564" y="0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5" name="Freeform 29"/>
              <p:cNvSpPr>
                <a:spLocks/>
              </p:cNvSpPr>
              <p:nvPr/>
            </p:nvSpPr>
            <p:spPr bwMode="auto">
              <a:xfrm>
                <a:off x="3219450" y="2527300"/>
                <a:ext cx="679450" cy="908050"/>
              </a:xfrm>
              <a:custGeom>
                <a:avLst/>
                <a:gdLst>
                  <a:gd name="T0" fmla="*/ 195 w 428"/>
                  <a:gd name="T1" fmla="*/ 0 h 572"/>
                  <a:gd name="T2" fmla="*/ 0 w 428"/>
                  <a:gd name="T3" fmla="*/ 0 h 572"/>
                  <a:gd name="T4" fmla="*/ 329 w 428"/>
                  <a:gd name="T5" fmla="*/ 572 h 572"/>
                  <a:gd name="T6" fmla="*/ 428 w 428"/>
                  <a:gd name="T7" fmla="*/ 401 h 572"/>
                  <a:gd name="T8" fmla="*/ 195 w 428"/>
                  <a:gd name="T9" fmla="*/ 0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8" h="572">
                    <a:moveTo>
                      <a:pt x="195" y="0"/>
                    </a:moveTo>
                    <a:lnTo>
                      <a:pt x="0" y="0"/>
                    </a:lnTo>
                    <a:lnTo>
                      <a:pt x="329" y="572"/>
                    </a:lnTo>
                    <a:lnTo>
                      <a:pt x="428" y="401"/>
                    </a:lnTo>
                    <a:lnTo>
                      <a:pt x="195" y="0"/>
                    </a:ln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pic>
          <p:nvPicPr>
            <p:cNvPr id="69" name="Obrázek 6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0444" y="660139"/>
              <a:ext cx="923623" cy="119986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85102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3808732" y="1930351"/>
            <a:ext cx="4574536" cy="4396064"/>
            <a:chOff x="7880863" y="924783"/>
            <a:chExt cx="4115686" cy="3955117"/>
          </a:xfrm>
        </p:grpSpPr>
        <p:grpSp>
          <p:nvGrpSpPr>
            <p:cNvPr id="35" name="Group 34"/>
            <p:cNvGrpSpPr/>
            <p:nvPr/>
          </p:nvGrpSpPr>
          <p:grpSpPr>
            <a:xfrm rot="21599854">
              <a:off x="8301963" y="1265303"/>
              <a:ext cx="3273552" cy="3273552"/>
              <a:chOff x="7087092" y="828675"/>
              <a:chExt cx="3569330" cy="3576638"/>
            </a:xfrm>
          </p:grpSpPr>
          <p:sp>
            <p:nvSpPr>
              <p:cNvPr id="46" name="Freeform 47"/>
              <p:cNvSpPr>
                <a:spLocks/>
              </p:cNvSpPr>
              <p:nvPr/>
            </p:nvSpPr>
            <p:spPr bwMode="auto">
              <a:xfrm>
                <a:off x="8870950" y="828675"/>
                <a:ext cx="1049338" cy="790575"/>
              </a:xfrm>
              <a:custGeom>
                <a:avLst/>
                <a:gdLst>
                  <a:gd name="T0" fmla="*/ 280 w 280"/>
                  <a:gd name="T1" fmla="*/ 90 h 210"/>
                  <a:gd name="T2" fmla="*/ 0 w 280"/>
                  <a:gd name="T3" fmla="*/ 0 h 210"/>
                  <a:gd name="T4" fmla="*/ 0 w 280"/>
                  <a:gd name="T5" fmla="*/ 147 h 210"/>
                  <a:gd name="T6" fmla="*/ 193 w 280"/>
                  <a:gd name="T7" fmla="*/ 210 h 210"/>
                  <a:gd name="T8" fmla="*/ 280 w 280"/>
                  <a:gd name="T9" fmla="*/ 9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0" h="210">
                    <a:moveTo>
                      <a:pt x="280" y="90"/>
                    </a:moveTo>
                    <a:cubicBezTo>
                      <a:pt x="199" y="31"/>
                      <a:pt x="101" y="0"/>
                      <a:pt x="0" y="0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70" y="147"/>
                      <a:pt x="137" y="169"/>
                      <a:pt x="193" y="210"/>
                    </a:cubicBezTo>
                    <a:lnTo>
                      <a:pt x="280" y="9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47" name="Freeform 48"/>
              <p:cNvSpPr>
                <a:spLocks/>
              </p:cNvSpPr>
              <p:nvPr/>
            </p:nvSpPr>
            <p:spPr bwMode="auto">
              <a:xfrm>
                <a:off x="9594850" y="1166813"/>
                <a:ext cx="974725" cy="1068388"/>
              </a:xfrm>
              <a:custGeom>
                <a:avLst/>
                <a:gdLst>
                  <a:gd name="T0" fmla="*/ 260 w 260"/>
                  <a:gd name="T1" fmla="*/ 238 h 284"/>
                  <a:gd name="T2" fmla="*/ 87 w 260"/>
                  <a:gd name="T3" fmla="*/ 0 h 284"/>
                  <a:gd name="T4" fmla="*/ 0 w 260"/>
                  <a:gd name="T5" fmla="*/ 120 h 284"/>
                  <a:gd name="T6" fmla="*/ 119 w 260"/>
                  <a:gd name="T7" fmla="*/ 284 h 284"/>
                  <a:gd name="T8" fmla="*/ 260 w 260"/>
                  <a:gd name="T9" fmla="*/ 238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0" h="284">
                    <a:moveTo>
                      <a:pt x="260" y="238"/>
                    </a:moveTo>
                    <a:cubicBezTo>
                      <a:pt x="229" y="143"/>
                      <a:pt x="168" y="59"/>
                      <a:pt x="87" y="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56" y="160"/>
                      <a:pt x="98" y="218"/>
                      <a:pt x="119" y="284"/>
                    </a:cubicBezTo>
                    <a:lnTo>
                      <a:pt x="260" y="23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48" name="Freeform 50"/>
              <p:cNvSpPr>
                <a:spLocks/>
              </p:cNvSpPr>
              <p:nvPr/>
            </p:nvSpPr>
            <p:spPr bwMode="auto">
              <a:xfrm>
                <a:off x="9594850" y="2994025"/>
                <a:ext cx="974725" cy="1068388"/>
              </a:xfrm>
              <a:custGeom>
                <a:avLst/>
                <a:gdLst>
                  <a:gd name="T0" fmla="*/ 87 w 260"/>
                  <a:gd name="T1" fmla="*/ 284 h 284"/>
                  <a:gd name="T2" fmla="*/ 260 w 260"/>
                  <a:gd name="T3" fmla="*/ 46 h 284"/>
                  <a:gd name="T4" fmla="*/ 119 w 260"/>
                  <a:gd name="T5" fmla="*/ 0 h 284"/>
                  <a:gd name="T6" fmla="*/ 0 w 260"/>
                  <a:gd name="T7" fmla="*/ 165 h 284"/>
                  <a:gd name="T8" fmla="*/ 87 w 260"/>
                  <a:gd name="T9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0" h="284">
                    <a:moveTo>
                      <a:pt x="87" y="284"/>
                    </a:moveTo>
                    <a:cubicBezTo>
                      <a:pt x="168" y="225"/>
                      <a:pt x="229" y="142"/>
                      <a:pt x="260" y="46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98" y="66"/>
                      <a:pt x="56" y="124"/>
                      <a:pt x="0" y="165"/>
                    </a:cubicBezTo>
                    <a:lnTo>
                      <a:pt x="87" y="28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49" name="Freeform 51"/>
              <p:cNvSpPr>
                <a:spLocks/>
              </p:cNvSpPr>
              <p:nvPr/>
            </p:nvSpPr>
            <p:spPr bwMode="auto">
              <a:xfrm>
                <a:off x="8870950" y="3614738"/>
                <a:ext cx="1049338" cy="790575"/>
              </a:xfrm>
              <a:custGeom>
                <a:avLst/>
                <a:gdLst>
                  <a:gd name="T0" fmla="*/ 0 w 280"/>
                  <a:gd name="T1" fmla="*/ 210 h 210"/>
                  <a:gd name="T2" fmla="*/ 280 w 280"/>
                  <a:gd name="T3" fmla="*/ 119 h 210"/>
                  <a:gd name="T4" fmla="*/ 193 w 280"/>
                  <a:gd name="T5" fmla="*/ 0 h 210"/>
                  <a:gd name="T6" fmla="*/ 0 w 280"/>
                  <a:gd name="T7" fmla="*/ 62 h 210"/>
                  <a:gd name="T8" fmla="*/ 0 w 280"/>
                  <a:gd name="T9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0" h="210">
                    <a:moveTo>
                      <a:pt x="0" y="210"/>
                    </a:moveTo>
                    <a:cubicBezTo>
                      <a:pt x="101" y="210"/>
                      <a:pt x="199" y="178"/>
                      <a:pt x="280" y="119"/>
                    </a:cubicBezTo>
                    <a:cubicBezTo>
                      <a:pt x="193" y="0"/>
                      <a:pt x="193" y="0"/>
                      <a:pt x="193" y="0"/>
                    </a:cubicBezTo>
                    <a:cubicBezTo>
                      <a:pt x="137" y="40"/>
                      <a:pt x="70" y="62"/>
                      <a:pt x="0" y="62"/>
                    </a:cubicBezTo>
                    <a:lnTo>
                      <a:pt x="0" y="21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50" name="Freeform 52"/>
              <p:cNvSpPr>
                <a:spLocks/>
              </p:cNvSpPr>
              <p:nvPr/>
            </p:nvSpPr>
            <p:spPr bwMode="auto">
              <a:xfrm>
                <a:off x="7823200" y="3614738"/>
                <a:ext cx="1047750" cy="790575"/>
              </a:xfrm>
              <a:custGeom>
                <a:avLst/>
                <a:gdLst>
                  <a:gd name="T0" fmla="*/ 0 w 279"/>
                  <a:gd name="T1" fmla="*/ 119 h 210"/>
                  <a:gd name="T2" fmla="*/ 279 w 279"/>
                  <a:gd name="T3" fmla="*/ 210 h 210"/>
                  <a:gd name="T4" fmla="*/ 279 w 279"/>
                  <a:gd name="T5" fmla="*/ 62 h 210"/>
                  <a:gd name="T6" fmla="*/ 87 w 279"/>
                  <a:gd name="T7" fmla="*/ 0 h 210"/>
                  <a:gd name="T8" fmla="*/ 0 w 279"/>
                  <a:gd name="T9" fmla="*/ 119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9" h="210">
                    <a:moveTo>
                      <a:pt x="0" y="119"/>
                    </a:moveTo>
                    <a:cubicBezTo>
                      <a:pt x="81" y="178"/>
                      <a:pt x="179" y="210"/>
                      <a:pt x="279" y="210"/>
                    </a:cubicBezTo>
                    <a:cubicBezTo>
                      <a:pt x="279" y="62"/>
                      <a:pt x="279" y="62"/>
                      <a:pt x="279" y="62"/>
                    </a:cubicBezTo>
                    <a:cubicBezTo>
                      <a:pt x="210" y="62"/>
                      <a:pt x="143" y="40"/>
                      <a:pt x="87" y="0"/>
                    </a:cubicBezTo>
                    <a:lnTo>
                      <a:pt x="0" y="11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51" name="Freeform 53"/>
              <p:cNvSpPr>
                <a:spLocks/>
              </p:cNvSpPr>
              <p:nvPr/>
            </p:nvSpPr>
            <p:spPr bwMode="auto">
              <a:xfrm>
                <a:off x="7175500" y="2994025"/>
                <a:ext cx="974725" cy="1068388"/>
              </a:xfrm>
              <a:custGeom>
                <a:avLst/>
                <a:gdLst>
                  <a:gd name="T0" fmla="*/ 0 w 260"/>
                  <a:gd name="T1" fmla="*/ 46 h 284"/>
                  <a:gd name="T2" fmla="*/ 173 w 260"/>
                  <a:gd name="T3" fmla="*/ 284 h 284"/>
                  <a:gd name="T4" fmla="*/ 260 w 260"/>
                  <a:gd name="T5" fmla="*/ 165 h 284"/>
                  <a:gd name="T6" fmla="*/ 140 w 260"/>
                  <a:gd name="T7" fmla="*/ 0 h 284"/>
                  <a:gd name="T8" fmla="*/ 0 w 260"/>
                  <a:gd name="T9" fmla="*/ 46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0" h="284">
                    <a:moveTo>
                      <a:pt x="0" y="46"/>
                    </a:moveTo>
                    <a:cubicBezTo>
                      <a:pt x="31" y="142"/>
                      <a:pt x="92" y="225"/>
                      <a:pt x="173" y="284"/>
                    </a:cubicBezTo>
                    <a:cubicBezTo>
                      <a:pt x="260" y="165"/>
                      <a:pt x="260" y="165"/>
                      <a:pt x="260" y="165"/>
                    </a:cubicBezTo>
                    <a:cubicBezTo>
                      <a:pt x="203" y="124"/>
                      <a:pt x="162" y="66"/>
                      <a:pt x="140" y="0"/>
                    </a:cubicBez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60" name="Freeform 55"/>
              <p:cNvSpPr>
                <a:spLocks/>
              </p:cNvSpPr>
              <p:nvPr/>
            </p:nvSpPr>
            <p:spPr bwMode="auto">
              <a:xfrm>
                <a:off x="7175500" y="1166813"/>
                <a:ext cx="974725" cy="1068388"/>
              </a:xfrm>
              <a:custGeom>
                <a:avLst/>
                <a:gdLst>
                  <a:gd name="T0" fmla="*/ 173 w 260"/>
                  <a:gd name="T1" fmla="*/ 0 h 284"/>
                  <a:gd name="T2" fmla="*/ 0 w 260"/>
                  <a:gd name="T3" fmla="*/ 238 h 284"/>
                  <a:gd name="T4" fmla="*/ 140 w 260"/>
                  <a:gd name="T5" fmla="*/ 284 h 284"/>
                  <a:gd name="T6" fmla="*/ 260 w 260"/>
                  <a:gd name="T7" fmla="*/ 120 h 284"/>
                  <a:gd name="T8" fmla="*/ 173 w 260"/>
                  <a:gd name="T9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0" h="284">
                    <a:moveTo>
                      <a:pt x="173" y="0"/>
                    </a:moveTo>
                    <a:cubicBezTo>
                      <a:pt x="92" y="59"/>
                      <a:pt x="31" y="143"/>
                      <a:pt x="0" y="238"/>
                    </a:cubicBezTo>
                    <a:cubicBezTo>
                      <a:pt x="140" y="284"/>
                      <a:pt x="140" y="284"/>
                      <a:pt x="140" y="284"/>
                    </a:cubicBezTo>
                    <a:cubicBezTo>
                      <a:pt x="162" y="218"/>
                      <a:pt x="203" y="160"/>
                      <a:pt x="260" y="120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61" name="Freeform 56"/>
              <p:cNvSpPr>
                <a:spLocks/>
              </p:cNvSpPr>
              <p:nvPr/>
            </p:nvSpPr>
            <p:spPr bwMode="auto">
              <a:xfrm>
                <a:off x="7823200" y="828675"/>
                <a:ext cx="1047750" cy="790575"/>
              </a:xfrm>
              <a:custGeom>
                <a:avLst/>
                <a:gdLst>
                  <a:gd name="T0" fmla="*/ 279 w 279"/>
                  <a:gd name="T1" fmla="*/ 0 h 210"/>
                  <a:gd name="T2" fmla="*/ 0 w 279"/>
                  <a:gd name="T3" fmla="*/ 90 h 210"/>
                  <a:gd name="T4" fmla="*/ 87 w 279"/>
                  <a:gd name="T5" fmla="*/ 210 h 210"/>
                  <a:gd name="T6" fmla="*/ 279 w 279"/>
                  <a:gd name="T7" fmla="*/ 147 h 210"/>
                  <a:gd name="T8" fmla="*/ 279 w 279"/>
                  <a:gd name="T9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9" h="210">
                    <a:moveTo>
                      <a:pt x="279" y="0"/>
                    </a:moveTo>
                    <a:cubicBezTo>
                      <a:pt x="179" y="0"/>
                      <a:pt x="81" y="31"/>
                      <a:pt x="0" y="90"/>
                    </a:cubicBezTo>
                    <a:cubicBezTo>
                      <a:pt x="87" y="210"/>
                      <a:pt x="87" y="210"/>
                      <a:pt x="87" y="210"/>
                    </a:cubicBezTo>
                    <a:cubicBezTo>
                      <a:pt x="143" y="169"/>
                      <a:pt x="210" y="147"/>
                      <a:pt x="279" y="147"/>
                    </a:cubicBezTo>
                    <a:lnTo>
                      <a:pt x="27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62" name="Freeform 61"/>
              <p:cNvSpPr/>
              <p:nvPr/>
            </p:nvSpPr>
            <p:spPr bwMode="auto">
              <a:xfrm>
                <a:off x="7087092" y="2062163"/>
                <a:ext cx="612283" cy="1104900"/>
              </a:xfrm>
              <a:custGeom>
                <a:avLst/>
                <a:gdLst>
                  <a:gd name="connsiteX0" fmla="*/ 87201 w 612283"/>
                  <a:gd name="connsiteY0" fmla="*/ 0 h 1104900"/>
                  <a:gd name="connsiteX1" fmla="*/ 612283 w 612283"/>
                  <a:gd name="connsiteY1" fmla="*/ 172875 h 1104900"/>
                  <a:gd name="connsiteX2" fmla="*/ 612283 w 612283"/>
                  <a:gd name="connsiteY2" fmla="*/ 932025 h 1104900"/>
                  <a:gd name="connsiteX3" fmla="*/ 87201 w 612283"/>
                  <a:gd name="connsiteY3" fmla="*/ 1104900 h 1104900"/>
                  <a:gd name="connsiteX4" fmla="*/ 87201 w 612283"/>
                  <a:gd name="connsiteY4" fmla="*/ 0 h 1104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2283" h="1104900">
                    <a:moveTo>
                      <a:pt x="87201" y="0"/>
                    </a:moveTo>
                    <a:lnTo>
                      <a:pt x="612283" y="172875"/>
                    </a:lnTo>
                    <a:cubicBezTo>
                      <a:pt x="533521" y="420914"/>
                      <a:pt x="533521" y="687744"/>
                      <a:pt x="612283" y="932025"/>
                    </a:cubicBezTo>
                    <a:cubicBezTo>
                      <a:pt x="612283" y="932025"/>
                      <a:pt x="612283" y="932025"/>
                      <a:pt x="87201" y="1104900"/>
                    </a:cubicBezTo>
                    <a:cubicBezTo>
                      <a:pt x="-29067" y="747875"/>
                      <a:pt x="-29067" y="360784"/>
                      <a:pt x="872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63" name="Freeform 62"/>
              <p:cNvSpPr/>
              <p:nvPr/>
            </p:nvSpPr>
            <p:spPr bwMode="auto">
              <a:xfrm>
                <a:off x="10040938" y="2062163"/>
                <a:ext cx="615484" cy="1104900"/>
              </a:xfrm>
              <a:custGeom>
                <a:avLst/>
                <a:gdLst>
                  <a:gd name="connsiteX0" fmla="*/ 528361 w 615484"/>
                  <a:gd name="connsiteY0" fmla="*/ 0 h 1104900"/>
                  <a:gd name="connsiteX1" fmla="*/ 528361 w 615484"/>
                  <a:gd name="connsiteY1" fmla="*/ 1104900 h 1104900"/>
                  <a:gd name="connsiteX2" fmla="*/ 0 w 615484"/>
                  <a:gd name="connsiteY2" fmla="*/ 932025 h 1104900"/>
                  <a:gd name="connsiteX3" fmla="*/ 0 w 615484"/>
                  <a:gd name="connsiteY3" fmla="*/ 172875 h 1104900"/>
                  <a:gd name="connsiteX4" fmla="*/ 528361 w 615484"/>
                  <a:gd name="connsiteY4" fmla="*/ 0 h 1104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5484" h="1104900">
                    <a:moveTo>
                      <a:pt x="528361" y="0"/>
                    </a:moveTo>
                    <a:cubicBezTo>
                      <a:pt x="644525" y="360784"/>
                      <a:pt x="644525" y="747875"/>
                      <a:pt x="528361" y="1104900"/>
                    </a:cubicBezTo>
                    <a:lnTo>
                      <a:pt x="0" y="932025"/>
                    </a:lnTo>
                    <a:cubicBezTo>
                      <a:pt x="82439" y="687744"/>
                      <a:pt x="82439" y="420914"/>
                      <a:pt x="0" y="172875"/>
                    </a:cubicBezTo>
                    <a:cubicBezTo>
                      <a:pt x="0" y="172875"/>
                      <a:pt x="0" y="172875"/>
                      <a:pt x="52836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400" dirty="0"/>
              </a:p>
            </p:txBody>
          </p:sp>
        </p:grpSp>
        <p:sp>
          <p:nvSpPr>
            <p:cNvPr id="36" name="Down Arrow 35"/>
            <p:cNvSpPr/>
            <p:nvPr/>
          </p:nvSpPr>
          <p:spPr bwMode="auto">
            <a:xfrm rot="9559989">
              <a:off x="9118694" y="928172"/>
              <a:ext cx="578872" cy="691836"/>
            </a:xfrm>
            <a:prstGeom prst="downArrow">
              <a:avLst>
                <a:gd name="adj1" fmla="val 51667"/>
                <a:gd name="adj2" fmla="val 43125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 dirty="0"/>
            </a:p>
          </p:txBody>
        </p:sp>
        <p:sp>
          <p:nvSpPr>
            <p:cNvPr id="37" name="Down Arrow 36"/>
            <p:cNvSpPr/>
            <p:nvPr/>
          </p:nvSpPr>
          <p:spPr bwMode="auto">
            <a:xfrm rot="7354470">
              <a:off x="8250069" y="1569393"/>
              <a:ext cx="578872" cy="691834"/>
            </a:xfrm>
            <a:prstGeom prst="downArrow">
              <a:avLst>
                <a:gd name="adj1" fmla="val 51667"/>
                <a:gd name="adj2" fmla="val 43125"/>
              </a:avLst>
            </a:pr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 dirty="0"/>
            </a:p>
          </p:txBody>
        </p:sp>
        <p:sp>
          <p:nvSpPr>
            <p:cNvPr id="38" name="Down Arrow 37"/>
            <p:cNvSpPr/>
            <p:nvPr/>
          </p:nvSpPr>
          <p:spPr bwMode="auto">
            <a:xfrm rot="5207063">
              <a:off x="7937344" y="2574003"/>
              <a:ext cx="578872" cy="691834"/>
            </a:xfrm>
            <a:prstGeom prst="downArrow">
              <a:avLst>
                <a:gd name="adj1" fmla="val 51667"/>
                <a:gd name="adj2" fmla="val 43125"/>
              </a:avLst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 dirty="0"/>
            </a:p>
          </p:txBody>
        </p:sp>
        <p:sp>
          <p:nvSpPr>
            <p:cNvPr id="39" name="Down Arrow 38"/>
            <p:cNvSpPr/>
            <p:nvPr/>
          </p:nvSpPr>
          <p:spPr bwMode="auto">
            <a:xfrm rot="3075267">
              <a:off x="8266586" y="3565526"/>
              <a:ext cx="578872" cy="691834"/>
            </a:xfrm>
            <a:prstGeom prst="downArrow">
              <a:avLst>
                <a:gd name="adj1" fmla="val 51667"/>
                <a:gd name="adj2" fmla="val 43125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 dirty="0"/>
            </a:p>
          </p:txBody>
        </p:sp>
        <p:sp>
          <p:nvSpPr>
            <p:cNvPr id="40" name="Down Arrow 39"/>
            <p:cNvSpPr/>
            <p:nvPr/>
          </p:nvSpPr>
          <p:spPr bwMode="auto">
            <a:xfrm rot="898151">
              <a:off x="9132201" y="4188066"/>
              <a:ext cx="578872" cy="691834"/>
            </a:xfrm>
            <a:prstGeom prst="downArrow">
              <a:avLst>
                <a:gd name="adj1" fmla="val 51667"/>
                <a:gd name="adj2" fmla="val 43125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 dirty="0"/>
            </a:p>
          </p:txBody>
        </p:sp>
        <p:sp>
          <p:nvSpPr>
            <p:cNvPr id="41" name="Down Arrow 40"/>
            <p:cNvSpPr/>
            <p:nvPr/>
          </p:nvSpPr>
          <p:spPr bwMode="auto">
            <a:xfrm rot="20290791">
              <a:off x="10212624" y="4172714"/>
              <a:ext cx="578872" cy="691834"/>
            </a:xfrm>
            <a:prstGeom prst="downArrow">
              <a:avLst>
                <a:gd name="adj1" fmla="val 51667"/>
                <a:gd name="adj2" fmla="val 43125"/>
              </a:avLst>
            </a:pr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 dirty="0"/>
            </a:p>
          </p:txBody>
        </p:sp>
        <p:sp>
          <p:nvSpPr>
            <p:cNvPr id="42" name="Down Arrow 41"/>
            <p:cNvSpPr/>
            <p:nvPr/>
          </p:nvSpPr>
          <p:spPr bwMode="auto">
            <a:xfrm rot="18142344">
              <a:off x="11052065" y="3537563"/>
              <a:ext cx="578872" cy="691836"/>
            </a:xfrm>
            <a:prstGeom prst="downArrow">
              <a:avLst>
                <a:gd name="adj1" fmla="val 51667"/>
                <a:gd name="adj2" fmla="val 43125"/>
              </a:avLst>
            </a:pr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 dirty="0"/>
            </a:p>
          </p:txBody>
        </p:sp>
        <p:sp>
          <p:nvSpPr>
            <p:cNvPr id="43" name="Down Arrow 42"/>
            <p:cNvSpPr/>
            <p:nvPr/>
          </p:nvSpPr>
          <p:spPr bwMode="auto">
            <a:xfrm rot="15988169">
              <a:off x="11361195" y="2528485"/>
              <a:ext cx="578872" cy="691836"/>
            </a:xfrm>
            <a:prstGeom prst="downArrow">
              <a:avLst>
                <a:gd name="adj1" fmla="val 51667"/>
                <a:gd name="adj2" fmla="val 43125"/>
              </a:avLst>
            </a:pr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 dirty="0"/>
            </a:p>
          </p:txBody>
        </p:sp>
        <p:sp>
          <p:nvSpPr>
            <p:cNvPr id="44" name="Down Arrow 43"/>
            <p:cNvSpPr/>
            <p:nvPr/>
          </p:nvSpPr>
          <p:spPr bwMode="auto">
            <a:xfrm rot="13841672">
              <a:off x="11022145" y="1532906"/>
              <a:ext cx="578872" cy="691836"/>
            </a:xfrm>
            <a:prstGeom prst="downArrow">
              <a:avLst>
                <a:gd name="adj1" fmla="val 51667"/>
                <a:gd name="adj2" fmla="val 43125"/>
              </a:avLst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 dirty="0"/>
            </a:p>
          </p:txBody>
        </p:sp>
        <p:sp>
          <p:nvSpPr>
            <p:cNvPr id="45" name="Down Arrow 44"/>
            <p:cNvSpPr/>
            <p:nvPr/>
          </p:nvSpPr>
          <p:spPr bwMode="auto">
            <a:xfrm rot="11704474">
              <a:off x="10169463" y="924783"/>
              <a:ext cx="578872" cy="691836"/>
            </a:xfrm>
            <a:prstGeom prst="downArrow">
              <a:avLst>
                <a:gd name="adj1" fmla="val 51667"/>
                <a:gd name="adj2" fmla="val 43125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 dirty="0"/>
            </a:p>
          </p:txBody>
        </p:sp>
      </p:grp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3114945" y="1178426"/>
            <a:ext cx="6438488" cy="523955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Kritéria úspěšného programu o klimatu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04" name="Group 203"/>
          <p:cNvGrpSpPr/>
          <p:nvPr/>
        </p:nvGrpSpPr>
        <p:grpSpPr>
          <a:xfrm>
            <a:off x="8974442" y="2210512"/>
            <a:ext cx="2699772" cy="533217"/>
            <a:chOff x="6730831" y="1657882"/>
            <a:chExt cx="2024829" cy="399912"/>
          </a:xfrm>
        </p:grpSpPr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C94E9E17-CE0C-4A6C-8162-8727CA72AC6A}"/>
                </a:ext>
              </a:extLst>
            </p:cNvPr>
            <p:cNvSpPr txBox="1"/>
            <p:nvPr/>
          </p:nvSpPr>
          <p:spPr>
            <a:xfrm>
              <a:off x="6730831" y="1657882"/>
              <a:ext cx="1577644" cy="18466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cs-CZ" sz="1600" dirty="0" smtClean="0">
                  <a:solidFill>
                    <a:schemeClr val="accent2"/>
                  </a:solidFill>
                </a:rPr>
                <a:t>Uplatňuje aktivní metody</a:t>
              </a:r>
              <a:endParaRPr lang="en-US" sz="1600" dirty="0">
                <a:solidFill>
                  <a:schemeClr val="accent2"/>
                </a:solidFill>
              </a:endParaRP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9F589BD1-02AC-499C-AE2C-665F63148137}"/>
                </a:ext>
              </a:extLst>
            </p:cNvPr>
            <p:cNvSpPr txBox="1"/>
            <p:nvPr/>
          </p:nvSpPr>
          <p:spPr>
            <a:xfrm>
              <a:off x="6730831" y="1903953"/>
              <a:ext cx="2024829" cy="15384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cs-CZ" sz="1333" dirty="0" smtClean="0">
                  <a:solidFill>
                    <a:schemeClr val="bg1">
                      <a:lumMod val="50000"/>
                    </a:schemeClr>
                  </a:solidFill>
                </a:rPr>
                <a:t>…podporuje různé typy učení</a:t>
              </a:r>
              <a:endParaRPr lang="en-US" sz="1333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07" name="Chevron 206"/>
          <p:cNvSpPr/>
          <p:nvPr/>
        </p:nvSpPr>
        <p:spPr bwMode="auto">
          <a:xfrm flipH="1">
            <a:off x="8588452" y="2345920"/>
            <a:ext cx="104339" cy="262424"/>
          </a:xfrm>
          <a:prstGeom prst="chevron">
            <a:avLst>
              <a:gd name="adj" fmla="val 69475"/>
            </a:avLst>
          </a:pr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dirty="0"/>
          </a:p>
        </p:txBody>
      </p:sp>
      <p:grpSp>
        <p:nvGrpSpPr>
          <p:cNvPr id="208" name="Group 207"/>
          <p:cNvGrpSpPr/>
          <p:nvPr/>
        </p:nvGrpSpPr>
        <p:grpSpPr>
          <a:xfrm>
            <a:off x="8974442" y="5503599"/>
            <a:ext cx="2699772" cy="635777"/>
            <a:chOff x="6730831" y="1657882"/>
            <a:chExt cx="2024829" cy="476832"/>
          </a:xfrm>
        </p:grpSpPr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C94E9E17-CE0C-4A6C-8162-8727CA72AC6A}"/>
                </a:ext>
              </a:extLst>
            </p:cNvPr>
            <p:cNvSpPr txBox="1"/>
            <p:nvPr/>
          </p:nvSpPr>
          <p:spPr>
            <a:xfrm>
              <a:off x="6730831" y="1657882"/>
              <a:ext cx="1661609" cy="18466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cs-CZ" sz="1600" dirty="0" smtClean="0">
                  <a:solidFill>
                    <a:schemeClr val="accent6"/>
                  </a:solidFill>
                </a:rPr>
                <a:t>Začleňuje žákovský projekt</a:t>
              </a:r>
              <a:endParaRPr lang="en-US" sz="1600" dirty="0">
                <a:solidFill>
                  <a:schemeClr val="accent6"/>
                </a:solidFill>
              </a:endParaRPr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9F589BD1-02AC-499C-AE2C-665F63148137}"/>
                </a:ext>
              </a:extLst>
            </p:cNvPr>
            <p:cNvSpPr txBox="1"/>
            <p:nvPr/>
          </p:nvSpPr>
          <p:spPr>
            <a:xfrm>
              <a:off x="6730831" y="1827034"/>
              <a:ext cx="2024829" cy="30768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cs-CZ" sz="1333" dirty="0" smtClean="0">
                  <a:solidFill>
                    <a:schemeClr val="bg1">
                      <a:lumMod val="50000"/>
                    </a:schemeClr>
                  </a:solidFill>
                </a:rPr>
                <a:t>…zaměřený na reálnou změnu ve škole či komunitě.</a:t>
              </a:r>
              <a:endParaRPr lang="en-US" sz="1333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11" name="Chevron 210"/>
          <p:cNvSpPr/>
          <p:nvPr/>
        </p:nvSpPr>
        <p:spPr bwMode="auto">
          <a:xfrm flipH="1">
            <a:off x="8588452" y="5639008"/>
            <a:ext cx="104339" cy="262424"/>
          </a:xfrm>
          <a:prstGeom prst="chevron">
            <a:avLst>
              <a:gd name="adj" fmla="val 69475"/>
            </a:avLst>
          </a:pr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dirty="0"/>
          </a:p>
        </p:txBody>
      </p:sp>
      <p:grpSp>
        <p:nvGrpSpPr>
          <p:cNvPr id="212" name="Group 211"/>
          <p:cNvGrpSpPr/>
          <p:nvPr/>
        </p:nvGrpSpPr>
        <p:grpSpPr>
          <a:xfrm>
            <a:off x="8974443" y="3033784"/>
            <a:ext cx="3197927" cy="533217"/>
            <a:chOff x="6730831" y="1657882"/>
            <a:chExt cx="2398445" cy="399912"/>
          </a:xfrm>
        </p:grpSpPr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C94E9E17-CE0C-4A6C-8162-8727CA72AC6A}"/>
                </a:ext>
              </a:extLst>
            </p:cNvPr>
            <p:cNvSpPr txBox="1"/>
            <p:nvPr/>
          </p:nvSpPr>
          <p:spPr>
            <a:xfrm>
              <a:off x="6730831" y="1657882"/>
              <a:ext cx="2398445" cy="18466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cs-CZ" sz="1600" dirty="0" smtClean="0">
                  <a:solidFill>
                    <a:schemeClr val="accent3"/>
                  </a:solidFill>
                </a:rPr>
                <a:t>Podporuje diskusi a samostatnou práci</a:t>
              </a:r>
              <a:endParaRPr lang="en-US" sz="1600" dirty="0">
                <a:solidFill>
                  <a:schemeClr val="accent3"/>
                </a:solidFill>
              </a:endParaRPr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9F589BD1-02AC-499C-AE2C-665F63148137}"/>
                </a:ext>
              </a:extLst>
            </p:cNvPr>
            <p:cNvSpPr txBox="1"/>
            <p:nvPr/>
          </p:nvSpPr>
          <p:spPr>
            <a:xfrm>
              <a:off x="6730831" y="1903953"/>
              <a:ext cx="2024829" cy="15384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cs-CZ" sz="1333" dirty="0" smtClean="0">
                  <a:solidFill>
                    <a:schemeClr val="bg1">
                      <a:lumMod val="50000"/>
                    </a:schemeClr>
                  </a:solidFill>
                </a:rPr>
                <a:t>…respekt k názorům a zájmu žáků </a:t>
              </a:r>
              <a:endParaRPr lang="en-US" sz="1333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15" name="Chevron 214"/>
          <p:cNvSpPr/>
          <p:nvPr/>
        </p:nvSpPr>
        <p:spPr bwMode="auto">
          <a:xfrm flipH="1">
            <a:off x="8588452" y="3169192"/>
            <a:ext cx="104339" cy="262424"/>
          </a:xfrm>
          <a:prstGeom prst="chevron">
            <a:avLst>
              <a:gd name="adj" fmla="val 69475"/>
            </a:avLst>
          </a:pr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dirty="0"/>
          </a:p>
        </p:txBody>
      </p:sp>
      <p:grpSp>
        <p:nvGrpSpPr>
          <p:cNvPr id="216" name="Group 215"/>
          <p:cNvGrpSpPr/>
          <p:nvPr/>
        </p:nvGrpSpPr>
        <p:grpSpPr>
          <a:xfrm>
            <a:off x="8974442" y="3857056"/>
            <a:ext cx="2699772" cy="533217"/>
            <a:chOff x="6730831" y="1657882"/>
            <a:chExt cx="2024829" cy="399912"/>
          </a:xfrm>
        </p:grpSpPr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C94E9E17-CE0C-4A6C-8162-8727CA72AC6A}"/>
                </a:ext>
              </a:extLst>
            </p:cNvPr>
            <p:cNvSpPr txBox="1"/>
            <p:nvPr/>
          </p:nvSpPr>
          <p:spPr>
            <a:xfrm>
              <a:off x="6730831" y="1657882"/>
              <a:ext cx="1062407" cy="18466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cs-CZ" sz="1600" dirty="0" smtClean="0">
                  <a:solidFill>
                    <a:schemeClr val="accent4"/>
                  </a:solidFill>
                </a:rPr>
                <a:t>Propojuje s vědci</a:t>
              </a:r>
              <a:endParaRPr lang="en-US" sz="1600" dirty="0">
                <a:solidFill>
                  <a:schemeClr val="accent4"/>
                </a:solidFill>
              </a:endParaRP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9F589BD1-02AC-499C-AE2C-665F63148137}"/>
                </a:ext>
              </a:extLst>
            </p:cNvPr>
            <p:cNvSpPr txBox="1"/>
            <p:nvPr/>
          </p:nvSpPr>
          <p:spPr>
            <a:xfrm>
              <a:off x="6730831" y="1903953"/>
              <a:ext cx="2024829" cy="15384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cs-CZ" sz="1333" dirty="0" smtClean="0">
                  <a:solidFill>
                    <a:schemeClr val="bg1">
                      <a:lumMod val="50000"/>
                    </a:schemeClr>
                  </a:solidFill>
                </a:rPr>
                <a:t>…umožňuje žákům ptát se expertů</a:t>
              </a:r>
              <a:endParaRPr lang="en-US" sz="1333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19" name="Chevron 218"/>
          <p:cNvSpPr/>
          <p:nvPr/>
        </p:nvSpPr>
        <p:spPr bwMode="auto">
          <a:xfrm flipH="1">
            <a:off x="8588452" y="3992464"/>
            <a:ext cx="104339" cy="262424"/>
          </a:xfrm>
          <a:prstGeom prst="chevron">
            <a:avLst>
              <a:gd name="adj" fmla="val 69475"/>
            </a:avLst>
          </a:pr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dirty="0"/>
          </a:p>
        </p:txBody>
      </p:sp>
      <p:grpSp>
        <p:nvGrpSpPr>
          <p:cNvPr id="220" name="Group 219"/>
          <p:cNvGrpSpPr/>
          <p:nvPr/>
        </p:nvGrpSpPr>
        <p:grpSpPr>
          <a:xfrm>
            <a:off x="8974442" y="4680327"/>
            <a:ext cx="2699772" cy="635777"/>
            <a:chOff x="6730831" y="1657882"/>
            <a:chExt cx="2024829" cy="476832"/>
          </a:xfrm>
        </p:grpSpPr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C94E9E17-CE0C-4A6C-8162-8727CA72AC6A}"/>
                </a:ext>
              </a:extLst>
            </p:cNvPr>
            <p:cNvSpPr txBox="1"/>
            <p:nvPr/>
          </p:nvSpPr>
          <p:spPr>
            <a:xfrm>
              <a:off x="6730831" y="1657882"/>
              <a:ext cx="1380763" cy="18466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cs-CZ" sz="1600" dirty="0" smtClean="0">
                  <a:solidFill>
                    <a:schemeClr val="accent5"/>
                  </a:solidFill>
                </a:rPr>
                <a:t>Pracuje s </a:t>
              </a:r>
              <a:r>
                <a:rPr lang="cs-CZ" sz="1600" dirty="0" err="1" smtClean="0">
                  <a:solidFill>
                    <a:schemeClr val="accent5"/>
                  </a:solidFill>
                </a:rPr>
                <a:t>miskoncepty</a:t>
              </a:r>
              <a:endParaRPr lang="en-US" sz="1600" dirty="0">
                <a:solidFill>
                  <a:schemeClr val="accent5"/>
                </a:solidFill>
              </a:endParaRPr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9F589BD1-02AC-499C-AE2C-665F63148137}"/>
                </a:ext>
              </a:extLst>
            </p:cNvPr>
            <p:cNvSpPr txBox="1"/>
            <p:nvPr/>
          </p:nvSpPr>
          <p:spPr>
            <a:xfrm>
              <a:off x="6730831" y="1827034"/>
              <a:ext cx="2024829" cy="30768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cs-CZ" sz="1333" dirty="0" smtClean="0">
                  <a:solidFill>
                    <a:schemeClr val="bg1">
                      <a:lumMod val="50000"/>
                    </a:schemeClr>
                  </a:solidFill>
                </a:rPr>
                <a:t>…zjišťuje a reaguje na to, co si žáci myslí</a:t>
              </a:r>
              <a:endParaRPr lang="en-US" sz="1333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23" name="Chevron 222"/>
          <p:cNvSpPr/>
          <p:nvPr/>
        </p:nvSpPr>
        <p:spPr bwMode="auto">
          <a:xfrm flipH="1">
            <a:off x="8588452" y="4815736"/>
            <a:ext cx="104339" cy="262424"/>
          </a:xfrm>
          <a:prstGeom prst="chevron">
            <a:avLst>
              <a:gd name="adj" fmla="val 69475"/>
            </a:avLst>
          </a:pr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dirty="0"/>
          </a:p>
        </p:txBody>
      </p:sp>
      <p:grpSp>
        <p:nvGrpSpPr>
          <p:cNvPr id="224" name="Group 223"/>
          <p:cNvGrpSpPr/>
          <p:nvPr/>
        </p:nvGrpSpPr>
        <p:grpSpPr>
          <a:xfrm flipH="1">
            <a:off x="517786" y="2210512"/>
            <a:ext cx="2699772" cy="533217"/>
            <a:chOff x="6730831" y="1657882"/>
            <a:chExt cx="2024829" cy="399912"/>
          </a:xfrm>
        </p:grpSpPr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C94E9E17-CE0C-4A6C-8162-8727CA72AC6A}"/>
                </a:ext>
              </a:extLst>
            </p:cNvPr>
            <p:cNvSpPr txBox="1"/>
            <p:nvPr/>
          </p:nvSpPr>
          <p:spPr>
            <a:xfrm>
              <a:off x="6795080" y="1657882"/>
              <a:ext cx="901016" cy="18466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cs-CZ" sz="1600" dirty="0" smtClean="0">
                  <a:solidFill>
                    <a:schemeClr val="accent1"/>
                  </a:solidFill>
                </a:rPr>
                <a:t>Posiluje naději</a:t>
              </a:r>
              <a:endParaRPr lang="en-US" sz="1600" dirty="0">
                <a:solidFill>
                  <a:schemeClr val="accent1"/>
                </a:solidFill>
              </a:endParaRPr>
            </a:p>
          </p:txBody>
        </p: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9F589BD1-02AC-499C-AE2C-665F63148137}"/>
                </a:ext>
              </a:extLst>
            </p:cNvPr>
            <p:cNvSpPr txBox="1"/>
            <p:nvPr/>
          </p:nvSpPr>
          <p:spPr>
            <a:xfrm>
              <a:off x="6730831" y="1903953"/>
              <a:ext cx="2024829" cy="15384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cs-CZ" sz="1333" dirty="0" smtClean="0">
                  <a:solidFill>
                    <a:schemeClr val="bg1">
                      <a:lumMod val="50000"/>
                    </a:schemeClr>
                  </a:solidFill>
                </a:rPr>
                <a:t>…neusiluje o vystrašení děti.</a:t>
              </a:r>
              <a:endParaRPr lang="en-US" sz="1333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27" name="Chevron 226"/>
          <p:cNvSpPr/>
          <p:nvPr/>
        </p:nvSpPr>
        <p:spPr bwMode="auto">
          <a:xfrm>
            <a:off x="3499209" y="2345920"/>
            <a:ext cx="104339" cy="262424"/>
          </a:xfrm>
          <a:prstGeom prst="chevron">
            <a:avLst>
              <a:gd name="adj" fmla="val 69475"/>
            </a:avLst>
          </a:pr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dirty="0"/>
          </a:p>
        </p:txBody>
      </p:sp>
      <p:grpSp>
        <p:nvGrpSpPr>
          <p:cNvPr id="228" name="Group 227"/>
          <p:cNvGrpSpPr/>
          <p:nvPr/>
        </p:nvGrpSpPr>
        <p:grpSpPr>
          <a:xfrm flipH="1">
            <a:off x="517786" y="5503600"/>
            <a:ext cx="2760984" cy="533217"/>
            <a:chOff x="6684922" y="1657882"/>
            <a:chExt cx="2070738" cy="399912"/>
          </a:xfrm>
        </p:grpSpPr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C94E9E17-CE0C-4A6C-8162-8727CA72AC6A}"/>
                </a:ext>
              </a:extLst>
            </p:cNvPr>
            <p:cNvSpPr txBox="1"/>
            <p:nvPr/>
          </p:nvSpPr>
          <p:spPr>
            <a:xfrm>
              <a:off x="6684922" y="1657882"/>
              <a:ext cx="1091068" cy="18466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cs-CZ" sz="1600" dirty="0" smtClean="0">
                  <a:solidFill>
                    <a:schemeClr val="accent1"/>
                  </a:solidFill>
                </a:rPr>
                <a:t>Místně zakotvený</a:t>
              </a:r>
              <a:endParaRPr lang="en-US" sz="1600" dirty="0">
                <a:solidFill>
                  <a:schemeClr val="accent1"/>
                </a:solidFill>
              </a:endParaRPr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9F589BD1-02AC-499C-AE2C-665F63148137}"/>
                </a:ext>
              </a:extLst>
            </p:cNvPr>
            <p:cNvSpPr txBox="1"/>
            <p:nvPr/>
          </p:nvSpPr>
          <p:spPr>
            <a:xfrm>
              <a:off x="6730831" y="1903953"/>
              <a:ext cx="2024829" cy="15384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cs-CZ" sz="1333" dirty="0" smtClean="0">
                  <a:solidFill>
                    <a:schemeClr val="bg1">
                      <a:lumMod val="50000"/>
                    </a:schemeClr>
                  </a:solidFill>
                </a:rPr>
                <a:t>…a tak osobně relevantní pro žáky</a:t>
              </a:r>
              <a:endParaRPr lang="en-US" sz="1333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31" name="Chevron 230"/>
          <p:cNvSpPr/>
          <p:nvPr/>
        </p:nvSpPr>
        <p:spPr bwMode="auto">
          <a:xfrm>
            <a:off x="3499209" y="5639008"/>
            <a:ext cx="104339" cy="262424"/>
          </a:xfrm>
          <a:prstGeom prst="chevron">
            <a:avLst>
              <a:gd name="adj" fmla="val 69475"/>
            </a:avLst>
          </a:pr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dirty="0"/>
          </a:p>
        </p:txBody>
      </p:sp>
      <p:grpSp>
        <p:nvGrpSpPr>
          <p:cNvPr id="232" name="Group 231"/>
          <p:cNvGrpSpPr/>
          <p:nvPr/>
        </p:nvGrpSpPr>
        <p:grpSpPr>
          <a:xfrm flipH="1">
            <a:off x="517786" y="3033784"/>
            <a:ext cx="2699772" cy="533217"/>
            <a:chOff x="6730831" y="1657882"/>
            <a:chExt cx="2024829" cy="399912"/>
          </a:xfrm>
        </p:grpSpPr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C94E9E17-CE0C-4A6C-8162-8727CA72AC6A}"/>
                </a:ext>
              </a:extLst>
            </p:cNvPr>
            <p:cNvSpPr txBox="1"/>
            <p:nvPr/>
          </p:nvSpPr>
          <p:spPr>
            <a:xfrm>
              <a:off x="6804830" y="1657882"/>
              <a:ext cx="940499" cy="18466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cs-CZ" sz="1600" dirty="0" smtClean="0">
                  <a:solidFill>
                    <a:schemeClr val="accent4"/>
                  </a:solidFill>
                </a:rPr>
                <a:t>Od „Já“ k „My“</a:t>
              </a:r>
              <a:endParaRPr lang="en-US" sz="1600" dirty="0">
                <a:solidFill>
                  <a:schemeClr val="accent4"/>
                </a:solidFill>
              </a:endParaRPr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9F589BD1-02AC-499C-AE2C-665F63148137}"/>
                </a:ext>
              </a:extLst>
            </p:cNvPr>
            <p:cNvSpPr txBox="1"/>
            <p:nvPr/>
          </p:nvSpPr>
          <p:spPr>
            <a:xfrm>
              <a:off x="6730831" y="1903953"/>
              <a:ext cx="2024829" cy="15384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cs-CZ" sz="1333" dirty="0" smtClean="0">
                  <a:solidFill>
                    <a:schemeClr val="bg1">
                      <a:lumMod val="50000"/>
                    </a:schemeClr>
                  </a:solidFill>
                </a:rPr>
                <a:t>…motivuje ke kolektivní akci.</a:t>
              </a:r>
              <a:endParaRPr lang="en-US" sz="1333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35" name="Chevron 234"/>
          <p:cNvSpPr/>
          <p:nvPr/>
        </p:nvSpPr>
        <p:spPr bwMode="auto">
          <a:xfrm>
            <a:off x="3499209" y="3169192"/>
            <a:ext cx="104339" cy="262424"/>
          </a:xfrm>
          <a:prstGeom prst="chevron">
            <a:avLst>
              <a:gd name="adj" fmla="val 69475"/>
            </a:avLst>
          </a:pr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dirty="0"/>
          </a:p>
        </p:txBody>
      </p:sp>
      <p:grpSp>
        <p:nvGrpSpPr>
          <p:cNvPr id="236" name="Group 235"/>
          <p:cNvGrpSpPr/>
          <p:nvPr/>
        </p:nvGrpSpPr>
        <p:grpSpPr>
          <a:xfrm flipH="1">
            <a:off x="517787" y="4680325"/>
            <a:ext cx="2780357" cy="533218"/>
            <a:chOff x="6670392" y="1657881"/>
            <a:chExt cx="2085268" cy="399913"/>
          </a:xfrm>
        </p:grpSpPr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C94E9E17-CE0C-4A6C-8162-8727CA72AC6A}"/>
                </a:ext>
              </a:extLst>
            </p:cNvPr>
            <p:cNvSpPr txBox="1"/>
            <p:nvPr/>
          </p:nvSpPr>
          <p:spPr>
            <a:xfrm>
              <a:off x="6670392" y="1657881"/>
              <a:ext cx="1430392" cy="18466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cs-CZ" sz="1600" dirty="0" smtClean="0">
                  <a:solidFill>
                    <a:schemeClr val="accent2"/>
                  </a:solidFill>
                </a:rPr>
                <a:t>Komplexní</a:t>
              </a:r>
              <a:r>
                <a:rPr lang="cs-CZ" sz="1600" dirty="0">
                  <a:solidFill>
                    <a:schemeClr val="accent2"/>
                  </a:solidFill>
                </a:rPr>
                <a:t> </a:t>
              </a:r>
              <a:r>
                <a:rPr lang="cs-CZ" sz="1600" dirty="0" smtClean="0">
                  <a:solidFill>
                    <a:schemeClr val="accent2"/>
                  </a:solidFill>
                </a:rPr>
                <a:t>a provázaný</a:t>
              </a:r>
              <a:endParaRPr lang="en-US" sz="1600" dirty="0">
                <a:solidFill>
                  <a:schemeClr val="accent2"/>
                </a:solidFill>
              </a:endParaRPr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9F589BD1-02AC-499C-AE2C-665F63148137}"/>
                </a:ext>
              </a:extLst>
            </p:cNvPr>
            <p:cNvSpPr txBox="1"/>
            <p:nvPr/>
          </p:nvSpPr>
          <p:spPr>
            <a:xfrm>
              <a:off x="6730831" y="1903953"/>
              <a:ext cx="2024829" cy="15384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cs-CZ" sz="1333" dirty="0" smtClean="0">
                  <a:solidFill>
                    <a:schemeClr val="bg1">
                      <a:lumMod val="50000"/>
                    </a:schemeClr>
                  </a:solidFill>
                </a:rPr>
                <a:t>…nejde o krátký jednorázový program</a:t>
              </a:r>
              <a:endParaRPr lang="en-US" sz="1333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39" name="Chevron 238"/>
          <p:cNvSpPr/>
          <p:nvPr/>
        </p:nvSpPr>
        <p:spPr bwMode="auto">
          <a:xfrm>
            <a:off x="3499209" y="4815736"/>
            <a:ext cx="104339" cy="262424"/>
          </a:xfrm>
          <a:prstGeom prst="chevron">
            <a:avLst>
              <a:gd name="adj" fmla="val 69475"/>
            </a:avLst>
          </a:pr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dirty="0"/>
          </a:p>
        </p:txBody>
      </p:sp>
      <p:grpSp>
        <p:nvGrpSpPr>
          <p:cNvPr id="240" name="Group 239"/>
          <p:cNvGrpSpPr/>
          <p:nvPr/>
        </p:nvGrpSpPr>
        <p:grpSpPr>
          <a:xfrm flipH="1">
            <a:off x="517786" y="3841319"/>
            <a:ext cx="2699772" cy="651513"/>
            <a:chOff x="6730831" y="1646080"/>
            <a:chExt cx="2024829" cy="488634"/>
          </a:xfrm>
        </p:grpSpPr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C94E9E17-CE0C-4A6C-8162-8727CA72AC6A}"/>
                </a:ext>
              </a:extLst>
            </p:cNvPr>
            <p:cNvSpPr txBox="1"/>
            <p:nvPr/>
          </p:nvSpPr>
          <p:spPr>
            <a:xfrm>
              <a:off x="6749601" y="1646080"/>
              <a:ext cx="1395815" cy="18466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cs-CZ" sz="1600" dirty="0" smtClean="0">
                  <a:solidFill>
                    <a:schemeClr val="accent3"/>
                  </a:solidFill>
                </a:rPr>
                <a:t>Hledá společnou půdu</a:t>
              </a:r>
              <a:endParaRPr lang="en-US" sz="1600" dirty="0">
                <a:solidFill>
                  <a:schemeClr val="accent3"/>
                </a:solidFill>
              </a:endParaRPr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9F589BD1-02AC-499C-AE2C-665F63148137}"/>
                </a:ext>
              </a:extLst>
            </p:cNvPr>
            <p:cNvSpPr txBox="1"/>
            <p:nvPr/>
          </p:nvSpPr>
          <p:spPr>
            <a:xfrm>
              <a:off x="6730831" y="1827034"/>
              <a:ext cx="2024829" cy="30768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cs-CZ" sz="1333" dirty="0" smtClean="0">
                  <a:solidFill>
                    <a:schemeClr val="bg1">
                      <a:lumMod val="50000"/>
                    </a:schemeClr>
                  </a:solidFill>
                </a:rPr>
                <a:t>…vyhýbá se polarizaci, učí rozumět rozdílům v názorech.</a:t>
              </a:r>
              <a:endParaRPr lang="en-US" sz="1333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43" name="Chevron 242"/>
          <p:cNvSpPr/>
          <p:nvPr/>
        </p:nvSpPr>
        <p:spPr bwMode="auto">
          <a:xfrm>
            <a:off x="3499209" y="3992464"/>
            <a:ext cx="104339" cy="262424"/>
          </a:xfrm>
          <a:prstGeom prst="chevron">
            <a:avLst>
              <a:gd name="adj" fmla="val 69475"/>
            </a:avLst>
          </a:pr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415654" y="306868"/>
            <a:ext cx="7137779" cy="824492"/>
          </a:xfrm>
        </p:spPr>
        <p:txBody>
          <a:bodyPr>
            <a:normAutofit/>
          </a:bodyPr>
          <a:lstStyle/>
          <a:p>
            <a:r>
              <a:rPr lang="cs-CZ" sz="4400" b="1" dirty="0">
                <a:solidFill>
                  <a:schemeClr val="tx1"/>
                </a:solidFill>
                <a:latin typeface="+mn-lt"/>
              </a:rPr>
              <a:t>Analýza </a:t>
            </a:r>
            <a:r>
              <a:rPr lang="cs-CZ" sz="4400" b="1" dirty="0" smtClean="0">
                <a:solidFill>
                  <a:schemeClr val="tx1"/>
                </a:solidFill>
                <a:latin typeface="+mn-lt"/>
              </a:rPr>
              <a:t>programu Sucho</a:t>
            </a:r>
            <a:endParaRPr lang="cs-CZ" sz="44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67" name="Skupina 66"/>
          <p:cNvGrpSpPr/>
          <p:nvPr/>
        </p:nvGrpSpPr>
        <p:grpSpPr>
          <a:xfrm>
            <a:off x="250154" y="213776"/>
            <a:ext cx="2219325" cy="1955800"/>
            <a:chOff x="300739" y="318685"/>
            <a:chExt cx="2219325" cy="1955800"/>
          </a:xfrm>
        </p:grpSpPr>
        <p:grpSp>
          <p:nvGrpSpPr>
            <p:cNvPr id="68" name="Group 62"/>
            <p:cNvGrpSpPr/>
            <p:nvPr/>
          </p:nvGrpSpPr>
          <p:grpSpPr>
            <a:xfrm>
              <a:off x="300739" y="318685"/>
              <a:ext cx="2219325" cy="1955800"/>
              <a:chOff x="3219450" y="1512888"/>
              <a:chExt cx="2219325" cy="1955800"/>
            </a:xfrm>
          </p:grpSpPr>
          <p:sp>
            <p:nvSpPr>
              <p:cNvPr id="70" name="Freeform 24"/>
              <p:cNvSpPr>
                <a:spLocks/>
              </p:cNvSpPr>
              <p:nvPr/>
            </p:nvSpPr>
            <p:spPr bwMode="auto">
              <a:xfrm>
                <a:off x="4759325" y="1546225"/>
                <a:ext cx="679450" cy="908050"/>
              </a:xfrm>
              <a:custGeom>
                <a:avLst/>
                <a:gdLst>
                  <a:gd name="T0" fmla="*/ 233 w 428"/>
                  <a:gd name="T1" fmla="*/ 572 h 572"/>
                  <a:gd name="T2" fmla="*/ 428 w 428"/>
                  <a:gd name="T3" fmla="*/ 572 h 572"/>
                  <a:gd name="T4" fmla="*/ 96 w 428"/>
                  <a:gd name="T5" fmla="*/ 0 h 572"/>
                  <a:gd name="T6" fmla="*/ 0 w 428"/>
                  <a:gd name="T7" fmla="*/ 168 h 572"/>
                  <a:gd name="T8" fmla="*/ 233 w 428"/>
                  <a:gd name="T9" fmla="*/ 572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8" h="572">
                    <a:moveTo>
                      <a:pt x="233" y="572"/>
                    </a:moveTo>
                    <a:lnTo>
                      <a:pt x="428" y="572"/>
                    </a:lnTo>
                    <a:lnTo>
                      <a:pt x="96" y="0"/>
                    </a:lnTo>
                    <a:lnTo>
                      <a:pt x="0" y="168"/>
                    </a:lnTo>
                    <a:lnTo>
                      <a:pt x="233" y="5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" name="Freeform 25"/>
              <p:cNvSpPr>
                <a:spLocks/>
              </p:cNvSpPr>
              <p:nvPr/>
            </p:nvSpPr>
            <p:spPr bwMode="auto">
              <a:xfrm>
                <a:off x="3803650" y="1512888"/>
                <a:ext cx="1047750" cy="266700"/>
              </a:xfrm>
              <a:custGeom>
                <a:avLst/>
                <a:gdLst>
                  <a:gd name="T0" fmla="*/ 564 w 660"/>
                  <a:gd name="T1" fmla="*/ 168 h 168"/>
                  <a:gd name="T2" fmla="*/ 660 w 660"/>
                  <a:gd name="T3" fmla="*/ 0 h 168"/>
                  <a:gd name="T4" fmla="*/ 0 w 660"/>
                  <a:gd name="T5" fmla="*/ 0 h 168"/>
                  <a:gd name="T6" fmla="*/ 98 w 660"/>
                  <a:gd name="T7" fmla="*/ 168 h 168"/>
                  <a:gd name="T8" fmla="*/ 564 w 660"/>
                  <a:gd name="T9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0" h="168">
                    <a:moveTo>
                      <a:pt x="564" y="168"/>
                    </a:moveTo>
                    <a:lnTo>
                      <a:pt x="660" y="0"/>
                    </a:lnTo>
                    <a:lnTo>
                      <a:pt x="0" y="0"/>
                    </a:lnTo>
                    <a:lnTo>
                      <a:pt x="98" y="168"/>
                    </a:lnTo>
                    <a:lnTo>
                      <a:pt x="564" y="16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" name="Freeform 26"/>
              <p:cNvSpPr>
                <a:spLocks/>
              </p:cNvSpPr>
              <p:nvPr/>
            </p:nvSpPr>
            <p:spPr bwMode="auto">
              <a:xfrm>
                <a:off x="3219450" y="1546225"/>
                <a:ext cx="679450" cy="908050"/>
              </a:xfrm>
              <a:custGeom>
                <a:avLst/>
                <a:gdLst>
                  <a:gd name="T0" fmla="*/ 428 w 428"/>
                  <a:gd name="T1" fmla="*/ 168 h 572"/>
                  <a:gd name="T2" fmla="*/ 329 w 428"/>
                  <a:gd name="T3" fmla="*/ 0 h 572"/>
                  <a:gd name="T4" fmla="*/ 0 w 428"/>
                  <a:gd name="T5" fmla="*/ 572 h 572"/>
                  <a:gd name="T6" fmla="*/ 195 w 428"/>
                  <a:gd name="T7" fmla="*/ 572 h 572"/>
                  <a:gd name="T8" fmla="*/ 428 w 428"/>
                  <a:gd name="T9" fmla="*/ 168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8" h="572">
                    <a:moveTo>
                      <a:pt x="428" y="168"/>
                    </a:moveTo>
                    <a:lnTo>
                      <a:pt x="329" y="0"/>
                    </a:lnTo>
                    <a:lnTo>
                      <a:pt x="0" y="572"/>
                    </a:lnTo>
                    <a:lnTo>
                      <a:pt x="195" y="572"/>
                    </a:lnTo>
                    <a:lnTo>
                      <a:pt x="428" y="16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" name="Freeform 27"/>
              <p:cNvSpPr>
                <a:spLocks/>
              </p:cNvSpPr>
              <p:nvPr/>
            </p:nvSpPr>
            <p:spPr bwMode="auto">
              <a:xfrm>
                <a:off x="4759325" y="2527300"/>
                <a:ext cx="679450" cy="908050"/>
              </a:xfrm>
              <a:custGeom>
                <a:avLst/>
                <a:gdLst>
                  <a:gd name="T0" fmla="*/ 0 w 428"/>
                  <a:gd name="T1" fmla="*/ 401 h 572"/>
                  <a:gd name="T2" fmla="*/ 96 w 428"/>
                  <a:gd name="T3" fmla="*/ 572 h 572"/>
                  <a:gd name="T4" fmla="*/ 428 w 428"/>
                  <a:gd name="T5" fmla="*/ 0 h 572"/>
                  <a:gd name="T6" fmla="*/ 233 w 428"/>
                  <a:gd name="T7" fmla="*/ 0 h 572"/>
                  <a:gd name="T8" fmla="*/ 0 w 428"/>
                  <a:gd name="T9" fmla="*/ 401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8" h="572">
                    <a:moveTo>
                      <a:pt x="0" y="401"/>
                    </a:moveTo>
                    <a:lnTo>
                      <a:pt x="96" y="572"/>
                    </a:lnTo>
                    <a:lnTo>
                      <a:pt x="428" y="0"/>
                    </a:lnTo>
                    <a:lnTo>
                      <a:pt x="233" y="0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4" name="Freeform 28"/>
              <p:cNvSpPr>
                <a:spLocks/>
              </p:cNvSpPr>
              <p:nvPr/>
            </p:nvSpPr>
            <p:spPr bwMode="auto">
              <a:xfrm>
                <a:off x="3803650" y="3201988"/>
                <a:ext cx="1047750" cy="266700"/>
              </a:xfrm>
              <a:custGeom>
                <a:avLst/>
                <a:gdLst>
                  <a:gd name="T0" fmla="*/ 98 w 660"/>
                  <a:gd name="T1" fmla="*/ 0 h 168"/>
                  <a:gd name="T2" fmla="*/ 0 w 660"/>
                  <a:gd name="T3" fmla="*/ 168 h 168"/>
                  <a:gd name="T4" fmla="*/ 660 w 660"/>
                  <a:gd name="T5" fmla="*/ 168 h 168"/>
                  <a:gd name="T6" fmla="*/ 564 w 660"/>
                  <a:gd name="T7" fmla="*/ 0 h 168"/>
                  <a:gd name="T8" fmla="*/ 98 w 660"/>
                  <a:gd name="T9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0" h="168">
                    <a:moveTo>
                      <a:pt x="98" y="0"/>
                    </a:moveTo>
                    <a:lnTo>
                      <a:pt x="0" y="168"/>
                    </a:lnTo>
                    <a:lnTo>
                      <a:pt x="660" y="168"/>
                    </a:lnTo>
                    <a:lnTo>
                      <a:pt x="564" y="0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5" name="Freeform 29"/>
              <p:cNvSpPr>
                <a:spLocks/>
              </p:cNvSpPr>
              <p:nvPr/>
            </p:nvSpPr>
            <p:spPr bwMode="auto">
              <a:xfrm>
                <a:off x="3219450" y="2527300"/>
                <a:ext cx="679450" cy="908050"/>
              </a:xfrm>
              <a:custGeom>
                <a:avLst/>
                <a:gdLst>
                  <a:gd name="T0" fmla="*/ 195 w 428"/>
                  <a:gd name="T1" fmla="*/ 0 h 572"/>
                  <a:gd name="T2" fmla="*/ 0 w 428"/>
                  <a:gd name="T3" fmla="*/ 0 h 572"/>
                  <a:gd name="T4" fmla="*/ 329 w 428"/>
                  <a:gd name="T5" fmla="*/ 572 h 572"/>
                  <a:gd name="T6" fmla="*/ 428 w 428"/>
                  <a:gd name="T7" fmla="*/ 401 h 572"/>
                  <a:gd name="T8" fmla="*/ 195 w 428"/>
                  <a:gd name="T9" fmla="*/ 0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8" h="572">
                    <a:moveTo>
                      <a:pt x="195" y="0"/>
                    </a:moveTo>
                    <a:lnTo>
                      <a:pt x="0" y="0"/>
                    </a:lnTo>
                    <a:lnTo>
                      <a:pt x="329" y="572"/>
                    </a:lnTo>
                    <a:lnTo>
                      <a:pt x="428" y="401"/>
                    </a:lnTo>
                    <a:lnTo>
                      <a:pt x="195" y="0"/>
                    </a:ln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pic>
          <p:nvPicPr>
            <p:cNvPr id="69" name="Obrázek 6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0444" y="660139"/>
              <a:ext cx="923623" cy="119986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76" name="Skupina 75"/>
          <p:cNvGrpSpPr/>
          <p:nvPr/>
        </p:nvGrpSpPr>
        <p:grpSpPr>
          <a:xfrm>
            <a:off x="4961896" y="3147717"/>
            <a:ext cx="2219325" cy="1955800"/>
            <a:chOff x="822553" y="2929885"/>
            <a:chExt cx="2219325" cy="1955800"/>
          </a:xfrm>
        </p:grpSpPr>
        <p:grpSp>
          <p:nvGrpSpPr>
            <p:cNvPr id="77" name="Group 61"/>
            <p:cNvGrpSpPr/>
            <p:nvPr/>
          </p:nvGrpSpPr>
          <p:grpSpPr>
            <a:xfrm>
              <a:off x="822553" y="2929885"/>
              <a:ext cx="2219325" cy="1955800"/>
              <a:chOff x="1462088" y="2527300"/>
              <a:chExt cx="2219325" cy="1955800"/>
            </a:xfrm>
            <a:solidFill>
              <a:schemeClr val="accent1"/>
            </a:solidFill>
          </p:grpSpPr>
          <p:sp>
            <p:nvSpPr>
              <p:cNvPr id="79" name="Freeform 30"/>
              <p:cNvSpPr>
                <a:spLocks/>
              </p:cNvSpPr>
              <p:nvPr/>
            </p:nvSpPr>
            <p:spPr bwMode="auto">
              <a:xfrm>
                <a:off x="2046288" y="2527300"/>
                <a:ext cx="1050925" cy="266700"/>
              </a:xfrm>
              <a:custGeom>
                <a:avLst/>
                <a:gdLst>
                  <a:gd name="T0" fmla="*/ 564 w 662"/>
                  <a:gd name="T1" fmla="*/ 168 h 168"/>
                  <a:gd name="T2" fmla="*/ 662 w 662"/>
                  <a:gd name="T3" fmla="*/ 0 h 168"/>
                  <a:gd name="T4" fmla="*/ 0 w 662"/>
                  <a:gd name="T5" fmla="*/ 0 h 168"/>
                  <a:gd name="T6" fmla="*/ 98 w 662"/>
                  <a:gd name="T7" fmla="*/ 168 h 168"/>
                  <a:gd name="T8" fmla="*/ 564 w 662"/>
                  <a:gd name="T9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2" h="168">
                    <a:moveTo>
                      <a:pt x="564" y="168"/>
                    </a:moveTo>
                    <a:lnTo>
                      <a:pt x="662" y="0"/>
                    </a:lnTo>
                    <a:lnTo>
                      <a:pt x="0" y="0"/>
                    </a:lnTo>
                    <a:lnTo>
                      <a:pt x="98" y="168"/>
                    </a:lnTo>
                    <a:lnTo>
                      <a:pt x="564" y="1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0" name="Freeform 31"/>
              <p:cNvSpPr>
                <a:spLocks/>
              </p:cNvSpPr>
              <p:nvPr/>
            </p:nvSpPr>
            <p:spPr bwMode="auto">
              <a:xfrm>
                <a:off x="1462088" y="2560638"/>
                <a:ext cx="679450" cy="908050"/>
              </a:xfrm>
              <a:custGeom>
                <a:avLst/>
                <a:gdLst>
                  <a:gd name="T0" fmla="*/ 428 w 428"/>
                  <a:gd name="T1" fmla="*/ 168 h 572"/>
                  <a:gd name="T2" fmla="*/ 332 w 428"/>
                  <a:gd name="T3" fmla="*/ 0 h 572"/>
                  <a:gd name="T4" fmla="*/ 0 w 428"/>
                  <a:gd name="T5" fmla="*/ 572 h 572"/>
                  <a:gd name="T6" fmla="*/ 195 w 428"/>
                  <a:gd name="T7" fmla="*/ 572 h 572"/>
                  <a:gd name="T8" fmla="*/ 428 w 428"/>
                  <a:gd name="T9" fmla="*/ 168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8" h="572">
                    <a:moveTo>
                      <a:pt x="428" y="168"/>
                    </a:moveTo>
                    <a:lnTo>
                      <a:pt x="332" y="0"/>
                    </a:lnTo>
                    <a:lnTo>
                      <a:pt x="0" y="572"/>
                    </a:lnTo>
                    <a:lnTo>
                      <a:pt x="195" y="572"/>
                    </a:lnTo>
                    <a:lnTo>
                      <a:pt x="428" y="1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" name="Freeform 32"/>
              <p:cNvSpPr>
                <a:spLocks/>
              </p:cNvSpPr>
              <p:nvPr/>
            </p:nvSpPr>
            <p:spPr bwMode="auto">
              <a:xfrm>
                <a:off x="3001963" y="2560638"/>
                <a:ext cx="679450" cy="908050"/>
              </a:xfrm>
              <a:custGeom>
                <a:avLst/>
                <a:gdLst>
                  <a:gd name="T0" fmla="*/ 233 w 428"/>
                  <a:gd name="T1" fmla="*/ 572 h 572"/>
                  <a:gd name="T2" fmla="*/ 428 w 428"/>
                  <a:gd name="T3" fmla="*/ 572 h 572"/>
                  <a:gd name="T4" fmla="*/ 96 w 428"/>
                  <a:gd name="T5" fmla="*/ 0 h 572"/>
                  <a:gd name="T6" fmla="*/ 0 w 428"/>
                  <a:gd name="T7" fmla="*/ 168 h 572"/>
                  <a:gd name="T8" fmla="*/ 233 w 428"/>
                  <a:gd name="T9" fmla="*/ 572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8" h="572">
                    <a:moveTo>
                      <a:pt x="233" y="572"/>
                    </a:moveTo>
                    <a:lnTo>
                      <a:pt x="428" y="572"/>
                    </a:lnTo>
                    <a:lnTo>
                      <a:pt x="96" y="0"/>
                    </a:lnTo>
                    <a:lnTo>
                      <a:pt x="0" y="168"/>
                    </a:lnTo>
                    <a:lnTo>
                      <a:pt x="233" y="572"/>
                    </a:ln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" name="Freeform 33"/>
              <p:cNvSpPr>
                <a:spLocks/>
              </p:cNvSpPr>
              <p:nvPr/>
            </p:nvSpPr>
            <p:spPr bwMode="auto">
              <a:xfrm>
                <a:off x="1462088" y="3536950"/>
                <a:ext cx="679450" cy="912812"/>
              </a:xfrm>
              <a:custGeom>
                <a:avLst/>
                <a:gdLst>
                  <a:gd name="T0" fmla="*/ 195 w 428"/>
                  <a:gd name="T1" fmla="*/ 0 h 575"/>
                  <a:gd name="T2" fmla="*/ 0 w 428"/>
                  <a:gd name="T3" fmla="*/ 0 h 575"/>
                  <a:gd name="T4" fmla="*/ 332 w 428"/>
                  <a:gd name="T5" fmla="*/ 575 h 575"/>
                  <a:gd name="T6" fmla="*/ 428 w 428"/>
                  <a:gd name="T7" fmla="*/ 404 h 575"/>
                  <a:gd name="T8" fmla="*/ 195 w 428"/>
                  <a:gd name="T9" fmla="*/ 0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8" h="575">
                    <a:moveTo>
                      <a:pt x="195" y="0"/>
                    </a:moveTo>
                    <a:lnTo>
                      <a:pt x="0" y="0"/>
                    </a:lnTo>
                    <a:lnTo>
                      <a:pt x="332" y="575"/>
                    </a:lnTo>
                    <a:lnTo>
                      <a:pt x="428" y="404"/>
                    </a:lnTo>
                    <a:lnTo>
                      <a:pt x="19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3" name="Freeform 34"/>
              <p:cNvSpPr>
                <a:spLocks/>
              </p:cNvSpPr>
              <p:nvPr/>
            </p:nvSpPr>
            <p:spPr bwMode="auto">
              <a:xfrm>
                <a:off x="3001963" y="3536950"/>
                <a:ext cx="679450" cy="912812"/>
              </a:xfrm>
              <a:custGeom>
                <a:avLst/>
                <a:gdLst>
                  <a:gd name="T0" fmla="*/ 0 w 428"/>
                  <a:gd name="T1" fmla="*/ 404 h 575"/>
                  <a:gd name="T2" fmla="*/ 96 w 428"/>
                  <a:gd name="T3" fmla="*/ 575 h 575"/>
                  <a:gd name="T4" fmla="*/ 428 w 428"/>
                  <a:gd name="T5" fmla="*/ 0 h 575"/>
                  <a:gd name="T6" fmla="*/ 233 w 428"/>
                  <a:gd name="T7" fmla="*/ 0 h 575"/>
                  <a:gd name="T8" fmla="*/ 0 w 428"/>
                  <a:gd name="T9" fmla="*/ 404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8" h="575">
                    <a:moveTo>
                      <a:pt x="0" y="404"/>
                    </a:moveTo>
                    <a:lnTo>
                      <a:pt x="96" y="575"/>
                    </a:lnTo>
                    <a:lnTo>
                      <a:pt x="428" y="0"/>
                    </a:lnTo>
                    <a:lnTo>
                      <a:pt x="233" y="0"/>
                    </a:lnTo>
                    <a:lnTo>
                      <a:pt x="0" y="4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4" name="Freeform 35"/>
              <p:cNvSpPr>
                <a:spLocks/>
              </p:cNvSpPr>
              <p:nvPr/>
            </p:nvSpPr>
            <p:spPr bwMode="auto">
              <a:xfrm>
                <a:off x="2046288" y="4213225"/>
                <a:ext cx="1050925" cy="269875"/>
              </a:xfrm>
              <a:custGeom>
                <a:avLst/>
                <a:gdLst>
                  <a:gd name="T0" fmla="*/ 98 w 662"/>
                  <a:gd name="T1" fmla="*/ 0 h 170"/>
                  <a:gd name="T2" fmla="*/ 0 w 662"/>
                  <a:gd name="T3" fmla="*/ 170 h 170"/>
                  <a:gd name="T4" fmla="*/ 662 w 662"/>
                  <a:gd name="T5" fmla="*/ 170 h 170"/>
                  <a:gd name="T6" fmla="*/ 564 w 662"/>
                  <a:gd name="T7" fmla="*/ 0 h 170"/>
                  <a:gd name="T8" fmla="*/ 98 w 662"/>
                  <a:gd name="T9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2" h="170">
                    <a:moveTo>
                      <a:pt x="98" y="0"/>
                    </a:moveTo>
                    <a:lnTo>
                      <a:pt x="0" y="170"/>
                    </a:lnTo>
                    <a:lnTo>
                      <a:pt x="662" y="170"/>
                    </a:lnTo>
                    <a:lnTo>
                      <a:pt x="564" y="0"/>
                    </a:lnTo>
                    <a:lnTo>
                      <a:pt x="9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pic>
          <p:nvPicPr>
            <p:cNvPr id="78" name="Obrázek 7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1285" y="3429000"/>
              <a:ext cx="907967" cy="907967"/>
            </a:xfrm>
            <a:prstGeom prst="rect">
              <a:avLst/>
            </a:prstGeom>
          </p:spPr>
        </p:pic>
      </p:grpSp>
      <p:sp>
        <p:nvSpPr>
          <p:cNvPr id="85" name="AutoShape 29"/>
          <p:cNvSpPr>
            <a:spLocks/>
          </p:cNvSpPr>
          <p:nvPr/>
        </p:nvSpPr>
        <p:spPr bwMode="auto">
          <a:xfrm>
            <a:off x="11380945" y="2343258"/>
            <a:ext cx="296862" cy="347663"/>
          </a:xfrm>
          <a:custGeom>
            <a:avLst/>
            <a:gdLst>
              <a:gd name="T0" fmla="*/ 10800 w 21600"/>
              <a:gd name="T1" fmla="+- 0 11500 1401"/>
              <a:gd name="T2" fmla="*/ 11500 h 20199"/>
              <a:gd name="T3" fmla="*/ 10800 w 21600"/>
              <a:gd name="T4" fmla="+- 0 11500 1401"/>
              <a:gd name="T5" fmla="*/ 11500 h 20199"/>
              <a:gd name="T6" fmla="*/ 10800 w 21600"/>
              <a:gd name="T7" fmla="+- 0 11500 1401"/>
              <a:gd name="T8" fmla="*/ 11500 h 20199"/>
              <a:gd name="T9" fmla="*/ 10800 w 21600"/>
              <a:gd name="T10" fmla="+- 0 11500 1401"/>
              <a:gd name="T11" fmla="*/ 11500 h 20199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0199">
                <a:moveTo>
                  <a:pt x="0" y="11713"/>
                </a:moveTo>
                <a:cubicBezTo>
                  <a:pt x="240" y="10942"/>
                  <a:pt x="1200" y="10363"/>
                  <a:pt x="2160" y="10363"/>
                </a:cubicBezTo>
                <a:cubicBezTo>
                  <a:pt x="5040" y="10556"/>
                  <a:pt x="5040" y="10556"/>
                  <a:pt x="5040" y="10556"/>
                </a:cubicBezTo>
                <a:cubicBezTo>
                  <a:pt x="5040" y="10556"/>
                  <a:pt x="5040" y="10556"/>
                  <a:pt x="5040" y="10556"/>
                </a:cubicBezTo>
                <a:cubicBezTo>
                  <a:pt x="2640" y="10363"/>
                  <a:pt x="2640" y="10363"/>
                  <a:pt x="2640" y="10363"/>
                </a:cubicBezTo>
                <a:cubicBezTo>
                  <a:pt x="1920" y="10363"/>
                  <a:pt x="1200" y="9592"/>
                  <a:pt x="1200" y="8820"/>
                </a:cubicBezTo>
                <a:cubicBezTo>
                  <a:pt x="1440" y="7856"/>
                  <a:pt x="2160" y="7278"/>
                  <a:pt x="3120" y="7470"/>
                </a:cubicBezTo>
                <a:cubicBezTo>
                  <a:pt x="10560" y="8049"/>
                  <a:pt x="10560" y="8049"/>
                  <a:pt x="10560" y="8049"/>
                </a:cubicBezTo>
                <a:cubicBezTo>
                  <a:pt x="11520" y="8049"/>
                  <a:pt x="11520" y="8049"/>
                  <a:pt x="11520" y="8049"/>
                </a:cubicBezTo>
                <a:cubicBezTo>
                  <a:pt x="11520" y="8049"/>
                  <a:pt x="10080" y="7470"/>
                  <a:pt x="11280" y="3035"/>
                </a:cubicBezTo>
                <a:cubicBezTo>
                  <a:pt x="12480" y="-1401"/>
                  <a:pt x="15360" y="335"/>
                  <a:pt x="15360" y="335"/>
                </a:cubicBezTo>
                <a:cubicBezTo>
                  <a:pt x="15360" y="335"/>
                  <a:pt x="15600" y="3999"/>
                  <a:pt x="15600" y="4578"/>
                </a:cubicBezTo>
                <a:cubicBezTo>
                  <a:pt x="15840" y="5156"/>
                  <a:pt x="19440" y="10749"/>
                  <a:pt x="19440" y="10749"/>
                </a:cubicBezTo>
                <a:cubicBezTo>
                  <a:pt x="19440" y="11135"/>
                  <a:pt x="21600" y="11328"/>
                  <a:pt x="21600" y="11713"/>
                </a:cubicBezTo>
                <a:cubicBezTo>
                  <a:pt x="21600" y="14220"/>
                  <a:pt x="21600" y="16535"/>
                  <a:pt x="21600" y="19235"/>
                </a:cubicBezTo>
                <a:cubicBezTo>
                  <a:pt x="19200" y="18656"/>
                  <a:pt x="18000" y="20199"/>
                  <a:pt x="12960" y="20199"/>
                </a:cubicBezTo>
                <a:cubicBezTo>
                  <a:pt x="11280" y="20199"/>
                  <a:pt x="9120" y="20006"/>
                  <a:pt x="7440" y="19813"/>
                </a:cubicBezTo>
                <a:cubicBezTo>
                  <a:pt x="2640" y="19428"/>
                  <a:pt x="2640" y="19428"/>
                  <a:pt x="2640" y="19428"/>
                </a:cubicBezTo>
                <a:cubicBezTo>
                  <a:pt x="1920" y="19235"/>
                  <a:pt x="1440" y="18656"/>
                  <a:pt x="1440" y="17692"/>
                </a:cubicBezTo>
                <a:cubicBezTo>
                  <a:pt x="1680" y="17113"/>
                  <a:pt x="1920" y="16535"/>
                  <a:pt x="2640" y="16342"/>
                </a:cubicBezTo>
                <a:cubicBezTo>
                  <a:pt x="1920" y="16342"/>
                  <a:pt x="1920" y="16342"/>
                  <a:pt x="1920" y="16342"/>
                </a:cubicBezTo>
                <a:cubicBezTo>
                  <a:pt x="1200" y="16342"/>
                  <a:pt x="480" y="15570"/>
                  <a:pt x="480" y="14799"/>
                </a:cubicBezTo>
                <a:cubicBezTo>
                  <a:pt x="720" y="14028"/>
                  <a:pt x="1200" y="13449"/>
                  <a:pt x="1920" y="13449"/>
                </a:cubicBezTo>
                <a:cubicBezTo>
                  <a:pt x="1680" y="13449"/>
                  <a:pt x="1680" y="13449"/>
                  <a:pt x="1680" y="13449"/>
                </a:cubicBezTo>
                <a:cubicBezTo>
                  <a:pt x="720" y="13256"/>
                  <a:pt x="0" y="12678"/>
                  <a:pt x="0" y="11713"/>
                </a:cubicBezTo>
                <a:close/>
              </a:path>
            </a:pathLst>
          </a:custGeom>
          <a:solidFill>
            <a:srgbClr val="71717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defPPr>
              <a:defRPr lang="cs-CZ"/>
            </a:defPPr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defTabSz="914400"/>
            <a:endParaRPr lang="cs-CZ" altLang="cs-CZ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6" name="AutoShape 30"/>
          <p:cNvSpPr>
            <a:spLocks/>
          </p:cNvSpPr>
          <p:nvPr/>
        </p:nvSpPr>
        <p:spPr bwMode="auto">
          <a:xfrm>
            <a:off x="11375612" y="4147404"/>
            <a:ext cx="322263" cy="363537"/>
          </a:xfrm>
          <a:custGeom>
            <a:avLst/>
            <a:gdLst>
              <a:gd name="T0" fmla="*/ 10718 w 21437"/>
              <a:gd name="T1" fmla="+- 0 10525 152"/>
              <a:gd name="T2" fmla="*/ 10525 h 20747"/>
              <a:gd name="T3" fmla="*/ 10718 w 21437"/>
              <a:gd name="T4" fmla="+- 0 10525 152"/>
              <a:gd name="T5" fmla="*/ 10525 h 20747"/>
              <a:gd name="T6" fmla="*/ 10718 w 21437"/>
              <a:gd name="T7" fmla="+- 0 10525 152"/>
              <a:gd name="T8" fmla="*/ 10525 h 20747"/>
              <a:gd name="T9" fmla="*/ 10718 w 21437"/>
              <a:gd name="T10" fmla="+- 0 10525 152"/>
              <a:gd name="T11" fmla="*/ 10525 h 20747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437" h="20747">
                <a:moveTo>
                  <a:pt x="21380" y="9427"/>
                </a:moveTo>
                <a:cubicBezTo>
                  <a:pt x="21159" y="8488"/>
                  <a:pt x="20498" y="8112"/>
                  <a:pt x="19616" y="8300"/>
                </a:cubicBezTo>
                <a:cubicBezTo>
                  <a:pt x="17633" y="8676"/>
                  <a:pt x="17633" y="8676"/>
                  <a:pt x="17633" y="8676"/>
                </a:cubicBezTo>
                <a:cubicBezTo>
                  <a:pt x="17633" y="8488"/>
                  <a:pt x="17633" y="8488"/>
                  <a:pt x="17633" y="8488"/>
                </a:cubicBezTo>
                <a:cubicBezTo>
                  <a:pt x="20057" y="8112"/>
                  <a:pt x="20057" y="8112"/>
                  <a:pt x="20057" y="8112"/>
                </a:cubicBezTo>
                <a:cubicBezTo>
                  <a:pt x="20939" y="7925"/>
                  <a:pt x="21600" y="7173"/>
                  <a:pt x="21380" y="6234"/>
                </a:cubicBezTo>
                <a:cubicBezTo>
                  <a:pt x="21159" y="5483"/>
                  <a:pt x="20278" y="5107"/>
                  <a:pt x="19396" y="5107"/>
                </a:cubicBezTo>
                <a:cubicBezTo>
                  <a:pt x="19176" y="5295"/>
                  <a:pt x="19176" y="5295"/>
                  <a:pt x="19176" y="5295"/>
                </a:cubicBezTo>
                <a:cubicBezTo>
                  <a:pt x="19837" y="4919"/>
                  <a:pt x="20057" y="4356"/>
                  <a:pt x="19837" y="3605"/>
                </a:cubicBezTo>
                <a:cubicBezTo>
                  <a:pt x="19616" y="2853"/>
                  <a:pt x="18955" y="2290"/>
                  <a:pt x="18073" y="2478"/>
                </a:cubicBezTo>
                <a:cubicBezTo>
                  <a:pt x="17633" y="2665"/>
                  <a:pt x="17633" y="2665"/>
                  <a:pt x="17633" y="2665"/>
                </a:cubicBezTo>
                <a:cubicBezTo>
                  <a:pt x="17853" y="2290"/>
                  <a:pt x="18073" y="1726"/>
                  <a:pt x="18073" y="1163"/>
                </a:cubicBezTo>
                <a:cubicBezTo>
                  <a:pt x="17853" y="411"/>
                  <a:pt x="16971" y="-152"/>
                  <a:pt x="16310" y="36"/>
                </a:cubicBezTo>
                <a:cubicBezTo>
                  <a:pt x="12122" y="787"/>
                  <a:pt x="12122" y="787"/>
                  <a:pt x="12122" y="787"/>
                </a:cubicBezTo>
                <a:cubicBezTo>
                  <a:pt x="10580" y="975"/>
                  <a:pt x="8596" y="1351"/>
                  <a:pt x="7273" y="1726"/>
                </a:cubicBezTo>
                <a:cubicBezTo>
                  <a:pt x="2865" y="3041"/>
                  <a:pt x="2204" y="4731"/>
                  <a:pt x="0" y="4919"/>
                </a:cubicBezTo>
                <a:cubicBezTo>
                  <a:pt x="0" y="7925"/>
                  <a:pt x="0" y="9051"/>
                  <a:pt x="220" y="11869"/>
                </a:cubicBezTo>
                <a:cubicBezTo>
                  <a:pt x="220" y="12057"/>
                  <a:pt x="4849" y="11869"/>
                  <a:pt x="5069" y="12057"/>
                </a:cubicBezTo>
                <a:cubicBezTo>
                  <a:pt x="5069" y="12057"/>
                  <a:pt x="10139" y="16377"/>
                  <a:pt x="10580" y="16752"/>
                </a:cubicBezTo>
                <a:cubicBezTo>
                  <a:pt x="10800" y="17316"/>
                  <a:pt x="12343" y="20697"/>
                  <a:pt x="12343" y="20697"/>
                </a:cubicBezTo>
                <a:cubicBezTo>
                  <a:pt x="12343" y="20697"/>
                  <a:pt x="15649" y="21448"/>
                  <a:pt x="14988" y="17128"/>
                </a:cubicBezTo>
                <a:cubicBezTo>
                  <a:pt x="14327" y="12808"/>
                  <a:pt x="12784" y="12620"/>
                  <a:pt x="12784" y="12620"/>
                </a:cubicBezTo>
                <a:cubicBezTo>
                  <a:pt x="13665" y="12432"/>
                  <a:pt x="13665" y="12432"/>
                  <a:pt x="13665" y="12432"/>
                </a:cubicBezTo>
                <a:cubicBezTo>
                  <a:pt x="20498" y="11118"/>
                  <a:pt x="20498" y="11118"/>
                  <a:pt x="20498" y="11118"/>
                </a:cubicBezTo>
                <a:cubicBezTo>
                  <a:pt x="21159" y="10930"/>
                  <a:pt x="21600" y="10178"/>
                  <a:pt x="21380" y="9427"/>
                </a:cubicBezTo>
                <a:close/>
              </a:path>
            </a:pathLst>
          </a:custGeom>
          <a:solidFill>
            <a:srgbClr val="71717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defTabSz="914400"/>
            <a:endParaRPr lang="cs-CZ" altLang="cs-CZ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7" name="AutoShape 30"/>
          <p:cNvSpPr>
            <a:spLocks/>
          </p:cNvSpPr>
          <p:nvPr/>
        </p:nvSpPr>
        <p:spPr bwMode="auto">
          <a:xfrm>
            <a:off x="11375612" y="4929213"/>
            <a:ext cx="322263" cy="363537"/>
          </a:xfrm>
          <a:custGeom>
            <a:avLst/>
            <a:gdLst>
              <a:gd name="T0" fmla="*/ 10718 w 21437"/>
              <a:gd name="T1" fmla="+- 0 10525 152"/>
              <a:gd name="T2" fmla="*/ 10525 h 20747"/>
              <a:gd name="T3" fmla="*/ 10718 w 21437"/>
              <a:gd name="T4" fmla="+- 0 10525 152"/>
              <a:gd name="T5" fmla="*/ 10525 h 20747"/>
              <a:gd name="T6" fmla="*/ 10718 w 21437"/>
              <a:gd name="T7" fmla="+- 0 10525 152"/>
              <a:gd name="T8" fmla="*/ 10525 h 20747"/>
              <a:gd name="T9" fmla="*/ 10718 w 21437"/>
              <a:gd name="T10" fmla="+- 0 10525 152"/>
              <a:gd name="T11" fmla="*/ 10525 h 20747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437" h="20747">
                <a:moveTo>
                  <a:pt x="21380" y="9427"/>
                </a:moveTo>
                <a:cubicBezTo>
                  <a:pt x="21159" y="8488"/>
                  <a:pt x="20498" y="8112"/>
                  <a:pt x="19616" y="8300"/>
                </a:cubicBezTo>
                <a:cubicBezTo>
                  <a:pt x="17633" y="8676"/>
                  <a:pt x="17633" y="8676"/>
                  <a:pt x="17633" y="8676"/>
                </a:cubicBezTo>
                <a:cubicBezTo>
                  <a:pt x="17633" y="8488"/>
                  <a:pt x="17633" y="8488"/>
                  <a:pt x="17633" y="8488"/>
                </a:cubicBezTo>
                <a:cubicBezTo>
                  <a:pt x="20057" y="8112"/>
                  <a:pt x="20057" y="8112"/>
                  <a:pt x="20057" y="8112"/>
                </a:cubicBezTo>
                <a:cubicBezTo>
                  <a:pt x="20939" y="7925"/>
                  <a:pt x="21600" y="7173"/>
                  <a:pt x="21380" y="6234"/>
                </a:cubicBezTo>
                <a:cubicBezTo>
                  <a:pt x="21159" y="5483"/>
                  <a:pt x="20278" y="5107"/>
                  <a:pt x="19396" y="5107"/>
                </a:cubicBezTo>
                <a:cubicBezTo>
                  <a:pt x="19176" y="5295"/>
                  <a:pt x="19176" y="5295"/>
                  <a:pt x="19176" y="5295"/>
                </a:cubicBezTo>
                <a:cubicBezTo>
                  <a:pt x="19837" y="4919"/>
                  <a:pt x="20057" y="4356"/>
                  <a:pt x="19837" y="3605"/>
                </a:cubicBezTo>
                <a:cubicBezTo>
                  <a:pt x="19616" y="2853"/>
                  <a:pt x="18955" y="2290"/>
                  <a:pt x="18073" y="2478"/>
                </a:cubicBezTo>
                <a:cubicBezTo>
                  <a:pt x="17633" y="2665"/>
                  <a:pt x="17633" y="2665"/>
                  <a:pt x="17633" y="2665"/>
                </a:cubicBezTo>
                <a:cubicBezTo>
                  <a:pt x="17853" y="2290"/>
                  <a:pt x="18073" y="1726"/>
                  <a:pt x="18073" y="1163"/>
                </a:cubicBezTo>
                <a:cubicBezTo>
                  <a:pt x="17853" y="411"/>
                  <a:pt x="16971" y="-152"/>
                  <a:pt x="16310" y="36"/>
                </a:cubicBezTo>
                <a:cubicBezTo>
                  <a:pt x="12122" y="787"/>
                  <a:pt x="12122" y="787"/>
                  <a:pt x="12122" y="787"/>
                </a:cubicBezTo>
                <a:cubicBezTo>
                  <a:pt x="10580" y="975"/>
                  <a:pt x="8596" y="1351"/>
                  <a:pt x="7273" y="1726"/>
                </a:cubicBezTo>
                <a:cubicBezTo>
                  <a:pt x="2865" y="3041"/>
                  <a:pt x="2204" y="4731"/>
                  <a:pt x="0" y="4919"/>
                </a:cubicBezTo>
                <a:cubicBezTo>
                  <a:pt x="0" y="7925"/>
                  <a:pt x="0" y="9051"/>
                  <a:pt x="220" y="11869"/>
                </a:cubicBezTo>
                <a:cubicBezTo>
                  <a:pt x="220" y="12057"/>
                  <a:pt x="4849" y="11869"/>
                  <a:pt x="5069" y="12057"/>
                </a:cubicBezTo>
                <a:cubicBezTo>
                  <a:pt x="5069" y="12057"/>
                  <a:pt x="10139" y="16377"/>
                  <a:pt x="10580" y="16752"/>
                </a:cubicBezTo>
                <a:cubicBezTo>
                  <a:pt x="10800" y="17316"/>
                  <a:pt x="12343" y="20697"/>
                  <a:pt x="12343" y="20697"/>
                </a:cubicBezTo>
                <a:cubicBezTo>
                  <a:pt x="12343" y="20697"/>
                  <a:pt x="15649" y="21448"/>
                  <a:pt x="14988" y="17128"/>
                </a:cubicBezTo>
                <a:cubicBezTo>
                  <a:pt x="14327" y="12808"/>
                  <a:pt x="12784" y="12620"/>
                  <a:pt x="12784" y="12620"/>
                </a:cubicBezTo>
                <a:cubicBezTo>
                  <a:pt x="13665" y="12432"/>
                  <a:pt x="13665" y="12432"/>
                  <a:pt x="13665" y="12432"/>
                </a:cubicBezTo>
                <a:cubicBezTo>
                  <a:pt x="20498" y="11118"/>
                  <a:pt x="20498" y="11118"/>
                  <a:pt x="20498" y="11118"/>
                </a:cubicBezTo>
                <a:cubicBezTo>
                  <a:pt x="21159" y="10930"/>
                  <a:pt x="21600" y="10178"/>
                  <a:pt x="21380" y="9427"/>
                </a:cubicBezTo>
                <a:close/>
              </a:path>
            </a:pathLst>
          </a:custGeom>
          <a:solidFill>
            <a:srgbClr val="71717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defTabSz="914400"/>
            <a:endParaRPr lang="cs-CZ" altLang="cs-CZ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8" name="AutoShape 30"/>
          <p:cNvSpPr>
            <a:spLocks/>
          </p:cNvSpPr>
          <p:nvPr/>
        </p:nvSpPr>
        <p:spPr bwMode="auto">
          <a:xfrm>
            <a:off x="11351951" y="5924868"/>
            <a:ext cx="322263" cy="363537"/>
          </a:xfrm>
          <a:custGeom>
            <a:avLst/>
            <a:gdLst>
              <a:gd name="T0" fmla="*/ 10718 w 21437"/>
              <a:gd name="T1" fmla="+- 0 10525 152"/>
              <a:gd name="T2" fmla="*/ 10525 h 20747"/>
              <a:gd name="T3" fmla="*/ 10718 w 21437"/>
              <a:gd name="T4" fmla="+- 0 10525 152"/>
              <a:gd name="T5" fmla="*/ 10525 h 20747"/>
              <a:gd name="T6" fmla="*/ 10718 w 21437"/>
              <a:gd name="T7" fmla="+- 0 10525 152"/>
              <a:gd name="T8" fmla="*/ 10525 h 20747"/>
              <a:gd name="T9" fmla="*/ 10718 w 21437"/>
              <a:gd name="T10" fmla="+- 0 10525 152"/>
              <a:gd name="T11" fmla="*/ 10525 h 20747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437" h="20747">
                <a:moveTo>
                  <a:pt x="21380" y="9427"/>
                </a:moveTo>
                <a:cubicBezTo>
                  <a:pt x="21159" y="8488"/>
                  <a:pt x="20498" y="8112"/>
                  <a:pt x="19616" y="8300"/>
                </a:cubicBezTo>
                <a:cubicBezTo>
                  <a:pt x="17633" y="8676"/>
                  <a:pt x="17633" y="8676"/>
                  <a:pt x="17633" y="8676"/>
                </a:cubicBezTo>
                <a:cubicBezTo>
                  <a:pt x="17633" y="8488"/>
                  <a:pt x="17633" y="8488"/>
                  <a:pt x="17633" y="8488"/>
                </a:cubicBezTo>
                <a:cubicBezTo>
                  <a:pt x="20057" y="8112"/>
                  <a:pt x="20057" y="8112"/>
                  <a:pt x="20057" y="8112"/>
                </a:cubicBezTo>
                <a:cubicBezTo>
                  <a:pt x="20939" y="7925"/>
                  <a:pt x="21600" y="7173"/>
                  <a:pt x="21380" y="6234"/>
                </a:cubicBezTo>
                <a:cubicBezTo>
                  <a:pt x="21159" y="5483"/>
                  <a:pt x="20278" y="5107"/>
                  <a:pt x="19396" y="5107"/>
                </a:cubicBezTo>
                <a:cubicBezTo>
                  <a:pt x="19176" y="5295"/>
                  <a:pt x="19176" y="5295"/>
                  <a:pt x="19176" y="5295"/>
                </a:cubicBezTo>
                <a:cubicBezTo>
                  <a:pt x="19837" y="4919"/>
                  <a:pt x="20057" y="4356"/>
                  <a:pt x="19837" y="3605"/>
                </a:cubicBezTo>
                <a:cubicBezTo>
                  <a:pt x="19616" y="2853"/>
                  <a:pt x="18955" y="2290"/>
                  <a:pt x="18073" y="2478"/>
                </a:cubicBezTo>
                <a:cubicBezTo>
                  <a:pt x="17633" y="2665"/>
                  <a:pt x="17633" y="2665"/>
                  <a:pt x="17633" y="2665"/>
                </a:cubicBezTo>
                <a:cubicBezTo>
                  <a:pt x="17853" y="2290"/>
                  <a:pt x="18073" y="1726"/>
                  <a:pt x="18073" y="1163"/>
                </a:cubicBezTo>
                <a:cubicBezTo>
                  <a:pt x="17853" y="411"/>
                  <a:pt x="16971" y="-152"/>
                  <a:pt x="16310" y="36"/>
                </a:cubicBezTo>
                <a:cubicBezTo>
                  <a:pt x="12122" y="787"/>
                  <a:pt x="12122" y="787"/>
                  <a:pt x="12122" y="787"/>
                </a:cubicBezTo>
                <a:cubicBezTo>
                  <a:pt x="10580" y="975"/>
                  <a:pt x="8596" y="1351"/>
                  <a:pt x="7273" y="1726"/>
                </a:cubicBezTo>
                <a:cubicBezTo>
                  <a:pt x="2865" y="3041"/>
                  <a:pt x="2204" y="4731"/>
                  <a:pt x="0" y="4919"/>
                </a:cubicBezTo>
                <a:cubicBezTo>
                  <a:pt x="0" y="7925"/>
                  <a:pt x="0" y="9051"/>
                  <a:pt x="220" y="11869"/>
                </a:cubicBezTo>
                <a:cubicBezTo>
                  <a:pt x="220" y="12057"/>
                  <a:pt x="4849" y="11869"/>
                  <a:pt x="5069" y="12057"/>
                </a:cubicBezTo>
                <a:cubicBezTo>
                  <a:pt x="5069" y="12057"/>
                  <a:pt x="10139" y="16377"/>
                  <a:pt x="10580" y="16752"/>
                </a:cubicBezTo>
                <a:cubicBezTo>
                  <a:pt x="10800" y="17316"/>
                  <a:pt x="12343" y="20697"/>
                  <a:pt x="12343" y="20697"/>
                </a:cubicBezTo>
                <a:cubicBezTo>
                  <a:pt x="12343" y="20697"/>
                  <a:pt x="15649" y="21448"/>
                  <a:pt x="14988" y="17128"/>
                </a:cubicBezTo>
                <a:cubicBezTo>
                  <a:pt x="14327" y="12808"/>
                  <a:pt x="12784" y="12620"/>
                  <a:pt x="12784" y="12620"/>
                </a:cubicBezTo>
                <a:cubicBezTo>
                  <a:pt x="13665" y="12432"/>
                  <a:pt x="13665" y="12432"/>
                  <a:pt x="13665" y="12432"/>
                </a:cubicBezTo>
                <a:cubicBezTo>
                  <a:pt x="20498" y="11118"/>
                  <a:pt x="20498" y="11118"/>
                  <a:pt x="20498" y="11118"/>
                </a:cubicBezTo>
                <a:cubicBezTo>
                  <a:pt x="21159" y="10930"/>
                  <a:pt x="21600" y="10178"/>
                  <a:pt x="21380" y="9427"/>
                </a:cubicBezTo>
                <a:close/>
              </a:path>
            </a:pathLst>
          </a:custGeom>
          <a:solidFill>
            <a:srgbClr val="71717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defTabSz="914400"/>
            <a:endParaRPr lang="cs-CZ" altLang="cs-CZ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9" name="AutoShape 29"/>
          <p:cNvSpPr>
            <a:spLocks/>
          </p:cNvSpPr>
          <p:nvPr/>
        </p:nvSpPr>
        <p:spPr bwMode="auto">
          <a:xfrm>
            <a:off x="11375612" y="3300404"/>
            <a:ext cx="296862" cy="347663"/>
          </a:xfrm>
          <a:custGeom>
            <a:avLst/>
            <a:gdLst>
              <a:gd name="T0" fmla="*/ 10800 w 21600"/>
              <a:gd name="T1" fmla="+- 0 11500 1401"/>
              <a:gd name="T2" fmla="*/ 11500 h 20199"/>
              <a:gd name="T3" fmla="*/ 10800 w 21600"/>
              <a:gd name="T4" fmla="+- 0 11500 1401"/>
              <a:gd name="T5" fmla="*/ 11500 h 20199"/>
              <a:gd name="T6" fmla="*/ 10800 w 21600"/>
              <a:gd name="T7" fmla="+- 0 11500 1401"/>
              <a:gd name="T8" fmla="*/ 11500 h 20199"/>
              <a:gd name="T9" fmla="*/ 10800 w 21600"/>
              <a:gd name="T10" fmla="+- 0 11500 1401"/>
              <a:gd name="T11" fmla="*/ 11500 h 20199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0199">
                <a:moveTo>
                  <a:pt x="0" y="11713"/>
                </a:moveTo>
                <a:cubicBezTo>
                  <a:pt x="240" y="10942"/>
                  <a:pt x="1200" y="10363"/>
                  <a:pt x="2160" y="10363"/>
                </a:cubicBezTo>
                <a:cubicBezTo>
                  <a:pt x="5040" y="10556"/>
                  <a:pt x="5040" y="10556"/>
                  <a:pt x="5040" y="10556"/>
                </a:cubicBezTo>
                <a:cubicBezTo>
                  <a:pt x="5040" y="10556"/>
                  <a:pt x="5040" y="10556"/>
                  <a:pt x="5040" y="10556"/>
                </a:cubicBezTo>
                <a:cubicBezTo>
                  <a:pt x="2640" y="10363"/>
                  <a:pt x="2640" y="10363"/>
                  <a:pt x="2640" y="10363"/>
                </a:cubicBezTo>
                <a:cubicBezTo>
                  <a:pt x="1920" y="10363"/>
                  <a:pt x="1200" y="9592"/>
                  <a:pt x="1200" y="8820"/>
                </a:cubicBezTo>
                <a:cubicBezTo>
                  <a:pt x="1440" y="7856"/>
                  <a:pt x="2160" y="7278"/>
                  <a:pt x="3120" y="7470"/>
                </a:cubicBezTo>
                <a:cubicBezTo>
                  <a:pt x="10560" y="8049"/>
                  <a:pt x="10560" y="8049"/>
                  <a:pt x="10560" y="8049"/>
                </a:cubicBezTo>
                <a:cubicBezTo>
                  <a:pt x="11520" y="8049"/>
                  <a:pt x="11520" y="8049"/>
                  <a:pt x="11520" y="8049"/>
                </a:cubicBezTo>
                <a:cubicBezTo>
                  <a:pt x="11520" y="8049"/>
                  <a:pt x="10080" y="7470"/>
                  <a:pt x="11280" y="3035"/>
                </a:cubicBezTo>
                <a:cubicBezTo>
                  <a:pt x="12480" y="-1401"/>
                  <a:pt x="15360" y="335"/>
                  <a:pt x="15360" y="335"/>
                </a:cubicBezTo>
                <a:cubicBezTo>
                  <a:pt x="15360" y="335"/>
                  <a:pt x="15600" y="3999"/>
                  <a:pt x="15600" y="4578"/>
                </a:cubicBezTo>
                <a:cubicBezTo>
                  <a:pt x="15840" y="5156"/>
                  <a:pt x="19440" y="10749"/>
                  <a:pt x="19440" y="10749"/>
                </a:cubicBezTo>
                <a:cubicBezTo>
                  <a:pt x="19440" y="11135"/>
                  <a:pt x="21600" y="11328"/>
                  <a:pt x="21600" y="11713"/>
                </a:cubicBezTo>
                <a:cubicBezTo>
                  <a:pt x="21600" y="14220"/>
                  <a:pt x="21600" y="16535"/>
                  <a:pt x="21600" y="19235"/>
                </a:cubicBezTo>
                <a:cubicBezTo>
                  <a:pt x="19200" y="18656"/>
                  <a:pt x="18000" y="20199"/>
                  <a:pt x="12960" y="20199"/>
                </a:cubicBezTo>
                <a:cubicBezTo>
                  <a:pt x="11280" y="20199"/>
                  <a:pt x="9120" y="20006"/>
                  <a:pt x="7440" y="19813"/>
                </a:cubicBezTo>
                <a:cubicBezTo>
                  <a:pt x="2640" y="19428"/>
                  <a:pt x="2640" y="19428"/>
                  <a:pt x="2640" y="19428"/>
                </a:cubicBezTo>
                <a:cubicBezTo>
                  <a:pt x="1920" y="19235"/>
                  <a:pt x="1440" y="18656"/>
                  <a:pt x="1440" y="17692"/>
                </a:cubicBezTo>
                <a:cubicBezTo>
                  <a:pt x="1680" y="17113"/>
                  <a:pt x="1920" y="16535"/>
                  <a:pt x="2640" y="16342"/>
                </a:cubicBezTo>
                <a:cubicBezTo>
                  <a:pt x="1920" y="16342"/>
                  <a:pt x="1920" y="16342"/>
                  <a:pt x="1920" y="16342"/>
                </a:cubicBezTo>
                <a:cubicBezTo>
                  <a:pt x="1200" y="16342"/>
                  <a:pt x="480" y="15570"/>
                  <a:pt x="480" y="14799"/>
                </a:cubicBezTo>
                <a:cubicBezTo>
                  <a:pt x="720" y="14028"/>
                  <a:pt x="1200" y="13449"/>
                  <a:pt x="1920" y="13449"/>
                </a:cubicBezTo>
                <a:cubicBezTo>
                  <a:pt x="1680" y="13449"/>
                  <a:pt x="1680" y="13449"/>
                  <a:pt x="1680" y="13449"/>
                </a:cubicBezTo>
                <a:cubicBezTo>
                  <a:pt x="720" y="13256"/>
                  <a:pt x="0" y="12678"/>
                  <a:pt x="0" y="11713"/>
                </a:cubicBezTo>
                <a:close/>
              </a:path>
            </a:pathLst>
          </a:custGeom>
          <a:solidFill>
            <a:srgbClr val="71717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defPPr>
              <a:defRPr lang="cs-CZ"/>
            </a:defPPr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defTabSz="914400"/>
            <a:endParaRPr lang="cs-CZ" altLang="cs-CZ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0" name="AutoShape 30"/>
          <p:cNvSpPr>
            <a:spLocks/>
          </p:cNvSpPr>
          <p:nvPr/>
        </p:nvSpPr>
        <p:spPr bwMode="auto">
          <a:xfrm>
            <a:off x="120945" y="2428347"/>
            <a:ext cx="322263" cy="363537"/>
          </a:xfrm>
          <a:custGeom>
            <a:avLst/>
            <a:gdLst>
              <a:gd name="T0" fmla="*/ 10718 w 21437"/>
              <a:gd name="T1" fmla="+- 0 10525 152"/>
              <a:gd name="T2" fmla="*/ 10525 h 20747"/>
              <a:gd name="T3" fmla="*/ 10718 w 21437"/>
              <a:gd name="T4" fmla="+- 0 10525 152"/>
              <a:gd name="T5" fmla="*/ 10525 h 20747"/>
              <a:gd name="T6" fmla="*/ 10718 w 21437"/>
              <a:gd name="T7" fmla="+- 0 10525 152"/>
              <a:gd name="T8" fmla="*/ 10525 h 20747"/>
              <a:gd name="T9" fmla="*/ 10718 w 21437"/>
              <a:gd name="T10" fmla="+- 0 10525 152"/>
              <a:gd name="T11" fmla="*/ 10525 h 20747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437" h="20747">
                <a:moveTo>
                  <a:pt x="21380" y="9427"/>
                </a:moveTo>
                <a:cubicBezTo>
                  <a:pt x="21159" y="8488"/>
                  <a:pt x="20498" y="8112"/>
                  <a:pt x="19616" y="8300"/>
                </a:cubicBezTo>
                <a:cubicBezTo>
                  <a:pt x="17633" y="8676"/>
                  <a:pt x="17633" y="8676"/>
                  <a:pt x="17633" y="8676"/>
                </a:cubicBezTo>
                <a:cubicBezTo>
                  <a:pt x="17633" y="8488"/>
                  <a:pt x="17633" y="8488"/>
                  <a:pt x="17633" y="8488"/>
                </a:cubicBezTo>
                <a:cubicBezTo>
                  <a:pt x="20057" y="8112"/>
                  <a:pt x="20057" y="8112"/>
                  <a:pt x="20057" y="8112"/>
                </a:cubicBezTo>
                <a:cubicBezTo>
                  <a:pt x="20939" y="7925"/>
                  <a:pt x="21600" y="7173"/>
                  <a:pt x="21380" y="6234"/>
                </a:cubicBezTo>
                <a:cubicBezTo>
                  <a:pt x="21159" y="5483"/>
                  <a:pt x="20278" y="5107"/>
                  <a:pt x="19396" y="5107"/>
                </a:cubicBezTo>
                <a:cubicBezTo>
                  <a:pt x="19176" y="5295"/>
                  <a:pt x="19176" y="5295"/>
                  <a:pt x="19176" y="5295"/>
                </a:cubicBezTo>
                <a:cubicBezTo>
                  <a:pt x="19837" y="4919"/>
                  <a:pt x="20057" y="4356"/>
                  <a:pt x="19837" y="3605"/>
                </a:cubicBezTo>
                <a:cubicBezTo>
                  <a:pt x="19616" y="2853"/>
                  <a:pt x="18955" y="2290"/>
                  <a:pt x="18073" y="2478"/>
                </a:cubicBezTo>
                <a:cubicBezTo>
                  <a:pt x="17633" y="2665"/>
                  <a:pt x="17633" y="2665"/>
                  <a:pt x="17633" y="2665"/>
                </a:cubicBezTo>
                <a:cubicBezTo>
                  <a:pt x="17853" y="2290"/>
                  <a:pt x="18073" y="1726"/>
                  <a:pt x="18073" y="1163"/>
                </a:cubicBezTo>
                <a:cubicBezTo>
                  <a:pt x="17853" y="411"/>
                  <a:pt x="16971" y="-152"/>
                  <a:pt x="16310" y="36"/>
                </a:cubicBezTo>
                <a:cubicBezTo>
                  <a:pt x="12122" y="787"/>
                  <a:pt x="12122" y="787"/>
                  <a:pt x="12122" y="787"/>
                </a:cubicBezTo>
                <a:cubicBezTo>
                  <a:pt x="10580" y="975"/>
                  <a:pt x="8596" y="1351"/>
                  <a:pt x="7273" y="1726"/>
                </a:cubicBezTo>
                <a:cubicBezTo>
                  <a:pt x="2865" y="3041"/>
                  <a:pt x="2204" y="4731"/>
                  <a:pt x="0" y="4919"/>
                </a:cubicBezTo>
                <a:cubicBezTo>
                  <a:pt x="0" y="7925"/>
                  <a:pt x="0" y="9051"/>
                  <a:pt x="220" y="11869"/>
                </a:cubicBezTo>
                <a:cubicBezTo>
                  <a:pt x="220" y="12057"/>
                  <a:pt x="4849" y="11869"/>
                  <a:pt x="5069" y="12057"/>
                </a:cubicBezTo>
                <a:cubicBezTo>
                  <a:pt x="5069" y="12057"/>
                  <a:pt x="10139" y="16377"/>
                  <a:pt x="10580" y="16752"/>
                </a:cubicBezTo>
                <a:cubicBezTo>
                  <a:pt x="10800" y="17316"/>
                  <a:pt x="12343" y="20697"/>
                  <a:pt x="12343" y="20697"/>
                </a:cubicBezTo>
                <a:cubicBezTo>
                  <a:pt x="12343" y="20697"/>
                  <a:pt x="15649" y="21448"/>
                  <a:pt x="14988" y="17128"/>
                </a:cubicBezTo>
                <a:cubicBezTo>
                  <a:pt x="14327" y="12808"/>
                  <a:pt x="12784" y="12620"/>
                  <a:pt x="12784" y="12620"/>
                </a:cubicBezTo>
                <a:cubicBezTo>
                  <a:pt x="13665" y="12432"/>
                  <a:pt x="13665" y="12432"/>
                  <a:pt x="13665" y="12432"/>
                </a:cubicBezTo>
                <a:cubicBezTo>
                  <a:pt x="20498" y="11118"/>
                  <a:pt x="20498" y="11118"/>
                  <a:pt x="20498" y="11118"/>
                </a:cubicBezTo>
                <a:cubicBezTo>
                  <a:pt x="21159" y="10930"/>
                  <a:pt x="21600" y="10178"/>
                  <a:pt x="21380" y="9427"/>
                </a:cubicBezTo>
                <a:close/>
              </a:path>
            </a:pathLst>
          </a:custGeom>
          <a:solidFill>
            <a:srgbClr val="71717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defTabSz="914400"/>
            <a:endParaRPr lang="cs-CZ" altLang="cs-CZ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1" name="AutoShape 30"/>
          <p:cNvSpPr>
            <a:spLocks/>
          </p:cNvSpPr>
          <p:nvPr/>
        </p:nvSpPr>
        <p:spPr bwMode="auto">
          <a:xfrm>
            <a:off x="106953" y="3271543"/>
            <a:ext cx="322263" cy="363537"/>
          </a:xfrm>
          <a:custGeom>
            <a:avLst/>
            <a:gdLst>
              <a:gd name="T0" fmla="*/ 10718 w 21437"/>
              <a:gd name="T1" fmla="+- 0 10525 152"/>
              <a:gd name="T2" fmla="*/ 10525 h 20747"/>
              <a:gd name="T3" fmla="*/ 10718 w 21437"/>
              <a:gd name="T4" fmla="+- 0 10525 152"/>
              <a:gd name="T5" fmla="*/ 10525 h 20747"/>
              <a:gd name="T6" fmla="*/ 10718 w 21437"/>
              <a:gd name="T7" fmla="+- 0 10525 152"/>
              <a:gd name="T8" fmla="*/ 10525 h 20747"/>
              <a:gd name="T9" fmla="*/ 10718 w 21437"/>
              <a:gd name="T10" fmla="+- 0 10525 152"/>
              <a:gd name="T11" fmla="*/ 10525 h 20747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437" h="20747">
                <a:moveTo>
                  <a:pt x="21380" y="9427"/>
                </a:moveTo>
                <a:cubicBezTo>
                  <a:pt x="21159" y="8488"/>
                  <a:pt x="20498" y="8112"/>
                  <a:pt x="19616" y="8300"/>
                </a:cubicBezTo>
                <a:cubicBezTo>
                  <a:pt x="17633" y="8676"/>
                  <a:pt x="17633" y="8676"/>
                  <a:pt x="17633" y="8676"/>
                </a:cubicBezTo>
                <a:cubicBezTo>
                  <a:pt x="17633" y="8488"/>
                  <a:pt x="17633" y="8488"/>
                  <a:pt x="17633" y="8488"/>
                </a:cubicBezTo>
                <a:cubicBezTo>
                  <a:pt x="20057" y="8112"/>
                  <a:pt x="20057" y="8112"/>
                  <a:pt x="20057" y="8112"/>
                </a:cubicBezTo>
                <a:cubicBezTo>
                  <a:pt x="20939" y="7925"/>
                  <a:pt x="21600" y="7173"/>
                  <a:pt x="21380" y="6234"/>
                </a:cubicBezTo>
                <a:cubicBezTo>
                  <a:pt x="21159" y="5483"/>
                  <a:pt x="20278" y="5107"/>
                  <a:pt x="19396" y="5107"/>
                </a:cubicBezTo>
                <a:cubicBezTo>
                  <a:pt x="19176" y="5295"/>
                  <a:pt x="19176" y="5295"/>
                  <a:pt x="19176" y="5295"/>
                </a:cubicBezTo>
                <a:cubicBezTo>
                  <a:pt x="19837" y="4919"/>
                  <a:pt x="20057" y="4356"/>
                  <a:pt x="19837" y="3605"/>
                </a:cubicBezTo>
                <a:cubicBezTo>
                  <a:pt x="19616" y="2853"/>
                  <a:pt x="18955" y="2290"/>
                  <a:pt x="18073" y="2478"/>
                </a:cubicBezTo>
                <a:cubicBezTo>
                  <a:pt x="17633" y="2665"/>
                  <a:pt x="17633" y="2665"/>
                  <a:pt x="17633" y="2665"/>
                </a:cubicBezTo>
                <a:cubicBezTo>
                  <a:pt x="17853" y="2290"/>
                  <a:pt x="18073" y="1726"/>
                  <a:pt x="18073" y="1163"/>
                </a:cubicBezTo>
                <a:cubicBezTo>
                  <a:pt x="17853" y="411"/>
                  <a:pt x="16971" y="-152"/>
                  <a:pt x="16310" y="36"/>
                </a:cubicBezTo>
                <a:cubicBezTo>
                  <a:pt x="12122" y="787"/>
                  <a:pt x="12122" y="787"/>
                  <a:pt x="12122" y="787"/>
                </a:cubicBezTo>
                <a:cubicBezTo>
                  <a:pt x="10580" y="975"/>
                  <a:pt x="8596" y="1351"/>
                  <a:pt x="7273" y="1726"/>
                </a:cubicBezTo>
                <a:cubicBezTo>
                  <a:pt x="2865" y="3041"/>
                  <a:pt x="2204" y="4731"/>
                  <a:pt x="0" y="4919"/>
                </a:cubicBezTo>
                <a:cubicBezTo>
                  <a:pt x="0" y="7925"/>
                  <a:pt x="0" y="9051"/>
                  <a:pt x="220" y="11869"/>
                </a:cubicBezTo>
                <a:cubicBezTo>
                  <a:pt x="220" y="12057"/>
                  <a:pt x="4849" y="11869"/>
                  <a:pt x="5069" y="12057"/>
                </a:cubicBezTo>
                <a:cubicBezTo>
                  <a:pt x="5069" y="12057"/>
                  <a:pt x="10139" y="16377"/>
                  <a:pt x="10580" y="16752"/>
                </a:cubicBezTo>
                <a:cubicBezTo>
                  <a:pt x="10800" y="17316"/>
                  <a:pt x="12343" y="20697"/>
                  <a:pt x="12343" y="20697"/>
                </a:cubicBezTo>
                <a:cubicBezTo>
                  <a:pt x="12343" y="20697"/>
                  <a:pt x="15649" y="21448"/>
                  <a:pt x="14988" y="17128"/>
                </a:cubicBezTo>
                <a:cubicBezTo>
                  <a:pt x="14327" y="12808"/>
                  <a:pt x="12784" y="12620"/>
                  <a:pt x="12784" y="12620"/>
                </a:cubicBezTo>
                <a:cubicBezTo>
                  <a:pt x="13665" y="12432"/>
                  <a:pt x="13665" y="12432"/>
                  <a:pt x="13665" y="12432"/>
                </a:cubicBezTo>
                <a:cubicBezTo>
                  <a:pt x="20498" y="11118"/>
                  <a:pt x="20498" y="11118"/>
                  <a:pt x="20498" y="11118"/>
                </a:cubicBezTo>
                <a:cubicBezTo>
                  <a:pt x="21159" y="10930"/>
                  <a:pt x="21600" y="10178"/>
                  <a:pt x="21380" y="9427"/>
                </a:cubicBezTo>
                <a:close/>
              </a:path>
            </a:pathLst>
          </a:custGeom>
          <a:solidFill>
            <a:srgbClr val="71717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defTabSz="914400"/>
            <a:endParaRPr lang="cs-CZ" altLang="cs-CZ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2" name="AutoShape 30"/>
          <p:cNvSpPr>
            <a:spLocks/>
          </p:cNvSpPr>
          <p:nvPr/>
        </p:nvSpPr>
        <p:spPr bwMode="auto">
          <a:xfrm>
            <a:off x="95049" y="4098787"/>
            <a:ext cx="322263" cy="363537"/>
          </a:xfrm>
          <a:custGeom>
            <a:avLst/>
            <a:gdLst>
              <a:gd name="T0" fmla="*/ 10718 w 21437"/>
              <a:gd name="T1" fmla="+- 0 10525 152"/>
              <a:gd name="T2" fmla="*/ 10525 h 20747"/>
              <a:gd name="T3" fmla="*/ 10718 w 21437"/>
              <a:gd name="T4" fmla="+- 0 10525 152"/>
              <a:gd name="T5" fmla="*/ 10525 h 20747"/>
              <a:gd name="T6" fmla="*/ 10718 w 21437"/>
              <a:gd name="T7" fmla="+- 0 10525 152"/>
              <a:gd name="T8" fmla="*/ 10525 h 20747"/>
              <a:gd name="T9" fmla="*/ 10718 w 21437"/>
              <a:gd name="T10" fmla="+- 0 10525 152"/>
              <a:gd name="T11" fmla="*/ 10525 h 20747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437" h="20747">
                <a:moveTo>
                  <a:pt x="21380" y="9427"/>
                </a:moveTo>
                <a:cubicBezTo>
                  <a:pt x="21159" y="8488"/>
                  <a:pt x="20498" y="8112"/>
                  <a:pt x="19616" y="8300"/>
                </a:cubicBezTo>
                <a:cubicBezTo>
                  <a:pt x="17633" y="8676"/>
                  <a:pt x="17633" y="8676"/>
                  <a:pt x="17633" y="8676"/>
                </a:cubicBezTo>
                <a:cubicBezTo>
                  <a:pt x="17633" y="8488"/>
                  <a:pt x="17633" y="8488"/>
                  <a:pt x="17633" y="8488"/>
                </a:cubicBezTo>
                <a:cubicBezTo>
                  <a:pt x="20057" y="8112"/>
                  <a:pt x="20057" y="8112"/>
                  <a:pt x="20057" y="8112"/>
                </a:cubicBezTo>
                <a:cubicBezTo>
                  <a:pt x="20939" y="7925"/>
                  <a:pt x="21600" y="7173"/>
                  <a:pt x="21380" y="6234"/>
                </a:cubicBezTo>
                <a:cubicBezTo>
                  <a:pt x="21159" y="5483"/>
                  <a:pt x="20278" y="5107"/>
                  <a:pt x="19396" y="5107"/>
                </a:cubicBezTo>
                <a:cubicBezTo>
                  <a:pt x="19176" y="5295"/>
                  <a:pt x="19176" y="5295"/>
                  <a:pt x="19176" y="5295"/>
                </a:cubicBezTo>
                <a:cubicBezTo>
                  <a:pt x="19837" y="4919"/>
                  <a:pt x="20057" y="4356"/>
                  <a:pt x="19837" y="3605"/>
                </a:cubicBezTo>
                <a:cubicBezTo>
                  <a:pt x="19616" y="2853"/>
                  <a:pt x="18955" y="2290"/>
                  <a:pt x="18073" y="2478"/>
                </a:cubicBezTo>
                <a:cubicBezTo>
                  <a:pt x="17633" y="2665"/>
                  <a:pt x="17633" y="2665"/>
                  <a:pt x="17633" y="2665"/>
                </a:cubicBezTo>
                <a:cubicBezTo>
                  <a:pt x="17853" y="2290"/>
                  <a:pt x="18073" y="1726"/>
                  <a:pt x="18073" y="1163"/>
                </a:cubicBezTo>
                <a:cubicBezTo>
                  <a:pt x="17853" y="411"/>
                  <a:pt x="16971" y="-152"/>
                  <a:pt x="16310" y="36"/>
                </a:cubicBezTo>
                <a:cubicBezTo>
                  <a:pt x="12122" y="787"/>
                  <a:pt x="12122" y="787"/>
                  <a:pt x="12122" y="787"/>
                </a:cubicBezTo>
                <a:cubicBezTo>
                  <a:pt x="10580" y="975"/>
                  <a:pt x="8596" y="1351"/>
                  <a:pt x="7273" y="1726"/>
                </a:cubicBezTo>
                <a:cubicBezTo>
                  <a:pt x="2865" y="3041"/>
                  <a:pt x="2204" y="4731"/>
                  <a:pt x="0" y="4919"/>
                </a:cubicBezTo>
                <a:cubicBezTo>
                  <a:pt x="0" y="7925"/>
                  <a:pt x="0" y="9051"/>
                  <a:pt x="220" y="11869"/>
                </a:cubicBezTo>
                <a:cubicBezTo>
                  <a:pt x="220" y="12057"/>
                  <a:pt x="4849" y="11869"/>
                  <a:pt x="5069" y="12057"/>
                </a:cubicBezTo>
                <a:cubicBezTo>
                  <a:pt x="5069" y="12057"/>
                  <a:pt x="10139" y="16377"/>
                  <a:pt x="10580" y="16752"/>
                </a:cubicBezTo>
                <a:cubicBezTo>
                  <a:pt x="10800" y="17316"/>
                  <a:pt x="12343" y="20697"/>
                  <a:pt x="12343" y="20697"/>
                </a:cubicBezTo>
                <a:cubicBezTo>
                  <a:pt x="12343" y="20697"/>
                  <a:pt x="15649" y="21448"/>
                  <a:pt x="14988" y="17128"/>
                </a:cubicBezTo>
                <a:cubicBezTo>
                  <a:pt x="14327" y="12808"/>
                  <a:pt x="12784" y="12620"/>
                  <a:pt x="12784" y="12620"/>
                </a:cubicBezTo>
                <a:cubicBezTo>
                  <a:pt x="13665" y="12432"/>
                  <a:pt x="13665" y="12432"/>
                  <a:pt x="13665" y="12432"/>
                </a:cubicBezTo>
                <a:cubicBezTo>
                  <a:pt x="20498" y="11118"/>
                  <a:pt x="20498" y="11118"/>
                  <a:pt x="20498" y="11118"/>
                </a:cubicBezTo>
                <a:cubicBezTo>
                  <a:pt x="21159" y="10930"/>
                  <a:pt x="21600" y="10178"/>
                  <a:pt x="21380" y="9427"/>
                </a:cubicBezTo>
                <a:close/>
              </a:path>
            </a:pathLst>
          </a:custGeom>
          <a:solidFill>
            <a:srgbClr val="71717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defTabSz="914400"/>
            <a:endParaRPr lang="cs-CZ" altLang="cs-CZ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3" name="AutoShape 30"/>
          <p:cNvSpPr>
            <a:spLocks/>
          </p:cNvSpPr>
          <p:nvPr/>
        </p:nvSpPr>
        <p:spPr bwMode="auto">
          <a:xfrm>
            <a:off x="95049" y="4850006"/>
            <a:ext cx="322263" cy="363537"/>
          </a:xfrm>
          <a:custGeom>
            <a:avLst/>
            <a:gdLst>
              <a:gd name="T0" fmla="*/ 10718 w 21437"/>
              <a:gd name="T1" fmla="+- 0 10525 152"/>
              <a:gd name="T2" fmla="*/ 10525 h 20747"/>
              <a:gd name="T3" fmla="*/ 10718 w 21437"/>
              <a:gd name="T4" fmla="+- 0 10525 152"/>
              <a:gd name="T5" fmla="*/ 10525 h 20747"/>
              <a:gd name="T6" fmla="*/ 10718 w 21437"/>
              <a:gd name="T7" fmla="+- 0 10525 152"/>
              <a:gd name="T8" fmla="*/ 10525 h 20747"/>
              <a:gd name="T9" fmla="*/ 10718 w 21437"/>
              <a:gd name="T10" fmla="+- 0 10525 152"/>
              <a:gd name="T11" fmla="*/ 10525 h 20747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437" h="20747">
                <a:moveTo>
                  <a:pt x="21380" y="9427"/>
                </a:moveTo>
                <a:cubicBezTo>
                  <a:pt x="21159" y="8488"/>
                  <a:pt x="20498" y="8112"/>
                  <a:pt x="19616" y="8300"/>
                </a:cubicBezTo>
                <a:cubicBezTo>
                  <a:pt x="17633" y="8676"/>
                  <a:pt x="17633" y="8676"/>
                  <a:pt x="17633" y="8676"/>
                </a:cubicBezTo>
                <a:cubicBezTo>
                  <a:pt x="17633" y="8488"/>
                  <a:pt x="17633" y="8488"/>
                  <a:pt x="17633" y="8488"/>
                </a:cubicBezTo>
                <a:cubicBezTo>
                  <a:pt x="20057" y="8112"/>
                  <a:pt x="20057" y="8112"/>
                  <a:pt x="20057" y="8112"/>
                </a:cubicBezTo>
                <a:cubicBezTo>
                  <a:pt x="20939" y="7925"/>
                  <a:pt x="21600" y="7173"/>
                  <a:pt x="21380" y="6234"/>
                </a:cubicBezTo>
                <a:cubicBezTo>
                  <a:pt x="21159" y="5483"/>
                  <a:pt x="20278" y="5107"/>
                  <a:pt x="19396" y="5107"/>
                </a:cubicBezTo>
                <a:cubicBezTo>
                  <a:pt x="19176" y="5295"/>
                  <a:pt x="19176" y="5295"/>
                  <a:pt x="19176" y="5295"/>
                </a:cubicBezTo>
                <a:cubicBezTo>
                  <a:pt x="19837" y="4919"/>
                  <a:pt x="20057" y="4356"/>
                  <a:pt x="19837" y="3605"/>
                </a:cubicBezTo>
                <a:cubicBezTo>
                  <a:pt x="19616" y="2853"/>
                  <a:pt x="18955" y="2290"/>
                  <a:pt x="18073" y="2478"/>
                </a:cubicBezTo>
                <a:cubicBezTo>
                  <a:pt x="17633" y="2665"/>
                  <a:pt x="17633" y="2665"/>
                  <a:pt x="17633" y="2665"/>
                </a:cubicBezTo>
                <a:cubicBezTo>
                  <a:pt x="17853" y="2290"/>
                  <a:pt x="18073" y="1726"/>
                  <a:pt x="18073" y="1163"/>
                </a:cubicBezTo>
                <a:cubicBezTo>
                  <a:pt x="17853" y="411"/>
                  <a:pt x="16971" y="-152"/>
                  <a:pt x="16310" y="36"/>
                </a:cubicBezTo>
                <a:cubicBezTo>
                  <a:pt x="12122" y="787"/>
                  <a:pt x="12122" y="787"/>
                  <a:pt x="12122" y="787"/>
                </a:cubicBezTo>
                <a:cubicBezTo>
                  <a:pt x="10580" y="975"/>
                  <a:pt x="8596" y="1351"/>
                  <a:pt x="7273" y="1726"/>
                </a:cubicBezTo>
                <a:cubicBezTo>
                  <a:pt x="2865" y="3041"/>
                  <a:pt x="2204" y="4731"/>
                  <a:pt x="0" y="4919"/>
                </a:cubicBezTo>
                <a:cubicBezTo>
                  <a:pt x="0" y="7925"/>
                  <a:pt x="0" y="9051"/>
                  <a:pt x="220" y="11869"/>
                </a:cubicBezTo>
                <a:cubicBezTo>
                  <a:pt x="220" y="12057"/>
                  <a:pt x="4849" y="11869"/>
                  <a:pt x="5069" y="12057"/>
                </a:cubicBezTo>
                <a:cubicBezTo>
                  <a:pt x="5069" y="12057"/>
                  <a:pt x="10139" y="16377"/>
                  <a:pt x="10580" y="16752"/>
                </a:cubicBezTo>
                <a:cubicBezTo>
                  <a:pt x="10800" y="17316"/>
                  <a:pt x="12343" y="20697"/>
                  <a:pt x="12343" y="20697"/>
                </a:cubicBezTo>
                <a:cubicBezTo>
                  <a:pt x="12343" y="20697"/>
                  <a:pt x="15649" y="21448"/>
                  <a:pt x="14988" y="17128"/>
                </a:cubicBezTo>
                <a:cubicBezTo>
                  <a:pt x="14327" y="12808"/>
                  <a:pt x="12784" y="12620"/>
                  <a:pt x="12784" y="12620"/>
                </a:cubicBezTo>
                <a:cubicBezTo>
                  <a:pt x="13665" y="12432"/>
                  <a:pt x="13665" y="12432"/>
                  <a:pt x="13665" y="12432"/>
                </a:cubicBezTo>
                <a:cubicBezTo>
                  <a:pt x="20498" y="11118"/>
                  <a:pt x="20498" y="11118"/>
                  <a:pt x="20498" y="11118"/>
                </a:cubicBezTo>
                <a:cubicBezTo>
                  <a:pt x="21159" y="10930"/>
                  <a:pt x="21600" y="10178"/>
                  <a:pt x="21380" y="9427"/>
                </a:cubicBezTo>
                <a:close/>
              </a:path>
            </a:pathLst>
          </a:custGeom>
          <a:solidFill>
            <a:srgbClr val="71717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defTabSz="914400"/>
            <a:endParaRPr lang="cs-CZ" altLang="cs-CZ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5" name="AutoShape 29"/>
          <p:cNvSpPr>
            <a:spLocks/>
          </p:cNvSpPr>
          <p:nvPr/>
        </p:nvSpPr>
        <p:spPr bwMode="auto">
          <a:xfrm>
            <a:off x="95049" y="5703768"/>
            <a:ext cx="296862" cy="347663"/>
          </a:xfrm>
          <a:custGeom>
            <a:avLst/>
            <a:gdLst>
              <a:gd name="T0" fmla="*/ 10800 w 21600"/>
              <a:gd name="T1" fmla="+- 0 11500 1401"/>
              <a:gd name="T2" fmla="*/ 11500 h 20199"/>
              <a:gd name="T3" fmla="*/ 10800 w 21600"/>
              <a:gd name="T4" fmla="+- 0 11500 1401"/>
              <a:gd name="T5" fmla="*/ 11500 h 20199"/>
              <a:gd name="T6" fmla="*/ 10800 w 21600"/>
              <a:gd name="T7" fmla="+- 0 11500 1401"/>
              <a:gd name="T8" fmla="*/ 11500 h 20199"/>
              <a:gd name="T9" fmla="*/ 10800 w 21600"/>
              <a:gd name="T10" fmla="+- 0 11500 1401"/>
              <a:gd name="T11" fmla="*/ 11500 h 20199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0199">
                <a:moveTo>
                  <a:pt x="0" y="11713"/>
                </a:moveTo>
                <a:cubicBezTo>
                  <a:pt x="240" y="10942"/>
                  <a:pt x="1200" y="10363"/>
                  <a:pt x="2160" y="10363"/>
                </a:cubicBezTo>
                <a:cubicBezTo>
                  <a:pt x="5040" y="10556"/>
                  <a:pt x="5040" y="10556"/>
                  <a:pt x="5040" y="10556"/>
                </a:cubicBezTo>
                <a:cubicBezTo>
                  <a:pt x="5040" y="10556"/>
                  <a:pt x="5040" y="10556"/>
                  <a:pt x="5040" y="10556"/>
                </a:cubicBezTo>
                <a:cubicBezTo>
                  <a:pt x="2640" y="10363"/>
                  <a:pt x="2640" y="10363"/>
                  <a:pt x="2640" y="10363"/>
                </a:cubicBezTo>
                <a:cubicBezTo>
                  <a:pt x="1920" y="10363"/>
                  <a:pt x="1200" y="9592"/>
                  <a:pt x="1200" y="8820"/>
                </a:cubicBezTo>
                <a:cubicBezTo>
                  <a:pt x="1440" y="7856"/>
                  <a:pt x="2160" y="7278"/>
                  <a:pt x="3120" y="7470"/>
                </a:cubicBezTo>
                <a:cubicBezTo>
                  <a:pt x="10560" y="8049"/>
                  <a:pt x="10560" y="8049"/>
                  <a:pt x="10560" y="8049"/>
                </a:cubicBezTo>
                <a:cubicBezTo>
                  <a:pt x="11520" y="8049"/>
                  <a:pt x="11520" y="8049"/>
                  <a:pt x="11520" y="8049"/>
                </a:cubicBezTo>
                <a:cubicBezTo>
                  <a:pt x="11520" y="8049"/>
                  <a:pt x="10080" y="7470"/>
                  <a:pt x="11280" y="3035"/>
                </a:cubicBezTo>
                <a:cubicBezTo>
                  <a:pt x="12480" y="-1401"/>
                  <a:pt x="15360" y="335"/>
                  <a:pt x="15360" y="335"/>
                </a:cubicBezTo>
                <a:cubicBezTo>
                  <a:pt x="15360" y="335"/>
                  <a:pt x="15600" y="3999"/>
                  <a:pt x="15600" y="4578"/>
                </a:cubicBezTo>
                <a:cubicBezTo>
                  <a:pt x="15840" y="5156"/>
                  <a:pt x="19440" y="10749"/>
                  <a:pt x="19440" y="10749"/>
                </a:cubicBezTo>
                <a:cubicBezTo>
                  <a:pt x="19440" y="11135"/>
                  <a:pt x="21600" y="11328"/>
                  <a:pt x="21600" y="11713"/>
                </a:cubicBezTo>
                <a:cubicBezTo>
                  <a:pt x="21600" y="14220"/>
                  <a:pt x="21600" y="16535"/>
                  <a:pt x="21600" y="19235"/>
                </a:cubicBezTo>
                <a:cubicBezTo>
                  <a:pt x="19200" y="18656"/>
                  <a:pt x="18000" y="20199"/>
                  <a:pt x="12960" y="20199"/>
                </a:cubicBezTo>
                <a:cubicBezTo>
                  <a:pt x="11280" y="20199"/>
                  <a:pt x="9120" y="20006"/>
                  <a:pt x="7440" y="19813"/>
                </a:cubicBezTo>
                <a:cubicBezTo>
                  <a:pt x="2640" y="19428"/>
                  <a:pt x="2640" y="19428"/>
                  <a:pt x="2640" y="19428"/>
                </a:cubicBezTo>
                <a:cubicBezTo>
                  <a:pt x="1920" y="19235"/>
                  <a:pt x="1440" y="18656"/>
                  <a:pt x="1440" y="17692"/>
                </a:cubicBezTo>
                <a:cubicBezTo>
                  <a:pt x="1680" y="17113"/>
                  <a:pt x="1920" y="16535"/>
                  <a:pt x="2640" y="16342"/>
                </a:cubicBezTo>
                <a:cubicBezTo>
                  <a:pt x="1920" y="16342"/>
                  <a:pt x="1920" y="16342"/>
                  <a:pt x="1920" y="16342"/>
                </a:cubicBezTo>
                <a:cubicBezTo>
                  <a:pt x="1200" y="16342"/>
                  <a:pt x="480" y="15570"/>
                  <a:pt x="480" y="14799"/>
                </a:cubicBezTo>
                <a:cubicBezTo>
                  <a:pt x="720" y="14028"/>
                  <a:pt x="1200" y="13449"/>
                  <a:pt x="1920" y="13449"/>
                </a:cubicBezTo>
                <a:cubicBezTo>
                  <a:pt x="1680" y="13449"/>
                  <a:pt x="1680" y="13449"/>
                  <a:pt x="1680" y="13449"/>
                </a:cubicBezTo>
                <a:cubicBezTo>
                  <a:pt x="720" y="13256"/>
                  <a:pt x="0" y="12678"/>
                  <a:pt x="0" y="11713"/>
                </a:cubicBezTo>
                <a:close/>
              </a:path>
            </a:pathLst>
          </a:custGeom>
          <a:solidFill>
            <a:srgbClr val="71717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defPPr>
              <a:defRPr lang="cs-CZ"/>
            </a:defPPr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defTabSz="914400"/>
            <a:endParaRPr lang="cs-CZ" altLang="cs-CZ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95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870</Words>
  <Application>Microsoft Office PowerPoint</Application>
  <PresentationFormat>Širokoúhlá obrazovka</PresentationFormat>
  <Paragraphs>133</Paragraphs>
  <Slides>15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4" baseType="lpstr">
      <vt:lpstr>-apple-system</vt:lpstr>
      <vt:lpstr>Arial</vt:lpstr>
      <vt:lpstr>Calibri</vt:lpstr>
      <vt:lpstr>Calibri Light</vt:lpstr>
      <vt:lpstr>Helvetica</vt:lpstr>
      <vt:lpstr>Helvetica Neue Light</vt:lpstr>
      <vt:lpstr>Roboto</vt:lpstr>
      <vt:lpstr>Roboto (Body)</vt:lpstr>
      <vt:lpstr>Motiv Office</vt:lpstr>
      <vt:lpstr>Prezentace aplikace PowerPoint</vt:lpstr>
      <vt:lpstr>Cíle lekce</vt:lpstr>
      <vt:lpstr>Vstupní otázky</vt:lpstr>
      <vt:lpstr>Prezentace aplikace PowerPoint</vt:lpstr>
      <vt:lpstr>Prezentace aplikace PowerPoint</vt:lpstr>
      <vt:lpstr>Prezentace aplikace PowerPoint</vt:lpstr>
      <vt:lpstr>Prezentace aplikace PowerPoint</vt:lpstr>
      <vt:lpstr>Analýza kvality programu</vt:lpstr>
      <vt:lpstr>Analýza programu Sucho</vt:lpstr>
      <vt:lpstr>Prezentace aplikace PowerPoint</vt:lpstr>
      <vt:lpstr>Prezentace aplikace PowerPoint</vt:lpstr>
      <vt:lpstr>Shrnutí:  Silné a slabé stránky programu Sucho</vt:lpstr>
      <vt:lpstr>Náměty na samostatnou práci</vt:lpstr>
      <vt:lpstr>Doporučená literatura</vt:lpstr>
      <vt:lpstr>Poděkování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Činčera</dc:creator>
  <cp:lastModifiedBy>Jan Činčera</cp:lastModifiedBy>
  <cp:revision>25</cp:revision>
  <dcterms:created xsi:type="dcterms:W3CDTF">2020-12-03T10:12:50Z</dcterms:created>
  <dcterms:modified xsi:type="dcterms:W3CDTF">2020-12-08T13:06:13Z</dcterms:modified>
</cp:coreProperties>
</file>