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  <p:sldMasterId id="2147483676" r:id="rId3"/>
  </p:sldMasterIdLst>
  <p:notesMasterIdLst>
    <p:notesMasterId r:id="rId13"/>
  </p:notesMasterIdLst>
  <p:sldIdLst>
    <p:sldId id="256" r:id="rId4"/>
    <p:sldId id="263" r:id="rId5"/>
    <p:sldId id="264" r:id="rId6"/>
    <p:sldId id="260" r:id="rId7"/>
    <p:sldId id="266" r:id="rId8"/>
    <p:sldId id="275" r:id="rId9"/>
    <p:sldId id="271" r:id="rId10"/>
    <p:sldId id="27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E06B0A"/>
    <a:srgbClr val="984807"/>
    <a:srgbClr val="983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8259A7-1B1C-4DE4-9EA3-57015AD15C99}" v="142" dt="2023-04-20T15:15:05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14" autoAdjust="0"/>
  </p:normalViewPr>
  <p:slideViewPr>
    <p:cSldViewPr>
      <p:cViewPr varScale="1">
        <p:scale>
          <a:sx n="29" d="100"/>
          <a:sy n="29" d="100"/>
        </p:scale>
        <p:origin x="109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476E4177-EF8D-419E-AB8A-93E66CC82482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en-GB" sz="2000" b="1" i="1" dirty="0"/>
            <a:t>1.</a:t>
          </a:r>
        </a:p>
        <a:p>
          <a:pPr algn="l" defTabSz="914400">
            <a:buNone/>
          </a:pPr>
          <a:r>
            <a:rPr lang="en-GB" sz="1600" i="1" dirty="0"/>
            <a:t>Schengen and justice and home affairs</a:t>
          </a:r>
          <a:endParaRPr lang="nl-NL" sz="1600" b="0" i="0" dirty="0">
            <a:latin typeface="Corbel"/>
            <a:ea typeface="+mn-ea"/>
            <a:cs typeface="+mn-cs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en-GB" sz="2000" b="1" i="1" dirty="0"/>
            <a:t>2.</a:t>
          </a:r>
        </a:p>
        <a:p>
          <a:pPr algn="l" defTabSz="914400">
            <a:buNone/>
          </a:pPr>
          <a:r>
            <a:rPr lang="en-GB" sz="1800" i="1" dirty="0"/>
            <a:t>Legal Frame-work of JHA</a:t>
          </a:r>
          <a:endParaRPr lang="nl-NL" sz="1800" b="0" i="0" dirty="0">
            <a:latin typeface="Corbel"/>
            <a:ea typeface="+mn-ea"/>
            <a:cs typeface="+mn-cs"/>
          </a:endParaRPr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5DF8D196-4D3D-4940-9F32-682169997D7A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nl-NL" sz="2000" b="1" i="1" dirty="0">
              <a:latin typeface="Corbel"/>
              <a:ea typeface="+mn-ea"/>
              <a:cs typeface="+mn-cs"/>
            </a:rPr>
            <a:t>6.</a:t>
          </a:r>
        </a:p>
        <a:p>
          <a:pPr algn="l" defTabSz="914400">
            <a:buNone/>
          </a:pPr>
          <a:r>
            <a:rPr lang="nl-NL" sz="1800" b="0" i="0" dirty="0" err="1">
              <a:latin typeface="Corbel"/>
              <a:ea typeface="+mn-ea"/>
              <a:cs typeface="+mn-cs"/>
            </a:rPr>
            <a:t>Justice</a:t>
          </a:r>
          <a:r>
            <a:rPr lang="nl-NL" sz="1800" b="0" i="0" dirty="0">
              <a:latin typeface="Corbel"/>
              <a:ea typeface="+mn-ea"/>
              <a:cs typeface="+mn-cs"/>
            </a:rPr>
            <a:t> Cooperation</a:t>
          </a:r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/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/>
        </a:p>
      </dgm:t>
    </dgm:pt>
    <dgm:pt modelId="{C20F2834-7A4B-463C-ABDE-12FFE93933A3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nl-NL" sz="2000" b="1" i="1" dirty="0">
              <a:latin typeface="Corbel"/>
              <a:ea typeface="+mn-ea"/>
              <a:cs typeface="+mn-cs"/>
            </a:rPr>
            <a:t>7.</a:t>
          </a:r>
        </a:p>
        <a:p>
          <a:pPr algn="l" defTabSz="914400">
            <a:buNone/>
          </a:pPr>
          <a:r>
            <a:rPr lang="nl-NL" sz="1800" b="0" i="0" dirty="0">
              <a:latin typeface="Corbel"/>
              <a:ea typeface="+mn-ea"/>
              <a:cs typeface="+mn-cs"/>
            </a:rPr>
            <a:t>International </a:t>
          </a:r>
          <a:r>
            <a:rPr lang="nl-NL" sz="1800" b="0" i="0" dirty="0" err="1">
              <a:latin typeface="Corbel"/>
              <a:ea typeface="+mn-ea"/>
              <a:cs typeface="+mn-cs"/>
            </a:rPr>
            <a:t>terror-ism</a:t>
          </a:r>
          <a:endParaRPr lang="nl-NL" sz="1800" b="0" i="0" dirty="0">
            <a:latin typeface="Corbel"/>
            <a:ea typeface="+mn-ea"/>
            <a:cs typeface="+mn-cs"/>
          </a:endParaRPr>
        </a:p>
      </dgm:t>
    </dgm:pt>
    <dgm:pt modelId="{BCFE97E8-F389-4CB9-AF67-54F99688D24C}" type="parTrans" cxnId="{4C839C11-576D-4F8B-A506-F28B1DFFF881}">
      <dgm:prSet/>
      <dgm:spPr/>
      <dgm:t>
        <a:bodyPr/>
        <a:lstStyle/>
        <a:p>
          <a:endParaRPr lang="en-US"/>
        </a:p>
      </dgm:t>
    </dgm:pt>
    <dgm:pt modelId="{CAE5F0D1-5C6A-4BF8-ACC0-DB67084C99C7}" type="sibTrans" cxnId="{4C839C11-576D-4F8B-A506-F28B1DFFF881}">
      <dgm:prSet/>
      <dgm:spPr/>
      <dgm:t>
        <a:bodyPr/>
        <a:lstStyle/>
        <a:p>
          <a:endParaRPr lang="en-US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en-GB" sz="2000" b="1" i="1" dirty="0"/>
            <a:t>3.</a:t>
          </a:r>
        </a:p>
        <a:p>
          <a:pPr algn="l" defTabSz="914400">
            <a:buNone/>
          </a:pPr>
          <a:r>
            <a:rPr lang="en-GB" sz="1800" i="1" dirty="0"/>
            <a:t>EU Asylum policy</a:t>
          </a:r>
          <a:endParaRPr lang="nl-NL" sz="1800" b="0" i="0" dirty="0">
            <a:latin typeface="Corbel"/>
            <a:ea typeface="+mn-ea"/>
            <a:cs typeface="+mn-cs"/>
          </a:endParaRPr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/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/>
        </a:p>
      </dgm:t>
    </dgm:pt>
    <dgm:pt modelId="{DA56D971-4EC7-450E-8A2D-0E7E9E9BCD66}">
      <dgm:prSet phldrT="[Text]" custT="1"/>
      <dgm:spPr/>
      <dgm:t>
        <a:bodyPr lIns="73152" tIns="274320" rIns="73152"/>
        <a:lstStyle/>
        <a:p>
          <a:r>
            <a:rPr lang="en-GB" sz="2000" b="1" i="1" dirty="0"/>
            <a:t>4.</a:t>
          </a:r>
        </a:p>
        <a:p>
          <a:r>
            <a:rPr lang="en-GB" sz="1600" i="1" dirty="0"/>
            <a:t>External Border Control</a:t>
          </a:r>
          <a:endParaRPr lang="nl-NL" sz="1600" b="0" i="0" dirty="0">
            <a:latin typeface="Corbel"/>
            <a:ea typeface="+mn-ea"/>
            <a:cs typeface="+mn-cs"/>
          </a:endParaRPr>
        </a:p>
      </dgm:t>
    </dgm:pt>
    <dgm:pt modelId="{9ED7124F-13E3-40A8-816C-7552C18A7B9B}" type="parTrans" cxnId="{17E463C3-AE9E-4349-A50F-829F53CFA0FE}">
      <dgm:prSet/>
      <dgm:spPr/>
      <dgm:t>
        <a:bodyPr/>
        <a:lstStyle/>
        <a:p>
          <a:endParaRPr lang="nl-NL"/>
        </a:p>
      </dgm:t>
    </dgm:pt>
    <dgm:pt modelId="{8DC30CFB-71BF-494B-AB4D-124A122A55DC}" type="sibTrans" cxnId="{17E463C3-AE9E-4349-A50F-829F53CFA0FE}">
      <dgm:prSet/>
      <dgm:spPr/>
      <dgm:t>
        <a:bodyPr/>
        <a:lstStyle/>
        <a:p>
          <a:endParaRPr lang="nl-NL"/>
        </a:p>
      </dgm:t>
    </dgm:pt>
    <dgm:pt modelId="{53CBF13A-7148-4445-94A3-D2FFB3929CDA}">
      <dgm:prSet phldrT="[Text]" custT="1"/>
      <dgm:spPr/>
      <dgm:t>
        <a:bodyPr lIns="73152" tIns="274320" rIns="73152"/>
        <a:lstStyle/>
        <a:p>
          <a:r>
            <a:rPr lang="en-GB" sz="2000" b="1" i="1" dirty="0"/>
            <a:t>5.</a:t>
          </a:r>
        </a:p>
        <a:p>
          <a:r>
            <a:rPr lang="en-GB" sz="2000" i="1" dirty="0"/>
            <a:t>Police Cooperation</a:t>
          </a:r>
          <a:endParaRPr lang="nl-NL" sz="2000" b="0" i="0" dirty="0">
            <a:latin typeface="Corbel"/>
            <a:ea typeface="+mn-ea"/>
            <a:cs typeface="+mn-cs"/>
          </a:endParaRPr>
        </a:p>
      </dgm:t>
    </dgm:pt>
    <dgm:pt modelId="{C28FBA02-3E54-4EA9-98CA-F483B4FDD61C}" type="parTrans" cxnId="{B8C34B1C-D1C5-4944-8E5D-5C73CF0C96BF}">
      <dgm:prSet/>
      <dgm:spPr/>
      <dgm:t>
        <a:bodyPr/>
        <a:lstStyle/>
        <a:p>
          <a:endParaRPr lang="nl-NL"/>
        </a:p>
      </dgm:t>
    </dgm:pt>
    <dgm:pt modelId="{3AA68402-54D9-424A-9B73-77E341BBA02C}" type="sibTrans" cxnId="{B8C34B1C-D1C5-4944-8E5D-5C73CF0C96BF}">
      <dgm:prSet/>
      <dgm:spPr/>
      <dgm:t>
        <a:bodyPr/>
        <a:lstStyle/>
        <a:p>
          <a:endParaRPr lang="nl-NL"/>
        </a:p>
      </dgm:t>
    </dgm:pt>
    <dgm:pt modelId="{558AEE63-CA47-4740-A69E-223712521EA8}">
      <dgm:prSet phldrT="[Text]" custT="1"/>
      <dgm:spPr/>
      <dgm:t>
        <a:bodyPr lIns="73152" tIns="274320" rIns="73152"/>
        <a:lstStyle/>
        <a:p>
          <a:r>
            <a:rPr lang="nl-NL" sz="2000" b="1" i="1" dirty="0">
              <a:latin typeface="Corbel"/>
              <a:ea typeface="+mn-ea"/>
              <a:cs typeface="+mn-cs"/>
            </a:rPr>
            <a:t>8.</a:t>
          </a:r>
          <a:endParaRPr lang="nl-NL" sz="1600" b="1" i="1" dirty="0">
            <a:latin typeface="Corbel"/>
            <a:ea typeface="+mn-ea"/>
            <a:cs typeface="+mn-cs"/>
          </a:endParaRPr>
        </a:p>
        <a:p>
          <a:r>
            <a:rPr lang="nl-NL" sz="1600" b="0" i="1" dirty="0" err="1">
              <a:latin typeface="Corbel"/>
              <a:ea typeface="+mn-ea"/>
              <a:cs typeface="+mn-cs"/>
            </a:rPr>
            <a:t>Reintroduction</a:t>
          </a:r>
          <a:r>
            <a:rPr lang="nl-NL" sz="1600" b="0" i="1" dirty="0">
              <a:latin typeface="Corbel"/>
              <a:ea typeface="+mn-ea"/>
              <a:cs typeface="+mn-cs"/>
            </a:rPr>
            <a:t> of </a:t>
          </a:r>
          <a:r>
            <a:rPr lang="nl-NL" sz="1600" b="0" i="1" dirty="0" err="1">
              <a:latin typeface="Corbel"/>
              <a:ea typeface="+mn-ea"/>
              <a:cs typeface="+mn-cs"/>
            </a:rPr>
            <a:t>internal</a:t>
          </a:r>
          <a:r>
            <a:rPr lang="nl-NL" sz="1600" b="0" i="1" dirty="0">
              <a:latin typeface="Corbel"/>
              <a:ea typeface="+mn-ea"/>
              <a:cs typeface="+mn-cs"/>
            </a:rPr>
            <a:t> borders</a:t>
          </a:r>
        </a:p>
        <a:p>
          <a:r>
            <a:rPr lang="nl-NL" sz="1600" b="0" i="1" dirty="0">
              <a:latin typeface="Corbel"/>
              <a:ea typeface="+mn-ea"/>
              <a:cs typeface="+mn-cs"/>
            </a:rPr>
            <a:t>&amp; </a:t>
          </a:r>
          <a:r>
            <a:rPr lang="nl-NL" sz="1600" b="0" i="1" dirty="0" err="1">
              <a:latin typeface="Corbel"/>
              <a:ea typeface="+mn-ea"/>
              <a:cs typeface="+mn-cs"/>
            </a:rPr>
            <a:t>Brexit</a:t>
          </a:r>
          <a:endParaRPr lang="nl-NL" sz="1600" b="0" i="1" dirty="0">
            <a:latin typeface="Corbel"/>
            <a:ea typeface="+mn-ea"/>
            <a:cs typeface="+mn-cs"/>
          </a:endParaRPr>
        </a:p>
      </dgm:t>
    </dgm:pt>
    <dgm:pt modelId="{A8E13D34-1060-4B81-90FE-6C34DC234242}" type="parTrans" cxnId="{C044076D-1035-4A50-BA3C-C0507782DD0E}">
      <dgm:prSet/>
      <dgm:spPr/>
      <dgm:t>
        <a:bodyPr/>
        <a:lstStyle/>
        <a:p>
          <a:endParaRPr lang="nl-NL"/>
        </a:p>
      </dgm:t>
    </dgm:pt>
    <dgm:pt modelId="{86A2C072-C5C6-49F1-8F0A-9F0E32B3E836}" type="sibTrans" cxnId="{C044076D-1035-4A50-BA3C-C0507782DD0E}">
      <dgm:prSet/>
      <dgm:spPr/>
      <dgm:t>
        <a:bodyPr/>
        <a:lstStyle/>
        <a:p>
          <a:endParaRPr lang="nl-NL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8" custScaleX="124860">
        <dgm:presLayoutVars>
          <dgm:bulletEnabled val="1"/>
        </dgm:presLayoutVars>
      </dgm:prSet>
      <dgm:spPr/>
    </dgm:pt>
    <dgm:pt modelId="{2E2B4276-DB06-4C66-80FF-919CDE10A5FE}" type="pres">
      <dgm:prSet presAssocID="{476E4177-EF8D-419E-AB8A-93E66CC82482}" presName="invisiNode" presStyleLbl="node1" presStyleIdx="0" presStyleCnt="8"/>
      <dgm:spPr/>
    </dgm:pt>
    <dgm:pt modelId="{C43EB61A-2E04-409F-8F87-79F190ED3CE0}" type="pres">
      <dgm:prSet presAssocID="{476E4177-EF8D-419E-AB8A-93E66CC82482}" presName="imagNode" presStyleLbl="fgImgPlace1" presStyleIdx="0" presStyleCnt="8" custScaleX="124744" custLinFactNeighborX="-2889" custLinFactNeighborY="-89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9000" r="-59000"/>
          </a:stretch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8">
        <dgm:presLayoutVars>
          <dgm:bulletEnabled val="1"/>
        </dgm:presLayoutVars>
      </dgm:prSet>
      <dgm:spPr/>
    </dgm:pt>
    <dgm:pt modelId="{BBFA0B92-8C45-4EAA-A200-A78384D846A7}" type="pres">
      <dgm:prSet presAssocID="{5DD0A7D4-5781-4819-AF33-C5CE25A2D297}" presName="invisiNode" presStyleLbl="node1" presStyleIdx="1" presStyleCnt="8"/>
      <dgm:spPr/>
    </dgm:pt>
    <dgm:pt modelId="{BF646D7A-C7D0-4489-A68F-61F32B7DB0C6}" type="pres">
      <dgm:prSet presAssocID="{5DD0A7D4-5781-4819-AF33-C5CE25A2D297}" presName="imagNode" presStyleLbl="fgImgPlace1" presStyleIdx="1" presStyleCnt="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7000" r="-97000"/>
          </a:stretch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8">
        <dgm:presLayoutVars>
          <dgm:bulletEnabled val="1"/>
        </dgm:presLayoutVars>
      </dgm:prSet>
      <dgm:spPr/>
    </dgm:pt>
    <dgm:pt modelId="{9666B65F-B8AB-44AD-8F33-AF566667E781}" type="pres">
      <dgm:prSet presAssocID="{77AF15ED-F058-4A0B-B979-9880C6062DF0}" presName="invisiNode" presStyleLbl="node1" presStyleIdx="2" presStyleCnt="8"/>
      <dgm:spPr/>
    </dgm:pt>
    <dgm:pt modelId="{41BC1ABA-1F87-4B1E-94EC-41724CD12655}" type="pres">
      <dgm:prSet presAssocID="{77AF15ED-F058-4A0B-B979-9880C6062DF0}" presName="imagNode" presStyleLbl="fgImgPlace1" presStyleIdx="2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</dgm:pt>
    <dgm:pt modelId="{C01792CD-BDAC-488E-A0D2-A4DA88622961}" type="pres">
      <dgm:prSet presAssocID="{DA56D971-4EC7-450E-8A2D-0E7E9E9BCD66}" presName="compNode" presStyleCnt="0"/>
      <dgm:spPr/>
    </dgm:pt>
    <dgm:pt modelId="{98175CA3-8E08-4850-A923-3B4FB9BEBACD}" type="pres">
      <dgm:prSet presAssocID="{DA56D971-4EC7-450E-8A2D-0E7E9E9BCD66}" presName="node" presStyleLbl="node1" presStyleIdx="3" presStyleCnt="8">
        <dgm:presLayoutVars>
          <dgm:bulletEnabled val="1"/>
        </dgm:presLayoutVars>
      </dgm:prSet>
      <dgm:spPr/>
    </dgm:pt>
    <dgm:pt modelId="{835BFC57-0111-4260-8F45-242139C31AFE}" type="pres">
      <dgm:prSet presAssocID="{DA56D971-4EC7-450E-8A2D-0E7E9E9BCD66}" presName="invisiNode" presStyleLbl="node1" presStyleIdx="3" presStyleCnt="8"/>
      <dgm:spPr/>
    </dgm:pt>
    <dgm:pt modelId="{A5990FBD-5DD4-46A5-A26A-3A85C21BEF3A}" type="pres">
      <dgm:prSet presAssocID="{DA56D971-4EC7-450E-8A2D-0E7E9E9BCD66}" presName="imagNode" presStyleLbl="fgImgPlace1" presStyleIdx="3" presStyleCnt="8"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4592" r="-85408"/>
          </a:stretch>
        </a:blipFill>
      </dgm:spPr>
    </dgm:pt>
    <dgm:pt modelId="{4C99E9D9-B445-46BB-AAF7-9921F744ACA0}" type="pres">
      <dgm:prSet presAssocID="{8DC30CFB-71BF-494B-AB4D-124A122A55DC}" presName="sibTrans" presStyleLbl="sibTrans2D1" presStyleIdx="0" presStyleCnt="0"/>
      <dgm:spPr/>
    </dgm:pt>
    <dgm:pt modelId="{064E97EC-10DC-45A9-9038-53F4ECBE461C}" type="pres">
      <dgm:prSet presAssocID="{53CBF13A-7148-4445-94A3-D2FFB3929CDA}" presName="compNode" presStyleCnt="0"/>
      <dgm:spPr/>
    </dgm:pt>
    <dgm:pt modelId="{AB452310-D3D4-49F8-9F29-90D00834C25C}" type="pres">
      <dgm:prSet presAssocID="{53CBF13A-7148-4445-94A3-D2FFB3929CDA}" presName="node" presStyleLbl="node1" presStyleIdx="4" presStyleCnt="8">
        <dgm:presLayoutVars>
          <dgm:bulletEnabled val="1"/>
        </dgm:presLayoutVars>
      </dgm:prSet>
      <dgm:spPr/>
    </dgm:pt>
    <dgm:pt modelId="{7DD3B826-89E5-464F-91C1-CDE7F976F7EC}" type="pres">
      <dgm:prSet presAssocID="{53CBF13A-7148-4445-94A3-D2FFB3929CDA}" presName="invisiNode" presStyleLbl="node1" presStyleIdx="4" presStyleCnt="8"/>
      <dgm:spPr/>
    </dgm:pt>
    <dgm:pt modelId="{031DE85C-DD30-43EC-9A6B-76FFC9736397}" type="pres">
      <dgm:prSet presAssocID="{53CBF13A-7148-4445-94A3-D2FFB3929CDA}" presName="imagNode" presStyleLbl="fgImgPlace1" presStyleIdx="4" presStyleCnt="8"/>
      <dgm:spPr>
        <a:blipFill dpi="0"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184" t="340" r="-39184" b="340"/>
          </a:stretch>
        </a:blipFill>
      </dgm:spPr>
    </dgm:pt>
    <dgm:pt modelId="{14F0F5E6-C329-4461-AB47-2A9BCC4BB440}" type="pres">
      <dgm:prSet presAssocID="{3AA68402-54D9-424A-9B73-77E341BBA02C}" presName="sibTrans" presStyleLbl="sibTrans2D1" presStyleIdx="0" presStyleCnt="0"/>
      <dgm:spPr/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5" presStyleCnt="8">
        <dgm:presLayoutVars>
          <dgm:bulletEnabled val="1"/>
        </dgm:presLayoutVars>
      </dgm:prSet>
      <dgm:spPr/>
    </dgm:pt>
    <dgm:pt modelId="{928528D1-DD5F-4687-9BFE-878C43D23D5D}" type="pres">
      <dgm:prSet presAssocID="{5DF8D196-4D3D-4940-9F32-682169997D7A}" presName="invisiNode" presStyleLbl="node1" presStyleIdx="5" presStyleCnt="8"/>
      <dgm:spPr/>
    </dgm:pt>
    <dgm:pt modelId="{D88C7409-AB93-4FE3-A61D-F51EE8A4B008}" type="pres">
      <dgm:prSet presAssocID="{5DF8D196-4D3D-4940-9F32-682169997D7A}" presName="imagNode" presStyleLbl="fgImgPlace1" presStyleIdx="5" presStyleCnt="8"/>
      <dgm:spPr>
        <a:blipFill dpi="0" rotWithShape="1"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3373" t="340" r="-53373" b="340"/>
          </a:stretch>
        </a:blipFill>
      </dgm:spPr>
    </dgm:pt>
    <dgm:pt modelId="{CA6E58D0-F06D-4082-9183-0F2955E6C631}" type="pres">
      <dgm:prSet presAssocID="{90C1E242-23BD-452C-B222-DCFA2D4DAE3B}" presName="sibTrans" presStyleLbl="sibTrans2D1" presStyleIdx="0" presStyleCnt="0"/>
      <dgm:spPr/>
    </dgm:pt>
    <dgm:pt modelId="{8AC8F713-1879-4B70-BB31-C5C195E24471}" type="pres">
      <dgm:prSet presAssocID="{C20F2834-7A4B-463C-ABDE-12FFE93933A3}" presName="compNode" presStyleCnt="0"/>
      <dgm:spPr/>
    </dgm:pt>
    <dgm:pt modelId="{9B706799-997B-4F74-B652-58B58A51EA58}" type="pres">
      <dgm:prSet presAssocID="{C20F2834-7A4B-463C-ABDE-12FFE93933A3}" presName="node" presStyleLbl="node1" presStyleIdx="6" presStyleCnt="8">
        <dgm:presLayoutVars>
          <dgm:bulletEnabled val="1"/>
        </dgm:presLayoutVars>
      </dgm:prSet>
      <dgm:spPr/>
    </dgm:pt>
    <dgm:pt modelId="{AF8C36F4-A127-4733-8CAC-70994BB842F2}" type="pres">
      <dgm:prSet presAssocID="{C20F2834-7A4B-463C-ABDE-12FFE93933A3}" presName="invisiNode" presStyleLbl="node1" presStyleIdx="6" presStyleCnt="8"/>
      <dgm:spPr/>
    </dgm:pt>
    <dgm:pt modelId="{B68F94D2-D73D-420A-802B-DFDC9BE4ED4C}" type="pres">
      <dgm:prSet presAssocID="{C20F2834-7A4B-463C-ABDE-12FFE93933A3}" presName="imagNode" presStyleLbl="fgImgPlace1" presStyleIdx="6" presStyleCnt="8"/>
      <dgm:spPr>
        <a:blipFill dpi="0"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50" t="-1002" r="-53372" b="-1002"/>
          </a:stretch>
        </a:blipFill>
      </dgm:spPr>
    </dgm:pt>
    <dgm:pt modelId="{A86A1701-4FEB-4B40-B039-3561526E9147}" type="pres">
      <dgm:prSet presAssocID="{CAE5F0D1-5C6A-4BF8-ACC0-DB67084C99C7}" presName="sibTrans" presStyleLbl="sibTrans2D1" presStyleIdx="0" presStyleCnt="0"/>
      <dgm:spPr/>
    </dgm:pt>
    <dgm:pt modelId="{17998C85-DAD8-475A-A276-3F72BE360278}" type="pres">
      <dgm:prSet presAssocID="{558AEE63-CA47-4740-A69E-223712521EA8}" presName="compNode" presStyleCnt="0"/>
      <dgm:spPr/>
    </dgm:pt>
    <dgm:pt modelId="{3173ED7D-AD55-4103-95B5-322BED9D7BC7}" type="pres">
      <dgm:prSet presAssocID="{558AEE63-CA47-4740-A69E-223712521EA8}" presName="node" presStyleLbl="node1" presStyleIdx="7" presStyleCnt="8">
        <dgm:presLayoutVars>
          <dgm:bulletEnabled val="1"/>
        </dgm:presLayoutVars>
      </dgm:prSet>
      <dgm:spPr/>
    </dgm:pt>
    <dgm:pt modelId="{8DE92EAF-42D4-4D21-9BA1-31C92B1B8AB3}" type="pres">
      <dgm:prSet presAssocID="{558AEE63-CA47-4740-A69E-223712521EA8}" presName="invisiNode" presStyleLbl="node1" presStyleIdx="7" presStyleCnt="8"/>
      <dgm:spPr/>
    </dgm:pt>
    <dgm:pt modelId="{99A6DA10-9EBA-4E8F-BC24-5BE399773459}" type="pres">
      <dgm:prSet presAssocID="{558AEE63-CA47-4740-A69E-223712521EA8}" presName="imagNode" presStyleLbl="fgImgPlace1" presStyleIdx="7" presStyleCnt="8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4000" r="-64000"/>
          </a:stretch>
        </a:blipFill>
      </dgm:spPr>
    </dgm:pt>
  </dgm:ptLst>
  <dgm:cxnLst>
    <dgm:cxn modelId="{4C839C11-576D-4F8B-A506-F28B1DFFF881}" srcId="{AA690160-D328-4B69-A035-90D3C82FA0A6}" destId="{C20F2834-7A4B-463C-ABDE-12FFE93933A3}" srcOrd="6" destOrd="0" parTransId="{BCFE97E8-F389-4CB9-AF67-54F99688D24C}" sibTransId="{CAE5F0D1-5C6A-4BF8-ACC0-DB67084C99C7}"/>
    <dgm:cxn modelId="{043DA911-1B81-4A21-B098-059639C1AC77}" type="presOf" srcId="{FD53903F-8A86-4D24-917A-36748269F973}" destId="{CAAEED2F-AC44-4514-84C2-160FDC42F579}" srcOrd="0" destOrd="0" presId="urn:microsoft.com/office/officeart/2005/8/layout/pList2#1"/>
    <dgm:cxn modelId="{29562A15-9375-4383-ABBA-A4CFB8995589}" type="presOf" srcId="{C20F2834-7A4B-463C-ABDE-12FFE93933A3}" destId="{9B706799-997B-4F74-B652-58B58A51EA58}" srcOrd="0" destOrd="0" presId="urn:microsoft.com/office/officeart/2005/8/layout/pList2#1"/>
    <dgm:cxn modelId="{32A2AD19-0756-40AB-90B6-6451295E7CAA}" type="presOf" srcId="{CAE5F0D1-5C6A-4BF8-ACC0-DB67084C99C7}" destId="{A86A1701-4FEB-4B40-B039-3561526E9147}" srcOrd="0" destOrd="0" presId="urn:microsoft.com/office/officeart/2005/8/layout/pList2#1"/>
    <dgm:cxn modelId="{B8C34B1C-D1C5-4944-8E5D-5C73CF0C96BF}" srcId="{AA690160-D328-4B69-A035-90D3C82FA0A6}" destId="{53CBF13A-7148-4445-94A3-D2FFB3929CDA}" srcOrd="4" destOrd="0" parTransId="{C28FBA02-3E54-4EA9-98CA-F483B4FDD61C}" sibTransId="{3AA68402-54D9-424A-9B73-77E341BBA02C}"/>
    <dgm:cxn modelId="{FA2A3A1E-2136-459A-8D6A-498119089EFF}" type="presOf" srcId="{3AA68402-54D9-424A-9B73-77E341BBA02C}" destId="{14F0F5E6-C329-4461-AB47-2A9BCC4BB440}" srcOrd="0" destOrd="0" presId="urn:microsoft.com/office/officeart/2005/8/layout/pList2#1"/>
    <dgm:cxn modelId="{B9B86522-FC91-4126-A2F2-BD8D05F44025}" type="presOf" srcId="{77AF15ED-F058-4A0B-B979-9880C6062DF0}" destId="{5284ED54-4761-44DA-8086-D5FD397A1C95}" srcOrd="0" destOrd="0" presId="urn:microsoft.com/office/officeart/2005/8/layout/pList2#1"/>
    <dgm:cxn modelId="{20C3EC27-41A1-4CDC-999D-FA12A395956F}" type="presOf" srcId="{476E4177-EF8D-419E-AB8A-93E66CC82482}" destId="{2572025E-E8B8-4F94-94D0-DC22D7F762FB}" srcOrd="0" destOrd="0" presId="urn:microsoft.com/office/officeart/2005/8/layout/pList2#1"/>
    <dgm:cxn modelId="{50AAD82A-2B9D-4185-9D3C-85C4298A4604}" type="presOf" srcId="{DA56D971-4EC7-450E-8A2D-0E7E9E9BCD66}" destId="{98175CA3-8E08-4850-A923-3B4FB9BEBACD}" srcOrd="0" destOrd="0" presId="urn:microsoft.com/office/officeart/2005/8/layout/pList2#1"/>
    <dgm:cxn modelId="{EFFC443A-1070-4A87-9045-E4CC540388D1}" type="presOf" srcId="{90C1E242-23BD-452C-B222-DCFA2D4DAE3B}" destId="{CA6E58D0-F06D-4082-9183-0F2955E6C631}" srcOrd="0" destOrd="0" presId="urn:microsoft.com/office/officeart/2005/8/layout/pList2#1"/>
    <dgm:cxn modelId="{475EB95B-7442-4D2A-82B0-99FB7B6AB5BE}" type="presOf" srcId="{A91F7A1B-DD1E-4B26-839C-2A5EF0A403AD}" destId="{3DB5F289-A8C3-40D5-8393-8636D9BFFD29}" srcOrd="0" destOrd="0" presId="urn:microsoft.com/office/officeart/2005/8/layout/pList2#1"/>
    <dgm:cxn modelId="{B9B85342-AC50-4E97-8E9E-2FD870B1E881}" srcId="{AA690160-D328-4B69-A035-90D3C82FA0A6}" destId="{5DF8D196-4D3D-4940-9F32-682169997D7A}" srcOrd="5" destOrd="0" parTransId="{51CE1848-AB2A-4E28-8CF5-8442E546E0C5}" sibTransId="{90C1E242-23BD-452C-B222-DCFA2D4DAE3B}"/>
    <dgm:cxn modelId="{C015A768-1748-4254-A286-D61C5E026B82}" type="presOf" srcId="{53CBF13A-7148-4445-94A3-D2FFB3929CDA}" destId="{AB452310-D3D4-49F8-9F29-90D00834C25C}" srcOrd="0" destOrd="0" presId="urn:microsoft.com/office/officeart/2005/8/layout/pList2#1"/>
    <dgm:cxn modelId="{C044076D-1035-4A50-BA3C-C0507782DD0E}" srcId="{AA690160-D328-4B69-A035-90D3C82FA0A6}" destId="{558AEE63-CA47-4740-A69E-223712521EA8}" srcOrd="7" destOrd="0" parTransId="{A8E13D34-1060-4B81-90FE-6C34DC234242}" sibTransId="{86A2C072-C5C6-49F1-8F0A-9F0E32B3E836}"/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FC1DB57C-66C8-4B89-AB48-8EB768C8A881}" type="presOf" srcId="{AA690160-D328-4B69-A035-90D3C82FA0A6}" destId="{9E4DC8AD-1AC7-4E53-B32C-25202AFDB195}" srcOrd="0" destOrd="0" presId="urn:microsoft.com/office/officeart/2005/8/layout/pList2#1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433966A7-567D-4C8E-BF7A-5D970F32E8C1}" type="presOf" srcId="{5DF8D196-4D3D-4940-9F32-682169997D7A}" destId="{87B5BDBA-3C7A-41F1-8C33-F13937A84B36}" srcOrd="0" destOrd="0" presId="urn:microsoft.com/office/officeart/2005/8/layout/pList2#1"/>
    <dgm:cxn modelId="{17E463C3-AE9E-4349-A50F-829F53CFA0FE}" srcId="{AA690160-D328-4B69-A035-90D3C82FA0A6}" destId="{DA56D971-4EC7-450E-8A2D-0E7E9E9BCD66}" srcOrd="3" destOrd="0" parTransId="{9ED7124F-13E3-40A8-816C-7552C18A7B9B}" sibTransId="{8DC30CFB-71BF-494B-AB4D-124A122A55DC}"/>
    <dgm:cxn modelId="{20A232C4-C6AB-44E7-9134-D8E8937A4E37}" type="presOf" srcId="{E3B236AA-E864-46E4-BC91-F2D73633FEA4}" destId="{A9D6457D-CBBF-4A28-8C38-C3F75EA43CF1}" srcOrd="0" destOrd="0" presId="urn:microsoft.com/office/officeart/2005/8/layout/pList2#1"/>
    <dgm:cxn modelId="{66991AC5-C462-4399-87AB-E3A03D1BF92E}" type="presOf" srcId="{5DD0A7D4-5781-4819-AF33-C5CE25A2D297}" destId="{E4B0666F-2CF1-4C21-A251-46E6EBFF7C1D}" srcOrd="0" destOrd="0" presId="urn:microsoft.com/office/officeart/2005/8/layout/pList2#1"/>
    <dgm:cxn modelId="{DD2466D4-0600-4A5E-88EB-FBDCE6BC4719}" type="presOf" srcId="{8DC30CFB-71BF-494B-AB4D-124A122A55DC}" destId="{4C99E9D9-B445-46BB-AAF7-9921F744ACA0}" srcOrd="0" destOrd="0" presId="urn:microsoft.com/office/officeart/2005/8/layout/pList2#1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B202C6FA-9D67-4710-B419-A3AA48EDD9E0}" type="presOf" srcId="{558AEE63-CA47-4740-A69E-223712521EA8}" destId="{3173ED7D-AD55-4103-95B5-322BED9D7BC7}" srcOrd="0" destOrd="0" presId="urn:microsoft.com/office/officeart/2005/8/layout/pList2#1"/>
    <dgm:cxn modelId="{74A68BBA-3EB0-418C-8F52-8A86FFE91784}" type="presParOf" srcId="{9E4DC8AD-1AC7-4E53-B32C-25202AFDB195}" destId="{ACBF4AF3-FAB8-444C-81AB-52C89640E279}" srcOrd="0" destOrd="0" presId="urn:microsoft.com/office/officeart/2005/8/layout/pList2#1"/>
    <dgm:cxn modelId="{42313ECE-3623-4958-8936-E907C5E51239}" type="presParOf" srcId="{9E4DC8AD-1AC7-4E53-B32C-25202AFDB195}" destId="{78248EF9-FFBB-4EB0-94C4-16A1D0A1A170}" srcOrd="1" destOrd="0" presId="urn:microsoft.com/office/officeart/2005/8/layout/pList2#1"/>
    <dgm:cxn modelId="{D559B2A0-37C7-4AAE-93D0-4D0D9D3C0F21}" type="presParOf" srcId="{78248EF9-FFBB-4EB0-94C4-16A1D0A1A170}" destId="{CC8831C0-DF59-484B-83B2-A708366B3EB6}" srcOrd="0" destOrd="0" presId="urn:microsoft.com/office/officeart/2005/8/layout/pList2#1"/>
    <dgm:cxn modelId="{E925BAC5-D68C-4D9D-99DF-48DA15815094}" type="presParOf" srcId="{CC8831C0-DF59-484B-83B2-A708366B3EB6}" destId="{2572025E-E8B8-4F94-94D0-DC22D7F762FB}" srcOrd="0" destOrd="0" presId="urn:microsoft.com/office/officeart/2005/8/layout/pList2#1"/>
    <dgm:cxn modelId="{6AE8D81C-3946-4F21-A7EA-32734DB35BCB}" type="presParOf" srcId="{CC8831C0-DF59-484B-83B2-A708366B3EB6}" destId="{2E2B4276-DB06-4C66-80FF-919CDE10A5FE}" srcOrd="1" destOrd="0" presId="urn:microsoft.com/office/officeart/2005/8/layout/pList2#1"/>
    <dgm:cxn modelId="{0990097C-2755-417D-BD51-332A4B586D16}" type="presParOf" srcId="{CC8831C0-DF59-484B-83B2-A708366B3EB6}" destId="{C43EB61A-2E04-409F-8F87-79F190ED3CE0}" srcOrd="2" destOrd="0" presId="urn:microsoft.com/office/officeart/2005/8/layout/pList2#1"/>
    <dgm:cxn modelId="{366438E5-8817-4649-AFC3-607AB5679CE3}" type="presParOf" srcId="{78248EF9-FFBB-4EB0-94C4-16A1D0A1A170}" destId="{3DB5F289-A8C3-40D5-8393-8636D9BFFD29}" srcOrd="1" destOrd="0" presId="urn:microsoft.com/office/officeart/2005/8/layout/pList2#1"/>
    <dgm:cxn modelId="{B2D31640-590F-4659-A978-B2776FFC22C3}" type="presParOf" srcId="{78248EF9-FFBB-4EB0-94C4-16A1D0A1A170}" destId="{0C509E44-86D3-42D8-94FF-9B9788BAB857}" srcOrd="2" destOrd="0" presId="urn:microsoft.com/office/officeart/2005/8/layout/pList2#1"/>
    <dgm:cxn modelId="{66A5530E-9155-4297-B80B-D6299CDAD861}" type="presParOf" srcId="{0C509E44-86D3-42D8-94FF-9B9788BAB857}" destId="{E4B0666F-2CF1-4C21-A251-46E6EBFF7C1D}" srcOrd="0" destOrd="0" presId="urn:microsoft.com/office/officeart/2005/8/layout/pList2#1"/>
    <dgm:cxn modelId="{33F0ADD6-803F-4553-B68E-62DE00BD3442}" type="presParOf" srcId="{0C509E44-86D3-42D8-94FF-9B9788BAB857}" destId="{BBFA0B92-8C45-4EAA-A200-A78384D846A7}" srcOrd="1" destOrd="0" presId="urn:microsoft.com/office/officeart/2005/8/layout/pList2#1"/>
    <dgm:cxn modelId="{3A70DE44-F250-42A2-8BDD-F357631C7192}" type="presParOf" srcId="{0C509E44-86D3-42D8-94FF-9B9788BAB857}" destId="{BF646D7A-C7D0-4489-A68F-61F32B7DB0C6}" srcOrd="2" destOrd="0" presId="urn:microsoft.com/office/officeart/2005/8/layout/pList2#1"/>
    <dgm:cxn modelId="{650C750D-B35D-4246-8943-D3D5E4EF7B8A}" type="presParOf" srcId="{78248EF9-FFBB-4EB0-94C4-16A1D0A1A170}" destId="{CAAEED2F-AC44-4514-84C2-160FDC42F579}" srcOrd="3" destOrd="0" presId="urn:microsoft.com/office/officeart/2005/8/layout/pList2#1"/>
    <dgm:cxn modelId="{6CF64595-2662-416C-AC85-9511EB28D20D}" type="presParOf" srcId="{78248EF9-FFBB-4EB0-94C4-16A1D0A1A170}" destId="{3617A269-0CD9-4948-9932-FA1AD12DE27E}" srcOrd="4" destOrd="0" presId="urn:microsoft.com/office/officeart/2005/8/layout/pList2#1"/>
    <dgm:cxn modelId="{47121C02-704A-4D23-A5B8-F029C69AB439}" type="presParOf" srcId="{3617A269-0CD9-4948-9932-FA1AD12DE27E}" destId="{5284ED54-4761-44DA-8086-D5FD397A1C95}" srcOrd="0" destOrd="0" presId="urn:microsoft.com/office/officeart/2005/8/layout/pList2#1"/>
    <dgm:cxn modelId="{9E38E3E4-14AC-494F-A87B-05A8AC376B2B}" type="presParOf" srcId="{3617A269-0CD9-4948-9932-FA1AD12DE27E}" destId="{9666B65F-B8AB-44AD-8F33-AF566667E781}" srcOrd="1" destOrd="0" presId="urn:microsoft.com/office/officeart/2005/8/layout/pList2#1"/>
    <dgm:cxn modelId="{530B4A97-53F9-4BE0-8F56-2341CB11F513}" type="presParOf" srcId="{3617A269-0CD9-4948-9932-FA1AD12DE27E}" destId="{41BC1ABA-1F87-4B1E-94EC-41724CD12655}" srcOrd="2" destOrd="0" presId="urn:microsoft.com/office/officeart/2005/8/layout/pList2#1"/>
    <dgm:cxn modelId="{F0700D6A-DD5B-4E45-88CC-CD152B590B1A}" type="presParOf" srcId="{78248EF9-FFBB-4EB0-94C4-16A1D0A1A170}" destId="{A9D6457D-CBBF-4A28-8C38-C3F75EA43CF1}" srcOrd="5" destOrd="0" presId="urn:microsoft.com/office/officeart/2005/8/layout/pList2#1"/>
    <dgm:cxn modelId="{A9610F00-6FD2-40BF-966F-26F5288F69C0}" type="presParOf" srcId="{78248EF9-FFBB-4EB0-94C4-16A1D0A1A170}" destId="{C01792CD-BDAC-488E-A0D2-A4DA88622961}" srcOrd="6" destOrd="0" presId="urn:microsoft.com/office/officeart/2005/8/layout/pList2#1"/>
    <dgm:cxn modelId="{982207CA-907E-4BDD-939A-61D99BF271E5}" type="presParOf" srcId="{C01792CD-BDAC-488E-A0D2-A4DA88622961}" destId="{98175CA3-8E08-4850-A923-3B4FB9BEBACD}" srcOrd="0" destOrd="0" presId="urn:microsoft.com/office/officeart/2005/8/layout/pList2#1"/>
    <dgm:cxn modelId="{5702E783-33F8-4D67-801A-DCCDA099BE17}" type="presParOf" srcId="{C01792CD-BDAC-488E-A0D2-A4DA88622961}" destId="{835BFC57-0111-4260-8F45-242139C31AFE}" srcOrd="1" destOrd="0" presId="urn:microsoft.com/office/officeart/2005/8/layout/pList2#1"/>
    <dgm:cxn modelId="{2D3E4763-E56A-4CD5-B7E0-8CFCA3AAD650}" type="presParOf" srcId="{C01792CD-BDAC-488E-A0D2-A4DA88622961}" destId="{A5990FBD-5DD4-46A5-A26A-3A85C21BEF3A}" srcOrd="2" destOrd="0" presId="urn:microsoft.com/office/officeart/2005/8/layout/pList2#1"/>
    <dgm:cxn modelId="{553BF011-9429-4325-9BE1-A0DB856E5878}" type="presParOf" srcId="{78248EF9-FFBB-4EB0-94C4-16A1D0A1A170}" destId="{4C99E9D9-B445-46BB-AAF7-9921F744ACA0}" srcOrd="7" destOrd="0" presId="urn:microsoft.com/office/officeart/2005/8/layout/pList2#1"/>
    <dgm:cxn modelId="{21C28706-1CF2-454B-B09A-915716B5779E}" type="presParOf" srcId="{78248EF9-FFBB-4EB0-94C4-16A1D0A1A170}" destId="{064E97EC-10DC-45A9-9038-53F4ECBE461C}" srcOrd="8" destOrd="0" presId="urn:microsoft.com/office/officeart/2005/8/layout/pList2#1"/>
    <dgm:cxn modelId="{23022C6B-CB59-4F38-87BE-775184449E65}" type="presParOf" srcId="{064E97EC-10DC-45A9-9038-53F4ECBE461C}" destId="{AB452310-D3D4-49F8-9F29-90D00834C25C}" srcOrd="0" destOrd="0" presId="urn:microsoft.com/office/officeart/2005/8/layout/pList2#1"/>
    <dgm:cxn modelId="{FE3E633F-B4DF-4E51-A15A-C878BE6BA418}" type="presParOf" srcId="{064E97EC-10DC-45A9-9038-53F4ECBE461C}" destId="{7DD3B826-89E5-464F-91C1-CDE7F976F7EC}" srcOrd="1" destOrd="0" presId="urn:microsoft.com/office/officeart/2005/8/layout/pList2#1"/>
    <dgm:cxn modelId="{2F3EAEE2-2AFB-4A10-829C-A6C9656AB201}" type="presParOf" srcId="{064E97EC-10DC-45A9-9038-53F4ECBE461C}" destId="{031DE85C-DD30-43EC-9A6B-76FFC9736397}" srcOrd="2" destOrd="0" presId="urn:microsoft.com/office/officeart/2005/8/layout/pList2#1"/>
    <dgm:cxn modelId="{FDFE1839-0282-4AEC-A9D5-8684E6212B31}" type="presParOf" srcId="{78248EF9-FFBB-4EB0-94C4-16A1D0A1A170}" destId="{14F0F5E6-C329-4461-AB47-2A9BCC4BB440}" srcOrd="9" destOrd="0" presId="urn:microsoft.com/office/officeart/2005/8/layout/pList2#1"/>
    <dgm:cxn modelId="{59A4C0C5-25E1-46EE-A42C-BABFD40836A7}" type="presParOf" srcId="{78248EF9-FFBB-4EB0-94C4-16A1D0A1A170}" destId="{CDFA4098-C274-4C84-9513-F0698696D98A}" srcOrd="10" destOrd="0" presId="urn:microsoft.com/office/officeart/2005/8/layout/pList2#1"/>
    <dgm:cxn modelId="{D92F4FE0-481C-4CB4-A09A-92A6A82F3990}" type="presParOf" srcId="{CDFA4098-C274-4C84-9513-F0698696D98A}" destId="{87B5BDBA-3C7A-41F1-8C33-F13937A84B36}" srcOrd="0" destOrd="0" presId="urn:microsoft.com/office/officeart/2005/8/layout/pList2#1"/>
    <dgm:cxn modelId="{6987B0C0-4968-4994-BE9F-178F2F73AF34}" type="presParOf" srcId="{CDFA4098-C274-4C84-9513-F0698696D98A}" destId="{928528D1-DD5F-4687-9BFE-878C43D23D5D}" srcOrd="1" destOrd="0" presId="urn:microsoft.com/office/officeart/2005/8/layout/pList2#1"/>
    <dgm:cxn modelId="{89C40491-CC13-44AD-ACAB-BB902E39CD55}" type="presParOf" srcId="{CDFA4098-C274-4C84-9513-F0698696D98A}" destId="{D88C7409-AB93-4FE3-A61D-F51EE8A4B008}" srcOrd="2" destOrd="0" presId="urn:microsoft.com/office/officeart/2005/8/layout/pList2#1"/>
    <dgm:cxn modelId="{EE635FF8-333B-465E-8005-A4DC0D7C6F4E}" type="presParOf" srcId="{78248EF9-FFBB-4EB0-94C4-16A1D0A1A170}" destId="{CA6E58D0-F06D-4082-9183-0F2955E6C631}" srcOrd="11" destOrd="0" presId="urn:microsoft.com/office/officeart/2005/8/layout/pList2#1"/>
    <dgm:cxn modelId="{D3872D2C-EC65-4290-81E4-BF45C3AA3E6C}" type="presParOf" srcId="{78248EF9-FFBB-4EB0-94C4-16A1D0A1A170}" destId="{8AC8F713-1879-4B70-BB31-C5C195E24471}" srcOrd="12" destOrd="0" presId="urn:microsoft.com/office/officeart/2005/8/layout/pList2#1"/>
    <dgm:cxn modelId="{BE21EC3C-C3B0-4962-B128-A45235A504EF}" type="presParOf" srcId="{8AC8F713-1879-4B70-BB31-C5C195E24471}" destId="{9B706799-997B-4F74-B652-58B58A51EA58}" srcOrd="0" destOrd="0" presId="urn:microsoft.com/office/officeart/2005/8/layout/pList2#1"/>
    <dgm:cxn modelId="{CD0A1C66-EAB1-4979-B790-EF68F6E00CE1}" type="presParOf" srcId="{8AC8F713-1879-4B70-BB31-C5C195E24471}" destId="{AF8C36F4-A127-4733-8CAC-70994BB842F2}" srcOrd="1" destOrd="0" presId="urn:microsoft.com/office/officeart/2005/8/layout/pList2#1"/>
    <dgm:cxn modelId="{238E59D5-37D4-4C7A-B8FA-79183E14C99D}" type="presParOf" srcId="{8AC8F713-1879-4B70-BB31-C5C195E24471}" destId="{B68F94D2-D73D-420A-802B-DFDC9BE4ED4C}" srcOrd="2" destOrd="0" presId="urn:microsoft.com/office/officeart/2005/8/layout/pList2#1"/>
    <dgm:cxn modelId="{58998890-6EDF-4061-9B29-9DB1DFC602BF}" type="presParOf" srcId="{78248EF9-FFBB-4EB0-94C4-16A1D0A1A170}" destId="{A86A1701-4FEB-4B40-B039-3561526E9147}" srcOrd="13" destOrd="0" presId="urn:microsoft.com/office/officeart/2005/8/layout/pList2#1"/>
    <dgm:cxn modelId="{DF302886-8162-4804-A89A-94680F9A6082}" type="presParOf" srcId="{78248EF9-FFBB-4EB0-94C4-16A1D0A1A170}" destId="{17998C85-DAD8-475A-A276-3F72BE360278}" srcOrd="14" destOrd="0" presId="urn:microsoft.com/office/officeart/2005/8/layout/pList2#1"/>
    <dgm:cxn modelId="{5E7E4C07-BB7A-4D3D-BD6D-F110E1543510}" type="presParOf" srcId="{17998C85-DAD8-475A-A276-3F72BE360278}" destId="{3173ED7D-AD55-4103-95B5-322BED9D7BC7}" srcOrd="0" destOrd="0" presId="urn:microsoft.com/office/officeart/2005/8/layout/pList2#1"/>
    <dgm:cxn modelId="{5ACA771F-4C37-4579-820F-520EFEE3EB8D}" type="presParOf" srcId="{17998C85-DAD8-475A-A276-3F72BE360278}" destId="{8DE92EAF-42D4-4D21-9BA1-31C92B1B8AB3}" srcOrd="1" destOrd="0" presId="urn:microsoft.com/office/officeart/2005/8/layout/pList2#1"/>
    <dgm:cxn modelId="{E4902545-B2DC-4C1B-BFDF-D27341F2DEA8}" type="presParOf" srcId="{17998C85-DAD8-475A-A276-3F72BE360278}" destId="{99A6DA10-9EBA-4E8F-BC24-5BE399773459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0"/>
          <a:ext cx="8458200" cy="1828800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230561" y="231796"/>
          <a:ext cx="1107787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9000" r="-5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55702" y="1828799"/>
          <a:ext cx="1108818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1" kern="1200" dirty="0"/>
            <a:t>1.</a:t>
          </a:r>
        </a:p>
        <a:p>
          <a:pPr marL="0" lvl="0" indent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i="1" kern="1200" dirty="0"/>
            <a:t>Schengen and justice and home affairs</a:t>
          </a:r>
          <a:endParaRPr lang="nl-NL" sz="1600" b="0" i="0" kern="1200" dirty="0">
            <a:latin typeface="Corbel"/>
            <a:ea typeface="+mn-ea"/>
            <a:cs typeface="+mn-cs"/>
          </a:endParaRPr>
        </a:p>
      </dsp:txBody>
      <dsp:txXfrm rot="10800000">
        <a:off x="289802" y="1828799"/>
        <a:ext cx="1040618" cy="2201100"/>
      </dsp:txXfrm>
    </dsp:sp>
    <dsp:sp modelId="{BF646D7A-C7D0-4489-A68F-61F32B7DB0C6}">
      <dsp:nvSpPr>
        <dsp:cNvPr id="0" name=""/>
        <dsp:cNvSpPr/>
      </dsp:nvSpPr>
      <dsp:spPr>
        <a:xfrm>
          <a:off x="1453325" y="243840"/>
          <a:ext cx="888049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7000" r="-9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1453325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1" kern="1200" dirty="0"/>
            <a:t>2.</a:t>
          </a:r>
        </a:p>
        <a:p>
          <a:pPr marL="0" lvl="0" indent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i="1" kern="1200" dirty="0"/>
            <a:t>Legal Frame-work of JHA</a:t>
          </a:r>
          <a:endParaRPr lang="nl-NL" sz="1800" b="0" i="0" kern="1200" dirty="0">
            <a:latin typeface="Corbel"/>
            <a:ea typeface="+mn-ea"/>
            <a:cs typeface="+mn-cs"/>
          </a:endParaRPr>
        </a:p>
      </dsp:txBody>
      <dsp:txXfrm rot="10800000">
        <a:off x="1480636" y="1828799"/>
        <a:ext cx="833427" cy="2207889"/>
      </dsp:txXfrm>
    </dsp:sp>
    <dsp:sp modelId="{41BC1ABA-1F87-4B1E-94EC-41724CD12655}">
      <dsp:nvSpPr>
        <dsp:cNvPr id="0" name=""/>
        <dsp:cNvSpPr/>
      </dsp:nvSpPr>
      <dsp:spPr>
        <a:xfrm>
          <a:off x="2430179" y="243840"/>
          <a:ext cx="888049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2430179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1" kern="1200" dirty="0"/>
            <a:t>3.</a:t>
          </a:r>
        </a:p>
        <a:p>
          <a:pPr marL="0" lvl="0" indent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i="1" kern="1200" dirty="0"/>
            <a:t>EU Asylum policy</a:t>
          </a:r>
          <a:endParaRPr lang="nl-NL" sz="1800" b="0" i="0" kern="1200" dirty="0">
            <a:latin typeface="Corbel"/>
            <a:ea typeface="+mn-ea"/>
            <a:cs typeface="+mn-cs"/>
          </a:endParaRPr>
        </a:p>
      </dsp:txBody>
      <dsp:txXfrm rot="10800000">
        <a:off x="2457490" y="1828799"/>
        <a:ext cx="833427" cy="2207889"/>
      </dsp:txXfrm>
    </dsp:sp>
    <dsp:sp modelId="{A5990FBD-5DD4-46A5-A26A-3A85C21BEF3A}">
      <dsp:nvSpPr>
        <dsp:cNvPr id="0" name=""/>
        <dsp:cNvSpPr/>
      </dsp:nvSpPr>
      <dsp:spPr>
        <a:xfrm>
          <a:off x="3407032" y="243840"/>
          <a:ext cx="888049" cy="13411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4592" r="-85408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175CA3-8E08-4850-A923-3B4FB9BEBACD}">
      <dsp:nvSpPr>
        <dsp:cNvPr id="0" name=""/>
        <dsp:cNvSpPr/>
      </dsp:nvSpPr>
      <dsp:spPr>
        <a:xfrm rot="10800000">
          <a:off x="3407032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1" kern="1200" dirty="0"/>
            <a:t>4.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i="1" kern="1200" dirty="0"/>
            <a:t>External Border Control</a:t>
          </a:r>
          <a:endParaRPr lang="nl-NL" sz="1600" b="0" i="0" kern="1200" dirty="0">
            <a:latin typeface="Corbel"/>
            <a:ea typeface="+mn-ea"/>
            <a:cs typeface="+mn-cs"/>
          </a:endParaRPr>
        </a:p>
      </dsp:txBody>
      <dsp:txXfrm rot="10800000">
        <a:off x="3434343" y="1828799"/>
        <a:ext cx="833427" cy="2207889"/>
      </dsp:txXfrm>
    </dsp:sp>
    <dsp:sp modelId="{031DE85C-DD30-43EC-9A6B-76FFC9736397}">
      <dsp:nvSpPr>
        <dsp:cNvPr id="0" name=""/>
        <dsp:cNvSpPr/>
      </dsp:nvSpPr>
      <dsp:spPr>
        <a:xfrm>
          <a:off x="4383886" y="243840"/>
          <a:ext cx="888049" cy="13411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184" t="340" r="-39184" b="34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452310-D3D4-49F8-9F29-90D00834C25C}">
      <dsp:nvSpPr>
        <dsp:cNvPr id="0" name=""/>
        <dsp:cNvSpPr/>
      </dsp:nvSpPr>
      <dsp:spPr>
        <a:xfrm rot="10800000">
          <a:off x="4383886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1" kern="1200" dirty="0"/>
            <a:t>5.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 dirty="0"/>
            <a:t>Police Cooperation</a:t>
          </a:r>
          <a:endParaRPr lang="nl-NL" sz="2000" b="0" i="0" kern="1200" dirty="0">
            <a:latin typeface="Corbel"/>
            <a:ea typeface="+mn-ea"/>
            <a:cs typeface="+mn-cs"/>
          </a:endParaRPr>
        </a:p>
      </dsp:txBody>
      <dsp:txXfrm rot="10800000">
        <a:off x="4411197" y="1828799"/>
        <a:ext cx="833427" cy="2207889"/>
      </dsp:txXfrm>
    </dsp:sp>
    <dsp:sp modelId="{D88C7409-AB93-4FE3-A61D-F51EE8A4B008}">
      <dsp:nvSpPr>
        <dsp:cNvPr id="0" name=""/>
        <dsp:cNvSpPr/>
      </dsp:nvSpPr>
      <dsp:spPr>
        <a:xfrm>
          <a:off x="5360740" y="243840"/>
          <a:ext cx="888049" cy="13411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3373" t="340" r="-53373" b="34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5360740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i="1" kern="1200" dirty="0">
              <a:latin typeface="Corbel"/>
              <a:ea typeface="+mn-ea"/>
              <a:cs typeface="+mn-cs"/>
            </a:rPr>
            <a:t>6.</a:t>
          </a:r>
        </a:p>
        <a:p>
          <a:pPr marL="0" lvl="0" indent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 err="1">
              <a:latin typeface="Corbel"/>
              <a:ea typeface="+mn-ea"/>
              <a:cs typeface="+mn-cs"/>
            </a:rPr>
            <a:t>Justice</a:t>
          </a:r>
          <a:r>
            <a:rPr lang="nl-NL" sz="1800" b="0" i="0" kern="1200" dirty="0">
              <a:latin typeface="Corbel"/>
              <a:ea typeface="+mn-ea"/>
              <a:cs typeface="+mn-cs"/>
            </a:rPr>
            <a:t> Cooperation</a:t>
          </a:r>
        </a:p>
      </dsp:txBody>
      <dsp:txXfrm rot="10800000">
        <a:off x="5388051" y="1828799"/>
        <a:ext cx="833427" cy="2207889"/>
      </dsp:txXfrm>
    </dsp:sp>
    <dsp:sp modelId="{B68F94D2-D73D-420A-802B-DFDC9BE4ED4C}">
      <dsp:nvSpPr>
        <dsp:cNvPr id="0" name=""/>
        <dsp:cNvSpPr/>
      </dsp:nvSpPr>
      <dsp:spPr>
        <a:xfrm>
          <a:off x="6337594" y="243840"/>
          <a:ext cx="888049" cy="13411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50" t="-1002" r="-53372" b="-1002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06799-997B-4F74-B652-58B58A51EA58}">
      <dsp:nvSpPr>
        <dsp:cNvPr id="0" name=""/>
        <dsp:cNvSpPr/>
      </dsp:nvSpPr>
      <dsp:spPr>
        <a:xfrm rot="10800000">
          <a:off x="6337594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i="1" kern="1200" dirty="0">
              <a:latin typeface="Corbel"/>
              <a:ea typeface="+mn-ea"/>
              <a:cs typeface="+mn-cs"/>
            </a:rPr>
            <a:t>7.</a:t>
          </a:r>
        </a:p>
        <a:p>
          <a:pPr marL="0" lvl="0" indent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0" i="0" kern="1200" dirty="0">
              <a:latin typeface="Corbel"/>
              <a:ea typeface="+mn-ea"/>
              <a:cs typeface="+mn-cs"/>
            </a:rPr>
            <a:t>International </a:t>
          </a:r>
          <a:r>
            <a:rPr lang="nl-NL" sz="1800" b="0" i="0" kern="1200" dirty="0" err="1">
              <a:latin typeface="Corbel"/>
              <a:ea typeface="+mn-ea"/>
              <a:cs typeface="+mn-cs"/>
            </a:rPr>
            <a:t>terror-ism</a:t>
          </a:r>
          <a:endParaRPr lang="nl-NL" sz="1800" b="0" i="0" kern="1200" dirty="0">
            <a:latin typeface="Corbel"/>
            <a:ea typeface="+mn-ea"/>
            <a:cs typeface="+mn-cs"/>
          </a:endParaRPr>
        </a:p>
      </dsp:txBody>
      <dsp:txXfrm rot="10800000">
        <a:off x="6364905" y="1828799"/>
        <a:ext cx="833427" cy="2207889"/>
      </dsp:txXfrm>
    </dsp:sp>
    <dsp:sp modelId="{99A6DA10-9EBA-4E8F-BC24-5BE399773459}">
      <dsp:nvSpPr>
        <dsp:cNvPr id="0" name=""/>
        <dsp:cNvSpPr/>
      </dsp:nvSpPr>
      <dsp:spPr>
        <a:xfrm>
          <a:off x="7314448" y="243840"/>
          <a:ext cx="888049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4000" r="-6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73ED7D-AD55-4103-95B5-322BED9D7BC7}">
      <dsp:nvSpPr>
        <dsp:cNvPr id="0" name=""/>
        <dsp:cNvSpPr/>
      </dsp:nvSpPr>
      <dsp:spPr>
        <a:xfrm rot="10800000">
          <a:off x="7314448" y="1828799"/>
          <a:ext cx="888049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i="1" kern="1200" dirty="0">
              <a:latin typeface="Corbel"/>
              <a:ea typeface="+mn-ea"/>
              <a:cs typeface="+mn-cs"/>
            </a:rPr>
            <a:t>8.</a:t>
          </a:r>
          <a:endParaRPr lang="nl-NL" sz="1600" b="1" i="1" kern="1200" dirty="0">
            <a:latin typeface="Corbel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0" i="1" kern="1200" dirty="0" err="1">
              <a:latin typeface="Corbel"/>
              <a:ea typeface="+mn-ea"/>
              <a:cs typeface="+mn-cs"/>
            </a:rPr>
            <a:t>Reintroduction</a:t>
          </a:r>
          <a:r>
            <a:rPr lang="nl-NL" sz="1600" b="0" i="1" kern="1200" dirty="0">
              <a:latin typeface="Corbel"/>
              <a:ea typeface="+mn-ea"/>
              <a:cs typeface="+mn-cs"/>
            </a:rPr>
            <a:t> of </a:t>
          </a:r>
          <a:r>
            <a:rPr lang="nl-NL" sz="1600" b="0" i="1" kern="1200" dirty="0" err="1">
              <a:latin typeface="Corbel"/>
              <a:ea typeface="+mn-ea"/>
              <a:cs typeface="+mn-cs"/>
            </a:rPr>
            <a:t>internal</a:t>
          </a:r>
          <a:r>
            <a:rPr lang="nl-NL" sz="1600" b="0" i="1" kern="1200" dirty="0">
              <a:latin typeface="Corbel"/>
              <a:ea typeface="+mn-ea"/>
              <a:cs typeface="+mn-cs"/>
            </a:rPr>
            <a:t> borders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0" i="1" kern="1200" dirty="0">
              <a:latin typeface="Corbel"/>
              <a:ea typeface="+mn-ea"/>
              <a:cs typeface="+mn-cs"/>
            </a:rPr>
            <a:t>&amp; </a:t>
          </a:r>
          <a:r>
            <a:rPr lang="nl-NL" sz="1600" b="0" i="1" kern="1200" dirty="0" err="1">
              <a:latin typeface="Corbel"/>
              <a:ea typeface="+mn-ea"/>
              <a:cs typeface="+mn-cs"/>
            </a:rPr>
            <a:t>Brexit</a:t>
          </a:r>
          <a:endParaRPr lang="nl-NL" sz="1600" b="0" i="1" kern="1200" dirty="0">
            <a:latin typeface="Corbel"/>
            <a:ea typeface="+mn-ea"/>
            <a:cs typeface="+mn-cs"/>
          </a:endParaRPr>
        </a:p>
      </dsp:txBody>
      <dsp:txXfrm rot="10800000">
        <a:off x="7341759" y="1828799"/>
        <a:ext cx="833427" cy="2207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BD891-5543-4B57-98C8-1E97EBDE32D5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64B13-F637-48F7-A6A9-3E448B135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51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0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2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0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67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3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7465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8840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6575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283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4622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49978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0295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062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001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56427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535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6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9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107394" y="1066799"/>
            <a:ext cx="4876800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Justice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&amp; Home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Affairs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512125"/>
            <a:ext cx="8686800" cy="2895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2390503" cy="464574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4371424" y="2159706"/>
            <a:ext cx="4038600" cy="14465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800" i="1" dirty="0">
                <a:solidFill>
                  <a:prstClr val="white"/>
                </a:solidFill>
                <a:cs typeface="Arial" pitchFamily="34" charset="0"/>
              </a:rPr>
              <a:t>‘Schengen’</a:t>
            </a:r>
          </a:p>
          <a:p>
            <a:pPr>
              <a:spcAft>
                <a:spcPts val="1200"/>
              </a:spcAft>
            </a:pPr>
            <a:r>
              <a:rPr lang="en-US" sz="2800" i="1" dirty="0">
                <a:solidFill>
                  <a:prstClr val="white"/>
                </a:solidFill>
                <a:cs typeface="Arial" pitchFamily="34" charset="0"/>
              </a:rPr>
              <a:t>Area of freedom, security and justice</a:t>
            </a:r>
            <a:endParaRPr lang="nl-NL" sz="2800" i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 rot="1192957">
            <a:off x="6972655" y="4790571"/>
            <a:ext cx="1816968" cy="923330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Justice</a:t>
            </a:r>
            <a:r>
              <a:rPr lang="nl-NL" dirty="0">
                <a:solidFill>
                  <a:schemeClr val="bg1"/>
                </a:solidFill>
              </a:rPr>
              <a:t> Cooperation in </a:t>
            </a:r>
            <a:r>
              <a:rPr lang="nl-NL" dirty="0" err="1">
                <a:solidFill>
                  <a:schemeClr val="bg1"/>
                </a:solidFill>
              </a:rPr>
              <a:t>criminal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matters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587155" y="4941168"/>
            <a:ext cx="1929061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Police</a:t>
            </a:r>
            <a:r>
              <a:rPr lang="nl-NL" dirty="0">
                <a:solidFill>
                  <a:schemeClr val="bg1"/>
                </a:solidFill>
              </a:rPr>
              <a:t> cooperation </a:t>
            </a:r>
          </a:p>
        </p:txBody>
      </p:sp>
      <p:sp>
        <p:nvSpPr>
          <p:cNvPr id="10" name="Tekstvak 9"/>
          <p:cNvSpPr txBox="1"/>
          <p:nvPr/>
        </p:nvSpPr>
        <p:spPr>
          <a:xfrm rot="1192957">
            <a:off x="4978629" y="6031219"/>
            <a:ext cx="1816968" cy="369332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Schengen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288556" y="4839959"/>
            <a:ext cx="1816968" cy="369332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AFSJ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7003504" y="6093296"/>
            <a:ext cx="1816968" cy="646331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External</a:t>
            </a:r>
            <a:r>
              <a:rPr lang="nl-NL" dirty="0">
                <a:solidFill>
                  <a:schemeClr val="bg1"/>
                </a:solidFill>
              </a:rPr>
              <a:t> Border Control</a:t>
            </a:r>
          </a:p>
        </p:txBody>
      </p:sp>
      <p:sp>
        <p:nvSpPr>
          <p:cNvPr id="13" name="Tekstvak 12"/>
          <p:cNvSpPr txBox="1"/>
          <p:nvPr/>
        </p:nvSpPr>
        <p:spPr>
          <a:xfrm rot="20639478">
            <a:off x="199593" y="5533850"/>
            <a:ext cx="1816968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Schengen </a:t>
            </a:r>
            <a:r>
              <a:rPr lang="nl-NL" dirty="0" err="1">
                <a:solidFill>
                  <a:schemeClr val="bg1"/>
                </a:solidFill>
              </a:rPr>
              <a:t>Implementation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Convention</a:t>
            </a:r>
            <a:r>
              <a:rPr lang="nl-NL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kstvak 1"/>
          <p:cNvSpPr txBox="1"/>
          <p:nvPr/>
        </p:nvSpPr>
        <p:spPr>
          <a:xfrm rot="19830711">
            <a:off x="2497619" y="4842444"/>
            <a:ext cx="181696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visa, </a:t>
            </a:r>
            <a:r>
              <a:rPr lang="nl-NL" dirty="0" err="1">
                <a:solidFill>
                  <a:schemeClr val="bg1"/>
                </a:solidFill>
              </a:rPr>
              <a:t>asylum</a:t>
            </a:r>
            <a:r>
              <a:rPr lang="nl-NL" dirty="0">
                <a:solidFill>
                  <a:schemeClr val="bg1"/>
                </a:solidFill>
              </a:rPr>
              <a:t>  &amp;  </a:t>
            </a:r>
            <a:r>
              <a:rPr lang="nl-NL" dirty="0" err="1">
                <a:solidFill>
                  <a:schemeClr val="bg1"/>
                </a:solidFill>
              </a:rPr>
              <a:t>immigration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 rot="20918138">
            <a:off x="1908224" y="5935114"/>
            <a:ext cx="2844000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Schengen </a:t>
            </a:r>
            <a:r>
              <a:rPr lang="nl-NL" dirty="0" err="1">
                <a:solidFill>
                  <a:prstClr val="white"/>
                </a:solidFill>
              </a:rPr>
              <a:t>Implementation</a:t>
            </a:r>
            <a:r>
              <a:rPr lang="nl-NL" dirty="0">
                <a:solidFill>
                  <a:prstClr val="white"/>
                </a:solidFill>
              </a:rPr>
              <a:t> </a:t>
            </a:r>
            <a:r>
              <a:rPr lang="nl-NL" dirty="0" err="1">
                <a:solidFill>
                  <a:prstClr val="white"/>
                </a:solidFill>
              </a:rPr>
              <a:t>Convention</a:t>
            </a:r>
            <a:r>
              <a:rPr lang="nl-NL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4" name="Rectangle 16"/>
          <p:cNvSpPr/>
          <p:nvPr/>
        </p:nvSpPr>
        <p:spPr>
          <a:xfrm>
            <a:off x="1087680" y="5039389"/>
            <a:ext cx="6652672" cy="105390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i="1" dirty="0">
                <a:solidFill>
                  <a:prstClr val="white"/>
                </a:solidFill>
              </a:rPr>
              <a:t>Assigned readings for this session: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err="1">
                <a:solidFill>
                  <a:prstClr val="white"/>
                </a:solidFill>
              </a:rPr>
              <a:t>Vermeulen</a:t>
            </a:r>
            <a:r>
              <a:rPr lang="en-US" sz="2000" b="1" i="1" dirty="0">
                <a:solidFill>
                  <a:prstClr val="white"/>
                </a:solidFill>
              </a:rPr>
              <a:t> &amp; De </a:t>
            </a:r>
            <a:r>
              <a:rPr lang="en-US" sz="2000" b="1" i="1" dirty="0" err="1">
                <a:solidFill>
                  <a:prstClr val="white"/>
                </a:solidFill>
              </a:rPr>
              <a:t>Bondt</a:t>
            </a:r>
            <a:r>
              <a:rPr lang="en-US" sz="2000" b="1" i="1" dirty="0">
                <a:solidFill>
                  <a:prstClr val="white"/>
                </a:solidFill>
              </a:rPr>
              <a:t> (2014),  pp. 15-25, 28-47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err="1">
                <a:solidFill>
                  <a:prstClr val="white"/>
                </a:solidFill>
              </a:rPr>
              <a:t>Mortera</a:t>
            </a:r>
            <a:r>
              <a:rPr lang="en-US" sz="2000" b="1" i="1" dirty="0">
                <a:solidFill>
                  <a:prstClr val="white"/>
                </a:solidFill>
              </a:rPr>
              <a:t>-Martinez (2016), 1-12</a:t>
            </a:r>
          </a:p>
        </p:txBody>
      </p:sp>
    </p:spTree>
    <p:extLst>
      <p:ext uri="{BB962C8B-B14F-4D97-AF65-F5344CB8AC3E}">
        <p14:creationId xmlns:p14="http://schemas.microsoft.com/office/powerpoint/2010/main" val="3550578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25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25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75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5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75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2" grpId="0" animBg="1"/>
      <p:bldP spid="2" grpId="1" animBg="1"/>
      <p:bldP spid="15" grpId="0" animBg="1"/>
      <p:bldP spid="15" grpId="1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455589326"/>
              </p:ext>
            </p:extLst>
          </p:nvPr>
        </p:nvGraphicFramePr>
        <p:xfrm>
          <a:off x="381000" y="1397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06160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5990FBD-5DD4-46A5-A26A-3A85C21BEF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graphicEl>
                                              <a:dgm id="{A5990FBD-5DD4-46A5-A26A-3A85C21BEF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graphicEl>
                                              <a:dgm id="{A5990FBD-5DD4-46A5-A26A-3A85C21BEF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graphicEl>
                                              <a:dgm id="{A5990FBD-5DD4-46A5-A26A-3A85C21BEF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8175CA3-8E08-4850-A923-3B4FB9BEBA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98175CA3-8E08-4850-A923-3B4FB9BEBA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1">
                                            <p:graphicEl>
                                              <a:dgm id="{98175CA3-8E08-4850-A923-3B4FB9BEBA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31DE85C-DD30-43EC-9A6B-76FFC97363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graphicEl>
                                              <a:dgm id="{031DE85C-DD30-43EC-9A6B-76FFC97363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graphicEl>
                                              <a:dgm id="{031DE85C-DD30-43EC-9A6B-76FFC97363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031DE85C-DD30-43EC-9A6B-76FFC97363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B452310-D3D4-49F8-9F29-90D00834C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11">
                                            <p:graphicEl>
                                              <a:dgm id="{AB452310-D3D4-49F8-9F29-90D00834C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1">
                                            <p:graphicEl>
                                              <a:dgm id="{AB452310-D3D4-49F8-9F29-90D00834C2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000"/>
                            </p:stCondLst>
                            <p:childTnLst>
                              <p:par>
                                <p:cTn id="7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A6DA10-9EBA-4E8F-BC24-5BE399773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>
                                            <p:graphicEl>
                                              <a:dgm id="{99A6DA10-9EBA-4E8F-BC24-5BE3997734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graphicEl>
                                              <a:dgm id="{99A6DA10-9EBA-4E8F-BC24-5BE399773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>
                                            <p:graphicEl>
                                              <a:dgm id="{99A6DA10-9EBA-4E8F-BC24-5BE399773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73ED7D-AD55-4103-95B5-322BED9D7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1">
                                            <p:graphicEl>
                                              <a:dgm id="{3173ED7D-AD55-4103-95B5-322BED9D7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11">
                                            <p:graphicEl>
                                              <a:dgm id="{3173ED7D-AD55-4103-95B5-322BED9D7B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15516" y="1268760"/>
            <a:ext cx="856895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800" b="1" dirty="0"/>
              <a:t>position paper on assigned topic &amp; in-class presentation (42%)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topic of the paper answers the question as presented for each class </a:t>
            </a:r>
            <a:endParaRPr lang="en-GB" sz="2400" i="1" dirty="0"/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400" i="1" dirty="0"/>
              <a:t>paper serves as position taking for (in-class) debate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Presentation  will be held after each lecture</a:t>
            </a:r>
            <a:endParaRPr lang="en-GB" sz="2400" i="1" dirty="0"/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400" i="1" dirty="0"/>
              <a:t>Presentation is around 15 minutes (followed by a debate)</a:t>
            </a:r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800" b="1" dirty="0"/>
              <a:t>Written exam (42%)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400" i="1" dirty="0"/>
              <a:t>consist of 4 open questions based upon assigned readings – students will choose from 6 questions, 2 questions can be dropped</a:t>
            </a:r>
            <a:endParaRPr lang="en-GB" sz="2400" b="1" i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800" b="1" dirty="0"/>
              <a:t>Participation in classes (16%)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800" i="1" dirty="0"/>
              <a:t>active participation during ‘travel debates’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83568" y="188640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i="1" dirty="0" err="1">
                <a:solidFill>
                  <a:srgbClr val="D6A300"/>
                </a:solidFill>
              </a:rPr>
              <a:t>Grading</a:t>
            </a:r>
            <a:r>
              <a:rPr lang="nl-NL" sz="4400" b="1" i="1" dirty="0">
                <a:solidFill>
                  <a:srgbClr val="D6A300"/>
                </a:solidFill>
              </a:rPr>
              <a:t> </a:t>
            </a:r>
            <a:r>
              <a:rPr lang="nl-NL" sz="4400" b="1" i="1" dirty="0" err="1">
                <a:solidFill>
                  <a:srgbClr val="D6A300"/>
                </a:solidFill>
              </a:rPr>
              <a:t>and</a:t>
            </a:r>
            <a:r>
              <a:rPr lang="nl-NL" sz="4400" b="1" i="1" dirty="0">
                <a:solidFill>
                  <a:srgbClr val="D6A300"/>
                </a:solidFill>
              </a:rPr>
              <a:t> </a:t>
            </a:r>
            <a:r>
              <a:rPr lang="nl-NL" sz="4400" b="1" i="1" dirty="0" err="1">
                <a:solidFill>
                  <a:srgbClr val="D6A300"/>
                </a:solidFill>
              </a:rPr>
              <a:t>assignments</a:t>
            </a:r>
            <a:endParaRPr lang="nl-NL" sz="32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3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75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2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25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75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755576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3491880" y="476672"/>
            <a:ext cx="2390833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‘Schengen’</a:t>
            </a:r>
            <a:endParaRPr lang="nl-NL" sz="38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052735"/>
            <a:ext cx="5795704" cy="2986014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1393159" cy="274056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2267744" y="1268760"/>
            <a:ext cx="3678560" cy="27699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Origins</a:t>
            </a:r>
            <a:endParaRPr lang="nl-NL" sz="2800" dirty="0">
              <a:solidFill>
                <a:prstClr val="white"/>
              </a:solidFill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Schengen ‘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acquis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’</a:t>
            </a:r>
          </a:p>
          <a:p>
            <a:pPr>
              <a:spcAft>
                <a:spcPts val="1200"/>
              </a:spcAft>
            </a:pP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‘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Flanking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’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policies</a:t>
            </a:r>
            <a:endParaRPr lang="nl-NL" sz="2800" dirty="0">
              <a:solidFill>
                <a:prstClr val="white"/>
              </a:solidFill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Integration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into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EU</a:t>
            </a:r>
          </a:p>
          <a:p>
            <a:pPr>
              <a:spcAft>
                <a:spcPts val="1200"/>
              </a:spcAft>
            </a:pP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Variable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geometry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907704" y="4437112"/>
            <a:ext cx="3888000" cy="1785104"/>
          </a:xfrm>
          <a:prstGeom prst="rect">
            <a:avLst/>
          </a:prstGeom>
          <a:gradFill>
            <a:gsLst>
              <a:gs pos="100000">
                <a:schemeClr val="accent3">
                  <a:lumMod val="60000"/>
                  <a:lumOff val="40000"/>
                </a:schemeClr>
              </a:gs>
              <a:gs pos="31000">
                <a:schemeClr val="accent3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000" dirty="0" err="1">
                <a:solidFill>
                  <a:prstClr val="white"/>
                </a:solidFill>
                <a:cs typeface="Arial" pitchFamily="34" charset="0"/>
              </a:rPr>
              <a:t>Origins</a:t>
            </a:r>
            <a:r>
              <a:rPr lang="nl-NL" sz="20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000" dirty="0" err="1">
                <a:solidFill>
                  <a:prstClr val="white"/>
                </a:solidFill>
                <a:cs typeface="Arial" pitchFamily="34" charset="0"/>
              </a:rPr>
              <a:t>and</a:t>
            </a:r>
            <a:r>
              <a:rPr lang="nl-NL" sz="2000" dirty="0">
                <a:solidFill>
                  <a:prstClr val="white"/>
                </a:solidFill>
                <a:cs typeface="Arial" pitchFamily="34" charset="0"/>
              </a:rPr>
              <a:t> ‘</a:t>
            </a:r>
            <a:r>
              <a:rPr lang="nl-NL" sz="2000" dirty="0" err="1">
                <a:solidFill>
                  <a:prstClr val="white"/>
                </a:solidFill>
                <a:cs typeface="Arial" pitchFamily="34" charset="0"/>
              </a:rPr>
              <a:t>acquis</a:t>
            </a:r>
            <a:r>
              <a:rPr lang="nl-NL" sz="2000" dirty="0">
                <a:solidFill>
                  <a:prstClr val="white"/>
                </a:solidFill>
                <a:cs typeface="Arial" pitchFamily="34" charset="0"/>
              </a:rPr>
              <a:t>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Schengen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Schengen Implementation Convention (SIC)</a:t>
            </a:r>
          </a:p>
          <a:p>
            <a:endParaRPr lang="nl-NL" sz="2000" dirty="0">
              <a:solidFill>
                <a:prstClr val="white"/>
              </a:solidFill>
            </a:endParaRPr>
          </a:p>
        </p:txBody>
      </p:sp>
      <p:sp>
        <p:nvSpPr>
          <p:cNvPr id="8" name="Tekstvak 7"/>
          <p:cNvSpPr txBox="1">
            <a:spLocks/>
          </p:cNvSpPr>
          <p:nvPr/>
        </p:nvSpPr>
        <p:spPr>
          <a:xfrm>
            <a:off x="6343015" y="882586"/>
            <a:ext cx="2777464" cy="1754326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nl-NL" sz="2400" dirty="0" err="1">
                <a:solidFill>
                  <a:prstClr val="white"/>
                </a:solidFill>
              </a:rPr>
              <a:t>Flanking</a:t>
            </a:r>
            <a:r>
              <a:rPr lang="nl-NL" sz="2400" dirty="0">
                <a:solidFill>
                  <a:prstClr val="white"/>
                </a:solidFill>
              </a:rPr>
              <a:t> </a:t>
            </a:r>
            <a:r>
              <a:rPr lang="nl-NL" sz="2400" dirty="0" err="1">
                <a:solidFill>
                  <a:prstClr val="white"/>
                </a:solidFill>
              </a:rPr>
              <a:t>measures</a:t>
            </a:r>
            <a:endParaRPr lang="nl-NL" sz="2400" dirty="0">
              <a:solidFill>
                <a:prstClr val="white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nl-NL" sz="2400" dirty="0">
              <a:solidFill>
                <a:prstClr val="white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prstClr val="white"/>
                </a:solidFill>
              </a:rPr>
              <a:t>‘</a:t>
            </a:r>
            <a:r>
              <a:rPr lang="en-US" sz="2000" dirty="0">
                <a:solidFill>
                  <a:prstClr val="white"/>
                </a:solidFill>
              </a:rPr>
              <a:t>Area of Freedom, Security and Justice’ (AFSJ)</a:t>
            </a:r>
            <a:endParaRPr lang="nl-NL" sz="2000" dirty="0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336512" y="4584610"/>
            <a:ext cx="2844000" cy="129266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 err="1">
                <a:solidFill>
                  <a:prstClr val="white"/>
                </a:solidFill>
                <a:cs typeface="Arial" pitchFamily="34" charset="0"/>
              </a:rPr>
              <a:t>Variable</a:t>
            </a:r>
            <a:r>
              <a:rPr lang="nl-NL" sz="24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400" dirty="0" err="1">
                <a:solidFill>
                  <a:prstClr val="white"/>
                </a:solidFill>
                <a:cs typeface="Arial" pitchFamily="34" charset="0"/>
              </a:rPr>
              <a:t>geometry</a:t>
            </a:r>
            <a:r>
              <a:rPr lang="nl-NL" sz="2400" dirty="0">
                <a:solidFill>
                  <a:prstClr val="white"/>
                </a:solidFill>
                <a:cs typeface="Arial" pitchFamily="34" charset="0"/>
              </a:rPr>
              <a:t> </a:t>
            </a:r>
            <a:endParaRPr lang="nl-NL" sz="2400" dirty="0">
              <a:solidFill>
                <a:prstClr val="white"/>
              </a:solidFill>
            </a:endParaRPr>
          </a:p>
          <a:p>
            <a:endParaRPr lang="nl-NL" dirty="0">
              <a:solidFill>
                <a:prstClr val="whit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prstClr val="white"/>
                </a:solidFill>
              </a:rPr>
              <a:t>‘Non-EU –Schengen’ </a:t>
            </a:r>
            <a:r>
              <a:rPr lang="nl-NL" dirty="0" err="1">
                <a:solidFill>
                  <a:prstClr val="white"/>
                </a:solidFill>
              </a:rPr>
              <a:t>and</a:t>
            </a:r>
            <a:endParaRPr lang="nl-NL" dirty="0">
              <a:solidFill>
                <a:prstClr val="whit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prstClr val="white"/>
                </a:solidFill>
              </a:rPr>
              <a:t>‘Non-Schengen EU’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343015" y="2784410"/>
            <a:ext cx="2844000" cy="1292662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white"/>
                </a:solidFill>
                <a:cs typeface="Arial" pitchFamily="34" charset="0"/>
              </a:rPr>
              <a:t>‘Schengen Integration’ Protocol to Amsterdam Treaty </a:t>
            </a:r>
          </a:p>
          <a:p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1775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6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25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4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3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225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725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225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725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uiExpand="1" build="p"/>
      <p:bldP spid="2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484784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‘Schengen’ is </a:t>
            </a:r>
            <a:r>
              <a:rPr lang="en-US" sz="2800" b="1" i="1" dirty="0"/>
              <a:t>abolition of border controls on the movement of persons within the EU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prompted by the creation of internal market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the 1984 (Franco-German) Saarbrucken Agreement 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The 1985 Schengen Agreement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the 1990 Schengen Implementation Convention (SIC)</a:t>
            </a:r>
            <a:endParaRPr lang="en-US" sz="2800" b="1" dirty="0"/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initially as a separate system outside EU law (until 1999): the ‘Schengen acquis’</a:t>
            </a:r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/>
              <a:t>Schengen </a:t>
            </a:r>
            <a:r>
              <a:rPr lang="en-US" sz="2800" b="1" dirty="0"/>
              <a:t>as </a:t>
            </a:r>
            <a:r>
              <a:rPr lang="en-US" sz="2800" b="1"/>
              <a:t>the ‘core’ </a:t>
            </a:r>
            <a:r>
              <a:rPr lang="en-US" sz="2800" b="1" dirty="0"/>
              <a:t>of justice and home affairs</a:t>
            </a:r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683568" y="404664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i="1" dirty="0" err="1">
                <a:solidFill>
                  <a:srgbClr val="D6A300"/>
                </a:solidFill>
              </a:rPr>
              <a:t>Origins</a:t>
            </a:r>
            <a:r>
              <a:rPr lang="nl-NL" sz="4400" b="1" i="1" dirty="0">
                <a:solidFill>
                  <a:srgbClr val="D6A300"/>
                </a:solidFill>
              </a:rPr>
              <a:t>: ‘Schengen’</a:t>
            </a:r>
            <a:endParaRPr lang="nl-NL" sz="32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86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95536" y="954588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The Schengen ‘core’ and its ‘flanking’ policies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a ‘border-free area’ and, as a corollary: </a:t>
            </a:r>
          </a:p>
          <a:p>
            <a:pPr marL="1371600" lvl="2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external border control </a:t>
            </a:r>
          </a:p>
          <a:p>
            <a:pPr marL="1371600" lvl="2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common visa  and asylum policies</a:t>
            </a:r>
          </a:p>
          <a:p>
            <a:pPr marL="1371600" lvl="2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policy and judicial cooperation</a:t>
            </a:r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Integration of ‘Schengen acquis’ (1997)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400" i="1" dirty="0"/>
              <a:t>the ‘acquis’: the ‘package’ of all decisions, conventions, etc.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400" i="1" dirty="0"/>
              <a:t>‘Integration’ Protocol to Amsterdam Treaty 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sz="2400" i="1" dirty="0"/>
              <a:t>actual integration: done in piecemeal steps</a:t>
            </a:r>
            <a:endParaRPr lang="en-US" sz="2400" i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‘Area of Freedom, Security and Justice’ (AFSJ)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divided across two different EU pillars in 1997 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reunited in 2011 (Lisbon Treaty)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07504" y="67271"/>
            <a:ext cx="88569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i="1" dirty="0">
                <a:solidFill>
                  <a:srgbClr val="D6A300"/>
                </a:solidFill>
              </a:rPr>
              <a:t>Schengen ‘</a:t>
            </a:r>
            <a:r>
              <a:rPr lang="nl-NL" sz="4400" b="1" i="1" dirty="0" err="1">
                <a:solidFill>
                  <a:srgbClr val="D6A300"/>
                </a:solidFill>
              </a:rPr>
              <a:t>acquis</a:t>
            </a:r>
            <a:r>
              <a:rPr lang="nl-NL" sz="4400" b="1" i="1" dirty="0">
                <a:solidFill>
                  <a:srgbClr val="D6A300"/>
                </a:solidFill>
              </a:rPr>
              <a:t>’</a:t>
            </a:r>
            <a:endParaRPr lang="nl-NL" sz="28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1738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25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2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75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25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25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250"/>
                            </p:stCondLst>
                            <p:childTnLst>
                              <p:par>
                                <p:cTn id="5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25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95536" y="856357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‘Schengen’ and AFSJ have become </a:t>
            </a:r>
            <a:r>
              <a:rPr lang="en-GB" sz="2800" b="1" i="1" dirty="0"/>
              <a:t>a tailor-made process to suit the different tastes of member states</a:t>
            </a: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i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i="1" dirty="0"/>
              <a:t>‘Non-EU-Schengen’ member states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de-DE" sz="2400" i="1" dirty="0"/>
              <a:t>Schengen </a:t>
            </a:r>
            <a:r>
              <a:rPr lang="de-DE" sz="2400" i="1" dirty="0" err="1"/>
              <a:t>cooperation</a:t>
            </a:r>
            <a:r>
              <a:rPr lang="de-DE" sz="2400" i="1" dirty="0"/>
              <a:t> </a:t>
            </a:r>
            <a:r>
              <a:rPr lang="de-DE" sz="2400" i="1" dirty="0" err="1"/>
              <a:t>agreements</a:t>
            </a:r>
            <a:r>
              <a:rPr lang="de-DE" sz="2400" i="1" dirty="0"/>
              <a:t> </a:t>
            </a:r>
            <a:r>
              <a:rPr lang="de-DE" sz="2400" i="1" dirty="0" err="1"/>
              <a:t>with</a:t>
            </a:r>
            <a:r>
              <a:rPr lang="de-DE" sz="2400" i="1" dirty="0"/>
              <a:t> </a:t>
            </a:r>
            <a:r>
              <a:rPr lang="de-DE" sz="2400" i="1" dirty="0" err="1"/>
              <a:t>Norway</a:t>
            </a:r>
            <a:r>
              <a:rPr lang="de-DE" sz="2400" i="1" dirty="0"/>
              <a:t>, </a:t>
            </a:r>
            <a:r>
              <a:rPr lang="de-DE" sz="2400" i="1" dirty="0" err="1"/>
              <a:t>Iceland</a:t>
            </a:r>
            <a:r>
              <a:rPr lang="de-DE" sz="2400" i="1" dirty="0"/>
              <a:t> (1996)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de-DE" sz="2400" i="1" dirty="0" err="1"/>
              <a:t>Switzerland</a:t>
            </a:r>
            <a:r>
              <a:rPr lang="de-DE" sz="2400" i="1" dirty="0"/>
              <a:t> </a:t>
            </a:r>
            <a:r>
              <a:rPr lang="de-DE" sz="2400" i="1" dirty="0" err="1"/>
              <a:t>and</a:t>
            </a:r>
            <a:r>
              <a:rPr lang="de-DE" sz="2400" i="1" dirty="0"/>
              <a:t> Liechtenstein in 2009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COMIX (no voting rights, only recommendations)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sz="2800" b="1" dirty="0"/>
          </a:p>
          <a:p>
            <a:pPr marL="457200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800" b="1" dirty="0"/>
              <a:t>‘Non-Schengen’ EU </a:t>
            </a:r>
            <a:r>
              <a:rPr lang="en-US" sz="2800" b="1" i="1" dirty="0"/>
              <a:t>member states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Opt-out </a:t>
            </a:r>
            <a:r>
              <a:rPr lang="de-DE" sz="2400" i="1" dirty="0" err="1"/>
              <a:t>arrangements</a:t>
            </a:r>
            <a:r>
              <a:rPr lang="de-DE" sz="2400" i="1" dirty="0"/>
              <a:t> </a:t>
            </a:r>
            <a:r>
              <a:rPr lang="de-DE" sz="2400" i="1" dirty="0" err="1"/>
              <a:t>for</a:t>
            </a:r>
            <a:r>
              <a:rPr lang="de-DE" sz="2400" i="1" dirty="0"/>
              <a:t> UK, </a:t>
            </a:r>
            <a:r>
              <a:rPr lang="de-DE" sz="2400" i="1" dirty="0" err="1"/>
              <a:t>Ireland</a:t>
            </a:r>
            <a:endParaRPr lang="de-DE" sz="2400" i="1" dirty="0"/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sz="2400" i="1" dirty="0"/>
              <a:t>Denmark: opt-in position</a:t>
            </a:r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de-DE" sz="2400" i="1" dirty="0" err="1"/>
              <a:t>Bulgaria</a:t>
            </a:r>
            <a:r>
              <a:rPr lang="de-DE" sz="2400" i="1" dirty="0"/>
              <a:t>, </a:t>
            </a:r>
            <a:r>
              <a:rPr lang="de-DE" sz="2400" i="1" dirty="0" err="1"/>
              <a:t>Romania,Cyprus</a:t>
            </a:r>
            <a:r>
              <a:rPr lang="de-DE" sz="2400" i="1" dirty="0"/>
              <a:t> (</a:t>
            </a:r>
            <a:r>
              <a:rPr lang="de-DE" sz="2400" i="1" dirty="0" err="1"/>
              <a:t>though</a:t>
            </a:r>
            <a:r>
              <a:rPr lang="de-DE" sz="2400" i="1" dirty="0"/>
              <a:t> </a:t>
            </a:r>
            <a:r>
              <a:rPr lang="de-DE" sz="2400" i="1" dirty="0" err="1"/>
              <a:t>formally</a:t>
            </a:r>
            <a:r>
              <a:rPr lang="de-DE" sz="2400" i="1" dirty="0"/>
              <a:t> </a:t>
            </a:r>
            <a:r>
              <a:rPr lang="de-DE" sz="2400" i="1" dirty="0" err="1"/>
              <a:t>member</a:t>
            </a:r>
            <a:r>
              <a:rPr lang="de-DE" sz="2400" i="1" dirty="0"/>
              <a:t>) </a:t>
            </a:r>
            <a:r>
              <a:rPr lang="de-DE" sz="2400" i="1" dirty="0" err="1"/>
              <a:t>are</a:t>
            </a:r>
            <a:r>
              <a:rPr lang="de-DE" sz="2400" i="1" dirty="0"/>
              <a:t> not </a:t>
            </a:r>
            <a:r>
              <a:rPr lang="de-DE" sz="2400" i="1" dirty="0" err="1"/>
              <a:t>part</a:t>
            </a:r>
            <a:r>
              <a:rPr lang="de-DE" sz="2400" i="1" dirty="0"/>
              <a:t> </a:t>
            </a:r>
            <a:r>
              <a:rPr lang="de-DE" sz="2400" i="1" dirty="0" err="1"/>
              <a:t>of</a:t>
            </a:r>
            <a:r>
              <a:rPr lang="de-DE" sz="2400" i="1" dirty="0"/>
              <a:t> </a:t>
            </a:r>
            <a:r>
              <a:rPr lang="de-DE" sz="2400" i="1" dirty="0" err="1"/>
              <a:t>the</a:t>
            </a:r>
            <a:r>
              <a:rPr lang="de-DE" sz="2400" i="1" dirty="0"/>
              <a:t> Schengen </a:t>
            </a:r>
            <a:r>
              <a:rPr lang="de-DE" sz="2400" i="1" dirty="0" err="1"/>
              <a:t>free-travel</a:t>
            </a:r>
            <a:r>
              <a:rPr lang="de-DE" sz="2400" i="1" dirty="0"/>
              <a:t> </a:t>
            </a:r>
            <a:r>
              <a:rPr lang="de-DE" sz="2400" i="1" dirty="0" err="1"/>
              <a:t>area</a:t>
            </a:r>
            <a:endParaRPr lang="de-DE" sz="2400" i="1" dirty="0"/>
          </a:p>
          <a:p>
            <a:pPr marL="914400" lvl="1" indent="-457200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de-DE" sz="2400" i="1" dirty="0" err="1"/>
              <a:t>Croatia</a:t>
            </a:r>
            <a:r>
              <a:rPr lang="de-DE" sz="2400" i="1" dirty="0"/>
              <a:t> </a:t>
            </a:r>
            <a:r>
              <a:rPr lang="de-DE" sz="2400" i="1" dirty="0" err="1"/>
              <a:t>has</a:t>
            </a:r>
            <a:r>
              <a:rPr lang="de-DE" sz="2400" i="1" dirty="0"/>
              <a:t> </a:t>
            </a:r>
            <a:r>
              <a:rPr lang="de-DE" sz="2400" i="1" dirty="0" err="1"/>
              <a:t>become</a:t>
            </a:r>
            <a:r>
              <a:rPr lang="de-DE" sz="2400" i="1" dirty="0"/>
              <a:t> </a:t>
            </a:r>
            <a:r>
              <a:rPr lang="de-DE" sz="2400" i="1" dirty="0" err="1"/>
              <a:t>full</a:t>
            </a:r>
            <a:r>
              <a:rPr lang="de-DE" sz="2400" i="1" dirty="0"/>
              <a:t> </a:t>
            </a:r>
            <a:r>
              <a:rPr lang="de-DE" sz="2400" i="1" dirty="0" err="1"/>
              <a:t>member</a:t>
            </a:r>
            <a:r>
              <a:rPr lang="de-DE" sz="2400" i="1" dirty="0"/>
              <a:t> </a:t>
            </a:r>
            <a:r>
              <a:rPr lang="de-DE" sz="2400" i="1" dirty="0" err="1"/>
              <a:t>since</a:t>
            </a:r>
            <a:r>
              <a:rPr lang="de-DE" sz="2400" i="1" dirty="0"/>
              <a:t> March 2021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3568" y="116632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i="1" dirty="0">
                <a:solidFill>
                  <a:srgbClr val="D6A300"/>
                </a:solidFill>
              </a:rPr>
              <a:t>‘</a:t>
            </a:r>
            <a:r>
              <a:rPr lang="en-US" sz="4400" b="1" i="1" dirty="0">
                <a:solidFill>
                  <a:srgbClr val="D6A300"/>
                </a:solidFill>
              </a:rPr>
              <a:t>Variable geometry’ in </a:t>
            </a:r>
            <a:r>
              <a:rPr lang="nl-NL" sz="4400" b="1" i="1" dirty="0">
                <a:solidFill>
                  <a:srgbClr val="D6A300"/>
                </a:solidFill>
              </a:rPr>
              <a:t>JHA</a:t>
            </a:r>
            <a:endParaRPr lang="nl-NL" sz="32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78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2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25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2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25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75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25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31540" y="1443841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u="sng" dirty="0" err="1">
                <a:solidFill>
                  <a:srgbClr val="D6A300"/>
                </a:solidFill>
              </a:rPr>
              <a:t>Leading</a:t>
            </a:r>
            <a:r>
              <a:rPr lang="nl-NL" sz="3600" b="1" i="1" u="sng" dirty="0">
                <a:solidFill>
                  <a:srgbClr val="D6A300"/>
                </a:solidFill>
              </a:rPr>
              <a:t> statement </a:t>
            </a:r>
            <a:r>
              <a:rPr lang="nl-NL" sz="3600" b="1" i="1" u="sng" dirty="0" err="1">
                <a:solidFill>
                  <a:srgbClr val="D6A300"/>
                </a:solidFill>
              </a:rPr>
              <a:t>for</a:t>
            </a:r>
            <a:r>
              <a:rPr lang="nl-NL" sz="3600" b="1" i="1" u="sng" dirty="0">
                <a:solidFill>
                  <a:srgbClr val="D6A300"/>
                </a:solidFill>
              </a:rPr>
              <a:t> in-class </a:t>
            </a:r>
            <a:r>
              <a:rPr lang="nl-NL" sz="3600" b="1" i="1" u="sng" dirty="0" err="1">
                <a:solidFill>
                  <a:srgbClr val="D6A300"/>
                </a:solidFill>
              </a:rPr>
              <a:t>debate</a:t>
            </a:r>
            <a:r>
              <a:rPr lang="nl-NL" sz="3600" b="1" i="1" u="sng" dirty="0">
                <a:solidFill>
                  <a:srgbClr val="D6A300"/>
                </a:solidFill>
              </a:rPr>
              <a:t> of </a:t>
            </a:r>
            <a:r>
              <a:rPr lang="nl-NL" sz="3600" b="1" i="1" u="sng" dirty="0" err="1">
                <a:solidFill>
                  <a:srgbClr val="D6A300"/>
                </a:solidFill>
              </a:rPr>
              <a:t>tomorrow</a:t>
            </a:r>
            <a:r>
              <a:rPr lang="nl-NL" sz="3600" b="1" i="1" u="sng" dirty="0">
                <a:solidFill>
                  <a:srgbClr val="D6A300"/>
                </a:solidFill>
              </a:rPr>
              <a:t>:</a:t>
            </a: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r>
              <a:rPr lang="en-US" sz="3600" b="1" i="1">
                <a:solidFill>
                  <a:srgbClr val="D6A300"/>
                </a:solidFill>
              </a:rPr>
              <a:t>Member </a:t>
            </a:r>
            <a:r>
              <a:rPr lang="en-US" sz="3600" b="1" i="1" dirty="0">
                <a:solidFill>
                  <a:srgbClr val="D6A300"/>
                </a:solidFill>
              </a:rPr>
              <a:t>states should (continue to) be able to participate in the JHA field through ‘opt-in’ and ‘opt-out</a:t>
            </a:r>
            <a:r>
              <a:rPr lang="en-US" sz="3600" b="1" i="1">
                <a:solidFill>
                  <a:srgbClr val="D6A300"/>
                </a:solidFill>
              </a:rPr>
              <a:t>’ arrangements</a:t>
            </a:r>
            <a:endParaRPr lang="nl-NL" sz="3600" b="1" i="1" dirty="0">
              <a:solidFill>
                <a:srgbClr val="D6A300"/>
              </a:solidFill>
            </a:endParaRPr>
          </a:p>
          <a:p>
            <a:pPr algn="ctr"/>
            <a:endParaRPr lang="nl-NL" sz="36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452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95536" y="1663060"/>
            <a:ext cx="82809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i="1" dirty="0">
                <a:solidFill>
                  <a:srgbClr val="D6A300"/>
                </a:solidFill>
              </a:rPr>
              <a:t>END</a:t>
            </a:r>
            <a:endParaRPr lang="nl-NL" sz="3200" b="1" i="1" dirty="0">
              <a:solidFill>
                <a:srgbClr val="D6A300"/>
              </a:solidFill>
            </a:endParaRPr>
          </a:p>
          <a:p>
            <a:pPr algn="ctr"/>
            <a:endParaRPr lang="nl-NL" sz="3200" b="1" i="1" dirty="0">
              <a:solidFill>
                <a:srgbClr val="D6A3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19304" y="4509120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D6A300"/>
              </a:buClr>
            </a:pPr>
            <a:r>
              <a:rPr lang="en-GB" sz="2400" i="1" dirty="0"/>
              <a:t>Santino Lo Bianco PhD</a:t>
            </a:r>
          </a:p>
          <a:p>
            <a:pPr lvl="1">
              <a:buClr>
                <a:srgbClr val="D6A300"/>
              </a:buClr>
            </a:pPr>
            <a:r>
              <a:rPr lang="en-GB" sz="2400" i="1" dirty="0"/>
              <a:t>Email: santinolobianco@outlook.com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179218920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rberg_TitleMo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imated_picture_list_with_color_text_tab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937224-E4F2-406E-9D78-1C4B2666EE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Terberg_TitleMoves</Template>
  <TotalTime>0</TotalTime>
  <Words>586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Terberg_TitleMoves</vt:lpstr>
      <vt:lpstr>Animated_picture_list_with_color_text_tabs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2018-03-07T09:39:28Z</dcterms:created>
  <dcterms:modified xsi:type="dcterms:W3CDTF">2023-04-20T15:15:14Z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TC018814149991</vt:lpwstr>
  </property>
</Properties>
</file>