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59" r:id="rId5"/>
    <p:sldId id="263" r:id="rId6"/>
    <p:sldId id="260" r:id="rId7"/>
    <p:sldId id="293" r:id="rId8"/>
    <p:sldId id="295" r:id="rId9"/>
    <p:sldId id="296" r:id="rId10"/>
    <p:sldId id="298" r:id="rId11"/>
    <p:sldId id="305" r:id="rId12"/>
    <p:sldId id="307" r:id="rId13"/>
    <p:sldId id="308" r:id="rId14"/>
    <p:sldId id="309" r:id="rId15"/>
    <p:sldId id="266" r:id="rId16"/>
    <p:sldId id="268" r:id="rId17"/>
    <p:sldId id="270" r:id="rId18"/>
    <p:sldId id="271" r:id="rId19"/>
    <p:sldId id="310" r:id="rId20"/>
    <p:sldId id="292" r:id="rId21"/>
    <p:sldId id="283" r:id="rId22"/>
    <p:sldId id="284" r:id="rId23"/>
    <p:sldId id="314" r:id="rId24"/>
    <p:sldId id="311" r:id="rId25"/>
    <p:sldId id="285" r:id="rId26"/>
    <p:sldId id="286" r:id="rId27"/>
    <p:sldId id="287" r:id="rId28"/>
    <p:sldId id="313" r:id="rId29"/>
    <p:sldId id="262" r:id="rId30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53EAE-269C-477C-BD32-ED47833B31AE}" v="1" dt="2023-03-17T19:23:35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9761626D-3CE4-48BD-85F3-ED0A9A6B5CE7}"/>
    <pc:docChg chg="undo redo custSel addSld delSld modSld">
      <pc:chgData name="Peter" userId="2e8d26cd-55d7-4d78-8227-1866407259d9" providerId="ADAL" clId="{9761626D-3CE4-48BD-85F3-ED0A9A6B5CE7}" dt="2023-02-19T15:03:10.086" v="7715" actId="20577"/>
      <pc:docMkLst>
        <pc:docMk/>
      </pc:docMkLst>
      <pc:sldChg chg="modSp mod">
        <pc:chgData name="Peter" userId="2e8d26cd-55d7-4d78-8227-1866407259d9" providerId="ADAL" clId="{9761626D-3CE4-48BD-85F3-ED0A9A6B5CE7}" dt="2023-02-18T09:41:38.337" v="34" actId="403"/>
        <pc:sldMkLst>
          <pc:docMk/>
          <pc:sldMk cId="1027643764" sldId="256"/>
        </pc:sldMkLst>
        <pc:spChg chg="mod">
          <ac:chgData name="Peter" userId="2e8d26cd-55d7-4d78-8227-1866407259d9" providerId="ADAL" clId="{9761626D-3CE4-48BD-85F3-ED0A9A6B5CE7}" dt="2023-02-18T09:41:38.337" v="34" actId="403"/>
          <ac:spMkLst>
            <pc:docMk/>
            <pc:sldMk cId="1027643764" sldId="256"/>
            <ac:spMk id="2" creationId="{5322FCA0-685B-4E24-A883-71AECD3EB19B}"/>
          </ac:spMkLst>
        </pc:spChg>
        <pc:spChg chg="mod">
          <ac:chgData name="Peter" userId="2e8d26cd-55d7-4d78-8227-1866407259d9" providerId="ADAL" clId="{9761626D-3CE4-48BD-85F3-ED0A9A6B5CE7}" dt="2023-02-18T09:41:29.100" v="31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9761626D-3CE4-48BD-85F3-ED0A9A6B5CE7}" dt="2023-02-18T09:47:03.300" v="318" actId="20577"/>
        <pc:sldMkLst>
          <pc:docMk/>
          <pc:sldMk cId="3097774840" sldId="257"/>
        </pc:sldMkLst>
        <pc:spChg chg="mod">
          <ac:chgData name="Peter" userId="2e8d26cd-55d7-4d78-8227-1866407259d9" providerId="ADAL" clId="{9761626D-3CE4-48BD-85F3-ED0A9A6B5CE7}" dt="2023-02-18T09:47:03.300" v="318" actId="20577"/>
          <ac:spMkLst>
            <pc:docMk/>
            <pc:sldMk cId="3097774840" sldId="257"/>
            <ac:spMk id="3" creationId="{22994443-51B6-42E3-A8DB-20D1FEFD89F3}"/>
          </ac:spMkLst>
        </pc:spChg>
      </pc:sldChg>
    </pc:docChg>
  </pc:docChgLst>
  <pc:docChgLst>
    <pc:chgData name="Peter" userId="2e8d26cd-55d7-4d78-8227-1866407259d9" providerId="ADAL" clId="{77E0FC87-B47B-4148-A987-57155DF10D73}"/>
    <pc:docChg chg="undo custSel modSld">
      <pc:chgData name="Peter" userId="2e8d26cd-55d7-4d78-8227-1866407259d9" providerId="ADAL" clId="{77E0FC87-B47B-4148-A987-57155DF10D73}" dt="2023-02-26T21:36:17.861" v="40" actId="20577"/>
      <pc:docMkLst>
        <pc:docMk/>
      </pc:docMkLst>
      <pc:sldChg chg="modSp mod">
        <pc:chgData name="Peter" userId="2e8d26cd-55d7-4d78-8227-1866407259d9" providerId="ADAL" clId="{77E0FC87-B47B-4148-A987-57155DF10D73}" dt="2023-02-26T15:07:47.476" v="16" actId="20577"/>
        <pc:sldMkLst>
          <pc:docMk/>
          <pc:sldMk cId="1027643764" sldId="256"/>
        </pc:sldMkLst>
        <pc:spChg chg="mod">
          <ac:chgData name="Peter" userId="2e8d26cd-55d7-4d78-8227-1866407259d9" providerId="ADAL" clId="{77E0FC87-B47B-4148-A987-57155DF10D73}" dt="2023-02-26T15:07:47.476" v="16" actId="20577"/>
          <ac:spMkLst>
            <pc:docMk/>
            <pc:sldMk cId="1027643764" sldId="256"/>
            <ac:spMk id="2" creationId="{5322FCA0-685B-4E24-A883-71AECD3EB19B}"/>
          </ac:spMkLst>
        </pc:spChg>
      </pc:sldChg>
    </pc:docChg>
  </pc:docChgLst>
  <pc:docChgLst>
    <pc:chgData name="Peter Spáč" userId="2e8d26cd-55d7-4d78-8227-1866407259d9" providerId="ADAL" clId="{F9F8A547-7B27-4683-B692-5BEB2B9A25A3}"/>
    <pc:docChg chg="custSel modSld">
      <pc:chgData name="Peter Spáč" userId="2e8d26cd-55d7-4d78-8227-1866407259d9" providerId="ADAL" clId="{F9F8A547-7B27-4683-B692-5BEB2B9A25A3}" dt="2023-03-06T14:45:04.493" v="50" actId="1076"/>
      <pc:docMkLst>
        <pc:docMk/>
      </pc:docMkLst>
    </pc:docChg>
  </pc:docChgLst>
  <pc:docChgLst>
    <pc:chgData name="Peter" userId="2e8d26cd-55d7-4d78-8227-1866407259d9" providerId="ADAL" clId="{83E53EAE-269C-477C-BD32-ED47833B31AE}"/>
    <pc:docChg chg="delSld modSld">
      <pc:chgData name="Peter" userId="2e8d26cd-55d7-4d78-8227-1866407259d9" providerId="ADAL" clId="{83E53EAE-269C-477C-BD32-ED47833B31AE}" dt="2023-03-17T19:23:40.448" v="9" actId="47"/>
      <pc:docMkLst>
        <pc:docMk/>
      </pc:docMkLst>
      <pc:sldChg chg="del">
        <pc:chgData name="Peter" userId="2e8d26cd-55d7-4d78-8227-1866407259d9" providerId="ADAL" clId="{83E53EAE-269C-477C-BD32-ED47833B31AE}" dt="2023-03-17T19:23:15.876" v="0" actId="47"/>
        <pc:sldMkLst>
          <pc:docMk/>
          <pc:sldMk cId="2349960702" sldId="264"/>
        </pc:sldMkLst>
      </pc:sldChg>
      <pc:sldChg chg="del">
        <pc:chgData name="Peter" userId="2e8d26cd-55d7-4d78-8227-1866407259d9" providerId="ADAL" clId="{83E53EAE-269C-477C-BD32-ED47833B31AE}" dt="2023-03-17T19:23:29.102" v="7" actId="47"/>
        <pc:sldMkLst>
          <pc:docMk/>
          <pc:sldMk cId="2977364310" sldId="267"/>
        </pc:sldMkLst>
      </pc:sldChg>
      <pc:sldChg chg="modTransition">
        <pc:chgData name="Peter" userId="2e8d26cd-55d7-4d78-8227-1866407259d9" providerId="ADAL" clId="{83E53EAE-269C-477C-BD32-ED47833B31AE}" dt="2023-03-17T19:23:35.199" v="8"/>
        <pc:sldMkLst>
          <pc:docMk/>
          <pc:sldMk cId="1037416591" sldId="268"/>
        </pc:sldMkLst>
      </pc:sldChg>
      <pc:sldChg chg="del">
        <pc:chgData name="Peter" userId="2e8d26cd-55d7-4d78-8227-1866407259d9" providerId="ADAL" clId="{83E53EAE-269C-477C-BD32-ED47833B31AE}" dt="2023-03-17T19:23:21.970" v="5" actId="47"/>
        <pc:sldMkLst>
          <pc:docMk/>
          <pc:sldMk cId="1298920467" sldId="299"/>
        </pc:sldMkLst>
      </pc:sldChg>
      <pc:sldChg chg="del">
        <pc:chgData name="Peter" userId="2e8d26cd-55d7-4d78-8227-1866407259d9" providerId="ADAL" clId="{83E53EAE-269C-477C-BD32-ED47833B31AE}" dt="2023-03-17T19:23:21.522" v="4" actId="47"/>
        <pc:sldMkLst>
          <pc:docMk/>
          <pc:sldMk cId="4003794797" sldId="300"/>
        </pc:sldMkLst>
      </pc:sldChg>
      <pc:sldChg chg="del">
        <pc:chgData name="Peter" userId="2e8d26cd-55d7-4d78-8227-1866407259d9" providerId="ADAL" clId="{83E53EAE-269C-477C-BD32-ED47833B31AE}" dt="2023-03-17T19:23:20.582" v="2" actId="47"/>
        <pc:sldMkLst>
          <pc:docMk/>
          <pc:sldMk cId="256777757" sldId="301"/>
        </pc:sldMkLst>
      </pc:sldChg>
      <pc:sldChg chg="del">
        <pc:chgData name="Peter" userId="2e8d26cd-55d7-4d78-8227-1866407259d9" providerId="ADAL" clId="{83E53EAE-269C-477C-BD32-ED47833B31AE}" dt="2023-03-17T19:23:20.125" v="1" actId="47"/>
        <pc:sldMkLst>
          <pc:docMk/>
          <pc:sldMk cId="1697004384" sldId="302"/>
        </pc:sldMkLst>
      </pc:sldChg>
      <pc:sldChg chg="del">
        <pc:chgData name="Peter" userId="2e8d26cd-55d7-4d78-8227-1866407259d9" providerId="ADAL" clId="{83E53EAE-269C-477C-BD32-ED47833B31AE}" dt="2023-03-17T19:23:21.074" v="3" actId="47"/>
        <pc:sldMkLst>
          <pc:docMk/>
          <pc:sldMk cId="2601923345" sldId="303"/>
        </pc:sldMkLst>
      </pc:sldChg>
      <pc:sldChg chg="del">
        <pc:chgData name="Peter" userId="2e8d26cd-55d7-4d78-8227-1866407259d9" providerId="ADAL" clId="{83E53EAE-269C-477C-BD32-ED47833B31AE}" dt="2023-03-17T19:23:22.354" v="6" actId="47"/>
        <pc:sldMkLst>
          <pc:docMk/>
          <pc:sldMk cId="3128463323" sldId="304"/>
        </pc:sldMkLst>
      </pc:sldChg>
      <pc:sldChg chg="del">
        <pc:chgData name="Peter" userId="2e8d26cd-55d7-4d78-8227-1866407259d9" providerId="ADAL" clId="{83E53EAE-269C-477C-BD32-ED47833B31AE}" dt="2023-03-17T19:23:40.448" v="9" actId="47"/>
        <pc:sldMkLst>
          <pc:docMk/>
          <pc:sldMk cId="694952889" sldId="312"/>
        </pc:sldMkLst>
      </pc:sldChg>
    </pc:docChg>
  </pc:docChgLst>
  <pc:docChgLst>
    <pc:chgData name="Peter" userId="2e8d26cd-55d7-4d78-8227-1866407259d9" providerId="ADAL" clId="{DBA09042-2487-4AAF-923E-14810D0A7B0E}"/>
    <pc:docChg chg="undo redo custSel addSld delSld modSld">
      <pc:chgData name="Peter" userId="2e8d26cd-55d7-4d78-8227-1866407259d9" providerId="ADAL" clId="{DBA09042-2487-4AAF-923E-14810D0A7B0E}" dt="2023-03-12T19:28:03.376" v="3793" actId="20577"/>
      <pc:docMkLst>
        <pc:docMk/>
      </pc:docMkLst>
      <pc:sldChg chg="modSp mod">
        <pc:chgData name="Peter" userId="2e8d26cd-55d7-4d78-8227-1866407259d9" providerId="ADAL" clId="{DBA09042-2487-4AAF-923E-14810D0A7B0E}" dt="2023-03-12T17:33:29.875" v="26" actId="20577"/>
        <pc:sldMkLst>
          <pc:docMk/>
          <pc:sldMk cId="1027643764" sldId="256"/>
        </pc:sldMkLst>
        <pc:spChg chg="mod">
          <ac:chgData name="Peter" userId="2e8d26cd-55d7-4d78-8227-1866407259d9" providerId="ADAL" clId="{DBA09042-2487-4AAF-923E-14810D0A7B0E}" dt="2023-03-12T17:33:29.875" v="26" actId="20577"/>
          <ac:spMkLst>
            <pc:docMk/>
            <pc:sldMk cId="1027643764" sldId="256"/>
            <ac:spMk id="2" creationId="{5322FCA0-685B-4E24-A883-71AECD3EB19B}"/>
          </ac:spMkLst>
        </pc:spChg>
      </pc:sldChg>
      <pc:sldChg chg="modSp mod">
        <pc:chgData name="Peter" userId="2e8d26cd-55d7-4d78-8227-1866407259d9" providerId="ADAL" clId="{DBA09042-2487-4AAF-923E-14810D0A7B0E}" dt="2023-03-12T17:37:50.996" v="62" actId="27636"/>
        <pc:sldMkLst>
          <pc:docMk/>
          <pc:sldMk cId="3097774840" sldId="257"/>
        </pc:sldMkLst>
        <pc:spChg chg="mod">
          <ac:chgData name="Peter" userId="2e8d26cd-55d7-4d78-8227-1866407259d9" providerId="ADAL" clId="{DBA09042-2487-4AAF-923E-14810D0A7B0E}" dt="2023-03-12T17:37:50.996" v="62" actId="27636"/>
          <ac:spMkLst>
            <pc:docMk/>
            <pc:sldMk cId="3097774840" sldId="257"/>
            <ac:spMk id="3" creationId="{22994443-51B6-42E3-A8DB-20D1FEFD89F3}"/>
          </ac:spMkLst>
        </pc:spChg>
      </pc:sldChg>
      <pc:sldChg chg="modSp add mod">
        <pc:chgData name="Peter" userId="2e8d26cd-55d7-4d78-8227-1866407259d9" providerId="ADAL" clId="{DBA09042-2487-4AAF-923E-14810D0A7B0E}" dt="2023-03-12T17:38:17.696" v="132" actId="20577"/>
        <pc:sldMkLst>
          <pc:docMk/>
          <pc:sldMk cId="4202180891" sldId="259"/>
        </pc:sldMkLst>
        <pc:spChg chg="mod">
          <ac:chgData name="Peter" userId="2e8d26cd-55d7-4d78-8227-1866407259d9" providerId="ADAL" clId="{DBA09042-2487-4AAF-923E-14810D0A7B0E}" dt="2023-03-12T17:38:17.696" v="132" actId="20577"/>
          <ac:spMkLst>
            <pc:docMk/>
            <pc:sldMk cId="4202180891" sldId="259"/>
            <ac:spMk id="2" creationId="{63FC1758-C271-4551-9358-53052291BB7C}"/>
          </ac:spMkLst>
        </pc:spChg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891980272" sldId="260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503861537" sldId="262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2129365666" sldId="263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2349960702" sldId="264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1682605989" sldId="266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2977364310" sldId="267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1037416591" sldId="268"/>
        </pc:sldMkLst>
      </pc:sldChg>
      <pc:sldChg chg="modSp add mod">
        <pc:chgData name="Peter" userId="2e8d26cd-55d7-4d78-8227-1866407259d9" providerId="ADAL" clId="{DBA09042-2487-4AAF-923E-14810D0A7B0E}" dt="2023-03-12T19:25:20.891" v="3579" actId="27636"/>
        <pc:sldMkLst>
          <pc:docMk/>
          <pc:sldMk cId="3186125542" sldId="270"/>
        </pc:sldMkLst>
        <pc:spChg chg="mod">
          <ac:chgData name="Peter" userId="2e8d26cd-55d7-4d78-8227-1866407259d9" providerId="ADAL" clId="{DBA09042-2487-4AAF-923E-14810D0A7B0E}" dt="2023-03-12T19:25:20.891" v="3579" actId="27636"/>
          <ac:spMkLst>
            <pc:docMk/>
            <pc:sldMk cId="3186125542" sldId="270"/>
            <ac:spMk id="3" creationId="{BD0D70E0-3BB2-4D47-A51F-EC2168E99FA4}"/>
          </ac:spMkLst>
        </pc:spChg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2775741703" sldId="271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1240578565" sldId="283"/>
        </pc:sldMkLst>
      </pc:sldChg>
      <pc:sldChg chg="modSp add mod">
        <pc:chgData name="Peter" userId="2e8d26cd-55d7-4d78-8227-1866407259d9" providerId="ADAL" clId="{DBA09042-2487-4AAF-923E-14810D0A7B0E}" dt="2023-03-12T19:28:03.376" v="3793" actId="20577"/>
        <pc:sldMkLst>
          <pc:docMk/>
          <pc:sldMk cId="2479504120" sldId="284"/>
        </pc:sldMkLst>
        <pc:spChg chg="mod">
          <ac:chgData name="Peter" userId="2e8d26cd-55d7-4d78-8227-1866407259d9" providerId="ADAL" clId="{DBA09042-2487-4AAF-923E-14810D0A7B0E}" dt="2023-03-12T19:28:03.376" v="3793" actId="20577"/>
          <ac:spMkLst>
            <pc:docMk/>
            <pc:sldMk cId="2479504120" sldId="284"/>
            <ac:spMk id="3" creationId="{02702B0E-8E64-4175-A322-8DEA84A3EE65}"/>
          </ac:spMkLst>
        </pc:spChg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358737045" sldId="285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959786318" sldId="286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66956648" sldId="287"/>
        </pc:sldMkLst>
      </pc:sldChg>
      <pc:sldChg chg="add">
        <pc:chgData name="Peter" userId="2e8d26cd-55d7-4d78-8227-1866407259d9" providerId="ADAL" clId="{DBA09042-2487-4AAF-923E-14810D0A7B0E}" dt="2023-03-12T17:36:10.668" v="46"/>
        <pc:sldMkLst>
          <pc:docMk/>
          <pc:sldMk cId="2411662639" sldId="289"/>
        </pc:sldMkLst>
      </pc:sldChg>
      <pc:sldChg chg="add">
        <pc:chgData name="Peter" userId="2e8d26cd-55d7-4d78-8227-1866407259d9" providerId="ADAL" clId="{DBA09042-2487-4AAF-923E-14810D0A7B0E}" dt="2023-03-12T19:20:38.548" v="3494"/>
        <pc:sldMkLst>
          <pc:docMk/>
          <pc:sldMk cId="3425716550" sldId="292"/>
        </pc:sldMkLst>
      </pc:sldChg>
      <pc:sldChg chg="modSp new mod">
        <pc:chgData name="Peter" userId="2e8d26cd-55d7-4d78-8227-1866407259d9" providerId="ADAL" clId="{DBA09042-2487-4AAF-923E-14810D0A7B0E}" dt="2023-03-12T17:47:15" v="792" actId="20577"/>
        <pc:sldMkLst>
          <pc:docMk/>
          <pc:sldMk cId="4116632107" sldId="293"/>
        </pc:sldMkLst>
        <pc:spChg chg="mod">
          <ac:chgData name="Peter" userId="2e8d26cd-55d7-4d78-8227-1866407259d9" providerId="ADAL" clId="{DBA09042-2487-4AAF-923E-14810D0A7B0E}" dt="2023-03-12T17:41:04.027" v="161" actId="20577"/>
          <ac:spMkLst>
            <pc:docMk/>
            <pc:sldMk cId="4116632107" sldId="293"/>
            <ac:spMk id="2" creationId="{4A9D3567-CA6E-A2B0-C99A-9B6F7C767DBF}"/>
          </ac:spMkLst>
        </pc:spChg>
        <pc:spChg chg="mod">
          <ac:chgData name="Peter" userId="2e8d26cd-55d7-4d78-8227-1866407259d9" providerId="ADAL" clId="{DBA09042-2487-4AAF-923E-14810D0A7B0E}" dt="2023-03-12T17:47:15" v="792" actId="20577"/>
          <ac:spMkLst>
            <pc:docMk/>
            <pc:sldMk cId="4116632107" sldId="293"/>
            <ac:spMk id="3" creationId="{8FE5234C-F766-31A0-7AA5-D4764D1D9617}"/>
          </ac:spMkLst>
        </pc:spChg>
      </pc:sldChg>
      <pc:sldChg chg="modSp new mod">
        <pc:chgData name="Peter" userId="2e8d26cd-55d7-4d78-8227-1866407259d9" providerId="ADAL" clId="{DBA09042-2487-4AAF-923E-14810D0A7B0E}" dt="2023-03-12T17:46:20.031" v="715" actId="20577"/>
        <pc:sldMkLst>
          <pc:docMk/>
          <pc:sldMk cId="875684570" sldId="294"/>
        </pc:sldMkLst>
        <pc:spChg chg="mod">
          <ac:chgData name="Peter" userId="2e8d26cd-55d7-4d78-8227-1866407259d9" providerId="ADAL" clId="{DBA09042-2487-4AAF-923E-14810D0A7B0E}" dt="2023-03-12T17:43:09.278" v="305" actId="20577"/>
          <ac:spMkLst>
            <pc:docMk/>
            <pc:sldMk cId="875684570" sldId="294"/>
            <ac:spMk id="2" creationId="{A39629A6-027D-D263-9126-062C525D517A}"/>
          </ac:spMkLst>
        </pc:spChg>
        <pc:spChg chg="mod">
          <ac:chgData name="Peter" userId="2e8d26cd-55d7-4d78-8227-1866407259d9" providerId="ADAL" clId="{DBA09042-2487-4AAF-923E-14810D0A7B0E}" dt="2023-03-12T17:46:20.031" v="715" actId="20577"/>
          <ac:spMkLst>
            <pc:docMk/>
            <pc:sldMk cId="875684570" sldId="294"/>
            <ac:spMk id="3" creationId="{79DD3A9F-6359-ED7B-E9C0-62541596F4C8}"/>
          </ac:spMkLst>
        </pc:spChg>
      </pc:sldChg>
      <pc:sldChg chg="modSp new mod">
        <pc:chgData name="Peter" userId="2e8d26cd-55d7-4d78-8227-1866407259d9" providerId="ADAL" clId="{DBA09042-2487-4AAF-923E-14810D0A7B0E}" dt="2023-03-12T17:49:35.360" v="981" actId="27636"/>
        <pc:sldMkLst>
          <pc:docMk/>
          <pc:sldMk cId="2510816089" sldId="295"/>
        </pc:sldMkLst>
        <pc:spChg chg="mod">
          <ac:chgData name="Peter" userId="2e8d26cd-55d7-4d78-8227-1866407259d9" providerId="ADAL" clId="{DBA09042-2487-4AAF-923E-14810D0A7B0E}" dt="2023-03-12T17:48:34.678" v="837" actId="20577"/>
          <ac:spMkLst>
            <pc:docMk/>
            <pc:sldMk cId="2510816089" sldId="295"/>
            <ac:spMk id="2" creationId="{36B4FB67-4A81-8659-0938-22FD05EE7E01}"/>
          </ac:spMkLst>
        </pc:spChg>
        <pc:spChg chg="mod">
          <ac:chgData name="Peter" userId="2e8d26cd-55d7-4d78-8227-1866407259d9" providerId="ADAL" clId="{DBA09042-2487-4AAF-923E-14810D0A7B0E}" dt="2023-03-12T17:49:35.360" v="981" actId="27636"/>
          <ac:spMkLst>
            <pc:docMk/>
            <pc:sldMk cId="2510816089" sldId="295"/>
            <ac:spMk id="3" creationId="{81FED1EE-AA7F-7AD2-B5D4-09016D57E818}"/>
          </ac:spMkLst>
        </pc:spChg>
      </pc:sldChg>
      <pc:sldChg chg="modSp new mod">
        <pc:chgData name="Peter" userId="2e8d26cd-55d7-4d78-8227-1866407259d9" providerId="ADAL" clId="{DBA09042-2487-4AAF-923E-14810D0A7B0E}" dt="2023-03-12T17:54:00.572" v="1327" actId="20577"/>
        <pc:sldMkLst>
          <pc:docMk/>
          <pc:sldMk cId="558380835" sldId="296"/>
        </pc:sldMkLst>
        <pc:spChg chg="mod">
          <ac:chgData name="Peter" userId="2e8d26cd-55d7-4d78-8227-1866407259d9" providerId="ADAL" clId="{DBA09042-2487-4AAF-923E-14810D0A7B0E}" dt="2023-03-12T17:49:43.677" v="1004" actId="20577"/>
          <ac:spMkLst>
            <pc:docMk/>
            <pc:sldMk cId="558380835" sldId="296"/>
            <ac:spMk id="2" creationId="{34F8D741-5A2A-7F2B-F41C-431BCEF92F7F}"/>
          </ac:spMkLst>
        </pc:spChg>
        <pc:spChg chg="mod">
          <ac:chgData name="Peter" userId="2e8d26cd-55d7-4d78-8227-1866407259d9" providerId="ADAL" clId="{DBA09042-2487-4AAF-923E-14810D0A7B0E}" dt="2023-03-12T17:54:00.572" v="1327" actId="20577"/>
          <ac:spMkLst>
            <pc:docMk/>
            <pc:sldMk cId="558380835" sldId="296"/>
            <ac:spMk id="3" creationId="{F41B80F6-79D9-F348-EED5-954B4A5682C2}"/>
          </ac:spMkLst>
        </pc:spChg>
      </pc:sldChg>
      <pc:sldChg chg="addSp delSp modSp new mod">
        <pc:chgData name="Peter" userId="2e8d26cd-55d7-4d78-8227-1866407259d9" providerId="ADAL" clId="{DBA09042-2487-4AAF-923E-14810D0A7B0E}" dt="2023-03-12T18:00:32.969" v="1869" actId="20577"/>
        <pc:sldMkLst>
          <pc:docMk/>
          <pc:sldMk cId="2429641407" sldId="298"/>
        </pc:sldMkLst>
        <pc:spChg chg="del">
          <ac:chgData name="Peter" userId="2e8d26cd-55d7-4d78-8227-1866407259d9" providerId="ADAL" clId="{DBA09042-2487-4AAF-923E-14810D0A7B0E}" dt="2023-03-12T17:54:47.095" v="1364" actId="478"/>
          <ac:spMkLst>
            <pc:docMk/>
            <pc:sldMk cId="2429641407" sldId="298"/>
            <ac:spMk id="2" creationId="{20B938E5-9EE0-621D-AD55-5C0AF0E6AD56}"/>
          </ac:spMkLst>
        </pc:spChg>
        <pc:spChg chg="del">
          <ac:chgData name="Peter" userId="2e8d26cd-55d7-4d78-8227-1866407259d9" providerId="ADAL" clId="{DBA09042-2487-4AAF-923E-14810D0A7B0E}" dt="2023-03-12T17:54:26.678" v="1329"/>
          <ac:spMkLst>
            <pc:docMk/>
            <pc:sldMk cId="2429641407" sldId="298"/>
            <ac:spMk id="3" creationId="{6180B73C-39D6-90F8-A7AC-9E7A0EC3C212}"/>
          </ac:spMkLst>
        </pc:spChg>
        <pc:graphicFrameChg chg="add mod modGraphic">
          <ac:chgData name="Peter" userId="2e8d26cd-55d7-4d78-8227-1866407259d9" providerId="ADAL" clId="{DBA09042-2487-4AAF-923E-14810D0A7B0E}" dt="2023-03-12T18:00:32.969" v="1869" actId="20577"/>
          <ac:graphicFrameMkLst>
            <pc:docMk/>
            <pc:sldMk cId="2429641407" sldId="298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50.862" v="1891" actId="6549"/>
        <pc:sldMkLst>
          <pc:docMk/>
          <pc:sldMk cId="1298920467" sldId="299"/>
        </pc:sldMkLst>
        <pc:graphicFrameChg chg="modGraphic">
          <ac:chgData name="Peter" userId="2e8d26cd-55d7-4d78-8227-1866407259d9" providerId="ADAL" clId="{DBA09042-2487-4AAF-923E-14810D0A7B0E}" dt="2023-03-12T18:01:50.862" v="1891" actId="6549"/>
          <ac:graphicFrameMkLst>
            <pc:docMk/>
            <pc:sldMk cId="1298920467" sldId="299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48.107" v="1890" actId="6549"/>
        <pc:sldMkLst>
          <pc:docMk/>
          <pc:sldMk cId="4003794797" sldId="300"/>
        </pc:sldMkLst>
        <pc:graphicFrameChg chg="modGraphic">
          <ac:chgData name="Peter" userId="2e8d26cd-55d7-4d78-8227-1866407259d9" providerId="ADAL" clId="{DBA09042-2487-4AAF-923E-14810D0A7B0E}" dt="2023-03-12T18:01:48.107" v="1890" actId="6549"/>
          <ac:graphicFrameMkLst>
            <pc:docMk/>
            <pc:sldMk cId="4003794797" sldId="300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27.471" v="1886" actId="6549"/>
        <pc:sldMkLst>
          <pc:docMk/>
          <pc:sldMk cId="256777757" sldId="301"/>
        </pc:sldMkLst>
        <pc:graphicFrameChg chg="modGraphic">
          <ac:chgData name="Peter" userId="2e8d26cd-55d7-4d78-8227-1866407259d9" providerId="ADAL" clId="{DBA09042-2487-4AAF-923E-14810D0A7B0E}" dt="2023-03-12T18:01:27.471" v="1886" actId="6549"/>
          <ac:graphicFrameMkLst>
            <pc:docMk/>
            <pc:sldMk cId="256777757" sldId="301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22.931" v="1885" actId="6549"/>
        <pc:sldMkLst>
          <pc:docMk/>
          <pc:sldMk cId="1697004384" sldId="302"/>
        </pc:sldMkLst>
        <pc:graphicFrameChg chg="modGraphic">
          <ac:chgData name="Peter" userId="2e8d26cd-55d7-4d78-8227-1866407259d9" providerId="ADAL" clId="{DBA09042-2487-4AAF-923E-14810D0A7B0E}" dt="2023-03-12T18:01:22.931" v="1885" actId="6549"/>
          <ac:graphicFrameMkLst>
            <pc:docMk/>
            <pc:sldMk cId="1697004384" sldId="302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45.636" v="1889" actId="6549"/>
        <pc:sldMkLst>
          <pc:docMk/>
          <pc:sldMk cId="2601923345" sldId="303"/>
        </pc:sldMkLst>
        <pc:graphicFrameChg chg="modGraphic">
          <ac:chgData name="Peter" userId="2e8d26cd-55d7-4d78-8227-1866407259d9" providerId="ADAL" clId="{DBA09042-2487-4AAF-923E-14810D0A7B0E}" dt="2023-03-12T18:01:45.636" v="1889" actId="6549"/>
          <ac:graphicFrameMkLst>
            <pc:docMk/>
            <pc:sldMk cId="2601923345" sldId="303"/>
            <ac:graphicFrameMk id="4" creationId="{86126D4E-51B2-955F-7C85-4437DEFCC940}"/>
          </ac:graphicFrameMkLst>
        </pc:graphicFrameChg>
      </pc:sldChg>
      <pc:sldChg chg="modSp add mod">
        <pc:chgData name="Peter" userId="2e8d26cd-55d7-4d78-8227-1866407259d9" providerId="ADAL" clId="{DBA09042-2487-4AAF-923E-14810D0A7B0E}" dt="2023-03-12T18:01:55.968" v="1893" actId="6549"/>
        <pc:sldMkLst>
          <pc:docMk/>
          <pc:sldMk cId="3128463323" sldId="304"/>
        </pc:sldMkLst>
        <pc:graphicFrameChg chg="modGraphic">
          <ac:chgData name="Peter" userId="2e8d26cd-55d7-4d78-8227-1866407259d9" providerId="ADAL" clId="{DBA09042-2487-4AAF-923E-14810D0A7B0E}" dt="2023-03-12T18:01:55.968" v="1893" actId="6549"/>
          <ac:graphicFrameMkLst>
            <pc:docMk/>
            <pc:sldMk cId="3128463323" sldId="304"/>
            <ac:graphicFrameMk id="4" creationId="{86126D4E-51B2-955F-7C85-4437DEFCC940}"/>
          </ac:graphicFrameMkLst>
        </pc:graphicFrameChg>
      </pc:sldChg>
      <pc:sldChg chg="modSp new mod">
        <pc:chgData name="Peter" userId="2e8d26cd-55d7-4d78-8227-1866407259d9" providerId="ADAL" clId="{DBA09042-2487-4AAF-923E-14810D0A7B0E}" dt="2023-03-12T18:10:45.628" v="2345" actId="20577"/>
        <pc:sldMkLst>
          <pc:docMk/>
          <pc:sldMk cId="2065529322" sldId="305"/>
        </pc:sldMkLst>
        <pc:spChg chg="mod">
          <ac:chgData name="Peter" userId="2e8d26cd-55d7-4d78-8227-1866407259d9" providerId="ADAL" clId="{DBA09042-2487-4AAF-923E-14810D0A7B0E}" dt="2023-03-12T18:05:03.022" v="1939" actId="20577"/>
          <ac:spMkLst>
            <pc:docMk/>
            <pc:sldMk cId="2065529322" sldId="305"/>
            <ac:spMk id="2" creationId="{04D12894-5ADF-096F-8C92-0B6C6AEA98B8}"/>
          </ac:spMkLst>
        </pc:spChg>
        <pc:spChg chg="mod">
          <ac:chgData name="Peter" userId="2e8d26cd-55d7-4d78-8227-1866407259d9" providerId="ADAL" clId="{DBA09042-2487-4AAF-923E-14810D0A7B0E}" dt="2023-03-12T18:10:45.628" v="2345" actId="20577"/>
          <ac:spMkLst>
            <pc:docMk/>
            <pc:sldMk cId="2065529322" sldId="305"/>
            <ac:spMk id="3" creationId="{F9EAE79F-E496-EEC0-B259-0EC61EBBE6D2}"/>
          </ac:spMkLst>
        </pc:spChg>
      </pc:sldChg>
      <pc:sldChg chg="modSp add mod">
        <pc:chgData name="Peter" userId="2e8d26cd-55d7-4d78-8227-1866407259d9" providerId="ADAL" clId="{DBA09042-2487-4AAF-923E-14810D0A7B0E}" dt="2023-03-12T18:15:51.938" v="2815" actId="20577"/>
        <pc:sldMkLst>
          <pc:docMk/>
          <pc:sldMk cId="3041512684" sldId="307"/>
        </pc:sldMkLst>
        <pc:spChg chg="mod">
          <ac:chgData name="Peter" userId="2e8d26cd-55d7-4d78-8227-1866407259d9" providerId="ADAL" clId="{DBA09042-2487-4AAF-923E-14810D0A7B0E}" dt="2023-03-12T18:11:01.843" v="2353" actId="20577"/>
          <ac:spMkLst>
            <pc:docMk/>
            <pc:sldMk cId="3041512684" sldId="307"/>
            <ac:spMk id="2" creationId="{04D12894-5ADF-096F-8C92-0B6C6AEA98B8}"/>
          </ac:spMkLst>
        </pc:spChg>
        <pc:spChg chg="mod">
          <ac:chgData name="Peter" userId="2e8d26cd-55d7-4d78-8227-1866407259d9" providerId="ADAL" clId="{DBA09042-2487-4AAF-923E-14810D0A7B0E}" dt="2023-03-12T18:15:51.938" v="2815" actId="20577"/>
          <ac:spMkLst>
            <pc:docMk/>
            <pc:sldMk cId="3041512684" sldId="307"/>
            <ac:spMk id="3" creationId="{F9EAE79F-E496-EEC0-B259-0EC61EBBE6D2}"/>
          </ac:spMkLst>
        </pc:spChg>
      </pc:sldChg>
      <pc:sldChg chg="modSp add mod">
        <pc:chgData name="Peter" userId="2e8d26cd-55d7-4d78-8227-1866407259d9" providerId="ADAL" clId="{DBA09042-2487-4AAF-923E-14810D0A7B0E}" dt="2023-03-12T18:17:58.694" v="3167" actId="20577"/>
        <pc:sldMkLst>
          <pc:docMk/>
          <pc:sldMk cId="2113309995" sldId="308"/>
        </pc:sldMkLst>
        <pc:spChg chg="mod">
          <ac:chgData name="Peter" userId="2e8d26cd-55d7-4d78-8227-1866407259d9" providerId="ADAL" clId="{DBA09042-2487-4AAF-923E-14810D0A7B0E}" dt="2023-03-12T18:16:00.199" v="2819" actId="20577"/>
          <ac:spMkLst>
            <pc:docMk/>
            <pc:sldMk cId="2113309995" sldId="308"/>
            <ac:spMk id="2" creationId="{04D12894-5ADF-096F-8C92-0B6C6AEA98B8}"/>
          </ac:spMkLst>
        </pc:spChg>
        <pc:spChg chg="mod">
          <ac:chgData name="Peter" userId="2e8d26cd-55d7-4d78-8227-1866407259d9" providerId="ADAL" clId="{DBA09042-2487-4AAF-923E-14810D0A7B0E}" dt="2023-03-12T18:17:58.694" v="3167" actId="20577"/>
          <ac:spMkLst>
            <pc:docMk/>
            <pc:sldMk cId="2113309995" sldId="308"/>
            <ac:spMk id="3" creationId="{F9EAE79F-E496-EEC0-B259-0EC61EBBE6D2}"/>
          </ac:spMkLst>
        </pc:spChg>
      </pc:sldChg>
      <pc:sldChg chg="modSp new mod">
        <pc:chgData name="Peter" userId="2e8d26cd-55d7-4d78-8227-1866407259d9" providerId="ADAL" clId="{DBA09042-2487-4AAF-923E-14810D0A7B0E}" dt="2023-03-12T18:20:34.796" v="3477" actId="20577"/>
        <pc:sldMkLst>
          <pc:docMk/>
          <pc:sldMk cId="4271215484" sldId="309"/>
        </pc:sldMkLst>
        <pc:spChg chg="mod">
          <ac:chgData name="Peter" userId="2e8d26cd-55d7-4d78-8227-1866407259d9" providerId="ADAL" clId="{DBA09042-2487-4AAF-923E-14810D0A7B0E}" dt="2023-03-12T18:18:31.738" v="3189" actId="20577"/>
          <ac:spMkLst>
            <pc:docMk/>
            <pc:sldMk cId="4271215484" sldId="309"/>
            <ac:spMk id="2" creationId="{F562EC8A-071F-10E6-6AAF-888A961C6063}"/>
          </ac:spMkLst>
        </pc:spChg>
        <pc:spChg chg="mod">
          <ac:chgData name="Peter" userId="2e8d26cd-55d7-4d78-8227-1866407259d9" providerId="ADAL" clId="{DBA09042-2487-4AAF-923E-14810D0A7B0E}" dt="2023-03-12T18:20:34.796" v="3477" actId="20577"/>
          <ac:spMkLst>
            <pc:docMk/>
            <pc:sldMk cId="4271215484" sldId="309"/>
            <ac:spMk id="3" creationId="{CC48849D-CB99-62B7-AFFD-47D6C65D053D}"/>
          </ac:spMkLst>
        </pc:spChg>
      </pc:sldChg>
      <pc:sldChg chg="modSp new mod">
        <pc:chgData name="Peter" userId="2e8d26cd-55d7-4d78-8227-1866407259d9" providerId="ADAL" clId="{DBA09042-2487-4AAF-923E-14810D0A7B0E}" dt="2023-03-12T19:26:28.329" v="3764" actId="20577"/>
        <pc:sldMkLst>
          <pc:docMk/>
          <pc:sldMk cId="2812687229" sldId="310"/>
        </pc:sldMkLst>
        <pc:spChg chg="mod">
          <ac:chgData name="Peter" userId="2e8d26cd-55d7-4d78-8227-1866407259d9" providerId="ADAL" clId="{DBA09042-2487-4AAF-923E-14810D0A7B0E}" dt="2023-03-12T19:25:33.245" v="3580" actId="790"/>
          <ac:spMkLst>
            <pc:docMk/>
            <pc:sldMk cId="2812687229" sldId="310"/>
            <ac:spMk id="2" creationId="{2CE73BDD-1313-6765-8DC1-22F789E9678C}"/>
          </ac:spMkLst>
        </pc:spChg>
        <pc:spChg chg="mod">
          <ac:chgData name="Peter" userId="2e8d26cd-55d7-4d78-8227-1866407259d9" providerId="ADAL" clId="{DBA09042-2487-4AAF-923E-14810D0A7B0E}" dt="2023-03-12T19:26:28.329" v="3764" actId="20577"/>
          <ac:spMkLst>
            <pc:docMk/>
            <pc:sldMk cId="2812687229" sldId="310"/>
            <ac:spMk id="3" creationId="{18344D4F-37FF-3FEA-9018-F7168025FA48}"/>
          </ac:spMkLst>
        </pc:spChg>
      </pc:sldChg>
      <pc:sldChg chg="addSp delSp modSp new mod setBg">
        <pc:chgData name="Peter" userId="2e8d26cd-55d7-4d78-8227-1866407259d9" providerId="ADAL" clId="{DBA09042-2487-4AAF-923E-14810D0A7B0E}" dt="2023-03-12T19:27:12.017" v="3788" actId="26606"/>
        <pc:sldMkLst>
          <pc:docMk/>
          <pc:sldMk cId="4084408096" sldId="311"/>
        </pc:sldMkLst>
        <pc:spChg chg="mod">
          <ac:chgData name="Peter" userId="2e8d26cd-55d7-4d78-8227-1866407259d9" providerId="ADAL" clId="{DBA09042-2487-4AAF-923E-14810D0A7B0E}" dt="2023-03-12T19:27:12.017" v="3788" actId="26606"/>
          <ac:spMkLst>
            <pc:docMk/>
            <pc:sldMk cId="4084408096" sldId="311"/>
            <ac:spMk id="2" creationId="{C9ECB849-7B19-260F-053E-5063D953845A}"/>
          </ac:spMkLst>
        </pc:spChg>
        <pc:spChg chg="del">
          <ac:chgData name="Peter" userId="2e8d26cd-55d7-4d78-8227-1866407259d9" providerId="ADAL" clId="{DBA09042-2487-4AAF-923E-14810D0A7B0E}" dt="2023-03-12T19:27:07.481" v="3784"/>
          <ac:spMkLst>
            <pc:docMk/>
            <pc:sldMk cId="4084408096" sldId="311"/>
            <ac:spMk id="3" creationId="{35A0374B-926B-123E-0283-CBD6463B2E49}"/>
          </ac:spMkLst>
        </pc:spChg>
        <pc:spChg chg="add del">
          <ac:chgData name="Peter" userId="2e8d26cd-55d7-4d78-8227-1866407259d9" providerId="ADAL" clId="{DBA09042-2487-4AAF-923E-14810D0A7B0E}" dt="2023-03-12T19:27:12.017" v="3788" actId="26606"/>
          <ac:spMkLst>
            <pc:docMk/>
            <pc:sldMk cId="4084408096" sldId="311"/>
            <ac:spMk id="8" creationId="{A57EF62B-4041-83F6-D3B4-20F4255D7B33}"/>
          </ac:spMkLst>
        </pc:spChg>
        <pc:spChg chg="add del">
          <ac:chgData name="Peter" userId="2e8d26cd-55d7-4d78-8227-1866407259d9" providerId="ADAL" clId="{DBA09042-2487-4AAF-923E-14810D0A7B0E}" dt="2023-03-12T19:27:12.017" v="3788" actId="26606"/>
          <ac:spMkLst>
            <pc:docMk/>
            <pc:sldMk cId="4084408096" sldId="311"/>
            <ac:spMk id="11" creationId="{2B97F24A-32CE-4C1C-A50D-3016B394DCFB}"/>
          </ac:spMkLst>
        </pc:spChg>
        <pc:spChg chg="add del">
          <ac:chgData name="Peter" userId="2e8d26cd-55d7-4d78-8227-1866407259d9" providerId="ADAL" clId="{DBA09042-2487-4AAF-923E-14810D0A7B0E}" dt="2023-03-12T19:27:12.017" v="3788" actId="26606"/>
          <ac:spMkLst>
            <pc:docMk/>
            <pc:sldMk cId="4084408096" sldId="311"/>
            <ac:spMk id="13" creationId="{CD8B4F24-440B-49E9-B85D-733523DC064B}"/>
          </ac:spMkLst>
        </pc:spChg>
        <pc:picChg chg="add mod">
          <ac:chgData name="Peter" userId="2e8d26cd-55d7-4d78-8227-1866407259d9" providerId="ADAL" clId="{DBA09042-2487-4AAF-923E-14810D0A7B0E}" dt="2023-03-12T19:27:12.017" v="3788" actId="26606"/>
          <ac:picMkLst>
            <pc:docMk/>
            <pc:sldMk cId="4084408096" sldId="311"/>
            <ac:picMk id="4" creationId="{64433429-A9EF-B2C8-D491-E1AD921329A5}"/>
          </ac:picMkLst>
        </pc:picChg>
        <pc:picChg chg="add mod">
          <ac:chgData name="Peter" userId="2e8d26cd-55d7-4d78-8227-1866407259d9" providerId="ADAL" clId="{DBA09042-2487-4AAF-923E-14810D0A7B0E}" dt="2023-03-12T19:27:11.825" v="3787"/>
          <ac:picMkLst>
            <pc:docMk/>
            <pc:sldMk cId="4084408096" sldId="311"/>
            <ac:picMk id="5" creationId="{8D1EB2ED-26AE-432D-7F8F-A8A42BEE1F97}"/>
          </ac:picMkLst>
        </pc:picChg>
      </pc:sldChg>
    </pc:docChg>
  </pc:docChgLst>
  <pc:docChgLst>
    <pc:chgData name="Peter Spáč" userId="2e8d26cd-55d7-4d78-8227-1866407259d9" providerId="ADAL" clId="{5AA28CDF-2EFB-44C9-881F-1DEED9DCCAC2}"/>
    <pc:docChg chg="custSel addSld delSld modSld">
      <pc:chgData name="Peter Spáč" userId="2e8d26cd-55d7-4d78-8227-1866407259d9" providerId="ADAL" clId="{5AA28CDF-2EFB-44C9-881F-1DEED9DCCAC2}" dt="2023-03-13T14:54:55.723" v="454" actId="20577"/>
      <pc:docMkLst>
        <pc:docMk/>
      </pc:docMkLst>
      <pc:sldChg chg="modSp">
        <pc:chgData name="Peter Spáč" userId="2e8d26cd-55d7-4d78-8227-1866407259d9" providerId="ADAL" clId="{5AA28CDF-2EFB-44C9-881F-1DEED9DCCAC2}" dt="2023-03-13T14:54:55.723" v="454" actId="20577"/>
        <pc:sldMkLst>
          <pc:docMk/>
          <pc:sldMk cId="503861537" sldId="262"/>
        </pc:sldMkLst>
        <pc:spChg chg="mod">
          <ac:chgData name="Peter Spáč" userId="2e8d26cd-55d7-4d78-8227-1866407259d9" providerId="ADAL" clId="{5AA28CDF-2EFB-44C9-881F-1DEED9DCCAC2}" dt="2023-03-13T14:54:55.723" v="454" actId="20577"/>
          <ac:spMkLst>
            <pc:docMk/>
            <pc:sldMk cId="503861537" sldId="262"/>
            <ac:spMk id="3" creationId="{02EF64F8-31FA-4FEB-8781-4DC9B1B98A98}"/>
          </ac:spMkLst>
        </pc:spChg>
      </pc:sldChg>
      <pc:sldChg chg="modSp">
        <pc:chgData name="Peter Spáč" userId="2e8d26cd-55d7-4d78-8227-1866407259d9" providerId="ADAL" clId="{5AA28CDF-2EFB-44C9-881F-1DEED9DCCAC2}" dt="2023-03-13T13:53:48.330" v="186" actId="6549"/>
        <pc:sldMkLst>
          <pc:docMk/>
          <pc:sldMk cId="358737045" sldId="285"/>
        </pc:sldMkLst>
        <pc:spChg chg="mod">
          <ac:chgData name="Peter Spáč" userId="2e8d26cd-55d7-4d78-8227-1866407259d9" providerId="ADAL" clId="{5AA28CDF-2EFB-44C9-881F-1DEED9DCCAC2}" dt="2023-03-13T13:53:48.330" v="186" actId="6549"/>
          <ac:spMkLst>
            <pc:docMk/>
            <pc:sldMk cId="358737045" sldId="285"/>
            <ac:spMk id="3" creationId="{2C767510-32D7-4B92-B33E-5013105D0BB0}"/>
          </ac:spMkLst>
        </pc:spChg>
      </pc:sldChg>
      <pc:sldChg chg="modSp">
        <pc:chgData name="Peter Spáč" userId="2e8d26cd-55d7-4d78-8227-1866407259d9" providerId="ADAL" clId="{5AA28CDF-2EFB-44C9-881F-1DEED9DCCAC2}" dt="2023-03-13T13:50:03.553" v="138"/>
        <pc:sldMkLst>
          <pc:docMk/>
          <pc:sldMk cId="3425716550" sldId="292"/>
        </pc:sldMkLst>
        <pc:spChg chg="mod">
          <ac:chgData name="Peter Spáč" userId="2e8d26cd-55d7-4d78-8227-1866407259d9" providerId="ADAL" clId="{5AA28CDF-2EFB-44C9-881F-1DEED9DCCAC2}" dt="2023-03-13T13:50:03.553" v="138"/>
          <ac:spMkLst>
            <pc:docMk/>
            <pc:sldMk cId="3425716550" sldId="292"/>
            <ac:spMk id="5" creationId="{436C13C7-B5D5-A40A-1CF7-98C2B601D7B6}"/>
          </ac:spMkLst>
        </pc:spChg>
      </pc:sldChg>
      <pc:sldChg chg="modSp">
        <pc:chgData name="Peter Spáč" userId="2e8d26cd-55d7-4d78-8227-1866407259d9" providerId="ADAL" clId="{5AA28CDF-2EFB-44C9-881F-1DEED9DCCAC2}" dt="2023-03-13T14:51:04.340" v="449" actId="20577"/>
        <pc:sldMkLst>
          <pc:docMk/>
          <pc:sldMk cId="875684570" sldId="294"/>
        </pc:sldMkLst>
        <pc:spChg chg="mod">
          <ac:chgData name="Peter Spáč" userId="2e8d26cd-55d7-4d78-8227-1866407259d9" providerId="ADAL" clId="{5AA28CDF-2EFB-44C9-881F-1DEED9DCCAC2}" dt="2023-03-13T14:51:04.340" v="449" actId="20577"/>
          <ac:spMkLst>
            <pc:docMk/>
            <pc:sldMk cId="875684570" sldId="294"/>
            <ac:spMk id="3" creationId="{79DD3A9F-6359-ED7B-E9C0-62541596F4C8}"/>
          </ac:spMkLst>
        </pc:spChg>
      </pc:sldChg>
      <pc:sldChg chg="modSp">
        <pc:chgData name="Peter Spáč" userId="2e8d26cd-55d7-4d78-8227-1866407259d9" providerId="ADAL" clId="{5AA28CDF-2EFB-44C9-881F-1DEED9DCCAC2}" dt="2023-03-13T13:25:19.252" v="76" actId="20577"/>
        <pc:sldMkLst>
          <pc:docMk/>
          <pc:sldMk cId="2429641407" sldId="298"/>
        </pc:sldMkLst>
        <pc:graphicFrameChg chg="modGraphic">
          <ac:chgData name="Peter Spáč" userId="2e8d26cd-55d7-4d78-8227-1866407259d9" providerId="ADAL" clId="{5AA28CDF-2EFB-44C9-881F-1DEED9DCCAC2}" dt="2023-03-13T13:25:19.252" v="76" actId="20577"/>
          <ac:graphicFrameMkLst>
            <pc:docMk/>
            <pc:sldMk cId="2429641407" sldId="298"/>
            <ac:graphicFrameMk id="4" creationId="{86126D4E-51B2-955F-7C85-4437DEFCC940}"/>
          </ac:graphicFrameMkLst>
        </pc:graphicFrameChg>
      </pc:sldChg>
      <pc:sldChg chg="modSp">
        <pc:chgData name="Peter Spáč" userId="2e8d26cd-55d7-4d78-8227-1866407259d9" providerId="ADAL" clId="{5AA28CDF-2EFB-44C9-881F-1DEED9DCCAC2}" dt="2023-03-13T13:27:50.110" v="77" actId="114"/>
        <pc:sldMkLst>
          <pc:docMk/>
          <pc:sldMk cId="2065529322" sldId="305"/>
        </pc:sldMkLst>
        <pc:spChg chg="mod">
          <ac:chgData name="Peter Spáč" userId="2e8d26cd-55d7-4d78-8227-1866407259d9" providerId="ADAL" clId="{5AA28CDF-2EFB-44C9-881F-1DEED9DCCAC2}" dt="2023-03-13T13:27:50.110" v="77" actId="114"/>
          <ac:spMkLst>
            <pc:docMk/>
            <pc:sldMk cId="2065529322" sldId="305"/>
            <ac:spMk id="3" creationId="{F9EAE79F-E496-EEC0-B259-0EC61EBBE6D2}"/>
          </ac:spMkLst>
        </pc:spChg>
      </pc:sldChg>
      <pc:sldChg chg="modSp">
        <pc:chgData name="Peter Spáč" userId="2e8d26cd-55d7-4d78-8227-1866407259d9" providerId="ADAL" clId="{5AA28CDF-2EFB-44C9-881F-1DEED9DCCAC2}" dt="2023-03-13T13:27:54.686" v="78" actId="114"/>
        <pc:sldMkLst>
          <pc:docMk/>
          <pc:sldMk cId="3041512684" sldId="307"/>
        </pc:sldMkLst>
        <pc:spChg chg="mod">
          <ac:chgData name="Peter Spáč" userId="2e8d26cd-55d7-4d78-8227-1866407259d9" providerId="ADAL" clId="{5AA28CDF-2EFB-44C9-881F-1DEED9DCCAC2}" dt="2023-03-13T13:27:54.686" v="78" actId="114"/>
          <ac:spMkLst>
            <pc:docMk/>
            <pc:sldMk cId="3041512684" sldId="307"/>
            <ac:spMk id="3" creationId="{F9EAE79F-E496-EEC0-B259-0EC61EBBE6D2}"/>
          </ac:spMkLst>
        </pc:spChg>
      </pc:sldChg>
      <pc:sldChg chg="modSp">
        <pc:chgData name="Peter Spáč" userId="2e8d26cd-55d7-4d78-8227-1866407259d9" providerId="ADAL" clId="{5AA28CDF-2EFB-44C9-881F-1DEED9DCCAC2}" dt="2023-03-13T13:29:57.163" v="82" actId="20577"/>
        <pc:sldMkLst>
          <pc:docMk/>
          <pc:sldMk cId="2113309995" sldId="308"/>
        </pc:sldMkLst>
        <pc:spChg chg="mod">
          <ac:chgData name="Peter Spáč" userId="2e8d26cd-55d7-4d78-8227-1866407259d9" providerId="ADAL" clId="{5AA28CDF-2EFB-44C9-881F-1DEED9DCCAC2}" dt="2023-03-13T13:29:57.163" v="82" actId="20577"/>
          <ac:spMkLst>
            <pc:docMk/>
            <pc:sldMk cId="2113309995" sldId="308"/>
            <ac:spMk id="3" creationId="{F9EAE79F-E496-EEC0-B259-0EC61EBBE6D2}"/>
          </ac:spMkLst>
        </pc:spChg>
      </pc:sldChg>
      <pc:sldChg chg="modSp add">
        <pc:chgData name="Peter Spáč" userId="2e8d26cd-55d7-4d78-8227-1866407259d9" providerId="ADAL" clId="{5AA28CDF-2EFB-44C9-881F-1DEED9DCCAC2}" dt="2023-03-13T13:51:02.175" v="144" actId="208"/>
        <pc:sldMkLst>
          <pc:docMk/>
          <pc:sldMk cId="694952889" sldId="312"/>
        </pc:sldMkLst>
        <pc:spChg chg="mod">
          <ac:chgData name="Peter Spáč" userId="2e8d26cd-55d7-4d78-8227-1866407259d9" providerId="ADAL" clId="{5AA28CDF-2EFB-44C9-881F-1DEED9DCCAC2}" dt="2023-03-13T13:50:57.327" v="142" actId="208"/>
          <ac:spMkLst>
            <pc:docMk/>
            <pc:sldMk cId="694952889" sldId="312"/>
            <ac:spMk id="4" creationId="{F3B8131C-C019-2CBA-E97B-3D9AD93709F7}"/>
          </ac:spMkLst>
        </pc:spChg>
        <pc:spChg chg="mod">
          <ac:chgData name="Peter Spáč" userId="2e8d26cd-55d7-4d78-8227-1866407259d9" providerId="ADAL" clId="{5AA28CDF-2EFB-44C9-881F-1DEED9DCCAC2}" dt="2023-03-13T13:50:59.528" v="143" actId="208"/>
          <ac:spMkLst>
            <pc:docMk/>
            <pc:sldMk cId="694952889" sldId="312"/>
            <ac:spMk id="5" creationId="{436C13C7-B5D5-A40A-1CF7-98C2B601D7B6}"/>
          </ac:spMkLst>
        </pc:spChg>
        <pc:spChg chg="mod">
          <ac:chgData name="Peter Spáč" userId="2e8d26cd-55d7-4d78-8227-1866407259d9" providerId="ADAL" clId="{5AA28CDF-2EFB-44C9-881F-1DEED9DCCAC2}" dt="2023-03-13T13:51:02.175" v="144" actId="208"/>
          <ac:spMkLst>
            <pc:docMk/>
            <pc:sldMk cId="694952889" sldId="312"/>
            <ac:spMk id="6" creationId="{90EA2C1A-55C0-28AF-3C19-4F5FDCB2BC79}"/>
          </ac:spMkLst>
        </pc:spChg>
        <pc:spChg chg="mod">
          <ac:chgData name="Peter Spáč" userId="2e8d26cd-55d7-4d78-8227-1866407259d9" providerId="ADAL" clId="{5AA28CDF-2EFB-44C9-881F-1DEED9DCCAC2}" dt="2023-03-13T13:50:54.536" v="141" actId="208"/>
          <ac:spMkLst>
            <pc:docMk/>
            <pc:sldMk cId="694952889" sldId="312"/>
            <ac:spMk id="8" creationId="{BE6B2834-9210-25AD-6064-A142368D067A}"/>
          </ac:spMkLst>
        </pc:spChg>
      </pc:sldChg>
      <pc:sldChg chg="modSp add">
        <pc:chgData name="Peter Spáč" userId="2e8d26cd-55d7-4d78-8227-1866407259d9" providerId="ADAL" clId="{5AA28CDF-2EFB-44C9-881F-1DEED9DCCAC2}" dt="2023-03-13T13:55:32.635" v="336" actId="20577"/>
        <pc:sldMkLst>
          <pc:docMk/>
          <pc:sldMk cId="3240377605" sldId="313"/>
        </pc:sldMkLst>
        <pc:spChg chg="mod">
          <ac:chgData name="Peter Spáč" userId="2e8d26cd-55d7-4d78-8227-1866407259d9" providerId="ADAL" clId="{5AA28CDF-2EFB-44C9-881F-1DEED9DCCAC2}" dt="2023-03-13T13:54:58.999" v="204" actId="20577"/>
          <ac:spMkLst>
            <pc:docMk/>
            <pc:sldMk cId="3240377605" sldId="313"/>
            <ac:spMk id="2" creationId="{A8E50579-F44E-447D-944B-1CEB80D2E8D0}"/>
          </ac:spMkLst>
        </pc:spChg>
        <pc:spChg chg="mod">
          <ac:chgData name="Peter Spáč" userId="2e8d26cd-55d7-4d78-8227-1866407259d9" providerId="ADAL" clId="{5AA28CDF-2EFB-44C9-881F-1DEED9DCCAC2}" dt="2023-03-13T13:55:32.635" v="336" actId="20577"/>
          <ac:spMkLst>
            <pc:docMk/>
            <pc:sldMk cId="3240377605" sldId="313"/>
            <ac:spMk id="3" creationId="{F8C6F1EC-A26E-4E73-8F87-A3E951C5CD9C}"/>
          </ac:spMkLst>
        </pc:spChg>
      </pc:sldChg>
    </pc:docChg>
  </pc:docChgLst>
  <pc:docChgLst>
    <pc:chgData name="Peter Spáč" userId="2e8d26cd-55d7-4d78-8227-1866407259d9" providerId="ADAL" clId="{20A1D87D-CE77-47C8-9106-65B5DC37FB6A}"/>
    <pc:docChg chg="undo redo custSel addSld delSld modSld">
      <pc:chgData name="Peter Spáč" userId="2e8d26cd-55d7-4d78-8227-1866407259d9" providerId="ADAL" clId="{20A1D87D-CE77-47C8-9106-65B5DC37FB6A}" dt="2023-03-15T08:53:59.058" v="456" actId="2696"/>
      <pc:docMkLst>
        <pc:docMk/>
      </pc:docMkLst>
      <pc:sldChg chg="modSp">
        <pc:chgData name="Peter Spáč" userId="2e8d26cd-55d7-4d78-8227-1866407259d9" providerId="ADAL" clId="{20A1D87D-CE77-47C8-9106-65B5DC37FB6A}" dt="2023-03-15T08:42:53.602" v="20"/>
        <pc:sldMkLst>
          <pc:docMk/>
          <pc:sldMk cId="1027643764" sldId="256"/>
        </pc:sldMkLst>
        <pc:spChg chg="mod">
          <ac:chgData name="Peter Spáč" userId="2e8d26cd-55d7-4d78-8227-1866407259d9" providerId="ADAL" clId="{20A1D87D-CE77-47C8-9106-65B5DC37FB6A}" dt="2023-03-15T08:41:51.643" v="19" actId="404"/>
          <ac:spMkLst>
            <pc:docMk/>
            <pc:sldMk cId="1027643764" sldId="256"/>
            <ac:spMk id="2" creationId="{5322FCA0-685B-4E24-A883-71AECD3EB19B}"/>
          </ac:spMkLst>
        </pc:spChg>
        <pc:spChg chg="mod">
          <ac:chgData name="Peter Spáč" userId="2e8d26cd-55d7-4d78-8227-1866407259d9" providerId="ADAL" clId="{20A1D87D-CE77-47C8-9106-65B5DC37FB6A}" dt="2023-03-15T08:42:53.602" v="20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20A1D87D-CE77-47C8-9106-65B5DC37FB6A}" dt="2023-03-15T08:48:53.080" v="311" actId="27636"/>
        <pc:sldMkLst>
          <pc:docMk/>
          <pc:sldMk cId="2479504120" sldId="284"/>
        </pc:sldMkLst>
        <pc:spChg chg="mod">
          <ac:chgData name="Peter Spáč" userId="2e8d26cd-55d7-4d78-8227-1866407259d9" providerId="ADAL" clId="{20A1D87D-CE77-47C8-9106-65B5DC37FB6A}" dt="2023-03-15T08:48:53.080" v="311" actId="27636"/>
          <ac:spMkLst>
            <pc:docMk/>
            <pc:sldMk cId="2479504120" sldId="284"/>
            <ac:spMk id="3" creationId="{02702B0E-8E64-4175-A322-8DEA84A3EE65}"/>
          </ac:spMkLst>
        </pc:spChg>
      </pc:sldChg>
      <pc:sldChg chg="del">
        <pc:chgData name="Peter Spáč" userId="2e8d26cd-55d7-4d78-8227-1866407259d9" providerId="ADAL" clId="{20A1D87D-CE77-47C8-9106-65B5DC37FB6A}" dt="2023-03-15T08:53:59.058" v="456" actId="2696"/>
        <pc:sldMkLst>
          <pc:docMk/>
          <pc:sldMk cId="2411662639" sldId="289"/>
        </pc:sldMkLst>
      </pc:sldChg>
      <pc:sldChg chg="modSp add del">
        <pc:chgData name="Peter Spáč" userId="2e8d26cd-55d7-4d78-8227-1866407259d9" providerId="ADAL" clId="{20A1D87D-CE77-47C8-9106-65B5DC37FB6A}" dt="2023-03-15T08:48:55.756" v="312" actId="2696"/>
        <pc:sldMkLst>
          <pc:docMk/>
          <pc:sldMk cId="458877841" sldId="314"/>
        </pc:sldMkLst>
        <pc:spChg chg="mod">
          <ac:chgData name="Peter Spáč" userId="2e8d26cd-55d7-4d78-8227-1866407259d9" providerId="ADAL" clId="{20A1D87D-CE77-47C8-9106-65B5DC37FB6A}" dt="2023-03-15T08:47:42.740" v="124" actId="20577"/>
          <ac:spMkLst>
            <pc:docMk/>
            <pc:sldMk cId="458877841" sldId="314"/>
            <ac:spMk id="2" creationId="{528B5603-9C6C-44C0-B875-0CE829C2C08E}"/>
          </ac:spMkLst>
        </pc:spChg>
        <pc:spChg chg="mod">
          <ac:chgData name="Peter Spáč" userId="2e8d26cd-55d7-4d78-8227-1866407259d9" providerId="ADAL" clId="{20A1D87D-CE77-47C8-9106-65B5DC37FB6A}" dt="2023-03-15T08:48:34.744" v="309" actId="20577"/>
          <ac:spMkLst>
            <pc:docMk/>
            <pc:sldMk cId="458877841" sldId="314"/>
            <ac:spMk id="3" creationId="{4AFF5174-4BFC-459A-AD4A-A2B776028434}"/>
          </ac:spMkLst>
        </pc:spChg>
      </pc:sldChg>
      <pc:sldChg chg="modSp add del">
        <pc:chgData name="Peter Spáč" userId="2e8d26cd-55d7-4d78-8227-1866407259d9" providerId="ADAL" clId="{20A1D87D-CE77-47C8-9106-65B5DC37FB6A}" dt="2023-03-15T08:50:41.075" v="455" actId="20577"/>
        <pc:sldMkLst>
          <pc:docMk/>
          <pc:sldMk cId="2188226262" sldId="314"/>
        </pc:sldMkLst>
        <pc:spChg chg="mod">
          <ac:chgData name="Peter Spáč" userId="2e8d26cd-55d7-4d78-8227-1866407259d9" providerId="ADAL" clId="{20A1D87D-CE77-47C8-9106-65B5DC37FB6A}" dt="2023-03-15T08:50:41.075" v="455" actId="20577"/>
          <ac:spMkLst>
            <pc:docMk/>
            <pc:sldMk cId="2188226262" sldId="314"/>
            <ac:spMk id="2" creationId="{528B5603-9C6C-44C0-B875-0CE829C2C08E}"/>
          </ac:spMkLst>
        </pc:spChg>
        <pc:spChg chg="mod">
          <ac:chgData name="Peter Spáč" userId="2e8d26cd-55d7-4d78-8227-1866407259d9" providerId="ADAL" clId="{20A1D87D-CE77-47C8-9106-65B5DC37FB6A}" dt="2023-03-15T08:50:40.865" v="451" actId="6549"/>
          <ac:spMkLst>
            <pc:docMk/>
            <pc:sldMk cId="2188226262" sldId="314"/>
            <ac:spMk id="3" creationId="{4AFF5174-4BFC-459A-AD4A-A2B776028434}"/>
          </ac:spMkLst>
        </pc:spChg>
      </pc:sldChg>
    </pc:docChg>
  </pc:docChgLst>
  <pc:docChgLst>
    <pc:chgData name="Peter" userId="2e8d26cd-55d7-4d78-8227-1866407259d9" providerId="ADAL" clId="{D67ECEBB-A719-4A63-A4D3-F650C905EF64}"/>
    <pc:docChg chg="undo redo custSel addSld delSld modSld">
      <pc:chgData name="Peter" userId="2e8d26cd-55d7-4d78-8227-1866407259d9" providerId="ADAL" clId="{D67ECEBB-A719-4A63-A4D3-F650C905EF64}" dt="2023-03-05T11:46:30.956" v="8124" actId="20577"/>
      <pc:docMkLst>
        <pc:docMk/>
      </pc:docMkLst>
      <pc:sldChg chg="modSp mod">
        <pc:chgData name="Peter" userId="2e8d26cd-55d7-4d78-8227-1866407259d9" providerId="ADAL" clId="{D67ECEBB-A719-4A63-A4D3-F650C905EF64}" dt="2023-02-26T16:08:11.982" v="85" actId="20577"/>
        <pc:sldMkLst>
          <pc:docMk/>
          <pc:sldMk cId="3097774840" sldId="257"/>
        </pc:sldMkLst>
        <pc:spChg chg="mod">
          <ac:chgData name="Peter" userId="2e8d26cd-55d7-4d78-8227-1866407259d9" providerId="ADAL" clId="{D67ECEBB-A719-4A63-A4D3-F650C905EF64}" dt="2023-02-26T16:08:11.982" v="85" actId="20577"/>
          <ac:spMkLst>
            <pc:docMk/>
            <pc:sldMk cId="3097774840" sldId="257"/>
            <ac:spMk id="3" creationId="{22994443-51B6-42E3-A8DB-20D1FEFD89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17. 3. 2023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092" y="1122363"/>
            <a:ext cx="10402277" cy="2387600"/>
          </a:xfrm>
        </p:spPr>
        <p:txBody>
          <a:bodyPr>
            <a:normAutofit/>
          </a:bodyPr>
          <a:lstStyle/>
          <a:p>
            <a:r>
              <a:rPr lang="en-US" sz="5400" dirty="0"/>
              <a:t>Everything Begins with a Question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GLCb1008 Introduction to Methodology of Social Sciences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6126D4E-51B2-955F-7C85-4437DEFCC9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307870"/>
              </p:ext>
            </p:extLst>
          </p:nvPr>
        </p:nvGraphicFramePr>
        <p:xfrm>
          <a:off x="838200" y="742384"/>
          <a:ext cx="10515599" cy="55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5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11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Research area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Research topic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110">
                <a:tc rowSpan="3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Domestic violence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Incidence of domestic violence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Forms of domestic violence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Victims of domestic violence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110">
                <a:tc rowSpan="4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Members of political parties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Motivations to join parties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Socio-demographics of party 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Ambitions of party members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Powers of party members within parties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110">
                <a:tc rowSpan="4"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Disinformation media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Content of DMs production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Audience of DMs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Governments’</a:t>
                      </a:r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 activities against DMs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111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noProof="0" dirty="0">
                          <a:solidFill>
                            <a:schemeClr val="tx1"/>
                          </a:solidFill>
                        </a:rPr>
                        <a:t>Impact of DMs on society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64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2894-5ADF-096F-8C92-0B6C6AEA9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‘What’ questions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AE79F-E496-EEC0-B259-0EC61EBBE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 to descriptive answers</a:t>
            </a:r>
          </a:p>
          <a:p>
            <a:endParaRPr lang="en-US" dirty="0"/>
          </a:p>
          <a:p>
            <a:r>
              <a:rPr lang="en-US" dirty="0"/>
              <a:t>Focus on discovering the characteristics and patterns of social phenomena</a:t>
            </a:r>
          </a:p>
          <a:p>
            <a:endParaRPr lang="en-US" dirty="0"/>
          </a:p>
          <a:p>
            <a:r>
              <a:rPr lang="en-US" i="1" dirty="0"/>
              <a:t>What factors affect success at job interviews?</a:t>
            </a:r>
          </a:p>
          <a:p>
            <a:r>
              <a:rPr lang="en-US" i="1" dirty="0"/>
              <a:t>What is the relationship between physical activity and health?</a:t>
            </a:r>
          </a:p>
          <a:p>
            <a:r>
              <a:rPr lang="en-US" i="1" dirty="0"/>
              <a:t>What are the consequences of high inflation?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2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2894-5ADF-096F-8C92-0B6C6AEA9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‘Why’ questions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AE79F-E496-EEC0-B259-0EC61EBBE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for reasons of existence or patterns of social phenomena</a:t>
            </a:r>
          </a:p>
          <a:p>
            <a:endParaRPr lang="en-US" dirty="0"/>
          </a:p>
          <a:p>
            <a:r>
              <a:rPr lang="en-US" dirty="0"/>
              <a:t>Focus on understanding and explaining relationships between events</a:t>
            </a:r>
          </a:p>
          <a:p>
            <a:endParaRPr lang="en-US" dirty="0"/>
          </a:p>
          <a:p>
            <a:r>
              <a:rPr lang="en-US" i="1" dirty="0"/>
              <a:t>Why do political parties use spin doctoring?</a:t>
            </a:r>
          </a:p>
          <a:p>
            <a:r>
              <a:rPr lang="en-US" i="1" dirty="0"/>
              <a:t>Why do people join public demonstrations?</a:t>
            </a:r>
          </a:p>
          <a:p>
            <a:r>
              <a:rPr lang="en-US" i="1" dirty="0"/>
              <a:t>Why do students study social sciences?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512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2894-5ADF-096F-8C92-0B6C6AEA9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‘How’ questions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AE79F-E496-EEC0-B259-0EC61EBBE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practical aspects of empirical world</a:t>
            </a:r>
          </a:p>
          <a:p>
            <a:endParaRPr lang="en-US" dirty="0"/>
          </a:p>
          <a:p>
            <a:r>
              <a:rPr lang="en-US" dirty="0"/>
              <a:t>They concern on change and intervention</a:t>
            </a:r>
          </a:p>
          <a:p>
            <a:endParaRPr lang="en-US" dirty="0"/>
          </a:p>
          <a:p>
            <a:r>
              <a:rPr lang="en-US" i="1" dirty="0"/>
              <a:t>How can the trust towards political elites increase?</a:t>
            </a:r>
          </a:p>
          <a:p>
            <a:r>
              <a:rPr lang="en-US" i="1" dirty="0"/>
              <a:t>How can people become more active citizens?</a:t>
            </a:r>
          </a:p>
          <a:p>
            <a:r>
              <a:rPr lang="en-US" i="1" dirty="0"/>
              <a:t>How can governments reduce regional disparities in their countries?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309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2EC8A-071F-10E6-6AAF-888A961C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questions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48849D-CB99-62B7-AFFD-47D6C65D0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sequence what</a:t>
            </a:r>
            <a:r>
              <a:rPr lang="sk-SK" dirty="0"/>
              <a:t> </a:t>
            </a:r>
            <a:r>
              <a:rPr lang="sk-SK" dirty="0">
                <a:sym typeface="Wingdings" panose="05000000000000000000" pitchFamily="2" charset="2"/>
              </a:rPr>
              <a:t></a:t>
            </a:r>
            <a:r>
              <a:rPr lang="sk-SK" dirty="0"/>
              <a:t> </a:t>
            </a:r>
            <a:r>
              <a:rPr lang="en-GB" dirty="0"/>
              <a:t>why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how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First we describe, then we explain and finally we propose a solution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Not necessary to include all three types into a single research project</a:t>
            </a:r>
          </a:p>
          <a:p>
            <a:endParaRPr lang="en-GB" dirty="0"/>
          </a:p>
          <a:p>
            <a:r>
              <a:rPr lang="en-GB" dirty="0"/>
              <a:t>Wording vs content of questions</a:t>
            </a:r>
          </a:p>
        </p:txBody>
      </p:sp>
    </p:spTree>
    <p:extLst>
      <p:ext uri="{BB962C8B-B14F-4D97-AF65-F5344CB8AC3E}">
        <p14:creationId xmlns:p14="http://schemas.microsoft.com/office/powerpoint/2010/main" val="4271215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C754B-CF0E-4176-AB70-3A9BA405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649809-8E08-4221-A427-ACE84AA19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 formulated questions help the research and vice versa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Empirical criterion:</a:t>
            </a:r>
          </a:p>
          <a:p>
            <a:pPr lvl="1"/>
            <a:r>
              <a:rPr lang="en-US" dirty="0"/>
              <a:t>What </a:t>
            </a:r>
            <a:r>
              <a:rPr lang="en-US" u="sng" dirty="0"/>
              <a:t>data</a:t>
            </a:r>
            <a:r>
              <a:rPr lang="en-US" dirty="0"/>
              <a:t> we need to answer the question?</a:t>
            </a:r>
          </a:p>
          <a:p>
            <a:endParaRPr lang="en-US" dirty="0"/>
          </a:p>
          <a:p>
            <a:r>
              <a:rPr lang="en-US" dirty="0"/>
              <a:t>If RQ do not lead to certain data, there is </a:t>
            </a:r>
            <a:r>
              <a:rPr lang="en-US" u="sng" dirty="0"/>
              <a:t>no way</a:t>
            </a:r>
            <a:r>
              <a:rPr lang="en-US" dirty="0"/>
              <a:t> to answer the questions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2605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BE272-CCCE-4C8E-98A4-E5A16C1E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A911F7-4E19-4FF6-8848-66C5F1804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52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Beware of normative RQ</a:t>
            </a:r>
          </a:p>
          <a:p>
            <a:endParaRPr lang="en-US" dirty="0"/>
          </a:p>
          <a:p>
            <a:r>
              <a:rPr lang="en-US" i="1" dirty="0"/>
              <a:t>Is it correct to apply gender quota?</a:t>
            </a:r>
          </a:p>
          <a:p>
            <a:r>
              <a:rPr lang="en-US" i="1" dirty="0"/>
              <a:t>Was the election of E. Macron a good decision of French citizens?</a:t>
            </a:r>
          </a:p>
          <a:p>
            <a:endParaRPr lang="en-US" dirty="0"/>
          </a:p>
          <a:p>
            <a:r>
              <a:rPr lang="en-US" dirty="0"/>
              <a:t>Normative RQ cannot be answered using empirical data</a:t>
            </a:r>
          </a:p>
          <a:p>
            <a:endParaRPr lang="en-US" dirty="0"/>
          </a:p>
          <a:p>
            <a:r>
              <a:rPr lang="en-US" dirty="0"/>
              <a:t>Solution – modification of RQ (this changes also their content)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Do French citizens think that electing E. Macron for president was a good decision?</a:t>
            </a:r>
          </a:p>
        </p:txBody>
      </p:sp>
    </p:spTree>
    <p:extLst>
      <p:ext uri="{BB962C8B-B14F-4D97-AF65-F5344CB8AC3E}">
        <p14:creationId xmlns:p14="http://schemas.microsoft.com/office/powerpoint/2010/main" val="103741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4DC1C-5042-4BD9-895F-E6F860D7A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0D70E0-3BB2-4D47-A51F-EC2168E9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Logical conjecture about the nature of relationships between two or more variables expressed in the form of a testable statement </a:t>
            </a:r>
            <a:r>
              <a:rPr lang="en-US" dirty="0"/>
              <a:t>(O’Leary 2004)</a:t>
            </a:r>
          </a:p>
          <a:p>
            <a:endParaRPr lang="sk-SK" dirty="0"/>
          </a:p>
          <a:p>
            <a:r>
              <a:rPr lang="en-US" dirty="0"/>
              <a:t>Main elements: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Relationship between at least two variables</a:t>
            </a:r>
          </a:p>
          <a:p>
            <a:pPr lvl="1"/>
            <a:r>
              <a:rPr lang="en-US" dirty="0"/>
              <a:t>Expectation backed by the literature</a:t>
            </a:r>
          </a:p>
          <a:p>
            <a:endParaRPr lang="en-US" dirty="0"/>
          </a:p>
          <a:p>
            <a:r>
              <a:rPr lang="en-US" i="1" dirty="0"/>
              <a:t>‘Increasing unemployment rate leads to higher local support of extreme parties.’</a:t>
            </a:r>
          </a:p>
        </p:txBody>
      </p:sp>
    </p:spTree>
    <p:extLst>
      <p:ext uri="{BB962C8B-B14F-4D97-AF65-F5344CB8AC3E}">
        <p14:creationId xmlns:p14="http://schemas.microsoft.com/office/powerpoint/2010/main" val="318612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A2C6B-DD7D-4676-BD8C-58360820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1FFD60C-CD0E-4E11-AAFA-86FFF8F0F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necessary part of any research</a:t>
            </a:r>
          </a:p>
          <a:p>
            <a:endParaRPr lang="en-US" dirty="0"/>
          </a:p>
          <a:p>
            <a:r>
              <a:rPr lang="en-US" dirty="0"/>
              <a:t>Hypotheses are used for testing theories</a:t>
            </a:r>
          </a:p>
          <a:p>
            <a:endParaRPr lang="en-US" dirty="0"/>
          </a:p>
          <a:p>
            <a:r>
              <a:rPr lang="en-US" dirty="0"/>
              <a:t>Key questions:</a:t>
            </a:r>
          </a:p>
          <a:p>
            <a:pPr lvl="1"/>
            <a:r>
              <a:rPr lang="en-US" dirty="0"/>
              <a:t>Does the theory suggest a relationship between variables?</a:t>
            </a:r>
          </a:p>
          <a:p>
            <a:pPr lvl="1"/>
            <a:r>
              <a:rPr lang="en-US" dirty="0"/>
              <a:t>Does it suggest the direction of such relationship?</a:t>
            </a:r>
          </a:p>
          <a:p>
            <a:endParaRPr lang="en-US" dirty="0"/>
          </a:p>
          <a:p>
            <a:r>
              <a:rPr lang="en-US" dirty="0"/>
              <a:t>Placing hypotheses </a:t>
            </a:r>
            <a:r>
              <a:rPr lang="en-US" b="1" u="sng" dirty="0"/>
              <a:t>before</a:t>
            </a:r>
            <a:r>
              <a:rPr lang="en-US" dirty="0"/>
              <a:t> the theory is senseless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5741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73BDD-1313-6765-8DC1-22F789E9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344D4F-37FF-3FEA-9018-F7168025F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Hypotheses vs null hypotheses</a:t>
            </a:r>
          </a:p>
          <a:p>
            <a:endParaRPr lang="en-GB" dirty="0"/>
          </a:p>
          <a:p>
            <a:r>
              <a:rPr lang="en-GB" dirty="0"/>
              <a:t>Being sceptical as a key approach</a:t>
            </a:r>
          </a:p>
          <a:p>
            <a:endParaRPr lang="en-GB" dirty="0"/>
          </a:p>
          <a:p>
            <a:r>
              <a:rPr lang="en-GB" dirty="0"/>
              <a:t>We incline to favour null hypotheses</a:t>
            </a:r>
          </a:p>
          <a:p>
            <a:endParaRPr lang="en-GB" dirty="0"/>
          </a:p>
          <a:p>
            <a:r>
              <a:rPr lang="en-GB" dirty="0"/>
              <a:t>Theories are never confirmed for eternity </a:t>
            </a:r>
          </a:p>
        </p:txBody>
      </p:sp>
    </p:spTree>
    <p:extLst>
      <p:ext uri="{BB962C8B-B14F-4D97-AF65-F5344CB8AC3E}">
        <p14:creationId xmlns:p14="http://schemas.microsoft.com/office/powerpoint/2010/main" val="281268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en-US" dirty="0"/>
              <a:t>Topic selection </a:t>
            </a:r>
            <a:endParaRPr lang="sk-SK" dirty="0"/>
          </a:p>
          <a:p>
            <a:endParaRPr lang="sk-SK" dirty="0"/>
          </a:p>
          <a:p>
            <a:r>
              <a:rPr lang="en-US" dirty="0"/>
              <a:t>Research aims</a:t>
            </a:r>
            <a:endParaRPr lang="sk-SK" dirty="0"/>
          </a:p>
          <a:p>
            <a:endParaRPr lang="sk-SK" dirty="0"/>
          </a:p>
          <a:p>
            <a:r>
              <a:rPr lang="en-US" dirty="0"/>
              <a:t>Research questions and hypotheses</a:t>
            </a:r>
            <a:endParaRPr lang="sk-SK" dirty="0"/>
          </a:p>
          <a:p>
            <a:endParaRPr lang="sk-SK" dirty="0"/>
          </a:p>
          <a:p>
            <a:r>
              <a:rPr lang="en-US" dirty="0"/>
              <a:t>Operationalization</a:t>
            </a:r>
            <a:endParaRPr lang="sk-SK" dirty="0"/>
          </a:p>
          <a:p>
            <a:endParaRPr lang="sk-SK" dirty="0"/>
          </a:p>
          <a:p>
            <a:r>
              <a:rPr lang="en-US" dirty="0"/>
              <a:t>Methods selection</a:t>
            </a:r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F3B8131C-C019-2CBA-E97B-3D9AD93709F7}"/>
              </a:ext>
            </a:extLst>
          </p:cNvPr>
          <p:cNvSpPr txBox="1">
            <a:spLocks/>
          </p:cNvSpPr>
          <p:nvPr/>
        </p:nvSpPr>
        <p:spPr>
          <a:xfrm>
            <a:off x="824997" y="2457104"/>
            <a:ext cx="10542006" cy="971896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More transparency of institutions leads to higher satisfaction of citizens with democracy.</a:t>
            </a:r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436C13C7-B5D5-A40A-1CF7-98C2B601D7B6}"/>
              </a:ext>
            </a:extLst>
          </p:cNvPr>
          <p:cNvSpPr txBox="1">
            <a:spLocks/>
          </p:cNvSpPr>
          <p:nvPr/>
        </p:nvSpPr>
        <p:spPr>
          <a:xfrm>
            <a:off x="824997" y="3924001"/>
            <a:ext cx="10542006" cy="971896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effect of amount</a:t>
            </a:r>
            <a:r>
              <a:rPr lang="en-GB" dirty="0"/>
              <a:t> of sugar on willingness of people to drink tea?</a:t>
            </a:r>
          </a:p>
        </p:txBody>
      </p:sp>
      <p:sp>
        <p:nvSpPr>
          <p:cNvPr id="6" name="Zástupný objekt pre obsah 2">
            <a:extLst>
              <a:ext uri="{FF2B5EF4-FFF2-40B4-BE49-F238E27FC236}">
                <a16:creationId xmlns:a16="http://schemas.microsoft.com/office/drawing/2014/main" id="{90EA2C1A-55C0-28AF-3C19-4F5FDCB2BC79}"/>
              </a:ext>
            </a:extLst>
          </p:cNvPr>
          <p:cNvSpPr txBox="1">
            <a:spLocks/>
          </p:cNvSpPr>
          <p:nvPr/>
        </p:nvSpPr>
        <p:spPr>
          <a:xfrm>
            <a:off x="824997" y="5327863"/>
            <a:ext cx="10542006" cy="971896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The amount of sugar affects the willingness of people to drink tea.</a:t>
            </a:r>
          </a:p>
        </p:txBody>
      </p:sp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BE6B2834-9210-25AD-6064-A142368D067A}"/>
              </a:ext>
            </a:extLst>
          </p:cNvPr>
          <p:cNvSpPr txBox="1">
            <a:spLocks/>
          </p:cNvSpPr>
          <p:nvPr/>
        </p:nvSpPr>
        <p:spPr>
          <a:xfrm>
            <a:off x="838200" y="1044189"/>
            <a:ext cx="10542006" cy="971896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Does more transparency of institutions lead to higher satisfaction of citizens with democracy?</a:t>
            </a:r>
          </a:p>
        </p:txBody>
      </p:sp>
    </p:spTree>
    <p:extLst>
      <p:ext uri="{BB962C8B-B14F-4D97-AF65-F5344CB8AC3E}">
        <p14:creationId xmlns:p14="http://schemas.microsoft.com/office/powerpoint/2010/main" val="3425716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25C2BD-1486-4363-82A2-8D4278EC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Hypothesis 1</a:t>
            </a:r>
            <a:r>
              <a:rPr lang="en-US" dirty="0"/>
              <a:t>: </a:t>
            </a:r>
            <a:r>
              <a:rPr lang="en-US" i="1" dirty="0"/>
              <a:t>‘More life experience leads to better career paths.’</a:t>
            </a:r>
          </a:p>
          <a:p>
            <a:endParaRPr lang="en-US" i="1" dirty="0"/>
          </a:p>
          <a:p>
            <a:r>
              <a:rPr lang="en-US" dirty="0"/>
              <a:t>What is </a:t>
            </a:r>
            <a:r>
              <a:rPr lang="en-US" i="1" dirty="0"/>
              <a:t>‘life experience’</a:t>
            </a:r>
            <a:r>
              <a:rPr lang="en-US" dirty="0"/>
              <a:t>?</a:t>
            </a:r>
          </a:p>
          <a:p>
            <a:r>
              <a:rPr lang="en-US" dirty="0"/>
              <a:t>What is a </a:t>
            </a:r>
            <a:r>
              <a:rPr lang="en-US" i="1" dirty="0"/>
              <a:t>‘better career path’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u="sng" dirty="0"/>
              <a:t>Hypothesis 2</a:t>
            </a:r>
            <a:r>
              <a:rPr lang="en-US" dirty="0"/>
              <a:t>: </a:t>
            </a:r>
            <a:r>
              <a:rPr lang="en-US" i="1" dirty="0"/>
              <a:t>‘Higher GDP allows countries to follow more ambitious national interests’</a:t>
            </a:r>
          </a:p>
          <a:p>
            <a:endParaRPr lang="en-US" dirty="0"/>
          </a:p>
          <a:p>
            <a:r>
              <a:rPr lang="en-US" dirty="0"/>
              <a:t>What are </a:t>
            </a:r>
            <a:r>
              <a:rPr lang="en-US" i="1" dirty="0"/>
              <a:t>‘national interests’</a:t>
            </a:r>
            <a:r>
              <a:rPr lang="en-US" dirty="0"/>
              <a:t>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0578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D7875-1D37-49A3-BF32-31561D71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702B0E-8E64-4175-A322-8DEA84A3E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Concepts:</a:t>
            </a:r>
          </a:p>
          <a:p>
            <a:pPr lvl="1"/>
            <a:r>
              <a:rPr lang="en-US" dirty="0"/>
              <a:t>Term - name</a:t>
            </a:r>
          </a:p>
          <a:p>
            <a:pPr lvl="1"/>
            <a:r>
              <a:rPr lang="en-US" dirty="0"/>
              <a:t>Intension – characteristics</a:t>
            </a:r>
          </a:p>
          <a:p>
            <a:pPr lvl="1"/>
            <a:r>
              <a:rPr lang="en-US" dirty="0"/>
              <a:t>Extension – empirical scope</a:t>
            </a:r>
          </a:p>
          <a:p>
            <a:endParaRPr lang="en-US" dirty="0"/>
          </a:p>
          <a:p>
            <a:r>
              <a:rPr lang="en-US" dirty="0"/>
              <a:t>Transformation of concepts into measurable items</a:t>
            </a:r>
          </a:p>
          <a:p>
            <a:endParaRPr lang="en-US" dirty="0"/>
          </a:p>
          <a:p>
            <a:r>
              <a:rPr lang="en-US" dirty="0"/>
              <a:t>By operationalizing we define measurement of social phenomena that is hardly (or not at all) measurable directly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04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B5603-9C6C-44C0-B875-0CE829C2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concept (Democracy)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FF5174-4BFC-459A-AD4A-A2B776028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Intension:</a:t>
            </a:r>
          </a:p>
          <a:p>
            <a:pPr lvl="1"/>
            <a:r>
              <a:rPr lang="en-US" dirty="0"/>
              <a:t>Regular free and fair elections</a:t>
            </a:r>
          </a:p>
          <a:p>
            <a:pPr lvl="1"/>
            <a:r>
              <a:rPr lang="en-US" dirty="0"/>
              <a:t>Checks and balances</a:t>
            </a:r>
          </a:p>
          <a:p>
            <a:pPr lvl="1"/>
            <a:r>
              <a:rPr lang="en-US" dirty="0"/>
              <a:t>Independent media</a:t>
            </a:r>
          </a:p>
          <a:p>
            <a:pPr lvl="1"/>
            <a:r>
              <a:rPr lang="en-US" dirty="0"/>
              <a:t>Opposition free to control</a:t>
            </a:r>
          </a:p>
          <a:p>
            <a:endParaRPr lang="en-US" dirty="0"/>
          </a:p>
          <a:p>
            <a:r>
              <a:rPr lang="en-US" dirty="0"/>
              <a:t>Extension:</a:t>
            </a:r>
          </a:p>
          <a:p>
            <a:pPr lvl="1"/>
            <a:r>
              <a:rPr lang="en-US" dirty="0"/>
              <a:t>Number of countries in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226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CB849-7B19-260F-053E-5063D953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Operationalisation</a:t>
            </a:r>
            <a:endParaRPr lang="en-GB" dirty="0"/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64433429-A9EF-B2C8-D491-E1AD92132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9930" y="1825625"/>
            <a:ext cx="73121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0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446CC-59BB-4D1F-B3EE-1241C3F1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these definitions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767510-32D7-4B92-B33E-5013105D0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/>
              <a:t>Nice persons </a:t>
            </a:r>
            <a:r>
              <a:rPr lang="en-US" dirty="0"/>
              <a:t>– persons who are kind and caring and who everyone likes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Nice persons </a:t>
            </a:r>
            <a:r>
              <a:rPr lang="en-US" dirty="0"/>
              <a:t>– persons who smile at least ten times a day and when other people are asked how they like them, these persons receive a mean value of at least 8 on a 0-10 scale</a:t>
            </a:r>
          </a:p>
          <a:p>
            <a:endParaRPr lang="en-US" dirty="0"/>
          </a:p>
          <a:p>
            <a:r>
              <a:rPr lang="en-US" dirty="0"/>
              <a:t>Which of these two helps you more to identify a nice person in the real world?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737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2FCE6-363C-4A13-A1EA-36D33F65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7D7BA1-049E-4159-95A1-28D4B9AD2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Terrorist group</a:t>
            </a:r>
          </a:p>
          <a:p>
            <a:endParaRPr lang="en-US" dirty="0"/>
          </a:p>
          <a:p>
            <a:r>
              <a:rPr lang="en-US" dirty="0"/>
              <a:t>Electoral success</a:t>
            </a:r>
          </a:p>
          <a:p>
            <a:endParaRPr lang="en-US" dirty="0"/>
          </a:p>
          <a:p>
            <a:r>
              <a:rPr lang="en-US" dirty="0"/>
              <a:t>Tasty food</a:t>
            </a:r>
          </a:p>
          <a:p>
            <a:endParaRPr lang="en-US" dirty="0"/>
          </a:p>
          <a:p>
            <a:r>
              <a:rPr lang="en-US" dirty="0"/>
              <a:t>Popularity</a:t>
            </a:r>
          </a:p>
          <a:p>
            <a:endParaRPr lang="en-US" dirty="0"/>
          </a:p>
          <a:p>
            <a:r>
              <a:rPr lang="en-US" dirty="0"/>
              <a:t>Successful exam</a:t>
            </a:r>
          </a:p>
          <a:p>
            <a:endParaRPr lang="en-US" dirty="0"/>
          </a:p>
          <a:p>
            <a:r>
              <a:rPr lang="en-US" dirty="0"/>
              <a:t>Educated person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9786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0F958-6A67-4081-AC7E-49C818A90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Researcher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010847-D2D9-4940-8E05-C4309083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</a:t>
            </a:r>
            <a:r>
              <a:rPr lang="en-US" i="1" dirty="0"/>
              <a:t>Occurrence of violence in Europe due to high inflation.</a:t>
            </a:r>
          </a:p>
          <a:p>
            <a:endParaRPr lang="en-US" dirty="0"/>
          </a:p>
          <a:p>
            <a:r>
              <a:rPr lang="en-US" dirty="0"/>
              <a:t>Find some research questions</a:t>
            </a:r>
          </a:p>
          <a:p>
            <a:r>
              <a:rPr lang="en-US" dirty="0"/>
              <a:t>Formulate hypotheses (we assume that we have a theory)</a:t>
            </a:r>
          </a:p>
          <a:p>
            <a:r>
              <a:rPr lang="en-US" dirty="0"/>
              <a:t>Operationalize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956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50579-F44E-447D-944B-1CEB80D2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Selection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C6F1EC-A26E-4E73-8F87-A3E951C5C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stage of the planning process</a:t>
            </a:r>
          </a:p>
          <a:p>
            <a:endParaRPr lang="en-US" dirty="0"/>
          </a:p>
          <a:p>
            <a:r>
              <a:rPr lang="en-US" dirty="0"/>
              <a:t>Goals, questions and hypotheses decide what methods to use</a:t>
            </a:r>
          </a:p>
          <a:p>
            <a:endParaRPr lang="en-US" dirty="0"/>
          </a:p>
          <a:p>
            <a:r>
              <a:rPr lang="en-US" dirty="0"/>
              <a:t>Become familiar with the method</a:t>
            </a:r>
          </a:p>
        </p:txBody>
      </p:sp>
    </p:spTree>
    <p:extLst>
      <p:ext uri="{BB962C8B-B14F-4D97-AF65-F5344CB8AC3E}">
        <p14:creationId xmlns:p14="http://schemas.microsoft.com/office/powerpoint/2010/main" val="3240377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0BBA8-AE3A-4F30-A356-5E05884B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Good Rules to Follow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EF64F8-31FA-4FEB-8781-4DC9B1B9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1. Well set goals (and the topic) </a:t>
            </a:r>
            <a:r>
              <a:rPr lang="sk-SK" dirty="0" err="1"/>
              <a:t>save</a:t>
            </a:r>
            <a:r>
              <a:rPr lang="en-US" dirty="0"/>
              <a:t> you time and energy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Methods are not your goals, but only the tools to achieve your aims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Proper reading is a must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Research design and planning is essential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Do not forget on ethics and research limits</a:t>
            </a:r>
          </a:p>
        </p:txBody>
      </p:sp>
    </p:spTree>
    <p:extLst>
      <p:ext uri="{BB962C8B-B14F-4D97-AF65-F5344CB8AC3E}">
        <p14:creationId xmlns:p14="http://schemas.microsoft.com/office/powerpoint/2010/main" val="50386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629A6-027D-D263-9126-062C525D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research design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DD3A9F-6359-ED7B-E9C0-62541596F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Outlines the main points of research plan</a:t>
            </a:r>
          </a:p>
          <a:p>
            <a:endParaRPr lang="en-GB" dirty="0"/>
          </a:p>
          <a:p>
            <a:r>
              <a:rPr lang="en-GB" dirty="0"/>
              <a:t>Forces the researcher to argue, question, focus and evaluate</a:t>
            </a:r>
          </a:p>
          <a:p>
            <a:endParaRPr lang="en-GB" dirty="0"/>
          </a:p>
          <a:p>
            <a:r>
              <a:rPr lang="en-GB" dirty="0"/>
              <a:t>Provides answers to three basic questions:</a:t>
            </a:r>
          </a:p>
          <a:p>
            <a:pPr lvl="1"/>
            <a:r>
              <a:rPr lang="en-GB" dirty="0"/>
              <a:t>What do you aim to study?</a:t>
            </a:r>
          </a:p>
          <a:p>
            <a:pPr lvl="1"/>
            <a:r>
              <a:rPr lang="en-GB" dirty="0"/>
              <a:t>How do you intend to do the research?</a:t>
            </a:r>
          </a:p>
          <a:p>
            <a:pPr lvl="1"/>
            <a:r>
              <a:rPr lang="en-GB" dirty="0"/>
              <a:t>What is reason to provide such an analysis?</a:t>
            </a:r>
          </a:p>
          <a:p>
            <a:endParaRPr lang="en-GB" dirty="0"/>
          </a:p>
          <a:p>
            <a:r>
              <a:rPr lang="en-GB" dirty="0"/>
              <a:t>In practical meaning – the design </a:t>
            </a:r>
            <a:r>
              <a:rPr lang="sk-SK" dirty="0" err="1"/>
              <a:t>saves</a:t>
            </a:r>
            <a:r>
              <a:rPr lang="en-GB" dirty="0"/>
              <a:t> the researcher a lot of time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C1758-C271-4551-9358-53052291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GB" dirty="0"/>
              <a:t>start a research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212EF1-665B-47FF-A6BC-5A7A44B33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Identification of the topic?</a:t>
            </a:r>
          </a:p>
          <a:p>
            <a:endParaRPr lang="en-US" dirty="0"/>
          </a:p>
          <a:p>
            <a:r>
              <a:rPr lang="en-US" dirty="0"/>
              <a:t>Raising questions?</a:t>
            </a:r>
          </a:p>
          <a:p>
            <a:endParaRPr lang="en-US" dirty="0"/>
          </a:p>
          <a:p>
            <a:r>
              <a:rPr lang="en-US" dirty="0"/>
              <a:t>Formulation of hypotheses?</a:t>
            </a:r>
          </a:p>
          <a:p>
            <a:endParaRPr lang="en-US" dirty="0"/>
          </a:p>
          <a:p>
            <a:r>
              <a:rPr lang="en-US" dirty="0"/>
              <a:t>Data availability check?</a:t>
            </a:r>
          </a:p>
          <a:p>
            <a:endParaRPr lang="en-US" dirty="0"/>
          </a:p>
          <a:p>
            <a:r>
              <a:rPr lang="en-US" dirty="0"/>
              <a:t>Calculation of costs?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218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ECA12-E9D8-4631-BD6E-4F2C0B2D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and Inspiration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0CD7F6-A8FD-4CBF-A4F6-6DE72645E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College courses</a:t>
            </a:r>
          </a:p>
          <a:p>
            <a:endParaRPr lang="en-US" dirty="0"/>
          </a:p>
          <a:p>
            <a:r>
              <a:rPr lang="en-US" dirty="0"/>
              <a:t>Extracurricular activities</a:t>
            </a:r>
          </a:p>
          <a:p>
            <a:endParaRPr lang="en-US" dirty="0"/>
          </a:p>
          <a:p>
            <a:r>
              <a:rPr lang="en-US" dirty="0"/>
              <a:t>Your future career</a:t>
            </a:r>
          </a:p>
          <a:p>
            <a:endParaRPr lang="en-US" dirty="0"/>
          </a:p>
          <a:p>
            <a:r>
              <a:rPr lang="en-US" dirty="0"/>
              <a:t>Discussions with others</a:t>
            </a:r>
          </a:p>
          <a:p>
            <a:endParaRPr lang="en-US" dirty="0"/>
          </a:p>
          <a:p>
            <a:r>
              <a:rPr lang="en-US" dirty="0"/>
              <a:t>Reading</a:t>
            </a:r>
            <a:endParaRPr lang="sk-SK" dirty="0"/>
          </a:p>
        </p:txBody>
      </p:sp>
      <p:pic>
        <p:nvPicPr>
          <p:cNvPr id="2050" name="Picture 2" descr="VÃ½sledek obrÃ¡zku pro thinking">
            <a:extLst>
              <a:ext uri="{FF2B5EF4-FFF2-40B4-BE49-F238E27FC236}">
                <a16:creationId xmlns:a16="http://schemas.microsoft.com/office/drawing/2014/main" id="{738D0FFD-9BE3-4563-9707-7AB138312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45" y="2076137"/>
            <a:ext cx="5832340" cy="270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8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D3567-CA6E-A2B0-C99A-9B6F7C76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 of your research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FE5234C-F766-31A0-7AA5-D4764D1D9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need to analyse everything</a:t>
            </a:r>
          </a:p>
          <a:p>
            <a:endParaRPr lang="en-GB" dirty="0"/>
          </a:p>
          <a:p>
            <a:r>
              <a:rPr lang="en-GB" dirty="0"/>
              <a:t>Typical goals:</a:t>
            </a:r>
          </a:p>
          <a:p>
            <a:pPr lvl="1"/>
            <a:r>
              <a:rPr lang="en-GB" dirty="0"/>
              <a:t>Description</a:t>
            </a:r>
          </a:p>
          <a:p>
            <a:pPr lvl="1"/>
            <a:r>
              <a:rPr lang="en-GB" dirty="0"/>
              <a:t>Exploration</a:t>
            </a:r>
          </a:p>
          <a:p>
            <a:pPr lvl="1"/>
            <a:r>
              <a:rPr lang="en-GB" dirty="0"/>
              <a:t>Understanding</a:t>
            </a:r>
          </a:p>
          <a:p>
            <a:pPr lvl="1"/>
            <a:r>
              <a:rPr lang="en-GB" dirty="0"/>
              <a:t>Prediction</a:t>
            </a:r>
          </a:p>
          <a:p>
            <a:endParaRPr lang="en-GB" dirty="0"/>
          </a:p>
          <a:p>
            <a:r>
              <a:rPr lang="en-GB" dirty="0"/>
              <a:t>Narrow your research in various terms (goals, questions, methods)</a:t>
            </a:r>
          </a:p>
        </p:txBody>
      </p:sp>
    </p:spTree>
    <p:extLst>
      <p:ext uri="{BB962C8B-B14F-4D97-AF65-F5344CB8AC3E}">
        <p14:creationId xmlns:p14="http://schemas.microsoft.com/office/powerpoint/2010/main" val="411663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4FB67-4A81-8659-0938-22FD05EE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research hierarchy (Punch)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FED1EE-AA7F-7AD2-B5D4-09016D57E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1) Research area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Research topic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3) General research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4) Specific research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5) Data collection questions</a:t>
            </a:r>
          </a:p>
        </p:txBody>
      </p:sp>
    </p:spTree>
    <p:extLst>
      <p:ext uri="{BB962C8B-B14F-4D97-AF65-F5344CB8AC3E}">
        <p14:creationId xmlns:p14="http://schemas.microsoft.com/office/powerpoint/2010/main" val="251081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8D741-5A2A-7F2B-F41C-431BCEF92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area and topic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1B80F6-79D9-F348-EED5-954B4A568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Define them to focus and narrow your research</a:t>
            </a:r>
          </a:p>
          <a:p>
            <a:endParaRPr lang="en-GB" dirty="0"/>
          </a:p>
          <a:p>
            <a:r>
              <a:rPr lang="en-GB" dirty="0"/>
              <a:t>Area:</a:t>
            </a:r>
          </a:p>
          <a:p>
            <a:pPr lvl="1"/>
            <a:r>
              <a:rPr lang="en-GB" dirty="0"/>
              <a:t>A general issue of concern</a:t>
            </a:r>
          </a:p>
          <a:p>
            <a:pPr lvl="1"/>
            <a:r>
              <a:rPr lang="en-GB" dirty="0"/>
              <a:t>Includes several topics</a:t>
            </a:r>
          </a:p>
          <a:p>
            <a:pPr lvl="1"/>
            <a:r>
              <a:rPr lang="en-GB" dirty="0"/>
              <a:t>One or few words (terrorism, poverty of young people, non-voters)</a:t>
            </a:r>
          </a:p>
          <a:p>
            <a:endParaRPr lang="en-GB" dirty="0"/>
          </a:p>
          <a:p>
            <a:r>
              <a:rPr lang="en-GB" dirty="0"/>
              <a:t>Topic:</a:t>
            </a:r>
          </a:p>
          <a:p>
            <a:pPr lvl="1"/>
            <a:r>
              <a:rPr lang="en-GB" dirty="0"/>
              <a:t>More specific issue</a:t>
            </a:r>
          </a:p>
          <a:p>
            <a:pPr lvl="1"/>
            <a:r>
              <a:rPr lang="en-GB" dirty="0"/>
              <a:t>Falls within an area (with further topics)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380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8425</TotalTime>
  <Words>1139</Words>
  <Application>Microsoft Office PowerPoint</Application>
  <PresentationFormat>Širokouhlá</PresentationFormat>
  <Paragraphs>262</Paragraphs>
  <Slides>29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Motív Office</vt:lpstr>
      <vt:lpstr>Everything Begins with a Question</vt:lpstr>
      <vt:lpstr>Aim of this lecture</vt:lpstr>
      <vt:lpstr>Role of research design</vt:lpstr>
      <vt:lpstr>How to start a research?</vt:lpstr>
      <vt:lpstr>Step by Step</vt:lpstr>
      <vt:lpstr>Topic and Inspiration</vt:lpstr>
      <vt:lpstr>Goals of your research</vt:lpstr>
      <vt:lpstr>The research hierarchy (Punch)</vt:lpstr>
      <vt:lpstr>Research area and topic</vt:lpstr>
      <vt:lpstr>Prezentácia programu PowerPoint</vt:lpstr>
      <vt:lpstr>‘What’ questions</vt:lpstr>
      <vt:lpstr>‘Why’ questions</vt:lpstr>
      <vt:lpstr>‘How’ questions</vt:lpstr>
      <vt:lpstr>Research questions</vt:lpstr>
      <vt:lpstr>Research Questions</vt:lpstr>
      <vt:lpstr>Research Questions</vt:lpstr>
      <vt:lpstr>Hypotheses</vt:lpstr>
      <vt:lpstr>Hypotheses</vt:lpstr>
      <vt:lpstr>Hypotheses</vt:lpstr>
      <vt:lpstr>Prezentácia programu PowerPoint</vt:lpstr>
      <vt:lpstr>Prezentácia programu PowerPoint</vt:lpstr>
      <vt:lpstr>Operationalization</vt:lpstr>
      <vt:lpstr>Example of a concept (Democracy)</vt:lpstr>
      <vt:lpstr>Operationalisation</vt:lpstr>
      <vt:lpstr>Compare these definitions</vt:lpstr>
      <vt:lpstr>Operationalization</vt:lpstr>
      <vt:lpstr>Be a Researcher</vt:lpstr>
      <vt:lpstr>Methods Selection</vt:lpstr>
      <vt:lpstr>Some Good Rules to Follow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131</cp:revision>
  <cp:lastPrinted>2023-03-13T14:53:00Z</cp:lastPrinted>
  <dcterms:created xsi:type="dcterms:W3CDTF">2019-09-18T08:38:58Z</dcterms:created>
  <dcterms:modified xsi:type="dcterms:W3CDTF">2023-03-17T19:23:47Z</dcterms:modified>
</cp:coreProperties>
</file>