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304" r:id="rId4"/>
    <p:sldId id="305" r:id="rId5"/>
    <p:sldId id="289" r:id="rId6"/>
    <p:sldId id="306" r:id="rId7"/>
    <p:sldId id="307" r:id="rId8"/>
    <p:sldId id="308" r:id="rId9"/>
    <p:sldId id="309" r:id="rId10"/>
    <p:sldId id="310" r:id="rId11"/>
    <p:sldId id="312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8" r:id="rId21"/>
    <p:sldId id="275" r:id="rId22"/>
    <p:sldId id="276" r:id="rId23"/>
    <p:sldId id="311" r:id="rId24"/>
    <p:sldId id="277" r:id="rId25"/>
    <p:sldId id="300" r:id="rId26"/>
    <p:sldId id="301" r:id="rId27"/>
    <p:sldId id="313" r:id="rId28"/>
    <p:sldId id="267" r:id="rId29"/>
    <p:sldId id="281" r:id="rId30"/>
    <p:sldId id="285" r:id="rId31"/>
    <p:sldId id="299" r:id="rId32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B267C8AB-AB33-41CA-9D04-0DA3679DAD6B}"/>
    <pc:docChg chg="custSel addSld delSld modSld">
      <pc:chgData name="Peter Spáč" userId="2e8d26cd-55d7-4d78-8227-1866407259d9" providerId="ADAL" clId="{B267C8AB-AB33-41CA-9D04-0DA3679DAD6B}" dt="2023-03-20T14:56:11.367" v="151"/>
      <pc:docMkLst>
        <pc:docMk/>
      </pc:docMkLst>
      <pc:sldChg chg="modSp">
        <pc:chgData name="Peter Spáč" userId="2e8d26cd-55d7-4d78-8227-1866407259d9" providerId="ADAL" clId="{B267C8AB-AB33-41CA-9D04-0DA3679DAD6B}" dt="2023-03-20T14:50:50.888" v="121" actId="20577"/>
        <pc:sldMkLst>
          <pc:docMk/>
          <pc:sldMk cId="990868821" sldId="306"/>
        </pc:sldMkLst>
        <pc:spChg chg="mod">
          <ac:chgData name="Peter Spáč" userId="2e8d26cd-55d7-4d78-8227-1866407259d9" providerId="ADAL" clId="{B267C8AB-AB33-41CA-9D04-0DA3679DAD6B}" dt="2023-03-20T14:50:50.888" v="121" actId="20577"/>
          <ac:spMkLst>
            <pc:docMk/>
            <pc:sldMk cId="990868821" sldId="306"/>
            <ac:spMk id="2" creationId="{0ED0DAD2-1282-122E-C847-F976303CE04A}"/>
          </ac:spMkLst>
        </pc:spChg>
        <pc:spChg chg="mod">
          <ac:chgData name="Peter Spáč" userId="2e8d26cd-55d7-4d78-8227-1866407259d9" providerId="ADAL" clId="{B267C8AB-AB33-41CA-9D04-0DA3679DAD6B}" dt="2023-03-20T14:50:24.313" v="117" actId="5793"/>
          <ac:spMkLst>
            <pc:docMk/>
            <pc:sldMk cId="990868821" sldId="306"/>
            <ac:spMk id="11" creationId="{3EBDF98A-13BA-CB9D-8FAA-7A0AE93DC0B7}"/>
          </ac:spMkLst>
        </pc:spChg>
      </pc:sldChg>
      <pc:sldChg chg="modSp">
        <pc:chgData name="Peter Spáč" userId="2e8d26cd-55d7-4d78-8227-1866407259d9" providerId="ADAL" clId="{B267C8AB-AB33-41CA-9D04-0DA3679DAD6B}" dt="2023-03-20T14:50:54.530" v="126" actId="20577"/>
        <pc:sldMkLst>
          <pc:docMk/>
          <pc:sldMk cId="4013074058" sldId="308"/>
        </pc:sldMkLst>
        <pc:spChg chg="mod">
          <ac:chgData name="Peter Spáč" userId="2e8d26cd-55d7-4d78-8227-1866407259d9" providerId="ADAL" clId="{B267C8AB-AB33-41CA-9D04-0DA3679DAD6B}" dt="2023-03-20T14:50:54.530" v="126" actId="20577"/>
          <ac:spMkLst>
            <pc:docMk/>
            <pc:sldMk cId="4013074058" sldId="308"/>
            <ac:spMk id="2" creationId="{0ED0DAD2-1282-122E-C847-F976303CE04A}"/>
          </ac:spMkLst>
        </pc:spChg>
        <pc:spChg chg="mod">
          <ac:chgData name="Peter Spáč" userId="2e8d26cd-55d7-4d78-8227-1866407259d9" providerId="ADAL" clId="{B267C8AB-AB33-41CA-9D04-0DA3679DAD6B}" dt="2023-03-20T14:50:28.424" v="118" actId="5793"/>
          <ac:spMkLst>
            <pc:docMk/>
            <pc:sldMk cId="4013074058" sldId="308"/>
            <ac:spMk id="11" creationId="{3EBDF98A-13BA-CB9D-8FAA-7A0AE93DC0B7}"/>
          </ac:spMkLst>
        </pc:spChg>
      </pc:sldChg>
      <pc:sldChg chg="modAnim">
        <pc:chgData name="Peter Spáč" userId="2e8d26cd-55d7-4d78-8227-1866407259d9" providerId="ADAL" clId="{B267C8AB-AB33-41CA-9D04-0DA3679DAD6B}" dt="2023-03-20T14:53:26.734" v="150"/>
        <pc:sldMkLst>
          <pc:docMk/>
          <pc:sldMk cId="1176831764" sldId="311"/>
        </pc:sldMkLst>
      </pc:sldChg>
      <pc:sldChg chg="add">
        <pc:chgData name="Peter Spáč" userId="2e8d26cd-55d7-4d78-8227-1866407259d9" providerId="ADAL" clId="{B267C8AB-AB33-41CA-9D04-0DA3679DAD6B}" dt="2023-03-20T14:56:11.367" v="151"/>
        <pc:sldMkLst>
          <pc:docMk/>
          <pc:sldMk cId="2837435117" sldId="312"/>
        </pc:sldMkLst>
      </pc:sldChg>
    </pc:docChg>
  </pc:docChgLst>
  <pc:docChgLst>
    <pc:chgData name="Peter" userId="2e8d26cd-55d7-4d78-8227-1866407259d9" providerId="ADAL" clId="{77E0FC87-B47B-4148-A987-57155DF10D73}"/>
    <pc:docChg chg="undo custSel modSld">
      <pc:chgData name="Peter" userId="2e8d26cd-55d7-4d78-8227-1866407259d9" providerId="ADAL" clId="{77E0FC87-B47B-4148-A987-57155DF10D73}" dt="2023-02-26T21:36:17.861" v="40" actId="20577"/>
      <pc:docMkLst>
        <pc:docMk/>
      </pc:docMkLst>
      <pc:sldChg chg="modSp mod">
        <pc:chgData name="Peter" userId="2e8d26cd-55d7-4d78-8227-1866407259d9" providerId="ADAL" clId="{77E0FC87-B47B-4148-A987-57155DF10D73}" dt="2023-02-26T15:07:47.476" v="16" actId="20577"/>
        <pc:sldMkLst>
          <pc:docMk/>
          <pc:sldMk cId="1027643764" sldId="256"/>
        </pc:sldMkLst>
        <pc:spChg chg="mod">
          <ac:chgData name="Peter" userId="2e8d26cd-55d7-4d78-8227-1866407259d9" providerId="ADAL" clId="{77E0FC87-B47B-4148-A987-57155DF10D73}" dt="2023-02-26T15:07:47.476" v="16" actId="20577"/>
          <ac:spMkLst>
            <pc:docMk/>
            <pc:sldMk cId="1027643764" sldId="256"/>
            <ac:spMk id="2" creationId="{5322FCA0-685B-4E24-A883-71AECD3EB19B}"/>
          </ac:spMkLst>
        </pc:spChg>
      </pc:sldChg>
    </pc:docChg>
  </pc:docChgLst>
  <pc:docChgLst>
    <pc:chgData name="Peter" userId="2e8d26cd-55d7-4d78-8227-1866407259d9" providerId="ADAL" clId="{957741D2-1A46-4607-AB86-7BD7C304C5D9}"/>
    <pc:docChg chg="modSld">
      <pc:chgData name="Peter" userId="2e8d26cd-55d7-4d78-8227-1866407259d9" providerId="ADAL" clId="{957741D2-1A46-4607-AB86-7BD7C304C5D9}" dt="2023-03-24T08:06:46.967" v="17"/>
      <pc:docMkLst>
        <pc:docMk/>
      </pc:docMkLst>
      <pc:sldChg chg="modTransition">
        <pc:chgData name="Peter" userId="2e8d26cd-55d7-4d78-8227-1866407259d9" providerId="ADAL" clId="{957741D2-1A46-4607-AB86-7BD7C304C5D9}" dt="2023-03-24T08:06:27.341" v="0"/>
        <pc:sldMkLst>
          <pc:docMk/>
          <pc:sldMk cId="3781436853" sldId="296"/>
        </pc:sldMkLst>
      </pc:sldChg>
      <pc:sldChg chg="modTransition">
        <pc:chgData name="Peter" userId="2e8d26cd-55d7-4d78-8227-1866407259d9" providerId="ADAL" clId="{957741D2-1A46-4607-AB86-7BD7C304C5D9}" dt="2023-03-24T08:06:29.396" v="1"/>
        <pc:sldMkLst>
          <pc:docMk/>
          <pc:sldMk cId="2748825271" sldId="297"/>
        </pc:sldMkLst>
      </pc:sldChg>
      <pc:sldChg chg="modAnim">
        <pc:chgData name="Peter" userId="2e8d26cd-55d7-4d78-8227-1866407259d9" providerId="ADAL" clId="{957741D2-1A46-4607-AB86-7BD7C304C5D9}" dt="2023-03-24T08:06:37.722" v="16"/>
        <pc:sldMkLst>
          <pc:docMk/>
          <pc:sldMk cId="1176831764" sldId="311"/>
        </pc:sldMkLst>
      </pc:sldChg>
      <pc:sldChg chg="modAnim">
        <pc:chgData name="Peter" userId="2e8d26cd-55d7-4d78-8227-1866407259d9" providerId="ADAL" clId="{957741D2-1A46-4607-AB86-7BD7C304C5D9}" dt="2023-03-24T08:06:46.967" v="17"/>
        <pc:sldMkLst>
          <pc:docMk/>
          <pc:sldMk cId="2626768199" sldId="313"/>
        </pc:sldMkLst>
      </pc:sldChg>
    </pc:docChg>
  </pc:docChgLst>
  <pc:docChgLst>
    <pc:chgData name="Peter" userId="2e8d26cd-55d7-4d78-8227-1866407259d9" providerId="ADAL" clId="{D67ECEBB-A719-4A63-A4D3-F650C905EF64}"/>
    <pc:docChg chg="undo redo custSel addSld delSld modSld">
      <pc:chgData name="Peter" userId="2e8d26cd-55d7-4d78-8227-1866407259d9" providerId="ADAL" clId="{D67ECEBB-A719-4A63-A4D3-F650C905EF64}" dt="2023-03-05T11:46:30.956" v="8124" actId="20577"/>
      <pc:docMkLst>
        <pc:docMk/>
      </pc:docMkLst>
    </pc:docChg>
  </pc:docChgLst>
  <pc:docChgLst>
    <pc:chgData name="Peter Spáč" userId="2e8d26cd-55d7-4d78-8227-1866407259d9" providerId="ADAL" clId="{F9F8A547-7B27-4683-B692-5BEB2B9A25A3}"/>
    <pc:docChg chg="custSel modSld">
      <pc:chgData name="Peter Spáč" userId="2e8d26cd-55d7-4d78-8227-1866407259d9" providerId="ADAL" clId="{F9F8A547-7B27-4683-B692-5BEB2B9A25A3}" dt="2023-03-06T14:45:04.493" v="50" actId="1076"/>
      <pc:docMkLst>
        <pc:docMk/>
      </pc:docMkLst>
    </pc:docChg>
  </pc:docChgLst>
  <pc:docChgLst>
    <pc:chgData name="Peter" userId="2e8d26cd-55d7-4d78-8227-1866407259d9" providerId="ADAL" clId="{9761626D-3CE4-48BD-85F3-ED0A9A6B5CE7}"/>
    <pc:docChg chg="undo redo custSel addSld delSld modSld">
      <pc:chgData name="Peter" userId="2e8d26cd-55d7-4d78-8227-1866407259d9" providerId="ADAL" clId="{9761626D-3CE4-48BD-85F3-ED0A9A6B5CE7}" dt="2023-02-19T15:03:10.086" v="7715" actId="20577"/>
      <pc:docMkLst>
        <pc:docMk/>
      </pc:docMkLst>
      <pc:sldChg chg="modSp mod">
        <pc:chgData name="Peter" userId="2e8d26cd-55d7-4d78-8227-1866407259d9" providerId="ADAL" clId="{9761626D-3CE4-48BD-85F3-ED0A9A6B5CE7}" dt="2023-02-18T09:41:38.337" v="34" actId="403"/>
        <pc:sldMkLst>
          <pc:docMk/>
          <pc:sldMk cId="1027643764" sldId="256"/>
        </pc:sldMkLst>
        <pc:spChg chg="mod">
          <ac:chgData name="Peter" userId="2e8d26cd-55d7-4d78-8227-1866407259d9" providerId="ADAL" clId="{9761626D-3CE4-48BD-85F3-ED0A9A6B5CE7}" dt="2023-02-18T09:41:38.337" v="34" actId="403"/>
          <ac:spMkLst>
            <pc:docMk/>
            <pc:sldMk cId="1027643764" sldId="256"/>
            <ac:spMk id="2" creationId="{5322FCA0-685B-4E24-A883-71AECD3EB19B}"/>
          </ac:spMkLst>
        </pc:spChg>
        <pc:spChg chg="mod">
          <ac:chgData name="Peter" userId="2e8d26cd-55d7-4d78-8227-1866407259d9" providerId="ADAL" clId="{9761626D-3CE4-48BD-85F3-ED0A9A6B5CE7}" dt="2023-02-18T09:41:29.100" v="31"/>
          <ac:spMkLst>
            <pc:docMk/>
            <pc:sldMk cId="1027643764" sldId="256"/>
            <ac:spMk id="3" creationId="{1E89A035-1AFB-434B-AAD1-3F6DAD12F85A}"/>
          </ac:spMkLst>
        </pc:spChg>
      </pc:sldChg>
    </pc:docChg>
  </pc:docChgLst>
  <pc:docChgLst>
    <pc:chgData name="Peter Spáč" userId="2e8d26cd-55d7-4d78-8227-1866407259d9" providerId="ADAL" clId="{671D7570-71B9-4691-9302-6953D061DBEC}"/>
    <pc:docChg chg="undo custSel addSld delSld modSld">
      <pc:chgData name="Peter Spáč" userId="2e8d26cd-55d7-4d78-8227-1866407259d9" providerId="ADAL" clId="{671D7570-71B9-4691-9302-6953D061DBEC}" dt="2023-03-22T08:58:21.199" v="258"/>
      <pc:docMkLst>
        <pc:docMk/>
      </pc:docMkLst>
      <pc:sldChg chg="modSp">
        <pc:chgData name="Peter Spáč" userId="2e8d26cd-55d7-4d78-8227-1866407259d9" providerId="ADAL" clId="{671D7570-71B9-4691-9302-6953D061DBEC}" dt="2023-03-22T08:24:22.598" v="3"/>
        <pc:sldMkLst>
          <pc:docMk/>
          <pc:sldMk cId="1027643764" sldId="256"/>
        </pc:sldMkLst>
        <pc:spChg chg="mod">
          <ac:chgData name="Peter Spáč" userId="2e8d26cd-55d7-4d78-8227-1866407259d9" providerId="ADAL" clId="{671D7570-71B9-4691-9302-6953D061DBEC}" dt="2023-03-22T08:23:38.369" v="2" actId="6549"/>
          <ac:spMkLst>
            <pc:docMk/>
            <pc:sldMk cId="1027643764" sldId="256"/>
            <ac:spMk id="2" creationId="{5322FCA0-685B-4E24-A883-71AECD3EB19B}"/>
          </ac:spMkLst>
        </pc:spChg>
        <pc:spChg chg="mod">
          <ac:chgData name="Peter Spáč" userId="2e8d26cd-55d7-4d78-8227-1866407259d9" providerId="ADAL" clId="{671D7570-71B9-4691-9302-6953D061DBEC}" dt="2023-03-22T08:24:22.598" v="3"/>
          <ac:spMkLst>
            <pc:docMk/>
            <pc:sldMk cId="1027643764" sldId="256"/>
            <ac:spMk id="3" creationId="{1E89A035-1AFB-434B-AAD1-3F6DAD12F85A}"/>
          </ac:spMkLst>
        </pc:spChg>
      </pc:sldChg>
      <pc:sldChg chg="modSp">
        <pc:chgData name="Peter Spáč" userId="2e8d26cd-55d7-4d78-8227-1866407259d9" providerId="ADAL" clId="{671D7570-71B9-4691-9302-6953D061DBEC}" dt="2023-03-22T08:25:26.280" v="204" actId="20577"/>
        <pc:sldMkLst>
          <pc:docMk/>
          <pc:sldMk cId="2170887705" sldId="258"/>
        </pc:sldMkLst>
        <pc:spChg chg="mod">
          <ac:chgData name="Peter Spáč" userId="2e8d26cd-55d7-4d78-8227-1866407259d9" providerId="ADAL" clId="{671D7570-71B9-4691-9302-6953D061DBEC}" dt="2023-03-22T08:25:26.280" v="204" actId="20577"/>
          <ac:spMkLst>
            <pc:docMk/>
            <pc:sldMk cId="2170887705" sldId="258"/>
            <ac:spMk id="3" creationId="{22994443-51B6-42E3-A8DB-20D1FEFD89F3}"/>
          </ac:spMkLst>
        </pc:spChg>
      </pc:sldChg>
      <pc:sldChg chg="del">
        <pc:chgData name="Peter Spáč" userId="2e8d26cd-55d7-4d78-8227-1866407259d9" providerId="ADAL" clId="{671D7570-71B9-4691-9302-6953D061DBEC}" dt="2023-03-22T08:24:27.196" v="5" actId="2696"/>
        <pc:sldMkLst>
          <pc:docMk/>
          <pc:sldMk cId="2081576331" sldId="259"/>
        </pc:sldMkLst>
      </pc:sldChg>
      <pc:sldChg chg="del">
        <pc:chgData name="Peter Spáč" userId="2e8d26cd-55d7-4d78-8227-1866407259d9" providerId="ADAL" clId="{671D7570-71B9-4691-9302-6953D061DBEC}" dt="2023-03-22T08:24:27.671" v="6" actId="2696"/>
        <pc:sldMkLst>
          <pc:docMk/>
          <pc:sldMk cId="2090435268" sldId="260"/>
        </pc:sldMkLst>
      </pc:sldChg>
      <pc:sldChg chg="del">
        <pc:chgData name="Peter Spáč" userId="2e8d26cd-55d7-4d78-8227-1866407259d9" providerId="ADAL" clId="{671D7570-71B9-4691-9302-6953D061DBEC}" dt="2023-03-22T08:24:28.102" v="7" actId="2696"/>
        <pc:sldMkLst>
          <pc:docMk/>
          <pc:sldMk cId="3858927879" sldId="261"/>
        </pc:sldMkLst>
      </pc:sldChg>
      <pc:sldChg chg="del">
        <pc:chgData name="Peter Spáč" userId="2e8d26cd-55d7-4d78-8227-1866407259d9" providerId="ADAL" clId="{671D7570-71B9-4691-9302-6953D061DBEC}" dt="2023-03-22T08:24:28.597" v="8" actId="2696"/>
        <pc:sldMkLst>
          <pc:docMk/>
          <pc:sldMk cId="2191658082" sldId="262"/>
        </pc:sldMkLst>
      </pc:sldChg>
      <pc:sldChg chg="del">
        <pc:chgData name="Peter Spáč" userId="2e8d26cd-55d7-4d78-8227-1866407259d9" providerId="ADAL" clId="{671D7570-71B9-4691-9302-6953D061DBEC}" dt="2023-03-22T08:24:29.213" v="9" actId="2696"/>
        <pc:sldMkLst>
          <pc:docMk/>
          <pc:sldMk cId="3177519084" sldId="264"/>
        </pc:sldMkLst>
      </pc:sldChg>
      <pc:sldChg chg="del">
        <pc:chgData name="Peter Spáč" userId="2e8d26cd-55d7-4d78-8227-1866407259d9" providerId="ADAL" clId="{671D7570-71B9-4691-9302-6953D061DBEC}" dt="2023-03-22T08:24:30.281" v="11" actId="2696"/>
        <pc:sldMkLst>
          <pc:docMk/>
          <pc:sldMk cId="1775167516" sldId="265"/>
        </pc:sldMkLst>
      </pc:sldChg>
      <pc:sldChg chg="del">
        <pc:chgData name="Peter Spáč" userId="2e8d26cd-55d7-4d78-8227-1866407259d9" providerId="ADAL" clId="{671D7570-71B9-4691-9302-6953D061DBEC}" dt="2023-03-22T08:24:26.516" v="4" actId="2696"/>
        <pc:sldMkLst>
          <pc:docMk/>
          <pc:sldMk cId="435382567" sldId="266"/>
        </pc:sldMkLst>
      </pc:sldChg>
      <pc:sldChg chg="del">
        <pc:chgData name="Peter Spáč" userId="2e8d26cd-55d7-4d78-8227-1866407259d9" providerId="ADAL" clId="{671D7570-71B9-4691-9302-6953D061DBEC}" dt="2023-03-22T08:24:31.105" v="12" actId="2696"/>
        <pc:sldMkLst>
          <pc:docMk/>
          <pc:sldMk cId="780158093" sldId="268"/>
        </pc:sldMkLst>
      </pc:sldChg>
      <pc:sldChg chg="del">
        <pc:chgData name="Peter Spáč" userId="2e8d26cd-55d7-4d78-8227-1866407259d9" providerId="ADAL" clId="{671D7570-71B9-4691-9302-6953D061DBEC}" dt="2023-03-22T08:24:32.607" v="14" actId="2696"/>
        <pc:sldMkLst>
          <pc:docMk/>
          <pc:sldMk cId="1575477950" sldId="269"/>
        </pc:sldMkLst>
      </pc:sldChg>
      <pc:sldChg chg="del">
        <pc:chgData name="Peter Spáč" userId="2e8d26cd-55d7-4d78-8227-1866407259d9" providerId="ADAL" clId="{671D7570-71B9-4691-9302-6953D061DBEC}" dt="2023-03-22T08:24:33.274" v="15" actId="2696"/>
        <pc:sldMkLst>
          <pc:docMk/>
          <pc:sldMk cId="2326327176" sldId="270"/>
        </pc:sldMkLst>
      </pc:sldChg>
      <pc:sldChg chg="del">
        <pc:chgData name="Peter Spáč" userId="2e8d26cd-55d7-4d78-8227-1866407259d9" providerId="ADAL" clId="{671D7570-71B9-4691-9302-6953D061DBEC}" dt="2023-03-22T08:24:29.788" v="10" actId="2696"/>
        <pc:sldMkLst>
          <pc:docMk/>
          <pc:sldMk cId="2233722923" sldId="271"/>
        </pc:sldMkLst>
      </pc:sldChg>
      <pc:sldChg chg="del">
        <pc:chgData name="Peter Spáč" userId="2e8d26cd-55d7-4d78-8227-1866407259d9" providerId="ADAL" clId="{671D7570-71B9-4691-9302-6953D061DBEC}" dt="2023-03-22T08:24:31.858" v="13" actId="2696"/>
        <pc:sldMkLst>
          <pc:docMk/>
          <pc:sldMk cId="2533205808" sldId="272"/>
        </pc:sldMkLst>
      </pc:sldChg>
      <pc:sldChg chg="del">
        <pc:chgData name="Peter Spáč" userId="2e8d26cd-55d7-4d78-8227-1866407259d9" providerId="ADAL" clId="{671D7570-71B9-4691-9302-6953D061DBEC}" dt="2023-03-22T08:24:33.896" v="16" actId="2696"/>
        <pc:sldMkLst>
          <pc:docMk/>
          <pc:sldMk cId="3958206952" sldId="273"/>
        </pc:sldMkLst>
      </pc:sldChg>
      <pc:sldChg chg="del">
        <pc:chgData name="Peter Spáč" userId="2e8d26cd-55d7-4d78-8227-1866407259d9" providerId="ADAL" clId="{671D7570-71B9-4691-9302-6953D061DBEC}" dt="2023-03-22T08:24:34.596" v="17" actId="2696"/>
        <pc:sldMkLst>
          <pc:docMk/>
          <pc:sldMk cId="3131979494" sldId="286"/>
        </pc:sldMkLst>
      </pc:sldChg>
      <pc:sldChg chg="modSp">
        <pc:chgData name="Peter Spáč" userId="2e8d26cd-55d7-4d78-8227-1866407259d9" providerId="ADAL" clId="{671D7570-71B9-4691-9302-6953D061DBEC}" dt="2023-03-22T08:50:46.687" v="216" actId="6549"/>
        <pc:sldMkLst>
          <pc:docMk/>
          <pc:sldMk cId="2464877060" sldId="290"/>
        </pc:sldMkLst>
        <pc:spChg chg="mod">
          <ac:chgData name="Peter Spáč" userId="2e8d26cd-55d7-4d78-8227-1866407259d9" providerId="ADAL" clId="{671D7570-71B9-4691-9302-6953D061DBEC}" dt="2023-03-22T08:50:46.687" v="216" actId="6549"/>
          <ac:spMkLst>
            <pc:docMk/>
            <pc:sldMk cId="2464877060" sldId="290"/>
            <ac:spMk id="3" creationId="{E2777685-9D91-41E7-91FC-8F31313E1C6B}"/>
          </ac:spMkLst>
        </pc:spChg>
      </pc:sldChg>
      <pc:sldChg chg="add del">
        <pc:chgData name="Peter Spáč" userId="2e8d26cd-55d7-4d78-8227-1866407259d9" providerId="ADAL" clId="{671D7570-71B9-4691-9302-6953D061DBEC}" dt="2023-03-22T08:52:25.921" v="218" actId="2696"/>
        <pc:sldMkLst>
          <pc:docMk/>
          <pc:sldMk cId="830374280" sldId="313"/>
        </pc:sldMkLst>
      </pc:sldChg>
      <pc:sldChg chg="addSp delSp modSp add modAnim">
        <pc:chgData name="Peter Spáč" userId="2e8d26cd-55d7-4d78-8227-1866407259d9" providerId="ADAL" clId="{671D7570-71B9-4691-9302-6953D061DBEC}" dt="2023-03-22T08:58:21.199" v="258"/>
        <pc:sldMkLst>
          <pc:docMk/>
          <pc:sldMk cId="2626768199" sldId="313"/>
        </pc:sldMkLst>
        <pc:spChg chg="del">
          <ac:chgData name="Peter Spáč" userId="2e8d26cd-55d7-4d78-8227-1866407259d9" providerId="ADAL" clId="{671D7570-71B9-4691-9302-6953D061DBEC}" dt="2023-03-22T08:55:21.168" v="221" actId="478"/>
          <ac:spMkLst>
            <pc:docMk/>
            <pc:sldMk cId="2626768199" sldId="313"/>
            <ac:spMk id="2" creationId="{04A3A134-A0F4-45DA-8BA4-C68B2A80C5D1}"/>
          </ac:spMkLst>
        </pc:spChg>
        <pc:spChg chg="del">
          <ac:chgData name="Peter Spáč" userId="2e8d26cd-55d7-4d78-8227-1866407259d9" providerId="ADAL" clId="{671D7570-71B9-4691-9302-6953D061DBEC}" dt="2023-03-22T08:55:19.752" v="220" actId="478"/>
          <ac:spMkLst>
            <pc:docMk/>
            <pc:sldMk cId="2626768199" sldId="313"/>
            <ac:spMk id="3" creationId="{66AF9214-F161-4D00-828E-B3B35E144408}"/>
          </ac:spMkLst>
        </pc:spChg>
        <pc:picChg chg="add mod ord">
          <ac:chgData name="Peter Spáč" userId="2e8d26cd-55d7-4d78-8227-1866407259d9" providerId="ADAL" clId="{671D7570-71B9-4691-9302-6953D061DBEC}" dt="2023-03-22T08:58:01.561" v="254" actId="167"/>
          <ac:picMkLst>
            <pc:docMk/>
            <pc:sldMk cId="2626768199" sldId="313"/>
            <ac:picMk id="4" creationId="{E6F87A10-E5A2-47D8-8A04-CA3EE873A67B}"/>
          </ac:picMkLst>
        </pc:picChg>
        <pc:picChg chg="add mod ord">
          <ac:chgData name="Peter Spáč" userId="2e8d26cd-55d7-4d78-8227-1866407259d9" providerId="ADAL" clId="{671D7570-71B9-4691-9302-6953D061DBEC}" dt="2023-03-22T08:58:03.713" v="255" actId="167"/>
          <ac:picMkLst>
            <pc:docMk/>
            <pc:sldMk cId="2626768199" sldId="313"/>
            <ac:picMk id="5" creationId="{C1B8116F-A1BC-44E6-B7FD-CDB4634A7A19}"/>
          </ac:picMkLst>
        </pc:picChg>
        <pc:picChg chg="add mod ord">
          <ac:chgData name="Peter Spáč" userId="2e8d26cd-55d7-4d78-8227-1866407259d9" providerId="ADAL" clId="{671D7570-71B9-4691-9302-6953D061DBEC}" dt="2023-03-22T08:58:06.529" v="256" actId="167"/>
          <ac:picMkLst>
            <pc:docMk/>
            <pc:sldMk cId="2626768199" sldId="313"/>
            <ac:picMk id="6" creationId="{57C88649-9201-4B58-8F0D-7E0AFE1C9F22}"/>
          </ac:picMkLst>
        </pc:picChg>
        <pc:picChg chg="add mod ord">
          <ac:chgData name="Peter Spáč" userId="2e8d26cd-55d7-4d78-8227-1866407259d9" providerId="ADAL" clId="{671D7570-71B9-4691-9302-6953D061DBEC}" dt="2023-03-22T08:58:08.761" v="257" actId="167"/>
          <ac:picMkLst>
            <pc:docMk/>
            <pc:sldMk cId="2626768199" sldId="313"/>
            <ac:picMk id="7" creationId="{C6CE6F62-2A33-4CB9-A60A-03C5B336A1D2}"/>
          </ac:picMkLst>
        </pc:picChg>
        <pc:inkChg chg="add del">
          <ac:chgData name="Peter Spáč" userId="2e8d26cd-55d7-4d78-8227-1866407259d9" providerId="ADAL" clId="{671D7570-71B9-4691-9302-6953D061DBEC}" dt="2023-03-22T08:57:38.624" v="251"/>
          <ac:inkMkLst>
            <pc:docMk/>
            <pc:sldMk cId="2626768199" sldId="313"/>
            <ac:inkMk id="8" creationId="{DBFC8BE8-9379-4B95-9CA2-9FFCE4AA7E2F}"/>
          </ac:inkMkLst>
        </pc:inkChg>
        <pc:inkChg chg="add del">
          <ac:chgData name="Peter Spáč" userId="2e8d26cd-55d7-4d78-8227-1866407259d9" providerId="ADAL" clId="{671D7570-71B9-4691-9302-6953D061DBEC}" dt="2023-03-22T08:57:38.624" v="251"/>
          <ac:inkMkLst>
            <pc:docMk/>
            <pc:sldMk cId="2626768199" sldId="313"/>
            <ac:inkMk id="9" creationId="{27498F30-66EB-40DA-BE2A-4C152E3DE7D4}"/>
          </ac:inkMkLst>
        </pc:inkChg>
        <pc:inkChg chg="add del">
          <ac:chgData name="Peter Spáč" userId="2e8d26cd-55d7-4d78-8227-1866407259d9" providerId="ADAL" clId="{671D7570-71B9-4691-9302-6953D061DBEC}" dt="2023-03-22T08:57:49.048" v="253"/>
          <ac:inkMkLst>
            <pc:docMk/>
            <pc:sldMk cId="2626768199" sldId="313"/>
            <ac:inkMk id="10" creationId="{76815403-0BBA-4974-94E6-8E753E30F2B5}"/>
          </ac:inkMkLst>
        </pc:inkChg>
        <pc:inkChg chg="add del">
          <ac:chgData name="Peter Spáč" userId="2e8d26cd-55d7-4d78-8227-1866407259d9" providerId="ADAL" clId="{671D7570-71B9-4691-9302-6953D061DBEC}" dt="2023-03-22T08:57:28.133" v="249"/>
          <ac:inkMkLst>
            <pc:docMk/>
            <pc:sldMk cId="2626768199" sldId="313"/>
            <ac:inkMk id="11" creationId="{6272234C-7FF6-4F5F-9603-D2C36FF1615D}"/>
          </ac:inkMkLst>
        </pc:inkChg>
        <pc:inkChg chg="add del">
          <ac:chgData name="Peter Spáč" userId="2e8d26cd-55d7-4d78-8227-1866407259d9" providerId="ADAL" clId="{671D7570-71B9-4691-9302-6953D061DBEC}" dt="2023-03-22T08:57:25.389" v="247"/>
          <ac:inkMkLst>
            <pc:docMk/>
            <pc:sldMk cId="2626768199" sldId="313"/>
            <ac:inkMk id="12" creationId="{4C4133D7-9C15-4644-93B8-3C312440EA2A}"/>
          </ac:inkMkLst>
        </pc:inkChg>
        <pc:inkChg chg="add del">
          <ac:chgData name="Peter Spáč" userId="2e8d26cd-55d7-4d78-8227-1866407259d9" providerId="ADAL" clId="{671D7570-71B9-4691-9302-6953D061DBEC}" dt="2023-03-22T08:57:27.803" v="248"/>
          <ac:inkMkLst>
            <pc:docMk/>
            <pc:sldMk cId="2626768199" sldId="313"/>
            <ac:inkMk id="13" creationId="{691416DC-6968-40A5-9490-C348BAAD1183}"/>
          </ac:inkMkLst>
        </pc:inkChg>
        <pc:inkChg chg="add">
          <ac:chgData name="Peter Spáč" userId="2e8d26cd-55d7-4d78-8227-1866407259d9" providerId="ADAL" clId="{671D7570-71B9-4691-9302-6953D061DBEC}" dt="2023-03-22T08:57:25.389" v="247"/>
          <ac:inkMkLst>
            <pc:docMk/>
            <pc:sldMk cId="2626768199" sldId="313"/>
            <ac:inkMk id="14" creationId="{D8AAFADE-414B-4B19-AC24-66819FEDC5B7}"/>
          </ac:inkMkLst>
        </pc:inkChg>
        <pc:inkChg chg="add del">
          <ac:chgData name="Peter Spáč" userId="2e8d26cd-55d7-4d78-8227-1866407259d9" providerId="ADAL" clId="{671D7570-71B9-4691-9302-6953D061DBEC}" dt="2023-03-22T08:57:38.624" v="251"/>
          <ac:inkMkLst>
            <pc:docMk/>
            <pc:sldMk cId="2626768199" sldId="313"/>
            <ac:inkMk id="15" creationId="{15F62478-1A19-437B-980C-7CC780C1AD6C}"/>
          </ac:inkMkLst>
        </pc:inkChg>
        <pc:inkChg chg="add del">
          <ac:chgData name="Peter Spáč" userId="2e8d26cd-55d7-4d78-8227-1866407259d9" providerId="ADAL" clId="{671D7570-71B9-4691-9302-6953D061DBEC}" dt="2023-03-22T08:57:49.048" v="253"/>
          <ac:inkMkLst>
            <pc:docMk/>
            <pc:sldMk cId="2626768199" sldId="313"/>
            <ac:inkMk id="16" creationId="{DB2CFECC-A5D5-49C9-9C9C-E45E786178F5}"/>
          </ac:inkMkLst>
        </pc:inkChg>
        <pc:inkChg chg="add del">
          <ac:chgData name="Peter Spáč" userId="2e8d26cd-55d7-4d78-8227-1866407259d9" providerId="ADAL" clId="{671D7570-71B9-4691-9302-6953D061DBEC}" dt="2023-03-22T08:57:49.048" v="253"/>
          <ac:inkMkLst>
            <pc:docMk/>
            <pc:sldMk cId="2626768199" sldId="313"/>
            <ac:inkMk id="17" creationId="{18C73C0B-5379-4FB0-B944-1666A8873359}"/>
          </ac:inkMkLst>
        </pc:inkChg>
        <pc:inkChg chg="add">
          <ac:chgData name="Peter Spáč" userId="2e8d26cd-55d7-4d78-8227-1866407259d9" providerId="ADAL" clId="{671D7570-71B9-4691-9302-6953D061DBEC}" dt="2023-03-22T08:57:49.048" v="253"/>
          <ac:inkMkLst>
            <pc:docMk/>
            <pc:sldMk cId="2626768199" sldId="313"/>
            <ac:inkMk id="18" creationId="{0D0056B4-BBA6-44C9-8F00-969D0B2D3846}"/>
          </ac:inkMkLst>
        </pc:inkChg>
      </pc:sldChg>
    </pc:docChg>
  </pc:docChgLst>
  <pc:docChgLst>
    <pc:chgData name="Peter Spáč" userId="2e8d26cd-55d7-4d78-8227-1866407259d9" providerId="ADAL" clId="{5AA28CDF-2EFB-44C9-881F-1DEED9DCCAC2}"/>
    <pc:docChg chg="custSel addSld delSld modSld">
      <pc:chgData name="Peter Spáč" userId="2e8d26cd-55d7-4d78-8227-1866407259d9" providerId="ADAL" clId="{5AA28CDF-2EFB-44C9-881F-1DEED9DCCAC2}" dt="2023-03-13T14:54:55.723" v="454" actId="20577"/>
      <pc:docMkLst>
        <pc:docMk/>
      </pc:docMkLst>
    </pc:docChg>
  </pc:docChgLst>
  <pc:docChgLst>
    <pc:chgData name="Peter" userId="2e8d26cd-55d7-4d78-8227-1866407259d9" providerId="ADAL" clId="{DBA09042-2487-4AAF-923E-14810D0A7B0E}"/>
    <pc:docChg chg="undo redo custSel addSld delSld modSld">
      <pc:chgData name="Peter" userId="2e8d26cd-55d7-4d78-8227-1866407259d9" providerId="ADAL" clId="{DBA09042-2487-4AAF-923E-14810D0A7B0E}" dt="2023-03-12T19:28:03.376" v="3793" actId="20577"/>
      <pc:docMkLst>
        <pc:docMk/>
      </pc:docMkLst>
      <pc:sldChg chg="modSp mod">
        <pc:chgData name="Peter" userId="2e8d26cd-55d7-4d78-8227-1866407259d9" providerId="ADAL" clId="{DBA09042-2487-4AAF-923E-14810D0A7B0E}" dt="2023-03-12T17:33:29.875" v="26" actId="20577"/>
        <pc:sldMkLst>
          <pc:docMk/>
          <pc:sldMk cId="1027643764" sldId="256"/>
        </pc:sldMkLst>
        <pc:spChg chg="mod">
          <ac:chgData name="Peter" userId="2e8d26cd-55d7-4d78-8227-1866407259d9" providerId="ADAL" clId="{DBA09042-2487-4AAF-923E-14810D0A7B0E}" dt="2023-03-12T17:33:29.875" v="26" actId="20577"/>
          <ac:spMkLst>
            <pc:docMk/>
            <pc:sldMk cId="1027643764" sldId="256"/>
            <ac:spMk id="2" creationId="{5322FCA0-685B-4E24-A883-71AECD3EB19B}"/>
          </ac:spMkLst>
        </pc:spChg>
      </pc:sldChg>
    </pc:docChg>
  </pc:docChgLst>
  <pc:docChgLst>
    <pc:chgData name="Peter" userId="2e8d26cd-55d7-4d78-8227-1866407259d9" providerId="ADAL" clId="{D167E574-CDFC-4E33-95C2-D62BB5F421DA}"/>
    <pc:docChg chg="undo redo custSel addSld delSld modSld">
      <pc:chgData name="Peter" userId="2e8d26cd-55d7-4d78-8227-1866407259d9" providerId="ADAL" clId="{D167E574-CDFC-4E33-95C2-D62BB5F421DA}" dt="2023-03-16T18:49:22.961" v="3722" actId="9405"/>
      <pc:docMkLst>
        <pc:docMk/>
      </pc:docMkLst>
      <pc:sldChg chg="modSp mod">
        <pc:chgData name="Peter" userId="2e8d26cd-55d7-4d78-8227-1866407259d9" providerId="ADAL" clId="{D167E574-CDFC-4E33-95C2-D62BB5F421DA}" dt="2023-03-16T16:58:31.203" v="30" actId="27636"/>
        <pc:sldMkLst>
          <pc:docMk/>
          <pc:sldMk cId="1027643764" sldId="256"/>
        </pc:sldMkLst>
        <pc:spChg chg="mod">
          <ac:chgData name="Peter" userId="2e8d26cd-55d7-4d78-8227-1866407259d9" providerId="ADAL" clId="{D167E574-CDFC-4E33-95C2-D62BB5F421DA}" dt="2023-03-16T16:58:31.203" v="30" actId="27636"/>
          <ac:spMkLst>
            <pc:docMk/>
            <pc:sldMk cId="1027643764" sldId="256"/>
            <ac:spMk id="2" creationId="{5322FCA0-685B-4E24-A883-71AECD3EB19B}"/>
          </ac:spMkLst>
        </pc:spChg>
      </pc:sldChg>
      <pc:sldChg chg="modSp add mod">
        <pc:chgData name="Peter" userId="2e8d26cd-55d7-4d78-8227-1866407259d9" providerId="ADAL" clId="{D167E574-CDFC-4E33-95C2-D62BB5F421DA}" dt="2023-03-16T16:59:18.358" v="101" actId="20577"/>
        <pc:sldMkLst>
          <pc:docMk/>
          <pc:sldMk cId="2170887705" sldId="258"/>
        </pc:sldMkLst>
        <pc:spChg chg="mod">
          <ac:chgData name="Peter" userId="2e8d26cd-55d7-4d78-8227-1866407259d9" providerId="ADAL" clId="{D167E574-CDFC-4E33-95C2-D62BB5F421DA}" dt="2023-03-16T16:59:18.358" v="101" actId="20577"/>
          <ac:spMkLst>
            <pc:docMk/>
            <pc:sldMk cId="2170887705" sldId="258"/>
            <ac:spMk id="3" creationId="{22994443-51B6-42E3-A8DB-20D1FEFD89F3}"/>
          </ac:spMkLst>
        </pc:spChg>
      </pc:sldChg>
      <pc:sldChg chg="modSp add mod">
        <pc:chgData name="Peter" userId="2e8d26cd-55d7-4d78-8227-1866407259d9" providerId="ADAL" clId="{D167E574-CDFC-4E33-95C2-D62BB5F421DA}" dt="2023-03-16T18:44:12.096" v="3696"/>
        <pc:sldMkLst>
          <pc:docMk/>
          <pc:sldMk cId="1237789469" sldId="267"/>
        </pc:sldMkLst>
        <pc:spChg chg="mod">
          <ac:chgData name="Peter" userId="2e8d26cd-55d7-4d78-8227-1866407259d9" providerId="ADAL" clId="{D167E574-CDFC-4E33-95C2-D62BB5F421DA}" dt="2023-03-16T18:44:12.096" v="3696"/>
          <ac:spMkLst>
            <pc:docMk/>
            <pc:sldMk cId="1237789469" sldId="267"/>
            <ac:spMk id="2" creationId="{19706445-DEF7-4348-915A-3A84CA17CD63}"/>
          </ac:spMkLst>
        </pc:spChg>
      </pc:sldChg>
      <pc:sldChg chg="modSp add mod">
        <pc:chgData name="Peter" userId="2e8d26cd-55d7-4d78-8227-1866407259d9" providerId="ADAL" clId="{D167E574-CDFC-4E33-95C2-D62BB5F421DA}" dt="2023-03-16T18:26:47.703" v="3528" actId="20577"/>
        <pc:sldMkLst>
          <pc:docMk/>
          <pc:sldMk cId="3955325187" sldId="275"/>
        </pc:sldMkLst>
        <pc:spChg chg="mod">
          <ac:chgData name="Peter" userId="2e8d26cd-55d7-4d78-8227-1866407259d9" providerId="ADAL" clId="{D167E574-CDFC-4E33-95C2-D62BB5F421DA}" dt="2023-03-16T18:26:47.703" v="3528" actId="20577"/>
          <ac:spMkLst>
            <pc:docMk/>
            <pc:sldMk cId="3955325187" sldId="275"/>
            <ac:spMk id="2" creationId="{ED0669E8-E90C-40A6-8B3B-110FE6DF1116}"/>
          </ac:spMkLst>
        </pc:spChg>
      </pc:sldChg>
      <pc:sldChg chg="add">
        <pc:chgData name="Peter" userId="2e8d26cd-55d7-4d78-8227-1866407259d9" providerId="ADAL" clId="{D167E574-CDFC-4E33-95C2-D62BB5F421DA}" dt="2023-03-16T18:26:11.207" v="3508"/>
        <pc:sldMkLst>
          <pc:docMk/>
          <pc:sldMk cId="2322551514" sldId="276"/>
        </pc:sldMkLst>
      </pc:sldChg>
      <pc:sldChg chg="addSp modSp add mod">
        <pc:chgData name="Peter" userId="2e8d26cd-55d7-4d78-8227-1866407259d9" providerId="ADAL" clId="{D167E574-CDFC-4E33-95C2-D62BB5F421DA}" dt="2023-03-16T18:43:24.755" v="3690" actId="14100"/>
        <pc:sldMkLst>
          <pc:docMk/>
          <pc:sldMk cId="3767139158" sldId="277"/>
        </pc:sldMkLst>
        <pc:spChg chg="mod">
          <ac:chgData name="Peter" userId="2e8d26cd-55d7-4d78-8227-1866407259d9" providerId="ADAL" clId="{D167E574-CDFC-4E33-95C2-D62BB5F421DA}" dt="2023-03-16T18:26:57.791" v="3532" actId="20577"/>
          <ac:spMkLst>
            <pc:docMk/>
            <pc:sldMk cId="3767139158" sldId="277"/>
            <ac:spMk id="2" creationId="{D47C01F2-06C9-46DF-BD8F-B597185B326B}"/>
          </ac:spMkLst>
        </pc:spChg>
        <pc:picChg chg="add mod">
          <ac:chgData name="Peter" userId="2e8d26cd-55d7-4d78-8227-1866407259d9" providerId="ADAL" clId="{D167E574-CDFC-4E33-95C2-D62BB5F421DA}" dt="2023-03-16T18:43:24.755" v="3690" actId="14100"/>
          <ac:picMkLst>
            <pc:docMk/>
            <pc:sldMk cId="3767139158" sldId="277"/>
            <ac:picMk id="2050" creationId="{626700CF-3840-7F4C-CF28-B3C3784CE649}"/>
          </ac:picMkLst>
        </pc:picChg>
      </pc:sldChg>
      <pc:sldChg chg="modSp add mod">
        <pc:chgData name="Peter" userId="2e8d26cd-55d7-4d78-8227-1866407259d9" providerId="ADAL" clId="{D167E574-CDFC-4E33-95C2-D62BB5F421DA}" dt="2023-03-16T18:26:52.479" v="3531" actId="20577"/>
        <pc:sldMkLst>
          <pc:docMk/>
          <pc:sldMk cId="1488032167" sldId="278"/>
        </pc:sldMkLst>
        <pc:spChg chg="mod">
          <ac:chgData name="Peter" userId="2e8d26cd-55d7-4d78-8227-1866407259d9" providerId="ADAL" clId="{D167E574-CDFC-4E33-95C2-D62BB5F421DA}" dt="2023-03-16T18:26:52.479" v="3531" actId="20577"/>
          <ac:spMkLst>
            <pc:docMk/>
            <pc:sldMk cId="1488032167" sldId="278"/>
            <ac:spMk id="2" creationId="{81794FA7-CACF-466E-908B-0B1EB1303D85}"/>
          </ac:spMkLst>
        </pc:spChg>
        <pc:spChg chg="mod">
          <ac:chgData name="Peter" userId="2e8d26cd-55d7-4d78-8227-1866407259d9" providerId="ADAL" clId="{D167E574-CDFC-4E33-95C2-D62BB5F421DA}" dt="2023-03-16T18:25:31.480" v="3506" actId="20577"/>
          <ac:spMkLst>
            <pc:docMk/>
            <pc:sldMk cId="1488032167" sldId="278"/>
            <ac:spMk id="3" creationId="{AC55DEB1-BE23-40FF-A628-A19347CE35C8}"/>
          </ac:spMkLst>
        </pc:spChg>
      </pc:sldChg>
      <pc:sldChg chg="add">
        <pc:chgData name="Peter" userId="2e8d26cd-55d7-4d78-8227-1866407259d9" providerId="ADAL" clId="{D167E574-CDFC-4E33-95C2-D62BB5F421DA}" dt="2023-03-16T17:36:43.852" v="1482"/>
        <pc:sldMkLst>
          <pc:docMk/>
          <pc:sldMk cId="2326056699" sldId="281"/>
        </pc:sldMkLst>
      </pc:sldChg>
      <pc:sldChg chg="add">
        <pc:chgData name="Peter" userId="2e8d26cd-55d7-4d78-8227-1866407259d9" providerId="ADAL" clId="{D167E574-CDFC-4E33-95C2-D62BB5F421DA}" dt="2023-03-16T17:36:43.852" v="1482"/>
        <pc:sldMkLst>
          <pc:docMk/>
          <pc:sldMk cId="2078636877" sldId="285"/>
        </pc:sldMkLst>
      </pc:sldChg>
      <pc:sldChg chg="modSp add mod">
        <pc:chgData name="Peter" userId="2e8d26cd-55d7-4d78-8227-1866407259d9" providerId="ADAL" clId="{D167E574-CDFC-4E33-95C2-D62BB5F421DA}" dt="2023-03-16T17:58:49.949" v="2390" actId="20577"/>
        <pc:sldMkLst>
          <pc:docMk/>
          <pc:sldMk cId="2037555004" sldId="289"/>
        </pc:sldMkLst>
        <pc:spChg chg="mod">
          <ac:chgData name="Peter" userId="2e8d26cd-55d7-4d78-8227-1866407259d9" providerId="ADAL" clId="{D167E574-CDFC-4E33-95C2-D62BB5F421DA}" dt="2023-03-16T17:57:58.156" v="2236" actId="20577"/>
          <ac:spMkLst>
            <pc:docMk/>
            <pc:sldMk cId="2037555004" sldId="289"/>
            <ac:spMk id="2" creationId="{204CDB2B-7375-45F4-8F0F-B5F7DEF54D18}"/>
          </ac:spMkLst>
        </pc:spChg>
        <pc:spChg chg="mod">
          <ac:chgData name="Peter" userId="2e8d26cd-55d7-4d78-8227-1866407259d9" providerId="ADAL" clId="{D167E574-CDFC-4E33-95C2-D62BB5F421DA}" dt="2023-03-16T17:58:49.949" v="2390" actId="20577"/>
          <ac:spMkLst>
            <pc:docMk/>
            <pc:sldMk cId="2037555004" sldId="289"/>
            <ac:spMk id="3" creationId="{3EB853BB-43AC-4386-B327-9BCC67F90643}"/>
          </ac:spMkLst>
        </pc:spChg>
      </pc:sldChg>
      <pc:sldChg chg="modSp add mod">
        <pc:chgData name="Peter" userId="2e8d26cd-55d7-4d78-8227-1866407259d9" providerId="ADAL" clId="{D167E574-CDFC-4E33-95C2-D62BB5F421DA}" dt="2023-03-16T18:21:41.571" v="3409" actId="20577"/>
        <pc:sldMkLst>
          <pc:docMk/>
          <pc:sldMk cId="2464877060" sldId="290"/>
        </pc:sldMkLst>
        <pc:spChg chg="mod">
          <ac:chgData name="Peter" userId="2e8d26cd-55d7-4d78-8227-1866407259d9" providerId="ADAL" clId="{D167E574-CDFC-4E33-95C2-D62BB5F421DA}" dt="2023-03-16T18:21:41.571" v="3409" actId="20577"/>
          <ac:spMkLst>
            <pc:docMk/>
            <pc:sldMk cId="2464877060" sldId="290"/>
            <ac:spMk id="3" creationId="{E2777685-9D91-41E7-91FC-8F31313E1C6B}"/>
          </ac:spMkLst>
        </pc:spChg>
        <pc:spChg chg="mod">
          <ac:chgData name="Peter" userId="2e8d26cd-55d7-4d78-8227-1866407259d9" providerId="ADAL" clId="{D167E574-CDFC-4E33-95C2-D62BB5F421DA}" dt="2023-03-16T18:20:10.155" v="3253" actId="20577"/>
          <ac:spMkLst>
            <pc:docMk/>
            <pc:sldMk cId="2464877060" sldId="290"/>
            <ac:spMk id="4" creationId="{B192CD1F-FB1F-4AFE-8664-ADC6BBE30A2C}"/>
          </ac:spMkLst>
        </pc:spChg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1322604083" sldId="291"/>
        </pc:sldMkLst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4174587481" sldId="292"/>
        </pc:sldMkLst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4065853790" sldId="293"/>
        </pc:sldMkLst>
      </pc:sldChg>
      <pc:sldChg chg="modSp add mod">
        <pc:chgData name="Peter" userId="2e8d26cd-55d7-4d78-8227-1866407259d9" providerId="ADAL" clId="{D167E574-CDFC-4E33-95C2-D62BB5F421DA}" dt="2023-03-16T18:25:04.323" v="3503" actId="20577"/>
        <pc:sldMkLst>
          <pc:docMk/>
          <pc:sldMk cId="3065076373" sldId="294"/>
        </pc:sldMkLst>
        <pc:spChg chg="mod">
          <ac:chgData name="Peter" userId="2e8d26cd-55d7-4d78-8227-1866407259d9" providerId="ADAL" clId="{D167E574-CDFC-4E33-95C2-D62BB5F421DA}" dt="2023-03-16T18:25:04.323" v="3503" actId="20577"/>
          <ac:spMkLst>
            <pc:docMk/>
            <pc:sldMk cId="3065076373" sldId="294"/>
            <ac:spMk id="3" creationId="{B06D1305-A58C-4C40-8512-4502B0E55866}"/>
          </ac:spMkLst>
        </pc:spChg>
      </pc:sldChg>
      <pc:sldChg chg="modSp add mod">
        <pc:chgData name="Peter" userId="2e8d26cd-55d7-4d78-8227-1866407259d9" providerId="ADAL" clId="{D167E574-CDFC-4E33-95C2-D62BB5F421DA}" dt="2023-03-16T18:25:12.560" v="3504"/>
        <pc:sldMkLst>
          <pc:docMk/>
          <pc:sldMk cId="984894921" sldId="295"/>
        </pc:sldMkLst>
        <pc:spChg chg="mod">
          <ac:chgData name="Peter" userId="2e8d26cd-55d7-4d78-8227-1866407259d9" providerId="ADAL" clId="{D167E574-CDFC-4E33-95C2-D62BB5F421DA}" dt="2023-03-16T18:25:12.560" v="3504"/>
          <ac:spMkLst>
            <pc:docMk/>
            <pc:sldMk cId="984894921" sldId="295"/>
            <ac:spMk id="3" creationId="{B06D1305-A58C-4C40-8512-4502B0E55866}"/>
          </ac:spMkLst>
        </pc:spChg>
        <pc:spChg chg="mod">
          <ac:chgData name="Peter" userId="2e8d26cd-55d7-4d78-8227-1866407259d9" providerId="ADAL" clId="{D167E574-CDFC-4E33-95C2-D62BB5F421DA}" dt="2023-03-16T18:22:29.123" v="3456" actId="20577"/>
          <ac:spMkLst>
            <pc:docMk/>
            <pc:sldMk cId="984894921" sldId="295"/>
            <ac:spMk id="5" creationId="{E6176CC4-5427-460F-804F-918572C0CD6D}"/>
          </ac:spMkLst>
        </pc:spChg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3781436853" sldId="296"/>
        </pc:sldMkLst>
      </pc:sldChg>
      <pc:sldChg chg="modSp add mod">
        <pc:chgData name="Peter" userId="2e8d26cd-55d7-4d78-8227-1866407259d9" providerId="ADAL" clId="{D167E574-CDFC-4E33-95C2-D62BB5F421DA}" dt="2023-03-16T18:22:57.923" v="3470" actId="20577"/>
        <pc:sldMkLst>
          <pc:docMk/>
          <pc:sldMk cId="2748825271" sldId="297"/>
        </pc:sldMkLst>
        <pc:spChg chg="mod">
          <ac:chgData name="Peter" userId="2e8d26cd-55d7-4d78-8227-1866407259d9" providerId="ADAL" clId="{D167E574-CDFC-4E33-95C2-D62BB5F421DA}" dt="2023-03-16T18:22:57.923" v="3470" actId="20577"/>
          <ac:spMkLst>
            <pc:docMk/>
            <pc:sldMk cId="2748825271" sldId="297"/>
            <ac:spMk id="2" creationId="{09A4BC50-C230-4B69-AEE5-214980071C49}"/>
          </ac:spMkLst>
        </pc:spChg>
      </pc:sldChg>
      <pc:sldChg chg="modSp add mod">
        <pc:chgData name="Peter" userId="2e8d26cd-55d7-4d78-8227-1866407259d9" providerId="ADAL" clId="{D167E574-CDFC-4E33-95C2-D62BB5F421DA}" dt="2023-03-16T18:48:26.602" v="3720" actId="20577"/>
        <pc:sldMkLst>
          <pc:docMk/>
          <pc:sldMk cId="2706093935" sldId="299"/>
        </pc:sldMkLst>
        <pc:spChg chg="mod">
          <ac:chgData name="Peter" userId="2e8d26cd-55d7-4d78-8227-1866407259d9" providerId="ADAL" clId="{D167E574-CDFC-4E33-95C2-D62BB5F421DA}" dt="2023-03-16T18:48:26.602" v="3720" actId="20577"/>
          <ac:spMkLst>
            <pc:docMk/>
            <pc:sldMk cId="2706093935" sldId="299"/>
            <ac:spMk id="3" creationId="{82A7FC87-2C34-4DFB-A3E6-50CD1B3669F4}"/>
          </ac:spMkLst>
        </pc:spChg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2180159737" sldId="300"/>
        </pc:sldMkLst>
      </pc:sldChg>
      <pc:sldChg chg="add">
        <pc:chgData name="Peter" userId="2e8d26cd-55d7-4d78-8227-1866407259d9" providerId="ADAL" clId="{D167E574-CDFC-4E33-95C2-D62BB5F421DA}" dt="2023-03-16T17:40:23.261" v="1496"/>
        <pc:sldMkLst>
          <pc:docMk/>
          <pc:sldMk cId="3708243817" sldId="301"/>
        </pc:sldMkLst>
      </pc:sldChg>
      <pc:sldChg chg="addSp delSp modSp new mod setBg setClrOvrMap">
        <pc:chgData name="Peter" userId="2e8d26cd-55d7-4d78-8227-1866407259d9" providerId="ADAL" clId="{D167E574-CDFC-4E33-95C2-D62BB5F421DA}" dt="2023-03-16T17:53:48.355" v="1724" actId="26606"/>
        <pc:sldMkLst>
          <pc:docMk/>
          <pc:sldMk cId="747641214" sldId="304"/>
        </pc:sldMkLst>
        <pc:spChg chg="del">
          <ac:chgData name="Peter" userId="2e8d26cd-55d7-4d78-8227-1866407259d9" providerId="ADAL" clId="{D167E574-CDFC-4E33-95C2-D62BB5F421DA}" dt="2023-03-16T17:53:20.644" v="1715" actId="478"/>
          <ac:spMkLst>
            <pc:docMk/>
            <pc:sldMk cId="747641214" sldId="304"/>
            <ac:spMk id="2" creationId="{F5BAB58E-41AE-A985-A350-9ADD67BF6070}"/>
          </ac:spMkLst>
        </pc:spChg>
        <pc:spChg chg="del">
          <ac:chgData name="Peter" userId="2e8d26cd-55d7-4d78-8227-1866407259d9" providerId="ADAL" clId="{D167E574-CDFC-4E33-95C2-D62BB5F421DA}" dt="2023-03-16T17:53:17.953" v="1714" actId="22"/>
          <ac:spMkLst>
            <pc:docMk/>
            <pc:sldMk cId="747641214" sldId="304"/>
            <ac:spMk id="3" creationId="{77CE6395-851E-6EE3-93A6-41A80B86CB09}"/>
          </ac:spMkLst>
        </pc:spChg>
        <pc:spChg chg="add del mod">
          <ac:chgData name="Peter" userId="2e8d26cd-55d7-4d78-8227-1866407259d9" providerId="ADAL" clId="{D167E574-CDFC-4E33-95C2-D62BB5F421DA}" dt="2023-03-16T17:53:48.355" v="1724" actId="26606"/>
          <ac:spMkLst>
            <pc:docMk/>
            <pc:sldMk cId="747641214" sldId="304"/>
            <ac:spMk id="9" creationId="{478C585C-E87D-DAA4-BE0B-715EAEC155BB}"/>
          </ac:spMkLst>
        </pc:spChg>
        <pc:spChg chg="add del">
          <ac:chgData name="Peter" userId="2e8d26cd-55d7-4d78-8227-1866407259d9" providerId="ADAL" clId="{D167E574-CDFC-4E33-95C2-D62BB5F421DA}" dt="2023-03-16T17:53:48.355" v="1724" actId="26606"/>
          <ac:spMkLst>
            <pc:docMk/>
            <pc:sldMk cId="747641214" sldId="304"/>
            <ac:spMk id="12" creationId="{7C432AFE-B3D2-4BFF-BF8F-96C27AFF1AC7}"/>
          </ac:spMkLst>
        </pc:spChg>
        <pc:spChg chg="add del">
          <ac:chgData name="Peter" userId="2e8d26cd-55d7-4d78-8227-1866407259d9" providerId="ADAL" clId="{D167E574-CDFC-4E33-95C2-D62BB5F421DA}" dt="2023-03-16T17:53:48.355" v="1724" actId="26606"/>
          <ac:spMkLst>
            <pc:docMk/>
            <pc:sldMk cId="747641214" sldId="304"/>
            <ac:spMk id="14" creationId="{AF2F604E-43BE-4DC3-B983-E071523364F8}"/>
          </ac:spMkLst>
        </pc:spChg>
        <pc:spChg chg="add del">
          <ac:chgData name="Peter" userId="2e8d26cd-55d7-4d78-8227-1866407259d9" providerId="ADAL" clId="{D167E574-CDFC-4E33-95C2-D62BB5F421DA}" dt="2023-03-16T17:53:48.355" v="1724" actId="26606"/>
          <ac:spMkLst>
            <pc:docMk/>
            <pc:sldMk cId="747641214" sldId="304"/>
            <ac:spMk id="16" creationId="{08C9B587-E65E-4B52-B37C-ABEBB6E87928}"/>
          </ac:spMkLst>
        </pc:spChg>
        <pc:picChg chg="add mod ord">
          <ac:chgData name="Peter" userId="2e8d26cd-55d7-4d78-8227-1866407259d9" providerId="ADAL" clId="{D167E574-CDFC-4E33-95C2-D62BB5F421DA}" dt="2023-03-16T17:53:48.355" v="1724" actId="26606"/>
          <ac:picMkLst>
            <pc:docMk/>
            <pc:sldMk cId="747641214" sldId="304"/>
            <ac:picMk id="5" creationId="{217BA244-E167-743B-AF35-C55EF4868648}"/>
          </ac:picMkLst>
        </pc:picChg>
      </pc:sldChg>
      <pc:sldChg chg="modSp add mod">
        <pc:chgData name="Peter" userId="2e8d26cd-55d7-4d78-8227-1866407259d9" providerId="ADAL" clId="{D167E574-CDFC-4E33-95C2-D62BB5F421DA}" dt="2023-03-16T17:55:47.748" v="1963" actId="20577"/>
        <pc:sldMkLst>
          <pc:docMk/>
          <pc:sldMk cId="1999843972" sldId="305"/>
        </pc:sldMkLst>
        <pc:spChg chg="mod">
          <ac:chgData name="Peter" userId="2e8d26cd-55d7-4d78-8227-1866407259d9" providerId="ADAL" clId="{D167E574-CDFC-4E33-95C2-D62BB5F421DA}" dt="2023-03-16T17:54:21.436" v="1759" actId="20577"/>
          <ac:spMkLst>
            <pc:docMk/>
            <pc:sldMk cId="1999843972" sldId="305"/>
            <ac:spMk id="2" creationId="{37405074-5113-C8B7-F071-BFB12AD36B42}"/>
          </ac:spMkLst>
        </pc:spChg>
        <pc:spChg chg="mod">
          <ac:chgData name="Peter" userId="2e8d26cd-55d7-4d78-8227-1866407259d9" providerId="ADAL" clId="{D167E574-CDFC-4E33-95C2-D62BB5F421DA}" dt="2023-03-16T17:55:47.748" v="1963" actId="20577"/>
          <ac:spMkLst>
            <pc:docMk/>
            <pc:sldMk cId="1999843972" sldId="305"/>
            <ac:spMk id="3" creationId="{B1093419-F83F-89CC-8A99-D8013CB74B79}"/>
          </ac:spMkLst>
        </pc:spChg>
      </pc:sldChg>
      <pc:sldChg chg="addSp delSp modSp new mod">
        <pc:chgData name="Peter" userId="2e8d26cd-55d7-4d78-8227-1866407259d9" providerId="ADAL" clId="{D167E574-CDFC-4E33-95C2-D62BB5F421DA}" dt="2023-03-16T18:12:24.907" v="2899" actId="20577"/>
        <pc:sldMkLst>
          <pc:docMk/>
          <pc:sldMk cId="990868821" sldId="306"/>
        </pc:sldMkLst>
        <pc:spChg chg="mod">
          <ac:chgData name="Peter" userId="2e8d26cd-55d7-4d78-8227-1866407259d9" providerId="ADAL" clId="{D167E574-CDFC-4E33-95C2-D62BB5F421DA}" dt="2023-03-16T18:02:05.780" v="2567" actId="1035"/>
          <ac:spMkLst>
            <pc:docMk/>
            <pc:sldMk cId="990868821" sldId="306"/>
            <ac:spMk id="2" creationId="{0ED0DAD2-1282-122E-C847-F976303CE04A}"/>
          </ac:spMkLst>
        </pc:spChg>
        <pc:spChg chg="del">
          <ac:chgData name="Peter" userId="2e8d26cd-55d7-4d78-8227-1866407259d9" providerId="ADAL" clId="{D167E574-CDFC-4E33-95C2-D62BB5F421DA}" dt="2023-03-16T17:59:31.756" v="2416" actId="478"/>
          <ac:spMkLst>
            <pc:docMk/>
            <pc:sldMk cId="990868821" sldId="306"/>
            <ac:spMk id="3" creationId="{27100400-4D5B-3BE9-E671-969654068B3D}"/>
          </ac:spMkLst>
        </pc:spChg>
        <pc:spChg chg="add mod">
          <ac:chgData name="Peter" userId="2e8d26cd-55d7-4d78-8227-1866407259d9" providerId="ADAL" clId="{D167E574-CDFC-4E33-95C2-D62BB5F421DA}" dt="2023-03-16T18:02:08.208" v="2587" actId="1035"/>
          <ac:spMkLst>
            <pc:docMk/>
            <pc:sldMk cId="990868821" sldId="306"/>
            <ac:spMk id="4" creationId="{3EE8A677-FB4E-726C-0D8F-922B20813856}"/>
          </ac:spMkLst>
        </pc:spChg>
        <pc:spChg chg="add del mod">
          <ac:chgData name="Peter" userId="2e8d26cd-55d7-4d78-8227-1866407259d9" providerId="ADAL" clId="{D167E574-CDFC-4E33-95C2-D62BB5F421DA}" dt="2023-03-16T18:00:30.260" v="2500" actId="478"/>
          <ac:spMkLst>
            <pc:docMk/>
            <pc:sldMk cId="990868821" sldId="306"/>
            <ac:spMk id="5" creationId="{D61DFB5A-95E9-5F55-3EDB-BCA19634E4BC}"/>
          </ac:spMkLst>
        </pc:spChg>
        <pc:spChg chg="add mod">
          <ac:chgData name="Peter" userId="2e8d26cd-55d7-4d78-8227-1866407259d9" providerId="ADAL" clId="{D167E574-CDFC-4E33-95C2-D62BB5F421DA}" dt="2023-03-16T18:02:12.717" v="2588" actId="1076"/>
          <ac:spMkLst>
            <pc:docMk/>
            <pc:sldMk cId="990868821" sldId="306"/>
            <ac:spMk id="6" creationId="{9E23F28A-63F7-8EE0-4C7F-9ADFBB1F1632}"/>
          </ac:spMkLst>
        </pc:spChg>
        <pc:spChg chg="add mod">
          <ac:chgData name="Peter" userId="2e8d26cd-55d7-4d78-8227-1866407259d9" providerId="ADAL" clId="{D167E574-CDFC-4E33-95C2-D62BB5F421DA}" dt="2023-03-16T18:02:21.933" v="2589" actId="1076"/>
          <ac:spMkLst>
            <pc:docMk/>
            <pc:sldMk cId="990868821" sldId="306"/>
            <ac:spMk id="7" creationId="{44EB85FA-A909-73A4-0D07-F7EAD63B22D0}"/>
          </ac:spMkLst>
        </pc:spChg>
        <pc:spChg chg="add mod">
          <ac:chgData name="Peter" userId="2e8d26cd-55d7-4d78-8227-1866407259d9" providerId="ADAL" clId="{D167E574-CDFC-4E33-95C2-D62BB5F421DA}" dt="2023-03-16T18:02:32.565" v="2591" actId="1076"/>
          <ac:spMkLst>
            <pc:docMk/>
            <pc:sldMk cId="990868821" sldId="306"/>
            <ac:spMk id="8" creationId="{33EF4E67-1920-5ED3-626C-4252DC7D85A9}"/>
          </ac:spMkLst>
        </pc:spChg>
        <pc:spChg chg="add mod">
          <ac:chgData name="Peter" userId="2e8d26cd-55d7-4d78-8227-1866407259d9" providerId="ADAL" clId="{D167E574-CDFC-4E33-95C2-D62BB5F421DA}" dt="2023-03-16T18:12:24.907" v="2899" actId="20577"/>
          <ac:spMkLst>
            <pc:docMk/>
            <pc:sldMk cId="990868821" sldId="306"/>
            <ac:spMk id="9" creationId="{71556A7C-A84E-5B6B-717D-E587816E07D2}"/>
          </ac:spMkLst>
        </pc:spChg>
        <pc:spChg chg="add mod">
          <ac:chgData name="Peter" userId="2e8d26cd-55d7-4d78-8227-1866407259d9" providerId="ADAL" clId="{D167E574-CDFC-4E33-95C2-D62BB5F421DA}" dt="2023-03-16T18:05:32.685" v="2770" actId="207"/>
          <ac:spMkLst>
            <pc:docMk/>
            <pc:sldMk cId="990868821" sldId="306"/>
            <ac:spMk id="10" creationId="{6EE2B9BB-6A84-083D-E400-1588E7885BCE}"/>
          </ac:spMkLst>
        </pc:spChg>
        <pc:spChg chg="add mod">
          <ac:chgData name="Peter" userId="2e8d26cd-55d7-4d78-8227-1866407259d9" providerId="ADAL" clId="{D167E574-CDFC-4E33-95C2-D62BB5F421DA}" dt="2023-03-16T18:05:59.428" v="2819" actId="20577"/>
          <ac:spMkLst>
            <pc:docMk/>
            <pc:sldMk cId="990868821" sldId="306"/>
            <ac:spMk id="11" creationId="{3EBDF98A-13BA-CB9D-8FAA-7A0AE93DC0B7}"/>
          </ac:spMkLst>
        </pc:spChg>
        <pc:spChg chg="add mod">
          <ac:chgData name="Peter" userId="2e8d26cd-55d7-4d78-8227-1866407259d9" providerId="ADAL" clId="{D167E574-CDFC-4E33-95C2-D62BB5F421DA}" dt="2023-03-16T18:05:06.909" v="2764" actId="688"/>
          <ac:spMkLst>
            <pc:docMk/>
            <pc:sldMk cId="990868821" sldId="306"/>
            <ac:spMk id="12" creationId="{FE6987F3-3C5A-736C-CBA0-49EB5AC7552D}"/>
          </ac:spMkLst>
        </pc:spChg>
        <pc:spChg chg="add mod">
          <ac:chgData name="Peter" userId="2e8d26cd-55d7-4d78-8227-1866407259d9" providerId="ADAL" clId="{D167E574-CDFC-4E33-95C2-D62BB5F421DA}" dt="2023-03-16T18:05:16.365" v="2768" actId="1076"/>
          <ac:spMkLst>
            <pc:docMk/>
            <pc:sldMk cId="990868821" sldId="306"/>
            <ac:spMk id="13" creationId="{2EE559EE-A505-952C-76E3-95874D51E2A0}"/>
          </ac:spMkLst>
        </pc:spChg>
      </pc:sldChg>
      <pc:sldChg chg="addSp delSp modSp new mod">
        <pc:chgData name="Peter" userId="2e8d26cd-55d7-4d78-8227-1866407259d9" providerId="ADAL" clId="{D167E574-CDFC-4E33-95C2-D62BB5F421DA}" dt="2023-03-16T18:16:52.500" v="2939" actId="403"/>
        <pc:sldMkLst>
          <pc:docMk/>
          <pc:sldMk cId="236215033" sldId="307"/>
        </pc:sldMkLst>
        <pc:spChg chg="del">
          <ac:chgData name="Peter" userId="2e8d26cd-55d7-4d78-8227-1866407259d9" providerId="ADAL" clId="{D167E574-CDFC-4E33-95C2-D62BB5F421DA}" dt="2023-03-16T18:08:27.643" v="2823" actId="478"/>
          <ac:spMkLst>
            <pc:docMk/>
            <pc:sldMk cId="236215033" sldId="307"/>
            <ac:spMk id="2" creationId="{6EE27851-093B-E373-F8B6-F7224227B0C0}"/>
          </ac:spMkLst>
        </pc:spChg>
        <pc:spChg chg="del">
          <ac:chgData name="Peter" userId="2e8d26cd-55d7-4d78-8227-1866407259d9" providerId="ADAL" clId="{D167E574-CDFC-4E33-95C2-D62BB5F421DA}" dt="2023-03-16T18:08:25.873" v="2822"/>
          <ac:spMkLst>
            <pc:docMk/>
            <pc:sldMk cId="236215033" sldId="307"/>
            <ac:spMk id="3" creationId="{25113E6E-1837-76A5-B670-096C02994FCF}"/>
          </ac:spMkLst>
        </pc:spChg>
        <pc:graphicFrameChg chg="add mod">
          <ac:chgData name="Peter" userId="2e8d26cd-55d7-4d78-8227-1866407259d9" providerId="ADAL" clId="{D167E574-CDFC-4E33-95C2-D62BB5F421DA}" dt="2023-03-16T18:16:52.500" v="2939" actId="403"/>
          <ac:graphicFrameMkLst>
            <pc:docMk/>
            <pc:sldMk cId="236215033" sldId="307"/>
            <ac:graphicFrameMk id="4" creationId="{866523B9-FFB2-667B-3F28-09DB10882B60}"/>
          </ac:graphicFrameMkLst>
        </pc:graphicFrameChg>
      </pc:sldChg>
      <pc:sldChg chg="addSp delSp modSp add mod">
        <pc:chgData name="Peter" userId="2e8d26cd-55d7-4d78-8227-1866407259d9" providerId="ADAL" clId="{D167E574-CDFC-4E33-95C2-D62BB5F421DA}" dt="2023-03-16T18:13:24.581" v="2928" actId="1076"/>
        <pc:sldMkLst>
          <pc:docMk/>
          <pc:sldMk cId="4013074058" sldId="308"/>
        </pc:sldMkLst>
        <pc:spChg chg="mod">
          <ac:chgData name="Peter" userId="2e8d26cd-55d7-4d78-8227-1866407259d9" providerId="ADAL" clId="{D167E574-CDFC-4E33-95C2-D62BB5F421DA}" dt="2023-03-16T18:11:08.383" v="2829" actId="20577"/>
          <ac:spMkLst>
            <pc:docMk/>
            <pc:sldMk cId="4013074058" sldId="308"/>
            <ac:spMk id="2" creationId="{0ED0DAD2-1282-122E-C847-F976303CE04A}"/>
          </ac:spMkLst>
        </pc:spChg>
        <pc:spChg chg="add mod">
          <ac:chgData name="Peter" userId="2e8d26cd-55d7-4d78-8227-1866407259d9" providerId="ADAL" clId="{D167E574-CDFC-4E33-95C2-D62BB5F421DA}" dt="2023-03-16T18:11:42.896" v="2842" actId="20577"/>
          <ac:spMkLst>
            <pc:docMk/>
            <pc:sldMk cId="4013074058" sldId="308"/>
            <ac:spMk id="3" creationId="{889476A2-A9C2-3315-3703-DB7ED5EA0B1B}"/>
          </ac:spMkLst>
        </pc:spChg>
        <pc:spChg chg="mod">
          <ac:chgData name="Peter" userId="2e8d26cd-55d7-4d78-8227-1866407259d9" providerId="ADAL" clId="{D167E574-CDFC-4E33-95C2-D62BB5F421DA}" dt="2023-03-16T18:11:22.501" v="2833" actId="1076"/>
          <ac:spMkLst>
            <pc:docMk/>
            <pc:sldMk cId="4013074058" sldId="308"/>
            <ac:spMk id="4" creationId="{3EE8A677-FB4E-726C-0D8F-922B20813856}"/>
          </ac:spMkLst>
        </pc:spChg>
        <pc:spChg chg="add mod">
          <ac:chgData name="Peter" userId="2e8d26cd-55d7-4d78-8227-1866407259d9" providerId="ADAL" clId="{D167E574-CDFC-4E33-95C2-D62BB5F421DA}" dt="2023-03-16T18:11:53.256" v="2856" actId="20577"/>
          <ac:spMkLst>
            <pc:docMk/>
            <pc:sldMk cId="4013074058" sldId="308"/>
            <ac:spMk id="5" creationId="{B1358BEC-22F4-F551-CB05-A845E8ED3968}"/>
          </ac:spMkLst>
        </pc:spChg>
        <pc:spChg chg="del mod">
          <ac:chgData name="Peter" userId="2e8d26cd-55d7-4d78-8227-1866407259d9" providerId="ADAL" clId="{D167E574-CDFC-4E33-95C2-D62BB5F421DA}" dt="2023-03-16T18:11:32.532" v="2837" actId="478"/>
          <ac:spMkLst>
            <pc:docMk/>
            <pc:sldMk cId="4013074058" sldId="308"/>
            <ac:spMk id="6" creationId="{9E23F28A-63F7-8EE0-4C7F-9ADFBB1F1632}"/>
          </ac:spMkLst>
        </pc:spChg>
        <pc:spChg chg="mod">
          <ac:chgData name="Peter" userId="2e8d26cd-55d7-4d78-8227-1866407259d9" providerId="ADAL" clId="{D167E574-CDFC-4E33-95C2-D62BB5F421DA}" dt="2023-03-16T18:11:57.373" v="2857" actId="1076"/>
          <ac:spMkLst>
            <pc:docMk/>
            <pc:sldMk cId="4013074058" sldId="308"/>
            <ac:spMk id="7" creationId="{44EB85FA-A909-73A4-0D07-F7EAD63B22D0}"/>
          </ac:spMkLst>
        </pc:spChg>
        <pc:spChg chg="mod">
          <ac:chgData name="Peter" userId="2e8d26cd-55d7-4d78-8227-1866407259d9" providerId="ADAL" clId="{D167E574-CDFC-4E33-95C2-D62BB5F421DA}" dt="2023-03-16T18:12:54.524" v="2915" actId="1076"/>
          <ac:spMkLst>
            <pc:docMk/>
            <pc:sldMk cId="4013074058" sldId="308"/>
            <ac:spMk id="8" creationId="{33EF4E67-1920-5ED3-626C-4252DC7D85A9}"/>
          </ac:spMkLst>
        </pc:spChg>
        <pc:spChg chg="mod">
          <ac:chgData name="Peter" userId="2e8d26cd-55d7-4d78-8227-1866407259d9" providerId="ADAL" clId="{D167E574-CDFC-4E33-95C2-D62BB5F421DA}" dt="2023-03-16T18:12:18.596" v="2892" actId="20577"/>
          <ac:spMkLst>
            <pc:docMk/>
            <pc:sldMk cId="4013074058" sldId="308"/>
            <ac:spMk id="9" creationId="{71556A7C-A84E-5B6B-717D-E587816E07D2}"/>
          </ac:spMkLst>
        </pc:spChg>
        <pc:spChg chg="mod">
          <ac:chgData name="Peter" userId="2e8d26cd-55d7-4d78-8227-1866407259d9" providerId="ADAL" clId="{D167E574-CDFC-4E33-95C2-D62BB5F421DA}" dt="2023-03-16T18:12:43.669" v="2912" actId="1076"/>
          <ac:spMkLst>
            <pc:docMk/>
            <pc:sldMk cId="4013074058" sldId="308"/>
            <ac:spMk id="10" creationId="{6EE2B9BB-6A84-083D-E400-1588E7885BCE}"/>
          </ac:spMkLst>
        </pc:spChg>
        <pc:spChg chg="mod">
          <ac:chgData name="Peter" userId="2e8d26cd-55d7-4d78-8227-1866407259d9" providerId="ADAL" clId="{D167E574-CDFC-4E33-95C2-D62BB5F421DA}" dt="2023-03-16T18:13:03.717" v="2918" actId="688"/>
          <ac:spMkLst>
            <pc:docMk/>
            <pc:sldMk cId="4013074058" sldId="308"/>
            <ac:spMk id="12" creationId="{FE6987F3-3C5A-736C-CBA0-49EB5AC7552D}"/>
          </ac:spMkLst>
        </pc:spChg>
        <pc:spChg chg="mod">
          <ac:chgData name="Peter" userId="2e8d26cd-55d7-4d78-8227-1866407259d9" providerId="ADAL" clId="{D167E574-CDFC-4E33-95C2-D62BB5F421DA}" dt="2023-03-16T18:13:24.581" v="2928" actId="1076"/>
          <ac:spMkLst>
            <pc:docMk/>
            <pc:sldMk cId="4013074058" sldId="308"/>
            <ac:spMk id="13" creationId="{2EE559EE-A505-952C-76E3-95874D51E2A0}"/>
          </ac:spMkLst>
        </pc:spChg>
        <pc:spChg chg="add mod">
          <ac:chgData name="Peter" userId="2e8d26cd-55d7-4d78-8227-1866407259d9" providerId="ADAL" clId="{D167E574-CDFC-4E33-95C2-D62BB5F421DA}" dt="2023-03-16T18:12:35.236" v="2911" actId="20577"/>
          <ac:spMkLst>
            <pc:docMk/>
            <pc:sldMk cId="4013074058" sldId="308"/>
            <ac:spMk id="14" creationId="{9DCB236C-054E-D1AB-FA68-5BB2C3805A2A}"/>
          </ac:spMkLst>
        </pc:spChg>
        <pc:spChg chg="add mod">
          <ac:chgData name="Peter" userId="2e8d26cd-55d7-4d78-8227-1866407259d9" providerId="ADAL" clId="{D167E574-CDFC-4E33-95C2-D62BB5F421DA}" dt="2023-03-16T18:12:47.813" v="2914" actId="1076"/>
          <ac:spMkLst>
            <pc:docMk/>
            <pc:sldMk cId="4013074058" sldId="308"/>
            <ac:spMk id="15" creationId="{9F1F2B65-F34E-BB7C-F74C-3C7445835641}"/>
          </ac:spMkLst>
        </pc:spChg>
        <pc:spChg chg="add mod">
          <ac:chgData name="Peter" userId="2e8d26cd-55d7-4d78-8227-1866407259d9" providerId="ADAL" clId="{D167E574-CDFC-4E33-95C2-D62BB5F421DA}" dt="2023-03-16T18:13:16.301" v="2925" actId="1076"/>
          <ac:spMkLst>
            <pc:docMk/>
            <pc:sldMk cId="4013074058" sldId="308"/>
            <ac:spMk id="16" creationId="{ECD55AA5-527B-209F-8278-9051D9FEA86F}"/>
          </ac:spMkLst>
        </pc:spChg>
      </pc:sldChg>
      <pc:sldChg chg="add">
        <pc:chgData name="Peter" userId="2e8d26cd-55d7-4d78-8227-1866407259d9" providerId="ADAL" clId="{D167E574-CDFC-4E33-95C2-D62BB5F421DA}" dt="2023-03-16T18:16:59.663" v="2944"/>
        <pc:sldMkLst>
          <pc:docMk/>
          <pc:sldMk cId="1544303143" sldId="309"/>
        </pc:sldMkLst>
      </pc:sldChg>
      <pc:sldChg chg="modSp new mod">
        <pc:chgData name="Peter" userId="2e8d26cd-55d7-4d78-8227-1866407259d9" providerId="ADAL" clId="{D167E574-CDFC-4E33-95C2-D62BB5F421DA}" dt="2023-03-16T18:21:14.501" v="3388" actId="27636"/>
        <pc:sldMkLst>
          <pc:docMk/>
          <pc:sldMk cId="3267371522" sldId="310"/>
        </pc:sldMkLst>
        <pc:spChg chg="mod">
          <ac:chgData name="Peter" userId="2e8d26cd-55d7-4d78-8227-1866407259d9" providerId="ADAL" clId="{D167E574-CDFC-4E33-95C2-D62BB5F421DA}" dt="2023-03-16T18:17:30.652" v="2958" actId="790"/>
          <ac:spMkLst>
            <pc:docMk/>
            <pc:sldMk cId="3267371522" sldId="310"/>
            <ac:spMk id="2" creationId="{4BA874A3-143B-23EE-6840-F6C6E69AECE6}"/>
          </ac:spMkLst>
        </pc:spChg>
        <pc:spChg chg="mod">
          <ac:chgData name="Peter" userId="2e8d26cd-55d7-4d78-8227-1866407259d9" providerId="ADAL" clId="{D167E574-CDFC-4E33-95C2-D62BB5F421DA}" dt="2023-03-16T18:21:14.501" v="3388" actId="27636"/>
          <ac:spMkLst>
            <pc:docMk/>
            <pc:sldMk cId="3267371522" sldId="310"/>
            <ac:spMk id="3" creationId="{02733080-D003-7963-E9DB-781A57659D8E}"/>
          </ac:spMkLst>
        </pc:spChg>
      </pc:sldChg>
      <pc:sldChg chg="addSp delSp modSp new mod">
        <pc:chgData name="Peter" userId="2e8d26cd-55d7-4d78-8227-1866407259d9" providerId="ADAL" clId="{D167E574-CDFC-4E33-95C2-D62BB5F421DA}" dt="2023-03-16T18:49:22.961" v="3722" actId="9405"/>
        <pc:sldMkLst>
          <pc:docMk/>
          <pc:sldMk cId="1176831764" sldId="311"/>
        </pc:sldMkLst>
        <pc:spChg chg="mod">
          <ac:chgData name="Peter" userId="2e8d26cd-55d7-4d78-8227-1866407259d9" providerId="ADAL" clId="{D167E574-CDFC-4E33-95C2-D62BB5F421DA}" dt="2023-03-16T18:26:45.075" v="3527" actId="20577"/>
          <ac:spMkLst>
            <pc:docMk/>
            <pc:sldMk cId="1176831764" sldId="311"/>
            <ac:spMk id="2" creationId="{C3153AEA-0D05-EA71-107A-C75215195153}"/>
          </ac:spMkLst>
        </pc:spChg>
        <pc:spChg chg="del">
          <ac:chgData name="Peter" userId="2e8d26cd-55d7-4d78-8227-1866407259d9" providerId="ADAL" clId="{D167E574-CDFC-4E33-95C2-D62BB5F421DA}" dt="2023-03-16T18:27:05.451" v="3533" actId="478"/>
          <ac:spMkLst>
            <pc:docMk/>
            <pc:sldMk cId="1176831764" sldId="311"/>
            <ac:spMk id="3" creationId="{9BE29D6E-D90D-F7A1-1BEA-3E9EA2D9DF04}"/>
          </ac:spMkLst>
        </pc:spChg>
        <pc:spChg chg="add del mod">
          <ac:chgData name="Peter" userId="2e8d26cd-55d7-4d78-8227-1866407259d9" providerId="ADAL" clId="{D167E574-CDFC-4E33-95C2-D62BB5F421DA}" dt="2023-03-16T18:42:56.349" v="3685" actId="478"/>
          <ac:spMkLst>
            <pc:docMk/>
            <pc:sldMk cId="1176831764" sldId="311"/>
            <ac:spMk id="20" creationId="{52494175-3255-CFB4-744B-58EBE805DCE1}"/>
          </ac:spMkLst>
        </pc:spChg>
        <pc:spChg chg="add mod">
          <ac:chgData name="Peter" userId="2e8d26cd-55d7-4d78-8227-1866407259d9" providerId="ADAL" clId="{D167E574-CDFC-4E33-95C2-D62BB5F421DA}" dt="2023-03-16T18:42:26.892" v="3671" actId="14100"/>
          <ac:spMkLst>
            <pc:docMk/>
            <pc:sldMk cId="1176831764" sldId="311"/>
            <ac:spMk id="21" creationId="{5BEAB3C4-DDB8-06B1-6B2F-D8457B2882BB}"/>
          </ac:spMkLst>
        </pc:spChg>
        <pc:spChg chg="add mod">
          <ac:chgData name="Peter" userId="2e8d26cd-55d7-4d78-8227-1866407259d9" providerId="ADAL" clId="{D167E574-CDFC-4E33-95C2-D62BB5F421DA}" dt="2023-03-16T18:42:34.624" v="3674" actId="20577"/>
          <ac:spMkLst>
            <pc:docMk/>
            <pc:sldMk cId="1176831764" sldId="311"/>
            <ac:spMk id="22" creationId="{9E09CC43-0892-EB0A-85D6-8DBD20CAE0F9}"/>
          </ac:spMkLst>
        </pc:spChg>
        <pc:spChg chg="add mod">
          <ac:chgData name="Peter" userId="2e8d26cd-55d7-4d78-8227-1866407259d9" providerId="ADAL" clId="{D167E574-CDFC-4E33-95C2-D62BB5F421DA}" dt="2023-03-16T18:42:43.961" v="3681" actId="20577"/>
          <ac:spMkLst>
            <pc:docMk/>
            <pc:sldMk cId="1176831764" sldId="311"/>
            <ac:spMk id="23" creationId="{114928ED-4647-0869-66BE-8046AC6E83C0}"/>
          </ac:spMkLst>
        </pc:spChg>
        <pc:spChg chg="add mod">
          <ac:chgData name="Peter" userId="2e8d26cd-55d7-4d78-8227-1866407259d9" providerId="ADAL" clId="{D167E574-CDFC-4E33-95C2-D62BB5F421DA}" dt="2023-03-16T18:42:52.966" v="3684" actId="20577"/>
          <ac:spMkLst>
            <pc:docMk/>
            <pc:sldMk cId="1176831764" sldId="311"/>
            <ac:spMk id="24" creationId="{EDF6516F-4FE1-7556-0319-A6AC2F3E2416}"/>
          </ac:spMkLst>
        </pc:spChg>
        <pc:spChg chg="add del mod">
          <ac:chgData name="Peter" userId="2e8d26cd-55d7-4d78-8227-1866407259d9" providerId="ADAL" clId="{D167E574-CDFC-4E33-95C2-D62BB5F421DA}" dt="2023-03-16T18:42:57.691" v="3686" actId="478"/>
          <ac:spMkLst>
            <pc:docMk/>
            <pc:sldMk cId="1176831764" sldId="311"/>
            <ac:spMk id="26" creationId="{9A2A327A-A997-C713-CCD2-756D6CE45A86}"/>
          </ac:spMkLst>
        </pc:spChg>
        <pc:picChg chg="add mod">
          <ac:chgData name="Peter" userId="2e8d26cd-55d7-4d78-8227-1866407259d9" providerId="ADAL" clId="{D167E574-CDFC-4E33-95C2-D62BB5F421DA}" dt="2023-03-16T18:40:48.380" v="3552" actId="1076"/>
          <ac:picMkLst>
            <pc:docMk/>
            <pc:sldMk cId="1176831764" sldId="311"/>
            <ac:picMk id="5" creationId="{82C2FACE-A342-292A-8C6D-F182DE050261}"/>
          </ac:picMkLst>
        </pc:picChg>
        <pc:picChg chg="add mod">
          <ac:chgData name="Peter" userId="2e8d26cd-55d7-4d78-8227-1866407259d9" providerId="ADAL" clId="{D167E574-CDFC-4E33-95C2-D62BB5F421DA}" dt="2023-03-16T18:40:49.731" v="3553" actId="1076"/>
          <ac:picMkLst>
            <pc:docMk/>
            <pc:sldMk cId="1176831764" sldId="311"/>
            <ac:picMk id="6" creationId="{E094C8C7-D1F1-BB11-F209-BC9D6B3C1FFD}"/>
          </ac:picMkLst>
        </pc:picChg>
        <pc:picChg chg="add mod">
          <ac:chgData name="Peter" userId="2e8d26cd-55d7-4d78-8227-1866407259d9" providerId="ADAL" clId="{D167E574-CDFC-4E33-95C2-D62BB5F421DA}" dt="2023-03-16T18:41:25.092" v="3567" actId="1076"/>
          <ac:picMkLst>
            <pc:docMk/>
            <pc:sldMk cId="1176831764" sldId="311"/>
            <ac:picMk id="7" creationId="{3D3483DC-BC1A-5F59-5245-9B2CDA044E01}"/>
          </ac:picMkLst>
        </pc:picChg>
        <pc:picChg chg="add mod">
          <ac:chgData name="Peter" userId="2e8d26cd-55d7-4d78-8227-1866407259d9" providerId="ADAL" clId="{D167E574-CDFC-4E33-95C2-D62BB5F421DA}" dt="2023-03-16T18:40:44.148" v="3549" actId="1076"/>
          <ac:picMkLst>
            <pc:docMk/>
            <pc:sldMk cId="1176831764" sldId="311"/>
            <ac:picMk id="8" creationId="{FD2F3D62-87E9-5CAE-0450-4113BFDBC9E3}"/>
          </ac:picMkLst>
        </pc:picChg>
        <pc:picChg chg="add mod">
          <ac:chgData name="Peter" userId="2e8d26cd-55d7-4d78-8227-1866407259d9" providerId="ADAL" clId="{D167E574-CDFC-4E33-95C2-D62BB5F421DA}" dt="2023-03-16T18:40:41.307" v="3547" actId="1076"/>
          <ac:picMkLst>
            <pc:docMk/>
            <pc:sldMk cId="1176831764" sldId="311"/>
            <ac:picMk id="1026" creationId="{4A04622A-F25C-F0C8-1081-8A73A56876AB}"/>
          </ac:picMkLst>
        </pc:picChg>
        <pc:inkChg chg="add">
          <ac:chgData name="Peter" userId="2e8d26cd-55d7-4d78-8227-1866407259d9" providerId="ADAL" clId="{D167E574-CDFC-4E33-95C2-D62BB5F421DA}" dt="2023-03-16T18:49:14.549" v="3721" actId="9405"/>
          <ac:inkMkLst>
            <pc:docMk/>
            <pc:sldMk cId="1176831764" sldId="311"/>
            <ac:inkMk id="27" creationId="{88FDF986-A407-9CB5-2A73-CD62D434FB73}"/>
          </ac:inkMkLst>
        </pc:inkChg>
        <pc:inkChg chg="add">
          <ac:chgData name="Peter" userId="2e8d26cd-55d7-4d78-8227-1866407259d9" providerId="ADAL" clId="{D167E574-CDFC-4E33-95C2-D62BB5F421DA}" dt="2023-03-16T18:49:22.961" v="3722" actId="9405"/>
          <ac:inkMkLst>
            <pc:docMk/>
            <pc:sldMk cId="1176831764" sldId="311"/>
            <ac:inkMk id="28" creationId="{366BF638-2D6F-AEF0-ABD1-E0690D946AE2}"/>
          </ac:inkMkLst>
        </pc:inkChg>
        <pc:cxnChg chg="add">
          <ac:chgData name="Peter" userId="2e8d26cd-55d7-4d78-8227-1866407259d9" providerId="ADAL" clId="{D167E574-CDFC-4E33-95C2-D62BB5F421DA}" dt="2023-03-16T18:40:59.085" v="3554" actId="11529"/>
          <ac:cxnSpMkLst>
            <pc:docMk/>
            <pc:sldMk cId="1176831764" sldId="311"/>
            <ac:cxnSpMk id="10" creationId="{F157799D-4661-31C9-5E21-F58DFC3E27D4}"/>
          </ac:cxnSpMkLst>
        </pc:cxnChg>
        <pc:cxnChg chg="add mod">
          <ac:chgData name="Peter" userId="2e8d26cd-55d7-4d78-8227-1866407259d9" providerId="ADAL" clId="{D167E574-CDFC-4E33-95C2-D62BB5F421DA}" dt="2023-03-16T18:41:14.691" v="3562" actId="14100"/>
          <ac:cxnSpMkLst>
            <pc:docMk/>
            <pc:sldMk cId="1176831764" sldId="311"/>
            <ac:cxnSpMk id="11" creationId="{13BE665A-C773-9C3B-69CA-2C3635F73049}"/>
          </ac:cxnSpMkLst>
        </pc:cxnChg>
        <pc:cxnChg chg="add mod">
          <ac:chgData name="Peter" userId="2e8d26cd-55d7-4d78-8227-1866407259d9" providerId="ADAL" clId="{D167E574-CDFC-4E33-95C2-D62BB5F421DA}" dt="2023-03-16T18:41:16.731" v="3563" actId="14100"/>
          <ac:cxnSpMkLst>
            <pc:docMk/>
            <pc:sldMk cId="1176831764" sldId="311"/>
            <ac:cxnSpMk id="13" creationId="{DBF5FAC3-09D0-B85F-7DEA-D09170724D6C}"/>
          </ac:cxnSpMkLst>
        </pc:cxnChg>
        <pc:cxnChg chg="add mod">
          <ac:chgData name="Peter" userId="2e8d26cd-55d7-4d78-8227-1866407259d9" providerId="ADAL" clId="{D167E574-CDFC-4E33-95C2-D62BB5F421DA}" dt="2023-03-16T18:41:23.652" v="3566" actId="14100"/>
          <ac:cxnSpMkLst>
            <pc:docMk/>
            <pc:sldMk cId="1176831764" sldId="311"/>
            <ac:cxnSpMk id="18" creationId="{12B9545C-081F-F950-A503-45D8875077F4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Trust in politics (0 =</a:t>
            </a:r>
            <a:r>
              <a:rPr lang="en-GB" sz="2000" baseline="0"/>
              <a:t> least trust, 10 = full trust)</a:t>
            </a:r>
            <a:endParaRPr lang="sk-SK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Hárok2!$C$5:$C$6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Hárok2!$D$5:$D$6</c:f>
              <c:numCache>
                <c:formatCode>General</c:formatCode>
                <c:ptCount val="2"/>
                <c:pt idx="0">
                  <c:v>3.9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E-4F43-8F4F-4E9D4B963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193008"/>
        <c:axId val="231572624"/>
      </c:barChart>
      <c:catAx>
        <c:axId val="3341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572624"/>
        <c:crosses val="autoZero"/>
        <c:auto val="1"/>
        <c:lblAlgn val="ctr"/>
        <c:lblOffset val="100"/>
        <c:noMultiLvlLbl val="0"/>
      </c:catAx>
      <c:valAx>
        <c:axId val="23157262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19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Trust in politics (0 =</a:t>
            </a:r>
            <a:r>
              <a:rPr lang="en-GB" sz="2000" baseline="0"/>
              <a:t> least trust, 10 = full trust)</a:t>
            </a:r>
            <a:endParaRPr lang="sk-SK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'Hárok2 (2)'!$C$5:$C$7</c:f>
              <c:strCache>
                <c:ptCount val="3"/>
                <c:pt idx="0">
                  <c:v>Experimental group 1 (tiny corruption)</c:v>
                </c:pt>
                <c:pt idx="1">
                  <c:v>Experimental group 2 (large corruption)</c:v>
                </c:pt>
                <c:pt idx="2">
                  <c:v>Control group</c:v>
                </c:pt>
              </c:strCache>
            </c:strRef>
          </c:cat>
          <c:val>
            <c:numRef>
              <c:f>'Hárok2 (2)'!$D$5:$D$7</c:f>
              <c:numCache>
                <c:formatCode>General</c:formatCode>
                <c:ptCount val="3"/>
                <c:pt idx="0">
                  <c:v>3.9</c:v>
                </c:pt>
                <c:pt idx="1">
                  <c:v>1.7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A-4EFF-BDC2-4857D18E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193008"/>
        <c:axId val="231572624"/>
      </c:barChart>
      <c:catAx>
        <c:axId val="3341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572624"/>
        <c:crosses val="autoZero"/>
        <c:auto val="1"/>
        <c:lblAlgn val="ctr"/>
        <c:lblOffset val="100"/>
        <c:noMultiLvlLbl val="0"/>
      </c:catAx>
      <c:valAx>
        <c:axId val="23157262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19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8:49:14.5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3396 382 24575,'0'-1'0,"0"0"0,-1 1 0,1-1 0,0 0 0,0 1 0,-1-1 0,1 0 0,-1 0 0,1 1 0,-1-1 0,1 1 0,-1-1 0,1 0 0,-1 1 0,1-1 0,-1 1 0,0-1 0,1 1 0,-1 0 0,0-1 0,1 1 0,-1 0 0,0-1 0,0 1 0,1 0 0,-1 0 0,-2-1 0,-25-3 0,23 4 0,-57-5 0,0 3 0,0 2 0,1 3 0,-1 3 0,1 3 0,0 2 0,1 3 0,0 3 0,1 2 0,-99 47 0,-38 22 0,-75 39 0,-24 13 0,104-55 0,97-39 0,3 4 0,2 4 0,3 4 0,2 3 0,-116 112 0,139-107 0,-91 130 0,65-79 0,-24 41 0,8 4 0,-98 207 0,157-279 0,4 3 0,4 1 0,-37 157 0,46-115 0,6 0 0,7 1 0,3 215 0,12-305 0,1 0 0,17 90 0,-13-111 0,1-1 0,2 0 0,0-1 0,1 0 0,2 0 0,26 40 0,141 241 0,-126-206 0,4-2 0,74 96 0,74 85 0,16 19 0,-167-232 0,3-2 0,90 76 0,0-22 0,244 146 0,186 50 0,28-61 0,16-51 0,-540-176 0,90 25 0,169 58 0,776 260 0,126-109 0,-161-104 0,628 62 0,-798-84 0,-32-4 0,196 9 0,-528-99 0,3-41 0,-193-2 0,-209 4 0,320-4 0,0-35 0,-278 12 0,273-74 0,35-57 0,-437 137 0,0-3 0,-2-2 0,-1-3 0,-1-2 0,-2-3 0,-1-2 0,-2-3 0,70-66 0,-50 40 0,86-61 0,-146 116 0,0-1 0,-1 0 0,0 0 0,-1-1 0,0-1 0,-1 0 0,8-14 0,48-105 0,-33 62 0,-8 17 0,-2-2 0,-3 0 0,-3-2 0,17-96 0,5-239 0,-30 324 0,2 0 0,22-74 0,-14 67 0,11-102 0,-19-32 0,-8 119 0,18-127 0,2 80 0,8-232 0,-29 306 0,-4 0 0,-2 0 0,-3 0 0,-3 1 0,-2 0 0,-23-64 0,-34-42 0,-123-217 0,91 215 0,-166-212 0,141 209 0,-67-91 0,-342-362 0,-42 129 0,384 346 0,-213-173 0,302 237 0,-4 6 0,-3 4 0,-3 6 0,-4 4 0,-2 6 0,-3 5 0,-253-77 0,151 71 0,-258-66 0,-6 36 0,177 51 0,-244-29 0,0 32 0,-380 38 0,-63 0 0,830-13 0,-224-45 0,65 7 0,-205-32 0,285 41 0,116 25 0,-144-1 0,-134 20 0,146 2 0,-1671-4 0,1884 1 0,1 3 0,0 2 0,-56 15 0,-145 49 0,169-45 0,46-11 0,0 2 0,1 1 0,1 2 0,-38 25 0,-35 20 0,-2-1-1365,89-54-5461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8:49:22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8124 79 24575,'-1'-1'0,"1"0"0,-1 0 0,1-1 0,-1 1 0,0 0 0,1 0 0,-1 0 0,0 0 0,0 0 0,0 0 0,0 0 0,0 1 0,0-1 0,0 0 0,0 0 0,0 1 0,0-1 0,0 1 0,0-1 0,-1 1 0,1-1 0,0 1 0,0 0 0,-1-1 0,1 1 0,0 0 0,-3 0 0,-42-4 0,39 4 0,-129-12 0,-31-2 0,-579 12 0,376 4 0,296 0 0,0 4 0,1 3 0,-108 27 0,-211 81 0,88-22 0,113-42 0,-519 150 0,16 48 0,-228 164 0,313-71 0,342-181 0,118-73 0,-163 130 0,226-148 0,2 2 0,-145 169 0,87-74 0,-143 187 0,231-282 0,-160 243 0,182-256 0,2 1 0,-35 107 0,-23 141 0,50-168 0,-200 847 0,206-809 0,-11 276 0,34 184 0,9-496 0,17 78 0,-9-152 0,3-8 0,2-1 0,3 0 0,3-1 0,2 0 0,37 71 0,-39-89 0,3 0 0,1-1 0,1-2 0,3 0 0,1-2 0,2-1 0,1-1 0,2-2 0,1-1 0,41 29 0,-2-16 0,96 43 0,-154-81 0,52 26 0,87 60 0,-91-55 0,2-3 0,115 45 0,-162-72 0,202 85 0,-34-31 0,208 39 0,-342-89 0,495 77 0,-144-30 0,28 5 0,-161-27 0,613 22 0,-433-11 0,-68-2 0,393-40 0,-419-9 0,3147 3 0,-3321-2 0,1-9 0,185-34 0,-247 24 0,292-58 0,-311 54 0,-1-5 0,98-42 0,234-95 0,10-22 0,-105 40 0,-100 49 0,-6-10 0,388-249 0,-428 237 0,138-98 0,-289 188 0,-1-2 0,-2-1 0,-2-2 0,-2-1 0,49-70 0,-8-15 0,-39 60 0,58-74 0,347-449 0,-6-47 0,-234 313 0,-159 249 0,-2-2 0,38-97 0,-8 13 0,106-247 0,-173 397 0,70-215 0,-51 150 0,55-233 0,-42 157 0,-25 100 0,5-88 0,1-10 0,-1 49 0,3-145 0,-19-101 0,-2 125 0,3 151 0,-4-117 0,2 160 0,-2 0 0,0 0 0,-2 0 0,0 1 0,-16-36 0,-8-6 0,-3 2 0,-3 1 0,-67-89 0,72 113 0,-1 1 0,-2 2 0,-1 1 0,-2 2 0,-1 1 0,-48-28 0,-4 7 0,-2 5 0,-194-69 0,-211-29 0,-226-16 0,305 93 0,162 30 0,-16-5 0,-204-36 0,-543-81 0,401 80 0,354 60 0,-285 17 0,276 6 0,-2296-3-1365,2542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08:57:11.26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22165 1,'99'42,"-15"-7,196 107,-266-132,0 0,-1 1,0 1,-1 0,-1 1,0 0,0 1,-1 0,-1 0,0 1,-2 1,1-1,-2 1,0 0,-1 1,0-1,-1 2,10 92,-5 0,-5 0,-8 79,2-17,2 1629,22-1409,-23 709,62-844,-59-254,-1 0,0 0,0 0,0 0,0 1,-1-1,1 0,-1 0,0 1,0-1,0 0,0 1,-1-1,1 0,-1 0,0 1,0-1,0 0,0 0,-1 0,1 0,-1 0,0 0,0-1,0 1,0-1,0 1,0-1,-1 0,1 1,-1-1,0-1,1 1,-1 0,0-1,0 1,0-1,0 0,-1 0,1 0,0 0,-3 0,-170 19,85-4,75-13</inkml:trace>
  <inkml:trace contextRef="#ctx0" brushRef="#br0" timeOffset="-7738.83">0 218,'21'-1,"-6"0,1 0,-1 1,0 1,1 0,-1 1,0 1,0 0,0 1,0 0,-1 2,0-1,0 2,11 6,-11-5,0 1,0 0,-1 1,0 1,-1 0,0 0,-1 1,-1 1,1 0,-2 0,0 1,-1 0,0 1,-1 0,0 0,-2 0,0 1,0 0,-2 0,0 0,0 7,-27 320,25 1829,45-1874,-5-88,6 19,-34-121,-5 1,-5 0,-7 42,2 12,-11 262,9-393,5-24,0 1,0-1,-1 0,-1 1,1-1,-1 1,-1-1,1 0,-1 0,-1 0,0 0,0 0,0 0,-1-1,0 1,-1-1,1 0,-1-1,-1 1,1-1,-1 0,0 0,-1 0,1-1,-1 0,0-1,0 1,-1-1,1-1,-1 1,0-1,-1-1,-127 16,97-14,21-3</inkml:trace>
  <inkml:trace contextRef="#ctx0" brushRef="#br0" timeOffset="-3935.81">11072 218,'14'1,"-1"1,0 1,0 0,0 1,0 0,0 1,-1 0,0 1,0 1,0 0,-1 0,0 1,0 1,-1 0,0 0,-1 1,0 0,-1 1,0 0,0 0,-1 0,-1 1,0 0,0 1,-1 0,-1-1,0 1,-1 0,0 1,-1-1,-1 1,0-1,-1 9,18 644,-15-216,42-88,-47 346,55-395,-41-259,-2 0,-3 0,-3 0,-1 1,-4 26,0 587,65-312,-40-140,-23-211,-1 0,0 0,0 0,-1 0,1 0,-1 0,0 0,0 0,-1 0,1-1,-1 1,0 0,-1-1,1 0,-1 1,1-1,-1 0,-1 0,1-1,0 1,-1-1,0 1,0-1,0 0,0-1,0 1,-1-1,1 0,-1 0,1 0,-1 0,0-1,-2 1,-159 48,153-44</inkml:trace>
  <inkml:trace contextRef="#ctx0" brushRef="#br1" timeOffset="26410.67">11376 5211,'44'370,"-22"-127,-23 488,1-719,-1 0,-1 0,0-1,-1 1,0 0,-1-1,0 1,-1-1,0 0,-1-1,0 1,0-1,-1 0,-1-1,1 1,-2-2,1 1,-1-1,-6 4,-207 123,162-103,37-19,0-2,-1 0,0-1,0-1,-1-2,-1 0,1-2,-1-1,-8 0,-235 34,-936-36,1084-1,-305-1,-365-50,589 28,-1 8,-195 13,-134 84,-406-58,263-21,228 61,120 0,-241 33,436-67,-113 12,-66-70,-26-57,322 83,0 0,0-2,0 0,0-1,1 0,-1-1,1-1,0 0,1-1,0-1,0 0,0 0,1-1,0-1,1 0,0-1,1 0,0 0,0-1,1-1,1 1,0-2,-1-4,-5-13,-1 1,-1 0,-2 1,0 1,-2 1,-11-11,-151-99,-72-84,249 216,0-1,0 1,1-1,0 0,0 0,0 0,1-1,0 1,0-1,0 0,1 0,0 0,1 0,-1 0,1 0,1-1,-1 1,1 0,1-8,-1 9,-64-345,67-36,50 221,-51 160,1 0,0 0,0 0,0 0,1 1,0 0,0-1,0 2,1-1,0 0,0 1,0 0,0 0,1 0,-1 1,1 0,0 0,0 0,0 1,0 0,1 0,-1 0,1 1,-1 0,1 0,5 1,161-38,81-8,-27 25,729 22,-654-24,425 11,-106 1,-375 13,390-2,-186-23,696 24,-826-47,-18-18,802 66,814-2,-1916 0,1-1,0 2,0-1,0 0,-1 0,1 1,0 0,-1-1,1 1,0 0,-1 1,1-1,-1 0,1 1,-1-1,0 1,1 0,-1-1,0 1,0 0,-1 1,1-1,0 0,-1 0,1 1,-1-1,0 1,1-1,-1 1,0 0,-1-1,1 1,0 0,-1 0,0-1,0 1,1 0,-2 0,1 0,0-1,0 1,-1 0,0 0,0 0,12 51,-3-44</inkml:trace>
  <inkml:trace contextRef="#ctx0" brushRef="#br2" timeOffset="36837.57">14263 5146,'-370'1,"270"50,-30 2,-205 66,-55 43,379-155,0-1,1 1,0 1,0-1,1 2,0-1,1 1,-1 1,2 0,-1 0,2 0,-1 1,1 0,1 0,0 0,1 1,-2 5,-8 50,3 0,3 1,3 0,3 0,3 0,6 39,-6-96,1 16,2-1,0 1,2 0,1-1,1 0,1-1,1 0,1 0,2-1,0-1,1 0,11 12,12 4,3-1,0-1,3-3,0-1,2-3,2-1,1-2,0-3,48 17,-44-16,151 62,-42-73,167 9,179-16,-506-7,630 22,4754-23,-4649 23,-382-45,-257 24,-42 2,1-3,-1-2,1-3,-1-2,0-3,177-51,-80-39,-126 77,0-1,-2-1,-1-2,0 0,-3-1,9-14,9-13,-11 19,-2-2,-2 0,-1-2,-2 0,-2-1,-2-1,-2-1,-1 0,-3-1,8-49,-4 1,-5-2,-4 0,-3 1,-8-41,1 103,-2 2,-1-1,-1 1,-2 0,0 1,-2 0,-2 1,0 1,-13-16,-95-106,-68 23,171 113,0 2,0 0,-1 1,0 2,0 0,-1 1,0 1,0 1,0 1,0 1,-1 0,1 2,-2 1,-2801 1,2780-3,-1 2,0 2,0 2,1 2,0 2,0 2,-1 2,20-6,-1-1,0-2,0 0,0-2,0-1,0-1,-6-2,-139 10,-89 45,-21-9,49-24,-1127-20,1096-22,-1613 23,1764-39,98 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C3480-5A24-4B31-A9B5-242245D3514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014F-F445-407E-862C-20B972C90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1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24. 3. 2023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30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b="1" dirty="0"/>
              <a:t>GLCb1008</a:t>
            </a:r>
            <a:r>
              <a:rPr lang="en-US" dirty="0"/>
              <a:t> Introduction to Methodology of Social Sciences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874A3-143B-23EE-6840-F6C6E69A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33080-D003-7963-E9DB-781A5765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739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Theoretically unlimited number of groups</a:t>
            </a:r>
          </a:p>
          <a:p>
            <a:endParaRPr lang="en-GB" dirty="0"/>
          </a:p>
          <a:p>
            <a:r>
              <a:rPr lang="en-GB" dirty="0"/>
              <a:t>Beware of too complicated designs (especially if you have less experience)</a:t>
            </a:r>
          </a:p>
          <a:p>
            <a:endParaRPr lang="en-GB" dirty="0"/>
          </a:p>
          <a:p>
            <a:r>
              <a:rPr lang="en-GB" dirty="0"/>
              <a:t>Costs of more groups (each groups needs participants)</a:t>
            </a:r>
          </a:p>
          <a:p>
            <a:endParaRPr lang="en-GB" dirty="0"/>
          </a:p>
          <a:p>
            <a:r>
              <a:rPr lang="en-GB" dirty="0"/>
              <a:t>Control group is not a necessary feature</a:t>
            </a:r>
          </a:p>
          <a:p>
            <a:endParaRPr lang="en-GB" dirty="0"/>
          </a:p>
          <a:p>
            <a:r>
              <a:rPr lang="en-GB" dirty="0"/>
              <a:t>Control group may receive a meaningless treatment (article about weather)</a:t>
            </a:r>
          </a:p>
        </p:txBody>
      </p:sp>
    </p:spTree>
    <p:extLst>
      <p:ext uri="{BB962C8B-B14F-4D97-AF65-F5344CB8AC3E}">
        <p14:creationId xmlns:p14="http://schemas.microsoft.com/office/powerpoint/2010/main" val="326737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D1E076-4214-436E-B477-F76EBD43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2" y="367614"/>
            <a:ext cx="10741815" cy="5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777685-9D91-41E7-91FC-8F31313E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corruption decrease trust in elected representatives?</a:t>
            </a:r>
          </a:p>
          <a:p>
            <a:endParaRPr lang="en-US" dirty="0"/>
          </a:p>
          <a:p>
            <a:r>
              <a:rPr lang="en-US" dirty="0"/>
              <a:t>Laboratory experiment, 2 groups </a:t>
            </a:r>
          </a:p>
          <a:p>
            <a:pPr lvl="1"/>
            <a:r>
              <a:rPr lang="en-US" dirty="0"/>
              <a:t>Group 1: Article with corruption of a political official</a:t>
            </a:r>
          </a:p>
          <a:p>
            <a:pPr lvl="1"/>
            <a:r>
              <a:rPr lang="en-US" dirty="0"/>
              <a:t>Group 2: Article with daily duties of a political official</a:t>
            </a:r>
          </a:p>
          <a:p>
            <a:endParaRPr lang="en-US" dirty="0"/>
          </a:p>
          <a:p>
            <a:r>
              <a:rPr lang="en-US" dirty="0"/>
              <a:t>Sample of 100 people</a:t>
            </a:r>
          </a:p>
          <a:p>
            <a:endParaRPr lang="en-US" dirty="0"/>
          </a:p>
          <a:p>
            <a:r>
              <a:rPr lang="en-US" dirty="0"/>
              <a:t>How to divide the sample into groups?</a:t>
            </a: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192CD1F-FB1F-4AFE-8664-ADC6BBE3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divide participants into groups?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487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E42BC3E-976A-49B0-AA90-53FFCA2A4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285" y="1288747"/>
            <a:ext cx="5401429" cy="4344006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C18A20C-A762-4B41-BD9A-74288684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1256997"/>
            <a:ext cx="5401429" cy="434400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AB88EE0-A37D-412A-9698-9EA85FA6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1256997"/>
            <a:ext cx="5401429" cy="434400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74454B1-7FEB-4F21-86D1-D1A3F896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1256997"/>
            <a:ext cx="5401429" cy="434400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C84D440-40FF-4D57-8553-13D34203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1304132"/>
            <a:ext cx="5401429" cy="4344006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0B77485A-5FBC-4455-A394-1BAB7971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872"/>
          </a:xfrm>
        </p:spPr>
        <p:txBody>
          <a:bodyPr/>
          <a:lstStyle/>
          <a:p>
            <a:r>
              <a:rPr lang="en-US" dirty="0"/>
              <a:t>100 people</a:t>
            </a:r>
          </a:p>
        </p:txBody>
      </p:sp>
    </p:spTree>
    <p:extLst>
      <p:ext uri="{BB962C8B-B14F-4D97-AF65-F5344CB8AC3E}">
        <p14:creationId xmlns:p14="http://schemas.microsoft.com/office/powerpoint/2010/main" val="132260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D5F3DF4-86D8-463D-B6F9-035AB241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548" y="1278873"/>
            <a:ext cx="5382904" cy="4351338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762532D-D254-4AD9-A3D1-0FAA7F28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872"/>
          </a:xfrm>
        </p:spPr>
        <p:txBody>
          <a:bodyPr/>
          <a:lstStyle/>
          <a:p>
            <a:r>
              <a:rPr lang="en-US" dirty="0"/>
              <a:t>50 men (blue dots), 50 women (white dots)</a:t>
            </a:r>
          </a:p>
        </p:txBody>
      </p:sp>
    </p:spTree>
    <p:extLst>
      <p:ext uri="{BB962C8B-B14F-4D97-AF65-F5344CB8AC3E}">
        <p14:creationId xmlns:p14="http://schemas.microsoft.com/office/powerpoint/2010/main" val="417458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762532D-D254-4AD9-A3D1-0FAA7F28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872"/>
          </a:xfrm>
        </p:spPr>
        <p:txBody>
          <a:bodyPr/>
          <a:lstStyle/>
          <a:p>
            <a:r>
              <a:rPr lang="en-US" dirty="0"/>
              <a:t>Wrong Solution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624A975-FE8B-47D4-9B85-B83D5AE1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40" y="1315881"/>
            <a:ext cx="2638793" cy="427732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B9763FF-65DF-4C1B-90B9-03EACECD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13" y="1315881"/>
            <a:ext cx="2562583" cy="4324954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1338B118-8532-4977-856E-F45BBFB4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37" y="5630210"/>
            <a:ext cx="7360626" cy="110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Experimental group:		                    Control group:</a:t>
            </a:r>
          </a:p>
          <a:p>
            <a:pPr marL="0" indent="0">
              <a:buNone/>
            </a:pPr>
            <a:r>
              <a:rPr lang="en-US" sz="2400" dirty="0"/>
              <a:t>      50 M, 0 W			                       0 M, 50 W</a:t>
            </a:r>
          </a:p>
        </p:txBody>
      </p:sp>
    </p:spTree>
    <p:extLst>
      <p:ext uri="{BB962C8B-B14F-4D97-AF65-F5344CB8AC3E}">
        <p14:creationId xmlns:p14="http://schemas.microsoft.com/office/powerpoint/2010/main" val="406585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CCF0-5825-4E7F-896D-A0C49CFB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experimental questionnaire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6D1305-A58C-4C40-8512-4502B0E5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scale from 0 to 10 how do you trust the political official?</a:t>
            </a:r>
          </a:p>
          <a:p>
            <a:endParaRPr lang="en-US" dirty="0"/>
          </a:p>
          <a:p>
            <a:r>
              <a:rPr lang="en-US" dirty="0"/>
              <a:t>Experimental group (50 M, 0 W):</a:t>
            </a:r>
          </a:p>
          <a:p>
            <a:pPr lvl="1"/>
            <a:r>
              <a:rPr lang="en-US" dirty="0"/>
              <a:t>Result: 4.2</a:t>
            </a:r>
          </a:p>
          <a:p>
            <a:endParaRPr lang="en-US" dirty="0"/>
          </a:p>
          <a:p>
            <a:r>
              <a:rPr lang="en-US" dirty="0"/>
              <a:t>Control group (0 M, 50 W):</a:t>
            </a:r>
          </a:p>
          <a:p>
            <a:pPr lvl="1"/>
            <a:r>
              <a:rPr lang="en-US" dirty="0"/>
              <a:t>Result 6.7</a:t>
            </a:r>
          </a:p>
          <a:p>
            <a:endParaRPr lang="en-US" dirty="0"/>
          </a:p>
          <a:p>
            <a:r>
              <a:rPr lang="en-US" b="1" dirty="0"/>
              <a:t>The result</a:t>
            </a:r>
            <a:r>
              <a:rPr lang="en-US" dirty="0"/>
              <a:t> – reading an article on corruption lowers trust to political officials by 2.5 points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507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CCF0-5825-4E7F-896D-A0C49CFB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experimental questionnaire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6D1305-A58C-4C40-8512-4502B0E5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scale from 0 to 10 how do you trust the political official?</a:t>
            </a:r>
          </a:p>
          <a:p>
            <a:endParaRPr lang="en-US" dirty="0"/>
          </a:p>
          <a:p>
            <a:r>
              <a:rPr lang="en-US" dirty="0"/>
              <a:t>Experimental group (50 M, 0 W):</a:t>
            </a:r>
          </a:p>
          <a:p>
            <a:pPr lvl="1"/>
            <a:r>
              <a:rPr lang="en-US" dirty="0"/>
              <a:t>Result: 4.2</a:t>
            </a:r>
          </a:p>
          <a:p>
            <a:endParaRPr lang="en-US" dirty="0"/>
          </a:p>
          <a:p>
            <a:r>
              <a:rPr lang="en-US" dirty="0"/>
              <a:t>Control group (0 M, 50 W):</a:t>
            </a:r>
          </a:p>
          <a:p>
            <a:pPr lvl="1"/>
            <a:r>
              <a:rPr lang="en-US" dirty="0"/>
              <a:t>Result 6.7</a:t>
            </a:r>
          </a:p>
          <a:p>
            <a:endParaRPr lang="en-US" dirty="0"/>
          </a:p>
          <a:p>
            <a:r>
              <a:rPr lang="en-US" b="1" dirty="0"/>
              <a:t>The result</a:t>
            </a:r>
            <a:r>
              <a:rPr lang="en-US" dirty="0"/>
              <a:t> – reading an article on corruption lowers trust to political officials by 2.5 points</a:t>
            </a:r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E6176CC4-5427-460F-804F-918572C0CD6D}"/>
              </a:ext>
            </a:extLst>
          </p:cNvPr>
          <p:cNvSpPr txBox="1">
            <a:spLocks/>
          </p:cNvSpPr>
          <p:nvPr/>
        </p:nvSpPr>
        <p:spPr>
          <a:xfrm>
            <a:off x="1579505" y="2714056"/>
            <a:ext cx="8983392" cy="1311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 article has no effect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but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</a:t>
            </a:r>
            <a:r>
              <a:rPr kumimoji="0" lang="sk-S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simply have lower trust in politicians?</a:t>
            </a:r>
          </a:p>
        </p:txBody>
      </p:sp>
    </p:spTree>
    <p:extLst>
      <p:ext uri="{BB962C8B-B14F-4D97-AF65-F5344CB8AC3E}">
        <p14:creationId xmlns:p14="http://schemas.microsoft.com/office/powerpoint/2010/main" val="98489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762532D-D254-4AD9-A3D1-0FAA7F28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872"/>
          </a:xfrm>
        </p:spPr>
        <p:txBody>
          <a:bodyPr/>
          <a:lstStyle/>
          <a:p>
            <a:r>
              <a:rPr lang="en-US" dirty="0"/>
              <a:t>Correct Solution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FD035F6-C865-44A9-8DFE-961CB39D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37" y="1314784"/>
            <a:ext cx="2686425" cy="431542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7E9E956-2CA4-468D-90DC-A535D38C1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05" y="1286204"/>
            <a:ext cx="2543530" cy="4372585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B75903D-6662-428E-B157-C9B60F7B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37" y="5630210"/>
            <a:ext cx="7360626" cy="110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Experimental group:		                    Control group:</a:t>
            </a:r>
          </a:p>
          <a:p>
            <a:pPr marL="0" indent="0">
              <a:buNone/>
            </a:pPr>
            <a:r>
              <a:rPr lang="en-US" sz="2400" dirty="0"/>
              <a:t>      26 M, 24 W			         24 M, 26 W</a:t>
            </a:r>
          </a:p>
        </p:txBody>
      </p:sp>
    </p:spTree>
    <p:extLst>
      <p:ext uri="{BB962C8B-B14F-4D97-AF65-F5344CB8AC3E}">
        <p14:creationId xmlns:p14="http://schemas.microsoft.com/office/powerpoint/2010/main" val="378143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762532D-D254-4AD9-A3D1-0FAA7F28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872"/>
          </a:xfrm>
        </p:spPr>
        <p:txBody>
          <a:bodyPr/>
          <a:lstStyle/>
          <a:p>
            <a:r>
              <a:rPr lang="en-US" dirty="0"/>
              <a:t>Correct Solution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FD035F6-C865-44A9-8DFE-961CB39D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37" y="1314784"/>
            <a:ext cx="2686425" cy="431542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7E9E956-2CA4-468D-90DC-A535D38C1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05" y="1286204"/>
            <a:ext cx="2543530" cy="4372585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B75903D-6662-428E-B157-C9B60F7B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37" y="5630210"/>
            <a:ext cx="7360626" cy="110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Experimental group:		                    Control group:</a:t>
            </a:r>
          </a:p>
          <a:p>
            <a:pPr marL="0" indent="0">
              <a:buNone/>
            </a:pPr>
            <a:r>
              <a:rPr lang="en-US" sz="2400" dirty="0"/>
              <a:t>      26 M, 24 W			         24 M, 26 W</a:t>
            </a: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09A4BC50-C230-4B69-AEE5-214980071C49}"/>
              </a:ext>
            </a:extLst>
          </p:cNvPr>
          <p:cNvSpPr txBox="1">
            <a:spLocks/>
          </p:cNvSpPr>
          <p:nvPr/>
        </p:nvSpPr>
        <p:spPr>
          <a:xfrm>
            <a:off x="1579505" y="2209559"/>
            <a:ext cx="8983392" cy="2857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differences (that can affect the results, e.g., age, income, education) are eliminated.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only difference between the groups is our treatment (the article).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article has an effect, we will see it in different scores of groups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74882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of experiments</a:t>
            </a:r>
          </a:p>
          <a:p>
            <a:endParaRPr lang="en-US" dirty="0"/>
          </a:p>
          <a:p>
            <a:r>
              <a:rPr lang="en-US" dirty="0"/>
              <a:t>Experimental designs</a:t>
            </a:r>
          </a:p>
          <a:p>
            <a:endParaRPr lang="en-US" dirty="0"/>
          </a:p>
          <a:p>
            <a:r>
              <a:rPr lang="en-US" dirty="0"/>
              <a:t>Strengths and weaknesses of experiments</a:t>
            </a:r>
          </a:p>
          <a:p>
            <a:endParaRPr lang="en-US" dirty="0"/>
          </a:p>
          <a:p>
            <a:r>
              <a:rPr lang="en-US" dirty="0"/>
              <a:t>Practical issues</a:t>
            </a:r>
          </a:p>
        </p:txBody>
      </p:sp>
    </p:spTree>
    <p:extLst>
      <p:ext uri="{BB962C8B-B14F-4D97-AF65-F5344CB8AC3E}">
        <p14:creationId xmlns:p14="http://schemas.microsoft.com/office/powerpoint/2010/main" val="217088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94FA7-CACF-466E-908B-0B1EB130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assignment vs. random sampling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55DEB1-BE23-40FF-A628-A19347CE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Never confuse these two concepts</a:t>
            </a:r>
          </a:p>
          <a:p>
            <a:endParaRPr lang="en-US" dirty="0"/>
          </a:p>
          <a:p>
            <a:r>
              <a:rPr lang="en-US" dirty="0"/>
              <a:t>Random sampling:</a:t>
            </a:r>
          </a:p>
          <a:p>
            <a:pPr lvl="1"/>
            <a:r>
              <a:rPr lang="en-US" dirty="0"/>
              <a:t>Procedure of selection of participants</a:t>
            </a:r>
          </a:p>
          <a:p>
            <a:pPr lvl="1"/>
            <a:r>
              <a:rPr lang="en-US" dirty="0"/>
              <a:t>Typically </a:t>
            </a:r>
            <a:r>
              <a:rPr lang="cs-CZ" dirty="0"/>
              <a:t>a </a:t>
            </a:r>
            <a:r>
              <a:rPr lang="en-US" dirty="0"/>
              <a:t>random choice (not always from the whole population, but only from students, locals etc.)</a:t>
            </a:r>
          </a:p>
          <a:p>
            <a:endParaRPr lang="en-US" dirty="0"/>
          </a:p>
          <a:p>
            <a:r>
              <a:rPr lang="en-US" dirty="0"/>
              <a:t>Random assignment:</a:t>
            </a:r>
          </a:p>
          <a:p>
            <a:pPr lvl="1"/>
            <a:r>
              <a:rPr lang="en-US" dirty="0"/>
              <a:t>Procedure of assignment of participants into groups</a:t>
            </a:r>
          </a:p>
          <a:p>
            <a:pPr lvl="1"/>
            <a:r>
              <a:rPr lang="en-US" b="1" dirty="0"/>
              <a:t>Random</a:t>
            </a:r>
            <a:r>
              <a:rPr lang="en-US" dirty="0"/>
              <a:t> assignment is a </a:t>
            </a:r>
            <a:r>
              <a:rPr lang="en-US" b="1" dirty="0"/>
              <a:t>critical feature</a:t>
            </a:r>
            <a:r>
              <a:rPr lang="en-US" dirty="0"/>
              <a:t> that defines experiments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803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669E8-E90C-40A6-8B3B-110FE6DF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E1806D-64F2-4A2E-B2D1-B0D4F75B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on conditions:</a:t>
            </a:r>
          </a:p>
          <a:p>
            <a:pPr lvl="1"/>
            <a:r>
              <a:rPr lang="en-US" dirty="0"/>
              <a:t>Lab (laboratory)</a:t>
            </a:r>
          </a:p>
          <a:p>
            <a:pPr lvl="1"/>
            <a:r>
              <a:rPr lang="en-US" dirty="0"/>
              <a:t>Field</a:t>
            </a:r>
          </a:p>
          <a:p>
            <a:pPr lvl="1"/>
            <a:r>
              <a:rPr lang="en-US" dirty="0"/>
              <a:t>Survey</a:t>
            </a:r>
          </a:p>
          <a:p>
            <a:endParaRPr lang="en-US" dirty="0"/>
          </a:p>
          <a:p>
            <a:r>
              <a:rPr lang="en-US" dirty="0"/>
              <a:t>Do not take the names literally:</a:t>
            </a:r>
          </a:p>
          <a:p>
            <a:pPr lvl="1"/>
            <a:r>
              <a:rPr lang="en-US" dirty="0"/>
              <a:t>Lab does not mean you need a laboratory, but controlled conditions</a:t>
            </a:r>
          </a:p>
          <a:p>
            <a:pPr lvl="1"/>
            <a:r>
              <a:rPr lang="en-US" dirty="0"/>
              <a:t>Field experiments do not (usually) take place at fields</a:t>
            </a:r>
          </a:p>
          <a:p>
            <a:pPr lvl="1"/>
            <a:r>
              <a:rPr lang="en-US" dirty="0"/>
              <a:t>Survey experiments can be held in laboratories</a:t>
            </a:r>
          </a:p>
          <a:p>
            <a:endParaRPr lang="en-US" dirty="0"/>
          </a:p>
          <a:p>
            <a:r>
              <a:rPr lang="en-US" dirty="0"/>
              <a:t>Conditions (and not the place) decide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532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7B52D-91FC-44EB-88A9-C3BB4BB6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Experiment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4666AC4-4BAD-4828-8334-CB71E267D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5" y="2106842"/>
            <a:ext cx="5364945" cy="353598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2F95D47-2666-48B0-B007-DE9720E0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82" y="2106842"/>
            <a:ext cx="6276556" cy="35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5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53AEA-0D05-EA71-107A-C7521519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experiment</a:t>
            </a:r>
          </a:p>
        </p:txBody>
      </p:sp>
      <p:pic>
        <p:nvPicPr>
          <p:cNvPr id="1026" name="Picture 2" descr="Is It (Finally) Time for a New PC? - Tabula IT Services">
            <a:extLst>
              <a:ext uri="{FF2B5EF4-FFF2-40B4-BE49-F238E27FC236}">
                <a16:creationId xmlns:a16="http://schemas.microsoft.com/office/drawing/2014/main" id="{4A04622A-F25C-F0C8-1081-8A73A568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0482"/>
            <a:ext cx="2643178" cy="1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2C2FACE-A342-292A-8C6D-F182DE050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06" y="1741025"/>
            <a:ext cx="1401783" cy="117945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094C8C7-D1F1-BB11-F209-BC9D6B3C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192" y="3587378"/>
            <a:ext cx="1401783" cy="11794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D3483DC-BC1A-5F59-5245-9B2CDA04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42" y="5226077"/>
            <a:ext cx="1401783" cy="117945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D2F3D62-87E9-5CAE-0450-4113BFDB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59" y="452466"/>
            <a:ext cx="1401783" cy="1179457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F157799D-4661-31C9-5E21-F58DFC3E27D4}"/>
              </a:ext>
            </a:extLst>
          </p:cNvPr>
          <p:cNvCxnSpPr/>
          <p:nvPr/>
        </p:nvCxnSpPr>
        <p:spPr>
          <a:xfrm flipV="1">
            <a:off x="4021494" y="1741025"/>
            <a:ext cx="2220686" cy="145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13BE665A-C773-9C3B-69CA-2C3635F73049}"/>
              </a:ext>
            </a:extLst>
          </p:cNvPr>
          <p:cNvCxnSpPr>
            <a:cxnSpLocks/>
          </p:cNvCxnSpPr>
          <p:nvPr/>
        </p:nvCxnSpPr>
        <p:spPr>
          <a:xfrm flipV="1">
            <a:off x="4013740" y="2466047"/>
            <a:ext cx="4487464" cy="120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DBF5FAC3-09D0-B85F-7DEA-D09170724D6C}"/>
              </a:ext>
            </a:extLst>
          </p:cNvPr>
          <p:cNvCxnSpPr>
            <a:cxnSpLocks/>
          </p:cNvCxnSpPr>
          <p:nvPr/>
        </p:nvCxnSpPr>
        <p:spPr>
          <a:xfrm>
            <a:off x="4013740" y="4074059"/>
            <a:ext cx="4646084" cy="27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12B9545C-081F-F950-A503-45D8875077F4}"/>
              </a:ext>
            </a:extLst>
          </p:cNvPr>
          <p:cNvCxnSpPr>
            <a:cxnSpLocks/>
          </p:cNvCxnSpPr>
          <p:nvPr/>
        </p:nvCxnSpPr>
        <p:spPr>
          <a:xfrm>
            <a:off x="3875314" y="4545767"/>
            <a:ext cx="2574234" cy="77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objekt pre obsah 2">
            <a:extLst>
              <a:ext uri="{FF2B5EF4-FFF2-40B4-BE49-F238E27FC236}">
                <a16:creationId xmlns:a16="http://schemas.microsoft.com/office/drawing/2014/main" id="{5BEAB3C4-DDB8-06B1-6B2F-D8457B2882BB}"/>
              </a:ext>
            </a:extLst>
          </p:cNvPr>
          <p:cNvSpPr txBox="1">
            <a:spLocks/>
          </p:cNvSpPr>
          <p:nvPr/>
        </p:nvSpPr>
        <p:spPr>
          <a:xfrm>
            <a:off x="7716002" y="493387"/>
            <a:ext cx="1618122" cy="72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Institution 1 (short email)</a:t>
            </a:r>
            <a:endParaRPr lang="en-US" sz="2000" dirty="0"/>
          </a:p>
          <a:p>
            <a:endParaRPr lang="sk-SK" dirty="0"/>
          </a:p>
        </p:txBody>
      </p:sp>
      <p:sp>
        <p:nvSpPr>
          <p:cNvPr id="22" name="Zástupný objekt pre obsah 2">
            <a:extLst>
              <a:ext uri="{FF2B5EF4-FFF2-40B4-BE49-F238E27FC236}">
                <a16:creationId xmlns:a16="http://schemas.microsoft.com/office/drawing/2014/main" id="{9E09CC43-0892-EB0A-85D6-8DBD20CAE0F9}"/>
              </a:ext>
            </a:extLst>
          </p:cNvPr>
          <p:cNvSpPr txBox="1">
            <a:spLocks/>
          </p:cNvSpPr>
          <p:nvPr/>
        </p:nvSpPr>
        <p:spPr>
          <a:xfrm>
            <a:off x="10268975" y="2051294"/>
            <a:ext cx="1618122" cy="72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Institution 2 (short email)</a:t>
            </a:r>
            <a:endParaRPr lang="en-US" sz="2000" dirty="0"/>
          </a:p>
          <a:p>
            <a:endParaRPr lang="sk-SK" dirty="0"/>
          </a:p>
        </p:txBody>
      </p:sp>
      <p:sp>
        <p:nvSpPr>
          <p:cNvPr id="23" name="Zástupný objekt pre obsah 2">
            <a:extLst>
              <a:ext uri="{FF2B5EF4-FFF2-40B4-BE49-F238E27FC236}">
                <a16:creationId xmlns:a16="http://schemas.microsoft.com/office/drawing/2014/main" id="{114928ED-4647-0869-66BE-8046AC6E83C0}"/>
              </a:ext>
            </a:extLst>
          </p:cNvPr>
          <p:cNvSpPr txBox="1">
            <a:spLocks/>
          </p:cNvSpPr>
          <p:nvPr/>
        </p:nvSpPr>
        <p:spPr>
          <a:xfrm>
            <a:off x="10394215" y="3982826"/>
            <a:ext cx="1618122" cy="72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Institution 3 (long email)</a:t>
            </a:r>
            <a:endParaRPr lang="en-US" sz="2000" dirty="0"/>
          </a:p>
          <a:p>
            <a:endParaRPr lang="sk-SK" dirty="0"/>
          </a:p>
        </p:txBody>
      </p:sp>
      <p:sp>
        <p:nvSpPr>
          <p:cNvPr id="24" name="Zástupný objekt pre obsah 2">
            <a:extLst>
              <a:ext uri="{FF2B5EF4-FFF2-40B4-BE49-F238E27FC236}">
                <a16:creationId xmlns:a16="http://schemas.microsoft.com/office/drawing/2014/main" id="{EDF6516F-4FE1-7556-0319-A6AC2F3E2416}"/>
              </a:ext>
            </a:extLst>
          </p:cNvPr>
          <p:cNvSpPr txBox="1">
            <a:spLocks/>
          </p:cNvSpPr>
          <p:nvPr/>
        </p:nvSpPr>
        <p:spPr>
          <a:xfrm>
            <a:off x="8074526" y="5563622"/>
            <a:ext cx="1618122" cy="72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Institution 4 (long email)</a:t>
            </a:r>
            <a:endParaRPr lang="en-US" sz="2000" dirty="0"/>
          </a:p>
          <a:p>
            <a:endParaRPr lang="sk-S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88FDF986-A407-9CB5-2A73-CD62D434FB73}"/>
                  </a:ext>
                </a:extLst>
              </p14:cNvPr>
              <p14:cNvContentPartPr/>
              <p14:nvPr/>
            </p14:nvContentPartPr>
            <p14:xfrm>
              <a:off x="5766583" y="197145"/>
              <a:ext cx="6186240" cy="305496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88FDF986-A407-9CB5-2A73-CD62D434FB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7583" y="188145"/>
                <a:ext cx="6203880" cy="30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366BF638-2D6F-AEF0-ABD1-E0690D946AE2}"/>
                  </a:ext>
                </a:extLst>
              </p14:cNvPr>
              <p14:cNvContentPartPr/>
              <p14:nvPr/>
            </p14:nvContentPartPr>
            <p14:xfrm>
              <a:off x="5938663" y="3402585"/>
              <a:ext cx="6085800" cy="315324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366BF638-2D6F-AEF0-ABD1-E0690D946A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0023" y="3393945"/>
                <a:ext cx="6103440" cy="31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83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C01F2-06C9-46DF-BD8F-B597185B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76261C-F13F-482B-8ED9-F552D3C3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occur naturally:</a:t>
            </a:r>
          </a:p>
          <a:p>
            <a:pPr lvl="1"/>
            <a:r>
              <a:rPr lang="en-US" dirty="0"/>
              <a:t>Randomly assigned people who get basic income</a:t>
            </a:r>
          </a:p>
          <a:p>
            <a:pPr lvl="1"/>
            <a:r>
              <a:rPr lang="en-US" dirty="0"/>
              <a:t>Towns selected for high-speed Internet</a:t>
            </a:r>
          </a:p>
          <a:p>
            <a:pPr lvl="1"/>
            <a:r>
              <a:rPr lang="en-US" dirty="0"/>
              <a:t>Natural disaster that affects a part of a country</a:t>
            </a:r>
          </a:p>
          <a:p>
            <a:endParaRPr lang="en-US" dirty="0"/>
          </a:p>
          <a:p>
            <a:r>
              <a:rPr lang="en-US" dirty="0"/>
              <a:t>Researchers do not provide a treatment, they “only” collect the data</a:t>
            </a:r>
          </a:p>
          <a:p>
            <a:endParaRPr lang="en-US" dirty="0"/>
          </a:p>
          <a:p>
            <a:r>
              <a:rPr lang="en-US" dirty="0"/>
              <a:t>Assignment to groups is either random or it should be close to random</a:t>
            </a:r>
          </a:p>
          <a:p>
            <a:endParaRPr lang="sk-SK" dirty="0"/>
          </a:p>
        </p:txBody>
      </p:sp>
      <p:pic>
        <p:nvPicPr>
          <p:cNvPr id="2050" name="Picture 2" descr="Přehled chytré inspirace pro všechny | iQLANDIA">
            <a:extLst>
              <a:ext uri="{FF2B5EF4-FFF2-40B4-BE49-F238E27FC236}">
                <a16:creationId xmlns:a16="http://schemas.microsoft.com/office/drawing/2014/main" id="{626700CF-3840-7F4C-CF28-B3C3784C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54" y="365126"/>
            <a:ext cx="3200271" cy="21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3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A9945-3CCC-496D-AD3F-B21D5186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at the Local Level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BC8EAB-9703-4E3B-9DEE-816CC735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Reactive provision of information by local governments</a:t>
            </a:r>
          </a:p>
          <a:p>
            <a:endParaRPr lang="en-US" dirty="0"/>
          </a:p>
          <a:p>
            <a:r>
              <a:rPr lang="en-US" dirty="0"/>
              <a:t>Effect of Freedom of Information (FOI) requests on responsiveness of local governments compared to less formal requests</a:t>
            </a:r>
          </a:p>
          <a:p>
            <a:endParaRPr lang="en-US" dirty="0"/>
          </a:p>
          <a:p>
            <a:r>
              <a:rPr lang="en-US" dirty="0"/>
              <a:t>Experimental study on 2,926 municipalities in Slovakia</a:t>
            </a:r>
          </a:p>
          <a:p>
            <a:endParaRPr lang="en-US" dirty="0"/>
          </a:p>
          <a:p>
            <a:r>
              <a:rPr lang="en-US" dirty="0"/>
              <a:t>Requests on information about local elections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0159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8E15-2AF1-4A41-94E4-3E240057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of Experiment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E6DE96-F93F-4C80-96A1-5274FCB7E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assignment of municipalities into three groups</a:t>
            </a:r>
          </a:p>
          <a:p>
            <a:endParaRPr lang="en-US" dirty="0"/>
          </a:p>
          <a:p>
            <a:r>
              <a:rPr lang="en-US" dirty="0"/>
              <a:t>All municipalities obtained an information request</a:t>
            </a:r>
          </a:p>
          <a:p>
            <a:endParaRPr lang="en-US" dirty="0"/>
          </a:p>
          <a:p>
            <a:r>
              <a:rPr lang="en-US" dirty="0"/>
              <a:t>Control group – baseline version</a:t>
            </a:r>
          </a:p>
          <a:p>
            <a:r>
              <a:rPr lang="en-US" dirty="0"/>
              <a:t>Exp group 1 – baseline + moral paragraph</a:t>
            </a:r>
          </a:p>
          <a:p>
            <a:r>
              <a:rPr lang="en-US" dirty="0"/>
              <a:t>Exp group 2 – baseline + FOI paragraph</a:t>
            </a:r>
          </a:p>
          <a:p>
            <a:endParaRPr lang="en-US" dirty="0"/>
          </a:p>
          <a:p>
            <a:r>
              <a:rPr lang="en-US" dirty="0"/>
              <a:t>All requests sent via e-mail on Monday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824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6CE6F62-2A33-4CB9-A60A-03C5B336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01" y="1932216"/>
            <a:ext cx="3434475" cy="2789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C88649-9201-4B58-8F0D-7E0AFE1C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62" y="4189047"/>
            <a:ext cx="3276225" cy="5322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B8116F-A1BC-44E6-B7FD-CDB4634A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58" y="1932217"/>
            <a:ext cx="3330129" cy="225683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6F87A10-E5A2-47D8-8A04-CA3EE873A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23" y="1932216"/>
            <a:ext cx="3590625" cy="2428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0D0056B4-BBA6-44C9-8F00-969D0B2D3846}"/>
                  </a:ext>
                </a:extLst>
              </p14:cNvPr>
              <p14:cNvContentPartPr/>
              <p14:nvPr/>
            </p14:nvContentPartPr>
            <p14:xfrm>
              <a:off x="3735548" y="2180046"/>
              <a:ext cx="8278560" cy="265860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0D0056B4-BBA6-44C9-8F00-969D0B2D38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6548" y="2171405"/>
                <a:ext cx="8296200" cy="2676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76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06445-DEF7-4348-915A-3A84CA17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142209E7-ED65-45B7-8B91-B391568D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40530"/>
          <a:ext cx="10515600" cy="22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74156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2737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196833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3488772"/>
                    </a:ext>
                  </a:extLst>
                </a:gridCol>
              </a:tblGrid>
              <a:tr h="5556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Group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response (%)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Response (%)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222649"/>
                  </a:ext>
                </a:extLst>
              </a:tr>
              <a:tr h="5556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Control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961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22.0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25373"/>
                  </a:ext>
                </a:extLst>
              </a:tr>
              <a:tr h="5556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Moral Appeal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77.3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22.7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83007"/>
                  </a:ext>
                </a:extLst>
              </a:tr>
              <a:tr h="5556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Legal FOI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56.1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43.9</a:t>
                      </a:r>
                      <a:endParaRPr lang="sk-SK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89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514B4-DE0C-4282-A425-601E4084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43CD23-8897-42DE-86D2-B58D7208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Internal:</a:t>
            </a:r>
          </a:p>
          <a:p>
            <a:pPr lvl="1"/>
            <a:r>
              <a:rPr lang="en-US" dirty="0"/>
              <a:t>Conviction that the findings are the result of experimental treatment</a:t>
            </a:r>
          </a:p>
          <a:p>
            <a:pPr lvl="1"/>
            <a:r>
              <a:rPr lang="en-US" dirty="0"/>
              <a:t>Main threats – noncompliance and attrition</a:t>
            </a:r>
          </a:p>
          <a:p>
            <a:pPr lvl="1"/>
            <a:r>
              <a:rPr lang="en-US" dirty="0"/>
              <a:t>How to support</a:t>
            </a:r>
          </a:p>
          <a:p>
            <a:endParaRPr lang="en-US" dirty="0"/>
          </a:p>
          <a:p>
            <a:r>
              <a:rPr lang="en-US" dirty="0"/>
              <a:t>External:</a:t>
            </a:r>
          </a:p>
          <a:p>
            <a:pPr lvl="1"/>
            <a:r>
              <a:rPr lang="en-US" dirty="0"/>
              <a:t>Ability to generalize the results beyond the group of participants</a:t>
            </a:r>
          </a:p>
          <a:p>
            <a:pPr lvl="1"/>
            <a:r>
              <a:rPr lang="en-US" dirty="0"/>
              <a:t>Experiments often conducted on student samples</a:t>
            </a:r>
          </a:p>
          <a:p>
            <a:pPr lvl="1"/>
            <a:r>
              <a:rPr lang="en-US" dirty="0"/>
              <a:t>Hawthorne effect – reaction to being observed</a:t>
            </a:r>
          </a:p>
          <a:p>
            <a:pPr lvl="1"/>
            <a:r>
              <a:rPr lang="en-US" dirty="0"/>
              <a:t>What to do – replications, different ways of measurement, better samples (population experiments)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605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17BA244-E167-743B-AF35-C55EF486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99" y="351736"/>
            <a:ext cx="11447967" cy="5965088"/>
          </a:xfrm>
        </p:spPr>
      </p:pic>
    </p:spTree>
    <p:extLst>
      <p:ext uri="{BB962C8B-B14F-4D97-AF65-F5344CB8AC3E}">
        <p14:creationId xmlns:p14="http://schemas.microsoft.com/office/powerpoint/2010/main" val="74764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99FC6-E912-456C-A535-9387F621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6E0C11-D716-426E-8C7D-1C0E7CBF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are often confronted with ethical challenges</a:t>
            </a:r>
          </a:p>
          <a:p>
            <a:endParaRPr lang="en-US" dirty="0"/>
          </a:p>
          <a:p>
            <a:r>
              <a:rPr lang="en-US" dirty="0"/>
              <a:t>Risk to current and later experiments</a:t>
            </a:r>
          </a:p>
          <a:p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Good organization, ethical boards</a:t>
            </a:r>
          </a:p>
          <a:p>
            <a:pPr lvl="1"/>
            <a:r>
              <a:rPr lang="en-US" dirty="0"/>
              <a:t>Natural experiments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863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232DA-1CA3-4733-9994-B2295C7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7FC87-2C34-4DFB-A3E6-50CD1B366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Strengths:</a:t>
            </a:r>
          </a:p>
          <a:p>
            <a:pPr lvl="1"/>
            <a:r>
              <a:rPr lang="en-US" dirty="0"/>
              <a:t>Effective isolation of other variables</a:t>
            </a:r>
          </a:p>
          <a:p>
            <a:pPr lvl="1"/>
            <a:r>
              <a:rPr lang="en-US" dirty="0"/>
              <a:t>Reliability, internal validity</a:t>
            </a:r>
          </a:p>
          <a:p>
            <a:endParaRPr lang="en-US" sz="1500" dirty="0"/>
          </a:p>
          <a:p>
            <a:r>
              <a:rPr lang="en-US" dirty="0"/>
              <a:t>Weaknesses:</a:t>
            </a:r>
          </a:p>
          <a:p>
            <a:pPr lvl="1"/>
            <a:r>
              <a:rPr lang="en-US" dirty="0"/>
              <a:t>External validity (vs. experiments based on population sample)</a:t>
            </a:r>
          </a:p>
          <a:p>
            <a:pPr lvl="1"/>
            <a:r>
              <a:rPr lang="en-US" dirty="0"/>
              <a:t>Not always applicable in social sciences</a:t>
            </a:r>
          </a:p>
          <a:p>
            <a:pPr lvl="1"/>
            <a:r>
              <a:rPr lang="en-US" dirty="0"/>
              <a:t>Not all independent variables are subject of manipulation</a:t>
            </a:r>
            <a:r>
              <a:rPr lang="sk-SK" dirty="0"/>
              <a:t> </a:t>
            </a:r>
            <a:r>
              <a:rPr lang="en-GB" dirty="0"/>
              <a:t>(age, values)</a:t>
            </a:r>
            <a:endParaRPr lang="en-US" dirty="0"/>
          </a:p>
          <a:p>
            <a:pPr lvl="1"/>
            <a:r>
              <a:rPr lang="en-US" dirty="0"/>
              <a:t>Need of replication</a:t>
            </a:r>
          </a:p>
        </p:txBody>
      </p:sp>
    </p:spTree>
    <p:extLst>
      <p:ext uri="{BB962C8B-B14F-4D97-AF65-F5344CB8AC3E}">
        <p14:creationId xmlns:p14="http://schemas.microsoft.com/office/powerpoint/2010/main" val="270609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05074-5113-C8B7-F071-BFB12AD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theories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093419-F83F-89CC-8A99-D8013CB7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Limits of observational studies</a:t>
            </a:r>
          </a:p>
          <a:p>
            <a:endParaRPr lang="en-GB" dirty="0"/>
          </a:p>
          <a:p>
            <a:r>
              <a:rPr lang="en-GB" dirty="0"/>
              <a:t>We cannot save and load reality</a:t>
            </a:r>
          </a:p>
          <a:p>
            <a:endParaRPr lang="en-GB" dirty="0"/>
          </a:p>
          <a:p>
            <a:r>
              <a:rPr lang="en-GB" dirty="0"/>
              <a:t>Ask a political party to go back in time and do a different campaign</a:t>
            </a:r>
          </a:p>
          <a:p>
            <a:endParaRPr lang="en-GB" dirty="0"/>
          </a:p>
          <a:p>
            <a:r>
              <a:rPr lang="en-GB" dirty="0"/>
              <a:t>Experiments help us to overcome this impossible scenario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84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CDB2B-7375-45F4-8F0F-B5F7DEF5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basics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B853BB-43AC-4386-B327-9BCC67F90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Main role:</a:t>
            </a:r>
          </a:p>
          <a:p>
            <a:pPr lvl="1"/>
            <a:r>
              <a:rPr lang="en-US" dirty="0"/>
              <a:t>To estimate effect of independent variable on dependent variable </a:t>
            </a:r>
          </a:p>
          <a:p>
            <a:pPr lvl="1"/>
            <a:r>
              <a:rPr lang="en-US" dirty="0"/>
              <a:t>Almost perfect control for effects of all other variables</a:t>
            </a:r>
          </a:p>
          <a:p>
            <a:endParaRPr lang="en-US" dirty="0"/>
          </a:p>
          <a:p>
            <a:r>
              <a:rPr lang="en-US" dirty="0"/>
              <a:t>The researcher manipulates with the independent variable</a:t>
            </a:r>
          </a:p>
          <a:p>
            <a:endParaRPr lang="en-US" dirty="0"/>
          </a:p>
          <a:p>
            <a:r>
              <a:rPr lang="en-US" dirty="0"/>
              <a:t>Participants are split into at least two groups:</a:t>
            </a:r>
          </a:p>
          <a:p>
            <a:pPr lvl="1"/>
            <a:r>
              <a:rPr lang="en-US" dirty="0"/>
              <a:t>Each group obtains a different treatment (or no treatment at all)</a:t>
            </a:r>
          </a:p>
          <a:p>
            <a:endParaRPr lang="en-US" dirty="0"/>
          </a:p>
          <a:p>
            <a:r>
              <a:rPr lang="en-US" dirty="0"/>
              <a:t>The analysis compares results for each group to estimate the effect of IV</a:t>
            </a:r>
          </a:p>
          <a:p>
            <a:endParaRPr lang="en-US" dirty="0"/>
          </a:p>
          <a:p>
            <a:r>
              <a:rPr lang="en-US" dirty="0"/>
              <a:t>Many modifications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0DAD2-1282-122E-C847-F976303C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A simple two group design</a:t>
            </a:r>
          </a:p>
        </p:txBody>
      </p:sp>
      <p:sp>
        <p:nvSpPr>
          <p:cNvPr id="4" name="Vývojový diagram: proces 3">
            <a:extLst>
              <a:ext uri="{FF2B5EF4-FFF2-40B4-BE49-F238E27FC236}">
                <a16:creationId xmlns:a16="http://schemas.microsoft.com/office/drawing/2014/main" id="{3EE8A677-FB4E-726C-0D8F-922B20813856}"/>
              </a:ext>
            </a:extLst>
          </p:cNvPr>
          <p:cNvSpPr/>
          <p:nvPr/>
        </p:nvSpPr>
        <p:spPr>
          <a:xfrm>
            <a:off x="1772816" y="1445601"/>
            <a:ext cx="2808515" cy="149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Experimental group</a:t>
            </a:r>
          </a:p>
          <a:p>
            <a:pPr algn="ctr"/>
            <a:r>
              <a:rPr lang="en-GB" sz="2400" dirty="0"/>
              <a:t>(Group 1)</a:t>
            </a:r>
          </a:p>
        </p:txBody>
      </p:sp>
      <p:sp>
        <p:nvSpPr>
          <p:cNvPr id="6" name="Vývojový diagram: proces 5">
            <a:extLst>
              <a:ext uri="{FF2B5EF4-FFF2-40B4-BE49-F238E27FC236}">
                <a16:creationId xmlns:a16="http://schemas.microsoft.com/office/drawing/2014/main" id="{9E23F28A-63F7-8EE0-4C7F-9ADFBB1F1632}"/>
              </a:ext>
            </a:extLst>
          </p:cNvPr>
          <p:cNvSpPr/>
          <p:nvPr/>
        </p:nvSpPr>
        <p:spPr>
          <a:xfrm>
            <a:off x="7121903" y="1445601"/>
            <a:ext cx="2808515" cy="149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Control group</a:t>
            </a:r>
          </a:p>
          <a:p>
            <a:pPr algn="ctr"/>
            <a:r>
              <a:rPr lang="en-GB" sz="2400" dirty="0"/>
              <a:t>(Group 2)</a:t>
            </a: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44EB85FA-A909-73A4-0D07-F7EAD63B22D0}"/>
              </a:ext>
            </a:extLst>
          </p:cNvPr>
          <p:cNvSpPr/>
          <p:nvPr/>
        </p:nvSpPr>
        <p:spPr>
          <a:xfrm>
            <a:off x="3014803" y="3055546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33EF4E67-1920-5ED3-626C-4252DC7D85A9}"/>
              </a:ext>
            </a:extLst>
          </p:cNvPr>
          <p:cNvSpPr/>
          <p:nvPr/>
        </p:nvSpPr>
        <p:spPr>
          <a:xfrm>
            <a:off x="8431098" y="3073004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ývojový diagram: zakončenie 8">
            <a:extLst>
              <a:ext uri="{FF2B5EF4-FFF2-40B4-BE49-F238E27FC236}">
                <a16:creationId xmlns:a16="http://schemas.microsoft.com/office/drawing/2014/main" id="{71556A7C-A84E-5B6B-717D-E587816E07D2}"/>
              </a:ext>
            </a:extLst>
          </p:cNvPr>
          <p:cNvSpPr/>
          <p:nvPr/>
        </p:nvSpPr>
        <p:spPr>
          <a:xfrm>
            <a:off x="2014394" y="3711920"/>
            <a:ext cx="2190939" cy="113168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Article about corruption</a:t>
            </a:r>
          </a:p>
          <a:p>
            <a:pPr algn="ctr"/>
            <a:r>
              <a:rPr lang="en-GB" dirty="0"/>
              <a:t>(treatment)</a:t>
            </a:r>
          </a:p>
        </p:txBody>
      </p:sp>
      <p:sp>
        <p:nvSpPr>
          <p:cNvPr id="10" name="Vývojový diagram: zakončenie 9">
            <a:extLst>
              <a:ext uri="{FF2B5EF4-FFF2-40B4-BE49-F238E27FC236}">
                <a16:creationId xmlns:a16="http://schemas.microsoft.com/office/drawing/2014/main" id="{6EE2B9BB-6A84-083D-E400-1588E7885BCE}"/>
              </a:ext>
            </a:extLst>
          </p:cNvPr>
          <p:cNvSpPr/>
          <p:nvPr/>
        </p:nvSpPr>
        <p:spPr>
          <a:xfrm>
            <a:off x="7430689" y="3711920"/>
            <a:ext cx="2190939" cy="113168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Waiting in a room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(no treatment)</a:t>
            </a:r>
          </a:p>
        </p:txBody>
      </p:sp>
      <p:sp>
        <p:nvSpPr>
          <p:cNvPr id="11" name="Vývojový diagram: proces 10">
            <a:extLst>
              <a:ext uri="{FF2B5EF4-FFF2-40B4-BE49-F238E27FC236}">
                <a16:creationId xmlns:a16="http://schemas.microsoft.com/office/drawing/2014/main" id="{3EBDF98A-13BA-CB9D-8FAA-7A0AE93DC0B7}"/>
              </a:ext>
            </a:extLst>
          </p:cNvPr>
          <p:cNvSpPr/>
          <p:nvPr/>
        </p:nvSpPr>
        <p:spPr>
          <a:xfrm>
            <a:off x="4296679" y="5241956"/>
            <a:ext cx="3091760" cy="132556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Questionnaire:</a:t>
            </a:r>
          </a:p>
          <a:p>
            <a:pPr algn="ctr"/>
            <a:r>
              <a:rPr lang="en-GB" dirty="0"/>
              <a:t>Trust in politics (0-10)</a:t>
            </a:r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FE6987F3-3C5A-736C-CBA0-49EB5AC7552D}"/>
              </a:ext>
            </a:extLst>
          </p:cNvPr>
          <p:cNvSpPr/>
          <p:nvPr/>
        </p:nvSpPr>
        <p:spPr>
          <a:xfrm rot="18756580">
            <a:off x="3782839" y="5017880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2EE559EE-A505-952C-76E3-95874D51E2A0}"/>
              </a:ext>
            </a:extLst>
          </p:cNvPr>
          <p:cNvSpPr/>
          <p:nvPr/>
        </p:nvSpPr>
        <p:spPr>
          <a:xfrm rot="3016729">
            <a:off x="7787224" y="5017880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6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66523B9-FFB2-667B-3F28-09DB10882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77989"/>
              </p:ext>
            </p:extLst>
          </p:nvPr>
        </p:nvGraphicFramePr>
        <p:xfrm>
          <a:off x="838200" y="345233"/>
          <a:ext cx="10515600" cy="583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1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0DAD2-1282-122E-C847-F976303C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A three group design</a:t>
            </a:r>
          </a:p>
        </p:txBody>
      </p:sp>
      <p:sp>
        <p:nvSpPr>
          <p:cNvPr id="4" name="Vývojový diagram: proces 3">
            <a:extLst>
              <a:ext uri="{FF2B5EF4-FFF2-40B4-BE49-F238E27FC236}">
                <a16:creationId xmlns:a16="http://schemas.microsoft.com/office/drawing/2014/main" id="{3EE8A677-FB4E-726C-0D8F-922B20813856}"/>
              </a:ext>
            </a:extLst>
          </p:cNvPr>
          <p:cNvSpPr/>
          <p:nvPr/>
        </p:nvSpPr>
        <p:spPr>
          <a:xfrm>
            <a:off x="389300" y="1445601"/>
            <a:ext cx="2942654" cy="149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Experimental group 1</a:t>
            </a:r>
          </a:p>
          <a:p>
            <a:pPr algn="ctr"/>
            <a:r>
              <a:rPr lang="en-GB" sz="2400" dirty="0"/>
              <a:t>(Group 1)</a:t>
            </a: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44EB85FA-A909-73A4-0D07-F7EAD63B22D0}"/>
              </a:ext>
            </a:extLst>
          </p:cNvPr>
          <p:cNvSpPr/>
          <p:nvPr/>
        </p:nvSpPr>
        <p:spPr>
          <a:xfrm>
            <a:off x="1670504" y="3036284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33EF4E67-1920-5ED3-626C-4252DC7D85A9}"/>
              </a:ext>
            </a:extLst>
          </p:cNvPr>
          <p:cNvSpPr/>
          <p:nvPr/>
        </p:nvSpPr>
        <p:spPr>
          <a:xfrm>
            <a:off x="9902424" y="3036283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ývojový diagram: zakončenie 8">
            <a:extLst>
              <a:ext uri="{FF2B5EF4-FFF2-40B4-BE49-F238E27FC236}">
                <a16:creationId xmlns:a16="http://schemas.microsoft.com/office/drawing/2014/main" id="{71556A7C-A84E-5B6B-717D-E587816E07D2}"/>
              </a:ext>
            </a:extLst>
          </p:cNvPr>
          <p:cNvSpPr/>
          <p:nvPr/>
        </p:nvSpPr>
        <p:spPr>
          <a:xfrm>
            <a:off x="670095" y="3711920"/>
            <a:ext cx="2190939" cy="113168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Article about tiny corruption</a:t>
            </a:r>
          </a:p>
          <a:p>
            <a:pPr algn="ctr"/>
            <a:r>
              <a:rPr lang="en-GB" dirty="0"/>
              <a:t>(treatment)</a:t>
            </a:r>
          </a:p>
        </p:txBody>
      </p:sp>
      <p:sp>
        <p:nvSpPr>
          <p:cNvPr id="10" name="Vývojový diagram: zakončenie 9">
            <a:extLst>
              <a:ext uri="{FF2B5EF4-FFF2-40B4-BE49-F238E27FC236}">
                <a16:creationId xmlns:a16="http://schemas.microsoft.com/office/drawing/2014/main" id="{6EE2B9BB-6A84-083D-E400-1588E7885BCE}"/>
              </a:ext>
            </a:extLst>
          </p:cNvPr>
          <p:cNvSpPr/>
          <p:nvPr/>
        </p:nvSpPr>
        <p:spPr>
          <a:xfrm>
            <a:off x="8806955" y="3711919"/>
            <a:ext cx="2190939" cy="113168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Waiting in a room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(no treatment)</a:t>
            </a:r>
          </a:p>
        </p:txBody>
      </p:sp>
      <p:sp>
        <p:nvSpPr>
          <p:cNvPr id="11" name="Vývojový diagram: proces 10">
            <a:extLst>
              <a:ext uri="{FF2B5EF4-FFF2-40B4-BE49-F238E27FC236}">
                <a16:creationId xmlns:a16="http://schemas.microsoft.com/office/drawing/2014/main" id="{3EBDF98A-13BA-CB9D-8FAA-7A0AE93DC0B7}"/>
              </a:ext>
            </a:extLst>
          </p:cNvPr>
          <p:cNvSpPr/>
          <p:nvPr/>
        </p:nvSpPr>
        <p:spPr>
          <a:xfrm>
            <a:off x="4296679" y="5241956"/>
            <a:ext cx="3091760" cy="132556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Questionnaire:</a:t>
            </a:r>
          </a:p>
          <a:p>
            <a:pPr algn="ctr"/>
            <a:r>
              <a:rPr lang="en-GB" dirty="0"/>
              <a:t>Trust in politics (0-10)</a:t>
            </a:r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FE6987F3-3C5A-736C-CBA0-49EB5AC7552D}"/>
              </a:ext>
            </a:extLst>
          </p:cNvPr>
          <p:cNvSpPr/>
          <p:nvPr/>
        </p:nvSpPr>
        <p:spPr>
          <a:xfrm rot="18186929">
            <a:off x="3407905" y="4559575"/>
            <a:ext cx="199756" cy="130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2EE559EE-A505-952C-76E3-95874D51E2A0}"/>
              </a:ext>
            </a:extLst>
          </p:cNvPr>
          <p:cNvSpPr/>
          <p:nvPr/>
        </p:nvSpPr>
        <p:spPr>
          <a:xfrm>
            <a:off x="5713160" y="4903129"/>
            <a:ext cx="191317" cy="279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889476A2-A9C2-3315-3703-DB7ED5EA0B1B}"/>
              </a:ext>
            </a:extLst>
          </p:cNvPr>
          <p:cNvSpPr/>
          <p:nvPr/>
        </p:nvSpPr>
        <p:spPr>
          <a:xfrm>
            <a:off x="4371232" y="1445601"/>
            <a:ext cx="2942654" cy="149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Experimental group 2</a:t>
            </a:r>
          </a:p>
          <a:p>
            <a:pPr algn="ctr"/>
            <a:r>
              <a:rPr lang="en-GB" sz="2400" dirty="0"/>
              <a:t>(Group 2)</a:t>
            </a:r>
          </a:p>
        </p:txBody>
      </p:sp>
      <p:sp>
        <p:nvSpPr>
          <p:cNvPr id="5" name="Vývojový diagram: proces 4">
            <a:extLst>
              <a:ext uri="{FF2B5EF4-FFF2-40B4-BE49-F238E27FC236}">
                <a16:creationId xmlns:a16="http://schemas.microsoft.com/office/drawing/2014/main" id="{B1358BEC-22F4-F551-CB05-A845E8ED3968}"/>
              </a:ext>
            </a:extLst>
          </p:cNvPr>
          <p:cNvSpPr/>
          <p:nvPr/>
        </p:nvSpPr>
        <p:spPr>
          <a:xfrm>
            <a:off x="8431098" y="1445601"/>
            <a:ext cx="2942654" cy="149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Control group</a:t>
            </a:r>
          </a:p>
          <a:p>
            <a:pPr algn="ctr"/>
            <a:r>
              <a:rPr lang="en-GB" sz="2400" dirty="0"/>
              <a:t>(Group 3)</a:t>
            </a:r>
          </a:p>
        </p:txBody>
      </p:sp>
      <p:sp>
        <p:nvSpPr>
          <p:cNvPr id="14" name="Vývojový diagram: zakončenie 13">
            <a:extLst>
              <a:ext uri="{FF2B5EF4-FFF2-40B4-BE49-F238E27FC236}">
                <a16:creationId xmlns:a16="http://schemas.microsoft.com/office/drawing/2014/main" id="{9DCB236C-054E-D1AB-FA68-5BB2C3805A2A}"/>
              </a:ext>
            </a:extLst>
          </p:cNvPr>
          <p:cNvSpPr/>
          <p:nvPr/>
        </p:nvSpPr>
        <p:spPr>
          <a:xfrm>
            <a:off x="4747089" y="3711919"/>
            <a:ext cx="2190939" cy="113168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Article about large corruption</a:t>
            </a:r>
          </a:p>
          <a:p>
            <a:pPr algn="ctr"/>
            <a:r>
              <a:rPr lang="en-GB" dirty="0"/>
              <a:t>(treatment)</a:t>
            </a:r>
          </a:p>
        </p:txBody>
      </p:sp>
      <p:sp>
        <p:nvSpPr>
          <p:cNvPr id="15" name="Šípka: nadol 14">
            <a:extLst>
              <a:ext uri="{FF2B5EF4-FFF2-40B4-BE49-F238E27FC236}">
                <a16:creationId xmlns:a16="http://schemas.microsoft.com/office/drawing/2014/main" id="{9F1F2B65-F34E-BB7C-F74C-3C7445835641}"/>
              </a:ext>
            </a:extLst>
          </p:cNvPr>
          <p:cNvSpPr/>
          <p:nvPr/>
        </p:nvSpPr>
        <p:spPr>
          <a:xfrm>
            <a:off x="5747496" y="3036283"/>
            <a:ext cx="190123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ECD55AA5-527B-209F-8278-9051D9FEA86F}"/>
              </a:ext>
            </a:extLst>
          </p:cNvPr>
          <p:cNvSpPr/>
          <p:nvPr/>
        </p:nvSpPr>
        <p:spPr>
          <a:xfrm rot="3484059">
            <a:off x="8165866" y="4627219"/>
            <a:ext cx="199756" cy="130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7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880EE725-8846-4267-9A91-B6B514041D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35902"/>
          <a:ext cx="10515600" cy="584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3031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8584</TotalTime>
  <Words>1069</Words>
  <Application>Microsoft Office PowerPoint</Application>
  <PresentationFormat>Širokoúhlá obrazovka</PresentationFormat>
  <Paragraphs>216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Motív Office</vt:lpstr>
      <vt:lpstr>Experiments</vt:lpstr>
      <vt:lpstr>Aim of this lecture</vt:lpstr>
      <vt:lpstr>Prezentace aplikace PowerPoint</vt:lpstr>
      <vt:lpstr>Testing theories</vt:lpstr>
      <vt:lpstr>Experiment - basics</vt:lpstr>
      <vt:lpstr>A simple two group design</vt:lpstr>
      <vt:lpstr>Prezentace aplikace PowerPoint</vt:lpstr>
      <vt:lpstr>A three group design</vt:lpstr>
      <vt:lpstr>Prezentace aplikace PowerPoint</vt:lpstr>
      <vt:lpstr>Groups</vt:lpstr>
      <vt:lpstr>Prezentace aplikace PowerPoint</vt:lpstr>
      <vt:lpstr>How to divide participants into groups?</vt:lpstr>
      <vt:lpstr>100 people</vt:lpstr>
      <vt:lpstr>50 men (blue dots), 50 women (white dots)</vt:lpstr>
      <vt:lpstr>Wrong Solution</vt:lpstr>
      <vt:lpstr>Post experimental questionnaire</vt:lpstr>
      <vt:lpstr>Post experimental questionnaire</vt:lpstr>
      <vt:lpstr>Correct Solution</vt:lpstr>
      <vt:lpstr>Correct Solution</vt:lpstr>
      <vt:lpstr>Random assignment vs. random sampling</vt:lpstr>
      <vt:lpstr>Types of experiments</vt:lpstr>
      <vt:lpstr>Lab Experiment</vt:lpstr>
      <vt:lpstr>Field experiment</vt:lpstr>
      <vt:lpstr>Natural experiments</vt:lpstr>
      <vt:lpstr>Transparency at the Local Level</vt:lpstr>
      <vt:lpstr>Preparation of Experiment</vt:lpstr>
      <vt:lpstr>Prezentace aplikace PowerPoint</vt:lpstr>
      <vt:lpstr>Results</vt:lpstr>
      <vt:lpstr>Validity</vt:lpstr>
      <vt:lpstr>Ethics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 Spáč</cp:lastModifiedBy>
  <cp:revision>131</cp:revision>
  <cp:lastPrinted>2023-03-13T14:53:00Z</cp:lastPrinted>
  <dcterms:created xsi:type="dcterms:W3CDTF">2019-09-18T08:38:58Z</dcterms:created>
  <dcterms:modified xsi:type="dcterms:W3CDTF">2023-03-24T08:06:53Z</dcterms:modified>
</cp:coreProperties>
</file>