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307" r:id="rId2"/>
    <p:sldId id="294" r:id="rId3"/>
    <p:sldId id="331" r:id="rId4"/>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43"/>
  </p:normalViewPr>
  <p:slideViewPr>
    <p:cSldViewPr snapToGrid="0" snapToObjects="1">
      <p:cViewPr varScale="1">
        <p:scale>
          <a:sx n="121" d="100"/>
          <a:sy n="121" d="100"/>
        </p:scale>
        <p:origin x="20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053A5-8C8F-9A4F-B304-A1692D78667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0881E0-7F58-7644-A035-14DA9D114F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2E42668-F38E-8744-8EF9-A793F845A0CB}"/>
              </a:ext>
            </a:extLst>
          </p:cNvPr>
          <p:cNvSpPr>
            <a:spLocks noGrp="1"/>
          </p:cNvSpPr>
          <p:nvPr>
            <p:ph type="dt" sz="half" idx="10"/>
          </p:nvPr>
        </p:nvSpPr>
        <p:spPr/>
        <p:txBody>
          <a:bodyPr/>
          <a:lstStyle/>
          <a:p>
            <a:fld id="{E15AFE08-6BE8-4543-9A71-7F352A935C47}" type="datetimeFigureOut">
              <a:rPr lang="en-US" smtClean="0"/>
              <a:t>3/24/23</a:t>
            </a:fld>
            <a:endParaRPr lang="en-US"/>
          </a:p>
        </p:txBody>
      </p:sp>
      <p:sp>
        <p:nvSpPr>
          <p:cNvPr id="5" name="Footer Placeholder 4">
            <a:extLst>
              <a:ext uri="{FF2B5EF4-FFF2-40B4-BE49-F238E27FC236}">
                <a16:creationId xmlns:a16="http://schemas.microsoft.com/office/drawing/2014/main" id="{32E47C74-2116-3742-BCDE-FF3AC81E25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EAF378-2C91-1342-B66F-FA93821A8EC9}"/>
              </a:ext>
            </a:extLst>
          </p:cNvPr>
          <p:cNvSpPr>
            <a:spLocks noGrp="1"/>
          </p:cNvSpPr>
          <p:nvPr>
            <p:ph type="sldNum" sz="quarter" idx="12"/>
          </p:nvPr>
        </p:nvSpPr>
        <p:spPr/>
        <p:txBody>
          <a:bodyPr/>
          <a:lstStyle/>
          <a:p>
            <a:fld id="{D46510A1-A3EE-1D4B-A99E-536FFDBDD0A0}" type="slidenum">
              <a:rPr lang="en-US" smtClean="0"/>
              <a:t>‹#›</a:t>
            </a:fld>
            <a:endParaRPr lang="en-US"/>
          </a:p>
        </p:txBody>
      </p:sp>
    </p:spTree>
    <p:extLst>
      <p:ext uri="{BB962C8B-B14F-4D97-AF65-F5344CB8AC3E}">
        <p14:creationId xmlns:p14="http://schemas.microsoft.com/office/powerpoint/2010/main" val="1749605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2E30B-7870-1D4B-A9E4-B99B5567BAB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5814692-F358-694E-B9E1-C304E45ED20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9A1246-9D80-C447-8097-11C9973128B3}"/>
              </a:ext>
            </a:extLst>
          </p:cNvPr>
          <p:cNvSpPr>
            <a:spLocks noGrp="1"/>
          </p:cNvSpPr>
          <p:nvPr>
            <p:ph type="dt" sz="half" idx="10"/>
          </p:nvPr>
        </p:nvSpPr>
        <p:spPr/>
        <p:txBody>
          <a:bodyPr/>
          <a:lstStyle/>
          <a:p>
            <a:fld id="{E15AFE08-6BE8-4543-9A71-7F352A935C47}" type="datetimeFigureOut">
              <a:rPr lang="en-US" smtClean="0"/>
              <a:t>3/24/23</a:t>
            </a:fld>
            <a:endParaRPr lang="en-US"/>
          </a:p>
        </p:txBody>
      </p:sp>
      <p:sp>
        <p:nvSpPr>
          <p:cNvPr id="5" name="Footer Placeholder 4">
            <a:extLst>
              <a:ext uri="{FF2B5EF4-FFF2-40B4-BE49-F238E27FC236}">
                <a16:creationId xmlns:a16="http://schemas.microsoft.com/office/drawing/2014/main" id="{C1058FD8-96E0-7644-93CB-8FBA151D64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2DBC25-0A1D-144E-91C6-26711B540B04}"/>
              </a:ext>
            </a:extLst>
          </p:cNvPr>
          <p:cNvSpPr>
            <a:spLocks noGrp="1"/>
          </p:cNvSpPr>
          <p:nvPr>
            <p:ph type="sldNum" sz="quarter" idx="12"/>
          </p:nvPr>
        </p:nvSpPr>
        <p:spPr/>
        <p:txBody>
          <a:bodyPr/>
          <a:lstStyle/>
          <a:p>
            <a:fld id="{D46510A1-A3EE-1D4B-A99E-536FFDBDD0A0}" type="slidenum">
              <a:rPr lang="en-US" smtClean="0"/>
              <a:t>‹#›</a:t>
            </a:fld>
            <a:endParaRPr lang="en-US"/>
          </a:p>
        </p:txBody>
      </p:sp>
    </p:spTree>
    <p:extLst>
      <p:ext uri="{BB962C8B-B14F-4D97-AF65-F5344CB8AC3E}">
        <p14:creationId xmlns:p14="http://schemas.microsoft.com/office/powerpoint/2010/main" val="3983262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BF32D91-6325-6647-A61B-C5370A81B61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29662D0-3DE6-4F48-BD52-4515BEA7B67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C4F25A-FD65-9341-9333-2E90EFF1C6C3}"/>
              </a:ext>
            </a:extLst>
          </p:cNvPr>
          <p:cNvSpPr>
            <a:spLocks noGrp="1"/>
          </p:cNvSpPr>
          <p:nvPr>
            <p:ph type="dt" sz="half" idx="10"/>
          </p:nvPr>
        </p:nvSpPr>
        <p:spPr/>
        <p:txBody>
          <a:bodyPr/>
          <a:lstStyle/>
          <a:p>
            <a:fld id="{E15AFE08-6BE8-4543-9A71-7F352A935C47}" type="datetimeFigureOut">
              <a:rPr lang="en-US" smtClean="0"/>
              <a:t>3/24/23</a:t>
            </a:fld>
            <a:endParaRPr lang="en-US"/>
          </a:p>
        </p:txBody>
      </p:sp>
      <p:sp>
        <p:nvSpPr>
          <p:cNvPr id="5" name="Footer Placeholder 4">
            <a:extLst>
              <a:ext uri="{FF2B5EF4-FFF2-40B4-BE49-F238E27FC236}">
                <a16:creationId xmlns:a16="http://schemas.microsoft.com/office/drawing/2014/main" id="{00817C55-F544-CA45-A222-FE0F1625AC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4B9968-F53D-1B48-A5AE-156EFB72C337}"/>
              </a:ext>
            </a:extLst>
          </p:cNvPr>
          <p:cNvSpPr>
            <a:spLocks noGrp="1"/>
          </p:cNvSpPr>
          <p:nvPr>
            <p:ph type="sldNum" sz="quarter" idx="12"/>
          </p:nvPr>
        </p:nvSpPr>
        <p:spPr/>
        <p:txBody>
          <a:bodyPr/>
          <a:lstStyle/>
          <a:p>
            <a:fld id="{D46510A1-A3EE-1D4B-A99E-536FFDBDD0A0}" type="slidenum">
              <a:rPr lang="en-US" smtClean="0"/>
              <a:t>‹#›</a:t>
            </a:fld>
            <a:endParaRPr lang="en-US"/>
          </a:p>
        </p:txBody>
      </p:sp>
    </p:spTree>
    <p:extLst>
      <p:ext uri="{BB962C8B-B14F-4D97-AF65-F5344CB8AC3E}">
        <p14:creationId xmlns:p14="http://schemas.microsoft.com/office/powerpoint/2010/main" val="3798600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DEDAA-7DC2-9143-B1A4-08BF079656D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3DBCE3E-210A-DD44-B734-A3B6E04B23F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688A81-705B-5949-9779-F0EDAE66BCAA}"/>
              </a:ext>
            </a:extLst>
          </p:cNvPr>
          <p:cNvSpPr>
            <a:spLocks noGrp="1"/>
          </p:cNvSpPr>
          <p:nvPr>
            <p:ph type="dt" sz="half" idx="10"/>
          </p:nvPr>
        </p:nvSpPr>
        <p:spPr/>
        <p:txBody>
          <a:bodyPr/>
          <a:lstStyle/>
          <a:p>
            <a:fld id="{E15AFE08-6BE8-4543-9A71-7F352A935C47}" type="datetimeFigureOut">
              <a:rPr lang="en-US" smtClean="0"/>
              <a:t>3/24/23</a:t>
            </a:fld>
            <a:endParaRPr lang="en-US"/>
          </a:p>
        </p:txBody>
      </p:sp>
      <p:sp>
        <p:nvSpPr>
          <p:cNvPr id="5" name="Footer Placeholder 4">
            <a:extLst>
              <a:ext uri="{FF2B5EF4-FFF2-40B4-BE49-F238E27FC236}">
                <a16:creationId xmlns:a16="http://schemas.microsoft.com/office/drawing/2014/main" id="{36F65CB4-1F2E-6E4C-A009-0B1654E702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DC4C10-0C57-BF48-B974-2503500261A8}"/>
              </a:ext>
            </a:extLst>
          </p:cNvPr>
          <p:cNvSpPr>
            <a:spLocks noGrp="1"/>
          </p:cNvSpPr>
          <p:nvPr>
            <p:ph type="sldNum" sz="quarter" idx="12"/>
          </p:nvPr>
        </p:nvSpPr>
        <p:spPr/>
        <p:txBody>
          <a:bodyPr/>
          <a:lstStyle/>
          <a:p>
            <a:fld id="{D46510A1-A3EE-1D4B-A99E-536FFDBDD0A0}" type="slidenum">
              <a:rPr lang="en-US" smtClean="0"/>
              <a:t>‹#›</a:t>
            </a:fld>
            <a:endParaRPr lang="en-US"/>
          </a:p>
        </p:txBody>
      </p:sp>
    </p:spTree>
    <p:extLst>
      <p:ext uri="{BB962C8B-B14F-4D97-AF65-F5344CB8AC3E}">
        <p14:creationId xmlns:p14="http://schemas.microsoft.com/office/powerpoint/2010/main" val="1935717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17715-ECE2-E74D-A8A7-A935D72369C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D396E7A-D147-EA45-9F96-A553206A8C0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81D5152-53B7-9842-8523-FD42CB53FC07}"/>
              </a:ext>
            </a:extLst>
          </p:cNvPr>
          <p:cNvSpPr>
            <a:spLocks noGrp="1"/>
          </p:cNvSpPr>
          <p:nvPr>
            <p:ph type="dt" sz="half" idx="10"/>
          </p:nvPr>
        </p:nvSpPr>
        <p:spPr/>
        <p:txBody>
          <a:bodyPr/>
          <a:lstStyle/>
          <a:p>
            <a:fld id="{E15AFE08-6BE8-4543-9A71-7F352A935C47}" type="datetimeFigureOut">
              <a:rPr lang="en-US" smtClean="0"/>
              <a:t>3/24/23</a:t>
            </a:fld>
            <a:endParaRPr lang="en-US"/>
          </a:p>
        </p:txBody>
      </p:sp>
      <p:sp>
        <p:nvSpPr>
          <p:cNvPr id="5" name="Footer Placeholder 4">
            <a:extLst>
              <a:ext uri="{FF2B5EF4-FFF2-40B4-BE49-F238E27FC236}">
                <a16:creationId xmlns:a16="http://schemas.microsoft.com/office/drawing/2014/main" id="{06C8A9B1-7418-4243-9D6E-E2AFE51861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2A8F1E-096E-E142-B2FB-F8FA1179059C}"/>
              </a:ext>
            </a:extLst>
          </p:cNvPr>
          <p:cNvSpPr>
            <a:spLocks noGrp="1"/>
          </p:cNvSpPr>
          <p:nvPr>
            <p:ph type="sldNum" sz="quarter" idx="12"/>
          </p:nvPr>
        </p:nvSpPr>
        <p:spPr/>
        <p:txBody>
          <a:bodyPr/>
          <a:lstStyle/>
          <a:p>
            <a:fld id="{D46510A1-A3EE-1D4B-A99E-536FFDBDD0A0}" type="slidenum">
              <a:rPr lang="en-US" smtClean="0"/>
              <a:t>‹#›</a:t>
            </a:fld>
            <a:endParaRPr lang="en-US"/>
          </a:p>
        </p:txBody>
      </p:sp>
    </p:spTree>
    <p:extLst>
      <p:ext uri="{BB962C8B-B14F-4D97-AF65-F5344CB8AC3E}">
        <p14:creationId xmlns:p14="http://schemas.microsoft.com/office/powerpoint/2010/main" val="3837082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C4F5D-E9EB-8F41-988C-E38423C50C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922BC80-4201-2C43-A4F7-5861F36C610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F02D7C6-6BA0-7644-8C5B-D49E145562C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9C88063-6BC0-3644-BDC7-2B3002354E04}"/>
              </a:ext>
            </a:extLst>
          </p:cNvPr>
          <p:cNvSpPr>
            <a:spLocks noGrp="1"/>
          </p:cNvSpPr>
          <p:nvPr>
            <p:ph type="dt" sz="half" idx="10"/>
          </p:nvPr>
        </p:nvSpPr>
        <p:spPr/>
        <p:txBody>
          <a:bodyPr/>
          <a:lstStyle/>
          <a:p>
            <a:fld id="{E15AFE08-6BE8-4543-9A71-7F352A935C47}" type="datetimeFigureOut">
              <a:rPr lang="en-US" smtClean="0"/>
              <a:t>3/24/23</a:t>
            </a:fld>
            <a:endParaRPr lang="en-US"/>
          </a:p>
        </p:txBody>
      </p:sp>
      <p:sp>
        <p:nvSpPr>
          <p:cNvPr id="6" name="Footer Placeholder 5">
            <a:extLst>
              <a:ext uri="{FF2B5EF4-FFF2-40B4-BE49-F238E27FC236}">
                <a16:creationId xmlns:a16="http://schemas.microsoft.com/office/drawing/2014/main" id="{C24D72CC-30B3-8A4A-A1BA-D045242096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576616-9B00-664C-95C2-37AF83A8E436}"/>
              </a:ext>
            </a:extLst>
          </p:cNvPr>
          <p:cNvSpPr>
            <a:spLocks noGrp="1"/>
          </p:cNvSpPr>
          <p:nvPr>
            <p:ph type="sldNum" sz="quarter" idx="12"/>
          </p:nvPr>
        </p:nvSpPr>
        <p:spPr/>
        <p:txBody>
          <a:bodyPr/>
          <a:lstStyle/>
          <a:p>
            <a:fld id="{D46510A1-A3EE-1D4B-A99E-536FFDBDD0A0}" type="slidenum">
              <a:rPr lang="en-US" smtClean="0"/>
              <a:t>‹#›</a:t>
            </a:fld>
            <a:endParaRPr lang="en-US"/>
          </a:p>
        </p:txBody>
      </p:sp>
    </p:spTree>
    <p:extLst>
      <p:ext uri="{BB962C8B-B14F-4D97-AF65-F5344CB8AC3E}">
        <p14:creationId xmlns:p14="http://schemas.microsoft.com/office/powerpoint/2010/main" val="2866776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12A8D-15BE-7E4A-8EF2-D8A9554F7DD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0F51F83-8C9A-B540-A62B-AE12CA0249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1FE3EF6-2EF2-8E4E-8B08-CB1D409D118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8D644A2-DCF2-1946-B6BB-5510E86FD9E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0BA6E49-7700-1E4D-86A8-179CA4CD1AB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2A47AF2-14BF-694F-AC44-315A8A60D3FB}"/>
              </a:ext>
            </a:extLst>
          </p:cNvPr>
          <p:cNvSpPr>
            <a:spLocks noGrp="1"/>
          </p:cNvSpPr>
          <p:nvPr>
            <p:ph type="dt" sz="half" idx="10"/>
          </p:nvPr>
        </p:nvSpPr>
        <p:spPr/>
        <p:txBody>
          <a:bodyPr/>
          <a:lstStyle/>
          <a:p>
            <a:fld id="{E15AFE08-6BE8-4543-9A71-7F352A935C47}" type="datetimeFigureOut">
              <a:rPr lang="en-US" smtClean="0"/>
              <a:t>3/24/23</a:t>
            </a:fld>
            <a:endParaRPr lang="en-US"/>
          </a:p>
        </p:txBody>
      </p:sp>
      <p:sp>
        <p:nvSpPr>
          <p:cNvPr id="8" name="Footer Placeholder 7">
            <a:extLst>
              <a:ext uri="{FF2B5EF4-FFF2-40B4-BE49-F238E27FC236}">
                <a16:creationId xmlns:a16="http://schemas.microsoft.com/office/drawing/2014/main" id="{EB2F46D0-1387-3E48-A8CF-14F7A0993C1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130B73C-3D08-5D48-9586-9251E47D753F}"/>
              </a:ext>
            </a:extLst>
          </p:cNvPr>
          <p:cNvSpPr>
            <a:spLocks noGrp="1"/>
          </p:cNvSpPr>
          <p:nvPr>
            <p:ph type="sldNum" sz="quarter" idx="12"/>
          </p:nvPr>
        </p:nvSpPr>
        <p:spPr/>
        <p:txBody>
          <a:bodyPr/>
          <a:lstStyle/>
          <a:p>
            <a:fld id="{D46510A1-A3EE-1D4B-A99E-536FFDBDD0A0}" type="slidenum">
              <a:rPr lang="en-US" smtClean="0"/>
              <a:t>‹#›</a:t>
            </a:fld>
            <a:endParaRPr lang="en-US"/>
          </a:p>
        </p:txBody>
      </p:sp>
    </p:spTree>
    <p:extLst>
      <p:ext uri="{BB962C8B-B14F-4D97-AF65-F5344CB8AC3E}">
        <p14:creationId xmlns:p14="http://schemas.microsoft.com/office/powerpoint/2010/main" val="1693116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7B45F-5AB6-B843-9C75-7770C7D5EC9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CF71EE5-42F7-6249-B627-9F83FAB379AD}"/>
              </a:ext>
            </a:extLst>
          </p:cNvPr>
          <p:cNvSpPr>
            <a:spLocks noGrp="1"/>
          </p:cNvSpPr>
          <p:nvPr>
            <p:ph type="dt" sz="half" idx="10"/>
          </p:nvPr>
        </p:nvSpPr>
        <p:spPr/>
        <p:txBody>
          <a:bodyPr/>
          <a:lstStyle/>
          <a:p>
            <a:fld id="{E15AFE08-6BE8-4543-9A71-7F352A935C47}" type="datetimeFigureOut">
              <a:rPr lang="en-US" smtClean="0"/>
              <a:t>3/24/23</a:t>
            </a:fld>
            <a:endParaRPr lang="en-US"/>
          </a:p>
        </p:txBody>
      </p:sp>
      <p:sp>
        <p:nvSpPr>
          <p:cNvPr id="4" name="Footer Placeholder 3">
            <a:extLst>
              <a:ext uri="{FF2B5EF4-FFF2-40B4-BE49-F238E27FC236}">
                <a16:creationId xmlns:a16="http://schemas.microsoft.com/office/drawing/2014/main" id="{1B28A3F2-C5AF-6341-B844-B56D312AB2F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D7526B7-18AF-8744-A07C-D838167E9860}"/>
              </a:ext>
            </a:extLst>
          </p:cNvPr>
          <p:cNvSpPr>
            <a:spLocks noGrp="1"/>
          </p:cNvSpPr>
          <p:nvPr>
            <p:ph type="sldNum" sz="quarter" idx="12"/>
          </p:nvPr>
        </p:nvSpPr>
        <p:spPr/>
        <p:txBody>
          <a:bodyPr/>
          <a:lstStyle/>
          <a:p>
            <a:fld id="{D46510A1-A3EE-1D4B-A99E-536FFDBDD0A0}" type="slidenum">
              <a:rPr lang="en-US" smtClean="0"/>
              <a:t>‹#›</a:t>
            </a:fld>
            <a:endParaRPr lang="en-US"/>
          </a:p>
        </p:txBody>
      </p:sp>
    </p:spTree>
    <p:extLst>
      <p:ext uri="{BB962C8B-B14F-4D97-AF65-F5344CB8AC3E}">
        <p14:creationId xmlns:p14="http://schemas.microsoft.com/office/powerpoint/2010/main" val="3724341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9D2B880-8847-AD49-8E8E-606E6EB4057D}"/>
              </a:ext>
            </a:extLst>
          </p:cNvPr>
          <p:cNvSpPr>
            <a:spLocks noGrp="1"/>
          </p:cNvSpPr>
          <p:nvPr>
            <p:ph type="dt" sz="half" idx="10"/>
          </p:nvPr>
        </p:nvSpPr>
        <p:spPr/>
        <p:txBody>
          <a:bodyPr/>
          <a:lstStyle/>
          <a:p>
            <a:fld id="{E15AFE08-6BE8-4543-9A71-7F352A935C47}" type="datetimeFigureOut">
              <a:rPr lang="en-US" smtClean="0"/>
              <a:t>3/24/23</a:t>
            </a:fld>
            <a:endParaRPr lang="en-US"/>
          </a:p>
        </p:txBody>
      </p:sp>
      <p:sp>
        <p:nvSpPr>
          <p:cNvPr id="3" name="Footer Placeholder 2">
            <a:extLst>
              <a:ext uri="{FF2B5EF4-FFF2-40B4-BE49-F238E27FC236}">
                <a16:creationId xmlns:a16="http://schemas.microsoft.com/office/drawing/2014/main" id="{019DE779-D297-0742-8969-25620DC29E5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E105DF5-0591-E14F-AC6F-B782C8D85261}"/>
              </a:ext>
            </a:extLst>
          </p:cNvPr>
          <p:cNvSpPr>
            <a:spLocks noGrp="1"/>
          </p:cNvSpPr>
          <p:nvPr>
            <p:ph type="sldNum" sz="quarter" idx="12"/>
          </p:nvPr>
        </p:nvSpPr>
        <p:spPr/>
        <p:txBody>
          <a:bodyPr/>
          <a:lstStyle/>
          <a:p>
            <a:fld id="{D46510A1-A3EE-1D4B-A99E-536FFDBDD0A0}" type="slidenum">
              <a:rPr lang="en-US" smtClean="0"/>
              <a:t>‹#›</a:t>
            </a:fld>
            <a:endParaRPr lang="en-US"/>
          </a:p>
        </p:txBody>
      </p:sp>
    </p:spTree>
    <p:extLst>
      <p:ext uri="{BB962C8B-B14F-4D97-AF65-F5344CB8AC3E}">
        <p14:creationId xmlns:p14="http://schemas.microsoft.com/office/powerpoint/2010/main" val="731724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86A88-6662-F840-A1B1-CED3ECAC71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6772757-B27A-DA42-BCAB-348EAB2F26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24D329F-F090-B943-9877-235842D127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543B94-970E-E941-AE73-7097BD2FAF75}"/>
              </a:ext>
            </a:extLst>
          </p:cNvPr>
          <p:cNvSpPr>
            <a:spLocks noGrp="1"/>
          </p:cNvSpPr>
          <p:nvPr>
            <p:ph type="dt" sz="half" idx="10"/>
          </p:nvPr>
        </p:nvSpPr>
        <p:spPr/>
        <p:txBody>
          <a:bodyPr/>
          <a:lstStyle/>
          <a:p>
            <a:fld id="{E15AFE08-6BE8-4543-9A71-7F352A935C47}" type="datetimeFigureOut">
              <a:rPr lang="en-US" smtClean="0"/>
              <a:t>3/24/23</a:t>
            </a:fld>
            <a:endParaRPr lang="en-US"/>
          </a:p>
        </p:txBody>
      </p:sp>
      <p:sp>
        <p:nvSpPr>
          <p:cNvPr id="6" name="Footer Placeholder 5">
            <a:extLst>
              <a:ext uri="{FF2B5EF4-FFF2-40B4-BE49-F238E27FC236}">
                <a16:creationId xmlns:a16="http://schemas.microsoft.com/office/drawing/2014/main" id="{678BD718-4319-4A46-907A-F850BC9A68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CCEA1C-C54D-EA42-A515-54D4530F137D}"/>
              </a:ext>
            </a:extLst>
          </p:cNvPr>
          <p:cNvSpPr>
            <a:spLocks noGrp="1"/>
          </p:cNvSpPr>
          <p:nvPr>
            <p:ph type="sldNum" sz="quarter" idx="12"/>
          </p:nvPr>
        </p:nvSpPr>
        <p:spPr/>
        <p:txBody>
          <a:bodyPr/>
          <a:lstStyle/>
          <a:p>
            <a:fld id="{D46510A1-A3EE-1D4B-A99E-536FFDBDD0A0}" type="slidenum">
              <a:rPr lang="en-US" smtClean="0"/>
              <a:t>‹#›</a:t>
            </a:fld>
            <a:endParaRPr lang="en-US"/>
          </a:p>
        </p:txBody>
      </p:sp>
    </p:spTree>
    <p:extLst>
      <p:ext uri="{BB962C8B-B14F-4D97-AF65-F5344CB8AC3E}">
        <p14:creationId xmlns:p14="http://schemas.microsoft.com/office/powerpoint/2010/main" val="3184413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BB352-B244-B14A-BC82-9BACA48BA2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AE8E9F2-0111-194B-A562-E9A1DF768C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4F6725B-BB26-F746-AF10-37F2D6D675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E7B7C5-7BD3-8A41-AAF4-34D84EE7A6B7}"/>
              </a:ext>
            </a:extLst>
          </p:cNvPr>
          <p:cNvSpPr>
            <a:spLocks noGrp="1"/>
          </p:cNvSpPr>
          <p:nvPr>
            <p:ph type="dt" sz="half" idx="10"/>
          </p:nvPr>
        </p:nvSpPr>
        <p:spPr/>
        <p:txBody>
          <a:bodyPr/>
          <a:lstStyle/>
          <a:p>
            <a:fld id="{E15AFE08-6BE8-4543-9A71-7F352A935C47}" type="datetimeFigureOut">
              <a:rPr lang="en-US" smtClean="0"/>
              <a:t>3/24/23</a:t>
            </a:fld>
            <a:endParaRPr lang="en-US"/>
          </a:p>
        </p:txBody>
      </p:sp>
      <p:sp>
        <p:nvSpPr>
          <p:cNvPr id="6" name="Footer Placeholder 5">
            <a:extLst>
              <a:ext uri="{FF2B5EF4-FFF2-40B4-BE49-F238E27FC236}">
                <a16:creationId xmlns:a16="http://schemas.microsoft.com/office/drawing/2014/main" id="{D43448D2-E5B0-1840-8368-8A76B5F2D0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D813F5-8075-B241-A1DD-631ABBB440A3}"/>
              </a:ext>
            </a:extLst>
          </p:cNvPr>
          <p:cNvSpPr>
            <a:spLocks noGrp="1"/>
          </p:cNvSpPr>
          <p:nvPr>
            <p:ph type="sldNum" sz="quarter" idx="12"/>
          </p:nvPr>
        </p:nvSpPr>
        <p:spPr/>
        <p:txBody>
          <a:bodyPr/>
          <a:lstStyle/>
          <a:p>
            <a:fld id="{D46510A1-A3EE-1D4B-A99E-536FFDBDD0A0}" type="slidenum">
              <a:rPr lang="en-US" smtClean="0"/>
              <a:t>‹#›</a:t>
            </a:fld>
            <a:endParaRPr lang="en-US"/>
          </a:p>
        </p:txBody>
      </p:sp>
    </p:spTree>
    <p:extLst>
      <p:ext uri="{BB962C8B-B14F-4D97-AF65-F5344CB8AC3E}">
        <p14:creationId xmlns:p14="http://schemas.microsoft.com/office/powerpoint/2010/main" val="1498367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452A54B-5C1D-AA44-8384-7BC0935338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D89C1EC-5A61-544C-882F-2DD46C11BA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9BBBC9-9077-BD48-8316-A8549EC00F3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5AFE08-6BE8-4543-9A71-7F352A935C47}" type="datetimeFigureOut">
              <a:rPr lang="en-US" smtClean="0"/>
              <a:t>3/24/23</a:t>
            </a:fld>
            <a:endParaRPr lang="en-US"/>
          </a:p>
        </p:txBody>
      </p:sp>
      <p:sp>
        <p:nvSpPr>
          <p:cNvPr id="5" name="Footer Placeholder 4">
            <a:extLst>
              <a:ext uri="{FF2B5EF4-FFF2-40B4-BE49-F238E27FC236}">
                <a16:creationId xmlns:a16="http://schemas.microsoft.com/office/drawing/2014/main" id="{CC4D5584-4687-A64B-8FEE-802A43DDD0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36E8292-3305-FB42-84F9-C7240CDA07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6510A1-A3EE-1D4B-A99E-536FFDBDD0A0}" type="slidenum">
              <a:rPr lang="en-US" smtClean="0"/>
              <a:t>‹#›</a:t>
            </a:fld>
            <a:endParaRPr lang="en-US"/>
          </a:p>
        </p:txBody>
      </p:sp>
    </p:spTree>
    <p:extLst>
      <p:ext uri="{BB962C8B-B14F-4D97-AF65-F5344CB8AC3E}">
        <p14:creationId xmlns:p14="http://schemas.microsoft.com/office/powerpoint/2010/main" val="30174602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0CEF8-6745-CE47-9D2A-C0267F74452E}"/>
              </a:ext>
            </a:extLst>
          </p:cNvPr>
          <p:cNvSpPr>
            <a:spLocks noGrp="1"/>
          </p:cNvSpPr>
          <p:nvPr>
            <p:ph type="title"/>
          </p:nvPr>
        </p:nvSpPr>
        <p:spPr/>
        <p:txBody>
          <a:bodyPr/>
          <a:lstStyle/>
          <a:p>
            <a:r>
              <a:rPr lang="en-US" dirty="0"/>
              <a:t>Possible Methods:</a:t>
            </a:r>
          </a:p>
        </p:txBody>
      </p:sp>
      <p:sp>
        <p:nvSpPr>
          <p:cNvPr id="3" name="Content Placeholder 2">
            <a:extLst>
              <a:ext uri="{FF2B5EF4-FFF2-40B4-BE49-F238E27FC236}">
                <a16:creationId xmlns:a16="http://schemas.microsoft.com/office/drawing/2014/main" id="{8141BCA4-2695-CD4F-A7C2-9583CD7C214D}"/>
              </a:ext>
            </a:extLst>
          </p:cNvPr>
          <p:cNvSpPr>
            <a:spLocks noGrp="1"/>
          </p:cNvSpPr>
          <p:nvPr>
            <p:ph idx="1"/>
          </p:nvPr>
        </p:nvSpPr>
        <p:spPr/>
        <p:txBody>
          <a:bodyPr/>
          <a:lstStyle/>
          <a:p>
            <a:r>
              <a:rPr lang="en-US" dirty="0"/>
              <a:t>Methods:</a:t>
            </a:r>
          </a:p>
          <a:p>
            <a:pPr lvl="1"/>
            <a:r>
              <a:rPr lang="en-US" dirty="0"/>
              <a:t>Interpretive Methods:  How do you identify the narrative and its significance?</a:t>
            </a:r>
          </a:p>
          <a:p>
            <a:pPr lvl="2"/>
            <a:r>
              <a:rPr lang="en-US" dirty="0"/>
              <a:t>In reading an account:  Who are the actors?  Who is the we?  What are the limits to the we? Who is the other?  What characteristics are given to the ”we” and the “others”? What is the relation between the we and the others?  Who did what to whom?  What is the reason given for why they did it?  What value is given to the actions?</a:t>
            </a:r>
          </a:p>
          <a:p>
            <a:pPr lvl="2"/>
            <a:r>
              <a:rPr lang="en-US" dirty="0"/>
              <a:t>Interpreting significance:  consider the speaker, consider the audience, consider the context:  what is happening, what events are happening at the time, what actions has the speaker done, etc. </a:t>
            </a:r>
          </a:p>
          <a:p>
            <a:pPr lvl="1"/>
            <a:r>
              <a:rPr lang="en-US" dirty="0"/>
              <a:t>More empirical:  Content analysis---Look at selections of newspaper </a:t>
            </a:r>
            <a:r>
              <a:rPr lang="en-US" dirty="0" err="1"/>
              <a:t>aticles</a:t>
            </a:r>
            <a:r>
              <a:rPr lang="en-US" dirty="0"/>
              <a:t>, speeches, </a:t>
            </a:r>
            <a:r>
              <a:rPr lang="en-US" dirty="0" err="1"/>
              <a:t>etc</a:t>
            </a:r>
            <a:r>
              <a:rPr lang="en-US" dirty="0"/>
              <a:t> over time.</a:t>
            </a:r>
          </a:p>
        </p:txBody>
      </p:sp>
    </p:spTree>
    <p:extLst>
      <p:ext uri="{BB962C8B-B14F-4D97-AF65-F5344CB8AC3E}">
        <p14:creationId xmlns:p14="http://schemas.microsoft.com/office/powerpoint/2010/main" val="3255519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66E88-8106-454F-AFC9-A9EA29CB07B0}"/>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6A0B1922-3177-0F4A-8433-6AB913B8F5BE}"/>
              </a:ext>
            </a:extLst>
          </p:cNvPr>
          <p:cNvSpPr>
            <a:spLocks noGrp="1"/>
          </p:cNvSpPr>
          <p:nvPr>
            <p:ph idx="1"/>
          </p:nvPr>
        </p:nvSpPr>
        <p:spPr/>
        <p:txBody>
          <a:bodyPr/>
          <a:lstStyle/>
          <a:p>
            <a:r>
              <a:rPr lang="en-US" dirty="0"/>
              <a:t>Putin on the Munich Agreement (in response to Polish arguments that Molotov-Ribbentrop Agreement helped start WWII):</a:t>
            </a:r>
          </a:p>
          <a:p>
            <a:pPr marL="0" indent="0">
              <a:buNone/>
            </a:pPr>
            <a:r>
              <a:rPr lang="en-US" dirty="0"/>
              <a:t>“in case of the Munich betrayal that, in addition to Hitler and Mussolini, involved British and French leaders, Czechoslovakia was taken apart with the full approval of the League of Nations. I would like to point out in this regard that, unlike many other European leaders of that time, Stalin did not disgrace himself by meeting with Hitler who was known among the Western nations as quite a reputable politician and was a welcome guest in the European capitals.</a:t>
            </a:r>
          </a:p>
          <a:p>
            <a:endParaRPr lang="en-US" dirty="0"/>
          </a:p>
        </p:txBody>
      </p:sp>
    </p:spTree>
    <p:extLst>
      <p:ext uri="{BB962C8B-B14F-4D97-AF65-F5344CB8AC3E}">
        <p14:creationId xmlns:p14="http://schemas.microsoft.com/office/powerpoint/2010/main" val="3728089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E16F6-B41E-DB48-83EA-0453B3FD658E}"/>
              </a:ext>
            </a:extLst>
          </p:cNvPr>
          <p:cNvSpPr>
            <a:spLocks noGrp="1"/>
          </p:cNvSpPr>
          <p:nvPr>
            <p:ph type="title"/>
          </p:nvPr>
        </p:nvSpPr>
        <p:spPr/>
        <p:txBody>
          <a:bodyPr/>
          <a:lstStyle/>
          <a:p>
            <a:r>
              <a:rPr lang="en-US" dirty="0"/>
              <a:t>Review:  When do memory wars occur?</a:t>
            </a:r>
          </a:p>
        </p:txBody>
      </p:sp>
      <p:sp>
        <p:nvSpPr>
          <p:cNvPr id="3" name="Content Placeholder 2">
            <a:extLst>
              <a:ext uri="{FF2B5EF4-FFF2-40B4-BE49-F238E27FC236}">
                <a16:creationId xmlns:a16="http://schemas.microsoft.com/office/drawing/2014/main" id="{025DC8C2-0EAF-C143-ADD1-3D247E5B8B42}"/>
              </a:ext>
            </a:extLst>
          </p:cNvPr>
          <p:cNvSpPr>
            <a:spLocks noGrp="1"/>
          </p:cNvSpPr>
          <p:nvPr>
            <p:ph idx="1"/>
          </p:nvPr>
        </p:nvSpPr>
        <p:spPr/>
        <p:txBody>
          <a:bodyPr/>
          <a:lstStyle/>
          <a:p>
            <a:r>
              <a:rPr lang="en-US" dirty="0"/>
              <a:t>Opposing or Mutually Exclusive Memories</a:t>
            </a:r>
          </a:p>
          <a:p>
            <a:r>
              <a:rPr lang="en-US" dirty="0"/>
              <a:t>Ontological Insecurity</a:t>
            </a:r>
          </a:p>
          <a:p>
            <a:r>
              <a:rPr lang="en-US" dirty="0"/>
              <a:t>Rise of Warrior narrative(s)</a:t>
            </a:r>
          </a:p>
          <a:p>
            <a:r>
              <a:rPr lang="en-US" dirty="0"/>
              <a:t>Securitization of Memory</a:t>
            </a:r>
          </a:p>
          <a:p>
            <a:r>
              <a:rPr lang="en-US" dirty="0"/>
              <a:t>Mnemonic Security Dilemma</a:t>
            </a:r>
          </a:p>
          <a:p>
            <a:endParaRPr lang="en-US" dirty="0"/>
          </a:p>
          <a:p>
            <a:endParaRPr lang="en-US" dirty="0"/>
          </a:p>
        </p:txBody>
      </p:sp>
    </p:spTree>
    <p:extLst>
      <p:ext uri="{BB962C8B-B14F-4D97-AF65-F5344CB8AC3E}">
        <p14:creationId xmlns:p14="http://schemas.microsoft.com/office/powerpoint/2010/main" val="4105459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37582-1FC9-4D48-98FD-CAF008DB1548}"/>
              </a:ext>
            </a:extLst>
          </p:cNvPr>
          <p:cNvSpPr>
            <a:spLocks noGrp="1"/>
          </p:cNvSpPr>
          <p:nvPr>
            <p:ph type="ctrTitle"/>
          </p:nvPr>
        </p:nvSpPr>
        <p:spPr/>
        <p:txBody>
          <a:bodyPr/>
          <a:lstStyle/>
          <a:p>
            <a:r>
              <a:rPr lang="en-US" dirty="0"/>
              <a:t>Memory in Russia after Ukraine</a:t>
            </a:r>
          </a:p>
        </p:txBody>
      </p:sp>
      <p:sp>
        <p:nvSpPr>
          <p:cNvPr id="3" name="Subtitle 2">
            <a:extLst>
              <a:ext uri="{FF2B5EF4-FFF2-40B4-BE49-F238E27FC236}">
                <a16:creationId xmlns:a16="http://schemas.microsoft.com/office/drawing/2014/main" id="{4D4F91C4-379D-6045-B666-1B0B271AE906}"/>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326781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291</Words>
  <Application>Microsoft Macintosh PowerPoint</Application>
  <PresentationFormat>Widescreen</PresentationFormat>
  <Paragraphs>16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Possible Methods:</vt:lpstr>
      <vt:lpstr>Example:</vt:lpstr>
      <vt:lpstr>Review:  When do memory wars occur?</vt:lpstr>
      <vt:lpstr>Memory in Russia after Ukraine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Possible Methods:</dc:title>
  <dc:creator>Microsoft Office User</dc:creator>
  <cp:lastModifiedBy>Microsoft Office User</cp:lastModifiedBy>
  <cp:revision>1</cp:revision>
  <dcterms:created xsi:type="dcterms:W3CDTF">2023-03-24T06:53:51Z</dcterms:created>
  <dcterms:modified xsi:type="dcterms:W3CDTF">2023-03-24T06:57:57Z</dcterms:modified>
</cp:coreProperties>
</file>