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07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34" r:id="rId12"/>
    <p:sldId id="433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13" r:id="rId23"/>
    <p:sldId id="414" r:id="rId24"/>
    <p:sldId id="391" r:id="rId25"/>
    <p:sldId id="401" r:id="rId26"/>
    <p:sldId id="375" r:id="rId27"/>
    <p:sldId id="406" r:id="rId28"/>
    <p:sldId id="402" r:id="rId29"/>
    <p:sldId id="411" r:id="rId30"/>
    <p:sldId id="412" r:id="rId31"/>
    <p:sldId id="403" r:id="rId32"/>
    <p:sldId id="405" r:id="rId33"/>
    <p:sldId id="370" r:id="rId34"/>
    <p:sldId id="322" r:id="rId35"/>
    <p:sldId id="324" r:id="rId36"/>
    <p:sldId id="262" r:id="rId37"/>
    <p:sldId id="390" r:id="rId38"/>
    <p:sldId id="299" r:id="rId39"/>
    <p:sldId id="263" r:id="rId40"/>
    <p:sldId id="276" r:id="rId41"/>
    <p:sldId id="408" r:id="rId42"/>
    <p:sldId id="264" r:id="rId43"/>
    <p:sldId id="346" r:id="rId44"/>
    <p:sldId id="300" r:id="rId45"/>
    <p:sldId id="279" r:id="rId46"/>
    <p:sldId id="301" r:id="rId47"/>
    <p:sldId id="280" r:id="rId48"/>
    <p:sldId id="281" r:id="rId49"/>
    <p:sldId id="286" r:id="rId50"/>
    <p:sldId id="309" r:id="rId51"/>
    <p:sldId id="310" r:id="rId52"/>
    <p:sldId id="311" r:id="rId53"/>
    <p:sldId id="282" r:id="rId54"/>
    <p:sldId id="283" r:id="rId55"/>
    <p:sldId id="284" r:id="rId56"/>
    <p:sldId id="290" r:id="rId57"/>
    <p:sldId id="288" r:id="rId58"/>
    <p:sldId id="289" r:id="rId59"/>
    <p:sldId id="291" r:id="rId60"/>
    <p:sldId id="313" r:id="rId61"/>
    <p:sldId id="285" r:id="rId62"/>
    <p:sldId id="292" r:id="rId63"/>
    <p:sldId id="296" r:id="rId64"/>
    <p:sldId id="293" r:id="rId65"/>
    <p:sldId id="295" r:id="rId66"/>
    <p:sldId id="294" r:id="rId67"/>
    <p:sldId id="297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93D86-956F-4B1C-BA53-08A31C1C640E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1594-B138-475D-B455-2111A8855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41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5A62-5AB2-4114-9EE0-AFB4EF25578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4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20160-6E6D-4A2B-AF23-C07A54379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E7BDEB-8D92-424C-B55A-C80629789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681F77-B7EB-4C6C-91FC-51C68DB8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5749BD-90EE-4C0C-83D6-2C513BEF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9DC3B3-3E76-4F79-A70D-30EFCEED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30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E6D16-3CE2-4FFB-9DC1-5EAD5463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57C7D1-6072-48C2-AE2C-280D36705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131A7-AD69-46E6-90B6-87C010DD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332A8D-88D1-440F-A490-123DB702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F0773A-28CF-4DF3-AC11-147806B9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41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7F20B2-95E2-4A9B-9983-DC2DA72A3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214CB9-03D5-4330-AFB8-850BE1D64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A5E5D7-936D-4DC9-91B6-B83D5898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E3E5ED-1253-41BB-832A-D787DB8D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75772-4506-4460-A306-5B03BFDF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86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ACC65-4AB5-43DD-82BF-38FC8F7F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0D7B07-901D-4356-9F75-137C4CE6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493E7A-529E-46F5-B91B-5F03E9EC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6F0FF7-13CC-4F23-B8A1-EE4240B9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91F4F-35AF-48A3-9721-D6ABBD0F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9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5CB41-251D-42E8-BFA3-5B1DA1F9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E6F1B44-3B9F-4699-93D3-00465887A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155ADE-1C71-449C-8479-48301000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830A1A-1089-46CB-B25F-0F6B9A8E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6D0512-6BC6-4421-B1D7-758B87A0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91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F9184-AB8F-4F5C-A834-5B7BC1FF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DA93AF-FEB1-4DB5-957F-B93A8F10C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BBFDC6-B1D0-40F5-918F-57E2A2F14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0E6436-AB9E-46DD-AC98-091C9ECC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19D7D6-217B-4555-8ADE-394587A9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3C3601-BDEB-4C4F-9A6B-AF09EA04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6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F0C95-6690-470C-905F-374D0E9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9B637F-9AF1-4DE3-A4A3-B6934824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4831E9-0314-4F6B-9C9C-A11876FA9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7016686-F2B7-4AE2-919C-03CA74A02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F28EC48-5ACF-4C32-A1BF-49E9065FB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5E4BC0-94F3-450E-89F7-D4755DF4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0E43DB-3353-4C56-83E2-CB47ACEC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C4D8CD-0780-472F-8413-B014370D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38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EB027-910C-4318-AE91-E46BADE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76620F1-FB62-4E52-B0DB-0E71C10C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E3DCEA-7D4F-4311-B020-C7D1EA7E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45BC9F-AA46-40F6-8CBD-5B1E8B44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9599AC-DDFC-4980-9002-44D768D8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D5B017-496A-4E12-8870-FB1753DB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B74BC3-CDAE-4721-9A15-9AAC54D6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31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6F8EA-C5F0-44B8-9E03-E5DA9589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89AC28-99BF-4CAA-B50D-4C11A931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C2DE8-0EAF-4EA7-A3DE-39DF7935A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10ACB1-8EC4-4BA2-B1B8-24D259EE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F2802B-FCF0-429E-801A-F48DAE9C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748854-3B06-4D22-8476-EFD69342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3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2A2C8-5487-41D7-A883-7A623968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81941A-724D-42D7-89AA-F0748F6A4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3AD3855-21DF-4ECD-BD5F-B20FC5C83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C1A042-968E-4A57-B010-79EF4D02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70C7B7-4E80-4287-8F68-5D3C7870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91190E-B1F2-4EFC-A0DA-699F9F9E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21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60D815-55C3-45D0-8522-2BF96442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C42734E-BE07-4CFA-941A-EA0EC2AC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449290-1728-4DD8-BA98-D33D0899F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2AA8-AA4B-45D2-AC15-772479F65EE3}" type="datetimeFigureOut">
              <a:rPr lang="cs-CZ" smtClean="0"/>
              <a:t>30.04.2022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6B8A20-91DC-4959-A572-4EAA8A932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B16066-1754-4E8B-BAA1-D1A4791C3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1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//upload.wikimedia.org/wikipedia/commons/f/fd/Bundesarchiv_Bild_183-B0527-0001-753,_Krefeld,_Hungerwinter,_Demonstration.jp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0C2FE-4379-4AB7-B02B-391E5631C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38" y="1007749"/>
            <a:ext cx="10972799" cy="23876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+mn-lt"/>
              </a:rPr>
              <a:t>Druhá světová válka a Americká hegemonie</a:t>
            </a:r>
            <a:endParaRPr lang="cs-CZ" sz="4800" b="1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975942-B5B7-4B02-8001-C26FC1227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001"/>
            <a:ext cx="9144000" cy="1655762"/>
          </a:xfrm>
        </p:spPr>
        <p:txBody>
          <a:bodyPr>
            <a:normAutofit/>
          </a:bodyPr>
          <a:lstStyle/>
          <a:p>
            <a:r>
              <a:rPr lang="cs-CZ" b="1" dirty="0"/>
              <a:t>Evropa ve světové ekonomice </a:t>
            </a:r>
          </a:p>
          <a:p>
            <a:r>
              <a:rPr lang="cs-CZ" b="1" dirty="0" smtClean="0"/>
              <a:t>2022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5615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red_squar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583"/>
            <a:ext cx="9144000" cy="64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2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rmg.co.uk/sites/default/files/styles/large/public/tsushima1.jpg?itok=6ik3gjX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" y="0"/>
            <a:ext cx="9044940" cy="57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640275"/>
              </p:ext>
            </p:extLst>
          </p:nvPr>
        </p:nvGraphicFramePr>
        <p:xfrm>
          <a:off x="9542523" y="22860"/>
          <a:ext cx="2181870" cy="4354700"/>
        </p:xfrm>
        <a:graphic>
          <a:graphicData uri="http://schemas.openxmlformats.org/drawingml/2006/table">
            <a:tbl>
              <a:tblPr/>
              <a:tblGrid>
                <a:gridCol w="1042141">
                  <a:extLst>
                    <a:ext uri="{9D8B030D-6E8A-4147-A177-3AD203B41FA5}">
                      <a16:colId xmlns:a16="http://schemas.microsoft.com/office/drawing/2014/main" val="324125521"/>
                    </a:ext>
                  </a:extLst>
                </a:gridCol>
                <a:gridCol w="66450">
                  <a:extLst>
                    <a:ext uri="{9D8B030D-6E8A-4147-A177-3AD203B41FA5}">
                      <a16:colId xmlns:a16="http://schemas.microsoft.com/office/drawing/2014/main" val="2686885511"/>
                    </a:ext>
                  </a:extLst>
                </a:gridCol>
                <a:gridCol w="1073279">
                  <a:extLst>
                    <a:ext uri="{9D8B030D-6E8A-4147-A177-3AD203B41FA5}">
                      <a16:colId xmlns:a16="http://schemas.microsoft.com/office/drawing/2014/main" val="3085046434"/>
                    </a:ext>
                  </a:extLst>
                </a:gridCol>
              </a:tblGrid>
              <a:tr h="2408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400" b="1" dirty="0" smtClean="0">
                          <a:solidFill>
                            <a:srgbClr val="0070C0"/>
                          </a:solidFill>
                          <a:effectLst/>
                        </a:rPr>
                        <a:t>JAPAN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RUSSIA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01055"/>
                  </a:ext>
                </a:extLst>
              </a:tr>
              <a:tr h="18314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000">
                          <a:effectLst/>
                        </a:rPr>
                        <a:t>Strength</a:t>
                      </a: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946754"/>
                  </a:ext>
                </a:extLst>
              </a:tr>
              <a:tr h="1174644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battleships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23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cruisers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20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destroyers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16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torpedo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boats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plus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auxiliary</a:t>
                      </a:r>
                      <a:r>
                        <a:rPr lang="cs-CZ" sz="1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tx1"/>
                          </a:solidFill>
                          <a:effectLst/>
                        </a:rPr>
                        <a:t>vessels</a:t>
                      </a:r>
                      <a:endParaRPr lang="cs-CZ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8 battleships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 coastal battleships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9 cruisers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9 destroyers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plus auxiliary vessels</a:t>
                      </a: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065426"/>
                  </a:ext>
                </a:extLst>
              </a:tr>
              <a:tr h="18314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000">
                          <a:solidFill>
                            <a:schemeClr val="tx1"/>
                          </a:solidFill>
                          <a:effectLst/>
                        </a:rPr>
                        <a:t>Casualties and losses</a:t>
                      </a:r>
                    </a:p>
                  </a:txBody>
                  <a:tcPr marL="41050" marR="41050" marT="20525" marB="2052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071369"/>
                  </a:ext>
                </a:extLst>
              </a:tr>
              <a:tr h="2538746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117 dead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583 injured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 torpedo boats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(450 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tons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sunk)</a:t>
                      </a: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5,045 dead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803 injured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6,016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6 battleships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 coastal battleship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14 other ships sunk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 battleships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 coastal battleships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 destroyer captured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6 ships disarmed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(126,792 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tons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sunk)</a:t>
                      </a:r>
                    </a:p>
                  </a:txBody>
                  <a:tcPr marL="41050" marR="41050" marT="20525" marB="205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372447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820" y="5765393"/>
            <a:ext cx="95935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At 13:40,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both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fleets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sighted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each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other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and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prepared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to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engage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. At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around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13:55,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Tōgō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ordered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the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hoisting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of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the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 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Z flag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,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issuing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a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predetermined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announcement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to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the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entire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 </a:t>
            </a:r>
            <a:r>
              <a:rPr kumimoji="0" lang="cs-CZ" altLang="cs-CZ" sz="1400" b="0" i="0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</a:rPr>
              <a:t>fleet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„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Empire's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fate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depends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on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result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of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this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battle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let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every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man do his </a:t>
            </a:r>
            <a:r>
              <a:rPr kumimoji="0" lang="cs-CZ" altLang="cs-CZ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utmost</a:t>
            </a:r>
            <a:r>
              <a:rPr kumimoji="0" lang="cs-CZ" altLang="cs-CZ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duty</a:t>
            </a:r>
            <a:r>
              <a:rPr kumimoji="0" lang="cs-CZ" alt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455701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5/Japanese_Empi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32" y="0"/>
            <a:ext cx="8205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5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efencyclopedia.files.wordpress.com/2016/11/810-lec22-1536x865.jpg?w=1536&amp;h=865&amp;crop=1">
            <a:extLst>
              <a:ext uri="{FF2B5EF4-FFF2-40B4-BE49-F238E27FC236}">
                <a16:creationId xmlns:a16="http://schemas.microsoft.com/office/drawing/2014/main" id="{83A06AD7-0020-4FF0-B094-4792918E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038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Pearl Har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30"/>
            <a:ext cx="7877948" cy="63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ill USS Arizona Ever Be Raised? - Pearl Har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74" y="161999"/>
            <a:ext cx="4186426" cy="33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mains of 2 USS Oklahoma sailors killed in Pearl Harbor attack ID'd,  returned for bu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2" y="3727342"/>
            <a:ext cx="4210038" cy="27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91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xe">
            <a:extLst>
              <a:ext uri="{FF2B5EF4-FFF2-40B4-BE49-F238E27FC236}">
                <a16:creationId xmlns:a16="http://schemas.microsoft.com/office/drawing/2014/main" id="{1C612B33-B027-438D-B8D1-2C33F93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7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qph.fs.quoracdn.net/main-qimg-05f88c3a22c18a9db10b55a48387eac5">
            <a:extLst>
              <a:ext uri="{FF2B5EF4-FFF2-40B4-BE49-F238E27FC236}">
                <a16:creationId xmlns:a16="http://schemas.microsoft.com/office/drawing/2014/main" id="{ED4831C1-12D2-4DA4-A7E0-EB0C5BAD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" y="89208"/>
            <a:ext cx="1143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87369" y="6488668"/>
            <a:ext cx="4218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Pacific</a:t>
            </a:r>
            <a:r>
              <a:rPr lang="cs-CZ" sz="1600" dirty="0" smtClean="0"/>
              <a:t> </a:t>
            </a:r>
            <a:r>
              <a:rPr lang="cs-CZ" sz="1600" dirty="0" err="1" smtClean="0"/>
              <a:t>fleet</a:t>
            </a:r>
            <a:r>
              <a:rPr lang="cs-CZ" sz="1600" dirty="0" smtClean="0"/>
              <a:t> San Francisco 1958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07757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7B99D4-FEEB-4A9D-B9FE-0AD7F117B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8" y="239946"/>
            <a:ext cx="11162121" cy="653792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1,350 Tiger tanks</a:t>
            </a:r>
            <a:r>
              <a:rPr lang="en-US" sz="2400" dirty="0" smtClean="0"/>
              <a:t> produced (August 1942 - August 1944; (peaking in April 1944 at 104 per month); </a:t>
            </a:r>
            <a:r>
              <a:rPr lang="en-US" sz="2400" b="1" dirty="0" smtClean="0"/>
              <a:t>492 Tiger II </a:t>
            </a:r>
            <a:r>
              <a:rPr lang="en-US" sz="2400" dirty="0" smtClean="0"/>
              <a:t>tanks were produced;</a:t>
            </a:r>
          </a:p>
          <a:p>
            <a:pPr lvl="1"/>
            <a:r>
              <a:rPr lang="en-US" dirty="0" smtClean="0"/>
              <a:t>Together destroying at least 10,300 enemy tanks; </a:t>
            </a:r>
            <a:r>
              <a:rPr lang="en-US" b="1" dirty="0" smtClean="0"/>
              <a:t>1,725  lost</a:t>
            </a:r>
            <a:r>
              <a:rPr lang="en-US" dirty="0" smtClean="0"/>
              <a:t>;</a:t>
            </a:r>
          </a:p>
          <a:p>
            <a:r>
              <a:rPr lang="en-US" sz="2400" b="1" dirty="0" smtClean="0"/>
              <a:t>M4 Sherman Production </a:t>
            </a:r>
            <a:r>
              <a:rPr lang="en-US" sz="2400" dirty="0" smtClean="0"/>
              <a:t>– February 1942 – July 1945: </a:t>
            </a:r>
            <a:r>
              <a:rPr lang="en-US" sz="2400" b="1" dirty="0" smtClean="0"/>
              <a:t>49,234</a:t>
            </a:r>
            <a:r>
              <a:rPr lang="en-US" sz="2400" dirty="0" smtClean="0"/>
              <a:t>;</a:t>
            </a:r>
            <a:endParaRPr lang="en-US" sz="2400" b="1" dirty="0" smtClean="0"/>
          </a:p>
          <a:p>
            <a:pPr lvl="1"/>
            <a:r>
              <a:rPr lang="en-US" b="1" dirty="0" smtClean="0"/>
              <a:t>4,295 </a:t>
            </a:r>
            <a:r>
              <a:rPr lang="en-US" dirty="0" smtClean="0"/>
              <a:t>M4s were </a:t>
            </a:r>
            <a:r>
              <a:rPr lang="en-US" b="1" dirty="0" smtClean="0"/>
              <a:t>lost </a:t>
            </a:r>
            <a:r>
              <a:rPr lang="en-US" dirty="0" smtClean="0"/>
              <a:t>in WWII</a:t>
            </a:r>
            <a:r>
              <a:rPr lang="en-US" b="1" dirty="0" smtClean="0"/>
              <a:t>;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Normandy in June-August 1944: 1.45 </a:t>
            </a:r>
            <a:r>
              <a:rPr lang="en-US" b="1" dirty="0" err="1" smtClean="0"/>
              <a:t>Shermans</a:t>
            </a:r>
            <a:r>
              <a:rPr lang="en-US" dirty="0" smtClean="0"/>
              <a:t> were equal to 1 </a:t>
            </a:r>
            <a:r>
              <a:rPr lang="en-US" b="1" dirty="0" smtClean="0"/>
              <a:t>Tiger</a:t>
            </a:r>
            <a:r>
              <a:rPr lang="en-US" dirty="0" smtClean="0"/>
              <a:t>.</a:t>
            </a:r>
            <a:endParaRPr lang="en-US" b="1" dirty="0" smtClean="0"/>
          </a:p>
          <a:p>
            <a:r>
              <a:rPr lang="en-US" sz="2400" b="1" dirty="0" smtClean="0"/>
              <a:t>Panzer IV</a:t>
            </a:r>
            <a:r>
              <a:rPr lang="en-US" sz="2400" dirty="0" smtClean="0"/>
              <a:t>: 8,553 units produced;</a:t>
            </a:r>
          </a:p>
          <a:p>
            <a:r>
              <a:rPr lang="en-US" sz="2400" b="1" dirty="0" smtClean="0"/>
              <a:t>T-34</a:t>
            </a:r>
            <a:r>
              <a:rPr lang="en-US" sz="2400" dirty="0" smtClean="0"/>
              <a:t>: 57,339</a:t>
            </a:r>
            <a:r>
              <a:rPr lang="en-US" sz="2400" b="1" dirty="0" smtClean="0"/>
              <a:t> </a:t>
            </a:r>
            <a:r>
              <a:rPr lang="en-US" sz="2400" dirty="0" smtClean="0"/>
              <a:t>units</a:t>
            </a:r>
            <a:r>
              <a:rPr lang="en-US" sz="2400" b="1" dirty="0" smtClean="0"/>
              <a:t> </a:t>
            </a:r>
            <a:r>
              <a:rPr lang="en-US" sz="2400" dirty="0" smtClean="0"/>
              <a:t>produced;</a:t>
            </a:r>
          </a:p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F1865C-5178-4E7D-BF24-19CC07FF0E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19510" y="1872980"/>
            <a:ext cx="11010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https://upload.wikimedia.org/wikipedia/commons/9/96/Bundesarchiv_Bild_101I-289-1091-26%2C_Russland%2C_Pferdegespann_im_Schlamm.jpg">
            <a:extLst>
              <a:ext uri="{FF2B5EF4-FFF2-40B4-BE49-F238E27FC236}">
                <a16:creationId xmlns:a16="http://schemas.microsoft.com/office/drawing/2014/main" id="{4C06E482-086E-45AB-9300-6A1ADC1E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78" y="2709905"/>
            <a:ext cx="6243686" cy="3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r 98K noBG.jpg">
            <a:extLst>
              <a:ext uri="{FF2B5EF4-FFF2-40B4-BE49-F238E27FC236}">
                <a16:creationId xmlns:a16="http://schemas.microsoft.com/office/drawing/2014/main" id="{60716B87-C266-42F5-8EC0-289C90AF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7" y="3670107"/>
            <a:ext cx="5235019" cy="23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AA0185A-BD2D-4CCB-8FA9-DFB3ACDBF454}"/>
              </a:ext>
            </a:extLst>
          </p:cNvPr>
          <p:cNvSpPr/>
          <p:nvPr/>
        </p:nvSpPr>
        <p:spPr>
          <a:xfrm>
            <a:off x="404568" y="5626541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Kar98k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bolt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action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rifle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38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84FAD0-C207-48EC-92F3-EC4987A6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259" y="468164"/>
            <a:ext cx="5183782" cy="4351338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1940</a:t>
            </a:r>
            <a:r>
              <a:rPr lang="cs-CZ" sz="2000" dirty="0"/>
              <a:t>: </a:t>
            </a:r>
            <a:r>
              <a:rPr lang="cs-CZ" sz="2000" dirty="0" err="1" smtClean="0">
                <a:solidFill>
                  <a:srgbClr val="FF0000"/>
                </a:solidFill>
              </a:rPr>
              <a:t>GER</a:t>
            </a:r>
            <a:r>
              <a:rPr lang="cs-CZ" sz="2000" dirty="0" err="1" smtClean="0"/>
              <a:t>+</a:t>
            </a:r>
            <a:r>
              <a:rPr lang="cs-CZ" sz="2000" dirty="0" err="1" smtClean="0">
                <a:solidFill>
                  <a:srgbClr val="FF0000"/>
                </a:solidFill>
              </a:rPr>
              <a:t>ITA</a:t>
            </a:r>
            <a:r>
              <a:rPr lang="cs-CZ" sz="2000" dirty="0" err="1" smtClean="0"/>
              <a:t>+</a:t>
            </a:r>
            <a:r>
              <a:rPr lang="cs-CZ" sz="2000" dirty="0" err="1" smtClean="0">
                <a:solidFill>
                  <a:srgbClr val="FF0000"/>
                </a:solidFill>
              </a:rPr>
              <a:t>occupied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and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</a:rPr>
              <a:t>colaborating</a:t>
            </a:r>
            <a:r>
              <a:rPr lang="cs-CZ" sz="2000" dirty="0" smtClean="0"/>
              <a:t>  </a:t>
            </a:r>
            <a:r>
              <a:rPr lang="cs-CZ" sz="2000" dirty="0" err="1" smtClean="0"/>
              <a:t>incl</a:t>
            </a:r>
            <a:r>
              <a:rPr lang="cs-CZ" sz="2000" dirty="0" smtClean="0"/>
              <a:t>. </a:t>
            </a:r>
            <a:r>
              <a:rPr lang="cs-CZ" sz="2000" i="1" dirty="0" smtClean="0"/>
              <a:t>Bohemia</a:t>
            </a:r>
            <a:r>
              <a:rPr lang="cs-CZ" sz="2000" i="1" dirty="0"/>
              <a:t>, </a:t>
            </a:r>
            <a:r>
              <a:rPr lang="cs-CZ" sz="2000" i="1" dirty="0" err="1"/>
              <a:t>Poland</a:t>
            </a:r>
            <a:r>
              <a:rPr lang="cs-CZ" sz="2000" i="1" dirty="0"/>
              <a:t>, </a:t>
            </a:r>
            <a:r>
              <a:rPr lang="cs-CZ" sz="2000" i="1" dirty="0" err="1"/>
              <a:t>Low</a:t>
            </a:r>
            <a:r>
              <a:rPr lang="cs-CZ" sz="2000" i="1" dirty="0"/>
              <a:t> </a:t>
            </a:r>
            <a:r>
              <a:rPr lang="cs-CZ" sz="2000" i="1" dirty="0" err="1"/>
              <a:t>Countries</a:t>
            </a:r>
            <a:r>
              <a:rPr lang="cs-CZ" sz="2000" i="1" dirty="0"/>
              <a:t> </a:t>
            </a:r>
            <a:r>
              <a:rPr lang="cs-CZ" sz="2000" dirty="0"/>
              <a:t>(France) vs. </a:t>
            </a:r>
            <a:r>
              <a:rPr lang="cs-CZ" sz="2000" dirty="0">
                <a:solidFill>
                  <a:srgbClr val="0070C0"/>
                </a:solidFill>
              </a:rPr>
              <a:t>UK</a:t>
            </a:r>
            <a:r>
              <a:rPr lang="cs-CZ" sz="2000" dirty="0"/>
              <a:t> + </a:t>
            </a:r>
            <a:r>
              <a:rPr lang="cs-CZ" sz="2000" dirty="0">
                <a:solidFill>
                  <a:srgbClr val="0070C0"/>
                </a:solidFill>
              </a:rPr>
              <a:t>Empire</a:t>
            </a:r>
            <a:r>
              <a:rPr lang="cs-CZ" sz="2000" dirty="0"/>
              <a:t>, (France);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1941</a:t>
            </a:r>
            <a:r>
              <a:rPr lang="cs-CZ" sz="2000" dirty="0"/>
              <a:t>: </a:t>
            </a:r>
            <a:r>
              <a:rPr lang="cs-CZ" sz="2000" dirty="0">
                <a:solidFill>
                  <a:srgbClr val="FF0000"/>
                </a:solidFill>
              </a:rPr>
              <a:t>Axis</a:t>
            </a:r>
            <a:r>
              <a:rPr lang="cs-CZ" sz="2000" dirty="0"/>
              <a:t> vs. </a:t>
            </a:r>
            <a:r>
              <a:rPr lang="cs-CZ" sz="2000" dirty="0">
                <a:solidFill>
                  <a:srgbClr val="0070C0"/>
                </a:solidFill>
              </a:rPr>
              <a:t>UK</a:t>
            </a:r>
            <a:r>
              <a:rPr lang="cs-CZ" sz="2000" dirty="0"/>
              <a:t> + </a:t>
            </a:r>
            <a:r>
              <a:rPr lang="cs-CZ" sz="2000" dirty="0" err="1">
                <a:solidFill>
                  <a:srgbClr val="0070C0"/>
                </a:solidFill>
              </a:rPr>
              <a:t>Soviet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0070C0"/>
                </a:solidFill>
              </a:rPr>
              <a:t>Union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1942</a:t>
            </a:r>
            <a:r>
              <a:rPr lang="cs-CZ" sz="2000" dirty="0"/>
              <a:t>: </a:t>
            </a:r>
            <a:r>
              <a:rPr lang="cs-CZ" sz="2000" dirty="0">
                <a:solidFill>
                  <a:srgbClr val="FF0000"/>
                </a:solidFill>
              </a:rPr>
              <a:t>Axis</a:t>
            </a:r>
            <a:r>
              <a:rPr lang="cs-CZ" sz="2000" dirty="0"/>
              <a:t> </a:t>
            </a:r>
            <a:r>
              <a:rPr lang="cs-CZ" sz="2000" dirty="0" err="1"/>
              <a:t>incl</a:t>
            </a:r>
            <a:r>
              <a:rPr lang="cs-CZ" sz="2000" dirty="0"/>
              <a:t>. </a:t>
            </a:r>
            <a:r>
              <a:rPr lang="cs-CZ" sz="2000" dirty="0">
                <a:solidFill>
                  <a:srgbClr val="FF0000"/>
                </a:solidFill>
              </a:rPr>
              <a:t>Japan</a:t>
            </a:r>
            <a:r>
              <a:rPr lang="cs-CZ" sz="2000" dirty="0"/>
              <a:t> vs. </a:t>
            </a:r>
            <a:r>
              <a:rPr lang="cs-CZ" sz="2000" dirty="0">
                <a:solidFill>
                  <a:srgbClr val="0070C0"/>
                </a:solidFill>
              </a:rPr>
              <a:t>UK, </a:t>
            </a:r>
            <a:r>
              <a:rPr lang="cs-CZ" sz="2000" dirty="0" err="1">
                <a:solidFill>
                  <a:srgbClr val="0070C0"/>
                </a:solidFill>
              </a:rPr>
              <a:t>Soviet</a:t>
            </a:r>
            <a:r>
              <a:rPr lang="cs-CZ" sz="2000" dirty="0">
                <a:solidFill>
                  <a:srgbClr val="0070C0"/>
                </a:solidFill>
              </a:rPr>
              <a:t> Union, USA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https://upload.wikimedia.org/wikipedia/commons/e/e2/WorldWarII-GDP-Relations-Allies-Axis.png">
            <a:extLst>
              <a:ext uri="{FF2B5EF4-FFF2-40B4-BE49-F238E27FC236}">
                <a16:creationId xmlns:a16="http://schemas.microsoft.com/office/drawing/2014/main" id="{AFD1BC56-DDA2-44DB-83A4-6E1A7DCF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3" y="107050"/>
            <a:ext cx="6504495" cy="64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2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A3B9122-6812-42D1-9DBA-A6DD662E92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2424" y="1875935"/>
          <a:ext cx="9893705" cy="4104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5450">
                  <a:extLst>
                    <a:ext uri="{9D8B030D-6E8A-4147-A177-3AD203B41FA5}">
                      <a16:colId xmlns:a16="http://schemas.microsoft.com/office/drawing/2014/main" val="257143943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1936726930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216427511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4064411298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6092234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11858868"/>
                    </a:ext>
                  </a:extLst>
                </a:gridCol>
              </a:tblGrid>
              <a:tr h="576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Country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Total tanks and self-propelled guns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Artillery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Mortars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Machineguns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Military trucks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8860557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Soviet Union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251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516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648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200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477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197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8143726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States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410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257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390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055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679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840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382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311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70979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Kingdom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896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124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877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297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336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480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943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211468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Canada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678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552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251 925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815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729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7210432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Other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dirty="0" err="1">
                          <a:effectLst/>
                        </a:rPr>
                        <a:t>Commonw</a:t>
                      </a:r>
                      <a:r>
                        <a:rPr lang="cs-CZ" sz="2000" dirty="0">
                          <a:effectLst/>
                        </a:rPr>
                        <a:t>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46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014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37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153598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Germany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67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429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159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147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73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484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674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280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345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914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03430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Japan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380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165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945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5549960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Italy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473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83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1899064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Hungary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447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742338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182300A8-F465-48AA-93E1-37FB40434A0A}"/>
              </a:ext>
            </a:extLst>
          </p:cNvPr>
          <p:cNvSpPr/>
          <p:nvPr/>
        </p:nvSpPr>
        <p:spPr>
          <a:xfrm>
            <a:off x="3909649" y="832490"/>
            <a:ext cx="405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WWII </a:t>
            </a:r>
            <a:r>
              <a:rPr lang="cs-CZ" sz="2800" b="1" dirty="0" err="1"/>
              <a:t>Vehicles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66626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xgAAAOcCAYAAAB9hWQoAAAAAXNSR0IArs4c6QAAIABJREFUeF7svUmvZFt6HbYj4nZ5M2/2+bqqympULLKKoMwiCZAESE4sQwOLgKiRDf0B0YAAwfbQMDyRB4YNeGRPNPWMAAFPTNmGRxLlAjuJpqrMalzde/W67O7N299ojLXWt/b+zo4T+eoHRDzkixsR5+yz97e/vtuTsn1tIbCFwBYCWwhsIbCFwBYCWwhsIbCFwBYCWwhsIbCFwBYCWwhsIbCFwBYCWwhsIbCFwBYCWwhsIbCFwBYCPycEJj/nddvLthDYQmALgS0EthDYQmALgS0EthDYQmALgS0EthDYQmALgS0EthDYQmALgS0EthDYQmALgS0EthDYQmALgbINMG6RYAuBLQS2ENhCYAuBLQS2ENhCYAuBLQS2ENhCYAuBLQS2ENhCYAuBLQS2ENhCYAuBLQS2ENhCYAuBLQR+bghsA4w/N6i2F24hsIXAFgJbCGwhsIXAFgJbCGwhsIXAFgJbCGwhsIXAFgJbCGwhsIXAFgJbCGwhsIXAFgJbCGwhsIXA5JN//7//r9PZTJBYzMt0tSylrPhxUiZlNpuV6WRaFqtFWS7wm174jtfMJmWO394QqlytlgXDTqaTMplMymq14rj4N/ZaLpe8Bu981nTKv32f/8ZYeOH7+XzOa3Dtzs6O5ha/7073sJLRZ80Xc64zr4n3anmllLbmWDm/I5jKqixX/H9ctio7u7MCeC4WN2WxWJSd2W6ZziZliQtHX4BH4e94JGBUypRjLhcLjjUGWjx/sZqX2Uy/4n6M48949mQyLVOOp98XeA5gMp0SNlwjroknLBbzNsO4j7BYTMv0hn+trWC50rwLxiMQ2yXzclXKBIBKXwoRyg7wCs+Y6OnAEWz3rMzKajUpAKzxY7laltnObgmgx96mMSeTspxuwCXgMgae6vrVclkwZ2zYbGdayjT2N+0Pd2rDdhF8Gwp/NcSqTAPvKvbweXo2QQXcj/ngM/aqfwlMWNNM+BWvCWDp8VermKZgTMwhSJf1EtCDX/Mb4eQkvvM8hcPTsphjD1bEV+CtB8E+Cb8WBCWvDvzAVIy/3H7S+JR7BdzFv9VyUVZAPk59UlaLa+4Bno+5XF/fcP/5W8Iyz4/znYCmibBcDlcVz1rME95mQBL3AFvRRgLiG0u3p9NZA3HgwjJofDYDbQo/+B03GWublFkwDT/Lv5PXTbCXoEHwDvPXtW2vX7wZB4mEhKnnhc+k5OAHGV8Ix6l4gF+Ad30tCaG6JvB28CGsB/PN11XCmE7IZ7mvZVVxCjxkye8amhIpCSfwLOE6n5GWD5hNd8ZpWFPr+bBuBlzJP4bby0+UIXxukluQJeLco8DnHibeR5iF/BL+NnriCuLjZv4u3gYcwRrJd2dT0j9lzwR/YwWTsqCM07wWN0Ne7Hnl5/cLCIk8vq6QtRVnAz5Ea+wJ5QB3LbYK89W8x17EcfAabWbsN5BSsBWf0p11p/EAikqNzZ9DRq3xwOAz1EKmon09Jp41nVZenr+PBxZwkhVpP14m1eBdg3019gQ/MW8ZrDvEmHUKQ0sLn5UCmRX6APCN4NFAxL9FYkCkR39ORGBQb9KLphgH/BuwqHhHBKfeMyGPWX9dLxZVTkivAv+Wfge1CGvS1mBftN/Ct9m6+lOHl+7jl3SAUnamM40lwgteqQsTGaZJ8qllSbJruIfBquyCzOYdkFJt/ymXIAOTXloBMwoJ8YuKEjH/KpcJVOl20hG0BpH5BoXA7CDwmrMMGiZ/5qIzoLh7lLHWvbCn1/Nr6rA7050CGQNkp7TDfJOqQzAHD6r8J9Gwn191P+p9jR4zLS5ugj668cmrTGmgiaBl3Cvt9Od7NRjqHvA34hZ02umEctDXDHXIiWyOEb2o7V3AlLIriHslim+8HTQRiEmVBHJK+skKY3NtIRcNo7Q007q/kkxue4l7Z6Cd6ZRrw3xBP7gP+u1AJk3NMWDLEApC1dCVLD+sV5FrJt4wn9+QbsUb/INlyob9gAzfmVHvp84BHbvOSjAmdGJDhbZNLlqfzSqAxKOxAGvWuNTjqYNUoVDHXpA+m15MmqWsK2V/59ZGZJII0LW8J5jIzi54augR1jdDj765vo7nDvV965p6WIOf8BGwDlsp9BLyltBTrAN5j4a6U/C2N+goeYHVppHSzVdSN+ql5q3NttQ8fTH1cdqXkI0hq+NurgV4kjbO9qH3l3pH6ASmM9tjHCbubWset1MITYgR4DttOC3KdkDD54FRzWuur65pr4LHNXlmXV32YNPdhQfCV3Og4T729Jrhvrsrn0BeD2CxIK8DL6DEkSy0nWIlvNpbmg/NyQ3+BNsk0hmzf0C8hzRneyroItsOGRlsR5HGzNeCNwN3oOvb5hDYG3X7e+M7YCbXwqTc3MxFpxR3mqNx0BDNfoOeQOueBuOA/kr8SngjvqY5AV6wHQ1/fL2YyjKz3kCaDN6KPbFeSboNXRV7Q5wd8AQaYgFb2ZP5BZyZwnUwwZhaHXg096bKjcCzZBJMVpMyXc4kn5IfCsgOvwyQZGDBUJxPygo+hXhVGhYAgp9ondwpuiUmZQdrXOm+qsvGMNWPE5yZvrTFsiww+4ls6iFv63dr+Hm/7Df5SBg09WSTTZT9SGujJyUwj9WuazhJ2q26RGc3xA3z+XVZLWH7hH/KVgndVsAzj9z4BPW1efMnZD9VlqEDvCil7OyBZ8mngbHJX8kjlmU+94NC8+Q6J2U6g362Owrk+fVN8BHuZOiNutQyJHkvBvaMbSLCKGQRfKqyrm2bNyV6k43A8RfyyVXfpMiw0oZkitYjdjQd8ABK62z7jQkoz3MTum26B2MHP1u/ddwm97dVn0o8UPDaNAnQ1Qa/IGg4dBbbBNSOwjctRNC48D/6ZZ2pfyKusTeOfIbslQqRbF7bBPCVWP9IOgdlUeI1Hn9gN3Kt8B+Eh7gBJGt1G4Ah39qY9j7wn5jAYE8KczeM1/xYwwuAU9B9BwaqfM4kedls4KFhUlc//WrVfB6Za2S/RN3rDUqTRTZXWuMLMZp5Ffx7G+S359X2WzIFrsRqM5smY1+572TxwhPPHSum/zN+b/bGgjC4c3i7XM9vCvjGzt6e/G2LRZnt7pSbxZz7BTrHd7AvAAev6fLqSnKolHLr1q0KQ3yGDnx4+7BcXFzSR+c4AtcWflfCZxe+WegR07Kcw8Gv59N+2dstV1eX5BN7e/uFsYGw2WDb7O3PyvXNJZ8/X8C+nJT9/b1ydXVVzk5POc7BrVsF8zy6fZswxFzMl+wjwdrPLy/KgwcPyuvXr7mW66sr4pB0tlU5Pn7N59y7d5drme3s0L46v7gs+we7ZXdnj/c8f/mca8B1ZTYry6ltB/kzAFegzc18Qfm/s7tT5jfQQXe4PuIt17vL8U/Pz/lZsaop4bm3t1P2dvdqrEn+GFF+tldxP9YLm/7Z8+dlD/uwWpWD/f2yv79P3ffW/q1yfX1N2Bzevk29AHu3u7dXzk7PKwPa29vjvmMsYBdgPJvOuMfYK8Dt8PAWx8fnxXxRTl6flPv375ebmxvSIvwrP/eL+m0pMxJTcCv7ByGDw58kG2IasTrEDablJuw0s5HJp9/+P1Y14FBWZRfEhIvA7MAI/PfI7KjQw8DbmVKB619khhFQtOGdg4J2Zo0tnEpgKJy+xwFEBx7z+CTCIA452/Rs7PzOzt5Gg4BBU+p8w/n7+fl7+SqaNKu/1UCPjHUoK0BYGNY7OwhWKEDqea/DCQzPTtoEM+yS19HdRCawC6M4DGkIOOibcHYsFgUOiYEzmntZyhKO2Qj09gYZkLHCLT1vspiUySY5E9f195HkZmC1Chzll2Hre+jkIb6Vsjvbq0qBjFbhgf/WFhjpBSs8ZU4Bv/mV5+AxGb8LvM37bFwdGw1zrQpCd8Gm/c3z78eWQZvwtY4pQY2n2Siu8JpMyGTG6AeglmtE0Gig13P8LMNRY4BFAm+Eo7iGiQUVt7QHA1qIge1Ua07U2JMuOcBJAaCNg/1d0ofnAiaL33tYZJxaLqGYDAGe6X+UhxAOcvrhlfmJYTF2X7+Pee24L4/nvz1e/6zM94SDcvB7rW9yoo7hYcYBw9RryLzV+1vpBXQy7uEf3dv8nE18mrRnp0/wqaqgpCQPO3kFR+yJFPCejoAH/auXG/3vVoPHcLN914J7vp/xoJFXz6twidfYy6Oep2waL+OE9l1ObigMGectI/AdeHHeO++HnDvjk/dv43xhKLc+i9/h98wr+rXlfc/zzLRi+Izx3oazw6BtplP9DcUNRlmYGcF3MObYfvA78nT8k8HYv3wvfss05OSkMRlIx04aasgT6MGqj/Fv3ls7XsdweQib4TPW5k1kFO/IrwaHcZyeRyDH9FfnMZXTesjnJTvg9GVwa0SoZthnHoXvnQ41xiPHCS4SNcAP0rq8B3l/8rO8V/69x4VNPEvKnmai/WzJJ1Dkvc+D+yeQTePaxRi/bzKhye5+fjURpzq0oC8uquzNOEiZ3gXcehwYw1nz58z3M00y0DeiX/Z7mmXJcr4oYwk94/BusGXiSQ0+COd6mhqueVJ2d3fJK0dIWE7n2EjvY/jh5MyTsj7Qf9q+SB/3uqh7JL3O8qoGJwNx1+RJ6KKcIwK5SefJiV0DPjiZlquLayXYdPpVhnO+p+rHkWw5kPOrFXXBDcKslHCaZn7l5+Q5+v4x/t3zGt+XaTPrC423N4d+LwN0rwP+Gz2EQaeN9jA/LGmJACMM6tBpyRrpNBzhjcrsGeq+1pARlI7k1eyo93y9p8C1jOP4/WD/IOHg8PfxDZEToucZg/3scC3zjUwf3Kflquzv7cnGromTYR91+l7Pj+nsc9JRwtt+n7I8duLuqFxKdr7xC2NBxxnTcTO+ZD0jwzjjIgPSSRcbwCLWjvn1fNFz7XGd19Fuh1vZvGDoB+j3u80HPCnpYTRdw307nZJvGW7WMTIcPceaQA3eHgHzzAMyHNfwCbY8A7oRABmxcfp7DAPqJXBUII838cFNibOkraARcdV4hR1OJ+ob/ESAc6Uj0iLyReElH/d60VFmOz/omVaqBUGwA+J9MP2c3DHgRZNVmS+v47qhDMd1Gae5Bm0UMrFLWTQdM+OR5WO2BWHLwFGrDN/G9wi7mlARiZjpObQbBZKKu6OyPdyYxifuPb3eXbpEOBk30cFsqUB75tFV18qJWoOLhrpZ/inrFr0O0ONmj9v5s+crlMiBJvvFGm2u61xA5LAnidtJF9/EiIERTECWjiJ9rO3b2LokRjYn8pnPERdygn7wxoEekOa1JpudpAMdKfkmP0s2Y0gGNVJQPsMq6/l1/2Ou4+uVTHsTT9302xvAPkjS6q/bpLez0CLovV4T5JwDgIPxVi1w3z9noBPbH5FsS18/gHm3r3nMft69rBZbafyHcIucCiYmDGxR+wj0/VAHCLYZUcGmAzf5MyYrgsNUXbrHi14H0efw14zZPknmDWGOdUo2rq0XQX0EWsIX7t8l//2scV+8g7bmGT3e9TSEz0i+6uEjBq+kprGXk+HG+OMwaScSVVIh1JgMzHoHeT2SG+kDXDIwhO+Mi3gHfBBsIt2XVQQImz3z6tVLBrro64k9QMAK9925fYd+29OzMyawgx/duXNEXRm+NQTUEHyCrmF/JeQy7F7AUzIUezTjnHCP7WwXcAEuCMDdzC85LosMEo84OTkpl5cIxO2Vw8ND/n337l1dBx3CxRWB86evT8vLly/L0y8+pc9rd2e3ztV4gvUieHkbcKl6juT0LuZyc8N/p6dnDErieTfLRZlHQBWwyMl0DOpBfz844DZjbtcovkGR2mrFACB4KOMhERj33lJ3iiQnXIvkKgQpz87OuJ8383nZxR4eHpZbtw7L/sF+eX1yUubzRbm5ueb3gOmnH39a9vcPqr/96Ogo7N1ZuXXroFxcXHA8zBXrvnfvHu+/vr4qgDHmju+wL6enpwwmGo9wz+vXp+XRo4f6bpCUOsT6TfwbupZrr3q5ZV3QcQLzLsBqrlh7iz98+Nf/GySIKimodC8loJKwbQgUXE1UXgX5NaLtowFGKSYKHo05LDcblgOmamJikEzZYBSmZEzQSESwfo5CJpoj/gOj2Vz5ocCWEciGpKoEmN4/cOdKMKyHmDQlVaBwzchoRrAmslTw85hBX7c7mLKdSZpPcziuOz0Qyb6sDqIMLxtsFnJ0t1qpRZQ+AlrNwSYhRkdLzHcgcJBxhODthghej4B81mRVrpc3NZCQnTWMS0eV2BDPYEQgtVHMExFxYwgZsQPOdhxZkQJ+IHNwZIImhjGBn4mrGhaxIRsVJwFzVDi9SdkioQfNeC5k6stluTi/kIJLAZRoQlbHmqDGfTngmhk8f6MQW59nDsI3uAczIJ3KYCUTTcHI7BTJAp5OaBo+7VkeNwcoLSg8NjMgmNEqfoKMWgir/FxWPyYeRAUzlPZNSujYpgwEUrpA34/voxyv2fhtSt4OnAdJ6ctKUr8nmb6858okt0NjWKUwUFhHYGrYCp7DoK/py5naQ6VUTlrhyTqUsvDUM+SYxfdv5Fl0bAmOmY6zU2lMEczKW54NlJK27A3Mpps+cH0T3b0xeLtB9Ni5MdiLGoiQZBmQaOdM6KGb59b+1hhQgFgfpNS4qOrQupWt1Az7nqeP4XreK+1pE/S+PhsW+m64nnzdmwKM1ZhO8hDrIzZ0gex+f/qAh/mZ9n6I11pDkwNZ/hpDeoPejkPIcm/zgNdXea8AZMW0KgOHMh6/I2OM1U/B6rIxMUOKfH75Iu5tGImxNs+DvC0jUlp3n4Vfh2bsdDNdbNKmlpHgBONJvEfZZqyiTwk2Qhcnp1i3Wh/VutXAgBSyaqdC37NcyPrYGN4y+5c6QXjLFA9QEB6Zk50xS14KvY5JDMaXwGZNbuwx4i3Ofm6MZnCtpj4MTAvnxuVFNkAa/orucJ+ci32FUVRixJOpe8V1xHbvTcIZyD9nrAZjGKxSeyHHlldvnp/lXKaDy8urioI9jW76DH12JwXGvObMq4YyN3R1djKw3h64P+BPTjppWVHUO0LOCVQtYNl4Xfsurhi6J7OzMXRzJ/wJx5wk03Am66p5XZk38vtwhMvR3PAPY4p/NzuqIZmc7dSB3fEg88zQaTOfw8XNgZ7QNYrgkBXbv4StjbfV/Yzxs16c7+11ybp+KQQ1CE69NAUdrON5rF7u5c92uGMf9nYk8/sXeUJKphiMF46vrOMYDy03jQs1mSBxhR63wUeoryLZIul9rG3LWW2J99peyvK0n8/YuuzoqLwzJUtKLx7y93xdtssNH1ZfJmeebWA8ew94QfkWNm7QD8eMpE3JbP8OORcJq6a1Kh+lp4+/2vgO8st/Gh2QRgJJht8YvlQ6wxwC/lne4nfbJ3TWUa69WVft9eFGD8ME48F+DvwIwYECHkiErfGuHNwLGy/rMR7TNNwnH9juGeM1+C7rsRl3s43V8ybgMp28DkA64bSE48x6a8C46pcbdpiytnNqm7ZAc2t6pRMI0z2SvSnZL3Sj/Eji44YgGUQwaMT6xxi8pBuEDIkuMzu7kt+5op7XTSZ04PHVO8yR8r9yUqtoklqH7fEB/1ZVUt1XB5dizIwLnh+ldegx1Z7ski5Nm7XyMuSE7Ti4p6xjeW2bYFdhDP9KlVXN5wA9ZqBfbMCD/us32Qh13WLOAzsty5k6JuVx05UyzePvbF/jnhocp865noDY08TaktjpyQHMFJRMc838WHwT140Hxgf6cJe41ds8eW5jsKjrrcpc6KVx48YKxrBtLA/zu3F+IGNSMDLIYM2/0ctLz/1Ne/9G9Nlgw4z5rKp8SDLE8uoz9xdUuSGT2HRMPYi6ujoYMACU+Xk8pJfL/fr6ve95Ux6z4lwkIwzm0vG+4V45EcE71em+b5SB8pPYJmi0iSDJeLBN17dihTetuf0WFX8bAozGR8t/46Rg0mysAd1ZqeiSMAzHgcxOuNX7ruqY7FIxbiNmOvUeeo7UjZJ6NpDxIUd7PMk0UnUWVKrd3DAoxetj6Xg26Hr/1gGDTfitD0C+ePGC+3jnDoKJ0/Cdio+h+g//PAfIZYzngBr8awhcIeiHABUrCqcTBvWwrvPzcz5vb3eXATd39lDBkhLFMN7uHgK3KBCRDW6/Ltbz6tUrBsQ0v1l58fx5Obp7l+MySBl+DgQx8TsCYZ9++mn50pe+xHljrrgO62fAcXeX4yPoh1eWAU4OQsANa4MPGXEFXjNIUFoxsOrnX15c8PejO3cYoMQ48MFjbggO+pnW17jPUSkK+OEzKhQRTFQ14gX3EvLz9p075J8vXr7kuO89fVquzs/L+dkZ1wO4oGMfqjzv3r0XibZKFERlJuaO9eLaTz75hNch4Pzee+8RNmdnrwtwAIHKJ0+ecD9PT1+XJ0/e4rwwZ+wvgpNvvfVWVGlv6AyX6GlNroMPMWTR5KPtYjzDuOr5UobNpijnUSFQwGzy0d/8y5Vb7zDoUwk0jOOB0pOdlnZMThhMGgswkpmEMxxElInNRLtJEJl4FfUPx2V2whE4ctDnwKKJi27yCKRJ2R5/kYHa4egsEz5H7Rj0jHFmlBXdJuyiVP5NGX2DqWTFRj/Y+Ujh5ypGcTv+biUV7Y/MJ+so4TBp2byNI2JNE7R3iICtiV2wjgrIaFs5qIZBywpmDI/DsAU/xSkpxPAf+XF23AwD1xYpXFMMjdYzbmtgJ2N2xggATdknjk1RwQjjd32CXqNhVoUSh2HReV3UUEnYhDDRbmrkZ45tg8rBnNiz5qBuMDJasaKtOgYFCSk9gUt5vfH39c3QMMptGaZsJxp+3s7DMhTosQgKOWXyNidgVDuiGnc+LF+V415ZvCv2Rh7byUoRodS4fZKYaXu1DHLTPAS5AtANFqxETPtbM8ox9Q3tOJQGlFrKJqeJecPYLq8ZHcEsB4pn913O5miO0GZM0z8XVQ5uVYDv0H5g9BVO50zvfXQwMClul8qEdTU8DsOYcFznYcY/Zm3VagBdqzFqaCAePRyD1+QAjZ+SWmF7iGYkt9ZgPS3bkdIr+JtkRVvV0JFbHWZdtaTXRJ40ztIH7VAq3w9+xnlIc1nn4BtkxBCGcV/FHSWg1Izn2lcANNeceeIrWmPv/M4TqQp1ypA2Rxwqvm0POKarhKwUZIa8gee7HYPFkmDVeNsoTifeaMXaTlMG1XKiTwR5pI40udd4v+NY4bgIvtiMz8DfmgzUAqlrRlbgCfQEVkFk/Ig5scIgeI1kScMBZKd1aUgRoG9QkH++0RMQKesV5mc2Kkb5UhRn9gZ2lTsbRFaZogUIKs+o/smQZlvASCToAmDis62F4vqwzr5tyOH1h7u7BrdrksWmueWWMrU61wY/jBK0+BgmyxjXcpBpMPwGnNUwG3S52uZPFeY9gW8ib38vdinIZR2UhnTVW6VrAtfVWsQB9Zax7/2XISWnktsZrhm/Ft/5mRGYVdKd+X8m6PWNsL45gMxGfhZU3jlherxtPFzPG7SV3IgLQ/42aK9YdXStaaxVVdUP1rY49Iia5BjOyQgGuIJtA2bUdvCadnfVhgz/igNJ9krHBg6gTX1L0LTeY1lfExhz8Cna7I2BblMiTXPXJBUt+GR1rJnXBcpjLrQrTAJpuaBxZj/XVvCtwuFNzkbTaZPLCjRUWbqJXrMzJyUxudlXzxcqzgW/yMOO7a31ClZXBW4oySGq26gXj+lNkse0S3tZaxzbUJ3FveocrJbvg8rgxFgsNYbyQvxGSSIpqSDZsHIQDhN2hMJR5RJ6BcYxjxpLLhY4V7UybwwHRxOzOr7Nj+k7BeaHm5+dhr42r+GzAhqbWMsIOsc+y+6R6WYdy3aHHbrJbq3B2KavGD6mX2e45/njt1yZZzlBrSkSCIaJy8ELI9mz6tnmu64qTMlcGbZO1quyJ13naiA8276TQXJr1gMDX1qgssli7x2dTGELDOXmOo+rfp16NEpKgvCzRgKMdGBFkM/0k/lmjxcVZ7C3aJWWko9lt9jGDt2y4+uoaad9O2Y3DZyXIRXMD9zedSRw4722TlD5/aC5rejTXCf7K3JiK5LZzQezDYb7aDtvsImXK9FcD7s8lzEa2siifRxA4pNrc080Tp6UE2ryw3R6j/hj2AqDn7M/IAfSALK0V4bzJr9daCTlZo72dK3TWeZFm9Yr22AYaPAcK/3lJCHTd066DHgYFp5vNhqoTyU7o7e1N66tNegYBMowN/N22V4un2t+A+NXz5NHs5JDpdjoG32D/tgnoG5UB9MPOTlg1P7ehLSbN7LqOPZn2bZcW38aO/ug8iPzPdU+NCE4eWGE5+j4HwnGtWKIERqAu1KtREe0m/DhjMMT+526gVjfiwRN3pOSLGxTvinBfIMLJY5IEn9NLqSazFdhlYQy+VWSbb2ORB0o6cN8dqcjZRlpfLe+o/V9lkYYtluel/0ukYht30DPQ/Nnyxc8ksUKkUjjJBQkzSIwhPUgMMWg4t4+r5vfzMvN/KY8fPBQxxRNo0VqBI5w/Z2jOwziqV14UaXhTJ0TUA2Isdn2eLnkd2iliX1EABHdTqCDQj9A4RWCbDiOB0Ep/NZ0slWtkDs+Polg5JT34aEvX31aO8xgHgiW4bnPnn0aFXf3CXIEut5++y2iwfOXL2pSPfwse/t7DPodHx+Xp194Ws4vzitcAJury6vy+PFjrk3BtTMG6LAm8x3ACwE3XAe7Ba1HT06Oy7vvvMugHp6PteH6O0dH5fDWrfLhhx/yuagaRKAV88fYDCgGnwR8sVY8F79jvrj2+fPntN/v3L7NIODBrYMyXa3KRx9/xL175513+N0H73/AAORbbz3hnsD3C9jeOrzF+dxcz8v9Bw+jshKVqgooO3AHO/H58xd8Pv5+++236Qs5PTvlPmI+CDBirJPj4/L2O+9U+uJ3JyflrSdP1KKX+LxOrb39VPkGO6+jUEn3DeM7Kn6wve+AL4OwCpr7AAAgAElEQVTMaJ+KWKA99RAzH/4//5LSXEoJWnUMsyLcNqY6o2plhBUrO1Q2cfKozOgFXGYQHUckX01COLcSolCOrBOZBE1JFiQU/JDjVGeJoRXCJsHADPmBhhAfmBGlNkZsZ2TlxspZ7qWd5o/rsiOolZMKxmMvZ+4zuBNZ1c5Krcw48CM7MquSmO9J6xdP1b5UBzD7T+csVWfYI9CjKjL8q2sm30cVwYYAHrOMjYjOHlSL92i2VoOXdWyXHaf5YQQ6LniIjh24wxZI3gPvb4tK4hQNtBTcjIM24odEtMuKyYobWcBuikAErMeFuB2GzfHiNWMf3JLM2d6mqeHZeFb+Ed2G4avsFP/zc6vTplPeFVDzmWAJtXNwvsuu006hikQZ1DLmWvax8VkKg50RjOyijmStFS92oWVC5znkM1qavPdahnDJQSMFQAGLqgSmjKHNAUZ2ktbZKrGfrk7ZjCld1obvC9yqbRcGBk60PE2OtxZkDEM2HHk50x9zcjuldXwKrBzxjDBje+BwcxfwlOHT43KXHTsI1iYjsVZW5aCaaSFnJafM6qpQpSokO23VDrbxn2bYOvjakjhUQR/JCXYChMNuU8am26NkOsvGs57tNtJRiRpOm3EcaAAfBA/sasg3pb83GVq9kl2VeJ/HGLTY8/JB1roDbJ9RwauK34YLUqqFWQM4ubLGQbkk08SH1dEgw7HHT/IIeeWqvK3X9LoMrYN6TGF1ZhovKNOl7cQzI1s35t6fqey9Bi25Je9mQzcrSZqhn2XZbBZKuRdBrrb3mpN4VB/g1QTjeKE1iUFHSmr3ldUM7odleq1SH+pePczpPMLEohJAxls48ewwGBFMqzjHAYFQvNQWVQ8HXaF9pfZTSWBNZ9Cax/a+riUFWDS/qDatONUCb73RaPRU8wZXewbM4rNa1hg3bFNqH8TV15MLNuNtyNG8oM4R4qqsNVN0kzWd+Kz5oHlrboeT55STUYyDwykNg7s+u2sQYEw6n+91m72qGyR9MjsPfH2uknbLvBH0GXxFnK5egyEHdTeRsTFy0N6BVeuNxj3Tl3VVZKRKN1rn1M2hM6zA7vc+603OtG06unCutUXqq7n1ufGW7vfY+xzI9dqU/St+3GhFetZifqXzNZlUFu2xeAZkw+XMW+2AyjI7B0Nye8Uh7CORJhxVfWKCeXedYqwHTg0/qzlLgomzcsdOYtkrxvOBY66TjTQ6M9+KiW6sxOh01MHYgdc5IYXDoathVL2q003sXaf7GEYMSqTEPtmMjUeIfxvfG2S5N2NJZ8Hvnak+SgepI8nQNmsVOb6vtzm5xK6jSXZC1+fFfsPhonMAoyI7Jcjo3C3BiNzVzg0e6dH0sKyvDPag4wrCjpR0HJWTg6TipEvj2traznMYnE8VDs8Yx3Tt8TLfVJeg9WDlYIobnL1CkmQjhzywX6E6/w37GHSKc6E7ttTDZ+xz1l2qrbUpiB3P8p57vIF+25BlsNxcKdvzxLwnA7ha0qbk6JZ80gAYqtrQbk6Vshl/q15u3S6SmSi7U/LXGq0kmnXyFfULcs7Qu5IvqvkgMr8Oe9x2YywB/Lr5ZVz5VmctPsLz4jdLw0FAMwI27KYStnO1STv+Id8Wxo9EAylducP+IOjuFnSmUeuT3Dd2d2hOfPtsnDw2Nvs5FfEU1H1DIKjJrdbBpx/TukbWvyvfCrsy633E5c7vMxzTLfpDdiab091ymq3gIEb4i7LN6jbATioeAwa79Ope2uXs3ia5XXWtNVtmvGW790fB0U6Ojzw784bq10o+Ria82GuRZY2Jb9O+4fs4F6vOyXZIDZa04IznYf5pOWBZs8muStQySiQbu7DQXvqM85ZGRhw0ze119i5Jpd5uWG2AvwM+IQFrVyjT7nDr9emzAozWc/O7+VeWF1INRQvm7znA2BfjNHyBPM/Jx9ypusJBUl4l4PDHRhvhrBNXXE+JUg7ccYobEqWMH2Ob/1l+g3xPj1+ZLnoayXQydl9/b3/NZ+FyppdRGcajFFpybb/OqmtZzw2dSDxSGhLkMmIOaGuJSkEEg1D1hgAj8AS+PQS7EKRCZSE6kgEvYLsjWAab7cEDtMNUFSQqAWG/oK0mAmA//vFPaN8j4Hd5ecFA071798vBwX759NNnbDWK1p0IVp2dnpXHjx6Vy/MLnv2Hlp2qKnxNGYTA4Pn5BSsM8cyDg1us2Lu6uig4M82BOYyFYBeCYai6u3f/fjm8dVjOzk7Lycnr8u6775Tzi4tydnFe9g72I0ipM29xDwJwCBCenZ0r2MpnoBXoMcfFvF6/PuG1Dx48pM9UxwshuHpTPvzwZ+Xzn/982d1VhebHH31UvvL0i+X18UkNAqrtqXREwARjOcCI/XFlImCKv9FmFVWCmBvwBi1IYVsAFggSPrj/oMF/uSgnx69YTXr37hF10WfPnnOeOA/ygw8+4LwxHl54NiocD27dDp/LjEFZtfiXDwZjHR+/oh9ObWaPiEPYU8wH83z0+DH3DXNEANJdIdGZ6PjkmHtLW446wiYHxjoF5yut09uWxfyAi/Cjq1oUgeyIGTDvJv5z3Onjf/9/8gxGMjlWU6AVxrCqCxPMAY0h4Zu9bXDXruAEdJm1BG+b3BsCbrWVhhlwy+bOijn9beGEkGwXeMRERdZvqrCsLXUGQhwAAzIqg6AqbNWhEFWP1TprggcbYoMfc0DVgBWXNwmnQeAhlCMqk1Y6+mfFGQwOSlbFCG0ucQh4VFz4mWKMgH2oLVlxC0U9O7BgWNhQRvgOh2/XjLmEk76nGubVyV3KjGXLarvptYwZWG2/oKDjHCcYuar4YruwGYw5BwcirJyyWRBAvl5cjbZIJZ6PtOfA99MVqiWjnWhk2xiLHSBbI79QDMYE6xqNhHMKewMmgIyImn0RFROsbEwKk41+Zfzr7Cf8ns8IEJPSGW1rQphBcVQwDh2vFcbVgZKqLbl2BJe1T6anWm5eD7mW56Jew4yoqISpAbzITq+tiyMHNOgUeImydKzbjg+1MJZSz/dwiFQljUSOQ491PqTg1eYxXh0RBgrnp3arVvT4nKCHTQpS5iFZYVUmXQQCEs8g10mOPONdmMK1EnrIuzYzfdOf7/d4fEyc4ZcrT6RLr5j9VB1va45Zw028NG6pvFLrDKdqKFJVsDhJITlccyKkK62h8ExRARFGW62MDrwTP2gZtD6LjM9h4LQFl1qrwpxWkXYsaFH0kTIBo71aDT51jlw8hAbVyOZbblSplvab1f21+K9lQbfA0xg2NVy1YezEGCeTmI4NTwb3ahJNG5MwGnF4ZvysxkEgpDGM7ViDj4iGFGQCPjIjKVpH4hrwPiYbpXPT+pXZ0bEWYOyqKQwwyqHqXHALypY4sW5YtG4J+Qxa0yXeFWDUOZaZh26yN4drEJ/LRoL+jjNCRR014Kl2ItaL2r24an8XreiS8ZkcpnZye4528i9WqshuAYyfUwFEJrTnHTTpJLBBe+282NkOjZp2xh/4rZxsmDWUWawbyr0r6/D9pnMqNHRz8mWeESET+ZQ6J/xYoIgBcSeDhfM8B4L6/an6XThfDNfq/qyB73F4iizsDhfPNndxpumgjarN9w0OHcDLL821wcYCoQ+sIKsQrVjMsysfCgZg2mcgMtr0O7OxrrdLOmIbm5sb6ZrQWYO2KcP7lqZ1/5xM1gIr5nttuU4aC3gyMhYV1bHwrHNLhLR7vAs6LkCfsj7oz7WqKjqW5HUOKnti7OYA1LOqnpz0vSGsEHxyspaDOSnAaLnWVXcJX8Km6P+O5EbpE3GmXSRgOQjXVx6B7qbQY2o1eg6kBGgte0NHqUZdrXBXUM8BMp/Xu8ajA7PlxOq4X+Bq5pvWa4Y4XbE7HCS51Zbb6UPem58EdwgmTD27njFkR3VKTgldbkxyDr4L3YrUxaPHhIM1Kc02X5xp40SBKhuqzqhRvV+gjdYBJ/hCOq9xHmfjWT5Vewrnt+GMn7rOyNtNQc2xNfme+kzfz3WFG7VL5HKb4CwjzbfAR7AWyzI7svBstHHSsQdOGrRdLGTIZ086Obfq1zXRy3xcSYebXnaU5mMN6tlziU9wPyod2b7NOlIknlnCpMRIQFi8rcnhyq/CFtoUE6r0WG2mkF9Co0YfidZd2TrEIWEPu7qkCqNMR2s2u9efKiTd4lagUAvk+uoC4m29CfowiWznhyNzIMtS61sjvPfP8pWxpuoc4qEwMmHyeYu5bWC//QnYa8fTBJG5y5QCyhHYg97GZCe15+vt5j7poAYYnZQ3EqCyr2KoB4aNCF2L+o4mnPVFnuWa8Nr3a3YtOZF8Jye12uZIwRue0eXAEJEq9su+GusmrsYnc9SZTsj856vTHeH/yPTvxFJeHkFK8wXp9Jk21ql1Gf6GXh/Nvqb+Luo1o9aScLDOKSUukr9EQlvvo1AArsEmJ77o+1Y5nlHOre96vRI+I+KtZVq0mVfiSwJqWhjBR10pbCAmpiwHberWZD9t2jimaYwRSnw0fbK3S5rxuFa5bfwS2WjVPJvT+JCC/vxt0/mlkchpmOZ3J5GJB+sZ3lvawynwbjrJ6+mX3Ntd+fdN+JLyOdYgGCbrGGTL3Dypg+/oxUYtJtBINxt7NRoIGWfdLWDr/a94kM6SXRvPVd8jVXZy8A8hUvmU+Wtq9Y3fSFNJXpgHNhs12vsme/uNeAGzkdXVYSt3OoZxweuq/jHi3wZbatQmMq8YJiXYl2eesI471OKHfMYJAwN92IlMwzkJPtrHfi1rPgp5mTaiTuVHTuJ0EnjYD/GAYQJ2FD61pGXtN2ZJeRb7hCOW4G9B1RlaYl5fXZUHDx7U1pigQwT4oNft7e4xgCj0WdUz+R49eqQAIavulgyIIXj1+PGj8oMf/ICBNpzPh0AWWpYieAffM3zQCJThH+754IP3y6MHj8rVJc50nHIeu3t7bGuKoBaCVnhHUA2VefBdY86vXr4op2c4B3Cfgb+rq+vyxS8+JX4hwIjnIWCGykKs5XOf+1x5dXxMGKBdKgKr5tVo7/nRRx8zoIfX/Qf3Odeb65vy7PkzwuHOndsc5+DWLa4LMIXNw0DcfF5+9MMfli9+8Ys8EgBr+eijj8rX/s5Xy7NPPmX7UAQoERS8dXCLQTycY8lg4D3MRTGK8/OzOCcRZzm+Lrdv3+H6sT6cAfnkyWMGJhFwxRywPp7RGGiI+b0+fU3dghWPqA49OqKv9v2fvk8YYI8uLi/K5cVlOb04ZzWmfVVobYtgshK+lTj/4sVzVjYqwIyWtFP6ziGn8v5gX9EO1TSF37zvjJ2wQ90IDYevb50QfGTLsIW41tpsLtiJbpGKvYcsVdJg8DroO//u//pfVmi3eHl1Xa5uFuVmrh6qWCCiyEBiIKNbu7jlRmNEcFBdt3KkNFsgkUtyewcinSdxyHy/wJxNY0EHB5iqYYY9+s2oq6GZmJ4CITjkMp2E3T1M5xLJsZiDYWyPEVVnNGrW2rSqpajW1RxLcti2SkAfjoo1SZkdFXX8smXVqYIELxjAdkTllqZ2DNrRYsMwBzBywNDIx25AMNAjUJMVcs/VyiYdjsxoxdzG5w4FExSfFXwJSITHdA6le/ZmoeJ5ukWtgyYI+M14/qUOqXV5MojKB8VXwe/g67SUm4UCbuuvYdVJ2y+VWPKc73hlHN1UWYY9WNSA2/BpVvqqA43BIK0FdIQx8yHHrTpYhNucZCEA6xk/CqDkvXJlx7ryzoc2NTUp887cXBPugf9q+dQCwnI4q0Q/O+ua01fa7Ni+uuoot72kE3Qxp6CA4eRgk7P93arZ+ILnsJ0fsjBQXRsOBj2vOVUynvf7n3HdNPam63FNpo2hA86OyUzvuEOf14MVUmJcuWreVYPyXbVznjtgAuHC0ZOTRddIdXFwruFva0ObeZN+b1mZAyUoeFwLLOjqzE949yBxoxknWlPjzczCwd5GP3Ar16ZvV6VkGPhZO6lqbrjm8couQiHOMciBZ+OV563fIkvf/H6cWYwEq9Q2WLiIBIgW1B84/D5jPMsWz8m44M89PLxHedgeF/tHVsdRcqKYNt2H33JXVWzq946zfO180e/6LePz+rPkmMl4obUEhkagxQpUdVGkhCBd3/ha8iEPH+dBugxctv2svEk4Xg2MQcLIEH+ECzmQbYNjWA0oe0XGYW0rVgM7tlHaOR/ruoDopufd1Et8XrPP3U16y6aWh/K9qBLIwUGNvbmNO6Ey22HCEWSG5Kn2FrSId+hvGI/yKc4vkO9rg2meNtlGVA0ChcxyoC0bfWMkouCiumcM+KODbfUc6papXx2lcx9WP6y4fZPjQ3pM67rQ87Z1XjusiOjXYN6eZYCvyVUkPR07sDyUnbrK512Al1oPgUEJY8HX9/oW1gVDzzqTW5f4OqHO0Pg27egaGfh+NRno9YvW50gYBAxTgDM74jJ/qwkwYXw7G5q8cKG9w4zyPJzcILppenBdd0QDMr/Mz8czOUbQRK/n8rPPb0otUpXaEtXbobPVYEkAJScDyH/cqjH4XGagqsPKrchWrTw08Jk6FtbeJepQ5w4WNpC1dq5UWoygMNon4dzAqdo6b3rpsTlBLRIvgz83Ht50mL09tyAa6s6YgnBanLrZCfks1Jx4I5yzLMkyjcvB0em7qYPIyCKqky0lxqEtf640Mb+U7ELQr+mw0pNka5rvmbfxzMWp2h9Jn4xjIipsdZZLSypr9GM7L6RdsgWbTTi2J7ZtraNYZuBar6OXqdLbwatJxRyW9BC8ArRkWZh1W51Lk++1ndYSizAWYGY+ls+fzfwCz4bjZZSHx7wY4IjASg1qVied+LtsHm0+5pcTJyWTlJBMPp26WWRdBOPYNsG8kGSEe7yPm+bY05eDqmihyQQHJnRMI6FY9qdkhfhQE4dqn8kOLp0TMkT0KJxky/SyWvTc29dZ19M+NH5omJn+27UtcCOe0Cqws/1mfmuZ4CQA8k0GGOVg4i6FA3xYJd2eY/1G+9Pws+Go91t0QX9LHPuC5+2EUw3X+3x6OP3yK+899ZPAE8mRqDzL+kM46JBUB7jCh4F3tUBDOzLJVSaNMalejJfrDd8FOnn5GADDV89VJ6ImVyMgzsKxGR2/rirOe+ikWfkIJGcFXyXzSXXN/EWwdAXjkHda8qgarCbkBv3Vtp8jWDhfZntd++GWZ26r29/WJzePy5oml/y7OxpYfa840QVnq/9sAt/ZTU2ubDqk4GI5l3GNMihaPyowrqfLhtmsF+OynV0dMQQcQmIuxjJuOCCS8UI7knqQdoAY8u1Ge5qPW9UNdTDTZVuTEx4CH+MZskMiyB08b3QfIllvDJfMx7yfWdeVI1tna5nfvEmPNow32aRrxwzEZEVj4yGrBvPhyqodluwRPVcwHj8bWB5IBuFHXkqikk/EMritN+jTfCG92y+7PqT5QNOZ7JDv9W7TAUSIlhFdLOicNXtodNr4jwsA5LTUfM1JhokTY2tuPqHhr5m/Ndq1PaCzaPuX5N7I0WNM5EDCan+edPPZWa54D6VHqhCAOF5jf/WP+l1e8xC+4z45XzN4ZyFFrondwNGybA/fwiAwn4L+9kdm35p5ls9TZELNbIf2NoJCqDJUS9E7rNoTj1iWly9elkcIOjIZJALDE7QbPWU7UVQEHhwdleXNnAHK58+eMfD0+NHj8tOf/pRjoZoRzzs9PSuPHj0sV2gxenrGiro7R3eJ9wjMIVh2s5hTRqLqEIE4tER9fXLCABvk/vNnz9WiczFnG1AEER8+us/2qq+OX5Xzs/Py9OnTgmS8D95/n9V99+5jbc/Kq5evyrvvvatzA28dlrt37kp+x3mHaPeJlqXwr9w6OCgPHz0iAgBmCJKh0vPo7h3qng8fPmSwsBGJkuN/9KMfla985StlZ3ePgbePPvywfOnpF5lwC78X2orC/44gHioJMRZ0AVR2ghfiHgQIIf8OD2+X41evuFZURWJtaH+Kv7Ev2KMHDx9EleENZQfsPpyViFgX2tHiOdJ1VX2I+9979z3uEQORr1+X68W8PH7yhPtkvx3ecc/V9VU52D8g/LAvmNcnH39CpolAItaCAOznPv85jnVyfFLeefedsEdXPE8S+4JrUQW7uEbF8wgNb0xUicR6djbMBScag8cexvEMDDCG/xdqTLNTRFOT/+oP/2AFhz8A8fGz5+VmAQbh6oBQyqrxO6wUMNXLGGhtJ8z88G7gmYnJgJAgs3Kar7MxmJkeFcPI/rJyOeY4wXUgLqwFigIizDjjDDnDN3FwZlYiFH2VczE/j0rmCoqXSpBxHcby+ARyOJx7wwcGK651YAa/4+++b62FWXZ+S4kQ8dkIcB9gPg8Onsh0BAGiig332zmYYSNja0IGBAKwsoW9BRLbiZXhaDbLDII4YNXMH1Nz1RkICc93RQQJI5Q5jAtlBbLn4vq8BpK8f5hTdigZllWBWuhcERAurgUB4nofxn54eCv6EmsPkEVxcXVN5qI9Ulaa4WuHCIxQ/I25I1sC74y0LpdxQKwOVs1KrPEz4y6dDTG++iNLKcULYwJ2uF7ZDToEt1fUeoFu/PZeVIazkDMZZN07FLNy6H2zw46dZsN5LIOmvYTbTXBzblC0+CxXtTUnhvfHjgsZVxKELQuoHcCu0vWhcuTn8fto34FgMa4FMwasHIAxbPr3AsMoluG1ey4Q2D1MjY8+9yjzG2ddZDisK1BRFZd4GK6xg2ioiA2d0HkuWbl0sDyv1RXUmY8Yp0i/bF2wz+eCr3nu+B54jOQPtlSAcH74sB4c7fHyXhgXeoXX12TnVObN5tfGwcy/7UQfKFauWAjep0x6HeDc42OG+24EtbLzuJ+zZYuUFB6SG1WPw2q0PC5o0hlA+XvDPgfD87oHOBV0jixl8zvcB1hgD8wvMV8napj+vRfZuZgd336O5SCub0qpZuw9w9jiseLpmQ+0YIfkbi978zhZRluWYUzzWcMBPA14h6w3By1wHRRD00Oev7/r6cnBYL6HoWicsazu7/Fn81A4UpEBiHdkrglv5SBt9N4c34ZNxk18N5ow4bOOc9ZxqsADDtsQHPA3ck8djI59cTYhnmk88L7inTxgF4kDbHTPlyuQMC7uMU3lPeLf3MBwTCVj27I1wy/T+DJw1ngrPJEyqABWqyyyE2OxEJx6nMHnfAZCfg7mx99SsgX4bwts7gzOeeC10ZYfcENQxjRjXuFnOVHNATfoNcgS5FnTyflkR/sYLAT/1mKtxzfTTOZzGbfNew2THBDoZZ73zjpZ1n8yPozhvMfqeTjowDIAzzb/sf5gWJmeMY55QE9LzgDFeG7dYj2SulFKMvF6CR/gSvjYPLb5Dgw6ZMDi+T7Pw7ozMj5VKS3jxHie+ZzpHHPz/hvmxl3Sy/U1n4OXaRl6BNaCOTgohfEMIzwvn6fhhAvIBsI5Akx2suIZwE2vEeM6qGp6tfMX95s34m+MkW0W7wNhWqbEW8gR6+AOlmSd3DhiPqxnQp9sXV+gxtGBHk5342qvT0rnk0xwkMP2iANyvSzEZ8EC+rr+BnzdhQP7m/fGeqVoAsEj2Qeek/fWNEM7kIHqFtwZBnGaDMuykgEG+g2lqyo4JkaKsRFkt/7vrFrgmOWy52mZYPgO+GXYpsiIhrMezhlcb/0Nz4Kj5fLqkvwO+hkMfjqtEcyA0z4q64UjSBoQXiKomXlD5q+9HM2/Zf1f+xuVoXF+tviLkoO837pHMgX32MntxBLxGesQssuzfms5ZPxuTuNmL4/xPfOarJsY3v7N9xlXTUuAJXQL73n+3TQx0DXjzLnsNM96bOavhq9xQHSPYzjsUA4HSjjz2WI2nIgMaMd1ku19dndz4OieFChg0kPr2OL9t7zh3kUiQS8PAAdk3p+d64ygXjfwHtaAf+AYHEuq+GzJuuJlaL/V7KUMEzGJoe1nB5NlivfAtG26HpNpDhBlvJbeHkef7II/i59Vnd+BwvDLCA+UhLBKuE7+EbLf3Th6vCN8w9a9uLqkX8H0inmDhzFpPZ2HW8dARn7ogp4baSO6KuU1kYdEoPI6nZ0+xD1Zy9BXrONw3fBXpIBbvgfPMg76GcZB4lhU4UnPhAxqR0FQS6yBnBbRwYEhGf9ty+G5COxi1F6vaUGPLtkqWi7nQHam76bztJb8xpusQ5pfWnczL+5pwQkM3C8eNxRzBa5EwmD2LWVb03zefIUJBdHezcFF8z7qJtG5zLLZ+228w+fMH7P94dZx5l28rrlcKv8nf09JmRnPyA8h36JlNYJoKAQBl7FOM+QzYUyED9HPy3VzdY6DIxbIjUiHxgsUSEBGmK5wX5aXhoX317aobQfvG/1xSAKM8+F4H+zo6Yz+CuuegLftZ6wTl7ndHxNIlrD7diotYz7WOTEHBCI8F99H2FM3iqSXmmAdiWSpq4d5vJOtEOjIVbmuHsTY0GvIw6Jy17wLcgtw6PUK6x0KICm4ZN0WdiC+vw7/F7eOdqgg6P2y7wKfua4Cn6WCFaAjwNJ2J2DqF++PJDi8wy+L78T3lJBjHaklAzihxrIQ+NbOh8M90pml01hnYLLQZFqub67C/y29wu0ss36F+WGcLBOBG7A5sw5IWEY7fNxPOEDHSbiaaTDrG5ZXpt/cxr/lx0qGW3+GTkc8CzmJijLvryrt29nV1l+8WfXoJc63eioHvNZJQsZfPBf75gIud56hSryULkn5Srkjfw5oE/OwTxDwt34HG0hFWMYd7QH0d+OQaRX3wYcy29thp0Fc5zFBi7ZxDEclgwn/gD9P3noYcRwHkuUvFd/Q0U/Qm8ETGMO4ui6He/tlf0fjMEZAP/k1dXbgMP7G9/Dx44VWn8AxAANr0/zUZcm2h69BnAdtYgEf6I8PHz1k0BLAoL8orYl+rpubcvvwkPBFEBPXwg7GuY9ozYr5w+eF18nr1xwD9Ip79g/UsYp4At6G6tAXL/gZPlmshXGakHtAJMkAACAASURBVNGXFxc1oQ7wQbtYyDDE3WxvWk+r9uZ8TjgDRhgPMAIsYEcDXyivY9+wXlRDcv5XVwxEA0cAs+lkVvYB62AqVWYkXDYOAaYI4AKXIWtQtIXn49xKdlkIG0h0Kd+rdST6xhBju0Y1bOgYWPU//y/+8Qp9bgHkl8cn5Xq+JAPMxqFbnEqwNOLxZJ12kLMWfZ0AJiEmZFdwERvoYIyFtpBZbQiykeg2exyFPWDVg1pMSeMpG0UKuAMXCMCxNdMMzE+BHgsmtutg9lc7xtuZMgzoEDdhKCKI5+xXqQRywioDE59dxUfHwQyK6zWZYKSlcXN0zpEqENSKS8omwDnzQdNVO1PelOfL9naRTWglBAwPVacoh8ZvduTAsJVxUVgujHc4PwEHwAdnR+zs7BERoXDvk7BvqjOURjTmG0FDHmS6f4v32ajXbpbq5MUeoJQZgUwzMrRVvV5eMUtMhpQCcd4/rq9mzScDa7EqhweHccAqhJXOfsSaQJhgMs5wQIABDOn6el6mMzhK0Z42DI9w+nDdC+Cb9oZGGgQUWzrB6XTJsakI8DxOBQcBAxI9DXY5JYGfeN7uPnpng/nBGdwqgdRuQ3gpPISjTGdDSilswfWmBOgeG/G4F/AiM58DSZAZH2epBC0BznSuDjK1rfyvynyJgJ0crxaEotWWnTZQ3um09rmNUdofQpKZ+ewbDoWtVRRq7zCeaBH7b2ZOuoxgpXhGU+pAS4vUshb7yazFcJbZcMhZj3wAW/tGhm0Y/TYaICy4ztRiQQwbcBXtWOhnXrTJkKFDKtLsaguhMDaVyRsB1AAiyToqbK1bSJluiiLpNqorlOgr4xH44T2qGc5BG4ABhK6C+y1QDMGEoKIDY1Jib4iTEEBNYc4tMdLZGynzygYl8daETT+DEi8gcJpB0RQ+BqXDmMm2EwMKcfaGq2I8H8AAivFoNg2qGcBjQnjZgJaSHRVn0TaUSqgosmb/Wr7ktTvZA33nc+axE0C8rpwFmJ2zwq8m87wDlGlQ2KmMrujUBh8Vnrotk3ge9y0y1N2yp9G6sgCbwhtVdaGkUlbBmelMbBq94kuZrp1NKBoQXMxzMSUbOVZiaqvCSFrBOsg753CaInlE6wIPxEHcUrJX/B17TZikTZdYi0rPFEAc8JhQG+zwkRxQL3cFCNczrHS/nerSHWwUgfeyZQcralpbZ+1/P9awgtGVUc1I0JMkW23k9JneqgDM+oy2WwYz+DH2CXRopZHOI+6XeFMsh/oEDDHw78zvs3PXY1fDJXSHAUzTB+FAXndggiK7KZHKbbTcDtaVnE4QUxZ4xqnK74JBmKe7It5GteVyM/RcjSK5h3+gRfyOViPAM+A/DEtkVUJRpr7Bg9dhCMPgEE8wfkAfsKILZ2jl7akFkXVCdwhgVUpUCVxcnEclfGqpnByRHJtVBTqbj7I86A4wcWs86amGVeyuk3fSXKrMdSUZnIB0mjS9OCvpwukIEtTz07S3aoEaDuBoA2anPwJiNgKoR8dcHIj3WQkDQyaCMjCcWMW6WJLeIZMwD61PunXV3eneEI9jd40w/N2pwQ4HBg6XMFTkhIABBL2ZNGYnc3LgGnOJW51jl/hEPV78kIYxMl5pUKO9jZIdcA30YToe5zIqMR5kjs8fzU5HyX/JEBnvc7bZwcv3asxdye4I5GX7g2PEntCZkRL78JvX4zXQYXazojMXv/kaO3XBO2w8O/HKwRepMS3b3XRnPcDOA9sI1NBqG+is+zUdTy14o2oJFQxI2gtDHvyJdiDOit7bZWDXsM9OaM/LvIzXA39C38ReaG7SGRysYdUtA7k5+158S+sUT7YcxDzBZ8EXQEPZueQ5ZOerZZ95aZ6n4W4b0uvBNdkJjvVKlkonz8/03PCdnQHeKzsKnBDhz3436276SuPflkt+9/ONFzko4Iour8f4jc+qYGyBGMzNCUpDWRGiKXDLTqV+LZXPh9zL8tPjVdwLGs6O4Hx/1kvwveHkAKPv874Yx/Nz8ni2BbJTFmsl/w669f5nfGC1K4+ikK6hV6tGASzymviZeoiC702HHAZuvGd5jg50N/nYlCg78X29521+7WRW6ynZXtykE3jedgwah40jGc84bjgrM2403b8l8GW7yXDPeJxpy/uR8Z0J1IBxVHSa5vL+9HhkPuvqQM43eK+6Hzha431s84XcAJ8xTsnBiWQ62eYOkFU4MnK3ZO4DnpeDVp5XhnnVxXEmFPw8xqJkZ5l3VJmQePkEz6J5aKe+RujhnH9HS1V0f9BUxdt7fpjhWfH0Rn6BvC9+ztheeV8znue9zLjicfK8fa3H7nlAj2u+t+dPmWYyfmF8VsKm4E4ew3TY81TKqpDP5snmMQ549fThcXueZDlgXmv8Mq2a/sboNM/VaySu7MwKD4XJLaI7fPJ4g7UxONHO1u3x1HjV75Fxx7RoXmGZPkaP5q/WOyw3Mg/2d1V2RTDRto4D/fjdicDGW+s6GCP7k/L3uLZP6BJ/C59TyKG+CrfX4RpvlN+ufzV/VLMls28g2/DZB4S55qRR478DJdCPqWtOo+V6tGGW7tR4gm0Z0a5sYifMKXB5Qx8c9BVzQIszF9HIzlZHMsCnycXW+Ue6t1RaFXmItrAHTkqzTMTaanC58qvw8a/EZ+BbJQ2GrWv8c/C6wmOiYp+en/S0nnHeuDWG4/gOMPH9lqP6LB8JfQ8IWMFXj4BpFDI5SKZ1y6dDmnTr3JSEbFvZMMl7Jr/E8Egg67bkW0z0bX4G4nlU+OM4HgdHRYPqRGF/iBM0zHOMv+Ihcbbs4L5WpGJdg/QL3w/OQoykI3d+gb2I1qAK5sEGR/e5SI5hZ7vWucxrarwC/m7FEBS3gC97UfamO/xn2u91IyUiS8eGvcakPODYrhK9PBZxKJIAJb0FS4+LSkq0VOZ5jxH7MC5kvRK/4R4nw5JPhyyt/E7MiD4JHV2iF+GNQCqKFxZzxULst40uB5QnYVvh3XoX6Q92KRKs6ZvRZ/5uWxLxgjheD9fhZX5Lf3Dsi20qJm7gupUKnYhfkewIE17dKZp/yPCqOkPEWGD/w+d9Pb8mzWIMx0I8xywrjKPiObDt9CzLgMn//M//6ep3fvd36VjAxM8vLjlBL8YCJw+UhRTugaMoK5iN4FubgIZUIpRsrBnRHH3X4ts5Mr0Q9tyAfGpxqmxWC3oGvGJTGLCY7JTlXGcNYQegcMJQxRzaprX2CnRQLG7K9Ryt4+J8qqhgIaJFZqCzr92uEmMiko4IszfQyouMKGU2MzgTGSAWGE1AydNvZ7Ras4q5C+HkFCHSzJAJdCsiyQoyyAm7y7Z3zmphhi2CiMx+QRbfXnl98prBM5RnoxrAwSEgKebidiXIiDm6c6/MJhJiyiBBsGxey4NV6YmA8W444NTffjm5Ljt7yuhlFhICeSFwebZAKHgSKoqG38B5sJQAhSMBRK2y40NmFvjMQvZbvrok0aCdyc7OAWFvJxsDBWj/F1VTd27frr+dohx6f6/cvnOrnJ2+JhwrYd1c02GFbAArAc5OtEBbofczHSMSsPVwXxo8quLA+pjVjMyQg31mPCv4KYeFlSgzDhoIbBWHTAA5uVc8ZV4VtBRUPkcNAcZwitnZAAiSqGdwXs4LzvhitYv7h4ewE8yV1dUCAwjugDmJAXE3LEQdWAt4KmtBDtjJBAGCCJJHll5zPMUYqZ89nZAzONehUCmTnwoYqksjw5e44HPufPYDrSjk/kc7mTjTwp7wyg+SjUnHPoeaa65M53T1ZmT2jrV4CIHIaSCoEg7R2ioo6Nd7pcxJNYDsz9rKrWocnCcfDKOWAiDOqWjxhxaIYMA0In/cj8jCAy0Btw5u3y7LEMIUjmjNHEHuHAHy2vP5ONUYNLABHme8hUMNNExHKBzekcDhymKfS9sqIaAsofIYwl2tiOQQdmvWUAU2xZFc0OW++9UwAK7K4U5cD0XViigNsFACKJe4Dwp2gaZVVbxfzxNElhN6oPNs19pWSbhqxSvzpRqzWcm56fZreBY/x76T76T5Obmk4hzbbCq4QD4SMOU6ars9n1EjRZvOagYYg9cCng7uNV+YMrDZajMCExFwczYkxmJQNbJyJYubkkYZH5lnmAz4F2QC9hEGAvBU/E7KhhN+Op+cO69nfX/4dz4LLloTYSwlFWj3xl5q3ysZaGPHMl4VGG5zHsGXkCdjgWyM7+CBg3I0WEN/YFAQ/CKdBUfZFEarjTWPLVxTUMrJSmz/gYrGCAi57aOW6OidFFfJ2iYPjHuGQ+8I2ATcNzlupPoJvM2RKpgZnrnS27qcdN2+VU8E3cMKbdcO9653ELkrA2CBvYNxrGCKEm8YwF4syuGdozIHrkXLMAdZZuyKMC3XSJpytqWD2RGwUvJW4Lb5hPcxnJBXF+fSr1JLNWeHIvGl0n7CRp53F7LCssb6yzDQHk7NCOogcG+Z4IQx0y/pLcPWTtJYE/U/yz+27pzy/AboUAj0gzdgvR6H8wreIN4mR0LVNylLWlsgyzYHv13RB3xAZZZ1fOmnESSPShI64MJ5b3jJuEFLnlPSKXRO+3xtDHMvw7ga6BjhLK4JDCnASB0lAsCV5/tM76BlJEVgP5kYtrNT2w05wcvOBSU1IJtXAS/zFek60p+Fj8gelUNa+pm+d4tNH4GAtRs/IVuhk9LuGCTwiFNgHdgL2CA7M+E9+W51aogGsB+qKlTmsWk0sw78nQMRmL8rfO0sx/pgmAIPMEfbdHbkMSEqEiwxHuhSiWszVhbAcAZO2DAHDDGenbK45+L8nGvex7WRpIi5wNHF9tsrdQXB+quTqlYdRYC+nn3JmVe8sxORRm4EQR1UtMPODjLD0A6OqhNHRZ9g2brgZNyuz0kddWxTYny1qfeZJBGQDqWANEOdqZSLOMemBoPDUUCdIgLk1jFqRlFsqnk88S3GrvGSSDi0g8Vyyo6Ixr/DoTo4b1VJt7ZbTCPAHTvTLU/MD41bWrsSjexwy44F8YU4iiG1HBdeygGC9Trzfcw/IEeSqittSyNpAPaX2kE32ejP9huYt2W5ZyebaFZZ+3aCQgcc0y9mO3CgRivFpFO5goXzjqo+442SrSRMzccIRyd4RTVVcy6GYyr4gp1YusV6fesWQKdh6BVOKLGOgHfTFP9G0peP0giHJfEpKn+cgMNWouF3saOrcqbAOQcYPa+sa7hrTa+rmAeu768w2OqOYSeZRhNf5qafnXg69s2BFcMH9xEPa3As7Kh4AHXv1IVCPFhKzzWSTXICTkqelj0Wr6BZWirQA6X9xLjhk0mO8gof60JkdFH1atpOjNt6oNYiWcwEXjwlHNnGI+6B7dmoFNC2htM6ArSubqGngNXd5lFKoKp2fKylsF1aBC4qvje9x0mwSopUMpCduJaTjR866cd73c5eqkFWJ2HVFtcdnYT9aTuIOlzyPViWAmZYn+nCzk7hx/CVdU/DOeO0f7dj2XP1cUTkR5EoZJqWDi26Ik+NM261bfInUM5EhRH9aKFz2cGu+wWjqtcT52QD+jsGk8AbVwsVBkSFs3VifFeDQ9Z9A1+Uht1kaYaM008rLXoenkJKMMm8CTqmccG8wzhBnYE+sEhGQpUwqoOdTBY4bnwCnVqOWHY54dfft65y7WgTyxsnmZmPYO8pA6reHH6t4CdOkMO8VS09bA/ughbZoQpuWKc1/2jVlMPqXo8lfBoGdkz2Gkt6nnxjrb23n+1uB+wsx3bfktk1+Ba4hUUqCIIW+7JRGdwJ+1TyxmczinnwO/KsfD5r+KwicR12g+nExRYuSFFymYpYrPejygvwko8Uba4VqGGr9vBToio4B++wJtgl1M2i+4SSOOWntM8/SCHs1ZwIJ99hhot8v1FBV89rbDyPBS/0uwpe1sXMd5nsFoFd6z32MdHmC18dngN9ph19Zu5s2s++o+Rzpf4rf29OYGoBaOGkjxDwvpNmQ0ZVekt6COAI3xMvq4ndStyrfMW+sMAj26/2Y5JXga7B59HaEvgP/x3PLdV+OEFQeTxRXMClC6fNdzO/tXzCZdTZnLCHRPHJrOygkCW+o23qBLDait6xkXntAjKdia9ibPCMqrMjAO7AfHQ0ozY1m5bXZ6flANWG++heJn8D5kwZEvhnmjXM2jqUsN7s5dbGXnpOS0LUmZqSBxkO+W/ztWyD8IiM8PWzsCklE+AZsJ+pW7GaXgknkO2I4bgS2coV94p+aZVAWD8E/pP/MHkpdzdolcJIsjKPsr2Dz1fzqzKZwReIuA9wWBXtDiZnP5jXSl8Y+HvyrUz+xX/3n6/+o7//9zkxGJdC+KHI5oamg7/trCIywfGKKLirBtKtNuxqhradeJGNTMCHdLfwZkggzjD0PJqSqqo3nd+iUlkjB5XWQDg8rwplML45gjOh1IVkNNHQEZLaRuJvIMLlJbLp1QoUDAIIir9xcGd2RFvQWgCiCRKywSWoGrO5vr6KUnM7E1PbiFCcTXhWaiwwbBh6Ds7SRVUhWoSaUM0kARs4ejAPtE0EK2CGOo8dnJT9g0MacRjf2d1Ymw09O1gACwgVHo5aFOQCvJkJi2BjOGBQTYW9ACy1BwgE4VlztoGTUz5a0aQMC4xt5w+zLiYTOv+vLuAwUvAY7+jpjMDu8clxrfiBIDw9O5OjkIE5OQPsaAc+QRCeX5wzoIrKLhALHEfobQxD9v6De+Xlq5fcfxwkCzghKItAJg68tcKRe40rlBQ6YcDHfZgdALRTjDiAeVxdEYZ+2Rjzu4WkjWgGGCNgUIN+cJbEeXMcPwwqMy3PlYEL9kLWXjVjUkLEWRa1ZQAdCCsFuqxpdy1Ome0VAjwbHDDOlckSjt1B25rhmQxyrsyoOKv8Xi1KkCWjM4tuRdBdBlAfcAMNZyXJtGGFXwZKVFZFgH46a4aPFifmZBrvzz3x/uSsf5/RKjwFHQlnsbeVsYZRJCPD5/+Y9sXcvRdWYO0MsTIr+MjRab7n6hQ7Yhjgn6JtqrLeju7dK4vIPHLLAfHDajInnGuV375GPDCCXcm44O8xBI2AqFhJljjHhdPGDkhnsgEf6dyh8iCjXNXcUaVrZ2GdWftDwcsW7LNjG/tGp8tIa20IZ+5srXRsQTrwNCi64EtIqMAhzG+//Y4SKkKIeX6mBxlStvlkVBoeeQ7m9zaGndDSApBKPpBTWfvmMzXl+GrrFh4JV+2UsvJjfDX89NygpU5uZZBW+ugUn6yAGtZ+Jvl3VLGQriKoh6As2zWFgQ8FIif5CAY1+WrAc/KcLC+YEZhkN+hGFUbreIvvLOcdQLCRgedaMSafC0NPyhqUochkrbwrWMtItWTlyZFFWdumJePfPNWBITsFcnUxYIQe/0dHd8OgbHyg0TqMRBseEcCLJAjL3LrvqTLR2YXWlegEjSCV5GDwt5izEgtQMSW+L/Yn/mADHZlKWfeyE0R8SBl4TUfTRx3k3bt1BFs7rh14bwZuw/H9PbQFug6jAeNPyi6Ts/bKCc5KQOuPUngmQw3axjRmdsgCLyL7z7w163FV1g74jDLsss7YjCQE2ds5eFkIgTfIsBF/d9BV+LAOC+OSDQt/9lRMd00eSeBZLpnGheeiCemccMSr3TMCO8y0DmPH3UDMvDAvtd5pQUV3DbEMsi7X9DrI5nk9d108XfuGe3xOSK0YSI4LJ5p4rsOWwlof+VtUAYNWPb6DsBA7sj8ULHSwTPMT9OoZbqtSXp+elksGXaEHH6jVzXRWHj9+TL6P79lSGdmwYcQhECZdfIcOEuqyod/gGuw1AqzQHTEmg6NhxFZHjFvDrdDG54LyGLiq1sethRn+luNGTlPo76jcvX10twa4G060luwVd73ogc4i56LhSR64XLJdllvnWD8BnaGlD2QQ9H0EBGF0oo0PPmON2BY7pQAP6Ml2NjngcHZ+TpqBTmydBzB7/vw5YXj/3j06FPF84Ai+w/W4BnsCXdstG6n3sD1dOPLUKmbATcyb3IaMvC05ctVFojmiLQ8wtu2uLEuysS85KiexX9aR7ezIjjoH/azTtwSR0DXFUMpNtIzFdbSNUrVj5SXg8dlgNDsOfpydSZqnkF78o1685sgwf7EtJTkIO7kdV2Bekm0P86H8nBogTccB4HfAQTSp+VjvoR6fKtEG7HbwoSUbW9/JjlfzVpyBozOhW3W/+ZSf6WvNtzx/BymFv9b1hwGARFKhgwG20lV9T5OHhnlIifoGmyedHR3wrgGADa3FicdZ8Qv4YP624bNNkfUc7xsThaOC29nvXm/eBzqiU1A924nNJkzCPQv6kU1klXftFiWdxvNu/Erw8j55/sbdLHexQ60eoMYZk1M8gl4JRpTz6UxrwiQCdVkfsQ6jIGUpV9c3qmCsRwooAA5+3Afo61qwh5F0Z35ov4/g5/PPdAfXynP9dvje9HefnafrnIgmx3pUxiAxsCalrNOJq6/Ml7huBmgVZKAOEjLJvgMG+F1ha3ses7pRJy0n5VWdNuSxaD2qzcPJ3fOezEN6OJCKqi0pPmtbN+N/pgPbH5iTEn+abd34n3hhCz61xDffb/yXHa498Po8r4zasrndXtvHw8jObHNo+zFcW6sY9foajcmHah7W2kQK7v2a+jnZl8HONVXNbmeQax7hMA67WB0xFFzEkbL9ejfxHcNHwa8mc/L1jY6H/iTLS/Ma6lEpmcj03mSFZa8qlRo9qWpQ7c2bE9s+BcPH9o/llvePwSt3KTEt0o5PFeb5dyciCEghX8W3wF9cIGIY5spzB/RxH30d0SXDuJ1lE/dvseDRD0iecyc64lYUCKDYAbqQq5TYOS7wkkHJ+EyfFGweJ6iHDHZXEMCKyW7BU9zBpO5BHDuFgAX945HEIp+tfBRYE+0IJhzLtsG6EKTJib3QYd2ph4lscVyB9QP5US8L9E8nGoH/wiagfRsd+bz/QNcdt3eu3SvysWXyeSgpr1VSYiw/u9lKzYdgvDQdWu+jr5ltRyV3TG/U41iJZh4mHoL9AdxbYnJ0WUmEK1+Enp3lH5MmY08yHVAWRAI5/SzRJtc0VccJPSa8zlU3d+zEVfwcL/zx8lk5MTOd62m/VugglN8owrm5ps2DYCzupb8cZ8hHQqY6MSlpFXt3c40KudyKtR1ThAczIT6OHsO8UAzBLpDwJ6yGiSu4HmvItjLuBayR6IhYxMFBtPgM2904zUSkKqO0OO7ndMJuhzt7SI5X50Xga7VrgnbsT7Re4AAa7DngLY/hiKOdPD/JFnWxVFIvKq/3iTce33a8j28xj5H+JDre290J71Q6WzdsfYyT6Y18yXvL+jMJBQfDG99WbEzVqEoIxbyv2Xa6db5RAZPG4DqigMH+JLyjQAnFYZgH9sF8A8+EneuOfdYFKEfgv2UcR5WY9N38i//+v1z9g3/wH9MZh2qYslTbR2wsNgmDuxy1Zlc6YyucPq/PzqqDpCl60SrOpayB8EBQIc0t9sxtRkIKRDGq3VpTNjrWgZwWKDIm5XzAu3qHL8vR0Z0os52X41fH5WBvLyoW5cAnETAL+4YVOi6RBooCgeCAxkGbYL4sYw3DQBVAyBa+rOXiZAQsn0b7uml5fXJKAqXTFGdAIqsZh4CenQ16HON3GOKY79n5KZfYsiTEpFj2vrtXDm4d0BngnuUIKkIYM9uELYPUq9eZRHhHRi3gdPfoiM4EVmIh05kC77bODaGzpbUJUSaRWpPhUNbbd26rxB0Z6cjgjlZADrriHf/g3ABo0LqRCmrAYjkFw9ah53YamfFofahIQaB4p2biX19ckUju3b3L/URQ4OjOEauRTo6PiTfEjemUDhO0cAQjgWvQznxXFjJYeXVF+GGfgRc4wBaHvoIp3H/4oHz67Blhfw9njE2nBc4UHPKqQLL21NkfJCY8KZQjKgAs61Zg/vvf/z7ve/LkrcBRrZstneo5n80wczWjid9KigOre1EdqepPZKSjrZYYCw/lTlklbtXKKim2KJUjuQk7K499j3XR6YKZDHZG5qoVO8kcANHZd/hkY0ACXFQqYTpTFWcyqBlsYgWj2jio5cWkvHjxnO8PHuCMN5XiV0GRWhEAB6m8RuDeQWs7sqUkiCHhO+GcnJUWJBb0VkbHlG6vwcG3bIAZ75zd1J7pbGZViZjpNsVYwBGeKCvcDgVW4Q4Cugowqi2zKuaycMA4P/vwQx7ki4N9wZ8kcNVKl3tRjd/heZvDMzpSFmUEZm3AWrnBPGwcubpC8FQ2tOkW/JTB8cjIwZwrbezIMe1WQxbCSTerfzo4UR2O3v9oHeEDhJuipoweYFJORpFhKR6Pv/F8HCT98ccfl1/6xV8STNkSVBWfqMCAXMCc4Xy2A82OBMdmrBxLQMtYkuIb7ZTDaIAy7XZ9WK8rYNBmDvcqKLtU5l/F8QhmpswpOe3VIUCtTVR9I17fMt+Mc6I5nxukQLf2UplyatEcilBy1OAh5OV7e3QIg//C0fzs2fPy+vVJeffd92rwCjLt9p07gp0DeuG0dbDFZxf0eyzFSwEtGxu4phmHY0ErwdqGRa3civaVNgAMR7fEZsWbK4AdUAvbw46ANVpNCQp2vZmWJQMi2Bytjk2XWrd+A/w//PBn5a233678MP4IvFLbbVa9hwMr80nSl/ct4Foj3tFKsDp4wpiplckB8AbFCPzGuct2pixZ3S6eNZ+r3Xv1ewasWeGGc3mpt7X22tV8Gzi/bf5Em47qxBefsFKtILXassOIB55BnuOQ8h/+fz8qX//GNyjTsT4EQZy9B1lvA4znCsR5tMBrt5D2WdlOcLARknXHycQt+KUnql1jVP9SZimIaOcgeQrPcFACjYy6ppyD94B31P1LgZJmzLbqJ+1bVGvGueXrNNJaQrstjZyoyiZUZrxoGjAEnKAjwTi0I8DGkPVCPAO6lnVqz0MySRV7DPgsV6R3XHvv3t2azS0+inM/sNaZDKPlkvqobUoMwQAAIABJREFUjHxVB9n4aNW8TjwI+Qj6jwpCBe2QgNUCXDasqDOhio7dNForM+wVz62JMw552H2cFQ49+/zsvEx3puRPNoiwD+ywAf62g9b2OLP4nIl1wCUH3x4/eaLKUARS2C0ENsoB4UIDOWhW2oWSGXcjcxQVlK7Uwho4bzHeaDMl2Y/rkCR3595d7qUywxV4tHPOst+tguyMwnCQ+ZBPuI8dH1LCH3RwV45K58RZGLPy9pMn3GM8A/DC+IAPEm6gV+J8DcIojlbwmdhOZoTtcHz8imMgwIjzUXD9+fkZA4zoLPLo8SPC6OTkhIl6pN0byKqb8uLly3L78HZrG50qBeUop0egOXqCZ9up6WQUBszqGZIypMVvZdNRziKgVh0t7exBOyKpu6cqM1zsrG8djxAJEm5VFVn7vC4clNYrs94puSYjXs43nC1+UNv2cZ8cmMuhVOurEVwQ3Q4jkFn3y85y6ziuQLYchQ7ojivAl1bNjHOuQOdKlnA1hHU2OhyjdZrtaOvTuAY2bD6LKc+F3WqiOsM6ca6kctb8QO9mK6VhNjto+e69u0o8icoPty1jgkfghvWOFHOteyenk3TT2vosVVs3p7dsbFyzu6d52B7wNXa6W77yGto06E5j/ceys71bzoq3t1ad0jtaAp35MN5BR/RJREtp2UuyAcArrHOLrtTJwXtmXdBrwL1oSe1ESfLQ2kaznQHqhE3TB68J3WMoP+V0NE16byTj3N62tQ5s+nlAgLpC/B7KiTpLSYnm9emYmIpbXaIfnFfUtZMuZnvHRwcoAVZVp8TLsE1wNqLsKZmJbh9sJ7crN9rcrTs3+xe0pj3T1Kt94I4hcfzNQKYnp64DfpJ56QiTxPOy7SW+ouAJXrZjvV9KSFYVj+k5+wQGdmVKPqv6Y/jO/EzA1jKYtk5tMZwS+VOyw3rSw7BlsPFTNmxrm+bn22dhXiabmLPp1aJQoVubb+lcEdiNxLCMd8Yh8Zz18bAHoCk7crNdaj9Bb8eHSK9BzmxrWQb5XvFtrdvJ+16UacvjtzNxPVfNF74zr8kBA8si7zdwXXSrQIgDS+Zlut8wbTRKzhTno+P9zp2jSG4ddlNpc2zfWya1hIbmG7JMho7VeK2TzbU+VF8Z7p4f9Awc8aKAj2QUO5zEeXtO0jbv0fr0XPDErFuTrztIXZNNjSvyVfnsabflrLbRckm9xvocxvLZdA0vtK+gD1fBwperTn5R6RetT3EN9KGcWG4/BnW6SxwVsVd9JOBXSmYUfprnYn76XkclqDpJPm/5H0Cv4ikO6uXkRFyLs9kwXx8Zg7lBTuAZOvYrkuOi+l9JwMuwK+TPA7yh9yOAiLngnDro0q9eHfN7rBX4fnLymt3xLPNZhDKd0hdbC4FCh+WcwVttXwehOLnRfgXz3yzXyKMqy2j+LqzJx/HknJ4QRfQXU1ZYIEgDqMes+W+8O9DNszO7lqamaTzD8M58yLTS/KONtRmf8I19b/KltoCSE+UyH9AeS1eUnJOPxB0gMWcHgCLTogbS89z4/JDBjKsAfybqwAfbh4kWkNPAOybzRBIC8AD6csjt6gyT07RWqbqDDxM3qeuhQlf8ynxZPvt5uX37MPkhxDsZ2Lq5KbcOdWwE9lndDSxP1O0PL8qD1GWqdghK52bXogJXQQbflA6srhEZXpknkH7jPFCM43kw6B0d/UCvzY7L8k72e8VfJP3iWeH/0dpCR0s0QF4XOqcEYOu0ZTPBMhZzNYzcIUO6OIKtoNVWwUj/eOgU4CWAP+CV9QukS0135TfEmtTuVjTqM1wrf3e7+kUpe1HkVXX1//G/+Serf/gP/4AbPL++LGWJ8+dSS7pAeD7ELRrTeWDc3lAWs6PMD8/fmYgUIIHirKq5LHgb8rVsvyyo5LiWcm/lUMLS1R86EBSOUjhgXr54Xh7cu1cODw7IxH0YL+5xQKplf0v5h7BD4O3e3XskDGdn23EDYx4vK6n4HXPB55cvX5UHDx5yPrgOggfPfAlDm1V0u+X4+JhEhupCHAAKRQLwdza1hToIDC8ErfA3mDSzgSOoB6UAiIPf8Gw7TDAOkIDBtYMDrofZ5zjQFAHjyZTPxu9uBwpCdjYI4PbjH/+4vPP22+XBw4fl1Ytn5QD7tbPDNUEoWYBj3XAsAG4WVmTVwJHplFnmGBfPx/xByHeOpMzgmQzihsMIxISg4PWlKi8BVxzgjHHxHMAN54U6m9bZ0RCoiLYbH8xE8Ty2ewo8w70fffRRtM+dlAdP3iqffPppBLgeEP6AB9aDayvRhnQg/qo8RkG8aO2DeX7yySflO9/5f8s777xdvva1r3Estx0bGNadMDFztGJmo42OEsrz1uLIMDcdZQXYShXP21o5wDjMphkajU3QQVDNUPbeCfheYbfzVgIO+KDz9NR6WC/c40BRE4pJCLDfdzCsyYSBH6wLVQc6n8vjVK0hBOm8oJmNFbV+LRbkhon4Axj3ePtm85EMBf9tOGMPBq16Ys/zWr1mOZHSmYcpG9D7ZXzKSiPPFI1r837mJArQKbOzEVz84APSLfgTcM2VtqqSa+c0ZthnIyEbN36u1zD2OcM182n87X22ItjzcStLDsDJOBg3HvM+9Nf4c5YDXhPOcWnRkbHdLGVnb6/85Cc/KR/89KflN37jN5hlgxbDNlYANweUzestt3qFzPIK33uPrIB6Xx3AMk163cZdj+GMOMPf95snCH5uUSgnqq81jmY6yHDKDsCMC2Pfi56VXei5w8hyWz3z4qO7d1UVhL7z0ec944znYjk5thvNKSZjSQtSltumly+z3oDnWOYOnXlND2jOn/VR2eY8taDxPMZwM8M802fvRFSARfuDRJOnT5+SZqGg1cpDM7fgk4Y14GV+ZB7R0xrhrMjSmiMg61httc2ZgKSdJstye0WobtqDhkdyBs5mu2zlmOdRdbpqvIeBZv7llnZdBbzHt25nOQLexwS2xap8/3s/KF/68pfL0YMHZR4t5q23mAcZ971PuzhbtTqjwyhL53z318uWkjzNcsL0oRZycrKZJnCd9M1omRN7aF3D5x2M4Y75Y+a5+bme3/A9CCK1kalwDyeDdSEkgf3CL/wCdd2c7IM5KXkM5/e2hKLGr9VtAi98R0NyNqO+DH0LeqQr2TK/4PVouXl9TR3JfAxjwLEA+J6eSucyDEEDGA/wwZxsnNiZCUMSQWb8Dn3NznPzQGepGkbQFTE3OaT0HFdmYv5wst0+usO1YTx+F0lGuBf6K+bwhS98gbox1oF54e+Ls/Nql2A+GBvXumuJYYnv8XwESDEXzBGBS6CGHWfQVY33+A7wxljomHF475COM8wHY56fndVW/oCVnFWqhsS7W1Fhb7AeXIPxTEfWwXH9vXv3uJe89uyc62JmdlQ+YS4YD/PHs7E28x9wAuJIyAHMD/oyroUjCTDB+Hgu1odgJ4LLd+/KDrFtoACjjmsAjuJ5ti0sX+kcW4D/IDGpnSmcubVxz/LE+gSOr8DRFZk3Cz+cNyGe1nBXvND3O3kky3Zn32c5iDFqC8rQa6vjEhXWgdfZefjpp58SroCX9khJQZZ7hkOW1VlujvER879s+1bcSucLksdXR0uDpHkVYI+5Yl4OgqsCSo4hn79Zg6GpQ0LWu7OeknXLvHdZbkgXbw4X/wZ6cKBMTsuLqs8aDnZ6ZJ0i71uWDR4r6515rtbDzUskw+FKaQmSed7ZF9FwDfoYOvgoEbKXMfl53iPhoc6azviT4QU6dYCRlSgpEJ/9JPZZ4F4kzIH3wwYwHZtv5uvMy/Abnu/AUa/jEkcjkbO3E3q4mLY8dtbNPQevf03ekjibv8bXey8HZw3XJEPpKG6/5bHzs/Ic2zPhi1DFN/ADOMaOQuFHyXqgxkKwc1ZmuxF4dqvQVNFrv0xNgk8t2veRBBwTofM2lFf/neVxhQ/0pqSDZXqxnmv+gXfsIVvNozIhnRlrB2N/TrvbKeLa0yu1mO/1n8wvLXsgP4FHwE37uvK+Z161SXf29U4EyfhindS6tNed8abuSThIsz6SeUJNsktrg6/JCQrGjcE8k6/Cukzm5WN4C96Y/YHGH/M3B2qynzHTX8bbzDuMF14TA/1I7Eud40wfnBfwwBVQkcDCABSCxFFdpMTBFvTNuOd5G69o+4Uj2bRsHuSzrge8LnC+x4c83rhdouQ0w8H+UPA8dz7I+K/rEAhWe3bMjS3Yg48B3rbDDZ8m59Uw1nqvE3t9prp1IszBnezcFt6yHWO6XSGStpBAhO9cLW+/qfXpPAfLG8wflfku6sidJpCMnPmx/Oz4p+A3xrMP0/uADmzwiWLd1oe1thVhmPUFwisKQbA2/PO94IP427p5xmHch2AgElAdsJSfZEX9H4UYeCb0HIxv3RSyaH//sLx88bLcv3+v2k32Eec9Nl1QzjLxKSXx1m4lLTCSZaLxx74X89fMJ2sLZLYuVtttXe+zFcPujQ5sxlclNiopE3O0bcXOV+nl/TXcrCNkvB/T80xH2ZfkPfM+Wi8zzeZnuANI5qXmVX624eBnGV55boQnkjOios1BddMAfnecxuODP9FuiTr9vD7LYvNQ65RK+pmUKc+yTy3JA5YY27qgxzMf5DERxclckRQWCf20MVhF2CWvAJ+i647lWpWbwTfwTMEC/Dza7IYM9vcO3mIM0bsCm26ljesYa2GFZkvCyf4cr6fJNgWFnZxq+rQMtEzMsqfpYkr2HvDhpDcYR3C9eQiu3o9j9JrsibbKqVOAOg659eu0rKarMl8K/60PsNCwdsZQ0NS+Xa4TfrkrtCOWPUf8+p/+23+2+v3f//2yg/Z/V2fl8ABniChzQo4xxdBNwIrgux0Zl8oDNaGU1UyhqCJyFreFXGa+WqyEh4DvNnr67GezIslZBmH4+rwoGwiOyMrAALJel7/9278tH374EbMl7tw6KO++9YRBo0ePHtXDcGE441kHaJOajFwYypcXV+X+vft0BDDodHxCZyEMbLTmhLIGZomWS8i2dtXWxeVVeSsq2J6/eM7WmAw8vnpZ3n7rbW4WjFAEFR8/esxqOggVMGMIPlcbYjOh4GF+Dx8p2IbfEFREpsyLFy9rJhCqLSEokClsYQWGbgcdIv5YCzKfj0/PyuuzczoF7IgCTHCfDlleMBj6/e9/rzx9+sXyuc+9V55/+knZnankFtnMcKrIUJbygqx3wN7OB59NAlpAxrZbLyFrGnvpFk2Yl50lnvfZqQJ8qEykYbxYlDtHqpjBvrz33nvVGfXqWGMjswIGAWCAIBWzT1ZLVq/CCQIHFjKq4Ch3Wyconkf375dPooLx0cOHVGKQmY3nPHz4qLX+CeIRHsqRKWMfgnGnPHv+vPzZn/15+eCDD1iJ94u/+LXy9PNf4N/IjoBgmqKHcjDUrOSaNsxEzBBppLB1rphac56IyTpbJt8nzoNMjnT204aADu+L7Eq21XCAMbUprI2rwIRvbhgsVuuw/XLIYDkcZMrkygJNjnUpR6b5yhTRyxwKcWRI/vhHP+I12FfglZ3uWREnL0JGRWSc87eYPG24esaYW/+ZCaPawu3ExEcGhlW03hpoDVJ9g98podyBQyU9tZJ2cb9oD6D8q1rNwrVH6Ztg4wOP3cZ1orYLqD62q0LpKhHoUdYP6AD0AKUIQZg//Tf/phyfvCYegy/8+je/Wb7y5S9RCUSyAgMace6Y6ECOIwp/tipt7U+r4Ep9/LlfzrqOzFALP2YEh+MD1+m8iWjNmPi0BYzgWrFeASVnGA/Og5Mw8CHSzmbOdNLvA8kjFBcgRord1GoIVewpgeU73/lO+fGPf1R+67d+q9w5vF0OozW2s2edSc21JqPMa7AIqkouM4dRFR796tNh3lbiJEMt53y4uJQEVcRExXAIWVfjY07CnXZqxiALj5lUdmO0M1Xdgz0rVfJxNH6RcR3zg4IAenUwEfwY9Pyv//RPGfyHbEFW0rvvvlu+/vWv18QLJ0+Yxuu4KX5s/uH6tnzWQM62JU+N9dQKuTRRVJ45sObABI3KBJSGZbqRreiqgS3vs2hSPepFxo0WNFQLeA54gluqRMagyLpVnLoyGHrHy5cvyre//e3y5S9/mXLO2auVhgJPnM2G51SnQuyHs+Cy3iQCFj3bOSB2rzNxe36Z14YgHLKG5dzMZz6ajwZPi/Nh6O5Ctpzb3ldHqqDS+u+3qo/K60fyB+p8w8AD3TCwNZ+Xv/jLvyo/+9mH5fPvfZ5JAAjM/tqv/RqrvdB9gUEynrGsM7Nh3GJrUQ1s2pZhJ2GWYdn4R8aq1jLUe5zlgg0F0wauceCYPK9LsssGRD+eecUAlwbB3JYAZPg1R/aw+tzPtvEGHIO+8eu//ut0XNhRoGCXnIj42/qV8c9BOTsZYFjQ8J7tUFeDrHnrrbcIR+gthEPAnlmWaHt5fEI5ANzGO5zcmAO6QLx4/pzfoTIOwRkGYCeT8uStJ9Sb4VzR2Zs66w/7i+QiB8VAm5gbqwejFbODDOqwMaMzHX9jrngW9AZcj2AWKpeRFPfi5QtWNB7dPeLzvvfd7xG/Xh2/YieI3/zN3ywPHj5gVSD0GVaCnpxwvU6gsw7tpDbSW+AAHCqY3/2HDwva9j5/9ozwxr058In55gDj8+fPytH9I55vQZyOynnQK+Q7WvozKXFvvx5jgDUc7B9Q5gOemKuTJNjdYrZDnR3PRwUY5sUKxfgMO+L6Su0AcR90txpYZeIhHNaSA6j0xPxp6E6n5fs/+AHl1Lvvvce9g56M/cBe2tDG+ebQDeBUwl7cvXdPuFNW5cXzF0wohI2ltqhxRhDVWzJWZjbnCqaBnRjn+THoFfLWZ8A4aKjgjTqhyPlr41fVZnbSSs+KVkFuKxgOJPNVtrtOR4JMdlpFuVoHqlUxntO6Ceg8nE8++bT87Gc/Iw699967DPyIHzljeHMbXDuSho4FdefJTiOKAXcGgZMkVCxVZ+psdetwOtOpVUrRkRdtFWv7pmBO5D8+RynOSc1t1ujwCq3bdDCUTz63pjlA3CYw+xIkp9zpBNU92DPYnC9odwFm4itKdLGdZRnbni2bqPHcAMRasp4qeBz4d/WDnDHKlMdZ01Xn8hpDFktP0dlE1v11pprxeFjBOAhkc4LN5nDFjdeWnX1yhurYF1fRs4IlzrSyD4TB6gXaX1+W733vu6RJ2LVfePoFJSYEr56hVWd1RtWGBYMEGlcVWk+VH6a1I/ZeGX8t61xN6ax8y+Es57Ltl4NC1sHQ3lzntg3tIreLMz1wn6J9HsZBK3XPI8tKPzvbDPod9jroUxn+H3/yMZMjADO0tbbeZP5iJ918eSO8CJsvP5NyMHiOz01zV5PlDfixbDAnMtiP4TWR1/ncNDgDV4uCCksmqMQ560qObXSCKhDIB8yDwRDwT3QRsT4WFcHt2KAWWHKLVXaCCDx21WOdZOi0tGciyQqwgixABykHsGlLUF+ICvqw7zLcZW8gWA34CQrUqyKoDFokn3ZCbj37DslC8N80XsIEy6gQcYs+8y5XZ3MPU6vcpsu3s3etI3PDwybCntOeiI470h/R4Uy2Zct2bhXsrjSx7u3KQq5/MiloeYm1AV4OplTe0SuCwQtd0abAgVufgrdPeBSOA2jgRW73JzxVUqiPtWC1Efy4UY3f2w+aoyoEDTOew7bQeXpOYLG9xhbl4Yhfr/AVT8WY1W6PqkskP3uPoKdb5qp134TV2l4TOpC8//4HlAPQOxWoi2N32FYeydRqnWrZ6OCtbVYnyLnqyvqiOq9MyuEtdYoDr2SCbLThxf241voZ3vEs8AfIIDzPAXa8gxYMUyZuRbAZ83FQxsFMBx/wXIznhCP7cfGOjm/QTdnNJdoDexyM7SAn7nfreVwLPffu0d3Kg7B3TtAxzoH2dJSF9gn6JHzO0AOho4KfYCzoa3in/xed96J1NNaOLgyuUiXuhH2IPUG1KQs7dtDFDrbcgjYb4KKCmuPyCD7UKFaCfooxbDNIDqj6Wra8Ki+lPciWE6yjy0RU6kr/iUrd+M6+ElfPueWjuzkAP+EbA4yg+2Kd1DlTAlUOzkCGqsLZ3aJC70tthI0bAxkU/mHjSAiX1L1ChTd+FuidHbhSxyKdfTk8s5n+kdDH3d3I9lz2BeRgD8eIcdgSNxxklPH08ckPwHbKkchAewTdK+dozQsdV3ou4XaIpMYDJbagC1Z0bco6gvU66d+uwJUMJu3SV6jOBdIJImAXgS7LFMRU8LLOt1yho8yw0IbBMFfsRpWz+QNrgOAjQLJk+HtM57BxHMQ1//Jnd8zxvtvWtq/LtGQb0PoFZBZwH9epW9uU9piTv1DJaZ2BPgF0JduJrkwpkQDjmhfhWbjWSWfCe9gekqWDog4pClVc4T7/ow+YzjDxz6yLuRrZSYcKjEZRA+2e6KC2p2RXw4U6aToWTDqj/NqzqTuNqCJ08j/81//Z6h//p/8JDuopy/ll2duRE47KXLTfGyhXNfjXqmVQEZcziLJwZu9YO/btXDEhJvdzyH2J4LGgCIADpOKZQVYSApPiM4aFEXh+cVW+852/LX/5l39Vbu0flLcfPiq/+iu/wuATBD+uA2M/O1PmN5hizizkeSbnZ+Xo9p1gsqqeA6GBQbo1E+4DnBzVRykqEAAVjIAZnBAWZhjTjhs4CrBZCOzheyA4/gYCIDsFL58pg+vg3AWiwSmgkvQ9Zi/iGvzDfCA0TDzO1Mb1+NslzwgwonoM7VPN1Oicuq0yeTAVOFz+7M//rHz3b7/LlmV/9+/+SvQZXzGAaEGG+7E2CDS1XprSOASR4bl2VoDIMEc6Xi4uGJD1PPE9hKiZAMY7ef2a1xzePqQgsGEI5QRE+/QLT9ljGIISsHvnnXeq8ZeNGuAB5qUKzdusjIQgvX9fc8Ra7z44Kq9OXnEvlHmzz9J+nKGFveoVNCllyEAgTyazRJbL8clp+fO/+AtWfX71q18tv/c7v0MGwhMvaQQDdyesQMl+bLk7wq8dRjeZZDi+6RBhGXtkeNuZDCdxtBp04MXBIvadj2C9FQIR1dCZyedUAeRgZhzeG8qyWrpogoAZHJrY27fffqs8fvxElctFhy+bGZoJ52dWxk+H+LTcrKD8rMp3vv3t8n9/61t0hP3Wb/92+cY3viHDJVWJmHdkY9xzcvBEDuDWusaGPJ0zZKw5uCinTTWm0xlneiyyZJX44ASIgF5Uk+n8DV7JGyKAFw6aNo92piKzcHjt0PuOTztg1DGO+RqcbmqPAT6F9sjqqb1aTsu/+lf/uvzk/Z+Vi6vL8vVf+qXy69/8D8rtW/tMAJijN/pEQSM6i0jT0aKPZ3ZEu8mcFTxStWqcwgTy+XLeU61d6897UeFE6RhnqNRWnApMQDBqba3NAS8HQUU1VX7O+DND+aTTC8qSgj0V5wLObnnw0ccflT/+4z8u3/3ud8vf+w//Xvmd3/7t8uTRwzAgcwC0OWIk89I+Q/7w7ICUFRoGG7EgyTiLL215m1el0ZirlEQZ4FIIoq899zpU7bi9iUThlRRwB3g0Rkv8ya1wPI5+t+IxUK4Bv1C2YZzit7/6t/+2/PCHPyRIQZ//6A/+kXq6h4KM7KYOndNWCW4DONQv/NuwnZJhk98NuWp0pyiydZLqtEnGAnGLLR3WK2bz9VmvkeIVlfeafcXtxsv8fXYcisfg4lcvX5Y/+ZM/KX/zN39DOfDLv/zL5Zvf/GaVI0O8Hgulmk83TB7AMc6cVAKAr22GWA6ymw/h/eZChr0NEPMuZQarwrvxs9Ct6Lpue6V56HM2qoz3zahqQfPK7br76HyIYO+/++u/Lt/61p/TmEHi1R/+kz8sDx8+iPaRIh85dltQXcluOsPJc2kKd5YDzUdkR6/s5FYJLOOnJU60PUptY+XGH8DIMLOhN4Bfx8CMcxmGdpi0vVjHh6zPWN+CroJuCX/0R39Eefx7v/d75Xd/93ep19oA0FmEaqFqxyDuhy7opDIEhegMQctmtMCPLhtwXqC6DzBGdjUCutChoKNCR0Lb9pfPnpd79+7XivmLC3T8UNcJzA263v0HD8IRfl5+8v775e/8wlcLEsIwD7QPxrjQaaHv4j5Xy+EdAUcnGrGyLPDnDO2bl0vqobgOOjlghOdhLQjuIJkMAS7gEnR1JN1BZ4Vu9q1vfYvPhN75q9/81f+fuvd8tuzK7sP2y69zbgANdAAajRzICZzBMKo4RUuUi7JdZUpiUdSQFCVatMrlUFQ5fJCDXP7mv8Blq2zZVf5iqUx9YCaH9GgkzoCDGWSgAXQ30AkNoOPL717X77fWb+919t3nvPd6xir6kZj3+t5zdlh7pb0idW78DWMNInIRKAgdE+MDHggcgz6CvdjlzozhkKufffopnXHoP0i99fbt7CBRloyqiiiIAzC6fPmj9OCJB1nmFeMADpTT3pOLZzczQ50f+wXM4GjHOlHOn45cOGDcyAs5D2cedGG0tIA+LQchnLz4963bt4mRzEJkwZkZrh/nzuhUd/yjVxBxZMUMeoDvt779Lco88DH8qGWAsi8Br4cffpjlUG/e/IzORMAdewWdA4ZyGOvCLsO7cLrFCf3OnHUMk23GC3AH7PZvKzI5RoVHmmVvkNLQqiO7FAgTZQrpEnKabWOcDyqYzC/zpGvPjAL/+he/9S8YlDO/MEf8gj6LO4wyBxWYUrGHzj878i/wZfI5OQFMDJmhgiWLu3w6DtjRvUPAXw6aCw/TcOLlFrMxWjoQ7t7Sdb0UZDTaU9UJ5fjEs00v67ZliDwP+Af+8sorr6QPP/yQvADOf2WNSF/BeAoeIR7KyRrWX/SrIhvFcyMP7hgFQ9CgDLIyfrbOKwfuBOVGmr1+50CvIJAFnygv5cwmX4n9tG3RZgwKfb6QjYNAWcDm6pVr6dvf/jbpe31jLX3hC58nr1/cZc4n2GQUrKh9CD7C8yyPgnNJ1SRSuWVtAAAgAElEQVRrWhA/ju/aOapsZbeage5XOF8ZteL8cDAajRcdTQ4OZbnjXRm/mCnggdzAJxo+l1eygRr8AYEiuPdbJoaVT5tGya6pmXQPmUfTU+nP/uzPmJWNQMPjx46RD+OHATWe8a8WQRD7soPlrARvq4BAW+Ag3kGQOII8lCmEViz4DvtRFSmcG+SkZBd4NIzz4KfIhkWJQezR7FMGE/UExvogU2D3QKAJ+KmyaSTXMZcCyjGOsg4AJ52B8ZBS+UuOTmt5Uno0WXb6Wnr5z19ONz+zigaoygRbi4KHsT/IKgvsmOEz2XkzO0M7EuxcCA7HmhVAhH0gmBi2GcIWDih3eME5BxklOo/6D50Q7vyrdS3xGj6vu5HbFiWzrYeVeloL5/zeGARQB79dUHX4hfOb+JwciMCJ9957L92+czudeOhEeuDBB6wFU8gyr3l/iw/nZyZsBv13hizrsl3C9fUoMyQ3/A5by5rI8yfuBGFc8d76PoB3LPDG7B3KlpPTmnZBlKZHayi/e7z66mvp/fffI15CDzt79ixtiniHiQj3oFsi43gxV1CDwR70BhqCvAAMhaegAdC/SkQjwAnJAqrOAbue+J6ypuRgw1hyMEKnweeW1LGXa0D2InRg7A0wwPugAfzIFou58ZmC+xTsB7xWgJxsubTZzs/ngEDwIgVuYXw4IEFT0KnBF6BPvfHmm9QZEcz3wAMPcC2AF8ZCAB3WrUxFBFBgfHPgWYUQZB4qGxljw8Go7EL8jTOlvo+etV5uHWcGGuY5IjBweYW64cIi+jdaaXrQP2gerayoO9/4hGcjpw30TbyL4D/JA1oxYAMJZa2zTSEKVcfbpt7kPe0mAtA9gBhV1rBv3JXwGzgFHNBei46oYFs5JYrhJfo2hDs5wDg47myZbjNyG4/xn2DzUKnqkBmvRIS4vyJ/ye3yfbn4VnS7VgBT221SxuzaHvW5XaVLILuyDqWn4Nygwz9w/Hg64Pc/9TNunkewp2Y7Yvb7uC4deJLsh7Xu1hmbyS/B9qDy5L3s0FqR5LMKupVkR7FXFNtd/KyWMQVe3Yxw2g8oVk0XkM6C+yfoEfe4Y8ePm53Fqza6eT3bfX2hxZwWnPk1jCXPattAsWLaG9EmqZ7Q9k25Kxm/RtCSBespkFpBBWYOd/t2MThZ0FuwyRBXc5sH65OKH9oz/5v/9GvjX/naL6XFmam0sbaU5uYsIl4GKQBNhilszoSLGe2NUUBJsB4sMtxLkJtyZunItcCS0DYk6BqCrJnr5A8cNLjkmLIOohMTMMUBzGpuboEOn2tXr6e333k3zUzNpLOnTqczJx/JqeZwCllfg00yRkYx5R4FiNxeozIIe7eiZVACCQICjCkbaWjYgHfXFBZEdSC7aN8+lCkyAw+YOZALvf/kBARDxztwdsEwAAcEBBd+wLgBY8yLKEXMC2cOhBIEF3rjAIlhmEEkEPYBxgnDiqJB8dvWaPu0C66VaUKEN4xIOFcZQAAD6TKIPvqD3//99J3v/Hn60pe+nL74xS9SuM7MTrO/ikUvjvgZ9guFGVFIBsvdWbih5Cvm+/jjGzxfPIczglNXSjtgKcUeF3QoDhCwMHJjLNTQBq5hbMyH/Z848TDhhWwR/BvR5eWuZ1JJ5WgAf8AQtcAhnJHKLIMTohP3H9iT7ty7zXKTaGqLSH0zDq0Q5iYAxVBc26TTCmUozMG4vIx+nevp4sVL6aPLl9MTT5xLp0+dSutrKM06w4h/XNrHQKZicRVPcSSXI8Ngq8hVRGsy+gQw94bLcljrwlc7GHEJVUPYzBSDo8SYWzcjkk6fjTUjJxcQEnr4jTNC9BMUaGQ0gT+gjxYMbPDtSTGlHERPOjYDRvmWwowVAccLztwMz/jlb7+c/uAP/oBRPD/7V/4Ky1fmfTnsuT8yORcYYUztr3YylH+XyAoJzFznPThusjB3hjpLR1cxuhdjSYmqkQDKvA08TJl0mRk7bARXIUAQ6jOAHxmnKTjZUOPOs9EINfdHaXUNJWJnyF8ufHgp3b5zNz165lQ6e+Z0mh5vooNu2liHgLNMWfJnKlmWcTtG2fSxnEJF2VBGgcFA5+UODHdCt1WT4nCIws5gZahuY3b7PoAvWhR5qUsumh179OYE53chN2lAAm/wK1rI9tN5Add0sf3jP/oj0udP/uRPpheffy5tsueAOZUkg2wd9oECTgxvrMcF95mNRgyt82wB66lCuajo29wE26JMm/LMx4pGtBxJl3sMSnGMTruCn1FhoBx17WJC3rqzmPthCUxEGllUEvq3oSTm3MKcRdSNx+mDCxdoLMVFAxeYF55/ntHjAJj1ppvwl5ctZnkeNUBE0RlOZr4USmlaRKuXNfYsO0brqwep02bnXY8EN55ZyqbTCQql1IHBPcvRDj7qxmq3WFuWLyJ5Q78Ow4lyblkRtu4NHmOJp5BVh7LyKJWxlr7z5y+njz66TAfj6TOnGcUpniqeARgWY+yklqzMgwkDJyZmj13pS13a6kGzlDZMb7PyYuYsU68e9qmKRgnft/WoiHjbPUvBR4EYkitWpbnekwICLOtZTeABB0QvX75yNa2tbfJC+xM//uMmP9AzyfselCAGd6rT0D/ySG3vj+h7K3KiRXHiRy5LRL/iRx5VW/YiJLcMaRmXY6YxeKsMpdnA7DeIbFA1DmNBCA4bU8qd5wdHQsbNXIldhr8xL/SoJAC6/Pqf/AmzBX/qp34qPfPssxZwBFphb+plzgjjBsoc4ZJNuYzyMN5vAYYvlGkBXsgICcMCHEYwDCzCCMSeYNa7z1oG7Cfi3bh23f52hMO+MAeMQDAsoHc32gvgLGCMuHLtSjp55gydZaDTY+hPOrLeG9BFYSxBtOmNGx9Tjz1w5DCzMzZRNYH6senpDAxDf2469WYYDAY4gj9BL0LQnRmX9jG4D0YZRctDXz5//l3qd/iBwVSOTegyqIIBOKBCByJSMR7ggXl3wfDCDAwz0MLoj37gmBtzoGT0nVs3rUrG0aN8Dt+rBDbWhOfw/LVrV9Ox40fZmx2XO2QaAsYsOT9nxhCcyfEHH+RZox+4Lq1YO/Zq+rr1M6UshfHoDiqWmEOZgQMwbMJ56OVMsWfcMURLyKQEL1BJVdEz1ojMQuigMPz93u/9PmHxcz/3czxfwBzrwT1EOjiy9XBPQXYo1gcjjqpawOmoNhHKYJdeYL3Gi/M+UmzUKchl/TnSECLd5RjKji3jDVbWyuhNugcNgqCnkUwp6tnc5W+KYcjVc9DXCP1quUTp6MWgYxkSpk/jvvWtb30rXbt2nfO++OIL6bHHHsvtGTACcNf6E7f1AfUfL3Cw8aPeU+SGR/ePp2xvIdhIcgv3pDpIxM7Z9lPrJfg37yoeHKZ10FmDlxDd7tH2Knko2aG5Ms+T7ufysnuPMhkBnoJAUji6X3/1NVaYOHv28XTumWfSDNYR2p4ADiW7r9aJDBZ1oKGVtTZYAx9LqfLSn9rgUM63wKfgnMHB4SUnhgckxUCeonOVE4wyeQK//DFj/9FQaGuiXrO+mdZWl+kkg2zAfRZlidGK5fXX32DQNLLDH3n4YSsxNzWmkRe9juBgFF3HfcU9CwdEk6ardOmnOGYihQY6AI2EH9EufsfMI+EKH83KoI0DXY/ZOwg88V58NE6z9+9Cp/0LnoedADwHFaKgN0g/p2NNzlkYd1nSDdlGU+T9sG1cuHgx/cRP/DgDAAAh3PfB3yEvIZNZHnw84p1XmQ+kjZBNJiM9DIn4XEEx2K8y7NWmxmwf1tsNQS14V9lQwq31NXPKKLs/OmUNdwvPAD+VDQrP0fkwGtFxCkeHyUdzwOA5yUeMD/miwHCViFQ2FvaBd7BO/Lz88ss0kuL9r371q5QfFmD8AH/jR5UTsO6IS7DNIOAHawFscLYYF+OfOXOGch3roYPI2wlpbDnkomyQE76DaJl+SjBr665V80+NITuBaKS+M3VkTnAkZHtBFZiHPX/jG9+g7oFqL0899RThE9uX1HNE+qz31rduPKdAmhY8alrUv/vuocLteH6aW3jYmkeOxrinSCPAWwWKyCE3v7jAezNYHuCCSnOvvfYabXmqXgJ8FN7a/RSZQfNpcd5aKijzCDgFnMQ8gLnZTNHTcC4nkkBfgXMP7wG/gIvYp5yAoB0FhOE5/GAs4DjewX/gB5gLfwOf8YP94N/ST/GMSuljbKzfbAdjvo//5GDEnqxKm7XskrMduAKdE/vBM/gOY0JHxt8Y8+tf/zp1dFTIUSsmPLMf1diuXu0kyihxRgFO2qfKqGIPgCX2C5ipqokq5+nf2K9okg5G3zf0UPE40DHGx/cYH/o21qXSscrCVOsF0R7OItKhYEadLQQRRVro4KLbmyRbIg5bpYENBvx+85vfTI888gjP4bnnnsv29hqvFdwwqXMZ/x/6qdfYR28aIwZM1ePKP9LVp0rZf/GmyIt6YVTZMuJc8u1EuIvmgaMIyMG/IbeefPJJc/57e7gWLPAs8E3nEdcU54o8eIgH1t9pvMibW+uYYmpm+dH++nhhDWetPz4f9xJ1PWTtCV9xJwJd/Omf/ikD5k6fPpWeeupp4p39WKAcWjyw5GjVTuZ+zrMOgKnlk1V4M3jE+WCLUBW6CB+9H3108d14tvGehjFicBDp+h//5q+Of/mXfjHNTo3S6tKdND8/4w3drYk4kEwMPRrx4iSzLFeFMol26TWBBURbz8gWD6wo2l6Sw5UnGZ6LAbCLOgCRytKZ9bAgkdnCrKwXHD8rKyiT+g4dSg8hYmFhF4WBHIuW2o3+JnZZV98DRfSvLC+llaV73A8NMx6ZI0UKl3k2LPayrIrs+vSzWzSSKMJXjjJEqMFJJsUPBLJ/PzICl8m4lNoO4WQHhXR99DiZd+eclUXBei1iGmdlqauKopGCiM/sMmv9W7B2zAfDCQQ8DDFwFsHIQWMsm/mizjCckIvp2tWrNMYjwu/I0SMcS4YLCB/84EKAM1dpBayZUYaeKox1Q7hIkca/MQ4MAICbnJv4N8qSGoKntD7aoEMkKqzmYFzju8hu0NwgZpR65cmjfBxL3ZiBBAYonCmcoDgDCcjZ2XkadPAzv4hs13sWrZN7kFlEJhykupB2LonszQqHH8q0LaSV1TVeTu7cuZfeOf9ueuE5ZMrOpaV7d9Ne9DVdXyMdzS5YD70+BicvO1Pk/SKDfg5WQstKkIKugLeAs9WmNk9SvKBi/7zU4Sul24fSoHTwqcyxMxxrEL2Wvfzxwo2/rYeMlZIAbKBIYC0zs9ZDSI2yJUDkcKdRG0ZirkXlS+HWGaWFXbuo2Fy8cJHnBGM8omTUoDYzNDd+s5xFDnAwCzvLWnkmLcu45RLKI+I1DNXulyxZ1HLqOEwsOilmq4zTPIxAMtjIyNF53kVFyFqDwxSGEmXmxJLLMJ52LvLuDMPMs8kM1NFhY05GKyULB+7iwp60tIxMEmQowCCznlZWl9P+fXvSAvB8dZmZJXOzEFxW7skCQMzIgKACREvQwRh+eHZKdXejuK6xWZhmAHZ5ccHjUqrKcKHUP2cJNS99iueVDdkSZvh+fcIxITibA6ngORHf/h/8noYkK/9Y8N7kgwVrLLKMM/qDIUhicX7Oc5JK1LWdjwUncK1ufMdaMTeDIhiFFJzdOWvV5JLhukVxInM0GsREC/otI6ZknpQ6fY+yezmDOJT3zPuTI9ejufAeHZX+uSLLdY74Liq0WaajtMnyCp01lHOboM0FwhEKEiJDT558hJc7lvTwvgSjyqgU+Rob0GstmcfAKFx5JemjtfOjbuFOEJyFIiPxGxkr2RNcOKiV0HCat5I85kRBD2k607ykqfCSmWpqbO5OeMNFD+wYWcav0WPXCNxR2qSsudEbzhUEJUFmwXkGx4CVj7assWicliGRBvge2rLSHj5/jkvxrL0QpyL6VQlAyZeu0TClOe8fmJVBlw3C7UjZRWEsnxJGLmvwC4ElFoRWov8kV6zsnN4t75EPeGRzjoD2C+Ann95kOXtE3yIzDo4tyHb2irt3N/c9KM43s6ijLDp6SFrk/Jw7IczNV2BgzFXHaQZPk/Hak4wi1l8lKuG2R5ZGdGenggGsrBX6lOyykjNuJDb4WcnHe3fhLDKczGWpPDPeOdtE4F00qkXl3eZFz7y9/H3jkxssPwljncrCc+0sI7tORwGyHLK+QIfees5WY2AcsxqtZAxL36Dc6Z07hOMelFGCYdO83H4RseBDOP5Kzy9z5OAM8B5kOuBVjJao8HAnPfDQg+nO3Tu5RJPR5CYjqul8S1bxg/0f9+0lDSF6XX1i4NDCXQTPM5PSI8UxO84Ash5lUeHoZw9271eOyGusDXuE0ePe0j0apVEe1VAapaB2s1In9GU4Z6F3s/zl9BSNU+ShLJtpGebAF2WJWgnkWZZXhY6KbEcL67EMJNyB1AsGfBFZiXAwqsQv9gh8RBAc8ESOPwTOAe5379xl5orKBOOiSj3MHTfSOVaw7vU1ZlSa3C+BZIxQT1Pp4KGDWV+06iozdO5aSTwL0MD/ra6iJ+UuGrZQihdOoGefeZb3BHwG2B8+dJjngb0dP36MMFtdg0Pb+3eyPLlVXVEpMOCYsvSlE+oOU2sXDPrwKh04Y6MLK/WEMn9d3lmcRApcMg3BdU6cG/QcJgGWfo+ir9rfx/MGf2BA64gGUQX+GN8zxw0dIcxgRGDOBg3o7EW0tMQAEzpavXoF8FLyp6lJVTEZeFZ8KZekdj0gtyvhblKa9tIo2o8i7m19xv8kA7PBOEaaS9q4sc90dcsRpZ4P2E9Pp3uruKuafmS96gwOgI3uu7UhQ2NFnq/9gz/RaOfZFTCcnnzkEVZ7QY9s0ScNHTI4yiEdIsNi2VesOe9RDgCXdwzO9L5l1NOpZyDgpRgOs66gYIKqrJRgHI062WjjekN2qnnQMtfjawDM2O9Gtgxl8DUyGLkWrA26G/Vbj5KfRSb6OvUz3K+hn83NIxtlF+HJUnNOL6ZyhaobDvwcQOqCEXvIummFoFp7kepF7kP3sAoTBYGjEUu4qq8tsGmUkMEo3c8MXRtWZmwVpfcsK44BrChhyAw5K6so4yUM1uAvR44ezSXi8W+WeF5Gr7R7uRT+4aPHicOA2aVLF3l/PXX6VDp+7CjlBeQGM3zQl1YZ9mjJcvcO18GSpOF8wPutHYvZUgA38GvQP2QP5BnOBWuFTAAfAO5ZgPgB/maw+t49lHG0Ec2hepKV6FZ2Dd6BvQWfWSD3Op0LLHHoThWWxfV+vSrbjc/wH/BOtiHZgmADw7hwCMCZob6nZluwoBrMgTWjggkyf+CUOX36dO6TBdmubA05DHT/0DgY14LgDR4qZ47xUSEB5yfDtdapFjgK+O8YQ50O4z3DyM0Dt0LJtglZ4nYQ8jK380gfzXwpjGP2txJ4Z3fPkoWt+2vkdeKDqJKDM0MmnjLiNG+8i2kM6aktmSA+FuGg56OeGN+tx80yrpog4jN5USilnenc+Wc9V5xDvE7rkn6M85cNMt73F1B2E2eAli5eMQJObOAT9H84zjCWHIZ0TLJE4yKr0amcoWgLtIDx5ThXOUOzSxr+I+DMbIEruWy5aC0GA1gljJmcfRfbhpj90cr36zyxBuCz9gxaAE+QvVK0FqvLyYam7F+W5vcgOgUiYHzNh/XJ4X/oyJF05fLldPHCBTrL4ARV2VfMAZgpKE72Veopbv+NTlXZQwEj2EairRiwxPdYG+DPe4PrytHBKNrHWsEjjCdvkn9Jl1ffSDlUFQwR6ammaeFLdCLVzo78Dhc2GYQlesTaUb0Ejmz8IOjL7kwL2QEsPhJpItK2eERN95oDv4UDrff6aFy006J9jVPzmFq/atF+a7y+NWjdkeY1B87ye9/7HnERWeenzpwxPczbW7XmAX6o8mW9B/EYfR7fH3K21nxecJeuNrmOkHzmX0YepPNswa6Gt54B3YoGJtaP7A3v02jBuGtMnMFd6YUXXmAlK+CbcJjnTvtB18FY42Fcc7FnTAYG4j35r1r8PlZ7iXMI3zV2vfesR4cA9KGzaOHm1P/4j/7B+Bf+xs+nqY21tLG+nBDQDoUOBw6mAOYvoWwRGJZdh/+gaNBQiexH78Mmwyz+rQipFkJJoY2HLYSpNxqJg4c0xTwRoQ5/E1hTiZHw09PIrBqn119/k4rZuUcfTQvzczlrT0ijqBDMJyUiIzqV+hJdoWekhAOJBAOV9KAhyxuKi3lof2D8YpgyOIARK1pFSqKcuFKyFMmC+RVpTqG7as5H/KiWONaEefCfBBjWqLOhkXxunmVIcW4yEsk5qggcMV8hKyP7kkXX0VlGB1dRurA2Xgj8cwk0fK7oa10OJFg0p/af3wUDc2MVnsVezYlrF26V+xB8rdyqZSPJCYcLuZ6zDFz0n0L2jZ28rWs2Icph053gUahFL3yLYMebY5aaRZT46joudDPMKHvrrbfTj/7oj6aEngorK2nvnkU6L2k4R7nhwNEiTmufIng5NECHNJO7IyvSTBS4NfPEhUXMIQo+0WNkKNwfMhhR8rDHwVMz1wITy0hRLWw5LSIjFf7ndSAyNxhxIz3F862ZrS6WUdhrTOEevpNRhngzM+eZHQb5KPCEh1F5d+zIcDA4mQNV8BSd1gKZZ+D7ipcWjBEZdcQnlv/bNIFNfCZfM18KSvvAGLK0tJbW1kdsnI3emnDsXLt2Oc3NTafjx44wyxqlUS3p0gxjZQ5FMJtzZzTVFTURrwTvuC9G26hm0qQUd77LNzN8SYNw9LhzWXQrHhFlQS2Q1ukcnfyJMGudIaK7RRtRhgCm+E+8QHwSXmeUI6nlks5KFwjxGNKjGzrkKAck85xSvpmtb3wa+8ZFin0xOplgBQ9FJ5FGbc3w3LSVD0BH+CQcJg254S1nU03UW+9mgUimw4hLY6o7jtYQtT3aZGkVyH7oAC8+/4Jl/0PWe6UAXBQrm2g+OBkbohEOn4nXxxPeUtlD/yQv1d6nF9SKGOdC77fgwNMz+C3nR/yMf4dSmDUWijdHnBFezqI/6ro1+saeFTFqzqpur4ciZ9qKIuYVr5ugSfDOUFIs4kLNY+K7m3AKh+i1CK8WDWhfsuHWNBuV3Vo2WYBDkbOR7+pvyVfsE0FOn926nc6fP59eeumlbNCGkRD4JplOg2TIdqJRagnOx27Jj6g/aR2Rf8S+YFq75K3pOfYT5bMFMJQeMBFvVAIo4qbWKZ1PfKgFi/iZeGS9bvE04JhwF/PC8IKSlIo4jpc06D2ZD7lcxGdYCytZsNfGetbpNDcMFhgPdA8jDUtmuiNAvQmXvDd45LlYs8rls++iOx6ox3pfQ8CX/Wbc8C6YWjkr6zmuHi4yIAGG0CvUCgDPKboc32Hd2A/Gks4LgxKCSeL+sQ6MDyMIytYootwMpQgAUpWNUTbUYD8wEtZ4gTWorJbOX9HbinaPNCbeYLC0qHcECqrFAt7VM6oYo96tgKWMWCo1KtyUbMW7+g/vSTfHGWDf0RmqS7564mBM8RHDUwumVNCHOYxnCC/8VlYm3sMFGuPB+Yt1Y2/Yd+TpeF4OYfFH4Xdt3KjlQsvQDFxaQzsP14lretX+RFeZ347doRFKBGXnh+eji04FV8hBlgxHEANkOXs3mSOdzk7qOva3YA78QpWWxx57lGoR9i/8xXvC2Vq+1Hw/r8GDmyTrI7+DnsUSqY0oaDwXYSFYRznR4nWiSfFA6efM4PWy1PGMMQ/wRY6QzAcZ9GlBrXDiaN2Rh0tOgn7lPIGhEmMp4zfyWoxheGbZIXGNUT5H/UjPgQZwDrqPxvXUdzHBSkGuEU/r9zrn4ecg423U67AOnEeGpwduRh2u1m+EAwh0Jq+dwr3bWgsAucCjQZ9nzpwi/PYfQCYbgttGFlQYZJl4NT4CDkYZLjh2ZV7R6SMtaUzJJOKCV3yJPC+OqXHzWY6sfCIcp+IVwAWcK3gt9i37AJ7TvzGmeCb2jR9lzgC2gAHsPbI1MBtwdi7duXuPbVIQNII1YOxSRtH0NRjs8RtOMcqGjY20vLrKv2Ukx/fAIRj8GWRx2IIs8IN54fBVBjerBywuusMXvY0sKEV2DmVZUWZNo6zrAs8SsGIpa8clvIfPVW4QfFuB25hX5cGxRpU6FI4DbliHHARYI8YCDDAH6AwwV3sefI5/K9MS32N9koEyNMuIKjsWYAG5I3rBmhkMdA9wR6A2glZWKQdQfQHPSkcQnWNsrE17190h8gv9XeNu1EEjDgsHRUf4LtooeEfzO6JwXJ8pMF+Za5F2JZcivWJs7B8ykbTo/amBM9h35Fk1f9Jea5kQ6alv7/U7ovPIl0Rjkgfas2g4yomaFwouEzQc7iFRNkmXELzE75S9h96wkAuLntiB70Fz4EnqpS3HHXAaNMTqcWurrKAT9wK4yb4pWYL5AWud89TUDMfA/DhLZfXlEr1ewlljYXzQjJVFXSOtMHDU7dni7ZI3gh1+a72SU3KqqZ8jxtK6FIAgXMA7LDPq/RA1H+gB68B6lWGptgLKIGSZf6cp0CvgqAQP3UfFd7BO2Xkjz8W+VM1PZ4dxMY7uDcItrUdlkfFvzAndB3vEWuosTrwrWo86iPA64pDOWPIz0ugEjTD4qO1glK1OdwsETJw7d67jXKxpWOcq3gG46D/dE+t3hPNxX4IVYNyaA9+L7vW9fmO8qIe19LQIB41T877WMzX8LDi3JEDUsl5BAJCPWJPugsrkrccDnalKjPiX1qfs/JbO1McDox7R4of1/PZvJAF4wKTaQfmDGEM0HN+tZYrm1TMKbIj8ULgL+6PpZVZtAbwMuAJ9ADiP0uLxTkYdhH0jfbVVJnzUHzWf1kF9q7JFRBkp2Ma9VebHzEOlk9b4pTlECxHukqG1zM26XS0X/of//O+O/+bP//tpAUk7KLU3ZY41ECcUDRBljIgCUBDlgahpZIbgcj49C+OLZSyVo9IAACAASURBVJhkQcQMBlMUWz+RsebvnVGgVKaizi3SLlcxzsZ/i7D0LMYpKO8QBAt08C0traTpmTlmR6H+9u5daE5qvasQgYq3rMa0lYmzk/aMmHyS1miPpViriHgAE+VdEH1rDHg9Z3ItLu5mD0HACI4J678Gx+cqsz/IjIhgFmlN5443U2akrkdOkcmEBspkPux9YVH1NrZdWDBXZMrEV4+6BvMQk4MgQGQ3oriFpIo0wlgSxHge/y0icm8aNbmt7IAMU9aI24wXqPNNgnCjHJ6T0aWUAUFT8FmW1ZQSm5mhrzMbH+AscKOUGTrsco8fGppDHwEperhU4c4PWDMaO0SgKbuOnbKYqWcZXlZ+bTMboYmPNJ5bmT6MlRmhR/Fzz9PmSMUFBBl8GBeOxus3bjDa48d+7MfSaGOdYyOTZnPT+l+tezN7cZWYJaO/ayUutG/j/k1oKdMqOs2qUko5urdLeVg7cF4/UTDBudVhSuEf6pkFRy7gab0uZuDTpfOkvgww9Ts0M1a2oYZEmWNFXFDAuQNBGahUNmigsIh6Zh15OTvxA2NoVuIS81s/E8uUVJZSru/e2VrsX6ZsFXMCFLhseNnSbhaTGG8HTjJ0uTOh8CqP8kV0rveI5HudtaDkpjLwfP0UjimtrVtG1uz8Yrp9ZymtbcBoMJ/27d+XLlx4J+3dM58eevAB66MJXPVoZ0a0s0Sk0YxluE7xqDaS9z7zvUoo2PNdh4cl5MCAZgpc6ydnK5WUJc/0KM7+qDSJ1ZZsHjtDGfCBF60fKWuiAduWZx9a+007P+fjxisT+Q0ySGjM8P56dOayl4dnMQVDlfhqvKRFBzMNkrGsYYCZnMsqz2RrBVwRIlCcE3HtCsbBZ13l1GCvTGDBpKsElZLkog0cVcxAlcwQbxaPtajzGZNZkD3AIfBZBkGMGdEPB+K7777LjB6UR0X/XL7nspDhPTWD0kLdYZllVs7q6pbDyzinxuPsGaqePr4Xb1AeM+iEB/VnBXe8M2fQRwR3J4pONqxJf+tRyaxnp5uaXMWX8jbliAo9qXhx8HK04LUypPDsQtYc8bcP34O8oe7BDdv/sMdMoN88ZnSKVfRoeow74kSE/oz6lIrylL0ulchg0AmNCQEMhQ5FM+rr22UankeTeSz4OXp5LNORffPW7fTmW2+ll176Slpdsex46COWWWWKuxe7djo3WEzPlnElF1sXlTBtxzEhmPAd6GQesFXgnVmoRbC7TJI+GC+JncudztkdF8I5ZStT5ZEoiDih3mL+Xcn+sAAX6nKbG8wCFO8AjpnuIprGc3O5r4uMJAxW8suycBE8xhrQG/8BX0SwEIwZ1L1CcAnmxj0A52aGYHOKYSy7gM+yzDx4h4wk4DfQc5GtpwoWLO22hr6KJqvxDDI58AF0civjr+yBxOhqPI/ysOLr6OGDewf0S17WeMeYYvYLaJg9t708HHRu9fvBOMjIQDaGnKXLK8hYRPbxXNq9B/3AYbi/ZZmW+/ayAop6VFHHZhABKmqsMxuRpeCh38H5u7DI8oSoDgJ4opw8cBh6NfaITGc4FyGTAGvo0cBNlp6HUQx3qWlEAMMRYt/hhxnm6+tp1+5dubw99qnSqtD/cV7Ys8qnKlJeBlKDCypqrHMPmE/6u6pnWPYXgvjmiQcYA2Oyd80By8IBSsPxBn1+aRnR+6j4gLKEpn+zZxJKvmIf83PcswLA7BnrS256Xf/9ELjBcp3e5zAbosCnoXvmjCLJQeMJgG38sWuT6TAI1zPWalm5pH93DuId0pQyV1g9YpTWR4BXkeVGuXYwZoyG09XKskLWf3bzM54xSiNZv2ncqQ1vFPzQ1SrFHaziiOkx9pnxC9N9VaHB+Ezh5cj84r1Q92RVxxB8AjPTvNx3CNaIvMv4tzvvvBqK4f1UWmPWve6hnqntSJp74Do/05joL8fKI9KVop7tQargu5gXvAM8BPdnBqm6TlcbM+LdSbqAjCGx0oH4O3Uy9nCzezJ/3BAi54My8IseaeeRJZ/fvZUtmb/LvN6NnFWmVa1DUJbhbKIOW/0t2EkuWflmK8EPvR5/T0/Pphsff8y+rOfOneWZgV3nyhK5v7ehE3V87N+dLPmeEvBFFWFEG1Ff4blXP7yLezar7afobsJfls41dTzrPzhPyiPHCdlTVMJPmUTgQ+BxzN5mNqPd78EX7txBcJE59lDZSeWmDx85TJ0VvBf2IMq0zRGrRdHRuGs3768obQrCvnzlI9LWiy++SDr98KOPrCrT2DKU9zFD3YLtwTNVhhFnBMecMgTx96VLl0ye7TH5YyWpTTYAn5U1BQO8AoXw3NoqeJbRtByaCpTFe+AnCKrBZ3L+4XM45IAjWC+cD3DeYX1YC96BMxKyEWvC83LeqQIRxlOguYz5eA5ZmXD0i1bwDN7BOalHJJwJ+FHJSQWfy3YEuKi8JPaN79H7LDoYAVfAAvsGbOGcwz4VEJrp1+kj/rvL480WlnXcwGN4xxFfbfRurcfUfVW2JZ2D9FvAIhr/9by+B1ywfpwv8Ef0JkdUNMSKd0UDcb0v/Vs8Qb/lNJ6gycB/tCbtUWuQ7oi1yGmitfSN15ERFS+IMDAyN0e14CQnFRMFJF0QYMEgfdMxZH+UTo1/KxCAd3jodp4lpDm0LwXLyhEl3mBGfXP8RlsHnpfBv5YtGAOwxdzZ/jiLanJW9SzfoSungPQH/JbuKadl0RWsohfGwPyaR98DPnLmgV/ifqTyxgq0wDtyZupM5LjB56A7JZ7IqaggJ9mBpSPieYwrvFAAjmwRWKucq9InNSfOV3ZeOV8wvuzEGEN8T7Ch3XR9Pds6avrWc9GWzXug31smBJCSBqqS7hFXdV7Ypxz/4smTtqmSzEG90wP/FbABx1HrR/O1xot+jsif8DdtqI3EB+GDxtNa4r60jshPhvjjkANPaxCvlCzAeLoDQCbLcd/He0QftQNMc4vmIl8S79tqTLyjvWqevv2yctlMCTyu4RZtbRG28fzi2K2zintYWS40BL4Puaxy4nLSizaMz+KuYCcYz09/i9ZqWSFdVfuJ/LyWDxFP0Q4u/kS+WWdWRnys8TX+u+b5ei/iNGH73/5nv8wMxr0LcymNN9Isa9fapR0CHyUljh49kg4dsuas2XDkjTft8oVL0CTAOGm+jsmRZ891HHt592Z2kUGeG4q9D+h0g3HYRmbJGQ5mSoRF7U0xu2x9bTO9+ebbrOuNUpWLC/PeD8PKheJSKCeg3WO8zw4Zi19Cq2wBHSLmUsSMBCLgZUBHlOV6LqvBi5JnNkRjI5BIh4EtiPhMuTLHpASnEKkQrvWjiM9FJcpKWqIkHgQaDFDGpPk8e01Z6TYRt4SqBC/WEyOCFI2mfdseYURB9DjGwaXHlGhTaHHpXqPyD/hY1MOIxg9cRGmMWVzkdzIOsZcnyspNTXsvLGMo1rQdvRjVz8Ec3MIiCiAaGq1kq+3BLup2Fy4lPDG+DBC8kBMuPi5h48Z2z04S7vHc3SJIomfpPVob03hqho6Mjy5fSRcuXkhfgZF0eYnOxbGyApmShlKYxXgglzk+0oWztjerDJtdmt1B7goKM49k/M1GSiOsiFdyiPBZb4jM/YQIcMJKIHXImv6Uzc6yQfFb4g3Lk1ovDXNoG31nA7UM3nEuL+cIJdMurHKYhggk1WQPBnMyKtVjD+smvYVLauYrflhcll+CxWJKVo45J61npJVazO/7hnx440Hu2I0GDAkAXsxdcZYBQk4L4jCy2CL+BOV0CiVSEYXe6ecH3+1Uunrt4/Tqa2+klbWNdG95Nd25t5x+7Cd+PG1s3EkHD+yykrKgOSiC6ENCZ9GY5YfMgmvGIOIAjPbsW6sgkOyKspJqjvMdOIEmUfK6xxEi+pKj14wY5kyzoAl3DrixQwYI8R0Z3OnYYVCBstI78tCEsAdc8IxiWRwEDghno6zxQA4aRMEXwG/9oq3eiSZDnJNkQ5zhpQlTgdDh484ee8X+l6Dju160zg2N2SvEZlFdo6CMOwhSkDIt5Y64jtP3MStIZL5XHEGh/KPnU3Ro1407VGq8RJ0FANj5A+RwAuAyTGcTgjBQamp+Pr3z9juUS08+cY4730BQDXp75VK83dVlqMiDEr92OGe2krOYgV9CV+PVJkd1DkVvyApgDjgKjuYwF/fKId2T01HkMoYH9mbc2IIikHHazXbmvipHtAyEeDaeITPDNkc0svNCLYO6l9UrmBJqnVZgBA3LyJy5UlZI3eEnQ27Wj1xnyWstbkHyBRogQx8pfy8rsbbpQgyCgc/bWUcMJFN2PYO3ivMzPu+sz/HNdBBmc61YpPFnt26l8++9l1768ku88ELPAE6Cl4w2XOcMfV1J/3SEo0y4GdfxbHZChAtnxzkqhh6M4NLf5NBQWWKT+YYX0Tgq/qMjo97l8kF8SRc0XvRDk3RjxXZxNUe2gtq8JKP0W1G5yviFHrAyolCvRJ/vpWWWsIQcAA8FHSMwbGkZJfwto1a4GyN6Sf7s64wALqtIIZ4Hgy11COnBURY73cp4YHqmGSLMCWqGGZXcxFaY2cDS9VbiDuePtaH8J2DAiGpvq2DBai4zWYbSyrTK4Ed5OosyyHB0IsIcer87vmBQcmM0ebPLfjjLQJfQQ997/332rgEfw/5g5BJtoIoDdGdk4mE+GHupurnsl6EDewO88CyNLNPov75ivJFnYD10MLaMEwzERPDj8pKX1FX/QcsAA2ZQV2d2vZXToZEN7Sdcn8ffcJIKB7BOlB9llQzvAwhYQ/c2h5TRBXAD35uhz8rmYo1kj6EHjuGLBTaRD2YY2tp4D/HecDoTDML+6a6Tg+9hveo1qLXSOam7ne5bsSFvxQMl3+gcdKcMJmfpVNavcTkhmnLd2uSn66KBdkmj5CEdhsZZ9ZnosehIKSFOiyM6I1DmpFQrnC9oAWcPGOPOjD6eDz9yIkdKY3ysC6XthXeTktP1sirgIMueaNQNumoOvNBOogNPzsIgdO0OK/3b9y5VMAvwrGYIWuYQQxsK5/fmNA0vBl3cGL3pVqgkZA3rJzP2YdwAvycP3hwR1+HIyPfSWIbbzyk7P2PZz2wPkHR1MRb0OOg2uvcoiCkaTGSoIM14QFSUHRFEhoeeOVG8Z1lHjUHCursRz1iZosBe9z7xUNk1cgAR5Zi1p4CsxH1zbgb9+1atLcftO+x7+uADD9BptjFaZ2Q8Hao8sFKBCXyAxm20XvDenNnO4Xze8N/vCI4CUfZlI9bEd+6I7ehIdt61sdHQtAQMiceAhmSYF/8HPmBI8BKUbKZ8cecAypfChrMfssMN9nC+HX/guGXtrVkJUvAtyAmUgr5+/eO02/uhXf7oMm0Q165fJ/2+8OIP837AkqDHjqJtdVqCk/DwYe5DzjzYNFQWFQ4zlS9EVjyC8dmzd5e144GjL8pg9VKTnQRjYa1od7OybBl+cAJa4IIFvcJhgP8wFwzcmA+lJPGdgkrAl/EuMpvAZzEGHF0YG6Vbcc+4+dlnfAYyDetQdhU+K7Yr03PRyxHvyTGDuW588gnlDLIx9Az2GdcreQs8Ax1jHjgg8VtlYq9fv85ye9gTaB/zYzyVawXMZL8Qfdp90nQG/URjcFc371JqbYTVs8LLFh/GM9G+p2ckK+t3pENj3eJnuD/x+VDpK/Ny0U+n2tDkSkRv8Zsor/vWLl2u/j7CM+5JNFjPJ1jVzonIN7V3I2u/U3qAP/4NnUuJC3RWgfd44gT1/FCdhrRCe57ZRulscx0GQRZyiGvteEYOK9EZPpPzG88h4UN6r+ybwqOoU4qemM3lAddyzOE7BdNp7xG2sr0KFgqUwL4xF+hEa48wxv7YTsSDw+nUdIca5YTr1jGDEPMKd+V8E77Ksaj1ylGhcUzPNH1c9uZIV+I5ur/IGYq9C74YWwEA5c5g8NHzCsTAXHoXa5FTUjQpnIl0pTWIVgTTFi1wM7JvBf1I4wFu0r+pf/ka47xx7ojvujdhPdL7Bb9IR5EP1TQQ56nprabFfA+Pel5ld2iN0eKHLb7Q52Cs+Wi0Q4leAEPiL3siK7Cu3Ttde47jaO6aT2d9oqEb1vvSOUX+He+23T1PlkiN3wuXW3w1+lEin5NzvuUkRQUC6CKxWqT5GbwMv/vNBEfSL+/lbsMPZ479RbqN/JV3m2DvjoEBtWyJ9BMdjHFP4vs6n0j/LbzWu5g34pPOUZ9FOTD13//DvzP+27/4C2keGWAbKEuFKDkTFlCqkOZ55Mhh9r4TQDgAyvm5IXBqWgZRbitnB+RbWThJm7wYtyt6om6tPh3F0OuOCGT7ECoy33sWCpprmImQwmFjY5w21kfp1ddepzFh9y6UUDJl1xDIjOAR0XQv0yFyyX4BjgbbDvD8AoRH5cBTOUVduIWw2rdgRvOnLmuhb5EpV2ZoVQSsHGYmGOWYsT3IkKPnpWzjHV3u8Rz7VfnFyC5O1m9MiGQEAiOR9S805DNnqxlZihkfexGSyWYng4hlJ3kfMjeugrGbgLbsS/VQtHetdyKjMmEMGcFwWEL8uQfUbEcGo6dyKypPToO5eRi4rMxV7g/Fy5zKUyr7z5ysCqnEI6zu4oxcDCsKtVqZYk8lOIRoSEJZTPQinEuXPvyICv6zz1rjeJhAR5tw/thFAdG/MnyQCQdDh/VMmTQ4gwnJUaMzUF+3mGFpdFL2IaXBYGtMTOfSwW/7xi6kTH+qstgq4ozMjZegMS6Knv3njhY+o4wsp/tsbPZoV5BvHjr28coG1uI4tMMJBn/vPWRDx337g/6ZbCrmCCiw6QoiHyXsm/jeE/FRKzmiHTkbBFsZJPOZeFblpBAALs3SsQMnOrPJGDk7Tksrq+m3f/f30vVPPkt/6as/k65cu5HOf3Ah7d2/N5185Eh66kmUfV5gBjF6luHivXzvXppHb9mZWTqDgD/ILuB54D/weMeHGLxQK0wZ59nfJwSVVMDL+68MC1G4FeNgMdRHHpqVjqq3Tseon50pnnXgEeDO8ZkF2vrBGOSnvj5FaDNGRfTSwdHg6G6O6El7nNgvU/4cjOYmF4sThxgKmcUa7bWJKvq3ysWM8JiC00JOtrIQwUSOjzyf9gA+7bysxtX478gDVCLVeIBJBvxGSWeUrcSzTz5+jhc/GBjmZhDsYc/0/URFUs9E5UifxYCLrNBkh23Yd54qzin4ByeN81U6GPl1eT7iag2LuDa5q7NxMfKOkP2SV+cZ1DAecpzYx9Ozy5xTdcCFvpLqFxZswm7cF65M8rfSV6sYbdVzK8O6u/XcYxIf516lVFYtq7+w+e6ZGsyce3dsyV24Sj+SjoPfOaNFfdCMpWcHsjlizZhw/fqNdPnqlfSFz3+Bkcqm/yDrxTKA6ZTLvs/i/PfOVjHmw0EQ19eBSg484plkmVlkR/k8BMsE2VrzvKKr2ilL/9VFQfpTM4AjwEa4mgPqMi6XMWV41MWPesX6GuUALhEq/wqjqgW2Fb4i/VC8mTyeGeql5IpLQwZkYC9WOtR6QKv3GisdhJ6T0m+BVwpkM+eL6R2YlzoLjHbriNq2Xtr4wRoh9/btQxaDeK/ppdJXzNllOCpdF3Opb6ocgMJB6aMmw0zfNH0IWSi32I8FfTFMXzUHq3T35eUlj1SfolHMDClwnlkVlhwElAPXLIgPa8SFUvPZWu1OZJfFAg+bU3LMdGoFkmHNpqt7drmyUnMAkJ1FvOgpSl13Gfy2Kh2G0xrT4GgORK1TdxA9Z4Yrw2O7e9gZAg9kdIp3OuCZ4Fscgsq6s7nKedi9oNCPrS8ajXXf09pNDxedOhHi3uly1kN6in4XnI4St5rPdFXxskoWe/CH9P7MA1jOv0g6u+6WaiHAKdxZ4EhGNR/gN+7Mn372CTMYAbd4D8uGXyNpg0dgPeSf7jAtX/hRZqeiZ1/qPfDxDtuOeyvwFm0XWTPJ123f8Q4Q+Jmcur7qnAXacUHW8grg8rtNvvMUtx3PPt/DEXU+bdnZuH9m2eMOOe0xZJ6WAIgCR+FhxiGHk9GpDSvnID8QuCrVIvJhP4GSyS+xmA+ve0bEOekN2QHpumjmc3IoV0FSUcdwvgFeB55pd1fLMkfpv7t379AZhB6MDJYeI3DHeJWp+RYYSTnqfamz0Au6UjeQJgSuOsA4KxxeUaMKmZt8zPvcETQKACvCLwfpCJaie9Gn7AegERnzdd9XZo3wE8/KiG82ELN14F2VSFXGkYzre/bsy6XLqOOORuz3/Nbbb9PMc+7cE+RNcE4cPXaMgc6r6xvsRYzP4TCUgVyZ4giMgaMM+8XfKjut1jvSM2WvQCY4HHzKBlQZbPQ539jAeg7kDHQZ+zAn1iSZABiotY7KbmIeZZhobZCtlplvgT/4D/MhIwrORawb6yy9lO2MlWkJp4ha5QA/bnvPRDgMcT7K1MN4+InnCXipjKL6ygkmmBdORaxHJRV1rlirVUnoVhSq7xP5riBkCnyrvst27W/lhSIXu3c+fV7bSWqbkJFGVw+W40eZb3KUdmVcWHQ1Rvcb59jdy4HzsP67V+tunWWgwzWuu74LxX0JFrUxuXWXlO3MdP8S7CdHregQvFfBHtE+WTud8J34AHvKIpkkON51zvF89bdoH/wPupvWi9/aC2AQz0V8RE4y46GlTUl8L8rJiBf6XLZROU8FG80X9beI6wxOcydgnKPl3NSYwjHdN6INM+4Pc8ZElSzTHIdrfBdN43O9J5jJAaK11o5bfG4BZaZ7Y25WX6n2FvE90ng8r/h5iw/kqlIVLdZ8AP+2+4Zls0acjusQzIrdtOCz4BBprOYDLRqOn0XaEb/QGDUu9Y3VOivhS2s9Ua+tx+zqe91vhTM6X1bLCf2qW+uLsC26vvGrWubrfcwjPO4bs7XuflirbPvkE/Wa4hpq/Irf1WcU6ZOJW8B5d8RCB7MENgS+Qn81/xTvX04PfD8sj3OHahJx5aoaEueMZ9qSL/qev8NE8bxrPK7/3Yfb4jFxPXo24je//8e/+avjr/3SLyYkr2+sLqXFBUTa2oqgDMDBePDgfioFFvIqL6pAwFjyjjFviMjiBluKAt6NxK0FkxGjzA0ic7PRD6Xd7ABxaaYxg+UckDGX0ptvvknFce9eRCLbpbtvzgkEtrj0TlpuJOI4lvZkArl/91F5iU8NEXlX8Hp/rgoxo3Cv54jMmq/ZHXbbP7USNQGnyinVEuaROAVDMVddLEwJHqdNj1BmqctOBK7VVpeiASUFxGoO3Y20uracL1PCIVzuYXxD9CMYmEWzzBJHMD+cMbPueMa/Fe2CvxXdJOVckQsWeYDI8gU6Q1GuCeV44WCEco/eK/Nzs2kDkdxra8xkNCNMyCipkETOnqiACM6aX0IlEnBNzFFARWZeK9k1TgAf0HsNP1J4+EzXAjuBM1MjjwoPSnBrTfWLbsPqxcFIT8KdiOMtxtYazPDcDBxRsEQB3VJszB1XfoZgrqc4TnC0RV7RFGo08E4R31WqGYYqy2yZShcuXU7/8//6v6Wnn3sh/dRXfya9+8GFdHdpJb3x5htp/7659O/8tb9M3GeTchhlpqbTgf37WLYNSejzzEAYp1WWtrToo7H3EUIWA5aq3iJq6i1jIUrMYc/LS0tpfrY/g7E+6wizWqmJfDzCLPKXkskbDZHZs5AFcpnXPNXAw9ZP38WOvS5Dxn297tZYNK6A3vWll+TVP3lpClmo+pwu+LFMm92R+2QRDadc3ySnju9EOibfR0BHhYN5HY2LKmdAlLyXNIYpldFOuBDMz7FEKn6efvKptLayyudmvWxlrvHQS8WTX2TYDQmgRtYU9YH2EQ/MTmtw8/uItx3ZKaNb462W8qlxTE61f/poRFnP9Vt9vEbz15d98ZmtaDFGcuMdXdZ3cHz50VoRrXUEfF8bnCLNx4sVlHBkESBC/oUXXyDPQUYdFHRkMeagNg9G6ugXDvW+S0Nrb/U5DsGtRTt9c7XosvV+hF28jGW2wgyaEh26HX2Z59mDgX08ho5FSpo25tp7xWFAXgHdzPuANnlk4DHxggPSxZkimp8l1PySirNX+fv7wcPed3hBKAYkc3LOeEWWS+mHfuiH6BA0p6vlgDHTBX0rPVqbRhTAFZlVbNmws5+sc3k0vM7adA9GnkwMKLXQVK8YdFJUsSGc3skKY1BAhwaY9ZQxl2vdDo3wDYe7nT0xxj7u4IWNLfwwfdM+6+J6eT/uCyNCZ/JovRwAKedl12gTMs/dwcg5woCDfBP7mTa9vah3ppvAcWZGfwTmbvCOgUwpGO9v3LieHnvsMd4naBxkP3Ary9aFRdcB2KuvGMA6sMz6VBuV+Gy8O8p4sRWOyPk8sU6ne4NFwd36LtEdX87FdrR7664Q8SLqkPHzXjg1MoL0XjTECv+2hsXWSkcLFr08t0cHwzqizSPSjPENixjHfZZOf+LebLp58xYrTD311FNpNEYrFmSQW3AC8BO6pwzmzPAPciXOkc+BQePl7hPhr3thSw+RAVJ31Xh/M37XhWP8TH9Tf/WA63hfreVf/Twz4j3rB8ZjVo3w8nwKtGX/Zt7TrXIVSvCimhFo9nuvvsbgk5OnTluW8fo6ew4mGPu937g+F/3i33CYYW1yoAA+lrlvGf1aA55VtSj9re+kJyETdWZmjo7DeP/G8xgr9ujVWHLE4hnsWc5AZTtpPYKXKmbJcSOYqcxhhL3K1amnovAT65bDUvNEuor6sPRqzRvlHz7DOpSxKttMXRoV4wkXOjKgwX8wfnTWRNzdis53+n3Nl2p6rXnVtuXnDhaylb7f2n+kpXqqPvrTuUWa1ruRz+k5nEHtSOjwALc/tnhCHLdr05Rdqqw6vt8HC8nsmkdrrzo3waq1xxpOfbxdn7fWJXqK48fnWk6tWkZpfOF5H6pIjvQ5HfTeTnEy8t3W+df02cf34/wR57TfSMPxnCI+a+3kjwxSCgkIlaNRZzyEpSXZJAAAIABJREFU+3HtteOx9V6cf7u6RAvucZx4vpGftOh0iE3UNKn1DZ1333f3s88hvhsDJyO9tOavaTbuuV7XJDygsyuxZrJUap9zeSuaiGekZyWjdsC6+Sg0Iulj9V5re32ct4//xPXoGfFQORhb/O1+YFHzz9rXEGli6r/7zV8Z/61f+JvMYFxfXUq7F1Hi0g4FzerhYETk0+HDB/OlOPoejLqtr912fiLB9gGrhUx8jyuPF0R4Z92Q6A7GaS+JgYiwt99+Jz3xxJPMYLQekdtbo81vhgcTUlu/p30NPUsPtmcQRQY8hNh9F4+tmGI/Ik4k0+ShWkKSX4bqaTVDnWDAwUDch7ytMcRUUYaHVQXDxQRzSHHR7yicLBPTzleKt9Xctig+RX/iO11IYDhiPxpPY1YavC5kcjZCoUY0OxR4640zl2Znp5jhw1K07K+W0gcXLnGuM2dO5/KoyGCEsxEXHPZpUTHHXPKpG70aGQkva57JAdhgXfGSoCg5wTIydl0So7JnF9Q2DQCWs3MLnplgDnuW6at+IhPjeTUy0etnIrPLw5GB9HOLllCvI9yiEB6iH5pQc0CC/SFY1TRi804a8+L4vXNVJWfj+mrlIX83Rr1+lBBB76eUdu/dm1aWltKHH15Ob7z1drp4+Wr6qa/+W8xifP+jK2lqdi59/MmN9N3v/Ov013/+30tPPHGOQSDf/ta36Wx//tln03PPPE3H9jRoYX0t7dm1yPJJt+/cSWM2SbfSaYCnLuBYn6Ji4WxU5N383Ewara/1GqGHDD0t2hcdx5OPZ0BXZoio20rJkNOvE6ITBu+LiqKDEf8Xosm3kl21g5E9jEKwhjnBVEo3Jygww7cUce3O0i8rELjQiRfv8OiWTCA5RQdoZdjt25/ROVPUzYjlJelm5mbTO++8w5Ju5x5/PK0jswyPyRA0ALA+xdQr9Dbf7NBVZQRmBNfWtr5q3H6ZHeeKF1k45vtsgEO4aP2g2z99/IJZOFsEPMV3s2yu9JH8uTsyWqvA6vocjMO6TXtXNd3HMdTzOOpD8Xv8XTsYP7p6haW/fviHf5j93piVhWALr1ygPan/p/inF8jv8Iyt6Hgik3jA6BvHKrE23eCH2pjS4vt9FyjhXpwHF+YdOxgHnH69eiBL5iL7aWcORvDMVj+uuO8oYx3JLULVdYooB6SXtM5tqwtf71lXDkbgPnAKOIb7zOc+97lOaS2AYHbGWhxEfUUGc0Vj1/NtpbfHC13UOfqCR7r4Fh2Mk0b6rfF8+Amtp9a1iA4h5LWli7VGNh5YLvUtfNB7Ec5x/Mm1NJyw0t8qx2d9d+nqw3CmWy/k7ToXicNo/UG0NWd7HBMwsqxdy6xABqMcjB9/DAfjozTGx2ysloOxdeZDJxf1a2oIExmM5e2a9od5vb0XcbZzXqo0siMHI0ZANuL9OxgjL5Hs+EE4GLeSvTX+9p1JrRd0cKR6aYiWWncRrhGyOzgYWUJ+hPvgpIPRMsi9OhNaL3jrAcBLQawtnlU+M12wvq8I7rpzY11RdkU6ID6G8rX6dwSFPov3fI2N76LeHvmm5q33g3ejXUUZRODb0F8RYCnHH9fKXVoZ2Vde+S4DPE+dPkMdjlmQBw9ZP2YvJ6uxdQeXc47BMl6aXA49ORcFM+0lwkt/Yxw42TDxwsKu3DYm6k6yGdVGR8BCzlTBs6aL1lmrhGeNi+Jjcf16v5UlpX135JorSS25KZySA0H7iQ5V6QK1fhDhUdNtvGv8IB2MvXq76wiRRupno2yNa/p+ZfZ2ZUVNM3pvO7K8xb8i7sW9imbjfTSeR3O/rj/26cQ1v7cxrKpalH3bgQXEtmV9l58alyLfacm+eg/bkaER3vg7OhhFo3H/ug+1dJiab24ll+qziuutx98JPkY+vtUZt+wTtUyJ5xC/26mDURmMUVeJf3f0pW3c9Wr8r2kmntuQrG/Btsb5+O9oL2vJzBqnWuPXNrdaN+k77yFeV8+71dnX/LlFp5E/6bxbOkfr3b61dveGdgRWel+yJMqZTuBdxRuGaKLF88U/+t7r4xeyZbT4j+4JNay30i3FGzSn9AzoWX10sBN+pj3KUSwdJ9pAlKWceY0cjIuz02lt5Z5lMHqJq6Wle+nDDy8xSwYlUhWh2nYwbo9dRYLdyeb4HiOKvQxZneXBvgNQbpFmjhIaK+m99y+kp596Oi3MI5vHy6n2ZHhMrt7q6PUpEt21W0mhrWyghkylXNJWwmIriNIBWkXxb/kOjeJto1JLkbB9KguM7INTFGFVIpDruQvDk+NGRpMSsWnvlPWwTF8gCHN2W8mMScNmKfGKEqkaR2Vq8RvOEjR7N2XDjAF2ARmn9TVEfVqmpPrBaV9QCoqzcp2lyBCpjGzJ0Rg9NhetJ8b8Ypqdm08XL32YkPn12KNn6OxkhsDUmCUq4WCcnbbSNRH/C9EbDG1/cixY/xwZh3MGpa9X9dZ5JcT61cycFw8vK6fUcziUvDwBexnWBzVGCQOUDigwio8Uged4rjrQ7K/S7ptHXNdu5DQyxDEr/g4cjDqjqCBtW3FgOeTJCKd44dP+7Gx4SIZLO4h299pL+YwjbddKXhSSu3btZtk4ZC8ikvWf/bN/nt5866106szZ9Ff/2r+bHjx5Or178VJ6/9LltLhvX9p/4GD65je+nvbtWUynT59mT4zLl68wGOTC+++lh088lB5+4IH07FNPpnk4qTYRXT+flpZXUnIjKqN5UV5vbY0XXBrIFhd5NuZIn6Ohf9fiQkqbcML3n3GL30QFolZQIg3X/J/tfwNv2ZaC5KWgWuvoNUSxzFrhgzWPbykxXQejl+3jIdv/WNkXxx3HbTjvptNMZdYsK+2Tf6QbVqme5NPiUxG/TDZ6NmcHEN0MpKZsCKWucm9UjDczzQoAKHF0+uQpC8aAc4iBPCqj1RjRgyfEl3Se2Kt3oW0uY0hxHHIwDr037PSzQzI+4L1C6UBtw70+q87lgE7ZrYOQ4sahp9ROxqE5yKM87Ek6RFQ4W/JR8yHrbMcOxhxo0R9oMnGQyn6SgTEEc0Q8qB2M71/4gBmMX/jCFxitD5mJc0HWTydrOPZuYj8wg3t9OWkiGBegjJrJJ4YuChRXrObXDVBxZi+mleVdpM08UyVLIo/Mcg3meJatbWcw1hfIuIs+NtjHY0jLlpvVC656H/ni0uOUbF2IxCJrYyielT7Wt4DtXSbrt8ue9D5xaXaWJezRY+vzn/987vVZDLhwfKMXskopGl7d3xrKmqTvFVrdGuYR7nrv+13HBJR6skDsuUInUV8dQhQrh1pKiuHZ2vnepxfs9PLLcbbhYBTP4Y6ozpVG49uDpzkYRSHRWEnZzlK9xltxH4A+hQzG69evpUcffZS6VHQwtuh3OzpO1HsjbnAPA8GvkR5rHbTvLPsM4vnsdupgZHP3+3MwRpmhv7drsK/5+aCesAU/G8L7+vzq+31X5k/2odT3fXwa36+P0CfWjOWb7ElsMuLWzVvp4qVL6elnnmI7DpZPhpwCv5uy8tZ14Gy9nu7ehOldmYo9qcSszqHooeDj9rzpUnbHVZB6i39wr16SXzJUZd67cLB7GMd2/SeXnGbUs7EqU8HRbsLsBGUt7uwEv/AWBghARwcWBgyklN5+53xa3LU7PfrYY8w0RiAw+jQS3t5CJo6JPQoHdSeXA0795qJDMsq5iLvSgcAzcKbIqNQ40uUwjgKJRX+aX/9W0LHWWONj/bne1/y6B0sO1v2f8Hl8NlZ2isbhyKPimK311GcknoZnNV8tO1q6RaRpyeqa522Pz09SeN97fTIsypoWv77fddyPbtRao2C8HT5Y86IhB6N0OIwr/I2BNK35EMRaf86zZ4Culc2OZQFBi1KJ43s1TkzqOJPiMdJWxLsaf4Z4/k6+w3x1774ow+PfPwhdr0UHUcbUcK/lZL231vdbwT3qOeL/wqk+nVp7/34djC152sKZvjOM69Qz2kMLZ7d7ZlutQeNozl7b1YC+N3Q/HMLZPp5Q03EdwLEVDFvf1/vU3NEmUD8Tz6Gml/YawD9KtZD6/PrgtBWPbuFwoY/2PbpXr2M+QtEHI4/to+E+uESYRHrNNm6vSLoVDkZY9q47PBTldS1zsgz8R//xL41/+W//rbQwgwzG5bS4MJdmWDZyKqEnCRyMe/ftTYcOHXBjhJX4KcEAUPTaBujW4Ueg9m2i73Mzo7oBgA4AO1SqoYqMSdNpNJ5Kt2/fTRcvfpiee/a5ZC0dNi0Tr6OYDjg6aIyScyLuz4y2kc5VRkhG3iGlYILAXEPuc09a/V4Wq+p1ymRHo/Y3wE2mWPKnz8GoszUDg+2T4t174kxmf5V+LjapwaXrhNRYRTD1Oxh5vOE+Wi4q0+wvgfVIqdFlhvGI2TCstcuAbP0sM3G5swklZOBo0UVDeMTndMChl4TwdrS5ntbWltLU9ExaQ18M9MwbjdK7599Lc7Nz6aETD6X11RV4wrlWOBnhn9lcQxlhK3FbMzwpPSzfCuePPzONGs7MZDLnKqNQnVmoP4VlYDrs/dwxp/CGQgGRme5cnVBuMgWh9LCitEvfG4yNTM2M47m3kWGd9aSZxKeWkt0R/j0ORp2TGGVk6vq7NsD2MkOuFSVHDTEnflfrzmff4W+h582QlKaz1fmReZo62VCRLmwY0ZddIvft3ZdufXYz/dN/+r9zmJ/+mb+czj71dFobT6f1qen02d2ltD5O6e7Scjr/ztvp0MH9pIOTp06mPbv30IH8yY2P07/+5jfT+sq99MXPvZieeeJcmp4aJUIAxtNZOBqXzVGBkj4o2eWRsCihqhI/MOzzQg+n0BRzdId23iPjh/r/tF+ZQfUn5x/ld4mI7heAbWTqdzCavHAu1clMiPIpztdyMIrT4Z14aaIJmZYmK4PQLpDanxlvJuh2WdCI60YrAc9sYkevIFGGIve4Tsu+tB6MTidTU+n1119Px48fTyceesgCFNTjEQgKS1YT7J7FmZ36KimHXIap3PO2xoBeXUCw3IJf1OOhu9yQHBZxUgnzXhsSPa2ykfnC23EUGW8Yp81emdpeA2BkDsZMWZk/Zayq+If12iIuhT5gkc+qtH095yZ6ryJ7naUqjR+agdyCslo/xCx5/If0ic537gJt4JvkNpVnNyJgZpRBPf/+e+nTzz5NP/IjP5KW7i1ZaVQZ8oo6QRylEcKEmPUNzn3M2nKou3SXBwXo2+ZrU7H8Y5Qn0eCu4BkFEvk6jdv7T1g/dcFQXlcO5NJTs/SbxNt9FyOeZw+6S+a1NjrjPRiHgBAvJVxv5WDYCoA875TS/MKCyReURw1BCIM9BeSgdngbOKs+0TqLjMd+LyCLMs4LuKGvGxyMCMb5/Oc/x8oBmBufQ7+hI9uz+0VTNFijL2FPENUQbLXWST430NNYKOL7LPoK/to6gHFiroGzMhoqoxaZZb1ZhbHSifq5qc2KCz0djF4RhGNLPvk6ZLAvjgHpVj56rOwRznxyXyXVPBq7dOFt6Yz57hj5t//df5kuDsYYpMalkX+ihLNlh1uJ1NWOgxFBgHIQyMG+Fb20vo93xqgfk0cPyfaSds1hM1wGYDth4AvPUlbel4OxOHbj/iYNdhZ8C1iX/rFcQFBr+p105V4eZdpQkBW1ut4KRVsZnCJMI73XWTOF9Q8HfBVRXNYPjrs2sp64vGKwL6pluaNE6sVLF9IzzzzDwFfrzzrmM7NTCCKcdDButSfd+Ws9PGaxmSy3cqrmYLfAXdu39HVzTLH/boWjxGfpm64PtBxK4jnxNGP0vIJVI004ome9BhoW7FmGQKbvbGyijOkcMxdffe31tGff/vT44+fY7gRBx7NzVppdd22dH/aoQK04p5xzCCZQCVPhhmR2dDoKV7Rn9G5VZRnxMIyfDYTin3TglgxPZVLKOBt1wWhopAz2M5CtgTzbbQJy6sXMDs0tB7X0t3gvzzYRX5fgJH4VM1H1bFxj/bcq6ogHCQYt/Ik0FekwyoP74bX1uJPyu+t8r+0VNU/Q+3130ftd4xAdC/61XOu727bWXMtQvVvPG53J+i5m4MQ545hZ96h60uaygW6nNZ2zS4tD+BDhaXAgtfHjuAfRYwuf7+dMIr3V78e5opwQ3IUb9XN9srJfX7E3tgOf+MzQeH30NLTfyCNrnOvgQLXWGLyhfTR1Oedlulv0acaR7/XBsnXW9Rprfl3zub556rOozyXCdggu28XH1jlqjiHnYx8vifgY+dzQ2Q/h0tAaFNgSYdv6O8J0aC52iGr8RF26/nqIp0YeWcvTWFa+HrNvjRbwWAKi9Jx0iT6+2TtekO96puNgDHe97dDCVjwmyu7aORxhNfVf/YNfGP/6r/1qmhlvps11lOuboxFnZmYqra6usMb/3r2704GDDQcjoGTWqu3SQNVno23cakVAYAIInymUXAkGWL/y2Gc0alq4+Sc3PktXrlxNzz33nDt5zOETAdNixmUjcC6aYNJ7fUSmzwE3KPd9l/FImDWS9ikgMfqlb701o4rI0VGA3Cnb7y7QN2UHWqeidaPygr9bUQ2t+WsEqc/YvkcPxs00nvIiJu7MUhaj+gwY4QjnpDzo/ItBuxjfLQvSjJPmPQKuwDGormpR+cDfvcwVZs3RemIkJKIi+Xuczp9/P+0/cCCdOPFQWlleoiHd2qhZD43xhpW2gbFKzj78DScPy5bwcLt7gNOCpmu/eQp/JIhjdKocjoDV3NyMZd951qfKvpog7pawMWPfdEJzJTjvdb7af32WBU52YqUfqnDHlLrunbIoeHinr6CgDMcFV3zvwXHO+aNTfrDMpZlsiyNJRpZJPDfa8v8J2Zf5YAY4HNddORgn99J1KAk+KKG7vHSPGYRwQr/88p+nDz64kI4/9HA6c+7JtP/osTS9uDvNLOxON27dTlc/vpHefuut9OzTT6crV6+k9Y0Nlu5dR3neU6fSB++dT4f270mPnjyRDu3bk6bSBh2MwPONscECWWnvvfde+uM//iMaBY4fP5YOHjyUzp17PB06dJj4SKEx2kxz9CNNcozW/pyEhcQdw01+3i/6JV6i0O80QovDWecyvaAl7x9D/Izroee7fThmKG38EC1sVxwPxhJ3lht+T76Xz9jp1AxgMoyWMmrmcCqGMovf72t82+bEDJbpwTczOhfjsHCWhnR3ahph5mvVAOZq/kKRyHYDTPDJ9773vXTq5Ml07Ogxa05tGzMDIB1Vk4CvPxHtYc0GC9cZqlVFk1p+hIwEzpP2AffioIOo970wnpQw8kpmWbZ/WrqDZJaVad/ZD52LzK5u9ygyflTJYYCjVbo6M6/2GuRgxLexZJeU2SaJDNWz9Rci/J2KnSba5xWNEZIrkFvvffBeunXrZvrSl76c7t5FP6IZN6RK57MJjWyN7vDLHOIlaGwrpdjAVJwn8fnWORS4lACm4mhQwIoRZJcubbX5/Gpa9H8bTpVMapNWcMIX3hIvGn2lXSwxs91NMQfUVYcM9+z0fTgYudsep7S+G7qwRl06Gq3bOGh4FGk06mlaR6RNqzxg9BgzL5TBeOUKHIyfT0tLS3wG2frsfYwekU7G29Fftdc+WER9votb3uesR2YJDrVOP3T53Q7eD8FX31Hn84tvbZTbmruJGiefjOcQdVnps/W9SiMM4lltSHPnd4aTStnZQbnjs53B2D+P9UI22g4Bao4nwpk6g/HatavMYJxfmGdgjjlarDcc7y0yBoirOT/oC/agfqLenc5XbAgLuOj76TPoDOFSPIv6HMxBXPiV8dMS8DGxDsIJ0b3tHqYT6wiZKwxC8Z/WHWQIHyOPiXTUkVfB+bqdks99822XV2xNP+WJPCZ73o6ZwWj0CPuC91d0ByPsM88+6w5GPmf3zZmxOSFZ1jMHrppBi3TH6aRv298RPh2e6k6toi9bxRwGx7iz0Zyf3oLDAwWgI6o0a9w/xw7yOzqU4tm1YKb2DZIJel73X5VHVUDu7PR02kQVFtKvZVvCITozN8/KQ9999bW0b9/+dPbxJxICeq1nqlX8EQrWMquVkRR1m+gwqPUKZQBKPukYEKwgmSJ4xAySSMvRGau1aZ6oL2xFP9HGIR4dnQP4viWj45x1xmOkt2gsrUvFyjYh5ybmUjCGvhM8xGeivNdn8XcLX7q6wU6osP/ZWl4I5jW/jc/9RXcwYu0Rd+IZ9+GWnql1nZpeal2mdWZRL4iQl8xENa8StFSeiLa6+sSMN9mnUW+M70gHiXu8Hyyp72ot2tNn9bOtAIG4hlomb+UsivAWDUU+FOcfgp94VMSF7dBd5MERpyKsW3Lzfh2MMgfV+2rpdfgs2qxbOBNhFr9Xq4SaNoZ4UEuf6sP/mr+18LDF3/VcvCfVc2yFMzvF+RZsW/hd0/JWz9RnGN9v8fK2Lmt6+07lwZBeLJzQ73KumdJ755v8YsorqnQdjDrbH3SJVFQj68PzvnMfgoXoWPwh8pvabzD1X/zG3xj/R//h30/jjbU02lhNi/MorWElMeBg/OijS2n3nl1p//59dA0Y4srQoxv5/TkY+xT72rmThQNcNl7mykygcEh5RLDbLZlcMTWdPr7+Sbp69Vp6/vnn08w0O7HtzMHIbC71b5OTxwxbk8qCO3NYkRD9KNs/PAgmOhV4SZnqO9ChBsGMug4G9j6lgIjgGSeCW1lhw0gcGq6LURUHYyk1q0jTlkDbiuliPLsMlUhI/nu8kUZTVm5QyqeVrlKpATi/FRVpa7d9244K4zNHlCkZGM+yMMt93C4bdAe7R4xnEfpHcLzMP7xkJkuy4fIxQ+cgbiGbm+P09rvvpuPHjqUTDz+cVpbupbnZGZZsgZMGOME+bO6wVqRtiRbtRhhqXjgw6QQNThXsBRc5NKo3w4NFjuJSaZGkcFiu5n0rSw3RmuglyQjLsEcTtriIzqXZaVwIZ73XY7mM1kIyO2BCr8YocCTEC+j8OqtD8izMFpXUdBCFyuQ6/LLcY/C0/otd3KgV2YgvOQMorK+znhIiPbn0iQzG4iCIDDnOb7hoqfzrq+jROZPmF3el3/nt303nL1xkBuPh4w+k4w8/kl5945304CMnyZPu3rqZnnnqqfTZ7dtpPDOdNpDZePdO2rtrMV376FI6dmB/Onpgb9q/dzFBtqyurzLoYmZ+F/2gb7z+evqd3/099m/8kS9/iUbWN954I50+eTL99E//NHs2gnYQZJLWV9MUDdHVT3b6ZVNFeYB9Yiwdkft1I1RLeYhnOsXo7BBpH841XqrjM9YLse1k7FWCvJyLcEvZaVtdMuTcsRiWABE4K/NanSdx+8j+DC5uRd7JNRkdggG8ljzfG4KVn6zpAYEL+aC8VFU8tT5TJGWCnxNO00qljtIr3/1ueuzMo+nw4cNpRB5WeC34yU5/YORpOci6ssKdLuHs+7Kz+pXtvhx9W7HJzOC8qDIYW/uqlduCy2YsC5Ki83obB925Lf+0r0fn07ps8zM34pk/qZsJ31K+M/+dgoyqMxit1FfvxWOqlB+fIP247k6mtutLlQ85w8r5gTIYMS6yBd5593y6eetm+spLXyFPQlYZZXZlQDcHoynL5mDs5xd9uCnZJadBV2dov2Ww7vKl/H4rC6oqh6oFR/rLxlrzWOaJZwdKpPY5GLmHHpnafxEcp2k3SPfL4SpbkOvsz/hpGQ00towHeEal5aTf9a2xNtRiLL2TcTv0RCp0Y/RohhvTt5G5ix6MV65eTZ/74c+lu/fuEr+YZba5QbzSMYi26gt7H19ofV7Lq8LjBL/hoISoU5tp/P4cSVtdmuParfd2LNU/mTHaz/PNCR/5kP5mRhB11MJTBOO4t5qfN/HCwcAYmyoAI8oRvZtxYqBE6hCNlNigKJdM3tPZ4Q4LBD+qROpVOhjPsEQqjObABWUwypCrtUanTh8vruVBR2caQKPIL1q6cz+PNCDXeivvaiGbMMK7H8/upwcj1J8K392x2S/zLRuX6/N18gbI1iVeTtvCPjqG6iG5OUw7dpePmkYN4xq+do5bBCPFADvnbesIZGUWHhyMhDr/u3nzZrp06RIdjNA1N0fr/Aq6msUHGd7FQNRMd87surhf7AnSN+y8LWsO7/L+6f8Rdgx4MnqQYVl4oXlbdzoFsvFZL8OJXVEHD85l3SGkn4KPR3kanf+4F0uXj/rRGCVmoU/wrmsVHOBMnJqeTW+8+Xbas3dfevSxsxYsvIlswim2rcD9Hb3fMLecitE4LXjIIMje0bAJ+E+Nq/h3dLrhMWTPQ/bMzloLFcwl2YE5I+3Hs9MZSCbqfPB8dBaJhutyrnFtEQfErzBeay96VvPLwVhnduK5CA/BLc6lv2tZKTgJHjVfr/lh7eCKz0eZ0y+7Jr/plwmTz0Y9pSO3A43FbM6drGMrHt2nk7T42hDvvB8Ho3Q6ZRVHfUk0oeB2rLOWby35XZ81x0QwHKtJdGWC3u8NvAuqdeQHGCviq2BV88YWbPtkQmsvNQ613iW/k11A96OqSkctV4acRbVtWnvTPHEN+ns749V0NIRL4lui+ZrX9K3pvhyMQZzWcKrhH/nGkMM/ri/iwP06GOtzj+vUmmp6HdY92lxhKBlpiJ8N4bTkRw2Trd5prTD6dSKd42+1EoiwMbyRHqqg/WJLHsJB268FqOeqKr6oPnzn3AOBn/GsurjWp9MV2/MEPFxvirQvmNS02ocjccwWTolmeQ8O+9qObBvCP+GE1hvl94SD8b/+T742/pWv/VKahatltJ4W5qGEQaFaZy+3ixc/4O9jx45aJpayqdz4Uy+kJpSmYdidRxAYEXiRiUnRUnQHfqM3zyas6a6I5Rw2R0I6WMZj1tT/7ivfZe89RJJCwbQSV5OXpj6mQfu4X7ajUhkFQo00WwQl58fjnmtCq8eUoK6jLjBGrUiK4KT8TTJc7B+b8llwYfGMiIJ0bYdjjETEs+UyUZd9Kf0XhhBZ56pb2rKpAAAgAElEQVSzzPuBMzhkhGAPtVIfFQHDN9uPSmJFnCyw6HrxLZGqZDM0WXYwFGZGEBwgZuyaYTT8e++/nx46cYL9SgFBuwjZGdGhZzehiQtQnLfGCxn7+5RIwYG/vYQq5ooXE70r+OLc8B+eQb8r9NpD3wnAQ0yeUf3sNzmiAQ7Pg07wuX7jb+DE/OwcPxd+8LP5+c4ldEI5cUUxCvxIm0P0EfcsvFA2gr4rio1lIU/A1S9x0chMpumZZwp8iPjU4XMtAzLLYap8YTeYwUr0Gu8xRdmyaUGHM7Mw8k+l1ZXNND+3N31w8XL6n/6Xf5IOHz+W9hzcn5ZWV9L6xmZ65KGH04E9B9OBPfvSnWuX04PHj6Snv/jFNNqzO92jQWUq7V9YSCsfX09Ty0vpd3/r/05nz51NX/yxl9LtlaU0t2tPWlpZS7/9O7+Xvv6n/086e+7xdPaJJxjJi6Ugi/Le3bvp+WefSQ89eJz9F9EBdHZjLW2urqSF+TniMAXI5ijt3rObJcE8YZyw2xhtMqMSmJ8NARXy1pfByKNgGOn7GVJoLCO5CPn4bEuZNUWijReaP+IZeb5n4OF7ODYQBGH9Yo2maUyZnk1rK2tp9659afneMrORFueQjbWRNhKykZkobDDDeMADJtwUnsvv6V+0bFPijBzlDCKAAcQyIrgWD9Gk4QJzxLJHOUrfzkM8G/th8IPDDJHmkiXgATNzlm3x8ssvpxdffJEGEPXFE1zwHOhetA2+gDUoClkXOBmZACNEkyPDH/0c8S7GklIsY0RUXvAuA2xcTzB+a5fDaNQRHIpiZkY2ZPZqTYIbxsdauL5gzDEeag4V9bMVTDSv5oljwXC1e7eVx8NPHaGuMWB8Fj/NBgnKrhI5LFmlHqjitdKFeNaSIx5drvPA/BF2xgOtJPfG+ojGbqwBASc4yygXaPwAPSiYhQEt0PXA960vHd6lIUFGwLbAZKCKjFlam8l4uyDgJ+uEzidQpgw9zB5//PFOBn2t80jQE2+pQ3ZpOMqTPn6xHeW6ubWBrL3O8yHbuh6nnjvqypHfxLOJf9e8s8Xzav07nkFcjwXcrQeDt3hQ4zdxzgMn6NRVoGEM8JqsZiHeYPi7Xe24u0rpBTVM+s7RZKzptaIHPAtaunbtGvUd3AnEN1FWUPpKr/Dp+aJ1flpvjX/d9ZY7jNFGuZtsB2+jzIzv298WcJb11b7gKzdsdXTIbOjqOtPjfPW4RbfqD0iIBkjBR/pizNKp4dB3xvFOWeuQQ8ayaD3o8qYtnD49Vgfx9niRv3PnTrr28bX02GOPMaBP1SBY2rLKVicsQ6Zli75rGq/PS/e31hkNw2Kn2G6VHXDHLnK20HQf3vbWbu4JJCPNev+7SPvDOG/nZzpR1wC1Hf4R5abuSa09Fh5kMkwlruLea3ws74g+2rjWCz/v781AidzmYppBOJ9+8mm6ePFCevbZZ3N2LOQ1xkJQqwxrMvJHJ6HWNcGnehygER7Sv8jXp0znq/mQ8FRzRr4hp6z0W71rrMp4VzRO60ykOwzJ8Po7C4ZXP0WOYHoRbEmb4/TGm2+lg4cOp1OnH00zs3bvNdtEN2i+lqut/dYU1ZIBHRp3Z7jKo7aer/G+wKrYfzRmfL8Db7cVGY301ejo5wcteAse0Whc6zBD/CfSXMTFWgZEeNVOzBbd1bto0eMQTLfiikO4V8O/RdNFXm4lc7ZaSfv7Fp7qyXj2NZz7nXQlwIB3zHBHiGcYz970vdLLum8nEZZ9fDPzz96aPpMJH4KB8Y1CJ+KDcX0aP+JqPy/uP5Ohd4Zwpm/EGrfjnizLepp3+hhY0NpXHz3UNBdpIuKoPo89MWvZUeOcZEV8bicwjbwLY9R8RLi2VaxOkb3doEjJlz7YRxyXzGnx1igDarrWvyfusGHSlg28hu1OuMD94NlOxo/P3g++53NrTDrIV6e7wYlD6+A4Y+vHvB2+M/lMVeUSKnpssdYY1PCzwc97ypIqICviD/5u4VgfzCLN7eTcIx8RnUbar2mvBUPZ4PCs/GfxLqTqFtzTf/kbvzD+tV/9WlqAYjpaCw5G1KKfShcvvJ9mZ6fcweiXC7yIHnbeVDsuomY2taDJwLBw9Pwq34MwQNaHCzJsICqo7A22aaU8LJrSLiM6BBpX4WBc3JW+853vpD179qRTp066g9GmikIRc9ZCtxwADG6WDVn2Gcs/3o/BxNZQMyO717fHG3IwtpiR9tcS2NZXwDz7hkjuYPR+WfZZmzDFlDV+uex0UbBWNIaIvGZSXDPLo/ZneNYEp/Oqlew+RcuUDiv1A4eAXTgmYV/DrzxDy2bnko2sC5ScPH36NB2MUdDLwQhk6qONmqgzfgygWCxdEg0c9Vjx34IdYKWIamXI4nIFR6OYhpyUeA6RspgDz8Jgwsb0buSXkR7fx8gl0F4p22rzyVAv5wL+jX0oyha4IgdFvGBiTfhctBAZKr7DeKKrqBxYdHn3wqo1FDwojeWFq61oj8iMI0x1puRVObumRIBjzD7lFc6peyvLaWZ2IW1uINJ4d/o//s//K61sbKbby0tpdbSaDhw6kNZWV9PlDy6lg7sPpMcePpmWr36Yjh85kL7ysz+brqyupPNXr6fDhw6lXXAywvFw7156+V9+gw6w2f270+yBfenRJ59KNz65lV5948104NDhdPjYMdw2mTGJ/knr66uc58Xnn0unT55IFz74IC3MTqfjh/anOee0441NZrmO1jfSxvoanRZ0mntpY+MRMHDg43ZWe+S/taIwqGQ0aLQI5a0djJFXig76lEKN2+EL4Be+r+xgRJaXZ/zNTgO/Z9LG2igtLuxJ6yvrdMTOzyJzeSOtp3HaQOklOiXNwQhWbP9ZfgrVFHcwsqejB00A5nBIW4+rooiw5LIbLW0dmxxDF6nsKpBj2J/NDjP/nF0u3GEluoDTHiVSUU4Q38Ua+XgmRi5LuagVFfy7o6y7U5W8ZzxmlLiyiODco2EcOb1eagvPrW2YM1J0JLkjHhbnKLrGKM1RV9js0F6k4fpv/BvOcZwo8FpKlPYmnND8WefY3MzOWvEyjBUj3sUb8Q6cGZYFpvJipu+I3wm2CP7As3K8YjzwXxitI59V8AfWpwuL1ijYT42nCcMYxS4ZFeWcYGnKMnSpdXMq8qzKOfTTKRR7zDNphI6yL+qE2N93v/dq2rV7dzp79mw+Z60v0mCkV7ADVDKI47Z0nlr/aF1W+3SUDn8asAfV8BBu1LjTXb+y6yvnUoiirPlT7YCQzDNNruvsq/nd5B6B6VZSzzXj8NvLRGfHYtTTwcEsEKSWg/E+EOWrneX96MtdORp15z7jJeVwCJgQfsjBCL4GB6MMaqAl0NlQH40hHbamH8GlhRNZv+hx+rX0UL0TcSnCvl6b4D40VoRj1Ne3Wp94jN6Pe9yO7I7G6O/HwViv0/QOu7f04UUfjUZYtM+5H28VaCIcw57gYLz+8fV0xjMY5WD02qJZXvMMbXLLuCM/837huVJAcZZFeaXzN12qrDrK3633tR2u1+GArLCxYwfjFtPUPNEZi7WfcJ2v/l3vTWPUd/mh9yI+RJ008i3RRmsLpSJON8s7y9yQhWL4YVV5+n6G6FVJ7vHOjb2ip+yFC+ZgFO7rzhVxRPRR671DfKReZ9Tx8Ld0CTzXCmjF5wouq/cmGNdr1HO8M7ttSWcTeUcLhi08Mp7gGjrL7xrVsWIPgmg3R+n1N95Khw4fSadOnUnTdDBaAJ/oLfKamofUOFSvq3WmEafEN4Z4cB8O1+/Gs6x1pgjv/y8djFE/2Yr/RJoT3OJngslfNAfjdrlmH++odbrtjrfd56I+XL9zPw5G8ZV4P2nJ/YjD+D7ap2paijQV/95KZ9ku7xQM9Fu8SzpHi+/12Wi2C/dh/r1zZ3JNw5Geav6o70zP7nestGhSNBf5TIuXtvQqvVPjXH3eQ3J0iGdqHa07205wpV5f1Bdb87d0gJo31XKhT/8d2vsP2sFY72VIJ4+4sBNYRl69Xdpo0ft2ZKU9Yy0vWnytd91M9uhPHuo/q8kql5ijvnvVa++7c7T4TA2LPh0i0mNrny2a28551Lwx4ud26RTPxQx14ZJg1dHvfvPv/fz47/+9X2OmRdpcTfNzuKyZ0kgHIzIYZ1I6evRouYTjAHMviK6TsBYYLUWCmzSrSOdHm8+ZC94jRUzTMoQU9WldA8S6aRCkgzHRYAAH46FDh9gTDxmMxanmaBuihmtEsHXY5a0YdIsBZ7sH0XfgtZJhCNS+fUTFup43MvhaeLQFBjymMUMwlDTLwqm9FgmNeJHfiqn2fS8EjJeIgjfFgKVziYarGgaaoza+FQK0iPYohO0SaA5GlEyJ5y+49Rki6dCeNqOrnr19+3Y6f/58OnfuXNq/f3/HESbmhHykSNxRIeujkeiAr3GpVrzjBTCOJ9hFQz8+Uy8LGdrYUxL9Q0MZFymKkcHFi6UDlb/wuRyPYjQyrMsZqTXErOEIexnaa4M71lFnSWqdkdnF9ySb0Nsi4qHOoKadzrl7JpPWFs8qOjk75ylZGAwLeq+eM38OX/XifLp5615aXh6nW7dX0z//rd9OP/NX/+106PiRdHflXjr+4LG0sryczr/1Trpx5XpauXknLV35MO1ZmE3zx46mq8tLaXb//vTA8eNp38xM2rWymuaWltOt61fTAw89kMaLC+mjzz5J9zY20sHDx9OeffvT3OKudG9lJT340Im098CBtLy6kq5fv5b27tubHjnxYLp7+2Z684032LtkdWUpzc/NpJMPn0iPnjqd5lBKbn0jzcM5zPJT1leU2e1els6qDrcdjDXva9Fei2/2KRPinTWviedbC/F6rD7lJT5HemdBZS8TBlcUeKlxD/6HFpJwaM/NLlph1E30sET49GbaRFUAOBihLDFAx5yLM/7b0cfE2xRKR3p2IKsGWI9P0I+VbbKSc87V3HY5lUbTY/ZGFD2ijwxpbnOUMwZj1GM0WMWsPOxbDsbPfe5zpG1zjJUAHWU5iw/qN2R3dHrlQATP+pXzUxnSXOtoZBlyIfABJVjh6NMeokFaBi45GeXM06UW3y+wt+kS9Rg45eQoE2+KTi48Q941GqXF3bs62ZXiqwqQwD7hbBOvwffK1o0OPHwvfqfM0eKALNkMUX5Ffok1Yf9xXpyJcFXfIbjFHCQmX2reabQ0ndZW1/gX+oLNoPyun8fyyjKzSvE5HOSWqYiMVcg4BJyYLri6upZ27TI49ivU/Q5GzK33dBaSL9955bt0MD7xxBMZZlx1CGCb1CVgxOhGSUc67uMXQ1HwLb5TqLutn7X4mcaRrIjyQ3pI/K3n+Rz4RSiZFNfU4lv5XVeE+3jZ5N6g3DKnutI93V2Zm8919UFktQ45GOM8XZ3jB+tg7Iu4B84MORjhuIeDUdUaCq/auRGoxreoc7cMVvo+4kWUf334F2kn4krrb+nWffjfwqeoL0a9trWe2ijSwuP6vVq/le6mfbV0sZZOrHFr/lM7I1rrrulCNLn1+vvxVrJBPKB2MIIvI7Oc6/Pyzp37HCc3/QkyX7Jba4r6ZTyXrj5qOnvEo+2c/RCutb9j0fwfuIOxhn+mEdcf496EE7UsiPDvG6/GsUl5YrsWzKNRqYavwbpkMApe8d1adkkf7nMyDp2ZZamWMqQ6f5R8vnjxYnruuefy2uVgbK25j9dsB18ivPB3vAeKz9e8JdJ5jVNRX6nXKlyPd9w4Rwvfoy4b6cNwxkqNNh2Mb76VDh06kk6eOuMZjJOO7YgXcR/1vaLFW2se3ZLhfWdV03yNZ/o+8rJ6voiT+O77dTDWsiLaHSLtbSVHWvw9fqY91TjQB+M+em7xsj58384YQ7RS40Pr2SF9cec8efKNlv6np6KTsMaTISN5XHOL12YbV8hajA7Geq6Ix/UOtsOLtoJTLTfF92o7Yjyvlr621TxD9L7dd4dwrg8W8e7a0muG5q7nE81FHhTPG58LNjVNR5lay4e49hZ/2g5dxnNsyZadwLjed58jtgVbrV9jxL0NrbFP3kZ6bNHWVu/17bvWcfrorIUD24VlHy1v5/0h3tRL97wOTzoYo4yP90x+zuqa/+YcjNuRGzV8WnKgphnhQZ8cqWluJ2egs4i0uV06xTy6wyrRQLwh8gp+9g9//a+Pf+PXfy3Ns7H1Slqcn2b/A5R1m51DidT32ccrOhjN5GCXpvv9iQ7GWmkBkcPQhQXikpaNg545iTkZ1Wd215zBSETzLJpXXnklPfTQQ+nIkSO5RGqLMcRD7H7fTsLZySH0waZGLusLtLWDMTIerKN29kUGGNfZYYKeIajyLipVXITHsIOxtf+dCjnso1ZMMzO0QoIZdNrnMNwFO5VrVUZTqwaymBUcjDDGlwzGeP59CpcFQaoPlM2LqOV33303Pf3008yalfELcME4cIyzhYZ60vnu+oRc2HxvTWidl2inFn76d61U6j2VN8xrhYOkx8EYL9ti5piXJR7dCKy9xnVFuo7np4jXGh4YG3QfBaWM8zAMtup0Gy8ww3qMUOM6R/gcGXW2zmh8x/4F//gdxkKJyFqhiUpBzfC5D5+vxU9az5MGpqbS8miUXnvr3fSHf/iNtLY5k4488HD6/Je+nPYdOpDWkVG+ayEtLy+lg3v3p821zXTnxqcp3bmVHjp2KF349NP0+3/2r9LN5ZV06MD+9OXnn0/PnjiR9s/OprtXr6Sjj5xIu/btTTfu3Eqzu/akND2X/vCP/ySdf+/9dOLkyfTY4+fSJ599lo4+cJx9qPYf2J8OHNhPJ9q7777NKPKDhw+kDz54P73z1lvp8P4D6cVnnk1PPPZoGq2tpVkIczi92K/Ry756/z71R2vxwJZA7lUwfID+70vwwE6Un5ZyXHhgt1yBcGw8hbJTFtYi5x573QC/ZmbS2jp6wEzRgYvfcFgtIPBldSVtIn4HWXrOB+hgHI07DkaVR2WGI6OELGuX+LXppWrcCTfHXqkw+G1Y1PXMTJqGU2hqmnQCeiFtZx4Eh/B02rW4SIeb9iT+KtoSDFZWVtJrr73GDEaME432eic6a8QXRIM1L+WZe70qK8VpJS7huLp9+xadaSrBLKM/KhHQmRd6eGJcfIasaig3Bw4cmHB4cQ/jER3z+JGDEX9rHzKUywGK/YK37967Z6JUhZyFmFulpfEZ1kweF7I/xYuijKt5h+G/RenrOXwG3geHofim4AyZgj2gvCO+x7P4DD8wMmod+Df0JfynLHGew9RMuv7xx4QTemnv2rWLcMB8yILAM4AjPrt16xbfP7Bvb0pjyOJxWl5eYT/uvXv3esns/p7bCNrpy3IRv68djC+//Odp99696cknn8xl4KIxoMVDzFBbnEJRlvCrHkvukCGhj8e4y621jExHtSzDF9GRpLOu5XU9qPWUbU81yCNDqfuav7bfk4MxOtaiHoXM68xR84LMwdgukVrraFHvHMre6QWswjfCy7XuPAG/qs+V1gBecfXq1QQ6R/lK6RnibUO90frg3sG5KrCodlBsR7fsh0PsLT75VNQjpYdtR57GZ7pnVbKyog4n3UayI/4eWnvrjIQrEU5Rh63njWPEd3Yyb3w24mpLHynPbs/BiDXJwYgSqXBi08G4tsp7RqufLOHp1WOQT8w9h0XGM8mUWPVnsuw2e1fnWf++Xxh13/s372CM+2jpa/W+aud33/s13ka9bwjmkV50Z4/r0rj1eWjM2PqjRRN958TW2l7SP96/Pv30U/ZgfP755/P3Ct5s0bYLq45s7O5p2KITea/4TB8/jrAfkkd9z0n3qfcdeVBLpk7OhTe8WsREBuM4vfnW214i9UyanrEMRs3ZC0M/qDhXH81tF74t2VnzK/07wrx+L/KJiI/Se74fB+NW8IjzRT24hdct/h4/076GHIw/GL62s1GG5GqND61nt9Jfdraa9tN98kwwLfyoBKZs5WDUO7RnBVtLHEvnF88+8lbN3zfXEGyHdI36vZqHa96aFiOc/iI6GGta1vol5+rAjij/+vCoxYvrM6r5fA37mtdFPVjP1rDe6mwjX498rqXP9vG8oT0PyaD4XnQwbrXvmt/F89rOfmt9pSVPdsoP4hjxHFv7Ep1uZ6070Ve2i3vb3ht9Ft1WEvh3tJ+Ifokb/z9wMNayPOJOi2fWsGrR3HbgGXmj5on0vB1cwHvRwYh5dSereTsdjP/B3/07aXZqlDbXV9KeXeinhuj7jTQ3P5MuXJCD8XAeRJmEzF7p6X0Vhc3Eor15p6cHZrigPKpuWCrd2HEE0Jhn9hfWeUWWob9NIyB7B5FVMYMRlzwY1IYyGDX5pLPH5tL+dnoIQ4ddKxnbcTDWzCsy2T6lRaVXy/fWMNkuOl4Gi5Rro9tzbQdjLQCi0I7IHoljK4QXTCPSc23OUDSnjI11dEmBgfecYFRpt2QNBRRLC3YvT2bgtn4V2zkrPcNa5O5glICA4RcZjDCQwvBb+jgUByOyvaJCENfZMpiQfrbw4NfwiLCPeBsVdz0jI292EjAr03YZn8e/YZSLzjl8n43E3gOuVuJaZ9uCM56rjcnxXcEsMq5agRSvEKPDs3TMeOSv6vDjc/2Hd+S8qWlpbgF9CW2PuLDrv5aiKrqZm51N8+xnaPgX4YW5JMy1Vzwzmp5OdzY20796+bvpj77+L9OXvvKX0nqaSQeOHEl3lu+ydOnBQ/vTjRsfp0MHDqaVpdV099NbafdoI504fiydfPLJ9MnKUrr22afpk6tX0scfvJ+Ozc6msw8+mA7MzabHn3kqfXLzZnr3o0vp7FPPpP2HjqaXv/NK+rNvfTutrK2ntY2NdOvO3XTo6GGWDAK+HTp0MJ09+1haWl6i0/HkmVPp4IED6e233kyXL1xMxw4dSj/+0ktp3+IinYwj9AMYbTKLaxZORgSqIGOPzonJn3i2kac5A+olxX467XcwtmggCtWWIt1SXsVDxjNWvpllTaHgoEy4gm2mp9P65jiN0K9w9550/ZNP0517d9NDR4+mWXDdmak0njanMot7b47Nwegtcb10vGcwghCtzKbhaAnoIe6jN+rcfFpcmGevZPQ0RMbf9Pwc54dz8f9l772fJTuuM8Gv7POm32vv0A7t0ECjGyAMAdCKVhQhUeaH3RgtRSMzmhjNbMzur7sR+19szGo2drRLkaORqJFIiRQdBIIO3nU30N777udduY0v8566p05l3qp6aFDaWBUC8brq3ps38+Rxeb48J1nulnzb78rYJuerNjzY1lfmcyl4KbIlQBW/Myv7xIkTDmBkMJ7BUu3QScaj1dEiD6JXREe693EjQLHgzgCUKgXzCwtOvxDgcmcDJuUXaPfZT46Fu4g4RvZLwEICjKQFS1Jrveoox2Cvq52fAiEyrxpg1BmHbnMDz3ss+LMtZKxCJz7HPgkIyO+Dg4PN7BTRKxy/3Ms2ODZ+pAy0b8+fWSTnGwr9Oda7d+9i/fr1bkx8lhkwzIonuMeNLKLj5GxcAoK8zvZd1YkiSy17u9YMRhZLuHTpkrs+OjbmaE3aTk1Pu/fx3nXr1rlnCcIQhF47sQYN188G5ufmXV9GRkfQ39fv7Gn4/AvqTAKMHhQP2WL2Xy+Q2deXX3kFwyOjboOOprf1OVq/+7Jzwm/WD43pi6xASrsPmNhDVYLUKihri/R1CzBam2j76GimMhjb9KN5efP5pMxiiBZRher2SXkAOR1l842e/wMOCOeeIKOeC6GB9MeO07fae4agIK2aTnqeQ2MTnhOfSvpG3r5y5YqTJ571KZllqe8V71+Ml7Tfq3nd3h+jS8hvj9u5dLSWBlkAY6y9EO/pebSyK3JjfU7huZDdlB5r/zakE6xPIPd0mmtp364/wnzhNwJpmQr5Iu3Pdt5GK5vg2J4tkSrZ7m0Ao5zjrUqkJkLVotMsDdrnLd0MZfmsG17K0g+t1+49wJjF/774fPvYrMzpPmb5llmBQ+0ntq5F45mhIYDR2iDtL/lr8Y05WXOlAUY9ftpuAowPPfRQk2cEQLLjzbJ7mm+y+mFtnayzRAeE5oLthfSk0Eqv7eXdoi+0HgjNu+V3bf/0/fm835xnMxhr9QbeOXkKY+MT2Lb9Pnd+tAYY9Xh0e1rvaH2i+dX+W75bHgnxeBY9u7mmdaz0W+Z/NQCjndcsn0dfi/lTIVrY32QM1raFxp+lw7J8By333erBTvIRsi+Wj3odQ7d9C/Flt/qxk6118pOcv0ga6M3cIf0Z8oG0bxbqV0hm5D4LpunnLZ+FeD7UHz3m9xNgjPFMSKfE5jrkj2m6d+szhfwJ/qZ1qbbLIbsR8uF0u7o9mdNufJFQPFNopJ/P8jVD9AvROUs3dZK3kE4J0bVTO/caYNTzpm0h/60ziq0tXQ0tsuYzdi3LB4nqH5XBaHWr9hdaxsSEB5c8lF11yM6PzZTU+qob/rXtddKp1g5o/7WTT2Z5upt3aZ7QchV7V5beCmYwJtXIWnya/+mrv9X4w9//MkqMJ9RWMDhQQpEZjPUayn1FnDt3xmUwTk5OJOcIMBvLLZeaATxrLHTHhKnanEEXSEmftEZBnEztMDPwV6s61K9ZFq4ZHhFH1gUo62AGIwGfwcGBjgBjSGG6zrkyqWngwQIhnRRI7LpVBN0AjKK0pa/8G3KQ+LsEO9uNhjttyy10fDuhIFIcYLTvs33plsktv6T0SM5fdACo//AdXQGMzL5Lyvbq9m2fhc9cidQCS6SmAIWel1CJB/csA6SFYhNs528sXcczGFkildkh/E0vLr28xEukxmTEF2MMfzRdNHAmv9s22SdxCqV//JueeRhXyDoNWoIpjg7J3GjelN7qEjr8TQNrVtFphWR5Q75L1qPwnJbFkIPp3lFnOUO/I9UuZGV+Ne1kbAxucEyS3dT8vV53cx1S1Jwot/Ei+WhZIACgHXIZQ42ZbyOjuH53Ft/5/nM48NCjqDQKOPjQQ6JK3BYAACAASURBVKhUV8CMubnZaZw49nZyblQdN6/cwOK1G9gwugYf+NAzqDLbu1ZFY2UJL//jc5g6dxZ3L17Aytws9h3Yj+nFRVyfnsbeIw/jiY9+DLlSEQMDQzh/4SJ+8MMfodTXhwMHD2L9po1YWl5ybRH0Ibg4MzsD1KrYsG4dFmbnUGX5xFwDhx94AGPM1F1ZdqUoi3luxqi5rHeWJuA5rxKEbjfiGRmHkbOpYvyRaIimHtSOrdWP8j2kD7ShjznPDKzXC+SlRlLa1OfwFxp5l4XA8qgE9yqU9GIBz//sZzh56jQ++vRT2LFtKxqFHHLcuCMZjLU6io0cigQYE71CALLmyFPH8tKiOxPQl/8k//ozHovUWQmI1tdXcmVqazw7lXNAkKnBjLNF1Ko1jAwPO2DKyXuS+eccL+qseZblXfSBlwR4572SgX39+nWcPXsWhw8fdkFTXuP//DCLjr8JyMU2XHZbXxnLS8vumoDzlDu27+TXmVR/ZirfwyA/N2fwecmqk/7wO++bnZlBZXnFnaco7yGwJ2Ab2xEQT8o+OzBseMgBlgQE+Z06TK47nd9oYGl52fWNbZRYUnVpyf1GEJP3CMDH9/J5ArAch4yP/eBnKOmPbCTgb6QHwU+Oj/qDz7JdASiLxbwbs/CevI9Bwx07drjf+R4CiGyLzwoYKACmZKqySoOUSdX2TPQXSiVcvXqtSWfqI76bYCLbIh8QYGQfL1++7P6um1zD2qiOTuwH9d74+LjrR9zOrxJgfPkVjIyNubOkpMy2bGAR/dHmPzrLmB7Irm23leGQP6B1uFzPCr4pl6RFpYmd1XpF+qoBRt0n8UGs3XJtJWcwah865Oi30IMyXAuDrWHvwY2+eR53+z1SHSM5EFbd0A3AKPpaxukf/6cHGMnb1Dn00/hXZ2VnncGYtdAKzXvs/pBvYGkfk63wGiWt3qDbtoBenAdaM/U1L2ufSXQy24kFRbJk7l4DjCGap359d0Cxlcc4jbIBRrYj/iFpw405165fw85dO52upI52eiU5bqPFR/FKqHkGo6Ot6khsTK381Q6CdeK/LH7IosO9LpFqdafoDf6VjE79W8yH0/eIXrd2IwYwxuRNz5Nty7/Pl0jV75P50uvi1M64E7aj5M2aM5oFvSlH+sxNVtw4JAAj6Sn3ZbfXmoEu9MuSYV4TP1EGIQBjbB5Fh1j9IW2JPpG1kazR0jWp3zAsz8u6NUREyxvpvPojYVwbJoPRAYzvnsSYK5HqAcYKfenknZqGrbYssWiBzfXtfkr7WcVaf9l1sbw7xsf6d/suy38p73kfn5/3AjCG6BGKM9g1VtZ86Wt67MKLnQDGTu+yfbbyGpuvuI/bnfaMyZL2U7tr6d7fpccm4+9mvFoGdCzJPqvtvdUtYi/1vMT+rUfezQYJuV/6KaAk+yp6UXSI5jVnbxL5sLakW+pn6dtudLF9TxZfx+asG7tv58rqOqt/NLCrZSVLN1rbmWVX9Lh/WQCj2KXQ3Gp9ZvttdZ3V0Zr/5N9Zc3KvAUb9fj1v/F3HcLVfyT78MgHGbvRM67z4MxitndBzo8cj/y4VSv/kAGOMP0THaFsgVZfEN4rJmtVxIZ7L0lmWVpqO9t9Z7UhsQ+MkfF6OK2r2/z8QYPzql/0ZjCzJV+IZT3Tq6kkG4xlX3rENYDTgmxYoLVRRgJEUZVA0cdJEIDTRhfnFKDBLSABGcRZbFmRu5nx51bfeegsHDx5EX1+5K4DRTro/88CxiM8gieza6dYA6fvanIyGyiY0DWrDJ4pbnNKQMhQDroNbaZNJ4N+dw9gOMPp5CwOMts/CjPI35IB3YvR25ZsCoJqfZLzNrLmk1GjaBwaxW9dv2tm2hkt4rVTy54qJIrAOlFUQjgbkg6I/H03oz4D7uXPnXOBKyg9qAMsDAkmpQ3X2p6ad8J/+mwUwymJSO04yRxI4szwnfeZ75awOkS2d0aqdG/5bspW0crIKXvODdeKyeEM/l6UsY4aJv0cDFa58VHwXssyv7bucfSm/60WgBo6FnsJPtIOy6JbgPr9LVg6DTQJaUEet1BuYRx4Xb9zGmyfOYN2W+1AaHMF9O3ZgdGwE7xx/CydPHMfSwhw+8pGP4OChB/HOiXewdnAch/YewOzSEl554w2smZzArm1bUJ+dxtq+EuZu3sDK/BxWanW8e/Ycbs3No1YuY6FexUqthpGhYaxUeC4JHLjAxfWRR45iaHjYnRF4+84dnDl31gFp++67z523eOrUSZTyBWcHxsdGcPnyRQwPDGByYhxr106gXC6hWllxQBZByJzLQvYggN5JYh3YFkOalPkL6Y24o5baEM23+j1WR6U8n2ao22etXmDJ13qRMl9FEQUQ5iuwOGyN5VIZGMyjUShiuV7D7PIy/vOffw1vHz+O33z2WTz1+GMue5E7dVg2dXF+ngcPYnJ4FGVmUde54QOoMqxWcKe1YnF+tpmlTz1VKLHspS8Xvry0hIW5OfSVS+gvl9xZj3ymRrC5Xsd8UkZzbHTMZaO5ICczLJNgJ4FR6iwG2QkmMZuNgVEpOUp+ZeCKJbgefvhh3Lx50+k1Akx85saNGy7LjoAd+Yfg09DwEAZ4tuf8vPtOUIwglugnjpuDnF9ccG1MTEy4a+wH+8XzkjkHvMb3y0aNmelpjI+O+ZroSQlQzqeAbbyPbbDvBPwodyy5OjriQTleYx95H/+Xsw15H6/xO4FA0oHAOsE0fueHz/FdBCDZNykrLQAj26d80y/RWZ6kJdsnDfiX9GDfCOxR/lnWdHh40F0X/UBasA3SnLTlPPM59tEDoCU3D+wbx8Hxsn8MMvK6LPj5VxbUIjMVllK9c8f9zv/Zb/5/9epVByyyTCrpPzQ0iCtXrrq2102sQa7GksB5TE9Pub7wHtIp60MQvKkPTTUB0bc6WMp/v/zyKxifmHAZjJJZbuVdf/f/Ft3Sar87+WPSjnW0+ZyUl2trw70qHBy2tk3bEuufWftmbahryyERrVUYQrpP6033XM8AI13lVhpqP9HbubRkakLlZG7bS6Ramlk9f68Bxpg/wPfKpgbpA+/l3FKnkb92797t9Iwsutl3bqiMfWILcD33ei6zeFD3W8+h9kFDz4sPErpP84f4Q7Zt26asJcTf1P69XWdoH0vLj/aPs8YvAcdQn3Q/tA3OoqHIlQ2O6H6GnrdjtmMJv7MzwCh+IHUrbcPVa1exY+cOp2Olmomc6dEco2Tn1ZONh7kk+G82PGo9FZIx77dn+7iddGJ31+99BqMOgum5cXyVkD3GM8K3+q/Vr/raagDGkNzL/HFzquhHKzvy3lZbIzozwmUZlXT8sjPfdj4kNx9Rp3ETmNdhfuOwlQNrP0KBUj6vdUyI1/T6Ud4nG0k1DbL0WghQs7pD/HPtt8f6rHWQnv+0TR/zcDTRACM34yUZjOPjE9jqAMai25AaAmmtnbfv1WNu91Va1xl2raHp3m43/aisjrc8pu1CyK8Q+t0rgFHa0/Ep2/eQ36LHErKFljZ2LJbunWxGiG5ZvGrtYcyOhH638x4av353d3r33t+VRfdOb7PzY+VCvmvdKXMo9BA9Je8KyYvth+5zN33k/aKb9Dn2Ymfs3OhxxPg2671Zz8SuhXRKyIbZ99rNl6H5jPXV0lFkVusvzaNSiUjPVUhf63atLbf3x2Sn1V62J2TYPnTiA01LS6OYT699Vcu3FjzRuiikt2O8Jv261wCjpZ/WzTZ2ruX0lwUw2qQTPX+ZMqcqGvIZ6a8er8xFM7a/CoBRYgrWplh+7pbvrK2y443ZIa0fY7IT0rvd9EueC+kM/a5OOlBnMPK90mep2NKUVZZI/crv/S5GBgdQXVnAQB93e/D8mKrLYDx//ozLvlq3bjLNmHOUs0UnfZO2YzqYJNddAICllhiWLbA0YwoS8Hkr5EIMXZrVl6nMuSCsMBX/9g8OubIhDMbx8HO/ITxensQ6rmn/JYiVnutnS452M6HpPbLbXtpLY1a+FKtfKLb8n5SC1YZZ9zcr8BEel5QfVWWxVBksT2cPMFrHzgbLeF2DW1qYmvOVnDEVohPvsc/7cZIvWoM9GmC0Quuf4U57goytZdmyDLjtkxUurZz1vb7qZs4FWiX4y0AtM36YMcvf9cLZ8TxTh6sM8/qPXmTFjLXru4ptaAdAG84QbTspB/280IhnZ8XOrYrxuZtnhR/psdigkihpjt06LU1lpAKr1mEJ3dNGZ5tBmCwoQ6nymTTKtwZ4Q3pNK2rHy0nt79h8WGeFfWf4fmqlhq//9d/iyu0pHDzyGCr1nCtjePncWZTzDeRrFaBew5WrV7Fxy1YsrqxgeGwC6zZuwZXr1zE7v4D+/j5sWrsGe7ZsxlC+jnytCuaj3ro7hdOXriLXP4wt27dhbmYWb7z+GvrL/RgbGcHczJwL1LOM5u27dxz4tW3HDuw/eNBlml27fBmbBodxcNce3Ll722V3Tc1M4c2330Rffxm1ehU3bl7D5NpJPPnkE9iyebMr+4jqkus7y3eSNsyucuPlmYCJjdAOmegSgm6hBavmHbEP0o6cQaT5Q+SLz+kymPIsf9c7uixvWd5z9omgaQlYXllCuVBGMVdAMVfE4vwi+sr9qLI8Ku1aIY+XXn8df/cP/4BPf/YzmJ26i8cf/YDLMMyXirh46RL+6ze+gcriIn7n2d/A4QcO+TMOc8DcwhzKgwPIF/OYnbnrbGOlwo0+fc6u1QhmMhNxZQXzczPunLxysYjK0oLLHmQG4+JKBVN376Lc14fJiQmXHbG4sODAKFciMwGobt646TL8XBYds/mYvbe05MAtgkkEnRjA2r9/vwOwuIGC5zATBGMQdfv27U09R8CM7RA0pB7keNzZx0npFf51Zxxyh1O95sBB3ssALH9n3zZu3OjaY1scI8t4si0Co5s2bHSgKudVypSyb3JuJME7gl98L8c4NXXXletlGwQ8+ZucWSg2k385Tr6b95EfmDEqGYPkCQEu5VxD6na+g/3iOwn2OUcLcHThR85o5HeOiY4975eMRrbJ/ycmxt07JWjH/hD0IN15r5R95jsJ7Mp7CQiyP6QR+8r7pUQq3y/nL8o4ndzl87h+44abI6Ef+8V+bNiwoQlcckwEj3nPBLOuXamRvPtN5lQH37T/ofWhtlXWJrA/Us5VgKCf/+IX2LV7j6OXyLV1VNvtdVrWx17Tdt/azVCg0i4o2t6VlEi1NkOPWdrVwUIdCOjWF/F+sf/EFhdBe5QAjNZv07qs1f+g2JuSfc2doqmvGrb9q8lGTAMGuh9ZdEn29wW7YBfnluf4kJYtzgWD8eRt6jHKqQDx3o9oLaesbULM/+HvIfrydysb2ldZbZA39q4mP7i1TuuGm06+oOV9bZdD4xadLu3K8x37lkXEyLVY3zu9y/KUHVPIl453LwwwajlrlkHN5dxGnes3rjuAUTYsOJolhzRoeruVS3KGopy77PcyePmy4wz5xLoKizwj47c8GKKn/k3Tqf1drFzkQTV9TZ4RvuiktzSd9Tidj6U2bRbLpbZYguW9VbBUEKhZTTvcSKNpEaJJq02QszJT3a7nK6sPHlxsvYN05+aid955B089/bSrSCFVDDqNR/vhQVtiMvOa/rniSRkbxy2BVzsemVN5nvxoAcZQXzvpLHnGyrmNh/g58QCj49Nk07jbElgoOJ/9nZMnMbF2PbZs2ebjSfV0I1lIN/Ldev2q+8B/i263sid0bpH/ZL2rNyNLe3JfVvCX98h1eS7kM+g2pYpHiPe6CTRb3ZSli2OB0pB+Fr7QdlKPRa/7LM/IfVafhHhbP9stn4V0VkzGND20L6h51ur2bvph6Z71jKavpo3VUZo+OhZn4yohvSu8p/lP9LdcC/lkfGc47ucppHlG9y8Wj8vSdSE6WF4JPR+TeztvMV6yMq7pbucx1GYnfrBrGJmDLN8ttnaxMmL1RyxWJ7pdP699QksDLQuWD+W51cxx1vxb/ZOlI618hnxEyxd67vQ1zXchHSDvsv6W1R0hXRvS77bvWTTRej8k17r9EK/qObb8n6WHrU7oVgdyXcajorTvYMcQGm8+ObxIdIqmUUy+9BnZverbkBxk6YusObI2vZu+Z+l2/byNr1oZ0byp+2h52mYwyvi1L+h+I8D4B1/5EgbKRSzNc+c/sw7uHcAoQtQCUOVZRs+fRaWdcK20nGAydVI51gziyxmMHgwhwJimtxNsHBgcwvnz513wjTviXeDABQ/C5x+4c5oUMKGZL+YgdRLg2PWYM9aoc9HWCuppJtMKWNMx5hB6ZmiyVUt3cnmd6ufLwMqHpWXtjthUCaagpCgS7SiEjGg3zrF1At4PgDGmUGKGjvdHDasvLuYWc5IZQ4CRgXFmMAqYYue6HgEYQwLdnL/0yBh3mx5HjJfsfVm8KrTnXwKM4S0D8RbceZTuhckfBRDGAMZuFgohxRwz7iHF2nw+A2DMUv48Jy5Gx0y6R+KuLX1P9i04XceF7sAQvvW9H+LM1RvID4xgy/aduHjhIg7s2oWdmzbgzpVLWJybQbVex92ZGWzdtQvzjTzmaw3MLMz7Mm8EFBs1bF2/Fof27aFWxI2bN/Hu2Yu4PjWHemnAZak1FpewsrCAYg64f+culPNFVJeXUVlexqVLF/HKa69i3foNDmAcGh3F6XfeRfX2FD710Y9hfGINLly+hFdeewVr1k3i6Q8/jePvnMD1Wzfw6uuv4b77tuHIkaOYWDOOzWvHkKssuPMY5Qxdjtee5SdKKsfAA3VwjYFeT8TQAt3qGL8Qaue90MJGO5cxjhZdJ45Xi4ElALg0h9HxEVSXqy5/cWWpgsGBYSyvVJErFDG7sIg3jx3D9370A+zcsxsPHX4Yt2/cwMrSEh468jBGxkbx8ssv45t/8RcYHxrC/p27sX/PHmzeshWjg/0YGR91WY4z8zMuA5R0WVhaIVmwfstWXLtyFe++cxKLi/NYXlzE008+gfWTE1henHc2m6UwK7W6s30MbvLsTKfLqjXUqlUH7A0PDTkAizaS5VIJOIoI0zkg8EfgjZl0DJZy0wSBKQKMBLJIc4KCBKb4oZ5kuwSnCNRxYw8DrgQY+ZyAZpymgaFBF4y6kwCMfIY8QT0q7fG9/BBUY1vVlQo2bdjQwg9sn2OULCSOh0Cc02NJ5t/S0oL7jeMulcuuf04necF2JVfdWZUrKw6cJJ0IMMqmEfIfwUk+IyW72AbbJKhHcFSAvaXFRdcfPkP9L6VLOSbOAwFZ0ozgIMdHEJ6ApzuvtFbzADMzU5eXHS15n9gfPi90ZElTAsB8N9/FdhlkZP916VLrHNfzHlxhhjLLubKvnA/KJueM4xkbHXU04kYGloudGBtzGcykF/tM+nBORG+GFrVWN9rFkAQuJMOebXCcPINx95773bilDR20D8mrXgzY6+0+RXpHzI5k2c1ky1Uw4C3vEnun9dZqAEapWhALzgR1lyuRSsC19WrMVqXBPGZ2KL+4acelHW3Q1Ka0LKcieq0VYOzOl8nwSNwZkWmJXP1avdClj+KKpeTzbuMh5ZMyJABj0x/xB922ZYN1HGoswc34Ao5PKHXu7G/j2HV8SWsJL3t7U85WATB28eqWW8Q22kCD+z1y5kns507v7sZvD7Vh9V9Yf2RnJsozHkgKf9g/V3q8Wm3OqQCMLJEqWeXUDX5zbAoaujnrAWC0sizfBWCU0TQBSneea1LCU3W/eZ+qpBIbX6vE+02c9xJg9O9NjjtRG4WdHS+lx1c0tVHgXN9OPBSSFd1er8+38kUr2Kplw9ogX5U91bVafkL+Zmu/pJpS+iufp69w/PhxPPPMM85XkeoCOnDZjXxom2iftWt9aU8HqmxQyfrp0oYec5YOzNqAoX108Sf4vlgA29M2yewMAIzvnjyFNWvXYeuWbW5drwFGq+M032gdo8cr/bC6S+6RPvO6rjbBtvV45F0xHegkJwIw6jm3Y7DrKtv3TvJgdWvMx2A7ISA7NJ6YL6D9x27iBqE56US/92IbsmSL194PgFHmvdO4rJ8b8s11/4UvQjxobb7mTTt3mr9jPqzlSd3G+wUw6vnoRj/qPtn+heZdx2uzZNfqRpnPkMzGZNHSqBt/MqSPQmuhLL7S/eGzsRhpyOZaWdB0kHfGAMZu+xSTR7HFWWCfHZvmXesvWJ6X9mO6LdZ/zYfaXxBejemzWHtZutjSxvonIZkO+dExm6htfKjf2sextOX3TF5K7Lfl8+h43VIurcSo+SrL17pXAKOrQJQQtJc5kTl4LwBjTG+JnrEAY3Pepb/J3yx9IbZdfBjhY4nntOiy//n3f7vxR3/4VfQX81iYncL4GANfqwMYY4NrY2aX/cYweKqkhKhktBBa7YROA4wuL9HnJsok8llmevA8PAYO9+zZ48s7Nsv1taugLAawCjikdDo5ZFZxBZWgAhh5XTtW2rjLDiEtzFnvbzdm9twdCzAyw8ife2DHag2C3GMVY7eGUpzjdkV37zMYu1HIdsxZACNBbQaqGDTmou7KlStugbdz5862zChHN/d/K8AdmkNruFiqM6TQOymtbg2y0J5/i8xg7DES5J53DOtnXdNQA4zaAGujGnJEYtftmLURizoDSWmh0LjEEQ7JD4Mb2uDqe2TnRtv8JWfphNrTdGnRB8hhqVpDJV/CzdkF/PilV/GLl1/Dzq3b8MRDh7FheAh3L13A6OAgtu/agbePHcPJCxcwMLkOk1u2YpClTldWUKtUsLw4h0Z1BQcO7sWGjRswNb+At06dx+35FQyv3YSB/j7M3LqGmdu3MDEyhgf37cPkyCjOnTyJKxcvunMUeebepctXsGX7duzZu9dlv60fWYPaSgXL1QpWqhUsVpbdeYLFvhJu3Lntfn/xxRcxsXbSAUL3bd+KT37ocRSriyjzfMYkS0uylsR50gtxWWgPlMrNrDfSTDYw8K+AEvxLYITXU33YvjPaOn38bnlSjK6Wg5gTyn0Yxb4iZufmXKnSYqkPy8tV9PUP4ac/exGXrl7D9MwsVljuc2IS9+/b62zc1N0p/PAHP8D2nfdhcHgIr7/2Gpbm5rB3x0588Oij+MlzzznaT0xOYMv2rTj62KMYHR/FwuIsFpYWUWvkMDUzj1+8+BJy+aIDyziX58+exWOPHsWDB/ajurLoLGH/0BDq+Rym7065ALoD3splp6soqNeuXnX6imczclMEf59g2cuSz4gjLxGoIgBFncY2du3a5eaEIBRBQ9KQ1xmkJ634DIOqBMyY0cegFz8EqzhPApoRjOP4FxYXHWBFYIt94bmHLOm6cdMmpyenpqcdKDgxOenew1Kw69etd1m2/PD9lEECa+yXAHNsT0qW8p67d2+7+8h3fLdkH4qu4DXqb46Rz/J39lUAOym3Ks4veZvv4r0C4HK8HPf1a9daSq3yOtthRh5pwHcwC5AAHUHB8XGO3dOc/RCnj+8nLfmc2EeRF4KhUppWAolyFiYBRoKQWia078KzQR3AODTkwMiZ2Vl3fvbI6Kj7y80x7Bv5hXzBZ9cStCyXm/PHsXO8GlgM+jKB7Ae5zwKMbJO0efXV15y+IX+J3eXvUsY77OOkmxHs9V58OtEBYr+C+ruLDEbtp0kb9xpgtL5AyziT8tJiP7NoIDqOVUrSj0LEHNDmKJNctjtnugNnWmydzZbUb46Un/XnnMUzyLTetvNmF2ls58KFC04PbNq0qVm6UuwCdbW2+W2+WJgJo/3r5KNFmsv8OatN1997ADB202+7Puk0lix/tJv3dWpfXxcdKHLdjS+cdY+csxfrA2WcmyHEz6HuZwbjrt27Ws48dyEHBYg7Gr4HgFHGR4AxFngJ+dJaP/RCG9LBVxHuLYOxE8/q/ogsurcU2mU/pGN74Q2r498L73m+6Kyb5J3vB8BIXmMG4wefesr5UPYc5iza6HW3XZ9ZebLrF7324r02MKzpGuIxmccsmYpds/yi+y7rhdZ5pe3qAmDcygxGXwVJqpto+dFt2vFrWup1jX1e+Ft8Ow0walvWiX5CG+0jZs2hbltnVdtxdANU2HmJgQKWL0JrYGtjLV/oZ7Ret32Q+/R45N/32vZ00pl67roFGDvxeq86TtNe+mtBKdumLqEYkmehsebpmGxb2tu5j9klsWmh+c3isxh9tFymejiNK6yGrjGbYXmwW1tj+2ifC/UxpB868aW9rt9rr+nvsXa1LtP6KNRftmE3XoTGnUXb1cyVAB5SxYrftf7rpc0Y32vdqnmsG/0j9kr4PjSvVkeH9Ggn+sv1LB7Q98h99t2aN+1chfSDnuOQbtftZck3j/KQPlmbEZzDXzLA2AsfdXNvFsCYZSs6XROZ1XMd2hhh58ryJ+dANt1reQoCjP/+S7/R+OM//CpGBvuxND+D4aG+ngHGLIVkmbX5nTsXE/88BJxpQRLm0yVSGU9xpUMSapEoLPHX1z/gnG462/fdd58r00dk2kOR4U9YsaW7oy1zd1LmWUzUrth99iKzGLXAhWhqn+2mH3ps3EHZeu5OK8DonRC/cLKKLIR8hx36dPSdnDv7vL//nzfASNowm0wCx1J6i0aM/GYVoJszlznTyn9WIWseaxonBr2SMzWsEbHGqBtesHypjeP7DjAmmcKd+tmJZ0KLiFDQ292XATDGnBlHoyTYGJJBCYBbh8ntTlcHhWtaZ42pWCyjVijh1sISLt28i//lf/3f8OD9+/GJJ5/Eyq2bmGPW0vgo7t97P/oGB/H628fw1htv44EDD+DokUcwNzvryhiOjgyhUMyhNFBGeXgYuaFhTFWAK1PzuLNQQ70E5PvqqK0s4b5NmzA5OIRCtYJr587j1vVrILg3NjqCN958E+cvXMBytYZPfvozGJlcj5defd3p6vHJNdixezeu37yBazdvOnCRYMWbb76FZ555Gt/622/hwP59OHJwB44e2IWJ8TEXfCBwIsaHAIvogRb8MQAAIABJREFUEg3yujmserBFQBf5t9BSdkrLYoiBPQf2FYtOHvm/nLcgziTbkH/rwIGUmbRyKM5om0PjdhznMbcwj1yxhFqugEa+iFdeexM//cVLeOqZD2F5uYKHHjyMWRf4eRfbtm3F4MAg/u6738HGTRtdSdkL58+jv1DE2Xfexec+/glcOX8efaUi9h/Yj9ffegP5vhK+8Nu/jlqjgtn5OdRRcPQ/8e5JfPRjn8DWrVtdWOv5H/0QuXoNn/3UryDXqDHxETUG8Qs+s21pYbFZAtABeQsLDrgbGvRAIIGsaoW2MYfB/gHXJmWCIBTBLGb78C/fRxqS9iwtyHsISJGWpCHnlv8ToOKzfHetXsPoyKijO+eI76IeE/oTGOP97Bef5eYMgmpVnlc4P+9AWpZ3lWt8J4FSfuS9BPD44Vj4PMFCAcmWlhbdO5eXl1oyDcVxErBazjiUslGce7al+ya6hUAq7yMIx7b5nX3hmElH0kp4iuPj9W3btrk5EJoJaEbAk2eW+qCj9zNIY7bBtpn5yHmRfvK6ALXMMJX+ynmXvj0PWOqP6Dj6Srdv33H3cGzunSynyjM0l5ZcSV0Cp2yH4C/pwrM9XXZOpdI8E5Nj133qxlm2/eG7xe4LAP3KK6+2AIwcB+kRPRPRNUq6RapSZJyXqJ1ra1NjerqbDEbx3aQN6X/IXmXRjRl3ybadto1emQu/5JxwuxgIvUtsV+rTGSCxCS76EnPtn3+eAKOmTwhgZBY2NyFs3ry5aYNE9mIAo/Bib2uH9qMiepWVXu5vLghXATBqnhd73I2PZnkxq7+dfLpextrp3tiaJNYHoV38evYb+T7R67L5xgKMzgfhumqVAGOWr8oMS7tWEx0QmqNe5q1VpzHr3/3SU4lUvWa1lNSAhl6LuPsCxxR0mqtOvCHjsXq/m+fsPVkAI+/Vvi1pTv3i++9b0vPQlN9oR8IZjPS1GOt48oMfdOuAbgFGvlv7HZq/LMjk+55mXId4McafzXWsOiO0G3uYlcEYe5elZ/puil2kRGq9gZMugzFcIjVmb3UfLH8LrSwd7VpHg08yH9p2d9LBcm/IzoXkSt6vfapY33uRh6zAsJ5/vZ6S98Zsj75X/zv2LtF/Id7qho6h8Xbis278gfcKMMbeofklqx9arwjtYvSwAKMev9C3Gzuu/d/QPIru07xneaOX+cjiVfHttB0TfZZlU7Po2w1fWL7PekbrBRlLJ561elXTIPas/T1E/xAts/wmLW/apmr6Ce9oWWiz9Yk97Ia2veimGMDIPmXpkizeCPkQlpbabmTNZSeA0dKX30M6pVt/JtQXSweZL7Ev+q/1WyzfZelh6bt+xuqYqL5jKSXzydSB/wIwtlBL86PFcVYDMGogUfsTfE9bidQ/+eKzjT/86pcxMTaCyvL8qs5g1Ixrmdh/T88dFIZ1wVDmIPLcqiSozHsZdJIsIQ6kxVF3646CX6hJCqzKtiPAyPOq3nrrLRdIY4CvUlkBGlwZxQFGK0R+dnzgTxs/q1x6UXZaCWjB8mNsBxhDwqsds05GKCzI3Z3BGNo5bp1RrUw0nbqlkSicdkN3bwHGrP5YYdNzbQWlafwZUKj54Kc8z53x/E5+058m77oz+lrPVNGKPNRHxyNOdNqDedYA2ra65Utt6N9vgFE7uFm8G9YfaSA+5JysBmDMolHo7EvrQDX5QeZHzqMMNKwVvH7Ogc61OpapCgeGcW1qDm+9dRznjr2D6ydPYX2phL2bNmLf9u14/Y3XUEUD45NrcensOZSRw/69BxyIQuCoWqtipb6CjTu2Ya5ex44HHsSmvYdw6updvHn6IpZQweSmERw9fAgFnsVXKmIQOczevIGfP/88Zm7fduf5FYoFV7Lzueefx5bde/DwRz+BF48fd3w4NDKCTZs3Y6lSwfj4GhTLZbDE0JVLl/HYo4/h63/+5/jspz+JY6/8GDs3jOHokcMOkBDQjzwgZcNE54ruII3K+YLX9067e74XcMtlaiZnOMrCgTI6NzfvAC0G8EQOhN4ER/i/BPvFMMr5duwX/5c+if3hd3HkNJA8PDyEfKGE5Vod+f5BnL18Ff/X1/4caybX4fEnn8K+vfuxecNGvPLSyzhz8hQeeuAQJtevw//9ta+5ErOHH37IzffxN9/EqWPH8Llf+aQDGteMjeLw4YfwV3/zTaBUwBe/8j9gZn4aA0MDuHHrLv7sa1/HRz7+Sezdd8BlRG7dugU//N4/4OK50/itX/886tUV5Bp1FEp5DI0MOyO/sryMaqXqzz5MMv2YBVjMF5rZfKTn3MwM6tRnyTwRaOKYmcHIrL0tW7a4oLybn3LZ2WcCYQS8CBASjOK/JYOQ33kvwSiReSmDyn6wDX7ndbbFuWBfx8bHXTss51qpVhxwyOd5L7Mi2SbnhX3h/+wDfyMoJu0Ln/Edc3Mz7h4CgO6cSXX2h/AJnyMYKHzhMj0pigMDjoYOGE0+HKsAihwj6Ur6DQ4MuGxNgq78zvvYTym9KrqJ9xMUJZ0ILvrfvU8izjLvYdu8hx+96CftCCjyXQLUunleWXG/iUxou5zan7yjBb+zRCrP55Rr0i5pSpqzD8yGqFZXmmUkSQ+Oyy6IRIa13ey0OBN5F15gv1566WUHMBLAdsH4xO9bLcAo/Qr7QP5XbWeyFuzu3i4yGIW/ZC5XCzB6vzj96GBhyI407UnAvY3Nhei01usKTGyW87MAI7+npWeybKi9Vq/7IK8dQxa/ZGUwSvuhRarmMT23AjBSp8lGkrSd9jMYs+gden9s3kL82AvteG9WILdJ1x4BRiu3fIfIX1b/QvNoZarb8XXSF922I/dpnWmfDcl8p35H9io0dQhliTZM3isZjLpEquPHJIOxKa89ZDC2r5GsfmjdEKp5PkRf0VEh/Rjyzf1vskbtDWDsdv7a/Pp/5gBj0yoEjlcRW6znwdMwDjBaQKp1bnwRHP1he+Q1lkh96qmn3MYu2mj+ru10iP4y/9JPrZ+0TtD+dJachnSwtKn9e81bocC6luFQv7WPo+WI/5Yxt9O+E8B42pdIZQZjwx+5I2v7mP7X8mh1s14vWPnic7xu10CaVt3KizwTAhgtn4Tm1/Zb1ggxuls9KbTppkyithfSvrVnQlPr72h+vNcAY0jXSf9Wa5f0c/caYIzZr9B8a1rZtUFojFkZjFoP2HfJeK0PzfdbXRKyN1aOs2SuF9kQng8F1LPm3fK5nk8r95YW1q7G3tNJD3bqXxYdunmn1Tf2mZg+t++1tIn1S2yStjshndRJvnudf75PfFrRvVl2NmvuQzKm6Sh2zvYxay57ARiF1qsFGPXzWv6tngv59iF+iD2nZUDLi9A/dj2zLHq+/XiNTBlpLlvTGKIec1xGUicrptdCPBjSWVYf9sK71qZ3Y5Nk3kIyqduLYR72HSGdoHlIMDqbwSix1aZe/3cEGH//yxgfHsLS4ixGJIOxXkW5XMT582dc9tW6dZPNnYt+g3NaZ1YbEmswQoLnDB7PX+QBnokh0kpIyqSKgmg6HwwyspSjnGXBXaFJ0ILBCAbZi8USXn3tNZcRwZ3KHHAOvQGMKXO0n8lijUgvjKMVnigz7kBlTIkgo6Wd/q6Vc8hhiyn/NkZxtJAgFnfVpk965uNi1e9YzGJafc0KUzcGUhSOVkL+OQsw+t2fvCZKqF3h+fNBWN4kpCBj/VkNwMj5YgajGAe2wfPMGIRl4ErzezOIS2AlyYoL0cr2r7n4SgDGUP/1e/SYe+FPoT3/vp8Aoxh56Wcn/tDXtfJ2eiMJgml+F77Qzzk6N2T3bWeQVreXBTC2vSPJ/JIgdCcDJPPm+JkgQqOBaq6AlUIJizW4XeIz128BU9OYPX8R0xcuYOOacZw8fRKnzp7Bpu3b0cjVUWtU8dijj7usQ5bJYmbd7PI8auUCrs7MYNfho9j2wBG8duoi3j51Cf2DZYwOAQ/t34t1w0MYZLBjaQn1uTmcPXECN29cR3+p5DKYCNrMzi/g5JUr+ODv/HeoDg7h5p07WKlWsbi07DaFDA+PYu3EJL733e+hv9SPDWvXuSDaA/v348V//HusHy3g4x/7sANAfMYVdX3rmbtuVhK5pjxVl5abeoffY4tN7ZwWS2UPSNR4nphvX2RMMiE1nwv/yAYCeYZ2IrRY1rqGZxZWGw1Mzy/gyq07ePPdk7hw5bo7H3FwaASTayaxf89eFJDDjStXsWZsDNduXMf127exdt1abN6yGSODQ7h49gxefuEn+PynPoPJ0TFXIvXUqXdx4colHH70KLbt2IoaKqjWa/jRj1/AG28dx2c+9ywGhkZcdukjR4/i9VdewsLMFD7/2U+jsuxLpNbqFVeGlBmt7nxU8tYKsxSBYqGIEktSOnvoy+nROXBAHc8FY7nOJDOb/75+44bbFe8yJpOglQSfCXTxQ2CLgS3SjqU32Z7Mt5tPnn9YKrl73bzUGy5rjkCinFUr80GAi+Aag2RyPpqjfVL6T3S1gL9NnyB5j9grtkEAb27O94sbjaQ8r2TMSYCHbXDO2RfpK3/jfXwfaaN5kPdQz8tz/O7OflTnNLIttk8acUziy7B/BDN9KVM/LOE96Q/fKf3gc/xdnmefSFtr+/X9MTvM8/kINmsAlM9JxoPwvZTs4rVardLMchDgldUg+EnPJUvPeg75ClYXatvEvrJd0olnMO7duw9r161r+oNS3tbp2+DeML8RIesTcrZDPpalW1u/uwAYtW2TeRUgWPSV7k+s325U5qyxmL1s/s5zyJPNF23+XgAhkUVq64LegIlUCv4AAtXVXzbA2D2Yqekv49K2gLxNgJHySj+NPK7pzHKxQrtu/OsmH0UmMl+QjZCtm6NET2UybuBiJ97xfXatpxlmoj8jL7O+stPFPFKCfY89k9hs7ZeFZEo/nuXvZQGnsTFntef0Nf0AU6pZ013a1XIfazMOMPp1CT8CMPLf3JRy7fo17Ni5Iy2RKpVh1IZVV40nUiLVb6BNNySKrdNjEN9JynTGeNbSUPO4vEf0k+XN1mfpNZAvegcYu1l/tenI/48BjHZdYOfM2z4G3b1k2HXNagBG8tqJEydaMhi71V26f/Jvu+6StmTDT5tdTAYjMmyfD9GgG1uYTYv2ICDblGd0QDmlc1YGowCM2x1vS4lUq5f02OSa1iPybw0wan/H6kire7UM6nuz9D6vZQGMIZ4MBS913zvZpRb9oc5ZDD0n9rVFb6ns2U56WNOI/+4EQITmI8tWZF2L0aGTHdbX3yvAGPPnQ7xi+cvKt46z6uflHeKriu+qx6/HoXna6jDtT91LgLETzbPmKhTjWw3IZHk1pAutvFsfycoO29A+qp3DTrKor3eSYcvrmj/shhQ91hitQj6J9MfOl9aJWePtJN+90CNLRqyfo9u1OjPkG2XdY2mQZY+zAEbbjrUvMX0bo5G20aH+a96zfKvn016zz2kZsDqoW7q3zgeQL3jdn6UPW8b9TwwwhujVC+++F4AxpNuzAEZL05gOsvKuAUbdho2h5v7k955t/NHvf8WVSF1emMXoCANgDNTyfKkSzp45jXy+gfXr1zkHmUHCZGnkA49J6Zf2RCu/Y89+fKJPsoAiyJiAQj6gnOyUdKs6H8zwAyNz+YM7HcDoFl++RKoAjGIYi6USfvzjH+PQoUMu6MkMRn94Z7icljWSKYH9v0KK2f4eFtg0a1MvUtOJ8uNzzzbyrkxqTGmElJT8FhP+MOOklG+eH6He650CN7pmV7oZf5bi6EawtCPqAcY0g8m1nU9reIfb86VeW9vxC/QsBR9TunxH1NjlWZY33RnBd/DsOmZ/ENTWjlzTUDuZ8bIgY3N0dYFmcjWv+pKeBN0pY+67Chp5Gtu5aVHFoWTH5AbNW3qB5nvET94FD/ynRWpVUMTSXsq5hRynVI7ScjzCJzGHMasdvXDU8yrzG1wsJABjKEgkchiSHwJoaf8tjYWWPrjun09kuQOzW5l0b6nVkeOZguU+LCz5DK6x/kHkFpdx9dRpvPz8C1jn9FjFgXsbt2/H5anbuD4zjS/8xm86YOjO3SmMjo5gcHQY9WIed+bmMTCxFsXhcVy4cRvnrtxApbqIrRtGsWvjOkyUy6jduYO+fAGoVV3GWGFo0JWovDs1heGBQTQqVRw7eRqvX7qBT/3W76DaAK7cvIkTp065zEVmneXqdbzx6msYHxlDuVDCgX0HsUBg8o2f4YFdm/Dsr33WZViytKi3HTWvWpqbUxJLIptEVAmxJi8mv2neaJVNb2daHRCfzShnuKW8IQFyb3fE3vjraUlsJwNubr1Tw3tFKkp9fbg9NY1vf/d7GF0zibUbNuHS5Wsus35izVoc2HfAjZG0fO311zE3N4WjRx7yclVvYHhwGLN3p/D973wXO7dtw9HDD6NRq+Gdd07g0tXLOHzkMAaHCWKt4Nadu/j+c/+IDVu244GHjmBxpYq70zPYuWsHfvqTH2NsaBBPPnYUywvzKBULyOVLbm6YobaysuTnqFbDxOgY8o06+oslNwfcOFRt1ByAmSsU0d/X74LKpKGcJ8Xz/kiEDRs3ur5r+hMUWl5awkB/fzPjhRmJpLfODCLtJDglvO9As2oS8FGyUyzKWVYe3BO5Yr8EaBOZ1YtX2VwggBT7zxKpBBA4vwRB2Xc+w3t9WV0C3ml1AgEgxTmWsUqwXcbBTOFCMfE/CAYmICDpZBdiGviTa1K33unbJDjduvD3OsUvPLy/4nnd87L/d2JHEuxVgym+/95O+EWdlwMPLnqaOplIhItgS6XqgRWhOTNZvQ3gu9INYF4OOG/WT2s6Y34TkPLPvEwlYKpaTHMeHMDJDNj5Bbz40ot48KGHMDY2no456avjgxaMS31xCjSlh1gvP38i0/6e1Aa0+wRyTSejW/3vXMgEmE+NZAJxJmpFgHvHp06/cB6T9yUl8kQ+uAkg9Glak8TWp361D1D7TwomyZj5vuSKB68T0ni/QhPQntUnOjGlZTpMeS4FPDxveQ7Si46UXjE/Ns0Q1M9am6gXqOk8Suvt6wlNixZfPtHn0j7nggAj9cHGDSxX7TekuDly+iadDb2WafUrUtvfHG9zNdScmnSOhEZ+wE0P0I0xOPvhH8MUTe+1fq/Q1/FDoAKGfou+LjrArmdCfpmmtbzPHUVhslS1nQ3yO9cfaoC8P+WJ9iecZEfG1JzPZDLb1kCqjDBbdv4r1zxce8bolMhSqiPEZ0nl1+t1vyGKm3KuXLnsbHSpVHR8RboK8Knp41pKGMF7/AkhpP/pxSbvNAFFP7leDpubQb0G0POvuCTZJmHWHFpPyB2m2op/eQ4NOXewqTL0Glc4WrIpk2dEfweYuLn+ajnL0MsJ13wtjJGONLrOSfH0kMTIettTpDmfCYFC6wDNfc3NLM1h6jVC6/ta9JDyM8SnSddx2pbHpdytHl0WbDLn/Dd5bW4Ox48dwxNPPulKy/N8bsdrSgbDMteqffTYtS4RvyUk6zEdYt9ndVObTCYPdNJT0m6or/od3k/RwUjye7PouPd1qAdYLaUBvHvqNCbXrsfmzVv978nm6lSntc+tBNd0n8QW6s2uekwi99pmWrpa2nW6Lvdrm+lZJO2z0Evea/3UTnwf65Mdezd8Zvtp322BjhZdmQEwhsYc47NQP7v9zfY/RJsQPUPP6ftCvB2Sr9C8ZvGMzLn8tbZZPxsLalsejo3ZviNGhxadmijh0DusnHerb0RuLU21H2j5JYvHbT9C86b9I3u93Z9tfZuWz0796oZPY3q0k+zF9Gs3AKPWQyFaar7TVaikryL3Idpmta3nOjRuqwO60XUx3an7oe/RMeQsnRjqXwzYtTTUNkPAWmtXLd9nfc/alJKlS+VaSJ/JHOtrut98VsdtstpqlXWuN8VfS3xDd0NrVcwWmom/Kueee2JExSfxwloKBvYilzH/qFufphf9ExuE9i9Cshz7zcqE1mVZcymxLEkgEH60uEnu337x8w5gHBroQ2VpHqMj/c0zGAcG+nD6zLsu+4oAY71WbWYPyoKKzqzbmZexYraT5ec/2cbfXBylwWYtHNpIMjBdKJQTXkmDLCSEMC8Dld/73vfdmWB9ff3uDEbkGNxwB0i0faQ0gF1ce0L7BbN10qxB1JPCQJ4WHv3CNjo0DSxzXpLAnlkcy4TZ3VB8p5yHJAtYzeixd0lQPUSLLAXfSflb56W5qI6KdfiCZ1Rx9NOAqwcp4o3FFC77pRWq5a3YXMXe5HnXLy4lC4oAIzNl1iUZGLZN4U9p0y2dkwCj57IkWJcsjFzgIwl+WQOvec23p4Eu/0t6j/vW/C1rDpsRLxNDc2GPjICOprvmgaxp1wvAJk2amcitCzqRfw1cyJz6TQm+jLJup/lFzmkN8A3b1aClbbNHts28PeR0ygOOpxOgOVGuyNeBXKOBpdl5fO87/4DFBWao5V1J1J3370NldAQ/fOkld/4gz9SbnprG2OgoHnr4CIaGhzC3uIT5xSVcvnYdtVwOm7duRakvh8FyA32VJYzUahhY8dlI1TywWK+hPjSECkuG5oso1xsorVSxNLuAv/3ec6gPDOOjn/4sbszO4tiZM5ien8MI0yGrFfzs+eexPD+PR488grUTG3D75m2ceutlHN67Hb/6mU8yry4BPBouO8Kfh+s3BPgceDkHNoccBx74dNI9fCTEH7bsgnZ4OvG07YaTA4IEObjszm9/++8xuXYDnvjAE7h84QpGBkewadNWDA4PY7FWxe25GTz3wvP45MefwcTwgAPk+HC52IdzZ8/hG1/7Bvbt24vP/9rnXdnSc+fP4lvf+hbuv3831q2dwOzUbYxPTOBvvv0d7Ny7H5959jdQqTVQp94vFfFf/uIbrjTqbz77a5i6e8tlxlXqJcwuLOPt42/j6pXL4FaIwWIR60ZHcfSBgyA01qhWUO4rYrG6jLnFBRRYLrMBB5xRllgik8ATS6SSRuvXr29mFZImvIcA4UBf2ZVVlaw3sZP8y8w9kU15Ru9iFD0h98izdp6d7nMAmS9zqxcM4pyL3ddAo8+AbNX7WkcIWKdtZOo/sEJCmmkb40fNP2KHRWfL+GyfW/0ED3DI5gSvt/3b/KYr2USVZvA7eU0AQR1Ipv/FrEINTPp3+Qbdok42diXl+vKFPJiRyw0t3kr4TS6pv8X+efDRyorofDtvro26BzVl84XvRlK2LbFzDIQyO9SdDbq4gBdffAmPPvpos7ysB4dV0D+pFs5+tvCIcxQkSNsarNVn6nm/odVOhvwg8flawSY/EVHXowkG+LnT/RPbxL8EFHnNlXqu1132Zq8fDzB6v1f62OovBZVnuO+KpnbjUjKSlsY8XxCMkQWf5xstQzGdqnk77gOnZR6FB61PKTwsOiVGP9kzZ9/FUvbcCCaleHldNh34Cg6Gv5IXWJ+r2b8WGobXL+12hFPYKfe29SnnI1Jue0ElvVA3S433wmtNufYE8RvdEr8y1nPPmwKmp+cN0pd18xhiTddBf+a7fDhOfURGqN/uaPImMOc3AnkcvX2jR7PdppZLSlK7DT9pSdgQ73qgywOR8pFNG/zLtR5HJnqeNnR+dg6XL1/E7l07fJY+KzewpDrXL8mmg9hc+I1M4Y/MScvVRP81Ma8OYHJzDG5ew3MSlSnWARKCmDW7lhtrL5wd8MhNW9PWb28CaBnMGtZV/gG9WcfOp76m9Us+Ae9kDn21HKngkwiR0XOelVqBcd1lebfVP1n6MUs+SXZZT4vfw7+sHsHjYJ588knnt0klhhbb2YPgZ61TtHzaf0sMRfNBp9dqWlj9qtux60tZswmfhXzHVrpTJyR63W24Sqp7uM3pebx78jTWrluPjRs3o1rnBqxSs4KGDZbZcUsf7LpCj8f+O/WvWjc0epZqtSHymx6PnqPV8FM3a6lOc9ft9ZitDz0fW8tbnzlLP3bbr27uCwEHQR2sGrNxJj2nnegeopXlBz3fId4M+ekiS1qOQrwm7YV8r040D/Fk6LfV8GtI72gbo9u0NNT9FmBL9Ke1UyH9bcctvon8ntVGiGahvvZCWz1vnZ4L9V3rKT2GLHmIzVmoLdtmSA9qPuu2D1myE5q3GE/o/sTatKBfG2Ci4pRal+vnrL62ts76B1m8Yumsn9X8Z8djn9NxUonFaGwhZPvltzY/TWEiMbul29PtSJ+1P2M37LTMqbOLvS583EoksEGtldLt/llzi183JuI93dPJHvTaeFZ7FtgVm6D/Wluj8aaQXpVSqAQYtV20857791/+giuROthXwsrSHMZGB915cSyRRYDx1Ol3USzALcpZRogOuTek6a46Fedpo4tl9GYHkuChMKgeoAUg0k4zUMPsg3Sxop08GeiPfvQjfOhDH0pKnTFrJg4w6kClvMe3mQ4lJLxWsKT/ski0xickcOn74gCjCJ+0J2PkXwmUxgDG0DstYKUnrFtF3sZEBhxqLrgzSi3FBIhtW9rxe1aNZrYVEyI+2yvAKH0I9VEDjAJqEGCcmJjA5ORkE+yyTlBISUv71uiKzIRA5ZBRjs1bLw6ddqizeLdXxyZ0f5aTYfus9UfIUDvAIykP1+aAyU4WCUapDDntHMhzssjJkpFeFb9W4nbuXOBAdmsTeJNdyi7jNYdiPo8Xf/ESfvLjn+KRRx7FBx55DHOLyxjesg2Xp6bxN9/6FmZnZrB7124MDw1jfM0EHjz0IGsK4O3jx3Htxg0sVZYxsXYtjj70ALCygLX9/RioVnHytddw8+YN7H3oEIY3bcI0N2IUyxgqllBeWEY5UZtLAL75t3+L+uAwdh99BK+cehe5gTIm1k7g0rnTWLhzB4d278G7b7yNT3zoY7h49iLOnjqGxx97CA88sB+V6rJzEAouMM1gHMEOX76WoKn/JIBj4DBnoVmWQyjy36q/W88lknnQ9wTlO5BF6e9roFgqYmFx0QUizpw9hxdZAZGZAAAgAElEQVRe+Cn27dmPseFx7NuzD1euXHWZnnseOICzVy/jxOlTePZXP4nGygLqFZYL7UO1UsPF85fwja9/A+vWbcC//jd/jMWZGZdF+rOf/RTnz59DMQ8UUceRo0fwyutvYMeevXjimQ9jamYO+WIJfQP9+E//6U8xMTGOZz//OVy/dgUzs3M4eekqTp2/hBu3buC+7dswMT6GwwcPYmJoCBMDgxgoFbA4N4s6qsiXi1hc4TmCdZSLZRegJd8TAKFdYdln0op2n9/pUAjtmMlXWV52O+X5G+WZoJCceSnnGlp5lTMS7cKD3yXTUM+JA2YKBadb9WYAOTdT2pN+paCmB0Os/hQ5l9K5Wu6bTpLa4GMXKjEe1LpE+yPSvrUn/G51jObLLFuh/QBNK47J6kG5Vy8obNvyjLVXHjBo3ZQl92gAoHXs+SQT3gTKkmCs45UkM5GlbAlEk1dee+01BzDSWZVSTWxBgEaXzB8QVm7SsYCH0FHPlZ1H60y36eUWQKE1A992I2afeJ8ukcp3km5yJizB1ff6yXp3x7aTssid7hNa+Xdx54vPbBUwSdMuFpDlPdT9em5iPqTW95on3f0JSO7bC2eAOk2dMIvlBQswiny6DQk82z3ysfwidOe6V/gydE/QvriX9g4wJo91mq57cr2pCwXYVIHvmA70iF8K9ks2r26rTXbcGtJvNG3lM99OyH9N9iu0gK3an4zxhW8rlWXrK8TmqhVg1D6FL6fYAjAWSpifn8PlSxdSgFGBmCG9r9+btYHS8bW9wWVjJRVfIhv0QuNylIhUzIkxEEe6GoDR97u1rKqVS+snBMeadMyuTXR/VwMwOp2SzJFtOxRkaeonx6DZ4mbnq5f1WMu4zIZT4SMBGJ944olm2XkprZ65G7cHLRGyp1Y2texq/R2T4djztp2QDRd/U/tB2g628w7jCQmYpwBGZjCSp1cLMGp9r2kk+sf6U5ouur/iG4ZkQOgUs5ur4aeo/o7o2x5YJXhrrO/6ZjuXcs3SMHSERaf+rYZGbDMEMPbyLuvzd3rW8ofMfYwvQjEUyy/2WSsn1i9u9eXb1892DCG5z/qtEw2y5srqgpD8Wd2j3/fPAWDsNH4rEyE7mOVP8f6Y/6PnNvSeXvqWRWctuyEe7rQ+C/WjW51l+cfKiPXRQ+/KAhi1npJ5aK4FAolIMn9WDkMykiVbsfFr/WjvsbJuAUbNW/qa1lvCS3pdJ79ZXCLEq5ZPBKcQ/RraVNJGh38BGLsSTTvfnR6K2QItI1aeNI/FAMY2QF4AxqH+MlYWZzHqAEbuIq2if6CM06dPuuDw2rU+yFdISsG4nWDuXKWkJEenESXXmwomKRPUzeIiHRh3tbPsTKtnr4nCAOlPf/pTPPPMM82z+9KgSLyTUpZS3uWz6Hx2Zvqbz7qRXf+iQHW6ri6lEzMG7QusOMDY8m6zCzQLYIwFe7o14jEjFHOOQ87KaoEa28c0cByfP724tMouC2C0RkfTO/w2ZjF5/pOg95kzZ1ymD7MYLVAnPJIVNI4ZEOtUWeOt+2fb6NWxDr2rkyGUeeGzGgDgd32QvaVjzPCHDLL8FgILLG3bdIkCGLWD1S5/3pnuhs+y1FyM5nbum23kc6gmAVGf2ZeUA+TZeTzfrX8A9UoN//F//z9w//178alPfQaXr1zHXB04e/UaFpeW8NYbb6KysoL+/kFXonff/gO4b8dOvHnsGKZnZ1Hu73dZjY8+fBiFlRVgYQErMzN49Rc/x83bt/DYRz4MDA3hwvXrOLBvP3ZMrEPt2g3g+m2cffsYGsN9WL/vfnzzuefx7p072H7kYdSH+jE9P4urF87i0I778MjevfjOX3wTX/jEZ1CdX8KZi2fw1Mc+iJGxIVeustHw574yE97JqZSUdXq8806jTjTvxlhqnZC1+Is7sw0HDrBkJ8uQ5vJF/Oi5f8TX/5+v47Gjj2Hv7r04eeoMLly9gocffwwb79uOpVoVj3/gYTSWFxwAvLy04jLVr129jr/6y2/i4IGD+MQnPoG5uRn0lcvo7y+7jS3f/Mv/iutXLuEjH/kwdu7e4/igUq9jaaXisg1ZWvJP/8//hEMPHsLeffswPXUXP/rxjzG0dj3OXrmK4ZFhHNi/D1cuX8SGiQk8cfQRVOdmUWCmaqWCQimH8kAf6iyFXq0hTzCZWYxJmVQCPdw0wR3xGzZsUOU5/UxwDgf7+prxNQG3ZBEnJUh5nwbzyNP8X3SF1hn6TEzRJzKvDKTpe9kHAR8pc/KOVP78OYqsZqBtkDjkPGNUeIA2lPc6faWCuFofaEde/i36SL5LX7UOcf5REhy0f7V+1ONNfQpPa6urYrIQCojYAKnco/tu/YSUXr4kqvg/Qi/xaZgx6asK6J34OdSrPstOjyNRw96fSoA3ZjAKwPjiiy/ikUcecfwmO+LcvEq2ZgLktOlXlUWi5Vb3ydp3+13oqXWCtYVWv+g5sHTXfdSZHSI32jHP0muhayHfJK6vfAtRPyAC2sZ8DuFFp8tzHngW3pe/cYBRqiCkGbKat2P9tD7lewUYz5+/4EqJy0YwjpX8Tt0jGYya7llrE0enJBtY97+Tz+QJtzqAsVd+We39et2i5YK/x+bY6xSffSi+eOcAggcYXWJcIHsn1H+vWVp3NHcFMCZny4tNkrlnVYJoLp+cldsCtDYh5eaxHfJ+dxb2nAcYd+1OMhi7BRibIFwctWr38ZM1CHi0RRoQ1jYpTEOpGtELhxBgdLUlW2Rf60+tE9KWfTZ7qj90CdwOCF2ge9oW28t6DWj1nr4m+tzdk5wLru2b6Gr6BrGP2LRuKZjlc3Zqg5tyJDgnPhr/6gxGnmtN2/leAUarv7rxP7rSeWaQ1qfSOjT0Tv0Oua59u5Be8vf5DEY3//mCk5MaNwa8R4AxNme6RKq1a9qPsD5KyE5bObZ+SNS2d2KoX/J1O25LF637rf+hr/2yAcZe6RuSg17asHyftVlGaBr3udr9M70WsywgwIrWjVm6NiSv9rdexi79iT2TxRcxHaX9ZeEd7ZP32j+2lxXHe7/ESo9D+2ZB255RxSC0jumVBt2MMWuuxA+QvzHZ1+/JWuNkxZj1+lvzZiyWKPfo94Vid1ov275ZXrR2X8tU1rhC9i5Eexvblnt6tRUh3hBbFtIJepOx8GQoBqH7Iz6M+FcSA8nUYf8CMHYjcpn36HkJ2WItG1oes/y6bjIYXbt//Lufa/zrP/gqRgb7sLI4h/GxIRfkZAYjAcZTp95xgeF169a6YJMAjM3doA5gZF5j+BNkukQJhjZRZis81rrgAicti6jv57+5M5474p9++mkfOHCLBNl1Heijiyq6AlppMNCVdPFndIWEK8vIhBYS2kBYBesnNw4w6gm3vc8qkRoT2iz6xhReJ0dXByxFeYTo0K2kWMeG322wzrYVo3tIodtxWkHi9bjhyjlu4nVx2E6fPo3NmzeD55BZZ0CEtxPPhGgTMk7d0rAb+uh7QjTo5PTZZ7RBl/PvYuOK8VoW31i+sHKlFaV7rzqDUeRYOwDy7xBYsBo6d+Mc6z7WqWcZdHfKs46Gy2JM4vM8u4fnpiGHv/7mf3MA4kc+8lFMz8xjYGQMN6dnMDoy4s5Xm5mewdSdKdyZmkat1gDPCWQw6NqN6xgYGsKRo49g/eRaFKo1TI6MoJwHbt28iduzM7gxN4ebc3NYqlSxa/NWHNq8BRPLVZz+xxdw7u03MVdbwAPPPIX62g34z9/9LpbHxjC5eycGRgbx0s9ewGS5hE8++ijqt+7gzpkL2Lt9J4588FGs9OfAqs8+k8xty0hKb9fSrI8mwOio0nlLeGBS3Lx6peqvqnJsml+yjKVuNu70SdniAiq1Kop9fVhaWsE3/8tfYf/9+/HI0Q+g3sjhe889h9OXLuLZ3/lt/PCF5/HRDz0Fbt5hKdu52XksL6/gzTfexk9/+jNMrJnAl37vSw6oYTZg0R1mXcPrr72Kqdu3cPDAPqxft86fJ1kuur88M2+lWsPzL7yA0+fOYd/+g8gVC3jxlVdx4PAR7NhzP27dueU2CI2ODOPsu+9ifGAQH37iCSxOT/nsyFIBy7UKagR92TaDm/V6M0DF7CpumiAAxLLPogub/M0ydgRbTWZLSJ70b9ax1/IScsyz9LQEiiUjTOyqByKZKbbSnFYBQEUHs5yYzWIUubRncQkPaXCOtkhnY0omO+8V4FPGas/kkfb4u6aH5lW2J8H5GEgo91udKIECCaiKjyA04P1NQJXlZ6vVZhaqprd7vwMEPd+7MLwrH5fDiiuvLKCR1HL15RiLBW4Aa81AYknQ5qasxJYzEM+yvjMzM85fe/zxx5slUt341ULZZYoFAAhXujAjRm31Mb8LXUIyH1qs8ZnQ4kueD9l7fc3yuA509Gpj9K5R65/07O+pDEYre+LDhe1t4kvL+dECbJiNd61j8yV/NV00rwmNLT3a9IMqVZsVWJDgvx0Xs7JZIlUDjHwHbWgpARNCfGb70VwTBICxru1Mj5PfOxTT4wvU7U2eT+xqc/yUBVWOXr9BnylLWWd/U4AxzW5s7VVSSjn50fJbbASaFq7lpE9Zfru07XRRreZ8BjmrLua3Je6EgjMTeNPpN18KurVEasmVSL10+QJ2SYnUbgFGN47sWW6zh3mCJV5/W3sQkynvafUOMNJVc8DMPQAYxVZn0T069xnnC64GYKRt0fpdB9pj/OjsSIbtiY0r7ltmy6oGGKV//Esb+tbbb+NJlcHoy8M7x7tnBWD7HbILMneaZiGdae2j7Yz1fcT/6qZ9O892bdduR5KzpB3A2Foi9Z13T62qRKqljdBAg9KWf7SN1s9n2TKZb00XGd9q5SfGGKvlz24YLeZDWd6xfoG+/ssEGEO0ED2bpZtknnqdo1BcolPVrs5837rpRNYpof5rvaf7nmlHJI5rKn5k8UO3NLRtZPFFzPfVvrkFGFcjO2xvNQBjaA0huqGTzMXWwJ14MHQ9JIOroUMnec+aq5Bd6OQzZ9EoS3fKnNv+iF/ajR60Opt91etEzWPWJuhrVqasnmi3WamvmaWLNO1C65ROekjssNYl8j676YBtyf0CFgof69hvzG/SdlueZ3vybGg+fMWS3n2Z/7+VSO3ET1ru9Fxb+6t5KEs3xADG5jPJWj33b7/4bOOP/uArGBnsx9LCjAcYeXKWARjdGYz1miuR6hvxAuACQRlxHl2Cq8lAskjwj7Z9NHKuCcfdrv6swtZz13iPDIy7+o4fP+4ARu6S94dQcsd1ZyYVAyLBMJ7jpD9WgLUgyTUbwLKLl9bxSCAuDjC2BXdVVkMMYPRB1vQsSE2fTsY/KORmV0xI4YUU1WqNl1VQnQwC+xwLHOq2QgummFKOGq7kkHhRvlzQnTp1Ctu3b3cBU21UtPBmOSaZOzi63dmt5sjOT8jQxea5E430c5q37ZxlzX3sHdJeyEBpo2f7YJVk06gmu9btDmqRQXF2YwaxkyO1muuaLownNQp5QotJqavWnegsX9nfP4CLFy/j9TfeQrVax9zcPO7fux/7HjjEXSAYHBhEucTMtwJmZmdxd2oGVWaaF8tgGO3K9es4f/EiFucXnArcuW0bdu/c4QK+t2dmcenOHSwQyMzl0ddoYOfoKB5ctx4nfvQjzF25jKXKAtbu3Im1+w/hhyfexfffehu5NWtQGuzDzcsX8MknHsMXPvphLF+9hjunz2Lh9l08+MFH0bd+HPWcH48HIxhA83o4tR6Jfm2q5niZupiTKecjhfhN80Wb7s6YvNi7uLmG9qzaqDsAl2U9V5YrWF5YRqnQh3LfAKYXFvGnf/Zn+JXP/SrOXr6EPbt3YMfWzYnNAqZnZvHSiy/j4sVLOH/uPJ55+mlXHnLTxo0uE5Gg4N07t9GoVTE2MoxSgec2FlCpLDsQutxXdiVwUSji5y+9gjfePo5CuR99A0OOV/bv2+9K496ZuoPHH3sU07du44d///fYu2MHyuSzCs9gLGHvgf1Yv2k9Fhbnk/Ph/Dl+PLOYmWTnzp3DwMCgC8brc48cnOtKwyXzGCifp+XK6sOYbrJBI86X6AO7W07kV+RW3ie/e+c1dYatnhKn1i4eGHiWRbh1eiXzUusOGYs7Vy/J3NHOm7bD+jn+WzZgiM+hn5OdfdqnkLa0PyWLHf7lM1JiVOgivxEwZh+Z5cB2NLipN+4IOOqzOX3wX/ogZxb6yg5JcL15FqDfkONsoio3J+OokjaNugdlE2B1fn7eyc/09HQTYBSaaIDRzVEChlk9L0FeK/t6vjv5M9oWWb9T/CaZo6y2Yn2w/ke3tjj0rk4B9E5jtdf1tkArC1qmZGz+N/9/T5+clEhNz20M6QWtG0L01GdhrgZglBKpFmCsrFSaACPHpduOzaudR8ubMRvSE93Uzav1pVfTD9G9Ws9qWYiPoUe+cA21ls8M+ev2fZYWwrscaxZfaJsiY5NxxeibLnVTX8X7HDm3sZbGkTqP7y6wROrcHC4yg7FngDHxiiIkDOk0dyZ0cvZlp3G00rB3gJHj9ABjmp1ufapQH1LfO+2BlR3No530Y5av3kk/an+h6aNI2VzameZmidZoQTMKoDav9bK5RevPXuVRoHnaT7eRWzbJ5P1m6mPHjkFKpNL+c7OEs8WrVDRBvWsqKWibGbITwgdZXdDz2GbX1YYBaUPfY20H77H+Wus4KJ+c3/QMRslgXA3AaH1AGUtsTFafyphkHFpnWf641wBjTD928plWw0523HZsIVm2PoCe9yyAMSZXWfoia0y2vU56yfK8lotOtLP6T77bKie6HS2DVkY6vc/yn7btui8aSAm1qfVapz50o/ey5qpbvrA2SeZBfIROoG0nnngvAKN+VsdLO71TX9cyFXou0y8OHP/Sya/sZt6yeCM2pyFfP/aurD7Y8VrbpHldxqo3t4R8S/0+G5u1/mmob1aXahp3499qXRLSyyH7Z/VN6DmhlcYGLIionxNZsXyr+5fl24T8dN0HncEY1d//AjB2pc6z7HdIJ8r91vcK6YPQbzGA0fJT7n/8yhcaf/hVfwbj4sIMJtaMNEuk9vWVcOq0z2DcsGG9L5nFYHQSeCKDFIhA12KHY3LHh4Boji0dsVyH1RrHMpcOegkh/F+ewciMxFbUWxOAAStmlBFgJNjoAUZ/ZkyWIhSn0QfyGJrnglF2ANExlU2B9nwQucePzwdD/ZvspFuDnSqK3jIYZSEVK5F6rwFG6zxZR4fjsE6y/a0rKUluskapF4Axy+mxTlloMSVzFnVEDMBIQSO/3XfffS7jJ6T8+Z6YY5K1+LCGSTtxGlC1SsLyne5TbB5CBr+bOQuNt9vnQv0SQyk8EJozfS3URpNuqkSq7ZMsSDXtpK0sJ60XZzDkdLfwHINT1J/8z52lkwByPATXLZobWF6pYGh4FLfv3MX16zdx6tQZ9Pf1+cyjegMbN2x05VPXrJlEtVpDoVxGtUYALIdifz+mpmfwyuuv4tyFC2jkc1g/OYmBUhnXrl7FAjORyn1Yt3mrAyUHS0Xk5mbwwMb1GF5ZxOV3TqCYy2HHvoOYLQ/hr577CRoT67BQLOHnL/4C+foKvvTbX8DHHz2CUdRx/q238OILL+BXfu3TKE+OusxMV57IZb77bCkCFT47qd1mNOphgDHLeLoAX0u5vnTzNoMKTV1iMqIcn3XDqOqeYr7ggJpCuQRmQrgz4GjfarRIBVRrwODYOP7jn/0ZLt28ifH167B/3/344OOPu/vz+SLmFxZx4cJl3L59G9euXcfU1F2w3U/8ysexYf06By6+e+KEA2PWTazBgb17kKtXUK+tOGCwVq2w6BMKff2o54u4cWcapf4hzMwsIF+pYe34Gly7eR19/WVMrFmDQqOB6du3MH3tOi6eOYvbN667YMv9+/fi0OFDKA2UUW1Unb0j31OfEWC8ePEihoaGsGbNGkcBuyCq8zxms/FEdJkO9GmZCulmua6zs/SigP8OAT/6nvYNGpJt2rrbMGtx4PqswAXtsIcWBZonxQ7rAIhczwroeBn3wWn5y39bWvCaAJ8CZIbAS/bT+gT8ToCRm62Y8cDsTa1TxSEUGoqt5fmoOglC3se/nheSo1Qd6OTnyAGaxUISbPeAJ+8lwFitVZ0slpIyqOwHS9Uyg/Gdd95xGYz8SGYo/UrJ5HSntarMFZmPPA8Hz8giEx9M/9X36znU9s/aQpmfkLqwzrvmS72Q1W1Y/6ZbNRTysVZtsxLQVp7XII21W9pvFYDR0649+ye0GHG63kW802dkTqwtT+2/m6kmaVw/e8lg9G/z1UkSRr506SJGRkd9BmPN21zylSt97YLP/nUy3phfpfkmtkDTPNQ6v71aHf+03uTRLb8Ivbu/X94loJ+fL3m3H2t4HeX5x9sQoYnojGzQz5ZZ9vSP23zqdF3tIF1j8pn4u5JM7GQHushjqs8i85IgNX5M6ZnDrKQjY02Dl75E6qWLBBh3OjuqaZDdPzk8NNSPVrlJ5dOX2201w13yV0v1iC44pJnB2CvAyPnJKNWcvNrO92oCwasCGOUcaRfXUPzr7FvrWl/OFbX2xFLP2g+xOXGdEKe/Axjd+rHm/E1+uBGK/15aXMTxEyccwEh7Kmdl03a6jeBdTGvsFqvXpNJB6P7QWlTG3M1ayr4ryxbp9bL2SS34lLbpKNYskUoZJjj8XgBG7cem9srHgXTwNrZ+z5oW7ZvxvlAszNrn9zDN7+ujlk5Wbng95NPo8Wne+GUCjLavVheECBfjdc0XoefsnMv3EMAY0yHWpxR9qvWqpbUeo8iV3C/thf251E8IzanIvr7Wje7L8outTtV8Qd1kdYjQWXRTaqPjm5jlmay+xuJ4WYIktNUxJ7ue7oYvtK/cSW/HrtuxZc1vL3ZOv0/7gHpeNI9J2/p6+zret5o1H7b/Id+8G9mV/lsZDs23fqfMqeWdkA8gcqH1Yqd5DPnBWkZb12at6yVLNw3uia9jf9Pvk2x8S1PNu3E/vdXn45hlPe8scrLRWXRjVK/9C8DYtY3Osg0iRzJf2k/R+tryptWrIsNZGYz6Hbn/8Pu/3fjSF/8VhnkmU2URAwMl9JWLqDFbMdfA1PRtoFFz2Vksu5aWq0rT7xsJwJgaiDS9N2r43Lb01FBpoRVC6eCXX6gBxULZnduhBVuYlAs6ZpNxZ98HPvAB53TzQ7+8G0WaGmW/4831nQHxZEGbKkgPslqF4YNufs9haDwhA+barPuzSLqZaK1ws4KXerGlmUsrFKtUYzTimGIMKXNkjYenexoosE6UlRrNJ7xXOzjSr+xARboTWj/fyUB1Lb1yI4GSms8C4Xvo3HAX6YMPPpic2RkOwMj92smQ+c5y/ESZZ82NVixZhk3eZ+dCjI3l2ZCxDvG1/k0rqE4KrxfaZzmYdoHbHJ/b3ND7Xl7hHy2P3TgpWXOkx6p5myAiRZ/gYjN45zZfeOCMQyD0wQzF+flFBxhu2rgBS0sLuHTxMs6fO+d0x86du7F33353Tt/QyCiQL4LFSCu1mgOcXnn9NfQPDeDwAw9g/dgazN6567Lvzl28jBt3p7D/gUMYnxzDzcvnsXF0AJNDJeRXllHK9yGfH8Abpy/h+deOY3zrLtyaW8Tf/M1/w/hwP/Zu24iPPHEU92/ZiB9+59t4/AOPYPe+3agXGigUWZLIOxM8T43gnDtjjYHIXB6s5NTidOfKTTKFeNTyiwCLoVLbeu7sc5K5EwzlJbv8QvqnWU6r4OfG6ZZaHTmW7XbleMuYnlvAt77/A/zgJy+gb2QYTz/9FB48eBD37diBUt+AK29KaHN+bgHHjh93m2Aunj9PQuA3v/DrOPbWWw58ZGbq2MgQHn7wIIq5Bob6iyjmc86mlfr6kSv1YXZpGbnSIBZWqqhVGxgvDyBXqaLaqGFwxJ9/OdTfj9riIiqzc/iHv/s7FJHDli2bceydY/j05z6DiXUTWKouujKtDI6yhCA/LJFKAIgAo3Zo/aB9UDMWwNLyGOL7kNyHdIXwhtaP1k6EdB9/k81BWv/LOEJ2xMm8zGmkvFgv8m3tjnXUsuyS1TVW98XGHOJ5ea+TQZYGTGyrXiSI7dbzwg3/ngxpJqn4Nh7roT8mZeXFH2qgssIsSZ8JKu8mwFipVhzv8r0M8MkYHP9fvIj777+/pXQrr68sM2vXl4qW7FJ+FzCz4DIiJZuy1eeUe3QpWz7LTUAydv1X0y50XfiO13Tgh3SlD0C9JuV6BwYH3bm4fLeeS+0jCW8LT9qFaie7b2UotDi3PCfv8rze3AUXNMNa/2q+F1+61ea38onwdsovDVeW2YM5ft3A7Hx++J18pAE060NYP0Tza9DPTgKXEpAUWnIj2Nq1azExMeGyeVP/1POX+O2t4/VAkuPDQHnQmI8TJKr7UbSMVIJpDaDE/DdpT8+p0MyuhVIAzpe01POudWBMn5GPPY/7TU7SJ9LB6s60v4lNaG4EEN3gey684OeC9ORGitSPDvGzXXP4exI5dyVFW8/z43icfknmyfc3BQV99nX6XXRhK03Tda2b82TTl6ebH4dr39l7f6abjI/jmp9fwOXLF7Fn925nUznGkC/Rxh/085ISpH4+SRt/BqA/B1f4z88p2+YccU3eLGPdzC73WeZ6o4rWPXJ0gLXgMt+t8puunbWfJTLl1+VptRzLU+k6ud0PjwUURdb0O7yuSPkv5I/bfuh51TIQk02t87S8a13cSd61f5LyfboRQ3hO25uQbMt12sqa23yo5cjTgnEObs45dOhQchRMOrKcqzLR/dmmmiZW38Z0n9BXNj3xu1RHsGOyNA/p9Ni8dPO79Qu1znErKLeeSnwZblgqFN3a6viJd12J1C1bt2OlwvKyRWfPNcBtbXhWf2I6VebT8hi/a19Mtx3yy7qhxftxT7e+r+WjUF/EXklMRPS2lpfQcyF6/FPQKKsf1qY05fK4WW0AACAASURBVDhSWlzrAcsbnXgpRCMtV534QOuymF6z+iz2zpi86zHJv7M2j8TGnEULzTdyXyewqptxhXzLEH277VuMpzvNUxbNs+xJSOdqfpPregOvtZPi79lxW94ReopPbd8jtiFWtlTPYRaN7bxpWeyV90Pzq9u37wrFNeSdWb6MpoX2BbOekb71ym9a3rT/sxoes3Ni/akYP8fkoRONLM843s4AGLPkjrZdV64L9d3qWy7zuDlL09zSX8+f1TUhn1TGJHyq453SlryjG51k7auWQ0sPK8uh6510V0yvt66xUppZmcr9uy/9euNP/s0fY3igjNmZOxgiwNhXckEipmbMzk2jUa+6XfBuF12zbFayEOOOsBoDxn6hpRWSdM4uSl2AydVVTXcI6o6FwDEfHOMZP9kAI8uj8vkjR44kAKM/SzH2sYKsFYYrCZtvd5pDIJFrx70mG2C0htwx3vsAMGrDI2P3AR7PDKI8YkrIMopWrvqZGFNbZSEMqYXQCqRtSwuz5q2YYtPKINQv/Vy3gtX2LncOWq25oGOg6sSJEzh8+HCTpqH+abA1tBC29NaOapbiscowNkbdRjdOXyfDJgrT8pmWp9UatSyHSits+bflzeb4HMCod7t316OQ0xYzHr3wVJDfubvb7VJmEMHXmvZxfb8YzhUKqFS547boglezc3OYnBh3myZKJQJyOVy5cg0vv/yqK6PKbMePfPzj2HfgIJarNYxNTLisoas3rqJYLGCsvx8rU9MoE5AaGXO65xevvIahNePYuW8PiuUGFhamgMYiRocHsThbRd/AOF59+zSu3V3CmvXb8fVv/KULcG3dMIkPP/0BvPP2q7hy8TRqtWX87r/6712Z7Xp12ZXbFF3Z39eP4bFRrCwuobqy4oKXRQbg6lV3Hz/FQn+LDIX4tMXAOqXQujEjZhDtzDs7FmCH0DxbnnalbZOQjzsRuJFHMVfC1NQs/vpb38abJ0/j9vwCNm7big9+8IPYs3MX7t+3FxevXsPc/ALWTK7F7NwCXn/9dfSVy7h16xbOnDqJz3zyExjo68elS5dc4HDrls04dHAfCg2WJme2jQ9GcIPDUqWO0sAQrt28g/OXrzgA+v5tO7Bj2zbMzM3g7MXzOH3mFCZGR3Hk0IPoy+Vx4dRpNKoV3L1zBz9/8ef44ld+D7X6CoqFBvrKJRd0p50n0EjQR4Lx2h6L3IcyUDtJV5bO1TJnHaOsDEaxY/JuP3/e5od0Kq+HAMZm35Vt7Fa2s5y8rDasL6DtdIyW3dotfZ/YHn0Gi3Zura12c+HOGGvNYozJVmorGhjo7/NBb0Vn8fd0yVQfHK95gP3iRezc6TN+JOjE56uVig8MEkhQAKnww8LiotsAJjwgZWxttoUEQPmXvB2zrQzYhj4SROdzAlwKfQnIEzjl75QdATC5SYDnl+o5FjrxXm7Yk4C5gKDaR3CqLQmoS9BW5FDoqG1wjAetr9ocuzM08ZKWtj0Zb7XqS+2G7LDmOcunXse3v4/3iTxav9L65kIT/g35k44PCFwlfq4OZPIaNx9yTpjByDGQjtIOq7RI/9r7Xm2xSyI7IcBN+CeebcEzUPt8NqbJkOKz9rmmDVS0s/qRciO/6T5Z8EfLuS75bNcAwm/CX9q/Ivho70/no/VYBpFLDbS7YDqdlwSok52wVu4skK91j+ilpt4hDyXAJn8LLX6pk/x6zgNdIgfCAzH5KZR8xoOnZTpnbuOa2mTqaJQvYGF+AcyU3bN7V5O/BEDQay87XrJCteL7ZwPwIZvleNCdbe0ByJCdkcwOGyRMkoFbdJPwtNsApkBT3W7VxQQ8aNXmEyUyp3nM09T73/r+bgJNwsd8TuihAUdbKjy1Qe2gGtsQHtT3heye8IbmET1efT1kK6R9q7uszbF05OY7q//cu0i+hGf1u3kvqxIQYDx48KCznU0firY32UISapN8kfUJ0aiphwI2Q+aHbYp91PQL8abVIfp7TCdo2bb91zpb95WyUSz6TUj0alxFLQKhxRKqtQaOHT/hAMZt23c4gLFYLLVsjrI0t7Yhqx+ha5aOItuia7We68RrmZN4Dy9mjVnrzXadFs92J8+ITGofIKu9kF6K6ap7OPygbg3ZC63XtM4QHRbrU2gMTVlexUCyaBibo6xnMtdLJsPMjiXUblZ7neQrRA7tN8fsjG6323fEdUorX3dqrxue7nWatR4J6fjQPMd4KmTPrW9qbYK0pccm9jn0brHn1m9v9xfaK//pe6xcWR3ZjW8Rs02aPkJTzas6bitjFLp0em/QtndYf3Xiq25k2drZe8VnMZ62vpJ+n+WhUF+szP0yAEbph9s8m3xp9SFMJQtTTSm0FtX2XNNEYhEiK3Kf9g+71RdZviyHof0yLUO98kDoWa0fQvq36cf8yZd+vfGHX/kyRocHsDA3hbGRAZRKRdTrdELrmJ2dcucxDgyw/COzNcSBbwcYQwIhhGsDGV0oILzzMS6sLCXKoFe6q14Ti4sjZpMx0LN///4mwGgquQUdBlE6MmlkBC5KZadoSNFYxUfu9O+KZzBa5nEMtkqAsRsFFHNerJK1AtFkEHUWVkjRW8dYM71+tx63VuQhpa4nSJzPbpwcSw9La2s0u6FfmzCqDEZeY8CS55VxF2nWRyuSEA9Yxaz7mqW0Nd9aY2vHF6KPvMc6B6F5jMm3nS/bj9UotJjxFB7UhnM1AGM3TnhoTrJ4JnZNy0jLvLoKV2LSeA5iAvwnP0kpH8Z1cgWW31rA/MICJibH3eYPBrRKPGuxXsf09Cxu35lGsVTGG28dw579B3D//v2o1Bu4fv0GFuZmMdLXh4n+frz5s58Bs/PYs30H5mfmsLBcwfmrV7H/4Ydw4JFDyA0y+3EJlQbPTitjYfn/Ze/NnyTLrvOwL/esrK1rr+p9X2e6e/YBIM5gMDPYCUIACZP0D5Is7qD5i8N/gcPhUIRDdlgKhSIs2aJDpkRaIk1SFAkSgwFmgMHsMz2971t1VXVV116VlXs6zr3v5Dt58t6XWdUNkJRZiEFXZb53l7N859x77jkXOHvhBkqVFD76+ALWVzdwcP9+oFLAz3/jK/jkk/fwn//iT/GtX/oFTOycAEp5pE0GPGUMdZmtjo38BkqlotlYt4EDIJtJBZlQFZPtWKs2n3J3Gfkmh8UKg92E2cRpbUNmT4lU7eA09Mv2YLNK4zaIZQJZlIhfj6FaqqFYrODf/t4f4InnP40iYvj4/HmcPn0ax44dRV9/P3787rtYWFzG8Pg4HiwsGjtFwZONfB5nPv4Yjx0/hpdffNHcpVkulzAwsA19vd0A2WIab50ygVLm/kfaQqrHEnjr7XexuLyCfKGAE8eOYtfu3SjVK5i6P4PJqUmMDAzg9InHsHD/vgkwlvIbmJ6awsDQAL72938OG8sLSJQLhldk87pzOdP/7du3MTo6ajIYjT0Oa+XZ4NEW6m9F6Y62DxJDbJnz1qCCC1dC/Wp2Cl145nrfbtjKjeTOqh9I+XPhof4+ytmOWqy0s4NN+iECGNQfO5zS5nKwrslPCMRbFhEO8dbqQasvEPRssm3CcoSGb8GBMlMiJUH3fIYZAktLS5ienjYZjIQN1I/Bc1FGhTOOZbtmPCKNloMp1IcOAvJ70k747IvEHH6G2uSgpfyeM4QowGgyTchnDObG85BBHnrX+pW2PWnLmL78vbQTcj4ceGF9YFkhLHH9aFo0+kTMlNpu5wOxDeR/dQajtMMumob+BW3y26AyjZl1mvnlwm+ikTzxLPuSixqWZysTFpmZ/vQdB60pwDg2NmYOTlCAUW5wUslnGQD1+TqSHmR3fYFEG/xxgCTZCsqWFKVbZV9OeppS48F9f44DECzfTAcfRkiMddk5Ke/sDzJuMH982Qf6LkCNQ9qf5b9TSc7SCzftJFa14qoNWPHTmk9yUS3pYGlEmUzhyOhdHXzjb834YkAqnbLl6xvBRQ6WNd9Ra2kfR359oyXAKGXGqaTG5gS4J9ZbeuGueWZku1FyPmy5ra0L7vKTNOQxavzRtkL6xFLvfJtvdlTWr2uyMeJvF27Iclr0PffF8sd8lm26dFbqk9STpj5VQFXbAClHjT4iqhxo/fPJsxwb2yat/7RDYgK7ah1OfcgAI+MpvW/kXBz61m36MF/zR+qs1AtNH4krMrtfvy/HIbMeXdjv1xN30MqHZ1ZuwgzG5gBjDecvXsLIyJgJMJYrFGBMNwUY5dxasah1lFH2VNJXY7HlWzg3zQsfPVyfR41Bz0e+H/XeZvnBOut6j3WXy/lrHPb15aLJw9BpMzTlZ6PG8CgDjO3GFsXHdu+6vn8YuXDJraZFp3Lmk8Go8cmDYpI/0heQNljrWjt5k7IsbauWia3oyFZ0TmKxHkOU79dOZrSdiJq3xdXwjKKkr7b10k+IGru0Kz7clf6HSxfbBfpk/5r2UfZK0kLbGpdM+PqR44/ih97T7ATn5Dik3yb7fFhs6GQcW9Fhly6ZOTxkidTNYJO5/iMYiPZxNH65ZEDOQWIM01/7n/pz+XenmOSaH7+rfeSt8N6H2zwXPjjgs/ex/+G//5X6N77+s+jNZVAtF9CTS5sTX6YcaqyOldUlVMpF5HJdNnDmCDDSAUp9H5NLIWUQgxZt9D8GI8kwX0SYsjRq1WCB6Vhok8Ny/vx5UwKJ7sQjB5zL4nR6B2MoBPYuRrmhw3OSitwEeMEpaF7ESiFjhXcB508ywKiFKgrUfACr29AgL9vUtNH96T5cfco2WIB5sR1lxNm4Mt25HZdDIZ3aTTlcVN6rZjet6Ieyj2ZnZ80pUgnqUW26DJIcuzZO7QxEFBi6eCflWIOiBk7pLGyKTg+LZup9DaTSGXrUAUbpEG3GAfQ9qzdD5dTothT7EwYY2cqRnFEZLi6RSgHGQqGIQbrfkJ6n6//o7hjYrIhkOotYLIm333sfV67fwBe/+lXkenrx47ffRWWjgFwsgd0jQ1iZmUJh/gGGunswe28avX3bMLe8gqt3J/Hil17F4VPHkOrJIE+43z+I+/OreOf9T3Dp8k2UinWcfOwk7ty8jkwCOH3yKK5eu4DTT51C/9AAevp6gFIBWcq4MxkZZvRIJpL2nqt4zN4jSCfeY3XU6mRnKBuTShO5Nw+IHz7H0WYTttZ7j5JbCtQFyaItUtq6KRkEZuhJyi4w5WuDLHXiTB1I1GKI1+JYXc3j3//BH+LQiZM48cRT+MGPf4xXX30F3V1dKNdq5h7MlXweqWwOy6ur6O/fZrBjfXUV5z75BMeOHMann38efX29SGVSJlt1dWUVPb09JluVsiPSmYz5z5SXSybx3b96zZQzz3V3Y2x8HIlMCmfOn8PC6jJyPTmkE3EcOXAAawuLuHP9Jnq7usw9eceOHcPYxDgy9TJ6YnUk4zD2sqenx5R65M14DjAy/dlpoYM3vp/N6IzEOtleww4D4E1ojYt+x54DwPYNbYcjg3TCr2iH53o8cvyuxZprfpvF1E4CjD574KKXM8BoDIShXGN41gbZz7TjGt7R1nwCkMdBwTduirKXuAQjtbawsGAydg8fPmwCjARqVFKVSpUwDQk3yL/U4+chasfch9+MIy6nXPstLrso2+XnGwEXk1EUR43uxg2CWjKg26AFBU/pLsoUHa4IA9n8OwckXbySGEjfczCAPuesjyhfjO2+5WLMHPTw/bj8LeIzH7xjvZJyTtmbrGtyHvQ7ZTCm0ykTWKX/+L5qGjff9aF1Rh96arKbQaaXDGwYn45wSWSzWdi25SKpROr4+LgJMHK57gZPgwMjmh5SthryGMgmBctNf44fr89GgaSKrSQig1ssK9oP5D7DIonNGWTS12We6HYlHmtsbuCskEVJd/k905LlSMsazznECsZfppG+05HKH4fZoRK3tH/e7Jc2TnI6r6KQ42rGXCpP3ly9pZ1vTbbVBIuDOxjDoLEt88vjsnKUMGUrJ+/aEqkcUHf51K0iY0uuMg+lrmqckN/RkpNLYepgqc8Om/L7wtWSfJM2jfvhdvhAhZQ5GYh29WfPJTWXsdZ9tLOBsl2eo97Apr9dgT1uW2bGN8mHiDj77KbGJTN/T8lDLU9Sf7QearlwfU+2s0wbLIEp5jFygPHKlSvGl2N7YmhA5VE9JVKpD1+GoAsbtAxIGmk9a9b/Znutacjvys+lnPnskk+mNWaF7xPm2HLtLRmMtTouXrqM4WHKYNwTlEi1GYxSl6Qv4DWYwRe+8bkwQNKAdUr35cOyqHH4xiBxw2ez2s1Pfx81Pt93OsBIbbarUuLCRd9nm53DZp6XeK95tdUA42b67+RZv/1rPnTZbBv91Syi5EnLlA9DZF9R7bXryye3Gk+038KywnrWST8+nXXhXid8edTPyHHwWDcTYPTht/RB5QE/7e9J/dN2T+pJw8d22FqXDrvWPi474dLFRxFg1PPSfNNy4RpvO3zVeP8oZEOvD10020o/LjmLwv1OdMtnR1p8op9ggFH7W/YyKvvTzheUMuI6TCH3fPlZ3SbrDMsP/+2TYa1jWu403aMCjBovO+GHnIf0Q12+UsM2/vnv/8v68SMHTZZEHBVkMwkkE7R4qpjKHCsriyibAKMtX+cKMFIKiT6tK4lmB2YXGrZ0WRxVkx3TWnKFnnUFGK0DmUClTEHJcFEv+6Fnzp07h927d5tNBL7zx1bk6cyAhkwLjXEIZHZTX5aksd8Fm29tSqS6QMV8tsUMRh9YuIBXC7lL6DlQ4wIm7Qxrg81j2QzYSoXzgRJ9zpsx7ZxZVxts3CRotDPG8tkWGlOGBQUVggDjvXv3TBYjbZC6FrmSLtroapq6HBoGFT033ZbsJwospAxKXkmnogXkVQqwC5xcvPHxNIqPPpnWRk7K6FYDjO0wQQK6T6fkeKNk2GmwgiwcizS0iSAxym7k200n+i+G1dV1lMplDA1to0JwwSYRYaENeldrMRPWm74/i7fefQ9f/OrPoqu7Bz9++x1UCmVkYwns2z6OvRNDqK0tm7v9SitrSKa7sLCwgjJimF5YxOD2cew5uA/1ZAy3793D9duT+OTCFfQNjGDv/oPmbrRrly4gv7qIXdtHcfrUCRw4eMDc90ibV9WNPHrSCSTjlLES3CVUj6GwUTAbu7093chkkua+NsqOTySpDDVtArsXQD4+0dPyfhotOz5+NMpHOYTNpYPUvzkKQyX1YnRnps2+jwcZjAk6YF6NYWryPv78O69hbOceHD35BK7duYOXX34JlXLJBANj6TTypTIqFEQxhxSShh7Xr13FlYsX8dILL6CvpxfdPTmUqyVcuXYdk/emsW1oGIlU2pRXTaczprzT6soyDuzfh3KhgI31dSwsLmB5eRkDIyNYWlvFysYqEqkkFhcXMNTXh65kCtO376JaKGJsdMRkjPZv60eyWsLjB3Zj1/YJYy95/pTBSNk+/f39TQGlkBd+e9rOLvm+1xjG+OTadKdxchBDOnu2DZutIm2UC/9d43BlMLYbbxQGuOSpXXtRi6ROAozafslNWaYp/+sNMDqC9uzj8SZ9Yx5CFMzBAVGG0IyFM7DIc0skGuUp6bu5uTnMzMzgyJEjNqM3CHRQgNGgojmIEAYYJW04cKkXClrv5Zw1r6QdkUE16VfK99kmGEwI7h+j8nTszPOYZUk+KZ/SMXfJAZexlbaH++csFe1j0bNyA13zn/vnMRufiGqBRJT20MHRUO9thqrWLR9u8lgpwEjjp3UF2QQKNlIzcrNb8oLap4x3y+/mTEDbP9Gf7/mzFUPMfXuU8WOCVmw/7XqD+qdDExxgLBbDOzJN4DQo4SptDf/uW0CaQ5IRmUxO+0PVV2p1c+CG8N/imM1opXFmMlTqUN1xCspcp0w/Z1Fv8x6PkddXfLCSSv5ZPAzvQeRk9FDGwsMD9BkFxizfAjQNsv/ob5uhFAaN5H2PLBMar7VuyOeoTLodX/ifT37taKjz8PCBJr+dk32S5YM/o6sfbRajXVPw/FnnpJ4y70iWOMBo7o5s0JHvDg1LNNP3G/kC7ty5HQQY7R2sti879ihsN9lVQUCc+pfZsS6dN2M0l+WGQWfupxlbmv1KW37AnTEl/Vztc2seaX2VmMX9h/wJ+9O2x4WDLn9ffiYPFrje159tJcCobS3Pz/CmTZlR2b+0JS6a0bNczlbjKtlOOtTmymCkLGwKMFK1JrY3RtaMY2w3y2R//Lu/fHNr+VvpgzH99b8uvZFy5OKP1gOX7LSTC/m9/31/gJHWTJeuXDUBxp279qBYortnwzsYqU0pc9KO+mTOifkBH1y6ZWyxOhAj6an770TWo2i5Fd8yagxb+Y7HIDPPOvFrXTLVTs46oddmnokaw6MKMHYyJ5+caTuhcYj/1ji0FTkLMb4181ZusEu7wbZ3K/rje0fjK+utC6dcvmsnY5FtuTBhMzL0sM9GyaBPLqjPdnNw2Sa5F+/yjaVN1HjMfUqMi5KZduPTttFFh4cNMHZihySNXTL2sPzV+C/7aDc+r5+4hUH5cIg+75TOLpmIsuuatu0yGH24RdXdXGsD6tu1njNjMntGm9/XcvmqjEFyb1pir4y1aPyKwmJNH923pC2vu1r2YxyVEjRPojBOfsexGY25jbm+/Ze/Xx+lDetqCXTdRFc2acquUInURII2tZdQLhfMiWNfBiPqdsvWBezacTAOMLXfQYCxVTjjJhhHAUbZl1RACjDSZhXfjUOLZbPx4NkIkAanGRCNmlu5E06gPcVtN1kkIDcWtUFGjs8IOB3WRxxglCCuDaoet6SdPKEqDYdUAAl+LrCTAKdpK/mpI/wu0NHGK8p4RhkulhUtT1FOrRdAg5OQvEFx8+ZNszg8ePCg+TeqTQ0O4aZQawmhZplrvk9M8kDKrJyfzxnQdOLnfAFGV5suJ033F0WHKAD12UEXiDMdHnWAUdJenoxlWvvG2E4+W4xBPAZTmM3AjDVuvIVojbgtu8UBxpWVNVQqVXPHIT1PwUdbWos2BiibIoXFlTX8+J33kM514zMvvoB4Ko3JqWkszC+BznPs2zWOkYEcEpU8sskYasUi6rU4UuluxGJpzC+t4r0PPsLOPXuwuLyIxcVZVOox3J6ZxQuvvIqJXbswPTOFWzeu4i//7I/x5S+8jOOHDmL3jt14ML+AeDyJbCqJciGPdCqN7u4eLC+v4OyZszh37jzGxiggeRK7du0INnWrSKeTqNbovkZLWUnHqMUW56kR/VzOqa+cm3FaPHcwSrxvcghoz4bsViODkTZwakjQBiIFGMuU3Z/C66//ED2DI7h47SZOPfMsTpw4ZmwpbUSvbmwAyRS6+/qwtlFAsVTCrl278Jff+Q4ezMzgmz/3dRTyeWS7MqjFarg9OWnuWKzGkpibXwLdxGg3eeMmOLt75w4888RJzE5P4a0338D4yDiOHTuBvqEBLKwtIZ5KoriRRzqRRHcyheLaOvLLKxgdGcXq6gpm52bx1pvfwys/8ywOHzpgaMgb/lS2ku4r6+7ubtCWdYGes3c0b+4nSj/0d2xHpL2S/GA+6Y1G2447wMjvRG5mqI1ulsdOMMsltxIzopxBH3ZrCrfDGJ8d5c85KMbOp7xzy+ckatzTmNjokzbfHQFGLmVKssUBRs5aowxeymKkLAwZ7DT+Qc36WRRg5DvrJL8pY9Dc5q18OxeN+DN5/5T2X3ybIlxmlDMGZZnTjz/+2FTL2Lt3r9nkpTlSoJ7oyoFHiWnSdkoZlz6W9HvkGHkTWvtFxnoE4Kn9L2nLZH9EUw7iumRG42lIY3+AUdNd/s2+pfYJKeDD7NP84L/DIBaXL6YgUXiXXnglAQUYw/C3CU4HgSQqOX3tms1g1HcwEmRQNj0HurS8u+4sM2Mz6WOuoJ/7HhlD53oM5SL5ibQusesY1knmlcVXqqASlhs2NzSrqi3MTzqkIvVCHijguxa5LC+XJtR8YBozz7hvxgT6m2SbMvToM7mwpHfpcAAFR/k7bcdZxrh/vueRDt9YGWgOMpIuybKPEvvJzwmvybDyw4E1gxdB/W7yn9g3pKo88YQtH0ljZ52m5/kOVJd/l+vO2Xs9TWlfuguWg4D20FezzMeQz2/g3uQ9HD500FQdsDLIGYO2IoXvh+fboE2F7o0Myjs2rUHDAKnJpBPldnXbls/NG8BGd4I1scZOmUmkZYTGRzLAGV6Ml4yHzHumif2b5Lw1M1PilA9/5PqI5ZBLcLKuSFvu2zhiHZMy1ujTcZ9kK0aFQSDGpBqVOXb8SPnnr7nfqKCapJnUHVMilRx3R4lU0nsOMHIAlQOM9Up1SwFG7lv6Au18H6tzzXsyEtu0XkmbJPuTPopPR3xj0fQL3ycMoMMbrRmMJsB4+SqGhkeCOxjLZv3C8s00kGNxfaa/98kFj1HjuP7c5S94QcMjgy4fSPoJrvZ8fnEU/7fyHesBl0hl+Wk3x0dNp3b9+fio5VnaTGmnpExGbcizPsh3Xbao0/H6eMI4JMflommn/Uh802P3ybqU7Sj6bnUMzWvU5n3aTvTU94z2hzfTlk8Xt8rjKD3ohG7S9tLvrrLWPDbZl5Qr/p3prZ+Tc5a2WmOfC+tcvoFLZl106DTwpXWO59vJfp+e22b5qP2LTnim+eHTHZfut7NZvv6j5KxTOms9aWeXWuQmIoMxyvZQgNF3iE6/1+CHp4pNO/407UkE/iTT3OWTSn5IP4t9y8h5qSxg+aymrQ4wSvsv9dc1P20rtJ5Knda+XxPP/9n/+N/VX3rx72GwrweV8gZymTSIN+SUpVJxrKwsmc3MbDZtFyp051Qja8/stgbBxXDBLwGCHV/utOF4UoCxUSI1PJEqidAyceorZk/ySqPO/ZFjePbsWTz++OOm3Jbd6KGTwrQRH+xeq0b1BmUzANoFKROXF368SJZEt8JBBwdtyT/+TrbHC7JwCHbh8qgzGBmMJB+oH9m/a2HGJxu10ZAAKoGe6sK9/QAAIABJREFUPtdOqTZePFct/HIzT7JEgi8rXJSBlnLFCsW05/d9YBzVbqcBRjoVTz8HDhx4qACjzyFz8YLpHuX0uJwBn2FkB99Hb1dbEmCkfPDv3k38iM2QKCDXQCrl0BtgbOyrtG4CupwY7p/nZuhh7rhpzph2j9PWpA9/gtpVwR1k8vOGXNJ9nrS5FgQYw5uFrF7Z7AibuU37WhSoq1ZqmBgbMVlxlM1ImzexBN0TFEOpXMX/9X//Hqam7+Pllz9vsgl37NqNw0eOYnF1FZnebsRRBWoFZBN1LM8/QE8uh65UDvl1ume3H4ViFfdn5/Ha699DfmMdv/Obv4b/5X/9p3j+sy/h2KlTWC8W0NWdweSdW/jX//Jf4Nf+0T/A4b37UK/WzR2R/duGDGben57Ch++/j+tXruLB/VlMjI3jpc99Fm/9+C088dQTeOKJkxb/a1QOEcivr5uMO6m7ms6ai0Qd4o8t+WU3KOVGOwcxWu2I/w5GaVilPtTjMXO3oTnfYn7sCXG6gzFZiyOdzGB1aR1v/vAdLK4VcO7yVXzrl34ZB/fvQTKRwO3Zabz78RkMT+zAsROP487tScQScTx2/AR+91/9K2Tjcfz9r30N5VoZo9vHcPPOLXT39KKntw8LSyt4+933UarU0NPXj8OHj5j708rEi1QSZz58H3W617JSRzbThUK1hHoqjieeedKUV6WSsPFKFf1dOVQLBZTMPZ7DePtHP8Sf/9kf43e+/Y+xrb/XbB7S/MluUmb29u3bTclUjYVWF/0nvXwOUhQeS7xgHmhHXOusdoJCfOM7AJtP8PtsUZN8qLKVLI9RTh8/42q/2Z8IA+HsL7iwpF1fUTgpx8L0sBk6YXaCHJO254zfkldRtkQ+R54gZXYwLzm4QZJCGbNmIz/IYKTNavKn7t+/b8oE0x2MUt8o+NW4n8+IWxh0aTjiZrLhATCeO/ev5YjtpsR5SUt3sJqwODxoJnGGxkf3L+/YscME4rnsJo2P5keHQaRPwrRl+6Llhr+XQWAeM28CyDsVqR3OvuJDdC6fgH0/zVsq1en7kbSTMmLuqVCX3PM85Fw17Xkzkf0Z9jXl5oaWRcajBr8bQSj/xpGZfyATZD85YEKHOegw2MTEBIaHhhrVTShQQHabDm2wr6/1Q5ezbcxX3dUqaenLEjLlwimrMLhH3iUDLh3muyX5O62fcjGpsdSFT2bdoYJ6LP80X5ZBiSH0GWdKaR2iAyecHaj9SA7Qsn2mdogvZBct3ZuDiyzXTEPpt9LvCePv0BqV7jNtloUwOGAPgoa+Id2RTBmxNjAkA1UcNJP6aWgRg8nmJL2md0ulsumXg6vUPq9FuR/KYJy9f99klVEfvFYM14wi2KeVL+AJ0ZjmWS7b8rEcHKbPdTA0EWSvMr+kjSQ7rjHH8D0IVpN+aHyScqGHR+OgNrmsMY2F55XL5ZqCziwDTCOiGY+d5dPnnxHd6JoT1kMdrJI4xrxgmeExcx8sO3TYQ/qHjblFBBjNAReR+cFzMuPxAKceh6Q/j9Wl394MRiOszcE7tgm+ACN9n6LAbrAg0X4XB7J92K/3BqL8OWrDBtHDwxI8P7nG1/ZA+3bNNsZNXXrGJzPSxjXjHQU/gzt5zdrTfGsqilAVEVMiVdzBSFdN8EFh7W9yu1H+mcQqSV+XP+Xyb/kdbmcrvqDmtxxH1MbwX3eAUfpFLtl00eRh6OST/6jPo8agN5OlTD/qAONW5ILlWesa/b2VgIH2AaTeyfFp+70V/Wn3jrYVPFc+2MZjk75kO/7Lcbv8aq2rvvZ8mMC2od049Pdb0QM9FzkfaQ/YRkp6ShumeS5tmn5OjpOeY39Iz1vPx4e7kocuWXO956OtC2voM1+wVY7ZJxed8lHjvus9vafZCc7pcbnG2ekY2+nyVvCiE7vUMoctBRjtdSW+AKOW4Qa2qDvaO7HFUuZ4fhJjXAFGs7cbHAimZyUuR2GF5p2Wd/0u+/YyBif3R6m9KJvvklM9XtZ/7lvLRezXf/kL9d/59m9gbHgAq0sL6M1ljUNWqVJJozjWVldQqVCA0WYwGsEz2madQLOpFNSsZydTKqM3kGRmx6Um7X0W5qPgni46KSpL3Ni2bQaHFBwmAhFxfX3dnOijACONiTex7OJXlqKwpXLos3Azyoy66TQ8lxmibyTheE4adKxghWJgS97QhodtN2QmLzLtv/U6ndD3LVmaN0mlYZCgw8Lm+l46FFKYWTh4caoXZTw/l8LIhZ3P+LsEVH8mBVYqtPxcL8zYCLKC8Lj1YplBUsolt8uCbIIUjtrgelxMN5s1Zhf9tKi+cOGCCWZTFoPvbgsep4tOmwEU17O6Te1Aye9dz7pARspQO4PkMho+ebDC3kCQlnLDLqMv+5cALj8P37P6F47fAqicj8sJkbpj9DQZnrhm2WHa6yyShsxSwEmUOA1zEW1eotmKCg5m2AV5IriTqmwqVlEJN0rRp/Z7e7sN9lWqNVRNec4YCqUK1tbXzebk6MAg7t+bwm7KMlxdRTydRrYrh7/8q9fw8Sdn8diJkxgbHcfCgwXs3rkbx44cxUatiHK6ilgihvzqOm5du4n707PYMbEHhw4cAZA0gcqp2TlTNqhQKuDy5cso5VdNSc2vfv3r6OrtNgEBsglJxPAn//EP8dxTz+AE3T9KJe2qNUzNzuLe1BRmpu5hsLsHC/emUM2v4YuvvIwnP/UMvvf6d7BRLuCrP/dVlCsllDYKyFC2AvEpZTfkOLBAm1m5rpzZ1KLNyFByLNU5wCjvp3IZdLcM66LeQZuqfEADY+N1rKwvY9vgNqyv5ZFNZ5GIJ5FfLyARp9J/cdy4eRtnzl3ECy+9gt//f/4QX/7KV3Dq0CFsFNZwY30Jd5aWUarGEa+lMHlz0vD49GOP4zt/+EfYMzKMr3zlC0j0d+HynRu4duOmuRfx8WNHsWfHBG7euI7Ll6+gf2AIR489jotXrmJpaRX9vb34+MMPsXP7dvR392FgYBDrpQ0U6kVUk3X0D/abDNH11WVMDA2jsLSCPaMTWJ1bwI/ffBPPPX0K+/fuQJKyWYOsGaI/lUilUuOEca7AAQddXLSVmOCyRz5M8dquINvUhUsSE1iP2TnnMUr7J222Hod5Pzj01A73NC75nuexyDEQDFia+gM8Uf1rOxCJt8Z3sa1pf4E+481BaSOZRpuxTSG2e0YeuDckW43yocEdjAvz89i/f7/J+AsDZtYJN/w1ZRGtr6llgO/Ak850FI8beC3KknGb0vlutjXNh0ekvfA56GH1i1ba81i1c8788PHT31drQJ3bYr7LNtkOWXPlz8BzczI8cMffc9tyM4e+k+N1+X2SF5qv0k5b9yy8v8+Mv/FZeNihISsUfDL3lsVMCe14MolSuYQb129g586d6OnuBgUWTZjA1A4NDqpsoTyOLUkalrOk31mn3HhGcu0+nMFuaFjOlA8FtNJyqz5aSNewBGorDoafaJ/LL5vhoU/JO+NPBT6YlAGWDRmI1X35NjH4qg1eB9rneH3nuxOzIa0tYu3yYfmhpsNlNies8T7xsRr4cnR/MWVx0nUJd+/eNQcO6XArz98uXJvXffJAmZXwcKPXZuhavGvYX7FGlHxg/9dl5yRWMRa47AA/p3kg2ywFZUFlxjHLfzNRbRWBEIdDmklaa79C2h19L6vGaI3jPDfyn5nmXIKR9wK0ny/lUX9H7enMZU1fHq/mhccCOssAc7+uLGkrE4RlNi/bPEs+WoBZhGkXL17EsaNHzRq0XKmYrHRT+cSL7HTfub3/l+jP9tbokDh9z5jGAWTmh+QZ85J1WMsaP8v9mLZoTVOrmvHSnhK1S4FS8vHpfekDMH25HerPV5WEP5f+Awe0aelAeG8Kgxt8tqXa48kUHiwsYv/+gzh46IgpkUpXEEjMYrmSvNYBWG1rXfynfsO9JqkbzWVpW7F48wf5fPLnsslSdl04rW18VNv6O/bfJA2ZVrzGI7rwGLQPGqVHUv8lbsh3fLZqM3Pw8UO27cKFh+mjk3dd+xrteBVl56R883PSJrjG5KIv89B1OEjy2YUjUeuNTnxLn951Qk/5jGt9xWNnm8K+idxDlfZEyoTPj2G9YB2QOKfH7KMN84rX7rJNzW/GRqmP7Kv62uc5bUbepU679FTTifv2+3uh/6DfbTc++b1rDpuRjSga+bAmSqY7wSfNQ9bJzYxb4r6rz07Gofvdii2TfA73aOxd9FE6YucaxmZsO6GP6cYmP4Xk2MO5m/JLkWSVvHT5AC6dZV3QchhF86hDVNSHS49ddkrqig8bfbrKWCTHLefPPhLRQR7WbPGZf+OXv1D/7W//OsaGKMA4j75uOolIk6ggmYpjfW3F3MHY1WUdLwNOht/hBq0FKXvXCQ/CpfgSbCjCTBkcdoJ0B0p42tQyz5YIlO/w564AIzFldXXVnFJ+7LHHzOKAT3tL4NYM94/XLgjl9zQndhT1/BgIJBNCpbEl2xpCGWyOhIuw6ACjNAjsCDBosOLLf/XzWjDkPCQ9XI4SP0vfSaeAHYkoRXEJeJTQc188fp6TDDCyPOjvJABqQ+JzXHm9rukjadwKGnYBR7SgBdL58+dNOV7auPItEuV8ZHsuevsQzuX0yAUifc+K7trY882J23W904nh0QYwinaBnQgQJDy5IXkaZZBdOsb9SVpK3ewkwMhtsAwxLsn+uH3aUDLmTZVGoxBiLBYaKLPEp/1Lk9VDuXoxJFMps6C2fAs2aimkQZvuiQRSFGCrlEHl3EzmZCKBcrWGTFcO5UoV07OzSKeyGOobQIpK+dSrWFlfR4oOf8Tj+P73f2Bk8vlnP2XuP6xXasilM0glktioFVDJ1k0G3p1bk7hx9RYK+RJ6urfhiSeeRleuF129/fjgzCe4NXkXsVQKb/7oTTy4P40vfukLePq559DVncMnn3yCwsYG4rU6vvcX30Umlca+/QdM/3NLi1heWzenz/fs2Il9YxNYnrqHudu38ernXsC+A7vx/R++jrmlB/j8lz9vS6BVa+hKpLCxto5aqm4+Y1mkTbtsOmPmRPc+NmxPIDAPG2B06ZrGjgafqapYmu4MK6FGd0XW46bkbCKeRjKZNVmGf/Af/gg79+zD17/x83jjzbewvLSIEzt2oL8nh8pAL6bLJVyfnsP6SgGxUgwbK3lsHx7BJ++9i5/59PN48smTKMbK+M73v4cbdydRKRYwNtiLXWPDpnx5uVgGEilM7NqLfLGCmdl57N+7H2/+4AfYPj6Bx0+eNhmH8WQM6xtrOHvhDGr1srk/+f7MFI4fPITZqSls6+5Fiu61q9bx3DNPoLi+hFTSZozRD234cICRMrMk7of65kYqnw2R2O7DOI0djbbEHovL4WE91Tawyd8Qp/l9/ZtDR484wBjV11bq/Wvb3hZvOwgwsk/jsjGu8fsDXVGctd81BRjrdcwvLGBpkTb59jewkZ1X7StIZ5i/47GwrxVlP7Tt1b6gXuSEtm0rAUaLVnIzXtoZLZs8bq1rcsx+uoe+s8tflXST8hMzDtDmAow2KB76xdJ2yw1F+lz7FJI3Lj5pHy70PQ3lwkOCJqPU+udWDoJ1CQejRYCRKgRQtgptxl+/cQO7du5Ed64b9SrdoWtLZZt+gvsb20tw8xObDzCGMuHHhuZNZaufzZssvoWfq03to7VfzDfLhHzfl5kpA02aj7yBwP5qI7O5Xkc229XwpdhP15sXvjnR566NSjddN79RbyoUxBINDambW5ftD9OEDoDRYTHjq2SzZg06OTkpAozBuq9xcEnIK+lR0KBVRc7mDO64dAQc9dy8/krwYMOnDewf01hjH7ejcVTyng682ZPh/qCIxB+NtxLzmHeMifLfJowKxq3n6XqG5sYBMa42xBuvnayJpE5R+zKbQdPdN8+oNROvY+Uzuk+n7AoayHfpQCsFGOlKGJI93vMwYw8yCl3t6T6lvsogI/OIN6GZR5oXvr+l7Gi6uPxE5qkcn/bpouw7PevaaK/XbFnfRoCRspATSfP3mbPnsGvXHuyju+XLFRNgZB2Q/kdHfIowHnLcTfQWd65G8Wqz3/mGovXApVdRGOPTg3bjk/zmQ6R6D+nvAowRAqS++i8hwKjtQ5RuP+oAY6frBI15THeJDdqWStyj33+aAUa9RtBrJr2m+kkEGF1SrO0l+/bSl9hsgFH24/MPtC3RPkjnGte658fvajz3+T2bwVU5zk7X5e18D9/3Ue/55riVAKNsazP6xzrYKV1dz8t3/QFGeQiwVTLkmDsJMEbJVpTM+A5Rsa5oH0fKisu3jKK13huQPphvL4LfsetSG2Bkmuv1oclg/O3f/FWMDQ+aAGN/T3cjwJhKJ4IAI93B6A8wupwO14ZJk1MZ3F9iP7OLbspaDCccfCYyD+k5DjJqh4827peWljA1NYXjx483nO0ogJcg1+pAhgFG6eQyUaWySJCUzNQBxsZ3TQHGYJOHshgjfrSDKgVBKpQGbt2kBHHp0MnNId2XNA78HNMhCpy0MfMBRZSQUxtyYaYNlTTmmg5MC7mobjJK5uh68z0qzGs5T8lfDnzTcyRzdOcn3ekzNjbWwSmMMLvOJzMuEdAAwfTSAUbfPF1GgmnDbetSxk108txf2kyX8I1Ig9XImmgfYJR4oR06PT7Xsyw72snQOiLB3jwbZCXo+Uk5ZbmzbZtzxk0nYKhsp0XdOJKUmVOrmQWsaZ5O9AfJE6kklW4K3q3X0NWVNffmmaxwAu54DOVqBYglsLy6hng8hf7eAcRh73Ci08DmNG4ihn//7/4dhgYH8YVXXjGbYpVyGXPTM+jt7sbA2Ag2KgUz0umpGdy5dQfFjRL6+gdw9MRJxFJp5LYNmjKet6ansZLfwI/e/jGymSS+/NUvYc+BA+jp78N7739gsi0L+QIunr2Anq5uDA4OIV8qobu/D9nuHDLJDOKVGrpjCXTXgVsXz+PQvt04dGgfrt+6hqW1Jbz86ufMif9aqYLebBeW5hcQS1XRv40yBNcM6UgmKyXKpKeScuJwS8D8n2qAMQaU6/auK8oiTdI9UBVgfm4Rcw8W8cnZ86aE6dPPfcoEa2OJJC5fuIBRwpflJcwW8qiPDCOf68JGNYZKsYb6WhnDvf149/13cfjEIezYsx3ZdAIffPgR1ooVjI4MYd+OMUwMb0NfTxd6cj0mgHvm/GWs5EsYm9iJJ594AnOzszjzyScolisYHhnBY8eOojudxMbqMrKJOBL1GhYWHmBwZAhnPvgA49snsHf/PmwUC+jJphGvFJFK2M05kmu6Z+vOnTstGYws/1av2mfca9zRWO3CGOdCwb833ASX2oZLTHDhQyvWmpvOnFY4CtOiHDi9IGWskdnOkYbf8aXur90Cge4r89Fa2jnmT9R8NjtW3S+NlW0N/T4/P4/l5WXs27ev6XO5geLD9kc9Tpf82D4efYBRyoXUi6iFh3++9gCbSy6a7ZTlRuM5Y7r8euzidb1uq4HIdiTd5BjaBaIlnhhTqe4YDO2v+bYlwChLmrK5pYwzWkfQ/6j9Mh3so7K8lMF44wZ279r11x5g9AV1XTRgesp75DWdfHTm56SfL9cyPl3m+y35eymfvgCjfSZweVSZaX6fF8YUCOFTuJlMdtMBRum/yflE2ZdgZJuCr+YAo73DTQYY6Xe6x43oSxlYDx1gpICioV1rgNHKTHMmoJQXqY9SB11+s0/vJHFctpP8V3MwWN0zo/FA2n2NSS4Ma/G/A9/PhzF67aLtA3/PGNs+oO7ePHTR0TdXl33tRNjk2H3P09rB9SMDjORLk15xed0oVPf5C/Q5yZ+Lv653+DO5IRZlk3UbvH7lg+D0PWebsmx3inUsK602pI40Hdw0NLQ6ZMoc07U5iOGjM59gfHw7du3eY66YoACjrFLj8l94bIy72n5H8V2Oz4XPnciM1K/NPE/P/jQDjL6xyaC/xKK/CzB2zs2oAKPfrkev2XhDmXWYcbmdfyH7Yx5GZTDK9n12S8/hb0KAkeghdd7lr/F8JK5vNcAo/RxJJ22nqS/WKc5+kn6R9pdkW/LwSCe45RuHy3fQvof2O/gdLQ96HK7vXWsd3R73p21JJ3PoXBPtkz6buhl76OrT5dP6+ooK0LrG4eOHaxzSR5N2RNvbKB+c9xrkwRLGnKi1ovYP2/v5/mCw5H3znIJ4j4fxWhc7CTBy+3K8ci20FZymdzSftT+s2/XJC9NCfy/lQvNd8p7flwFbPbbYr//S5+u/9Ru/gvGRQawtL6KvJ4dEnACrilQ6jtXVFZRLNsCoS6T6zJVvAdI0ccpcDBqwmY+UxWcV1f5nhq9esZfG+zIYHzx4gMXFRXOij5xvHWVnIPAtcpqBIiyhKsGanpEOtQtEedCdBRhtEMLUi3X8aMHmRyTjJb3bCZecCwfuNEDqhZUEeJ6TDPr5FEXSRo5b8sHnnGvHkx0qfl7P3wUcTDvpuDYZnYb8NZ8Ol0rcuogIM2upLcroouzFgYEBcd+LjyKbDzBKXmi+MB1dIC/p4aK95o3v1AQ7L1FgGGXsW95rF2Dkcngq40jrmWxX6oh2KlyOuH6+RaeC4Il0EjU9pU6Y9kzmU3MGIxcqKlerSCTtvUGEa5lsl7l7aKNQBGJJLC0umb97urtMJlmlVDTltSirgk7G085dMpXGzOwcevu2YfLeHM6evYjt4+M4sH8venu6sbgwj//8p3+CV195GScfO4Eqbaheu4of/vCHOHL4EJ554mkszy7iwtlz6O3twd59+zA3/wD3Zmaw6+AhbD+wH9V0Fu+ev4A7Dx7g8q1buHz1Kp4++Rj27tuLw8ePIZXL4eNzZ00ppmK+iNmZWRPoPHDwICp1oFSroFitIEMlQ9cK2JbJIFmu4MKHH2CovweZdAKDIwOYnbuPkdEh1KoV9GRzGBscxszUFBLJsgkwFgsFk9FEQXsimrnbLBnczygY/9MNMMawUVhHrrvb2Kp0KoOZ6ft47a++h2qNSuTVceTYCcwvLOPB4hIOHz2G6dt3sJeCyXfv4c7kPZT6erDrZ57HZLGId8+cQ66eRCVfQqlWxsHTxzC/voTuTBrPP/0senLbkE0mMNCdQV9XCrFq2dy5iXgSkzMP8J++811M3Z/DqdOnMT4+hruTd3Hr3j0jX8f378Mrn/o0Rvv6UF5cBlnuWCaFfH4Vb7/zFib278HeY4dRpDY38uhJJpCiYG6wQbWysmICjMQDKmXFmC9lXiXwtthp7by4bEE7W9XQOU9JQY0Buj2pvy7sbMW0/7IDjBob9fz1Bk+UY+q3cNG2j9rkACPJFflsVFaQAoy+xZjko7R1UYu3rYxP+0Hchi2VH7aofSh/X+4MRqkb2q65HPpwHD6PW9//2zoiycsG3Yy52nyAUR5G076F5IlchEnZc+m99mHkoikskRpsflO2YZBJad8LA55U9tRWEKSsxDjKNSoLHjd36N24eRN7du/+aw8w+kukRm0Atsofy6vPd/Nhbnu9tuNo5oH9LHoTw45RyjD/Ltco0qfkYKbLJ4sap1yoS/sUvRnqPzzi6ssVYDTz4yC92dirm2AFBxi5RCrZTlsitfMMxuYSqYmm9XBYHcjyQdpijQ8+XNQ6FoWRLtvpCzBq/0Cu3eT6TmOF9s0l/rJM63nqTXDZvqtfKX9y/louJU25T7kRJuVDyqp8rxOb41tT+AL31KYOMHIbtMdBV3QcPnzYHNbj6gDtUN23XjO0DDJUJa+kPrvelSW9tB6Zv02J1xA76DMOhErZoc/1hrfuO0q2NW3ZNtCxAHNNDpdIDTIYKWP4/MVLGB4exY4du1CqVEEHHoiu1Jbe59G2mWVP7hG0Cya48NGlI53IUnscb20lKsDIsqx1biv9+MYvaSj35+jzvwswdsJ1+8xPIsDI+if5z3xxjcwlF50EGKMw06fff1MCjDS+dge2tE1qhwlst1wBXm3bNe20HyTvC2ddk/ZK+4Q/iQCjlhWJk0wLLTtR6wP5nRy/lBXZnrQD2ua76Nm51vmf9GGkT56lr9POD9Pz7OTAlI8Hev7apnWC24w/cg4+vsj2XAFGeo/LZbfrW8tuFG07+a557n/7Aozt/Gzpw/lo69I72a7UH+kXS16wLXLJUuxXvvVy/bd+41exfWwI6ytL6O3uQjJBZSBtgHFlZQml4obZaORNFpuAF5ZIlQCmnSXqnIFTTtJk59BdRGaDgNqyz4WA13xik9+NCjDOzMyYDflDhw6ZTWnuWxJMKpgLuEKgCDMY6R0J/tpJk46ZFOxHFWDURoXHaI2uPe3KRi/KOWQ+6bnod3zArZ39qFMHEnzaGQKX8EuecTCTZUPzUxoUqVRMf71YbTwTEWD0g5ndwKI+qf0zZ84YeaPShNoJinLK5Jh9YCg/189wX/w56w6NW284ueivDbLmpVuOW2ek9b2t4WwTYHTpEtNafidHovFHgqIvwCh1Ssq/aSsRBvtdvGmlp11EhyVS+bQ7HaKIoVgsYWBo2JRFXVpeQSKRBN1nM3lvGq//4C2b1Rir48DePTh18gR27dyOQiEfZIlZh5ZKiV2/cRNIJPG9H7yFZKrLHAShIGIuk8ZAbw8eO3YMzz3zFJKJGOrVCm7euomPPv4Ahw4fwmMHH8P9W/fxo+98Fzt3TeAzn38ZM3du4a++/zrG9u7GZ159FeuxGN786GOsVGv45PJV3Lp1G1/49KfQ05XFk88/h41qFR+fP491CnrW47h25ToqpQo+9ZnPIJFOYW5xAeVaDV3JFHoTKXTFE1hfWEC9WMDo0ACy2RSmZu7h/PmzGBzsx7b+fkzdncTG6hoy6TT6e1OGrf39/XjhhRcwPDyMnly3wXK6e8bwTDD+pxlgJJ5Tqb1iqYiNfAGpVBpXLlEA90d49fNfRG9vP9bydBCnG2v5DfQPDGB1fh6JyUnMv/sBJvpH8PGdm7hUzWP46dPM0gU9AAAgAElEQVS4ubyETD2JjfkVfO7lz+Gx557Ej868b+63/PpXvoZkOYZEpYJUvYxErYhauWjkpII4Nip13JicQq63H7MP5vDaa99FuVJGuqfbyEl5aQUvPvkUnjt6HJfeex+ZOtDf240HS/NAVxrHn38K1XQctUwSSVowlcpIxu0mPG1UcSUACvpQVoYrwBiVweiyV1JHfc6Oxo6GnqlS6Vr3XU6QxjeXjWgdh70v2YfbW1lE+O3x1u5f1LRti7dmw9+dpa/bYixn++ovhxhdbSHK7hENwzLRVRNgJJ+N7jCmH9ehMMk7je3ywFMntJD+Af+uZaPlFN4jDjC6dEHbIJ9P5NYdm1EctWh3LcDteZjNBxhdeqD9JclLKWdR70reMo2sTBrONmUw+gKMvDZpCjBShlmxgJu3bv2NDzDKNUmzfFpc0jTSdG7BRtTtvfaeMotueQplSWJCFG67AvA8Xr46gNrSm8jkC9GPa9PE5xdL2WC/l5/1r0nCO1z0PLy43lGJVHvglAKMtEamEql8OGezAUYKeFg6BNeNBCVS7fjsZ1KXtF/M32mbw3zg9ZvxZYKyRpoWcq2ufXtb9t/aEvmdbFfLn+ahpLUOMGj59r0r++7MrttR8Tj1v7oNv832a4BPVvUb8jk5j6jAvdkrCX7k++QXU4BRl0ilZ/jOcteIWR8lHRhHTGZf45A3H/ZuLYmt56F55xqvHAtnMGtam7En7d2lWpai8ae1SgO1QXRNJe0duTbAGDd7TlQilfTt4qUrGB4ZxXYKMJbLyGS6GgFGVzBObshvRvZcsuyymVFz7BS3otrYTIDRh8ud8sWFQ/JdvTHJ9qEdDVy+jMun8uF6u/ajvpf2V8t4pxjwMP3zu486wOjap9W+dSfyt5kAo/ZJtL3ReCHp69qDddF1Kzzx6SrL2F9HgJHm5sIbphn7QbJcIdND6oHGHA76+GTSpcPt9FrTj/Wa/vXZ3k50wqX3UePj/tg2OddAnXTcwTNeHzLiJHYn+KR1gvm8WVmXsqP500nAkvkm8cdl86N0WMoej0HvLbnmpfuWutBObqPo1NyurU/iwwutJxJ/ouin9a2d7nQyNzkW9nEk3TeLeVoOpZ5KHrtsD+u29iUbtvG/+fmXTAbjzokx5FeX0JPLNgKMiWQMy8uLKBby6OmhuxmDBY7ptfkORgkirkG1EJo28RsXPFvHj0obmdKAwR2MslQPvx8VYKS7L+j9AwcOmE1pGlPYnjt7TDsMIbHtqXANipKgcp7MYMlcHWBsCHuwYRJmhNICwp/BqIVOj9klXC6jwu08TIBROh0PE2B0KYF0EiXdZYCR6U9z0YrNhp+FXY5VA595JuAv00XSVW90hvS0gW/6nhZqFGA8ceJE00Z8O1BrKF+be8F8DoU2mHq++j39dxRgu/qMAlCXQYk0nJsMMHL7suSGlh2X3DCNfAFG/Y7U5XgyXNC38y2YlmSc6IYeOz0RYKQ7GGlTPZXGhx+ewRtv/tAEGnO9PZh9sIj9h0/gmWeeRaxew42rVzA1eQdf/tLnMT42gkq5hKWlRdygwCJimJ6ZQSKVxkqhiBMnT2J1eRXZZBIH9+5FOhHH6Pg4EpUySqUi4nS/bSKG1fyqyQhMIo1avo5KkYJ1ZfT0dqFSLWNqdgaZnm6M79mLeHcPPjh3EcV4Cj98532c++QTfOulz2HH8BB2HdyPjVodl2/cxMp6Hql0BndvTyK/nsfjjz+OCuoo0MnfRAxJKoFGdzH29eGp0ydRzK8jm0njypVLePeDd3D6yVM4depxozMbG3mUNjbMPHsySbNRR0EuusfR8Iju06KypMEmy19fgNEe4igUS8iks0jEE7h8+Qq+/4M3cPr0k1heWcOVq9fw4osv4f7snAksP/Pkk6hP38O1H7yB4uwiysk03pubxFx/BkvpJLb1DqK7msSnHn8Sj588iYXiOuqZpOHftnQ3JgYHkEIFlfwKcpkk0pRNiDhK9RjKsSQWV9dw/dZNLC8voVKtYHZ+Hnfv3kW6UsNIJodTe/ehuLCAB5N3MbCtH4VKASeefgIHTj+OmaUH6OrvM5uiKJURj8Uam6RUBeD+/fsm6CM3e6RztNkSqRrztF5pm9Zk84IAo9R76aC6nF/tuLpwrVW3H32A0e9ghqUm22GM/t6Ff9FtNPsWktZsZ5ne0r/x3SmsgwSdjF/2KQOMc3NzJrBNskY84wWydKIl77SN1jZe+jZR42rgtiiRrje8Qpl9tBmMum9pQ+UGfzu+h99bX1XqgcvfadHBLQUYqbKHuxyrtKnUl/QPJXbwOKRu+PxwOw9jnVsCjGGJ1HA8hGPk2HGAke5gJD+P7Mqt27f/RgQYfRXnXTQKcbA5QCZ9snZ+uJQFLSMuHaGsPMkbl4/XKptCGh0lUk2/NcoQD9dh1C6VG3fJrWt94NIHeldifaTv6Sl/7Ztf4OmbEDwXaLdVKewPBSqIVnTwiAOMlMH48AFGwhu6+zEsfcZlUyVOS5/V57c3855obw+2+GRG4mdLmxTgFBtmGrdccqZlWvJHboZG6b+cp8Qw1zpHyo3EI5YRKWvaNrvky+VzGN7zgTe1houSW7k5qJ+LykKmjDr5w+PmEqlHjx41fhz9zdUBou6PlGX0NG3ZH2A6cV+yrDnLIPsB8gCB5A/rpo+G2h7JvvW4mJc++vqwk6+vMHfeB9fxcIlUCjBeuHgJo2MT2LFzN4qlkgkw0ny0frBemLVIMtmSQdypLEk5b/dOiP0ulPaX5XM/bT+NCjDSeHivhenfbvM5Cm/bBTP5+83YMpe88meb94ujKBVNcznvztYWm++rHR9dstROZnxtsu+rcZL6aFchQbbZaYBRyqLLF9fjfNQZjJ3KLcuW9oc0Hmt5kDLRyf4ZYyXjnKSJ7Ev7Kvw32xaXTeT35dqCn9OBE5cNjNK5KBmVY9F7s/ReJ8Ell92TMu7Cfdnvo9SRqLn65CnKH4j2VW1vmt/S39Xj6USmZXtsb9thvNYBrbtSPny+NM9F+l9yfu1oob/XvoKmRdQ9hvxs81iCenOe87ZaTzoNMPr83yi5aCcz0hdy+ZSbtUc+2rr4zvxl2rXzF2L/8JufrX/7N34Vu7aPobC+gu6ujLkgvFarULIMlpYWsJFfw7Zt/eEJChJ8cXcLB/FcIMLMbCJasKlDTVjGxRGPhSfn7LPuDEYbdAxP2DKxqe+bN28a548yLzjASO3rcUkl0MQNla313h0JbBK4uD1Xu/a5sIyTYVrjbz6lR+Vhw1PGUaCq+/WBXpRgS+OlT+O4nDSpzNLQttvYcG0SanlwAYUeO/3NDhD/zgbKZ/gZiOXzcm6GBiLAqGkeFWAkllIpAtpUOHv2LE6ePGn+budIOHXBw0AJIlLu+HG5Gao3JfW7sgumt89pkGOUTkiUnMk2uV0vSAZlQvXhAe1QaZ1ybXzwmFjOJPjJeWgnQzuDLXNTJVJd+thMRwr7wOKmSfmnTU0qN0SYBqSo7E61ju+9/n382Z/9OXbv3Yejx45iaS2PPQePmwyjvu4uDA0N4MLZM6gUN0zAMZNJm/sIKcOHMubm5x/g6PHjOP7EScSScdy6cRN7d+3GUP82VEtlJChTgUoqVavmvEIqncZ6YcPc8bdRBbJ9gwYbZ2emsLT4AGPDQ6a85vzCAjYKJWwbHMXCUh6ZHN0L+CE+fvd9fPW5p/H4kYMYnJhANZXE3PIqFlZWkExmcPvmLVy+dBkvvvAi+vr7kS9umA2sVLGAHJVLzedx8vTjJvh17cZVnD1/FqeePIW9+/egihrW82smiYbunaQSsbGSXdgTbRuL/JrdQCTaGj0QzOBYtd22tD8uR0Xrvc0G2FzmjrE51TqKpTJyuRxof2ltPY9z5y+YUrelUgXpTBYHDx7G0vIyVtbW8fRTTyFbWMfG/SnM3pvC/aUVvHP1Ek6/+jm8d+0qYkhitHcQveUEsrEUVtfXUc+mcPX2DezbsxcjA71I1koY7M7i2OGD6O7pRqlWR5my/ZMZrJVKKFUrNphsykABi/PzqKznsS2dxkA2i8raGpL1GhL1Ki5fu4JqrI4nnn8Wmd5u1Kh0YKmITDJlFpF09yJtVC0sLIACPyQrHAzSGNRJiVTJC4nTGo807xi/mN908MiFndJBdDlJm3W0GnbaIRraMfbNwSeHcixEO4tn7ixGTSstvy4b7cNn+7n/8JLGQunDuIJdm6dpODKmIckUb0pOT08bWuzYscPoLm+MsgxIWdA4LDFY2+toeoTBODlf6Xc006U1q9Ulb628D6sdSJ4xXRnrfL6aC8vc8woDjFpPdNtNeiwCjFHzERwM8DUsSerScdmHlBffs/y8ttMhb5r9ZyodTroT6k/IHy6RSoaCsnGoRCp9SxmMVCJ17549pkQqld42WmHrqQbLjVbFb8KiFtALT7xK34/ekfLY6o+1tz2teBkG/Vy80s/z3zwOlxz4dMQVAHX5VtLe8mFM/kziJQc0eDEsx28PjNof6fNJWdBYq8cSJVfNc3Rnp/vo0FKpxxwha/4x+YaxuAnu0MEoymC8deuWKVtpfBpeYwR328m1oDmGFjTId3Lbij62TRMobwRr7XpY45XGR40z8nmJTxr3NQ1kO411QKAqml9SDqJwV+u3L9tCyoHGfKaHyw655Iffd90JprFSj13qtO7PF2CMmv9Wv/OtRcmGXrx4Ea4AYyd9tWKMfUv7OjR3PQb+jP4l2ZcYJ2VO81yOS9KQbTn7AJ2MXz7DGZH0mca8eLyu7mCk8tlUQSuOs+fOY2x8O3bu3I1CiXQ423QoXdKD7ba5Ez74YVppvHWNX/orLtuu/TrGxE50qlN68b4BP69lXPNOy0InY+JntD+lMceaU4lxrXdnyTZc9HPhlORNFF1ke53Sr51d6rSdTp7z6afkgWs8Ljlq15/UP5Z5/te1z+eS305lQ85L9xt18IXnoLHYNxbfnNvx3UW/KF5IenVKAzk2SQNpz10BOG3PtY5JGul5uHRZj13TTLYhadAJzSWf2F5ovNT+y2axLkrWNZ/bYW47feskEOejXyf0krilaaftjdYF5qPux2WX2h380HOQGKPx2CV/Ph12yTnLRSe01fzxyTONX8Y15Hx89CG/3HjYamkWJTNy7u2wRvtBPrnV+u3jhZSHdr5oO3ug56j5pMdAtOU9dxlbo+c0H2P/6JufNSVSd+8YRzG/ilw23biDkXywhYU5rK4sY3x8NDzVqgKMEiS0Urs2UXiRZhdVdnVv1vlmw4MX5+H9NRK06WSnBEXJkEuXLqGvr8/ciUcBRlka00dkDXDhIpgGE26kuIyaZCxHcl0CaU98h2ziAGN4AtsuJqOcJW30t2LIpABoAOtUCLVzEGUQXAFGPUefkrr60cAlAcZlCJlGXt6bB6Jm4PqOsmIp+GNLCV69ehWnT582D0bRkOWsEzrzvFi2pYzzd77LnHnEOnDsA1afUZV9dwL+GsR9AE8qRae++U4ZxosWYBKZJRJMm7HAMo/vzHD1KfEoyiA1jV+UztVy5aIXfUb3CdKGJQUCqxQUIyNnyn/FsVEqI53N4cKFS/iD//Af8cyzz5l7C/PFMnIDI6DDtaiVzZ2Kw4P9uHf7Fm7duIFSqYD9+/ZhYnwcmWwWFy9ewp59e5HKJVBBGSlqvwbEKYgZT6FcKiGZSKFcrpjgIskp3bP4xo9+hGT/NhS7Mujp78P8g1kTkOpKJXHk4CHcn5pBKpFGvRLD0sIaRoe34/bNu3jztddwavc4Xvj0szh6+hQKsRjmlldwZ2oaXdkc5mZm8cE77+FrP/uz6OntxuLSIsZHhjGaiGP5xjXMPZjF+K4d6OrvwRtvvYmDRw9j/+ED5m7JaqyGGi38Y0QrOl0MJCu2XJrUW9qAM7LInwtGETrX6vS2v6yl1stQD91BF+0wNWSmDmTTWZOxme3KoWIOxiSwUSrh4uWruHjxMuqxOPbs2Yvx8QmMjk9gaGgYWF9GJl7D+5fP4Z1zZ3Hn7j187ee+iYXlVVy6cRN7du3D0R37EVsvY2FqFtUYsF4tYX59GT3daWRjVUwM9ePUY8dRrVbMXZf5cg3nr11HPZnCiVOPI5VJoVQsII0kYtUakkRLcpiqJhSJeK2KeL1qDgu98/bbOHnqFIaGh81BFyptS/qYTCVNIJtwjQKM8/PzJsDIJ9el/aHf25VIddkrqWPankaisOcORo3/8m+JBRoDXH03MsDEPaquMUkcdWG5dsZ9zjaXeIyikx6ndPxctPQtYthncs1Hb/JJrJVlzNgeyIMtLiyOcsh5g45kijZHaaPuxo0b5t+RkREja1674Ri8y0doZ1+jbJmcW9h2gyJOEaX2pI/LMmh9H3sYTtpvn78j6S7luJ282ffCcv56/q7++LO4sVh2g09vNPpkSR+Wi9Rb8aUeh2tRw4+zDx5mijQHGMkYSP1hP92SgjLlaO/Y3idGAUZyvovlEq5du2YCjD3dPWGAkbElWF367L0LT+wcWkuX0jBkxo/0/awOd0q18DnLn9b1iJYbljWfXyef941CHv7yPSNxjnFAVnyR8qRtiHyXA4x6XcC4GCUnrrH55EwGQNtRv0E7MwhxFYgIMDb6Ce5hpEdJRuj+4itXrpi7ket0zUjK+jTUpsmuFYdNdYDRZI6ap4PDtRx8NEHGQNPZHwoWlFF46V33iAzTkHfNCyGtB/ScURXRr6SjD1elDWO6sh2Isst634BpGMU71jOek5Qzn98usVm3rbHXRZMoH0C3F2Wb9Fq5qe/A+zXSYQ5oWmGgsvgUYDx29Jjx2/hQHj1HZZF9a1vtRzR4ZFYFog8KjvNhvDCNt4UFelyGpoS/sj1qWfhxxsaJccpn29lwlwyw5ph5Bz+2D6qKEJZIpRlxiVTaUqQ7GEdGxrBzF2UwVswVA0RHnx0wehwcgozCH+cYPcDvs/FSP1yyJPnYmZ9g11LyehUOvEfNKWpt7tMRrdvSl2zn47H/I3VT6rb0j5gum8my43dksNXV5mZ4yJjjw6comfb5Wi466HZc49ZBZI2H7eyfD7c6pRHbQl8/rsBZO38laszt7Jxueyv40o5mLj/bx1duq9043D7WVg5HN+9NSnrQGNgeR+GZ5r22te3sszz00c6n881bfy7H0I4/Ptsu/WVey0n+SP/F5+NE6YWUCz1viVmybZ+NcdFNjk/yQNNKzt+FIT7e67kxvbhaAmM5jZ9tiQuL2/F8q/i4GVxor49hfRJNP98+Tjvcd8msfkfrUtQ4tV19GNyMol0UJhB/2YfgCmesO3K+Zl7/8Bsv1r/9m79mAoyF/Ap6stngPhdamNewsPAAqyuLmJgYD8djooFmlW8+08TXwuIUaFpoB2ua4B7whvNsn/cFGJszGCVA0AbCtm3bMDY21lQupB2QS0ITUayy0wlpe0JZK7HLmHCAUYOQJXi4AWRAwJR7CjcMKHtRZ2y6xtxOQToBWdkGz03S0NeGD/Q76ZOf0YbNJRcup1oaJ/mOC9hdsqfbbNAgyFTbzByorUqlhnQ6jdnZWdy+fdsEGKMAiNrnBWQ7vvKc2Mj4Nsplfy4QcwVjtZxLg+SjGzsgLhrxWKV+aF1peY/TzsTJRSl/WkZcY9Z9yAWhdq71IoLn7DLADRrQ4thTvtalB0ajaaMZcaRTaXvvYqmMah1IJtMoVqro6e3Hd7/3Ov7o//1jjI5vN/emPPHsc7g1NYuevn6kEnFzB+7Rw4cwMjiAcqloNqiy6ZQpIdjd24czH3+CHTu3o3tbFkhUzT251UoViVgCSSRQLBTR37cN+ZV1Mw7K+ltZXsHNm7extlFAPJtD77Y+TM1Mo1AtoQrg+InHEUskkMv1olYB7tyeRDbdjcsXLuO9t36EnQNd+MVf/CaGdmzHrfv3cWtqBqtr66ZMaDqexOSNW5gYGTH3PhYKG+jtymB/Jo07776DKmFcVwr9YyOYX13Gi69+DtlcFjUKKtJ/FGCM11C1CdxIljMNdjfoLzbUdE47iVK1RrmQjy7AKLFK6iJl7Pf39GFpcQnpbAYVCpInksj19uHmnUn8xV9+19yp+fynPm3udDFBu1gM2fUNJCpFLG9L4/WP3sPKgyX87Auv4uThx1BIp/CffvA6puYe4MCOvXjy8GMYHRzG5NQUUn059ObSiBXXUd1YxcTIIC5eOI/ltTwGx7fj5r1pVBMJPPnM0yhVS0CtikSphp5MF5KpBJLJGNKpOOrVEmq1MuhYTmFjHd//7mvYtX07jh0+ikwqTWm3KFcrJsDI5WkpwEiHJ6hspQ4osXPUSQJoJ/aqI9scEWDUzporYKadMtlnc/8kSdG7/9p++hYu/PlmAoxyYSOxWS8OfM66j95RAUbfvcH0ucz6IKdSZhf66ODyjTSGUzu0QCHnlAKMtDk6Ojrq3LiLkg+frYh6ZzMBxrAdFeASE5I+IstZ6Je0Zh1pX0jLD9FcbsBLH83vp1h/UvqqUpa0/8Pz+mkGGKP0xOUHysBtS1AzKJkaBhaFzvLahDbHqYx9cACFDhxSBuO+vXuR68qhTlcxBK+ZEBItZ9RahmWFfTHpE4Q8dgcYXXoQ8mfTp9qCNcnfzgCj9lWbsaP5XsF2eNqRvVD6GeqCW4P0mqLxvAFhd4DRPGOjlsbW0w8HGOnQ4Uk6dCgDjMFBBJZlgxs2WmTXvUb+pFyQU2RHwgF3qnQR2l/ro24l2OFaNzFPogJ7jzrA6MLCBjbFbUl6nq+UmXZ+hYuf0lbIfl2YKX1819pG22YXfrkkrRO7JMdjxmHuZ7d812sPmcFINrRcqRif38gW0a4NzGgbbiQ92NNpopc9fdVUHUS+a3xEO8Am+dR2v4WHfJen1NetnPmVh3vFWCmQSHYxmYo37mDsNMAo6a35FrXWbyebfhtuv9mMLLX6G+42NB94L4LmwTZOHgLRY/xpBhjlnBhT9T6DC7+iAow+nvgOvkTxyNU3Px+l31uRGX3oy7VucY1H+3suuWonh/J76cv4cFjiZLu2fVj8sOP09Stp1In/0Mkz7ebowmv9jsv26Gdca72tjM/nj/I4/WvH0Pa4xiJ5FmWj2wVoXFjGfJM+zsPiq7T9PHbZt9YxKdcPG2BkWksfh8fzKAKMUu81Lvh4J+XUJZ+6HZbZqHV0p3ZsK3KsbVk7PfT59q73YjHrgbvkuN3+vm8crsMUTB+fnxkl4z4ePywtXbgThQm85y73hFwHdkyA8bd/69ewaztlMK6gp6sL5JvS5jUFGOfnZ7G8tIgdOyZC50cFGLVzwkJI/8qTeU3KrQKMXA4mFE4OMjZfvGl9WHvqWvdDpWmGh4fN/V2N03yN0jRuEXAFBC1hwxKp2ni6jDqDoEs4OZjYYIA4gW3mYbZ/WzNqXEahnUK1+14ad0m/KKBxGctOjCMrJfWpI+KuOyKiBFr2p+ki33M5OlopeT5UQsu3CPMrud1QoKwLuvOTSgnSHXTtFDzqhKrkiXaG5CLb5fS5+N2JEZbg5jIIWreinDf9fiQt6nS6P2nLiAaLVnqe9afdXYuyL+7HB+Iu50fPW8p2w3gGl/365qF5RM9ReVJKRSwWS7b8TiKBGm1OUUZhtW7KpP5P/+SfYHpm1pTkefrZZ3D66Wfw4bmL6O3vQyaVwvLiPI4fOYLhwW3o7s6hXCyaLMVqkC139uw5HDpyEOlcEvG0xehSsYhknMKLMcSpxGA9hupGGckasL60grmpafT39KK8uoFsIovRnTtx6dpV1HNZ9IyOIjs4gAJlXGSzqNbjuHDhImamZzB5exJxyqoc6cPLr34Wt+/P4PKdOyhSzLC7F7VSGX2ZHDKI4frFS9i7c4fJwkzVqhgpFbBw/hyQiKGYSmBmZRGnn38OTz77tDk9HItTeeI6agmgmqijmrABxlgx3SJmnMHoK5H6qDMYpY1qcgDqMeSSaeQpy6+rywQYq1SSNpnG9954E59cuIjnn/8MRie24/79WSxQIBJxrF+6gb1DQ8ie2I1/++d/jBMHjuDTh09hz/AESt0Z/PjmFVycv48H80uIb1Qx1juAHeM7UIvFMDzQi9W5aWwszmP3xChuXL+GpZU1fOalz6F/ZAxL6+uYeTCHO5O3MT42iuLiKk4fP4Gx8THki+voymWQSsdR2FhDPEYZqyn88PvfR71YxssvvoRqqUK1zk25Wsq0oEA2HZx48OCBycSgAKPG2hBf21ma8HsXHrXDy6bWPQFGfkY7kRJPo5y51hn472Bs8l2CPzpxXv3ztPjndnTDnUHXwsC3WPDjvjtbl/qWhzMY11z4xgeopBPpmhvbWt0G9cU+ANl+rjBx/fp19PT0YHzcHmDTbUbJCfuALjloZ6+i6N5K3+bNVfmu9ENbsSMMMGpb5OOV9pOkbfQv6sIAo54Xv+/ykf46A4zal9F+czNdWzMYm4OOMsBoz/OZ7BgKMJoclrrBttt37piKANlMFjXKUiF1J887RqXN7R1d7ANIXaCxug562TG7A4xR6CjLgnaKopb37Tfw5fhd+uTCsdYx+CMTPt/b9hveWS9ltV2AsZ2Oa1nplGateup+04Xjdl1mbltvLBHsLdvqxwR07Gc0T65qcuqJJ0yZeyqTan6CdShl/jdK+5LMBfdd2usauP3mDEYbYDTpgw2MZD6327hrh4Na736aAUa5PnRhuGuNKe2KC+u0zDf5cOKwsAsPLZua9VmuJ6Wc6H2NTnyBKLmVB1Cb2qJSzp4AI62VKIORDiuaAKO4g9EqY7S8axpwuV5JB42HrTbOZmv7eOF6Xuvzw9LOhXM0N8bMxBYCjC4fyCWPet5RG68+nNsM/kk9cflaUZjP7/KhMhlgjMKRrQYYWab5gAT33+5QhNwXkHOUtkf7T/6DfP4Dg39bA4y+9Q7rrbbREsO2Yjt9dHdhaJQsSyzw4XQn7292Dj5M97XzKMfgX5PZ3tv15VrrtXsnal6u9jrBLOHAtAMAACAASURBVJfd9dlnzWeep5Zb+T79zmsf2RevA7Ya4Gnn/9D33LbLpkvdeRQBRslz7U9Iumk/TMuwpqmWCU1DvVaW42gnoxpXfDbd5c9Je+WSvc3qsny+E1+Q59nJHM2BP88B863oHPsgWs6lTdO05e860WHtozwMLfW7UbTlClT0jLShrnWeCTD+t9/+deycGMPG+jJ6u7pMSQmjbPEq5ubumwDj9u3jDTAkh5cyOpjorpM20ihJApuBM7CaxZZdOPFaPVQEdwajb6FFzjUFfCYmJoI7smzpKleA08WIVgEMNwA1kLo2gVxGnOkiA4xGoAJB5oWmL8AYJTDtBLEdsPKcNG/avcd0chkX/a4Ebi2wPgB1OSGStprOEnjbOVKSx/Q73V3WUnQ5GEAUIFWrdbOgo4D2+vq6uQOjnZxJujGoRIEL64EEtqj5aWPVDszbOV1SPto5IJqu0mi3yBOdyI0nm5wJ6uthAoxSZrQhcIG5NpCSN2YDPaJEKrcng5r0WZICjLU6KhU6mBFHneZYB6q2SCUuXb6C3/v9P0BPbx++9OWv4OjxE6hThmGxiGyuy2xd5dfWUC2XMHX3LgYHtplynH29fQYfy5Uq8oUiDhw8gPnleWRyaWSzWerKbGTFqzUM9OSAQgk5KkG4uILb5y/hk3few86RMfTHM8jPLaG7bwB3l5dx6PlnMfb4CVydnsbFyTtI9fdj9/79ZhP2h2++gZl7kxgdGsA//gf/Naqo4sLNm6imUiaoVqnUUS0UkarW0ZdM4cw77+Arr7yM5YUH2D48iB2ZFGYvnsfdmSnUu7twb2ken//qV7FtaNCUSaLxmoPGCaCWtAFGOl9RL4YlUhuOCWeZBGVSbSW74FRdgKU/iQxGLSOU7RKv1MyeTSKdQZn6TiTxYGkF//v/+W+wa/8BHH/8FKamZ7Fr1x4MDA6huJrH0tlLOHXwMC7euoQPL53DN7/xDVw9cx73783gmVc+izPTt3G3tIFqJo3pe/dx/84Unj79DMoVYGxgG6pry0iU8xjq7cHY6Ag2iiVU40msFcsoo45SvYZ1E0CEyWA8fugIdu7agXK5gBiqSKcSqNfKQLWCnlwOZz/+CJcvXMAvfOu/Qn55BelkArFYDclkwmzCk8NAhyboLqm9e/c6796x9I/O9HuUzo6tzeb+iXKsJV76HPTmVrcWYPTZiiintLnEYzgKl113zVGOW/pabipFBxjlO+zbSEzWdidqg4htmsv5lQFG8teoHao60dvba/w2108UDbfyfJRd99PeHwzWfGhuX+dchwGYdgsel/32v+NeGBkfJ8gEku8yTX+aAcbQr2/mGvsZLC+ucW4mg9EmN1IZPFq/xEE3MBJ1NooF3LlzBwf27zcBxmq5jJjZvLd3/lImvC/AKHWBmm/2Kf4uwMg08QUYo3TYV46V5aWdH6sxwCdn9rnoAx3SRph2TPCZjm7x280BRrNydQQYqUQqVTUx2VPJIPgSBBgp4LjZAKPVDUPlxnSlf96pbfQ9p9dQem3H3z/qDEZZRphlSOqXbxztMFy2wfbItXaKWpMxreR7eo2ln9H9+ujt+lyuJ5o2U4NDEDwP+S+9Q9fC0H2fdDCMA4wNSY8IMLrscxhKDwOtmgdR9l37W5Jesj9tM/Vzm6Fbu2eNq0qVUqpkCaw97qREqqZPJ/pGY2m3VnaNN9pP9GOWtENuu9naG8mWPMTLwT/2E6JkU8q7y+eUskK/h/tfYQn2dnSUc5Lt6T0GjQH/JQYYNT656KH1Sto/1/vt9CVKPl06rOWA+4wKCOlxSUzbrL/fyXykfWOMftT9RPkdW9Xvn9S4fXZvK7zXc9N+m4vXGke4DR1gZHnTh/s64Xknz7joIOfjwzPdts+2SZ8myg9x2Q3XGlv3o8en/VepV9rmdkofl+xKHksclgFGFz67fA5No07Gxc9E0d3XbpSeUtVK39HKreAF9SUPjknskWOXY2L756OD/N5Hz83Q0PdsFG0puYoOpms5kDLL75s7GH/7tyjAOIr82lIQYLSLIBtgpAzGeWzfHmYw6gAjnUZnB0UzwuegmhIeQYlKWSI1VDZ3gJEz/aSjQn3n83kTYNy9e7cpvUU/tICJcvj4GTejwprC0nHm8fkMqYzohoFIuwHUUEBRIpXmbhax6m7JKAGTCrZZYZKKL2nYTrAfhbHTyu0yTj4jp8HUtyhxtekFlS2USGVZpQAjLe6obVrg+UrNRSmwBn2X067f9zlu8l2WZ2lAfbT2OQBSNjpZNGnA9G5Cm/WS3dTTsqj10DdmrY8uw6vppMfH4K/7NONO2PH5jKuLp5Q5mKDMRXM3StUEn+LxlCmPOjk1g3/9b34Xq2t5nH7yKXzzF76F2bkHmF9awmpxA+Pbx7Fz+3Z0UWnRW7dw/do19OS6UdjYQG9fH1ZW10xQdtvAIMYmtpsMRMpwoxSMVCqOBKrIxmM4um8PBtMprN6bwtKtO+hHHAu3J1FYXEQvZTHGE6jnurFQraFr5y7ERkZwY2ERK7Ua6ukUxsYmsDB3H3/xp3+K8cFBvPTC38PI0CAGRoZRz6SxvFFAvlRGMpGkCq3I1mKI5TfwwRtv4KVPPYfh/l4T0OpK0EWBq5hfXsBfvPE6BnftwM987nMmExOVGuhrs1VHMdmEzWSskTmohCehG3Ip7pzh7XrJGwou/qQDjEZi6Z5LExylscZRog3DdBYLq+v4p//8n+O5z/wM9uw/ZDIMjxw5hsWlVVy5eAk99Sp6SiWc+/G7ePL0KXzqsy/g/PmzuDU1iaeefw53KZhH5fp6ehDLZPHRx2cxt7SGWLYXqXgcvakYxvty6Muk8PRTT6JUruLDs+cxt7SCdHc3duzeaQLAa2srGO4fRLVQwvbxUQz09WJtaR6ZZBxD2/ptNkU8hrt3buO1772GX/zFXzQltXLpFBL1CpKJuMkqI/mn0s90cIICjFJPm3Wi8wDjZvTIiZcdZjC6cICdOmm/XNkCdoz2zp6oH41ZLie+vTPKJdKbe4rCf5+9k460durD1v0BRv2ODjBqR52e146kpEGUH8F9cYlUDjDKDEa21e1pGO35+N730yhsTzv8Ri7sBeGb/GkNMHbagMuG+98Nq21I35B5ZQ7NiGxZps1PO8CoZYn/ZpnRtjgcc2sGoz1jwhgUYhFnnVHAkNYYtZi57MDcL3vn7l2TwdiV7bIBRpHBKAOMTEO96S/9jnCs0QFGxkw5t/+/ZTBG6bIOMLp8Qu0nd4LPbpvj1mEXj4yNoDVkPOkPMJIPYLK3wsxCymCUAUaqDMC8p3WzvbvYZkTbEqnBvaGBvxnkqNo2ZWJuUE210/WA8VmCEqP6HRcG6nWAy9486gCjy97JfuUapFPcdtkriTOSFr42XVip1wOurK5Osd31nLwXr9MAI42T1qCHDh3aVIBR2gj+3czP/M/+SHmg76QN4bVTlCxKG8rtSbo+KjsfJdsNntE1DJsMMEoaaSzxrQ0l3TYjC751blQbGrNcMut6XwcY+W5EV0UpbQebZEVl1Wodo/GxTEt5aXc4jeWM56P/dslSO6zz6TnfH+Vr00f/TrBoMzgdhUPS55DYxu9Iv0LyR+vwZuRRPytxWo9VY7i2I+1kWGPRVvz+KH5I31LS71HrcJT+Rc3JN3bfWnAr9JE8cPGvHf18+M12So/VJy8+HOXP+eBDlExrGd+KXLNMsA2P2lOV+vcwGYxynBK7fRi71QCjxIUoe9SJHGkfQPJF228tQ/JZ6T90aqc0vVx8dsmJD7s6wsPg2jrtg7aTsa3YA5ZBHpeUs3b66ML+TvjZbh5ROCG/kz4E22fSDXeA8edfshmM4yPmDrCeriySSa7jX8ODB7NYWpzHjh3bg8VRUGtfrPn5NDoZbFZW3qjyKYoOMFpC22lQlotpXqwH7elYvquQs1jsgo36WFtbw71797Bv374gMBAzp0ctKPhL/oSCZ0+JWmWwi0C5wSCNk9yE04bKXgFgJ0LZlrQxRZuW5iCdOb1qegyesf/GY8mWAKPPkEtB2opgu+aknRifMmslbSfUOsuL3pcOY6eOtaQx/+4yVnJ8Ugn1hnLDADaySVtn7J+bDXyTrJ89e9aUSqUAY7sMRmnEQvlo3vBw9SkdJAbqdjLAwKudPdd7PodQ0jkqwLgVg2HutYmFd6xQG64Fe9N4A15xyUzOZCN1qlQol8v+GBoFWQlWj+39Nva6G3P7aSMhgnTTlmol/bQ40shqDUp+NTJcg7JrpsQn45BRdtturEp5ikFQkkqmpjKYnZvHR2fO4v0PPwISSQyNjuGJJ5/CwSPHcPbceSytrqASr6N/2zYcOXQQ/X19WFtZMXf3JWIxlDc20JXNYnFhEeUasJLfwPiu3bg9OY1imU7k1tDTQ9kYRZTWV3B83x5M9Pbg8ttv49ZHH+Hpg4eRLZVx/v33MXrkAPa+8DwqXV2YXFzGxen7WIklsJHMoEAEiieQS2cwdfMGpq/fwCuf+QzyKytYXFo2mY27DhzCrekprBWKGBsdx0j/ADbmF9FVqWLq0iVUFxdxZNdOJGoV7Dm8F5mhPiyuLOBf/O7/ga9885vYvnsXatUakogjRRt35vh/3WQxVuN0JyMQp/8LDIGFyZrZBA6xlwqW2ayB4EOTeWJCjAriDcuNenGgOOAVMYz4Fk8gxlkKXBaLMDuQEbpHs1GSjg6H1IFcPIEa3ZEWT6BE2J5IgfIE/+f/7Z9h2/AonnnuM1jLF5Dr7sPaWh4L8wsoVfO4cvYDTGzE8NyhY/j0Zz+DUlcc+VjFlLCdvnkP8Wocs4vL2HPiOPrGxnDt/gNMrhUwNTMF5NdwePd2nDx8ENtHxzA3N4/L125icT2PcgzYf/ggFpYXkd9Yx7a+bZi8fQf7duzEYF83Jm9eR3cmjR3jI9i/Zw9KxQLW8+v44z/9E3zxK19CNpdDJh5Dsl41mYylcskEySnASBvyu/fsDo1yoFtmE0qWeXMYC3Y+pc2Mwh75vMv2RGUw6ncZ+7TNkPZAb+aFz9ZsqcSIHxfe+fwEaY90k5zB6HJmG/ZJ3HvE/epgkaSx1x+o2+IfnfzQXbKBi2IPWQT30Wo7xG01LWhMdrrVTcJZvtuO58MLSLKdMoORA4x6QWP79PHDlmQM4OKRZdSyfybtn5Upf3DCxWczZwNKRPvA5jDRTPU6t0/Kd4C6/D+/HaagbxjkkPaf/W+X3NoAo7VftjJIEN5Qh39a5aZTaQrfbFTraFzeGpYj5THIBSPLmxmTrN0XNOkPMBpL3shIrBNWAVjP53H7zm3s37ffBBhr1YopKc6VWAzdgxKfUtal3kk/ORyrP8DI/hpTIcQJf8Dfp6P23ZA/Lt+ZsTCknb8EV9TawVO52Qytod+OUpK+DEaJUXJ+VsdCGdR6JOfRUJ02l/+6/NmQn50FGKUcUvn5MIORZCksPWmqMfx/1L33k+XXdSf2eTl2znFCTw6YwcwAGGSQFAWIFClyKe5aa9mrku0tkkq7dpVdtf+B7bJ/8O4Pu1u1olYqWWutSFESM4hAIhAEMBhgQk/umenpnLtfzq5zv++8d97te7/vdWMY1EWwe977fm8496R7PvecawAY6Q5GKpHKdzByewQwOnqRYUTnwJKat+qk/o3zaV1HqIONXE6VFbQ6REt7RzPXuAGMfG+kvjaSx3UdXzvno3zsaqfV3+QXmX5Ue6J0Lj3j7Iv5wC1nZ1ZnzHRQfraJf+t6X++P52TyNaQ+l3wm9/I6LXQ/Rra7G4DRTebkHrUhZlIFoOWYpc01AYw0TvZjdRo55K3ui7RDJ7sBGKW8mfa4Jl9G6nsTj+q6zaYTt+sS59BqY3wGoLPbOwUYmV+kLZW2wDYmm8zpus1tTnJ9mwW/5fha1ZG/qBKpHxdg1NdA6iOTf2SjqU3udgsw7oY/W1nv7frMsVcmnWyTK3retkdw0z9u43OT4TrPOfaq7pPbfMS6sbLp6VbkXT7TbF66TyDnY7VZOxyEyb9u1k+rNNf13A6H1vC4SW7c6Oe29jY5sMmtSV9LH5myovQf6YvZZGGn9OBxu13HxH1J2XtYAKPuQ1NfetvsA+g8JJ9jOku6SDsj7Ygeo9DfMdFQyk3dh3Z8N2qPDqXI/SWvnwSdWB/RZ3IP00r/zpjMiR5Ms2a8uyMdUwUYd8pntjGY5KC2FxCH/3Q/s9mc5Lqa9js7lQe3tTd9R+tIskNrysl80n9lHlTz+v3f/mTlT/7oaxjq68HWxgraY5EqMFeEz+/F8lK1ROoIlbAio1HmxMNakERttMT9JcwYjSVp5C7ICfI6QVyHieSm1k5gyhJyToQ6DO8IJgGJVNKNAqMTExMqfZOZnzYdcgPGAaS6INYDyXVibv9MCrMEk3TB86rIuaBAtSSsQwvZLgcm6FPzHYxycU2C4sbY+rv8rA76yXkxXeWcuB36jpFrnj8xl5uz1Uyp6e82m4+uUG3vS4FlZciGTDcYClSWmYwMGFFgVVNu1eK+KJZKqjzlW2+9heHhYZU1K0/fSOMk+5OKQdKVlQ4/K42LzZE2tWVSBpJGvK5yA8bKgkrs6Lws+UHOSRqxZspsG3+oOJ4TeFUlycRpWWcv7RSy0ZV8QQH1TiYZAXkKaKKNNCoolimHyymJpk6cq8AhOdoEJDlBnTq9nLZLxRKPQiFRBKzQPX8EWPkDAfUegQ201qpf4nUCloolBAIRZLJ5hMJRBINhZNJZlSmWS24q3Uh3GE5Pz8AfCOKtt97G7PwC/td/828QjEbhD4Xgj4Rx684UJm/dhC8SRl/vAI4cOIz2WBtSiS3EQ35ECfTJZeHP51EKhVQ5y3sbGxg4eBD3p+dx9+40xvfsxcFDB7CytoLb16+jOx7Do0eOYGt+DpnVFfTGo8gltjB16wZ69oxi4NhRVOiux1QG9xaWUA6EkKUDGuEQNhJJvPbqayjlctg7NIyoz49sKg2vP4C1rQROnTmHZD6v7mDs6O5RAabc5iZi+QK8q2u4/fobeGLPPgQyGex94jQGHz+F1995E6vJTbz0uc/CG/Qjk80oG+KvZnqqjEZas2BA0beYTldjalUe4BhW1fIoeawG7avhdAVQZnIZhMNB+PweVeaT7q0sFsqIhOLIZQvqAEfAH1RrWSjkUfYHkPd4EQ0GESjk4c3n4CmX4A34UfJ5kS4VkQOVzAP89B+AaCAAb77g8ANl/dGnXj+2SiX84M03MTU9i+ef+xTmZ5cR6+pGW6QdC/dm8NGVCxgb6cPJ4VHEAJw6dQwlfwkIejB18xZuX7uFWCiGxdVN9I6Oo71vAJ5YDFemp3Hr5k3EfT4c37cPB4aHUUhlkE6mMTK6BxupNBAMYmDPODYzaZB80NyzGSqrG8PywhyWFmaQz6YxNjKIUydPqHs+C7kM/u7v/g4nj59UpZ0L2QyCQSfIS+9HImHMzsyq+z1H6V7NmmHmQKADHDEQYtpEmTa4NZtoAS/cnCrHQ6gGKsVBJAUGVkusO+3zqBwdIXWv1FOmgy/8drNMNX3b7Bx0qLdu09e6nnSecw4/Oe/L35zd7dC8bh/s2lb2q9tJAvYbHCzRDHslNXvkEKI+KUP02mq3DeXc1LPVIDONkXwzsp3Ea/QdBeN7entU+V9ZBUBVdqiV0K8Pnw+a0e96kLxxVUzjq9+TZonGCztUJ091TcShMB184bXbXn6xauNUJlKVL/l6ALfsIsHFOi8xH7BtlMFHCbgxz0iZq4+vCuxVrXC9zXqgvwmGY7071NUX8Ahwh3W44HtJV16/cqVUA3YbZYQP8TXez+6wmQflUlVuyM7TJz4f0pk07t2/j/179yr+U/4DlRan58kO0WEXUWVE+mc6P7GfZPaD6n593ed3fBUTXeV+pOr1VH2fRh/I7ZCX1MGN+wTByds6bwR2GtfODiA7gKDjT9XHzmCx0wr7l8xbvE+Qc2DedQMYmb66HnfT0c4h0Trt3PZNbptztd9RDZHPUbUu6oxS9TNHrJVPKNvZ3NxSOu3UqVOKTpTByPOg9siuVtUhn3pzJFHpuvqRJrkeDXvWKjindAAdiKvq1zoISuNySjoT+Gj8UfvmRv6S/M76RfJ3bW9QtcV18M+xy8rGaNf+1fZWNdDQGRcfvOXghG67ZKDaPAGzDnfG2FjC2OYDyPnK/aKpP7ankpd2UrFG6m2pk7ftjapfNtCDoyzVvRKvCbEkjWFyclJlMEboXvBiseEAgAKztbiM3OPJudoOvDTaENW7MVYjfQ62d9t8OqHkFU340JrQTUruqsE3CYbW+Lv6Xk3mGICpIxvVA1KsCJw735VOqspuiWJC6ioML65cuYqBwWGMje9BLl9EMBiqBc90varbXzNv1g+Yb6edhZs13Sz39vr+XW/BzW/W7RTzuYnfbbyo6wWpG2zz52eYXlI/moLrtnYkT0maSL3kpsPdxkffue1TdP1gaovpyONsthbN+EVfa7ajbjTX+6Q23ADGZrrORmcTH9L+Sx3Orh0EYd8STrWimnyrv5zpK9tT99sk7dx4UB+XpIke3Gb+aNBJRv++NXlsxkeSH1t5tkHvWpxt03ylXDXTC/o4dD9Iyo0b3+5kProd1/9NY9Bj5yyHTENdZ+ykf7c56zTnsZjGaOpTH7vUD27rb/IdWC+b4uOyXV0emsmu6XmTDtb1SSvrL22JnK88DCUBW3pGyiWxudOP2FsY3TjhidR8nvohRDnWZvrWjeeNfEXxpDok5fhO8pCfk01SS2BT+xCXs7bSf9Dl2SS//JnOF6Z1lfLipk+a8beNhnLsOn+TnykxIFn9gMdO7apnfv/Ln6r8yR98FUP9vdhcX0FHW0SVuSNmCQToPqYlbG1uYHBwkEL5ikG8HucUZn3inlq2IX/GgmVF/TnwZFhpO+MQwBhoMFA0Tprg1tYWVldXFcDIdxGYDC0LXCuKSxdoNwPI6LzH6xhcaQyaGiCKkldPk9vGpQtLK+PnZyTjSsOiKz+ag8riqp42kEJBf/PnrEgoe8+NJm5jdDtdazMUOm9JRSkZWz7H6y2dDQpq0BpR9posbyT7dQIBhlKZHg+KpaLa0L3++uuK3whk5NMbkmfqQRQnYCz/k3Qzgb5uJyGb8ZO+xo3zcjb5kh4sQ9Lw6c4tfddwsrbaaDPjJNdCvcIAI2XVaCdoddms0cgDdd8cHUgg/N5HuBQDjHS/BmkmUvY+nwNeUTYh3a/koxJp9F49SM+lp+hQBAWwKVMwn82iRIcSvD4Egn4FIvmDflV2iN4tlMrIl0rULDy+IHKFMrKFMvL5MmbmFhWYVcylcPfGVQVuZlIpJLaSOHr4CC5fvoLHn3wSX/ztL2F5fQ2BWATpYh6ZQh6JdAbJTAa9nX3oiHUilcxgY30NvR1RDEYDWJ68gszsDLpicUwtLcMzNIBDzzyNtfUkZqbnMTw6qrIip2dmFCgU9Plw4uAhdLe3oZwnMK+oSqjSHX2Rzi4kU1nF7+FgGKlUGtG2OBKZNN545218dPUKQuEwXnj2eRzefwDFdBbXrk5idXMd12/dwYlHTgP+IOZX1xBpa0MwHEYll4M/lURPsYQP/vbvcX5sL8LZHIbOn8XQ04/jL7/xX3D8xFGcPHUCyUwKsZ4uFAtZR49QCR1lnL3I5vOqJGdnPFrVJ7xpcbIcKcBXqQalnYBfPXhfLBeRL+XR1hbFxuYaYrEoAr4AkoksXv7B6/BU/NizZwLHjp9U5WYXlxbxze//ADfuTePo3j34widfwNhAv7rrMJ3LYqOQQ6CzHZGuDlQ8FZTzWSCfU+BiWzBEqctIFQvIJzPwVXwot8VwZ2kJ7314Gb/54uexOLcCXzyOob4RTH04iUsfXsCnX3we/d2dKOZTaI8GUcgl4feWVVnvcDiKTK6AjWQGU/dmMbe0ionDh3Fr9r4KHo709KGSymCspx+v//BljAwO44knn0aoLY5yMAxvPIYcKbOAA6xHwkFsba7hzq3rmJm+h3Ipj/17xnDowIQqS0sg44cXL+LatWv4wue/gICqVkBgagXFQgHRSBR3795VYPvIyAiF34X6qKgsCkeMGzeJUpZ1uyv1kc0mmJ7R9Zhuj9zsC2c68zOm0/X6+6pAqlv6jtkrVaVnTWNjnWl6zRQ8MNnSRp24vRQmt22iX81JVHZu5z+U1y375/lYg0SGbIuqI1TLhMwXCgrgyWazqm0qJzg0OID+/j5lQ6VjK/lIzo/7t/mWto2W9Bd2Sg1HB9UPqpj4arvf4lTckO/ptncbD1IfHIvRssT0tSC/V/p4UgYlP+p9KDsu8qVMz7r5dc1s/nbaktHnDLyq7pb7TFGZhNdI+WdluufByYxyxmM+Id/gF9LNs0XHr1NBeJVx7UM6m8V9yu7euwehYFDJrIdO4XqplFuxBjCaeMRGCzc66Lwifad6LJzByDoxpP8o59UKwGjiaVZntk2qWQ7cAMZGfq6vVz1aoPu6kk+386LDwyYe1HVa4wbcfYy2cZn6sq1vLdZQAxhlJrgT9FC+TFUvUOnbra0Ebty4UbuDkQFG9awEGAkMow04BywaAMZGKuly7fybK+00ZrhI2lvprnxvcxat1E/cFu8V9BP/+h7GyGPVSq9Sr/N8dP1u2t/tRE9zZRGTXO5Gn+n+h2xjJzpQ1wWyHX2vSvPdFnisHoLVaUjrcfXqVQUwxmIx59AknXCsVluRuszmW0j7sRNay2drPFNFmKUsW3Un+ZHGDNXGUej0kYcXpIzb15d8JgvACA+uXJ3E4NAIxsb3IpcvKICRgVreDzP/y7Wx0crNllr1jLiOw+RjyDUyyZFtLDx+Hje17RZXcJOR3fCGie93CzDqtNfl72GPnedrWw/ZP9t2N53Qiv6RfEZ/u9l8N993JwCj5Cees4ylyXWXsqjWQ/lmjnHUdbc8gKGvuXPddfWIsOUqGp3f5DroPpK0J2zf+Rl939eK3tbnKX2GZnJvkVLiDgAAIABJREFU+t5t7W3fyf2hiRbyvWaxQqknpX/An7dCE9u8dH0n10a+I/dsJvoy7+uH0yRv7UYHmd6hscj7n1udv+6PSr6wtcHzMq2zG5DU6t7WJJ+67pKysxveduN5ua/htdN1ikMDPv7tgshVO2ocI1cCMu+/3Wyf5O+WfBJKUhGgp9THul5h/axsapMKmSZbIvlB7+dhAYwmG6nzoRvfStpKHuKy6vQ9y5JsV+oYBTD+8R98FcP9vUhsrKKjPaqCjtQIlUplgHFoaAjwOAaFgo7kx9YZSS9nWs8esBpJlVlkP01uZhzCk+nEaL1vap+Uxfr6Ouj+C7o3igETW1DRzYlrxrA60Rufp4E5J1R15e2qxP4RAIwMPtI8eE0ZjNwJzfjZVgFGXSBsjol+olQ+ZzIM9L1THrPOS1JZ8n1k9JwEColl6XQWgU+vvfYajh07hr6+evaFXGeT0JmcFXb8dQdztwZVzlcfg1Re7IiyDPF79G8dsGU66HRtVUHVHAUXgNFmsFWg0EtlpAhgrICKVnkpClu1PXR/nwIYPV74KFhJ6dsEQvo86j2+o692gEadTnfKQFfI21WBcTIuHpW9WKqU1D2MHDyiE3deulPR70euUEEilcXrb7yN9y9eQry9GyNj48imE+hui+H40WPqPsX7U/eUXiIeOXX6UeybOICVzXV0D/ZjK5NG/9AQYtGoyhj0V3xYWlzF7bv3kM5n0NUVw6HhPlx76yfYmrqLvngH7iws4OCTT+LMi7+Ogi/glEj1eJFIpXDj5i0UiyWUi0V0xWI4eeQIElukD1cQjYWQSCbQ1tUNXyQKb8WrANpUIok94+OYvn8Pb779Fg4fPowzpx5FyOtHen0T8UAYpWwO88sLuDs9jf7hEfQNDiOVy6G3fwCFXA43L19BezCAvmgEf/kf/wOO7BnHyEAfBg8dxlw2i3fefxf/8l/+T0gmNxAMBpAv5hCLx7CZSCgaR2IxVTqWFGY4HEFyc80FYFQcBE9F5aaJ8oNQ2SntnW0gsJHWnA5Pvv32u3j5Rz9GIBBDLl/Gc5/4JA4cOYwr1ybxV//1b3D27Dmszj5AvFLGr51/HAEqX+3zYnp1CRkP0Dc6gpHREfR1tCMe9MNbKKCUzylgtez3IuoJIQAvNiol3Jqfw8uvv4Fnn3wB0/dm0bdnDw7uP4RXv/U9ZBIb+PI//QLa2yLwVIqoFHMK9Av46bCMV/FboVhBsQQ1zg8vXcXs0gL8sTBOnDiOod4+ldkZ8Qdwd2oKuVwea4kEtvJ5xPv6EevvxVYuh81kCkf2T6AzGML89D1EvF6EKxW0h0LoaoshHPQrOfCHg0jms/jTP//P6B8exq+98AKC6h7giir/Go1EcPv2baXfRkeGGwy7dL74BJPJzum63aR/3XQbyaFJj7Ldlpsvmx1xAxilw6frY73Urv7s9nFXdg0wmhxJ3Tlv9FXqpTD1ceh6Xs7LUGGyJdNCAKO0BbIkirGBJgAjrRXd+0m8RRmMZLNv3ryBkeEhZUPdAEbZn9yMmsZhcqJb2USaNoHcvglglL6BzV9lgEffiLv5PzaAUW6+2bGvjc8lC0KXJUU/ATCaeNxOi+0ga1NmUgzI/9kBRhmcUBs40pdki8XcTJtX2T+VfXVOyBPwQwCjk2WWzmRVBuO+vXsRogx0dYWxI7sSYNR9JzeecOMpfY8hfcta6XatBDK/07jBrmdk7cbPNmWGmnzQbfsYl0U18ZP+uHyGbYUMxDIv61l28j3dbtTX3n5gQuchmw8ued62xhJgVGERVeK0toNRf6hMKAEwJhJJBTBSBiOdcKbqOtz+wwQYWfcwbU06z8675Ezby/SyfpX8SJ9J/Sz3KjrfStpyqU5+3jQmk613kzs7a/LBs/oTrbRjk2Pdx2mlLdPYpC6wtcF7MRMtmaflu2yXGwDGkqMreT9p83NMIM9u58a6ROcHm10yyZ2bjOrfmcAPN95S8So3gHHyGoYUwFjPYJR87oh9C/Gs6sR0O8/vu9lI2b6bbjbJXLN25Z5e5wv93Y/DA6ZxSD/dfY0s3pMGPukZMvIt29hb8fvcaKjbcfmslEuWu93Z6DpIJ23/zwNgtK255FudZnW7Kw9ENZaul+OmPmx2SX3nAjA286mkvmHZ4nekXuO1+ccKMLrxnbRLRINfFsAodZXkH9N4bAcLpNyyDPHcdf/PTU5tdtf0Oe9jTeNvpgt0fW7S9yYZk/Jh43HdvpvG4qaj9e8kHW2+tJu9aUZvtifc78MAGLfPz7nygsfZqj63+Zlyf6DPT11l95ABRmkXJK/ofG8br1wftqGt6GrTurbqZ+g8bqK9vjdgWm7Twb//2wQwfgXDdAfj5rrKYCRgkUrJ0UZ4cXEBmxvrGBsbg1P+c3sGoxO4rwcFdafQyKguAKNdiOjUJ59krnMCPb+ysqIyQkZHR1V39BmfUuD+3RZmp8KsE90hLOVA0Cl8NQIHtddOoW/vhx6id93vZWmJptXGpUMg/5YOi3T4pIJg0FA6h8xMJgO+E4Un594KwGgyPjoj81rLe7VMilb2zd9zBqN0RjgIIutJN6wZlQNS5Ycc8Ojs2bNob29vKO9mU8xuvEBjkgEYN0VoUgCyT2lMdL7Rx8A8wWnOJqNkok8zhW/ji2rh2QZ9Ieejj0+NRwGMTmaHr0JHDAhorAOMBAwRwKhknjbYhRJ8lB7n96JMwBFlMVbrT3HAjcAdWmPKdg6FguouTeKhgspeDNbuzaLMxny+4JTA9fiwur6Fm1N3USSZDYSQK1YwODKCXC6rSq4Vsnl0xNuRTVOpyja8++57WF/fUHfyeAJ+FFBW2XtHjh1FWyyG7nAE3kIFU3encfPeXZT8FZS8RTzx6HFEcmkUF5cR94dx7c4UYiPD2HfmjAIY/cEQ8vmiyty+e+8ewsEQMqm0Kul5YN9eLC7MYXVtBbFYGMury/BSxmEwhHAojEI6g2Imhycffxx3bt1U2Y+feelFlOgEb8WDsDcAZPN4/ydvIrG8gnQmg3LAi1PnzmF4z17EQmFcfPd9BUx1xKLw+7z4/svfwzOfeA7jB/fDE2/Hh9dv4dvf/jY++fxzGB0eRHssqsqYkpr0+nwoUcYclbYlcIvu7qWypvl0tXyYExRw9CinDzg2Rjkb6rdjB7zEDR4vCgQuBv3IFfPIF0r43/+P/wvPv/BrGBwaw3d+8CNkKbuvvR2xzk61liMEznmB/Poqlh/cx+ryIk6eOYPDpx/B3fl5vHvxosp0eeLR0zh19DDiAb+yi/lSEflyCcFCBdmNBJLlElayabzyxlv4xHOfxPp6Em3DQ4hG2/HDb/w9OqIh/NbnXlK2tJDPoaMjrg7nqPuBSyXQQQbKYsznCgoYfeONt9DW2YH9Rw+iW2V8FhSgTneGETAzde8+Prx2FWXKHg9HkPd6kCmVUCyVMdTVBW8mh+zmJvpiMfREYkitriC9sYnnn38O4bYYMsU8wp3tuDh5BX/77X/Al37rt3B4bByVqizQnZ9TU3dUltng4ICTZSFKn7EDthOAsZmjatLNNse31c2HG8Cob2RqfSmWMh96sju2doCR2rXZOd0W23R640azdYBR0qnVE3aNds45AEbj5MCOG8Co9L26J8wJ/jfQq3qXI31Oh3OoNB61Sfr3+vVrGBsbRW9PTy2ArfsbOv9In6YVv03S0M1fsfKpATjldtw2904J18bsVu7Dll2kxmrJYOSTg7yxk224ApZapQDl+6lFMgM17r6H/T5KK/1qetyhB1cR4OcdeWz05x3f2blf1/ZjWkvHPlA/lK/tZDDSwaNUJqMyGPfv24sglbumj8slBTCqahUENNJ9vlVaSX+smT9n+r5Rbh09wOPV9wUmv7D+bPNDmDae5lK5uh9t0631ebifMpY0Mvlucl3pb75vlSue0Psk+06VnKCRvCaZrcv9zgFGfT1asUlEeSULTTIYHfVAupmu6qgDjMRXEmAkn7NWInUHGYy8XtJusW2RelbnGbvNsgOMLPumvvQDMbz2TFvTvqt66/m2cuVSx7jNoZV1qj9TPTZRlWF5MNROi+0lLbk9yee8X3Zrx01P6HRt1abxOnD/zAvUHq3HlStXcODAAdA9xuyT0W/9fjm5n2e7YaL7zujtPC3npusWu25qrIAhaW6zP7uRYRWvokOmphKpIoNxfHwvsiKDUa432wIaoxvoI+e+E9rqa+tm76Tv04wXmXd43Ow37MSe7oYf+B32G6WN2Kldk/yjA4yt+HLNaNRsfs14rpUxyPmb+tP1DD/vxmu2edn0lJvPLPnE5IvIww9S/9AenXNEbLbHaBPKjddXyGds82q2jkZfUAOom62l7re0Mi7dVpjWt1UeacaLUq5km78sgFHnFf63jGNKmko+M81VHegnPa1VEXrY9NPlUc7DjZY2O9cKX0kdL22mm8+wU14yypqonGfSw24810zm2J5wv80AxpojbejUZvOdSy92DjCadG7T+TxkgNGkP0xj0HlD0rNR3zaWv9b5zqSDTbZF99Fa4TPZF/Uj11raHAPA+MnKH/3BVzEy2I/01jrisZDKYHTKjHqwtEQA44ZzH5OnCi566Gy7vIDdySjRB+GqMNW9d/JEaP1pu0JxAEa+t4OZiPql+xdp0gMDA/UTo1zLX2RE6IvixnRuik0qpQYHsQYwNp48dmXunwPAqCtz6n+3AKNueHfiPNt4oBWjaDMEJoHUlb8UTClkcjxOAMb5hNvkcenOXY1vRLD01VdfxbPPPuuU0mxiFE1OnHT6TMrBjf9a4U2TUZOK3Cav8nNdQclAmZthtZ1YoqgfZQ/KAwlyndW9amrxBDhPYJSnrEKNlLnor5DJqQbe6KCCz4sSZyDS5wUqkapSGFEJeKshSmexHZzR2dxyaSsKLqrxVst2FilLMhBUoMvC7LzKHEsmkgiFoqpcalt3DyaOHkXR48X0/AICkQg2thKIhiPwlCvwE1iWK6C7swtrq2v41rf+DmfOnsVTzz2LZDqF1c0NlU1WKRQx1NaG4d4BJLdSuDc3g5y3hLy3gGOH92MwHkUkV0DY68f09CzWy2UMHz2CbK6IUCDsZGGWy8gkUwgHg0in0gj4fYjHY9jYWEMun0M4EsL0g2lkKIgaDaOQL8BfqahMxcMTE1hZXsIHH1zA+fNPoKutDbFgCJV0HoFyBdfe+wD5+RUkNtYxvbyAc88+peadTSTx5iuvwZMroCPWpkqLTt6fwj/5F/8t+vaPIx8MI1fx4sH0A8xP38fC9DTGhwbxzJPnUcznEKAMklAQxUoJ+XJRAa4qO6CUbwAYKUTMFsIRr+rhkurpe8pmLBXKCAUjyBYLQMAHj9+Pq9eu45vf/Bb+5//lf8PS+gYuXplE3utDpgLEerrR29kFTzqNka4OHNk7hpmpW+ogTbyrEz1UFjQcxsz8Iq5duYKB7i6M9vZibWEeh44cxNrGGhKpBDan57F4dxqB9hgi3Z3wRaN48vwzqoTupQf3sbSyjpnrtxFCGb/+qeeRyeawvrGBo8eOIhKJVu9v8iqQMeDzIRaJ4tLFDzH7YAaf/s3fQBlO6VfaVNMzVJKZgF7K/rw8OYkC8XcghIrXizRlgxVL6IhFUEgk4SkUKR0SQ91dSK6uIZ/O4KXfeAmhaARZAirbYih6ge//6GW1ll946Tfg93pV2Uoq6Xb/3j11F2Nvb68TPFLyUi9P7+hWB9CXNlh3nHezMXBzyqS+bOYk7TSDUek5fZLCWNjt9+4ARt2G2mjVqGPtACMPVdfdahOw40oRDLQS6FLPZicdKQ9t6TZLrUm1HGsDvQRd+XAOPUvg+vXr17FnfAxdXZ3GDEabD+DmW9o2WvROsw2ksd0qwGhaM3c77Ogs6Suy/XUFBHcBMJrWwiQj7BNQF3RoQaevG13ZMDe7p3RbG00AxhroWH3RGSPZaQb8GgEvxdNV376hLy43qR537HlRHUTyIplKYfrBDCb271MAIx0G8lRKqmylmo86OFYPbtAYpK9jooubT6/7Ro1+UyMIz89KXtJ9t53we10XNIInrevj1gBG6Tfr85V9kQ1j3cF+sLJrqvqMc0+gm8xu5217Fq30bxv2ZXwniOEAic3myAxGJUuWDEaWM5oLAYxUfvyRRx6p3cGo5ly9fkLeWdVqiVS59pJXdHso6aj8W75osYF5+HBWvbyy3j63o/claavzo+k7x6bylb4ONblN+q2DYDYd1lwn8RN1gHEnbbnJsbQZkt7N3rGtWetzaZQJnZepf5IhAhjpmg4CGPnHqT7l33a4mcds2pu1rhu2z4DXfif+WW3FmshjXZc16qTW+3IHGC9fuWoskcr0ZlvD//44AKONZ1rlVRMPNLML3CcHBN38n4/DA6ZxcCaoaX6t9KXbQFmlymQvdiJbrT6r2zWTrWK95jYnt+94jeR82U7aeMaNl/hdOUeTjTPpff0zm21UMu+4WNYfs02vHhQ2lEg10bqVdbLZQZ1/Wm3fxK/N9L3b963wummetjZ/VTIY5fgkbfVkBZuu1+enA9luNmInfGF6VtelOmDSTK9Ku9QKX5n0rklObfauFVqY5a1+NZfUXa3wZCs8L/c1HwdgtPG/8lY99WsUmo1Jb2cnduJhZzBKH0J5L4YrVnhNTOvBc5V+OMsI2xxpO3TbJGml63H9vVboJtuThw3lQWddJ3h+/7c/WfnDr30Fo0MDyCQ3EQv71d2L5BxQxsbS0qK6g3F4eIhCEnWQUdzBJDMY9UlZGbka0G9FUdSfcbL9CGDkfmhyNNbFxUXlVPf09KggmFTCukMtFYKboZaLyQsqF1Y3YA50sZsSqbvLYLTR1mRwiR561gmPn5+n72nO+kkSfs4EUO5U4HktWwEYm82vQYCrQSdW2qzsTPxYn69zon77OtZLPOiGRAkx3e1XLuOVV17Bpz/96doJThvvy3FKPmKFIBWJdG5M42pFXqTwmxxEHUSlZ+Ta6gZTOZM7vINRrq+cnwIY6Z5EEXiVdKhlwGgTLXhKoORllcFYoUJoTqBE3a9YBRgJcAsogJFKpJbVOpV8TmlIAkl4Xs5daw6vU/k0Aid9tCH3eJBMp7G+lcDq2gZWl5aQ2kyouw337dmH8X0HVHYjPYtQEFmSl3AYmUIRkzduKICP7nH0e3wYHhzGQF+fui/wO9/5LhYWFvDf/97voVAqYnZ+DrMLCyrAG/Z4cPbESXTFOhR4VfCWEYgFVGnTQLGAaKmCqC+Im3fv4c7SIgYPTiCfKaAj0oawL4hKgYDMTkRCIRTyeXj9jtev7o4sFlRJQgp4LW+sYXB0BEuLi+jv7sb4yCj8dIeXp4LX33gdfQN9OHfurMrq8FLp4HwBvkIZgUQGa4tL+Nnli+ga7kO4LapA0/WlZYTgw5EDR1T2yetvv4NPf/5zGD96GJuUmUd6ulxGPBTGlfcv4J2f/BhHJyYQonLWNJaRQZw4fQqheFTdz0hZjJVyoQYwErioskxUHkr1MmWV5eKsPK0o0TYYCCOTzKJMOt/vw6UrV/H2T99RUa0XX3wJ77x3AXPLq+gb34OesXHk/X74yhWcOXwYnZEgEmtL6IiFVCDs6o0bWE0k0D8yhqHhMUxevoKh3h50RcK4efUKNrfWsby+osrq+rcyGOvswZOfeBYhAhgDAcTibciXgfembuHmnXtYm1lAPOTH8aMHVbZpIp3FyVOPIhpvx9rahuK/WCSGfCaFSrGAyx9cwNnTp7H3wD4kMlsoecqIRqMKtKFMWsoAKRZKWF1ewYP7DxAJRdDe3omNtXVVcSAUDcHjrSCTSatsyYl9+xAJh5Rs0/2TjgwTv1NwqoxMPo9v/vVf41OffAEjI8Mol5yDQw8eTCMajShbWg0LOpdbK5nkQI/5DkbWFbqz4+ZMS53opq+kSmjq1KsyifXdr0kf6bq0hmEblKy9P3eA0c2R12llc4brfdsBRpMdrtG8em9mK7ajZu+qxfCpXbYNvJmQ45Q2iuSSwHDdxunALdGZfDQCtEk37d+3B52ddYCR58Jr9jCdY7f1sNJHldLeHuBs1pa8E0y38bZ31VpbAEb24Wic7KfxGku/gefBdl3yRm1DyOXBqw/r79v9uoefwej4AsLL55Pn6t7G7WAcPak2NdXqBpLfyDo4cuVT9lxdx+j1IpFMYmZmFhMT+xEM+MnBq2Yw8h20dc1m0l0m3nDzfXV90QxglGvG/cs1cQts23lpe3ZWM551xmEHGJnfbJtXG53kXBplwTmdrOsUqXe287Z9fKY9DvOH9Iv1Pmt6T1ac4bvKjRmMDs9SNYb6XrQOMJ48eVJVLaADO0oOq3qxepbKKWXZ4h2MkjckX+k2jcfB9LLzJ0mJHWBknd5K0M2ND9R32qEdua60X9dtRWv8adbUzrv12IB8qpkdduNbaeN0PmnFpuq6QOd1SQP2CXR5kWPg9mh9Ll++3AAw0nM6sKOP0cQfH4fu+pgb9nsWAtn8RPpcz7DU+Vgfq7sv2AxgpDsYhyEzGGXmHesJ1t8/D4BR6iKTHpTyL9fOzf5wm/zMLwNgtFWVkmvvJj+63DWb705t9G5kl95ptOXV+z0/xv2WUm+b7ORO58U22k3/SVpK+THpASvda6Xvt49Qn0eDTlAx3Prh1FZ4WtcXsj15n56UFT3G6K4n6nPY7m/Ys9xbsQe7OdToNlZdflqNpUrfTfLcbuRK1y+6X2LyE3WfS+c7E8BoWotW5LbZMyYZ5vh3M51k062295odVNTtfyv9m56x2UWTfJt8EL3NVmzdTgBGJfIuBxJ0naTovEuAUfokur9j4/efF8DI62vzi1q1c6Z5NLMdJlvbTN/rcqqPX/5bj0PoOIIDMH71KxgdHkA2tYVYJKBK3hWLeVXeZXFhHpubnMHI5dKc33T6l36oFBQdAtaVIhHEqvxcAEa7wvPA6wk4G7bq6UwGGOfn51VZt66urloJLhYYk8NqW2yTgdKftQM4DgC78zsYaZPtXgpJKgTJVG6KRtLxYQCMXKKLBcLkyLg5NfK7Vo2iXA+9bWl8+JQ0Mz/PV1c0cuxcwsy2UWdBk7RXp9wBtYkjgPEzn/mM+lsaCdkH/y15yLR+cq3095sZS5th0BWXnA/Rh8bNARlT2RzbmORc3Ywqf9foXLoDjKYyKKrwMGUwks6pAow+FSDxONlvNYDRowBGb7EEn8pg9KJAZRfUgOn/OThKp++oVqcHuTwVLQWi8TZsbm3hyrVruPDRR+jq6saJo8dx5OAhtMfiqBQp44EClmWqb4mS14OtXBa+cAjpfA7Ts3PY2kqgWCgqoPGRYyfQ19OLUCCEixcv4t/+u3+HP/qjP0Y4EsFWMoHV9XVkCjlE26I4ffQ4Rjt7UMlRBl8FgXgIqXQSdDFfFF7E4+248NFFfHjnFtqHB7G+uoGBjl7EA0FkthJ45PAR9HZ3w0clYb1e5EpF+EJ0T2MRgWAIy8vLWF5aQl93N2bvT6Ozox0njh5FMp2Ax+/DlRtXceXGJH7nd38H5WIB6WQSccrGLBRRSWQRHxjA1vICEPKiUCmqLMxQOIw3XvsJHj/zOPr7hvBX/+UbOPPYE5g4dBh3FxZw68E0/B4PPvnUM7j50WW88corlLKEpx5/AnOzM5hbnMPI3jGcO/84uvt7sbG1CX+AgGMHVKTfPtKlBCUq4+K4G2opucwerbXHj3wuj3wF2Eym8V+/+S0cO3pUzfXDd99HV08PLl29hqzPjyPnHkeoq0exwmB7G8aH+nHz+mXkMlvoG+jH4vKKAghj7Z0KYLxxdRL7x8Zw7MAE2iJhzMw+QDqTRCqxhfsXPsJgJI5P/cavo+gDyn6PAqtz8CAbi+Dt997H+2/+FP/8y19Cf1838uUKkukcYu3dSGXyuPDBR/B7qdgv8Nbrr2Fizyiefvwcjh89jHwuDW/Qg0w+q7JtstmcCoi3x9tRyORQzObxyvd+iMX7s/jcZz+Hnt5+XHznbdxfnsWZpx9DV1+PKscbjEbgDwWxlUopcDLgDyDkD6CcL6p7OCkP+OWXf4B8pYDHHn9c3b9Isjo/O4e29jh6urprwWalR6sgvVMmvR4UlnZA3whK/e22kdFPZUq9QmOXOoSDJa560QVg1APNsh23OxjN498dwMi+kmmjbdKbTt/8n33mJttBwHEDgtOCQaH+qHyxPmf26fRxq39XKCvODDBSljjbH8piJJubyWSg7pA6sB8dHR3GDEaT8820s/kQto1Ws2nr79WetwCMfBDLZTXqOks7vbibEqny0BT1bWpD3zhKUJLpr+imUvnrpSb1jbxdVlXufTNSat/XDyWYSqSaAUYiXfVwCZfcFYCiLQitylrSncl0Nx4og9HJPEskUpidm8OBiQl1gJLuaSa7QmUrnYOBzqxM/GbjCzd9pu+FGoMMDj1MexB9HfjfuwMYnYoN8sfK4w1P2ddX8rycvymIotNHzoFlV1YQ0W2FHRB8uACj3LjzmJU9qg5IsaFSb/WKO84hVzPAODk5qTIYCWCku6fph/QitU2fOSDjwwEY2faa9t52/rQDjKwjZLv0mUnXmWxDgy0VhyW4XTnOh12qkw5PyTtvbb6IrrxsdJL7tNbkxqwWec76eKSukT6Nvr82BT6pLfqc7Oe+ffvQ1tZWs6+8H5VrKQ/rsFzp+7sdKnVhHp3DXFKOWL81051S3/F46rqhUU/KNnWZtfM6AZbVkl7VfUOJfMOqfbhy9RqGhvkOxgKCwbDyQ6R/Jn2eVoKuUrfzGuifmWht0v36Gpl0lW3dpF/+ywQY9WB+q3ym22J+T7ebtueY5m52utlYdL3KulCuw8elrUnPyLUzjdFtTqZ3TT6xyQfh650krXlvJvnTcffNh80cO1cHEaX+U+3uEmBk2vPYZAyY9aFJ58m5tMILuhy2Irtu7brFOt30iZtdkuvZaizV5Cs04zM3+TDpe7lGJtmR45b3tEmcAAAgAElEQVTfs441+TG7tb3NZIT1Bj3Hse1mYKDJzrnFI6Qt1+eu+0qt8JkbLUwyrsueibdtbbZi6x4mwGjURx8DYGRd4Bbfb1iDn0OJVJOMmPxmuQYcA5c+m8nu6/Kjr630YXRe4+92E0PhvQD7s9Jf03nG8z/+s09X/vhrX8Vgfw9yqS1Ew374VIYWldnwYmFhHomtTQwPD6v7BU13MDq7r3qJVDkxPqWoKyra9Ov59UwgvXZ7nfhOQJmAIT7tQN9RH+Ro9/f3o7u7W5XeCoVCNeCHnzUpS+lsNxrQOuAnhZSJqgulI2hKRBxyEOgqsqa4b3X7TbVpbqNMkTwtk44NJv3mu48kSOg2JzejoIOjOmPLe5ZMykk+L4PC8nNdqEyKlcevO4vMrHKc9JmuJGr0FFkqrOil4ZDOm1Q49AwDjCbhtW5yVMUtL9bX13Hp0iU888wziv9aOTVqMng2ftKdtGaOsMlY6e9IR5gNA/OU6b5SHq9cE2kwpTNHf7cU+FeHmp3gjEnR8lrT79o9PcEAcuUCcoW8AvmiwSgqRZIuArzKCEWiyORzyKZTeOvHP8bM1D10RKN44vyT2Hv4EPzBADLpNPw+qOAilX9WPxQACoexlUojXyxj8vp13L5zB//N7/4uAsEwVAIFZY9RWVGPTx1gUGNCRd3DR/9VKGAU8KtSleoOj0AAiU06qBFV2WnFfAF/9vWvI5PJqlJtj5x6BGfPncPc3DzmNlbRd2gf2kNhDAWoHGoJuUQCbV3tCvjLpDOIBKOq7OrFG1eBtihCfV1Y29zEYF8/1ucWUdhK4NCePeimAH2piEylhEypiAdLi2jv6lGZHJl0Fof27kUplaYLkVTJzKDXq0qV0qWNmVIOf/N330SsPYbPfe6zas75TAbhQAhhbxAbq+tob4sjnUoiEPShrb8H3/3+93D5+nV88Uv/FAMDI/jOP3wP3qIXL774Gbx94T2sphOqjWMHDqErEsO96zfQ096OR06fBt1wuZHcxE/e+gkWVhbx5LNPY/+BCaW30+kUYpEIAh4PMukEYuGQCoTnsjkVwCDAVOlGAjMqhC0T6FuCPxrHt7/7Q7S3deLsqVPob+/A+vwclubmML+8iu+9/gY6x/bimRdfQipbQCGXRWd7FPlsAuVyHkNDA7hx6zYy2QK6e/rR1zeEe3fuYHxkGAf37UViYwOvvvIKevt7EQsFcbRvCB1lINwWQbA9hmKliArdJxUIYMNXwb//06/DXwT+2Ze/hJ4+AhVzCBI/VPzIFyuYmppWfPLez97B+XNncPLoIUT8Hty9fROnHzmORGIdHZ0d6l5hAqWp/Nr6yiq62jqRTaYwefEjLM/M45knngIhQTcmryKBLMaOTmBkfFxZ6hJh6JTBqA5FOPeuecuUAQz4nbMwWF5dwQ9fewV9/X14/hOfgN/rwY1r19HR3o62trgCfjLplLMvrFQQ8PtVtiT5Bm5HYnTnh3XFNj9A3Hlm2wjawBjWOdIxreknzjrR7p+T45C2X+kiUf7apG+lvqrPzwFbTT9yM2Kat7RN0vewO/ZOgFraTLdNFPfptlK29xW0o+loaTP0jZNqp34lS8N0+WyA8mX8fgUski4l3r5166bKKovHYg11/XlNKcuR1p9sLNsoacdMGzjJezuxm9KnamhD4bqtgWpyPPWyzq2PQvUr+En6gXyIitdB31BIftP9KrnO6r3qgYHWR8ZPki6x34EnZVjKpSPDVaSG6ybWOjcdbaXglXMHo+5zuPG844JXnHt+y1TMoKyyy5PJNJaWl1U5XgcJLyNEvkAuB3+A9hTOwTHTj20T5jYO/bvGAL8Dwu/kR/ehJV/Y9lhVUlh1k61/W/lrep6rw7Sid7h9fT8g+cIBhRpLnrrpTXrX0Y/Oaun7DpZhkw7V92w6r+r0UGWEVZZh9RvSvVWrRz5s7aqO2oFXr9JpVPaZMhhpH00ZjGrM1TKxpVKxtu11KjQ4dplknvWtLqu2cVO7ch9l8qdNa0w+ocxgbFVf0jj4Wfpb7pGs2UpqkRpHIfdnpvFRH3p7zd6p06JeirU1m9p4r57UNabAOvOutN1yDpJG+rN6KSm5XixXcg9r2vcy/fld4rWxsTG0t7ervYmMi9jluy47uvzYxm8LvLbi5+m2SJdbGw/wmrrxuEmGG+2iY0eUPlAyS2XfyVHxKnm7dPkKRsf2YGxsDzI5ug89UgMYbXKn6zO5jjZbIXXeTvS+27Nu49Nlmu0Fly+kd3nvL9eDeY75oK5v3UdtsgeudtpSW1OutZR5astND+6GpjJ+Je2zLreSllImdb7WY3LSBunxJMkPu5mXjbYmG9BK+63Y821yTFdlGQ4WNO1PxYrr8R+TH6vTfCfjk/zcdCwGxmnWl2m8MvZl4gt9vXUdoo+TAS8pryzDbjpGj+/K6em6mnWAG43cvrPRycQT/Kw8VCTlQ+obqdNZ7m3jkN/rtquZ7uQ2WQ80i6nL+epz1LPeuW/5nD4efew0Dm5H9wfYFko66bratr7cD/9m/tGTOfTxSR7V/Q6dB+X3+v7UkQ2qEudT8Qspn3q7cn6K3qriXf0aBSlbkl70ntSxbjEjG1/wnbI6HaldV7BVHGaX6y3tq+4jSv9W8kozHtRlRreRuuw087Xc+mNayz5YVug7itcSnemKOOkryzWqAoxfwWB/78cGGKVhZma2ntSu3mehKw5WemZmp82Yc0pROtL0Djnag4ODqtQWTZwmLZFgmzK0bUTluKQQ0N+6cPECOMLBmVL203eSoRya2csF0KZB1rSWC7lb42lT2jw3VhAm4dcNoz4XXXnoDM7rYAvmMW13CjA2MHXVeeXxSzrJtXJA3fpJK1YI9NtapoUUmc+L1dVVVd7t6aefVvzQDGBsZuxM37sZJ7f2bLzO9JAGQNJIvifpqTvHUvGwkdN5xTo+CTCqixa3P6nmTcGcshNoIICk7AUC4RBK+SJC/gjS6SzCkThW1textLaO+YV5XLs2CU+phPOPnkEukcTswjyOPHISbe1t6GiPo7O9HeVSHrlc1jmRTffAhOgeOz9m5ubx4zfexCOnTuPU2bOqbKq34lVZZl4aswKzvKAAEQVMSuWSc++jzzlY4AA6TlZJKplU4CLda3fl8lX8xV/8Bb74hS/izt27KpPs+eeew9j4HqxkUvjZ/VtIr6xhLBDFo2N70eYPqoxMKvlZKHng8/rhD4YwNf8AnrYw1opprGxuIuwPYl//IDqDQfgJMKWS1qEgUqUCllMJfHTjJgKRGAA/KqUKzp15FD6UVXnQtnAE/gqQTaWQL+bgi4YxOXkFP/7J6/jDP/gaAjTPXB7eMpDaTMFXBAIVoLOtA5VcFplsGpenbuGdK5cQ7+/D+aefwYcXLyHoDeClX/8MfnrhXSxurSHoC6C7vQO+UgVBj5ewTAS8PuzZuwe9gwNYXJ7Hmz99Ew9mZ9A/OICZ2TnEohEcOXAAp0+eQDjoRyaZVGuXp3sGSyWl1yk4kM3nFdAfCHkVyLuwuonvfv9HePzsE5gYGUO734fy1ibW52aRTGcwvbKGCzenMHDgME6ffwqhcASdnW3wevLwecsoFvJIJdNIJjNoi3dgeGQci/PziMcitByYmprC3bvTCpyO+H148tBR9MbbqGYvvN4SUpk0VlbX1F2X+x4/i//z//l3OHPsEZw796gCceH1w+MLgK5HnF9YxvT0DD784EMMDfZjz+gwzj5yApcvXkB/byeOTOyDp1RQvBYI0l2VFXWHYywWg88XUKB1ZnNT3aMZ8HhRSGcUP+YDFfjbIuoOUAqsqwCo14t8vqACJ/WfekaRNxDA7Nw8Lr73npILsp+hYACHDh1CVwfZ0hw6OzqQTCaUjqO7IJ1MxpIVYLTpH5sDa3K8ZRuu2V6ypJ3IQOKgsGxHbgylE9kwXhtaKDKO5GaR7D1VfLD9uDqm1Zeknrf5P86j7gCjzR+oBcgNg7TbCgp4N+aqsd3QfZDapqAJwMh2NZPNKoAxlUrh9u3bOHhwQgGM+oaHnmf/R7czJsfZtEl1s5P6dzafxEkc/eUDjDxnk19gCgDbeFzxCfmxLZaraaQTAXHNATLpP9D7dRmugokN5LQDjIzuyE2Oqy+llsq5269YKqsSqQ7AmBIAo0J8EAr4UchnFXitqrBYGt6tny2bkwFMOrz5MH6kH2Zrz8a2bnN62ACju69a/5bHZArGyjZofLyH4c/lu/TdQwcYFYvuDGBsyGCkcvoEbuwAYJT2ykZDGZDXdbnVHuwSYKQxcCBVD7Sb9qVK/xjynRv3YNtnRu/tBmDk7GiTzXfjQVvQplmwVue9Rh6t7/95PG4AI+t2m7/Cbev7rBs3bmB0dPShAYw2f8DEi63wm8kGtaJPZZzAjcclXfT1cPpxsuAbAUZHlglg/IgAxtHxXwjAaNfRdt+iFVrp7bIfJHUk60S599cBRimXsl83H9YUD2rV/zfRQ661tPm6vn+Y9pPakvaZ/q37L9LW2vVq/fAf60oep8mmfZw52f32Rl7abQzJpsskbegEtmmNmvnhVDnnVxlgdON3uWb6flLXRVKH6Xq9mdzId3ciByafkPuSICi3yXbbJk/ufqJZb0mek/Omv5sBjLK/VvSITkfZd7O9N/Opbudtc3ZbQ1tfbvInbWODXFX3S7ofq9NV/7cJLNqNHjPxgt6OTiP5vfyu4bmqvuBxmkAppoOkDSWVmfSRpJlu13ZjN8lPsO0C3fhSxlf0NbHxBesRKZvS/trWwORz2XSJSRfYfAX5ua6/pf7h+VDbdCWXnyqjBQLKv9JLVas5/g9f/lTlj75WBxhj0SD81ZISlKUwPz+nMhhHRkaq9wvSGU4HRHP2XA5IwxmMuqDoYFxNCVcBRnas3RyGOlHVhWuqT5lxRZO7efOmcrTpsnPn/kjnVDI7DzZlpTOASSEws7s5GfVFrp+u1edkYg6HXnWAUXemdaSbx+KmuJrR1OTYmAyaFHbdebf9W/ZtYnDZj94+ffdxAUapCEynBOS4i0W6L9OreEUKusno1ubiJYDRp+7Uu3fvHs6fP6+cUbe+3Hjbba2arbGt3WaG2eQAmN4xrR9vSpiHiHb6mjWbr7odvHpXkt4HjY0BW87YUHcmooJgOIJMKoNwKKb0wMzcIn746mto7+nB3MIc1lZXMbFnHH0dBITl0dPbi/nVFXWSPBoJorO9DflsCplUsrrh9CAci6MML5KZLILhKJ586mmEYzF1f6HjEPnhpUuGqyXlVOlOGk+5qO4YVCdyKmV1H6OfMs0CAaTTGVWOko5DvP322/j2t7+Df/2v/jW+893vqkMQdG8n3aWXrBTx6qWL8Ofy6C8C45EYvPkCeoeH0TUyirzHh2AoBq8vgCs3rqEc9mJucxlbqaQClc4dPoaxzi5EyhUUsxkEY2HkfMByOoW5jS34IzFkciUUs0X0jw5hbmVeBVb7O7rQ19aBaCiE5cUF3Lx5Q4F8586cxdHDhxQgSFlulWIJ7775Dubu3Mfx8Qn0x9qRXN/Eytoq+vaNYjqxhvVCFp5ICFeuTeLcmXN47oVPYPrBfcxvrCIciiAWjmB1aQXBQFCd7qcMz0dOnYKXbIynjFKliI8uf6QAvFLFi1AgiHI+p0C3Z86fRyaZcEqlKjKXVVCAjBoFjys+yl7MwRvy4/2PJvG9772CT73wKQRyBYxT9t/cNO7fuKZke+zwMazkyvjrH76Ck088hdF9+3DkyEGMjvSrLEa6szPkD8JD93t6/Ii1dWJ5ZQmBIGWnlrG0soLr1+6q/vt7OjEWiWPz7n0E4gEcPHEUt+/ewdtv/xQje/fh/G/+Bv7j1/8cR/cfwuPnH1dlZenUdDgSRaFQwbXJa3gw/QAX3r+As2cexf49YygXc4hHwhgfHUJ7OAhfsYhisaBAnkg8ru5LDFAGLYEuVIbSA5VtSMBokDKoS0UUydMh/URfl6rZipSxqHScT5UYLtJ/3gpK3ooC7YmHUfIgm0pjfnYW9+/fw80bN9SdyydOnMDo8Igq86ZCNRUH8KFSqqVSfscAo8050u2R7njbfAjpa+i22Q1gtG0Eqw6NUX256Ucbvuimh+V3Uh/T3/aNUb38eiu2uWbrXLAx2xiVTRPvSef34wCMZDspK5EAxmQyiampOzh08IC6a1Ru9OT89A2L9CH4b51ndrPB+FUHGOUmSufhXyWA0cRTjTLsVDyp/1gARgVk7ixzgfWUumuW7KLarPuxlUhiZWUFe8bHnaAzVT6gbOwqwFg9LNuy7Lv5v/oeiPcg7Ot9HIDRtNF14/UWcfGGef8iAUaniki9NK3JN92+j2rMoJXzl8EL/T0bnWw6sCGDsVpxh1WiWwYjHTzkDEYukUq+i+PXOvdMK57QMhiZB1vd4zFf6fvTZry52wxG2Q/76VIPMX1lgEJmr8u9jjvPOhmtsj0Z5LDve1QPDZVRZBu295oBjHLctjb0+ZjskhvAyPOV82R6S92ut0sAI2UwUonUj5vBKPWWjW4m/SNpYvLxpG1u1S5LG79bgNEZlzod5Bz8rmYdc4lU8m8uXbqMkdFxlcVIh/joIJ68Csa23tt1kqMZ3HxVO9/aHbRWfF+bnpMyRH/rfpsNYJT6mHnCpiNlHE7XQ81k3ESPXwbAqPO6zuNS5tx0mNR79JzUK80OzbTKZ1Lfmt6x7bGate+2VjKoLHWECWBk+rjtfSie8o8VYLQdOjHpRbknNclog53UDspKeyB1gJRptzU1recvHmDcXqJfyoFud+WcdZvitk/V7VYzWZPrIteAadasL90vYd1q02duPoNt/6rPn/vU58bjJ1ryVTKmvTDHpyWtTCXq3Wy5/K4ZrfjZ+sEN0ocllThCn7HtoXZoHJygI/WrQ5v6XtG0LvIz9pPcdI+bzDgVc7bvN3WZa2hfHKrW+YKUnHM2uTHZTOdz3T+yYmbVSi+yf7lfsslMKz5Eq7pKymwul1M8x8l8Om+qef7eP3lBAYxDA5TBmEBbLKQC8kRsCkoywDg66gCMDrBYBxgdp4oC8NuPQ7spQ3rc4Z/6e7qhl4SsM5tTmkYGgyir5M6dO9i7d6/KsJBEoPd2SmC3zYLuROoLwxmMrRj/urNgz2CUNNQNkptT0Op3kvl1JSaViM7UPPZWNgy68ZVCoQsfPysNOa2fbmT1/rkdqWTcsgqpn5y6847KGAVqWaLSCBuVUTW7bnp6WgWsHnvsMZXV1OwkkD5eE910Gu9ms9LgABomoCsknf7NjAgbBp4v0a5VY1OjQfWuFN0QsLGhtvkeEfpM/e3zK61TyFIZ0ggi0Xb87P2LmJqZxYEjhzF1/x6uX7+GowcPYKinB2GvD0ePHkEeJaRTKaSTWwh4K9hYW8H9qTtKT1CW1trGFkKxOIZGxhFt61DgMdG9VCkpMIf6VMEk4kFUVHafHxX4KyX4CKAul9TJ9JzHg4I/gHzRuWuH7igslSr44IMP8J3vfAdf+cpXcfnyZcTjbXjqqadUcD0QieCN995FpFDCaCAE7+Ymrk1ewcTpR3DimWeR8QRQBvGmH9cmJxGMBjCzOIP1jXV0xdsw1taJtal7iNI48zlEO9pQCPuR8nmw59hJdPYNIVcoo5Ar497SHK4+uIVSMY/xgWGcO/EIbl+7gevXJtHR3oYDBw9gz/gelIiXc3m0R2PwVTx49eWXgVwRHcEoEqubWFtaRa5YgC8Wxr5jB7Hn8AFkSzn8+V/8GQ5O7MczTz2F/uFhZIslFClzMRxBIplSVsMfCKrysuFIWJkLf4DAhgzu3psC3aG7lchiaGBAlW/Np5N46rHHUMxl1Z2H0UjYkVGKyhH/kBz6vMiX0vCFg3j5tbdx8cNJfPmLX0ZyYREDQR9mr1xEZm1R4Ub9+w5g7+mz+L//9C+Q84fQ2duP559/GuceO43s5ipCVC634sPGyjpymTyGRseQIxAt6EMlUEGuXMbqRgGpTAHRkA+Ju9OYfOen6B7oxq999kVsphK49OEldPb2qTsYP/joMiqZEj7zm7+J5fVVpLMZDA8OoS0Wx9L8Al5/9VV1Auj8E4/h2JFDKkOQMiopG66QTqIjFMLayirSmSz6h4YU6J2jO1O9HhSUo6bOZaNcKaFULioQsFAogspthzx+BCo+0IWS3iLUvYuUdV32OMAiAYwFHwGMBC4C0UBEZUWqtS+VcOHC+/D7fLh79y6GhgZx7swZJeORCPF0CZVySWV12hKgttvEegCFdZo8kEHyrut33XG0OYYm+6F0XLVLk92yOaAcDG3Vdjt6r/EuO9NG0taepJP0fVoBGHfiRO8mg5GAbRWIq5ZAknZjtwCj8sV8PpBjSiXsE4mEOqRz8MCE4i12tKU9YZ9Hny/7BPyO/G1zut02F+zXSX5q4B1LDNBkw7j/h10ilUth6n4Z/bu+kauXCGRfgGnT4IPsOoPRKVtqKj3gzHc7oZzxsrbYnsHolJrUtYlzrEiVrdF+3PYV1dkrm038SzsWr8+Pzc0trKyuYt/evU6wWQGMPpUZT2Us3QDGZnzTir6Q67MbgFH3BSW/2zO8t5ehb2UuuwEY3fYB7rqqkV9bkV1nj7W9PCp/Rv2ZdKhtjLbxOWA13QHtUE1e69HAs1qJVCPAqOSNfNnmAGMra8TPuIEvtvnuFmCkPuWh3bqeq4MXcuyKds5lzcbrEFqxYSZ+sK6X0jMUu6jrjFb2pzaA0WQL5Jx1HpT/Nr3rBjCyTeVqRRL8cdPtnMEoAUbdnzLpTx6rTh9p2+UzvC/W9/I6DaStMe3zW1kPtltsk3cKMG6XH1ki1SmNSvs5+n35ylUFMI6MjiGdySESiTYFGF3tj6X0p5tMu8lBK7ErvW1JY+kr6OCICWCU62laa70vnadl/KRZoNREk18kwGjqn+csxyH5UdctOq3l97pe2Yleb/asdQ+jnShqxZ622pe+16IdqLrxqcrzuu4wt+sUBf9VBhht9JB+hdyv2fSr3N+Z+Ea3JVJ3ynd3soZu+vUXCTDaZMukj3SdY7JJNn43lWaXtDONw80/cKO1CVzm/altz74TeyflS3+vmZ2mdzn2zX6apAMna0j6y79boZM+Bn289D3RQb/Kw+Fr504e3rerynTVuA/ZEKo6ybRv9BvUVm2b/8g8I9dSxv5bpXuDv1rd15piUbzObAvk3OkKGjlmm01g+db5U7YtcS3bmuiyYOJZqUua+RCm9mTfUk/xmtE7FMehmARhAHqlTaaT57/7wnOVP/7aVzA82K9KpLbFww0ZjAvzc9ja2sTY2CilOyhGYYCRy0ZRANwEMLoZLhmi0JnBBiap04llCqbQfS7OZoeepRPx9+/fx/79+9Vk+TteuGYE1olpYl6dkXWnoy6srd9Pw/06bTcyKRsDyXD6Qtvo24pBsikL3XBK58HEdLIdmxHQn6F/y3mZFOtOAUbTGsqSa7pQU/90epoCBbIErbzsl9tsGD+tlNejSrsR3z366KPqd6sAI/OWroRMxv9hA4y2Ndf5yM2Q6EqSaMfj5O+aKUmPkt/tmTrcDisrUl60HoViER6vH/lCCV2dPars58zsIr79/ZcxcfQo9h06hO+9/ANM3bmNL3/xizgwPoZKPo/e3h54Aj6US0UUcimEfF4sLczi3Z++jVw2i+dfeAFdXT3wBsJIZfPwB8PKxJRLFATyoEBp4BTk9HnV3WFKrqhMZ6WMtmAA/mIJpa0txT8Fyk4LhFCh03kedQ5G3bu4ubmBr3/9z3Do0GG8+OJLNV5T93bmCqhk8li9NQXvxjpClQLKAaD3+GGgtxfrlHLmCaMt0oably6hr7sDydQm1rbWMT48Aqxv4cobb6GDyrPmsigHPEj7PUj6vDj97POId/fBH4gjHuvAzy5dxM+uvo/FxQWEPX6EPV4M9w/i6WeeUYDfjds31V2Gfb19SCeTGB0cxvLcPE5MTMBTqeD21F3ML64g3tGJGzdv4fDhwxgbGUJ7LIx8OoG//M//CWdPn0Q+m8HRRx7F6IHD8IfCyFImHjyEdSEQiSJbLCAQCqhsOroXMxQIYHV1Ga+88gpi8R7EwmFECCxLp/DC008jk9zC66/8SIFx586dxcSBA04hA9L7uSwqnhLine341ndewdVrU/itz/4WoqUS4vkUEvdvYnn6tgLjJk6dQdfEIbx68Sreu3od/QND8PuB0yeP4PDeMbQHA8huJPHmqz9GKpnBU88+i87+HiDiR85bQNHnR6oQwbWbU0inNhHL5dFByxPywh8LIhQNo7e7F3fvz+DKzANE27tw9+pt9PT1I9IWQ8DvQ8DnweNnzmB5fh6XPryIJ86dVSVSo9GIU+K0mFfB7qDPi1xiC7du3MTw0Ag6OrsQDEWQLxRRKBXgpcB4KY9CMY9YG2Xb5pSDFo3GFcCIIgHhAfjhUwAi3eFJwE6F7LenojJHnf+cmxlDvpC675P4OxwKqtLPPT09mJq6jevXrmEfZWU+8UTViQIK+RwC6g5GM+pi2mjqBxLoUAbbAf3+Aukcyc2HSU/pm96ak7oLgFHZdAtqat+U2EtNyg2pmy+kO6duAKOxpnS1catTXc0SaraJkN+rjQLZR3W3dB3Akr6V3BAo+riUSFUlr6uboFz1jmwCGKen7+PAxH4FOOrzpud1x17aZGl3Gn2pRvDBjfbyO90naVjzXzGAUfeZ5OZS0kK31zV5oux8lxqpdh4kgNFc4tN9o7JzgNG5BLme4SbnYvON6hmMBDACZXUgzIf19Q2sra8rgFFltFCJVAUwOiVS1b3QrTJK9Tmbvyv3BtzkwwAYWRaYDuwzut3BaDsG4j52p/SZaR9ku4PRqns0muq6nfaOzGu6jrW3aQOxHbm36V1be9Z9iwQYFS5e55FmACNl/xOtQiFnP0p9UIl9ur/YlsGosjnFnVYmPtJZ9BcJMEr+kzZBruk2fU0HibXy4jyHVu7JMa2ZfZ9ZPyORiJsAACAASURBVKjAtqMVkbYBjJKXuE+TzdHHqNOA3201g1HX31K36/6ODjBy363EPKTfYbOfPDe5H9efNdFE0t0k1276R/I9ByRNdszWR+P46ncwkh0guaXDU/Q3eb9Xrl7D8MgohkfGahmMJjDVbT7yOzc96KZ/bPRoZR11Hud+WAZ0u8HrbgMYpY8l2zLJklsG4z9GgJFtnpy3LnOSPjb/kT53AxglLzSTBRPdbe+YfLBWbHMrY9Dp4BwAq9tcyW+uff6K38Fosxmsg6RvJH2kbfSxlI+Q7+uxMjdea2Ud9Wfkuup2mp5tFrd069Nuh7dvonWa6T6a/F6XDd1nNOk70zu2dWSbIvU899GKvjXZTbc7GG3jMK0V01SnF9tEGSemz6Ttpe84Hsu6ncfKyTY8d157N7k32W3dN5Hjlf6SqR+qWubczlG/c53eoWdNFQBV2+qu1kZ+0uVQ6mzpe7Xi+zU+U3YOxGk/rNd4rtvWoHYvu4Ph8HikHyP/lrwv+Y1pZuMlnfYmO216xs3P1vdeJnlnHuJxs80ngJH+ZoBR+mo8XwUw/qs//BpGhgaQSW4gHg0ZS6QywOisuJPJyACjLYNRElpfNP0MtJyY7W8GGJWTWKZTkyU1QSq9NzMzg4MHD9ZQfApgMiGaATU2QTIJH33GDn8zxad/b3LWZB9ynFKImAm4X6k8TEJkUoCS8eT3NkfHJChyTKwYZP+6cbQpSfmujYY7BRilYuF+dUUgFRELA5145XdpLHp5lG10qAKMFISnNqgUEvFfsx9WUnIMUj50gNEUMGzWh1xjI1+o42bbU7Z1OdX5xxQAkgpTlwfdadLHYgIYqU+iPRlCCjaT/FIZWvo9OjYGfyCEcoVAmiCuXr2B9z64pECrz3/5y4h1deGd936myiSfPnEcsWAAowMDyGXTTlnIYg4BDzDU3w0U85ifeaB0F4EonV09qHj82Exm0N7ZjVQqjQqVP/V5UABle3ngDfpRohMb2QyW5+YQBjDY3g5/NoulqXvwVyro3DuBwMAQ8uUKUuksOjrbUSqVEY5G8OZbb+Mb3/gGvvSl38YzzzyjSqjSfXqhkgfelS3c+MlPMHv9KqJRP049+wT8R/biZ/emMJcuoKdnGIf3HMDcjVs4uncPOjtiWC+k4Q144Vnfgmd9E3Ey0sWCyrhLh7yYTSVRjMSxnsqhq3sQB/YdUZmK/99f/784ceQwnn78PHzwoH9wEGW/Dw9mH+Da1G0Mjo0ikU4pg7GysorN+UUc6+1FZzyOmwtzePSF5zG/vq7Axn3Do0jPL2Kiswtrt2/hZz/6IQ6NDWFm+j6Gj5/A8ec/geH9+5ErV7C4tYVELo9KIIi1xBa6ensQiUbUwZVIIIjOzg6VzbSxkUM0HMLa0iIWHzzAo8ePob+3B0vzc1heXMSNWzcwNDyMzp4eDI8Q8NaBu/fuoOLz4cKlG0ikihgeGEGkWEAotYlPnzsBj6+ISmoTwd5+VEbGkKr48Wd/9Tc4efwkhgf68Ld//Zf49HNP4cTJk0jen8HlCx8hnUzjiaefQqynA8WwB4VAGb5YG+4t5vDmux8gk97CaCyG/b29WNhYwIOlWXT19eLE0ZNYXFzF5OwM2jt6sHRvXoGxh44dxUBPD7yVIibGx7CxvIjRoQGMjQyrUqPhcAgFKnERCqq7JQkVXF6YQ2JzCxN7JxANRdVh0VKhhNWlZcW7gyNDCohMJtZV9iL5YPkiXRQagMfvR4VQVfrt9aq7TOlgEIVHqRSsj+4oo8LAqgxmBRV/UJWdJfmjNbl7dwoTEwfQ3d+L65cv4wff+z4+//nPo7+vT8kjARM+L4VnzNlFfPBHd375cwXIV+2zAtrpAIE4+W2zm276T3d0d5PBqHTaDgBGZ8zuAGMzZ9FkD3YKMJqcwgZa7QJgLKmTiOVaRrfsQwLI0vl0AxjZ7hBP5AsFVVZja2tL+W0TE/sQql4UzvQwbSJs62/zM1q1l/yctFsNmyDn+JexOX2tmB6OT6Fms6NhqH7FK+zU02/eKOiywv6Uzgc8h+3y5LjvDxtg1IPQjeOsbYeqZW+cfzv0MmcwOqljdbCLAsOq7IxLVRIHYHRK3xPbOwCjH2tr6wpgnNi/X+lCsvEEMNJBI6rU4vVSXQLzj9sm3La4+jsfF2DU15b9RckX28dS3/Dq37nNabcZjM30kIkf+bCorr/dhaZxpfT9otzAy3Zs47PRQmYwKnmuXuvhtCPu3dUyGCcnJ0WJ1KADKFZ5tgFgZP6v2h0GGKXdbKYHf5EAI/v8vJeRJbbk/qZB32gAo3zOHRjfjSw62dFyPU22QW/ZBjB6FaDsZGeqNlXmmyNTJr1f03AiY1PSwg1g5HEqX61apstm1yRPcIlUvhqGx+YWVLLJmm5X5B5P7gnZ75FZSNv2eCKrSdJF7jXddVC95Kgbj8t+ZXv8t5Pt7NzBSPtO0jeNAOMkhoYdgJGqhVAGo93/cnrbKX/p8zfpYqsO2kVGpK7zOL4h7TPzif7ZNj+62n+z8dXpvb1ayU7mK9da+pZSb+zIoXJ5uCZzBiBI/8605jovSLCVlAWX/zbZIJOs7WRetvVQukFB59urou2kfZNc6WtsAhjrPp3d77XfwajebojH0SfN4kk81t3K5c58o8bS3TxfqedNsmDSj27+kr6+/GwzWrjxrUmf/zwARpO+022Z7qPZ7HSDL2FgYJY5jtsyv7DOM/E8+1fOO5Sk5CRJmOy6SQ50W9hsjDa5o7HTGOhebifZxSkX6oBwzltMF475O+OkwwuNpTzpe4qpUOyO/CqHvoTT1OWJK+3RM3xvnpsNlv3rOszxiciu1qscyZi1pAnTS1XdKpfUOOkzvpqscW5UrbB+oJn8oWLRSSRT11HBiROb/C/pNzfbixjXRB1odX6kHdR1EPMuP0NXEElataLbTVffMZ1s/oduD/U10Xm1Nj6fk5Bn+jHxri47sl/WF/QeJTVwBiPH9iTtlM3+F198ofInf/g1FfBMJdYRjQRUdoIqg+b3YmFhHolNymAcg0ctAOWrlpyNfu10MTni5s2srvDq/248iy8XRWeOukB76Aqx2iaC71okgIdK7E1Qto24w41P20qFoBPZpMibMYjb93K+vHg6s/IiyIU0jVFnZAnkyAU1CYVNwGwOpGQMbk+OSc6lpjCqp235u0a6cPVb59RCfYzO51IZNPbtPFxWedH1Z1UmhXMTWFX5iiADrTltBilwVH2Hy/I4wXW+u8oZi3N/ijxRXz2F5Qyk4YTFNlpUTzJTuct2Ki154KDKYKR++HSGTZh5c8rKSOcjt7Vpxrfb+jREy2r9EZ3UAYHa7JwLYeqTZfdUfcIlqfTxqXUvVcsgyeWoZquY6eBkIKtTzWot6xkKFE/0E0Di9eL9Cx/gjZ++g3Q2i77BQRw7fgL5fAEP7t1XJ1rG9+zDsUdOI9LRiVv3pnFpclKVHT114jjWlpfQ19mugorBYAgoF9DbGceh/ePojEXgrZTUGFRJSQW7+ODxB5HcSiBGd5nQfXZkxGhodOo1GESmUsL04iyu3ZhECGUMRqMIrG1i6dIkoiUPBs89jvK+CUzPzqKSTeOxUycR9PqQzaTR1tGFf/vv/wNiXT340u/8cxS9PqxubaK9Auwpl/DBt7+L3PIqIvEIug/vh/fIHlxcXsAWfIiH4jh76DjWH8zg6KH9gL+MvK+ijHRbxYe4L4TCyrpyGEp+L4qxMG4tzOHGzAyWVjbQ29mHk4ePw18o4/2338ALzz6L/r5erK6tqizcss8DfyyKhY11IBTARoLuRbuLvq5e+AsVDIWiqsQnetpx4NgRxeczc7MYHx5AbnkZHckMfIvL+PE//C0OjtN9fX70HjyKvWfPo3v/BDKZNC7fncLs2jq80ShWEwkMjo4gXyxgbW0V7fG4CvpS+dByKQtPsYQQvPAXK/CVoe4PLFXKCERCuP/gPt7/4ALef/99VZqYgLUbt25iM51FMRjFp379s+hu74R/cxOxxCbGUMT9Kx8iHAlg7MxpVIaHkGjrwE8vXsXU9bt47NEzKrP15tXL+NLnP4+Q34uZe9PIZTI4cPQQQuEA8qUciijAF4liKe3FGz97X92X2OnzoSscxGZmE3kUkcxmcPDAQXR292FyagqBQAQjPYP44L0PFGg9MDCA7q5uRffRkSHs2zMGn6eMSMCn7paMxaJIpdMqUzYQDGBhcVaVNi0XS+ju7Iaf+LRUxsriEqbuTKG3uwvHTh4n1BGFQk7ROUVZld3dCEZjKlM0Sw406TqfD36fX5We9RbL8FGJ21IZQa+Hrl9EzlNR2boUeCGbee/uPQz0DyDg96Otuwvf//t/QCqRxEsvvqhoTkB70E+BPJKjeok70i9U8pZ4hDIm6Ruaj6pwACCbyTjOpder2lZZQ6pfqorg2HUqz67KFGv6mZxwkkl6z+8P1JxbyvwsFgrqUIKSaSpBV0HtPgJq1XHiSwrU0p2nBh2lAsia4uRMSPG5skPO/6o/jjaz6Tv9O6eSpKb7xMk3d4BRvVyzgY5O325jHRtTHZEKWpqgLlpDx6nm752xAQpgrJ6I5Ax/Z9jbxy19HlM5VsbZ6F0GGElfbW5uYm5uDhOUwVgDGLmaQ70v6W9wGU5ZjlN+r49x+5qYAx/yJHa9jToNPTXUr84h1BKDXg22k/yiGvzeAsAoAlw6Jin9LnkATffvWA51f5t9IunnOnxBPpMZNlXcXL2/vD4vZnXyHeobMZ5dLUup5oBV+a0KwouPa8Arj0ON2SQ+fPeu4Q4L26HBGijEhxDJb/R6sbq6hvWNDZXBqPotlxBQPoBzCpN9EskvdR5zBrd9r+DQ0fRjojfPl2XOojBaaK+ucx05t/GY2Kgbgqi24EIdYKzrFaaFDADLgTo+tfOJ3lXjnsgBa5y+qX3a/NZlXuoz6XfWp+jou2pPmu6rZzzbNs7mtWIN2Pitw0tSRqrlPqs0r3quTglQBWB4la2ncvZOBqNX+Z9VEVAuNvmWzDVqJlUZ5HvGTXsuO59U9z1Voqs5Oyug1qAuI9LX5/1PPehgopWNp017FH1/26CzVC31Kuin1r3u91NGJ9sdZ95VHqo+r+xF1UcgO08Pk6+gghzKV3BK5rP+UMBR9flG3mzMwGeZUeNm+17lSY4f8PukI8kOqvV1jEQtEMngIz1LtKZxyWo4Db6GOhtRDyJSKXq1vagerCSfhz6jvug9zkSoybY4+c8BOnrm1v9P3Zt/yZmd52FP7XtX7wu60QuAxj4ABhhyZsjhIok2JZkyacm2EseWE8c5kW3Jsv8E5+Qc/xL7JLaPc46dONbmkzixZGuhSJHiUOQMhzMczAyAGexAA72h9+7a96qc597vrbp1+/uqekDSSx8O0V31fXd97/s+910fPMCxY8dUDUZRWoluwCstmoxDxi375Tds5p2zp+mJ85Majx2eo+9y9GQXRaapvOXYTWcz+U54iNTwEZrnOKQ0BhVXgoPEEK0VkTw/sp+aeuR+r+chO9f5nWm2xcAojic8q9RZ3froNo4pA+NMO0VqLwOj7Km5hr15cIcSvfh0P4Om1/n35vvdCtJu/ttRTCvs7ch5U57KebYVxr3klZss6TU+zbIOC/0uLPlDGlf7yVdb/+L1vMkfFc7SaijhtA6WZ61nkWVG1LahYzH768zTXfb0G7un7FZKM+mUzlWO/HKApfA8kbOadnunUpe+Dv0rpbIsI3SvfW/325ZVmgeaMl2fMeGXMsB+K6LlivzoWXs7WPWSqWYKe/Oeod8RHWK3/tAEsPY62bRuyvh+Z7sbR3ZnfjPftfmR2af5nS2r5bl+Z7X/6vdYUeMcC58RvuM2Hnte3i1rfUWlWlGGK+UQ6+gjeL/UzmudsyDtVCpl1J1SRrIXkUjY0St0dMV6bAZNqTsFdR4dh0j2J0YXLf+p62CgijhGmjdr7p9+Xui7VGLmKOooNC5m6SYZU+e+oOUi5Tmd0VV9eYUjO1iEqffZpjYwSoZHx7GcTjXNBsplvU6hUFi1I+PgmITOO5GOuo2O4VWXfhJ8JXr1DnbXY1FtNbV+slgqqfHwpBDfsCQS+6S+nM9SZyNBJXoNWa4srHQ8XEflDNRkiau84mOiv2HbNG5x76PRqGqP3ykjpM+vM975fKotwSBu9N19ZvRemzppkeuCCU1ca54vWibk8qMgonM/0W11UXO33HB4iSYzR0djyBab7k2+Ycokr7nJ2bId245ylqV9u09NMxpDcB+Izbj28pk5LvXZX/vK51p/71d/BTNT48hl9pCIBxEJhxSQI7FsbW0ilzlQKVJValS+xBRJpqKJueZcLtpaWdVRSLWZvyNQ3HQKfEa8EmzmqsChY2AkMUkUBA0Le3t7mJ2dbR9O6ctcKCEYNwHQOdTuQsleOJP4zPZsoGZ+52Z1NwGruT5CNGaaT/nM3nQ3YWICNRlrh7A6Colu4uynDDNBe0exQcMPGQEJTe+dfGcXTO1WhHoReltZpQeuoYKRps1UZrmBYVkPLxBmr0N7DYQ50EOE+bUsTwbWMVMXGgDvvPMDVeOPkWjqwsTUhM7P4VV0csd12fAOP+W2Z16C3xbQ5h4roeByuDQT0IMUe6Kma+3pz5Pt9mOPq037whgdI6763PEEEoZptqdbZ/STTlPDFI0O7oWfihxVzoyX6zD+1W/8Fqbm53Hl5Vdwf+kx9vf3US4WMJhK4PzZM2BN2EqtgZ39DG7efYibt++hVm/gZ3/mpzE2MoRYOIj11XWEA1FEAoC/UUYyBAylYohGw8rwouYbIHOEElgUjJFoBFW0UKnWEG6F4PcxIiyMWiyMt+/cwuPNFYQDLYwFA4hv7iH/wW2MNELAmfPYPT6LXD6DFGqYiIVQyx6oyLvP/uSfwf/3B3+ETNOPL3zlF7CWyWBlexvHBuN4bXYQ+zduY/v2U4TDcZx45ZMozI7jjcf3UGg1MeiP4NVzF7H++CHOXTmPXKusLhCxQBj+Uh1xXwS1UgOtaBy7hQJWDvbw8NkK8pUKosEQfKUa/KUKJpIpbK8u49pLVxGORfDhRzSQJzE+MaHmG04mUfX5UCiUsfpkFalYElcvX0NmN4ebjx+gnAggVCjhpbmTCEUDSI0mUSweYO3d97Dy/R9gc+kRhgeTGBkZRjOaxvDcaaTHJ5Fv1DFxYgHbhQJ8iTgy5RJ8oRCebW4qxQSjaI5Pz+DCuXNAYwP+WhMJfwS5zQM0K4yiaqEVCqLqB4qNKsYmxvAv/8W/wMn5OaRTKcyfXMTK1g5uPX2K6fkFNIplLMQS+NT8Au7/zu+guraGSrWI8csXMPeFz2I7GcV33/0IT+5voFKs4uVPvoQbN2/g2NQk4G9hZ28b1VoZ0XAAf/YnPoeJoUEECAAJSOMDeLq6hkLmAOlIGOODaTzbWMOdh3cxOjmOhdOnEKDhJJfHyPAofE0f/uSPvoGBRBqR1CCebmwhlEhhZmEBBwd7SMVDGBsaQDIYxNTYGPyOt1Y4EkKjVcX+wZ4yDA6PjqKUz2Pl6bKOlm61MD09hcGhQRAYM9VsJrOPSDSM5EBKRUNWaEgMhgC/NuTRUEsjZajlQ2ZnR0Uyjo5PoF4roRZoqihQ1g+NxZJ4/933cOrUKQTDEfXewd4+vv7Vr+Kzn3kNc8dnUSoVEPTrKCAqUQWYke+wph7lgKRNiISjGBgYUIpWgunM/oECmVSK8cxtbm6q+pDCqwkYk4mkaoPHk21SBmYOMsjlc0qRRuMnQSXfzxfyijfQAYrvbW9vK5A4NDzcrgVQKBRUtByNvKYc6QW03DCC5/OGYq77GblQdF9UFB82DYBWw73kllxQBOjJJUNjAlHuGwoG+cyx8KjnRE45CkATI/F3tq1xB+um0qCrDcQmBhIZ0GXooRxR73X/qCuWI3BocOa55/6yhvHW1hYWT51y6uCZhgc9H14EOWdxCpLxidLTbU8OKwU6T3kZpuQJkYdsX5QhplSU/kU53Btj9MNTjlLEUaa0ZbhR16ZLfhqRMSZelQgN97VwTA7GTcfEkSZukD02/7WfpaJdlO3t9XEUVNpj3wV4OIZCuYzqNdOX1Q7Nep2u7vuDjYcO3RGc9Fu8oNaosKdyPBBQtJbN5XB8ZkbxFLo/MPW3GCQVbtVUfuiSqWvSi1G193hMOvKckXNBs3FVf7yqWzTxv7lXdn98jutg87J+/YjCxKsvkw/IHEyHQbt9c8+6eQgNZA5vcYzW8m5HJyXrbdaDDeq6LIxudTAnZSIxpRhJOv106FGiJQ/xJ5c7qrPSBMaH7rbK10BSwzlKHnFgyeayuHv7jmNgDLS9tBUn0BfidvfdalWtGD7k4OI87b5n5OU8Q6Lw0mslsqHjyW4ryiRq+DCFetGkvjv052deNG/eZ0VZZj4rqZY4Zi3zdTYZ4ggqBLURS8sgXa/HD0bt0eFJFFF1KvX8uma79njX2EEUIHzfVLZQf0CFFOtNy5qZ82Q7xCMyXpGD5CfqMyq/ikXVDxWDxDdUmgn2YX+mUa2YL6h+OG6uB8cmGRxE5spnbEccpOlgJ3oC/kssw+/57qNHjzA1NaXatO/CxEW8n8qcxSFbDKEcn/TPfgMB7TSm05lrfsf1YZ903KLDJtdDUQGvTv4A4vEEKhU6uWnFK+fOccgYpS++J/TI9vg5sR+zyPAdjpHjOzg4UP0NDQ21MR7nQKUpv+caEw9wvU3Frhgt3eiPZKuMk0ovoe+erMurDIwffqSiF+0ajKZcNPmtjN2Lzp/nczdcJX324tVe3/U6pyZ9iw5BMLFXex2e7K43MvGj0GkvfuEmw80+THnlhtdtmW/Lo14YwdyffuvkTkuH6wAI7/DEliIwPmY2C63478iLoxiiW8ws43eQlqTbVo7gejYao1EHE2jrZnUklXZ8cfvxpguiK+18ID+yF7L/Jn40aUPOl4lj7XNw1LPkuY8KC/aXWb3Ot7nmbuegm570XzbeMs+ZzVf63Uc697yOscdca7M/s+2j7qXwM3MNzTEdhebsvmwMYY7LxInynjzfry/73Csq9zVV1iUxJhLv0sk5Eokqp225k2iMxPtkXT0fjcbUnZOfi9ymjGKGiY4RlAZMjSNE1tBIJ3puWXtxlKFOIjWQUvufy+aUbkbdoZkppaJT4+vIwZb6jAEO1FeMjY2qseXzBYyOjuqAFZVNTxsRaQxkH7RzDA4OOk49ZYXtOQctF8tK1suY2D7Xlfdn/khb8i/xAvvh37pMGOcZUE6/fI/yVa+D5hcKKymcE1VzoeM7Hb3NtWE/gruoc6F8n56eVuvL8Q8MphVey2Syqg+OgXMinksmUyp9FNvUdxZ9z2F5q729DYWVhoeH1frxfWY8IwY6dmwKDx8+wsTEuNpzzvvgIINKtY6JiUnVhhgjhQ4FI8t49ZrperKCz82zLnzrqPyo19nzkqXm+fM6B0o/buHwXjLMbRw2b/J635TpNr+RdRTbFHGdROOaOEyN9Ze+8vnWr/3q31EGxnx2H8lEGOFwAI06CcqHzc1nyDKCcWYaPgU6W/A7nivtCajLuTcjtwWUnpT382aqAXNBeRB45sS7T7zddnd3FaBlDUZzwWzgYRKYG2M2hZ29OW5tmdZcU0hJ216CxmSsboDVbMtLuJtM2+yHv8shd1t3jVe8gaIbUdprKn3LwSPzYV8kNLmEmYfSJuKewM5R8ZjjsNe21xjNfnutnT0Ht0Mk+9gNknTqLUZRXbhwQV24CNbE41+NtcOndLOiODhielKbPtzm+7wGRj1voQBRPlKP4hjcXDrzBAx8XSkcDyvd3GhGrwWjFIOqjl6D/68soT6l8KORttHwoVCs4N/823+HL375K5hZXESxWlWRgEx9moiF0GQdGzRRq7eQLZRwd2kF33/nOmKJFP7cz/40JsZGEPIDyw+forRfwFAqjo3lR9jdXMblS+cxe2JeGVTqPj/q5GbKU0YrTv1BPwqMavAHEWoGEGiFUa40UA0EsXqwhwdrT0EHofnxUaQKZay88x6StRbSZy6iODqOg/1tVLPbOD0zgXo5j93dHVRbfvyHr30Tpy5exQufeBnZSg2ZfAHD6QhG4kWcHhhCcKeKoC+C9OIitiM+3NvfQqFUwXxqGCdGp3DrjTdw5vJ5VGM+1JpVDMRiqGRKCDQCiIaTqMKPlYN93Fh6iKXNdWzt7aCwt49gpYZGJodo0IfFMydw6uwi6rUqJtNDWDw+h2Q0pgx+BaYtjMfRgB/7z7aUgB8eH8fTzXXcfPIAVV8TI4Um0tkaKvUKps6dQCHcRKzWxJP3buGt7/wpXvnESzh35iye7e0hODCArUwG8fQgXnjpE8hWq2gwYoTn2+fD40ePUC6VMZBMYG5mFvNzc6hWVxFo+VHOFJDfzSIRS6q6jf5YFGs721jb2lBw5+033sR//9f+OuKRKNZ2t3FQqWA3X0A6PYTqQR7HI1GcHRvFR7/7O8ivraDRrGHqhXNY+Pxr2IuG8eYHt7G3U8T21h5OzM8r8PLk6VNsbD7D5s4WKtUShofSuHr5El44ewbJRBxUg5bqDUyNTyDBaMJsDnsrqxgbTGN55QkmZ6YQjEfgi4Thj4QRikbx7nvv4zvffRPzJ09j+NhxRAfHsJktqHbyhRx8zRqOjQ5hYnAAJ2amEY9EtJG91VDRk4ViQYFkAjqC5rt37mJsdFQZ05QhvFpRyqBSsYDHjx8jHAkgnohjZHRM1RNlDb1anakz6koRVC4WkYhEkdnfR61SwejYKHgSg5EQaj4fdg8yiIWjuHOLKd4uIz6QUl5ovkYT3/mTP8HkyChevHYNmdwBISdSqbgCt4wqYAQave+XlpYwmE4jyUjgel0BVhr+BlI6ZTCNodVKVQFl+T4ejys+Kh73pkFLAAsNBNrbz4e5uTn1O4GjGA/HxsYUOKfBijyGBkZRNFIJyHGIgbFX+jBbDvSTIer5o1ZAtQAAIABJREFUHrXs3MCpwjTKwOIORfvJfK+LuFtf9memLBXsYYJJAd8CHkX5Z2MaU362sZTjcHIIO3kYGHm54n9MbU8lr32BlPG5zcEG2mafvdav14XexmsmxjJloKlQ6nUpPir4N/dTOQcZhsT22jqGJTdsIBEabtR0lDl5ymqjwfb8HXlv05F5aTs8Dq0I6ES4ddKcutHsIfpxMY664TU1ppY2tigDI40AvK8EA9hx7gg0MKooI0ZZG7ZQxWfkoimmRnXL5aXZdCv98RoYvWjG62Jq0oe9bnqPOs4bXrRkv/cf38AoBg0jOrqtszxsYGw1OSfuiTa8tGlTKTv1XnXOlGHQc5RMveir+zsC9sPpe0VnqWjXOZc0Nkna5zs0MF64oO5CEtEmdwJzf9Ut2BmexsGCh11OkEu0j3J2bHacL+wzIbLTy7HVXfp0Pj2S7OvXiGEQZ3uUK7wvinwRfie8VlJ8MbBKxk9lEt8Vo5u0I39Tzqs7qCNnOF/T2517IAoynenAr7CDMlRSAeikKhOjFZVhwpekXIM4M/PdsON5T6MblXR8hso94gyRl/yc45D58c7DdMxamaYdqMSTX4xykvpLaFrdp53U9cRYYizle2IYZAQj8SDxE9tmf7IuxEyck6yFfC/jEu9zfs4zo5WVFTRVimkdLSPykmtMPQudxbTRt6LwVTJBXMeIBf2ORB4Sl3GeMjdZB9l3vksDKNvjOxwn1496HP5Qmcg++B+dyrTRtoYCoxl8PhAzmgbG3ul2tdHdzcB489aHysA4Q8e5MssVaMOl+eOGmY5A9kd+xMZz0l8/2eh1Pj8u7nDDHP0Gb2MGwWMy5l74zB6fjX9smSbj89J52Lo5t/bd5tNrnbzX9jkMjGpCnl6InkttG837GWDYkHbaNsboZPSiI4r4thAbce4NZnByoq5dHcOckXn3q5XybrTgNSnzLJny6qg0+7H20XE260/LnewLHIc5X9NpzvHRbEeOHXbo1D3ZmNs8CzJP+1+3MQqmNs+W2zqZtNrvfmPTtczXbPeoBsZ+e2bf5zjHH6mB0ddCpVJSRjLtIBNo4y3KF3F0NvkD5QvHQP0DP+c7pgGKMs7kh5QzfIaGMJkPZQ1lG+mEco6f8x0+Q7nFzynb5F1+RzlmGmTS6bT6jDJ6fHxcbT/boh6D/7It+RGHJOIgtsn2JB2qOvMsr6Pko8ZB4uSkznijodoiPuEzlLF8hnKXOhQxZnKOfE/kL/EEn9fYQPchEYM0WpaLJQwODqnv2A5/OE7+sF+OlWvArJLskwFgyQHtBMX5Ud7TIEi9DD8bHRlThleWqhCjJTE+A9329zZUu5wD3+OacQ78nTofYiCuoXZE0uUwaGAcGxtvOy6ZNG3eVTv0+KMzMNr80ORzXve4fmepzVescjdHec/kLUfF9HJmvOYitMW2exoY/+qf/2zr7/3q31E1GJkiNZmMIByiIU8bGLe2NpDLZjF97JhKK8RLUEA8kiW9i5NuwouRuzG1XgZGbyapEqMoBk+CF28/Kql4UKh4NJm7uUgmQ7cFgBwKE9jZc7FBkFxyBOQKczM9Tmzg6AYkTYEkfdqAVp4xDwY/IwNwE2heRKeFiTboyJzNPr32z6sPticXCjeAabb3cQ6C7XRkX05kfWxB6HYYPg7Q7XcQdb9+pbi/fv06rly5ooWa4w3WXku1YEZrVB6oLGCHownsNT8K8HDbj/Z+Op4fvfy2dB+i2WgqP3AafbzOpIzpEGBQTtfdKWXlGXUuJEWFEzqv1k/1pYGw8n8j7mU9KDDKKohqtYE33nwbDV8Qn/mzX8RWNovHy8to1WuYHh/D9MQYouEgmkwJ4PPDH4xgaW0Df/zN1zF57Bg+89qnVW2lg90tLN15iHqhhsF4FOXiAfKZbVy+fFEZGJvBEGrwo1hvKQMbPWt4sabRJpIIK2+i5aVVoB5EreZDrlhFtlxFKB5Xaa4mRocR9/uw/vgRhmJxDI8fw+Z+DpmDbUxPDuHi+VPI5Pbxe3/4h3jznes4/8IVXHnpFaytPsPe9h5a9TpCMR9GZuJ4YXYe1xYuwldqoBYK415+Hw+2nqFYKOPixCzOj03jwc0Pcf7qJZSCDYRjAXx44wOsPn6KWJBCN4Xk0AjWsgf40/fewcrOplpf1oacH5/AhbkFjI0PITGWQiydwM72Fk6NHkN+dQvNQhlT09Mo16pIDwygnC8gEo5gcGocRVThSwZwe/khquUqpsohPPnO+9jY3sXCJ69iw1fD9PFZHDzbxb/7f/8dXr76SXzlZ7+EzYMNLG09xcDQEI7NzuLh46fY3c8gHI2ps5MeSCunlVg4gqGBNFKJBKI0roVKSCdTyO5n6JePickpVJoNVNDEnUePsPZsA2i08N5b7+C/+69/CflsFjce3UXFT4AyjleufBJTTJGay6O8sYbs8mNsrS4hHA1hfGEeY2fPoBGL4we372JpfUMZJCdGxnGwd6CMXu9dfw8b21uqPuRB5gDJVAIFGgLRwuLiKRVBx/qbf+61z6O1l8FHb7yFudExZPf3VHrbRhAq0vKlT7+K+Ngofv3X/zUQi+LFT30aJy5cxv3lDdx+vAJfSHukRYI+jKTiGE5GMDs1gUQ0oozc+VwWUxMaHIXCYRzs72tDnpNeguCU/+nI/V0UiwWsra9jcnJUHeGZmeMIhaPI5vKqHmi1WlfGyhOq1l0Iq6srKgV6MpnAQCyBZCyBTLmI5fV1jA+O4Mn9xzi9eAbpyTFs7+8h4vfj4c0PsftsAz/1xT+DrcwufQExNTmulD481wJemaqcIDk9OIhatao87FnXhulhqWDjpZYGT4JD/hCcEpQT0MrFTjz3O5dfqHqs/JvAUgyFBKr8m2CW68HPaWCk0ZUGRlEqiuLqP5WBUebVBWbbEVG9pO7h79wu87aMM0Esn7f5tiljBK9IG4IxbFxjYhA3zKCwDS8ILlZTM4KR0R9yOeJe8UKnomVdDIzsRy4bMk6O3VY4fZwVPAoOcbsYmzLwR2FgNPfFxKN2OhMTM5r4tHseOhWO248X1jXxn9clwqNBJx18d0F7G5t2v9sxMNrzsZVo3e9pFOO2H/LcIdpW4JEeuUyX3G1gJJ+YVaUedLYERox3zV331g3e2tlvBNB1gF0vbNnrImdiZRvLHYU+Pw6998N0bm09r4GxF62Z+9VZG4lg/HgGxiYNjIrctUGxvWbGXnXo7IczMMp9s+tuYIBrNwMjIxjpfEgalDozP04Do0Sx23v5PAbGXnT78ehOP23eZeXOTv5PPCO1gPicRAnyMyq6qFwSQyCVUPyMyjWJcCR+Ejkgzkb0YGA2BH5OfMG5iKJOaEQMgHxHnUMnoRUVaYyao06BfEKMciqTgpNmXcapDHORCEplraBjX1RucZyi1CTmYJ9iYFYGRo7Zx4gEbQwUJahEQEhdJNNQqAx0gIoglL5Mmc0yB4KfpD8xMlK+cmySdo3vC79hG1xTfkccxZ9EgtGaelxcR5VmzklXyLap2CPOYmQGUwFzH6lkPDigAVgrmkQfwPUVxSjXWc6B8BbOmWvEPeX3XD+Og59z/sSQHC//Zp8cC9NZi4LYNDDyfdMp/fA50Poi28DIG+rNm7cwPTOLmeNzKFeqCquSBvphpuc5C17vmDLRPDM2drPf9zqr/WSIfC+4VDDVUQxY5hhMTGTKNJmP1zjsz21MYPdh6x/svXHDSF382tU54/l2kM5cdmyEiQc9W21HMR693+cxMNLZkbVGxVlKpVxm5Dajkdr1q3UJCuL1Dg14j8uTLtqZKQ6/64YF5CmJZJZ9k2dNWXH0VeqRIl456/5oIxjdMLh9fvth7n7nU3i03S4/72dA7Pe9zTM4FhPv2X30wgNe8+g1/x+1gXFvTzvRUGYIPojGYkq/RD6ujV5a583xikyk0wpli9YpsJac1qUTL1AvIlnN2CbfY6BAIpFUcoZySQyM+XxOfS5GRcot/vBeS7ks89VnSGdfoIFuaGhQjY8ydXR0rI07GNFPJxrKVz7TMXAzu1jeidSEwhmU35SZlNfELhw758TfRQ5zLMxCSQdzzpnPU+7SwEqcw/lwLjTS8vdsNqfGzM9ED8O2KM/5nuCJjfWNtjGV31E+63a0oxGfpc6Gmao4JmKF9GAahWLemf+Qeo7GQG07CapsHNyHdrpTFbjTwN7epkp3ynkSJ+RyjIDUjpM0MK6trWFwkLhERzBSd1ssVdS6yhxEjyAy1VUn85wRjOY9UM6E9GOeHy85d2S+5+hYbN54VH7ycXiqmwy35e6RIhj/m597rfVrTopUFcGYDCPMXLkkuKBfKaPzuRymJifQUiG7VCLxvw5jb/1HNDAyZSEnKtGLJGwqNUkwDMc1hZab4DJBmxuI9NpskzjaqUucYqMC7CVMVDbSfEeI0A1MujF9k1BNgWMKezP1i8nUewE7XZS14011FOKU/s1/bUFrz4vjFOZq9tGvPyvAUi2lm4FRPhNAbqaSNddLvnc7XDZjMNfcbK+bTpjjuYEPPvhA1YFTSnCnPmT7HTUAo0cHlEqauH4A26RBLwHvKcSpOPMIjTHnK4Vh1L7pRfLkPzbAlzUVD2xzLEIH5uVFLjBtcOFroc4IRtbGUF0HwBpXZC+3bt3G+x/cwl/+K38NsaFhfPToEZ6wrmGtrgyMp2ZnkIxFEQpSmRBEvQk0/WH8/h99HSdOncSLly6hWavg2epTPH38FNVqE9GQH2dOziEeCSAU8CGaiKHa8KHeCgA+pspxUqY1WTy4hlawgXyxgHv3HgO+CPyBOLL5KirVpvrvIJtDtVFTEZilagkTE2MYjMWRYFRktYjFxTkUyjl89et/hIdLS/jSz/8CXvnUZ/Hw/kN87zvfRTIUwYXFk7j78Db2awcIVeoYKPlQzZcRSqfwtF5C3t9CpVTFVCSNy3OLGIglce3TryDbKOPGe28jUK/g1OwJbK1t4b33b2GvUEDJ10RqcgyRdAKTUxMYSiVw8eRJHB8eBZpVJIbjuLX8EG+//x4mk8NY/fABUghh8eQptFggulLFw5u3cPLELK799OeRCVbhi/oRTOk0SOmCD+WlbZTKDfjHR7AXDiJbruFgL4frP/gAWysb+Pkv/XlUfAU8XLuHl15+CWNjE3j77R+otLfp1CAeLz1RCoNKqayMXTQsKG9yeionYrh48QKaDe3cMn5sAsV6VUWUXr9xA5sbO0jGkrh9/Rb+4pd+HhvPNlAKN1FoVNAqVDE/PInxWBIJKpgCDUwvTKLVKClQs7N/gMmpGQTDcXz46AFGFmYwOj6Of/g//0MUM0WkEgM4feo0zpw9j2q9jlgygd/47d/Efjaj0kfMLsxi4cwJvPH6t3ByZALX5k8hUWtgMBDC+soyQuEgfCE/Sq06Tp47g2gygT/42ldx/tpVnH3xGorNIHbyVbx/+yGqTZ26IhEJIh72Yywdx8m5aaSSUTTqdewwddTAkIoErFSr2N7aUmvG+oqsD0mwRaDIdWNqDMpCpqMYGk6pWozzcwuIRGJYX3+G5ZVVVGpaYdP0NXH2/Dmsb64hEAooZXs9X0awBvgSUazvbGN6aBwfvH0diVgccxfPYK+QRT1fQG5jG/c+uInPffGnsFs4wNjYMIaH06hVdfQ6eZ9KgZrJqLRX4rVHoM2+CXA31p8hHAwr77loLKqMuqzBp/L0O8o4AbB8n/+JTOXFoJPyranWgwCZn7FPXgRoQOQ68EbNMbBmI9swU6RKu/3Alht/9XynTwTjj9LAaI/BBq1uWMJ8x5Qtcrk0wSR/V8o4R35LtggbKJtytb1WfQyMqm8jtT33lCnR6OWoFCAuP6axWeTXj9PA6HYJsOXxj8rA6IarbE9Lezwm7uos14/ewGjiZHNbqJRSZRKMyDH70nZ4G7WB0Sv9jPu5Ejxy2EDeNR4rulFHgBMzBtT5b0cw7uwgXyh0DIzEwRZWcty/DhkYdTrXNqq3huuOm7xwm+y5G8brwmf9GNQRvzfvQDYf8GrieQyMnhjRJRq3szbPb2CklxqN6sQJbVzZ3qcfXQTjcxkY79zFC6oGY8ejXrvvWbT8I4hgpFJGlKg2zYnRxVYQ91JouPG/I5Ka62NmXxyHeNmLskhkvyihTAMjx0Jlnni8U8aLo5UY4YgXJDogQsNdTUcmSrvsk0op4hNJs8p1YZtKIanqsNaUQozKKsmqwHfMVO96XVg/SEc3pgYGVHp2tsl2qOyjxz7fkehEmYu+IwYUXmG9aH7P8YjRlIpBjoeYhv2LIk/GTacczksrP7Xij3Nku8xcQUWmRCiwbTH0UcHHsYkzl6RzlT3gs2yPn3M8sRhrIjHdaU2tnxhXZWPZHp/nuDlvrsnIyCh2d6kk1LV4uDYcGw2B7Js/HI+kdBXeIs5h0j/7E4dx4jlGJEhqNSpD2TajVbiG7EMMkyJ7ejmqtNPKWylSxcBI4+Lx43MoOQZGrk/3nb/bmebjGuL6nR9bd2LK+H5yxK3tfjoW+d7EpYIFvdrzGoesv8gu+++jjM+ev7xjz8NLxrhhJC+M0G8v+n3/n7uBsUk9CiN/2o7fTaWr5RkIOqUo5AwGndprpHfTsa3fGnT257CxtY2SHFzmRjdeBka+28tA5jUuT3r/MRgYZYy2DDVp0L47muNzw81u8/I6E15no9/ngjvd7of/xRoY0cLm1iYSiZiOpndkIx14KIv5I1F1sm/UD1Ae8nPJYkBZJM5glLHUT3BNKMN0pJ2O7JtfWECj1VL6GX4mTlGUVZSZDHSi3oE/jNij3oPHgIZByjLJOsBn+Rzb0AbGUTUW3oX5O+Ux25YoS75H2Uj5yx/Oj98J5hCDoUQfKl2PqoOo6xSyDz7LeVF+CtbhvxorsbSZXxkg+RlphPNmn1xHyawgBtuBgbQqdWMGF/FdObv8l7iNhj+Ohe8xO0IilcT27raS3+NjE2BpNbZP2U/HHn1v0zofkSd0uM8e7Cl8wzXtpG7VZa2GhoaVAZVz4zNsmylUqzWu31BXW6ZN4sdhYJRzbp53Eyt4YWubl3jhC7c7xFHP/ceV66ZOyObp/JtjPrKBkTUYp5kiNbeHZJz1k4JKyUtr8M7OFgr5vDIw0ujIaA6mSJViqqojXVHFlf+7KSr0BvQ2aJib1WHYTjJFRpE5ykMSI0E2iZ2pQmRhvECHOR43EOl1+XIjDlE0mULHFC5ugqaf4JDNM4nUHKepMLC9Qczn3AB3Z90PRzCyX0/CNoxPZv9CZLaxzwSZ/cCiTTRqfRzSkL1w83qRdRLBafbTS8Cb/dlzMfdePDHMw6WZnl/V57t58yZeffVVHV7v1x5hvQyMNON5GRhNOuIYTCW4F7C359hej54GRrVaHWOiU59LjU2lezKtop2V0nTTXbBWrZWuVKyVjY7yhKl8dBed830I1AR8qrSNclegBxV9V3wBVMsNfPObryOeGMBPf+nLOCiXcX95GUurjCRsYiAWRdgHxCNBXDh3FvF4DO/duIWBoTF841uv44VLl3D5hYuIh4MoFTLY2trByvoG4tEwLl04i8FkDLs72/Ax/WmEtTMjaPkCaFTrCDSBCL12/T5U6gUgFEChXEMzEMW9x8t4/8YdbO4c4MmTNfgDITQYhen3oVyvwBfwIRHy4/TsMZycm8HYyDC+9vWvKl40f/IULl19CaFIFN/90z/FpfPn8dLlC0CthJHxYezs7WB/5Rl2Hy7j8YOHmD2ziOjcFO49W0OpVMVwKIlAuYWlR0+Rb9ZRbNWQ23mGF06eQClbQDFbxKdf+yzC9ABu1HH5lWu49/gBtrc3gGoZyUAAxZ1dRHwtfOKVl+AbTmEzn0UiEMX28gZCTR9iiTgalSLCmQIOHj3CaDKOuWvn4BtJotTyI5RMoeRvIdLwI8YwPV9Q7V2WHuKFCtZXN/DeD97Hm6+/gb/9N/4HLF5exFZpCwl6iZXovdTA+NikMqrx7DDt0+b2FhqthkqRW3cKZ4fKrC14DIV8Biz7duz4FLLFHPKlIlbW1/F4aQUDiUHcvXEXP/mZL6i0d5ulfUSSUUzE0wiVGqjsHmAgEcXCqTlMLUyiiipqjRqeraxhJDmEdCiBtb1NDMyM4Wvf/IaKhHjxyjV8/3vvYGJ0AhfOXUSxUML8wjzKVGjk8/jDP/oqvv297+KzP/dF7O/vYefJMn7mtc/ilUuXEfP7cefDWzhzdlFFOFZqFWxsbqBcKqnUDQOjI5g+dQrzZ17A040DPF7ZVsZtGtca1RKigRZOzU3h4rlTiEaZqreOna1tNMtcszEF+OjgQ9lGLTej/1hbkeeLIPTx4ydtj+vxiRHs7+9idHgUMdbk3N5VNRGpjCmWiwjHI7hw6SJyhSwC4SDiqThiLdbpbGCvUsR33n4Lo5EUNpaWcfr0GZx/+RrK/gb2n23gYHkNK/cf4MInrqAWAqaPTSIcpOJLRzDqwuMNrK2uOZElum4BgS0BOD3ktja21NioSOMPQSgBPz0O+UMjE5WETLcqclKBzWZLgWTx2qPRkmCS7XNu/I4Ak+1KitRRB9iSl9opUo9yiXXjr64ARwn/3l6y0lanX0b7dQwunu16fOE1Nm+s1c3LTWwlsqcN6I0aXgL2TXlu9mHKSzWmPilS1fN+fzt1LS9MvBTRwEj5abZ3+AKgjQbyjJdc7LeWplxywx5ueELwnXxnGhifZxz2HNywqhvmk/lLVIyMR0cvustuT5xgpFx1k9XymT0/RbeSJcGR8UIT3opXIgt6tnbX8TRx4+F9c+4IRn1KE/OZuMzEfsQhusaJTpFabzURCAUVjzANjK1GU6VINZ2xdDSaGfGmc8nL+goOMk6TJ7n1oguTjr3ozathr7tAv+fNPe51BtjO8xoY7Tm74fbu+8/zGRhbTV3nXQy/7fPUw8DYqQvfj0OY3z9fitR7d+4ersEoCUNMg/iPwMDIaF1tbDXSyzrn8nkMjG5nuB+99FtR2R/iA2IW+Y/KIjEEStpUMWxJDUa+I6lHJYUp5yqKMCoKJXW6SieqnAR1yjD+y/eJDTgGUdxxXahoo5KPNaalvhH/5vOUSXyHz3GskgKMbRCzkK6JL5gVguMW4x4VhBIhyTapCOSYxRm6VtGGN7YjaVLFgYrKM8E0YnyV9KwsJ8G5cMx8j+1yHJzPysoKZmZmulKk8nu+KwZBURbKOrJ9SbMqRk3+HaJjeZPRe01d+sOpTSn7J8pZ07GZykbesxg9IMo/tkVFrRgBxcDIdiQ6UKJOqSiVNGlinOVaiIGRz4mBkWUCJDKUpQNMzCI1uNxpsXeKVNPAyBSp3NMuLmA50/yXbGB0w379HLZ63uUdBxIbm8nfbvth8xOTd9k6GVM+uskTE5sKPnBrvx+POur3/7kbGJXDtE/XeaMYULXVHAxD5wEzhTgDRbje5Ae6sI+3Dtd9H53MXFaEKNe/1xmxo43NPT/qPtjn0/W9H4OBUehazoyJk22s7TYv847Ta6798KOJec12vO62csbsdmWvzDNjOzk+z5544VqvMyy486hrIlg8l9cptUlvkqqRf1MvK+nBTf5CWcMxUKbwR+Q925PoRDrsUH4KruD54P1hdm5OlYHZc3QR7FOMhXxGohbZH2UY26FME2dwYgpxIGKUobxDIxzbYdassdGxtmMN8Yjsjzg+8W+OXxyHRNbKelNuSySh2EiIG4hL+B3xh2SB4r+co5Q4I/6QOYsBln9LHWe+y3Y4r1wmq+alHZNiCi+Z9E45zTVjVknBYcFwEM82n6k2mL6UzlqZA+r6QsqwyhI6+qcTWc1MmuyL45GIS85D0tizXxoyaeDknrIv9hsKR5BKDbTJSdbRxsQdenz+FKkyb9sOws9/HAZG+2yJ3PM6O25nXp714jNyZrxkv2A5ttM7ReqXP6NSpKoajLkDJOI6gpF1uiicxMDIYppo6BSpftZTMRQUPy4Doz05pcNq8jKlGYgAV9Z9ItGx2Llsqg1wTGDlpXQR5u92obJBkNczAniECMwNtMGQuclme6YQMg1d5hzMZ9zmYxNQ591OTZHnAWI2AOT4JMpBFBNuAMNtvdwOhBnBKHM0D+5RhLiXcLP76zUmN8Cs+/apVCq3bt3Ca6+9phiyGBjba6N5ZOeHxihW2Xbwm32oTeEvgq638u1wnvc2k/EwMJq63zYocgyMarCqIJG3gVHrc7qVb0rZ6KQZs+le9u4Qc1PjY4pUUOWIBsGojwkxg8hm8njzjbdw+fI1TM+dwNruDurBIHYyB6o+YyoSQTmfha9Zx6kT82p937l+HeVaC+9cfw+vvPIqrr14CcMDSQRarPVSR72hPY9DgZYyiJBGCaf9wRgyuRKerW8pJcP02DiS4TDymX1U6yXlbZMYHMZuroD/53d/D+99dA/p0XFMHZ/DQHoQydSAisYiYMnlDrCyvIR8YQ+jjM4KBLC9to7jM7OIxZIo1xrY3d9XRqhwEIgEmyqNqq9Rw5mTZzGVGkIrX8I203MODSA4OYS7K8soVepYmJxHs9zER3fu4/7qqkpdmtlcx/GRIfhbfsQjcczPn8DSygrqPuDKJ1/E2voqdjbXEUETiYAfaw8egomeXn7lZSSPTai0nf56AOVSDY2AH7vVHDY2VuHb2MLJYBTFp09RQRmnrr2I2PgplHxBbDSL2C9mMDoygrDfj/2tbaRjCRQOcnj2dBVf/8M/QtwfxrVLL+LaT3wapRDr/zWQSqWxt3uA0bFxFRkYjkXhCwWwdbCLaDIOfySIWquhjI7xHFT6262NNTRrJczOTKJaLSkjZKlcw9vvvof04BjefPMHuHD+RZWeNVPLwx8ExmIDCFQaaJUr8Ad9SAwlkZoYRBV1NJp1bC6v4lh6FLG6D7fv3sFmfg+72QN84ad/BuubW3i6vIzx0XGMD40iFY1jenwC5VwWq8vLuPHB+/jat7+Fy1/8Agr1KnY3NlWi7i/85E/ghRd+XAaIAAAgAElEQVQuYHVtGcMjQ1hbXUF+/wA+pqyIJfDtb/wJxibHcOHai7h49RVcv/UQGzsFNFpBBaxatQoigQbOL87j3JkFNFuUuT5VmzK7m8Xw4JDyko+xIDnrj8bjqDXqyphHvsOM5UwxMTAwqEBi01fH/sEuxkfGMTo0goPdfdx4731VA3FzewPHT8xh8exprK8vIzmYQjKdQrDuQ7NQx04pjz/53ndxPD2GneV1zM/P4/QnLiMxNoSDjQ08uP4B6pkcJk/NYmByGCnWpWTxc4JCn1+NkUqlN954Q4HzCxcvqAhMXnJ5qSUg3NvZw+gwoxnj7dQeBK0E0pJCSzxpJVJBeck1Gtjd2VXPEGgSyFP+E1BS7lPxRYDK3+lFSEeOMWXU1BGMtoHxKLKol0w9JLf6GBhFLgpPJz/6YQyMplFQ+L4bEDQxgozZ/EzktAkmTfwkct3ELZyDgGa57LSxBmvxWvWLRBRyT1TfhoGRmSdIM6yd7WZgNGWwKU/cwK8XuH6ez23MxjbMi7FpYOzVvhd4t2WjTWte9Cl09J/KwKjG6RiSbTqyL1Pd6+JuYLTpp/ud5zcwEmhxvxjBSAMjazCSZ9DAyBqMiiZpYDSwi6Jx/Y2uUS0OUh4GRn0mvHdfDGCuGFfqIjl9uNFbP7oy2z8KP2vjwyMciOcxMLo1++M2MJKPyl4pngAalimZD0cw/sc0MDJF6kUnglHkmjhfdN3zfgQGRuXPZ6SBkzPVxviWksNNXph7Zzs7fhy66UVaImtMAyPpQ1KeCq+XqEGmdRe+S8WSeM+LQZKfEfNI2i+2H2PEnOPEQB4pRiwa0dgX/9be9CHlOU/MQH8CtkM5JAZGti11/3SWiJJSFLJNifYTAyPbk7pINDCKYY7viIFRDFY0MKr7opM6V4ypYsRUqUmd9K7t1Lo0yjHNod+nIhxEschxsC1mgJidnVXjlYgMjol/EwupbBFOSlaJjJSUZ3yOa8O1Y9oxGheJP+lES+dNLqZOncaabUz7po2gTJHKcWp8FcDe3kHbwMg9I9bj2MSwy88E14kTLsdKBSUNibxDce4S8UhMyGwUZjo3rj/Hz3IAWsGacHi1Nq7zM3d+TH7ew8D44UeYmZnF8dl5lMoVNQ+JYJQz5IaZjsBGj/yIqVsyz6d5p3aXI70cgt27N+di4zjZG/tNN2ypJGV73Q87f9n6N7NNW17Z85dzb/Iws71eOjU3zOuFw468QcaD/7kbGOsNH4pl6j7o0KVTB8Mp/cJ/E8k4kklGFjfVvUocqrS/Y/90ol1rppyxukvkyPqbtGXLEHMv1R6r/x1Oh3/U/fHEPw5c7RXMYstDDkenpVQUbvyujVgydjcDo4zX6+7oxk+OOkdbRsvfZpu9ZLWpY7TPoon35Oz1G5fbmbXH1O8eZT/fz3HjcHs6aCND/aCDc6QWochemw4piylfJDqf+6jK1UQi6j+R4RJtyOfYBj+XVOMSXcjPKbsEkxBD0FjIPeHzUoOYeELkoeCJyclJ1a440/BzM3Kfsk/KxghGknrPnIOkhOUzbJt4hrJcUrqybXEQkvSmknmA6y6RkmJf4PMcr6RcZbtcG0lPz3Xg/Njm6MioysTAOxXXglhD6h/K+WCfxB/EJnrfWvCHAlh/toZwOOr0X0I+V1B4g5GIxBqC53UdaFblayC7r7MhyL2X68s95LpQB0SDIvuQfeA6JZIck675KGMSI7REZJq0rpxIf4gUqabMMu/3pkw1z0zXPcBwYBK56nb+jOF1ZVgw9SRu7/XjxV7Ywpbh9vk7UgTj3/iLP9n61b/9y5gYG1Hp/SKRAIIBDSypN2Pu4UI+h6mpScPAyHjFTv2SurrcGbUwDOOjN6PqL8xssMCLVIM103xaYUmi56G/ffu2Oti0rHsxUpP52sDFZHTSp777d6e0sQWIPTc3IGN/ZhKZfGcLSPNvm/mbBNi+vDpgz75UurWrL9osatwR6OaBsIWP9Geuqy3UTA84u12v/fcCBW3IbEUxuo3RTYCZe2Sur9t8vQ6WzNkG1myPl62DTBasffHyyy9r71SJ3nAalFDmNs2x3iA9Q40ajF6gt0N/3eepF611ATYjerA9Z8c2yLQZ3CsVbUSw5DSqgJOPKXt0mhphSPxX0t6IYsBMPUSzYMvJuc2++Ly+6OmUifKsCDEl8Gp1+J2bYDMQRA0+1BothMMxbG1s47vfeRMnF8/i2PE5fPjgAeZOL2JkYkJ5u4SCAQTRRCzkJ9pTfS2vruLuwyXcu/8AX/7KV1TtOl+zhma1jJHUIPyVJpYePsD9B3dx9sJZjM8cQ80XQC0Qxp1HT7D6bFPZVSdGhjGYjGNjdRn1ms7fffLEKfzpt7+Lr/7xNzF3+jQWX3gBjVAQxWpVCVV/o4X8fgYDsTgK5SJ2s/t4eO+ujob0BzE1MYWd7X2srj1DPJHAzPEpVQtyNB3FsfE0SrkDXLpwGZdOn0csoIsb52sllMN+1AIBVW825o9h/ekGMtkSbi8toexrIZ2OYTidxIXzFxEOMn1DDrfv3kOpUsHcwiwmxkYR5uWiVkaSipWDA/XdwOSYqv/nawVQz1QQTaaQC7Rw89kSVrdWEdnZwwuxAYTXNlDK7iE1OYnQ2GlEp4/jUXEbTzIbGJsaRahaResgi2i1gaX7D/D40SPUyxWcP7mIzNYugiMjGFk8gfTQMM6cPqtS4G5v76iIw4GhQRQqJYaLIp5OIRANoelvqbqWM/Ex+JoNNEp5+CpFJMN++Ot1p95gAd/+7veQGB7H62+9g7nFs7j28quYOT6NSCiARrmC/Z0dFAt5ZAt57OWzGDk2jlK1jPXVFRT2DjA7Non81g7KhaKq13n6yguIDKTwx99+HQ0/MDw0iNHkAMbiKZyamkJxcxt3PvgAm2urePfWR4ieOg1fagDjY6N4tPRYGeh+6otfQK6UR7FaQi6bQSWfR7jRwoUTp/D1P/hDnL90FgtnF+ELJ7G5W0CtFYU/EEUhl0cyFkYi7Eck1MTYKBVBQfiDftCLenN9GxnWovT7MDk5oZx9qNjR6avCqFXr6r+d3T3EYwkF8Er1Mg6yu4iFYxhJDysFeu4gg6GBQaytLitZPjs/g3qrjlAkqFOZNn3I7uWwXcxiv1jAUDiBJ/ceIBqJYvL0PCYXjqNeKODmm99HdnMLZ168gKHpMQynBlArV5QRmdgsFk9gZXkZv/7rv6EUS+cvnMdL165iYCClsAS9z0uFIkaGRhCPxRVYJQjlv1QyUZYJvzRlpDJo1RsKrPIZtt2uzcNC7c2milok0BQvN0YWqOgEJ7WIeBBKLZ9+Xp695IKrPDtCBGP3xdSJivJII+SFC8yLqxuo9JIpNr4x5ZvbRdGWm7ahQN7RssRIbdrSFwIbQyi3HFkjI2UiPQ9JAydPnFCv2HPqkmsGCO93ETWxnjf+1N+Ya2b2x99Nhyk+K6lqxHAtzlUmNjHb8BpnLyWYjTnsMZr4oIPJOoYWc6/Nd23a8FTKOA2YNGDSnVpbK4LRxIj2GdbjpR+Sjgox+xWs4D42MTCSvmxFqm6Tx4dKcamvwt/p8KBqhzkGRj+zsaCleES5UlG15IWnBJzoSI5JYRN1Hq1alu1bndx39Fj4jra3et1jtDOafrbjm6XpQ9ZB5tGdHaIXzep+u6PVvLLbd57r3NVs7G7vnVvfbjhY1qAfHdnj7aZnM0JQr3v7/Kil6+xF296rakfRyUE93VFIMFqtScxJA6Osr2MybvNZPTu3NXBfc59y4rFr1nPL5RwqmjGMWpQ19+/ew9mzZ3UN5ZCu7SOOeO3z6fwi5EUnKip7+a/9Y++3OYcmPfUsA6PNj/rtqfm9mwwx707d+2eUSXGiy+22TH5FfihRjKKcEBnC5/i7OLXU6xrfiwJQUqKKvOF9gMZk4h5RuNFJTZw4xRGG34liSpRu5OOiLOO+yLiI6fnDvqiMYxvStsxLHJ9oYGQNRs5DjIqSglSMYXIfEjpgWQD+8HuJapR+2A7HxD6ldqEar4OLmBmmXTdSZbJgNJJfRTDSsVqiBfkO/9O1inQ6UbnDETdxf8XgyLGIYpBjr1QYnckakVS2stq4XhveF8V4KSlYhXfzmWw2r6IQOBf+iCHXVjqqY0BjqaO/kehPiWqUaE6OW6IRJHpU0iqKzGVfXrqGbnmllZvkH6z/zrmobFuqXmcQN25+iNm5eUxOTSssS2xN3ZIYRNvntUdGnl7ny02ee51vG/d54VR5/yj4wsY3dptuONJtfF64xMaG8q6Npcw2j8JPhMeZ8sMr8s3sU97zwtBuc/PifybvEr7XajXAs2hiXxMPe+2taktpTTX213o4x7Am8kRlX2CtUFU4xskUoXkg+xCeKesgGFXGQsPY/kEBX/v663j2jDXr6whHwigV86qW2ac//SquvXQFjP5l9CLrrfJeqfETDZEdbGHukfTd6UefYSWvXJzS+Z2MVdbQi07MfeazwotFpyh0JMY9kafyuYq+tOoICr9XjgKOE5msGe8hKrpTm0adSE+nVq7Dn+iYJlHaNKSosZN/1BkkoNeIpV1En8bMO2xTnJjMc2mem35Yqd+5M2WvF5734jc2H7DPo5wzewxeYzYxiRuPNM+hyWPceLbXPcA+1258lrWCK+WS+or9KBli6C1VSQenBqPcI1hWRj0vmdtaLYRDIYXVVOpvpy22pzISOHcJyk/+Tpks8rbE9OI8s04K9nRapy6lvoNzJSYhDUlAlNK7Uj4ndd3GSrmiysXwd2a1Ur83Gir7iqL5JnWjIe2Y66RXJ61Vq9r+wf84HxoYx8bHdBmZtiHcr3gJy+4oxyZiCQen8T3JGqHyQlK/FI2qPuRM0bZCXCCGOdI311fpoapVpYfhORdMwLWSvebnytCXoCOQcwfytVQmLYUtWsxkpCNAqVOXjBMcBzNo1husVUntsA/1SkNhPd2+5p+VSlWdS41lKio7ms40o+9cnAvbtX/4jvCm7jMk6Z77O+24nSXzTmHib+EFh+7QLiVG3Oi765xqou36ccPrXu0cBYvYstDtHeEVMjdTFpp8RNHC3/zFL7R+5W/9MsaH02g2qggG6AXqVwKJs2FKuHwui6nJSaDZqcHoZmA0hUW/xerlVWIzpM6gebnU6djICHiYSNw3btxQKeQk9Zq9mW7MVD6zhYFJKF5z6LWpNngymWQvYjsqUQhjF+ZnCwBz892Em17bgKMg6Vj3OxcGPRKbsLwEihym/vvd/YSn4FKddz8rYKNXH17jtQE0/5YD0WsfbcOuzJ8Xqc2tbayuruLatWs6FzGBh6EsVmm3TCUcPSgJKg0DowhEmZMNZo+6nuYc1BooPikKpc5CUs4ytSLHwMi+MC/QNPDVdM2Nao1eulTOaAAlFzi5iHPNtHc4L6BRld+7XCwjFom0wa94/XDsOhWHBowyRrXuzCFO+vMHUK7XUKjUEIzEEAnHUciX8NGHt3H7zj2cuXARNEAmh4cwMTONcDSmBGU8GkI0FEC5kFPCe28/g69981vY2t7F//jLfwuJWEQZGNGoArkywoUmHty9i1t3buITr72CRjiIO0+XkW8B27kCwvEE4sk4BpMJMPHnzsYzlRI6HoqgVaxhZ2UdQwNpXLh0Ca1wELlWHRVfE7VmHSPpIVRzBVRzRWW0rAYD+Pbr31bODifmF+Dzh3Dn7gO89f13VJTrK5+4itNzx3ByZgznT8+hVcphIJlGOEiFqK6zUmV921QcuVIZsWgCoWYQe1sZFEt1fO/6dazv72Lq+ATSgymV2jMYCuPp8goePn6s9jWVSODKCxcxPjgAf7mMSKsBXvvLIT/2gkD+oIDsyjYyq9uYnl/A6OkTuL+zivuP7iFxkMMpfwTxrV1l5NspFrBaDuLC5z6Px3vrqKcC8Id9mE0OoPB0DZXtPdy69xEKrRoWFxcxlhxEo1DBs2IRW80GpqZn8IWf/IJSrq0ur6qUTbzwZHJZDAwNqDWsNWsIRUIoVYoYSo2gToPD9CRGohEs3f4QO0+XMTt1DMVCEaVGC5VgGN969zp+4ud+DoEY1wfKCJkpZLG2uY61rQ0UqxWEojGVg/1gbx/FTBbRYACpaBR/6StfQatSh6/uQ2wojf16Gd+7+R5aIZ+q7Xl8ZBTzQyM4OXkMj7//Dn7w+usItZq4u7SM5vGTSE7NKvofSKfxu7/37zE1fxzHT84jOZyGn/U9wyHsbmxgdnIK77z5PXz6sy+jGWhhJ1NCtRlCanACLQRQyObx4qXzWDg+iUa9hP29LSSSMbUmAwNDqJbruHP7DgbTKRX5yoNdccAZcZSKHGz58OD+Q6wsrykl+uTxCQXMGrUGUrEEkrEEIoEQIgTd1Rp4lxxi3cQavce1BxgNiZFwDM/2d1GoltEo1ZDbzyhnnfH5GQQTEWX8/sbv/T42V1bwE1/8KaRG0mhUKyrCslgoIxQOI5cr4h/9L/9YGfa+/OUv487dO5icGMMrr76Mzc1nSMRjyOztI5VIIT2gIwoIXukFJ172nvK2oT0IJYJRLtZS60g8+9kOcQG927ge4sEn/IyXAvFINPmuDarcxtFLVnjZGEygKe/zM8UbHa8+Uw7IM6bsseWkyCFbXnhdIA/JB2dyRwGmZh8m7jD5eZf8N8PknX7U+B0vZdWGsbiUodwvRjDyUmQqZGVdBJfYxj4tY9zrNvaTnTYIlr7EcKhkuuFoI3sgtbPUxTEYbEc6mMoTE2/0pJle4W8uhk97vt0Y14q6M/DbUfbZbb0Eq7peMKwU6LJ+9tw7f5N76YgkE1vaF5Vu7C2Gk957LHQhF0diBPH4paIoFI2oqO/NrS2Fc45NTenaIXR0Ij5xopwVnal150W1Y0TseLV6GBhp4HH5kbnLfBXlGwZNt3N9FLqVNTsKnSn1n5M+177XuOFl88x5zcnmJ1443nzf2yFADIyq5y7a0GPXzgqax3Rop9kgrtSKBkm7qxzgGnWljCF/FT7b4cEdZwJ7LbzX/bCBUa2/oxBuKytULSs9fipVHty7j9OnT3cZGMnf/L5uWlYI2WGI2rBIRz93BUcXTbbPt74Pmxemo+yH211O1qAXT+3mOd1n2aR3acukURkXPxPean/ffZfsrJUoncUQJe3L/V8p6hzFIM8r5yDOjaQLMU6yfVGGicGMCjzuDb8Tr32+Y2blYb+mwpzf8f5UqVaUzJI2RWHHv6V9fs+xhIIhJ2JIK7NlHUSWsH0qATl2s86Q8CWlKHRSzIrDJufP8jB00OLYRUZIyioZj9x35X3BRWoeYR2NqB1IdQpF+UzubvxeojDlLm7uFRWcdFqWOyPPAH/EsOl2viQtm5klQfoT53EZF9eSP7xDyfNCp2KQUVmEHEOM8DGNNjQfUW01GNXBEg/qhqzuwzdu3sLs3ALGxid5TVGGUp0uVitLvfigKcekP/OzblrWrdjtyZkw78jmOXdrwzxbXuNzk9ly5nudb6/v3MbRCx/YvMrmG16yx+zHxJgydnFCdOND9vra6+jF4+3n+LctrzryQhslTC2v+b5Jf/aayZk1527KcvNd/q54Xp28Q9c1FccG831F+w7vUrKo2cT6+g7+2T/7l9ja3lYOEPF4VOmDzp8/g1/4+b+AU4sLqFbpSKAzSfG8UzkfDIbRbHRksHn2hVcJH9E4XUrqaH0af0yFsxgp2mfRcNiz6UzmJJ+bOFzuBHyGvwvvkr7IR0znVJM3yp4L7xZeLOsrc2TbphMK2xTeZZ9N/s25SZ/ynoJZTpCN0KvQQC+Z3I/H9KNbG2eactaN39hnh38LT3fjLV58zJyjzffMM+G1Fqbsl/e9cKLXGtlrY45V6MWkPxuXmO/zeV2r153nm+9Km6QrkbFCJzSoURab63zU8ffe624nRGmTY6B8pMyk3tGRNI7Bu9vBzq19veba8aazfh1jufuYWmDqUuGVeu26nY07PFPuRy2lk2EWM/I0ZqgIBlgKR6epVSnOiX1bTVRrZQRDfoXl69UaQn7tuGTSNv8WutVrocfcXmujfIe8a78vtClr5ijPXads8izzPVvW2efFpGnzPZtWTXrpxS/EufcoOMDtfNh07EVzvT4XuWXyTxMXds3lb/7iT7V+7Vf+NobTKdSqJYQCVJ6wrgNBdwv7e7sqfQYv5j514Wsp7xfTwGinSO21QJ2Be0cwmsxHNkIPWl9ICWbFI4ATY7pKpnQzC7oKE7CZiPwtYzQJwN70fszd7XsbAJjMxQsY9dtMW2hIO+Jl57bebsKF/ejc7O4RjF4EKQfDrU03AXQUovWiEcUSfwwGRlu42ELVHrM9V/mbjHB1bV1F1Fy9elW9plJNGMY0NwOjpLh3Y04mszTH0UswySE/tGea8B1m7ESpOhGMTGUYcLxAmA6GdEAjHT3/UwNxZXjgeaBRkT/06KXgojcplfZi1KdhgLSXTqWUACDY4oVMLvIC5MRjVtIWKG9f9lcqq6gn1g2sNJrIFssqRWrAF1S1GH/wzrv497/3e/jU5z+H6RPzyJVLiMTi6vJ35tRJpFMx+FVIux/5Uhkf3rmPt955Fz/zMz+D8dER1ColpGIhjESTiFR8yGcy2M8dYH1nA3/8nT/Fw7U1DB87jsTQMCrVKqqlAoLNGrLbGzjY2cLgyBimx6cQyVcwhDCuLp7BtVc/hVoxj6WddUwsHIc/EcH2zrYy3IwMjiA8OI4nuwf46jf/GFc+cQ1vvf8eKi2gVGtgeW0dtXIV6VAIL587jS+89CKOp5NoFjKIx2LwhYPYPdhXEYaBgSSqvCgT8Dd9KBUq2NvLYGNrF2vbO6j7odJYT09NYOHkKTA/6MOlJ3jydBnFUhljI6O4cv48UkzpVK8iHvAjQA+mZAQrzQq2VzaQX91BOVNEPJ1GYnQIiWgMzZ19jBXq8O8d4O6N9xBORzF+egHZQAinX7isIkAPSlmkElEUHq7g0TsfYJe1V+YncfyVqxiemsT08CQWp+awVSnh6+9+D7fv3MHVyy9iamwCIQTgbzRxbvE0sgf7GE6nUSzkUCrkVcT85sYzlFMxFDMZXDx5AuOJBN751rfw5KPbGI4lUcwXEIjHkW01sV4q4Pyrr2Avn8edH9zA1soqasEmUhPDSI4NwRcKo9XwIRaIYe7YLMYGBtFq1DCQiuPKixcwkhpBI1NBrlHFTr2E7334HvKVAkaH0jg3fRyT4QjG4ymsX38fH73zNsKtJj58/BSZkRl8/su/oAxw6UQK3/zGN7GXyWArs4fY4ACOLy7ghauXkSvksPz0Cd595x381b/ylzA8PIgHSyuotYJIDY4yU41y1vnUyy9hIB7GQDKGvb0dFEoF3L53H6kB1gcIYGnpMeKxCGZmpjAzPYX0QAq+VhPNehMBXwCJWAIffHATH966rRwYQrEA/CE6B0F5WI4NjWJybAJJGtYCAYwMDikDaCF7gEIuqxS0rE/GfPUNesiXKzjIZnCQySml1ejEOLLZDFLJOP7D7/4Ojs9M4+rVF9UFldhA1T8qUhkTxVf/8Ov4J//kn+Kf//P/HZcuXcL6+ir+t3/yv+LLX/4SPvnJl9T8yoUCxka0lx15iHilk5fYHuNtOU0ASiVhpdpWAsolkzxQ6ghQuUXFnHaWqKJYKrWjBHhZFOOiRA7YoFP+9uK5vXhxLwOjqTjo4tUudfOkD1EadGOfztsmqBU50A2Wu5VZh8H+YWW7l8w25bT0YSqX5HKh3lf3g+4IMDU+J4JR4TpHecI9fPr0qdqjhfn5LuWEeXEQZYCJCTuy2N34ZK9FPzxitmeCZ6EJU7EhkSN8RxQRvRRzHxdDutGZ7IGtQDUoom2AsfFtT7rtYeS0L04aVjgKKA8Do6kMkj2Qizt8+iLrhoFlb821IjbRkVneeyx7xX+V0ZDKH6cmLD+jwi0YCasav0yjTK/gY8eOae9z1rJVKQC18lno9JBBThmP9Nj1PnQUECp60ePwm3MysZq5H/bZEnrzuleY/MDkEZ48yzEw2hGONma3MWkvJbTXfanXGRMF3+H5ETVrpzWJVmzfdZjCTYcPHjIwokUDjd4X/Z+uIyUGRtkrtkWP6M5dr9uIad6r3MffMeB13VecaGyJuDJJ4IcxMCrjtoeBsftsyAXpcI1Ir3uVfa/wople9zm3s2uuod23eQbcFDQ2jzHfpxOsGx+Xd0TBayo5HDWT2m8xRIlxUOSIjEPhBNbBpiOJU+ZD0nAJv5c1M8fZVrKT/9d1VLZtjLTnKryTpRhMxb0yChhGQ1Fci7FQzcPhaxIlayrx+f39+/dVOlFiMVlvjkfSrYrMEN4sfdoyVP+tI7PYLp8XZb0dOWbzM62U9bWNulIfSXiy29ly23tzTPxdxsz3lXHZiUCU9mQtZb9k3bvplCahusIdrPGkFZnawEgH25u3GMFIA+MEmi3STVDdc38cBkbh2W4yWmjd3hev89wL47jJGzd5bu+LF983dSVm2/Z8bJ7i9bcpx7pwhRPVYc5N6JefmQZGs203XmbOt9caylhkXuZ7Ql9d7dMB2K/xhtAo5+ClgDb5o70HMk+Zl+hP+LcywFNHEtbKdTOCm2eb9GmeT/ZD2r595wH+0T/+p8jm8kpBzxJXr77yMv7bv/5LOHZsEsyYmi+wllpQZYTS2IY8LIRaVZc74n+q5IZj0JOoYZM2dSpRnZXLXDs9Du2wIGml2Y6JV+xodJMG7HPPv4XnSupi+ZvfibOKZHPjM/xM/ha6kf2Svsw0yMLvZOziyCJ8Xe6Msi+yHtKm3kcdoWqvRS95yrF4GdV64SlbLpm4yo3e5Hm3+4OsrxsWEnki7Zt81Y1/28/JWks7ve5Jsge9ZEW/NTHX2mzP5pXmvExeLBjBqx9Tlgqdmo6o4rAj8kqibb32+KhYzRyPnCM5ozxL/Iy0SP2HuebmvPvJEZMPShve42uh2ah3GRjl7Aj923TPaF9imTIjgn3kMXScCDkjjt0AACAASURBVCinoWKR6eQjqNVZtzqCUpm1rRn9GFfBO76Gu63I7MOcq/rdWTRzXDaNd9OF4zjiYZZ6XgOjPS5zbWU8trzuRRdyPXCT8Uc5H268o9979vfS95ENjH//7/4KhgaSqJTzCKkQVZ2WiDBsf38XuewRDYxGLu3+g+6dItWN4FVNAJUiVQN1AbAE2QsLC+0UHTbg6LVh5rM2g/KagxugMZ+V722AYjNYm0m79WeP3SRYsz2359yZdf8UqWZbpsA0gYB5OI7CKN2I1HV8Skp1f9PPGGgKWDcGK/tqrrd9abLHYj5rClZ/IIDl5VWVm/rKlSs6pUVD1yRtHzjty9SJAqVBnkoJJ5WS2Z4t4NzoqBdd2PSr84YxfzX7o1e+k/aCoeYcJyMRmSaT36lIjSYq1bIy8hAwSig6o+EoPAlEmY6ICnwqa6rVmm6bSh16eoVCOt2ECp8nsORFsIlgKKiFg9+PSDisgKgCZvAjDB+qBNAUOI0mguGYAtM0vERiSdx8/wP8m9/+Lbz06svKWLfDFJ81eo2FcenCWRWlSEcIjr3WBMpNH/7V//WbKqrs5IkFlAtZHJugoe0impWmCqF/+PgBfvO3f0vV3Tt/+UXEk4PKsBL1B1DY2UIrn8EE6xNEw8hWKpgYmcDOgyVEixVMRBM4PjaBZ4xubFSQHB9BcmwYT9fXkC+XcObcBZx65TP43u0HWN/ewHZuHw/WlnH89CKGJqfgC4Rw6/0b2HzwGNFSCecmx/DCzDSKm+uYPzaJYDyKjUIOL3zmUzh29gz2yhVUmqxR6Ud6aASPHi/hG69/Gxevvojjx6cRrVYxGmf9wgjqPj92c3kVCVqu1pBKJjE5OoYWo/jQUvUgWUtwu1bCh89WgEwZvlwF/mgEzUQEhVoVL80uYroWBJY2EGw0sJbfQX0ohpkr55AYTOHm9evYW9/A9NxxhAM+/Mn/+X9j/8EyFk4uYuDaBVROTGCXNXsbfhwfmMBeuYCtclZHKJYqWFlaBmp1zE4ewycuX8FwIomTCwu48db3cfP6u3jx0kV84uVPYitQR7NeQyoWQ7DZxLOHj1HLZDEUiaNSKKERDOL+0yW8+/AePvFTn8Prb7yJ7cfL+NRLL2HxxfN4vLmCx+srGJs6hhfOX8FYahzvv3Ud609XcO70SZw+vYB4MoxiJo+R9DgCiRh2yjncW3+q0p0OxmM4PjCIRKWO4voGsisr2Hu2jlIhh2oogt/94COMzJ3C7OQ0tlY3UClVUa03sLzxDLvFHFLjw7h49QqufvIaHi09wpOlxxgeSOHs4ik8295FMJyAchJttRALh/C5T39SpfJlZGKhVEImV8DG9i4i0biq0bizvY3R0UHEYyGcOX0Ss9PHUK2UEeV5qjUUUHv8YAlrq+tKSRaJhxAI+ZHJZpWxkKmfTi0uIhaJKaV6nQq1agWxUBARpsugApfpm+s1hJo+BEJhLD9bx7u3bsIfCuHKuQsYTQ8CQT9+9/f/PT71mU9hOJFCoNVEcmgAmztMWxrG3TsP8Bu//lsYGRnDP/gH/5PK4x8I+vHRRzfxzjtv4bXPfhqLZxZ5S0YkGFIGQ/7Iha0fL4bir1ooUBaYEQByeZWoJaXM9jFaW0eY2UoyUbyZ8kvkh30R6Y9hnCc8UqTaILsjm1T4TdsoZOMJU/bYoNgEluZ3Zhte+MSU0/2whwkeTSzG383LeZdsdmj7UP9GBKPsCy9frJ3NHxaClygSG3SbUai2HO+Hw9zxT38PVduIwr8lepH0ZEZmmBdM+8LzPLjIxFj2ZUCM8IeNPE7K3SMTrH6w1/q50Yf6TDLJuHiUmkokE9doKKIvcG5KO/d14onnPcQ7gtE8C8ITyAdFgSAGRhXBuLmpajLSwBiSCMa296zuQ1OGVri199Kpwdgx0v3wBkYZn322bRxrb6fb8z2VIm1j1WGat2nVxKSedGtFILvxNzcSNKMZTLoQh9HOZ/o3ta99DIyaLjo8VO+f/luMjnqdO57P4p1u835vvm8aQDszE4OiGGtUKIjzwyi0hw8e4sxzRDAe1cDYGUnHwGjf2T4mKzjS4173FuElbndQm0bYhvAAUay7d67PpD0v08Bm34WpxBLVUjuyxEgnLO/yPWXYY412lUZPR8ZIqlMxbLnJy/ZYaYRzlPN8zjSE8BlRgiuOIndEld5XK9tNA6hE8/FZlZLNiXBku4rnO/JTsI7sA9fvwYMHbQOjrcgX2SxrLtiJ/QnvlLb0s52MRvZdWZwEbB6kn9Ppok1cJmPvp1y1ZZCspcylaw4NOhN0Kwfssyy02KFVxk2wtqW+/yoDI52BaVQJhnDrw49U/UUaGJkUhE6sP04DY5dscYhJ6PjQXd6if/ucHAX/2GfWi7f34uW9+KUpgz/O+HrJPvtcy99uBsajrEEvHCbzJr2JYUnks7lX7T0C9Y6B9t1F7hjCM3gG5C5iyjr9vo6UFr2d3E1Mo7+p0+P1TNJummvLZ4RnyDnT7Qbwzg+u4zd/+99if/+A6h9V9uMXf/Ev4VOvvopKhY7hOrUp58A0h6USUxZGEKJOSDn7aFwo/0lpHKlZx++18U5LXDr1SIQxP5c9knuWGRko62sbrG0+a+MjmbvskfTBc8ofM+Jc7pTyGccofEnWWdbMvEuyLTFMinOBaawUXbMuUaJT8LMdSacc8DMVuruBsZdwPQr9er3fi1/YmMaUUbLHptx2k91mv7a8sPfI5BEmz5dxSP9u/MKNF5h9H3WNTB7G3015b7Zhnm/zjB7VwMj3TRqWOZqGcIms7cUfe9GFG8+ScUvfEkHJZ8Wgbp9fU473o6NefLL7XR1pKDjOxjvmmrbHw+wezKIVCivn+UajheWnq/D7dRpT6o4bjZqS1UNDaQwOpXQGEzpZ+A9nEzDX1ZRx7X02IhhlX9ywS4cuNHb0KjfxwxgY7fNmr489F899cPQrXvyyFz2JLJNnjnqm3NqU8R7NwPiXf7L193/t76qaXuViThkXwyH69urFFgPj1OSEVki6RDA2HY+wfhPs/t7bwCiMwl5IuZDKRZGbTgbPNCFM0ecZBeFFNZaSxWZQ/Q5kP8FhA8ejH+BOy16Mxmb+NtGaRG0+y7WTcGib+dtEdxSh8zxzsom9S5ioL7tX9ocxMEpfJnOxhe1R6LYDckN4vPREgaoLFy60ldhMt9W+hLkYGJ8ngrGfAHLbLx/BoWNg1Co9naJOp0il1whTxdD7tqFSh9FgyMjFcCiIdDqlDISyPpwjvWKYOofGPNNjS+pORsOR9qVZfe9cruu1ahscdwQ6PV+aCKrxtFCsN3D9xk2srD3DxOQUzp0+p6LDPrx5C+nBAXzxSz+L/VwGNTQRCsfVWWekdateVbyIc0AwgvjAMP6Pf/0bGBoZxZnFU9jf3cbpE/OIM8+5P4D3P3gfX/vaV7G7t4OrL17FwtxJ1KsNxPwhzLJg8e42Vm7ewFgkiGCzjvjoCC6+eBUfvvU2dlZWkAqEEaenTS6HcCiMBj30eGENBFBgYeJYDI3BMdzd3UMjFMBudg+nXjiLE+fPYX1nB42mD/VSDc8ePcHW/Qdo7e9hbjCNKyfngUIWscEUmkNpzFy5hPHTZ/BoYwsPn66giQAuXLqMpZWn+M1/89v46S/9LM6eWMBiIoHBlh9V5iL3B9CMxVCoN7C1d4BiuayKMCdiUfgadZSKBRUlWKpXVJ72gUIDjb08ijE/KiMJlSL0ZHQI6Y0C1t6+hZmFOSTOzGK1RqMacOr4NL7/rW+hWSzhwktXsLL8FB/8ztcwF0pj8dRZ4NwcHg/4UWBdmWoTQ8EkWgE/9st5+AJ+JOIJ7O3uAvWGqgkYhR/lTA4nZ6aR2djE5soy5qamsLh4EpVUjHmQUGEEWqGAvc1tpGMJLBybwfToOKLDI3h89zb+wx9/FYnxYSytLOO/+vJfwLmTJ9GK+7Gd3cF+MYdwPIl0agzhVgz5vTzu37qDSiGL+blJ3L9/C9lcFhcuXMbg1AQa0RBqgRbGx8YRqNSQav7/1L1pcFxZdib25b4iM4FM7ABBgAAJLsWdtXVVdak3dUvqVneX5Bp7xlK0ZjwOj2e02P5r//A/+4ctaSLsGNmhkcIzY02rNSOp95aqu6qrq4osFrfiDhAkQexr7vvmOOe+k+/mw8sEWVpsZwQJIDPfe3c592zfWZworGzg3e99HyGfBy+9+jJcPhdckQjWa0388Z98C446UClSub0xZAtFZEol7OSzyFXKWNvewOzxo5gYP4BTz53Azas34KOMSqcLkb4+7gPmcFAGYgMvnj0Fv8eJ27duYzeZAVxejB6YAiiTt9lELpNGwO/B8FAcsWgYXipfTrKW6vNTmWOnG9VyDcmdFB7MzwPNKvoH4qihiUK1iqHRMfSPjKBQprPYwMrSMpq1Kibo/d5e7pvZqJXhRQOl9R2Uc0VslPNYzaXgC4Ux0z8KT60JX28E3/vxDzAydQCHh8bRFwihEXAhXSpwmYvvfOf7uHXzLk6dOoOv/vLX2PFGRiz5xtbWV/D2O2/hwPgoTp04AZ+RUSI9AEgRl8i7TvzO1VRGuRgMouDYOb1Y+Xc5QYEgutNAwA8xeDvJy0+ieDm5dPTel9291HtKQe+mX+i6iPV7VqPBakx2msNefardgdsmhzXHrHWt9OdbAUbp/9CmfxgOUnqPMuYpy4ecudTHmPZjwmgEL/qbrpfoAKMuy61z7qQPdVo7eV9fK3ESW52i+rqJ4SrfEeeFGJ26o7mbbvQ0e6SDcfT9NvmrgWB01jrpe/vpqN1o0Kqn8ZhtjBx5tp1jXukSpIMo4E/mbQVJ7cahHF6dAUZxGMlzeRxGyTB6Lgc0GRmMVJ6bAEfqwcjOIksGI41L9WA0tCYjm0L1DtXLomlr3VT9i+zPvsIFlNNJKuib85f31drx/3ybTjSjKo/ovR9VvxFV1smel5CDUd3v2QDGbjzQehaeRv8Xx+LeddIBMpUJ0dLTu5ZIVVVsxMnZ4gu8FspGFT6r35N0WH2NdZvAfs7dAUahMWsG4wIBjEeOPHOJ1GcHGGmqkgGqVteOx9uerQ428dPwLH2trHaVVYZY5Zjdtfa8Szlw5Z/uzNLlkS5/KIBAmTt7+9eLM98qQ1SpeUV7uuNf+Ln+LBk7/2Sfh0mzopPoY9bnxbxPoz993XS9RsagA6kEYOvvyzjovfv373O1CaoyQ+9LRrYul6x7IrqQjI/GomQvgb/K/rPSgT5G62ccrGqwGJGPss77yTmrHLejl9ZecECIycu6rnWrZQlVulFzIvqQHoxsp7o9uHXrDsbGD6gMRgIYuXxbpSVr7Xn7Xl5t1ck6raGVf9L9O/HvbvLA/syYPEDo0UqDuqPUOrdOZ9+6h/o56HQ/4Y2d7qmPz3omdZrQ9SldP7TOq9NadeNnskf0PGkVI3xGAAIpfyzj5dKiLgXwUSClrnvQ7/R9FYxtgnVqbGZJP9EH6KwpwJsy8CmYmxzpUoKTACvqu6ay+HVQkXRnCdoRviatH374Vz/GX/zld5HOpLnq3Bu/8nWcOX2K9QSXk3Qi6lmosjDJT0SVqWis4XAEHreP76v6oqnx69mG+nlTZ5LM+hr7Zegla0W/63q72G4UfEP3E16lnxk7fihjkLmS3kbXS/YWtcYQQFfOELXJoN+pjytlcKp+eCWumCMlnKmHHGWGqj1RWZz5fKF1b6rcRWOm6j1U/plab9Ga037T8+lvRd81ZDlT1ItggHrNGZUwDD3XjgdYz1w3XcuO91j5Kl0va6fTuh1flbNq/UyXcZ2eKefNejb1c6fvoYxLvt+JV3d7nnz2tGukr7cuh6zz1ddMn/t+ACPRn67L2vFYfY113tVNjth9Zren+62H/jx9znbz1Z9pxyOt/Ll9jMrHbKUF0cWsslB9DyhWqojE4kinMrh16y6+9a3/gEw6xyVT6w3KiFSV9H7pl76EV155kdv9uKkselP1oLXjF1Y50JJNbfax0p90+tTpWc2NO7K2pmld/05n62nkvnUvrOfNSkcdZZZhe+tnTj9f+50l6xz2+/5+/OepAMZ/TADjb/5zxGMRlIpZeNwEMFKpQiWEdne2uUTq0OBAR4CRPIlSuvhpmUG3Hox2gJK6rwNOB2UmmGWNSEBSo/PZ2dm29dAXUz/03Q6plUF1WuBuc+xGiPp13RQf/bm6Y2G/sdsxDf2ZctA7lUjtxHg7PfdpBGg3IrVlunx62j/52wAYrWsjzPhZDhkrVS4X5ucX+LJjx461anBzPx/D0UO/60yAFUqtIXaLCWolyqwCWGec3cZopSkCGFvOawP4V8VvVCNvihjZ2tnlyM1kKsVZfKRg0ZkfHR7G9PQ0K1OkNErkB/XN29newcWLF9ET6cH58+cRDASRSibx8MECz5aUN1LAeuNx1TDZSNmn0j30mZQCoi9zxqfbjQeLi/jpe++j6aJsxyb8bi8OjI5hfHQUBycnEOmLcY++Ctc6Vw41As0CBAQ6HajWm2g43fAGo/i33/wWYn1xHJudxfz9uzh5bBaBUAgrm1v49nf+EqViHl/55a9wicZsOodGtQ5XtY4+jxcxJ7B56yY8hTTcBF76/RianECxWsLi0iJcbhdG+gewvriE4m4W8Wgcfn8Y80tLqDhdyNRr+PDhYzRifZg+PIODk+M4feYkZ3gtLq2gWmuiUqoi7AuglEzi2s9+ivzWFl44eQxjfT04/sI5NOJ9cCQSqAV78LPL15BK5VCvNjE2No4HCw9w+cOL+MIXPou+gB9TbjcilQo8PRGUvR4EBgexls7g7qPHXHK2Lx7nrCDKTF1ZXWbh3RcOYaq3H4XLd1F8sIJGfwiBs9PI9AeQWd2CazMHpIroHRrCjrOOrVQalJva5/aiLxhAJp/BXHoVm+lt+JZ28AtHzqG8ncHY6y/glquAx7kMenpiGIkNYmcrid1MDqFID0I9Pdja2UahWGDnrt/jxtWLl1BMpZCgMY2MIuzzoZjLoenxoFirYaeQ4/KnS6ur6AmGMXPgIJ6bOQKfw4nlJ4v4gz/8P3HkuVl8+atfwbHpQ6hXiqg5KvCGPGi6nSjXiMY88Lp6kNnNo5QtILO9gQf3PobXVUWoN4yJ2cMMMDa4bEMFYW8Q3lIDoZoTjVQWVz+4CF8ogBMvnUfZ3YS3J4hSmXp5bWNufgH3HzzEC596FU5/EHcfPkShXsPq+jouvX8R/dEoXjn/An7u1ddw8aOrWN7cwtD4KLyBANeXd7ma8LoaeOXFC8inU7j58S1UquQr9CPeP4Z8voTh/jhQr2JtZQmRiB/TUwcQCwcQ8nvhoL6m1Ro8DspE9CGdTOPS+x9gdfEhzpw5ienjR1H3uBn4bni92EqnsLy2xnLS1WxibGgYU+Pj6ItE0SwXGOReuXIbKw8WkfG74BqIIRSLId7w4fG125g+eQx3N5/A0xvG58++BHexgmbMz30bNza2sfRkFZlMHmOjB/Daa6+rgAU/9RyqolDMoFQp4uL77zK4eerEcUwfOtQy6KWxerfgIDcUuCiKmK7UWZX4ltOAS/io8nn0U8rcSIaAVTF9Fjmw57sdMhjt5Kap5Jp9ezvpArp8tcpxkS+yJsRfBXC1fleiG+0UzE66jMhcWjurc1fuI99p3bcJzmoXpbd1b3JYGn3RqHcVyQkClanyBO3H+NhYq6ydvsf6GEQ30Y2Ebo65bvPSx6cr/zogLXsncotKopNjhHqM6hHTYsjStUTDrUw64+9npSurESRzZN3D6HVjpRflKDHKoWs6xX6GZbf1sxpBrfOyD8BIY9OdjmoPqQ2v6t/+NLqM6PrcK/wpAEZxsvG6GA4X+p0cylQilQKpCGAkAHF0dJR1kzoBjJYMRs6AspQu5mAFqtbaWlcNJGSAsXNwgW6k6jqfDjzu5RH2gKXwP/N8mABjR3vEsOHsStNaDe728XUCTdv372n1fytfMs+csucEbBUAlc8Ulz61L5FK5fSJNgQQkbErxy/1axPgpx1s6pbB2NFOgRqfvsaUE0UvOusCasn1pWKJg30+EcAIBZBZX3a8X51H+roCGHWeYOUhz8KDuu1pJ7tFeIOVLz2tPbn3OjNzx042WuW/PJ8BJCOAyW4NhFcLL+Xsc+rLpzmf9LXS5Z5unyn6pIAEMyNJtyfFuW4NotDLW+nP0Xn7HtlpcE2yQez2+Pbt2www9vb2Mt+V8n10f90BJGukr53O4xXPVvxP3zfRn3R9w7onkhVopdOOfOkpCFLWW98D6mEq5Vg73cJKo5w15qR/qtecAIyqZJsHt+/cxdj4BBKJAa4uovpDVVgv6SQf7dbQ+p71HAnf1vm9lefKNToNdAMEO/IsI3ig23l9ii1o+4qVJqxnXpd1uu4kdKPTmq5z2ek1+uedAEa7udk9q9s8ZW3pzJC/Q/qM0jUCsnH/VC1jjSu3UzuJYpFBKwKXyMdBZ15ayNDvdE8uX0hZt2iwD4SyBuXe9BnNge4twJcOcqr1dMHL1aYcfC8poUzX0PPFdqJ5EOhFz//mt/4M7773PkKhMN544+s4enQWkZ4w36NaKav+iy6lJ/nJ7i4WWH6Ew1Hu+Sg0L/qGZFrLmZB2N5K9KAEJOn+g8dD4BHyVjEN6j8ZIfersZBytpdyf1obWhV7Sm5ZKWMu+0HgoYJrWnu4v9yb9nF5UYYwARnU/CqKvMo/UAWEJxqDvU1sgeQ59j14EYNJ4aW3JXqHv0B7QM1i/rNV4DDTOULDnEwGMnXiMndzTz5CcP+t7dvxF3rP6we34817ersAdeZ7IA52/Wc++lVfI3zoApZ/xbnO1znPveTYVpvYxqXZg+rjVtfb9Bena/XowKl5E8lHZW4qnt2f8mmuqntPdd21vD5kBh+1+ZJO/kU9D6biU+Ucvs3ekZB+b41LX2XNCwgLs5q3mpua69yUAo9IV6CW+Yjta4PE1gVK1znwmly/ix2+9gz/5k2+iVKwwr6Iz6vW68eLLF/DVr/4SBgbiyOZSCFE1sybhS6pXtiSwtPQxQw9WPe6lfkV7iVRdd9PpSadB0X1E/7bOQ6dRq/wy98U+uM1Kg3a6glUXsN0tDWDUz3knHmC9h3UO9hSx/7uiyzwVwPgbv/pzDDBS/6lyMcdZBz4vAYzqEO0QwJhJgzIYyeCjuD3uwWgY8tzwnqJApBTjUzs4OmcwdgMYqQejakpMRqaDBcnq6iqOHj3aiurptuHtRNW+mHZM0/Z4PUXvGut1OmO2jq+bIt7mPNFuqjNx/X5WYtur9D9biVTrve0Ox/4kufcbnYQKs6tPBDAaz9jD8PdGhSthQuHdfPS7DF+iz01Bperc3+fSoURzlAHIJXb0DBstkrjF2Nl7YpaeUEzHfL4wejUYFXXO/axatOYw2v10cCQKqMm3pKhNlbnIbYKYMVGwQBI3btzC4pMljIwfwPjBKfjDIYQjPdjd3sLVKx/h1KlTODwzg3KxyIpgMV/gEoo//OGPuNwpKVxjB8bRE43g7r059Mb6kNraxvLDR5idmUEytcvAEoE2voAfx4+fwPTMNMg4LFeMUqtOBx4+fISN7V1spzOIxPuRzOQ48+708efgc4LLOBbKOTg8Tjh8blRqtHYurK+tch85Nwt74kYueP0hPFlexZ17c5iePoTNzXVMH5rEoekZ/OQn7+Dyhx/iCz//OZw7dw6FUhFet59bQnmagLtchr9axq2338LOoznMHjyAx0+eIDLYj8lzJ+GNR1FxUUN0BxzFCmqZIgKeINxND3LpPIrVKj68exc/vXMXoZFRvPbKy3jp7GkUdnews7aO3c1tDA8MY21lDZFIDD6vB9/5yz/H/ft38PnPvI7P/9yrCA7EkfF6sFGpIjw0gqvXb2Pl8SqCLh8OTUzi0nvvYWt9DS+9eAFOKme7vory2hrc4TCyDgcOnT2LeiCAjUwWdacL9WYTUzOHuMn7w8cEhjcR87gw5Q0g/85VuJapBGoQnnPTyB0ewtLWJpqFKmYPHMLQ6Chuzj9AbiuN8nYOO4srODZ7BGvJTaw683iSWsdXz76M/mwDS9fu4OjrL6E03ouF5DZ6or04OjGD5GYSCwuLiPYnEB3ox+25OST6EyxDHj9YwOb6KpzNOvp6wjh1dBa94TCq5RJcTQ9qLifWUimsZ9K4//ARtra2kU9mkN3ewWBvHw5PHsTNj68j1hfDmTOnMDqYwEA8inAkgBqqDOQ73ARou9FoerG5toP5e3OI+L24+/EVNMo5TJ84DHdvEO5QEIVimfdldnIGoaYHnmId64+WuXxj79AgPIkYHu+uo0alcSo1zN2+x/1A4fHgM1/6EnYKeVy/dw9FKlHq92Ph3n2szj2Cp1jFlz/3Razs7OLR9ga+9JUvw+P3oFDMolotIOhz4cTsYTSqVS4VsbSyBac3DE8giu2tJKIBP2rlIoOni4/nMX1oAp99/VV4qbQplXoiBxeVnCAjFQ5sr64iv7OFA2Oj8PdGUWzWUfN7sV0s4PajR9hKpVAqqxKlfpcb0wcmMDs1BW+1DF8hhyeXP0Z2J41CNIisl5IoPRhyBBlgnD19Ek/yuyh5HXjt5HkE6kDeVcNPPvgZPrh0GS+/8joWHj5GJNKLX/36G3CzFd6Ax+1AvVlGw9FArpDB5YsfcFDC8BD1AnGxQdc/0I/pQ9OqhLQNK1b6hoOBK+LZYrwTm6P6/cQN60avLlK2xSFB7vdWuVQ6E+RMpJ6TBAJxxL16GCnmohNYnUK6YOgmr0x1dq8+ofi8+QzJoORsFQJN9wSjmM5sBuWMz9uMPMOBrhtsOsAoz5TRCHhrp2B2M3Dp/gIw6nqFrgNYHWCUpaHPVyQczYXuRcZ4Jptl2XL37l3+e3R0hPeeHAJq/5TMpv3VAU4zI2v/8p6ddCoZrw4+K+NM6ME0muge5EQgx8K9e/c4aGNqaoojosVpQj9VyVgFOJATiX6n6GZxkNjpyd4ZhwAAIABJREFUgpJNtVf5aD8Euo4gGWtm9pZaB93QtOp73Yz3TwYwGlmMXUqk7gUYCeyjKHelT+kGn52xZtJXZ4CRviO8QHRkopcWmMY9GOvcc5p6MDLA2GhgbGysBTByWXsjWFHRqQpG0J0QNF4q99zuODD26Cl6RIr+LPso+6X2Za9+2UkZ1a97Gn6l7kMHSdG2zj/ok24AY6dgD7FhdF6wn3NI8VgVGSzXt2whOLnEtqyDOG0UoFdv8XVFL4ZmzCAygdZUOlI5RMUZStcrWpAR6hmjyu6R/dB/dra/6LnSC9Tg40YRTnXmlFxhBNp4cYnUuXkc/gQlUuG0z0QVJ5bO11tnpNXDcm850U60pM+923fs+JZVtsj+W+1R+Z6cdeG3+lpbS6Sa91I2i07nIvslCMTKx5nOpHqBJVpdnrkHBKwr2uGerFogje5cEmeKfv7oPcqGpuwdetE89IwdHWA098nBfEfOg65r0LMlA8lalYHXjc6rodvo60rzuXPnDju8BWCU4Bc5c9b90f9WfEDRuBqn2LkmyLjf/iqZtDeTW9ZzP4Cso15l8bHwOhi9Hu38NJ3kCMsJt5KR3CLEaBtiBRjjiQF2gv5dAowtrqTpg7ouJfPS9af91m+/82tdl096P33N9XvqssDKV6y0LJ9b5Ug3efR3BzCqtjUkKjgLr1RhEIqeJ6U+1TwVoCjyUsUwNVAuldgX4g/4EQgGuUUFCR4FtiuAktrMcN9QF1AuqT5jnH1H/YJrNRWgUqPWL252slPGHK1ZiIC0GmXH5dEXT7AeTCVPPW4PA2oqMKIOysRLZzP8NwW/ZdJZ/OEf/RE2Nrfw5a98GS88fwGbm1vo6+vleUrwTSTSY4BpDpQMoDIU6kEqmeLWEhRgXijk+cxEozGeJwUFBoMBhINh1SbHCU48IR2LADhaK5J9pNcSLyuVinzWVLlYJZfpPjTfcLinFYxHayVZkwQG0vfpe3Q/AhTpRUkktHaUWaj6u4J/plJp9Pb28TrQdzKZLPr6+viafD7HNgYFzucLeW7zk0gkjAw0Coj3GrqCshkJLKbv0TrFYhHeP+oNR3yHxuHzqaD7ClXRIoDRIPydnR0OQO8JU1ajlsGoVTFr0y8svk3F07SX6DlWJ2hLqSFPu+EfbF1qBhjJ7RXtij7BEoT9d+16YLt+pAcqCV/WAxdFJivZItUF1NhNmamkiAxXzo/4XPl7hmw3K4ZIWXxzLcTuNXAjbYG4Jlvrpa4QXVpbB9sSqSLf1AD1+8j4RP+32RLGOaxyVfQa4Q+inwhPk/UzVol/iI9b1sIch+lntj6ntTdGEGVLLzB82WKr06xUcJ6y03TdR42hnd54DAwmtvtB6H6Kf9v5x5VvmnuwWgBGK3YjnxPJNOBEvelApVzDf/wP38b3f/AjNOoqkCCXy+Kzn30dX/v6VxCLhVm3D0dCKBYK8Du9PCdZE/IlS8Ayz0gDwHnO5DMygNd22mz3nbfLMRUwJt9X9NxeVUVoQuSC+ez2LGI7nUYfI/s3DB+H8UBlVUjms03AOp8pY0912tR5i70uZZ4XsX/0NWvNqZ0LGafKoEwDp2jRqVG9g3Rg0YtN+dgq16M++7Wvvdr8b3/7t9hJm0nvIhIOMpJMKbDkLNne2kQ6ncLw8DAVgVSLTvlQWm8LNgg7lAqyTlo3GvQJtx1og+BlIUzm5UKjruoNi4AmxwE5gChiVJqL68+k5z2NUrV3o8x+BNYNfRqjWsauE5aurLc/z3SMmgdWMU2rkmZV9ITBmQzN6CdjHDr9+/QdUgCsSm37obKhNOMtBaAbLF1ryC1X6IaZjEcxOik/Zd672xpaHbayf/o17b+zF0NzXlkdyO1ODnHQuTzKIaWPX+hTN2BlLmxY1pu4feceentjmJg40Mr0YwXTYODCPMRhQtdVaqrvBf1rPwPq7z0On0YDAb8XlWKeDSO/P8h92qi8qc8f4PdIkaNrq2UVcUnKFK+308VlJknxSWdSCAdDKGcL+NF3f4DN9R24PQG88Q//cyzt7mJ+ZRX9oyOYnZ3C7vYG/vSb38Svfv3rmBw/gEouh+3VdXz/29/FhfPncfbCBWSKebz93rvI16sIxYfQP3AAd3/2AWb64phI9OL6x1fx3ItnceT8adxffIy3fvw2l5/88pe/DLfPg0xyB5XtHbz9wx+jVnPg4JHjSNUaqAYDODh9CN4mcGigH7VUErc+/hAXPnUOJU8DyUoNyVIdt+/c52zGeqUOv8uDgNMNV62BoUQCt2/dwtkL5xEb7Eep0UAylcH3/+K7GBkawi/8wpewsr4Gb8CPYCiCXK6AaDAMH5qIez1Yn7+DFPVNTMTx+NEjhOJxzDx/ATm3C3MryyiWCzh3/BhilI2RTMNZbcAd6UM5l8ef/uiv8bP5eZR8Pnzm1U9hIhbDuclJXHnrLSzfvoOEPwhHrYFoPIGyA5hfXsLC2jJWt3bxjW/8Vzj50ktYKWZwf2MVkyeOIhQM4/G9BfSHogg53fjun/8FO+GHx0aQ6IshOXcP/lIJVeq/WCpj/Ogx9I6O470rV1Cq1zEzexijI8PY3FjDgwf3UCrkcDAWwUzQh/X3L6K8voGSx4XImZPYHUpgs1aF3+eFI53Glz/7eeSzeSwubeLd96/gM5/7ApxNB5dG/eD2dexWCnj5wvMIlZuobqUwfGAMGUcNW6Us86qZkQkMR2KYu38PWWcTBRfQcHswOzWDg4Mj2F1exUcffYie3jCivWEcO3oYIeoTmcui6g2i6XLh0dIyBsfGkSuUOIrz4YOHuH3rJhz1Jubu3uWSLxc/eB9+txtRrwdeRxPjE2P42n/yNQyNDjO4XW2QY8GL1bV1rCyvMOi1vbmB1M4OllaeoFIt41OvvIpiuYTxsXHMTM8gEopi6fESPrx8FS63D4VqHQ9XV+EOhlBt1BH2+9HjD2JrYwMUBPrp117D8IFRvPX+u2gE3QxYVitVFLaTeO97b+HY2BSisSgK9TLeePPrGBwegNvjQIHK4lKGX6mCSDiCfKGCdK6MAmVeurxIpfPo7+tHIZOC3wXuKTo3dw+j4+Pcn7E33o+hgX5UCllUMzvojwbhrhSA3Qwc1Bg7mwJ6Aij53Lj56CFuLi4BvhCS2RyCviD8cKFZKOLk4RmcP3AA82+/g5XFJ7jw+qt468ZHCCTiOHhwCs5MGY1UAVub21jZ3caBo4dx/oXnUczlEXR78Lv/8l9i7Mg03OEQfvjWWzh98gzOnTiJQ5SVSmVjohE0KznQJKrOOhw+Px49eoyV5WXcuHGDeRZFif7iL/4i6xdiYCo5VVcBQ2ggyNmQlMVcY3ZN3+P4XuJzhsFJmdW5XKZVNo9NIENRU4o8q2hs8FMwiPWlYk24pmArY8VOdusGhTg9q5T1bLys8tZOmjK/1/pV64quKGwtxU9Xnln+qmj8NoVOy1boLL3tP6Hx6s5Vuq/IPl1H0a82Hfrqu3IPKZ9pfZIeNET3JMOSnBgff/wxO0ZbwWsMAAioqqJDZT25P5SRYSGAiSrnrSIwdR2v07hFJ3vWNbLqcro+oBtmIsdlDTsBeOaclMouZXd03UMMPImqFye2lIvSMyXbdC1LaRi5t/7MdsPq2VaD9EfllFcBfvRi41wzVOWMtDkVHAq8U/9EVzICd7Qyn+oaZfxLv3Wld5m9FSWqXqfb1jiIfl1Oo9ypBBk4sLy8zHYDZftwsJDxj8dtZDLq8zFpqFsAGjkpTecK07YxR+v5lPHJXPZb9XZbgSmwbb113tS6N9eHtBjcopNqe9XpHMiYpUeb3Fc/T1bwRHig3NNq49C1doCLokHaf88ewFmtTad1V01AdcDRyqclC0vGr//sxI+ttoU+j738TExtkk5iDyleSI7YuftzmD0yy39Ldgo7Eg09v3X+yABvYdU0Lz2DUXeGGECnPhDTS7VPXnB7MMZ+tmunz9ndomUEyFD2u5/yDdi/dPBAPx9KnlhK5lrkoJUnt3ivkcEo51C/r+0oNCecTkdyv07nlGnacOTJGRDbTvh+2xnVZJndPXU73yofWJexpCDI+CjwJR7vw8DAYCu7h+Wzxa618jZdBuifdTp3ut2qyxs1R1MOyNys/Mk652500/EzjZCs95f91ufCdr6T+ExdOScN/aJOtEUO1EYTNz6+ialDMxgYGELT+Fz6rXXTIzrRxX7zso5b9L1O13XyXXWT4bpOJs+T++t0ZnUGd9JX5Fk6Xcrvuv5j9143OaePTZ15lRGsn21djn4Sva7jfjgaKFdLCBCYViyiWlZZbkTLBFKpiifkDK+wM50ALtZNKPHC4WBwjQC7nkiEZVWWKvAY/rVITxSlsmorQwBYpVyCo1lFqVSAL+BDLp9nQNDr97Yy56iVSHI3xT0TA/4AyuUS1ra2kBgY4DLYhVwJPeEe/qxaLXOSRzaXZh8PVaKKxeLY2U3h9373d/H665/Gz3/x5xkEpVKhQ0PDyOXynO2k+i16GFSl+ZBvl3soNuocqMCtJahkaIECy6lkYQ+Dd1SqMNLTA4/LA8rSp2DAXLGAbD6LkdERLhVaq1SZbxOwt7u7y8+jkqVcwr/Z5PsQu0jEB1Ah284ARxjALBAgSYBmlNu60HdJV6O1T6dS6O2LcP9IAnAJfCVgk7IHmw2H0R+9gZ6eCJc4pmtpfLFoDxq1KlLpNIOFVK2Lrg/4g+xPI/92g33ZKpGmWqsiHA4CzQpKxQJ/h0o4BoMh9PXFGcCljFQCOmnvCXBd31jnoPFINMY+uZbOZIBee3WHFodUv9RNvY6Co82XCTupoAi+syrrSloHAS514m1Kl6XKZKQ1S4sAbl7XCi6jOboB7mVngo78u6GXt/im0fdc+ebJ4pLKIxRopcbQ3rbALEcv92Pwrk1emfOS/pb0uVkCl4LJqqB2fOwuVjF+vLcOSiIwZLTBGVSSE9t8YFpQJepdnMSgxtYuj5Q+aK4HqTEOp4fPMfND1suUHUA0y6aMYWszzxHfgeAcbfukdswqH2lQzNO4couArlTbzkgUET2ddGBDb9efK3za1J8MEFXzXbDsaNlfhMnJHpkBWkJPaq3Zg6/RmNKlVeWWdn2LeTE7KWR/yW5T16tYJKWTyjiVfUp0SuCj0LTOy6nccg1+aq8DN37/f/2X+NnPLnKARqNRxezRGfyT/+IbSCR6US4XVYlyB5jnUSsfu5dVLoleQj8lWERsRbHNrPNs0/nURho6uayTCfqaNG348Q0Q0iDQbqKuTa7xFjTEz2QEX1JihHJCMQ9mO07bKw4r4H0i21mDxjXniloPonPR+RV9UEB9i+u0SEDdg3Xw1pP0MrQU3MvEwc9V9r0CllnO015TADb9TXtPvJR4mRawzzarAIyDiRiylH0U8nMGIzkBKEtra3ODhdDIyLBRaJFXxzSs5fztAzDqioNxJPcozbIIclh5udtqTLvQbFAWgwkwrqyssJORSjuSoBQlR99tu/fMBTcJSH8+zVF/tv79bkqk/lxdCdTvZVUOlZOMIt/NDbZz8lkVLFHK5H07Zcw6d935oyvjXU9HizW1m4r6OrQr9iaDl7FZlddua6jPU1dq2/fHZOxEyG6jjJVaQzMLxDSAdKGnohM428mhIlDF2NUdRKZDTM9qAJdITCTiXG5LatRLTWo+VMYycb1+zpSU6ElD6Gg9c3TwtF25bsBBEfhOwOvzI1cocklQXzDEykIuX8D169dRLpW5PHAmneagAL8/wMYTZQ8mBuJcnsNDiuTmLt7967fRqBDwEsCxcxewmstju1KBM+hHXySAXHIHu7s7nFV1YnYWnnoDb//VWzh9/ARefPFFhKI9KFTLaPjcSFfKePfqHfzwR+8iUq7jN998E4F6Gfcf3MH06WPwxWPoHxnF/NwCPrz0IbKFHLKVIivHvkoNkyMTiEQScIdi8PYlUAsHkSsVcfujKxgJBDGZ6MXak3l88Sufh7PHi6bLg0IVuHz9NmIDwyjXmkgnU0iub+DutauIh4M4cfwojp88gdGpKcw9WcL/9cf/Bh64Ee+L4/Of/xzuLzxAhkCWcA9HwHudLhRTSUyPDOH0zCSCTq7xxxnSTX8AaThx4/EiVtMpVOsVjMQiOJLoxdK163AVqD64BxupHC7fm0M64IO7P47jR6YxHokgQWU6FhYwGghgKNSDpYVHcPp9KDodyLlccMaiuPNkBT/46Yc4ePQY4geGUXE2EYiE8XOvvIbBaC8+/vAKPv7oCvcw/Oqbv4Lx6Smsb22gkdxF3OvF8Ng4UoUSksUynL4AGiSYnE7kqP+A24l4NIL1pSUEfR4MRYOIOGpYunkVybUVBGNRjJw8i0elGuaWVhGPRFBcfAh3LofRxBAKVSeuP17Gua98EZvb2yhs7uLBw4cI9kYwcnAC9UIZZ2aOclT2vYV5pCsFBD0+DAej2F58zIa9b6Qf7oE+pGtV9McSONA7iAhcKO6mUCxnsZXcxNCBIdSbFbg9bpQ8YXxM5UIrVTYGyPB//HgR165eYyEZ9Pvh93gQDQURi0RQLZWQ201xFp8/HMDJ088hPhjnTME6mtzEnowIil4M+oOqTkOTSsVUMD9/H/fvz+HlT72MaCzGhiIZOZl8CbfuzqFSBx4vryJfqmP6yFHUGNhxoV6twE0Gp9OFUj6LOhrIVAqIjCSQLlFPjjrCcMNbqOLJzXsMxtUcdVx46Tw2djfx0isvYn7+Hgb7+7n8K/UwhMODSsOJxdUNFGoNBII9aNSd8LkdGOmP4cjUQbz7zjt4tPgEvf1DGBoeQyLehyfzdxHzNjDaG0JpaxX5hSeIewOYPnUc6XIBD1eewJ1IID45jYovhJrHj0Kpimwmy6WG+8JBjBLweuMG5ubv49jz53Ht3h34Q2GMDY0itbGDcraIbDqLj27cwOy5szj9qRdx6LljuPijv2YDPTo8iD/9yz9nZ83L5y4g7g8hu76B/kgU5184D38shLIPqPkoG84BV4OidUNsBJKx8WBhAZcuXsQbb7zBvFKiV4knEwhFJdtrVTJ2aywjycBlw79SYd5H0aXU05LAxWhEldpg45kEgu5UN6LflTJowFgWpx07pAwDpU1Gi3NTE5K6XKISxGJk6D9Ff7G+x9danGW6oqvLxnaHlAloWL/Tzfmyr2y3RC/K3DrdUzLG9oCRyl7Z82IXpAH2SuQlOToIYCTnqAIYVXaBWjNlXJqGomHYtAwktXjkwLFbB8nK2G/eT/u5LpeVE0xlQ6nIbGW8Knppz87bL7BN7muC1u0ld4R+hBalfJQY52I0WXU8nTbZEdEy+Npn/EloRhJL7GjENIr3rqwycPWMPTNiVsqS0j3bSr0yAEWlAVVpIivoYKtrkwPGpXRpup+UwRKAsb+/vw3Qau0B9XPWwFl9bTqvE8kE0zCX/RBHqZqPGewmf3dbJ6uOa8cXOttH7c5Zqw2k8yG7OQm92mWeyPetdpz1/Flpka6j+wqN6/Ph86KV+Ox2b3MudJE6gzIfuzWy2hDdzrrVztPnYDrk9BEYHiiOFjfHIQDj/NyDFsBIQYBsp7Ejy7AH5FbivGqStalKOUpfP+F9ah7KMdX+Mvhjl/LcVhruZnMJr7HuX9szPwnAyMzSvo+q0LFOW/J8/QzJ2PSfOm+0G7vwTDv7sRMttMva7tJBQHOhQT3rV9cdrLTZaQ/0jAXrHrBD1LKGdF96JgGMBIgMDg62egcqp6nJz3S+ZpKe7kzaCxBaZ2/dKys4rPMW6z51X8m9n+5Hp3b0oAday/Xqp/JXdQIYb92+w3ZGon+QzzLJGOl13GncTzM+u2utfPtpztzfFsAo+6PT2bPsmR2P1PmvfK7TyX76hfXc/00AxmelMZIh2XwaPT0qI4/ANPLNErBIPhTyMTKYxb0rVEAckRPZf+RnoQy5SqXElZwUYEfv5VGp1hCL9qFSqbM96fMFUCkX4ESVA8B9QQVoJvr7ORCK/C1UESMc6mEfTiwa5fYz5CDfTG4h3j8ASpTOZ0sIBXq4rGmtUsL2zjqCoQDrS+lsDj2RXuRyRVy/fhWnnjuBkeEhlCtVBjMJ5MtlCWB0s71E5T4pKJLsJArw5PKEbhcos5EAOvIZpTMZBm8og5EyKwM+P4+LAJ96hcoZepAp5JEr5rgqBAGMFQYCHPw8Ajap/CqBi16PF9FohLMiaU0i4RhnStLYKOuRbAEVf9Pg59FGkH1I46R9ofMbClEouOpTSc+g9d7e3mH90GXYhJTdSbJmdzfFGYrRaBjNeoXtf7Ldw6Ew4ahGMozKrqw1yK4EdpNJFrmRniB2tlaYb0QjvdyuhLIXKUMxk86wbyje12fYM01sbKzzWpD/QEBAPtetsuVmFRoFGrQ4sALRWkFGyh9pvnT7R0/gaXJwM62RciMqwI/ANfpnnimlJ7VsEwoqZl1L/N0UzKRkgB5ooOwuAenI3pQsNrNfNn1Oaok6r2ZvcBWbqzLBWnqTAZrIvFRgpLqWeK36Lo2KxqNKWLucVEGRItNJbyJww+ifx4Ca8HMKGqmpoXIPA1XVQvRJnbfxGhjJUfQkARhJppJeRp9L0DENl8BrAqa5BDocXOGA5buD1lDM0r2+cF3um5awgm9a8ttAETnT0PADG9K3BWxaqKSVoclWMK2dARIzkKcwMdYxXVyuTtmQAgQyPVAVlhYw2Q6ciVopeqzIGwUwqkeLfabGy9Y8054KglXvKYBRkmckIErKrhMwpRYuEAjj7p15/MH/8a+xurLOfOjAgTF84zf+EY7MHkK9Tok4qhdyqUT+Ow+cLVC8ncvb6fiiO0kgbhtti/Fq3MYqj+X8mpq2dlq1xCp1uRHlSF/W/Pn76Qw8Zs5gJPBO6Sek+6uNNIBZAfP4Zkw9gnjzud9jC2h7bgLCBsjYbHC1vxaNtVqOGLYinyiBGHWd0LA5WgCjgrrVmhsBWgQwUnY/VRMloKLpgLNB12n3IYDxv/ud38Jgohe5TBKhoJ8FIR1eAhg3NzeQMTIYAVUi1QowdquLb6fgm8qKnTvKjAbQFTDFMPYCjI8fP2ZCP3jwYKuGulUB7ObosTMq1PX/7wCMQqB2SqwwMDtj3yoo9Pvo97JTMK2GvfWQiHtPV+zlGjuAzOp0oOv+JgCj/gx9bOZzCNQToSaRAeqwqhJ4RpS9pXSO062xEiP6XDdMdaWZnkvjIKXr/v15DA0NgZxVUhNeZTAaNMPPMxm/REvaOVB0Y9L6OQtQvo8LVRIsDjd2Uxk8WVph5YrGEQqH8OLzL4B6RBXyedW8m0sFORAMkuJWp3AOlDJ5hD1+nHruLJxOD1yBMG48fIjNQhH+SBiHxoaQ3FzHyPAI5u/P4c7NmxgfHkGiN4aXX3gRgVCAM8PKzTqqzia20mlcufMQlz+6gyicODc9hZF4BKVqHlVnAwcmpzA2Mg5n1cFjXdpYwcLGMrYySVSLVUwePIRQTy/ShTKKtHQ+H7tRUusb2Jx/gC++9gp2N5cxMj6EAwdH4S3VEO8bRL5SRSXUg/VcDn/+g+/j2vWrCPs8+Oov/DyOH57m8hYUkfOX3/0url2/hb7eAcQTCXz6059GsVLC5tY2AgTSwoFyPg93tYKpoX4cHOpHfnsDAZ8Xvt4EVnZTmN/YxKOdJKoMQDcRbjYw5HEj/fAxEt4gSvkydpN53Hn8BI2+KBx9PTh6ZBqDBJaurqCwuopD/f3oI0W5XMXK5ibCQ4M4+sIL8CXi2KpV8Xv/9t/h6u3bHCHi9/pQyRdwYuYIZqemKSaLI0OWtzaQmBjD2OFD2NjdRml3B95GHdMzM5zlt7K2AY/Xj9OnzyIcDOL+7TuoFYs4cWQWDjISwmGOeGT+3SygVMqg5mgiHBtCJt9EbjuHuNeH5N2buHfpIuLhKLZ38iiFezDxy68j16iivraLK++/j+MnjmN86iDSu7voDfagf3gITzbXsZ1Oob+nF85kAcvz8+gfSqBBfQvDPmyUC/CGwhiMJeBKF5Fw+VFNpRiM7hnuQ95dQzAeweDocXaYUGN7MugoqvP+3Tt4OP8Ah6cmEQ0GONPx1PGjePLoEQvNbLGCYCSKUDiA3r4YgiE/g5Vk/E1OHkSE6rtXqnBSNBxbMWChWHc7cenDS8jlc7jw/PMcoUgfF0oVLDx6go2dJIrVJh4vrSDePwhPIICak6IG6wi6PJiZmITH5cLq5hpuz92FM+BFvL8Pw/E4fOUqhn1hLFz9GBubm3jw5DHCfRHs5JJ44bWXsby2rHr41Oro6+tHqVxHodyAJxhmALFSb3JpP0ejiljQi8+9+im89/ZPcOf2bUxOzSDgDyHk92NrZQk9rjpclRxya0voL9fhSGW5X3KWokurVQQHhnDs5VcRHJ1ANRTFwsYG5pYW4Y+EMDl1AEMeJ1zra7hz7Rp2tnbhcbpRLVUwNTGJUqGMZDqDnngctx7M4f7SY0SHBvH8p17C4vJD9ETC3GeUgo84u7PpwkCwB5uPnyDo9+HIS8/D4QfyPqDid6NZaiLiCvE5Z5DK6USpXMZ3v/1t5tW058S7qFwN/U1ZjWQo12tFrKwss7ExODjMfDcYCPA/UrI9XheKhRyDu263EQltBRgNxa5VhkLLlBNjhJ7ptAEYlUyQnmfK2FFJkSobj1XuPWCl6ey3OnL4uxoYZ3VIdpbHezOmdJn8zE4WI4DrWa8TAEIPaOJxUDkoyzooFVn0cVVajl7kVKAAGdrLwYEE7530clIKtDJi1fzoGolANWWr9Kdm1ddQfNVPe71SyXD7nnnd1lGmpO+TKbeNiE6J7NRo4WkdkTpoSeOQLEEBcOlzMpjIuSKAmQ7aCD3qdNbuZDXLDep6odm341kpYO8aS78Oc/vFuUvPVvvD56sNENEMllbUs2HsiAODZKBhHOsRtLpdIYaiAq85PLnlOBG9mAIRyUlAZbJsbRIt+nyvHmZfupIj8x2qfJq8hEZoLHI+dH1d9q3bilscsCbLAAAgAElEQVTpRtdJZY91u8X6fKFl087SS1i167xWfZqe3Q1g1Hml0q/NPrfymW7Uy/11AEDGx+e3A8Co68Xta6XWnI1cjdfY2UQ6rXdbb32d9PmZvKd1J8WPDH7GjhYbgPHB/AIDjDQ+AhjpZQUYeX78gZH1SgWkXOKMMp2Lal6dAUaSoZ3YXaeMJOtaWB01HfnWJwAY2bFmUzGgE7/Vz55OA3Z2ulVuylnXz6LiOfYAp5U+9Gfoa2JHO3rggB5oo3+3k1y3u59OvzrvZm8LB4i0z4G+rwOMlO1DQVfk6GPdiuSl8bKeJeGX1jPTTV5Zr3lagLHTPbut79PITSs96Gtt5RfEp+0BRuDuvfuYOjSNeKKfqxNRFpIAjJ3G8TTjs9tjnbatZ64Tf/qkAKMuA/R763RrXcOnma/1GqmkIDxUp5P9zpCV5u34lVWP6bROz0xn5Mx1NRjoKhaKHKxI+qvSxVQmlNtFGV8EwLhameggQMpBfQELKBbznJHo8/u4fCm1JMnniwgGwiwjyEEeDIbZn+p2Kf8UVcwhUC/en4A/GOAWT1R2k4Iu89kcfF4fg3kE+u1kkuhLxFGvOTiDMRQI8+f1ahmp9A56eyMMEmZyefj8YXi9AVQqZbhdChAtl1WfQtJ5VHlSFYBOdnWtQdmGDQYCVYC+Cn6nHumhcJjtsp3dpKpW4XajJxyGx+VGo9Zg5ziBLgQuFsqqzUUhVzB6ULo4C5H0VVWFhkqNUjagn4FUAnOHh4dYt6cSp/SiAAmyw6nEKWV2UrZoIa/uR9cT8BkM+lGuqCxHBhirauxUbjUQCLLOTPtVLJWxvbPLQGo8HkWjXuE1prnHYr3wuKmvo/ILcolaDg5tIpVOsm4aiYSQSW0zqEVlY6lMrcftRzgcYTqhMqqUwUhrQmVg6V84FAIF9KuSnxKsQTNTTne9YofKtjNfyp8u/9r1jDbBztepiznniPUupVtLYCzZXnymDN8jQRet7D3Ss7hvNXMGhjXYpmrZK8rmIgtYBdkqvaLRKBvghgCPRhBog0auAEZ1D/lJf1B4tyhGlvnKGLjMosqEU1oPlcAmf6fY4E4OwqX5McDI9mXDaN1G46qjWq8aoIwar1oHFchozkvZjzrASPekdEnJYGRZaugIDNSq8kIGSNfg3qT8bJfqx90CAI3v6PtklrxV92AAVYVWmmMy9lLoogUYGbTBK9MKajZ1wfY5meCXOhMEH7eK55olUo19aLfLdXDUoEBDqW3Xv2h71HeZrtjXoWhVgj1FryesSPmelZ+EZ2zpUUmyNRDowd07c/j93//fsb21i9nZI3jzzV/F7NFpNJrUZ7bCOjP1R65WVdUazU3fRkx2MtRqE+gyRuwSq5wR3UFKHOsAr5w6uabd1yOHWV9PewnVZlMyUK6yc5k6aF0NcFHur/iEsfZq41vpvXu8G1pClaiJNCceM7dvM6tCMYVI4D1riYo6ZV/bZDJ9xtUwjEsUuq0gTxeVu22iToAnJcxQa5g64HF4jWEb/ODXv/Zq87/5nd/CUKIPhWyKMxgFYKTsD8lgVELh2QFGZoi2TdQ7O4FESRHCNpUMF0cqUDq4OFrm5uaY4Y+MjLR6MFqJ7P8vAKMdaVqVNOvatA6/cbFVIbMaF8IQ9PefRmGWUkBWo0TfWztlUL7/tACjlWnIOPUxWn9npsYOSikdp5rBS5SMaXyYTJ7OmNNt1kyXdaH5SG8VcRKJUk7PLXP20wJHbVGkFtEhpYZLiVTOxGhFOxgZDUY5Fitd2s1Np4EmCzpVyqXpcuPm7Xv48Mo1zkKaODgFt8eDgf5BViApOo2eTWe3UqZm2kWUKyUU8xkE3V7EQmEMxOJI9PZzRJe/J4onO7tYz2TgCwUxOTiIUjYNn9eL5O4url+7jufPX0BfX4zXlUq8Vus1uIM+NF1OzmRcXNnF+kYWty5fhrtewoWzJ+ANqtIZk+OTGIr2w1/3sHJZdTWxsLOKSzevI+AMwB8MoU7RZqkMz3GgN86lGym7be3RI3zli1+A2+tCPrmDUi6DnloT3oYT5WAAwakp/OTmx3j76mVUUMfxI4fgLBdwgcqLul24dulD7svqCYTh8Idw8sw5HKI+kG43Ll+5wntImXeuZgMnD09jYiCBjccPcf3iexgbHsWRU+cwv7qJ5VQaZY8XZWKktSqCaMJbLmE4EsXowCAKxSrqDjf+6p13sbi2inAsgl/84hcw1BdFo5BFdnMDYaINquVfb2AjmUQgHsfkyedQ9XrxaGcLt9eWMPdgAa46EPIQElPH9Y+uoK+3F69/9jO4de8+0sU8Xvz0q1xycnNnG41yCc5GAwP9/a3+AkRLg/0DcDkcKObzaFTrGEgkcHBsgpWj7FYazVIN/qgbdV8ddTcZCSFkdyoYDMRALcqzKw/gd9a57+FHV24iPDKO8VfPYnhwEMX5J/jBt76FC+fO4uTzZ1B1kMrWRMUJPNzawHo6jenRgxjyRKhBAtweBcZnK2Uk6zVsFnLYyWVRyRbQ6/ZjKhZHemcbsf4Y9/MrO5uIjB7lXlmp3V02ZlCv4+qHlxALh3Bk8iA2lp+gNxzA+NAAVhYfszGRrjtRpu86mqhxdCkZTjU0qhX883/2z0CFQ5rVOjzkdK7UkM/lUXe74ItHKKwL165ewdraOianDnG/UJfHy6Diw8Vl7gu6vLqB/sFheAhgh4quclQaGOgbgM/thTvgw04mhcWlxwwITsTj+PSxEwgWy7j/0VWsrW/i4doaZ/32DPYhWSnAHw1hcmYGfYl+hEMRFItV7KRyWN/aRY16DFPGMxrwe50YjIbw4pnncOPSRaS2dxDriXF0XzwaQ3Z3G9VMEj0eJzJrSyitLCPqdCDe28sRmQ2HE1WPH6df+wx6jz6HR9sp3NvYxEo2jbrPjeEDIzg2EMd4s4E7Fz/ExqNleOrA1so6js0ew24mg5WdLUwdP4aGx40b9+7AFwwikejDzauXOdqTIqpOHz+Og0NDSC+vYoKykbN5ziLyDQ9gq5BCfHYK3kFlKDubbj4LUuac6JbK6Xz00UdsXFLJTOLXZBRSFGu1Uka5TP0/glweiEr9UD8SMnjHRkc5e9vv96JRV/uudKcGGg6zNDrzXQNgbMkvQ+ln1auV6aiMGiVTBdgyogYbVI5TlehRMs+IwlTRK7agli5jrQ4wLtNoGB1WR6S9iqqMOMlwaVNYPyFQyCtlAH6iI+lj6aQX6EFKbfpFlwxGmio9gyKP6RoCy65du8YgMpVFadQpkliiUNtL3ShDTEX5KTtQjOu9ir3u6LJfx87O5u5OT2u/kvbSmPIsXaZ3c/Dr660Dtnr1Bd2glOh+mZ8AVaKjkOwX8E7fN3mODvCoz5WT5VlfEjgla0XPVEFc4phTxqe+DyoDUaJb9T4XWikXA7BXDhICqimYUI2vFcFs0Ks4vWz1ZY5AFmeH0vdInyOAkdaCdCW7gDUK9rDTx7o7SZXjwu6cSJavVVfV9ffO59wspS/6vayn0ISMSzlA2wHOTtfo9NSmZ1qic606uP4seZ5kbNFecE8oicY2AB3FK9W49M/luWwAc3kwVWpX/rUZuDbBCsp6VcEGVn3auhb6HLvZOHY2lslfBajRgFm+sfq79Sk7plSJ1IUHJsAoJcFI5ilD3ShpZkYtsDysN+sgNeZvM4NReIZOM1b7zSp7pEewLW3+LQOM+vistGnl4zoN6jRkR5vWM0eyVjl/u7+sa9HNbyDnuLWfBq3r59RuzN3OfKfPOmUw0vgkg1EARrFd2XQUh6VWsk7XG6y00O2MyHxNvq+COKy8Qt+b/db7k3z+NHpP+7iIT3QDGO9xBiP1YCS5wUAFlWfrQi/d1ulZeXonniz3eRa+ZXeNlQb1uYlOoO+p3fjtAmhkjUUO6OdVPusuO83SzXKG9vMRfZJ170hjZL/WaxyALZlfBMiRfsq6R5MqW1EZRReDkF4K+DR6y1OyBgFL2ZzqQUg8222UZq5Uq9zihHoLU3YeV0qiDMca2cQutouKpRI7dmld6fvkUKfMRAoQpx7m9P1ypYxipcCZjpRVVspXEQxQT0EvGrUKMtldBSS5HCiVqnB7/Ij19qNYKqBczDEoR3J3a3OTfaO0dgTIERf0+1Qgp8frYRCPqgPR8+lz8vP0cMBumO2srZ0d9FKFH6r6RNmL1RqDMTR2elaukOMyhwSS0vNoLsFQkMFEzgo1QAmy7Wh9C/kcvD6aLwGGFa5MQxmA8jv5cslfREAktb6i/aCysVQpgjMtKdux3uQyrel0ln1wlCUqACNlkFKFHuppGaXqOZUCz0vK1RIIScAFbbAqhUxZcE1kM2lezwBVouJMLBWMSM/wuAh07eGS/VTNj77Ie1cp89hprbm0rG4FWlpgMB2KCDL4sgnyKdCGgS+bAMk2NYgBOKOPIf8U29PI8jMexLaikXShgEatzLoRoGVmoxk9FQmiYgDQgKp4nCrJQT3HsMsMMEpKsCqtxahtyvcmXUc8xhwK1loZAo5oTznQlEsOu1TGIAUH0xlq2eXS+9oISmTAhPAHqlDChUYZj6D+6mLPqAzGDiVSWxmMaokdFoCRA0+5u5QCVrnHINGuYcvQSlCwv3rp2IXZHE75DIyAY+NrvKctQEf0P/VhG/Cs35NpwCidqYGTelBdm3hiXwLZTCrDU8YhWYyyz2rs7cCv8kFQaV0zCFh9TSvdq6lOAnlRgIL4QJiXEMBolM00Frj1OFkT8jvHehP48OIV/M//0/+CqalpvPnmP8BzJ46i1qgwmE2+dF4d9rO4UavW4OGU3Wd7ic/e6tcnWlHlr20S2Vq+IBPYEx8NZ40qLM6kACNIcH/N0uIrMErb8qk3+GML+BMD25iu4gzyTHXG2EelAZC8XawkmhVSlH2lKjdQIkRr1C3g2rhJa2nbaZqrxEjCFD1OaFtKpBKmQdYv+R1cLpXB2HDATQCjYRSxTvDrX3ut+Tu//S8w3B9ngJGynrweal4vGYzrXAO7W4nUv88MRkmFFmPy1q1bXKub/klarFURaXOCWei0hUxrJ1Zd//efwWg1mGmouuGuBJuJmqv0ZPNlZ5xb564DjHLInkZxE5nSySiRe1ifJ9/fT3mUWVgNFgEw9cg7+a45boowMQFGOmwUsaToQfpbtq4yAW+nUvLoHylHlI2oO4ZoLKSE6JkDpBwuLDzijFlShFTWDDnNlYNUhKCwBVkP7vvQKgFnOsD09bI6bht8iGH0k/Ph7Z++h2s3b+P4yTNwur0sqClCLp8vcBQXOTeoTCD1Sh0dHcbY6AiatQqCbjd8VHqAHDq1BgqlEmdL1d0epMslVOo1xANBzp6j6DMqC3Lp0iVWnk6dOcORQrVmHYVSgYUsNTV3USZftgyvJ4z09jb+1f/2e/gH//BXMfvcLAoE4DXciLlCcBXBNbRLzjp2GkU8WnmC5JNNuKl3Xk+ImWdvKIyhQAiOfBmuSg3Vcpl7CFImWnJ9E3euXUczn2dF0TkwgHJfH7wHD+DKwhzcAS+OHZrAtXffRm17E70uN0o7O1TrBLGhYbz0pS/h4JFZFKs1RPriuDt33/BSN1Au5HFgeAg9Xg82lhaxtPCAe+KdOPM8yg43MhRB4/WiXKYMuAaclQpcTFPAk9VlbOfymDp2DB9dv4mr71/CeDyB//TNX8FAfx98HidqpTy8VEavVGElq1ytohkIwBONYqdYwNLWOrzhAJf+bBYrqOfLiIUj+Nd//Ee4Mz+PL//K1/FwaQmXr17FZz/zOQwNDqJcLHEUI2XQBvw+pFI7qFaoV2ETHpcTy6vLGBkd5cj6TCaH506e5pIhGwur8JWdiA1FkXPmsU1GSDiORsGF/kAMjVwa25sPceHFU1hYfIxbcw8RjQ/B6XVjJjGI5I17WLh2DUemJ3Hk9FEE41EkywUkmzUslXLYIcPKG8ZLR06j1+tDLZ9lQJiUf4SDWNjZwpUH95ErluCpN/HZU+cQcXsRCgexntzC47VlpHwxJOIJjpopZLJ4+62/xthAP4YTfQwcv/eTt3BwZAgj/X3oi/RgamYG5WAUOxV19imEhtT8IvUmLJVwbGaG6cDn9jDtrzxZxrWPrqLp9+D8z70Kh9vFhtTGxgbef/99HDo0jURiAJevXkNPrA+Bnggq1TqSmSxKdL5Dbga4Ak4fRgfHkMuXUKDm9bUqmo0ymrkMGtvbOD9+AOXVFTQzGdy5t4DFzW0cOXcGr3zp88g667h0+wZWtrfQ0xvHhedfwvShI0imcrh67WNen2AkggplxqCKgUgQvX4Pqpk0Dh88iMcPFvB44SGeO3YCQ/E4iqkUBnqjyO1uYnflIUJuYGh4CIsPHiCVzSExPonJU+exmMzh48UV7FIsRiCAXWpo73Hh2EACLx48wJmPO4sruPHBhyhk8njhpZewmU5idXcbh0+eQG+iH4ViAffv3kfA48Y73/0OEr0RHKEejGggHgpi/voNHDs4iVq+qCJWHcBqIYsXvvh5JA4fQsPtQ91JRoyRwWhkwAQiEZSyWQPAM3v6SQRspV7hEj5up5v7YCwtLyGdznDpYOqhcvbsGSQSMZYBbDCSckWGjhGI2HIGiiJm6Gd6LzZW8ETIieInypildPkeOW3UEtFllzhc9Ahv3dmjStooWW51bFpVafN5lDFJtG4o4ZYMnv0cOnYqul7u1DqWTnqB1XEtMkx6gFifI8tKa0FBBzR+kplXrlzB+PgYA4y0d0o+GoasUfaDZaphKKuS4wRY1FgvoqAaXW+Qdeys79n0MtMG2w0QNKGE9tmJXqLrRaJTiCHTyTTSrzVpY68xpc9H6IruSfcXPZiNeg3ckb20cygrvU8FYT3ri8rgsMPWKFsjZ4ucSWycG2eM52P0ZlSRoa4W8KjmYJg8hqFE9yHaVmVvCRR0G/1XjGhPw0mugsZo7+l+UprW1OOazFvU+7K+9JMARqI5PYNRpx0dYLQCC53OATk4VGT03pcEQMr6iK4twHCnde+mP+s6ts5LrHq89TP53O6nznvkc6uOL7Sk05SVruwARpmj0Kk+TgU6UuS4Knlmd2bt192Mvrezl4Tf6uu7n31j5Zvt580KMLZ1t2tFAIudQQFMCwsLODo7y0MgmlNnQpU2arOT5KwQTX/CDEZrRoQ+b+HTejCDdW9l/+X9v2+A0Uq7Oq1Z+Z7+mfxudw708ys8sVtZYv0eVvtzP9qR++u8XD/z+r33u1cnnqDK7dlnMN69e5czgMj/wWCBi3w3hrNWAxj1s29dO50mu/ElnVdY5Z7d/a379Sxnsts4rPzI+t12mugGMDZx++49HDIARhKHTwswdpYJ9jLVSstPSxfdaKabvmfljbJ31lK+1vNmt+52fFbnF1a9y8pTOtK1FtjC8t+Q5530t0+yFp2vacIb8KNUyBs82sFZeyowXf3jYEICXIwWRioPiZzp1G+K/EVUepP6wFEPdpJlfApUfz+XG8Viyahw5TZ6gVLpPw8ocJzAMwIuKQOdKrFQRiBlIFdLZXbWU4ZkoZRDPNEHNFwoF6vweQMM7tXr5Iyn8qdZBMMhbj1BbTayuSI21tcwMzPJug8FixMgFgoF2YdFoB/3JqPMokaTfUbkJyOnPgGXxD8I+KGMFH8giEKxxNWnCMSj4E5el1qN7TAj9h2lctEAslRvMI/PyzyInkP3oxeBSpzVWK0xKEd96QhEpRcFkJI+T9eQzkdjYR7WaDIgSbREACbZDaTjcjlVrtrZRLFY5uQSGheBfzQHAsLIH0ZyNxCicq91VKqUGUVlVoP8vVKxyLae16sSVTweqqRDYLDKauTkA6504uTejW6Xj8Fm+pv6yJE+Q/ZbAwpQpWB1WjdVPUPpqwoMUvTQ+t/KGrgCRl1liTGSYLZ2Ms+MWQZTvWeAdU1lK0kPRoWKicErgCXpwaSjKt1DyUX1mToXCmRQZ1mVGVUgp/GTvsfqC42v3TYzsyDN3nEq6Iuqyam9MrycRoaUKvPq9SpgmfpdEojE68pDUcAJ0bcKvVWBi8SPOXGEA3pVOVNZW7ojBWapuZCMlBw+Y81b9rVkMKq5MHhsBLbR/vPsDduTkih4lTnYVfU0VOtDvmBdBlvtNB3YM9aMV0GCZQkAVBxEkYU6g5Lp2QKSeA8VHamHy44L8Rjgl2FUt8Anozenmp/sv3xXQ8bamLHR714yXyUAjmlCL8VpAsSKxpqoNMqGLa70Y73NmDzC1INUpSfyVwcCIfz7P/kzfPD+Zfzar/0Gzp45g3Q6iSCd1SadKxUM5Hb7uPQxBS4Q4P9JX1a7nMZk1QXbdD7tQW3028KHjJLA7crMvsOz2kvqfMheGT4PoWM9YFS7M1el0Eoq6yCj+AXkLKhsfHV/TwsYN2lZZaO2B/mY1GnwJYIQjcB8PqIG4E5ngzETqgSnlUgll5uz6TERUaKnX//6a83f+c1/geGBOPIEMAa8GsDoYudrOpXkfnPU68iuRKpae3si6GQwi1HZSaGxU8A4usKotSwOBIqCn5iY4MwHu4hNun+3SMT/rwGMQojdnV1q1azf0Q+K7oTUlax2wNKMqGWW2Clqj1F19cxOzoc2w7mVEWIKzL8JwCggo9X4M2mHShcqZURFVFNau3Jg0LiU4qIUGLUualwuj3JmE8Mh5YujrowMC4n0ozrwUrqP3iPl5cHCQ+75qYysBiuEpHDK36YLwmx2qxuJdvukG2+8lpTl4feiVK0imy/C4fLg/sJjXL1xC73xARx/7hRW1jbRE42x8kZjo0wgyvTZ3tnC8NAARocGkU0m0dcTBhVqIl0hTOVBnUpxKjXqyJZKXBYm6PHARzX6qdxEo4HHi4uYm5/Hy6++ApeX6uVnWQkIsIJXR9Dr5f5xFF33/b/4Cyw9eYh//F/+BpoBD7YzWfh9YXiqLoTrXngoSslNZRId8Pm92Lq7gL/60Q8QTETw6mufwnAkgrmfXcKDK9cx3JdAmTIl/VTq0of+WByuBrC9uwNntAf/5gc/xMzLn4J/fAw/oXKeiT70upzIPnmEs+NjGPUHkKRedYEA0o0axs6eQmJiAvAF0D9+gMfm8fu5wTopn9lUCuurq1wGOkjN1Ws1lCiSKhAEAbyjQyNIBKPwFWvYePiYM+I8AR9uLy5gLZtB79AI98O8/NP3MDEwiBdeuIDT505xCZJKpciKdL1S4d4CyXQWNYqKK5dwh7IWPU7EI0HMjI3D33TBUwN8Li++/f3v4Vvf+w4mjh5GOJ7A6voGJscOILW+jYg/hN7+AcDjRiq5g/NnT+LY7Azz7VIpj4VHCxgcGUal1sB2KoOh0QNYWd/A4qMV1e/PU4MvQv0sqZxSD5pVL9w1J5w03tI2po8cxMf372A7U0R/3zBK20lM+EO4/9ZPEXECoaAHvogPFdRQqFcxfvo5pP0e7FL0fqmG0XACwXwJSCVRLlUQHxmBl3qBRsPI1KsoZIvwVZo4O3kYfipD4/fgxvwdzC09QtkXweDAANPYf/zmt5CIxRDyefHGL/0SdjfW8Md/8K/w8oVzHAgzMTqMl177NBy9/bi/ss4lgimL7dDBcQwk+rjUbTmfQ7Nag6NWRzlfwM7WNm7e+BjenjBe/OzrXN6VjA3KliO+8e67P0MymcbA0DDeePNNJFNpBhd3KKt2ax1OvwsuhwshTwjNhhvLm9soAKg0apxZ6aG+E4uP4NxYR3VjFVGvB7lsGYvrSYwfP4qJ0yfQMzGKe2vL8PbGODv1yfIqYtEEzl94gSO2UuksqqQUBCkSqMqli3Pb65gcHsLRQ1O4c+NjLMzN4eiRWZw+fQaNYglN6jlI2XvNIurlDDxBP6ol+r0EVzCM3XwVV+4+QK7qRM3lIyuXS8ywYUfla4oFrD95gp3tbWxvbaN/cABVAGeeP4fnX3oJwyPDqJWrePLgIf7s//732Fpbw/LKIv6H//G/x9DoAEqVHAPqueQ2BwtsLa9ymR/qk7pTyOPI6bPoGRhAsVLjciPBEPWRVc5WMqop0pf4rDjHyDCl/SC+S700Mrm06oECJ0pFZbSGYzHcn5/Hv/vDP8T582fxuc99lstrUDkIVt5YQddKwAhYyGVy1fsMBBkgiNJgJCJ0L+inOw2VfWA6xRVOo6JPrUpbJweHmb+491lWGWvewzA6jJ4LIo+7OZr203yt+kAnGa/fxyrLRT6r9dvrYDPMHZZRAjDSXlPW6sGDE+iNUSUAiohU1SkEaBSHvAKzpBRlA9VqxahgocBqeb7siy5L2+evMlA7vZ4GYNQNBaEhpXMQOKaMXWks32nv6fvkpFA6iRqPGrOiK9ZftHvpoIkYEvSTzg79pEojah3Us+WlO/r2jkV6dexHIe2fE4BfY11L7YcCeckRYBgjBnhpJmipebmcXl57dW5kvgIEOjiYiO5D69ICRiiToN7eJ0Z0POt8WvonN603S7IK0Ec9GMnJpvdg1GndCjDq9++sFyu61G0Vfe2FNq1Gbjeww2ovyRg72TY6revnwMobdP1czsl+/MNuDYQP2tkBMnfrdXrJVZmfAIzk6JGMAH3t9DG2U+D+AKO+r/p9up1H/Rn6Huzde9HuldOl5UaTDEYNYFRn0wiCIMBbegmZE21l1v9d9GDUg0doTuLAt9t/oSMab6d1knqwne0wG17Ctox91rjQtH5OrPe28lv9c532dXrUxy97uZ+MtJ5h+tt6nvTZWc+0BA7o/FmnQ3m/49palq5tvEw3ewFG2ivKYCTfhwCMqkRqjbNB9POon389MONpzod8x8prrHL2qXjmU4ibbnulg+XWc263P8rb1bkH4+07lMFIJVIHmLx1gLHTXnXzJ3Uaux1P2Y8mn2Kpun5FPzuy59bgtKfdM6FfK4/X5YF+1qy0YTdQ65m1Aoz6+OU8/k3XRL+e9CWyNSgwinwiVD6UdBXyo/T3DxrlG1VwlPg4Cayi80WgDQEOPs4CLDBwprKIHFIVNEcAACAASURBVEbmnlRuo/v6Ua5WFD9xuuELBLgPIz1TlTU2ekY3muyDomDKfD6LcrXAPcqdTi+q5Rq8blV+jrMh3RSwXOZA7XrdAYfTh+9990dYXl7CP/2n32BdkGynSqWkbBwjMUH2scaZk34G/Zjnw8GZlV6fH5S3kC+qcqaUETg6MmoAIhTIT0CqyqIj6UdlS7lyFo2DAnxZ/1TgIL0IxKR7VBlcrCIQ8HOv4XKp0LqOM8wNfZfpSTEczsChspTkjyLdkWnKcJyTn4rWSgFRwObmFged5rN57Ozscr/HerMKb8CN/kQ/88eRkVHOLiU5rIL/Ggxw+nyeVrlPosFqjfaWMlZdDMBS+VvKeqS/PV4fP48hAdY1pUKD9Co0ATeeid5XkcEi8ZM70CR/usvI8jQARtN+ElDIAAS1kvANBvtUhp9UBzFTq8ygVQIvBZSjsXBwIO+KCTCq80vvmX0MValUZUfUGSyUl/qOehnlMFt2ttimhBHUOMmh2com5JPB/xg88ngZaKfBVNluUiVIq8UymmxHgH2qRDv+QIDPKAXRsy7FQBWdP8o0Vra+ZOGZJS6NEWo+az0QUAGMqre72C1MXwYI6xD0XKZtgGpsozLoZwBC2sowWNSq8KD6FypfAAHRLq5qp6oW6cGVRlUXXkvBmI11pd7u9F3eG+k92d6CpOV3EF9Eq02YXuHHgMlatTMFLBTgW3p1tldwoX2Szn1m0K9kyTZRbhBfIdo3QCyPsu9MmdaCTI0StapKB5XVvHTxKoL+CC6cf1HxPxe1TikzwEi+GeKHlAHuYI81AbGKlzzLSw+us+qQui3Fq6tXYuCNUHiHZN7ySWxloWr5uHK2bSuttI+2TZZxiVmV+a7WSwcYdV1Ph59VaWTlN9LAZi1AV83FwKXNKrstliLJkUoUqHu0+38E2id2QBm8dZXFa4DcXCjSSJQi2UUykAF+w49BZ9hNe9YC5Qlg/Nprzd/+zf8awwMJFHIpowejZDC6sLm5yQBjtwzGVlSFDQVYlTTZTKWM2BseorTI5pvKsWriylEWBoMnJ9XMzAxH2ViNcP36/YzLvUbT3zyDUd9Aq4KmO7OUISPOFzU3+VwiBfccBONgWJWwlijQshysSqSdAaY/0+4gK4IynYd2z9WVaNkf2W+rMt3N0LIz3uwiv817ELJPkUUqA1Ei8+kn9XOjA0KRRhT9RA4xpcg2WDmj38nBTcoKvbhcBdevJ4bX5GvoPTHWKfJs8ckS05yK2Kemy0pQSQ1qVc9bCZIW83KopuH0MpVyVVZMN0rV72oHyEnO5cI9Xu7Lls6VcPHyVdy5/wA//8VfxOrGFnqiURw9egweKp1hpPUvr60xwBLrUdmFB8dG0OPzclYXgV08LuqDFQxwmUli+v6AD0XuH6Dq2d+6fRuFchkvv/YqdlNJjoRyNZsIutwgV7/X4UQxl8et69dw/dIlfOOffAMOjwM1rwtrxQIabj8i4T6Emj5UsnmOFmv6nCjlcwjVnbh16wYC/T2YnBxDoNHAzs17eHjtOiq5AuoeN5p+P9K5AmYOzaInFMX129exVSkiNDqOgsuHO0+WsbWbxOEDE4jUqvj8mdOIVsto7Oxg6e49lWkY9mPs5DHExsbhCPZgKZnCw7V1HJiehsPrhsfvIU0DG9s7eLS0jHC0D1VycqKK3Wyay4VcOHUak4khZB+u4OYHl1EulDF5YhY5RxPb1Oi91sBQYhA/e/sdVqfig/34z379H8EV8KJMkY1EZw4nl+ak3nnVRhMLi4tY2dhk5TzkaeDMzAyGQ30IND2o7GZQKBXxw3ffwY8/vISio4lIPM59NpPr21wiM9Ab/3+oew8wSc/qTPStnEPn3NNxcp5RzhFJSEIgQEIEEQwGY7DB+C67Zq+v964Xwxp4FhubxYCRySAkIUASiiONZjTSRPWEnpme6Z7Oubu6cq593vPV1/1PTXWPpGvuvVvPI013V9X/f/8Xzznved+DRC6H0OwUbr7hGlQHvLCYcvA4bYtqFrm8CTmTDXmTBeOT0+gdOYeErYDKoAsbuzowODCI/sEp1LWuRSgSh8NuxbrVLXA5zNi9Zw8Gx+fQ3NwBWzqNtdW1OPLMc9i5aR0CPicstgJCs7Mw5QpSU/L41ARCdhuaulZjfmwG1tk5WKIRjM1Mw9vUgLTbjvqOdjS1tsEBK1wFC7xmO+KRCKwOO14/eRyTc9PI2CxwOVwYGxnF0LlBYd2uampGd1s7zPkcdj//PK654nJYzQX4PC40NDcjZXPh9dNnMT42KkkGWzZvRHtbKyysMelxYWZiUiTL5mdmUV1ZKQXa65qbAcpq5vNSuL2psRETE5OSPECwno4WJXzJTGSWXbCyUhg7NocV0VAYtrwd8wsJHOw9hTB15y0mZKJhVBVyWOf3IXK6FzNnT2FuYgRVwQacG5tFdUcH1l19OWwNtTg5OY6FbBaeikosROLoO31WMK+W5lZhRpNhnBUQIon25gaM9Pdh24b1qK0IIhENw2W3wUlmaAEiFSMGu4WOVgJetxWJyDwcNhOcDhuSqTRMVicyBTtMVhei8QxSyQw8Lg+mx8Zw5ngvZscnMTI+ikuvvQovv7YPgZpKLMSiaG1uxh233iag5sCp0zDnCiLNerTndVQEA3jgQw/AW+FB1pSB0+dAPp1ANpmAVeomMKnDgXi8yJYW/QYVbKVRyT2VWa50IPi7OJnFDGa+pyVUmekowVfuk0UDnhI53NTJSjpy5DD6z57FTTfdgI6ONtmDKRMtEg9Fp1pnX9ExFtkIcWaVconK7CzaE1oupHjMKdu+KPcoDFnlTOpzTgBKYa0rI7F0Hzeeo/o7i2ek9ihKDFyjsWsMChZPhMX6EMZz1RiofTNGuLYp3ux3jIFqfZ6xrbpWRun1zgMYM1xTisFIlnxnZ4fI8mcySVjMnDM2OaNVoFuz1FTWqshxsgZwJiVzJp0iSKdALoJHKouyGPjXUh4GlijbpcC6JSaRsa16bOWZuK5lXJccpfNtFmV4K5ZtdtFe0OPL+zDZR31nCTzktTnvJZBkty/WaNNjQRtBni2dUZnldtosDHSQ+bmUSaoVFzgPlENGSRllU2vZUgX8LTH+1Jw3StsZMlOL2czKZpHWlEkaLCAWj0jwRmeas891nTnaRrqP+dxij8h/BTgdnuIYcXzVewzUUQqMLwaedOY7AWSxvSgZDhUMUs+nglcM+vClgNUlaShZEzLGlLhTI6vHdHh4WGw5BpqMNpge/1KJVGMQeTngmbJdSopq6b9ya17/Tc+NiwGMun36e+UC+dpGPt+fOp8JyPdKEwhK95TlAsHGz5X6RnpcdTuNCYClfkHpdxffl3nBKyw51Ea/b+U9qZiVX+LYq7WwJG9o9LlW8jeM41vqw5zvtyyG54rNKwaGigkfDLtybZDBuHbNmuIc1QAjTU2VDLHY50WpJBWz0lnDS0mJS/tzuRqMWkrKoIVZ0mlqz9A1g9X5VDofjHOXP+vkiLL9b5ALM87plcZKwjHLBGD0+Bj7fNn5YlATWG5dlJ6D+vorAUKle4FxXb0RIEnOvUU7YCnZYGnsLpSCXK6/Sn3kxc8VYwPG7/GzPPNOnTp1HsComN0MvhqCYoaEX70nGtt3oZ1xYQuXfFYdsDQEsvVqKFFUeCM+frm+WK4fys2TZfts8cJKSk/mfZGlImpCoowAHDvRK1JtAjCSMVOszcbrLjf+pXtE6biUe6a31vaVd8GV5lHp/fTaN461nruLZ2BR5rr0uiudMXoeGdfycueh8braPtDrr9z8Kj1LVlqPy821leYH5wTXEOM4tMk4s8+e7cful/fI2UQ/Iy819Ewq4G1SkqaUg3O7XWhqqhd/Mxj0CeiWk/phNgFLOLnYJgJrIpNtAoZHRtHTcwxzIcYWsqKewxffl/lJViQBLyZ0RyNYt74b69atlWRt1j502J2i9EGgA2ZKalsFoMlkyZr04e+/9k0MDZ7DF77wZ2hpJiFEyYqyhASBGLGFBLyxqcA+JQizioU3NjqOY8eOI01ZUznHkiiQBel0wWZzCGhKJ5VsPdlnUZB2kk5IoJXxI2FyFktHsG1cT7W1dQLWenx+5DKseWlCNkdWIJM7CZZm5Gf2mbAzhQlYhFQKqiYkY1QC7gnox1hbFsl4EmfOnMXQ0CD2vbJP5Fx5P3+xJiNtvYIph1gqIvG9SDiKysoqrF+/ERvXb0BXZ4dS6yJIK6WSlCoGx5c+CG1NYWxKGbICZmfmFLBI9iZLdGn/QqI+7FPaogZ/QaQD1V6pGUQSqC9Kr9LXMVkKyJuzogomgJfMtSXZaQ2gaYBJ2IEmM1LpvNT31OxaJV2qbHnFvFM11egrsV85VwXwyxWZtgSBRQZU+bLqniZRk+Cz0Xfn9Tk3CDCqxEDaLcpf5ucVAMuzjXKnyg9j7Uz+DrBcCdcT66dzHrAXKD9jEcCCeyxrg/adPYMTvScwMjqCVDyJXCqLbDojn/F6PWKrV1VXoaO9A6vaWlFRUSksVPaHnHH00Yr++NI+os5btf/J7lQEcpTCi/jq4v8VEzGLACvXP0kXZOyGFkKYnZ8XRTiulYA/CL/Ph+aWBpESZuyF8VZJMBOms9o/WNKFtUIJjgqzOcOyUiaYLbbiuDM2QfYzAVjFkpS9crGEBJtWrN0owCnni6o7KQp9GkwqSjNp2FErxCjwPSfriE+tlH406K+SpwVcLaqGSD8JGEwZXBUv0eCVnH+LMQ2LyF+qRECrxMLSObK31fXIKBY56WICqah1iC+qlG5kTpD1mEtLvKdAEIqljZJZ8bH5yKy/aLcxLsA5Y5EEhXzOJApV+WUAxuX8BX3+aLtMnw06bmEEHzlDzvPv9BKWPqSNoPxgjT8oFiqBX/WM7GNKhF7spdsqc7DAiJaBvZpX81EA+SKzVWMHeg4rCWGLiBer+a/qn6pYfpFVKUkZ2n9fknmemw9JvKGqqkIlhwhLWBGijP6ATrAXhrtZtU+VG1H+B3+WtVwEtPUew34QlnFRXNmYZG564K4rCp//88+irbkB4dAsvG4uHi4YdVjOz88Ju4eLnZuGMlyLIIh61sXNrVwnn+dQGZDgcozHckaRvqZ6TwGMpKnrYuavvfYaduzYUZSrVJvIm3ktb4BcGFjS1zYGCMoZQaV/0/fQBp3RqVcTT00KowFlXCT6eYzf0xuq8drGv5X7+3KGcKmDUXofua7WRi5xVi5u4JcfjdLvLefklBrBZY33YrFh1h3kocjJzsAaC3dznjEzTW8SBA/luOPiKmY2ksHE9gQC/qJhoTZldVAxgGkWaUT+TkYvmU2r2laJNA1fYTKgeGiIQZmWos9k5PDzDDhQe5qGCQ8ebpzUo+dnQ6F5Me7YZhpE/Js6FJRhKPVQHTZY7Q4Mj04ikwdSWeDnDz+Ka2+4CVW1tXB7fKioqCoG6c041NODuWhUCnm31NXBZSVI0wiHRYF7PKhocPDefp9XiovzIFyIRwXUqK2uFZbQocOvw+ZySr1Fj4/1zhrgs9sRGh6FG2b4nG7Mjg3jmd/+Gu5CAS21tXAG/ahc3YFpqxnmqhpkzDZUeSrgMduQCC0ICDI3MwO7yY6K+hrknEA0Mge/xYQKWDB0+HWcOHoMjZ3tWL1tG4YnpkTTeWZ8CoeOH0FjdweaOtfgud2vYD4UEzZfpc2BTU2NSIwMw7Qwj0qHHRVeNwI11ZiZGEU4GYOJEqxda1HwVWDvkdfR3NWFgs0C2C2oqKuBu6IKE6EIIpkC7E4nnNkkPG4LZsKzaGlsQIXdifDgOHKRpICe9d0dGFmYx8DQMGoDVZjpH5afPbVVGJ+dRteGtVi9aQPcPi+8Xq8AcSp+VBBJW9b8O332LPLIwubMYfvqNWh0BpAbm8ehXXtgNVlh83lw8FQvXHXVGCAgFY9jdm4OzS2rcM/7P4gDR49i356X0FpXI4DhLTdeD5cZmCeg1ncG3V1rUVFRA/oFDpcbI6l5LLhSCJrzCKZzmDo3hrH5JEy1LZhIpmF1O3Hp5rU4cfgQ+vv6MR/N4tKrr8fs3ASQiKLv4CHcdddtMBUyyCfj8GTycMZy6D87gKqOdrjbVsFWWYl0Ig1PNgV7NoUFFm32ujGTjCn2ZiqHxuo6yTL0+vywCZBkQT6VwfT4BOayc/D7Ajhy6DBy6Rwq/RVoamiSvpscH8ex13tw+SU7EQj4kEzE4Q8GsapzNY71nsL8/Ixkk9bV12D9+jWyDj0eF2ZnZ3H02FEBEjnPN27chDVr1iLMRIGBc7KeV7W0YnZmVpiMBCCZwRqsrECKQX6bFRs2bpS1azHlYS9YYC84MDYVwivHTiDqtCNjLsCay8AXjWJHXQ2coTmcOrwPUxPDSERyGJ+KwN1Qj67LdsJcW4O5Qh4ZGk40PItSgFazBZPjE/D5fWhhfVevH0G/TxIhdj3/LFwOG+prqpFKxMSxq6mtlToTg8MjcHiUTIzZkoXTUkB7Qw0qXDZ4eI5TClWKSVOaxw6704NYPAGH0wEG1Y8fOY5DB3rQ2NWBy2+9Ad966F8QrKmCx+nE1OAI8pEYNnevxeYNG8TYd3rcUivESePP7UYmEwOsBeRMeVjpUGnjuWBGLsNJb4HJbIPJahVmMiWBZ6enUVtfj6xIpSiZRxrFOkGCrF+Olez9lMspFkpXhpGqc0Uguvdkr9QHsVjNOHTwAOKxCGx2K1pbmlFZWSGghdfjlWflmc3rUuKH92EOiKqbq5xmFYCR4gxi9DLooNqkDHV9DmUZxC5Kakvhd0pPF+s3MKArBcotlsWEleXsH0MS2QVHmjFYo99UhiADY0sJKtpgvpjNs1JgRl+jNECkbYly5225AJLYZ7TODPIei3ZL0URU0kcKdKL99sILL2DDhvXw+XhWKmeXjHie1QxqKCdWZXTyTOeZSICLxjbPcQmm5tT46H6n/A7lqWhQc9w1I0cpGqhCEyqoogBJPgttBV5bJBuLgCVlmaKRSPERisFGydikoa+cLFWLhs5QEuFIBMFAQPY02h3cL3RyIrPEWWeEARIy9ShBnkgymYesXdUGZVbp2i6KzcnnZptpG4i0FeeahVnvam3wPQXUp2Xe84YKmFQBBI47nzsWi8Ln90u2OoMAIgXPuStONoNnDDSpTGVmvbN/lpwwNR5qfeSwEGYNmrwk9DFIRdlyylTR3mEgx8gw4RjQvpDM1rxSklh6XyV5zc3NiiNTURGU5wyFQnJdPl/QH5R2RCKqphDBVraBthifgfaaBhI1+1n6DVoWXwV42HYyGNmWqqqq8zJWtR26lK17vqrHyr4EI07FWiklAIheT3odXWyN6nZezG4v/Zy2ZVdap6Vr2ehnlV6v3P3LtV1/zvj5Uod/sW8N9enOv77sGGWA7JKs4vMejnvgkm+2nE9jnIelz1TaVyuNzZKfov3KJQajPG9xzSpZXlWba6D/LNYUAcZF9jFreon82hIwowJIxf3clJc6NEvjqWuWFmszqfDhUia1luU2uLul41rOT13ckw2guNEXM/phF/iFRelh3cblfXt1Fzkn3gDAWDo/y51/+norrUdjgkjpujDOh5WuZZzXGpwtd883up6N91rpO3o/5/11YEydsyqgUy5ewn37xIkT4k+yZAL3RM0g0v5ouf3HGFAzJgeUjsNya2vlPXHp3dI4yBv93lv5XLm9R43lhQCjJKFYbcLUOvL66+jsWo3aunr5XTMYS5OojG26GGD9VudLue+Viwnpzy03n84LGhr2G+OZ9Fb6uNx3jKB+aXv0e/yesT+XW1elY7jcPr3cfmVcuxfb89W6VHsvbT/6eWwX19OBg4ckkB6JxDEwMIQTvafg8fgl0JohKOlwCDOQYMfH/+jDuPyyS0RthuABbUGnnTXhFcOKoAVjAAQUmZj+6qv7MTY5hdHxcUxPz4psINctfTp+vrmhHk2N9RJjpV389jvfjqrKWqSTGalbyPOFYBbZaQKG2R0SsB8fn8WX/vN/Efvw/e+/D1dcfikcdp6tZIepBC2xseXB1aFBv1DXxh44dw5PPfEUEikmAFoxNx/GydNnVKItlTIYk0pnEAz6kSoGqztWtcJsUuWJyBAjoKWYPxC/m2pAlIttaGpGa2sb1qxZj47Odnj9TgFjHfQJU3F4WMOR9jpjYSQISB1tQWAk9kU/3FRQ9Ssj4TBO9p7EvldewUD/AGZmpkX2fuuWrdixcyfaWlslSV7OJrM6U2mX9vcPYPfuPTh+/IQkmba3teG6a6/Fug3rUF1dKaw4SdKlRL/4c0uAXe/JU3j44V8hlc5KUiPZnfRN+DP/JQjFMcllU7AxphT0I50iG9S6GNCnr0AbO5tmDUub2Lo2pxXVdVVo7+iQ5GKOr8vpVj6JxAQJatM3SRWvo6RbX9i1G3v3virgHW1dtiubK4h9LKQd+mLiL9G3zuMd77gbayiby/T5vAK8CdyyjcoXZttY+5NgDn2IHJ568mlhxzOXV+KSEle1wOFwis1P+59jTcAik01Joujdd99FDFHaTJ+EL2HJZimaZBe7/Uz/AI4fP46enh5EYhE0NjVg9erVqKupRYUvqEDvXFYkgmmzHz16FEPDQ9Le9evXS6y/s6NTkmo4p3PCxFV2ldrfVO1JtW8qZRXWbOSL5yVjsUwaICtYxtpkwtjUFF4/eBA9R49icnJKQDD6NBr453cScYKNFjTU12P9ho3oXr0GNdW1wirmqjp+4jgeffiXuPvuO7Fj53Zpw4FDB/Hqa4dgsTqEwUig3+/1CJ7icVNymHNNzXG6ptFYAg435YztEvNQz5eGw2ZBlvsKEwUMyjFMLuD32ceMs1DKV+03HpW8mUoiFo+K3yPgYp6gZw5eL8lYEH/Q53NgdXcrKquogkd/MSP/ih0CE9KptIw55zrBKzIWT/edFn4q7822cg/hnKF96/cHFpNG6YYy/s0xcbkZS87LPlvgWjbZpbYp5xXnS6HA/Y37QUL2muqaWnhcXplHBoXP844EHZPR54vxLFrujOZzaf+SvjP3hrGxsUUWN2M5DANx3+MelKQ/XazBS+IBy1ARXAwGfKgIBDAfmpM4g/HsM9rNKr6gkjjoD9NP5vwmB5dJEVQP1ExNAW+L8RHGJygPy/2cR3g6k5JYlimXl/FVyjlkA6t9XerTFucRYyK8FpNbWKLqxz/5CV7v6cF//OIX4fO5JckjmYxLbUYlPVw8DIUYoBI+WTaNMQ3WoHWyprCdqmhMbFEJ3QReGeNgUonI6ZpYh9gEJ88mAZWLiWgP3Hm5AIyrmhsRWZgVBiMzLpjZwYdkAIAMxvr6umJmHBtfTA8uAoxLtXMuNEGWDbAtUrPPN0iNRsaFhgSzXthxqu4dJwolUrdv366yhHS04TwgU13f+N4bM67Oz0Y0TqBy91HOwFLWW+lzaOOuXH9o+QWjgV96Pf0My9271DkoNbBKjb/ljLRy95Fr/wEBxnKL02hEX9ygp5FDzXfKOqjgFBebZDFJhgUPPBVAI+2eLwm+FRcmgQX+zkOL/6pgnlk2H7IQONe4CXFzoLE1NT0jn6XcFj83OzMtwWseSjwYGZiktIWW/+NhTKOFBxWzXGgQcb5S1pFtpAGq+10/Kw3JeHQBfr8XwapqTFCOMZUVlt3jv3lSZDIvvewKKT5N5pUO5h0/fQZDU9PweXzwOhxILiygc1UrqoJ+KWBNEIYH5dzMNKwmkzCSeKiw3prX70PQX4FMOouFWBxHjh1jLhJm5mexYe1arG5pQX5uAfZ4GqGhEZw+fhhT44NIUFYxEETdqlXwdLdjxArEKd3a1IK2pjb4zQ7kI1FYchmcPNGHiZkYbAEfrF5m0sXgMQPbVrUjNjeHEwQAOzvQtXkzdr28F6dPn4XH6UFndysClQGcHRzF/v2HsWXDFhRiSYyc6IUvm0ZLwAd7LgPKpLd1taN100b0vLQLsekppPIm1HWvw+orrsXk/ALCqSQm52eQyKbgq6pAXVsHhufCGJich9vuxHq/D6tb6xDKR+Gv9MGUyyA6PiMBT7PPj6lEHMeHBjE+PIquygakhidxbnwCSbcDY6E5pJHHlssvhS8YkIDm5Og4TJk8aioqsbqrWw52jn0kEUawxoP6YBDORA7ZqQX0vnYE+UwObr8PceRR296GaD4DTzCIg4cP4ennnkdDZxd6+wdkz84l4igkE3jnHXdg47q1OH74MIYGBkU+s6t7LRwOt8rCc+aRzoeQOTeAyIkzSM0l4G9bDc/WHTi+EELYXEC134WJwXMY7h/B2EwUHes2wlJIITwzgVPHjuHWO29FNBGGOZuFP5VHMJrHzOgUOjash6WhFhPJOHw+P7pbGmDNp5CxW5C2WRCNJzA8MIS5qTnkTWYkaXBUV0qQ3WWyYduqbgSsDsyZZyRAvuflvRRPxTVXXgOv2ytSq70nevHiiy/ivve+V9ZMJBoRAKmupg6TUxOIRxW4FAwGUF1bJQcfGcq8x6kzfZiZnRVDrqurW5iMUxNTOHOqTwwou9kKn88Lp90hGVO8NgvVi/673SrJBDT27SYTXAUrrFkrJucjOHJuENOWAsKZJJyFPAKxODb5AyhMjuLU0QMYHjuHZDyPWNIEe1UVbAQXzWakWIezgjUeA6iprZMQa1N9vRgvBw7sR3h+Dh6bA+3tHXB6vDhw+AjqCXRXBJVDV8igrq5OgiTnRsaQofHIzM5sCqZ0HNdt24I1jbVwZhIIDQ3i1PETYiSs2bKNGreweFxImvKSVBBbSOFnP3oUVS3NuPq2m/Cb556SYH5rbR0yM/OIjEzggXe9W9ibKUsBEWrvk3mVzAub02qixrsZgYqASLIysMV9c3JmRpwe1vJobe8QSSAmS1D+58yZM6hvbsbC7KwApXTGeR4JaGS1imMxPTUle2JTcwsCVZWy77LGRjpFA9gmhmv/2X6pM1tdW4N8No1zA8xoPSdAMQ0np1uxHQAAIABJREFUSuUw2WPzli1oW9Uq9yHAQnmgxSSpolyqOm+YXaaCepodpYK0RRYjwQuzCclYXNpK+4hgjCnP+h8qK5hnj2Zi8Zl0gPmC81g2/PKWiDEQdL4doYA2Oo/aEDVed7mA08UC6Eag0ni/5b53vhymCnor8HdJAMj4ZJrBKGduMUue/bJ7924BGC0WVd9C+qoIRHEs9PmtbJuCOBuJZEz6gGemyjJWcqMaLCT4rIO1vB+VCHhu80Vgj4a3dkj4d36G3+F1NEhFZ4DvMdGA7wujVjKUVVYq+5yf5xmuwWSe68yI5t84//kvHbt4PF5kH6rnkxoyRdUEvi91b6QODGWLmQmsgg/8m66ppRmCbLdRUljbvOHwgoBtlO/id/h9HcRj35BZqGrVKNlhuWdWgeMawNT9yPd1hru+lgY4+dzxeFSkUXg9tpHX1klb/FkCJ0VbXNtPwjwsKNYqx0bNMQWYz83Pye+0s7ifs891jiAzh2m7MaDB8dZyk7wu/2N/67HU0rAqu7woX2UA/TTASNurrI1rqEep23hxP+GtAYwr+SLGoLxup7btlwvYr2Qfl97L6Pzq59O+Run9Su9rfL80mFsuaKw/Y/R5zm8P94ulOqoX7+/ipimg7vlMKrV7MxP6wr+/kWBz+XsvgYrn72c6m7uY1b/ISiTAmMTZM31Yvbp78SwoTjhJRDGOYSnAmJOsf+1DlgCM2uUurh/FWlB+2XI+83JjXzruxs8ZwQk9pno9MCHJOKbGcS2dV0vzo5iVX6aD9Tn3Rs+ti/nwbxVgXG5+rHRurvSeEcw0rpOV5je/YzyHl66xONMv+LoGGLkPNjQ0/LsAjMv18UrPu9Jz6bl5sbF7Y2t/+U8Z18D5+7uyPqRvdWIxA2lMTioAh4/0oKt7tdjhRoDRuCeW3vWtzou38ozGuWRct2/kWnr96me52Bgs91wrfW8lgNG4HrW9umgrGogAen+52FwpPRv1+aT/LT2TjO8vt7/TDtF7rrKrc6JKZGPQHhacOH4SD/3bTzA4OCIlW6gIRNAlm1Og4Lq13fjA++9Da0uDlOhggiV9SAKQVC6SPihKafKaaUptWqwYHZvAr3/9W7y2f7/ErQgq3nj9dVjd3YlVq1pFkSuRiCrFhYJJajCq5Li0JIinswmZz9k8E4j9+NFPHsYjj/xWVGu2b92Ij370Q/D5POIvUjGC8TEpiVEsESQsrkWAEVI2homfDpdXymdQHevnv3xE1ock6EscTTHVaH/f+fbb8babbhA1IVXnryhdLhkzEKDmlX2vyX+zs/Ow2V3weHy4/PLLcN2N1wjDErkMCjmSVgpwU5q1mMiZJshYMMHt8SNKKVmTBW6XF/v2vSr/nTh2TBLkCWzu2L4Nt912m1yvkrZdLicxOCkXwGA3BSrF7jRLsPzgwUN4YdeLGB4akv1yzZrVuPHmm7Bh4wb43ATDcgKGMflO1ElyTNCLYWhkRBJljx07gRd2vSTX8vuCSKUyiqVqpW+QEKDt7Xe8DS4nwdIUwBhjhixNytBScSgt/TE8NIyR8RGMTU2gqroa1dU1qKqowtVXXYN1a9fJd+jDOl2Ma2eRlXi8RfzgkdEJDI+Mwe3yIBSKoOfocew/eBgmE8EbMkRVfXqOCP2PnTt34P3334tVTbVSSocxfSY6erweSdTWymp2G4FzxknNOH7sBEILYYQjcZzuO4MD+/fL5/i9eCyBtvY2XHrJTnh9XinNU11ThauuuhIsoSDMSc38IhsylcPAwKDEb6iMRl+pubkJt9x6Ey697BKJNxRyVPpi/Ta1V3N/5hqishRZji/s2oXe3pOob2hAV0cXNm3ajCuuuAI+YWcqaqjKYyOgQx9NKxgp311qutN/kjiwDVaHG0ODQ9Kmoz09mJ2bxZrVq7Ft23YpCVNfVyf+G+cA4wkkWo2ODkvpKLJ9mfS4ceMWtLd1YHBwCH19p3FucABf+MLnpb9DoTk8+dRTeOw3T4C39Ps9iEXCsFvNWLO6Gx1tbQovkARqE0LhMF7Zt1/keRXhUxFbMqkkfC4HNq5fi7qaKgF0GccILSxgcnoGZKeJnHGK89Yt4DX9M+4Rq1d3YnZ2RuSD2V5VU5ZsaRJhVJKvz2PFTTddgXfc/XapjUpymUpKyINJ7xpwYkzYZrFj8NwQfvrzXyArOLYF4XAEofmIzBvlZ5skuZv+HK+TSEZlLMKRBWSYhOFiTJ7J+nbYrU4FkomiTQoVQS9isbD4yVwHV15xtdrrUixEdOFLnyV8x3i+rOS/cS/m9ZkkwRcVIJ588kmx2wm80n8cHRsXUgb3Vu5DlI3mWCnQL4nqigDuvON2YUGzHq5i7S4pRhhbukRUIqiXVDVezWYMjIzgF7/8FcLhGGxWSllzD1HJ6eLLFvIik11ZFZR9jnF7PmNVsFISI7q629VZlWEtTDXHVXKUqkPLs4s/Dw4O48tf+ar4CJ/4xB9hw4a14OXZbgGrNTAvZlIxhmOyoP/cIJ5+9lk5pxxON1LpnBpjj7coYcz9jQxUxWDn2nM7bbCaWUdT94AJisH4Z58pAoxz8Lgd5wGMnKCh+Tk0NNRLR5YyGCXbX6SLyjMHlwcYlYNkNF6Wgg9LNHHjYCkGo6L1M4jBgAazLLZu3bosglx6jzdimKnvKIS4nHFZGgA0GrTlJrfxGZfrDy37upIxW2r0ll5ruUVYbvKX9rvxM+WM6z8UwFhq1Jb7/eIAYw65TFIKB/OwV5uBQwJfEtTMUVIgJZkRbjcz6lVWAFkFXCQ88DifmAnKRcxDmZsBf+ZGyQVPQEgChokEpmdmhb1YU1Mt73GNVASCEoikYTM8NCjvq0WflWwf0uTJXuRhxd+5uTNbn4EzLaWmA2fqeQtIJaJiqHBRpzI5ROIpBKtq8NTvn4XJYsc1190gbWIgnderqqzAubFJDM3MCVjitdowPjiICp8Xq1qbJVOLmWYEGKOheWTiCVT5/EjFYyIHWlFZJcYFMyCsbg9C8RgiBOPmprEwP4fta9bAMh/BiRf3YGFwBNHQJCzmNOzZHBLROBq6u1GxeQNOZpOYJiBTVYfVHWvQWlELWzyJPIG5E30Ym8sgwwPfzgyZOFw2E3auW4dCKoXxc4NobGlFKBbDvoOHYXO6JDu3qbEKJ08eQzKZxY6t2+EwWTB4/CQQCaOrrgb9x3ukvyob6rDzhusQSiRw7vhRFKamRKagee0mrLvqRjGcz5zrRzwVwdj4MAKVFVi7bQdOjU5hIpyE2+bGJdU16G6qxUR6Ft5qLyyWHBLT86ira0DUbMHx8TGcHB5CNppEk8mJnXWrcHxgAC+dOQlrwIdz42O4+uYbYXE4xLBk/T+ks6j0B7F29Wp4qC3vZPZMFA4X6x/mkYsnEXC4MTk8JuAXN9pgdTVMdhsWolGs37gRo6NjePjRR3Hq3KCMz/vuf69IlT7x+G9QU1GBlqZGdHV3CVNGMdstaGhqgs8fQHJ+Ap7YHKI9RxE+cQb5eAGOVZ1wbNuBnngUUZcFVnMOQZcLkVAUZ4emYXf5sLalHiNnTmFyagpX334jBmcmRJbCEUliR107qt1+RDJpnJgeRdSsjJa2hjp47RZYPS6p5eeyOxGfjyCTyMBdEcDg/AziNkgRedaevLR9HTwFMyL2kBh0jz7ya1y68zK0r2oXIyQRT+Dw4SN46qnf43Of/xwqKiuRTCfF+LAWCsikEiItw7XIfiUxJ0tDV+qVmzC/sIBQhH3tRiUZLJQbnp1D38nTiIYjqAxWSoZZZSCIzo4OyVAiWJlKJ1m1GHYHJUjNQDoHF2ywZC2IJ3OYTCcx67QgjozI/NonZ9FutiF85jR6Xn8Vw7OjwhyMJgqo7+rG6ksuxXA0hgN9ZzEdjSMST6K6qgo7t26F1+0QRysanoeJ7GWLBc2tbeg9ew6/fWYX1m/ZhuaWFlhtrBsSk7HmqT46MYVkEchzUiYyGcclnW2wzs0g2t+H7MwMwrOzSOcL6Nq2FY2b1yMXcCNkyiBjt2Lw3AR++P1foqapCZffcA0WYmG01NcjYLFh9+O/w/Xbd2Lrjp2IR+aRsAM5nx3RdBKJ2TCOvLofDTV16GxZhfqaWgHeyJweHB3BwOAAKmur8eLePbjv/Q/ARUcgkwWV9Z/43e9krFpaWrBu/XrlUBQDp9wTe0+eRG1NjTh2s6EQbrzlFslipdw1pVuYZUwnfGhwEFu3bBHji1sm66BI9l0+h0wuj5Fzg9j90ksCKq5duxbd3V0quy9DthozMpVsnUgOFcVBsnklPaaARlXfQZ+VyiFThinBHAV4JuGyOyQbbJF1WWQ4atDDeJ4uBmKVL/QmX+czGMsBfSvZAOXeY9tKAUZtz1ws4HRBAPsiDEZxBAxJYK+88go2btwAi4WAFetyEiRnNpxFMjE1AKjsLQ0wJqRmCgEufobvEXQTqSszlQaisgdpkI5nO89YHezyeVnvMS8SPfwM/1POhVf6Qcvi8ExWCUB2yVQno1UHgXkt2gj8PM9yAnEEwRjo5ZjzGrQF2H/8nE4i0vNAg35aJljtWwxKpSW5h0kavAftAf5dSb+qADS/y78ruXcVBCHASKeO9g9/12oIOlmKbaNtwxfvyfaybQTraZPoz+sMS/YF+4330jWodTZ0JBIWp4btYnvYZvaVBkT5XQ1Q0tbh9zmuDF5oRqqSulUgET8jsmKFgnyW9+V65XUDvoC0gc4xx5tt1+As+5g2lrLvlmSLCdAysUHbxnouGwHG0qC/zC/DWvxDA4waxCln6/8hAUbjejb+bNyfdN8YASPjZ3XbS/uwHMCo+16Phd5nlvYNJaG1nO9YfnNUAU09YMbgtOwvy8j8LRcAWHkDLjLHjPt0kbWorqdlSov1oQqsPZXEmb4lgHFRslXqkJ4v51sOYFxyo5f8aT6SzNHim+qZlSyalGkoBgmMfuhye3i5Pd04/vpM0cEb47gyCKjHjn83+p/aRyudv3KOLhMb0H1vXG/l/FL9udLzpnTs/r0AxjcCpi33mdJnKV0ny803435VOlcXay2VfJlzi2wQ7u3/OwGMGkh6k8bPih8vvebSnObiVUoAsoKE4U7XiIkoBbzecwydXd0KYMyxvpdKHLrYXFuuMW9k7ryZ517JBluujeX27nIxndJ2LBdnWem7KwGMxr24nI1pbKfeZ/TnVrJjl4tdGdda6TlW7noEHegzCBhlNSv7ScAN+n6UviM7x4Jf/OJRPPHE74WJlM4BFoeryGgyw+W04vLLduADD9wHp52MoxRcZLTQhywy1iVRy+UWqc9EMg2n0yMMmYMHD+NnP/8FBs8N4J333I177rlbmH1SR75AME/5HlYLA8825DKMV7GWowieSgJtOltAMl3Af/jiX2NmhnEsq5Qx+Yu/+DO0d6xCKhmD18OEtbT47XyJ9CaD0AX6SuqME6aQ1QaL1Y4sJfssdvzq0cfx8COPqRp5ZKxQkl4k6jN44P77cOftt8KUp++kEq2UzLeSFCSrZ3xiCi++tAdPP/O81Imk70YfafXaLrz33e8ScDA8PyvlTthfKpnTJCV7zGSGEQA1W6TPnnn6Oex/9QD6+/uVykY6he3btuDDH/4Q6mprxP+nH0c/XTOwRB6SDB+YEI/G4fH6hZzyes9R/OpXv8K5wSE5P+nf33LLzbj11ltQXV0lpYJ4VhOYFJuCiYXCKHRhemYOjz32OF58cY9ITTIpgYmLdhvt6Ri2b9+Kz3zmTxDwu5FJExhhSQ7W7iM5RhFkGF9bCEUwPTuNXXtfxnPPvyAxG5bQcdqduPKKq3DD9dcLuYDzi/U2k0kCRKocAnspkUjDH6ggnoqTJ8/gu99/CENDo8JoDAaYvJ1GjL4HEwqTCdxx6w14zztvl7IxJA8RvGKMgz6uOvNV7IZMRoK5TPS2uT1IxtIS73ziiSexb98+US8iSeOzn/2MJIeK9GU6KTaZx+sWANxstSESjYnNH4+n8NxzL+DFXbslBjs/N4+rrrocb7vtVqxdyySsAlLpOMVUYTPbZf5yD1DAPBOnGafNo6/vDB5++BEBGekfkhl7yY6dePc734GW5kaRFOa4MxGU4B6ZtkwyF9nbNP+1CoNPSWNb0Xt6AI899pgQlBx2B3bu2I63v/0OdHZ2KlUtiSUrognPA5pbjAexX/r7B/Hyy3txYP8hAYzJ4pNkeZcdf/Nf/hrd3Z1YWJjH8y88j5/84hE4nB5RV6oKBnD7227BlVcpYFQSJs1W8WPPDY3gH/7pnzEfiohMMZPhuUyzqQRqK4P40z/5JNau6YYpl0VGlJ9yyBQKOHXyNJ57YRd6ek7A7vQLSMV2btiwDh/+yINIJGLoO92HRx55FOFwFA67W+YO5Uc5nwv5GPx+G/70038syl9MXudeQc0rsUCLcrg0uQlYMQbTP3AOFpdL9rTXXt0ve2M0HBM5ZTIY3/3ue9HR0S5zggnBZMvte/UVvPLaPqSyeWQzrFdJuU8l506m9c4dm7Ft+yZUVvjluRsbmgTAF5/UWT4J8a0AjComr/xF+r30zwcHB4vsV6sA6s889wL2HzwEWGwSe49Gla/PeGMyHkVlRQCf+sTHccn2bUin4wKQlkt45Hd0XIL35Dzk/QlY7n51P7729W9KQgDrwibijF1RXlslWzOGVV9fgxtvuh5VVUEE/F7Zw6jc1d3VhUDQJ2zPdIYJGCohnr4810Uuyx3PIipQv3z4EfzsFw8LGeqGG6/FXXfdAYu5AJudrOW0UlCRcVYAo6gaFUyIJBLoPXUaBROJUWkcPnIMBw8dEcBVy8hLYrTcN47WlibcdMM1cDqKNXq1pPIH3nFV4XOf/VO0tTQiHJqDx6UWOW/OfzXASAZjOYBRkgeKzk65Q/xiAKN2hIxGtdGAUMEl7WyxA1jUWElDzczMYGhoSABGLfFkNFr0Nd+KsbgcwGh0ikrbbGxrqWFodMyMBtuSQ1YeoF0uECCGgqGex3KOWWl/lHPWSj9TzqD8QwCM5QIepY6CcRNZ3jCnB54RY5GHgogJFRmy3MTVIZORPUADjKLfbVKbDYPa/DwDhPyXn+XGx81HZRRYJYOFgTTKVEZjcaxatUp+l+wMshIrK+VAJJPl3MCAMBy1jjJBQB78BMYZDGSwjNfVwU8djGQgUAckKRfBjdlJcMPmQCJDynICXl8ATz3zLNo7V2P1GjLUnCIbwSBdVUUlkoU8ksy+SmXhsdgwNTwszCgeuG4vM+h42FLRI41EKAQfsyfCEfj4LGQHeXwoJDPI09isqsC58VGkzTkcPLAfQasNqdFxDB84gjo7oRYydjJoqquVOob5iiBqdm7DmVwWMX8QObsHDcE6tFbVosJmhyWfw5GjJ7CQdiBbsMjBQvaTqZDFwvwMBk/3CQBhzZuwqmWVgKmJXBawWzEw0o+J6Qkxvi7duRP9vb0Ij4+jtbICznwar+19SeRNb3nve5AymXHg5EkgHsWWhnp4vEF4qpuQd/owOj4pQGRNhRuzk8OSQVfT0ISz47Pon5xDweTADZdcgkCFG2en+1FV5YHHVEBscAzV/irYKqtxemYaB06fhINNmwrDNxPBmakpnEyE0bl1M4anJ3Hd226FjXLTVhsmx8aRTabhsdtFy52GMA+IRCSMSrdbWFgclFQ+i97TpzAxOSVZSk119ZKxkkumsbqzCzYLazPEpF4kDwCyv+h4/PRnP5OMk/auLlx1/TXwBnwYHhtDkgaW3SoMr/BAP1oplTI2jsz4JHLJAsx1TTB1rsHZdAqFILMd01jd1gZb3oIz/eOYHJ/BTZduw+5nfg9vMIDLb78FR0cGkDEB9kwB3YFatDU1Y2RqAvtOHUXWVoAlDzizBWTCUXgrg0iZlMRfIZWDHVZcdcUVOHm6D8MzUzA56EQUZN4uzM/D62JNhhyef/Z5bNu8De1t7fL8tTW1Um/vt795HA9+5EFUVlUiHA2L4V2gLKWVwQImv6g6bVLTz6pqrPDcNNNwZoCP2T0WszCFeIZQknRuelaSA17btw/h+RDuuuPtqK2tEhCeGV10nGiw0SDn4e7IWmBOFESuOO60YcqeR4yyI4kUmnMWBCNJ5KenkUqG0DcxgL6REcSyJlx2402wV9cilDMhbrIiningxInTeGXvHrzrrjuxddN69A+cwrmBPjjMObRWV2DLtp149egpvNJzCqcGRnH9jTeJTDkTM9d0dcjZPDk9C7ON4EQW42cH4MmksbGuGtG+U8DEOIIoYFV9PXKcOxYT1t94PSo3dCMfcGM8GsIjv30au156DVdedz08fmYn5XDz1dfAa7Zg9xNPUeMCV19xBQLVAeScZqSsBRSsZklceP6pZ1EdrMJdd9wNt1MZYjSSTvefwQCZhNEQWlqbcellOyWTE5RMzebw85/9XPZHgn78jy9xwp1OTM/MyFgwO5Hz5tHHH8d9H/igBH7IZgrNLYhj0NXVJdLUt932NrFVuE+y/sGpUyeFxWi3OHDlFVeKM0JmY9/p09i6dYvI5nKvVHUQVCITs5EJeDCwYJJ6GHRUVDYlJVy5V3Ne0Tk6dPiwyLYQWLr2mmuwafMm5JMJZJIpsUG4l/OamhmmgJmlhKnFs1YMnzcTalJfkBINUvtAnV3GQMpKQc/l7qTbpm2XNxL8MwaRz7M76EaXkajXKvoCkhUBRp7T+/fvFyc1l0tJhiezB+kE8sxOJJhA4FnsOw0wJlME1+wCCBJM5H6hZKOU5CmBJ80UZNvooPCc5vwSkMqmVA0IbGnbgJ8hWMU9gZnR/LsCGGcE+AwEWaslI1KjkuEsRrWqHcjvaYCRgV4+I89xDV7StmDbNMipA2i8P1+8F9/TdZ4pm0KZJL44dyiDrGonKvuQEkZk7+o6pWK/UBq8skL2PTrxqhajYnmyD9getlOkUYvgqK7tGAmra3F/I3DJvxOEZ7tpt4hzXWTlsu38Ox13Pp+23QkMqrqRabGhlBRRclE+lXsCgWO9joo6XdI2DShy3DiutLs00EgGI/dqDd6KvExWJYTx+mQj6lIJeh5zDefzF5dI1W1ftMsNIIgRJFh5hb41BuNKINhy/oWxHaX2+UoJeOf7T+oq5XwTY3DW+JnSvlgOYLyYnW7cZ5ae3ywBkeUAxvJ+m6otxJNdP4cR3PrDAoxFuWBDhq5iRZUHGNkuzbpl4OBiACPtDWGCFLP/l/ZZSTY+b+wWfe6ldOELpqqxL8qdDeV8y9LvnOejSSkPdWj9ewGM5fxT45lWOu9XWo//TwDGNxs3WO6s1WvHuEaXex7jsxjXcOnnlwMYuZ9qiVQCjCqQqurU6vpauj3G9hrHWAM7peu/tJ9Xet6LWTHLxSbeSlxmuXuV2i1L/b8kkaoARrIllE/AQNmx470CMFZX10pSGs/X/90BRqMtt2Q3KJBopbPi3xtg1O0w7v3G9WFcc/9fAIyMsTAhJEMWnUUla4h8nSRsepDO5OH1V+GxR36Df/zW/4TPF0Te7EBG1BgoSVhANhUXcOkjH/4Abr7xOkmYZq07yn+ylAKfi+tSQDqQDcOEK6uwQhiL+OlPfyZ15AkgbN6yUYANsg6lLqCZjHjamUQUtSQ+mSyUqivAQtWUHLB//+v42y9/HdU1zQImFfJJfOAD9+HWW29ELB6Gz+NAPqfiuSrzmOxFxl3UdTk+VOoRycBkRkBLu9OLxx7/Hf7thz+R+BMBSJqgBD35733veTfuuu1WWE3qLKZkK9tUJNYL+42AHgGT733/IRw5fEyAFn6XycGd7W148IPvx8a1q0W2kwpEZH6ydZQl5Bi4fQEkMzk8/tsn8OtHfyN2MW1Bsvk2rF+LDz/4QbS3tYhd7nbbJZ5EBl2WMS6zkv7nepaSBXYmxBEkysHudInE6I9+/CNhjrEEEG3fNWvX4Et/9Z9gZxmCFKU0C8LYoxQt/yOySybmSy/txUMP/RixOEshMLnUAYs5i1h0Hlu3bcJnP/NpOOxMAGL9wjwcTFiV+ppZ6W9KkdosNgGImMT/7HMvCIAajcSRTqbh9/lF6vXee98pzxmPLwhITKag3W5F3lxAVJRRSKRwAyYbvvOdH+C1/YdF3tZisYtkJkEoto8sxQqfHQ8+8C5cefmlCEdCAqRqtiFtbgVSWIs+pQnxWFzABKvNhbzJJn7Vf//KV9HX14e77roTH/vYxyRWQH+M40/wU9hUrKdpssLjC2J2Zh4/+uFPcOTw60p5yGLF+nXrcN/970FXVwciCzNwux1w+TyILYSFfUcfn6iHqmNYBKVzLOvkwdGjJ/CjH/1E2JuMezE5fOumjXjffe8RJiqBTulzixkOKi6lVZ17SaiUsgkEXew4PTCCf/vxwyKX63YxgdOCT3/yk3INgkVSEzSXE2U32mx8n/M6K4ltFikzw3qizz3zPH71q8cwN8dSV0xKyeOvvvRFdHd3IJ1J4oUXnsdPH34UiSTZaWb80Uc+jOuuvlLmO0vdcG/gXMzlKdM6jb/98ldkTuVMJmF9ipJkIo6A14m//qv/iOaGOqST9NHsMjedLMXl9YvKG9fIiy/uFcCKkqPbtm/FJz/5CUmO5fr+8pf/DseO9sLl5Fyn/+aBRdQgozAVEqirr8LX/v4rAjCyJiN9csZUknECWGaZrwQGJTbCkh20vy0kyYTxy188gmeeeR6VFVV473u579wqfS9JDaC6kFnqWv79N76JM/1DoHou4zIWIYxB5vY//sPXUVHhERWuSGRB2JIEy8ikZJvKvYw+B22alZJdytkzWlKeNhP7M5OhlKsfp8/04+v/45sYnZiGhazejCK00a6SvRl5vPfedwqLMZWMirSrALIlrHz6qhpg1OpWYn/AhG9/94d4/InfSzIAZXaVKqdNyBSck06nFbfcfAPuvOt2eL2UwM0jzxq2sCCZSAiox1IRLhICbSr5mLgFFeu41rgHxKIJfPnvvorB4THYnQ60tTXjE5/4KPxeSh9LAAAgAElEQVQ+NxxOi+yTiqWq2OyKwUhVFtE+lvnO/ognM+gfGJKz4PDrxyQBmqVgGEOjLDjB8+uvuxaf/pM/QjI2X6xFW5SY/uA9Vxf+/DOfxqqmBkTCc8KYIvVfabraJIg5Pzd7IYNRJW++5RqMyphZkoExOtbljF01eMUMkLzKxKZsJbPMt2zZsljzSDvERuPlrTmdyiBbzggudUiMnzW2wfh9beCVflb1Q7E7DRI/KwUCyjky5YIH5Rw4GbYycrLLBQ7luv/OEqnGBV+6MEvbtpJRrJ6ZdbR4GHHhpcSoMDocyslX9F9m3ss4kJEg2b8FkeXi9xhU1IwByhmNT4zL7wzUTUxMSMAtFFpAMpWWALc2oBnoFvlRFqROJDBLydCaGgE8dfCSga94Ir4okcr5y7nL6zNYrYoMU67ArPTNC8D4xKTosgcrq0Qbn4YfdbpJUb/nnfciWFEpwcA4axKl0wgG/HD4fEiTlZPOopBIIzYzh7qaaoSjCzDbTPAFWNctC5vZhIWJSVhSabjywPzZQfT1HJNaA5FkGh0bNqB56ybk7BbMp2MCtpzp6UH/vgNoYG1FWDA1Ogi3lwxLN/JOJ4ZzKeSaG5Gsa0DE6oLNGYA7b0eF3YXOpiZUVvrwwt5XMJ+ireaANZ/H1MQY5uZm0NjSCI/DAVfeBFfOBFMiI8H+VWu7se/Y6zjaP4Dmjk40tzTL4ey1W+HMkzmWQXh8BAlmMDmccFZVI2a2Ie10w+uwYVWlH51da5C3+3D4WJ/UoXQii80djWio8iIfnkMylYHDX42hyRAydg9iBSCKJKYXxnD5xjVosFhw/MkXMTcyiatufzuSlQHsHzorWYwdniDG9h7E+NwcBuJRWHxeuCsrcce97xJDIRKLIR6NwmWzw2mnoRbG9MwUrA4LIjOz6KppxDqyN502hNJxnDh9UuoB2mFGY0U17HkIaNfR0SHOD6VMuLkXCmYkmWWVLWDPvv148ulnEUkkUdfYAH9VUK7f1NKM6tpqNDU3IDY2hkZm7cQjGOk7LZrqLeu2SA3GA/0DyPHzTVVY09kOW96Mo0dOY8+uPdi+rgMH9+3BmrXr0cjahgEP/PX1ONfXD3syKwzC1s5ViGTjGB8fQbXbI0Ds5OikGA9kn8SiDB47BKDbsmkT5ufmMDI6TosWs7EI8nz2aASJ2WnxVSwwY2p8Aps2bBRp3o62VRgbHcULzz+Dd7/nXcJSpLY8nUKThfXaGKRkUIWJBkregewyyURNqYw6i42ZmVzrIVhdTjFqCRbEIzGRpB0aGMDC3Dw2b9woMiKUIyFTStW6SMLmsIt0jiNvlTltstown03hpf4TmFyYQ6BgxlqbH47hKcz0ncHswhQcTRUwBX2ImU2444MfEaMxnDcjWbBiaGwKhZwJzz39NDx2C2647ko0NlRjbn4SheQCOhsqMTw2iYOnhpC0BvD7l17Fth2XoqoyCCtyqA74MD48hOlZShsHRS7DXsjDbwY6A17kx0fhjizAHI6gwuNFLJ3BRCyOqWwO2aAPjoYaDM5M4fTQKNZt2YlNmzdL8sPc7Ayuv+YqbFq7GulIBCeP9uDw/tekFsiqzjbEQvOi4z54tg9n+s6itq4RXl8FGlra4A5UYj4SwcjYqOw3PrcDc5NjuGz7FpBdSVkOk9WORx59FDfeeCN6e3tl7hP44d7Lc3p8fFwkUvk762PG02nccvsdwmAkWE/Jh2PHjmNkeAQBvx/vfOc9YuTQPAiHQzh86IDU2Rw4e06MsSuuvBKZXBY/fughSbKgnE40wiQPj5IgSacF1GBg10IGus0q8iMErOnwKqmWtEjqPPXUU2htbUVnZ5ccX8PDQ9i0YQPamxpFbprt106aZpJpELA0aKhqoZQPlxnPLiNAoBJW6ICp75UGCi8W6Fvu/XLZ5SsF/8oFoSVARDumDINIQhpF0Es/Ms9JZo+SwZjNsjYB2f9KCYOsJrIJdB1j5TjwebPKoaWkUrHOCs9NBh3Y7zxT+TO/p1l52ung/RQbT4FhGohkn3CMCMDxM/w+HQ6e9bQLePbzP8ou8Tt8TpFKL0qb8qzmGU+wc7Emczgs9+fZzr+zXbwGHQ7ei23i3/kv39MqCRx3Ao+qFiSdYdui/KjOhtRgJtun6ydPTU2JfLLIrwgjVyVHaQCVz6UBRraB7/EZ6NAQrGNb2Q72i37xPloyXjIVbUzsYzLWgsxbzVRku9gnqt35RRYn78H/NOiqakMyaKayPbUNTEYkn4O2G18EGfkcBDLJLGdgjm3UNVEUo5F1OPMiP25MsmP7pI4FMzGLyXfa1tV7Cr9jtH8XAZP/FwHG5dbWSja5ce2W+iUXs4+Xs7X131cCQ0oBRqNvZvzZ+LlyYIQxyLy4F1IIfRmAcXnfSwGMTDgw+oxGf+hi/k3pPrj8XldkCi7eqqi6I/tw0V8r1mDU1+C6YTILJVIJ9OuEE35ByU2pzVv2damDpWswUthKyS+ra6nPaZbk+QCjZjDKSpJjpFyfl/q9pf7deezEYlLMSnOFbV1cLyUMxtJ5op+Rj1Iok3RiHDv93VJfuZz/u9IZ91YBxtJ59EbO0TcCuJWbw8t9z7iG9Xm8CLroDJ2ShnGfXI7B+P8XgLF0bRnHeiUb442MQelcLZ0/6vclgFFKbBcBRpMEFU040XsSHZ1dqKqulSQ2nby+/P5Tfq3ptlws2ePNPle5uWkEDctdz2hrvhmAcbm5eTFbsDTmVm5cSm3M0rPujcwL4/51sb2/1N4u108EXmhvEBjL5bOSlMoZQ2CGNadSyRzsDg92vbgX3/wf34LPX4lU3oZ4SpVaYGJ0PsuyEEmRSP2Lz30GLU0NyKTisJgKUjpBJZlYxNekP2q1OhCNJQWo4H+s7Udm2H/+0n8S9g6xDAKIZDKKn68qmwvrjba1Yp3lYLYyUA3Mh6P4/g9+guef3ysAYyxK2yiJbds24mMfexA1NZSZpyR+WuK6yu/QAGOx5nkBSGWSYgemGMS2OGFzePDr3z2F7//rQwKKqrOI/8sJQPLud71TAEY7mYsCMBZQMJN1RpCRcTUFxsWiSfzmd0/h979/Dpm0UMgkmZMMxJ3bt+Jzn/m0xO4oLaukjAsiQet0+xBNpvHIrx/Hk08+LQzIjJTHMMPv8+J973svrrn6SgGUHDaWNUogm0kWJWHNIKlIyhnkaav6BFhkEJ9gHP14MkgffuRR/OrRR+XB2CYmk1566Q58+hOfQMBH1bC0JJoK0CjlMPISK3px91786/d/KJKpqRRBBCfcDhMS8RB27tyGz3/+z0T1isCzqBJFFqS+JFl69PnJGs1nWbKmAIfPj3gihe9/7wfY9cJLqK6sEZAhm06jbVWLPOclO7cKyEhWa8GUk3IlBBlBNb8cATEXvv6Nb+H3v38eDY0tIslZgAIY+fxUD0pGZtBa58cnPv5RbN68EfOhWQH3CFyImlsuu+hPklAhamxUXUtzPpqQSKTwne98By+9tBuf//yfSwIwgzWsOckEX4eT/UNgOAury4/9B17HE799Eid7Twkrisy3ymAFvvGNr8sct3P+5lJIphQzk3KvLCPFdaIUhVi30aqSw3NMqkzC5w3i0OEe/NM/fRszs/Oo8AcRmplCV0c7PvKxj2D9hrWiZMe2RKNhYSVL6Yksk4lZ6oKldWL40c8exbO79slaTyXi2LRpI/78s59BZUUQiVhE4gmMV3A34FqTeob0jcge5RQmMGaywV9Zgz27XsZDP3ioWEs+j7/+v76E9vZW5PNp7N7zMv7tJ79ALJHG7bfdgg994AGADM9CXnAWIcNQtQcmjIxP4f/8m/+K+VAYFoebedhCKMhnkqgKePCVv/2/UV9XLcQQEilYD5XKZgSSCFISiP+Hf/y2+NT0k6+88jI88IEHpC99Xq/02Z49r6IiUC2yuk4HS4xYkUpEgAKlfDO488634f773w2ng2SYpMTSNAub8zWTzsk+ZLZZkEZWmJYBf4Ws7e/+y/fR3b0GX/ziF4uqPkmYLYyzEyw2IxKN4mvf+Gec6huWfcAEm9jDBHArgh586Ut/CZfLAo9bqYWxNiPBeO75BOnLvdR7yiYvBRgvds4azxLOD7KVU+mCSOcyzv7fvvxVnDh9Rhh8ZJPqBGOP0yFjsn3LJnzyj/8ItZQwzRHAPh9g1G3SKlZaZYn3Zezzb7/6TVjsrDGZE8lkJj4z7kHp1lQyjuamenzqUx/HuvVdSKVYliQHu8UOc4GJLRZZd2azkkhl4gGvyzgox5QS1yhYceRID771T/8T6VxepIErKr342Mc+jK2b1wvwy72Jym38LmNlBBh1rc5EJql+ZRkVUGLajkd//Vs89/yLCIUjsj9k0kl5btqa977zHbj/vnehkE3I35T/Yobpg++4uvDZP/0UWgkwLsxJcFUAxlxWpMc0wNjY2FBEcFUNRgl2yWGlna03J5GqdZ9XMuQudLgZxFKSOnxAshcZ2Ni8ebMEf0oNHf37WwMYlXG65CidHw3UE7TUaVMHseoLPfmNjnh5RudbAxjLGX6lzlppO/XCWymYUdYx+gMBjKVGLX8vbdvFAyh5WMzMYGCx06wg+UpuQWX885Ah04+goZIByCoAEgU4XIomzaCVdvr1ZxiY8/n9EtwiGMjX1PS0ABVNjU2SYcKM/dDcnBxCBORZL45/9/l9CsCIx5RxxixnkFGRksAY78FC2Axik7nDF4OObDcDkwI4JlJweXyoqa3H6OgEzvafw1xoQQ6hu+5+hzhD1C9nbRRmcYnzxECu3Q4PnzeXx8LUNBpZTy2XRii6AKvDKuwsr8OOif5+LIyNo97pxfiho3CkKXNhQTSdlZpsLTu2ImHOYywaQlNrI0bPnsE5ZknNzCMzNQtTJo26plospBIwV1VgwmbCmXQKdVu3I2l2wWpywZWyCEuSCQy+Sh+ef/VlhLIZRMNRpBeicDsd6FrTjab2VZienII5lkS12YHo6ARGBgdh9TpgrQwg465A2u6FheAPsw1ZP9Gch6eQQY3Xg3wmgyTBtoM9cNc0wF3biBylK+1AXRPruDWg5+hJWDhOqShq7XlUWtLwWwqIhhZQ39KJulXdiJsc+O2hI4iYKb0ZwtXdnWjM5DGyaz8iUyFsvvEGFLpaMGBKYnR+CnVeH5rNDvQeOYbXj/XizNAQLrv6alxx/bUYn5kRgHHDxo2qPmcyhuHRIcTiEdQ318OSKyAIJwL+AMKk2rudsp9Nj4zDzuxJsw1HD7BItAU33XEbzB4H0kWDUIL5LOQr0iN5kSLp7T0txeNZQ9DptMHndWHb5o24bOd2tDU10E2B0wGEwjPCwHMF6zA6HUff0ChypgKqqt00S+E02RCaimD/3v3YvKkdr+59GddeeS3yLid8LU3wNjRg395X4WGx5kJODOBgwIM8a3Cls8jbnTg3PonI6BQyMwsITc2gurEe9sogTB4X2gnQ5Ci5YkM4EYPF50aqkMNLz7wgBbwpu/n0k08iMj+PB9//gEj8nuo9jiOH9+PBjz6IVJw67SaZywkWqzYp2Zc82WLZnNT5Y1YQDRiuEYIVlKKIJVI4dvwErG4XWlZ3SCC7/8xZpGIJBL0+ZJMpuJ2UvYyjprpSJAqo4EbDmUaVyWZHZHIO1kgGDo8PSacVz508jOlICN4s0Jq2wtw/gYWBcxidHscld92MQHcrXji4H/d+8EEkeHY5/BifCeFY7xlkqWsej6P36GEgm8B111yGHTs2Y3r8LLyWFEYmppFzVMEWbMKvnngeZrsb1159FWbHRjA5eA6NtTVIplIw2+zSNk/QA7/PiU0tjcjNTmK45zDGTvQiMj0vtUP8tQ3wNzTDXlGBMKUVCZoks6ioqpWaCgz29w+cRXtXG9as7UawIgCvx4kXnnkalkQKN1xyORzZPMITEzh2+DW4/V40dK1B0mpHbVsnsnYnBsbG0dt3CvU1ldjY3oaFc/3orK3BDGteuFwItq7CXDiMhuZmAe24LpixKVJFZJtbrWKMElDm8dvc2gqzw4FYIoGZmTmMjowhGoliYnwSra0tuOXmmyS7ls53JBrCiRPHsePSy3C29zSssGLDhg3iAL+0a5fUSbjjjttx+vRJCQBXVAQkU5U3ktp4JmAmNC8Srdzvq6qq4XK7MTU5KSAH65pu3bZVghKUSu3peR2/f+IJ3H/vPVjV3CyGn8iqMHlFy+cVg9GlAY83AjBe8J0i414SY4pBan7m4ufjyub2mwUYjTJ62t6Rc7woA1h6N2MAnMlxbC/ttZ6eHnHudKYvHTeliKHqB2gmAe/H9U6Hlkk6lPhRsqGKOUSAj+c7JUy4fypDm86lktvhz0rCMy2MQMr8sE08e1ljRWo4WizyMx0BzgWCXguhkEqMIEMvkxIAUrMj+TOvTQCNP/Ps1uAV26BqdNK2UOc/f1YOkQIAtfwp783rqMQmgvAZYanzPkwekrptZjp8RZulwIBFRIBvCY4VgPnQvLRDHAWpyWaW+yqnQ5USUBKwBC7N0l9sD6/J5A/Oca5DrqFoLCbXD1ZUyPVV/UQZFAWMRlhTQwGMwkzMMUubAGNYwG/dDsr+EJQlAKvsbwWaar+B9yKIzz1HScZbFmteE6Rh+ysCSmZesU1VDQreg33EMZE265otIiFLv4R1PpXjabS7tUTqcgDjW5dIXfIRNHCq16bR9jbauW8lsF76feM13uj6XymAbOwrow+j/YkL1rQh+VLs5pLsXeM1OC5LoPLSlThWIslTRkJz+T4q1npSlWoueC0F1NU9l9qvmBflXsvfqxRgLMNgpGnB2rFFxJFz9/SpUyLHzbWm66dyvpcDGMVPpC3HDGUY2e5LAKOS6ZYeLT7DEsAo8qiLrEcFAJb6b6VjY1wzRv9V+8ml83bRj16hBqNxvI0+psCoy3R8ufVhnIel8/Vi6+atAIzLrYmVT8yVQaZyMYHSNVJ6faPfrsdHnRcMc6p5V/r6QwCMF3vuN/t+6ZiVPuebvd5yny+NGyytAS6cJYlUfl9q9BZrMB4nwNhBgLFG1b96AwzGlebMHwpgPM/OKnbCcuuh1G7U59EbmYNvbn9UgV09puXW69J+vCSvbJwDpWfNSmvcuK50O417iHHvKNcH5z9bQVhlBOyY9JTNU8VEJRqKuULfOkMpOTf27TuEb3zjH7Bx83ZMzUYxPj0vdg+D8qwfbkYW2XQCN1x3FR64/72oCHgFREA+KwkkwoASG9Aptgn9UIJTtHMpXXjw0EH8H3/5BWHCUJ2GvjuDtDkCcbm8AFMMQBPoIpjDc4XxYCZdnhkYwjf/8TuYnWXym0tJlRZYd9yGj330Qdxy8/VYWJiR+JiUt5LdhOxFBTKKRCqFZfIZOF1OYVCZLU5Y7S787qln8S/f+4FIutIHpj1tsVKeM4Z3veNuvOvut8MloKxiMfIME4DRxIowOThdXkmAPniwB9//13/D3HxEnllkAC1miU986uMfxY5tW1iYR6RGuVrJNszCjKeefg6/ePgRRGJxAVlpK7Bfbrzxejzw/vul5hdlSa1mJupZRPqPrCkyHPmsVjMBVS0lTvvRjAwBzLxJSg6xbMp3//Vfsf/AQVFFou9JBRMCp3ffeYfE8Hh0MUFV6KQFk8Tjnn1uF779ne8h4K9CLJYSQJQA48L8FLZv24y/+qv/gGwmLswrsykncQkCjAQQzAzWc/DyBSQzeWQpw+j2YmR4DD/7yc+x/7WDUGUcsgjPz2PjxrX40Ifeh9bWRjWG5jyS+YSAn06HB8SoLFYXvv3t72P37lexdt1mhBaiGJ+YFrCBTD/uSeZ8HOnoDC7duRUf//jH4PbQ3yBrV5Vx4iQgeKvKLqj67Iq55RGwKzQfEqWsF198CZ/73OdwzTVXgTWjCWaxLjvXEf1wp9uNvoER/PinD+PY0RNw2Jwy3j6PD5/59Kexft1aBQKbc/I8HDOpMVkEQZQSjZLOpD/GAWByeDrNz5JhmxZJTjI+I+EInASGknGR93zHPXdj8+YNMgc5D4qVpmTtKRfGgtePHsc/f/eHmA2nZDzY9ttuvQUPfugDMOWphmWG1VQQJjHnkcVExqlSNspTZSxNRSP6aVSkIGEggZd378HDD/9Skl8pkaoAxiz27tuLf/6X76GjczU+8+lPoqmhDkkCmFTXouqS0yXXK1isGBqdwN/+3VcxPjkDp9svcT2pR5lJoDrow9/9179BQ02lsMa4bzFBxkYfLldAKsNyQGbEkhn8969+FadO90o9zI9+9EEBSMk4+9rXvoEjR46itaUd/f1DQMECp4MyvkkQ4nQ4LJIY8fGPP4hrrrlMQGCyGO1i2yqpVFVzyCR1FJNIFX1CM3a/tBff+94PBGD8whf+UvxwdeYSQGXCAjAzN4dv/dNDOHV6VMpcIa/YcvTrqyv9+NrX/xusVsbu1B5FQFon5fEay9n6bxZgLIctqMRwGxIcC8ae4yl85e+/gaHRcfgClZicmikCmDlYyYw25eH3OPGpP/44rr7yUiQic0VQ7Xy7UJ+3/Jc+K+9BXO3lPfvw7e/+CHfc9W709BzDqZN98FPxj+A691mrBW2rGvH5v/xzkbvOZOLwel0ikU2AUdUc5T6flbnO84B+sZL8JnDIxOE4fvazX2L3y3uRJ+goeJ4VN998Pd53/70iuRzweURaWlJYJPbCPU4NtSSwWChfzMQbh5AjnnnuRTzy2G9Elln5Cmr9cv194IH78a577kIytqDOmKKqqemD91xT+PQnP4H21iaEiwAjFxQZS9wUZ6anRB5SZPxIhZZgrhrwpcHSRvCF00Bl3S/9XRkXyq2Sk8iQFbnomMgfz/+O+k3RnPk9bkSka3OCtbe3S9DEaOgsGTvcwKS1i87ZknGiftLvG9tZfGexEaUT02gYlTp0WqKztA3qubWjoB9Q/34hsFbamxfeZ8mh1O0pNfKMBthS/y7uuPKncn636rJiGzlmRSme0utd3JDTfVyernExB88Y4Cj3WXV/Gk08FFUfMnBGcE/6iwaL1VaU+lIFqjX4KEwnBpaFXkx5VX6PxoTKnOCCJfhns5J9qOo9ne7vh8npQENtjUh+1lcGkU4oiTwuRrtk4ihdd2qHc17mCHxwwy0omT+Pl7JnPKxSov+tmQYMTkimjDhBlJywwuZwiqTCrhdeRCQcRW1NHdrbO6W2HrMSeB+ODTXAWUeRThKLVLMOAA9fSk9QQtLutCswgqwvHqS5DA6/tAtTZ8+gzuaEaXIObTX1mA2Fkbc7sJDLwd/UiDizSZx2dHR3Y3jgHHr2vIJsKIyGYKVosedZB4BBS/4b8KNnfAxrLrsCVo8fqWQW5lQWfpdLDtWF/8Xde0DXVV1bw/P2XtSb1SzJtmRbLoAxxtgBDDYYAwFCKCGNQCCEmsCDBFJIgZHkhU5CS6h5kBDyCCn04oKNC26yLduyei+39/qNtfY90tHxvZJN8t7/xi8PD9nSveees88+e6+15ppzBlwY83l4o1an0iiyO2A0GWAtcKJ0Zg2zNL2Do1C7/RjdfwimcAgV+TbWoh8hT9qCEujKCpmpOXr4MAw+D/SRCOYuXoT+QBi9gRhaewdxuLcfRdUzUDGjFKkImejqUFhYgoDXj0TQDzN1gcWDcHW3wWnQIuh2o7igFCcsPRVhlQ5vH2xHnKQFQn7UUrB7pBsGdwillTPgtZtgmFWNeL4Nn+7cxT5vxTYHVPEkXINDCLldOPfMzyHPaobL7UYoHkdRTS2Ka2pwsKsbPQP9HMhRd1p9dS2SoQRCkShGPC4GimwOB7NP/WNuqOMpdLQdhslkRHnVDBhtZtjz7NBrhSRwSkdSs1oMD3kwOuSBOq1F39Agtu/+FPkleehpOwRNJIwZNhsWzW9CXnEeLPk2REjbXWdCQVkNevo96O0fZiZXfr4FcaL8E0ButODIocM4feVSvP7an3DxBedDZzYiRvuQ0YhtO3YB0RQKHE7MrqlGnlEHuF3o2rMHSbUW+SVlGG09jNjwGOKRCHRFhVCVlsBvNCOvrAo2ax5LD0aTEQTSYRSUFuCTf6xnycRCZx7+8OIL8I6O4ewzz0TjrHp8vPEjTtjOWHMW4sEAd99EEgl0ePwIa7TsLUANMe7RERTYbSjMy0PYH+QgjrpGvcEQBkfH0N7VA61Rh3nNjRzctB86hIjPjwKrFRG3BzajEZFQCDNra1FUVgo1B7spfmbUsSD2fbwFKVcIWpMZxXNno1sbw6Ghfjj0JlQkDQgf6ESgfxhD3jGULpqD0gXz8Y+NH+OEpaegsrYeFns+ugdHsa/1CHtnGA0meMeG0X5wLxxmFebMnAGPq5/lapNpNQoKKmDS52H9pu0YDoWxcPEiJEJBJNxenH7aafClohjyeZAkL1gPNSikUOiwIBbxI+73IC+aRJ5WD2dxIeY0NaKwqIhla3VWExK+AA4ePIxQNM6m6WPuUew+3IqGxlmwE0OKdN8TUQSiIbz50p9w1eoL4YirsfettxEc7gbsZljnzkXj586COwYMuIM40NUNdySIArsJTaUFmGe3wXVgH/Zt2YSo3oCGpctQOrsBhjwHm5OrSYaFimipFIPMSZ0GQ2MueFw+5FkcsJhMCCXC6B/oR3d3LywWG5usE0N1btNcNNQ3sDQqUklmBnd1tsNkNHHysWjhYpZWoQSKEuRNmzZi/Yb1/HpqDKmuqmKQYnh4iJNLm9XCHcC0BucXFsNqd8DrD3AnKDGISRabAnaSDqFA3+txY/snmxEJ+rDqzNNZboKeI0psrPS5BAqNy5iLnXbct+uoUEmKUybqsUfHHJluLo6pJvZTZSNT1mh8ih9KccVR+6tUGFYoObDMaQZ04vPI/JviCErqRbQl3+9FzCcRc+h8CfQiiZqFC5tZgYCKOxIoS3GekOaUgFSpO1D4MNK9pC8GLui4KeGTSnOC9lTa3+kvKxdQgYc6YVVq3v+oY5L2eU9Un10AACAASURBVEnCVACPQlpd8uugzyZWIUst017O3n9JPjZ9Fu23tCZI3on0XsmLkD4vEo3wnkPnREC0xAyUWIk0NhRn0N5PkuWUWLBMKXW6x8ljMcLnTiCa9CXFLPRzIbk1YSwvvBKN7CFE8YUkoUvXQZ9J50Df6V7R9dDraDzoftC502cTwElfFK9QwxWxF6XXS8VbKVGi75J0qgRaSjJgdBx6vYjBSLJFxFcUd43Hn5m5S+PA0sh6ASbT+Er+jfTs0NpNXyRxxTFR5prp33Rc4ZUqk34TSLaQwKPOywy4TN/JZ8PhsDOTUwCR4nkUVgiZGFg2z+XsLhEKT8zn8QLpRHelmO/y52QSriJ/FvgkRdw9BbNLOVbZHl/pnKYrak98jDzSl4MWE2tPJlofb66Un6OywCtfN0QYzhXMiec483FijVBcAb+Uxj8H6icbn8lFZ4mzl+WY8vcockiq9MqH+9jAq8mg5ORzpZxIPEMTYDb5I8e4kYU8aCi3YPkh3t/E+jb+uRkGo5gHGSojZQmZ+ShGi0ZIYjyK+zU5hxQNCxLASONEc1tak0XOdjSwKpZsCXzN3HGpW1iWD9NvuDippuKtaHKQ53tyEF8CGuR3mV9LJzw+8JPnmSTlPPE8TJyLeOvkuTF5Hhz9RGRj1kvPmRyAmi5nPZbnKtvzmOtn0523ci2QA73sGZgBl6VnU1qKqODf2nqQC3qkrEBr6cRaIGo0uXNm8bup1iD576a6BmkuHXXvswxINpDoeMZyutfKz3PiPgo5eZJE5X2EVFJIPjENZjDWMsBYzL+n+FlqbMp1zdONWbZ1Unkvjo7tJq5Mfnwl6D/d9Svn+7HMvWM55nSvyTXP5GOhfO5yjUG2+SR/fpXnkm1OTfeM8z5FtaAUKUokhSc0rYmstCFk4kgJQW8wY9PHW/Gr/3wQl37xCiSSWrz7/ga4yVaHw1NaqATAptercMlFF7A3oV5D7BDB9qPWcgHg6JlxRrVzKtoSOPDf//06Pt2xA9/9zm2wWYzs40jsR5IK1BBrjpqqyP+MPOTYYYIkB8XP6Thvv/ch/vin15FIkbwkrbW0G1B8GMOyU07CHXfcioDfJViCqTgDJkJrREjiMUuIfQ+JFUlNdsRI1ECjN+Htdz/Cb377NMxm4YVGawspjZDv10UXnofz166BnjuzhHIQxfFCLlWAOYm0mnPYgaExPPzob7jOwAww3pMEmHD+2tW4/IsXI8p2RMSU0UKtMWDrjl145c+vsTcdjUOaGsO1GlSUl+Paa65GbW0l+0tSQzAx+3iQyOaCa4G0z9A5CSULeq65OY1PjGRwwQzVYCSK9z5Yj+deeIlBTXBtmR15cMG6tTj7rFWwkq8gebxryYsswu97/4OP8MRTv4fJ7GC/SgpL6T1BvxsLFzThRz+8C8lkmIEbktwk72IOR4iFmhZNI7Sz0fkkqOmYZArVGuwkxtFjTyAUJvDQjEg4ytKa9XW1+PrXvoQZFcVIJsJIq6OIJcgHnZoGiQmrxSOP/JYBxquu+iqCoRjefPOdjG+kkWuD7AmqFrX7pUtPYklfm438GEP8GSyXSgpZbI8maqfkF6nVGJjxSTnwk08/g3fffQ+33noLVq44lb0lCSimOUn2MwQqj7g8eO6lV7jZnrBmauDVqoGVy5fjsku/wOpHAkOg41M+IsAKBp11xLok0JJyq4wKCcf9BKJoGVw06I3wef34459exYYNm5hdSZ52pDq0YEEzvv61r6CmagazWcn+iMFKkqdNkEKRAc+/9DL+/vaHiKt0/EyRp96q01fg+m9+g5lp5HBpIOCVFbHouoSEJLFbI6kkywWzDGlGSpI+f3BwCE8//QwOHjqIe+65m1WZEvE4Nmxcj2efew6XfuESrFlzNo8XjTWpHUn5MI0tqTr1DYzgZ/f/khWpVBqDWCM4Rk4g327Gz3/yQ+TbLbymkPyvaGqjNYrNAvi5Mlpt+Off/4E/vfonto27/PLLeT0zWyx46MFHcLitDavOPBu7d+/BgQMH4XA4WQaanlWSuTQY1KitKcdXvnwZ6murmKFNNTKq3xmoaRcahEMRGM1GhFMRlkglFu3OT/figQceRmNTE77zndtgtph4/eGmYG4KTcIfDOORx5/F3v3tLO3LAGNaxetSWWkBfvrTu6FVEzhGcTIpdGpZwpXmYZKeb0Uso4xdROw70ewy1X4l7SVSQ5rIjYm5noJGZ0Q8mcZP7/sFhsc8aJq3AB9t2IQwWa2YzFwbNJsMiEfCWH32WfjWN7+OWNjDc5zyXbpmjvnp0sdrJFQTiLPkK9mrvfKnV/HeBxvx3TvuwiuvvIZDh9phMts4z2XZUb0KtdUVuO3WG2C3GqFVp7nphGoDUgwoLCJETsN5BbF/eXGle6LDgYOH8eSTz2B41M3kA86h00k01NfgO7d8m30tiUxInsE8n0QSIqwY6Pw1QIybNVIsFx4MxfHhho/xwkt/ZMlkYnMThGfUaxHwudiD+IpLL0YoQBKpmRyQjvPlC1emr7v2atTXVsPnHYPZoufFlBIi0num4hsV0maUTwCMggKZSah5sxBb6FQB6dHAVMZoeIruVSmZEpOJp9h4kY4WafIfIB8W+kuFEmnSTT4PQQGXvuQTU144ycZynCrAVF6rlGxLRUT550wb7EwXvUnTSlHok85fzkCQB5jyh3I8CJOGMXPMSYFhdgxQvDIzhkffx4nu5akCb/n48uaVoTZPd+nyY0p0Y2k8sweo2S5iYgJMJPgZs2tFIVS8WxTIRHIsgZKCZbCr9QC0diuqSoqRDgfg0OuYUxuPxFgugejtRqsDwVCQZRWoQ5+6RIQmuOiaIcYAgYB07GxJHi+WFOxSAU2lRn9PHzZ8uAGrV53FEgpWC1GrqeMOrJVMLSIxko3SkLwcGcVSR1qCO6JZSoqkGLQ6ZnZqVGrEo0FowgEM7NsLQ8AHB0l5hOMcPI263FBbbPBSV4zRhGAyBXN+IermNGHjB+vRdvAQigsKRTE3mUaEzsFgBAmckTzpga4u1DQ2QUPSsg4bb6r9vV0siVBclIcF85tZs546Y5LREFyeMQYxEjo93IEQPt2+C2Md3Thz7nycu2A+ujath3+gFxqrE7XLToW1mYyI04h09mBg42YkXG6kiBFaNwd9Wgv8aj26hgbQ1nUAK5cvRWVeEYNGRmKEkK9lwAuzXoN0PAT38CCKigrh6uxiuVKH2YrKOU1oS6rR7fUh32BEpdaEgZ0tcBgMSFgNGDKrUDG/CYeOtOODf74PvyeAQCKO2toahL1uVNnMWFhVBn9vF0zU1UXJiiMPjctOw5ERFzoHBhiwbqipweyGBu6aOdjWzqxUutdm8rDSUWPHqCgGk6+VzYqgX/hszm6oRVm+CWp1HJ54ApGECgf2HUHYHYWBOg/NJny4bRMWLl2EmN+DcG8f+rZ9igRdt8MIvd0OtT0faUseTlq5CtBZ0ds7xKAMBRTUEeiwmVBY5MTe3Ttx8bp1+P0Tj+OKyy6CVgfojTpEqSifVLGEjC6tRpHZAqca8LS3Ydf6D1Boz8ecWY0Y3L0bnr4eqPUaeAw62Oc2I+QsQa8/AWgtsDqsSKgj8MZcWHjSAgxtPQyL2YzmBc14/513cORgK6687DKMDg1i6+bNOP1zK1BWWozurm5EQkFQ780hTxA+jR5WuxkF+Q4M9vWgmLxA7XaM9A+gqrIaefkFaO/tQ2ffAPVdcWfVzOpyzKqrgSoRg39sBHlUzA6F4BschmtgCHVVMzmJ0+iNcJLXpVGLdM8hbP3r36GLpNjTcMaJi2A7sREDJCeRTKNEbYFr92G0725BaW0lhhCDx2xDS98IewuuXn025s1fgC5iI/cOIpomD0oN9OQb6R+FPhlEvlkFq0nHQDTFJ7UVNdi7fit6ewagLnIirdNCR7mUy49lS5ci6jQgYdYxaH94fzcMWgvyy4owGvHBZDGiNKHGTLsDXYNdWDKvCeZUAqP+ETjzbSg1mdHR1o5Rjxcza+tgsdnQ5hrErFmzoI5SFUaNgDqF1pFetH7yKb64bDXMEWDn3/4O9XAfEk4LdIuaUb7kVLSP+HGkYxjeeBxxAwXRMVQaNVhArNy9u+DpakdcpUH14sWoW7EcMWKK0tpKgTSBIgx6q9HjHUNn/yDyHEWosJfApNWif7gL+w/sY98SSmSOHOlgJnh1VQ0HydQVWViYz5LFtK10dbQzI21OYyMDjQRGEMjo9npZjmhfSwvq6uuYLVteXo6Ozg7+S5/V1FCH2pl1zFBNcrqhRigSwfDIKDOyKspLufOLAGfytnW7RvCHPzyPa77xdQZJqfORkgACGEnqRngzUO1C9A5z9yp9Z4mbib1Tih+yFVcm9khhoC3JgUj7+78CMMpjoEmFGok9kYURIw/kpfOW9jF1xoRF2VQ2ERiLvZgARvLLXLx4sdijJtWSs+zXXDSQgB6xS8vjqok4YUJ2Xw5qSWNIBXhR2JakVQSDUYpPCCAQ0qTCY5BOTHQITjSqTcRVUlNYruYp6X0T9zpbwU0emxK4SMURyVNSFLsEA2OicU0ZNQmgYRxcGJ9XUgFZYjVJwIK4LuX4iPEVgFu2sZPuYa64eKpipgAjxLEF2jRR3J543+RxFGOVG4DKFTvSUIlObAEy0/eOjnbk5xcwcEr3WwAnYsy4sCiTbZXiUwlknIjtMzNCVpiXz3NKpKU5ysk1n7q49xKLUxxbFLLksW22Iqn8+qYa29xxt7jv8mdDem54/h8F7klBfia/yzHA2caDmBAinz46ps0Wp0vnlC3vksYm27MyXcFcORYT55phV8jGfap8Rb7mSv+eWH/oJ6LbnxsOJNUVFXk3xdDWfgRV1dWwWIn5QQVhLauMiJRHggw5nZ/YA2Q43MTnZJiLfJ+ygcOTQVP5fZHue7ZrnGoMpWNIOSU9A3Sdws9qwjaEjivfd3IBjAxyZhJw5flJ+Vz25yD7cz/d/Zc+Q3p2x+9NrsViip9PlaPmBFQz+1K2/F/5zGf76KOelXFwcaIBWXoN7RFtbW18b+rq6pgBPvG5E1Lqys9R7pu5xjTXNUx1vIlnZapiwme4GdO8Jfe8EEVslidnoIFyawEwUv5NHoySRCr9nABGGs/Ptt4efZLyOS9/XqTjS3uNsq4y3fo41XAon0t5fCF/1uTncCxzM9tnTrWGfpY4Qf4Z8vlH/861V0w1FrnOj5ZUUQAmTE5qUheS1cxipHg9TewpA7Z8sg2/+vWDuPyKL2FB84l4+b/+zGAQsZqiFEvQXFILduGMihJc/dUr0Ti7FiaDhpsPTXqSW5Ta4DVIqcjFiwrCabzx17+xF/ldd9wOs0HHfym3oIJ1nBrvCIShd2caeBhUIIUGjQGjLi9eeOkVfLprH8LRJDRaIzMRdXoCjAiMUeNHP/4+qitLkU7FOL9XUzxA8R3t0xkWo+gKItYhqa9o2ItUZzDjA5KGfeQJGPR2Hg/ar4wGHeKJMC684FysO2815670c2JscpP/ePMY1aV0SKQ1GHH78PBjT+BIZzeDUASQUhE9FvFh6ZIFuOWmb3GDPvkFqtVGuNwBPPHUs9h7oJVtYChOI8ZbIhbCZV+8FGvPXcPABDMW4wL84+xKiuXE7RRQ43isJpQPWIKVcgCdnplKvkAUP7/vlxge9TAYSoV6tSbFUrfEymmeO0f4YpJQIOcBKpYJfPaF/wLIM5ANSzRQpZLMAGueTz6O30EyEYKO2EX0+dzrkYm3GJAVoCwNFbEpiUQQI2aaSoUHH34cH3/yKUwmB5JxwRojxa6156zCurVnw2SkawqzVCr5LaZTpAqixUMPPcbekDfedCtmzWrE8y+8hJZ9+zKevMR2pViQXpuG027BmtVn4vx1a6hyCQ3J3mZAWqpNcR6bIlDDjCTJYpJlUCSK3z//It56521857ZbccbK5UjEItwcTJZRBpMdkTjYV+71v/2Dm+YN5PmZjsNpN+Pqr34ZixfME/K+GU956flmFm2GJJLtWeZGQYrnEyQJSfPagJ27duG3TzyJYCSNcJzurRomswXnrD4bl11yEUulaokkpaP4P4F4SoVYUoUf/ewXONjZDQ01nmu08LpHceaKZbjpW9dCRc8OeewRZsvSj9RQRcA0hcq0adAvxLpAa4cAi3UIBcP406t/xoYNG3HrrbdhbtN8rs9u3LABb/z1NZAFXX1DHXveSd7hBJgSoJVkvzs9g/D3/vQ++ANEFEnzXGBWmioJu8WAX9z3UzhtJmiIESh09UVcn1mnaK7Tc0vP130/v58bq6+59pvMXqSY/OFHHmVC1nXXX4dAwI/f//53QhIceoQIe0qnYDXrEA56sGL5Elx5+aXs/UiMPdAal5Ge4WZYapxNxhgY12pN2LlzH3728/tx4pITccstN8Jooho0eTkSS1w0HdN1Pfj4U9jZcjDT2EBrLTHnUpgxoxg/+fFd0GmJwEZ3khoqdMywZrUkUlyW5Vzj80Zaa2S4yLHF9Ll2DAHUEnB6zw/vhT8Uxepz1+G1v/wVI6MuVkkKB0NC+Sgew4zyCvzwnjvhsOmY1RgneV69mG+cW7IVm7BnI/KMxepEd28/fvvbJ+Dz+3DnXXfhPx94HB0dfSy5K+KTOPS6NGbVV+LGb12LojwbqDeEuhiIVZiAYBszNDH+h+zedAiEIuyZGImnWZb69Tf+znNJrdWDFIWIoOG0mXHD9d/ASYuaEQmRHDCtozSXRK7I50y5OgH/tKYTjqjSIhwmgHELXnr5NcShy7AiyUZIh0jQg8u+8Hl88eLzEQkJBqOIv0EA44r0ddd+A7Nm1sDrI11mATBSRwMxGQlg9DCDsUJsIHxhnx1glAIZ8hA7OsE9+sYrJ5bUzUc/J/8BMjcXXcmTTT4nAt3PDjDmSvDl5yQl7FIgOU4NnVSEyMBWx9CxPFWwlDWxzyD3yoQyV8Aqb4b8LA+j8rjKZEWeYMiP/1kARuX5KRO+qRKjaYNOZU0z8wZJjoYXNjFZxwsIlNDtOdgKc6ET5QX50FNHCwGRiSQGB4exfcdu1M1qQvXMepisVu68GBsd5uCEGHy0MLBcK+n3Z5i4EsgoLyBIDzohOsS8evWPr+Kc1Wswq2E2+9ORV5zZYmXjad54iRFBiwHJhGV07NN6FVLaNDTpNAwpNdQRCoNIF1+HWDqGdMiHRH8fYkc6kHR5YCgpR96s2bzpqcwWgDYmsxVdff3QmW3oHxrBxx9vQV5ePkqLSzAyNAQdGf6qVHytJKvqjcWw/0g7SiorYcsjhpoNgwN96O1uZwP0+XMb4RpzIRiJcVdMT/th9LS3ob62ltmYGzZtgc8fgtlgwNJ589DgsMF9cD+cqjT8sSTmr1qFfJKQHB5GvLsPPes3Il+jQ1vAD+vcRQgWzoArnobeasS+1u2IBn24cPU5MJBUnApY0DgHw/19yCefRAJ8A34kw2GY9Qa0fLwFPYfbsPjU5ShdsQJ7erox1NmNtMeHYpMVzaechMHRIXg0acTSQOuu/Wjf347hYRcKa6thc+SxXOicGSVoKM5DcLgHqniU5VA0VgeKaurgS4IBxrRGhaamOQw+kKfi/tZD6O3r52DDmZ/PGw2ZpBOzZKC/nwGSvDw7ByckNTt/ZhUcFgOG/X4EIkm0H+pGYDQApzUP3YMD6BjqxZyFc5COBKH1BzC2txVqutZYBGP+AEKkrW8wQZ9XjHBag7rZTaiqrkEyTSAzJQZJ5BXlsfdefUk52lr2YFFzI9zuYZxx9iqea/GUGn39wygrLoMJKhSQFm00BPeBvRg+3Am7SgdbMgHP8ADPt95IGI7G+VDPqEd3MA5PKI40eRQYUlDpY5gztwFDO/vQ3d2FCy+4AFu3bEY8GuUuwrf//jf2EV1y8slIx2N4/S+vsXxhHkn/WvPgTamYbdfUOIvxdmJgBlxudB4+zIB2QUERuvr7MTg2hkgqDX8khIICJ5pmNcCq1yEc9sNq1EOXSmD3Rxsw1NqGOkcxRoeHYSnIQ8PJi5FfUQL1YD8+/fvb8PeOQEtA6KqVsJ7QhLhRK8AkVwTt72xA/4FDqG6YCW15ET7oHUQgvxiH2w4jz2HDNddcg86efrR29CKptTCAGQ6FkI4G0dxQhQWzqzHQ2YG+7j5ojQYB/AYjwifWpGMGolWtRaHKhOLqarhjAaisJgSCAYz1jcBOzGEtsL37IAaCHpRpjFhQVomo14OKtAbBA20YGxuEyWbCkkUL0NXTg09374ZNb0JZeTmKaquQV1iKkZ37oLOYEbIb8EbrNixZvgyLZ83jYLF/Xytcm3fAVJgP7cI5CDudaGnvQTKqgt5shTsaRCQehDkVg9PnQ0EgAq3bw+yz5hXL4GxugpekIGwOpMnzg2Vsk9A7rNiybw+SGh3mNS1EZCQIs0qD4aFuVlGw2O34aOPHGHHRGhKBzeHk7knq3i8syGMPybKyYvR198Co16NpzhwcPHhw3OeOZC9pD/H5/Rwz0PuYJaYCe+wSoG03i3EoLq2A2mBCKBJDy/4DGB4e4U5nSjznzKrn5gFKqjdv3oD9B/biq1/9MmLE1NWQITq3ZbKevvDgyg0wKmOMyYDAUaU8jr+UccD/CMBIW59CZpLPJhOEygtS8thDAIzZ1Rjk+zWx5A4dOoRFixaNdz1PV8BSXneu2CNbsUxeOJeK5vQ6KjxKfopSwZvumQRM0WuUjU3ygt1UhUiJ4SN/jfSzXAVqYgLS6yVVAznIInVcKuPPiZh6wjNceo08GVMWr5XnLo2RVPTMHkNNSJ0dNTvlaJvil9nGQn5tysLiVPHbdL8TDEZhfC8BjR0dHSxhOxlgFK9RAozSeMrHMFvsLTU8ivMRXfPS61jGbLyYJAGM4tmVx7HKGHeq+ZTrunPH8ccLMIoYVVTEsgME2YrSovgrGIwSwDhV7pTrd8o5QMdVft6xjI+yiM7v4W7fyayuY8t/JsbhKIAxI9E8cZ5qZhczwFhTzTLLSoBxvDkjc7FyL0nlOi7q3hK4mB1gzHWfpntGco2jlEdL81haK+VroDLXFNtCDkBJVEIyW8fE+kSvl46Zbb0WCkdHfx3Pevuv7IvZz2nifOR7j/RT+VyVr9HKdXeqe3PUazMJu3J46XWUSx45coT3ivr6emaei88VBcPj6c3Idj25riHXuq987qabg//O3+eeF6KYz01E0lhS01AGYNyzt4UZjIVFJfz7/z8AjNn2lIl9STS3TPnMHseNmWoNlSsOKA95LGuvsvb3PwUw0lZHlRN+5jNNbASo0V9q9t38yTb85wMP4oorvoS1516Ilr2tePy3T8AfCiPJ/nwGhKNhEjWFUa/G3MYGfOPrX0Zhng16UsMkWdMMQYKARQIYWVg1mcZf3/gbtm3dijvvuB0Wg54BRjUxpzIAIxfXpaJdBlyks9Vqzdi8ZTv+8PKrGBgeY8CS/AX1Bh0Ki/MRDPowMtyPdevW4MtXXcbMEqvZIBh+fL0ZHiN9AF23liQxYxmAkXz+BMD4yCNPwmAgyU4BeJCMK/mzff7zaxnwIklXYseJ4xLQKJrHCEAh8C2eVsMbjOLBR3+D1sNH2F6IgB0isnjdg2iYOQM//MH3GMjQqPTQ6ix4/4NNeOjR33KDvcFsEv6YiPHY/uTeH6GoqIDZaQby/yMVMJKw5L2S6VzjPpP85BM7R8z2jIqYaDIgcC4aJ6DRhGeefRHvvPshoBZN/+wbp1Vh+Skn46tXXQEdSejGwqyAQU3673+wngFGAS4Kz28KgAgAnTd3Fu65+ztIyQBGYn7xWbHCw2SAkahCOoMB/nAYWoMB23fuYT9FAlrVBP4EwjAZdCgvyceXv3QpFi2ei2QqiGQ6xs2qdF/INuyhhwlg3ITbbr0DZ6w6C1u3bcMLL77Iyh0E6Gp1VC8UvT4kTUq+d1dcfglLPCbiYQbVCDxOUoNwLCYsKDJNaPQcBKNx/O6FF/DW2+/gO7fdgjNWnsb1JAKeiJFmtDiwY2cLnvr9C+gdGGL1BhXBVzoVy7J+/atXwUhyupMARmHnIPyl6cHLHXdKzYLsl0dqTWNjeOw3T+DA4S4EIykYTORbSFKsFnz7+m9i+cknIBbyc7Mvx6cqLYbHvPiPu38EbzgGjcnMdRfy7ywvzsf1134ds2ZWIx0XfoSEfVCTYDQaERYWZjPbTAmAUTQnMJNRReoOWnz00QY8//wLuPrqb2D58hU8dm/89a9o2bsT11/7DRQWFSAaFT7zIo+jB1uTBWCMMGOUgHExViTHacAv7/8pN/5zyzPHshMAIyMywnuEv7/88ivo6uzGDTfcCI2WmmVNeOjhh7H/wH7cfvvtqKyagdf/+jrefOstROJqhGMkA6vj+08yv8TgvPLyL+DCdecyw43BdTqfFLEnmQaLaCLGtjvk17pzZwsDjEuWLmGA0UDN+AqAMRCI4MHfPI0dew7wbebmBvqTTqCsJA/33/dDGPS0Boh5QOxFmt+0b3GTBQNWE02pUswtz1mlPUaeN0wXx8n3JW7QpcZBnQ7/cdf3eX246itfxz/efBu7du/lHIfOm2NXGutEAld//Sqcc/ZKIEU+twlYzAb4/V5hVUL+uzo93xNi31ptefh4yzY8+dTTOGnJCfjSl67Ej378C7Qd6WHwn/1eqblEk8wAjNegiHx5MwAjkRNTlMOQFPX4H3p01GxtFibms9nO+wExzw+3dzKwTgAjewCnk8zSXX326bjh2qvhcY2w56UQFxL2I6S6KBiMQhlFDjB+tGELXnzlL4inBcAYTxLAqEUkQADjhbjs4gsQjfgyAKMI+lVXnr88/e3rrsXshpnwesZgMuuYxksoLHm1UTHf7RISqTyx6RZIiyQXm2he04aZncGYM5DgjS17EqGcFPKEXCR5YloQwFhTQywGx7gslvzzxET7bACjsjAjTx6kyS4P1KSJLgcYpevIFrwfRww3KSDMVhSaLKkywwND/wAAIABJREFUWfZEGo/xYg6f1PF1T8vP9ajjZW6G/OfZrvd4AUblfZxqoTjeooMYAoV2b+YiJYCR72emzCIVx+j7gbZDyCsrgsNsgo3kvyJRxKJx7N69D59s24U1a9eho7sPdocNTXNnc3BA3Q2JKPk3Cdo/XRtLc0gd35mOdikjpM2LfkfiGvG0Cv/5q1/hjNNXsa42BQBWC3kPUYcNxUOqjFmw8JVg+TOdBglyICTzWTLi1ZugJVSMFqFkHGqTDkYk4d5/AC1/+we04QR8BcUoXXQCqO/EFY7AlJcPS1ERDrR3Yswb4M1kRmUVwkEy004gGU/AmE7BnPECSBPQqdOhs68fgyMjmFlfh9LSYuzfsxsOqwkXX7gO3Z3t+OOrryKuM8DhsEGTiKDMZkURaYG7/bAYLMgvLYcvHkEkHkG+2YBDW7dAEwphzrxmNJ9+Bjb3dCAYCKCYNoLePgQHhxCzO5CeUQ2/rRAhaKHWqVGQb8CH770Fg0qDOfX1cI0Mw0WAkUGPhfPmwaTToKGqCts3bsTFl12Jwxs2wj0wiIWnn45Wzwje2bIZOzZ/wgBtYWkhzjxvDc44Zw3c7iBeev5F+Ia8GO4bQXF5Jc7+/Odhceajv68fBnUS9ZVF0KfCiPg9SERjKCYQzuwAbdV9YyNwh/zIKy2A3WlHKpZgD0/S4Cf/zurqGja0HhocZGkD8gY1mckbwY9YIoZ5c5vg0Olht5gRYasIA1xDbrj7x2DSmbCzZTf0djOcpQVIhIMoMhjhPdSJpNuNPLMZFbU1+Gj7DvR6vFhy+hnYuO1T+MJhlFaUo6isBMOuEUCvwqmnn4ad27fD1zXAn1deUgCn04LOrk70Dw/j7LXnwRuMwGFzwDM8giKzAcZUFHWlxfj0vY9gjqTQ3FCLll3bEU/FEaDItqAE+bObMZbWwp8Cy6KWVRTAoE/BZFLj9ZffZ687AtHi0Qi+cNHnMTjQj03r12PdeWthJhlErRY7tm1lSePS8nIMByLwhOMoKCpEbV2t8PKjgJCkBAMhFDjz2BPPFwyCHB5SWjUiKSCcTME9Mspgc3F5EfwhHwLeMfg6umF1B1CrtcDXPwBdoQ0FCxoApwkGOu8D7Qj1jnAik9c0GyqHAWnapJNA77Y96Nq0DYXk2+d1oWbZCTiY0qJPa4bFasb777yFBQsWoLisAnFoEUqqEYqlmA0cjwRRV1mGxrpKvPHHPyHk8rFsrtakQ5GFElUV0no1z0dzUoVlcxchHIkiYNbBWlSADe++j7ObF6AyLw+do4OI5JvhN2tQml+ASkcBzMkURj7Zg94Pt7IchicewJIVyzA2Ooqdn+xARVEJBxfzTzwBSW8Qo4e74AkE4DMBQ/l6rFi3BqUzZkBlMsCQVkPb60ZSrUa0xAYvUix3WqCz8vlFknF4EhHESSOe7kFSA7M/ClU8BHNlMdQFTgRJbs1ArFk1NHQ/wiForSa0dByBRm9GMq7GwZ0HcMKcuehs3QeXewzd/QPQmE0or65GUqtGRXUVA6S9fT0sCU0sX2LAkix0cV4eZtc3YOPGjTynKEagL2LOnblqFYOLVZWVLIdaWFyMrVu2oOPIYSxeuICbNxx5BcwoDseSrJNPx6Bkw24x4aTFi/j5i0WCeO6532FmfTXOPvss+L0eWExG7qql4NOYkYfMBjBKRfxsxfCpAAMlwHgshZqpYg15oD4eI2T2vlyFKqUUiVRw5r0tUxDPVlSV3ke/I7kh6qhctGghA7e5iqFZwQJpr5bFHsp4Idv7OFnJyGYKBpsAmCjhk/9cYutI0qYstZrlS5nIKF8iBxOl+EU6r2xjOBFDTmbvyGOnbHEWvS8b20aekHEKL6tSZzt3ebKWm72TG2A8lphWGRsqY7ds13csx5W/RjAwhUQqFSOom5j82glgpHVggsF4NMAojZN87LIxT8TnTY61cwOMkmeFAFimYkYd77VOFRcL0PN4GIzHBjAq76EkKcfxaBbZxcnnMPkKj5XBqJy/042TfC3j97Kk0P8NgJHOR5JRkgOE0nohNWiIcRaFSYlxLc076foZSMp85crNsuVjU+VM0jrJ55lZJ+k5koOP8hxYfqyjPut/EWCUzjHbGqMcm2OZT1PtrVOtpdJ8V87BqZ/V7CCt3H9TOeflACMxGAlglDrHp9tTpbVeecxc++h080V5bceSk0/3DGf7/fEfl/b8hGBCZCTq6TsV8+g7FQ6JwUgAo8RwlOTEc53f8azf8nHOto9I+4FyfsrjhOMdp0nxWKZJQ5KNl+Rfj/eYuV4/1TPyfwFgzHXeFKaON9srAUZ+kyjWU7F5yyfbGWC88sqrsPrsc2DQm/Hnv7yOV1/7C/vDka8fyeKT/UwyGYfZqGGp1NVnng6rxYB0gtiDomGdCthpAqVYqjMDMG7birvuuANmvQ4Wox4qkpzUqJDIMBi554cXLMGgIwNGksZ8+ZU/469//ye0ejODY8RIot3AbDUiGg0xQ6WmpgI/ufceBucYRM34Qk6AjKIGS/Ko1LCu0tJ5yRiMDz8Jo5FiJnqOBGMlkZQAxrOgU1OxOwMuZsBLZiaRP3cGgAtGE/j1Q49h34GDIGU9mhdOB3mcD6N+ZgXu/dE9XLAnoMzrDTOLb+++Q6Cakj0vj73+gr4RLFt6Am6//buIx8IswUjsObb7UQKMGWUGHm/2sBXnKMVDmSo2YgnAZHXgo/Wb8cjjTwrAkBjMeg2DwsUFebjpxuvZPozlRTOS4x98uIEBRlIfIhnYVJqUDFJIxkKYP08wGNPJEIOvBC0SWJILYCRwUq3TIhgJQ002AfEUfvqzX6KrexCqtB4mA+WzPhj1Kqw8bSkuv/wiGM0EKBEbjuQ/Sd5Qi4cffhzrN2zCt2+4GWedtRqRWAwffPgBnnv+ebZc0Omt0OltzEoKhXzMVquprsC3rrsG5WWFrGpGJAiOADMSpaQSZDKY+BpDsTh+/+JLGYDxZnzutFORiEZYGY1YX9E48OTvnseGj7cSDYlBUwIuSfb3y1+6DGd87jSEAl7oyKJpXELx2AFGKZan77SGUUxPDK1nX/gjnAWl8AZCvJ5TU/qi5nn42Y/vQTISYsCK12C1ABhv+4/vIaHWswIVMfkK8xyIhnw4bdnJWLt6FcurkuIcye5S87FGreFnm8BBk4mIIRkycYYJT88kAbitra3MTLvkki/glKWncrz2/nvvoae7A5ddegnXf6jBWrLoovfQWkCkgrRah8FhF378k/sQCAqAkWYsGExMwWbW45f3/4z9+Eh2l65pPM7muS6EgcUznMC2bTuwadPHuPab3+IGbKoXP/DgAzh48BBuvuVmNM1txMBAP1544QXsaWmDWm/lBnmqWRQV5sPrGoPTbsV3b7uJpTrFvCBQlOSa4ww+xXitoRzagF27BIORAcZbb2S1vlwA4/bd+zMAo2hxIGZ1cZED9//8BzCbtBkpZwIYNSzPS6NN7F7peuXf5XGqMi6Qx4DKmCZXDEFrK61PFBvc9f27War4lltvR8v+Vvzu989lGNYatkEgQJbq0IsXzsOdt98Iu9WEaCTMTQ/kUcs4rEbD6yCt8z5/kAHGl/7rFQajv3Ht1ViyZAnu+t69aGvr5jWEpH5prdOq4wwwfvv6a9h/kxoc0gSs62iuEPgs7CGEFoqQuqZzj8SS7Bn5z7fexbPPv8QeqsR0T6oELmDUaREO+jCjvAQP/PI+lswm+VUBWEsMxkw+oQAYIxFiMH6Cl14mgFHLNlik8GYyaBEOuBlg/OLFFyAeIZ/dCWUV1eXnLUvf9K3ruCvf4x5hgJE8wiQ95pHhoXGAMReD8X8aYJyctE5IQbW0tKChgTyYLOMyUspkVpAGJ7or5ceSF9eUia70OmkyygPFbIUb6feSR6T8PKYKwo4n0MuWFMgfMvocZfB7VGIlS/iU53UswXuuJDZb8iQ//rECjMpzmu7/yuRaLuMjD7SVrxsP2hQ3QAIYxdwQnSoEUND/KTA6cKiVAQmH1QoTUcWDUWg0Bhxu78Gb736I8y64mIvtW7Z8jHlNDThh4TyoUzHuHuCAiGWpM1rRfFzhsSF9Lp0OfSZtPAnoAK0B+w8cYBmNdRecj9KSEj4GSTHptToE/X7+a7VYkOd0cmMAL1LU9UGdSBlPxjQFtDodAtTrRibioRA8ra1off9DaGIp9KmNKJzbzNIB/lgcarMFnmgULQfboLNYMadxHprmzgM9c36vH3ZiaEZDUKfjgklJPkpGM/zBIFr272efxMqKchzavw+Lm+fhpIXNePfNf6J3aBANJ52MOBIIjA3C39GBMmixrHo2iu0FSJuM0FYUI2zWwZhvh7uzA3s2f8Ia1vm1NRhIJtmzyRaNoZD8DU1GmMrK0BlJoHUsCJXRBL1OjWRkDHok0X2kncE6Z14ev68oP5/95bTpNOorq7D5/Q9xxsmnYKirC64B8br1O7dBYzSgob4eEU0aB4d6YCwtQMmMGQi7g3D3uRBwBTE46sHaCy/mYEWtM7PkRhpROJ16xCIeJEJ+WHV61JZVoamhEZF4AvvaDqLfOwa1TY+mpkboIwlokmmoyKw5GEZVRSVikRhco2OsK793XwtmNsyEszCfgVOS3e3vH4KOtMJVKuHhSYEmmbOngD//5TWsPOsMOIryOZkoszvh6exFMhCEgcyDZzWga2gQmz/9FEtOW44Dhw6jp6+P/ckCkSDSGjVC8ShSWrDHpi6SRmNNPYaH+tj3gB0ekklYnXkIhKNwe7wY7OtjBp5ZC1x71ZVIe0NIur2oKC9Gy6efCKkEjRZj/ijmLF2BhMECVzIOW54N+XYjDKkwQl43/rG1DYODA3C5xrD23HOxcMF8vPKH/0Ke04YzVq7kTkmnwwHP2CgnYNQlSedAmukGswWReAytBw9Cq9Jg8fxm6NUaqJJJ9gHgkI1YxCTXGk9h275D8Iy4kG+3o6S6DAOuIXgDbpRrDVheWg1bXA3P9u1I5xvhXDIbfiK6qQwwhFVQjQYxvO8Qz6uoXoUTTl3KwUGgpx9D+1vR398NfbEdTWd/DrtGQ+giNBVpbNm0gT0jKqtqUDKjChU1DejuH2LDebPJhII8ByxGHdz9g9AlVPCEvDA7TdAFgsxAdZqNiHjcSAYjqJ1RjTGvD+E8K+xFxejavQ8VHg9SPT1IqFQw11WgcsVJsOQ5OAlORqOI9Y5idMc+DI+NwKtJYN7KkxEYcWP3extZelljMaJ2fhM8fYMYO9wFnUoLc3E+EqUObGttQXFJCeYuWoAZ1TNhNNoRTycR15I0RJibLTDmQ6Ctg7dbY1U59JVlCFMXoC8CW0ILTTyI8FA3EiYDLOUVCFFKqTUyKKU3GdEz2I/+sTE4C0vh9QTRtu8ITm1eDH9fP9555y24Q0Gc/8VLUVxdCRh00FlMCISDzG4kHyKTgZL5BBLk66ZSMwg4OjrK63YkHEYwFILT6eS1sri4mDv+KJkiIInkTMpnlKOgMB9OZz4sNgfLWlCg39XVw80DJJVTXJCP2fV1vJ5TsvT+++8igTjOOvtMwWDUqhENBXmuWoymjKzc0QzGNMi3JSN1ItuDpirGZ0R/jidkmPa18hhIXhBVNozxvpSRyJPAuGzFyKkARnksRQAjsS8IcKcC4L8bYJTHI1LcpCw8Z4t/pNiO5ozULSsvOB5VQJ9ihKWxVTaAHRWLZH6gjDGlIni2z5RfE/2bzjFbEV36LGVBPFfxdiKOzdX899kAxlzzOtt5ZSvMTzuRMy8Q75V8lASYR893b28vs5btdntOgFEab+VnHZs0v8QsFuMjGIzjo6+QSM3dWHms1yl/Xe784n8PYJSkmuS50XT5RLZ8Rv5sKOeB9Pqp8ilpnslfI85DdP7K14Vjy8v+vQzG8Wc505ArkvGJhgKpB2ASW5IBxuxywVM9P8r1Q7p2aV2Sz3flGiP/v7wZQ9oDlPdZatY4al4qvFfle4CUqyr3EXGM42cwyvcy5fqv7ICXn0euZ26q+ZGNgS4fz1zPQa5jKs9n/HXjKMjRkrGSRCp9P16AUbqPyr0o256ea11U7i1HP3OfZTWb+j3TrSlHv1sAjHy9MoCRPaygwu49LQJgJA/GY2Qw/l8HGKUxkOY8jZnURCVnDSuf1eMf26l9hD8L41B5TvKY5l89nvzYUwGMPN8JjiOp9QyD8dcPPoQvfekqrD5rDTPgNBo9HnrsMWzbsYuZHMQ4orENhwIwGw0oLHDiumu+job6mUIqkzpQxwFGYjEKgPGNN/6G7du24c47vssNtEIilRqjqMGcslZp/yG2T4aUodLANebDrx98GJ3dfVh84snYSjYoNIE15Dko5PoIDFSrk7j1lhtw4uJmAQ4Qo4tqWhIDhmRBqW44DcBIPoMEMBKDMZmM4vMXnYvz1q6CTp3g4/HuNP6dAA8NVGo9Umo9XN4gfv3Qo2hr7+RzJHaXTq9CMODCKScvwi0338BbM6nabdy4leVRnfnF8AVDXGsgRmEs5MZ3b/s2li1byswuqkXTc001DfZ/lDMY5QAjy5qK/FuAjLwzMDhCYJ7OYEFHZx9+9euH4fL42WuQmv/J84zGa81ZZ+DyL17CeXkoFIReZ8CH6zfh2Rf+wAAjMYToWqmIl4yFmcH4g3u+i1QizD6cLJHK9+1oBiOdCQGMpBBK95nkdgksfvW1N/D66/8EKWraLA6Eg0FoVAn2qrv22q+ivmEGoIoDBGySTKdKh0cf/Q02bPwY3/72TTht+QquK9Ixn/ndM2wL4vHFoDPaMw13BKDFYbMasWzpSbjs0otgIjZoPAydWg2jXsdjRV71Gg3ZNGkQiiXxLAGM77yD2269GSuXn4pYmPwbyT9Si4NtXbj/Fw8gGCGpVxH7JuJR1NVW4uYbr0dRgTPDvsuoIJJEL+3xZK/Gt4VNKrMu/rQuUZOnZGVBVlWkOtPZ1YN7fnwf1FoLQlFSflGxh2QsHMSdt9+Gkxc1C/YwrfVqDXoGhnDH936IhFrHzFqaFyRpmUpGkW+3sRzuBResQ2lRAe8X0UiIG8Ho8zQEvMeJJEKXRqAyPQ+iAYzObXBgEI888ihWrjwd55xzDo/dB++/j4DPi9Vnr4LRJGxaJICRjkm+kEdLpOYGGEkiVZ2xvRINapLNnIiVqIWBnuPWAwfx/vsf4sovfwVGA8l5JvHoo48xg/H6b12Pk08+iSU6244cwXPPv4xRVxChIIGoMRQXFjGJhbwG5zXNwVe+cgUa6qoQDnnYZ5TGKk4kFZoXpImnBBinYTBOAhipxp6MobTYifvv+xFMRjUzaWnhJdYv2X3RvIinBAtV/lcee2SLneTxmTwWk8e+yslGbFQC5Qhg/OGP78WY24c77vwee7beffcPhbx6Ks0NGLSGEfhM6/pdd9yMhc1zeb7wykL2N7K4niSMyYMyFInjgQcfYZXAm27+Ntvz3HnXj9GekUglMJIkUtUqAhhnsERqgcPK6nvpjEQqdePz8jauwEg4Bc1lWvdJclmNXz3wIFr2HYTV7oDfH2KiEtXozUYjUoko/737e7djUfNclnWWSIOigUIQq4g1Ss0IamoWUZP/aQLEYPzDK/+NWEoAjMxgzACMX7zkAmYwxqKBDGCZWWkZYLzhesxpqINrjFgzhozpK9GbZRKp4x6M0kIteTBSnY7Q+OwMxqNlX8QiL7yIpk+05QGGlGRJXjN79+5FU1PTJFNuZcIl3jO5y1N+TClpzRa85AqYlUmCvNgjBxilJOfYEtnpg3FlQi7/XOUDqEwYx88hAzAe7znlOp486VeOlzwQ/ywA41TnmC0RonORF0Hp/1JyrAxcWRYjq2RtxiuLaPUUNGS64KVC1YHWfSgrL0JBfj5v4qFQHAaLA6OeMJ783QtYetrnYLHa0NV5BGG/C6edcgLqa2ZATYbDbDCfZNNhAi0FiZIKDBSQSfbU4mekB59Sm6DSmzEyNobX/vIa1py7GpVVlcykocJ4vsOJ7o4OjAwMoii/ENWVVWKBTkYR6h2Av70HKjJGznfAPnsmRtQpBDTk8WZGYGAIyaFhRKmBYHQMppJK5FXWoGdwCHG1hkGzgx1dSGl1KK2sRlFpGSoqKlmacu/uPfB6vYinEggRyKjVQqc3IL+wABazFQMDA2jdtw8FTgcK7HacvnwZrAYD3nv7LVRUV+PImAveaAA+1yBm5+fhhIIy6LpGEB71wF5RhvwT5uJg0I2BgA/zZjeiyGTD++vXo2tsFKaSMt4EiY9k8Hswb2YtimfW4u1tuzCW1nGSqEvHoQqNwmnQkton2trbEU0lUV1XD5vdjq7OTjitNhTZnfAOjcLV3490OALfyChSkTASXi9U8TjqGuoRterhM6pgriiG1xeEBQbkOYsZeHUnU5gzfyGKC0pgNFjg9fmRUlMXiYGp4hRwapNJVBeXY/6cJvaA27F3D3y0SeuAmTXVCA+OwqYlACiGvo4uLJq3AAbSLM9IpG74eCMWLTkBzScugkqnwajXi87+YVLOZ2+4eCwKs04PVSzBQN+mTRux7vPnAzotr65m0t8ec6OkkFh6QVRWV3HicvhIG3xeN7wuF1KRGNQkXaLWwGqzwO0PoK2znSVINRYbBxOHWvejIN/JEnP5RUXw+gMsEVNYVAy7zYpI0AuDBryPlOQVwpAG/LEgRnrbWXayprwKeq0V1vxSMnKEJxGF3kB+gmHowkH4BwfwcQB46603MauhHuetW4tDra14/713sW7tuXDarLCazdxZRWCR1WLmjithwJ1kORXyyxsbcyEei6OqrAJhXwAWIwFY5E+hQlKVRDgRxUg4hi17D0OdIH8DDcxOO4b8Y0hpUshLASsq65DvDmLXu+/AVGhG/epTkCqxI6kywBhVw9PSjgMbPkHUF0Bar0Hj/HmoqJuJRCCAtNeL0agfyDPCOrsWfkMePtnTjm3bt3OHKnmSrlq1CoMjo7DnF2FozIukSjw/docDIyPDIMcOo4aaC9LQqeOYSXr0PX0whIOwa7XMWg4Qk7msBNbGBkBvgi4cx/Cm9ej8eCPMOhPUViNqTzkJ0VScZWIKykpZziLc2o4xzxgcjXWwlhWge98hDLZ2YkbjbMQMavYZdZos6NixF6pgFHPmNCKsSWP9xg3obO/ArPoGnH7uWljmzGbADaEA0rEQS9x4tn+K7p0t0CTScDbUonTpiYgX5iGR1sKU1CLcdRhtu7ZA43Rg7rLlSFqs7D9AMrG+YADbd++E0W5Dw5x56OsfwcGWNiyom43elv3Y8NFHaGieh5qm2Rj0uVFUWQ61yQCdQQ+r1cKSy06LFfkOByfoWmZ4CwYTLfPkHUDG6yR1QhkNyZcaTCaWtYiEwixha6Y55rTDmV/AEtYUbJLvIwXe0XAEsXCYQUuHxczdm3qdBkeOHMLeA3sxp3E2x00lRUW8kmso/KY2NtE9AvYoyxS46IQoeBPqCpNZUFNFAeIIOaTopg8fsr5CXpSV9tTxOENxbnIGCxclZD7K4//nUCu3RCq9jopdlCCSbOX8+fO565u9urJ8KWMKeXwnj0lyxQryhEKKBzidVfhZK8ELCahQSgMeFUdMM+7Kz1GO2aSilyx+UapkcDGCdSgnvibHnZlCkcLbWvn5U8WkyuNlv7TPDjDS8ZQsjmz3TT4Pj3daSzmCxPii/xOYTTEJAYw2m21KgFGeuErzJBs4oYyHxWsVEqnSwShZ42KEnMEonmNlUfd443LpfmYfp/8ZgFF+3uPrV6b4mStnUs5b5Tgrz186rrx4kG3Mle+TXqMEAYjFQCUY+Xgd21j/ewFG6RmWCkSSRKqkfCOuJ+M3KzQdZV9Hg4zKfHd8ysl8D5UNDso1Mds8lI+jfI+SA4zyM5MARvk94nsgMYUUa658Lc42h6nYk+1L+bxku//S2i2fQ9K/levPdMfLtf5kf/6zNzLnukfZnomjXjuu2DRZHozeS4VNUgGQAMYJD8bpJVKlXFka++kY8FON03RjkWsMP8vPj/9+ieYCCWAUcnIkkajhIvGeln2YOS6RSkCcKGZP9Tn/mwDjsYz7VGunfP3M/pzJmxuOP7acag39VwFB+bpD//5XjzfpeZuGwUhgBRVsJQYjgXkEMJ639lxEw2EYTKTm04PHnngSvf2DzHyj92i1BNRQ87eaveFvuP46aNUpWE1U/WHROZazoxI6vWccYPyPjAejUU9VfPbFkgBGyRaKfRNZClWDTZu24ImnnkZt3SxcfMkX8fvfP4/2jk5utKXCbyIRZYAxFgth7TlnMUhGjdeUG1ERXDAYhdAeQyYKgFFrMOPDjEQqMRgliVRmMCYiuODCNVh33pkMMDJ4lyl4S9KHxMghgJFYjJ3d/cxKHHW5hewsFdKTUSSTYVz6hQuw7rxzkE6mEQrG8OJLf8SGTVtRWFyGUDTKNRMCGIvyTPjZT+6B0+lgIIpyLfpOZTTK87ICjARgEPtHATAy+Mb3lxhLavgCEfzmiWewb/8hrh8J6T89n2N5SRG+f+d3UZjv5EZlqu+STcfzL/4XvzeeJIEBkmhNs4wqMRh/cPd3kUoSwEj+c8TSEuzTjPV4hvAilPVonLiQr6dm6TD0BjO272zBk088C583zKxOYkvFY0EY9RpcdNFarFmzEjpiMxH7LUXAdgZgJAbjt2/CihUrRYyrUcPj9eCpp57G3v1tiCUJwKA5mIA+w9Ik5tWVl30Bpy47CUZSPouG+XMIZKJrZaCdAAYZwHjrLTfjcytOQzQYEIYYag1e/uNf8Op//x00b4jMQIwpYgGuPusMfO3LV7B8rN1KykQR4c3Gc1lIjLK8J3seZpdIlXJLev4pd6ScjK6PwOqf/OxX2LOvDVaHk9l7ZG8Ri4SwaH4T7rj1RvYy1etJYVGDYZcHP7j3Zxjy+JmVSTKu9Kwa9VohYZyOY0Z5GZYvW4blpy3nulYoGMxIA+v4GrQaKe/NzCu2ZtQgHkvgk62nYo1nAAAgAElEQVRbUVpSiqa5c9kPuaeri+dMfX0dN7fRWkzrAzU8kp8fnT8BzGmNDoNDY/gxezBGmB0o6sFka5WCzTLBYGQfVVbjyABuBOQToMvRLYHjKfh8fgwODKGuvoGxmUQyicceewyEl3zn9u9izpzZzLAj9abX//om3nzzA/bYMxktCAWj4+AZ1QdJRve881bBbFIzs06rTTNDjzwDad5TTUliMJ508om4+ZabYMwhkfoAeTDubRUs7JRYedTpBDNo77/vB9DrqCbPKBnUFP9xTiGaJiZFwYq6fbYcVx6TjI+VLCbOFnsQUB6NJ7gW9+N7f4qhkTHcedf3Wd3gV//5APbsETKp7J2aTLG/pc89hosuXINLv3ARg9U057VaIW8rah0p6PRGnuObNn+Cp595DieceBKuuOIymMxmfP+en6Kjox96PUnw0nuoKSGGhjryYLwGBU4r4wbCg5FIy/T8TiibCGyexkc8R5/u2ovHf/MEnPmFmDt3HtZv3MzNAUS9pWYHeh6iYR8+t2I5vvmNr/H5kpQxe1+SnHQGk0hmmlsEwKhDJAMwvkQAY1qDpEqHeDIxCWBkBmPUnwEshTWC6sp1p6Zv/NZ1aKirZW8mq9WY8WBMMtWVGIwetxsVZWXCoDSLRCotcP9OgFEZsMqDGCF9JBJnemDmzZs3/rApJ5pYmKQNRkwpZdAivWc6gHGqYFhemCFWjbz7VD65jz84nvypyuuTf678c+QJpDR242NIC5OimHcsBZ1c90Q6B/m4ZkvyjwdgVAat2c5PeV3ysck2D5TBNS1vXABWfE2SSCWZUgr2NNSpoeZCFRWUqypLGQygoIskTJMqIzr7x/DnN97EKStOR2lZGdxjIxjoOQJVMoTLLjofsYCPFwrqAqOAR0tdNekkL0A8ZzJdVdQJJyRS1fCF0zjS2Y+tO7YhHIvghJMWw2gywmjUcwBK3oXth9ow3D+IyrJyzJrZwLIM6mgIrl37MbhtLxK+AFKFdhSsOAEHYj54VUCJLQ+RgTHYkMacWbW8YJmMVmh1Rox4PAhE4xj2+BhsrGmYjUAkgtKKGbAycNqFDR+th8Ggh62wEHGSRk2lMDQ8zJsBgVTJWBy9XV2wGk04f805OKG5GV1HjuC/X32VgaC4kfzjKmCzG5CPFKyjHhg6hqAJx5AwG6CdU4MBswZxqxV6GGBJ6xBJxTEWCeG9jVtQW1WLZc3NUAc9DCZW1tVjKBDBgI9MpzXQRPwwRFwwxaIIu/3oGxqCxm7Fgc4uqE3kq0bBtxlFznyEPD70d3TCotPCabXCSgDlwCDmVVbBZLOiYHYt0gU27Diwj6UoHAYHEgYDDJXlGCaZWU8AlbZiLGhswujYMBKpBKqqK+ByD8M1NsKSkTWVVSguLGbZij2tB+AK+KEy6DB79iyM9PZCnUiyB17XoTbMrq6FHhr43G5UV1ejvbsTVfW1sBflY9A1ygBMOK1FSmOAVqdFPBJmlt7IYD8+eOcdLFjQjMbGRgyNDsPpyGPjc/Kkq6iqYnDSYrWgp6tdACCxGIOpR3a3IB0MoyyvEDNKytA3MMCM0R6PGwMGNU49dzVikShGh0ewf99+5BcUoq+/Hw6nExUVM7D81GUoKymGxz0Kt2sUbYcOMyjuCnng9o6iwGbFRWeegyXzToRZb0FCpUYQSdgsBiQ8Ywj19KB9z164mhZiy5bNOO205QhHQvh0x3YUFxfBabcxI4zAnXlNjbCYTDAQoBiPsxE3N8zp9Jy4kfF0PBKHQatHOhpn8/XR4UGoyHeg0Am1QYNgWoOWjn6MDIzCZrSgpm4mjvR3Y9TrQonFglNq6uAMxeE+chhqfRrmmiIkbHoGRk0pHbxtPdj/0WaE3D5ojHo0LlwAZ1kZDm7ewsmhqTgfHe5B1Jy8GOVNi7H7UC9LaDhsVmzZ/DFOOulE1NTORO/AIN754CMsOukUGG0OaA0mhKMxlv+gfZYSMFM0hLpgFLrD7bCHQixtHKd5hwTy5s1B49rVSKsNUMfSCA90on33Dri6+lA/o4p9NshDmQDYkspyli1x9/bDHw5i7tIlGHOPoa21DWqNESeuW4OALoWANoXKGZWIDrqhjSRh0Bjg6e9jmdrB3j4U2p1Ydf4FsMyfA+/gIFLDoyzrY7Aa0fHxJowe6YIpoYK9tBRli5txJBKAvbAEpfYCjLTuQc/hFmjtdsw9bSVUhcUIxxIwOOzYsWc39FYLqmfN4mTgQOsRDA+7UV9ehX2btnBTw4nLT4HOboE/GUPKoGUw0Bfww2G1IezzId9iw8K582DS6xlQjsWjMBoNnIxkDHh4/6e1l6VwNGrWppcYasMeFyLpNPIKC0XBIEUdkXqON+iYxBQ36ckjRUgN0b/DkSDcfjc+3fUp0skEVpy2nJntBEDqCNwcBxhFUMjNJBmAURS6jgNg5A5hsUNJ+9m/GlNIsYJUlOV4VQLfZF2D9DOWGZPJjCpjKS68TQEwSucs+R52dnRi3vy53Nn57wQY5TGJct+XrlMeYyjZHMo4UQoR5HGF/NpzxYbZiu7ZgBP5OUrnkq0QPg5OZGTW5Z8rsUqV0oXZYqFcRUF5PJm7iJobYJyq2Cj5R2YDGOlnykLoZyk+TzwTk4vxEsBIEqnHAzBK4yGNqXxMjn7uMlJMGZBRyRShZ50bDbjDNdMpmqGryWPrXAyTqYqrucf93w8wSuuD/DvP6fFCx+SCNV1briZTOkau68qWTyhzkGxzROpcPnr+UtHm/3uAkdY+LulmclOpVkJ5LReKqGjIE2WyX+HEtY6v/tM+ItL6IwcY5aymXDmTfD5J90EaT2kPUOZk0h6q/Kz/TYBRuZcpr1WMuWjEkNbZz7p/SvMsV+6cbf4q9yL5DVTei/H8lpt1+J1HMdQlgJG+E4NRDjDKWtyPznEzc0v+PMnHSnpDrms4KmdW2KTI14ZpJ+lxvmCq9SL7oWj9oZol7VviFVTYJX8kkkRt2XfgM0mkTrXX5bqvyr1PGif5np2trpFriHLNXelzpIYwad5J64F8Hsqv47M8C1ONA8fdWb6OJXaSzlE+Hp8VYMx6XUz+yfjDKiRS+b5kGIxqrQ5btm7HAw8JgHHtuWuYqUJsE43WiLffex+v/eV1jIy6GehnaVWq6RBAGI/h8xdeiCsuuwTpRJArPAwcZBrKqfD/N2Iwbt+Gu+64nT3QSOGGckgCh3jHGt8HBBgjPI41eODBh/DJ1u24+OJL8fmLLsY//vEmnn/hRegMJkR5flOKEmVZw6Y5DfjmNV9DSVGBYDBm2IaCV5fxytJoEEuQ/OFkiVTyYDQanQLMSgNmkwAtz79gDdatOwM6jZzBKGdUCYAxFk9jT0srHnnsCQGo0ChwHpGA1arDLbfcgLlNsxmg6e4ewDPPvIDOrn7ojVZEKL9XAdFoEEtPnIvbbrmO1WcCVEvTkG+clllytP7JAUaJLSjUI0X9l/5S2CXmnmCgqTV6hCIJxBPAS3/4I977cANUah1UWi2CAT/MRh3X02664ZtontfEABgxn4kp+PxLL08AjGot11niUQIYBYMxnQEYp2YwCu88Wpu0Bh0rnxktVuxtOYSnn34B/X3D0Kj1XB9MJgiQjWLhgkbcdOM3uE7PjKqksAN49NHHsWH9Jtx0080448wzESQVHTVgs9qwbdt2PPviK+gb8nK+S7U7AmdjsQjLbZaVFOCaq7+C5rmNiAT9MJICWIxkVfXMUiOAMRJP4rkXX8KbbwsG4+krVyASCLCKWjQWx8233oGhMR90RguzfukeEXBx3TevxqrTVyBKal5mAm1jMnBMUnAT8TDLemf5onWL4g56vliNiJqDyeNRpcWjv3kG732wCSabA9FYgvMIq8XIzf333n0n6mqqWI0xnkzBmF+I+39+P3bs2YeUmnwpdWxPEwkFWbWRmvXptVQzmNXQgNOWL0dz83zY7TZupk7Fg9CRzZUEeGUawGhesa+nSsWWRtSET3KotA5QUwCdK1kcUdxPx6bmWq4r0L0fl0gdy0ikRqeUSCVJYALhpDV0Iu5OIxILw2A0IhYjkEvcF6PRgmAwxB6MXd1duOGG69HY1Mg5Nz0nPn8YTz31LHZs3w2LxYlQMA6Lxc5N+nQ/CFD82lcvx+mnL0Us6oVeR89SEvR2ela0WhMDjD/92X04ccmJ7MFoNOmySqQywNjSKrwVCclPEwCfRtWMEvzk3rugVQsZVoKedeThmvF9JQlh5Z4q/V+Z30o/zxbz5orVJuIdDc8TUiMjBuPoqAt3fe9ulJaW462338Vvn3iKwUKag/F4kgHCWDSMuppy3HbLjWwJpiUAkCXZ41xfEgQl8sY14/HfPIkP129kqe3lK5bzPfzBD+/DkfYemE12hKO0lqnHGYwkkSoBjKTMpSYqIzEYM/HgxHchkUrz6elnnmUv1lOWnYrzL7gQDxDLvW8IFpsd4WCAVbeI1UsNCr/+5f0ozijd0d5E05rmMsf4/4+99wCTo7yyhk/nro7Tk3PUzCiMcgIJSWSwjRAGsSQTTDJRhCX8Xq/3c1hj489gbINtDPYaTDJg4toSUUJCOYfRaDQ559i5urr7f+6tLk1NqXsk+Pzs7/3+HR4hzXRPddVbb73vvffccw5JprJlrAwwhsPEYNyJl//89gkGoygpAOMwrlpLEqmXQiSJVNrlEnUt3bWrlzODsaqijE2B7Q4LbAI9BCGmGxOKTT5Nebm5cudLAgpROulZ+zfhwZhqcUgeIFEylbDf1XjpJAtalJ8pgAw9yI2NjZg3bx4PiFKkODnBpETtZJ+KLxjXppzg2uOoPRiTFXfURRz63WTBpfrhUT8U2t/VFoS0xaWJB2eCXsyFjhMb7WTWwKkCTHXgmipIVN87paiULGg+1WepA0x1cqtOEpUAXfl7qmBZu7jI3WAnfykAIxX5yQieZQKMBjgcDpbba29rRl5eJjIzsxgE9IdjGPSGsXnnARw63oxzL/wqHE4nvOPDGOxuQ2dLPdbdcRv0kggzdzORZGMIFjMtznR86gohBpMV4z4/dEYTgzukp97SOYC4QWBmYG5+DvRkgkuFczHM5tbLliyFf9yP3dt3MPMt3e1Bd0crZpUVY/RAHVo374RJiiPssSFaU4pemxGjiCFTcKM4LYvBlPSsNIQRgSmxEQ6PedHV389yAnnFpRga93LnGQXaIyOjvLnbLARyWmASbCxhQcVh0vAmhhCDPwSYSjEcPnAAs6qmY/nSM/HyCy+iubEJixcvRVZ+MeAwwy/5YAr5saSgGP6DdRjt7EJ2eQli5XnYPzqIcZ0RhZklgE+CNxpCUB9D/4AX7U1tqC4rwfwZ5ZBCPvZAcGbkYGDEh/6OTkiDPYj2NMNDkgv+CKxuN452dcJvNsGQRv5vMRhNZEKtR3DMy8Cv2aBHaUkR5ldMQ7ypGWJvH5xpblQvXQgIZmz+ZBNGeoYYZKxYsRSRoiy0hv1Ic6QhK6hHaHgQC86Yz11PEa+Pu6OiBjL3DbH8o4Q4guT1BT1CLOegR1iKYG/9IW7OqCwqgcfmwHhvPyK+ALIzMpDmSUP/0CAKSktwsP4IA4xZBQUYHPYhL7+EN4PxkWEGMmsPH8ScOTVYtnQpd125HE4OMiiJIg15q93JAT556jYdOwqDFIYjFofe68VgQzPioz64jRbMm1GDlsZmDtaO9HSgvygDN337IRgNJoyOeVF7+Ch3rQ0ODPK93rVzJ/Jzc3HPXXciFA7ymkxSKAQWBXQSGlsb0dncBGdUj9uvugHVFdUwmM3QOcwI+8dhiYRRv3Ubju7eg66CUgbiZs+uwfGGetxzz928Uff39XHHIvV0lRQWIj3NhXhEZi/GdRGEKMkwW9jMmDZ+6o4y0MYYi2NkcAAb1v8VTrcd55x/Dsx2MyIGM3yiDiYYYTGYucOQ7gUxPN12Oxx6HZwkgREIoLW+Fi3tzSipLENFTTXLb5IkLcmIdrS3I4gYSkmm2+5C7ZbtEOIGmPRGNLe3Y/ZZy1C8cDFaR8dRW1fHm67XO46mxkYGxs459zzUNTSgd2AEpZUzEIjE0NLRxedCvn65HiecvnFUDfthb2iB3TcOsyEGbzyEPl0EuYvmonDZmRjvHYU4GoC7ogBwmCB5/dD7w2jfewg+ktOlpIKDHQq0IyzlmeX2IDDuRThuRNPQCJasXQ3RqkPnYD9WLl2GUP8IjOEozK40xMdG0drTgc92bENOTg7OW3MZd0Id+XQzQl39sDoEVJ+5CDETsGvrNnhiJpSXlGHM58P2Q/sxf94CuE1WtB47hKLCbHQMDcOUmQN3WQUOt7XBXZiPuMWEmXPnwGixwijY4A2K6B0cgd0ooGnfYWzb+jm+smY1e1sGoiLMThsKiwthMhpBduCmGOAwWOBxOGE1mSDpo5AgzxHZfiPhWwAgIkkM/tG+EvAH0NbWhpycbJhdLmw/cIBaEuF0ujE+Ns6APMlRlxeXIC8nB3GSmrCYOVgjCR2L1QJfyIeBwX588tFHuOiC87nblaRmKAo/wTlRSZ2xV0Q0wtGc0i2vAAvU3Ug/U2IaOkcuSpMcsokSTfmY2i/1fposZtDGAsr36qKT+j0MJKo8+9QxiVI4UuINZU/m9yQAxmTxlQI20LV2dXWxryU1WfC1cgvpyV9TFbBOJ4b4P4nz1L+rBTe0Y3yqc/8i4KQWIKXvlVhKHRedTgFYeU+yz9eCeur3JPOhomMp3eDasZdfS6iTTJJ8lH+mjgVPJMeJ39Geh3KNU927qSRwKNnn7usEGE7HITnevLw8juOU50mJG5lNpmIG0++p593UxeQJIEixYqD3T5zfROwtfx5JdU6wGdUxrPp61TGzMrbJ7ley+aDOC9jv5gQgrX7GEh31iQ9V5J5kYCJ5J7l2DZk0T0/4Q02wMpM9n6kKAsnWJzWIM/maksslqY9x8txJDTBOdU5K0Uu+H+pmEMp7yXtJ9hvhtEpHcrwRHDtezx7kHNdT0ZliCe5OlhsMeb080byhzDWZjSDPB/7/CWuPk+ffxH2UC87JGePJ5pY2D1JfuzLvFWBC/ZzSsZI1HSTbdyadr4rB+EXW4i/LYEw2j3hbSrC/k+Wtf+99RBnHZGOd6vxSjk1iXil6y8q9puuh+dXc3MwNUmVl5D9OeYVc3JHZUmr2bSrAeqLp+nT32lS5f7Jr+DJjq64zKHM42d6SbH8++RyINSIXqBVCMDHTTpJIzcpmxposfyn7jaYaj6nGaeq9YjJjXbkmtby59vyn2huTzbNTjfdUr5/O/dfe+2RxhXIcJU5UH1f9frrPycBQ9Z6mrmkpY5NsTFI9P5P2qMSb+Gdyl4dcC+OSmLze8tbM0pUyQ8wsCNi6bSd+8aunGWA879yVsgVLPA5/IMxF9lde+TPLZtK6bTSSelEYRoOR/3i9PmbALTtzPjOrqChrNpOXG7G8JGxYvx47tm/Ho48+AsFiYjYV1YiopkJAJLHb6IveazZbeb/p6OrG97//A1ZXeeCBB5GXlw+L2Yq7774Hw2M+GKwOxOJRZlGSjCjJKt591+04c8kiBkcpP1K89pRGFvIqpM8khS36XLPVjg0fbsJzz70Im82DMDXrklwkSeIFvbj8iq9h9erzYDREuZBODxdJMVJNhQrSJKkqilEYrHb84fk/YsvWHcwOpv2R6mkk4bpixRm44cZr4HbJtYpPPtmMv/zlfYyMBog6ymwivckAMezHtVd+DZevuRiCYEUkrLDgZKc62QNSZmPKrLhEow4zBGW5wskSqTJTmVTCCCQOR8gLcz3efOsdlj2N6Yy8T5O0bTQSxFcvOg9333k7q3fRnPn4k4145c9vQme0QozEoCO1oVgcYsjPEqmKB6PZqIORN31GOmUwl2uvMqta8flUwGTymiO1qKaWDjz//EvszWYTnLwmRSRiT8ZgF0x49JF7UTOrmucWyRfScZ588ufYu2cf7r33XqxatQphAggpX6T7GY3hk83b8eKrbzEDi9bCYJDYeHSvwONJErr33HE7sjPTEJfC3LhOzD/i0MUNRgRECS+98mf8df3f8PA//zPOWn4mIsTkNZmx/8Ah/PjxnydYTTqYyToqHGAG7cP/fB9qZlSzlZKB/ToT8Q+NB8dUsnKbvEcnbwBT76NKYxCvmXojPv54K574xTNwpmWwfx4/V2IQdosR37z+apx39gr2xrPZHdCbLPjw40/wyhtvwR+KyJ6liX1UYRYSvkAgI33Z7TaUFBdj/rx5mD1rJqrKC2ElhqQYZrlcOi+q41JMT/EdAYkELDJ5JCYf+0RDEzPaZB9Ped2WJS2phgyjGT3EYPzhY/D5w2yZw/YtDOSF4XHZ2IPRZbcwGzohDJGQSJVBWprfUkxWApLnGbE8Y9wIEQqJDDC2trbg7nvu5pybnweOQY2oP9aEZ575HXp7h2G1OhGJUtBG9RE6VxHpGQ7cv+52VE4rABDmNUUSqQ5hgNFkw+HDx/DYjx/HgkULcN/990IQiKEscn2SAXAYeK38xW+ex95DdcxOpOeVAdh4FCXFufjRv3+HqiIMeLMQNL2HVS7j/Pgk27e0+5V6b1H8f9U1CnVOlWy/kLnd8njS+hoMhnH//Q8gOzcfXl8A3/72d9DbP8h4Fz2TBMDT2uO0mXDttf+Ec89eyWsjMRkJBJb3Px2v2z5/ED/80Y8RDIm4/Vt3oLyinOfDv373MbS0drPfpMRNqGSlJqGSJVJvY4lUJiYlAEaiF8j7o6yTJQPJtDcIOFp3DD/5yU9ZxvmGG2/C0iVL8dobf2FQMD0rGwE/KbpZWObXOz6K2265CReefw6fKzW2DA/2w+mwMYAeouYDI2niEoHUiFAois2f78TLr7+DYEQHncmCcCQCi0nPvovXXPl1XH7pV1i5j5pr5BgU0F2/ZgUzGCvKShhgdDitsNms/FDKAOMoBgcGuIhM6LICMMoLtvz/LwMwMoqtaGWnABjVQaUS2NACQInd6OgoWltbGWBUvHKUxUedGMmJxWTvjS+S6HzRoHmy1I382+rr0AZUckIgB1rqRFGdEKkDK/WDpu5QS3YMbTKjFD7oyf8yiZY28E+WcKofenVRTN29px6TU90LTsZVXaf0fuVa1YGmEmwnSzqUa50U3HIQkqQgNlESlqnQZCpsljtnqCDa092FqqpymXlossBotWPj1t3Yuu8IiqtmwpmejUCQOoNiEEzAts8+xo3XXInyggLEefMh3y8JZqOBfcN6e3p4oTJbBDYitjlceOPNt3DwyFHMnr+UNewLikhzPQp/0Mv+irSpEWOsML8AJoMJna3taGlohdudhlmVFciwm+FrbEXX/lr0trcjs7IUhooi1I4MYIjYTJ5szJlWDTcvkDGW9STGG+mU9w0O4sCRWuQWlqCiuhqHjh5lYKq1vRN5+XlwEijpSeNgK+gbw2BfD0aGhiCQvjPJv5JMgdGI3OxcOG0ObN28lTcYi8mKiy+6GHqSfo0ZIBoB0RSFRR/D4rIyOEe9MEclWDJc6DVGcXCwHyGjHdnOXIx1DaNlqBsBXQy5aQUYHhhhFl44NIq8nHQ2MR4Z9aOvexBCNIoylwXWwU54SKokokNcELCj8ThMhQXwVFTAkp4FhyeTWYwhv6wjTww5p8uObJcT1pER+Ht74HS7kFeQB/+4D0e27kZkxM9sMH+GHfrqAoRdNkjjAVQZXPD1diAQGMS8mjnwuDNhsQiA2QJzZjokow40GQLcuWeAIW4EIjrUt7XiSH87y1g6TRbY9AYGhwzRGApycuDxuDEwPIw5C+ajqasd/SODsLvT0NXVh4K8QkTCERzYvxc9vd0oLClCaVkJd5W5BBtmVVazN20wEobI8TattwaEAwEc3r8HNj1Q6HJBR5Kr+w/CFomhIjMPRTl5aGlogtfnw8GOVviqCnDFPXfAanOiu3cA+/cdRDQiISczE5lpFIxGcGj/AS520Gaa5snA2eeeB5jMaOnvQvdAL2oPHUTjwSPItrnwrZtvQ0Z2BgKxMEuIWOMxeDu6MNTZiV57Bv7y1l+QkZEOk9WENWvWIC8vF243yaIGIIaC7GtHjTx0HRTYmaxGRA0cWcq6+OxnSTK5xP6PorezA21tLSw3M33OTGQX5MIvRpj1Fw1KEMhnkCQMqCuJZQjIvDjCGzGB+HU7dqHpyFHMqCiHTaBIR0J6RgbGA36k5eXAVpDLu4sYFBEe88Out8IoAr5RLwS3GyFBQNhqAek/UMJEm/bOHTvw/n++j3X3rWNt9H0HD6F7YBSSzgiLMw0mqwXtHc2oKStCIeKoGvLDWN8Ao3cYNrsRQXMc/bEQpi1bCqR70HigAeHhAKIFOZhxwSpkZGeyNHLfwSNo3XsAsaFRVOflMYjTMdCNWCiEmRVVwJgfx7v6cGx0HDUXnI0u/wga6uuxoHoWAv3DSLMIcLtc6Brux8xlizAUDeHQkcPMYHT09WPfhk+h84YRtwmYef4qRDOdaG5qRrbZjtiIF6HhYfbIyHC7gVAYYwM90BniGCIjc4sDhuxctPm8aB0bxMWXr0F5VSUHw8QK7+wfwMH6BgT9Iej8IjZ/tglXf+M6lFdPA4w6nh/kqUrPLXmYmqKAOa6HVWdg/7NwXESETEm5W1feFU6UZQl4YIZijEHiI7W1mFZeAU9hAWpJ1iQaRcAXYEaA2+1i9u70qioU5OYiRo0nujhL6xK4SUlAzCAzC7d9vgWNDfU4/+xVKCsu5kIBS83whqecQULolHNySnRl8JCeHwVMVPYw7X5LoCgXH5JsmskKveqivByUJoI+FQCkLlgq71HelwxgpPeoWSzaOILM2VMZKipFO7pWit2oWaWqqooTllQMxlMVzJLFD6cq8p0q5pgq5tOO4emen/Z9p1PMU8d92u59ZW6cKmlSjqH+/amKhOqiZ/KkTmHqTZZTOxFbJj5QHcuqYzP1dasLB9o4+VT3SAsYqI9LXdoKwHs5n/AAACAASURBVKgA9SQlWFhYeILBqP7sVADjqeeRXLyaNE4MCCQDGBWW5gSAN1WhNNl91cb+2nWCmyk0oC1zMZIAjJygqhR35bVCzuhOBTCqY3mlWKJ4MKrvY7L5o47BldxHnR8pa1CywjC9pgYdk+UwqefNyR6M2s9K/tyrZYmTA4wTeZYMMNbVH2OAkYpgVHTi86bYIuG/zjlMgsGogNJcJuVCpLK6K8+XJkdRL/7EwuBC1Mk7gnruptoblHulnofK3E0GyKVi1yrHSboW/YMAjNoGB/W9Pt01/FRrknq9Vs9N5fipmiKmPC55bPE9nvwupTBKMuP0emlpKTerKs+U7Oo18Uvq9T/ZXnSqZ0k7h069Nsrn+2XGVr5e+dy160Wqz039OZMBRlldChznU9R24ODhBINxMsA41XlPde2nGhf1cZV/JwPRtHMi1TOcbJ59mTGfag6muvfKWqF+XX0tqQDGifVyYj1V7rN6L6Dj/1cAjGyXo9QIVQAj5ZMkhbp163b84uln8I3rr8cFlOdIIV7boTMy+62tvRN/eulVNDW1JdZikvejRvAIHGTb4HHgvntuQzk1T8cmmsVIlvSv77/P+eAjjzwEq8XMLEYGBekZgI7lDUn2kdi2VIuixot33nkXb739DubOnYfbb7+dcwenw47f/PpZfPLZVujMdnkd4MJ8hBkrl1+2Gl+/9GsshUeyncQA5IRZYTPTWJPUI/mh6w0wWWz44MONePbZP0Kvt8FkssiAiS7GjMIr1l6CNWsuBOLE+iI7LTODnJR/hxhgtXCN5fNNW/DHF1/GyMgYE0oop3K5XbBYDbjppm9g4aJ5LLnocnvw1tvv4733NiAUinGzMElF6gw6Hu9bb7gCF52/gnM7arKUi9gy44aBKVonqRat5B8EEJNEYYIUMwEwyjdY9tCjhn3ywtNhw4ef4NU/v8FgI/R0rTR+UUhhP85cugAPP3g/nyfdl48UgNFARXY6R6qjAZGQnyVSCWCMRQOyRKrGg5HVlni7ngAYGW6MxyCRXCHLZQ7j979/GYcP18NiIbA4DonZpaS6E8O9d96ClWedAb+fzke2GnvyiSexd+9erLv3XqxcuYLVe1iuVyJgT4+BUR/+/Jf3sXnLdmZoUS1TsAoMiNFMI3D7rGVLcNM3rgHBiiYjAUAE8Jq4LhkIS3jpNQIY1+Phhx7CsqVLEA4Qo8+EDz/8BP/x4quIG2ieEuhEgIQPeblZeOjB+1BSmMegiSzHKDNJaS7IcaTMo6W9Slvz1sYTSn2f4ydG2Qw4cOAYvvfDx2ESHJCYlWpkJqlg1uP8Vctxy03Xy4w/Ah5jcQwOj+I//vQytu3cDavVlmAXBpntR/Uyfu4ohmZGaphZnvR8uR12VFeU4ZxVKzBv3ly43W5uXPF5x5kwQsA3yaESOzQqiRMNzYrNCHvy8Y6WyMNlxhkBWgSmd/fKACMxCsOUv7ASItm6hJDutuN/P/4juEjdjf1cVTEhe6jKAGM0TgxOwkdk0JnWDJofdG1PPfULNLc0495196KqatrEuhoHxFAUBw/W4mdP/gpmsxNSTF7bmC0aDiA3Jw0LF8zC9ddfCcFq4OeRGqjZ/1Nvwb59h/Gjx36CJWcswQMP3geLxaABGPXwB0QNwEhMb/KDlVDKAON3oQeBklqAUfYDPJ0v9T6kAIzaPWSq/ZkaDpjVDh0DjNQoct99DyA7h7AvI37/hz/io48/hcliRSBEjeAmbhaIRgI4Z9VZ+MZ118AmmBPy1GaeFzSfqBa8e88+PPObZzFjRg1u+uY34faQyZcO//pvP0Jraw/05FfLy7F0AmBUGIzEi1cARikuypEdESho3SEvRFqDdHq8/fY7eOed91BRPg233XY7ykpLmX3/kyef5n2MgHHeX6I0TyQsXrQAt9x0A2xWI6z0zAa8bPtDWxvvA0yDpzXWKDMYP9/FHoyhKAGMVpbYNZv1kEJeXL32Mly2+isskToJYLzhspXxu+/8FlOJJwOMIe5gkAHGfuTn5rF5ZTKAkTa9VFMgGQjFid0UAKN2MqlRaELl6fuhoSH2VSEPH9abTgSl2qBNocefzgQ93fdMHcBpO10njqotuvA4qGTI1AF1qgRbfY503errTTnWqs/gRfxLAozaglCqpER5n5bB+GWSOvUCkaq4oE5CtGOsJFzKz0+MFxdYJgPP/J5EBxSPUyLoomCSGLNUEG1uaUH19GruTuvu6cXx5hZ09g0js6AEepsLrsxc1sHv6e5kfemejhZkpTnwlXPOBiSJqfa0mVPXkIWDyRgHZ6PjPpZIrD12HDt378WceQvgyc5He3cvA/20IBCtmYJFQbBg3py5XGAPhSJMN29oaIJNcKAwNxtWfRQC7eKiiJDPy+cjmS1o6e5DSGdAWlYO0pxu6MJhCLE4M2PquzrQ7/Wiua0VzW0dmDFrNqpnzcLBI7VMGyd9/4qKcg5Went74B8fQ0m2Aw4dmYkb2ZOStOKJEdTd1cMdQ+GghC1btsFmd2PlqnMxb+5CtDS2oKZ6FsKIoz9Ikg1BVBbkwS1FoJdCiBnj8AoGDNFjZHJDHI+j/uBx9IvjiJj1MIfM0Eu0KcfR3tuCnr4OCCYznBYX0qwu5NsF5MTCiDUdQWZUgknSYywaxcZjRxHOyULGjJkomFGDcFz2MhBpo9BT15WRZKwRDPlgM+u4i4sABIfJgmyrHdGuIUgDoxzsO8sK0CaNYzDoRabFAbT3w9vfDu9YL0JBEYsXL0df/yg8+fmYvfwM6FwCn3uIJAdMAoxxM4xRIzr6+rG7vQFiXILLaoOVuiKHR0gcHQ5BwMjIMHw+H1Z/fQ3MdgFBYl6ROTRdF3kren145dXXUFhaguo5NaDGo5GBAVjjOpTm5CEnOwtiPIqQMYbuwWGIYQJRnbALZhiiEQx1diDbZkOwtw+xMS8K0jMYnBzo7cXw0CA+37cXuzubcccjj8KVkQ3B6UFTWycDLsTgmlE1DU7Bik8++AAlxWUoK6uEw+GCnroAKZjzjYM0RghE6+5ox6aPPmI5imnVlcjKz8TcObOQk+Fhv8HQ6CjaBsL4/R+eR3dvN8674Dyce/558HjSWFaO86GICAsxz+gnoshrfpgkFSxyAwCBL2adniUsLTo9+jo7UX+0Dmnp6RjyjsGVlYGZC+aisbUNQX8YpXmFyCEm3+Awmo7Vy4ByaSGiJur5jMNKSc6wF8H+EWToTTj48YcQfWNwpXswHPSiYu5seKrLYTAboSNjdErCSI0zLMHsdEMSRQ5qTQ4Hyw539g6gvasHnV3dsNmtWLpkETZ9tok7WtOzc9Hc0Y323kHk5Oaio7kBC2dUothqQdGwF9HGJiA8CoMVEA1RjIshLDhrObwxoGFvLUxBPaJp2VhESST7RUYRD4Xg6+yAEI4g1jPIMrGhaABDPb0wRWLstRi3uXF0aAxlZy9DQ2sTRrt7MW/6LPhHxuC22ZlxWdfaiKVfuwD2klxsePc9VOfmY155GY5+shljA2MQMrIw46xlaPePo7u/H1UFxWg5fATxcS8WzZ2F9qYGjA/0wWOzIeTzIy0zD4PBCCR3OnLnzsbuluOYe8ZiFBQVQAyG2Px8LBBCx/AwhkbGkGZz4M3X38DsubNx+dqvQ4pGuEOTOnHJjp6YqkbyzonqYKRlm2SwTHFEGPiTvxSPEApUaD2lYhzJuxAgerS2ln0TMktKMBQm8FmP4eFhlukgsJsMz8n4nmR5HYIVYe7+pCICJakSdEYqlADe0RG8+efX2Cf0+uuu5e+N1Dwk5xWJ4nEiPjCRHIfE56FIcCsNQ/S9wiCj/UrZA6kdkCRXUwGMynun2meTBdjq/VNJ3mTSZ/KoTgtWqQuJRk5ukrMRlfdRwkaMMnpmq6oqZUZZCjvuqWKtVK+dqlh6unFesnHUJr2nW8zTjvvpXpe64K8uvqljxxMJd4oL0xbv1EW7ZIXcqY83wazSXkMq1ge9T+1lqZ4vynV80XuSulhP4N4EC0V5HwGMBQUFp2QwagucU5+XzEacGIcEgH/Cg/TE6qNiw6QGGKcqFiuvJbtfarBZG+f+dwAYtWOsXIM23lfnR9q8STlGyueKCzzJlWymfoYnr4ETS6JeXqNVPokKg/HosTr271YARn6GGWCcsOtQCDTMNOODUt/5ZCmoCfBRdQ6JIpVyvXKXd/L1VpuvqZ+1ZPNI2T/UjavqOanOL1Otgyetc6m3gikfrb83g/G/O8CoSLApz4ACMFKjzv9tAKN6Dmljk1STJvUz/I8DMGrP8XT2mlM9w18krjjVXptqDNU/V68HSmyifv10AEblGMmappT7rV7fU13j6cRe6uOp9wg1g/GLAIwXXXg2e7HRsk/yg6Q2ZTIL2Lp1J1588WWu45DvGRUTSPWH5C3JOuQrF67Atdf8E8snBgIBBjbo+t9//13s2b0Ljz7yMIMTBDISYCYDKDLASOAIgQbEuPIHgvjBD36IgYEB3HjjDTj33PO4cEyVq9bmFvz0509jLEAABfnoEaM5yg2RM6srcftt30RedhYXmIm5Rs2ZMnOTgA6Z1TsBMArY8MFG/O53L8JksstgnMFwgsF46ZqLsGbNxTAZSRKQ2FryceiazUYLs38GBoaY3XnocC2zqYxGksiU4HTaccXay7DqnLMQi4kMrhnNVvzHH1/GJ59sQZy0hUxWRBJMTr1Owj23X4/lS+clpK2J5UP7r9wQxSoCif/UAGOMAMYT/ovKtcp7KQEvEhHmdEbyV8HmzdvxwosvwReMIKaX5UeJcSeJflRXlOI7336YgSYag48/3chsvjhJB0aoniozQok5N6emGt9lD8YAzHoZLNEpIBCxLKkHjHMdBWAkICgqg0MMpBjgC4j44wuvYfv2fdDTufDQykSZaCyEa6+6DFdevoYBLQIa6L+nnnqKmbD3338/Vq48iwFGUn0igJHlCo1WNLV146lfPI2u7l5YBAcD4Mw4Neg5V83PycDVV16OFcuWcI0oGKCapIlBTxlgfF0GGP/5ISw7YykioRCDuuT/+dGnWxAnz0325QNCQR/mz52D+9fdBafdCpMhKsujypCafLdOAIxU0ZEBRu2zrl5v1ACj/HMDurtH8P9853vMsIzECCQndpkEkz6K2TMq8ciD65idRetAKCLC7nQzm/atd99Fe3sHe24SE5hqDkQeIFCOAF1ibRFASwA8fS5FWbYEu7isrARnnrEUs2bNRE5OFhMUiBlsE6x8j2jcrFb6t9zILDf+nQwwsgwzjYaeAMZBfO8Hj2HMG2AGI3m/qgHGnz3+GHsxMsCYANx4rFQAY4wBRnlu0wjTtRAwRvf5yZ//nAHGdevWobq6UlYMonhUIr9RG3y+EF5/812899eP+Pkjwz95LCR+5i0m4IYbrmYQmv1F2V6bAHoB+/cfwQ///TEsXroYDzxIHowmZl4S0MQ4FXQywPjb32OfmsEokXeqhNKSLwcwavcldWyQqgFVjQ9oYwkFYKQx/MEPfoAwMxjvR05OHs+1umPH8eRTv4I/JELkJlYjP8/kj5qfl40777gNVdPKGUgnoJTqkXSONCefe/4P2PTZFlx//Y04/4ILOWSn9XYSwMjBHfnKRjCtXM1gjCPO5AcdqMAlxWI8V4ktTz6ylAP09vXjmWd+g/a2Nlxx+VpcesklsJgtvB99/ydPoKW9MyHhTcxKanwRmC1/3713oay4gGeihbwjYzL4SDVNuv8yg1H2YCQG4yuvvwuRAGhiMIoiNyKIwXFcfeVluOySiyGJxKpWMRi/celZ8Xvu/BYqK0oxONALm93MDwpJpBIAMjY6zLJ65MEoU3Nltzg1g/HvDTBqCykKY43Gn5hjlMj19fVhZGQEM2fOZGkQbUFuckJ+sm+M9jO+SIFj6uKQTF9VF2mUxI3OSQEF1QGU8rr2HE4VQKmZBIrMhjpxPJGE/p0ARvX5JdsItK9PVXCaary1gbc2qFUHysp5qD9LCSqV4yhBrzpZIYlUpXtLnSwrEqn0GRTc0QqiFIBpvtXW1TPVfrC/j5+RkrIyTJ89F4GoDmOhKNxZuVwcpw4hkkgIB3zY+flnqCwqxuwZ1cjOzEAsSnreYYRCftgdTpYwEKUYdu/bzxvN0mVnIb+oGGJch2ONjejp6kBJcQGK8nLYU468vrKzspi2TdHKwNAI6o43sr5/cX4eqkuLEDPEIBliHGREgyJssCImkaGwBVFaHKQIzDodTMEQhnt60dTXh+beHgZNM7Nz4PKkIzuvADqDkWU+Ozo7uThH8pvNTU0oKcrD4qocRIeaEPQOc3cdaYvLwZABNmcamls70dU7hFBEhznzF6O0rBK93X3QiVH4xDD88SisDiuyPS44iJ2Y5UZeUTbiTgFeYo/GBQS9MTTWt6HTPwyzyw7DSBzRUAz2DDcCCGAsMCzLI+oEkGMjAZXWoR6g/iDyjXpmsw3H49jU2IAeqxnOyipULV2OiJ4kUk3sF0nFH7vTykDBsG8UOqseUaa4R+DQGbCgvAqZUR0C3f3IcqfB6XGirukYujraUFVSBpdFQGfdISAWYjPs/tEA0rLzkTdtGopmVMGcZkMwJkKMkTa6FZIYh8VgQ0iK43hvN8sl0nHNAHpaW0gPhTum2lpaGGS8ZPWlcBCTimR+9DqIUZE9QLds3Iyde/Zh1sKFiNkFjAeDqC6vwEhHN+xxoLy0BILbhqGoH3uO1MIfisJkNWPWrBkcULY3NiDDbkNZVjYKPWnwOBwMSOvjMdbif+65Z5GRkYXpNXMR1pmRWVwOiRIIqxUupx2C2QCTLo6ejk4cPVrP99dmc8NptcFOPpWCjf07LTYbfEEf3n7nLWYjxiURQwO9cDvtyPCkoaiwEIUFBRj26vHc759jL4hbb78VOQV5MFIbYCIRorlvJaYXdXOKspZ/mKYbeQVEI9BFI7BSvEb7gRRFV3MLWlpaUVxejq7hYUhmEypqZqGusQliKIJFM2qQ43Kj9fBBfP7ZRhSVFmHJijNhczlYt96it8AQ0wMUJAVFDLU0QwzKjFfy/CMMv7+3B2lpabxGyHuQDuGwiKzsHIz4fNBnpSG3ZiYaOnvQ2j2A/bXHGHRctWolOtubUV9XizOWLsb0mTXwhkTUHm9iKdp4JIyy/Fy4EYV7YARSdwckyQdJ8sNiNiAeFlEzZy7iGR60HqlHLBCDI6sYxYsWA3nkDxuWJTrDfhhiMRx85S9w2m3IKslDV1MLxvoGYBNsKJ63EC0RCRmL5mB4dAgZJgH5ufmEnDGrzDc2ykbxrvxsirCx64NPcfTzHbj47OUoKixgA2khLYOT6kP7D8Lr9XPTD/ldkQdIfmEu2uqPITA2gnSrFaM9/cjOKUa/N4gRGOCsqsCu5nq4sjNwxuJF8AgObpiIGUwYCAfR0NrGudWmTz9FeVkpVq/+KnslRKUI3HYbpFCIeg1gZElc+Q937pv1iNILiS8GGGV1cBnQSriP7Nm1iwHGlavORvHMGrSNjKKrtxdDgwMMQM6ZPZu7gzvb2+AdH4PH7WJ1B0+aBxnpHjlo08cRDPhhs1jw0Yb1GB8dxo033oiBrg7YrFYGxLUAI3XWUgJNe5LWv4qSE9qzaH9Xe9fRui8nZyd/JQu2TyfGUQMSShyiNGtNxWBU9mD13kw/m4rBSO9lLw2jCcfqj/E1VlZWsgxyKkxSG2ckSyK0ozHV73yROE/9Xu1Yns5npPqdqYqm6vuhLi5qi/7q2I7+LTPIk3/R5yVjMGpjRW2hUB1nTbymZnRNMEzUMa7ye+rjKwCjUiRIVbRUriBVTKx+XX1+k881ISGjkpY9fvz4KRmMye7XVAkpZ186JbdQgYmJyax4ZEzcFSqKTA0wahsllbmiZo+p54+yfiS78/L1/GMzGFNJ8arnu7rBVClqq9ef03umJxiMp/d++V0K2VseS/key/8+PYBRLjRRCCN37vO8Vp3AhOSw7HVy8pd8DyfYaGpmIx2JeRuTCnPaeTzV3qCdS8r4JmMwqvMkbU6WKldNQq48reH/H4AxMUzMiJblntXr6v8fAEb1nEo1v7T7QbLnRy2R+v8Vg/FU55/qoVBA/dOJ707nM6aKW1I+w6pGs783wKisM+omO/Verl5ztPf6dK5XWd/U180/Uzo8EqT902MwfgMXXXA2EBcRJbpUwg+RFA0JqHrvvb/hjTffZu9BI7FLdAZZajUmwm4FrrlqLVasWMHgoiSRR5uE9ev/ht0JgJHARWpglllInDUwCBMkRqCJfOVN2LVrD372xM9QUJCPRx55hK2rKPelnIjG8PEnfoUDtU0MbJIHJBWMqYHc5bDh9ltvxuKF8xGj3JBZfxO+hAS/ySwvmbliTDAYCWAkiVSyHmE7H4PsiXjlP63BFZdfwmwqbp4xGPlPVIoiHBIxNDSKN15/A/v2HWDfP7oYh8MJT5ob55yzEudfeA4DESExALPVwrWs3//hJXy+dTezogjUopoSbZqCRY+H1t2GOTOmMfhKwCLFUSzhSHlqQnVMlkclaUW5iZMFOacAGKm8R7Ka5CO3Z88BBgFGvUFIOoFBJpKjpEbz7Aw3fvj977KaDd2XTzZuxAsvvcoejCIhVDoy6dBBEoOYO3s6/i0BMBrZT04GGBMTTo4nGNuR69gkcygDjLJNBKmFhcQ4Xn75TXz22Q5mBFJdz0B1PPJNDPuYyXn3HbdCYp88OS755S9/yTYiDz74AFauOIslaNlXUEpIVdLn6EzYsXMPfv3b5xDXmSDFCBA2s7URgQIGSCjMz8HNN1yH6mllzPxj32rjBMD4t/Ub8PDDD2P5GWewIls0EsVPf/oE9h08Cp1RYHlZknINBb244PxzcfedtyEeDctjSQBjYs7ROSssXZnFmJCzTbIQqmv5k/MYA8JhHR586Dtsp8KPpNHEcZYeEUwrLcCD6+6Cx+2AQFYmwSAEmwNiRMLOXbvxxpt/YfaxyWpjhS+SO2Y1Kp6vNDbkeUqPCbFZdZTm83NDFQYieZSXl+LsVStQUzOT62E0XrL9lSyxy+dBoAndoyQAI0mk0v0nidTeviF874ePYXTMz7VgZtiTRGokDI/bhid++hhcdisr49HnnFgjTwCMMpOX4kQFZJcZjEYGgp588kkmx6y77z4ZYGRJZHAzPjGCaQ4HwzE8/dvnsWf/YZZuJXYcrQnkc0rPeUV5MW6+6QZUlBUiJpLHJgmV2WWJ1Md+gnkL5+O+++6BYCMWZ1glkTrBYCSAkZ5RVrIjLCceQUlxHh770RdnME6VQ6qbE7X7ibaxRZlyDDAmWi5+8P3vIxwMsURqbm4uJAKgo3E88fNfYu/+QzCQJRNZA9I6QV3tcQlrL78MX/3KhVyfCwf9PEdonPv6BpjhSVKm99/3IErLyripgkDk7/7bY2ht7YbeYJE59CcAxgJ+xkkilRTbuB5nAAwWYr7SGkHKV0a+TwQob9q0BS+++CKcDhcevP8BTCsv5z3BYnPglTffw6tvvAW73Z6wZNOzCiKxY9definOXbWCVgduKiBEmH5OKmokA64AjMRg3EwMxjfeRThKc5YARmpiSACMa9fgstUXM5tTARg517n2kmXxe+68A9WV5Rga7IVVMMJuE5gabDabMDpCAGMfCvPz5YWdb0FCK/mES8R/HYORAEZanDo7OxnQqK6uZmaZGkSi+zTx/WQ/EW1ClYr1N1UWNHVgk5rBqBxT+UwqdNI10PdsVKwCAtXAWapzUdOA1QCj+hqVh0s59pdlMKqvWR30ngpo1J77qYJC7et0fHVXnHI8bbKrTUbUY5AKYExaqFVU3eNxfhgpaCKfLZpje/bswZ79h1BUVoX5C+chNzMdVquZF56YyYJAjIraZrR292FkdIwlLn3jY9TigM6mJsTCYSxdshAumwC7zcJ0ZKI+03ZYe+wYmtu7cMbylcgvKoXXH4BfDGHEO4am4/WYP3sWCrOyQCa/xOQi1pM/GAYMRhw+dhzjgRCzpEisobq4ECFdBHCb4Q16kePOQIEtA4EBP8KhGMI0plYLBIsZktcHcXwcbT09ONrQgJzcPHjSMxEk9pUUR1ZONjwZGdj82WbWVidmG/kvzqqeBt1gA8Lt+2G36pGbTw0IeuiMZtjS0rmTSYIJf3lvA0ora+DKyEVtfTNqauZg1+fbkJmbC6vLBaOFTKwB/+gAigoyMWf+DAhuBwNZcb0NYyNhHDzSgD7JC6PFAtNQDE4hjcGOcV0AokGEPiDCKuphi+iQGYvCPTYA1O1DNm3qBhOGjXp83t6KA+PjsJRVYMaZKyG4M4G4Eca4kWUMCWCkBvJh3xgkswEBLnrHYTcYke90wUBG0AQcWQXMLCxC+74D6KitxdIzl8Bckoe9H32AaCiExV+5BP2Dozja0YPs0hLELUY40wTk5mdx4EEbA+n8m61ODAyPsd45MaPSHLSRxOEbGeYNxWGzobe7G/3d3Vi4hLqGYuzdSMGokWjpMQlvv/42jIIDRdNnwmc0YEwUke5MA0Z9yBVsKCvOh8llQctoD7YfOgCD2c4BWGlZKTq7OhH2+6GLRJDndiHbbkemXcBofy8Qp663GF574UXcesXVMBsFDAQlhC129Pn8sKW7UVBIDMl0GMjrwWBAX98g6hvaOFByEYvU40FFWQXMJivMgh2SAejq68TeXdsxo6wMLr0BLXXH0N/fB6PVirSsTPSFjdi6bRvyCvNxy223wOayo2+gF2GSvLBYoI/HkZGWBqcgyAAjJRFGCwLhCLOFCVy0xCIwRsKI+f34/NONEAQ7ahYvRYTYtXo90vLz0TM8Bp83gHSjGQVuN8JBLzrqD8GZ6eT7NNTbh+6GVmS7MxCl++NKgycvFz4xCqfLxc+LSYohNjCEg59uRLrJAgMF6fE4rCYzr+npaR70j40gmJuOiksuwPH2HrT0DKGutQtGqw0LF87HwX27MDLQgyWL5mNWTQ3M/0OAKAAAIABJREFUNjvC0TgEhws+rx8WWh8C47CN+WAO+RDTi5B8YzBSsNEzCKfTAcyoZKliKSxBcOfAbHNC0kvoOFYHf98A3JluFBYWoG/7Pu6QdGR60HTwCER/EDrBCk9VFfrNFhQsnI3ukUGUZ+TCTX4FxLIGdbrq0VrfgA5iQlrM8Nd3oO9oA7pH+nD7Iw8grayQ16+m7fvQsn0/LHojMksLMeOc5dDbTKCQl1jb1MxhikkQh4ZhtroRMQjoGRxC7WA/+qIh1DUexzVXXIHqvCLExSji5NPnHce+o0dRe7iWpUiuunItg+bELyWpUvJCpLWQhVZIroOqBgkJrDglnwkpEd4DVQAjXRPNHXruj9YeRVtrK+YvWIDM0grUdnSh7ngDFwCoyW/BgvnI8HhwYP8+BhgpUQkEfCypWlRUyF6C5D1aUVbGsro7t21F8/F63HD9dQh5vZykTACMfCZydyFJU9PYJIo3tHYqezj7BSW6OdWAA8VeqfgqyQopSjE8GWNNHYto4wV6P51XqkBcLX2lnPOJOGAKD0Z6L/0uFVGOHDnCXZ7l5SQ3nhpgPK1q9H/Bm7RFezX4dzofr42TUsVByQAtem+qe6F8dir5QvV5qq9BARKUn2n/1oI68hxRwLQJj0Ll3LTH1hYDUzEYOQlJoeJxOiDuyWM/4XFCY6YA9IpEqsvlSurBqNYLTXY+ye+xGmCceLYVwIfzsxiN2YRSCTdmypWKSTKA6jhdeW7VfyeLYZUxVzdXauNjpVgpj+VExPuPKJGqnkPqOa/cD2UMkjEbtdd98v2a8GBUj6u6+JDsHqvUpDUylRMejBOfnZBIPXYMFVUqBiPFKYmC04n38j8mnimWm9IRwKjco8lA/oRsrZpROdHBri7CKev56YAT2nx4KoBRnStr869Ued7/AIwTSgCpWddT7CAJD0atmAA36phMLDVO9+X/JonUqfbT0wHBJv/+l2cwavd45bOnqhml2rPUz9kX2ddSPcNTxXtTHf8fDWBUj+mpakmp7sep5osSY6hjki8HMF6Piy88B2LYC8FiY+lBKvJGpBhMFgFeXwi//vVz2L17P+x2J4NmVsHO0X5c8qGirBg333wzZs6cnqijmPHRhx9i27ateOSRh5m9KDMbZdYirRcmsxWhsAwwElvy2ed+h083bsQll3wNt9z8TVbJobqCxJ57Jrzznx/i9bc3cDGbmYXkE28iNqUOX7v4Ilx26SWw28yshEXFbGqWpZoq+S4ywEjyeXo9X8/6DbJEqsXihNlsg9/vYzYT1QaWLJ2HZWcuOSEtS3mxgeU9+9Ha0oIjh2pBMRf5j1FtMyMjA4sXLcbCBfO4WV5vjMNo0kEkIMJowLgviN89/wJ27z4Enc7MzDIZYAUz4P7lobswrTift0f2BmQWJsmnknqdnBXxHpjIkLg2QKAfq5TJpBj5T4LBSB54JA8pxmG22HH4yDH8+rfPYnQ8CDEuN3gS+IGYyHKbj//4h8jMzODP+HTTZ/jjn17m2o0MMBpAhAUCgxQGYzwaYA9HFq9knoIMMmoZjIwa6MiKKcLSoqIoMdDz6mtvYePG7fwZ7LVmNrGvJnm8nbV0Pr796AMs4Uj4Kc3vZ57+1QTAuHJ5QtpTx+AQAbEEpIKAb4uAP738Ot5+92/QG60ysBGN8dwL+cdJWBPLli7C9dddhfy8LAQD44TAciPxS6++jvUbNuDhhx7G8qVLIYVDbNPz2GOP40hdI0xWF6IgwCPONZU1q7+KW2+9kaVjSW6WapeKROoEg1GOSxVgR7u+q/MDJW6bWEspZ7bj/ge/jbauXsQI8CHagMnAoGZBbjr+ed1dKMzL4Tqtz+9nWysaj4go4nhjE97/23ocOFxHGlkwW23MKKTnWY7H5LiNgTDoIIZFrkMR4zMihvhasrIyMGtGFQNLRYX5LI9pJ1ucSJBbv+j5IgJJMoCRP4fmjsmK3v5hlkgdHQsgzIo+1DAqezCSROrPCGC0WZhVe6IZYhKDMQEwsuWaLJHKdkEGAxOwfv7zpxISqetQVV2VAOmpbhKFGAyyRZfBLGDf4VqWu21u60RcZ4QgCKxYxl6TUYmb4e/81s2wGKjJm5r8zQww/uTx/42Fixdi3bq7YbbQmhKGgZU7ZIA9QB6Mv/39SR6MikTqYz/6t5QSqYTPJ/tSz5UvsueliiFoZKPsvRuHAjA+8MADyM3JY39Zmjvv/20D/vTyazzPWUaWGjgspGQSwZyambhv3V2wkkQsKQ1aLTCZzNi06TP86ulfY8mSM3DTTbdAsNm5FkcMRgYY23pgIIlUvp8ETIvMYLz7jluQ4bbDJJu3s2qfjhjjzGwnKJl8Mk0YG/fihT/+Cdu27cDFF12Eq9auhY1qpFKE2blHm7vw2E+f4HlAcaNgExh8JI/UmdOn4dqr1iLNZYNA+4SevHTD7H3LDrcJBiP56TLA+Po7CFC5xmRFiCRSjTpEQuO4eu3X8fXVF0NigFHlNXrd6uXxu++4HdWVFRgc7IHVamT6JNHuFYCRisBFkwDGyQxG2ag1+VeqYOz/xIORgu329naeCNQBT7re6gRcXSCgBHtykjjZQ+bvDTBO5cGofJZyrgRgKedORTd10pbqgVI/HMzESABwyQJRddL99wAY1QWNqZL0ZIFiskT2VIuGkvxrwWNtUUqdXKs3IXWRVincnQhodWRwPOF7qfxcVjzSJcBFA/sj0ms7duxAbW0tsvKKsfqKa5md4/cOIzMjjT0X/eQ96ExjFmN9azs6u3tZa566yLLS0xEPBHFo3174vWMw6YHZM6fjgvPOYRZkR0cnNm3+HEXllZi3YDH0ZoG9EIlNR3vFUH8fZlZUIM/jgV6KsP61xUo60BEYBBuaOrtQ19QKnxjBtMISxMfGMegfBtLM6B8bwpxZNZheWImmg8fR19EvSzpQcZ46Ikx6TCsvQe2Bfdxxsursc+ALBHnxIho2scloY960cRNycnJw9Ggtd+4YqNOhdT/OyDGjOC8TDqeTWZEWhwOCOx31rZ2QjAION7SjcvYi5JdWY8u2Xairb2RG0Jy585GengWzVUB2dhbGxvuRlmaFxRKHFBURo+4uowOj/giaOvvQExrjINg+rIfd7MR4PAKfRYRX8sMW08EVs8Dij0AYH0PaSC+EpqPINuvgj0oYt1lxYGQYn/f0wFpWieK5i5CdX4ZQIAIbBVmxOBwuWvSjGPf7EIORg2yDhXzW9AyijYwNwG7SwRoKoVpnhdDWC6m3HwXVJfAsnYHO9g7oQkDB7HlAZjbW79iB7Qf2Iy3dhcLsdCyZNwu5mR4GbmMmMySTFYfqjmOwbxTpLjcK8nKQle5h3X5ir5l0eowMDWJ4YJDlG8UwdZkRWKGDISpi19Zt2LNzH2BxYPqSMxBxuREjhljfEErTMlBTUAiH1YCYJY7W8R7UNTcj4JfgTs9AYXExM1JHBodgjgPZdgcGW1uRIZgw2NWO4b4uGA1x9La14sIlyxAOReEqLsOMs1ZhXK9D+2A/9h/ej+XLFyEz3c0BmMPh4XF7652/oruvHQV5mVgwcx5KC0qZxk/K4SbBBN9gPxp27sGxLdvggAHUb1gyvRqzli7FE2+/j2PHj6O4rAR33HMnLIIF+w7uRygU4M4xYlZWVVSgOD8fRuhZwnY8EEVTczss+jjSrEYYxQDsiEIcGcHhfQfY26HmzGVw5ReynGjYZEbvmB9dPQPQj3oxPTcTJXnpCEtjMDiIgRVF4+59OPzRFuSlZSMQjUOfnQnXtAq0DPuRU1iMkHcM+ekeZBlNMHrHWVo13NuD0Y42uGzEFJZYtpM6ycasZmQsXIiRUAztgz4camwnpXmsWHEWXnvpDygtyMa8mmpMm1bBwYAvJMInRRnUHBofxchAL5xhEUVpLmRluQGfF/7GNoztr4M/4INtfiU8sysAlw2I6iFE9fB396H+060IdfXCkulC9ZyZ6DpSD5NgRfH82Qj1j6Cprh6W7AzEXWmI2N2Yfv5K1B2rRaHFBbvNBpPHAb8Y5OaKpiN16OnqhMfmgP9QM1yBGHbWHsKy6y5DxbmLmY3duGk7xrcdgstkRTTdjjnkz0GG8RS4w4gAsTCjfjjdAqQQYLJ70OMPYktdLUKCCXsO7MVNV16NaelZ0IsxbiYYRwy9o6P4+JNP0dnRgauuvALZ6R5kprnYhF5HhtgUzTCAmEhSuD5LyQE9KckZjAQ2UvJt4A5SMrkPsy9FQG9E08AwDh+t4wSClBxmz56FrMwMDA0OJqIc8hgJ8NpOHhbknzI+NoaLLzgfgtWM3q5ObPjP93HVFZfDYRNkaYtJ1UG5gExMZJ1BLiJQHEDFAdqjSIqbX4/FOLi32WwcGHITlQ4sC5tKdU5bSFH2wqnUDRQAU8tYYQgkISGu3adT+Rso9yEVHZGBS5Ivtlhw8OBBvjYqjJKkTaqLSpUMTFVU+iIFvKmOo35NDX4ocYk2BjrVsbTHSPZ+bRFNiVvUftbaMVFiwFTHU2Ivbdyk3Ed1zKQcQ4m51HElPTMkV629frWShvo19fgox1HfG3VMpr4Ghb2mxHWnGlfldfn65JiO/lYDjKdiMJKcjfbaJ8XMSU+CCgfEQla/qDDKZB8xhbEpF8Do3FIDjOqjaHMB9bhpY+n/zgCjeg5onw8t61bdKKHO8U5vfkwwGNXPj7aAdfKxJphjkxcp+X4mk0g9drx+kkQqS2mT1F1C3lQuhPLTkQCZE/6XJNvPr0zIEMvPU6JDRvNzPkJM7mBW50DKvNOC+snWrWR5mZYtrcy9qZoYtPmnMsb/AzD+fQBGmaky4aP8PwDj5Cc1dZzw5QDGZHu/8qykeg60e5/2GMn2/1PFKtp4QPkM5Vy0v58sBjy99TH1u7SFXPXeNLG/yb+vXqO/jAdjsmZy5cy0Y3E6sWGyceKffSkGYwJgDPnY1obQrygV8fVGhMJRGIwWdHX34YknfoHh4TEuVlMIbTaRTQKxvUI4//zzsObS1czko3h+/fq/YueO7QwwkkQqxcbE3CNwgz0XaW0niVSDEUdq6/CLX/2SFaWIqbZg/lz4fV4IBD5Fia0YQ2NbL5557iV0dfXKDD/KPxIWI2UlRbj5putRUVaSkPGLcY2XcwuDiT9H5GY/AhhtWP/BpyyRarenM2AxNjYGt8vOIFdGpgv5uVmssDQ6OsqAjNliYTlGWb3LBEGwYXbNbKxcuRLFxcVw2h38ucSKo+GzOwWMeUdhMMrj98xvn8e+/bXEi+LmdgMVuWMxuJ1WfO/bD6Iwx8PXRGCYzJ6RX1eaNuV9VdlD5XxwMsAoN3ZxsynbIekRFqMMMNbXN+NXz/waY94wvKKO7y97bSLKzL4nf/ZjZGVl8lTc+Nlm/McLLyEsxZkFGNcbYNSRJG0Ys2uq8F2VByOBLEh4K1PjmcxepDhV3vNldqKBve6ocZ/Ycz6/iFdffRubPiOA0cB1L6pDUvQdDI5j2eI5+F//+m3OFXmeSFE88/TT2L1rB+67716sWLGc5VqNVPyPhGQWHsWfJKkY1yMkAs8+9wJ27z3EnpMEApMXo8yUCsNi1OOKr6/GxRedx56PlKf6I1G8zADjhzKDcekStrsRg8SO+yX2HqiFzZkOYvMaDHGIIR8uXf0V3HjDtcwCjcfCDEYwgCJn6DLommh8UwBGdc6gXi/Vz77yTJNsr8lgx4MP/ytaOrqhM1tYHcpsNiAqhpCb6cLD99+DyvISHu9gKMj+eSc813V69PQN4b31G/DJxi3wBsKwO9wMMMo+7hTLy180s0xGCyIJ/0+qR4likD+LmF/TqyvxT1dejuKifAbeyIZFRn9jMvMxCYORPodAKr3Zgt7+EXzv+z/C6LifSQh6IzWbyQBjRpoDJJHqslu4PiUrSCZiAS2DkSVSZZsSBhj1skTqL35JHowtuHfdOrYlYfaijqyGwlyPjjCAZYI/LGETSci+9z4GBkfhcLoQCoRhNVtZTpXG4abrr8J5q+Yzq1FvsLJE6r//6MdYeuZSPPDAOm4cUCRSielNq5/iwbjv8DG+9/RfTCWRmhJgpCnzJWX2k+VT6vml3fEYuo3L6+4Pvvc9iLTOPvAgcnPzWS6UalktbR349bPPs+Qoj20kAouFCGI6VmS75+5vYXp1BWiq072n2s0LL7zI3o13fOsuVsoidioRRWhtJ4nUNgYYLQwwyk0QYUwrL8Bd37qFwWVSGmRrHEMcMX2U1zRi27I8qt6I/QcO4U8vvMSfRedbWV7O7Hizkc4vBn/MiKee/g0OHTrEay01fISCfrhdDqS57LjuqrWYMb0CFoOOmcbcEEPrI7NvZYlUUYwxwPjqG+9gPCABZit/HrE1pbAXV1/5dVx+6VdZIlVm7iYafa9fsyJO2rGV5WUYHOiBVTDD4ZDNX2kBHx8dYZZJYX4eF/Mm5FHlJUEWfJGppcm+UgOME8bl2oVEKXqdPEFIYkvuCCZzcxqoadOmsaa5FmBUJzx0sYqfhbrYogREXzQASx3YTJhWawEt+gw6Xyom0qaoSOrJydxER7jye8qDoE4StedOx1ISS6WIqCTl2m7TScWSL+HBqCStdBy13JW2YKQNBpNtDF8kEFcKT8nGU/0ab6IaY3geCwZg5QRcNlGl4JKWN9kQmscpIaPAmtn8b3nxZoPccBjDQ6N46623UFpahgVLzoQzKx8C6VIbdfygGk0mEJ9qcNyPuuZWjAcjcKVnsAY9+f5ExTCGenqQnZHOfn9OmxWffPQB5syahXlz52DDBx+gb2gE06pnsLZxZfUMdPT0YDzgJdV16MIiKvILUFVcDBOzpIwQaROz2TDs80JntcIbCvG249CbYAqIGBgbRNiihzcW4Q3LYrQhOBZGcCwIMSQhHBFhtQswW43IynDj/ddfwfVXXoHigkL4g0GYyAMwHELX0BA+27adN6s5M2dj17Zt3KnT0XIc5fFxzLNFYY4EGTSMEMDocqJwxgyMSnEEDVaIJhu27zmEtWuvQ2dnPzZ/tgVhvw9t3b0IRnVwezIhOB0w2Qy45JLzUJSXzlKX5Bs5RBKiXYPoGvYir7IMfq8f/vo+ZLsz4YuLCFglBKIBOGI65BrsSBN1cEkinKIPkfbjsOrjCMUBn9GE2sEB/OehQwg4XBAy8zBv3lKYdSaYqD1GIl8AG2tmB/1+hINRONPcCLMufhSebA9G/CMcNAkkydjYjpJgHJkxHQK6MLKW1aBo5hywXqfNjhABmu3tWP/ZJg4op5cWY8GsmSjIyUZUr4c3GsFAMIj9h48i4iVpzxgqykpRVVUBI63pERE2qwWjwxS8j6CivAJ+X4A9N2kSW2MxDHX3YNPHm9E/Mo78qulwFhQiq7AITXXHUZ6di+mFRQgHx2F1WRAwRREIhxENx2GzO7ljkL73jo0zEJZmsWKkqwvTCvLw+ScfY6ivh+d3d2sz1qxaheMNjcirnoVpixdDFARIFiPaejqxY8cWXH75Gj4nnz9EKxyOHW/Crv07YXdacOa8xZg1baasBU+eELEI3GYzgj19+OjVNxAaHMHw4BDcOVkQAQwWlvP7WtpacNHFF+HMs85ES0sTQgEf7zvk+1hZWoa8vBz2MKXAfWjAi70790MfDcNtMUDyjsAGCd7BARTnF6CvfxAVNbNRPGsORLMVo1IUjT39aGhphzuqQ6nNBkdchMkO5E0vgMVhQmBoEN66FnjiZgz2DkCyCwi5nWgPA/bMTJaXNRHrdngQ0wsKUF1chO7mJmzdvgVFBfkg8d3O5laWr+knpmRpBRafeyGgt6G2thm7DhyA2WnjJOur566Cg4CmeIzNrI0O8ku1oj8cxZG2FtQ3HoclEMbckmLMmlYGezCApk2fw3u4XmYGVuWh+qurEM1ycVDpMQoY2nsUDRu3wRoQEdJJKKuuwHjfIOJmAwpmToddb0HXseMoWDwPbb2DaOkZRs2qM9E32AuXN4zuzk6UzZ2J9GklZFgI3ViQdENg1BvQuXkHQgOjaOzqga40FxfecQ3EkB/tO/dicMs+OM0WuKcVIXthDSSPE3ZXBsZbunFg0zYMjHQjvzwXIyM+5JdWYsYZZ6GhpwubD+5DKBbBNZdejiydGQjKSe44Fe8FKzZ+toWDtIL8PKxcsRwrlp3J4J8sASR3F1LSoMgsUeIi919NCMtRUinL1VDcTtLRJg4g6YuKdUZKTkwWeKFDR18vdw2nE5iZ7uGUlbplSTI7EqOuMGIx+iGYTBjoG0BUiiEnM4M/0xCX4B8d4kYBl83OgR4DmjLPkv+mgDkkkdcjnQp1jJG/rhk+X4CTgPUfbIBVsGJ6VRVmz5yBTI+HwUqSOaKkbsKba3LMNbm4JBck6WfkFywn1In9TwFeE5Kx/D4OoOVqNknjsihfYi9UUixlb59gEJ3cWnjC6zJJUEXBLY01MRcPHDjAkttUeKBu5BMejJpONUVufvLhZC8zeX8/+YO+KDB1OvGftjioxDVTMQtTFcSmOj/t7yhxjxpg1J4vnVvKOJt9305uquN4SAWqaYEGOp7yR5lHSjGRu7ATXXsKGEF/q9+vjWPVQI5y/cp71I1g9FlfBmBU3x/5s2SAkQoF9DkEMNJckxmMctysADxyIW5i4im5xKSYOekkSQYwJoBEes4ZYCQ2shr4pKUtIXupileVw2sBr2RzRXuv1ACj9venZDCqnjU+pqzRk1gkU7WMJmSflLUkMdYyczwBm524rpMHTXvu6jVF+4yp36vkavK9Odm7Xj1+SW9VoqinzGX131OvF8o4JBgSk8xiSaJt4tPoOFTMIYBxWlUl70fUOEpjQ2sce/EkvvjfTG1NgIzcOa1mmU4ef1laN3F/VBcYpyID5TOqZknlOf3CAKNchjzx/Cl5kPKsJwNWlPmWkqH8JYtDqSRS1fdtqnVbe0//+3ow8l1IKpE6NYNRLas7uVlIW79Qr8epxjQVyHSqvfN0QKBk+5m6rqC8Lu9ZGmZv4sXUnzMZYJT3F7KYktkuBw4eRnnFNGRmZVNYeMK/V5n72vWKvv9HABiVfVI7TpNjwOTrb6p7lmzMtc+b+rlS7od67E8HYFTer9Ss1Hu++mfa80wVT001B5X7p742uQaU6NxIlAZPRyL1+m9cjwvOXwWzUc/e9NQgR4VY8hu02ZzwB0JIy8nHm6++gZdefg1WwQGT2YKx0REICf822gxuvfVmfO3razDW14P33n0bB/bvxaOPygxG2i9OeDDqqTBPTZ4C7w1//dt6vP76GygqKcZ3/uVfIAhmboSkmgEBN6TIEpT0+PXvXmbfQ5bP1oFZjrL6XBR33H4rlixaALMR3ERMoKbP52V/RAKS2MKJmnfNAv5GAONz5MHoYMCPzsvpEJhFtXr1RVi79utobGjAy6+8ys8RsSyJuUnxDjXUEEmFvPpu/uY3OX8npSZ2nTNQTBaHKIVgZgWwGMb9Ibz00uvYunUXeyISOEvrGyk1EYPx37/7CHIzZVCWQFFSNaJzp++pEV5+Xul6ZYCRwTtiBjL7TI63GHI8ITUtS0AGQyIDjA2Nrfjl08/A6xfRN+xnllE0EpTHCVE89fOfISszncGHzVs+xx/+qAUY9YiKQdTMqsJ3/uVBxGNBmLlgT+CA4joo3w8ZbJL3fQIJiLlI+aTVJvB1e71BvPzKX7Bp8w5EVQAjsZ7CIR+WL5mH//XdRzE6MsY5OYEcv37mGezZsxv33HM358iiGGDQg+QOZUBTllMkgNEqOFll67HHn0BTSzvbIFktBBgQCGiAGAow45VkYUtL8qA3ECgp4eXXCGD8AI889BCWLzsDYiiIYCCIZ555Fp9v2wO7K5MBW3JrkCJBfPXiC3DDN65mWU8aS/J8kxla8p4m5ywyECxHNhTYJeq4iZxFBmRl5ie/l/LUxGsEMOp0Ah569Lto7exhWV8xQoAxqZIFUZSXhfvuvg1VFaXMvqNcgJ4vwjZIP4g8TWkOWOwuNLW2Y/0HH7N0KjGPCaQjEgfl/aFQmG1v4nGqF8vsWYqraR6SBDF5nRLQctaypbjpxutgEywIBwOwWkxsK6fQr5Rr4Fgu4ZEIqk0bLAx0fu/7j2FkzMc2S0xsobOUQkhPAIxuu4XlUVlBMqFsID/jiaZlVkuhXFDxYJSBKGLF/upXT6O5uRn3rrsXlZUVzDJln8AotbsTEKlHKEKN3cL/y917wMlVV+3jz8y90/ts75utaZte6IGEUARUUEEUEBV9RXpTX1QEFV9fFQWRJk2KohQFRUBICAnpIaRs6m629zp95k7/f865c3dvhtlNgrz+Pp//8sknZHdn5t7v/ZZzznOe50FQiuLxJ/+A7R/s4rqejUDXWArxWBJWqx2xsA+/+dUP4HY7YLe5sXPnHvzoR3dj2fKluPW2mxlwI+Y041MJWnNixoPxCXzYfHB6gJGui2o1LHUss3unAhiz9/TsmP5YsUn2zxm65aaQNH78o3uY/HMbA4wlci6ZBiLROP7w7B/x3vubIeiMSFDtgp8JNYWkce45q/CVq77MzSQ054aHBvH444+ju7sXd999Dys20T7Fe5ZWhx/+6F50dg/wHOCZQv6Hmjhqq0ki9etw2y3QURM9+dTqqHaUQiQahUAklaQs5/vaa6/jrTfeYjXP797xHbZCIuVEqhn5SAnNnoeXX/0HXnrxFZitskQwgYNk6UOS15++8Dycdfop7LOJVBx6He2d1ABPbBdAJ+gRJQ/GzcRgfA3eYBTQGXnfoTWdiodx+aWfxcUXnY9ElDwYZeY51TQ1V3z2jPS1/3UN6muqMTIyCKPFwBKpep3IByMV8EgitTTj/8bopOwPKm/cnFjK7ygXDOjfslmrHIDI5qYfSeJ4keVOYqcKdHhRJkgVUscFKup+p4IBbVQxkko7KvmbLIKwya2q+089EacLgKf6mSx5dHSirRRF5E3zaAmpYwXZMgCWmwecK2BU3k8tY6YUV7PMchn7AAAgAElEQVSTcv5dflby8+DryyR9yvsc6/pyBXrHk5QorzuRz1Ffv/IZ2eBxduKb2W0nOjuU50vvxY2fAhk5C0ik0ogliRliQU9vP9a+sw5Ns+dypwhJlpaUFLABNTEqaNMlWrTZZIVn3IcX/vhnrFp1NqwuF8pqqrlwrKVEhbpFNNSfpkFMK2DTBzshGk1skksyjLNnzmJGU8vhA6yFTwHH8iWLMTQwgNf/8Q8+pIgq7S4sgtFiZflEEk0liUBi8dCB6jZZIEhx1JWUwm21IpGQEEvFkNalIZrI/Dsqm7QKWiT9QeiiSWgJvbDZ0O8PYXvzIcTIb1DQI0R+jGYrjDTnJAkO0tkOh7Bvx0acvng+jIk4xsZGYS0uwAeDvWgLBjH/1DMRoa6FcAIDR9qwZ+c2zGqoxMrqIpg7D8MYCkKISSwlIWmTKJs/FzG3C5LNDldFNd57dzMKLXlwCWYkvX6kggGMJ+LoiEThLp+B0ppaiE4DrGYBkmcIcb8PcxcvRmtEwnt7DiEKI8w2OwykkT0whjyjieUiJSGGaDqCQoMRTXklcCZEWAgoSEpAuZODHyQM0IkmRNPAEy/9BTtbDjOIa9WbcPbJp6G+uloOWkUBIknixhMIxaKIUvcJmUWbjSgpK4E/FEA0HEKBzYbEyCh0/iASY+MYIn/M+loUVFezoL/GZkbSZcWwZwx94x5s2bkbLlcRLvr0JTBZHRjx+RAXNJA0KezffwBxTwQ6CKitrWHgjHTXqZMtGiMfTx/8AT/yCwowMDAIi9WCgvx8vkchmUYkGMaWzVu4aL946XJuYKCuIJ0gsEyEx++FzWlHgoBWKQqjqOdgkQBGKU4eu3pmAaYSSfk1WgHPPf0sKssrUVJUjO0b1uPS1WfC7XYyiJ0gwF3UIkTMaZ2IjZs3YvbsWchzujjQJUYYAS579+9D3/AAVp+5Ci67A067g8Eg+gxtMoVEJIwDe/agp6uLQd2ikhJaSGiJ2yDFJKzfsB52hw1fvepKpu7nO+wABSxIs6xwKBKEYBDhGfOg/3APop4gPMODKHLZUVGcj7HBXowM9qOmZgbaOjvhKChEw+IlsLrzkNRocbCvD619vbDGAKs/ilT3EMwWA5rOORWG2nwEU2G4qYOxZxi+jR8gMjoGX1RC4/nnYXhsFMODgyx9mxa0cIpGOC12aEQBw5EgjA47kqEYQmNe2PLdLBlTVFaKqoZ6DHX0Yd+azTjYfgQphxn51aX4wmcuRuhgO4ZGhpE3owLmknykrHbsauvBoaAfAZ0G+TBC9PjRWFKIxpI8dO7YitCBw9BEJOTNrkPFKUuZZSmJxG5NwxBIoOPDXejuaENFQQEqi4sRH/PAlOdk+YO+rTuhiSUQtekgmZzY0dqD2Wcuh9tlgtjWi76ODtSvOAVFyxfyujGMJzD64T6YKAIxaZCgLiezE39745/43DVXIRAKwgQtChz5GO7pQV5lKZJWPWKCBgYSNB32ovPDZowN9YHww87hQcxdsgzzl57EAOahrk609PXivNXnI+UJwZCiRDeJmJkAvxQGh0awcctW7DtwEF19vfjunf+NwqIinvv5eXkI+4MsDX3yoiVwWm2yJk1aYvY3eXBQ1yGdISKdsWSOTX8TM1VLkCCdCQl+fmmdnvfx4aAP/aOjcOfnIx2LQ5tIwWoxI0bdiCY9/OEgpHAYfW3tqK2sgV5nxpHWFsxtqEVFkQttB/fCaaHzpAipaAyJOAWnIgQdcWu1iMQSkJDAwNgQ1ry9FtVVtXA589l7wRsIwhcOYvGihRge7Memd9dAiEZwy7XfRn6eHel0hGU5FNlFpXnm6EKY0iSTaZQhmR1Wu6CuNAqFMzJBaTCDmMaCIyT6Gf2TOhu50/Rof7kMiUKWbtKR4oKWG6bonObCEFlf0hnEst+ypwYVLGjPoWIBe6oAMJpM2LptK0qKS9jfgPY8NYNMYYTJhvWK66S6Ui0nolmqjyeaT0wkqsoLp2LhKPFGrg/IZlmpY1c1K3S691C/73SxmPJ+2UDM1PHy0YwCZY7If8uAoBKDq+9DTlIzzOBM8qpOYhVA8HivW/17yvuor1ldOFTHipwiqL7UMeeUwG4Go2EPokwXcjgc4eSa8gWr1ZKReqW5KEsXcQ5DE58lrCabBNXXooCnco6jMM8ogZ8E8uXfVyRas5EV5d8Z76DMeyiflx23n8hkzi68KnMtO5bOnoPKHqKOl+k1sp+nfF9TzYvs61OzOGU5MBk/O/q+Poo2KfkNx+qZAgm9txLzK3LRypyk6Ujd4VOkS7IcWCLBhUX6f7nYctRM/cjQTrd+lOtTM2Mn1h8xJBLkCSX7n9L10354pL2Ni8DkecLNKwRm8PXIoDffX1Y+quTKUz13tQrP0WtiCv2oTOOM8mzVY0r/T+fiVOAEjZ+yxpXrpSYV+kP3K88R8pwmDxq5QVZu4v3oFxVFp76nowFp9fxUAEZlvanvYyqgQb13qtex+j2OZ139u2tycs4cfX/q8yB77NX7ijLXlT2YmUyZfUlZJ/ReNK96esibO8GN1oqiEY9V5jXqvUAZw6P3sMk6Sa49Ofv1yvipz6KpALfp9jT1GaZ8bvb5m3M+ZWnFHnvfpLmZkarOsMg5rqBmpzSwZ28zamvr4XLnMaOAirFKnURZr+oGmGPNpen2klz7tDJXjrVGppu36nmf/X5Hx4VHNyJlN6Fn/656vqjP7VwxzvGsK+V3cj17ZV4fz/hlf1b2a9Vrf6rryrgpTBDGcwGMBECYrTZseH8zfvPAgyxvumrFGSBZP96PlUYh2ZmBC7cEzFFR/oUXXubXxeNUCxSgEwx8ZoVCAZSXl+K7370dBflOvPrqK9i1cwfu/O/vwGzUy7YPXLQmGIGK/gneZ30+P55++lls37YdX//617H67LOZCUixM+U7CqspmRbx1tvv48VXXmPAnJiPJK1K1xuOBHH2qrNwzVevhMUoQIr44bCZWS6PZBpJiYjQd2JlkprOP99ci8effh6C3sb1MzrbCCzSpOI4/5yz8IVLL2GVobXr3sMfnv0TKxgxs4abtdIMxOoEDa664jKcvHQxjHpZupJ8u+RnRpJ/IstTBkMR/PONt/HGW+8wW4ZqvCQDSHuf1WLE3d+/HSUFDgZhqT5Hko0MqrL/Y6amyYo0cgAo5ypyEMIYMv09EbfJXo10j15/mOVgW4/IDMaRMR8iRNAxGFgilZ61y2bB7x68n5+LKOqwdu17eObZF8hABHFKdQQds/8S0TDmNTXghz+8gwFGHiuKpRVWJU06AnX4P1nRgFSpovR8RPKw1CMYltjD84mnnsH7729lCdNEglRfjHw7UiSIiy9ciauv+iLvVTSp6F7vv/8BbNu2HbfddiurI8ViIWYSknQuz9WULMGusK6MVjs2bNiAP//lJfgCQfiDQRiMFgaJSV6XzvmS4nz88Pu3w+10csTy7DPP4q233sT3vnsHFi2ez9YWlFs//Yfn8Po/3oY7vwyxeJqZbSQZuWjhPHzn9lsZbKF5QOxVZr0poYISS/PzofBbyUcmIUduzc0QYphcxCwRPpVYXjSpMeC2O+5EZ1cf9AYrRLLMIWUnsx4VZQQwfhPFBW6uvRKbVyRPQpIHFhTFI0WeVZ43AyTx29mFXbv34NChQxgdG+Px1ekMiMaJGKRnUIeATKqj0h4alSK8bqnR+uyzTsN1N1zLVjYCN4URkEQ3mFFVmgjk5I5n8rmj5z0w5ME9P/45AoEoojGZNUpzhZTy3C4rfvnzn8JmptZ1ea3LoLkCzk7GGRSXJdIJHlDZ45E+XMQD9z+I9vYO3HDDdairq4JWk4AgUiMAAWMEbMlrkpjMJIc5PDqOn//yPgRDUQSCMa5n0/vQz+PxCObPrsJXr74C5WWVOHjgMO666y4sXjwfd9x+M/R6BWAkliI9LxGhUBz3P/p77Gw+wAAjaZfx56WTqKwoxP/87EcMrBFIx36XdN2MK308BuNUsaA6jsw+G6i1gliMdHX3/OgnkEIR3HbzzSgtLeY8LxgJw2AxY+177+OpZ/7ErGuRJKylCF8zgfIVFWW447Zb4HbaIGrS2LxpA5568nHMamzA7bfdxrkLeZ6yT6/egh/cfS8Ot/cAglFugUgmoNMkUV9djmu+egWKiwp4TOSYJI1oLAKjycxzkhoz+geH8PjjT7Ki53998xs4ZfkytvaJRyOM4XEDu1ZEa1sXHn7kcX6e5B1LvrOknkkAetOcRnztK1+G22FGIh5iCW1i+wp6PRIsC0y/G8PW7bvwzB9fBBmx+cMx6KjBg2pEiSizFy+95EKk4iFe4/zcaJ5ecfEZLJFKMonDw4Ow2MysHUtFbvI9osJwT1fnBIORt3CuRWVIzTwx1QCjnHwrh/xkt/tk4s4Plo1Kc3ejTRVk0CLgQ1MrMt1TLhjIi5wLWZmiiDpRoXXIyeonCjAe7RszmRxPyrGq70E92XMFPHLyemIAI70nHb5s6qrqNlcn6cpnqQszuT9/sgPieALF7Pc7VoKeHVgeb7CsPMfjAxgzgHemMMLPJLPJ0kIk/WST1YZxXwAjo+N4d90G1NfOhKAR0NXZBpfLxubXs2c3oK6WDI41CPqDsNmc6Oroxj//8SbOWX0uDBYTymsrkGZ6t5Y35xQFX6TfTJKNUQkt7Z2cvBhILjCWRM2MKvi9Y/D7xlFaXAyH1cqLf6CvH837mlFZVYVwNIZQLAad0YSERoMweSCmSeIhLVPT4wnUVVWhwOVEwOeBK88Bj3cYFpMIUyoFcyIJV1oDT1cPOg4cREVdPUqbFiCYFlj2L6I3YSAYQt/4OHcnMBA37oWZtKW9Psx02SH1dCHU18+yG6LbBn39DJSfcjK8aRFH2vsgJjVIRiL405+exhVfugSlwXHk93bBnUoiGvDzBpi06FEwdxZ8NhPSefkoqqzG2n/8C8P7W1FtdsJNnSl0b3Y79gdCEEorMGPxYlTPnwUpMAbvQCeSAT9qGxowrhGx43AHAtE00pKE0+Y2oYhYcjt3IBgcR/nMKgg2HXtcwhOA1huBxWpDkM7C6kIc7uiFXUesUSPTykm+deu27RxAEMjgNltQ6spDZWEh7Do9dIkk3DYrgl4/ioqLMOzzQrCY2Ksur6QIFruN2UsJKcxgVzocxsZ31kAK+FGRn89jIxp18FNwZzGjbsFCxA0WfLjvMKzkbVdQjFGfH3qLCflF+ejs6oLPG2YpEdrHqqqrEA4F+RAymY3oYgAuxfO4o7MdFosVxUVFslw1sTIOHMJAbx8629pQUlgEl9MJg97A53IinUY4FoXRYkaCuq10OpiMJEGr4z+UVBDrlPYLn9fHLNyu7h4cPNCCObPnsWxG884dWDGvEfUzKlBSWYU0Ue5pqyAWYiyGbTt2MLuyrKRE1nEnWVmNFmFJQlt3Jwb6BpDndqGhrh4OagRJUjGOKPUSJwZen5eDs6HhIXi9PvhtMzhhOrB/P9rbWlFfOwOXfPpCuB02mE3yYUYAI3nekbRvZ1s7xrqHIEaBvq5OVJQUYsmyRZwARUjG0mKBJxRE70A/Onr7UFBahqWnnILhaBjt1EwTA2ps+fAdOMKAe0nDDET0CURSEbitZsT6h9GxdgMiJDUqiLCXlXN3W2DcB4PLDlt+HpIBCT6vH3mV5ahaMh9iUT5gNCPi8bCXp6gXGcQlAKtl+y70b96NodERDCfC0DpMWHXSaYgc6uZnYCxyY9apSyAJAlp7hzBiEOE36WFI65AY9aJA1GJWVSkcmji8h1tgiKdhKSyAo2kuJIOIFDUwkFRNOI5ELApJCiHeN4i+3fuQjkTgyLPDaDViuKWN/UI1LgtcVY3Y1zOC4tnkIQhIuw/AJAgoX74Ipll1SAo6BPZ2oXnNBlgNAvy6GPzaBEyiDQf2H0LTwgUIRiUGUZefdSZSNPfiUe6mJRCaulZTIQnJYAjaeBwxTRI9/mHkV1TAbnJA8obRdbAVR/r6cMY558DmciMRk5NqWkOBWIyloJsPHsTB1ha8uWYtrrvpJuQXFaOzu5vnG8UzJBw6p74B+U6nLGuTjnEySzmdluRKFB17ige4uiCrLxBInBYy6Xlag6gUQ/tAPw63t3GBWIylGfA0GgwIUNdsgQOesJ8718yCDtWllQhGYggHA2isrUZJnh1v/uNlGIQ0zlhxBuKhMCeOOpMd454Q9jQfQt/QMJJGLXyxMEhCpLysCg5bHhuJU7JLHcWkKDHQ1Y6/v/BHNNXMwLXf+iZCYwMwO8kMPFO0VeRlMkn05Dk7CTDSfQsEMBKLhkDGDIhIy1hIYQJs5bekn1GBXkPAogwwTn5NdplyYYA6JzMyGAqQQB9Cfqxs8k1AY5IK7jEZ3KVuZCpcp9PsAbBlyxZm99M+y0YNE1Qg+VqVLqijAMaJVkY5UZf/fDSamC7eyo7L1L/7cQBGpSinLsCpi7BTFW2nLHxlm22pflEtaaoUQdWF5+mSp48WRo9u8MsFJOW69kkW49FA3LELvfKN5BqnqcaCC145wM7p7jNTX5LPGQYYBUQiEgOMVVVVGYCRCnMZb3bOQ6hWJctr5Ypl1ezMo4vzuQDGTDFrKkQoMwbZRdbjHb/p4vfspFr9ntnjnis/UeaAGjA4foBxEkhS/IaOvqeP5jfqtTOZQ8nvo1yfer4peYBWyDASssBveh39TraH7fHkNNOtR3mNyTkazRL1s6Pin1rR5VgAo/JaRXzreIv1H6fwrgBO6oK7MuZc68yao0reTuOnMP4mAEaSVuLufbnpRFHgUZ6bOvdWjyV1XE/1lQtwmZyn2cDw0WB1rtdOVVT66N6nOtUyY5D92mn3mGNMKHX9Q/0+0wGMNH4TzyZTP1HGlJQT1MwwdTMzFZboWRHAqDT7KKenes0r96dcW/b9Zc+F7L0/+0z9dwFG9RCeyJmQfR3H3jenARhTGYCxrh5udz6hMYjHJwFGZYzUc029lk50X5lqzn6ctX3UGlPFDOrnq1y/+tmr12kugDHXa9T3nH3/08VaU/0s19lHn5urcel4xjhXDDbdmPI9yjX/YwCMaWZ8yADjb/H1r30dK1eskL3ktHIdlBSOqImC8wwCG+IEgmhxpK0bzz3/Arq6+pBKUcGdGjLImywOQdRg/vy5uOLLl2LHjq3Yvm0Tvv+9O1i1yGzQyco09EUqKymwQkpraxsefeQxPn9+8pOfwOlwZHycib1HfzLNgBo9DrX04NHfP4nB4TEumJNXpM5AQFUcxUV5uPN7t6OyrACxSAAGPbHcYsz+Yq85qjeRzKRBBhgfe/I5aPRkH0PNJQkYBJnRd8H5q/C5z30aOoMOgbDExWuSyaTCOck+0u8Ss5JAurmz63Hdt66B1aSHXiDIQ1aVYBiJfPO0lNMn8c477+Jvr73OYCPJzVIvDhXSqXB/07e/hpOXLZTVJ6gOQNQbiuE0cuMON7JkLC9Y3o8f8CRjkddFpuFJUdwzGCzccK8RdGjefxC/e/hRhCNRSORvpqHciGpvUfYp++H378zEogLWrl2PZ557AYn0JMAopJJIxEJomtuIu+76DpCOsJ+ZjENnmiSZVamoFlCtWK4jE5uJgCsaY2o+TaUF/P7xp7Bly44JBppBT4o95GGYxLXfuBznrl6BaFQGGClvfODB32Hz5s24/fbbcQYDjCSRSiQJiQEHQSOCPJFoXAQdgc4xbqz919tv4+W/vgq704XBkTH2aaSxl5lxKZy8bAG+9MVLYbc68OQTT+L9De/hppuuwymnLEckGuIc8IW/vIxXXnkdZpOTX8/AbyKGuXNm4Qd3fpcV3EgmGKA5wWhnZu3I01zeD2S5WEUeXmGdyr+h5LOy6iGpjchsRwEDIz58/66fMHCiJR87qlEm49AbtGisq8KtN38bTpuJFhE0KQ1L9ybSSTnHnWijm2RR8lyChpnDvX192H/gAPbubUZPTx/8QYnXBbFMKaenugTFfzablVXHErEwiguc+PpXvoxli+YjnSJdLtof2ACTgSt5X8oomGiIR0m3ocfA4DjuuecXDOYRC5TmML02lYrB7bDiF//7U9mDkUBrxl4yY5dRkFT+JQOMccYFFJ8+pAU8cD8xGDtwIwOMldBq4jw/WI5Zq+e1QWcfq/oRyBhPYfOW7cxkTGl0PDdD4TivFVqPRjGGCz51Ls4793z0dPfgZ/fei0ULm3DrLddDr5efATfoMFtGx7K/DxwDYKRrIlD2/ynASDF+Wosf/+inkELEYLyZyXXxhIS0Ns2kn7buXjz2+B/Q1t4js4K5HgJW/DQadfjKVVdgxWlkLRXCq6+8iLfe/CevoYsu/BQ3Kchy9yJEnQXfv+detHT0AaJRpv0RCJ5OoL66DF+/+koUF+fLgDw3cctzguJBahQgid31GzfixRdfRHVVFa6+6ipUVZYzGUMmdNC1pZASBIyM+/Hk089h/4Ej/LkEYhuJzMQWbk5cfeUXUV9bDlFLDZE0d5LMbKY6ogwwRmWA8U8vQUoIMsvWQHZQMSSiIXzx85/B1VdejpB/lFm2MsCYhObLnz09fcN116KmqgLDwwMwW03cHULslkg4xAPS3dmJirISvmBeijQJ+J4zGwNVFScYjCcCME7d3Zg7sCCAUT48yA+P6KbkUyQf3PKhxcF1VuIk+zEd/X110DVVEDNdgJQdaMkBt2rLylFgmCroURfUsq8lVxKoBFTyRJNZidkyScr7KNdJf6s7aHON1ZRd4VkXpX7P4wkAs3/nRIJS5bqVJFF93ZNjo7A0lfkkz0EqZvIBzPLSpHGsRVdvH7Zu38nmqJWVtXJtMxnH3Lkz0XbkEMJhP846cwXL7ibjCT5YB/uH8Yenn8WsWXOwaOkilFeXceRDzSkc1JAWv0ZmdklIY+eePQyEW0wWeMe8WDivCQV5NurZyHQ0Efgod9REYzHupgxJxEpMw2SzweMPop0SR60AX0RCIC6hpKIMLpcLAY8HI/19rPccGB+BU6+DORhBSUpEcVyLrj17kYyGYc3LQ9m8hXA2zIRkNKOfAKHWFvQHfLC4HAh6vPANDEKISDi5rh7WoREM79wFoxSD3WJG0qCDpb4GdWeeibDBiIOtnaxBvrd5F3bu3YGLLj4Pju4O5Hd0wJ2RZwonYoiaDag4ZTnMTXMQCAZw+NBhhHsHYfH44fBHGGCMxhOImKwYszow7HJh+0Af5ixdDLvNADEegi4dR9OsWbDb83G4tRu+cASFViNKtWn4WjsxcLgFUjSIslk1qFrQCNjMaD/cgo7WDgaRxDwnhJICHGnphE1j4yA9qkmjaVYTy6Ju37IVh1pbMdjfD0Mshc+esRL2JOD3eBgQCQ+NoKSoCP1jYxAcdgyFA6ic1Yg5SxchKQoMEJE/gMlgxKF9zUhIERTRkT4wCF06CX/Qz50uM5cshbG4BEGNgP3dvRjw+DAwMsIBCelqd/b1onHZSeyjST4IJKk50N/HHS4EyJF8aElJMWLRKAYGBuB2uuB0OlBXU8Pg4N//9iqC/gB6u7qxbMlSRCWJ90Oj2QxvIIDBkWGEYxJ6+vuh04vIy3fxIWgzm9HT3oFYJIw8h5O76PyBIGwOJ4xmC3zBMIrLyjHQ3QnBP4aFc2dh6SmnwuZ2I04ghSCitb0dg8PDWLp4CQewWgJwSTeeDjTq5mMJiiSDgAP9Azj1lJORZ3fwupTCEQZspFiUC71en48PUK+xiDtmujs70NvVgfYjrThn9UosWrQAHgLoAx64HQ6Y9SJsJhMzL4Pjfhipa9Tj4aaXwuIi/pvketnI2OFAR0c7du/bB1dBAZadfBJiBh1CtHijcbg0OpYgRVjCUFs7+o8cYU/B2ln1cOW70bJzJwZb21FkcSLPWQjfkAeSxw/RbILOYobk9XPHpqnAjarTlsAyo4ylTmHSQ9IRI4y549AadBg70s0AIwH4CZOA7ft2Y25VLUqTeoR8AWisRiw79ywMe0Yx0NOPqNWEonlzoLVYGdQ0RaKw6jQoLimExuNB1/7D5EEPfUUZChbMhUCSHKTf7w+zrwMF+uP7WrBnzXtwEtBsACpm1iARDvGcsZTmo3HxqTh0qBOiw4SW/btgHfHAabOipGkWCufPgWCwIDkQgLetC3qHCZIuDikRhRDWYOu6jaiqrub9RLCZMPOs0xHzedlzcPhwG4Y7e9i3oqS+FuMBDyRfAIUVZUiVORE3iIAviiNrtqH7gwPQGA2oWDQPDStORspIiUIKOpJ1SaURT6YRiESwYeMmfNi8DytWrYI/FIKT2IsRiZuhxkZGUFRQgKa5c2AzUrOABG2SZEhlqQd2j0sSU06WK+QuV/YdEOROLUpWqUMxCYz5feyB6zDZkPSGEB7xwma2IJxOQFdgRyAdhcluRaE7DxbydCCJYc8YLEYdeyT8+flnSBsEl37xMpZR9flD6O0bwoaN2zAwNIqa+gbMWjQPrpIC6Ixm7NrdDI1Gx1IkQW8A1WXlOPDhh9j23ruwCMCKk5Zi9VlnwGTRI5Ykf9wMa0otdZrp8lQXDmXVAgISZZEW7tDLdARyEE+JEo2HQk1UMRgJYCSPSwXBk8/aDKiUJiYOyR7LDCGl6CySpAanTBn5n0yhmuRoaT5SsEuFBzIg37RpE6pnzEBBQYHMOM0we+TPyUgJZRgHchaqVIMyqRQniFPHj1PFGOqiWnZx8lhFqRONdaa6huk+Z7rYSB2fqeMipTinfvbZ76OO2ZQkVy2Rmg0k5WKl0Ov+swCjLAWkNNCpi59TAhrUVEberKLMtqJGBWLvk6UCSaRaLGaZMZsFMGrI/479TCZzCGV+/F8DjOrndqJzTJ3vnAhIMlWhmN5DPbafBMAof9akJYb6fpWisgJUqe8h+37keUDsBLmgqtyDcr3Kv3PN0Y8zrsq6Uq7/kwAYJ/KyjA+U+vmpGwiOlQcqPz/WfqHsE+q1o/Rv5Mot6XsKQKt+TrQfEMBI+74yR36G7o4AACAASURBVNQNGVPmtp8QwKisxVxgQq6xUM9vJXfMNQfU15393h93ziggj/LeyjM6EYBRmRf0rNT7j/JMlO9RE6LCYFQDjOwzlbWXKa/Nvq7sZ3c856AaYJxqLz7efS1XLWKqsc+e79ln+EdfNz3AuHvvXtTVNcCdl89FO4X1rp4LavBXGffjGaNca3i69Xqs+Znr58d6P/X4ZO/t0wGM2c8ud91l+hUyVT3pWNc81btOucdk2O+5rnHKGl6maCvT2yjizIAYmZCSKpxUwDVbrFj//ibc/9sHZYDxzBXQsKR/FsBIUatAYB41Rxq5IL9mzXt4/rkXkExQXGHkuZVMxWCg/CYVw6fOX81sn927PsCd37sDFqOepVQJYOSlqzMgEpXVSv7611fxxj/fxKqVK/HNb3yT2SeKlx+3R2ZAB2IRBsNJ9gjcsHELgxcEYFEOROBDMODFzTdey0wrkrMz6CiWJwUXvZwbMcBIDD4TXn9zLX7/5HMQDDYGKml/IesH+nPRp1bjwgtWw+l2MBiz/+ARPPzYk8wAJBYng2Y8tnEYdVpc+aXLcM7qs9i2hZovqQmRACICFwmQJJLK1u0f4Jln/4Qxjx9aAsQot2C51QS+8NnzmbUXCvr5vnVsbUS+l/I+lxNgZDVSRUpBBhyVWitBAoJIEocUSWixbcdOPPr7x1kKliBMaiClOZGIRXDJZy7ElV++nJu9CSRa++56PPPHF5BIkVURTR4dCGCMR0OY10QA4x2soKMAjARscU7DrDtFgl7Ok+SYmoaCGJtUkkgjHI3jkUcfx57dzQxkEfBjNJgghSW4XTbc+d3r0VBbCSlK81AGGh56+BFs3LgRt912GwOMxDIjIQrZC49wWGr+Jm9LYq4JrBhFLFFiQD397HPY/sGHDJyJOjPXLgVRLzeKIobPfvoirDprFf7x99fxpz8+h5/+5EdYvGQ+EokoRIMO765bj8ce+wNSKZIVtfLzisUk1NZU4+67fsCgEfX4EoOR5R4VgDGz0GVGpzxGuQBGWRGRLlkGSJkhS7mrqMOefa24+yf/y0xPmkNk5UTqXYKQwsknLcJ1114DbTrOa0oviPz8SHaXMN9J6U0ZzuQzN8Nip8/RG0iGMonBoSH0Dwzh/fe3YE/zAVYaIhlfGn9RZ5DPWcqXUwnEpADOWXk6vv1f3yDtJvBsYpxkGoBRq8PAIDEYfwF/hsHIuS0BkMkos+F+8fMMwEgM0AxwzXu0CmCk2FggmWMFYEwQgEl5jYD7f/MgOghgvPF61NdVQpMBGGVPST0zc8nLk+rhrEwBgYHOZ55/AW+vfY8bB0hel1aATtQiIflQWJCPK758JfuV3v+bX2Ne0yzccst13LRAdkgCAYxJWoM6lh5mgHHvFAzGe+9iVqVWS1cs25f9pxmM1IBN/FAqkhDAGI1EZQZjSRFi8Qg0IrsTIp7W4o8vvIw3/7UWJMnF+k+ZBnZaEyRB/V/f+BqikSAeeehBjAwN4Kc/uQfFRfmT7HRS4mSA8Wc40tUHjc7Mc48ARiEZQ50CMBblswKDbPVGe6Zs+0GfSSzaX933a7S1t+Gyyy7DeeecI4ORSbkJg8B8iuV5P0tr8Paa9Xj5r3+HTm+FxxuCi5r5ybIvLuHiz1yA81avkGVSaf5kzkcCINUA47N/eglp0cwMRlJepAdMzO3PXHgOezkm40S+IQZuRuX08otOTd94/bWoqa7E4GAfA4zkb0Rmw+FQgKWr+np6UF5azAeG0lkgU1lZSRmkhXzCACMfiicawstdDrThkqcKde1RIYH+KMmZOgiRFz415n8UeFQCjxMBu9SJTO5gZ9K3KFcCP3WAxFtbzsHIfo2aocidjSR5mGEwqpOwiUQ2k2ioE81cCdmJBH3KvR0ryFYSrRMNjJVrUX+OAo7mDnQVgFHecieSMKafk0Z5ksFF0pd+5dW/o7yiCjV1DfKBaDChf6AXZaXFGB8bxqGD+3D++ecyCEIABm1yYyPjeOyxJ9i364uXX4amBbNYHpVyZ5nar2EwMBCPYX9rC3wh8mWUA7ayohKUFxezJEUk4ONDjsAhmslSJMLJoey4K0Cj07H3YP/QEPYfOox0UoA/LCGgTaCgqhzhqIRYKIwydx5KC/Mx0tsLF7HJ2nsQ3HcEJeE0EqMjcDiMCCYTMBQWY9aZK6GpqcF4Ook2nxd9AS+OdLYzwFRdVIiKvDxEh0fQtXMHap0u5IsGmIgRnAYCJINUUIiTVp8PfziKliNtOHzkELQWAbWN1SgeG0Zi81aYiHljNMJLgJHbhcbVKyHZbVj73ntwmI04Y/4CeDdsgq5vEJZoHGHS3KcgvKIG/oY6PLTmHSw5/XQY9FqQSKGQkrC4sQFFGjMGegZRVFkOmyaG9q3vY6D5ENyiERoyWTZokT9zBqpOW4bWznbsPHAQZfUN8McTSBoNEFMCho90w1lchLyKcnjHvWioaUBpSSlefvVv2LBxI6wQcc9Nd8CUEpAIR+gxIDg+ArPFDJ8kIaLRYDAYgM5uQ11TEwbHxnHg8GEO1KignojF4TJbYPeOwzY6jPj4GGxk1E5BvcWMCIEfgoC65cuRNOjxt9deg1GjRZ7JjC07PsA5X7saSfr9ZIqlRNkXkQ7meBJejwfVlVXMPiRfPCrME1uwrLyEA+2h/kG8+cab/DrqzGresxezZ89BcWkpUiRLaDRieHwM8WQCkXgYY+Mj3E1GbC9tIonZdfWoq6jiz3M4nLC7XBgeG8f+lhYcaGlhn8M5laWoKivBrLlzYbLb4Y9E4A2Fsf2DD7Bk6TLupCQQJS5FYSCZVWr2oC4b1iXXwKDTo3lPM7q7OtE0Zw6Kiopgd7kRDYURioQ5iCNvtj5ijY1FGVyJ+HwY6O5hfXuP34Ozzz8b+w/uZ5DRoNWitqwcpU439FoBFoedwSG5uz5z8MZi7INEIJQrP4+Bbg0FRakkXHluFJaVMLvOrjdAE47ARCbXox4cXLsBqeFxSH4/7DVlmLv6DIxKQQx19qDUXgCHqxBH9rUgNuaDM88Ni92K7kNHEPT7kV9WjJol86Evcssdrdo0wgYtNCKxRWk8AEtKC82AlxnJRB974tmnYEppcN68ZZACQejtZpQ1zcSezRsRae+EwWJB4ZzZKF6+BC0HD6Nn3yHMnjUTlXUz0HX4MA7vaoYpLiJkMGDOhefAWl7AALIlmiK9HmjSKQR7+tF94BD6+3vgLitE47IFMNosiIUCSNmNSGrM2L1uO6pnVOL9tf9CKWi/lFDYUIO556yGjiR+EiRHQzFyAmkT5QlxIG3EzjffYaP55avOgqEwj829U1IUoY4edGz5EP6eIeS53bAUutEf8iAhxeEsLcaMi1ZAMgowSWkc/Ps6tL73AVzFxdBWFWHeJedCcNllWZI4oGeQkakp+Oeb/8LBllZc8oVL0dnTA2dePkY843C6nfD4vOxLW9dQB5fNCrOQhtUoclLCe2yG7EZ7ukhdepTwZcgVFMyy3DjJhZCcHQXp8SSMaR1697eiefMOzKxvQM2cmdAUO+GLB5HSaXjdGMhXOZnAvua9zAwuLy/Drt07sXfvHuTl50OvN2BkZBzBUBj5hcWw2pyw253yc6yoQDiVwo69ezE07mWAkdZFiSsPj/76PpTmuXDK8kUoKnSjpKwAVrOB9xo5USZms3wDanl0dWFIkUXXkK+A3Es5CTDSHkCxESlCyObEPMbUK0a/RxI3JA8kFzopQ5WBcuYukrQsJf4ZmSPau+iLWIpx7lyUx4Z8HfhaMwAmMbPJo8xiNmPD+vVoaGyE2+1mMJa7jSfiNEWeU816ytJKYRnX3DHkdLHMfxJgnK7AOl2x7FhR8VRAUi5wJjtemoypZF845SsbSGJZxxxsyukAxmNdtzyXjo7FlevJBhB47BR/1Ux8OxHXZTzMc8aV1DeZyjDlMwAjzTkFYDSbyc9oeoBRXYBXgC8lxuZi1rQSqcfPYFQDEf8OuJENGKjH+Vj5jcKMUs9H9Ws+CYBRBqsV+wxFXlZ+elMBjFOtDzmlk9VvJhiNmQY35dnkmhfT/Wy6eatc3yfFYJzIyzIAo3o98Dk1xdcnvV9Qe0b2eyrzUWEwqhtSOc/OAIzK/FLPuymv72MCjHKxUd4v1Ln6/xXAmAuoOlZ+O9Wz+jgAo/Jeua6DzlmliVi9X9P3iMFI86a2tva4GYwKYJZ9/Sdyv/8uwDjdZ033s08WYExj9569qKunOCSf5SRJFlOZ93SPuXwC1WzS4znz/p3fOZGxyHkeTpxV8rk0HYNRHa9k18dy112mv7PpGtY/znqbtqkoi2CQ60xUX+2xPBgVgNFkIQZjBmD8usJglAFANYORx45OJqqFakmK0oCAP4RnnnkemzbugNnsRigU4vpqMOhnP63CAhcsFgPLIN753zLAaCYlGsqvNEA0oWHp0vHxcfz8579AOBTBzTfdhFry8aL/qGzEYEOGEUWebSkBKY0eGzdvxUOPPMYAAzXXE4tRFLXw+zw48/STcdMN34JOm2TZUgIYCeijOJ1yAgqrCST855tr8Psnn4dosrNcKzU6G0QNsxg/feE5uOSzn2L3Ibm+psNLr7yG115/i1l3xH4Jh0Jw2K0sHVlckIe7f/QD2K16aJKyNB+tN6pEk+8Zsaba2rrw0MO/R2//EINFAqlsxWV1k6ULZ+O/v3MzM+MofmPFTbKw0WWsuXIxGGmMFInUDMtIntcymEVgCV0rfcSad9fjuT/+iZlbSQYsyTcwymDqrTfdgJOWL+Vaj07UZwDGP4PkaAkQTBMbicFIkkhtxF0kkZqelEhVPBgzXlUTHoxyIybNHC0DjCQNm4SAkTEPHvzdI2htbef8kfIrsqSIRiKYPbMB373t27CYiWVG9V8CwQhgfJSbNm+55WaccfrpiJMsKfV7k8cegc+U52l0HG9JsRicLhfLopKVUl//EH7xy19jYGgEJrMdESnB7Deb1cqAgcNmxRc+/wV0tnfgr6+8jO9971asWHEKYokI+0e2tXfh3p/9EuPjJE3qkP03qYaQn4e7fnAnCvJdzFolRp9IJCVOATJ12oy8MHNBGIRVe4DLLaRy+slt2px3EsBIOSiBoO+9vwP3/eZ3MBqsE/55HG4iji98/iJ87pILGQAxUC2TpIr1RvZHJOhNbrSSL0AGGzM2YgJJ/WrZpy4eo7VIwKsBHo8f76xdh3+9s47Zi0aLHaFQlJvZZcneBOKRIGqqy3Dnd29HvtuJVEqSJSOnAhhpfjKD0YO77/nfLAajDDDmuWSAkSRSyf9UVo+Uv9QAI90KrfF4St4/iF1J6z+dEvCbXz+Azo5O3EQejA0kkRqHICR5fRGDUZH5p4Gg9U/PX9QZ2avz1/f/FgcOHWHwOE2M41QSZoMAn8eD5ctOwtw5c/DEk7/H6acux/XXfxMGIz2nGMQJgJGaHmK4n1jOUwCMP7v3rpwSqfx4ppDfn+70yc6Rp8pv1O8xATAmNfjx3T9FLBLDrTffjJLiApaTjSWibF9GTeGbt+3EQw8/gWRKy00gpFIWJwVCUQurxQSyHSQ/w4d+ez9mNtbhnnt+hIBvnGu5hEeRDC1LpP6YAMYBaHQmeT/MAIy1VaX42ldIIjVfZi7ygZMpw3G+o0Xzvv2492c/Q2VlFa699lt8LkTCwYyVlMh7JDVKEMmBAMb2zl488NtHIUVT7IlJUqs0j8IhP5YsbMI3v34VbBaS4SVMgljcGvYXJYBRkmSJVAIYfWGyyDJBbyBWtcSEps995gJcdeWXIAW9zFyk17Mb32UXnJy+8YZvo7a6EgMDvTBZjLBTgc5sQjDgY4Szt7sLleVlmY4UufOCWSt0SBB7K8PkUiffSuFgMkHLkkhVsf2yJ8rUSTGxEXTM9iHJo4aGBn4p+fuogTclMcmswP8TgPGoz5gonNDmJ0tsqP8cC7w7XgajEpQpgRsnHsIke/GoAEpVHFKuRR0YK9d0vKxF9XufyL0pr8uVzB5P4E2vU65bLaGhXIOyzTJjfuINFQYjWArAZLFAK+rROzCEd997H6vPOw/FxeUIhOMwW+xslk0LkySBN21cj/b2NricDgQDQfbmiUkJBIMhVFfN4C6sggIHBDIYzhRPKaYkGvKQ14N1mzbCSYVlowFhfwhLFi5i5mKh084bDnVeeb0efm1RYSFrcNNBRk05pO0tGo0IS1F4fX5YBaIyJ9Eb8aF7dBiBYBBuowV1JWUodDphs5phEgU0v7cRvds+RA3MMISDiMc80BoMGAxHIRSXwjl7NsJuJ8SSIvgSUfz9tddQXVSEWRUViHo8kIJ+NMyuQU1VJQbbOljSsKioBJG0Bl3Do8grrWS98xdffgWLly9Ga3cbZs5pQLkUhnfjZohSlAGBcDIJY1EhiufMxru7P8S8JYtxyqJFSPb3oeOdNTAMDsMkxSAYjPBS91dxJYaqqvDUti2YtXgZyitKIaajSEb9aCwqQPRgBzoPHsbSk09Cb2cLvL2dyNeZoZMSzACU0in4NCnMOvNkWKsrsbO9DVq7HYFoAnqTBU5Rj4FDh5BfUoiEQY+uvj7MnbcABSUleO2NN7Dh/feZsXT3bd9DTUExTAYz/AEfPmz+AGaHBTanC55QGGanG14CnKFllt/o8DiMOgMDRdFwBDrq+BoZhDPsxVBrC/veJaMx+KQIQnoRA8k4zvr85xBIJtDa0oISpxOjnd3Yc+AAGlauRNJo5JmbiCW5ME/dahTYSKEwS54uXbSEu1HIx8dBfoTpGDxjo3za/O2Vv6KqsorlfIkNRAc+6fn3DQ5gxONBTX093Pl5EPRajI0PIOjzIh6MwCiKKMkrgNVg4ECNmIPkVUVbucFsxqYtW7BlyybcceN1fGCR/9y4P8DADvnE7fjwQ5x99tlorG+A3WxGJBBgD0eTkdhgCcTTJBqsYXNsq9mKnu5u7Nm9B8uWLUd5eTmvS7PFgkgsiqHhYXzw4U5IBhvy7U6Wre1sacHZZ6/CU8/9AXMWNyGuSTGIFPF64NaZEB0eR4HdgZNWnoFAMsp0fzZdJpnLRBK79uzFuM/HgSPJNOYX5rHHMHlwnXryyRBSKZjSadhEEdGAF4I/iM5tHyDY1stMUNe8etSdfyY6Iz60HmiF2+JC2mSBHjpYkhrECax0uxAcGWM/Qxoje54DDlrnQdIvF6EpdCFKLGWSqUEapqQGdjrcR8fR2nIQBztbER734quf/YIcXFhNgFGLNc8/hyJ/EEatDoWNDbAvbEJrRyf6D7ejrmEmymc24vC+vRjs6sN4xxD8GmDxJRei9tRFLL2sGQsi7iEZVweDN77BfgSCfjjsNvaFBAXDei2iZg28Qx60bWlGfUMj9mxcD8Hrh9luQd3SBXC68jDU1Qe3zgZjVRmS+jQ0BoLm0ujfewSb1m1Ab38vzr3oAsxc0MQlwcToOMKDY+jftR8xT4CN0qNCCmPhIAwmG4JI47RvXg5DoQvacBQjOw9h86tvwVqQj7w59WhYeTKSBhEkCUPU44AvwIE8Jaxv/ettrFm7Dnfd/WNOjKR4HC3tbczutue7sHPPhxgYHmQfwFPnz0ax3cam7gyGEbM2mUKMpNTJf0Ovh0FnYMIdgY4E0BMYTCAlCRRRQm5ICvB2DuDIrn0oLy1DzeyZQJ4ZISGJhC6NRDQKM2nqR8LYSHuJTod5CxbAXVCA3sEB9nPYvbcZESmKxpmzEQwGMTIyiprKajTVNKDQmYdxKYLBoB+7Ww5zHGMzmrHhzX9hqKMdpy9bjPkL56Bp0Rz8/e1/wDc+hqsvvpQbBKjIrjRVEXBHX/K/lYJsJgahPkoC3jOBusJgpA2bgEU9SVYrACMl1tT1RskX+RCnaSQUyVIl05MbvGi+UhMNdT5S8Zm+FwqHYbVToiczFZXrYzYFAZAksRyLwWqxYt2772LOnDnM1KYuOMVDZlIqXt1wpfy/+nty3+uJNqllJxq5YjP17xyrUHU8cc2xPmOquC07PspmUmTHZNPFUx+9p8lmOHpdLoCRE9gskJHXEcvqTIK/JwKOqQuVSgydfV8KqMc1I1X8p9yfUsCf6n4prab3pDlJ85POIGL6VFRUcF6TC2AkZJ0kUrPj+v8LgFE9rkoceyJjmH3fuebodAm1urirBhhzvc8nBTBOMAcybJPsZ6mMszLfjo7vJ+eh7B3K1ISjGIzKfFTnm9ljOlUeNl0R/5MGGJVrYD5DFtj+cRiMx1rzynpV5jV/JuUrqoYO9bPgODRBrBkZjFDWGp1N1Kgyeb7IrzoWKPVxJVIVgDH72tTzI/vepyoqKXWJ6cYqe24c676O9V7q+Zuda2fP7Vz7rPp6sgFGZV4T+KUAjNRsTWfrxHUf1bBzNEirZp4q9zHV/U413v9/ARgpTyAGY15eAcc0xLzKtZcoz0hZF8car+nmR/aYT1cfmm4eTjVn1d9X7/XKtSufn81gVK+17PdQ71XTnS3HG8so1zXVfp9r/Kbz+lT7j2avvVzjyxLRXAHNzWAkVIOKwMYMwEgSlNdccw1WrjiDFa+YXME9b3KnOUMIJLHL7BKZkadjcNCLu+/+H/T2jMJEzYFIIxQOwmIl5bUUK2bVVFfIDEazzGCk96drC0eSyCssxbp16/C73z2EBfMX4LpbbuEGZWq+Yl1DSmDSsqUB10A1AkSdCX2Dw7j3f36Bjq4eWO0uvq54nPwPtXDazbjzO7eidkYFF5NT9HmkPsSeaJMA4+tvvMMSqQqDkcaY2IhGUcOMlcsv+yw840MsG6k3WdHW2YsHH/49evoGuU5L5xkV1OlzyROMJALJVywRGWcZPQIVKd5ngFErwucP46mnnsWOnbsnVcdS5G2mRZ7TjB/eeTuKCvPZgoN9VRNR2Y+Zj6UcEqkMMGZShIxkqjwXCJylnCUJQWdCMCLh5b++hrffXgOJJEpZFU4G56orSnHHrbegMN8le8+L5Dm5Ac8+/xckIUKKUSFegI4ysngEc+eSB+PtsgdjRs2FGIyKbDwlybIbltyUyUow1PAq6hnc1AhGdHR244Hf/g59/YMMMHK8nYFFz129El/+4sX83KhPme6Dxu+3D/4O27Ztw0033YQzzjgN8ZgMMCoMRh3LHRLjUZbMJY9J6qan/7fnFeH9DRvxwIMPQ5KIFWpgJietNwKgQ/4AqququX7QvHcXrr/+W1h93lkIBz087gRG/frXD+LDXfuh05E/nKxySM/tphuvw5KF87n2mUrFWTZXYW4qSgqsNJeB4CZUADNelayiy+o8MjuRCR2Kso1GxAsv/h1/+cursFjs3IhMgEosFobNasDtt9/AgG8yIYFomW0tR1Bf2wA9yRBn1HmO1sCheSHLStI8oZhHySMoh7fbXAiFJbz0t9fw6mtvIJpIw+5089qi64yTb50mDaNeg9tvvRHz581BKkHfo7z8owxGgpNliVQdBgZkBqMikSoHucQojMHttOKX/3uvDDBqSKkxN8BIsTEBjFR/Y5dP9mCUAcb77rsfXZ1duPkogJFyOdrHZOl7+qImMmVNEoCtN1h4PT7y2BPMLKa1Tqp7VrMRiSgBq0bk5+dheGgAjTNr8J07boZOJ0u7ko0T2dppUgKC4fgxAcZcEqn/UYCR1VE03O/8EwIYozFmMBYVF0CjSUKKhqEzGnjPGBzx4P4HHsLBw+3QCAYGaAm4NpmMCAV9OOuM02Ay6LB503p88dLP47LLPo/hwX7YLBaeW7T36AwW/OCen6FVxWDUUFNTMobaqjL2RSwqyuNmDCJK0dycAMWhwQO//S22bt2G888/H5deeimD3EQKoXVHdUA6owiPEvQ6hKQo/MEIHnn0KRw81AajySbXcWi+J2Kw20y49pqrMauxllmkysY5ATBG49iWkUgNk0+WaODGBtpfqLninJWn4VPnrmZ7RVrnpCKk0aag+eKFJ7NEau0M8mAcgNFsYCo9XSz5Y9HFkpRgKcmy0WzMSAsRik7F8P8XACPJV1JHcmNj48RGoA6ksoOyXH4XStAxXXA31c9yBXZyUEPJGXU3ZTohVEUY+TDJ7UcxHcCoDgIVEHUicabx546QyQRCkUrN9utRJ5hTJVzTjYU64FPu73gSt+xgWnk2xwtsqgtMxw8wygUJOrioi4N0k0kbv7Onl7XWz7vgQhhNViTSOgbzRkaG0d3dwQbSTgZwkkxDLiosQiQsoaXlCDraO3nz/dwln0YhyZ3yxikXrakoy6wXrQZjfj85N7N0Lf3MabVz90w0FGSQiErD3L1FzyxJGzH5bpH+ulY24xZ1SNNzhRYm6Nkkd0gKYCdJcYYkiKEYIsPjSEYlrDj3bDjLCtB1pAViOApHJIm+PbtQ5tDBZrHiSO8A9vYOYebKVfDbLNjb042uvl6U2F2ocjgx3t6JGYX5yC/Jx4xTF6Ev4GFJS5LMtNqdMNns6Bsc5S6Ngf5hHtNFS5fgnXXv4OxzV6LKaIKd/PvCEbgsFoT9Pga2+rzjsBYXomnRIt7cIsMjaF+7DhqSB6UNFCn4kgLEygbE6mfigTfeRFH9TDTOakRcCiAt+XF60yzoh0cx1N6O+pkzEYhFMUyekVodDCRJCRGhYIhZozGjDvbKcrQMDyGuN8BgtaOgoBjagB9lBg2GenuYQVY2dxaGYmH0jI/ixZde5mdbVlaBJcuXw2q1oaqolH3V9h3ag0QqDqfTBb8/AIfDzZ/lG/Nh9ZmrYNWZYdObYIAWbQdbmHVUVORAntuEwMgQnGbyMyB99jjiBj1GolHYykoRSaYwONAPkwbQJeLMyKpetBjF1TUcPno8XpYmIc8omhd+r4+7ChfOX8CsH7ORZDKCrCl/pLUF769fj0ULFkGKSEx3n9k4E16/n+UcyAfRZLNgaGQEVruDae9F+XbuKiNwRRRExIixycoV5B9A+ufEOALsVjuGBgbx3nvrcMFnPgWjxYhYMoVRrw9H2tu5s/BIWxsD0nEJmwAAIABJREFUJhddcAHyXS6kYjFmFLIBtQDEklGYzWZZdiEFnksHm/ejp6sLCxctQn5BAYLhMEu3tLa34fXX/wljfgGKnG5YBT2ERBKXfOlyvPvOWzjU3YZ5yxahs7uTx3x2aRW6du+HVdBh0ZnLoXfbEUuSxxxJrhgQiacQlmIs90rdXJR8xWMR9PV1sydkdUkxEAzDGE8g4fXAwMGwgERPjwywC1oUzJ8FXV0VjoyP4AjJA+tMGCY5Tr0J9rQIvxRiadBYMAS3yYiYxw+bILDc6siHB5BntaJu6XxYG+qQIpalQYSYSCE96kfLBzuxY8c2GBxmdLa3Y9Wy5TAQw9qoR8Pyheg9fBDeffthEkS4KyrRFwkBtNb0FoyPjGNGQwPLs/7z9TfhGRqDuSAfmiIXlp67EpVFJfB9cAjBgWFUzGpA0m1Ec/cR1DfUocDihNTVj8HWNugKnbAtakAiEkP7pl0oKS5FdGwEZfl5EC0mpI067N20Dd7+YZi0etSfsgTOplpmixo0ehx8bQ0O79+PntEhzF3UhFPOPBND+w9C8vggUlInaBFJxFgq2OF2o7ejC6FIEpbCIsw7/yzAJLJErbd/CENdvXCVFSOvuIhNs8NjXt6DDA4bUhYLgrQ3UpdsMo3/+fkv0NQ0H5d/6QrsaW5Ga0cbamc2oLJ2Bj5o3oWe/l7Y9Ho0GE2wRqPMIiytrGB2eCAmIa0XkdQJ0Bh0EPV6BINhjI6OMthoEqnRJAx7Xh4Eo4nllKPjQQy2dfN+GtOkEdankDRoEEvGUOhyotBigUOnx2BPL4PwNvLyEfWQKEkh8M1ggMFowtjYOLo6O+D3+ZilW19YASGehjcZh6QXsL+jjRkIulQaT993PxbW1+PsM06FI8+CisYqdIz04PXXXsM3L7sSRpKvId/IVJLBPAbw6AzKMAUnumIzcqPUxMJdgKIMIMo+FkloSE6G6yPENpY9GBWAkeReyICduzvlUjJ3tFHCoNMb4PMF0NXdzfKTJSWlyM8vYFZ3KBqB3WGDTq9HMlOopnNTThS1iEdj3CTxzjtrML9pHktWyr3Ek/Lyk6hhtqqD+t+K58xHS1HTFeWyi2O5Yp7swn+uAnB2kW66eDJXse7jFiinkx3LVQTMVQyUr0eW+FK+jgdgVBcFj6eIl6tImD22yvuo33sivpVLQfLsywJjpoxVM0q6NNeIuUiJH/3d2dnJEqlTAYyKB6P6s7KLygoYN5lrfDwPRvV8Uu5rqkJ+rjHM/l72e2Tfg/rzpspd1L+TnXMon5ddoFZfh/p9sz0Y5febZDCqwQn181c3iU4NwsidsQrAmM3ApCKowjpS3k/9GVPNyanWo2K98UkxGCcAyywG43T5Ya7nmZ1X5bqv7D1p4t/ydp6TwUi/owCMyjjS2FBziFwTldej8gxzPaej5sXHZDByYUq1QU3sCSrpT/W8zN6j1dd1rDx1ujPgeNZf9u/Q+2Xvj8cas+zXqO9N9kmSlYqU+6Txp2fS09NzFINx4lo+BsCYax+Zal/KXsMnOk7He0bnGtvsfWf6usV0Eqlp7NpNDMYGZjCy5xApz2SaWrLXpLruMdX9HquepL7vXOM91d6eaxyUOZO9F2THG+p94FgMxlxnhfpzstf7se53qnFSzx9lf5tuTtDvfFwGY65rPC6AkVRMzDKDcWqAMcMeZMaGDDAKxPJJCzLYJ+qwadMOPP3UnxEKSZCiEkukkoSkTkdnYgLl5cX4/vduZ4CRWIxUO+DCb1pHQnd46KGHsWfPbnzm05/BqlUrZahCoIIzi47IOzIpmlDOwQCJBpFojOXwyF/PZLEzmEQNCC6nHVEpiEs+8yl87uJPMyhmNhsRZ/sIWZ5QYTAywPjEcxMMRiKbEMCo16bx6QtW43MXfwqaNDG4UtAZLZBiKbz5zrv466uvIxSh/N/CTcvcAEn+7HoR13/ra1i6sJEVUqgGoVgsUGFfEAxYv2ETnv/jnxGOJhhwo+Zn7olJSrj9luuxbNlirkvrdQIDjfS3LE/DB2rGW3OyyZLGKoNKqZjwdLbIymbkPTk0MobfP/EU9u8/SNULbsakorvJqMOqs1bgqi9/EVIkxPUMet3ade/juedfZA/GaIxUYQRuWCa2X9PcBlkilZlrKVmilSVSZQZeNsAox0X0fR2TCYjNtmfvfjz8yGNMauBzl5OwND+7a752NebNbeB8SQaQZMTyl7+6D7t27caNN96A008/jZlFaolUAnuoFkNrgaRRqdFWZHYkWQpoGTh68aVX8eZb7yAYjkKvN0KKRGXJRf4UDSwmE8bHRvDDH3wPi5fMRTQaYKCOZITffnsdnn32z1wrJKIE5X8BvxdXXvElXPLZi6AlmVMWoCSwTZV7ZJqdeH0rEqkKuJhpIJXPb9lFg8FYVtBJMXv01795BFu37YbN5uBGQgLZBG0STfMaccvN34bJJDDLdbCnD488/Cguu/RyzJk7h4G7j+yp9DnsmkKfQSw8uVGWgB3KIwKBIKxkmTUyjj+/9Dds2LQdosGYAavjzPYyEr03GcMNN3wbJy1bDBBb91gAY5ZEKs17mbY5CTAeD4ORwSSR9g1ioDGmKssPpwT86le/QTcBjDfdOMFg1GrlhmSyZ1FsTjKGPhPrgxm+KQ1eeuVvTM6hGnWMG+q10IuU41N9LwmjQYdZs2tx043fgtFE4xjjOjcRdDRUqw1F8ZuHicF4kNeBQMAnNzQkUVlRiJ/d+0PSpmR2JtUziG0qW1b85xiM1FhAe2cykcZPf3wv4tE4br35JhQW5vGzIPlTqmdTtYLYy6+//jaefuZPMJidsnxvKsFkBtrbnDYLdIKGVaduuP5aNNTVcO2WAEiqC9O6UwDGls5eQDRNSKTqkURNZSm++pUvyQxGZnuTNyZJMie56eDAwQO47777YLPZcMUVV2D+vPlIxGKM2yn2H7R22QaFtwiRWbdvr12Pv7z0N9jsVNsO8R5M+1zQ78GF552Dyy69mNcGSU/TnqoGGLfv2IVn/vgSQjENNNSEkEyB1JZj4SDsZsIcjCxPTPOQGuCJSay5/KJT0tf+1zfRWDcDw8ODXBgeGhzgtee0W+F2uzA6PIzK8tKcDEaaPmoG43TBTq4AQg5Y5FdNJu5Th6u01VGnfF9fH+rr62VdcL1+otvyI0HXRIlieg/GXIF0zsAkq6P76KKODDAqgVD2/WZ/xmTgxyHWREKl/j11EKqMj5I4a0V5I1QnUOpucGVMcyWB2QWb7GBa/QSmem7TBcO5ChnZicFUyUN2EK6+x1wB+oT+3UT6Owkw0oFEwRYBd8+/8BfMW7gES5YtQyJJ/mg61h0/dOgAhocGuVhbXlaCeU1zecMlpkt7WztGRsbQ2dmFHds/wNkrz0DDjDJYjEZYTRZYzRboKCikghaFgyYT/MEAH1IE5JC3msNq5dOROiJoA2D+SSrJoAbJCdA5QIEU9aUQk5E6gkh7njZxo9GEiJBGV083kmQyHIghMjiGdDyOypm1GIr5MDg+zCAmMYK8B5tRowPMEOGLJLC7ux9nX3kVgk47dne0o7+3H9ZYEs5YCu5UGsYUyWdGULF4PkaTcZZWjWiAQDwOg93BevA60YhDBw/jwosuwvDICN5dvw7LT1oOK8kmSREYQ2GsXDAPwb5ubF37Ngch85ctRUIUYbTamPkZ8vigicYR93sQC40jkdZCW1AOnyUP7x5sRafHD3tBHssBmBDH+aefhHxRA8k7DofThe4hL/a0dSMSjqCiuBT5Vjs8w6MMihWXlcEbjeJAdycDjAlBgMligz7kxwxRg679B/j5F81tRGfIgx2HD6C7uxc2ix2VdXWwFRYwYFNoc0MjReFwmuH1j7MkKXdtkzemXg//mAfVJRWoKimDng4ZKYr9u/ciGpFQUlMJS74Dep2GD5eoFObAn8IqiSRHyGcxFodRr4OoSbI/XE9fH3buP4TTVqzk7kYf+SA6XYhIMe4OGRkdhZGMdJNJ9PR0c6BO+36e3Yp3334bnrFxfPXqq7F3TzPq6+pRUVnFoHpbewez92h/IGlGs82GRDiAErcdNTXVzL7Tm01IkoRmMCg3lAg6Bm/FZBoaCnQTaWzdshlBTRxltdWwOpzQE2CYTPP7eb0+7Nm9m33v5s+ZzczcNAVjLN0Yh8DSK0mWFaYzgij2RMnfum07f2Z1zQzojSb4AgEMDA2yD2M0nYbDaEaexYba8kr2pPRJIazdvAHusiKUlJbAqBVR7SpEqHcIRtKztYoQ3VZ4/WFo9SaIBiuGx3zQm63M5AyFQ7DZLPCMDTNr0EmgVSgEUzKFEocN7Xt2w6UT4TYbIaaTKKyqhN5mA4xG9kSNEQOGTOu1AgYpWUoLcOnN8IQDCAkpeP0eFLtc0IQiSI970bdzD6zDfti0Iuw15ZhBcsEWE2KaFIzUsRmJom/XPuzcuAkak4DWthasWL4cAkmzxGNY+KlV0IsaRMfGeHxIgrS5eT9EUQ+n3Y3Otg44HW722Vyz/j0sWL4ERTVV+PDAPvbHrMorhrk/gIQngLKZNYiWO/H/cfceUHKVV7bwrpxz55zUSTkjhIRIIicDJtiASfb42WBscByPPYOxPf+M8RjG4ASYDAYDNhmESEISKKHQLXXOqbq7qrpyrnrrnFu3+6qoajX88+bNelqLhdRd4d7vfuGcs8/euyswhZKSYqytbsb0R0fQs/8QShprUX/RaXAOD2HfW+/CoNKwofOWc7ZCZaO1NYH2d3dC5gvzvlW6bhkqt6zlHVaXUmH0w73o7+xCz2AfamqqsKy5Ge0f7+ckMq6UoXJpEwrra5jJTV4XvrEpBMIJ2KtroC92oLu9DRqZDF6vB2U1VbAVFxIqjfHdB+HqGWZD9rJlTTAsa8Wunj5Ap0dtdS0+2v0RXnrxZdz+rW/D5iiAy+OC1miAzmzAsZ5OTExPwqCQw+zxIDE2horKKixbuRJqgw6hZBxKkwEprRJxucBCnXJOovNoJ/QqDZQygXHbuHIF9AUOTrQCHj8GOnpZMn5sagJahwlKrRIBrwdrWxej1lEAAxWlyBieOv4MRhzr6cPRvgEodDpUVNegoqqK5ZF6uztZg7+mspobJEYGRxFQpFHZvAguvw8upxNmKPD6I0+iwVGIpfW1qKmvQEl9OVRWLf708IM467SzWCaZq70ZmSD+PyWOGSlC0Q6agl6KLhP0AoUCoxNjUOu0CEcinPDVVlSxLLSSzp1Egn1aCUQMU6cz+SsSyEiJaaZYKTQ5yqHR6bFz5250dfdw4mW2WBh0pCB42jONktJSVFdVoaSkRPDCi1PiIMiskmySzWrFBx98gJUrV0JHDGpOYNPcfUnhFQXpdO1CLPNpFl0mWsx0As9FEbnipvyRZP54M1dsJC28Zce40vjreKBFCGylcW2+QrL4mbneL/0MabFQCpzMASFzgJxYKM0VQ3JyJ1Ggzb7GXGyBfN+9kLhdHKN8Y5szNhS9QTO/zAYcpJ91XLzJU42UVYQEmjo1SfGktraWEzyRwcjeKMQ+YMCdM9mcwID4zLJZm9xJzPJHc894/mK3cCPS+ZJdZD5RkTXXfM5VqM4e51zPKHs8xWsXn730eWfP+Vzzde41Gb/FzNoVvmeO/SZeS/ZakDZQZl//3LXSmNMYZtoesgCnz8NgFPOLXGM719Qo+s8e3/RAjWCCN5CgmkJyWdR8VVldxWoJlEcIcf6c9CIX2LIANOmcmC+v+iy/kzZkHjdHhXTzuLku/l4sqvFOn8kt6f+0j6fIeygHZTzXfJ69ztli4dzcz5f3iWtDuJbjGwvE65PueTn3jBx7Rb6xFX+ea8/NtaZyzY/5fpb9Gfn29lxrS/peAhjFvVz6nOiZUB0kGo2yXcx8DEbxfdn7j3TM53su2a/LXsOfd2yy7z27fnOiazpxo7LApuHXyQRpMZbjozWZBgOMjU3NsNmpiCj4SYtzTJwfs/WWzHqQXlN2PeLE1zP37nxzbCFngHQ/l+6VueZ0rr061zmcvU5ynWXZ1zbfeXei30njtfnmYa71kT0v8jU85LuGbIlUbozNEOFElhTtQWRZ89a27fjTQw/jhq/cwIBTKh4VQC/uxxXlSYX9lM8D8jBjBFPBsqZGow1PPvkCXn31DRZmJFJAIOCHRqOEWq1gVt6PfpgBGHVqwYJCJoNKY0L70S7ce+99CIWCWLd2DasUsf1AxvORcnclNfZmSAZcEyQ2TTyJvsFhbHv7fa59UFGcxshKAGM4gMaGGtz2jX9gSTyjUY9wNMyfqcgwGDVaPf720ht46NGnGWBMpQUlFCWSLJN6wTmn4dKLzoZRT9w9GTeAkoLQ4MgEHnrkcRw63AaDyYIISUmSik2UwCo5FrfU4ZtfuxZ2m5H/TfUBIoxQ/kBAh9M5jQd+90d09vQiEktCozVwjZfAuysuuwRXX3WFAKqyrQKBSXQiCYwbsUVRpHGwnQMDjCIIK0qSCgV3BvTkKvQODuG+++7H5LSHcyhSwCCJ0bKSIlx/7TVYv2YVXK4pOBwOrn8QwPjYE88yyBCLE8CohJyK6okIFi2qxl13/QhyWZTZelQPOQ5g5AdHj1fcZ2jPoetRsWwhFCqWYH3kkcegUgtyipTrEciwuLUZX7vlJljNBgYzBJaocFbe8x+/wf79+3HrrbdmPBgJYEwxCMtjlPGiZFapRsd2MVRjor8HQ1EYTDZ4fUE8/sQz+GDHLigVakSjxDokQEPN8Qqxo+h+vv/927Fy5WIkk2GOn0mlaHh4Avf8+j/hnPQgzvKaKnhnPDjz9FNxy803ck1DTQPCthsZgJEB4blnwg3uwk8yMvjCguT9mmybCBAm5TCS8YQMbrcPd//81xgZnYROpxcU56iGU2TFVVdeitNO24BkitStNBgbHsH3v/tDXHPNtTj/gvMRj4aE3JaAdbbSIoCb2HsZC4SMUgvVhAWrEWLaCqAu+e5NTHvw9LMv4J33P4TJbOXPIUBHRU28qThu/9Y3sGbVcsiTEcgzAKMwG/lhCPdJMrx0LhHA6JzBXbMejDQveZKzRKrNIjAYzSyRKpxnApQujIMYkxGwQ/sBeTDS/VANWWQw/vqee5nB+K1v3cpzlNiCBDAKjVwEYgv6m9y0zKUFysiJwETM2iSr/z3z7F/R1t7B+1o8KtSnqYGC1mEg4MWWLRtw001fhsmk4utmz0D+LKrDxfCbBx7MSKQqIE8TC5uuPoHqyhL84uc/Zg9GYoDScxHW7acBxvnisnx7ffZ5nu91LCXKHDoZ7v4XwYPxO9++HUVFdigyzSC0bujOyau0s6sfP7v73xGMUf8GSfBSrhkRVNyiRN5IYe3qFbjl5hug15KnqUAuEuIJ8hDV4h//+efoGRyjArHAzE1RA3+KAcabvvJlFBXaGbRjhjyxwYlZrFLh2Wf+ghdeeB4nn7wB1193HcxmMyvcUfMKSdgS8CvUh+gZJ9n6h8D/zp5+/Md9D/DnEEOf5jaBw2SHWFtVhjtuvxVmE/lBCmuQ7kGlIBZ6Ers/3o9HCGCMpgGFBgmKS6nBPZ3A0tYGLGltyjS+095G9Sg5ZFdftDH91ZtuQHNjAzMYfQEvOjs7eCCqqypRXFiAqclJ1FRXcBFZ1PsWZGEF8WIpwJidrEkDrlyBk/jwpYFzPikEeg0huHQgTU5Ooq6uTuj6VwkyXbm6ojhwOZ4H/alYOF+wlp3AzBdwCfcmAEfS4E2apEuBR+nPeQPl4HeuOzQ7kZIG9DxBM95LtJHkCvqyA9+FBK0nShIW8j0iwCntHs5OaqRJhHTDyDe+0kQ33zWKyuqz2t4ZQ2c6D1QaLQ4ebsdrb76FL133FZRXVPE8ImpzOBZncHFiYpwPibKyMlRXVwpyETIFRkfHMTIywkyN/v4BNC+qh06VgntyGqlEAsWFRbA7HCivqYZCq0ac5CpoY00TYUSGRESQhCOAhe8vwx7gJuxMgY8OLoWCOpgE02AyL6bDIU6LVK+Bl4I/6gBLymCKy6AMxaBIppBSpnF4oAMj0+N8WBnUalQogIIZN1xd/QhFgcMjEyhZswaKumqMBQPMqKzRmBDpHYCnqxsWFbGQSaNZCX1JKXTV5fCQjnRFOaZDQXgCAYyOjEGn1+OsrWfj4z17sX//ASwn5hyFy+kktD4vzl/aiomPP8Anb76G2uIioZBN/mcGEzacewGMRaWQqbWIh3yIuYa5UyWptcDtT2Fo0oexSBTuUBDTrkkUGXXYfNIq2Bx6WAwayBNpHOoaQ/ekD56AH1q9DnqNBuloHEaVhlmH9AzGXS7ElQqEqXOk0I5CuQL6iWl8smMnRsbHoLCbEdGpMDg9iUAoApu9ABu2bEFEBmhMJhjUeqTCEdgtegSDxB5McgHc456Gw2aF1+2G1WjA6hUr2Seh7fBhREIhFBQUwRtPwZdMw2wn9qSN5aaJsaokIDUhg81oZcnTokIHzFYDBz7kP/jBB7u5u9BiszPrrrCkDHqzBSqNBkPksWmzY3LKiXfffYfBaR2xbHU6vLdtG5YuXYbmxiY4J5yoramFzW5nkJHWQiQqdNuEwhEYTCaWyXRo1LDYzAimEkhplBgYG8Goc4JBzMriEhQaLIi5vTCmZFDEUvD5fOjxOOFNxhAMh1nLm7re6hsaUFZWwUlPd0cnVi1fBgNR40mLXkWSHdRBRUExdV2T310meCEZ4FgcR9rbmQmn1ul4ERSXkjedibvhVDI5tCw5IshzxZHGsd5utHV34JxzzmGWmTYB/g/xBCLyOFQ2A/yhCK9nkj1u7+iBQq2FWqfHxMQE6utruEunt7cbFpMBCIWgjkZhM2hx7OABGKnIHAkxOLxy08mwmK0Y6x6Ce8gJrcGK8uVLoCp0IKXVIR1JQh1NIU6NagREx4I8lzXUwejyoG/XHoSP9UGvVKB2w2o4Vq2AjzpD9Vqk4nH4x6eASTc+fuNtOAho6+3CWWecjqh7BolACOWtDTA31SNNBuMUXEdiCE564B4YYenN3s5e7N+9h7oQUF5Xha1f/gLUJh08Y2N45aXXMN47gnKFAfJ4CmmjGlhUClNzNVYtX4H0sBuxw/1I+0KARglDSy16ezrgdk5Ao9Eyu/ns889F1dIWxGJRjOzaB2/PEBQaNYpPWgb9iiZmcKpSSiQ9M5jq60fY54NneASu4VH4Z2agd1gQM2mxausWFDbWIUmJZ1wGNdRIqzVwx5PctPTeK6+gnLw4ExEUVpSgsNCB+LQPg9t2I9A/zsWykvXLEKsuxx6Xh4HeooJi3lfvv+9+bN64Geeccy5mZmYw6ZpGUWkxjFYTvH4f4sTyTUSQnnGjvKSUPVfpxExTMq7VIEKdlJR1pdKI+oIY7elHgcXGIFtELoO1tgpdkxMYdrm400ujUHPXWNuxdhgdFlSWFUMRiaChoAh2hQoKkjmdcKK9qxvFldWYDoQwMu2G2miC2W7HkmXL0H60HWMjtO8BdpuNvX9HJ6fgS8VgKy3mzuZ0IAxjJImpw8fg7urF0ppqlJUWYM2WDTAVWfHsi3+FvawUJ2/ayLJDxGIU/MgE1omO5LVpvRtMiEVJ3lTwrIjLFWg7egwHDh9kuWSXy8XB8Cnr1mNxYxPSsRiPRSIZh0KpYOBVqZRBloxx+kLdzZR8UZcxJxeJFP7y7F+xbv1JaFq8GF73DDfA8HclYwiHgvxcSktL0drayvuLZ8bDvtmTTkoGdRgcGMDq1avR3NwMPfmwctxEl0Gdb0okE+QZQ914c55tc38XElQq1EiLZycq4OYrkp6ogCWNe7KLYvPFiNlSdPMV3LKLgFLGipTZJY0Ds+9djBmzpc9yF7rnuoilRUnx86VJWfY95rpnel8+hoE0/stVVMw7LlkAY/b3ZieOYg4hFHCEeJrARZqXnZ2dPNeoWEKsAerylEpVsfkodZJn/kivSXrNxxdmM0bcEinZhTzj/4pYPF+ROzs+zjV3TxTnL+T30vxFfL5z84wGZE5VRfh5RiYsw37LZhdKx13M47IbNcUcSwB1T5DULeQmMq9Z+PMQipVzf0SwUSga8HxLxNHd04OqmkpWxaB8kDvuaQ+VUzFR6OAXVXXm9qS58fkMlz6vRGne4nqmLC7NvcXv5GJuxs9MYE8If7jwSgoMmfsX9yfpfiRdG+KzEsuFc/c51+ibH4yZK5odv96kUrlZ4mZSOvY8A5idF8/uGZ9l0E/w2oXsAbnWqXRNSe9blLPNzpXpmVB8S81L1GzNRXyR5ZiZj9lrk/4tHffsBuW8c2YeRuR862e+schXo5jvPdn7zonPfEFGUgBpjwcYKccmCfuW1iWsVsNsIAlDV1qDkQJYuc4wcZyzr0+cXwvdY/LN9+z5Io2LpOtYepbn+s7PMzfnm+7z3dd8ks/S65DGSfPFELmuQ3q/0j3mhOuagR4qogsSHQwEceOH8C1C4V4BndGEl15+FY8+/gSuu+46nH3mGUjEwhmJVGK7ifGpINHJnuNilZSZa/QjJZyTPjzy6BPYf2A/DAYj+0RTjkVSqVRb+NGPvstgHxWiUwmBXUUeXY8+9jTeeOMNFBcXsUQlM1K4XiTEN3S2kNcZ/V1sDokl44LcplINrz+CMeeUwLJKJKDXaZlFZjZqccuNX8HSpc1c+Oa4m/oQmcGYZoWv555/BY8/9RzkGtOsxggSURi0Kpx75qm44rLzoJBTLEVDRaw4on+psXP3Hvzhjw8hlqAhprxB8IMjOUWlIomrrzgXW8/cAq2G/L5IipSSeQFwUCjU2P3xXvzmtw+wNyLJqDIzMZVASZEDd/3LT+GwW7gZVqtSIB6LCmwbrkUJIKPwJAXgTeANCtKXRKaffQ3hflzk1+CNt7bj8Sef5jGivFOtIT+1EM48fQsDmkYdsfmCXAMjoHX7O4JEKtXMYiSNJVcxwEgMLMrXfvnLn0KpyMiB0vnP0vuZMy0DTAtXKUjDplNUxlfw+BHDROOzAAAgAElEQVQIQGO3a9cuzm+IsEKAhV6nwbXXXo0N69cx9EP3TeArgT+Uj/3+93/A7o8+ykikbmLFJpLgJSajAMLygMzub9RIKkCzJAtJ4JmCP+/osS4899yLaGs7xnkYzRn+P5EjVCqW7yWW2qZN6xGN+Rkopc8h9uoLL7yMN97YjrhAD2awi+ott9/+TdRVVzIoTDkrw2IsLyysNT7fWEBHwBcop6X5KKxDAXJUUKNqgkgfNB8E8OvgJ0fwq3vu52vn+IusTSJBrF+/kuVR06ko5ArKJ8k/NI7vffdHaGpsxS233CQAgfQdmYCGgTISJWXgek6CVLrn0Fqj5n+lWg+FWoft7+3EA79/EAqVmuc41YEIQKU60j/944/QUFfNDEZq8WWfTWEmznlQyinnpnox7Q8z+NnPfgWvj1jOBB7TnDmewUgAo1IhAozSfUpUNqB7pVousS4Jl0kjkSIlPRnuu/d+9mC87dZvomFRVcaDUQC6ZDJ15jaF+rRQohZyfQJUaWQJaNyz7wCefOYvcE64oJBrmelHFk6RSJiE9Rl0vuOOb0CjIas4AlYFwUs5VAiGY7j3gYdw4BAxGImdSE2dAsBYU0UA4z9BISPJToJEM2xfzscE9SXpuZjrDJOeh+Izyz5LxX/nizupvsl7jkyBu++6m1Xr7vj2t1FYaAdk1IAtZ3s+2qPkCi18vgju//1D+PhAm2AzRYxqskYij1ikodepmb177jln8Z5ObD/OAxSZBky5Bj/86d3oG55gT0MRYCQGY0NNBW658TquJZPsKPmmUuMI7enjExP40x//hO6uTpx33rk44/TTuImbxkpQHcmMG1u4paBREdM6BpVGj2mPH08+8xx6+wehVAr+rsTW5rptPIIbv3ItTt20kVoskEzGWeY1SWeJTI4PPvwYjzz5LOIpFVLss6tALBpGKhbBZZechy9fcyUikWDGR5VXNmTXXHxK+hYCGBfVw+kco1AMMaLxa9Q8Qeg/t2ua/dloWecCGMnYWNBFnvPLEx9yrs6i7EBZuohzJT3S39OCdHs8bHxMHoxUWKM/2VI54nto4s0HMOYLULIDp/km8FxgszCAUXptwmIRkkvpAhDHQboYpNfABR2WScjd6flZxjRX4JbrZ7nGRPossyVcshe4NOjj5yLxqvz0mAg/kc6peYP0jM+TuO3S59OmT8g7MYE+3P0R2o524KxzzkNlTS0HE3yMkJdfJMJJGgXERqORZVLF7vdwOAqPx8NgC+npU1cKkrTJKBH0zGB8ZJQ7lovLy9hzUG82wR8K8kY9MTKKmsoqLrKrNDq+HmH3FjTVWTaOQRs1/P4gOjq7odMamLVIkqkxlQxhJBAjE+5UGiadHpoEYFVroKduk3AY0bAfYyND3IVAhtq1Dgtko0NwHenEwNAE1KVV6Esn4S9xIGE28uatGHfBc+QoTOEwSmwmUBlBE9dAabKj/OQ10DXWY1oGeCMRjDudOHzwEM45+2w0Nbfg0ceewMFPDuPiCy+DVw4E0jEYgzPYWluB7pdeQKynA83ERiIjW40eXp0eLadvhaK0AnGNDt7JcRx5+TkYicmp1sMME6lJIKzWoGHdGviiEex/83UEgzNoWNOK5qZahGb8GI8AzqQcCaUcepsZoXiEO6QMag20aTnczkmYzGboC+yYDPuhLrIhMuXBwI59LGer0muZcWO0WlBUWoZR1zSDi+TJGA7HWGLBH45gZGQYzVUVMDDVWwgSPa4p6LUq3ohVCjnKykswOenEG2++joLCAixqakbvuAfelApqoxb2Agtc7ilyYoCCNO0jKRhlapYkXdRQh4qaMqRVKQ4EKJ55c9vbmJicRlFZGeRqLYpKy9lfzjPjhdFkYGY5Sau2NC3ixo8jBw7CM+3CBRdcAJ1Wj4DPx00XNCerq6tRXlHOiUcoHEY4GkFhURFiMzMwUlSnkCGYTiCQTmD/sTZMul0c6DdW16LSXoju/YdgSKbhHXVycGdpqEFUJUdZZSXUWi2OHj2Gd959D1XVNTjllI0MKvlm3FizaiUK7HaEAl4OaGlbmgMYBbCQPo89seIxptdTB4xSo+bAnRIuJOIs3UidOHL2ZZAzCzMYiWDb9u2w2+zYvPEUBGf8MGv1zJiMUlCiI6N2MstWMZOxu2+AZUdI3iYcDqOsrBQ6HXW+kZSDBvpYDLogdd8lEIj4odMo4JkaRywVRUVdNWK+IHY99xqMcepoU6Fs7TIUr12GmFoFs8oImS+GtFqBkAoIyBJQktwmdQr5/OzliPEpyBVpKOvKEFOqEZepIddp0N3ZCWdXL8pSKkwc7uAGnoNth7B0+VL4RsahCEWht5ux/NytSFeWc81bFk8gPenBOy++DI3ZBMTSGOnqQ21JKcyFViw++yTEYkGMt7Wjf2QCIxNT8LlnOBmYiYQwmg4zEFpdXoES6FEBPTMwh4aGIVPKUVtXzcnIpN+Ltr5enH3R+WhZsYwfYLx3GNPtXdAYDbBuWoN4iRWpaJKlQyPyGBThCJKjUxj9pB29R9oYtAxpZJhIRbDqtM1YunoNosEoTGojKEZQmiwIRmIwG404suNDTHR1IUryCjYjNm7ZxAxn1ycdGO7oRTidRM3p6+DU67Bn0Am12c5BKUlnbN+2HUa9GaeeeioX1bgomkpgxaoV3GXa1n4Ibu84zEYNVrYsQaHRgmQ0Cq1azYkSnakmjY7ZpK7eQbh6BlFhK4I/HkWi0ApNVRm2HdwHJ4F1VhuKioo5QCMPUJJGbayuxPKqGljiKeip6KqUoevYMew/dARVjY2Q6/QYnJhEUiZHQWkZ6hoa0NPbA5drGjG6Dq2WpVNnQkGEUwlmYJJBuDYJOORq9O7ei+HDbVjX2oLCAis2nLoBlsoivPPeO5iJhnH6WWdwcxcRFEnvXlpbFYy3U4hGBIBRpVLjUFcvXn3jTdQ3NmDJsqU8Xt3HjsI37cZ1V18DZToNo8GAVIpkieKIEoORGk84wRE6PKnphdQA6Fw6eOgIPvp4H677yg0wW22ZxCwjMxyL8lo+9MkBHDx4iAEdq80Gr3eGZWJPOnkD6hvq8fJLLzEzlmQrN6xdDZ1KyRLldO4qKdhlLxuxZiNWfYRCSOboFDokc4A788WQ0hgiO6Y7UREwVzFzvs/Ll+hIPyfX36VxkVg4yo798jXuSRv8pDGWdJzEGElES6QxsPg9uWKzT39G5pMyIPB84zdfnJ2v6Dlf3J6vGM/Xz/58cwAjyd51d3ejpaUlL8AoSwuSPLnuUVpQPj7RJYliIf/IjnX/qwu588XoJ5q32blAvue4kDxAms9J71v6XrFAcXwhfg40EueYOD+Pf+9cQ0FugJEGm/aA3HYTC7mH7NcsfPwWBjB2dXejsrqC5YtovFhuKwMwzo4JPwSpqs5/J8AoFO1y7ZN0nvIerFRy4y79mWVCztXjZiU7c+2hc2tBaBgRvyt7P8wPQMyNhfTZiHtIrvm70Ge40Nd9nnkkvufzrP3se5PuJ/n8MukZOZ1OVgQhBiM9O/FzeLVJZKWl9/3/AsC48Dkg5NtSBiMXgxVUPE2zV3tLy2JYrFREzHhGZcAacX3k2q+kdQ/pc89uKso1j7LnR/Ycl+6r882lvOdmpq4iPSPFe/isAN6J1sF86ylfIVe6Z0j3II4zs2yFTvT9+X6fvS9lv+54iVSqEWbiysyeTAAG1Y50RiPe2vYOHvj9H3DzTTdj65mnIZ3IMBhFQoBoIiCxKqLaEjU2CX8IZFPi0KEj+NODD8Pr83NcTgpCBHIQg/HH//gDZqYR04s9HuVyeGZC+Kef3oVoNMLg5uLWFgEsT5BqGzXfCT6QLL2ZFjzYCYBMUFFBRkwmOQ4cbMMTTz8niFMSmJEmH0GZwEI872yce86ZXAin/EkEGMmKQqcngPFlPPbUX9mDkWAyBh8SUeg1SgYYr7z8AshkcQahqImfgCqlRgeP14/Hnnga27a9C6Vax7kfQZfUpEmgT211IbNz6utq+DtVVKgmYE8lNNaHo3E8Su9/512WmdVo9AwwknTs7bffhrWrV5IBIz8zuheyNOJi9ixoJQBczHSjOgLVpfmXBHgIADCBL8S4jKfIduNXOHDwEMtfkoefTJZAeWkRqC6+qL6GgQFqPo3HElCoNHj7OIBRAFdlCbKUSKCs1IF//defQkGNz1znp1pffoBR8IKkmEfBQOXUtAf/9m/3YMI5SSKofI/RaBDnn0/yhZdxjkSoDz17kjUlyUqS5SVJ1T179uD227+FzZs2MZNK9GDk8WHChNhAJ8jACuAdxclKVk2jsaZr6ejswSOPPI7xcVJ1I3U1FZKzFjpx3PFtkmFdh3B4huNfBudkKgz0j+J3f3gYQ2NOBm8JbCEg+MorL8OlF12AGDdx01gIzVizrNNZgFEwRMgGGJmAwQQiahhMsjpZKBTB448/hdffeAdKpY7lIUkBp7S4ENdddxU2b14Pr5eAdWFPoffe+Z0fQK024KtfvRk1NRU8nyjvpblH5wE3vTFQmdW8lPk35bL+QAhpmQo6oxUDQ2P4yV0/zzyDBNvJUS2lrLgAd//sX1guVcmsPNpbcgOM1LxL7FXnlA8/+9m/Y8YbRjiS4LpXLoBRoaDnmN+DMR/AeO+9v8VA3wBuu+2bzGCUIcYANPMQ5ZoMg1Fy70wGyMjokrclqbCpdXj+hRfx+BN/gdFkZ2CciDcGYo8GvVi9ajHuvPObUGvSzGDkBmgGGJUIhRMMMO5ngFHOjNg5gLFUYDCSRCo9r1nmsdAAwnt1Dmn8fPlHrjhsITGZIC8teFISwBjwB3EH+a8W2RGLh2Ay6RgroL1MLqNGVTV27NrL0q/UCEH1YoENGIDNbGAF0JtvvB4rli/heUGEE26IYICRiqTqnACjKp1ggPGrN13PACPVLGNxYjcrkUjL8OGHH+Kxxx7lOW+3WbkmTHOfcl6h8URQi8pQGHm+xCICO5qkrD3eAKbcM9yITqA91bVpzpNq1Yqli/HVm2+E0aRlL1MitaQyAOOOnQLAGE0S0KmDQqVEOBRAPBzE5Zeej+u+fBVCQW/GvkJYQ7IvXbIpfcuNxGCsh3NiDEaLAWaTkQFGj9sFPxWGpqdRVzM/wCjIT3yaTScmWOJkyA4o6PdiAiN2RYq05ZzBg0wO5+QkA0IEMNIDF1lzomeE9H38/TlkXaTJTnbAk2viLqwYRQdFZvPMkkLKFTwd/72CzIE0oROLS9IFIw12iYaeLXWTK7DKtzg/a/CWHUxK70laTKC/M2U8EyxK3ycNenP9PjsopffmA4+Pu34JwCiOgUBppy1KjoGhEXy87wAuu/Iq3gyoG4D+kGa14FspdDeJY0XXQV54xOyhgjABjF2d3ViytBVpoqBTt1Wa5DDNcE5MYNs772DxyuWoqqtD30A/H+buqWnUVVbDYjZzp5SgES/4mIqHmDA25L/nRXd3H2/qdC3+YAjQa9kLjY7daReZhOu4u6qiuBgx5yQcSRlKlWrIA0H21qPOtInudmh9bmZZTU75UbxsJcYMWrzjHELZiiUoshdg7/MvozSRRrVOg2QsCNekE8aYGhGo4HGYsfLSi9BPkn6Dg+hs68At112PqqpKHrM3tr2D11/bhvPPuwRepQwhRRJF6SjWmfXY99hDaFQrUKHT8oEdVGrgM1rQdO75SJZUIKRRw++aRt+bL8OUTiFJ0gz+JAwJJWJKOZpO3gBXIICBI0fQ1nUUHkUMrUuaEfb6UblsJSqWroDeYoZMq0JElmT/tyh1WahUOPjRHtgMZih0WniSEUSMKny04yMknAG0LFkCt98Hq1oHm87A2tpxlQJbL70YWo0RBdYCRIIRdAwP4mhvN5Y3LsLihlpqN+FAljo01FRw50AthVgixia2nV2dzKYkptz+o/3wxhVQ67UoLS+CQpGEVW+AASqoEzIYZGrEAyE4CqzQmzRIyhNIyJKs+T0+OYXX33wL3mAY6zZsZB+6sfFxbp6gQ+vA3j3cTUfBOB1Qe/cdQH1DIzOBKECi/Y2KC9QR2dzUxN3MwWAA7e3t/PNVq1bBqNEgEQgwGympViAsT6OtqxMun5d1uBuqq1FbXIqxrm6oo0lMDQyxJnjpkhbsPvQJTt1yGrNEd+7ezQzWI21tuP7667B+3Tp0tLehq6sDW888AwV2q2A0TLr1LHWQaZ5gtEBoiiBjcQoadAYjS7MEQkFmXxKzkANfSg7EZI0CG5InHR3HC8+/iJtuvBk6I/k9xFgygOQg4pxQCWAKHdwe9wwmJ6cRDIVRXl7BbM6Ork6YCKAjiU9/CNppD1KKNNaetRkq0oXRyJDWkERBEt5xJ95+9FlYk0qWByhduwT1m9cjKAfU4TTg9EFXXIywRo4IKURQUhiPw0AfEwrDdawbSUUShqYqxJQaaA02yLQavPHaaygz27C2shEYc0GWTOC997ajtqkBw+2d0EXiLNW7/MJzEKuuhM/rgUWnh8w5jY/e/QBamwWhmSBcg+NY2dSC6hUtCGMGIx1tDGyW1TdAU1/PeuqUGBCAMx0Pwx0NwjPlRteeQ4iOe7B08RKEfAEsqqjBylM3wz3cj4GRAfR73Tj/8suhc9iQcE2j5/1dCA2NspxuEflJrmgh5X0kYkm4ZUGU2ewY3PYhxg+0Qx5LQF9ix6JN6+BUJPH69rex9ZwLYLcUoK3tKJYsXQGj1gylQotkyA/v6Cje+evzMMhlMBrVaFjShIplyxHq6sX06BgMJYXQLa6BW63Gwc5xyMj31CwYuT/77HPcPXfpF77A7F0C7cjLr7mZDN3jaOtsh59aM+RJrFu8DLXFZVDQ89Fo+TnJkikY5MTC9KHjg4/Q9/EnqDTZ4YrHkKoowvLzzsTewT6MhYJQ6AwsT+vzE3OaGIIBVBQ4sHnJMljjKajiSaQVMgSiEYxNTqKwvBxppRKD4xMIRKIYHh9HeVUVrA4Henv7uFuT1ieBHhOTTri9M6ipreW1MtLTB6tSjfdefoVlfLdsWM9BbUlFMeqb67Hr492YnvHg9NNP4+STjjDaH0SAkaT46LyjZIqagk1GMzo6OvHHJ59j5uZykn41GVj62TvtQnlRERoqqxAPhhD0+2E2m1BaXopgJIx0moJOSraFLmkWipEpWHrp6WeeRXFpGU4/4ywuZBiMJnh9AZZ/1svBiVY4GsXY2BgzLCg5tNltKCsvFwqgMuDd995jD+3DBw9i7YrlKLRbmTFORW2K7UhekOVpMvKvYkFR9Begz6EGBmk8Ib5mvngnOxaRJh7zFcvyxVXSglj2a8TPlsY50sJkdgFQGpNmx8lSMCZXwVMau0jjImnh+vh4b44FJr4mXyE1VzH1UwU7CcNlIUU/afE7b6FUYm+Q/Zm51Epmr3NWPpOKhAleaycCGCkJlgKMua5Jes0cp1ODEBW6JHmPNH78rPH15339ieatNJ9Z6LPMdy1iriYdi+w5tlCAUXpd2WtBjPs/fe2ifNZnBxjnG6eFjf3xAKNw30LOO8tgjMfQ1dOFiqpKBhgpD2L2Xy6AcbabXQQb5xhUC7ueT/soSt+Xb11x6p9hD2TvhyKDka5ZCjByjk1FyDwMxuy1MTvPBO2AnLczX9GHzpr5/mS/dyHPdiGvWei4f5ZrW8hnSteQdK/nuZVlyyJ+3v8UgDEfKHQikEf6PLLPu/nOkFy/y/9scwGMJImXDTAez2CUPoO52EMoVov1JvHnUoUBoZaQe75nP2PpeZ/994Xs0+J7pN8n1mSk7xeAJ4HhJa7phczJhbxmIWdPrs/JZrCLe+iJVBDEMZ8v/siOCXN9f7ZEKnHIeFvMiEyxRQ15BCpU2Lb9XTz8yKO45ZZbsPmUkwECAKXdTxmw5rjny9iSMA8odibghnLUv/39Zbz44t+hIoUdjVBXqq6swD8SwGgxIU3+VzLhOb33/k7c8+t7uTHqBz/4HheTKa836HWIxqjQzdQEAThiMI2aQRKIJUgdSccgSHffEP79nnsx7Z7h7yf7ASUVElIJtDbXM4hWWloo+ItlGIwEMGp1BmYwPvYU5Q5mLmzzuBLAqFbgnLNOxZVXXASyVyRpRmKzUN7OBXpi2YxP4le/uhf9AyMwGK0kuINYPAGTUYtEzIszTtuEyy69BDazkVkwFqsFsUiYZVhJVSyWTOMX//pv6BsY4rFicE8uw8oVy/Gd229DKhFl+T5SJuICOTeVCT7yYnNZipiBzGIUgdiMHSPJM6bBDcgf7TmAf7/nPxhAoT2BcgqkI7jpxuuxeePJQCrOoBiRbliNSaHGtlmAUYUoYZtyJSuKKZBkgPGXv/wJlPIECEujnEbGjWufZjAyXYekZxOEGcphtTrw6utv4cEH/8x7PgG/xMgjkOGnP/0RLGY9M5VUXLtUctNnnKxVUsB//vZ+7N27F9/4xjewadNGZi5qNMQKJYMMYe0L1yHMSSEGEBiMGq2O/dhoTIxmG3/m29vewZ8ffUxgr4lnP9WOYlF8/3vfximb1iEa9iJObFuZDFZLAWZmQnjjzXfx/EuvcO5LMY9Rr2X1w2/e+r9gM+p57jEdaVZeWDjfCEqiHFi4NgmDkX3k0tDpBAshyjeJaUnew/fc8xuMT3ig1xsZAA34fbjxhmtxycXnwe0eh9VmEOwQ+B40uPOOH2J83IVrrrkKZ599Gs8nAuqpuZdAcgJvhX2JpB9nd9dMqER5NflVgj0rCWDx+sO48/s/RDAUERQFCUCKhnDW6Vtww1e+DFk6AZWS7m1+gJF8EicyDEafP/p/BGC8774HMJiDwUj1RwI4af8QaGJzZxfJO9scDpbQpbVrMJgx5XLjd79/EPsOtMGgNzPgS2uGwKiVK1tx221fg070YCSAkQF+FcKhBH4zy2AkgJHiSZpdCdRWl+Lnd/8Tg540VsJqySjKZJoGpPFB9n6eHXtKf0/zXno+i+djzjOBZHhZWVSBnxHAGAjgzu98hwHGeCIEq5WA7RDXV4iVSbVj10wY3/3Jv2BiysVtBFoteY96YDHq0dRYj6/dfAMKHDYGGAl8ZICR6xZU48wNMGrlaSyqrcTNN1zLbG2ao0TKII9obzCE5557Dh988D7O2Xom6mtrOccg4os414U1ROsqg2lQjQhyrt0Eo3EGGLe/t4OxBiKlUPMFsRypX5sYi7d94+toaqpDJBrIAIykLqXAjp178OiTzyKckLNEKu8/xGCMh3H5JRfgui9fAb/PxQ2gYk1K9iVmMN6IlqYGTIyPQmfUwmQkFpUGfp+X0dgppxM1VRXzMhjnAxjFySH9vzQ4ywYY80unCAM3OjbGg1pPxdRAgP2RcjElOcClQGEe+RQxKBCDknyTNTtYzh1YzQ8wSj87OwiiByj+PjuJzx4r8V7JSPf/NsAo9WuRBrXSAFI4y+Ykk+jf2YU5DsQksi7SgHthAKMIIwsd0PTcqUDJEgtyBQ4eaUdHdy++ctMt8Hr9LJFHgByzcsWkISMPIUiWCqAj8zhSKfZCI7+L5tYWRKibQW+EPAXMuDwoKCjAR3v3YtLjxulbt2L//k+wa+dOtDY2YWJ0DNde8yUGTMSeIaF/OHPoc3eGnFmO7W3HMNA/hNbWxTDb7HB6/UgqVCi22QUJPY0C7qgXsUQYsdEJKAcnoBuaREEijbqSYhgLTDiw90PYFWBQS621YiSegm7VMnzgm0DSbsXy1sUYfH83SqIJtBQ6YLQbgWQU+7fvAIwWDOtViJUUYyqRwkDvIJbWNeIL55wHg9GIYCyGvUfa8ac/P46LL7oCcpMeKqMKRSRk2deNyZ3v46TKchiInZZMIaBQI1FUgqUXXIAppQojwQD8AR9qDGqUm/RIuj1wHT6KtMfHnXemkmIoLBYuirsjYXSMDKKqrhYNdQ2w2gsRDcdg1uiZjZg2aKGrLsGgZxpunxdxfxjN5TUYHxtH58gglEU29A2P4PC+gzDbrFi2bDkuPv0sGNJy9HZ2Y2LGA1c4yB12paXlrEk9EfAjqqYoO42G+mrEgiGo5UB5cRES4TDGR0ZQ5HDw3NAbjcwQjMZZBwT9w5OIJxWwWS3ssTg5NgS7yYTm+kboVTqoqDhPfpVq6makgDiBFMmraHWIJlI43NaOHR9+hEVNLTh5w0b4vD44x8aY1Tc9MY5ihw0TI8PMglKZrNh64cUYHx9j8Jukev1+H7P/qqsF78JAgADxTv5Zc0szF7uoEzIaj7PMaTAaxbTbDS9Jzqo1KC0shNVgIJwNiEZZfpSCfbXFCl8kyvvu1PQUXnn1NdbcJ39IArzPO/ccNDUtQn9fL3bv3IGLLjifmbYE1BFblvbejOABL2mWhTGZGIAgkJZkQAgApPtQxeJIkcQDGVVzYAmWx1Ul5VDE0vho5y54/H6cfc2VCMcimImGeF8hMJPuge6VJFZjkSgOfnKQPQRaydAbMhxuP8qAJn+mawaqSRcJS+KUradDZdJCplWy5HCCjJg1agwdasNwRyeKigpRvbgJGqsRMpqb23fB1d6P1rVrYWttQNygwQwZwCtVUMcS7MHYu+NjKHRy2JY2oGntOgTiKXjCQUy6XEhF41hXVg9fWzemXVM40H0U5199BUaPdSPtCcBcZEfVmhWIWk1CwB0MQsaBbxI7duzAwT2HoIylYTEYsfnUDRgY6URoqB8FkKNu8WJYV65AkjwwSWaWZBe0grcidZhOdQ/iwze3Y1/bEZSUlOKmy69BeGQEegp8Ci3oDfmwcsPJSCmV8I2O4uibb0MdCCEUDsKxrAUN554FldIAWVoJyGOIT01jaNd+jJFxNyUfBg02XnERlFVl2Ll3D/a3HYNMo4Xe6oDeaEahTI/WokpYihxIedzY/uyzMCnJ0DuJk87cxMlQb1s7B0Z1K5bCtLgWAaUG4bCSlODZR9DicOBXv7mX/Uy/+g//wLEABX3khUs+0d6ZGbQfPQpPJACdwYAVTS0osxXwOlKq5CD5IJVGgYXndHwAACAASURBVAgBako1UpNuDB9ogy6ShIykiwoccCxtRcf4KA70dMNeVIrKimr2fu0b7EdankRLfS2qbXZYEilmHQYp0bVa+IwgOVmVjqS3YwjFYtixazccRcWwFhRigFijCgUWNTTy+hro7uHO2GVLl6GksBBTExN4643X8NHOD7FixVJsOW0T+5kOjgxiyfLFOLDnYxQaTNh40jpEoiSBI3h5ENhIrL9IOMI9EWazDeFQDJNT03jv3fehspViyYqVkCvlmJyeYkkTYn631DdgYmgIH3+wA8k4dd+p0bq4Fc1LWqDWkOcFfYdQiKPESq3WwuPz49nnnsd551+I0vJKTv4p+SAPFV57M25mI9KaVmnU0NpsVIFAKODnU0+j02Ha7cLRo0exbv167Nr5IUI+L1rq69j7e9myZdDr9QiHQ9DqqLNSlMXLnOuilBWte5aRye1xmCuBEOOQ2dRRIr+a/bvs9+cDtP6rAcZ8iZSYGIkJU677yxVf5h8HGrdMUU30HcmMhzQWzo5zc/1uPqAgO9nLFWd/HoBRCoaKz242v1AIgA8VhEiSm0DGnp4eLtRR4S6XRKpCpmLvjfnmU3Zu8D8dYMwHwmTH4tlzZL7n+f8HYMxVd5fmX9Lvzc4V58aegF2BsfBZ/8xXDF/YZ2UDjHOMgFmAMRFngLGySmAwZgOMzMBmOS1RXlUECUX6xdzPF3JNn7fAL3aFZ++FdB/U2MZxVUYiVfx7ItP8KOZvItCSDYhJ91LOcz6XnK3EIDbHQHxWgDHfOGUDSQsZ8xO9ZqH7ofRzssEn6V6TD2Cks3l8fJzjH9GDUQS4mInx38Rg/J8OMIoejKLKFntMZeIaYi61ti6BZR6J1LkY5NNMCrHOIT7zfGMhPdeltZ/s+Zd9xix0LknrU9kqBmLDPr1GKnt8onm8kN9/nv0nu5YmZX3O93nS32WPoTiO+eKVT51xGVCQ62fMBMy4mWXq68ToIvlKypteff1NPPHU07j++usZGCOGoUgkEN7LNEJJrCooVQnrVhCJJkserU4P94yf5QpJipLAEmL1FRUU4sc//iEDjMl4hH0ZE/EE/vSnh/HBjp24/PLL8MUrr0A0EuK4mAggJJ3J90zlcPJgJFE+xjDpe5OsEKTRmRCKJPGnhx/H9vc+4PshhgvJOFLty6hTM1tl7ZoV3CxFwCZ9UjKRYgbjs399iRmMBDAm2feOlBCj0BHAeOap+OIVF0GrpRg8LcgzU8GZlUfknO+99NJrePzxZ8hdHWq1HuEIMS8JdYtAr1PhH265CWtWLmWGIAELBFQyFEOMORnwyaE2PPjnRzDhnIZKqUU0EkVhgQ3/cMvNWLl8KYwGLbweF7MYZwFGqjfMSsYKgCefRyLLNAPq0R5AY/Tb3/0Ru3fvgdnmgNvjhcGgwxmnbWS/Ryq2E8AoKjJRPUSh0GQAxmdZIjVKFyoCjMRgLCvAL3/xEygVxGhjxDc/wEi/BikF6LhWodKZ8Yu7f4E9e/bD7rDD55thWdhbv/k1Lvizrx2XEQkopnOVEkBi3gG/uufXOHT4MG677TZsOmUjAz4qFcljZgBlen6zIVPmRGbCA5VHlQiFwjw/2Q9SQVKxSTz99F/w5vbtiEZjXF9RyuQIB3347p23Y9Mp6xGN+jNxGM0ZBZQqHcYmPHjkiaex95ODfK16rYYlQq+79hqcvmUzs02lAKMAsgri1ARw816bARhFliVbZpCdSSzB0r00Vn/7+0t47bU3EYtRPEXfn8Ta1atw/fVfgsNmQCTihdlMkrY0r4hIosP3vvdj9PQMYc3aVbj6msvRUF8H38wMN+rTNZDtiFol+DDORWEZtmBasCEhMC5F6Khcg9GJKfz4J/+CUFhgpVFjvcNmxnfv+BYzXwX4liRXGYX+lESqXEnSskRWkMHp9OLun98DfyCGaCwlWLjkkEhVyAV/O1GhQGCgCrES1YjySqTe9wBLpH6LJVIr2e+Q5GNZsR+kTnQ8wMgAqwjWk19pRopXpzegb2AYv7nvDxgYGGZ2nSD7CTS3NOCOO74JrZaA9VgGrBcAxlAogXvvfwgHDh/lvYoBRrIOQhI1EoCRxoruRvRg5PsiYoKErDRf7Jfr/MzOmfOeMWTpRb6QaSXuuutnCPoDuONOYjA6yCgGBgNJJYc4TyTGsVKmRUquwW8ffhxvv/suA4wajYrllIm0cNEF5+KKL1zK+1s8lvFmjAtetPT+fAAjeTA21lXh5hvJq9bMc5KUpYiSfKitHQ89/BA3c3/7W7eitoYY1nNNFLMao2l2puVzKEGWUGS9ptJSWzomXW786aFH8MmhIzx3qCFcp1bzdVN9+pILL8TWs7cgmYxCQ/XqOLFsldi5aw8efeqvLJEao1yZlVmoYT+OL1x0Lq764iWIRNzCvBdZp+TB+LWbb0RrcyN7MJosJv5QFResQty5MT46isry0rwAI6OxGYnUXEGAeLjnCr6kAZb49/mCKuoy6R8Y4AlHQTUV9aggRYs/O1ibDfr+ixmMYrAovU7h78J/uQo9YlCVXUAS3pdfIlWaAIpsT7HYRQzGbInUXGOXr2i1kAAyOwmS/psPBomkhXRcxGuVJptioE6vy1WYy5Xsia89UXGA5gWfvcRYZOkJIcAjMGXG68PjTz3D8gZf+1+3cgCTiMfYfFegrwtBCXf0kOY0bTKZTVug1xPAGGD5zJYlizE8PopELI6G6jr4PD4UFBbiWFcndu/Zg6uvux6uaRe2v/02swXVcgXWrFzJa0o09+WgMz3H3CWAnDoMdu3cjSOH27BhwynsyTfo8iIKJZoqalBeXoqZRBDHnH3oGepBo92BxKFOKNv6UBhJoMRqhqncgcGBTlgppIvQ/WswkZbDX1GCA6kAEg4r6iqq4N57CJpRJ2oNWlhNGmh1KsQ8XkRI57y+BgPpNN49cBhGlR6tVXVorV+EosoyxDUqvLZrFwYm3TBaCtHQUAtZIgB31zGYg37Ua1RwkPck+aQSS1Crg6y4FE2bN6Frxo3eKSeC4RAaCuxYW12DyOAghj/Zh4hzDNpMqFK5ZCmiRiMGJ6Z4E44kUyiprkFBcRHef3MbLCkl9Godwko5mrduxicTQ/ClElDGZVhb1wqb3gTXjJfZZcF4BA/9/neQp1K49IILsbyxCXaLDeNDwxgeGcGk14tAIoHyRQ0IIg1fIg65XguffwYOmwVBrxcGlZqBYgIkjra1wW4lunwSCepkoqNQSXRxFRJyBcw2G1TpJPTkERQJw2YyoaS0lBlNJKRGXSgkL0LeZjolmTAnMeEPkjAAm2qPjU2ip7sP6UQaDosVM1NTCM14UOZwIDzjxnBfLzOBihY1Y9Gq1SgqLuIiOx3IbreLdfrpMKIDgzw7qTmEdmaaX8F4DIPOCT6oHBY7Ar4AHFa7AJRz4knznHwhwohGQzCZjRzQ6w0WTgxICmHv/n3cdWmz2aAz6uGcdDLIedJJ69Dc0oLDn+xjEHb96jUsQSmEVIJcqgA0Ct2Oaq2aJSdJIoYYxCRLQs0S2lgSMRkQVqQQZ0UWBbQpObRxBRShBBKROB5+4nEsWr8KZcuacXR4AEqZEmatDovqahhESsWiKLTaMNQ/AIvFAo1Oz92XXX0DCISj3LWY9PthoQQzFoXVakVZTRXrplPSRdQv0lqXKVIIe6agJImSSRc08SSScjl69rUhPRVEcWMDHGuXQVVZDG8iCi35xU170f/BR5g53Am5SoZ4gQFLTtqA9p5+DE45sW7zRrS1t6FWZUaobxTukA/HXGO46UffgUFGXn4EcmmQ1msQC0YQHB6Du68XKrsBrlQUO/YdwKKaJixtXAavz4uCAiumOtsQ6euFcsaL6iWt8CRimA76UeEoQYmJus9CGJueQlllNSIuH0YGhzHo86BndAgnL1sFdTgKo1YFbWsdAgVmLF23AZFAELJQCF3vvY/ktItZcqUrlqJo7WokEkqoFaQXH0U6GEDSF0TfR/uQDIZhtJhhraqAL5lAUKXEwb4+HO7th6WwmOVzVJEEKqwOlm+58Kwz0LnnI9h1apSXFsBYVYb27dsx1d0PTUqG8toalK5bjoTJBIXegZRKC4VWi4GxUbzwysuQaTQ49YwzYLRYmJmaZg8MiuWTzFwdm/agoLAEdp0BIc8MUvEozDYzTA4LfFE/y/o69AZYEkD3rj3wDU6gsLoGHo0aIfLc0Krh9AdhMtlh1BpZOrt/aAAakwZ2qxE2rRr1hcVwD4+ho38QFjvtC+SpokcFefgqZPAHgzjUdhRmuwPTM14EIjEeB2JiphNJxEJBpCIxlBYUodjugHN8FHv37kHvUB9Wr1+NVWtWgJKQocF+tDQ3Ydf27WiqqMDJ69ciEglBoaSKAp1fQoc6JWLEtgyHohjoH8GOHTuxZMkyLN1wBhQaLUKREPoH+1lWbUlLM6qKS8islRniZoMeXZ0dePFvL8JRUojzLzgbdpsRFGMQ45gSdfIHbj/WgQ937saqNetgNFlQv6iJAWGTycyyq5HJSejUSky7XLxX1dbXs9esnCSdqPSgVDKD8bXXX8cZZ57BDMd33ngdYa+Xu+VICoq7SolpKhcKYmJsJZ7rYowlBRilRcD54prs+FQaL52oWJbrtfMBjCeKWbKvWYynpMXmXPclxpLi9YhxV77iWvbPhX8LMYgYn0k/U3qfuRrBxPcstJgnjWGl1yz97lzPTOj5zg245E0yM96cxFqkYjsBjFQg6evrmxdgFBmM2WMrjUmlcbTwjKiYxhn6/9U/J5q388XwuS58vvwr340ev64ED5fjn7XAsBDHM/uapV3G2UWCTxUNeMz/5wCM3CCYUWwhhkhnT+enAEYGGsVcibbtzEDOjQMFJP89DEb+6oy8dPbapOcgejBKFYFoH54PYBQ/5/g1IpTX2YJbgi5n7wE5136GwZj9PnG88q7/PBN0vr1qIfv0Z1ngn3f9iO/L3nMoj811vyLAKHowktTb/ySAcb4zOTvXl86b+cZvoef13PM6nsFIk5GK1ZTvU0xz8LAokZqbwZg936Sg+kLmhHTvkp7r0oYl6fz71F6Xhw2ZXYeRrmMRYJTOJ/Fcm48huJD7yX7NfGtnPqKAODeksUuuBnPp92UzR7PvTzqHpOOR876ogXX2FwKDit8vkUglkJHqSk//5Tm89MqrOOusrbjisothMmjnYie28hDlv6XrVPC/mt3/qCZAngYyBY4e7cI9v/5PBILEatGjqLAQP/zhD+CwWjiWpzy0u6sb99//O1YG+eEPv4+W1iZmv1CeTkgRs+KZbSV61xGAJChkkZc6SWeqdUZmWu3cvQ8PP/o417CoFsANp4SdJWIs+XrVFy9jNRQpwEgMxmf/+jIeJ4lUnYnzFhFgpBqGwGC8JONxp2Dgk3J4wXaIagmA2+PHH/7wEA4d7oBGYyBqI8LhINQaGftYrl29Al+/5QbYrEYk42Ho9Tr4gwFuxtfoDWxZs2PnLvztpdcQ8EcQCpDMILB61Qp86aovor6+Gn6Pm1mMYm1ttpmF4zNSXhGkXUXqPdMQSEpQpcVbb23Dnx99goG6lIyAJTlO3bIJl3/hAvaoJMCA/CmTxNrUaXn8CEQTGYzxtAqxDMAoTyQ/s0QqkUqEcVUimZRh+zvv45m/PC+AXYkESoqLcN21V2H50hbOt1l2khVidAwAEjtTqdIiGAzjF//6/6G/vx9f//rXsWXLZgY0SEWL/k/1IAKh03StHHSLAKNQsSZwmFRoqMbDXnIJqsuQf2cAv/ntb3HsaAezzXRUR/J78Z3bv8kAI1mzkM8iNfJNT3lR4ChFOJJCW1cv11snpyZ5TkUjAdTXVjEzqri4UAIwZirmHCKkwVaaGUCepdUzTQCUgxJLUK3W8Rw6fKQNjz32JKZdbmZWeWf8WNzSjJtvvAGlJYXs86nV0hyMCZ6cTFfW4nvf/wn6+8dgNOtw5pmbcemlF3O9LEXsUwKlKT9lUE2Mz0Qp0ozNmkzGABTD8EotPty9B7//w4NMpiCQjYCe0zZvxE03XgdVZt7QWhb6fD4NMFKIQ825NEeJwXj33QLAGIkRoPNfCzDmk0hlBmPGg5HvX7z3NOFZKrajM5qtPIZ0blKjhNnqwCuvbcMzz/wVwUCAX0eNzo2Ntfje978FlZJq2wQw0iZLGRypEiVwHzEYDx+FnNZaBmAkGxZiMJIHI9IxBmOpHilonxHpinbE3HL+C8lFPlN+Q0pNPOnkuOufMwzG734bRcV2yGXUsJpmMgdNTAJNkwkiQqix+9BRPPjwn5nUQcx2WnMOqwlfu+VGrF+7mkE42u+ogZt8Gjn2gQppWW4PRmU6jub6atxy0/VchyYsLp5MIJJI4IWXXsIrr76Miy+8AFdecTl7PVJ9jpnS7E0qyB6zWiJ7mgIGlQqxCFnfJKEkuWmZEn975VU8+/yLbMdGZ55Aao8xWWP50sW4+urLYLHomdlI5CdqTqFz5LGn/4oE1IjyMMiQSsSBZAyXXHg2rrriIsRjHp4LonS37OoLT05/7ZabsLilCRMTo2w6TPKotPCikQgSiRgmxkZRUVoyS6Gdm4hCBw1tksx5luj+zxckioGWGBBIgzYpEzHX5CBG2rGODi48UUcyBdc6rRbRWAYZ5sKJBOQTWTR5WIy5ijXS+8hOwMTfZQeewv1mdGcl8jPiOOSShDj+MxbuwSheM7MHs2RpxQNWWpghEDJfoWbBQWUGkc4ObKVBszSwZQYh0SkyDCYeN9GCUPJZs2MgUvczAbVI1OZrz7D8ZmV9hHNImG+ZHxLCzn84GRPAOwpykuk0jrS1M4NpyjWD08/ayoXnKmLkygkiom4uQfaETY+Z+SgAjKR7rFap+TvI83NsdIxlefce2MfmthvWbwDRyInZEYrG8NJrr6K+qRlLly/Hrg8/JBEDnLR6DbNV1GRnQhtU5hCl1hEZXWCm6EpdRGNjTg6i9DojBobHMBlPIpRSoLagGC2Ni9A7NoC+oBPumI9BROuYByWjMzD5AqgoLURIGcP4QDeKIYcmygISmKCNuqkeR9NhOJNRtNTVw73/MJSjTlRoNXDYTYjFg5D7AiwvOq5Swm8wQVtYgplJDzwT08zoimmUiNiM8Oq1aN24GfsOtqHcaoE+4kdoZAgrqipRZzZDTYw+MhcmdpDBgKBKDUt1JdqG+jHqmWJ50kqzDauKy9C/cydi02NAcAZWMrSOx6ErKoaqogLT3gCKLCXwBCI40HUMZY113PnRaCtHKhRHmHzDltTjw5Eelq7UJRRoNBWjtaoeGqUaE143lEYNHnvwdyz72VRWieWLW9GybCnUOh2O7N8Pp9sNC4FLRXaYaioYJKR5Gw/4YSZgKhJBKpZAeXEJkpEoxsfGoNcZ4JrxQa7WIZRIIUJTXKdDSB5HTB6HzzmOhuJitNbU8GE9MjGBCOlj67WQqZTQ0N+jYTh0WvYc+PBgGyLJNJRkFA4laqqq8e5b2zE1Ngbi7yjiCehkaSQDAVi0GpSWl0NXVQPYC9i/jNYYB0mJONPzyRDc7/Xyz1RyOfsbqMjkVwbsPdYOn9ePEnshRvuH0FjbgJa6RSwryYGdPM2egOFEBHqTnvfWypIqTDtdaGtrw9Jly1Df2Ijunh4YTAYY9HoMDvajq7uTJXTpYOpsPwq70YSVS5bNSksIQZs8030nBHHk+UBnOS07AhpZEiQpR1wBRCjw4khHDk1CBk0UUEUB18QUXnrjDQwGPGg4aRUiGiXLdhlVWqxbvQKBGTfGhwaxtKUFVqOB9wIKiihR7OzuY5/LkvJKON2TUGoU0BJo6PGhtrKKGWRGg17oAIuHkNCkodXIMd3Xh+63d6A4rWZfzMRMGDalAT6VDCUnr0TB2qXwEYuMrj+agvtgB5wfH2I5XWtjNUoaGlka0xUOYPkpJ6F3oB+9uw5A5Y0gokijyz+JS2+9GdUVFaBTOypLwkC+jf1j6Ht7B+IzXkxrEhhHFDKDCauXrUOhuRC2kmKeR9HeHvg6jkEbi8FSXor23h4EgyGYUgo4FDpEUkkEkgkYTGYY1AZ4PT444xF0TY2zbGehXgetQgbTkgZESwvQetJJiIbDUCfiCJMHw7iTQWxNgQNxsxEavRVKuQbJaBDyZAxJkgUJRxEYGsPQkaNwjjqhtdux6LRToSpwwJdMY3BwHMcOH0P/YB8WtTbAPePCJeeejaTPjeqSQljNepK1R/+ujzH5yTHoQ0mUFRQhplNiIhmHobYOFS2t0FgseP6NV/FxWxvkej1LjxoNRhhJ0l2rxrRrEjHy3CwtQyAqg9lSwOy5WCDEgZijyIEla5ZjT9t+TE87UaA3YnlFNfwDw5jqH4ajqhrjqRRieh0C6TSC0SR0GiMi/jAMBiPGppwwFZAsSBDUZXbKiuUITHvQdrSbATYK9Ox2C1oXt7APitM1jSMdHcyCDETjmJyeARRqOAqLGGQNBnzwu9wIuWeQDsehpWYFmQz9IwNYtno5mpc0IRDwwud2YUVLK9r374cmleROUOo4pg5EYuFyWYHOWpL/1epx4MBhdBzrRsvi5WhoWIS41spdlyqlEmPjYwiFQygvK0E0EEQiEIRRrcHU6CjvIWabBZ+0HYZWp8TGjeuZrUxJBSVW/lAYL/79Ze4kbVm8lH1MCMAsKi7lDlICGGfGR6FVKLgZp6G+AatXreRCjkavQyJF8kcRLm7v2LUTGzdt4sRuuLcHH+/YgUOHDuKGr1yPxkWLOCkmAIdeK8qiimc7H6E5JFKlhet8ha/jgZDjC7cnKjTnKvLO93mzxV4xpjmBV2GuIqv0O6Vx8kKK2PnGQ7hm8d6FWFkaB2cXcXMV9aWFwYVei/gd0vhaGj9+qniZW2lu9mXSaxALluywI5dxw6FCIQDVVDjp7e3F4sWLMwxG8hVNZVKWTAxGjskZBmM2KyW76Dv3b/ouQTZSjP+Fe8wXVQvNhJ+/yJtfeu9Ecby0GJudw2S/d77CcL45fTxrZjYUn43RhXER5t3xz02Ye7kARvG6pOtCsFISnlnuP/nHSGwazH7fQuavmG1I/09NU7kkUju7O1FRWQEjezBScp6RSGV/FKGILeYuEh6jUJydpxk21/3Ot2flvS+h/f24jxPXpiinSM9TZDvR7yj2pkKc8JkZf2zem0VmeeaeOB/N3J14O1nsnuy5+Kl1zw2oQj6Xa95Kfy6dI/OtASlLKvv9J9r3T7S2Pv98mnundB88rn6RkUjN3jvp9fR8qEGH4nSpB2Nm4P7bGIyiilGuccg3B6X3mL0fzbcepWea+D7xeeZ+H+03VIRjcyWeuwLASMoMKRw63IaWWQbj3PoTPyt73tC/RUaglFUhziHRVzTfmUHXKj1feG1lGFfS+8l15n7WeXaieOKzzuvPuv/k81iV3pv0LFgIwCh91rn2EWksQ6+Vjq30+mkXE7wKCW8R9iyBHSbui2Sdo8LYhBO/vf/3ONbZieqaGtx843VoWlSXBTAK+/pcAxxfJQOM/H8CdBhgpDoTNdop8frr2/D3l15la5yqymp878474LDbmY1HynEvv/wSXn/9TVRUVOKun/0zN93FiAWjI6ZJaK6RgFW2RM/azH5MWUEqDY3WiFAkgZHxKfzujw+hr3+A61kEVGq1KqQTMVRWlOLO79wOq83ERXRq008liP1IAOPf8fhTz0GlNWWEC2nyxqFXK3HO1tNw5RcvRSJB16RlRiWBQvQfefIRSCVXaPDBB7vw9NPPM9io0ehYFYkL0KS6IgcuuehcXH7ZxUgw444K/Cmh8ZjsTwAEw1Hs238QL7zwCqYn3SyHqlEpsXnTyQwyGnQaAXRlRTAB0OX4hZcyNfWT9H2mJpypF1Ic0NHRhf/87QPwB8PsPajS6HDqltNx3nlnw2LSsKqXVi0AAlRJY+UB8qCHAm+/8z4ee+JZxNNKxKj+I1dCnkxAkSaJ1AL88pf/DIUokcpym0JtkWuVGe9BIQgQauf0mfv2fYKnnvoLRscm2ButsXERLrjwAixpaSTdJ8hlcWaeEsAok2sQiwrXQ2SJyUkX7r77F9zUee211+Lss8/i8SWPPZKfpfFRyqlWIsRf3PAz+3+BgcsNUEoV10x5b6SzXqZAR08PnnjiSQz09bM0azjox53f+RY2blyHSDgg+OwxyK5FgmWAVUgrNWjr6MRTTzzJzbEEvNEYnrZlM+d3zJvMbLUZLTehyf04gFHw3qNRomtRaUkeNgmXewZ//vOjXNOlminZwDQ2NOKqL34RzU2LeIzUKhkikYAAmnONXMmN0Xd+98cskSpTpGH439S9B5Rc13Uluivnqq7qnDO6kTMIIhAEMymSkkhJlJUs2bIsy7I0juM14788/h7/sWyvGf+ZNbLHsmTJsgJtihTFTBAEA3IGGmigAzrnUDnHv/Z59YCHYncTgmVZv7mwQHRXV7133w3nnH323k4zHnzgfnzoQx9UGhFp62OgRK7mTC7CNep3GMsJKAwDkqks/v5b38Ebb74Fl9sjAM+qTkUSs6bKJ8QVzlXOS2lAoKyqAD6KpL6MP0FIkdQyYW4+KB6MgRBZyhlpxJU5nUsLAP8Xf/5ncNktEAZj0cNS4s/r5CSleV9v0Mn6IcbE/JzSu/mcDv+THoyUSP3Kl9HR0SzzifUDyn3qdIrXtgIuKpgOH4VYNJGBazRKPMb3Y9LEqnk4lpL5evzocRk/NjWsWd2O3/6dL8NmI2jLOUufRcXTUBiMIpGqMBhF1ln8Lgkw1gvrF3kCjESuij6M0mTGu1XUGEpz7ZvwhpKka6ncV82fl81v6Fsr9u56/Mmf/N8iR/27v/c7qK4pl71R2MCs0eTJGqfnIkt2eizGU/jr//m/MDo6Insr94z1a7vxG7/+a6itrpCGENm3zEaptXI+y5jrLPhPf/xfMTQ+Az3VxjjueXKac+juUM4ar8cFk9mITDYjteRvfOtbCIdDC9WyxQAAIABJREFU+MqXfxOtzY0yOgTxVWCcYY7ko/wJ5xunWT4v+z7nbEFvgsPlwYVLVxRpaDbicr1nsyhzuRAKBqQJ4Jc/83F0djSJPDQBRt7vkWOn8N0f/AuSWb34+3KfEMA0m8YTjz+CT/zSh5CMz8kzVZ6XHrovfPzBwsefehIbNqwVD0abzQK3yyHFfiLQsWgEczPTqKutEZRTMRjVIN1yUCvTcqmv0uBpqeJFaYFjqa5pJSDlZqzHlStX4Xa70djYKJriimlm8VDnYaJlEWqYlUsFJKVB6fWAp3gz2sB+pWTmxoRWXqXN35YrOmivR+QNSpI+/nuprq3lgmxl4yp+fsnDENmA915YMRdRgdHlu8UVMEAF4pQgWRsQll47gyu+XtF8NwpFl36ZLETSG4qbNReNeLJl2J2Th9Vmg8FoEBk7sr3EH9Gkl24eSsCxcCTjwV2Ae2hBDwvfN5UWtF6Ms8WMOS20d26I1waHhPG6avUavPjKq3j4A49ianoGDrcTm7dtRiDoh8fugNVkko6lBP2nuPexc0KMpHXCxhodGIIFRjTW1SE0NycGp1a3B3lS5g1m6MxWnDhzFodPHMf9Dz2AhoZ6KbSSm5gIh8TwGA4zYsiKTKLHYIE1mZF7zJl0iFBH3myDyWBDKpHD5auDuDY7jbzJgM6aerhMZszOzmAiHQa8Dph0gGMxglU5E5oqfNJtcO3cccz0nAO3HavBirjRLgzGll13YsEEDIwPYV13J9554QXxi9u8bj0q62olSDh/6CACo2PIJnPwVdWge8MmRMkEmplDnoU6nwexKh8WPE7YG5txuadPfN9q9TqkJyexproabu646TQcHg9W79klkpIpmw1powEzi/PS0cQu2+aGJuiDEQwfPYUKSpbFI4gGZuHxOCRZZvdaKBKHyWhD2mxFzGSCt6UJVwYGcd/e/Whv60IhlUHCY8GJiQFE4lFUZvXI90/AlsvD5bAhEFhAQ2cH3j15EhePnkBXZS2afD60tjShvKEWQ9OTWCxksXr/PizoCvBncqhvboOZLKBCQpEK5UTIFECI2ciCJQOMHD0O8jA5XEjkDTh5qR8powXGchsWEvMisenQ6bB17TqRqTx+6gyi2RxsZWWIp1KwsMiUSqDOV4Z169fjyHlKd7oEwPTPzaPS68WJI4dx/uwpuG0WdLW1IBePoaW6Gg6jUbwVLM0dGIskUV5ZgUQ8JoeWw2aTA7GuthoT42OoqqgQWcLqqkp0r+pEJldAKBKTQisPfm+ZDxZ2HgHF7ryIFPRZMGWzBjvTFuYXUF3biEMHDsFhsuADH3wUsBhxrrcHoVAALotV8VtLxPHOO+9gXccqVLPbMZXCvffdA4vDxr47WFwOxJJJ8WJjIGnhIS3SFRkJhJiAUQLYonfKuqNMKhlPPDTTUT4Lo0ilzk3N4sy5C5iYn0c4m0ZTZzsKpPfb7Ni+fSuCfj9GR4YEYGQ3KA9WSrWS6EWfuf7eKwgFQ3DW1cDT2IiyvAGZ0QmM9FyEx+dGx7ZNMHldIs+SzGVhJ+tr0Y+x85fgM5iR8IdgyQJOs1XkdctXt8G9qgkpq1FkTAupLAyRBHILYXHFNrucMDrsyGRTyNlNiBWyIlMSuDaBi28fk8ApadGhYft67Nh7p4xbMp+GNZMHrs3h6mvvANEUhiKLqNiwCjGDHgOXrqKzqh777tyJuaFB5EOLaHI5xDfSWlmHYDorLNIyux1euw1zE5PCQjP6PGjZsBHJLDsWC7jQP4izEyPobm3B6toa2NxOmKsrUL5+FaIGgr9sQQ3CTWnSiVn0X7yIJHKoqKwWxl3v8dNw+DzwrmqFt60VIyfP4fjzL8NqMKOqoxUd9++DtbUJsHugTxkRn49hcLgfbx45gEgqhg8/8UFU+zyo8npgoWpOIYtcOITZq4OwRlIwh5OYHrgm8yfusaJj+3ZUdXXhrUsX8dw778Ds8GD3ljvgzBsEWJ/2z8If90uiSkaeQWdHjublDhs8ZT6YYUJNbR0aO9vxzsVTSGcScOn02NzcIqzASCwME7tm0wXo6bmbiOPkqXOw213SOclky2gxI5aMwm7Ro67cg3rq4wMIR5Jw2p2yN9DbhOB7TpdHNJdBKJ1BIJGSholgJAkqXdTX1sNpMyIa9ePAwTewdtUaGLJAucOD86fOiF/ivY/cD7vPgbGxISRCQWwlUzAWwysvvIDNmzdi9bpuYTCy6GAy6ZGjJ6nOgGQ8jb//5j/ggx/+KFraV4mUbM7hkUTMZbQik0rB7nJhYHQIA5w/qRSc0GOqf1DY1Q994GHEkMZrr7+G7du3o6GpCYlMGlaXC7MBP/7luR9jbHwS+/bth81sQ2tTG6p8VRi42ocopTjcdokZKUubi8ZQ6ytHa2ODnOdmmwXpfAaheBQjkxOopBT34iKqKypw4fQZvPrSC/jt3/qySFIbzey4pb8kkyRFkopJieR/Yi6gZETLwQy3UzS+daBBk4SqviGaBOc9sdASiNNK11eaSJXGe2qRrfTvpT73ZjDn5qBQZTCWfFcDmL33PtXPXO6zlitaklGvhOhqC5zmyakAneQXqkG98vOVMEYlWtXGrMqri9ZH12VSA4GAFOLp+akwYlWg5EZToIkMdGmKU35WmqdoY//rBVIti65Yu5Hs4z2MI+VzJJ6XRkxVn+3m0ZL3vd6Qp4yTXIeM2fKg2kqA5XJzeqkC9vsVtUsL1ssBRSqQp74fm/bkSd6UnKgVpuWtE7TzW0ldVPCqODO0PliaoWQ+yOdIcJndv0oeQtlP43saLa8zHiT/Kl0fSt+setnXl7HUBosesMUZyKKB5C6pFAYGB1BXVyc5qtx7sbOSu9d1xZmb2Lk3BmZZ2LT44eqY3sr+ttxrlAJEyScV/ynsRb0CXmnzcmkkLq4NZUS0z+LGOiwdQ76X9pNKgbJl94sig/H95qT295dasz/NOJWu25VAsPdjZy13X0t9XwWZStfT9c8vNm8rP7+hrsNnNDc3JypO7e1tMseV31E7ed8r6blU7eB2zr1bub+Vxn6lz7yd/ax0r7hxfcp4yNyVhUhfNhbkDNJ8fO78RaymJYnHW2S6KGOm1DZurslo1552bqy0x2rnb+nrljrXb2Vc/zWvud19f7nPXOk5LjWf1XFTa1taAFetJ91KbKSuVe1nLBU3LQswMq4UBR1alyjkBDaNU37RWeZDPlvA1MQkXj9wEK+9dkCKwmT/3bX3Djz1sQ+hrKoSuXhC2d8J6BVlpZXrKsYXSlFP9lM5k4TESJBKL75mP/j+0zh06G00NbXgN7/0JbSvWYPg7CzeOnQIL7/8EkKBIJqaG/Gf//N/gtPjQipOn7zcda84le2lNnTIdbBplh6Kdqd4bBEMiEQT+PY//hNOnDpdPAeZMyksTMp437F9G371c58Wpg3zY4/bI7VWevARBCXYqDZRmYwGAYwee/QRPPHhx6TwzmZmElFYLyOow32Jss3Mnaan5vD008/inXePiroKWYXEKUhiYZ5AFR7Kke7cuR0ej0tk+jhWJotJ1qmc49kc+vqG8dxzP8Hlyz3SlEg20O5dd+LRRx5BS0uzWK9QFYljwfeW/YAFbh39L+nDrQAXbLJkw+8Pf/g0LvdeUSRqa6px3/0PYO9dd4ucoZlNYwSfKW2bLoIKVEhjkw30ePGl1/DMs88LeBNPpkXViaBAOhHBxo3r8Yd/+PvF388rNg5kCJFxStUrkdnUSaOb3mRELJPBkXfexWuvvYa+K33w+ny4a89e3L3vLrkvIjRkUZIRRjCB9ZZcwYBINAkX/RJzwNtvvo2nn/4XkTndtnUrPvOZT6Oi0otYLCyAlFFsSG4QWG46M4u1aqmxCsDIfU/ZI9mYTfnXw4cP40fPPINIOCxWPP/xD34fe/fuktqTqk7AZ8u5R9CT+6rD7caVy7348XPP4/KlXvmZy+nCk08+gS2bN6G6pgrxpDKf5XlJfqdcmcrYL1alr+/bwWBI1suzzz0npBCCvju2b8a999yNrVu2SuzF8ZWG+mRSLDYUNToDwuE4/uzP/gLDI2PSDBxLxsUG7p79+/H444+L2k5S1hfZwXqx7lHwThW4VpoWKa1NsO3s2bP49re/g4nJKVFQamttwcc/9lGsX7saoZAfDptSGxPQT68X8JZKKpwDrHMr55FCgOH35heC+Kv//tcYGR2H0cC1SWIAAak0HHYL/uS//DEam+qQCAdFhpPYDGvoXI/cczj/WSvnfiZAld6IeCyJTJp+qnb8t//2NYyNjuLXfu1XccfOrQgFF2B3WGA0UM1PAYS4rjh+orQhnXz0oSVTWtnHeK2ynrIEf00YGLiG73z722JTw5evWd2F3/+D3xXSQDqZFAslA68jnpDfIcB45nyv3DfHhiqCJoMOdbVV+Nqf/6kAeLxX1jNpc8SmbtpKGYuNbGoOcCMXWBqveL/zkc9D9gPxTLQKuK4oqhFvsAgj+Pd++3ekcf03v/wlNDTUybVxzAWDKOZxZqMZ0XgSOb0R3//h03j7rbdkDrMeev999+Kzv/wZpZG1OIPN3NNybG7VwWC2wh+I4v/587/CyOiUWHUJ1izAa67IIvyoSKSKulwhixdefAkv/ORFbN+2Fb/y2c/A6bQKuzqTSci+puBgSl6l+rsWJ7Gi8AkCwZBminiCdaJv49z5HgHqeWYQo6H/LoHQhx/ej3v371LIBSKDC5w5ex7f+94PEY2nUKBsLq20uKdl0nj8sQ/gs5/+GHKZgMjJyvzm2vv8k/cWPvKxD2PLlk2YnZ2Cw2qGx+MWRN9ML6ZQAHOzs6ivrZYHrVAfi5ICxUQjJ50dSz/spQoc2iBDO2nUoGGpbkMlkFC6Pa5evYry8nJUV1fLwCnordpBVOxeKc4yNUkqnXTLBXfXk2gmYUUQTQ1etQHmckGQNglXP1O9L+21aAOjpa6lNJFUX6OV1tBK2GjHcalge7nnoH3tigmBqqmrKagtldDdeD9l0+MC5qJJJlLiocdCDv9wcnIzZKeSzW4V8IF+mtFkHGaLRSkwFnICdFAGjsEgQW+yvrgpmrgYskoAwuDP7nCKEbRieA0JKvyLARw8+CY2bd6Kzu5u/MVf/iX+4A//EJlcDkeOH8faTZtE3lSfSSOXSMBKKnI2DZvbhhRpzfkcLHojLHkDJvqHMHVtBG0VVSgjyEl/qcoqLKTS1IdDzmzFwMgoTp4+LeyNO7ZswbZ1a9FcXQ0Twc6AH2mHCYt6Ms7MyAWjqDXZReou7TAiYzMLg86YsyETB6KxJKbmJmE2FeDKAcMXLsHncsNWW4nxaBABgkkON5yRBDpqK1FV7sSpI28iPzaCinAEOqMFM1kg4SrDur13IW+zILAwA//8NE4ceQcf+/hTqN+wEWwTi/gDeOuF51GWzsKbBNwWsu0MyJpNGFtYRMHugK2tDSFfGSZMBmRsTsyNz0MXDqNcX4ArlUJ3eQVqLGYszs7A5HGhc+9umMt9COmAaCYtBXgCdZFoBOf7riITisKbM2BVdT28LifyhQSyqRgS4QBcZguy3MTIEjSZEDGZ4K5vxJlLvZidnsaj++6DU29EzKlHymVENOBHeTiF0MkeTA5fQzKXwOL8LLbs3YfeiWlcPnUOTXY36mx2uG1WpPQ5VK/rQtnqTng3rsfZ/kH0DI7A7a3Ets1bYDYkMTYyCKvBBp/Njdj8IqyZDBrL3IgH5kUucTYYRsrqQv9MEHN0+vaYEcoGpbsvE49jFVlXdY2YnlqAx1sp5rqTU9NiFJyMh1Fe5hbANacji7QS+WQCb71xAMP9fWIOTvmPxsZakTI05rMyJgSr2fmS9lTh+MCQsLcY3LPrhIV4Sgz6yrxYmJ9DmceNgH9RGkM6O9qRjCYQD0XFm5C4aefqbgTCIYxPjsNoMkhCUEMwsrNTZH09Th7uGQxNTElQ99TjH0JdQy2iyRj84SDMRIUyWeVwTiYxMzWNN19+FVU2l7Cjdt+7DxX1tYinEggnEwJqsBvKwkJuNiMyAjxHTGQhMpDP0LPNJ1530kGl1ylS3UajYowsBvV5xCJx5DJ5HDx4CB6vF21ruuCtqsDU9DRm5mbR1t6OibFROG02rO9eBR33IAZxsShOvvU2JkaG0bl1B7rv3A1nMovwpSuYudKLjC6Dxjs2o6y9RWR5DeA+RV9HpZNOmCqZgkiHQsDEpMiZ6iwG5C1GxCMR2XfsFjv0RElTlK0kcBqF2WWC0eNGhAE5jHDoLXj7hVfRXFkDT4UPb5x8F3c/9iBgo+Ey4DFakQ8mMHmqBwsj00iZjECZC6FsEscOHESnpxx7t25GPh2DPzCNJp8XwZl5tGzbDWtFHRKL89Cb9bA6zEiMTCDm96N8bTf0jfXCoEPBiVw4hb997mmY7GY8+cADuHr2PLKFPKo3dCLjsyFtKEgTQE1GD8PEHAbPnmOuAbPVhFQsjjqHDzORCPLVZahqb8XglT5M9VzF6s5O2KvK0bpnO/SNtQimgfG+CdgSBrR3dyKhS+Lr3/w7fOBDj2JNF59PWsaS8hN6YwEZeu/lgdTwJK4dPILw3Bw8jRWo61wFX8cqTBv0ODkxLo0H7TWtWFvXIjr+wVgAMOfhYeI6NiEyrgmDGVeD85ic8yObKmDVqjWobWvF62eOCUDuMxmxva0d7fU1iCAFGM0iF8ImGO7LJ0+ekoQynS0gSWkQTxkCi4uoqfBgbUczqsoccFitSCSZxuthYkAuXbxZNsEhZdRhPp5A39g4RiZnUV7dCP98CB6nGzu3rUcssohnX3oR+/ffhwtnLmKotx/6LNDY0oydd+2Cr9YryaUdeXhYcE0kMTo2hh8/9wxWr18tcj7ZbEpkfenX6bA78eYbb+FS71V88Te/ijybJSxWRAwGmPUmGONpDPcNwl3uw8jCDHqH+mE2GFBldaDGakOF24XaxlqECin86NnnUF1RjX333INrYyNI5HJw+3w4+PZbOHDwEDo7V+Ezn/os2prbMD89J9K7FvrSWowYGRmRppjw1DQqbA7s3XmHAK7xSBgGqwkLoQCGxsdgczpwbWgItXX1eOutN2HK5/EfvvoVzAwNSOdfKhWDzWFDjsA8E1D2PqqqsEqp9UbDuSbAu5Wi8nKF3vdLTkp/fjsFu9JY7f0+szQu1sZsyxXY1NcsV2BbKkbUXkdpAb20eFc6xqXF+JvuSSRhioChhs25VHx8U1fq7eWPxY5qJYlkIWdhYUH+dHZ2Xm/iuxGTK9iXwphV4snl7v09Mbl0YhdhzutxsQpQ3izhyfNZGtg5i5eRwtTG6NrnqhR9mNcsDT/dTiF/pXm70nxcrmC+VC6w1By5+b2Lsm7F21KLzqVzU5sf3fyeNwBieV8du64VmUjmHVI8TqWkgKwoKCgyaNqvlXOYm6VE1Tmj/r72WhgHMTeh9ywLmHV19SK/LszyIitGO53lWStqZQogzZyabIAlBn+pz72VPW7l1xQLESXNDwRlpSBmYEFVK3OrePyUPpvSNfGe/fE2AUbh5Wi61lcCMrT7iPbZ3MoYafdi7TgvlZNrga+fJcCoXsNSNQHuLwTDbrCkb4BeWoCxra3tOrNOAfNvyF+X7t3q55XuASvu4e93SP0Mf347AOPy80MBGIV1WPSrUgBGxdfrQs8ldK9eA5fIwN3MmFWkL5Uv7VzUNn3zZ9q5ULoeltsvf4bD9VO91e3EK0vVtNQPfb91sNSa4u+q57z63reyvrXPga/XMiSXmruldcab9n2hdihgBs8IAiQsLJ84fgpRKp7oTUJk6Ls6IGw8ssri8Sj0ujT27tmBbdu2SuG1vl7Z59V9Ub0u7WfzHsVHTjE8k3lnsVhx9ux5PP30P0tx90u/+WWU+crx+muv4dChtxD0BwSk8rhdePIjT2D7tm3w+spgdTrEs1wJN3haqHGBenJw76bhjB5RqrvZaGWygP/zjb9H75U+kQWm55uoO4iMvBEetxt7d92BB+6/TxSKeAacOHoU3/ve90R20+FwyOFKKxMWnHk/W7Zswac/8XFU+DwCLJrNlBzOSD5Cr3u+hvdFttK1wRH843e/j/6rA/CV12AhEBGGltPpQCIekfrtBx55CPfddw9qqirAQnw6GVd8HQ2UAaW6hAHzC3688cYbePXVVxEKhaT+SxuUL33pN9DQ2Ainy41EPC5AGL+4P+bl2sxwVVchn05jsPcKnvnRM7hw4QISiQQ2btyIJ594Em3t3D/zAgzpChnFQklqlWbFV5IEBosV166N4B++/R1cunwVlJElMMe9JB5ZRDaVwJ49u/G7v/u7YtvFOcC6Zj6XlTHlGFrsdgGv/PPzGBoexitvvI6LFy8K2NrdtQr77roLd9yxQ+o39PRT7GUUHpfUowsFmC12mGwOJGIpma8vvvAK+voG5Jnynr/4xS9gz749sJiowpZALpeWhm42+S31RaDuJtdBVZWAEYqeYGYcr7zysvzhev/qV7+KO3bsQIpqNLIo1bmo7pVsYmbjqxXxWAovvfQaDrz+JjLpnNSZfumXPo7HPvQYfFU+ZBIxpJKx62cX56PSHKb4QHP+EviMReP45je/hVdeeQU+n0/WHgHm++7bIx55jL1Yr+LCIFAiTHWhc+lkrdEq4U//9L/i/PmL0BlMYu/B7xEM2r9/Px566EFRN6PCGOtN/H4yyQaCvOQQtPng8zeYLTj27jv4wQ++j9mZaZH1raupwcc++lGsXUOPd8acSQH+FPKTQfIQo8ksYDZ9PzmfRBq1AKSpGuQpw+DgEP7HX/+/mJqZhtvlRSqZk6bgVCqBinIfvvqVL+POO+9ALkNQJy/1M84PkkPIICYIlSlkEIpExG4pn1dsl2w2F6Ymp/G1r30NgYAfjz32AXz0Y0/IvhGJ0JbELLKY9HxlswHnKZ8R71mrTHDTPi71OTOC4TCOHj0qexjrdV2rVuH3f+/3iyoxBakrElTlnAxH4vjLv/4b9PT2C3OTYBibogl+e8vc+Mu/+BrMJr3IN3PN8rOJN/FebVRoEzb4zWfxSvGd9melZ5T6TNR8T/FJZ2eEGTqDReo+/+O//5Ws309/+lPYv/9uec7cE5jHUTGTUs9cT9zHKKt64fx5fPOb35Q8k+fBF7/4G9i4ccP1PZ/vxX2IDQv03bQ63FgIhPG3f/MNDA4Ok8IiDZBClNYBHR3t+JVf/SzcHgcsFiMW/XP4u6//HyzMLOCxxx7FIw8/gEgkALOZ1jVsIFBjF6WJSmFuKJKpbOwmiYsMctp75ekfabLg+edfxLPP/gR6o0WY1AqbVZHe3rC+HU999HFUlJfLPs7z+tSp0/je934g64ZAJD+Da5P7NNfQFz7/GcQj0zDoFcBamhQ/+ciuwic+9ZQwQKamxuG0W2VzUwFG0vXnZmdQV1MtaHOxrKPo5Ko0b9KvV5B2WS5A0UpMaA/o0oD4euAtn0GAsQ+VlZWoqKgoSiFpJQqWBhhvNXi+fq004BW0WZU8KvZTFJOe5SZ36b2WJofqfWr/VgMn7eZ/K4n8ctIkSx0i6nUtlWy8b4RavGe1O7s00CsdW+V5KRRwRcKVGwe15Q2ycXDTIcOQnQDReEw2Im6+lCQlR51dE0YGZaR4s7ssX4CTkpWZjBi+kmFUIHVXR4JZXrTfdbmc0r1iMCEYDKOioko2iuPHT+IjH/0YCqKl/zR+5/d+T4Kss+fPIxAM4+EHHoI+n0OO7AuDHrFEVOT6TFazXI/NZEEhmcHUwAiOHnwLlTYr7NkMQokkjGVlGKX34J13oHp1F3r6++BxuDDScwWBkXGYkins370bXY2NmB8YRFVXGwzt9UgZeejk4TSYEc0mkbQZMBMJIRxJoL2iFTbYkY6nYTXkUEYT7asjOPLKq6ipqUJ9cxPOX+1FOJlCa3sbGuuqYaf8pi4Nf3ACbu5Q18bgn15A1OKAvqoWs/EkQvEYssk4vHYL+i9ewAcfexx2X4WAtAfeOITNXWtR6/HiyumzCIYCsPvKsH7fLuQdNiQNRmTdHpwdncB0PAWz3YvFyQXMzA7BoIvgyfvvxdqqKhSiMehTSWR1OsRMBhgrKpEhoEfat84AXSYLsgnOXulBLpFCld2DNa3tqK2uAnQ5FNIx6PJkrRQ3SbMdab0B05E4rk7NIhRP4eQbB/H4zt1YXVODocVxVHbUi757rH8cyf4JmJ0O5MnmnJ5CZXMznv7RjzF1bRjbOjqxo3sNHDYzJuam0LB2FcraW5FyOfDq0RNYiCawGIxi/Yb1sFt1GLx6BWVmBypMDvgHh2GORNHksmNhfBi1ddWYDodQ1b0WNWs3IW60IGPSI5KIoKDLYXFhAS6XA92r1kCXM8BitMsB63R7EE5GkTVmcW1yCBfOnUVoehHxIBlvORgKBWxYvw6bNm2EmwDk4jxWdXagwE58buaSAOuQd3nx5onTAtayGSQWCUsX2IZ166XLhl1T7DKMRSJiCG+zWpCOJ4X5SyCOB05ZRTlm5uewGAjAaGY3ShKNdfXCJspyfZotSCSS+N/f+Bbqm5rR2daKaqcb/rEJ2Mj82r4FOrsJ8TQbUUx445XXcPnyZYSSUZg9djz46MPYtH6DsMnIAvW4PBK4cGfI5DLI6XLSoUUGL+MIAoj0DO3t7ZXusO3bt8HtdmFyYkyCIErF2O1OaS5IxjOYnp6RA2/t5o1oamvB0OiIJFSrurtwpbdX5Fs3rlkNukKYaX6dSmFiYADhgB+1be3w1DVg9Mx5TJw+i67qamHB5qxmVLe3obf/GqwWB7buvAM6mxkFpwlJfQ4Z6quLl5LS6mIxGAWcp/8g2Wf5SFwCL/rrMcAlwA5dAjlDBuGxGThsLhjdbvj9QVzpuYqmsirMTkzh0vAA7njkPnRtXi+yvOzeDGWSMNK3ME9Gdw4ZvR7f/V9fR3xsGt3VNaisq8C67euRN+fhKhQQGZ+Bvb4R1rp66Bl1sCkjHELo8lXMDo2DA3+3AAAgAElEQVTB3ViL2k2boTdbkQ3nkRmdQb7Gh+fPHMXV2UlU+BjspxBLxKCnUXUmhSqnC2XZAurJ0wtHRA6H7DZ/JAyv2YmkToe404rG1V2orq5Bcn4RpmwGHR1tKGuqR9qgQzCZwfnzl2EomLFuy1ZEsxl88x+/g9Xd3fjwww8jF47AJsx4IF1IQ2/VC8s3PbsIf/8wEtOzyIUCIlNqdZejUFeHeFU5DI310nDAAIhAfGdjA9LTM4ic60WwZwBWbxna7tqFQm0FFkIRJNJ5lFVUI2M24VpgDjPTE6h3uLChsQXmeBQFmx4LySQmAiHxAWltbhLJUBaM6eGZyhbEz5Om8GUuO2p8bpj1OZH5SAmP0QAdGe/SVSi6S+IUVjAYMRsI4NrYFHKUCklQxsSI1uY6WK0GfOvv/wG//JnP4fCR45icmcXeu+/GXGARzY0NaGmoBVIJONnRy88Jh9Fz8TwGBvqwZesmbNq0XjEdJ9vW4UQ4GMJLL76C9q7VWL95G2LprPjRjkXDcNucsOd0GB64hq41awCXFb1DA9Bls6h1ebC2oVkY00xSAukYTp4+g+BCQLqZ2VHN52ux2mQPm1/0Y3B4BPvuuxcbN2+BxeHEIhtoKPVMTf9cHo1VVQhMz8DncKCqwodQOAB3mUfM66dnZjAzPY3mhkbZKy1uJ777/X/Cji2bcefWLThy6KB4aaxd1428yKQyjqAPBuUFC9BlFRCH0h5LSQreamG5NO651SLXcnGaNgF635hqmReUFrbV+FHul93QGtlA7VssJS/G31kJYFypOLgUqLHUfavfWzG+/rkCjApwokrZqQDj4uIi2tvbr9/CTc9a5tLyMrHa+FxbQJaMoFiDvjleL0qj3cRqVaRbWfC4HYCRDRjLAYwrzbXl5vRKheaV3m+lgvlSgAXfa6l5q1zXzx5gZLEyGo0g4PfD7fHA5/Mqfq70WZIE+mbUWjs+S+ZGGpBhpTUhAKPZLCotQ0PDUnj2eAgwssiljCjzHXXNST52ndz4bwMwLv8c1XG4ASCq48ACiFIQVwrJN3I9xp5KkWepMVs2H/53ABi113IrZ8FSc7p0H5bnp3poloBKt7vXl+6n1+scWgb0bQCMQj4QObebmx9K9+ql1uutjNfP4n5vZY/5aT5n+bNbqUXcABgpS6iAtizw9lzuRRcBRpdH/q1t4P7XAYyaw6F4I7cTX/w0Y3Arr11p31/prFhuXrxfDKHdL7RrqhSkVdWx3g+w1F6/9rVLxR/q95a6dqrmMA+lshcBIr5mZHgUP/zhP2NoaASVldUIhygBaYDT6ZLCLwurmXQU6RTVfvJSSP7kJz+JzZs3yxmjlQ/X3ivf+8a+rxc/LbvdgXg8iddfex2vv/6GMJyYa4gModg66WEtSuqRoVxdXSWMtg99+IOopj3GdfnGmwFGhQVjFunVg2++iQsXexAORxAMR4RFRHCTcBIL6telMAsFhAOLonRE8IZsnrGxUQSDQZSXV1xXZCBQot6H3WbDujWr4fW4Ud9Qix07tqK8ogzJZExyOYvVInYsJiNrUyaRtXzppVdQVVWPnE6PQDAozcNU9iJYQgnY+vpaNDU2SCzGusWuXXeipaVJxoueZzqRxFQaeMiqO3funNSTqqqqBCjctm0b2Ghhc1FNRpU1VWQo52dnBZg8z7pfICBWR/fffz927twpYIf4D7LJjMprzDnY/GyyyPzoudSLy729ImfQ139NmI8mqVcqeb6AB4YCzEa91KXvuusuIUZQDpasWM5tAo6cH1SZmpycxMDAIManJoXE0NHZIde/ccN6NDU2CqhCYElqoHJNrDkoYAvtTw4fPYZMvoD5uUVcudIvLFGCCZxDVACj/RMVCcl4q66ukHF1ORzSoHmr+64wkEQ3mMB4HvPzc/j+97+PU6dO4bd+68u4++79AsKpkqtarRGmKQpLjKxEsrb06OnpxeuvHcC5cxfkntas7caDD92H9Zs2wGqm8kNaxojPgaEhYyn+zfsZGBjAP//zv+BK7xV4yspQW1OLJ554Atu2bRGpTwKUfC2JK5z/bOwm8MHrpqoP57rfH8Af//F/kZhw3foN6OjsEiJLT89FmRMEE2m5tmnTJgGuybC0ut0o5HJIhMOIxqIIR6I4ePCg2AXFY1F5xnffvQ+PP/qoyBtTjlZYhVTbY7MbVXvMZjl7uO6E0Gw0yryi6h5zZY4bvS5//OyP8drrBwSAIlBs0JtlvhCk5HOnvOwTH/6QgHGUpeT649pJxKLF8y1LdVqYWesj4aFggMHqwPTYFA6/exg/+tGPZO02tzTg05/+JNatWyNzjCpmNrsd8WhMGIusyxMwElC0qGJROmeI9VARzWg2IxQK4+kf/gCvvvqarNff+q2vyO+pMuLc+wgGv3P4CL739HOYZ3OBxFIKO1S8Nw16fPHXfw07tm8VWWIqm5EswQYAkRVNp67HnTfHpMvP5+ViOjW2ZZzO61K904lRZKDH4OAInnnmGVF641pdv34tfuULXxASDFnTbDwXT1ODXkBtjhOZvrRQ++53v4tTJ0+ita0N/9cf/ZHYy/BLbVrl2CoBtR5GmxMnT57GN7/5D1hc5F5IxisBSIVp3djcgF/9/OfQ0dEqjNi3Dh3Es888h0wyK40YH3/qIyKBzBpSRnwdc5Jf3NAeNig+l+Q6ZKnwCGFaR6IxabTylVfh2LGT+Ju//YYiIcxSlsA1tAnLo8LnwAcfe1D2JDbXUEqVzR1k83OsgoFQkfGsyM9v27YdX/ri5+C0sRmWLHrlj+4TD99Z+NRnfkkAxomJUbgpKcbuiXRKGIwCMM4pACM3PNEUJpx4iwCjWuRQE5XSIEP9vhqIqEGBNti5HkiIebAOfX39qK2thderJI/CclOmoJIEaeYdJ1Rp8KGCbfyNUp149Wfs6FA01G9OqLRB+lKbtbagU5owqNeivVf+/+12mS+b1K0g23U7CYSMiV6hpKvjxc2P1y0Hkcbz8vq9sbBvNyOeSEhRRfEqoca1UelOoT+cySRypmweUMZdkTWgaS4lEQ05HazUDDZbkWNwx+K+SY+8voBoJkEtA2R17OgxwswNnMEBe31yOsQSSaETl/kqcMcddyKTz+HFl1/Fpz/7ORQMBlztG0A0HMWeXXuQSyTJ8xUPLHZfsSMrK6wJ8o10MOR1GLx4BVPDoyhEIvCY9PA0NgAuBwbn51DftQq1rQQmBoTt63U6EZmdx1jvFaxpbEZzmQ+9x45g3V074d64GpORCGpqG0XiNWcy4Jp/Bn1jI0jF02ivbIHH4kHIH4LPpkN5PgX9wBgCg0PCLnZYzJibnkUyn4fdW4aNu+9EKhJEYGoUrrZqOLxlCL59HPOLIejKq1G3YRMGZ2cxOjmJ2elJ5BJxVJd5UF7mlY7uucUgFgNhdLevRldnl/iCJdIJlNVWonpdN3ROG3JWC0YW/Dhx7hJSaT3KPFWYHpvE3OwwfB7gUx99Avr5OQxfuICKygroHTYZl+YtW+Csr0NcZCEMsBmMmJ+cQv/lSwJ2OW0ObFi3TrSfU7EIXE6LSCUS2BVWtNmGWE6Pkel59I5NiWn5bH8fChOT2N/djXgqiKbORvH/u3LsDCb7RtG1805kK324trCAUCyO1195BflEAh9+6GGsaWuBSQ+4y1wwOG3C6gzm8njrxGkkCzrMLARQVV2NqnIPAtOzMOd08JmtcGRyqCCzTJ9HeGoUuVQCGR1Q1tCE1k3bAYcLhQI7YoG8WYeJ4BwGp8dhsTvFvLuqrBrJGDX9bahvbcTQ1BB++Pw/Y25mEh4YYC7oBNRrbW7BJz71KRjNVpw6fxbRZAJ1DY3C6qurrEYuRbPgDCqbmnBtcgr+gF8OPTKFXU4n2lpbxZ+Ahw07+chqEr/DbEbkPhVPwrxIcxjMJgHnGbzz8CH453Q4xDeUABkBv8HBa3juhZex6659Mi/M8RQy0wvQxxN46NFHYKv1CehmMZlx/sQphKJRGMpdOHDsbbR2tuID9z4AR8EIh04xDs9Q2thsQNYA5E28NuprU8JUAeuSqbxI2Z0+fUqCtEX/ohLoGw3FLkqDyD6wkX5VV7c0mgRCQWzetg1r168TCVr6HrGQS8CUnU8Eq5BKwsoDloUbdugzCMvncPX0GUz1XsHa1jaEwiH4GZy3dmBgYJh4N/bcsw/W6jJkLXnE9TnkjWYJqsiS0LFoGU9i7OwljJ/vxdraJsQWyCTVI6bLiyTpur07UTBkMTvYh7Ej52HXW9G5cztmcxlM+wMIDs+ikMxiLh5Bx+5tqF/fJf6ZVTU1mI9HJMCaGp/A+OQk5qamUGNxoNZoQ6XZior6CqzduwOpVARDJ04jMDQOo8+LNTu2wVnuk716fvAa+g6fEEZgQpfH+l074XaXYezYBQRmF1GzZR2M61fhB28fwtnLl8T3cN/2O9HU0IgMJV/SCSxMTKDN6oI9lcX04DUkTTl425ox0XcN0VxeGivW3rkDdrdT8fPj8UuZ6XQKk9cGEYwn4Kqpgb28EgWrG8++/AbOXerB9i1bsH3devhHx+Gz21HeVI9cJg69mzLZgCGZhp27bzSByWPHEOW8gwXT2Tzqd98BtDfi5RNHYfd54ClzYUt7B7yBOCZfPQzz+ALihQxad26BuaUeOrcbjooqWNxlmIlHcGbwKlLxOJrcHrTY3QiNjaGpqwOT4SCODw4ghzzamxvFqJtJj8fL8dTDbKeEc1xkayijY+A5kcshqbdJR6liAp5iKZvCstBnaVjORCOL8elZXO4fgNNXLmzAZC4tc/y1H7+ML/36l3D+ci/GAgtoXNUBg9WMWCCI9soqZliokoavOHrOn0NdVQVWd61CXX0NkrEYsumkBOVk6Rw5egyXrvThgUcfh9NXgflQGMNj4wjp8vA43FhV34xoMCzSpBmzATGyH7NZeEwWNHjKROI1m88gaciLufuLzz6PeDiKzpZ23LVzN9x2J+KxOMYmJvHO8WMYnBzHxjt3oKmrE2Oz0/D4ysn7lTXd1dGORDSCxYU5KUA0NNbLfpVMJOCfX4A+ncfOrdulUS2UjOPvv/MtfOFzn4U+l0PfpYvo7+vFffffDZvLLv41jDMYQJv0BmEx5rlvsGlliaT5dmKc5eK89yvarVSwe7/fXernSxX51PhXLWAt9XvLAYzaWPc9ieLyZoE3FVqXKlSXjvEvFsDImJo+Mkz2TSC4yD8sPpXG7+p9SO9kMdYvBZK096YdTwUWKuaMNyl73JAzVX5XyfsU6ULq9amJ4M1PhO+tZXCq1yPPVr+8ROpK8/3nBTCq46IdO+28VXOfm8dW8aZRp6F6/6VrsbRYe2PU3stgZLwzMzMtxUc2KJFpocggsSyiFJK1X7cLMGqvVc0jOddYuFAZjGRXqPcrYOJNjMB/e4BxZUDjZgaj+lpVOkot+N/ITYu59S8wwLjSfrvSGlmuGMX30/7eLxrAyOu5IZHarinqKRKpqsRn6RlVCrxo6xS3e3YuN/bvt/8s9Xu3s58t/+yVeSt1iqJEKvcbkQUrABcvkcG4VuJiVVpb2X9KGeg3mhNuhcGoXs9S8cHtxAU/q99ZKV65nWe10h6jnVfaPV3dU7S1o9J60nL3Wyqpqj3Pl4tJlppPBBipikVGGA9n5fMNWFzwKw3xAo4otjsELNgUz1yUkpOM81mET1L1p6ZGpLC1EqnqvWrPRDb9cj3SroLsJX4WgY9IOIqZmTnJXVnLJNuKP+NkVBpvAX8gKNfKojslOK30PJSie/H8u65swBoY78WCRDyJwWvXEAxHr8sBsrbGNcB5L5J5RaUvnllkC5ERxfic5xgvVhTDLBbEmWfk6CVMFSF6iCmqRQKq6nRo72gRdlVtbTXyBTaIq/smgVWqQ5hx+XIfBvqvCXsrkaasqEUskkhkkapyISufzXsmqFLu9UohvbauVgGdJIBSpBsp4cjxHx0dE/Dp4kWFjchCN1mRbOxhwzXXMEEwNkrTI5L3Synp9es3oLGxQdiPfAasFXAOsI4sJAW90hTFOiWBoHMXzuP06bNSw+Kzs1ptMJjM0tBM+clkIol8hnWJjKiwkQkmTKUkgVOzXBv/5nzn9xmPEBSlelpbZwfqGxqlUZbsNw4YZTFZyySAoQBVqevMUYLNP/rxjyU/Y52TTFthRFBDh0SfQkFAEJJ/4gkC0xV44MH70NHWrlhLLfGlXR/aOI2vZi2WY89n39PTgxdeeEF8CwmICitTM/eKEbQCdggwytsho9Au85LEj/6BAfRcvIj+gauyjig/2dbeAp+vXJrApEZsUGJ3nm3j4+OiiMPPb25uFjB/06bNCkM0n0U6FZV8nICirNsMSUEKQMlnymfImjPlVf/u776BfXffja3btwv4Q8Ca60itOV26fBlzs3PCVmRjrUisEmBMJhUljDQVUYwCGq9btxZbt25BZWW5WAwJ+UX8RcmRKUppsrkqn5dGWKmf84AxGDAxMSngv8hZ6nQIR2LouXxZrpH/JmuTc1l9/mzGramuxvp1a1BZUS6EAbJdyRjkICuWAFlpDiYo/MaBQ5iamhFw9/LlKwj4gzImfB2VwghasQmc7GDaFe3Yvh2tbe3SPM1xI/CmNpotvXdSJpXy0sp8Y7z79a9/XVh+f/RHfyQKbxzTvr4+WQP88867RzAyMSNsOSUPUlRtOGbcAzrb24QVXlVZIe9D1TWHwy73Z76O79yca610JmrPaG3OoY3bOceuXLki84xzZXJmDucvXsbk5FQxZ8jI3kCSB1nFbFbkntHR3ibPgPOf+wrXHffTl156ScBJgt9PPfWU/Fw9A5XmghimpqZkD4klUzh6/CROnzpbZJwqvuOc//w9ElR27boDq9d0Cy739juHEKd6W7qA5uZGPProw7DZTSKhWlnpFVKJSNsWzU11BUozKwCjgQSSTAqJZBpzc/MCMGYyORw+ehwnT56RhhPVX5PnHWsqyURIyEu7d+3Chg0bsLCwKDLOvb1XBYSOxxIyT9l0w7lVUVGJhx+8B1s3d4mcM7+4z+k+9ejuwic++ZR0A0xOjcHjsCsSqemUTL5IOHhdIlUWDin5nBwyQbgF6aRLnxdd+qVNDLXBuhrgvh+D8T0BigwE0N8/IP6L6kbO7hfltcsDjKUBnzYw0V63GhRI4Uoj56S9l5WCKm0Sok5sNdHWBkdqEMLXqMmcNgi7lestPRjUMdaOW2kCvdSG8X5BsPy82OGtvRftYaR9X7lvFJDMpaCnDCqp+yYuyBzm5/1SpGQnCQFizil2PVHqUe0qpFkwvRX1eT1S8ZT8mZ6cEumDiuoKdHS1I6/PQc/Ol3wKGbI8TAakEzzQLQgFwzh+4jQuXOjB9jvuxIZNWzAyNoG3Dx/GvQ8+JDrLV672oam1Dc2NLeDsdXIxUO/coBNWFZkTNqsNuVQaJp0BZw6fQLW3AkOXLkGfTWHbYw8hYzfj2tgYzHkDmspqJAiYXJgHvDYkM2lc67mE+OgU2jxeWJBCRVcbpg3ATCgOp9OLrtZVUky+PDaEqflZGGGANWuE3epEjABRNgJDcBbm0WlUQgd7kYmFVEZ0lI1WK3zV1QjMzSEcWoSjzoeq6lr4+4YRTKQRt9vRtWcPrHV1CCTiOHrkMMJBP+7cvk0C2CtX+0VLub2jC+lYGqu6uuCs8oppq8HG7o40MmY9Ug4rRmbmMD2ziGy8gJmpBUwRgMvEsbq6DFs6WjHccxGpUBB2lx2VbS3QVZXD1d6GiUQc85EIrHYbmpsaYU5mMHbyrBS6yxvqUVlfD5vFAqfZLMbIrMjT6y3FYFZvQiDMQHkC89EkzDYb7IUszrzwAraUl6PKYYa+kBZZivlwDFPTC3B0dqLH7xdPxWg4hrOHDyOfTuKxRx6GzWJAKhHFHTu2w+F0iNcZTbp7rw1hPhjBzGIATc0t8NnsWJiaQS6VQlNNNdpqquBlV1YqhtnBqxju7YHP7UEynYevqk4xQc8YxdQ8ZdUj47PiWngBgWwKsWQWbnsZ9FkddOk8Wpqb8NrBVzAXnENzQw1qHA40VFWJ32EikcKeu+4Wf8ejp08jls3AV1UlnWqcp8loXALQ1evWiIQt1yKDBjaDsKNJzu18Trr3x8ZGBHxkwExKf2dHB0zsSqc8RzCAQCQscisE7U0Wy/Wgzqgn49Iiu/k7b72DhWAEldU1AsCXGy1odHqgT6fR2d2FvN2IRDatSP4mM3Ia5KwmnLl0DofeOYSPf/AJrGpsRTaWFt/TrMmA8qYGhHNJ8eGj36XXZoeT+4MYSBskGOcBSxZtKBxERVWFdB8ywWMgFo0mpHuGBYH5+QXpBmRC8eX/8BXk9QygMjLX6OnIsTLT/6KQhZEsWu7nkmjkoDfqkEkmkVhckEAyHomCLgdebxWSkSTyiTTKKn1EJZEoxGBx2qDT2RBaCAgIw/mqD8eQGJ7C/MU++Nipl80hazEi4jAiW+lC587NIr985Y1DMA/5UUjm4N3QjVxjFS6PjWGyZxAukwPXZmfQsmcrKjZ0YcHvR6W3AlOU9u3pkUTJ6rJj7ZpubOrshJNdqP4QnG4nbC4bwrMzOPP6IZhiKcRzKWzefQfilFahdrregIFT52GnP4JZj/rWJiSjUcRHJpGNJ5B0WeDauB4DmRzeOXMGqXgCj+2/H/v37ReGeNpSQCIZgzNTwMTJc8hMzaG+vRnmmgphuEYTSVgqK5B32hFKJmSs3WTYLi4icqUP04ODmPYvoG3LejRu2YSk2YuDR8/i+LmzcLmdqHC64TGagGQKFpsZ/mQYRo8dJrMJBkqSFowwEtCLhKGPplBmK8Pg3Dw69u3BvMuMo0N9cNdUSaBcabJgrcOH5Lk+WGdDIitRcFsxkU6gsrMDXVu2wuB2Yyy0iEMnj8Ok16NMZ4Q9msTC0Aj27tuDsNGIcxOUDNbBaTUi7J+H027D1q1bYbW7YKOsSlbpzCKQbzMbEYknMBvNIgUdnB5KFusQXJiBJZNDg9uDbDCCqaERSTytXg+cVeVYTCaExc695+0XDuCR+x9G7+AgElYD0lYjahrrEZmbRw0Z3IEgGmuqUVVfjanJcXS3tYiUd5p+Eek07G43SJj0zy/i1QNvoHdgEA88/kFMLCxizh8QaVeDx4VMKo2OhmZYKdVisyGQjMnnUNpXl0zBQ/CcHsTpBGiKyY7pgd6rMGTzsBQMyEdTMOV0aGlsEq/FgtmIQ6ePo39mHAWnFc7qCpEs1mUgrH+e5/FYBE6XA81tzaipq8H09LSwLKOLQZTbXbhvz92wGowYHB/GKwdexVd+4zeQjsUQCwdx+N23YHNYcde9d4mkczqbQpbNSJSi1Rugz9EM/RcbYFyuUHorRTktGKHGkUtJx6mvu12AcblrKf1+6b0sV8xbMun7uTIYFZa/lsFIcJHSNWQwLncf7FTWYk/apLQ0T1FzBDbrqBDjzSDFe8FArUSqNMgvA4wvBzBKx8syjpRLzYvl8puVCt+3Ai4sBcYs957qHNLmPdpxFR8/KPKPau5SmiNpcyJ13G/MsfcCjHyG7EZnXECPHXajS36lo8zSz47BWHotKpitMBgVidRSBuN7JFJLGYzG9+bQvFe1EK8d51t5VssVYG70FShXpF3r2s9Si/7KZ7HJ4xdbInWlgtNK47XUnC6tXfC9/7UAY2kurq2JaJ/DTWtkBQYjr2d2drbowagAjOqXnoz/JRiM6ntr5++/JcC40jP5+fxMy2BU1JRUBiNZJed7erB69Vp4PF6FsSM2FIq/1XK1k58GYFxqHv187nvpT1mq1nNL9Z9lLnqlWGY5NqI697RzUa2Ble51pR+r/q76OrWWqP6tfb36vaWL5CyB5Ck8CSPBZuaHBrLpMlJD4u+yyK9IRtMPjeyonMhd0luMABt3ayUHV3zQlhsLaZwXFq3ix0acgQAmwQpKs6rAAz+HJ6KwarjuKUuazsBkpZccgQrKm+YRC4dEFlH5ulnZIJvJo5CjvYhF2HGU+eS9KT7OOskLCXZw7ivqYgoIwoZLFs0Vackb+7xcexGQJCuR9QQyHCXeFFCLMnl6ybdEtSWn5Nf8Yt1PWFtFAMxksYu6gMiGFuF+vpb3bzIqEvUiZyxesrnr9V02DAtQJCCSckEEarlaBehNJkUylXEemZHMtXidvDa7w44ynw8el1NqJKw7EpyiDYZIgxbHQPzdhc2qR77IPGPNgddKIDQSicFCqyM+G4NRqc+ZTKKuxP8XtiHZQrR+Ep9NAqUZKforzQ2K/yLfn4wxsY5iHiPzig1kZK0qqnmKNKSyb/EeCWIwn+L7CmCTpnwryRpmAfFYV6V9DD3PZGzzlOSkUhyBRvpsOoXdJ1jgEiqpy50TKsAo8pE6nbBHmcMR+CFAmpN4oBjE3HCqFhISwV3Occo+mgxkcZLVBhl7YXFOTWBsdATTMxOYX5gToD2XvcG4pyodwRwyAysqy9FQ34D6+jp5nnmRGSWrlWCeoj5CgIfrlWtYlVkVBmMRyCcAe/nSZTQ2NcHBZmg2iRNEL7JMOdAEb8liDoXDCIfDAqxzThKM5PMqL6+UsaSHI/NjMghjETII6XNpKEry5m6oB9Dz08SG9IzMX4J3RrMFCwvzOHfuvNQSyAzjSmJjAddrNBKF2+MWYIujwd+ZnZkRAgFreyQCcN9Zu3Y11q5ZK/dLXEnkiy0GASn53jMz8zBS+jLH8VHYnNmcAphJvd1iEuYbP2Pf3rsEROLzVSznFIn85fZvglbEezgXuS9yjI4fPy5yyk9+5ElZt/39/Th29JisFwHWs7Qco/QXqwyK/RzHLZdRAEayPVk/J/uRY0wf0jVr18jPlotlbiXeWwoL4XPndZN1eODAAbHcY8MDlaooP8x1z2fGsSAewGsTX1ijAd3d3bj/vvukeZGv4XPjs+V1U+r4Jz/5CT7/+c/L+uBna5toBgcHcezYMWHTZgusraWELLCrtCMAACAASURBVCG+0DlKOpvlvfg7fE5erwcGo06kudnsT9AwnaLcchpOh00UxXbv2YmHH3pA5p/sZddldQgw0kJGh2xeIZEMD4/g9QMHMDe/IHhMIBgSoJhrU5HiJ6ud9WRyObOCq5SVeYSVzXlFf17u5pyD3IvtoiqpsHO571VX+uArs4hMNi0M2Qyg+8zjewsfe+pJYTDOzU2JBjUlUnmD9Ochg3F2dgYNRQ9GVd+fneei/80velXdAv26NJBZDmAsTUhvBN86pDN5oZe3tLQIq4WTnImkUmApdp4twWAsnYzLBX7qgaN6Y6iffauBYmkSog08tB3o2olfWiDQBiql8kJLBTLXr7nEs2K512oTG23wtVKwWDTffM+aXmpc5HP5n4H+ZYrcpcFoQe/Vfpw8fVYWt9vlRl1tLTZtWC8Hs0IvzyPHIoDeJOyv0YkpHD95RtB+6p0zOOGie/ihe+Gw8sCkJCpQoH+bbNMF8Wej5ISbBsiUUtMbsW7jFhw9fgJnzl+Ap7wCdY1NmJqdQ8HIz7GxxAGPwwG71SSH586dO+S9uIAiwRBiwTDOnTyDrtZ2xBcCwlC0dNRhOOLH9MQU3HFgrbsWuXgKrvoqjOrjGA8vIBkKY+H8VSTGJvH4hx+Eu70R5yYmEE/rEA+lsH/HHjlMpuamMTY8hFQwBGtWL15aeepRIw5LIQlLJIxGowm2SBSmXFYK8IH5RegpnxhLyeJmAJJKxmGzO0TOL6bXQ1dRjuYd2+Fpa0XMoMOPn39eAJs9u3bLgTAzO48HHvmA4nNHw+3yMgEpTJk08qEo5sfGkMhl4GltoDOxSLiG/FH0D43AVVuD7MwC8sPjqLFbkfD74XPZEYhFYK2uxPp770bC5cTpa4OI5LMw2Swii9jhrcTJf3oG/sVFeFqbkLWahbG1blU3comYsIcKDgt4bKcNZszPhjA+MgXSmmhZzsakodMnURibwJaGBiQXF9G9ejUqO9qRcbuxaLPiSF8//OEEzHk9jh18C5l0Avc8eC+6Vq/CwsKsACFelwsdza0wGy1YWAxAZ7agb3hYANpKjw8hv18aKMq9LrjtZhizSeRiIQxfuoixvj5UOt1YoK+ap1IC+kQkg4LejJTDiO6925D0WHBueBB9I2MiERJZjMKqM8JQyEvXydZtG9HSWAuXQSf7bCKWRCKVgdtXQS47ro6MCEu1sq5OjKQLWbrpFlDp88Hloq/CrKwXejQwYKusYOcPu7py4ps7ODAosiM04mZHUXdXF2zUkTebMDoxjt4rV0RKM8/A2GQUmeF4NA6vMFsNMBmMOHb0OO7cvRd2iw3zYxNi4ux12iUZSKYSsu8uLC4iRQlXGrhnCzDldZifnsKFc2cwNjqGz37uV+Q++sZHkbGY4GmoQTRLsDAEp8mMroZmNPoqYaIETUYJzmU/K3ZbsdNUVMpEcoOejTbMTM9Kh+a77x5GdUUlei9dxj3334+1mzZgbGIC0UQC7rIyMSR32W0iF2s16FHucYvcwuLwMEyxKBxWiwRd1W3NyBOMJctab6ZWp8iT5uJRTF/twfzchMgT1zZ049ypswjRV5EBfyqFddUN0PnDmBoYgqfci7hFD3tbHdydzTBXliGfTOLcgUPQjwUEuPVu6ELFpnWYX1zE29//CcIT87CWlWG8kICruwUtne3YtXsfvvut7yOXTGP3nTvh8jrRsa4LgeACHAYD7Jk8TAU9dNE4UvEkBo4cxyL3IY8NTR0tuDTQL34U69ZtxOLQOOKhIIKpGHKFNJKBABzJNGp8XoyGZpHyVmK2YMZCLC7G2uvauoTpYylzwlJfjkg2juRiAH1vHYEtmpKOQwaHzY2NGB2dQC29EVd1Iq/XiZY/PSqDly5j7kIP7IU8wmRiGoH6zRtQsWE74g4fxhdmcfjEUelO+9DDDwMM6HJphBIxYQAz+UsFIrDEM9Bl0nCXOWmviGw0jf7RCbhbmjCeTqB/dgq+6io47Xbk4zFU2Zzw5ACvzoh6sv+QR8/YMBw11WjsXg0QCE2n8Pap4yiw21VnhE9vQnh6Blu2bIbB48X54RHkMknUV5ZhfKgPmWQce+66Cx5vOQwmK/zhGFLpjHQtc171Xh3AhD+GUCoFT2UZ7HYz5ifHYUumsbGuAd6sDpdPnoTVbML2e/cBHhsS9IzUG2HzVOKFH/wI7Q3NmJtfRFl9DaYjATg8bvGr1cUSqC7zio+qyVFs+IiG4bRaBCy3sXOOstP+RUn6T52/gJzRhP0PPYznXn4FTR2dsDgcWIyGMTM1hVSUHcI61DU2IJZOobWTLMMY9OxmJljM7moms1azSBWNDg4iFY7Bpjdhsn8Y+kweazq7hYnY2tUJi8+Nt8+ewKFTx2Gv8KC6vh4b12xEQ00tQoGASEAv+hfQ1NKIDZs2YG5+HqlECgvTs6hwePDofQ8J2/HlN15BKp/GBx54UNiYjAXogfvu0XdFirmqvgYutwM5dk/TZ5khZ74gvpK/yAzGlYraK8ZaJVFWaRxXWhBQE5nSz1upwMaPWC6BXCpxK40Tl/usJZO+nyvAqAT/LCyUejB2dHQsCTDyN8jy18bF2rhfjcFLx53sh+UARhWsvBEf35BIvR2A8f8PHozLzXc1v9EWhZXxZd8iu6CVWcPf/9cCjOm0In3EhJ8pKVkRLPTRT1nP/eJnxGAsnSsqwMhYnBKpqgejWqy9FQYjGxuXckm6XYBxueeh7Bc3xlx7L/ws9fPUQpPyyl98BuNSuay6/lYC4f+9AUYp8msAipv2+/cBGLUMRm0xi6wOLYio3ZfVZpTSesxSIM1KRbx/j58tD+IsJ5em9WAsAoxU2ShKpJ69cEEDMCoAP8dFBdPVe9SO5UoAo/Znpde6Ujzw8xrL0meuXfs/TUxyK9e7UnyhHc9brUHx+rTnQ+n7/1TxjxTJmXMSUFRkDHnOk7nDg0OROdTJvxlHsNFTfBQZK3OPzOXlnOE1qM9cvZ73ADbMYdkkR795Acf4eaxXKipe/H+qHxE041WxyMxDkU32ZMfxs0n4YBFZ9mTmrSJPqezLWul0PTWIeKYK86wgjEH+XByzirm1tD+pxW9hZbKIpigR8Ys1VZ6dVotV1oEyJiyAK2CCAGfCXlLPbO5fBMkU2yz+P++L4AmZMYq8bFYsJgSwLTobKGz5gjQoK7eieLMRKFOfs3LftFKhJ5zCXJR6l5medgRvCAIoDCKqF9wM9vJ6FNYjm7D5XNRYzkBAgZK02ZyML7/4vgT4zEZFnlKRVVbiNgUkVAApsvMEFDWTjZoRoNJutsp1E0RW9mFFsYL3ocwfNnFzzJSDV85ZxsUGhdEqg1QEW9kYLqzOIiCtMGeV2EgFa8iy49jmsgVYrXYBB6h0xS+RdtbxGlj8J3O2ACNBBFHOWPprqbWjzBkqSylSn+qaYLNeeblP5uT1OSgbiRq9KMCjABcFPdJpNmso3ogEJ6w2qhQRVMmybQnpXAaJZAbZeKYokUqpTqvUrVjDslgJvCigD+fCDflOKgYpntHK3mCQz+AYcQ7z2ZNtyi8BqNlAQMVDCyUh0/KsOMc5T8nE4nvzb3kfi1lhEotsdkGeMX/GcSJoyDob1fe4JlkLkjVWKD53GQvlGRO45pySBgWSbpLKfKbELq+Jfwv7liBNRpGJVRi1OQE1ef/hYFhYY8qcUKzAOD85b/NFVirHk024VH+jlRDnBf9QjjUeJ4PWIvObLFlZn2aj2I2ReWnnPpZVAFCOI9c7x3TZeIpNAPmCgJocYz6nUCgowBwZxPwsMof5b5e3TGx/hAnLc7UIgClkCMVXlGNMsJP7opCMMhmxOHI6nIjHYzKXtRjHUrhG6awuPYe1OAXvk+/H9U25ZGEaFwFGg1GxObA6nUiyGULGQWh0so5Yb/B6y64zitlcIKw/7jGZjLAhW1tbBazm81OZ7XzmfM5sCOPeYLFZ5b25htkgYLU5pe5KgJn7C+e7xWJCILAozQLeMg/maUFkYG6jSOcm4lHUN9SgqqpCGjvkmYnfe/EPO7N57UaqQubkeYyOjV8/92LxhNjeSKOD2lxRUHImStPS7uf63kfuT/F1CqBqKp4LvAcFRLYQjEFS5IM5xmQc6z77wX2Fj3zsw9ixYxsWF+fE5FQYjDQqNRgQDpHBOIP6uhqYpNKrGIjTNFbNDOnrdCsejGogrQ3aSgMcToRSIO5G4KNDKp0TgJEPUdFsfn+AUZ2cpRNzqYDq+kQuMhiXK+7cykatBvxqQM9JVppIaO9fOWOVTVr9W/0d9XvaZFM0bjWyStr/V1+/XJD7niBoGSnY6+9TPCzVA1qdVOr1v3czogRFDmk5XO3IQY9XXnsDyUwWn/7ML+PypUs4duQI7tq9C91dHUiLlGoBiXQO6YIeY9OzePH1N5DIF7Bjz16RNWXHTNC/gHv23AldOoFkyI9qnxdelw2peAwupwuXL/fi9Olz+NznPq8cWnkdpucWcPLsOaxZvxFvvXtYQIrudeuQNgDOMjeCiwsI+BcQCvgRDPjxqU/8Erxut7B0KUc62NePseERNNTVww4TbAYzRvMxpF1mKfTbAkmYZyKYHZ0QAMXUXYewPidgS3kSmOvtw3x4BrseexCz/x9779kjWXqdCT7hb3ib3vvMclm+urraVFuSzaZEUuJIwxkJmsWMgF0sFthv+2WxP2CBXWAB6YMWq5mVBTSSKIpNimS7alemy3aZzKys9D7De28W57z3Rty4GZFV1eJy+WED3cisjIh73/ua8573POd5TrmCbBGo5Ko4NjSB0f5+zhZYvHkTK7fuwFEGZ0d0jAzC0e2Dv88Pk1kHPbXtxk0kw0GWjfN6fFh8sAB9vsp67CaLGY4KOcwVVJxO9B07AmmwD4b+XugCPixvrOPjq1cxe/I0fvzPP4HX7UVHoANTMzMsf2nVl3BkZowdElepio1rt7F1/yEy6TQCk8PomxjD/Yfz2NkNwuBx4a0f/h5W78zhxt+9h/HOLgRcDhSzaRJCR4ac054eTL94ERuJOLM6rQ47picmUAtFsf/ZTXYy8l4HcpIZvYMDmOwf4npghUoRBo8DEWKamW2IRzNIhZMY6OkCDBUY7SaUkklc++nPcGpkErZcETduXIdzoBe2sWGgw4ea1YZ4OA6vzYPbV2/h+q0vkdeV8eJrL3GhdH2lDIfRjNmpI/DaXJifW8Do2DgWlpcYgCbpCgLP9KgiGt5DrZJHf1cADosJZSr8nExDX6pgb30H3X1DyEfiLP+Qr1SxsL4EvcOC5f1t3J6fQ8VsxsDIJMxWO4L7IQz29+KVSxcxOtxPRCFIVGQ+S2CdnTPiEhmS/rUgmEwgVSxieGyU6w3OP3gEr9OF4zNHWCb42rWr7KyNjgyzJBhl6k9MTLDdJr192vAJBKFMLHp1BfzsjJFTQHUXd/f2mclE2XB0X1rX9DeaF6FgiDOjniwt4z/9t/8dksEIfJId5VoJmUIazk4Pr9diIsV69AWSfCxXWVJWF8sisb4Nm96Az27egLXTjyMXz8Pe18XSoblqhQ9SVXJ2KlWM9Q5gamgETsmGKsjBFFlRhWIBVpvEBd5zBXKcdSiWKfhFWXAOZkRShtSbb38L+kIBf/Knf4Lf/p3vwyBJuHP/Pqx2Oz+rz+tBMplgJ+rVly5x9ue1H/0I9mgUEtVrKhXw6je/AedQPyp0CjRaqFIs9FSv8s5dLN+4BlMuA6dkxbHL7+DR/BwS1QIypRzPo8vnzqEYS2Jlbg5WjxMrVN/zyCSmL15AOZtFVUdZihYk17cRo9p+509hPxHDz3/0HvJzGxi0+1CsVjEf3cVWNQtXdwDHz7yA+wtrGB8cxYVTJ5HOpmAPuDA4M8pz0lYFTLkKEElQBWcUE0kUE1FY7BYYfS5mNdYMJnj83ajF06iazUhuryGdiKCWTMBZLCKyvQmL14bdYhUr0RzsTi9CO7tAtsROR//kKGoeCclKjqLvCK9toMtiQ7fHy2AUMTOz+SKmTp9DxxSBdw4gl8P6va+w9eABHJSuWMgxWAXJjHi1jJ6T59B76jxKDgvS+jLe+/GP8CrV2ejpI8+ZpXuz5QLWl9eweOcBstthlr8emJ3GhUsvY+HGHWxtbOHkhRewm0pia28P46PjzNSkupUZKjpvM0Fn1KHG0p7DKFAmMh3oCWyng6tkweb+HjuWVqMJA13d2NvcZEamt7MX+aoBqBTgtRqQCO/CogfsDgcfBFO5Er56tIB0No+xiQmW8bl55y5iuSoz+gw2M3QkpZvLwlkood9ggSudx+7CY/jdTnj6AoDTjKrbDtvoJNI6C+5+8SViO/vo8VNGpAUuvwehaBRDw0NcB2B4ZJgLiQdjIZw+PQsbZbTFY7AbzSgmM/j8yidYX1/noAPZi7d/6zsYmpzGLz6+gje/+S1Ou8lkUpyFRhm+t+/cZmmf+48ewma3c/2Iwb4+pOMJTiqgTFdiANnI1uWySEXjsBrNCHj8SOxHYKjpsLG5Cb3ZiGA8goXVJUyeOAKj1YL3P/4Ip06fw4Uz55jhS3vm0sICdne24Av4OZO6o7OTZai8Dje++ebbCO7t48PPPsRLr72Eof5+VgwgYJiyQzd3t/C//R//Oy5dfgnnzp/lZAqWb6ZxJPlylkg9+Pq6gbyvE2A7LGB3WDsOu5fWl9L6hFrf7WkAYztf9WltUL+v9aHbBfNa3uvXCDCKdolMdCUQQQERhcGoBRr4UCYDjOqgpxIEUj/PgX4/RCL1AMDIwTdRg5GyijmlVPNSDnnqc1J9bOXgXbuxfN4xPmzeHnYP9ffU80M516j7UB0UaHV+UdgNv0qAkYKQSs01VuGRwUbK/OU6ub8igFE5ayl91cxgbF+DsQ44tqjB+OsCGOkMKdgFDUanen0rIKMaYOQAsjxltXZBe4ZtWjO/xhqM7ewmtec3BWBUQDylre2Sqet9fAjASD57KBSqMxgbwDDZGJrvDYlXtU35dQKM7fbAr7PXquMiWhvVfq8VAKMCEDBbgOXiiLVWgwIwOl0ejmEp4yPme8NGq9fK8wKM2jF/Xhv+q/z8YXb/645Ju/Yp8alW7ytxPiWepE0+aXdNrZ1qtT8rfzu030l6Uq4TRXuEYCoKMIqYNAQ+KOWWlPlDQAOBT/lcgYPHigQefY/idGqAXz1fCEQhVhldj4K0dL7i2l0MihlY+pOTbUjVRAYhST2LEoqpNh29KKhMYB/1KSfPqBljdWCHBKD0DCwokogEVlBsiNmKBFBRMJhYm/I1qM0sDUpMIhlkIdBAkTlVwAYB5pFMqgDb2J7QWmLEgEBT2ltpnQnQkOsec0krsJQeJQQzE5SZU3lWCKNzPjMEiyS7Sow0uq+eAU8hcS+YQTRHKNYhmGLE+jQyOMclkWS5VPoePYcCkNB31LFT6kMBegq7SAw4ZujLwIAyhhRnINCGnpEBFwggRQGMKODO8rIy8GjgcamKBHACDmTwQukjBqfkPuZrM/hI16frVmGhpHAmAYq4N3kvQoaW+kMAogQu0tgrbacPcX08AjzpvjKgIKRBxTPSGU6SzCw9y4o7ZglV/uzhL2WfUPw5GmPBYBRMSppPVD+0Ls/bxFxUgDWqRyrmBgHLlNxlNksMcBB5IpfP8rXoMwKsJdYfMTgFiE9tEHNdzCUCmARTjhjFBLxYRHs4cawhe89AfZli4gK4pw8Rm1Wwj2tweX2IhoKw2ojdK1hp9BIyviSVS3+j6wnQhK5HfjrPQVlhj8t76UQJHkqGJSCS+lr0mwwk1mri7EF2hMpDMUPRwuWIaPwJkKIkZQUcp/eoviOBP8dPnECplKNZx9ejRAYC4OknzVEGSA1G/jfdk4BjRaqWxppYxtxGUdxLzDFiMxNTktaLgfpZxwQBBliJnEXxuxyx1UTNcGXuKwkT9bmgJEHJ+BW9L0BLIubY+YwVCAS4lixLwxqIRUv1AWv8Pj0/4QHUH6SUJtaIHpIsyUrPl2PpTYmwdmH3TMQgLtQBT/X8PGwmtwMYxXiLsm70ojXO643WO5Fo0jm59iQjoALQZulqGgNhw2nOUWK3UsNRYBwW9sN8HR3IpdPyHBbzluaSkL8mhrh40XUE29kIs0lie0ayo9RPnMTAdolAV7J/ZBfFWjIaSGJWzDWRFCuUd+hzBHrTfJV5wHWJVFaAKhbZDmdyOZlhXeMYPM0L+p8ZwczSFPUzWXpXrutBc5hYqbSWyH9iG20wMvhL16QkGJrTFKtDrchS3tTHBKjq/t23X6x97/u/hbfffgObm2vM6iANXGq0ZDIhuL/LxX67OwIQCi4HAUYQe0V5LNWh5bAJ0N4hbIBrWhSdDEYmW+DaYJSNLIwIdZ7Y8BWjp2QVK5NIfdDVHoTbOlWcXSscTrXDQr+rnRwxWZrlEZTDp7IYGo6/yLRQt0u5nvqnssgVJ0zpK2XBK/dX/q3tZ+0i1LZXfS91H6vv09Qv7Ew0JFfU32/37GwcjAakM1lYJDvy5Rr+7h9+hNPnLuDsufNIxOK4ffMmrl/9HLNHpzEyOMATMpEtIJopYGF5BYG+fkwSEEgZUGScUeNiq/l0Areufsp11SSDjpmHb77+Ojo7u7hwKhW4/s53vstg9PLqBvZCEQ70Wx1OZIslLjg7eeQIugZ6cObcGVy7fhX9pPWeS+PWjes4Nj2N07OzKOcLLCW6vrKKzz7/AhcuXICupEMumQN8DkhdXtaBt1aATosdhUwOHf29WI+HWYLSojPieO8w7MUK/uI//xlKdguOXH4FvaMTIBnY3fVN9Ad8GO8NIHjvK+zfuodRqwvpZBwdY8PQd3ej99g0JKseieUnWPz4E+TTcRSrxHTzYWdzD/FIAlWjATaS/ExnmWYdyufhGuxFx/gwbIN92C8WcH9lFdF0HoViFbqqHh67CzXKnCInIJfBpYsn8PJL5zjTzpUvY/HnH6O8uY9SOg29x46CroYUZWDEoijarXjnj/8QVqsH7//jz6DL5fDWKy8jHg5yhk6xBuRqOvh6+iG5vawXT8F4q8mEqz/9GdyZIop6IGTRoevINIOSDoMFexsbLLfRNzWOvMmIssGCaCSJdDgJh6mCydE+hOMxdPf0IRwMY/nBAl5/5TV8+Iv3MTQ9jjTKKNZKHJzv6exEPlvC3//o53i49ARmjx3za0uYPX0SRyanmCE0OzGDgMONKx9+zJTuL2/dAqhwMtUs87hQSCdhqVbgt9vhs9sx0N3NGSKnTp1hmR0qVp5JJrEXCuK9j36Bh0tzsFSrGOvswYCfatYaoTNJOHHxEu4uLSFeLaB3uB+RWAh9fV148cwplBNZOM1WLvhOtHUC0ss6Hdb3dhBLpzA8NsxO4/bqKrx2BwJeH7P5ookEOyiU6UMFuAlMpE2AkkIUKRbFIaENnDO9ZOeWMhkpjbBC2UrkjLDECzkftEkB+WweO9s7WHjyBN/+we8iEYkhubUDt8cBu9cOq9eORDQGQ6mKVDqNJNVtsDkQ3Qmh1+JCaScCU7mCxd1NfPLoHopOCZOnZtHZ24Ph3gEkdkOopLNcp250eAQ9vd0i88ohDnp8MKWMPQNpvZegNxmYKbm2usH1UtbWNzkr68a1G5g9cgQXz57FysYGrt68idkzZ3mTJ+bW7v6uXOy7hJ2tLQz092F8ZASLn30KdzIBCVV2hsZmpmEbGGQWno6yKSnTs1hEen0D8798H/Z4Eha9EePf/m2gtxMVSw3xQorrtTq5ToIeINZvtYwcSYWSlEEogbnPbyJRKOPIKy+h++JZZEoZfHL9M3x17UtIsQw6EmW48lXYnQ7UfHZk7AbEayV8PjcP18gMqlU9podGWIqzsyvA7D6TxQCTTgevwYxuh6ilanY7UJMI/E7xAS5NB7GaEeaCDoZ8CTV6Jl0Funwe1XAY6cePEVldQudgN6SJcWyms7j+4eew5Cro9XbCqNMz6E8g0urOOgPms+dOw2yVUAnHEF5ZgcNng5WyqtIF3F94guOzZ9AzMITNxQWgTNmGeWTzWThdThQKFWQyeU4YGD1xCrbeAMqmGj7//FNU01m8eOoMs8SpfqbBbsPDu/fx2fsfY6Z3GDvBICIosBzI5uNlSHozRkZGsbZJrNIe+BxuxPfCuHT5VZinhvBw4zFubz5BuZDHaO8ARoZG8OTJMjq6upAtlPgeXV3dXIM0kogz0BZLJtiJmxo/gvHhKawvL2JreQHGahHjI4MYHBxkkPjR42U8WdtgGQ1yAl+4eJFrHTycX4TV7YKr08dZvKGtTUiZLAaNVuSW1+ElH6KYQ0lfRtZQRtFuQdeZC1iMJBmwW7x7HxePzmJ7fgnHxqdw+vw5JCsFZl+6ejrx5Vd3MPdoDm6nDTOTI3jh1Bl0ub346vqX+Lu/+Vt841vfwvmXX8bj9VVm4pI06n44iksvvcLSFn6XgwF7o8WEgeEh9j8W5ufx6SefwirZ4HA6cPnya+z0E9Cqp8NvNo1qMQtfoAP5TFbInBtM2NrexvLSMsswr66uQFet4t//4R+gI+BDOBLG//onfwq/x4eXz55HMZ5CIUGMSysikRCvy1A8xrUsb96+g9/9wQ+wvbsDi0vCpVdfZMC3kMvxwa1GGbgGYHljFT/9xc+Y6f/G65fR6fejkMky65szyeUgg1KQnhxpJbO8lZ+iBHQPHKQ1daTVft1hgbdWgJVyXxFkabCy1Nc8LPCqvKcOBlIbWmXvH+ZHq/3WVqCA1p/UBu/U7VDfRwncqf3OQ4OTKoCx1ZlA+a72J+0BFBRTXuqgnRqoUT+n+AwFCBoHZcoapUQbYma37C9N+7Q+rXbO1MeRB7rVEzUOsI3zgqKHKVMnWgCMbc8GLHcon71a3O6wc8CzzA/tJdXXU/e58tzqdaX8/rTgtHpsG58VNRhFQPOgfKl2/iv3b3y2tUSqYNspJTOU8xsByUKeqdV5qeUbdLZjVRxxPfX6UNajdl2R/aG6UOPjxF0pPQAAIABJREFUk3K2u2BNEqOEfiqBR7oftYivKfiBXGKKW606c6rtlHosn2Vcle+q7U7jOcU6Uea2cuakoBD5lUrAnc7YdB3B8FECpM1lPdrZAe639qSJtgAOXa8dw/KwefY8dvqZbVebidHuXoq9V/pTbbta2U31HG9l51gnqnXpLA5+EcBIUl8k3UVzTyRnCzWfdi8twKid18+yRtTBx1b2QP0sra7Xaj9qZ//UtuOwfVN7T/FZmqti3tKZjYP8vJYpYbmGe/fv4+ixE3B7vMwio3s1+qdtF/Ib2j3x8E8312B9lmei6ykAnPba2j1K/X6rPlLHoNq1U20vtPO23XfU/o+2Te3WSNt9TqOqoMxLtd/zvP1+qL2oA8jataJQ6lssPGKBtTFqyrxRx9T4/rJ0aH2dyXa/3qcyy07dCoozMOu97mC01rdkDQVmxcnfJgUwQqD4n/LfGDcVMbxG1ejm6xl0glao9cEOm9M1/g5dXH0tbTvpmoriJ9FpKLAqA0ca50m4OMIfUF7cXpkN2FLfk+OMDeKGMrfU+/XT7E/z+9R/so8m7//KfRkYlMez3rvy/kbQYCs1lUP7j620ALVFTTrVmMk+gGLDFHvO46NWUlczlhR5Xfl9ZtRRiimdQSjRmeXom+e61kfQ2lBFNrrxHM3jK1h7DX+XxovCSwKgpjOaYAAKR1kZW6UNyrXoJ7EFZWprvR8Udm7jcwoDVMwLmX2r7mRCU+RXww4qTojiaVVQk0sOiP4Qc5RtC3euigUm/5V+UHyMkgNFG+R+lc8nSgJW3X+jIeU6qopspfDx+G4ykC7qv4qXGH2lncScpfqWMr5a32sIwVf6UrS2nltALGmDvMbZbJFvR/2vrD9Vn6sSEpgspknAYuaufN5sud8KOQ5unBqs4xZpknLUfyMWaF3xRbahjTXTWHNi/cl9wd3SwEy05wjt/ZR/H+Yft9sTqlyjVmA0DcUOYX8ILFZGieWmVf+326N5XFXrWN02WpfK3GMpU8VGNvWhPO8V+8r16pU5oqwJ4es1zkTyLFLsArFNNVa/sUBqDKyKIZOtj3LWEbOrxQFX+FK0xwkJYsE4J4CSJbZrotZw/VkJYPzu976Dt94SAKPTbuWipTTxKNATCu4jkYjJAKOYVIK92GAwElvi6wCMT3MWD04WHdKZPGvJEltHqRFBAKMooksLg/Qv5EUrD66y4WsPa62Ma31CcJZbs0FWT5a6YdAwDpUFpdxTWYDKgj3MuVJfU/mc2llRO4mtnEGtYW3lVGqfQQswqheO8izycmtpPLTBDeWAxdU6ZekHAvdWN7fxy48+xR/80X/DuvCZdIaV2RfnHiGyt418JskAo29gCJ6eftZqLuZL8Lg9nMVF2U1U/JhQfbPZgFw2BatkRJhArUJOlg+osfTq2NgkpqZmkM2XsL65jZW1DThcXmSJwu3x4O5X9xGJRXHi+DEcPXYEa2uryObS2N3ehEkH/PAHP+DaUCTAVimWsLm5hR//5Cc4fnIWFosdNocXXeNDWAtus9SnV7KhkkgLcIeYYKkEhsZGRQ1JYhkls7DXgGytgp1CDjvhCCbGJ5FNxOBzmHF0sAeGvX0sf/wpvOUaDGYDslYzsr4OjJ45B7vdgvjaMgMjuf0gDJUKfIFOWJxObIVDCEbC6O3qgC6bRz6VRq5QQNGkR8YEbOfTLCkYq+mwG89gaHQa33n3+7BZbDASHTqdRSYVh9lSw9jkEEvElvdDiD14jPUbd+AwGNA50Aud2Yi11RUsra9h8PgRvPC9d2Dv7MZHH1xBLLiPH/zO95jpxAGZAmWqEDXbymxRCghTZgRJk67fv4/Y0hrLFUZMOtR8bmYZWWp65GJRDlh7Ov2I5XNwd/YiGE6gmM3DY6kiHdpGOpLE5NETqFhsuHv/IcvpzkxNs91CuQCpXMLoUD8sDhMeLq7g9uN1BJMplE16FPQ1PFp8jLff/gYG+/rR39nN9ek2V9c5S4ho/VTj4PHaMuuUm8olBOw2dHt9iOztIRaJQ2ewYHRyBtFkGrvBfS7OTnXLCtYqugY70WE046inG/pIGuV0AZ19AyhQBp/dgp18Cha3HRarES6bhUFLu94Ku5nkD0RdBMqNiyYTuH3/K2ZkTU6PY2p8FGWindfAteN0VM+U6iJUhIwCZfdRQWhFt5/WrbIJUNCBgkQkac0AI/0vHzboQK3UYaBMQmYlV0ga2I7N9Q1cufoFvvX7/4YZj8sP7mOgI4AjE2MsTUz7AMmq5gkMNJlhsFiRiKdh1VsQWVlnKWFrlx+fPbqLT+/dYunZNy+9im6zA9VICpYyZdEX0TM6BLPbhgqxOa3EAKPDEbGfyZknoFE4ZgTkLy2voKu7D1ubO7y53bt3D50eN86fOQ2r3Ynrt29TPg/6R0ZgdTj4fwKOielOa3xnexuzx49hNOCFOZeEmSQAOBtRj8jqBmuTO3p70TshmLymchnhGzcRfzCHod5+mF99BTWvA1WHGflSFmadDmbokdza4uxTm8/N4K5JZ8bnf/n3sCYoM8qCmNEI7+kJzMd2sLW/hQlvB3Rre5B2oggYLKiggoSuCKm/A11TI5jf3cfnD1ZgdnkwNTONmakpXlsLjxdgsBiQyqa4pmQ5k8W5kydx+twZ5Km9lNlIcsVmPUrpIpwVE7OoSXKirKvAQoXTv3qIZZIYzqVhsZkx9vrLsEyN4+ZP30dqYx+pWJJBprMXL6GazCC4tcnPe/zyJdQMOix/9Cmq8QR0Dj2mz5zCfjyFBw8XMDY2hYlT57iOLRsWu8ierNYMMNrcQIbkgYCimWjjZpSqJextbeP2B1cg5ctAvgijxYKX3nkH6XIFd764jjdffQOLy8so2MzIJJLYebwCN8mxlyvYi0YwffQIysUyirE0Ll9+HeWAG7d3l/AwuU8eIXx2F/p9ndjb3OLjXy6dRXdHF86dPA2d0YCN8D5uzj9ELJfmOTI1NoOeQC8eP7qPdCwIY7UEv8eFqekZOL0BzC0u4dHCEvs6docTp0+fhNloQjKZxk4ohDSxWkkBwmrDoMsNX7mG/MY2pGIJhgJlJeaRqxWZwZhwevAoGOM6v5tUCzeUgC6cRMBswzvvvou0CXgY3UXapEO6XIJJb8Te9iYXtX/p3HlkI3F8+ssPGbw7f/EFTM0ex9r+LvaiUSyurLCDfnzmODLJFFwWI9K5LEx2CdPHjnCWIYGIyViCAfi5xwtYWV/HyMgYKoUyOt0eLH51l8ig6O3rQzSVwszsLHyd3QjH41zUXTKacPfGDXQ4XRjq7kE+mYSnM4C58B42tncQ29hGh2THUKCLgUOyTzMnjuPR8hJ+fuUKRqencezUSSwtL+G1115Cd8AHq9nMkq25TAYev5cB7ly5wLLZH338IUL7ezg2M40zJ2Zlhobw9cjWcZauLFml+EatAoBfF2Bs56tq/66+vhrAUw4bin912AFIe1BTvqt8p1Vw8WkHKvWhSvtZ9XutPqc+vGjbovWD64cX9S9PARjVB7Gmwx8BjG0OrIcDjCI7lv6nvW9vb4+zS/+1AGPzI8lH5TYAo/qzov8EwEj7PPnF7eL/rQJAPB+U5M4WHdw2iMr3OwThaTlYzWcn7TO3OsAfdhZpNT8a85dzmeuH48POg+rAQuNzmmAmq6wIuTb5KVQBtf8fYGyeJwJgVNsUxWeknwpbQmHVqoEa9RlXO4UO2BKhL/XUl9bG/KYDjO0eSHkO9bm/lT3X/k17Lm/au5oiyo07U3yCJLmeF2B86mC0+IB2baoBRu17T9vbtHtIq32tKRinirE8LWak7lfxWQEwcr1cjrHS70Lu6zcJYGz3XO2Yt618AGXYWl3rNxFgVI+xeg608zFa7T1t975nmOQCPOG7aT7dSFBRy4+Kj8rB7/b4PX+seQzIVxB7Eu+VTQCjqI0oMK2GoVTAxQYW0OqGMmRY3+8UQEKAJPKVxbOxTOrB5xTPLoNq3Aj5Uw3EpaUPIZaSYF82+rB1p6iD5wKYIdnWFgMkB8VF3ylwm2BjHraNKDb3XzMXGq2R6x+qQGQq06LMEbZ7Aglt6k8C8J7X12qASo15WP9NDvSz3CkBQKqYNo8QmzZ1JyoAQYN53Yghy3s9AxRfB2DUjlWjPxRwsbF/iSkhQAYCHxSAkZ9CBR5r54pINmu81NK/aoCxAZQxS1eVgChP9Hq/NK/BRh8TuFiDUmdUdUdZ8lf0qxpcEd8lZi0/jwyUKRK4ir2q4w5KUhrVxFQDjIKqKsfcmsfiIMCogPDy6pTVT+r3Utas0h3U33oF+Grua2EeFMBODe4yAibAbTnBT/HlaTzb7uMywKhIwqrHXj1TtPZaAWaFsdMaALm/m5Iq5Kup577KF9C2Ue1DHuaDtLMTIi4qyhSIJK3GT7EOBfysxkjo9+cHGBmaPQAwKmPbvOc3QHYCF9WmXiHUKckHBGbzq96HYg9onxMjpH/Vtpj7hs/rQtmnlaEWLHrBCqZ70b8pFm2zSfX6u8o80P27d16s/TYDjK8zwOhy2BhgJLCOGIzRSAjJRAKdAb9gMMrZcSQfKWow6lDVG3+lAKPSOLXTLSaMHvFECjs7uxijeioy7Z0ARqXYKLdJNXfVAR3t4tE6tk2HWBlgVC8Y5f12sib1TtVk4zYM/eEMxobxaGZxKtdVnES1MWixTdcNgzbARZ/V/u0gS7Q5g7Y+Fi0cAmqHuk1s1mQtXxqEfLYAi9WBeDqLn73/EfzdvTj7wot48HAOhXwBE6Mj6An4sfZkARsrSzh27Bg6xyawtBdEZD8Mm86Aid4Bri+WiSUQ8HmQSCfhCnhgcUrIo4xIKo6e/l6mMBNV1+l0Q7II6i+BlLFYEuubO4jE4gh0daO7vx+PFhZw+9Zt9Po78NrLL+Peg3us8+31ODHUSzX4PNCVypCImVssIZlK4T//xV+iZ6Af/WPj8A8MIq+v4Mn6MukZwE2ZN/E0KsUKuoYHUfY6YAn4EI0nEd0Nw17Wca2voZERrIaCuHPnLsYGB1HKJNHjtWNioAuOVArLn19lBlzH5DDiHjtW0iVkIWHpzh3osykELCY4Unn4qgbMTM1gNbKPu6uLcFolvH7hPAN9LGVodyFTzCEr6RExVBA4Mon7u/tYDMZgdnfi0qtvIRyJw2m1M2OZ6oORfneulEcsHmWmkymXR2E/CBt0GBroZ6bc6uMFluubvXAOXUcnUUQVH175BLVqCe++8w3kM2m5AKwZNocH+WKFa/ORraDagxaDDsVEAhIBr7UaHkeCWItFYXLY0e3zI2CzscwiyUxEk0k4AgE82dhGNB5Hp1tCwGxAYm0f/cMTiFSqCOfy+OL6DdglCS/OziKztQVrMglzKQ9bpwMZqxVb+QoKeiMSuSzuPHyIrWAQL7/+BqaPHkOO5JXNQn/cUNMzK8ZpteH655+ilE3Da5eYIdsd8DMTaC8Yw9pOEPmKDiarHU63G1ZJwuBQP9x9HqQKcZaA7dVLsKXLpOgKZ0cXtqleYX8vtjNx6CUjjk5OoM/vQS1fQKVYg2SWUKF6oWS49HqWs71660vWih8Y7MWJI9PwWMywUCZahWRGAT2B2nLdCFqauWyWs5kDAT+vf8pA52LmlDnPDqoOJj5Ui4LiIohEWekkpSCKRJNEIxWVp8M3aYH//T//GK9+77ewEw0xo6nLLKHPYkM+FIbVbkVgdACQJKTzBSQIRPcHkCiXEN8PIbi5DWvAg+14GHcfPEQ6FMU3z15CZTMMR6YEr9WGdCED/0gfUuYqzB4Hjh8/wW0XdRhJIUY4WfQ7yTomkmm4XT5mKBfyRXxy5WNMTYxi9tgRxFNp/p+kaPPlCvZDYaxubLC36/F60d3VxVIHVDtgdLAbdnOVQR8rFQzfDeHeZ9dZVtfgcODUqy/BPzWKfCiI1RtfwrAbgl2youetN1Du9iODMvTlEqylGgqr21h58AgVXRUdE0PoHBuC3mzFkyvXEX20ithOApuROAxj3Tj2xgvoG+6DMZbCg3/6F/izZXhIfsQIhAopJA1lWDu92A4nUK7YsENyvD4nyzlffvkyytUadNUSyhYdJ1iYK2VeowQ8U0H06N4+KiYjfBPDcFkJyM2ylIPNZUfZWOMar8mlFaw+eIAifd9ixNHXLsExOYrVJ8vwSA5EMxkEt3eQj6VQDifR4fIgUyvC3eVHZ8CH7VsPYEhmULZW4evpYkY01dfN5QosUe3oDCBXzMLW04ks+QpGCUMTR4GqARUjULYbUdCVUCP5m2IFN3/yC+zen8dQoAfxTAbHX3sVlq5OzD9exMyRo3i4+ASb0TADkJeOzKLH6cWtq19gObSNU6++CKfPB0O6hFq2hFgqjULAiS19EbFiDv3dvTjaM4RyOgMd1cco5OEwSeh2efnEFi3l8WBrFeuhPSEXPT4Do8GMJ/NziOxvw1Aro7u7C+MTUzDbnFha20AklmRniqR3B/v7WA5CV9Xhxu1b2IuGoDeZ0N/djeO0T1Bx9UgM5UwGueAe1hYeYHhsEF0TY9jTm/DB3fswSxInhtz55ccYtXsx3tELg9mIo69eRMopoWCXsBeP496tO8hns+jo9HBt39DGDpwkrVEu48yF8zh96QISxTwDgJ9/8QUkvQmvX3oFlWwekq6KfLmIohHo6O1msI+AcbNch2g3EsGPf/ZT9PUNwEI1SLNFVBJRuCUDvB1+RLIZjBw7BovHg7mlZU64iQZDKKVSGOvugyFfYKbisXNnsFTJIEn2rlRFbH2b61xeOHWGJWbWd3aQrpRwZ2EeXUNDCMZiLOny8qmTGOvqRJe/A3dv3cbKygpOnT6N3oE+6MwG5Et5ztq9+tmn+OrObbz16mXMHj+KUqXIWZv0UjMX1SwhbeBKXU9Pe1DQHkrU77OrLTvwhx1e1ACj2p9Tfn9aEOSwIJr2u63AQK0/qPVxDx76mrMxlXZqD2vqZ251+Dz0uZ4BYNT6/PxvJarSwsnVBuSbDt6sPCJ83V8FwNj+oN0OJxTgZvOcaQCM4gTb4qHUPjaf3cQBTrgFfNxt5e7/v/o3bSD7WdZAuwapz1divEQNRj64HwgUNa6ibkPz3DsIMDYzPUV/KcDC/6cMRtq75fOX0ofPymDU2hH1OfOwwVfOu61tjwiYtLMPQiJMBOFYpo1lmprZnNoxa2UDDmMwqtuutjfinCrePcwePs/E/zoBp+e5vnZMlL5Q70Xa51X/u11Aj9vNQfyDB3AaF2JnPy/AqN0TtTGSVs+t7b92AGOrPbRdP7bbi7Tj3hSXUSWcaK/brg+JecvJkyoGI9UHI/m4rx48+LUyGFutxcPm5teZt62+85sEMKrtmdbP0PaP2vZrayG3s4uHrTP1ew1+4sF9VZ2k0nQ9BXhosxVrbaB4PgGyCNxMgInqMRKsuGbOsZyPxLGTtq+6PVY9iRJcrjPjxQYoaiS2COLVfYrGe8/iV4qH0NqlpwGMYr+mMh8HgNs651rZkwTQ2cBP2sN3yrpX2xOx97WOZT7VrvMXVZ9i8FfxJRpvKKCxsFfPz2AUIHDjpR4dmi9CUldIWh6YL20eQt0Xah+U56HMlNKuD61fpra/DRCeV5v8VaUvtEodYptSnoMBRtkPF19UEprU4J3SGu3caeckN6sF1kGV+kMpsEiruS4+xOo4MuCvuNjK11uztrhHWHJUECdJmUG0VwGA6z2jAsPo4Xns5OXJ/VwHGNXqiOJLjR4Q9TNF7EsF/jeNuYq9KJonIO+62kYDzG1rQviGDeqc1ha3PdPVyYbNY9EYefEkYs4K+yceUGFatxubBoux1arQnkVa29r2495myTT+TGw8dnJVdkNuc30UFFVLFYORpEXbvdTnVLV9YmBPbXtVJqfpCfgf8sygtaRaFpy0Wmc+ixaIaamy5fRtNtPyQVLTUNEO1cjJCSbCmrXuS4qjUqyYEcBqVUhcVyuw2x1yzFY1egQwfvf7zQxGu83K+q4Wk4lr0iVJstHnFed9MnrMYmw86ddhMLYCtuqLXCl6zoV15Y6TpY+CoSii0RjGxsY4y1JooTekQWT4VjXBRScoi0frTCtavdpgE934YHaEaItWFoKngLyK2x0o6H31vRoLsFk6QztRmzYWWTuY/nZY/ynXaBWEYV1pldyp9jqtFi1drzESzS3Ufr7OFiU6vs6ATL7M9RSvfHEdL15+A+l8CXuhEBx2O4l6Y7C7E/HwPnbX13Dq5EnA7cVyMIxSKgNruYJjA0MILq1gY3ERnX4v9sMhDE2N4+SlF2B0O7AdDcHl8zCrirXZK6R/XYGBCgxDj1K5yqB0Ta+Hw+WBSZKwHw4jGo7iq+u3YdTrMT41geMnjxNUDicVFE6lQRX4LAYzwfNcF+5P/+zP0NnfixPnz6FzeBDb0X0srSzBlCugz2hDfmMfsVAEZ994FeW+Dtzd2cB2Ig7JIMFpsMCQzcPldHKdO7vBjIDFCjcV5k2EMTXUg+jjRew9foyKDjCN9SHW5cH97TAqOjs6LBICNgl+q4SBqhmhB4/hIBBjdxMbqSAmurtxaWYGka0NBrhIdpFkVFPmCrIeCYbBXjzJ5pB3+7GwG8PIsdOo6OTC2LUqPG4XCqUKlldWUCjl4e/wwWoxosvjQikWRymWgL5YhGQw4NKlS/D6fYCZanXl8d5Pf4ajx6Zx7Ng0Nrc3sLaxznUMRyemWJaWJSCIKVYrwWzQwUAa+IUKdEYzlveDeLS+BrPDDpvZhPGeXvTYHZAI/KJCwzYbooUiMqgyW9VOMrcVI7LJNJZDQQ6IVzJ5/Ms//RPOHjsKc6mInTv3YKFi3RZg8OxJpBwOZEoVbG3v4Sf/8gv0DI/A1tGB8RPHkSfpJ1a3LCGfTCO6F0Kvx4dqPAlk09DXikinYnC67IhlstgOR+EK9GF0+ijsTjfbQavRiOmJURgtegSD2yiGY4iursOuNzLLVOdwIq7XIWs2Qe+wwe10oN/vZabl/sYmjJIFVqsdmUwO/kAHfB2dWN3cxI27t1GqVTA8PICJ0WH4bFaQSa/kCyhTLQO7kw/NFFgne7C3u4tlqiHp9jBLkRjdJO3odLl4wabSGQbgSR7V7rDDahE1JGgTIf11CiBRhpait03M3B+99x4mL5zB0tY6Ai4npHQW5igBTxG2B2/93vegs9kYeFle3UT/xCQ2Mwm4PR74PF7S2EaxWsHWxiau/vwjvHv+JXhyVVhzZThMJqSKGVj7fNgrJqF32jA5Msl2TakPUSxREXFy0pSMY1rRJOFV48LjP//ZT3H59ZfQ4XcjR/r+DjcMJolrkt796gEWFpcQCHTg4aNHrDU/MzPDjOMzp46jv9sLY6UIa7WK4sYWHn56DfGNPZitNhw9fw7+Y9OI7W3hq0+/gD2TZ+B16jvvwHviCAq6CgyVKkyJHLY/uIqthwuoGnWwDHdj4vIF2Hq6kEtm8NF//Wfc/OxLnD9/EWdfewk940Oo1kqY++IqVj+/gX69BFO+CIvNgqpkRBYVON0uZoKWCzps10rYl/TYSSYxNX0Er7z6Bjp6OpEpZ2GXjCgFg1j+5AsUdvc4EaCUL6NqscA7M4L+jm6EFteQymbQOTKAvLGK3bV19Ds9bOfiyQTXuKxZTCiY9CiZjBg+Mg1TwItCroD1x0u4d+UazFXA392Bvv4+dLk9CN5/jMzuPkxeCZ6Aj0FZYuFRsWudSQ+LXcL23hYC3d0IxtPw9w/h5KXXULXaAZsZ++kIlrfW4KD5XChj7soXiC+uw29zwd/dg2NvvoabTxbRPT6G/UgMH3z2KbOnZwaG8M0zLyD0ZBXLi/NYz0aRdhjg7evBiLcH6Y0QKrkyRs+fxq6xgkS5gLHBIcz2jaCSzfGhlpQXzOUqLMUqg81VmwVJY5VrYjrMNrhcbhCknU2nEA0HeX37AgFOktnY2cfqxja6enqRz2a4RuHIYJ8QuTGYcP3mTQSjUejNJgz0D2JmfAL6Ygm7y8sMyJtKBWwtL8LntGNscgKOsQlE9MTeASKb2/joRz/GkMePfn8Htvf3MHPhHIbOnETZJuHG3Xv48JcfsQzaxUvn2QY4jRYUkmncunkT4WQM5y+/hIljR1ju9bOPrjCg/0e/+/uwwgAzZQw7LUiVcgAVeSf7UAVLeJPd30/E8Tf/8PewO1ywEkM70IuT4yNwWPUwmkVyRlmy4tbcHLLEMA90YP7RHMb7B4BcAeZKBU6jCRPHj2Jdl4fZ5YRTb4ShUMa9619idXkFJ06eRDyfRUEHLG1u4uqt2/D4A7hw7jy6JQvOjk9goKcHt27cYnnmnr5eSA4bA5xWhw0ej4uTIB7euoXb165yQkt3T0A+hDcKjSu+WCugj3wVYVsaPpfa72sVHG31vjYYrvaI1PdtF+Bve3BT+bpq/1DbBnU7n+Va6naofWytvI36WupgbavnbdWGtm15DoBR3ZetwIl2/qky7kq2vPLMCsBILH+q296yjU+RSNX2X/0sIeexa3128pYVcEYZRzWDsf0RuHEYbwR9+MnkM0e7AF77IORhAeqD7RZ/OWxOfZ3rtVsHIirSkEhVt0c7v9RBsMZ7BwFGJSFJfpLGJfmUTZopB1+HBvG/lkTqEiYmJvlG5IeRj0U2l+6jrkv2rwUY1Tai3XOp+615fR+UpNUGJ+l8TTaCAvsmk9ir1EBFq0TbA+1oFTNqMwbNZ13xIXVQpt18Vf7+deft02zo886ZJhumUTjSzjXl34e2gaUID76+LoNRLYvbsJvNMlvau2nbrQUY1e8/y/6k3V/U7dCOe+u1/7TZUJ8Vh0qk/roARnX8qd2zPu88azdnWtmz3zSAUWvr2/le6nmm9t2eZc0/zT7W+68eAOdv8KUbfavZW5+iCtDKVxN2X5VwVAcZxP2awQk5OC/X5TtM6rgxj9QxaAFWqnF4bhMDnIxsNk2z+vUP/L3xsUO8i5aJD9p5LPqEW8v/C2vWfFXh64nWqMilIR17AAAgAElEQVRa4lMUOz1EgrQe55QVL0jtTLzketfPaioYfGqWnFXgKtFiDfCofoY6EPQcN6t/9GAPNwBGGZRjAFN0DseYD9xGXIPln1VzWCltRf3H/atCm1qtOeWyLX0iFdghxlQlIUwxGgVAV+QvqQYn15sURCQCOLnmaP2lBhopoiRAtdav1l5zHQRRAzFPGQJFXrU5aaeONMjfbtEOlnAVryYcR1k78vNzwoD89YbwiLwGZZ+GwP76WGhuxeClDEbW558M3DaDhc2c5LqfXWckMlLDa18sQHUfyr/zdZslSA8736rH7sD+02RHtb6bwuKW688f8Atbj7uAuRpsz3b+rFgaB33a51mNrJ7WNC4Nu6UwydV9LM6a5B+Luu/al2K7DrSN1rDCFK9bqsbwNPpVO+flcZRx6qb7qQm/jV1MtEpRzOYvNIOPSrsZ2uOJLZeDOMTelspFSBZiK9bqMWha41TqSbB7VdKwP3znYu173/9trsG4sbEKh1WCw2HjAJzVQgBjDIk41VDzwCBTxcmQEMBIgUqenr9iiVS1013fPGQ0fD8YQSYjggUEcBBLhwrGioGXUWFl7cgL/2kAo+jXBvrP/5YzTpXJoR7MwwBG9QLQGmtlcjY/UzPAqH5PfTCn39UZKYdl/Cr3VT6vPggexmBs5cgrTgm/Jx+2Wy1adbsZSKWQrs6MTKmKT6/dQCSVRc/QKMo6o5DwpOKvpRL6An6MDvQi4HYgHArhSTCCWKkCEo0sRSPosdlgq1TQ5/PCpK8hkUrB09mBjqEhZFFDrlZDoCuASiXHG1yxUOLCt1xgmtejDrl8AZLNjkKphEKpzCwTkoG8+sk1fPrJZ/jv/8f/AWtb6ygWsuhwu2Gu1tDpdCO4tQuTTg9fZwd+9sH7GBgfxdDIEJxuJ/bCe9jb3gLiKYy6/LDlK0yetfd2YltfwaNoCHEyjWYLMokU9JUSSoU8FucWWAbPmMzCo9chtrWGwYAHlWAE5lIFEZKymxmF/5UL2MmUYdDbIJkMkKhsXq6A2m4E5d0IbCYLzE4r3F1ujHX40a3TYenaVWAnhO6qGWabGUlzBQmnASHJiHJvH6SxafzzF7dg7R7EyOQRlupKJeJcdzGZSGNzYxMTk+OoSXrkagXY7RKDvI5cCVKpApfNhvHJcQZKQ9t7zPr78KOP8eKlCxibGMZ+NIjFlSXYXG4Mj01wn1OWaKmYh0FXgZEyhyplWC126E0SVja38XB5GQbJgnKpgLHOThzv6YOZ5BLzBWRJC9zrRNnjRCydZyfTUtXhyfJjbO1uY8bXjQGDDQ+u30AqG8f07FEEF5aAaJIzNgZPHkPX2VlEEin833/25wiHE3jpzbcRq1aRNOjQd3QGu6k4Fp8sIxOJoZYtwGu2Ir62iS4yloUU0qkwJJuZ6y3uxpLoHZvGsTPnUapW2T4enR7H0fEx1ApFVFI5lDIZfPLhB2yT/H19SBGF3OFAKJfD2NQURocG4DQakd7fw/L8Q2bhSJKNGWBDo+MYnZhEJJXGg8ePYZTMGBjsZ5lGY6UMAwHnlFVuMqEoU/NFoXg9IpEINjc3+Xcqxkv1GMlG2h0Orov5ZHkFoViMEzL6BwbQ39PLYGKlVMbW5ga2t7cYFBzo7+cavFTA959+8hPMnD2L7t4eGMtFGJJpuCpVRDc2YJbMGD1xFGWjiRMINnaDsHsD2IpFYfe4MXXsCCwOG7NEdze38Y9/9bd496XLeGX2LExFKvRcQdVQQc1uRKSQRNmog9fsZdNCz0BJI1Q8mxhiRs6eJ/uuRyFfgkFvYhbjRx++jzffehkuj4PXe6lSQ6FEG50HpXINK6trXFuFGFfXb9zA1NQUPC4XZo/OQDICBl0ZFl0Zxd097D2cR2JlEwGXHz0vXITRZUdifRVf3biJcigCq8mC89/9HjJuK+5vPEFfdzcGA33Y/snHiCwsw2AxwTLai6HXL0Ia7sE//vjHiG7uYmVxCbMzM3j5xCkszy0gGN6D3+NEj9sLcyyDWjqLfLmETLUEk92G/kA3Yjv7CEUicE+PoeeFM3i8vYv/67/8FcbGp/Bv/+N/gK/bD2u1DEM4grUPr6AcCsJpMiK0GQQsEkyDHejy+BB6vIpYOgGDx4G+o5NYf7KEqZlj8A4PoUpZ3YUiHn/8GYPbvulRjLx4FnDbOUnDUKohG03i8aN5xFJxTI6PYah/CJVoAhkCND0uGDo7kVtaRXJ3h6VbdTY9CsUsvD4fjGUdtp+swzMwCt+LLyJvNmE/Esadr+7C4nPAaDIgF4lBF04gsriG4e5+RDIZ2Af7kbGYYfT58HhtDTqjEX6fG1NdfRh1eHD75+9Db6ih4JNwdWMeKVRxvGcU54eOotPuQ8Zqxq39Da7HGnC5cPn4KZipFHatjHK5AI9ZgpQtif3epEPRZkahTPKxei5AXjFRAWsqPE9Qo46TZIpVHeaerHA9X1o78UgIhloJZ2ePwu1ywuEPYOHJEstxV2o6jIxPwOP1YXlpCcuPH3Md14DNimG/D6sPHyAZi+HE62+hY3KKkzZ2V1bw13/+5/jud95Fb283A3rpUhn7xPZ2uHH1y9t49fIb6OnvQ81Qw9bqKsw1HZKhKK+TR0uPoXdIePPb30Imm0YqFMb6/XnMDo0xyGd3mNAx0IuMsQrJbWefyUyFjQtlGExm7CYS+PLhA2zv7iMfz2Dc34vffvUSjKU0yrUK7i0uYi0cQWB4GEdOn0FJp8cnn37KCWjEqk5FwlhbfMLgsndkkJN5Brp64Hd5UCmVOJHh+p3bCKeSGJqcQlVvwE9++jOu//jG5dcx7Pfg9MQ4fC4PksSyTaSwtrXJsq75UhHHThxDb28XM1CdFgve+9E/Iry3jT/8w38Lk0nUDKMXJVtQEEpJ5GoV6Pw6DEatSoNykGl1CNcCm4pvqfW7niWorQ0+qwEArY/cDiRpFcBW/qb0W6sgvhoIaXVwaxcQbHmge8YajFpfWw0wPkswVfHhKTjD9UdkQJlkBBWAURmH5sMZH8Prf1Kuo/bf1X9TkuhEuKzVwbiR2d3oW6qxJ2fHtiuqps721QB97caX2tjymf4VB+52Y68+jyh9oz3LtBr/Vuc58T0KfjSkOrXP2O57jfl4EGBUzoDiu+qxoVP2rxdgpDYoNQyV8+TXBRi1/a09W7br93YBmUYtl+ZvUpsV+0n2QWmv0ShYjMo6UD6nPjurr1Qfu0MSyrXBTvX4H8ZgbGlj/hV/fBZb/DyXV9tLbVxB/Yyt1rS6LfXf2zAYaa/7OhKprfaVp80nbVvVwI86FnGYnVL3YatAt9rGqvekVnEJ7Xi02ufE3BQBQIXBSJ8jaVRiMNLPXzfAqF0v6j39eeaYcp3D7K36vd80gLFVDEy9v7SKo7XzrQ7rt2edj41rCIMl6sa1emn2HNVHWu1X9DbPuYpKcpAC4Wo2oWwjhb+jAIzCJ2n4Ja0NqVgzjIxxS5iZJSsQNvUnA4wCZGp1JZYWV9Vmq/cb1SRtQ4EiwEi8DjHyqtiq8mxCTFTlbzWaL9ciFtJ+9d7gsoMGBqieZazVY66oF7SzFwevR+VZ1PKU8ifqspkHrqR84HmXrxjruvxq87Np2YdNbNEDc1NBHCjgL5NpKP7KZcwawEsr/625rxpj0n7dNJCMhg0Xa0LZ9yhOQ/NR3K8BMFIHCYBRPW+U30m2tKheTQd/b5LQbdHdClWw7UjIz1dncsrw3YHyA0o/qG2AIk+paruqnDr3l4w3KAALK3QwsCqfFGS2GYNmChOu3tbmezXWVSupUtUYqJ6V2JJq/0zcQ2AZjSXc3PeU+KgoU/B6k3EQMVaHMfPEulf2L8XOKddQ/7sxlxq2s3kpN/pbu8SZyS1L52rPZdpzj9rv+hqLETpZDanxDPLzqYaGn0XBiuSazQaj9qzRuLt6n1P7NBUGGOX5dyg4rgLhudYpkXVa2FzupwbCq0pbQY1su5ot2Vb8VB5/JjwSc7rV+BOBi9TuSCJVrG2K75B/ZXPYmQHKIKM84XQ//NbF2ne//1t46+3XsbG+CqdNgsvlRLlU5BqMBC7GYhEGGE2yTI/AxQXyzZsnM5WUzno2FPmwyaA1burAwd5+hB9oeHgYGQpI2u0czBcLQgy0evMWm7uQelEWtTZQ09KpF1ai/j1lyrQyyFrHuNWBpWF8G9kCWida/T1F81c54CkTW6mZRov/sMACtVe7SdH1nwdgrD+rXLNNbTyU39XPpV7UFJjN1fQowYT/+uOfMLhosDoBswUutw+lYhHlfBb5ZBwem4QOjwv7u7uIlaqokrxfMQcrMXoMNf55fGoCHV4PM2uhN8HIUog1lKo6lKsUWKxARxsM/VepYm1tgxlbY2PjXC8rmc7AaDbzMjOaTKjpjdjei+F/+p//F/zghz9AgYLPbhfsJhNysTiODI3izvUbkEwW9A0N4u7cQwxPT6LD7UKXxYKFu3ehy+Vh1tVgNhpw4uwZ2Hx+bKytwmh3wd0/hBwxgKsVRLJp2OwmfPTRh1iYm8fZ6SOwFsvo97oQXl9DZncX9mQBfTYfdCYbOl84jcxAF6LJPNLpPIoOI/aCO5i7fQc+qxOTw2Po7etBIZ8hkhhcxhrMsQgydx+gO1+FPV9FrpxHTJ9H2FhB3CGh+9wFWEem8NG9RcxtBGG0ODDQ149OnxcBjxufXLmCjkAAEyNDKJmAtK6IQJcPnRYbknNLmOkbYBaJxWnjA9uD67cQjiZx6/5DjE6O4Z13vwm9SYd8IQ+zxcK1ES1GC6qlMnSVMiQT5aGUueBsqJBHVW/C4uIKtoIh9A70o6PTjy5Jgr9ShSEUw+7jJwimEii4rCgHfNhNl2H1dyGRjUNnrqLTIaFrM4rK7XmYUlmspIMwjPdioLMXpngRpWACFo8DOZcJwXAY8/fmMTlxFHq7E+6REXy+vIivdjYRq5ZgkSTUckWYilWcnJpBh88HSV/Dw+ufw1IpYKyvGx6XB0/WNrEZSSBvMCKvq8LfG8CJM0dx9vQJjPh6YczooDMYsTb/kOuHuTs6EcpkUDJJiOXzKNWoxmIFnZ0+5NIJ7G2uwljIMEvWbvfA4+/EwOg4slXgzqNH8HV1wulyckk7klk01Wro6eqEZJWwG9yD1WplRqKQhwYHUf0+H9ecIoCRZDMpCSMcieDa7TsoQAcTMUVHxzA9Ocks0XQyiYcP7qOQz7GM5ODgAAJ+P+bn57C2to6egSFMj47BL1nhtUnQ6yoo8bwTsthGhwvJbB5lvRGS5EQ6muI6nTqrCSUdGGCkfe8XP/8XeJ0uXL50CQO9XfBRvcJaCRu7G7C57egk6cacGcH9fZb1dHtccNiJl0fruSxkC6pEwLJwUPLJ4hK+un8Xl9+8hECHh2s3FiuAWbIjEUvBbifmph7lchXpTBp//dd/y5veH//xf4LDakU+nUTZVIbJChhKWZiSKWYk5oJxbKxtomQ04ugLFxFeXEJ4eQ0DHT0wBHpwe2UBxvEurAV34DKY8MbIcTz44HM4bXYMXTyNJ6kwri88xPDoKAqJDG7duY4z05Mo3V/G/twSAv3dGDg+gZOvvQJJRwxpKqxp5DqMVb0ORrsX2NtHsZKGuSuAksWKmt6Cuw8e4x/++afI6Kr4wQ//Dc4MDkIKhXHrn34El92IQI8f4ZVdHgPHZD8zaHfuPkI6m4HJa0fXxAi2V9Yx2tEPye6EweVEIZFGcHEdPrsHG8hj6huXYeruQnBuEZZSDe6+PuhNRsyvLGJ+cYGZrkMjgzg+cwTWkh6GbBGptU3MP7yLqrGCvKXI0sKvnTyDwmYIyZ0YLN398F9+GbtWE768fRc9HV2YuXAKZZOOEycS23v4/Ke/xLd+5/cQXN9AUq9HMJ/D+1evoW9wBLPHjiIgSeg0W+DXm7F35z6qlTx8R4bx8eO7+PDLq0Aoi5cnTuP0kVNI2iy4m9jFfi4Bh2TB9y+/wWC2ieo+ko23SKjshrCzsYV8rYzAYB9MJjM8sLB8cNlsQLnuIOmYhV01WJAp1fB4iWqz5mE3G9HldWC4j9aiBbvxJInmwmy2wWJzIlMsYW55GaubGyy9XSsUUIrHMehywVoswUJD3tGFSLGEHpcb1VwOf/M3f4XX330bHcO96B4exP5+GF/duIeVJ2t4481vYvbMWQYeQ/EwHj+cg0WnR6fHj43NTa5hura3hcHxYSQScVhrOqTWtpFc20avywuT0wh/fzcqLguGp8bR09UNU7ECY6kGo0VCVg9UJAu2d4LQF2u4+YsrMCai8Jlr2A8FkapU8NLb34A10IEyySgTiGexwO11I5lM4KMPfolquYiJoRF4TQ7sb+0guLfHvgYlSUTTadj9HuyGw+geGER//xAiwQg+/uVH+I9/9B8wNNILf8DFgGWtXGM56vmFBWbfRpNxnDw1iw6/F267DU6HAw9vfIn3fvz3+K13v4GpqQkUSNLbZGLHV63I0ORHypKT6iCVOvirPigpfkzD7xQOs+LrqH9qfb1W1z8QLDiEJaYNvGoDbXRvISHdOEy2anvdX5U1i7TtVPvF6sOg8r3DAEa136o+lLbye/l6hwCM2kNj05ipgnB8bVXWp7YNat+UD/YywEjjsbu7y+v26zIY1c+ojD3XZ6dw3oHg28EAJH9HL58lOKtenEcOe7UP8Bz8Vtt+VzHAnna/Jt/9EFk2BXxSr5FW80d9Pe2ZqTGnaU/X87lNBD+bky2V76nnCP3eWOMHAUYq7dFQaFGd37j+UOuAyWF9zSW36rJTjcCQ0g7teqUkhydPBIORAklmC6W3NBJWm9YVqwALZgKHG+R60+rub3UWFn0rgkaHBYEUG6Gev41xax2sVdsWaqtyZqS4CrEY1X2hJGsogQZ1W+tj9ysGGA8dq0Pm7WHz/7D18zzrpm5ztZJ2svKQep087Tma2vQrBhjrwZ8Wkt/t+kLb3lYAY6tnanc99Z7Vap1rYyPKHG7Xb+JRZJCliTVKNZIaACOzmtiGCInU+w8f/lokUpV9o3mfOhhf0s63rzM3W/XRbxLAqLYh2jWhjmm12uO1e83X6R/1Om30t9pQKcn8BwE0IV2oYm6pBkw7Z5t9N5U8pHrdqWojquPGCoGjvYimvAtoAMYqxcBkObzGGlP2rQb1qv60tMHR59k/aZ6P6nXZyg7y9Q+AjFqDryZuiCixoU6pkUkLSqKWLPPI7K7nABjVBIpmv4Se+3mTighgpHiy4q/JVzxQl0+GauuYVXvguf0eopB05LFUsUi1NpqcA2V7Owi0Nu5N60f4aPXwtQr4E/NWfW2tb9Z6baifoJkqJa6lLgdAI0yOjJIU3og501WEzyDPEaHdKC6uK6FaE4pVzQAkvSn7bQxayiB5Q3dTtYSbx6DZNqhQIgYYG/5mfayp2U3SlerrkXyD2GMUGc26rLGcMKCGJcV5RcyRZwEYxTpXrqD0oUhEaE5ilD8nJwNoYcnWvmpj3cudLfexAIAFyNjs2yr+bbu5qySoMe+oRUm4Vr5O/TlUiQyNZ1Zq2qufSNgXNcConr+/coBRno5i3sgMU6W75fmmBnEZvyeix68AYNQyzpv3JcWmVqHjzDtljaj2p6ZlqU5MkWswNiVbCvSusQdoSW7yvG0jR09nLEpuq1TKfFUiqhAmJ9ms0CnnYqVEyO8TwPjdd/H2W29gc2MFDocVHpeTASBij6SSCcRiUQYYSU6SWIsis6buzqFKwQ6Fwi2sRUNvXMwIYdiU77TVFVZ1q2rSKouGLrOxuc1Gpr+/H4VCHpJkRaVSYpSeNxrFXqnupUxsnhwq4E1sTI3JJIyLCiBV9GjpuWV5mKYFp+gxc/RbPLew7Joiz9xZ4iCtBCREDk/DJClZBLxpy21oUJdVoKRc45AWtWBmikxt3lgo8MQONPh3kgql5nCtNiOx+gjkqfAYUjvY2PP7VVgsFg7QCa34hvEVVG7l0ZRAm2LwlewHMbrC2Ih+oDmhs9iwuhfEex9/ihPnLgI6M+LhKGZnjsHjtMNo1iNfyCEUCSGTSqPD3wG9ZEWVMjN3t5GMhuG2S/C7HfA6bDDqdDAbjTAbTVy7hViSNqsN+WIe5VqBA5Qk/UgbwZUrVxCNxXD8xCx8AT/sLhdKJQIqRJYPdEZUjVb8n3/517g/9wB9VOvuxDGkIlGkghH0+wOI7QXhIZCmWsaDJ49x5PQpDA70Y8jrx8LVm7BXa/C67MgUM5g9dwrRvT3cvH4Dx0+fwyhJwtV0yBvNqFKQ2VjDtWufo1rM49KpWfjMZqTDYXio7mC+DFO6jGqigFQqh76TxxEz6pDfD6OYK+DO7jIyKGJmZhp2uxNlYhiZzFhbX2MgVl/JoxTeg30/gmGTA5VoijemolmP+f0tVH0eTL/yKmJGC9ZjaUSzJezshCDpDSxZatHrcev2Hbxy+TLsLhsMTiuyKDKbxk9g2uI6jOksrAYdAt0BpNJJFNMZpIs1fLW4iq7BPvzu7/8u8pUCS+rRWqyUqjDpjSjm8shk0qA6GNVambNE7F4PYDJjJxRFIpVFwB+A3+mAuVqBKZdBcnEVdz+8girVA/Q44RwfBQID2MmXUDAUEeh14fhwH1K/vIbcZ/cglWqI2PXY8Zrhdvsw7uvDxs05FIsZpPVZhKNRVCs6SHYXKlY7+mdPYCESxAd3b7GUotPuwljfII4Oj+E7b38DDrcEQzGPD//ir7CzMA9TrYqB3l7OeCVAe2T6CIw2Cx4sPsLDrSVsFWKYGpjGlGeYa49try/D6XNg9uxp9I6Nwur0oFCp4d7KCtajUXQODTH4nY1FUIhuo5BOobd/CGW9HvbOLkheLz67dh29HV0sp+sxW1EpFlAsFzE6Nc5reX5hHhabDaWqWNsWowHGahVZmr+RKGampzE4PAy9JCFfqeDLRw8QK+Rg1hsxPTKK8eFRlrWMxKMsrZqOxyHpSBbYgEQqic39HWRyBQz2jmB3ZR1HRkfRGfAilY5hbHwEm8Q8LVXR1d2LSDoDe2cnJqZmUMyVMPfkCcoGHTOQ6H+P34cvb91kSeGxsVG89MoljI4OIZlK4Msvr2NoeBAnZ2dhiKbxcG6e2Zzjk1MYGBxgpjP9L5nMKBQo6cWKYqmGe/ceIBqL4Bvfeg2FTARmpwN5lvMyQl+qQZ+rAMk8dpY3mdGZq1Vw5faXGDt1HKOT40IwRNKhp78TdrOOa45aqW7czj4++eAjmCwSvvmtbzOYmdzYxtbCEq59cRPf/uM/QODCEZSrZQQfLCJ67QG8RglSpx/GgS7MhXYxfmIW1XINf/nn/wXTU4P4zpsvYf3ja4gsrXONTX93J/qJRVgi58QE69ggaj4H0rkc7CabYKma9SjpSkjrKrDozLCaHFi+8wjvffABNqMhvHrpRbx14QKWb16HyVTByMz/Q917xUh2ZmliX8SNG95HRnqflaayvGWxWLRN1+xms2d6djC7OzMYLBYrAZIeBEgPAgS9SFgIgl5XTwIW2BG0o+lp302yq9mGTVNFFstnVnrvM7yPuHEjQjjn3j/jZlREVhWnZ1pKgsjKiGt+e/5zzne+c0YhF02olgGpL4xSLo+9r+6iWqugfbAHK9sb2FtcQ9jkQC6ZhccfQKJYgNNsR6VQxVR8B2/+qz9Dx/Aw7vzsQyiRFE5efR7+8SEoFhWKBA7oWZiZxfyX9zAguTHS24+OYwPIKinUnGbky1nk9/bRXqwh+WAZyFVQcrkx9PZr2KAgiUgMl154EXmUINstDIQVMzn85qPfoAIJb3z7O3i0so7f3biJUG8Pz0EpncbZ4SGc6h+EGk3g7q9/i0wyjufeJjA0gKXdHdz6+CZWHy7i5NgpjF26iPViBumqgnB7GEM9Pdja3kCgzc+BFF5ZhjmVxfsf/AIlk4pX3nwdbf4APKoJxTLVt7QwqAq1CkuF0qRbUawCORNwf2GeAb2T42M4PjQACRXEEjHMrK6jXDOhLdyJjq5eLK9vYmFtBRIHWoCZ+k6Kjktn0O50YmxwGHPrW4hmCygm09hYWUYyFYcz5EX3sQG4A34UckUUUzmUixVMTp5CqVZFSS2ju7sLu5tbGOjpw8njJzA3P4uquYb1nS2Uayp6ujvhla2opXO48/vPMNzdg1BfJ2CTkCoX4PJ70dHRDockcw1GqutJgOHC+gbmFpZhrVnggxVfXv8QDiWPtrYgegYH4Ar6ka1VULXbkSgpOH/leXj9QXzy8cfIZTJ47uJ5uCUZXZ42yHQ+c82jKie9SeSyeLS4gJnFRazv7nFaVqq3+uuPfoO/+td/hcGBXlgsJq4NSeu1XCkjmohic2sDFquE4YEB9Hd2wWu1IR2JctDP7371IYpKBt9483XWqySdeUOMTtLrOPqOQcG6SaWppvUaOHW9srGWRF3LM4IbwmgSBpXQwRqdpeJ74dQz6oytnDaPOVmFE8oQVcrPpawIQjcmfdZQRkC85zHnra6YHQJD9HRKuuamD03dOURGxGH7oh5tWXdKNHPoNjdJW9USErqrFs+p6d78fEMqsgOHiP7oQ0a1XmtIpI5iy4RsEdK1uUaxBVvbWwxCM8DYwmI+KPlwYKsIZoCu1Oq2ADWN1hYH+FGicGOaqINnGyOGdZ1YBDhzVLP2U58Po2NBX68tjHbduqrbDtQ8Pa3PofnlyaNQUJH6RrfARI2cQxat3iA9XZKxbcb1z/YDO6/qo/iYI6zJ+DaueXGPYJqSVaJdU19jRqzI2AYNVGsY0wNTWbODNKdJ/VnaYH89gJEefZDyStTO0p26Ytz5XfoeI4BxcWHpIEUq1Zjl9h/UYKwYbFTay4YBO8gQY1ilBjlQnxcNktTkUfP6fI3T0CjH6rKifqU2v9o8GGWjABCpzr3RgSWAXqOcewzceIYUqcY2H8VgbAUyHXYottjoTT5udV/je572+c3uM8pkcY6IptD14tmNv7WA4uZzTOMfjUY5ewll5yAnjxL3KGkAACAASURBVPBpaNmlmks7zTEnZK1wEAqndCsJeXjgjO08isHYKgjaOAbN+t8I1oi1Xxdbuk9Jb279TBYBAUZHuojM19Y2dZ8CEsuVCh48nMbJU6fZbqRYP/rR/CpPXj/N1uFRa6mVHGxMaWl889OuuaatFZ0w1ouis/Ex9sxhf9Xj50jrtNnGuW+5hhsa10qnqo+9kN0GfUA/L1vuyRbzxVNad0xpLdEPl+YMDeMlQr85NCMtAcZm+1nIRtJD6udbXb/R6qZVBQHx0EgdZjDyjjnEFTzwHhoYSsxC5DSfRrmuVdQSY9GMw6ixF0Wd6Aal+cBxa2he3XWpf9hwkB1cKgLD9PNKgC4HYTX6eOvv5r90VeBg7vgjc0sGowh0OawnaI0WvsxGkiWPgWiy3hfhjyU/lfFHX411H68ARBk8Elc2y1v4JBnSkDlD952KEdFc0/pg6Ec+f3Twzroe0OxN2ngI+S5Og8NcJpY9+s2H9GpDt4zrWguFOtAq9e1Uv1PThYQuV9cjxDPEXB1M8kHDyV4UwG6ztaQ9V+iJB6JNrBeDL72+9JqfZbw3DtK41mXN4307fD+p+vV1o7MDRVMfNzS1oFQdYBTpdeuXG9PVCvxAjKteP5HBf+OEi7s1lrLWXuOe1O1Yfd1oq0NfAwdWx8GA6Xqepi8bA3M1EVlnThplbl3GG1eNSMks5KXQTXWZpV+q7edDC7i+8nj8xNqqLz5t/Op4g3gE/Sb77kA06faS0MXpaUJvF7qBqFEpDnexe7hPep17MY2a3K6LCIHtHDyLMRdtvFlnFilsxdjpGJg4eoxnP9cmNXIKdXtX30z62GvYlJBf/B7aArpirAUSSLquQrJRWwv1yokiCIawGOK1G/aofpWm59SBZaH/V1RdP2Txo+FUQgYKdqJmB2oMafqM/NkOlxNmi9YmBt/p+f/i7edq3/32t/Gtd97E+toiXC4bvB43o5KSxYx8LodELMrMGJnq15DxJgSMtlO1nN8Haezq0d4i37JGkxaLTjNSaYMTCm5UJA8J9QZEXQiWmdk5rivW1kaOLC2ikheKfqIeOCho8tn5ojEaaRBIuBHySkAa1x/TU9iIDSWUAfqcrqXly+CcJHGbOc2GHiFC1zQqz5TCUS2WYSEntyRpDjadsk4DT+3QIljNkCwSyszMoUVKY60JHGLfkQOJlJ+qWtGK/BocCGRr1A1b6r+WzoHaWOY872bIVhsDj0pZxc7eHpaWVhAMhTA40A+n3QyHVeK0oRZmP1mRzxdgJaek/ixGp3UjxJhujAp5sjDSlVRdnByqy8GR3cTUqlRgtlgxs7mFjx9Oo2PgGKoloM1sRVC24vTEKMrmMnazSdxbWEC5akZnRy9Gh4eQy6SwsrKMQrEAn9fLtdOcDjt+89FHjOATk5FSPAa8Hs7nnivm4fB4eD1YTGZYYMbvP/k9JFmG7LSzqXXy9CnefgSS11SiGZthsrnw4NEcPr7xicb0kSUGteI7e5gcHEHI68Po2Ci2o/t4sDiPorkKq8vN7fSrZgyH2qFWSzDVFPidVrgUBV9++gkuvvYyFJ8XM9EYrE4/FLUGq9uO5YUZqNkEBjsCcFvMDAL09g6ir+8YNtd2kYym4LRaeV4KqThiM/MoxGLwDHVh8qXLaB8ZRKlaY6aWyWxDQdFTA1cUWMpFeAk0zhaAfJnr1CVicfz2s89w6ZVX0D05jo10Ckt7u7DYHSjl85AUFeVUBnLNhM9v3YUzFMTkxXPIVEsomypoDwQwHGxDSKlhb/oR4mtrkKUacvk0vEEfkvkyppY28c3vvodTl88jVynCYpU5vbIsWVgpjMXjmCHAyWxCoarCVK3g9QsXUaLof0pDqpqRi6ZQTmfR1uaHzWpCankV07/9BJZUHk6PF71nzsA7dhIqpX3MReFwm+CzAOaZVWz99isoeQXV7jBsp0fxcHoWmc0I1P0UTEoeVYIzSvQcP3onxmALh2EK+vDZ/XtY399Hz9AgAoEgvA4nwm4fLpw4AbsLsGazuPt3P0FqcxvZXJqj2ob6ByCpNUyMT6CUzSOVSqHY5kKkw4n1nTiq+0VgNw5zPgOTXIHkMCPU0Ybezj4UaxISshWW3n6UXT4o+RoquTxCbhPUUp5lWrZSRkItcerRxdk59HvbIMWyaJPtLLhj5Sy6jo+gpNbwaGYezmAAiWwakiwxICrl8qhEosju7eP8mTPoGzmGqsOBisOBzXQMKaUAJ8zo8QThsNiQV0pQrWbs7G5jZ3Udhb0YttfW0NnbDUd7AKliEWFPJ5KRJBxWGdHIDsqFPNr9PqwvLKKbakYGQ4hn0lwL78prr6BikZDI51EzSzBbLEim0/AGfJibn8dnNz5HJBLBX/31X8Hr9WJrcxOZdJpZ6BTAYtpdQyZfBCx2dPb2o7dvgI8EYi3XSG7S/pVtyBXK+OL2PXbavXr5LEwooOqxMQhGgTGeqhnOjIqNT+5g8+E8y9GuExOI24Gf3b2BjuEBtIc7ONXx2VMn4CbZXCzCYSUQM4/11VV4HE4EvUFkInGsT8+imM0jl0hj/MXLaL88CalQQvqLacR/fxc2qw0RnxXxgAOOvh509wzjJ3//IzYEvvPqFbS7zcglY9je2YFTsqPL5kV2eRuxvSgD6H0vXYL3+DCyVEu4WoPT7gFMMgoWBSlzHl5KDR/NIXpzCptb+7i5uICVfBpX33wVb7xyDTJUOGUrTIoZZskOOExQ8jlU0hlm2JksJmRzKWQ29yBHcijvJxHq7sG+rKJisaGsmrGyt4nnXnoBbkop+7vPUY1l0H18AnLIBbXbh6Jd4pTIVGv2l//nf4Y7XUKoux29V8+g6+JxVF0WXs8uBchNr2Lry/sopPKQgn6Mv3IVMZsZX967i1MXzyM82gdTWYGLQGC1hmg2j//04x/h/JVrmHu0iJHJSRRQQTSZgLmiYigUwvnjx2EuljB7+y6UXA6TZ0/B1RlGATVsRuL4/g9+AlQlvPPOu/AG2qCQvmGz4sH8DLKFLByyjDNDxxCwOeCxWTG9+AjZWgHjk2MwqWWEbU4OilFkCZS+QlYBV6kGS01i2VV0WzEX2UYslcJgVw98sp31h/nVZcyvraNQUuHxBTgaPl8soVgqMXuF1ESZzmyqaW0GZNbIqljZ2MXqxh4WZuewv7uDocEBDr5IZtKsa/zp976Hru5uLK2scEpxWCQUcjk+kxKxGHq6e3B84jjXj6WFFonsM1h/8dxZDA/0Qy0U8OVnn3JgRN/EBJ+BBOhPPZpiwJ9SXVPaO5gkZHIFPJh6hFgsCbVUgdtiR3x9AxePj6HN74FVNsFGNULLRdRkGSmljL6RMWQLZfz9330f33rrbdy/dQsrC4s4ffIk2tvCfBYzYFitweF2Q7bbUJUsXH/xBz//OcK9Pbj7cAqXn7uCY/0jsFO9Y46kVuH1OzE01INiIQuPyw6f3QlzWYWd9Ktskeus5lIx/OKj9/H8iy+gPdyGArEkXS6UlRIcNpumZ+n6qab/a8Aca4QCKDCAd60c8GwiNTjk6s5MTZ/TjAxDUFaDd/Ixp7FB0X1M/zUwE43v1sAyShPVELwmTDQDa0MYDs3YnEbnoZZCXtTG0NhQWt+oPLZ64GRlBxj/r10j2IFCb240SJs5O1p9Ru8XYyj6y4YO6cg6cKMBUfX6LaItmhGsOYvZgUbPov7wXJg4oIzSAS8tLfHrKSixpeOYmQl1G8VoEzSmZjswFmlX8X3NfgxOEt0ZwP2jMdQMFh2sMS6GukFLfaIa8MImYFcFj4uOVBqcxrQuBAikGcu6jUXhhGRnaZbrQTAlg6R60GR9PWhXCcDLyFASLWx0kDd+3mqOxf45tPZ0VpfFIhuMaG1ctPfU2YbCUVZfb6QA16OuNQak5tTS1sbj88i2ZosajM+yXpvOtEE+MINxcRmjY2M8V5QxgueQ7MaDTDB172zdTaOnaNDljfaeuqNYW7f1NXXg9DGyABoa9yRwwjifQoY1OmlF2+k31ZM07nnNIaHNU+OYi6Zoq665o+8o9mXLLMKHxudwh1u2weAsazZ/rcbJKD8bx6UR6DA+t9Xzvs49vKb54Uanq/Y2al8ikWCdenR0VJN/+jkBQ5q/xj6L84GfqvtZ6vNYf4/osyZnH39/43Ob+XKetAafbe/VHduNZ6pg3hrP6jrwrbWf3fm6PKQzjEqm3Lv/EKdOn+VSChyYrTPfjb6go+Tfgb9Jv+hp+tvYds641WJ8n+Z5jXL5qH0gGQBGIeO1M711Rqxnm6P61UeBy8agBPH+xr4a9SyjjHmsPUcEMTQbi4PPmoulg71lPE+0PXAQGnTkkBj3jbjQCKxoR3j9vNIcso8/si7yNRCocQ/W19HhYKXHM4kK97DhHY1917O/PdYKPfNHIyBXdzo3yKbG5zb2qwkOd+iWo8RMi/lqdY7Uz546APK4HNPO2EY96PHgjMPgiXHsGQhoAH+N49j6nDtiAeoPEOtEx2MNGQUeH6jGM/yQ/KY9zrXimqyzI2Q7gwRkO+m2gfbMw0xIDTjSIZMD+6T5RB7WpY1jStlANB+PEfEUgYdaq5v0+bGPnjymrB4a8AhxDtZHRizShlqmh1LTGs7JhkwmQkc/uKJFkxrPAe1vDSYyguaPt08sjsNzSdhB86Cio7NKHnXGCB1PnKuHmfCPB0YdZmHqs6avr3r/Gtag0R5v0BWZwXhoL9TloKgRbjwn+N80vZQ5j+S1qKkodBgmw9WfQSCkOKeIBEM2F/0Ie0q0VNiohI3QNYSPMKmNsyPo5K4DO0CMtyZbtBqN9cAnTV5omh3vB2HzU8pRTRhp+JPQ5chvoZPEiDVIPVSIMWizMY5FbWrUV0TWTsKhyHdM12s/9GytjEypVOK+kK3JPnurlf02hUIBFjOR1TTGsQAM6W/Cddh8pe90nYGelUylOGMe+VcEeY0xtj9763KNav+8+85bWFtdhMNp4VSRtFgJYCQGI6Wt6wiHmeVmYoCRp+AgZZEAvYyGpNH4aIxwpInXCnfWF6i4XgBaYmKFkBTPfjA1jXA4jFAopEXTVmsa8CmGj5HeemQJCShaBKLYLN0jJo9pnXY71+6hHwEi0ruIFVSpVXngaTDpHeJ7PWmxjh7rRhYtEsqzXjVp4IoRkNQnmSbnYOIt2gIiJ59aKXF6Tzbm1CpPnEToNIF0umBXKyoI4KPFoimDWpoPui6dzcJHqdb0eoNW6lOpzKlBr//q18zkc7nckC0SLl88DYfNwv2j9xDbgIx5YvkQyEh9o2dqNrq+tQ0RwQdCgp0dGjuSnVGo8ULnseW8vCpkqwO//PRzRNUquofHkYgk0Waxo4NSOyoFKNUiKjYJK/tRwOaC1xfCybFjKGSSICDZRpRbs4ShkRG4vG588MEHCPp8iEUiDHRYJROcdhtKCjFiHFx4tKe9k0HG9vZ2TnWXzuewF43g4uVL3EdyPjosVtgsVpjMFuRKCrYjeyhVaXyrLJgy8SQquRIWZ+fhJuDS6cCD+Tk4Q37sRWKolKro94dx7eJlmBwmZNIxOE1VeEsKVqYf4ZX33kHEKuHLzU1Ibj9MJhk2s4S1uUcIuSw4OdKHDqphZpZgd3qxG0nj9598iVKhjGvPXUGb1w0Qi+zzL4B4DKpdwsilUxi4dIZrB1KaT6VihkkBLCUVdjr4inm4PQ6AUm6CBJ4Fd27cRCyWwKvfeZeZJKpd5lpvxJSyW2REN7eR3NrD+PhxbMZS+OTOXVx74zVUCPysqHDa7egLheGp1pBY30CZavgR6VVVKCAce7E0Prl1D29++x1m1lUkImOWGAAnkJt+Upkctvb2ULVIyJOQU0q42NePKtVgc9hQVoD5BzOI7+zi9PlTCIR9kAp5JJfWEF9YRTAURnh0FKuZEhSXByavBeVKDp0eJzpKQG0vBRUy4jUVj1IxxNJpSKUKPIUqTMUsnLYq0pvbuHvjNmx+H05ffR59E+NYWlhBNpPD1Tdeg609wIwnW82MkMOBfIlqw8Ux/Q8foBCNI1vKIVfK4tjQMNyyFT3+ENI7UVSLKtIOEy78zZ8hTTXmtiP48mfXYS8q6OpuR1Eldm4MaqGMYGcPpO5u2EeGsJ7Lw+3ww6RUYZNqsFMaD1WFw+3C5v42hsdHUEql4K8AidlFtNkdIHSi5Daj/8IpVG1ezK3swBUMoKDSASMh5HLCUSnDXVGRj0UZ+JMoFSjtTJcb2YoCtVKGBxa4KmYGSC1+D2CzIJNO4pOPfoONqVkU0xn0DPRh+PRxFCxm+EPdyGcKqBaKyMaiCLhc6AgGsbe3Ax+BgpTek9JnOR0Id3XxOjPb7FxnTSVGIYH2tA7SaXx+8wbLF6q1eu7cWSTicQ7GIJCxROmG45vw+ENw+oJwEFhz6gyvJYqc393dQTqVgsPtQTyVw72pWThdLgYYQ34n4LCgVC3DpFbgKtdgL5uw9NFnWL7/iEGYztERjL58FfP7m7g7PQWH1YZL155HRyexuSww5XMsW01Ometimgtl5HZimP/iDoLBMHqGhlHMEGMesI51Afki7v74QyjT62jr6kQ85EAm7MFWIYep21Pwu/z4zhtvw7m+iRKdqxO9cAx1o62zE8XVfcx/+AmkQgWqy4buly6h68wE1tY3EF/aQE9HL9qPn0DBWUXBVoK3VkX+wTwWfvEZ8lkFRZ8XmZAH//EXP8L/+D/9Dzhz6riWrlklZYKY6EUsTz1EcmOL50pViujo7oRckxC5PY1SMseMy543nkfV6US2XMXqzgYmJsdhKiiY+9UnsMSy8AeDSJlUSBM9aBsdhFWyorC2h7u//BhLU4/gaQvg0tuvYOjMJKSqimo6xyAknU3JvT3Ekkm0UzrOmoSF6TlMzc1g9PwpnH3rRZhLJahLm4hv7sHm9mEtkcRPfnEd33rrXYyeO4NotYDl/S1QyYbx/j50htpgrlZQJiYInduUEpNq8EomxCsV/O6LW3g0NY+gJ4iTEyfx3PNXsZ9K4PO7X0GpqLBKEsJODxRa3z1dyJSyqMgVOJw2xPd2mL3c3d2LIp351SqckOArSygkMgwwot2HB9urSBPA7g2gwxNgAH1pYwOLWzvI5Ero7OpGT08f1tbWmHlOZ42NIpdVBV6nA9ZaFaMjw7DKEu48mMbf/uf/B8lkEq9/43UMDg/y+R5PJnDnzh288tqr8Pn9nN6Z5oE+9/m8OD4+yrVW4/EEenv6kIgnONOELJkxMzWFVDzGdV5PnzjBtSJXlpfx4jfegNkiY3N3C+ublLbVhuGhQQ5yIla2x+3D0sIyNje2IVmsSBEj2WbD6y++AJtcg7WmwlZRYVZUBqmz6QKnAU/VgE9vf4XvfO9PcPPTzxDZ2kQum0bA50WhkOeMAoV8QUtJJlu5biwlwbk/OwdVsiCRzeHkhQs4dvosKpIZaiEPlwT0twVwanQYbosJpkqZU0iTHmdzOKBQ3eB8nnWPn/zgH9DT3Y3nLl9iJZ70PlUpMbDJcW96uhuGm4ThoQOMRhPHqGM2mD4Gw8AQAWiIlhTGidG52srh18yQa+aUNabdZL1Xr3XADn62QXXIqKFuuFH/FvpsIwBg7J/2HpFtpJ4K0pgmSHumZrgKJ5sxqrLZeD3LZ436/QFgSwAjOUX0YTc6OESQX+N7qK0UJECgmpbBQ+XUuQsLC6yb9vf3t2halYNYNFtPOD3qPt9GJ+WBk4pBrubeg1bOVbq8RuxQ/bbG+RfvMjpdNUBAsPwa09nU14Jx3fG4EkhHugXfq5uXugFL56r2mSGFmYHBaBwoo1NOzFer74+ae+M4Gh0VgqHFz9Yz0RhZW/V3ipov5JCtsxRbAUGHx4PdZM+yNPVrnw5YEX07EmBkZ4cxvV4dMNEEjbbPGsebLTGDE7D+b/Kst2YwPgmcaFwvRtub95Iud0RgLdnKxmc2jrsY3EPtbwkvNg+UqNvxrcf9cSfx15hWwy2txqnxPY1y/R/31sN3t+oTB/3qcrrxfWRrE8BIdRgJYKRn0FxxRL0hYKLxPuMeFu/VzgnN7VWfg7ps4PPzCSBYszX6pDX4bGNYd2432xOijeKdzQFGzb1H50OxRADjfZw+cw5en5+ZjWQ3sx9Gj+5vJueMfWoclyc5a41OZf63cHY+BYDbqLM0jgGLkMZAe/2mg891AED0kb7+YwKMYvwa/X6ib8bzseXYfl2AUTv+nvhj1PGOkj1C/2r0dxrnqZm+16oBR60z41w3O5ObPfPryk1N7zssj/8x+7olIGikXT5xVuoXtJRLBxkB6mdNs2ufdvyMYy7+fbCvvhbA+ORONhv3p5Exok8H13KA3rMDjCIjX+O9xjF7lrVwGGDU+m+U183623LdPiE7wpHj1LDvm73jadd84/o56qxsdp40rqVmcl3cd9QePiqg48kr7fErxL439ucwwFifu6fVob5OO4yS55BuqZ/TYvzpO8Z3mJylA4wGu4f7QdiJgZpotLXJh0KXazqUFnAjShqwzSlp2BGdGYQd0Q8TaogIRnoD6QxmKpVjPUgbKshpTLjSiWtkl7KPnmSGHtF50Add/6L3c8kXAic5Jr2qpSUlDMikgYMUwE7tEGC0YOQba6dzm2WZ+yGwJ7KJSUdkjIb8txWtn+RHps8o2w8F5jb6DsTYU//o/fRuahf9TaAkBXhTvUcRJFpSFJi+9+YlZjB+59tvY21tEU6nzGkhabAIYEynkojs7yMcCsFmtR6kR9XUNA2tNEs6jbKJEUSNalz4zQBGoejQ9WSkGe+hjtLg0nf37j9Ad08PM2D4c3Lg1Wp8D/3PC12nJlN7CRSVZG1RCcSbnkX30gDR92IhiUkW0XAE6gnLXCwUsbCEQnRIoaNXc1o1aqu2lTi6mvqklhngEqlSifFJk0rvr9XK7EglJ9lBcU1Kx1guI5fLw+5w8GLi3M8mE6f2UBQCR53IZnPc70AwpEWCw8S12UhzjceT+Icf/ADf+96f8fH3/vu/gMtlxVtvfoMBR2KnkjOOHPAup4tRbt5Yeo0YNiBpwXNkZD1tgNGwpPqXvAkBXmj1aOoanC4ffvTBL2Hy+HH52qtYXlqDjeqoKQo2F2ZhMVcxMnYMmbKKRKEEk0zgn8T/7+3vQ6F+0txWK8gVCzg2Nsb1mNZWVxGL7KGiKCgV8mxgUarcYr6AgMfHKeTOnDnDi12yymjrbOdacFSLTjabGYTsbAujTBvJ7UaZHEU2q+awzpews7GDSqGMpflFxGNJuPw+pIgRJJmRiCc5vRyxmajO3ejZ4/B4HZAI4MsUUIzEMXrhDDZqZcwX8siYLXA6vTDnCpi78xWCLhkTQ704MXYMDrsdC0trmJ1fxclTF+D3hZjVWC0V4KpVsfvlLRTW1lGBiuNXzmP02kVkXFYUGVQ1YfHONByZMkp7UWYwXnv9FUS2l7EdWYPP48JnH3+CV196GcFwOyS7FWXJBJn6W62ikCtg/uEjxLb3cfnK8wiNT+CHv7yO9q4unLlwAWqtxswZr8eLpfk57G9ucg3AoZ5uHOvvR7VMQKWCX1z/iJkB1958Hbl4lAFGYo0WSPBR/RliDFeqsMhWBh6cNcBFRWGrKnIM4psR3YkgvrePnuEeOP0O2GsV2KtAJZKCxelCFsCn9x5hL19EyVGDquRwZXISY509kCtmTM8tIkmR43t7sAd9MFUqkOM5jHS1Yag3jBv/8DMUNiKIpNJY3dtDqL0TlWQBtWIZnqEe+E+NYM+iMshXTWc5F7yvWIZzNQarWoFSLSOn5Dn9q7lWQ3cwjKDVhbDLB3idGP7mS5D72nn9fPh//wC2MnDh0mW42tqQzRcx9dU9zC4tI3BsEKdeewk5CfA63NhZ2YTH4UGtpMKsVuB2u7C2sYbOng7sra4gZJax92gGYbcLKSUDU5sTJ1+7hv0CMDW/CUgyA3zkyD9JNUq9brikKqfhJfcipWUtUE1Smx2SbIGVZHVegZ26WlIghwLY3F7DzvY2Pv/490iub+O5c+dhtdvgCgcQLRVQdji5aoKayiC1vYfOQABdHWEk8hl4O9qQyGcZXJQgwSrJDKx0dHWjVKthZ3cXofYw9vb3YHPYMDc3j1OnTzEDa2pqCmdOn+J6kCSPKZVuemUGVqcbkt0JyeHCyPgEB4bQIbiyuoTZuVleTwWlipt37yPc3oGXnr+IscFeuBx2ZjfbKfqL6mnCjATtrYfTHETR1deHrtOnoWbTuPXZDTy8dQudo4N49Z034LVYsb2wBKWswN3fjtBgL9RYGjd/eh2xmVV0dffi/JXL2Lh1D/DIqB3rQO/oCHZnl7D11TQi8QRW1DT2zBUMnT2F7lAnXrryAtJrO9j66UdwJ9KIhK0YfusFdIwMoLqfxs6X00ht7cPq96D76nkEh/sx+8VtbN6awvjwBHpffgF5dw1ZUwFBE5B7sICF9z9HmVh/bSEc/8438X/8X/8ReTWP//6/+2+5Pp2J0N2yiko+i4Uvv+I6pgGHA7s7Wxg+doxBsbW70+SbRUYGzv/Fd2DtDCOrVJnBODA6jFo2j7mPbwI7FExgwT6xyE6O4NS1K3A63FB2E9hbWsXC+jL2E1EcGx7C5OAxFHf2sTO/BNVixuiLl2HpaYPZ54KsmrD2+68wc/0zrss3cHYCL/35O1Azacxd/xilWAYOuwsdAyP44BcfYXhwFOGxIfRcPAFTuwe5QhbpjW1kUyk43U4MnTyJcjSKYrYA2e2COejDajaF+0srKBRU7K7tYHlmAafOnMK73/tTDh6ZX15CR2cH2oIhLMzNwuV2olQuwSxRUIwJieg+JkfHMToyyuAEs+4kGY6ciodf3sHK5ga6z05iLrqNvFKE3+7B6dEJ9Pb3M8t3amkdeUVFKNDGOsbywhKn9NXARRXZeALrS4to83l4nq5dfR5/9/2/RyQRw+tvvIFLV56D2SojRoFAPg/+09/+LRRVxblz55gJ6XS6kE6l1d/9xgAAIABJREFUEQr6ceb0CU75ODe3AI/Hy/UKSYmkACiqqZrLpuD3elHKZ5HL0D0BvP2Nb3If7s4/gsVm4ZqufoeLz/liWcGVy8/DbXVhY20DS+vrmNvehM/rwYnREYQ7AugIeeHI5ZGbX8f6zQdI76cgef2Yy6WgBpy4+sarSMZiMCkKzkyOw0wpObI51IpFRLa2kE6kIFN93e4eLK5v4peffgZrMITl3T2E+vsx9NxFVB0yLBSYYbNjwOXCsUAQblLqnXbUKiWUZTMSuTRs7UFYfG4OBLr+g5+AQsvefOMN1lep/6SDkI5LfeO0IXpqETatKSCKvYiPO1GPMuroO6M+Kgwu4VBqNP6EIm50JjY6J1reY2BVGp/D+rjOYBT3CmNPvMeolwljS+ip4lpjP7RaVFo60fozNUbmYaBDjwXnz+tA19cxFo9yfNF7BZhBRhXNmWbyaZGURoPHCDIKvZ37SoF9HAGsZSohY2pubo71bAIYmxvCVVQJyIY2xsb5PggqNIA8B0Yuq+PPDjBa2Airj4TRQDbaS4cdFYejhZs5XhvXXbVGzBTLY4HfmuNAo1Nq7z4c+dzKCSda3DiGT+O4PGQn6Tahcd3WWQR6WjxeZ8bIXwGkkgml1Y0Re7ZxLIzvqjtvjuIYtFrJhwGXllc9xmBc0hmMlE3GwGB8CoCxzm457Lwx9tEoO6iGZVP6i8Fxd1S76+OjyQLj2In9KJwTBDAa321cn63WRGPSK2Nbjlo3osbPUfLiKPkjnGNPI6Oe1kFqdI4e5cxr1a+nfU9jmzXixOOAK8kqClCimutjY2NPDTA2O4vqc9nIHBZpwL4OOH80iNxqblqPUx1gNI6xcR0az+R6VL/+JnI80mCyo1FCSSnj7j0BMGoMRjo3jABRYxubnfmNTs+n2W8H+04EFDwjwCjub1xrxnXfrF0iAwJdJ9bwHwNgFO8Xekrj2dVM3rXcy/9MAGMrgEa0y+iUFvMgdLJWIOXRMvDxoDbjGBj1y6eRLU9zTjcbY9GXVnrt08hY4zVHjePT9KPZnmza7n8CgNEoO43jz6SWZjTUIxj3TzNuzfa3cYxanXNCpzyQExRQ9jUBRtGvRnnSOFeNetdRZ3cz2dQsqOPIc/wPADC22hON5wv1pdWZbxxrPqmPCMZptg8a58qoYz2L/vOHBhgbdT1jO59GFnxdefPY/m6xUcRZ/Nj40/WVKkrFElQquyXLGjmOArAY16KgSx2XEmUfmKlbg1Isolgs8rUCF6L73W43Y0j0LmaoCpYjZbsiYpZIIsrlWfTMRkS60gOW2HLWU6EyTkPZIHVAUpQ8Ef0pk92qZ+cUeIpgKopzk7Ak+o5BSJ00x1iXzjjkdorMBITTVatav8xUVs5xAKAS0Ywzfer6AD2XwFCBrwmwVextQSLL5/MMKtKPhmFpBDMK3NLSzWoAqelP37hYe+9b38J3v/MO1teX4HAQwOhhBqNFlpDLZhCLRhH0+7nTov6iABg5BlovTn/U5moUPlRkVau5ojksjNGSAmkVih4NGnWCGj01/Qi9fX3MPKQOEeuuWCggk8mwc4IWA0d8q9q/HeT8ZhRXAyjFYhTvozYTWkufE1AnNgV9z9RWQ+3FAwNDBw7pHmF8MdhptsBMEcM64kyDTQYmLY50JsMTYrPbuV3s7KpUGAykFKkckUtGYYUWsLZICU3e3dtjR7rb60W+WOQIfgIAKFUgGeX5fJFrlJHDntIQEpre292NV155FTdv3uT3vvfee8yMJFbBr3/3ERwOK567fBmhYIjrajFNVotl598EPBLCTe2kMSAQkpx11A+xkHgPc3owUbPgMK2bc86bZNy4dQ/7iTTeeOc93Lx9h9PDWaoq2pwO+GUZvZ0dsDpdnFbx4eI8pu/fxwuXL6Gjows7sRinX/zk5k0G906ePYPjJ08gk0mjLRTEQH8votEIFubm0RZsQ09XF6c4rRLTIp3h2oyBcBs7b3/38cdwu1zssPI53Tg9eRzJ3R2E20IwO22oUdQBpSYtqVhf3URke5/rYIWD7VhZXWVGXiSRgMPtxPETx7G+vsl16jaSEYyODGHQHwDWd1GJJHHp6vPYNwEbqCJlkZFTVCzev4+FB/fQ1eZD2OeC3+1AqVSGolZx5YWXMXniHJSSihuffsb19DySGV1moLK3A6/LjsHjo7B1hlD2u5E21bC/n8TG9BJ8JarVGIENVVy9ehkLS1N49PAr5FJJKLksLp4+zY59XuOSGYFwGG5/EA8eTKMtEEZ7MIz9VBpDL1/Bw8013L51G//u3/0XJJ8hu1xIl4qYXphHJB5lh193sA0nRkZhpQyEdjvu3H+AualH+JN334XDJnNAtckho2iuIasqSGQJQHDCabUD5SqcJRXF1TWOgGgbHoLD6WHWb00tg7zFlFq0nMvCSnuAPiCg3SJjL5VFUlVRsFZQyWYx3tkDq9WOTKGI+4/mUSxXmHlTcVshOSwo78UQslkQ2ViCtJPAmL8LssOJudU1LS3gZpRBBFtvO/pfu4ykz4LNrU3UcgUqmoYrfcOo3V9FJZZk2TS7PA+H38318/KlEhxWO9o8Pni72znFpdlDCfyALz/4DfY299A1OoZgXz8GxiawsrzOe/P+/CP4wgGMjx9Dh9PLoIapRMC6FdViERa3C7Prq0jkc5idnsFzJ89gMBCGw2TG0toSHB1BBIZ7kciXkcgUUcgrXIM0m8qgt7sDdhsxjwvMZC0oJcBsAXGL86UKM/aq2TzcJglOAiZhwoe/vo6FjRWWQYM9vRjvHUBPW5hlqc3rRlEy8VqjWBsUSsjsRZnZJFupZtsKSnSW2O1wejycGtpqskDJFtEWbuPggI2tLYTDbYhEI3C6nLhx8yYuXjiP17/xDczOPMLHv/0tA4wvv/IKp8NzVAswWYhBaEJBrXA6YKrBxtE2ahHbu9uo0qFpdeBHv/iAAcjBwV50hYPwSVY41BpcJMFoTCVyllVgoqicUhnmKuGxdize/AqLN2/DUSxjMbqJYH8XjvcOIB9LIJ3NoPP8BI5dOofsdgy3fnKd2YbeUAjeUABSOg3FbUG83Y7z334bVsmC3/zg5/jqq9uQg1586y//Ameeu4h8Mgl3zYLI3DJ2P7uHSiyFbMiOsdevITDYA4lArGQW1TylIq4xEEfyPbO1j/LaPrNda+Eg8j4LksghQLUx99PY/fQBlFwZnp5e+EdHsJfP4n/7X/89vvvdd3H18kXsbq2iVlHQ19fHAHJxcxsuqpmXScHp96KmVLB04zaUTB4uSof8zddQ8weR341iOxtD/9kJSHYZ2d0oHEQ1K5YRT6VgCvsR7OlGtVyFpViDxSwD5goy6QRmHz5EcTvCjOFaLI1CRYF7vB9Db1xF3i1jY2EFkduzKE2vM4vP2e3HhfdeQzoewcyvf49apgSpJsEfbMfc1ALyiQI6xocx/toV9L58CemlJTz48XXkkin42ttw9vxZLMzMIZtMw+bz4dhzl1DwOvHRnduQ7W50+sIopwu4/+g+8koeb7z1Fs5euIBUMc8BFolchsFulfawbIHLYUMyHoPNbmUGfSZdQCafg1QFwiYb5u9PY355Gf7Rfmzmkxw04TRZMdE/jN7BfmSUMm7cmYZsc+D0qdOoqBXc/PwGkrE4ByO4bHbMPHyIkM+LUi4LuyxhZ3MDaj6D/+a/+i9x8to17K2vweZxcR3RmkXCZ198gU8//RSXL11GKBBCT2c3SoUCnCYTuoi9mk4zi4/YvKVKBTuRfcwuzHHGBbfXjbHj42hvD6NcJnDSASlZYjbnfGwHTqcdyBTgqAAyKaM2GSPDIwhY3Rw082hxER89uMVM5svHT+DExZMItnlhLxWwd2sKy5/egaVmwR0K8mlzoffSafi62lHOZNHhdOGFsyfhIKCmAsQfPMLSjS85oIHP3fYORCoVzMUTuPrnf4bfTT3A33/0K1x+/TWMjo+jGkuitr0PeT+ODpMZnXYHkvt7cAe9iKt5mMI+nH39JaylY5ifW8DOyjpCgQDeeecdlEsljhr0ejysY4haBWyg6ulIWJc7XFiBFWShEz6rs+dpDSijI6KVc+TAYDO0R+jTrPxzan2uRGNg2T3OMBEggTByjYZgYzvY4SCcMJwKS7Cr6s5HwXIT7TZmtnja/h/lSBE6tAAMRSAh7SMBMBodGcKYIl1dBAIecvqQjs9OYq0PdLbNz8+zLtvX13tQquFwm0j3pjIOmrHGhqie+lZkOxFzYfyt02Sbdq+Vo0ykSDXiksaoYKOTUrRFszsEs/Kw09G4Row2Fts6nBJQC66sO5Prda20MqX1lKICVDY6dcTeEL+NINSTHCGNAyOeK+wwo9NVS0cnQEMtw422vg7X8dEMZ63OVKMT2mjfGedJa/sfAWCkDDFkj/L4a8yy+rpoYC8KGfUUDMZ634jd3BoEbbUGG+etcW6NMkM4Weg32626A80YzGB08DwmE45wAh4tb5+dwdg4/0Z/xFFj0eq7xs+N+1H4KJ7FAfh12sCyrYFZKN5J7SEGowAYjbLKTFFkR9CzGtsi9lo9DaSR0V5PAX6ULH+WsXjSmdD8ew1gbOb8NcoC0TcjwFiXh60YjI8DjE/aP838XS3lvgFAPHQO8/Z9Mkv6qPFq5ew1jpN4p9AfNJmknfd/LIDxoE36mduqj0/UM/6JAMbGcRVnX6s5bgYwCh1FyAuhlz3N2Wl8T+N9h3Qe3fH9pL35xHE84gGN9xpl/pPe2/j9/98BxsaxZzlwBIPxDz3u4v3N1sch2aIPPH92kEb+8dk6qn16kouDm5rZE88y/406m3Es/7kARuHrfprzyjg2f2iA8UjbzFhTsMFGbTVf/xQAY7N3NdoHxjkUZ6JxbBvl6LOsF21vtdAGGkohiOBUwn7IH6BhEBrbkNpMmBH5rLUAI10X1wFG8h0U8zkU8/mD1KR0j0hTSuk/WW7ptQ6FLqjpFZqNpTEDzQzkkdynvwWbUACc9DcxBWuUkdJA5OKSeFxST7PzD6VI1bEWLoNXLjMhjDAQh9PJ5dQIJCR/ugBSKQsM/SfOHmISkrWRpux+ksTgodCVqT3GoFrCgyyyhceKdQQdqKzbZlrbqB0CL6O/mbWpE+bEePPc/ck3ztfe+zYBjN/G5sYyrDYTfB4PX2y1yVz3J5GII+Dz6UCUQHA1BqMAGGlwjMpK46JrXCKiJoY4bGhziMnQ6r8cXlbicF9eXcPw8DB3kjsmWzl1HnWWUGZGcYmdqJQ1hJgmSzYzO08wI2mwyJFBlE6R4pMWhUCJySmh1Q+qMChnFHwa6KbVGTxID6ovCHomAX4iFQ9PFAOINWYvEupL7yQ2IlFdCQwk1hKxA5kJyP9XOHWmSFeaSqXh9vgg2Wwo0uKiGnyqikw2j739GBsXlMaV+nxsdBQet5ud9+Rkoxpxb7/1FterpPGgRZPKpnD9o+t8PTEkqMYhpeahFIUup4OBzWQiAcls4usJYCQmKDlkxThQP2kcyEFFTEr6XDiGSiVFW2h2J2pmGWtr25idWcKrb76NT27dAmwyKGlih8uFPq8fPYEgbB4P8rkMdjIJzM/O4vjYGBxON0rEtFNV/Pz6L2G229He3Q2Xx821pGh5dHa0M/idyWYhSzIunb+A3s4ulPIFxImtSAxWKjwqWzD1aJprTRJEXiH2Vq2GgMOGE5MTcPh9yBFbkgSPxYpoNIFEJM6MoDZfCDNUfzAa47R0wY42qFYT3H4/LE4nphbnEN3bw0R3Dyb97ajFUjhz5hymtjbxYH8facmCrWgMhVQSHruMt15/FUGfC8l4BPFYgqPt7U4P3J4ALBYbtje3YJMtcFotOD3QA6mQhs/rgivkRz6fheR0oirJKCmUNdOKXDyFci6HoMcF1BSYqmVO+ff5736LnrY2TI4MI7K9xWkpSRD1Dg4iGO7Ezn4M/mAHaiYLbn75BaRuH9aiO7DJNrzy8qsId3YyyFORLXi4MIf9WJTXRn9XN8b6h1ErEoAl8dj+8sc/RdjlwVvffBtqMQ9FqqHslLG8t4X51RX0d/eiv6MHzpoFlkIRN375PhvNZ688D4/HhzKlE6RgARsZzBFM3/kK3cEQRiZPo5QrIJXJYms7gs7ePnSeGEU1nUZidRMpVBEcGUKBghUqZrgkGfuZOBSUYSkUsDY7jfjWBq5NnsHe8gZKNaBrcJCZf1vLa6C9tVNKQ+5vh32oC9FkHHaLxOyfl4aPw7OZhhJN8IHwaHEOVbuEgYljWFpbg9vqwJAvzAEAfecmsRPdRU9fDxK7UfzoZ+9j6MxZjJy/gP6JCdy79xCFfB5W2YLN1WWkdnfhqwBdHg+6wn70Dw8gU6mgfWwMm9kMHqwsYWsngpNjJ3Bu7BScZhkPHj6EggokSoNrleH2eBHbi6EzGGaGELGbZJsZkeQuwl1tKChFuDxemE0WpFMFZuxCUbhWX4GAsrKCH/70x3jh1ZcwPDwEqVbj2muZSIyZtSDqPNWuNVNtV5JJlI6a6PAysrksbt+7B7Ms49j4OMunYlGBy+7ioAgyYskRQAEVVPhXUeiwN+H69evwut04OTmJVCKO5cUFPHo4BVUpY2JiAidH++H2BuAPd8AbbEOFA08qXIvNbrNAUUvMElVNZvz9j36KF159DeHeLjre4VJqcKs12NQKquUSVHMNilSF5LBBKZbgqEmwlqpYvHEHa7fvw1FW4O1th7s7jKlPb6CQSHMwgutYL868+iIsZWDx5j3MfHYbx8+c5fSppfUNJMpZWCYGEDwxis/u3MXcvWk8f/EKrjx/BZJVQiqXQgfJBpK3kgPFaILT5PoGeuBuD8FCNWHJeU3/WyWYHFaoBNQqKqwFFeasilrVAvIbljwS0rYK5FoFfrMdUiQHykdLc1Ijlrok4X//n/89lEwW1y5dBPKUHjiP0cFheG12RHd2YQt44Olph+vYAL8zsbKBzE4U3XSGBr3YnV7E9vQyci4LTn/zJXj7Ojj6CyUK0gHXrK3arSjUKqioNThqMszEuJVqgNuJzcUlLH7xFUyxNCxJqiXqgWuwG96TI/jtozu8Bp+fOI3C8g6UeBLBnnYELh5DOrqL2Nwi9lY3+LwcGZvEzd9/gd35dRw/fxanXn4O9p4QKvsxPPr+hygXipACLvQNDmB5cQnVUgW5agXHr11Fz5ULmI3sIV+uossbRtjhRToRwU9/+H3E9qN47oUXcOLyRVg7gkhXy1wP0FyuwlatwSaRQliAKplQrpkxPbuASDKJmqLi/NA4On1BlNQyElIF05sryOSy8FodGO0dhNPrxr1HM0iki8hk8qzsxWJRLC0ucOpSYhB63S4OzgoFgryOSYEd6u9Dj8uJ4fYwM+Mj2TTKVgscAT+qsoyVjXV2HF597nkM9w9huG8ASq7AMr6YpYCHCuwuyjhQZV2AUoFTEAwpkDT+tJ+pjjYpocT+reXKHAywVy3Aa3egQ3LAUaxwEMBSfJcDilKbeyjF0ujs7cVKKYm52Tn4rXacv3oBPf3tCMsy8ovrWL55H7OP5rFXUfDmf/1vkaPUzZT5IJWDOZnGRG8HkEnBVlYZ4N6aegRrmYKTVMgeH6I1ICrLeP2v/xpL2Rz+l//wH1BzO3D+wnkca+uAr1yFFInDns3DCyCyvYmO3k4s7KzD2u6Hb7AHdxZnoKgVtHkDGBocxOXLlzgwi4wEmgPSHEX9Oi2dqAAu9H8ZVMtmBnmjriqUcaNTSDh8jnJCtnL8NTO+jNca07bwtYaUbZT+RejMQgcVerdok5GBQZ8ZwQC61hi4d/AuUUNFR75oLHV858AY0dpyMJqPOR2e1XDkx1VrrAtrflaNeUiMXPqbDEXBuKg7i+v9aeYgpRqMpJcQ2E4gI+mwxGAkA6g1wEg2TRVKqcgRmKTbigBE4TQ0Gs4HtgmBc0+TY80wMNQvM5mkhpSnwtlrdCIa51ILdtSyrjxuR2mO4kZnkzZ5GkRbhyRFXlZ9Ig/qMmpPFXX+hP11aE0anNHNwYnWs298jvj3Yef/4RolBHJoaR4FwHiYzcckUwODsdmYGOdLc4b+MQFGWotVA8AoZsTIftVhpAZvitGwN8offcb+4ACj0W43rivhVDLKk1bORqPt/ng9sKeVEq0Zc60cbEJOC+e32EON8rvVemnWMuP5IIAY+n0UwPi0PTRed9Q50gpgJD9EPB7Hzs4OxsfHD5xSXGeHh681u7pxXWljdZgNK8aRfjeeIUeNlVhDRnn2LGPSeiwOg/KN66DxTG4EGCkSns4EkSKVGYz3H7C97vX6UWnBYHzSGX9ovbdI89jYtoN1xbncnx1MN45xs3VkdAKL73ke9QAlcebQd38MgJHeK/xJjcEKrdZKq33PQVItbmomPw8+a71F9PPwcFCP0VfZ7HVCzjTTVYTjWPShZV8MD2480xvvMcqmo9ao8dxo9d4n3d/s3U+6p9U8HgUwPouceNK1dPY0k3PN5P/T9sV4lgj5yLrGHwlgNJ7LjefcoT4dEchw1FoUAKNRnhh1OONYPq0cNOpmjfpGs3X2dfb9UWuDZbEuMI7SZRvf+4cGGI1y2biXxfg0C+IS+lez/h0FMD7pDHvSXmr1fWO7G+f2aeSccQ00lastZOLhAEWN8EQYDmEoVBKH96d+70E7TBquQf488T3pUZQWNJ/NcEkOFwF3OoOQrhEgI9mQ9E4C4USAq0WWuVQTZT8gUp6WSbPEZzphUYTj8FnL5fYIVCRATwMqibDHaU/1dovzkN5D9xAmJc5naiO1m2wz8quSr4dAT8EepGcI0h3hTAQ4cturVbjcLrZpGdexWBhgJDyI26QzIDXfrpXZi3QtZdykjJkiQFLMEfWPyXT6+FCbacwJe6MxJHmhYUKUTRMwfZcAxm+9gz95710GGKkkH9Vg5BfaZOSzWcSp9hY5Tdl5UwcYDzL9mHQngciBKyZXj6x5XGiQ7qsZwEZhJQ5mGiDqgGAtiihK6sjS8gqOT04epHOh9HepZJInwu+nPPoaE1Ck9mTg01RjVg4NnkBa6ToCEonZFYvFDhBuLkxpMjHbjQYpnU7BarVxHTCaWJoQpstWa/w3XWu32/SJAAqFImjRkRNZA2lt/E5aLLQo6H2cErBMNdE0KmpZLfP/7HSghSdZeKwrlRriiST8oRDUGrC6uYWd/SgzqMqVKrzeALq7uxlApPdRqsS2thC2t7bw85/8BONjo7h44QJ/R5H9hNonM2l2CM7NzmB7ewv9fX3skCTwgxY8/Y5HowyqENBAY2mlIqHFIhvItIkIGKWFSgg6Aae0kCnlKm2CbC4PSi3rpDqBVTPm55axubqFV15/E3dmZ5CuaYtvKNyOHpsL1nyRmSSqVIPkdzHzKBgIYXNrmyPR7W43ljc2GFShcVheWeF3MpuuqxMb6xu8mQnoGugfwHD/IFLROBwOOxaXlqFUVQyODCOXz3E9KButl1gcawuLGOnrxfnzZ2H3epBVFJSJamyzYXcvgrnpGdRKZYS9fsR39rC1sgavywXJYcXS/ibau3rQ1tEJyW5HZHcXkfUNnBs6huGOLpTVKr54OIUkTFiJxAGrDaGQH4P9PTh5chLpZAz5Qg5FhfIYV0Ar1ixZIcs2+H1+5GkMywrslgoq5Rw8AReGB/vhszs45aCkUvFaSnlqwdLuFjb2ttBJaSt3t+CxOwGlirtffonJ4REM93bBZjbh3u2v4PF6MTYxCRUSHN4A8koVRaXC7MS5pYcoV4uYnJyE1WaHy+NBoC0Ei82GWCKOVDLFoFE4EERHKMxgBaVBJfbpZ9d/jb2lFfzN3/wb5ONR1JxWlF0yFiNbWFxbxdjQCPpDnXBXLTCXVaxszAEWCW3hTlgtMqQK1fmiKTZhb20Z07duYaSvH35PECtrm1AqNSgJrfaZ1+dhv9ny5ibyARdGX3oBabWKUjKPY8EuRHe2sLw4g/MnJrA2P4tSmsApG3oHh1Aw1aBaZdh9PuzGopAddsBhhSID9xdmsLq9yePe29OJdy+/gLZMDcRLJAbsrz/+DcwuK4ZOTODHP/0JnGUTXh8/h8jiGtoH+rAe30X7YC/XOvvok0/w8jvfhLerC55wGOubm9jd2eX6gG5JRnJjG+Z0HuZCHssrU3D43HB0dGDo4gWoXh8erKxiJ5bAqRPnMDY0CrlmwcbqGgMJVcmEYrWI9o4wVmeXMNDeg1wyA7fLCRuN+eYCOvs6EU8n4HF5iIyJbCLHaWwTyTinTCwVC5hbmEOhVMQ3332HgetENIbOQBvyqQwfin5/AA6bHQ5QTZIqVNmEIirMsCqWilhfWYPdLGNk6BjLKbVmhsPnQyqX4/znHqLhS5SSoIJ8jpLc1pBNp7GztQWlkIfX5eQ6eiRPZqensbezA5fbilBbB9y+EKwOFwaHhhig8booBSspD1rq10Qmi7/74Y9x7spVuDrCyJcKaLc60e8Pwk1nlKmKfFWBajWjSLU1LTKcsMCaLSO9vofdmUdQlSy6B3vhHxpEfHkVN65/hGyxgLHnLuDkay+jUizj/hd3EN3ex/HTZ+CwyLDuRrG2voaNWgmziQisgQCeP/8cLp++ADWVw+3PP2WAfLCnC4m1dQwTIH7lAvJuOgPssFKW6RwB82bKOousVIbqlKDaLJza1FsxoxbNYO/hPNRcEdbeNriP90M1VZjF6qpKqEgyyrLM7Ge7ScbDL+7hV9//ETxmCRd6uuHI5hC2u1kO7FBtWY8N3rF+DFy7zDUqrXYHyjTH7R3IRffw4MNPYN5MIarmcfqbL6Pz1DizPpMbO9jZ2MbAyAg8A/1Y3N5AqlRCR3snvDZKY1yFRKlbs1lM37qDgMWG8n4SpCFIbju2Cim0Hz+GsbOnOCWzRLWJ0wVOAV4J0mwqMCUzzL43keJGdYMzCj7+4YcsE1751ltweuyQklns/eYmiuk05M4AfN2dmLp7DzWlyvJv7OplBM/LuXMHAAAgAElEQVSdRNZKNTgBu8kGlwJU43E8+uQTPLh9D/FsBoOnT+LEay8y0EvAtcssw1aidhG11YSCuYa0ouL21AySeQICCzgzOIazE5NcpzBrrSFayrEe4bHaEXR6YLbJuHnrFlYXVzE/N8cKnMfjYla83+/jgKFiqcDnI+kms/OzfB4fGxyCv6wiu7GF+bVVmFwOFKkWs02GSkFKSgnpVAbffvsdDHT1sAyqFstw+51IKine26FgG5x2F2LROGpqlRnKskmCuVqD3+1BuVCgJcbRaNFcHg9XFrFZSKDXF8KkvxPOQgWejjDu7SxjdWMdlUQW1f0kZzbYrOWxtLONWDQGj9+JFy6ewaDXB0s6h9TqNn728/cxee0FXPzuO1jcXMfG3CI6qjJ27k/DLwMy1TAtK+gJh1BMJzjNvtPrQ8Vqx26xDMXtx8vf+3MkqhJ+9flNfHDjU1RkE8IeD451dOLcyAhGOjrgt1Mglorf/vJ9LK4twd/VDmfQh4kzpzA0NMTBJ1yvWgekSAek4CyuRaCnyicA68D9pJN9jClBDzkJjnD0NXP2NHNcG68zAoGtjKhGh5NmjBx2l3EbGaAgVr8GsAnDRzDt6DNjGtFmhp64h3RY+p/+prEjfVQrGyAcalXWR/WM/A2MSQIFteuexVnWykAVRqJI90J6MrWLjTk9sIXOI1GLgsfXROqDhc8hjgiVtIA3+qEz0izVM4TQuMzMzGgs/cHBFmmOaHzJcMvz2JKOTn0TTsHWTqrDNcGexkgXfh6R+pXnW6/1IUAL6rswMsmg01L2aMCy0Tkn7hWRs8IhIdY0iTaqy87rQrfd6DwmI5ev1TEcnk2uqa7VZSQbhoIHRQQsjYXRmD/KKdNsDERApvE+AeDy3j3EVKTjUbDyNM+xvpX50bxmqTZri9S0xn0m1qc2HtRFrZ7Js/08OTWkUQ5oNRj1FKl6FhjSnzSAkfatkVl2uDFibRjbLfrTfK/94RmM4n2NQQpiPxhBNjGORhkqPjvow9cmZz07wCiCAUR72JGo+yS+jvNNzKvxeU8DxrRy5j2ts61xfR6VIpUCkRoBRt4jXLy2+WI3gqPGMdLmvj5hot/0+1kARqO8/DpgQuu50lM7N3E4in4Y96JYwyxPjDKGTlGzmVOk3rlLKVLPwucnBqMGsjbOn/Fv+rdxHsV7jXuhmXwxXmfcL+wC/ScAGBvP/wM58v+RGoxGOd1sbTXbQy33zz8BwGicZ/HvRrncbJ5bnY3G5xlleTPZ+aT107jW/jHPeNK6Ncrzxv4fJVOPOmOPkoNfV0Y2nYt/BoBRrOOjUqQ+m75x+OrG8RDrSMg249o0BsMZn/KPkTHUL2ZENantKvRjo6xpZhO1Ws+Na08ALIfa3qT+58H3T0iR2motsSxmvVKk3a//FudVo4ynd7YKKmrcf41nwpPm39gOo5ww6vuNQQvNnvl1dJxm50Tjs40yrdl6NMryxrXwpL4/jfwRGknjfBntHeq7IKgdMBjNEmSbZkvRD+nmlH7U5XazX4Sfp+uHBBoWshk4rTbGd9g+JuKUnhGT7CcG9/J5foawwYlQFQyGGA8hXIKAPbI16Vp6H+E7hGMR9kPYkpaxsopMOsVkM8Jl6B7yK9HYUtt4/ejtpXZzBhoCEB0OttPJ50bXB0MhxmyojA59T8+jdnKaU2ZKalk7CUsim5bS6TMg6nQy+Yz6T2XeyorCJeSo3+RPIVAyTdm2nA7GeIx2sGBB0jPIriPblNsSDLLPjAiJ1F96N+/n9147V/vWW2/iX3zvT7C1ucIsIp/Xzbop1WCk1FwpYl/Ry0kRIgOeFSICGjXDlFIrcfFJQ63EZodefYGQj0CLlhO+FKPApAGijguaJg9qTnPuEfA0PjFxsG5tVhs79ujZoZBWh5CclsTIo2dSRD85lGLxGA+g6Dg9iymz+uTTgGm1C4FIJMIoNk0ODaCgxxLwSW0jZyH9JJMJfgbVQiJDmWrN0XhQW8tljclHAChNvEC+6R30v5gomsBMLsdOZxpjmiACsnJZmig7s+YoFdr03ALuTT9COlfACy+/zDXtqNaZhpqXuIZiwOfleGXK77u2soLuzi5UVIU3SlsoxE6a/ViM0WlKMTo7O4P79+8zE5BSFzrtDnaKZrMZZioRc5EYEKZKFbVKmRe22SxpaH2tBq/PyzUiCWilxU6fU0QlgY1WuxMViw0f/OI6fA4PXnzlNazs7WAzm+T3eyQZ7SYr1u9PwW6u4dTF0wgQe4aATZcHW9s7yOSJheWDQmC33Y5AKISpqWnk0hlsbawz04b6WKqqnF6uo6OTa1/VlDICPj/mlxaZQRUMt/G/qYFeGiePD2qxxGNF9TwVAovLZbgCPmZlUe24taUlKNkc3GYJD7+8BSWVxvjQEEe5l8lJUzMjEGxHMNSGnd09RGP7iMUj6B3oRZKEVbUGX3sXLA4P9mNJvPrKi5yujlLmZnIZeP0+pDNp5IjZZrMxaJvJ5jA4NMIA3x4/cxeVWhFWh4Rj/X3oD4XhqkiwQ0ahVEXaXMO+WsROOoZQWwALD+8hYPdifWEDhXQG/V2d8Drt6O4Icw0zH81XsYRoMgOby4doNg+z1c6RDNO3PsPocD/84SAqlH5KMuPC2bPM9LTTfBdKWF9dwcryMi5cvIBgVye2Y3FsR+PYml2Emkzj3dffwoN7d9Ax0ofuyVHMbq9gdnkJx0fGMdLew203qSryyEN22FBRVE6bmk0k4JVlTp2rZjRGpsvh5PqXK+vbCLd3MYPLklOwtbIKyedEtd0PpbcNSZcNi9s7cJsc6JFcCKk1bM3O4OTJUcxMTcFucaBUq6J7YhQ7+QySlRLsfj8UVDnyZHZ2FuPjo8yCzRfzWFpZRLgjiDAscO1mcayrDyXUsLS8BH9PO3z93fjtzU8xOjSCl89eQS1b5OCDtKqgKluZDfTDf/g+/vJf/gUCne2cmpmctYlUGplYAn5vEJLJCnNB4XqC60szmJp7hIHjk2gfHoHNH8Dy1g4Dq9euvcSpRUl+kVOQUv5a7DIUKjtLqT9TBXhlF8q5Eky1Kix2CZH0PqxuK3L5LJx2J0qpAvKJHAJtbdiO7cIX9GNndxvvf/g+/vJf/ysMDPRhbW0V0f0Igv4AMqk0vB4fRgaH4Zbt8NYszJAu20woSTX8v+y993NkaXYldtJ7i4RJeFQBhbIolO+qaj/T3eMpzogUydVSZCgU2gjpj1GEfhW1kijFLrmc2ZnhcGfYM93Tvqu6vEEVvEd6730qzn14wKusBKq6l6tYSsoIBIDMl9/7/PvuPfec2zQqObvqpSqsOjNsRguY66mpM6DcbmNxc10kHPsCPRgaGpSH6ZO5x2jUqzgxfUyY0TZKV5uYn64pMpJtSkFHIljbXsXWTkSAZ5PJJnVqViro93txZGQQw8F+eRg/evIUN+/cw/TMLOB1IVksYMjfgzOTU/BTZlLXQrVVhdFhQa6Yh91iha5Yg6Oph76uQy2bRNtURz4UQjaZkX2k1+3B/PIytsJh9B89imS5iI1YDMVGC8HhEQGUBnUmJBNxhKtltDwuvPL6m5ganUQpkoS1pcfq/BMUixmMjgSxs7SIkWAQ/tPHUbZbYOZhp9xEfSeOarYAu8uJTKsM19EgCnY9Gq0GnA0dIl89QuzuU1jLdeh6XRh/8zIc40Nol4owcn+mr8RsRJn7V60NY9uC2x9+jI/f/y2O9PjgqtYx4u4RGVRGIDFoY/jUNPReN7Y3NuDxepErFWD2ejAyfRRzH99AaSWMulGPC996TaRXM+sb2Hj4RGSig2NjmLp2BXPxHayXMhg7dRL9wQG0i3kErA4YK3Xc/N1HIqd65eo1LD19inAqjtOXzsM31I+aUY8yJTPNRjjqRlnDBVODRHZYK6KdiZq+jTRa8Lj8ePzpLbz/87/HH/3xH2NiZAjhO/dhD6dgcVjhODaOXD4jLO9KsSKSm/0zp2EeG0KiWkKLARp2N4zFKprbIdz41X9AJVcUJvZKIg7jaD9OvXoV/UNDGAkMwK0zC3OUPKSGzYh4sYynaxuI5jIiuz7ZN4QzU8dF4jdSzsPa45ZgpsnhMfjsLgEif/kPv8QXv/89hvoCePP11zA2MoRENCLr0UBNf0aztdsIBHrxs5/+DK+/+SauX7sOa72FjcdzuHn3DsZOn0TDZkGu1YLF60GhXMHi/AJ8Dhdmjp1Aq1RBr8uD4SPDWE9t4sniAnp6Ajh14hQ21jexQyB4aETmG+V3CdzXSyVYjEY5+C5HYvjq8UM0nRb4YYIrXUU9lsK5a1eAyX6EkjH0GG2wpsro8XgRrReQM+pw+9FDyQV8aXwcjc0dGIsV+Nwe/OMnH2Ps3BkEjk/B5fUiurSB2toOmuEY/GYTTPo2qvUyAgN+2ZOShQz8w0NYCcewlSmgaffg7R/+l4DNg4rOiHsri/jq8X1srq3AaTbB73TAYzNjevIIrl69ghsffYhweBtvvv2WyPZzDlcrJVh3QSiy7RSQUTlPqsnO5ZSqeGeVF59r4mzcf+sZZ58mII5nP9Xg7TSqtP93O+cedr1qjHWWrRq2PNyrZe45ojT51NhGUejYVeRQr1VzL/A8yx81+TvvowKPqjGw7yhSzo48EzudLgnKUn2doqrRbMizTcldvpt+gPLOpHrsGkA8o/IzNRLzWZBL6WcJTNsF0faAQO79IlMjPbIr91+Sc7HDYRfpbzlD76p8qMYS22ugpPiuAVeU4BWmOXBI/Rk8R54G5z3P3zyzUyKVQXjMwaiVPmU/KNGpemTSSWHZ0xhVAVc12JDsQa0PmGdc2ic8I2uBGFXWhuWyzyQitKHkLudzi7aCEhHOkDIF/FCdFrQ5+L8KFPN7fX198jntCZ4P2Xf8UY1Dtc9p10hU7i7DUZ27iURKzuS9vb0ypyw2KyKhHTSbtIucYuMkGGhlMklAhDo3Q6GwBKOpQGtnpHCn0+BFTodOoF29D3/vA4z7zFqVSaU4WxRQUAUZaWtynDp98p3Oz04gQAtSdtZf+/+z5e6zKGX76LipCpJqo53pVFheWcE45f+ttt0xVc5v+9/XBj2oofT721I3R3an405dZy2C/R00Qa0zUOsc6nQUaZuz62vZFaQi6K2A5+r7/M25qM5PrRNNe7+9rXa38E4G40H1eXZMVDbdvhOws/+77bGdDqhuY9b5Hr+jdczt7bm74KS6v2odud2cqJ3PBLU92vYePu+eZUs9U94LJFKj0agwGDk2yn6j+Ga6gfCsj1auUTteyph2l2M+yMmo7jUHta1znLr1y0HXPF/mwaDpQf2sjJuydhXJaAV2VXMw3r3/ALOz5+Hx+NBo7e43XfKXqmP+dcb+ZfdJbU7og/bSbn3Ubd09t/52zzTqtVRA0K4T7bw+bH4+v3fsz9fOvVat64sc3ur3tGcG7bPhsPo889lLyjA/V0/l6NH11bmXaPeFg/pdnRvdnpcvM8c757D2Oy9aRy+zzxz0XHnZPu/2/YPG6LC9+GX64qC9u9v9Duybr60voZT+MkBXZ/uUNFPPBmd0rsWXns+aC7X7Tec9u+3J2rOW+uyS4g5hMHY+A56pp7phdql853r6Ou3rtp66rZtD53WXNqltZvkHBbfsjdLu2u/2/O82doc9Y160DrqVp11Pneci9Xyl/tbuOZ3r8GXW/jNzYbcyL7sOX+a5oK1fJ9Dd2YbOtf3CM8QBFdA+u1Q1STn/tNrIpFII9ARgdzrkecd70J4rUVWNaWNUhuIug18wm0pZUtqQWEV7jfayat8RQOPZnvYp7TpV8pR+Yy4uu8Mpn/F94kX8PsukbUXbjCQ24kC01XiuJmmPfov+fsWnSfCPfg1ia/wObQqRQ63XpfW8N18ELIm30AakTUubU8DRcllwKV7P/2m/qekCdUajKFDyPqrNIkGsBAJ3gdNEIiF1Y/lsR5mKoB43rDaFNamOLz9jX6oyq7Sv+cM216s1FBmA73LtkvBa0P3ordn2d779Lfzpf/VHCIc2BGB0Oe3imCHAWK9VxWHMxJAqwLgrXKNEmu4CjHRGqLqz2kV+4KbIZG0dDEZ1krDCbIAqVcQB4nvsVII5x3YP0+xwi8ksoBZfnASCYjcakuCTlE1OJuYMi8Zi0mjeg4PHycN78MXB4d+qc2Fra0smCicOr+fAsQ4cZAKMlDVlu5JJgmkOcYhwH+bAhqMRMegJzBULJZEgZdmcYKqMK1HnWCyGUrmEwcEhVBpNFMplDPT1o0W5U56IWy0QHefAl2p1JLJ5GMxWfHX3Pk7OzMBiUwBRMiyJXg/0D2B8bBR2JjNFC41aTRiN8VhUni1+n08cqbJImMMwEBDnEp0viwvz0r/fee9dqTsZB/xMSfSpg1EH5NMZWRhCn63T4dSC1+8TKdO5x4/hDwQEWCwUinC7XVjd2MaHX9yEz+vHW9dfF6m8nXQKNbsFi8ur0FXrGLK7UY8l4TABIxODGDg6DC6nls6IVDYnB34ymspkuehIEbahXqmiUiji0f37SMViuHzhIowOG2pmI3ZCIaRjcThtdjhtDhgtZgyPjkhUO2VAOVcsBiNsRjMqZE46nXC6vZKnstpoYGLyKIIjQzIf1leX0a6W4dTr8dlv/hHp7R1MBAdQyxdFOtXu8GBtZQPjlMpzuRDKxLFdSMA71o8U83xZbBgeHMPg4Bgi0QTS2TT0RqOASmTOWe12SUBLe66/vw8jw8PoCfRCZzBDpzcinkxhfW0JuUwCo8ODmJmeEnaWqQm06m1h2hR0bZh7fYhkkhgeDmJtcR4OmHH/8zuSU8/usCIY7MfszBmZj0ou0CLKtTqKtSbylGV0uvDVzZtIba7j9VeuwD3AnJQmCRoYDw4Iw9RZb0GXL2Fpbg6PnzzG7JULGDs5je10DmvhODaeLqHX5sDFEyfxxRef48jp4zh28QxWotvYjkZwdGQMI94+2JoGtEplNIwN2WDrZGnpDViYmxPWi6lWhalRZ+ZF6MwmNEwW5Mt1jI4eQS1fhltvQj2RgX24D67Lp1BxmvAovI0nK2uw6SzwN43w5iqohSM4eeEU/t1Pf4rpyZMYGBnFaiwM58QQ4HYIYNjj9sJUbyO8uYnhYFDAxUaZMskVBCcGUIrE8fjvP4THZBemaTKdRt/4KGyDAcRrRVy5fhUT/n7oqg2YenyoNXVoWx2oFPP4q//5f8Kp4SFMjw7DZjKgJ9iHpl6PL7+4Bbe3F0NDE2jDBKvbjfmFJ9iORXDt3ffQNzQieRO3NnYQicRw+uwMdFYD2iaIw16HJhrtJgq6poB5brMTunJbmGzC5DEC5UYRBjN1x2swcI+ttWFo6mF1OpCtlqCzGPHJpx9jaWkB/+1f/LlI05LRWCgWhd2WymRgs9jR4/XDSg5Ukcxl0pgNqDKQRE+2rUFAR6vRilqljp1QFE6vD7lSGUvrayJjqjPqcWz6mDhTN9ZW0ahVcPzYJAb7+5TxpcONTlOdkPlkD0vXSyiWqrh98y583h6cPXkamWgUCUpGRggGJpTkxzoCcnpceeMN1F1ObKcTAmiS5cu8iwQYG80a2lwfJpNIIjuMFhgqdRg5TvoGCtkoFj+7gcJGRPbyI9NTyOYK2F7bQiyZxvC5GcSNLaR0LczNPUW/w4vQ4iKmpqZQ1ukQGBzCxMQUHEYrIuvbuDx7HhvrKwhFt3Hm7Enom3UBytOFAlpGk+yJjVwJpa0oTPkKAi43NtIRTL92GYGzk9BbjDDVmlj+/U3sfHUf3qYOnvEghl67LADc+tKiSJeXmlV4ev0S6KFvAF6bB9s7Edy4fQtbGyu4fv482tkyev0BAUvHj03i6ImTCD9ZVHLW+f1Yj4dhHvDj2n/xPSTWtxBfWJcAjonZWdQTCSzcuIN6IgtTUw+7xw3jUD8skyOoD3jR7HHB6LTBbTKglcjAlCzhk1/+GtFQGH/8l3+OD778FDOvXMbEkSPComszj7O+iYbVCFPVAHNND9iYb7MF3U6COohAwIusWYe6To9iOIUP/+E38NsduHTqNB795rcYaevg6fHCGgxgaXsDJqoAWKyYOHkK6UYD99aWkWnWYXV7MXl0CscnjsJZrWL+sy8R3Y5AZ7bANz6GT+Yf4fO5hzg9ew7XLlzB5ZNnYTNZ5Dlc0bdgsDuQKlaQKBWE3Z/ZiWI40C/niGgpi5bVCJfdjsj6FgyNNiLpBOaXn+Ld167itcsX4XHYsPJ0DqjXMDEYRDGVQr8/gFIuh5XFVTy4/xA+nx9/8Ic/kQPg1tY2bj9+iKHpKZRNRiSrFeisNiTSlFctILYdwumJSVhaQL/Xj0vnzyAc3cLaxipGRscwduQobt+5I/Ksp2fOSPQbn9E2SrA368J243rZSuRxb+Epimigp22BKZJFLZHBxOlppHpMqOlb8DCgIlVGLZ1FxWpAze3A3MoqvnPlGiKffQnddhj2Vltyed5YegLjYB/Gz5zCmdMzyG9HsfD7z+Ao1+Ekm8yoR75WQMuiQ8OiQ6pexLHz5+AKDiFaqOD2kxUcPTkLp28AFrcX0VwOTaMO2WwKBl0btXIRn3/yEUJba7gwO4OpI+PIZ9J49dpVOPjslIhE5uhr7suf7ulk7eaYU40SrYe7A2DUGl38WxslqjV6DmNhdDPytQ62boauei/V0FINMP6vAozPOJe0BiEdpHI2rO4paKhOfwloM5nkHKs67ViOmmOB52SebWgA8DygngnYbp5vCZiJxEudCVgJKDTkfEsQiN9j+QSnJDxQzmMWiaokGK/KovD+6hlbzoq7hpFq2PBczTO6Kv+iSr+wXAYy0tBioKCAW7QQGNXp8aApBp9iJLE+LI/nXzJ4WHc1alTRL1FkQVXnDM+4PPsTYFRfqm2h5MtQGHEmk0Hpf0onM2gol9sFewmEKdKp7DPaBzSoqGzC/0Vip1rdS8HAPlP6jznKFTYmz15sE20pk1Fh2arMPv7e3NyUNnBs+AqFQggGg3JPfpdtZzksgzYBx1e1Z/i3Ehm7H2nOPt7ZCYutwzO9alCurizLdVQ64fc3NzfEiOzv65cgUUa7r6ysoScQkDbypZVM1TqVDnN683sHOWK1/gKVJcs5pc4Rghz7DqhdwGM34pzBcMrcfp5JxHJf5NQ+zFnyvBNI4PyuWWC0+wX7WB1vjhUBxrHxsb3xUYBnJQhC6RNVqlbj3VaIuYe+Op1Mskc1FdZZt7Ho5pxUb6CwRLt717U2uwI0Ktfx724Mxuf7TXlH6iQ/yv+d++1hjaW9181xdpjT/TBH20Hf0+7Fe3XedTp1+i60nz87h7uPXDen3kFt7hyrZxywLwAY6Us4duzYMwCj7GkHjK8a9NBZF+U5xPn+/OtFz7mXWVfaaw4r7+Cyvj7AqMw7JVXOPsCo2DCVag337j/EufMXBGCsU5Jbv99+rcO7m0P867T5oL1Q3t9VDtDOL+0Z4qD1dVCZ2rmuzkH1bEN1LO281o7DQeecznWldX53Y8Oq9X3RXqw+S54NSjqYYn6gQ/wFAGPnOt47bx0Cnqj7Vec6P2zeqmfGrwswHgQYvAz7t9seddge09muznt/nTl92LWH7Z0HjmPHmeFl19xB5WklUr9Ou7oBjGq/afdpbV8SuP+PGcdue7H6XmdfHrau1LOIlrAj64w5GLtI7PMe2mDH5/ryBWvk6/Rr9+fN/rPzsHZ1vQ/d5F0Yjuqep9o9z913r2OVP7TP6cPmZrd9WLsHa/eG/TPTfvoCrZ3HsrTrW9t2flcbLHjY2aXbPtWtr7qdRV6mrS8a3257qzqntH3TyVLX9gX/PogdqmDI3c9XWtlp9t+eMg9lTHN5UQMkg5EvUY2s1YRIQlyDxA/p891AMpEVLRWFwUisiyn11LR5tO0kzVy9LgHmBObUFH3EfAgu8pDL630+n9haqvIM+4C2GYPAiE/x3gzIJTmNZJTBYFAYiMS2+vr7BbehTU0CHD9X1YzYNtqCDDrlfWgn065j3xCTog3e29cndjo/Y31V21FVA+I9VGIdy1HHgO0iPsUX3+f3qWLGNDwGo2HPLmNbVCYm26kS/3hP/k+/RCGb2+tvCQr+wRsz7Xe/9Tb+5Z/9CWLRbQEY6aBiYYwWp2QgO5WdznxMSvStcA+VCGQWtyuRyk7XRnN2M3D2JqTILCnyTJx8dDDQKa7mSVT1bqUeu2guOyiRTIlEqnofMgTJYORko2HPe9IpQWYfO52sPf5kc1npBNUBw0Hi9SxTAQ2de7JEnAxut0eYZMzbxzI5STgJOUAEHNXOpUNAnWwcGDWSnMY5y3748CFi0ajcl4N+6dIleFxubG9vy/3oaIxns5JzjMBivVqBiSi2QS/OCDpu7j54iAzBGJsThWoNvcFBhdLqsPPxIGNFJ2hwoB/jo6PihKPUKhmI2UxanPdej0faEY1GpL/7+/qUZJ4OOxKxGB4+fICbN2/i7NkZTE5OyjU9PX4pnxKgrBMdP+zLZDItrCzKinDcCN56/X45oBdLZaytreHew0cYP3ZC8vkR9DTbbNiOxfF0cxOZfBFWgwWOtgFjvQFMDPWhUs3C7nXAYLehoSMgnESxTLksYGt7B7VqHTOnzmAkOKg4m3J5lPMF6OkQspjgHRvCnXv3Rf6ULMVcJouh4SHJ2ZXKZnHjxg0BGHu8XrgsdmG4Gp0uNHV6pJIp1GsNTE5NIjg8hFg8BrPZgDyj2utV3PrwQ6zNzaHHZoOPIHW9hVy2hB53ANloWomOMAPrpTgufPtVDAz3I0NWU02PgZ4BHJmeRrxWRrpaQaZQlhxqoVhMgJBCIQezUY9Lly7g1OkzqFQbiKcZJWGDRadDNhTCmNcHr82MeCwCT38AdasZT9Y3EEtl4PP4kIrHEezvQzaTwMLdBxh2enH9+lWUGzVQTXVgKKjI9jaaaNQp22uDzmhCtdkSIO9X/+E36PP14OTpMygb6jA5LTCa9ODsQjIDXwauSv8AACAASURBVI0AYxmoMcFsWXIRWgYCKLX1iORK+Pnf/h3OHJnCW9evIxYOwR0MwOK2o9SoSi45QxOopvPwWpwwN4F6s4YHH36MSiaHsdFRpNMJtCpF6EoFOHRAjWxZtFAkI7Clw5nZS3D2BbC9tYXwrfsYGRvGsesXkKEUn92OB0+XYLPa4TLbkFteRy4axvn3XsUv3v9HXJi5DKfRBuZu9U1PYD2TEGfabP84Hr3/MYpkdgZ8OHr2BMqpDKLrazhx5YwwLZ988pVIha7s7GBxaQmDo6PoHx9BplLE1JEjyDxdQ9DmhsvnQ8HtxsCFczDZjPj7f/vX2L5/DydHB1HNZzF5ehqBwUF89ulN9HgGEPAF0TSYBXS8c/+WMBIHjk0BdheMdjfyuTJgMuMcc4vZTNgIb6FUyGKkr18Auly9iLquDafdjVa5BZPOiHajCauZ7OIaqpUibFYzrCYLWjXmJGwJcNkyGhFNJ/HLX/0cF87N4JVzs0ClCiP3TDrBzEbkyhVApBZ1aFXrMFpM8hwgixl0YBPFpMO5XkPdaMBOLIZHc09x4vgpWAxWPH3yFHq7BTUDcOToEWxtrqNRI1u4BY/DjuOTR+GykYMLYSfqGnXZ6+Qw6LIhFk3AZnXg7s27yCbSeOeNN+H1e7Fy+xZufPA7rC2voK8/CKPFju//y/8GercTDxbm0Gg3MHNuBh6/G9l8Vpy4jEbSUeaAzstaA8VsHj19/Wjk06ikolj87aeobsbQ0kPYpqVKDfVUEToYMZeM4NyPv4elUgbzj54IA7LX7xUGKNmoTpsL2XgGfqcHRqsZLbMBbYuSg7HWrCKZjIsOvD5TgL0GOLw81BjQ6/Nh0B+A02xBJBLG5KnjGDp5TPYwvcmM2sY2IguLKERjGJw+Cu/UESw9foKF2/dFApZAbalaRLNShdVohtPuRbbZxOjpU/ji9k08eHAf/+p/+B/RP3saX927AV9wACcmp9HYTmPx/Y9h1xvhGx+EaTQAx5FB2fcKkRT0tQaMzTa++t1HaKXy6DEQRLRheXUVJbMBw+fP4Nx3v4WmxwGjy4paISMgpLXYRujWA9y8fRsj50+hbDHg7R98HyiUoKs3AYsZLUMDTb8T6UoDJosTJpMe9Y0d5L96jPjWNqwDAUx/921UTEaEN8OIRiLYWl1Fu1DAQEsHbyoHq0EPs8eFnVwK2VoVkWwa7kCv5KQ9fnYWQxMTuDv3BKtbmzBbLbh++SImZ2fRjCZRNRgRLeTx2b3buDu/gHAyCZvJigEvWYAn8c4778DssIlEVq3ehs5hRTydxIMvbmIk0I+h4CDipRwShQwe338At8ki8tlrkR2cvTiDXo8VV8+dQWxrA5+9/z58JhPOH5tGKZbAgMeHXCyJ1fklWPRWLDxZwFvvvIvxV1+BLhhALpOGiazSdgvJEgMAyLotoq8ngK8+/QwesxWvnr8g4wPmo3z/d6gXSzg+c0byRi5ubkBvs2L8xDR6hgck56jBaRFp0VKVch51WB1BhBJJhDJJHO0dgreug7nWhM5pxs9ufwyDxQh7vQ1HtoLoyirKhjZ0Hg+SmTz+xbfew8IHH0GfTKDdqsMS8GClmIFpsA9X3nwDQ8FhNCJJ5OdXFAbu9g4cTjvq7SZqxhZKaKCka2Ls7Az8R44iVSjj3/z8H9AzNA6Lxw+9xYZwNI7e3gBK+ZwEM1n0QDoeQ2hrA2tLC7AY9TAZdXj11as4f/48RsZGkExE4HbZdp2oqgdbiSFWDJL99/aMJA3AqDW4tEYSjQ7VGNIaMJ1Otm6GV6chpHWgaa8/yKAVB5UGJNozaHf/4OeUgKXhobLzeA5VlT5YbxXQ4/mT16hsRp4/CYxxn1UjH3m24/dVh7OaEoCAuxLjpoB4PAeWSkUxLhoNhdVEEI7GCM+wPD/zrKuChTwH8zzNszHBMNWAlJzpu2Cbmgie95dzpZ75l9N7hhNlzVkuf/O8TQNIjcBk/7Ec3p/li8KIwSDnbJvdIcAfjTbel9c8fvxYzu4MDlGZfnsGZz4vBp/X55a5lGKeCoNB6k/HvdbQ5z3ZH+vr69I2hcW4n/6AZarypvw++0EC8bzePQnXzY0NOXvTRlEdIPwex4bGZ6CvTyRrVldW9uwMGnAMNuRYslw11QINVr74uTYXB99j/0ajMZhMikQQbR8GDbIfCXbROKWiBoFN2kFcf0zbwH48DGA8yBHWuT66OWK7OysIWCtOHgW8VtYvA2gUNpUKFCt4mBZgVD/Tlvu1nVQHeFDUPaQTYOxsJ++njiP/FoBxdQVjY2PSr0qOEyWXtHKdCi5Kq3fvrobSH+7Oed7RQscMF+M+wNjNKd1Z531Q9/n7de6LkmJEMfL3AEZlfPYdqtpSOuuoMMbJHNuXIXsZp3g3gFHrcO52z8P26OfqpTIsOxhe6pzSXv8yc7mbE6ybU++gEe70lWjbelAORnXPpL+CAKMqM80BM1K//iUkUp+vz8tJAh8+U/c/PWhMuvXpix2e/9QAYx33HzzE7DmFwagFGDuf0QfNvc5+eNE54bkzQheW1cvOvZeZl+re+p8aYNTWWf37nxpgPBAA1Uhhdns+dXOCSx3/IwDGF+0n+88tJUDjMLBQLauznv8/wKic4bV7Y7d956B945sCjFpgRL3fQc8s9X1Jb6U+zTukN19m7A86V6nrV/v76wCM6vdeBDB2e+5Jnf4ZAIzdzoEHvaecZJ49dh1kjx32rO6cF91sP15DG0wLWPM69dr/NwKMar+ozxt1HLQBr51zTbUPD+zvQw4b2rHbAxnrDbQbDYVRrFfsLFVdhsCh0+XcYzCqACPxE/pimE6J6QDV4FCe3xmYS5uZ98oX8rBarKJESPXMaq0Gk9kisqmCI7lcgpUJmSeXk7GnXUeFNtqpqspmIh6TtHMDAwMCGNJ+JkDI9UZ7kLYnf/M76ue042jzqQxGsh/54n35Q1tXrS/vw4BzYj9q4GY6lVKkU6kgtxuUq54ZeQ+2U8onNuZySmqwznlOm5Yv1YfANvJHAEcG4eqVYFsCr+I/+f7rZ9rvvP0W/vxf/CkS8ZAAjBazURwIzMFIgJEVY6eZaCB1SKQeBDB2RoE8t0G3mU/EsGtIKtGrHBQ1WpaNoLNEXZD8TeOYMpKUSFVpuMzPQulONogvcSAQ8KnVhWVDg5xBeUSu6RxQJxvLVp0NLFeNAmc92UEuymi2FGkj1omDxUFgmV6fTzYpdjZZe8xXSEM+lUpKv5GtEk8kMPd4Tto1OjYquakWFxaFEnvq1En5Psve2NrGejgKk8OJq1euwMD+bbfgsFrQrNcwP7+Ax0/n4fD4BJzqDSqSnr19AZEJq1RKAh6yzXQaEGDkODXrdXFqFJhzsVKR8aOhG49GRRqJrDmCpWyvgE8AHj56gPW1dWnriRPHhW2h6BM1hVVgt1mhN1BruCTRzm6PV9B2yvVRurbRbOPBwwfiJHv1tTcwOjEpJk6r3cTG5iYeEnwwU/LRAoPRinatAY/DionRfljMLbhdVjT1RugsDmHaJVNp5AoFbG+HJC/c8OAQ3DY7sskkpsbH4bRYENrcEgajudevJCiFHg6rDflMVpxMPX0BGEwmrKytIp1Mwed0Y6CnV+Zay2xCtlhCJpGW3GDDwyMgnfjR0zmJYCcTFPUK6rkMRvx+uIwm6ddfv/8+ktkCXrl4FTMTJ3D7ixuIpuMYPDOBmWvnMdDjw90PPsHC53fgtrpw/PwsBi6fQ7ikyPh5egcE2CxXi6hVS/B7XTAbdMjlC8JSnVtYRb3RxrWzszDlS2glkthcnBfJ1BOvXEBgagIbyRTyuSLGeodgbrQkz+LOzhZ+9dO/xYUTx+DyeTA4eQR9E2Oo63Wo1hsw6Y2oFEqwWxT5yUg0inyxgEarhcuXrst19+cfw+61Y2x0GG46zIplNMJJLN+9Dzcln8xGFFs1YTCmGy08XtnARx9+hLeuX8O7bykSdjp9G8VqSQBsrp2FJ0+xs7aJmemTmBgZR7NYRGxlHe1cSaRWbZSyDG1gc+4R+hxOlFs1OIaCsI6NIpTIIDAygabbibknj2ENp+A1kO5eRYKBAC43Lrz+FhLhKOKpFHpcbvj7fMCQF//+N7/GqeMz8BvsIk86MHMcD1eX4LW7MNay4emvP4JZp0ekkMT4uRNAuYp8LI4T184htLmBzFYUY9PTWNnewvbaJgK9fYilk2ibjbhw6SJCj+YxGRxGKB5D1eHE6TffgKffj2RoE1/8w69w/vgU0KzBO9QL5/FpbH9xG1tP1mCFFY2WDkabGRarDolqAXe3NpDVm+AeGEYokYPR4RGgxt7Xg8dPn4pUrb0BHBscQiIdRqGag83hQatFRw/lRlsI+Dywmw0Ib28Im485Sck2blO+tFLH0so6nizPI5qI4L//y7+Ax2RGLhxFaHUVPcF++MdHUKW8G4NqW3RmG9G2Ml9sFcZaU/LWMVcgJY4NkjdOh1AyKSDjUHAEHrsbK/NLyPN6tx0joyNYWV5Cq1GDnntIqYhzp0/Ba7cLYGRoNtDmPkVWpNGEVKMIq8UOIn76thGP7z/CzsISvBYzSqk4HwiSH+rp/CIK5RpeffvbmL58EdFiDna3HUNjwzAyn6FOCa4QFnixKGxmSu2xHyS6qJBBI51A8t5T5Fa2YXba0TMypMjYhsiq08ExMYKPVxdgHR/E3N1H+ONvfw8+2ZOrCA4OQleo4cEnX6DdbKN/chyBM5OSe7RtAKq5ImLJuEhrJp4uwlGpC/PUHvDi6tuvwzPQJ26FRr4AU1uP7SfzIk3rC/hRbTcwMnkURsbykBlvsaIaTSN0bw72Uk2Yg5VCBsV0GoOBPmTyFaQBjFy9glQui//jf/vXuHTtGt760x9jIRfFR/du4Z1rr6O3pEfqy/vIboZw5OIs3MfGFOTfZkYilUYmloDDaEZyaweethFOgxmb80vY3tqG2e2EweXE0XOzGJg8ikhoCyZKDVcaiMytQNcCcvUq7u6sYeDouORp7bM4MDY5Db1Rj1h8CzFjA3GdHvb+IM7OnEJ9ZRMLf/dr1DN5lIx69F2exdDZM/jik89RpCxusA8f/uY3mB0ehiOelj2OuRMjlC8162EPBvDmd76L0cljaJXrqJSrsPh8knNzeXNVgmUoGzZ7/iJWt7bxZHUVLaMZnr4+pLIFZLI5yd/L3LKUJj958hSG+geFmVXWtWB2WFGIpzA1PCoAY65Rwf25R/j1L36JI8EhAa+dvX4YHSZUiylcuzALn82KQoRMvxZ6LVYklleRCUVQTuZgajGPYgury+voGxpG3/mTGHnlHOw9PWhbLQhnslgNhUSyOs3oNL8fj27fEWnuNy5flhyctnQO0c+/QjWdRa5UQu/wEHRWE+LZDPpHh3HyjdeAJvP6lmGkzD1ZfgwGMPihdzjQdJBxZkc9V0Q9m4OOQTStqgB7Xr0RtkodyXAIbZsZdYsNt+8/xsnhEQQtJoTm51CvljBEWd2NNbRtFrz3458guxNF5ukyekw26MpVGK12NChXajHAOjQAg8tO3jWa1PpvAfF8Cb/89fsYmzhGsUMB/EutlgTD8HBfLxZA7YiRgX6sLs4jGQsjlYwhk0ng2vWrOHXmpCgTkC3aqpQ0rB8lr4Zk396LeNTIByralBLJq6Z+73QA8/9uAOPLMhg77SCWpzrju33WzW4SF2pHDkY1jwDLYr5BBp7xxfOoBKntst54tuVhn+dKngX5m8ATz7o8+zLwi79pHBBkotw7XwqQaJUAv3Q6Jd9hagEG6DHPIY0OnnUpR8qAG5PRjHy+IOdenq8pk886qww7gmUEV2gcMZCO52waPKyfmuNPyUWnE+CP51Rez7rzTEqji8ZVPBbbY/XR4NK2VQ0opLSoCvCwnTy7Mt8tVSnYPyMjI5ibm5Nyjx8/rtgDuwAJ+4eGHY2wYLBPcgbTEOS9eYanVCj7hW1W5wXbvL6+IX2i2g80ZAnOcWyY65t9xdzoPGPSaKOB6XF7kNrNZT06OrwnkaqWyz5T0yfQgOQPDUaWQRCV42mzKWkbdnYoc9rcU1XhZxwz1fGkGo2xWFy+wzOYy0VgkvnklVzylETl/Qh4MtWBqmgiksqHMBgPsvW/DrijLYNMRCVHoSpVqTgEVHBRuVaV49v9T5w0+0yXgxzyL73mNPmF1O8oWwiDVU17aTy6OYAViV2F9cTPVYBxdHREZHsbjfpe7sU9gPG5/JGHA4xah6fWGc1qE/BnuhHVTtYCfwePCffB7iOp3RM7/1aAzP17aZ1lz46pJuJcw87q7L/D54zCYOx09h7k2D/EB/XMR51AyHNt7Mgt262OWod3N2BF65R5EeC0P9+eBWG/CcDIsVcBbbFdX8BQ7d5nXz/35YEO/i7BMtq+0bZdVtshuQiVaw8GGA8bf4L7MmZ7Eqkqg7GO+w8f7kmkEmDULoxu6+6gOd+tXQfV6Zk1/AIZR/UM0dlX6rw9bP51zkPx9ej3mcGd559vwmB8EYh42PNCez5S19Rh6+UwgPGw8e/cd/bG8CXAk87950X7TOf16pnyIDaVdt53q+fLzCH12fOiunUCmd3u/aIyXvbzzrZo73XYOj9ozb3sPvrsZv8NUi53NFC713euF+2lIpDaEUijjsth7T1oTnc703Tr087xUFUx1Hvv9RvjfA5hMKrj81xdX2KNvOyc6Lyucy/92sFhOkXxRYsRvExd/p8AGNV6qABjZ/8e1naO2T9nBqN2Lz/sjKg94xzEYJR+O2RQ1f1V29+NWl0IVsSAGGSgVd2gfUO/NAMp5bUL+DKokwAjU29ILkPJUa+cp2g7MiiUpw8CefQtSjCp1Sp4QI3kDpsdyURCbDDauqqcKm1Eqs4weJZlqmkyigUFfCQeRECPNr0aaMu+oF1Km87hdqNOCdXdwFdiT8wDKXXq75c6MeCY+Be/zz5NEq+zM82IkguSxCKWxbqrxDzagKp8K+vEutDO5PVUtHFSvUaIJ8p5UB0ffo92teRrNBjEluS9aetznMxGJY0HfQeSV/L7r51pv/utt/Bf/9mfIB7bgcWql6hhWlWUFt0DGK1WQSjVFDZi4PEASR6iQfdMDkZ10A/bJPU65jWhIakcrNUfNlRtDAeJjVAHZmNjQ6LMxicm5HpeSzSZk0PAv918J6RqqhEllEjlD6Oyafxp8w+wY/nDwVTzS6jAqN3hFhEu5lVkTkfWgZ3JMphvkH2RoQ5uT48Y6nRMPHr8GMytrtJI6Sg5f+4cegeCkmcutLMjzg4i38GBAdy+fRtOtxtHT5/F3PIKbBYLzp89DTTqsJuNSMSi+PKLLzF94iROnJnB06VVpPNF9A4MotaoIeB3YWd7S+ow0N8vg05JtGZdyftCSR7KH5aKJXmfj1srJRHLJbmWbSECz2TndLw5XC6RSvzkk08kx5Pb44HX54Xf60a7WZOJbTJTwpPZpSgT6hRwsX8giIXFJdy5dw8mkwXXrl/D4OAwSoWyyJO2DG2Z9GQnWc3M72lBmUwRsxnRZARutxGTo/3ocVlRKNdhsLiQKxSRyeUlp04oHJZtZpKye5UKCpmMMKHK+bzIa9o8btRMJmGDNstVBLx+TE5MIJ5MKklebcwz2EY2nSZ9DlajSdiiFpcNzMBVzZdh1JvhdHqQKRTFIe3rCwiQsrGxCodRj/MnTmJneVVAvGguCZPbA6vVhWosh0I0ieuvXIJvuAdOjwUBkxlPP/wMd37zexh1RgRPTsN+/hQ2SkW0zHZhqVmcLiRTCdhtRgz1+YSezXyMDrcfxVoL5WoD/Q6ngIsmMjXLRZgMbQwfn4R7eAC35+dRKFRw8dQsvCarOGf/8Rf/HvdufYHZmWnUTTqMzZyG3udFulqF19+LRrWBUiqDo4Mj2FhYRCISwpPHj3D+4gVcee0NyR25sLIEu9OKsZFhuM1mAZXoaL/76efSZwRhmgY9zl99BRvxBG4/npPohdmzZ9DLHHBOO0wGHdrM32Q0idTfytIikokkTkyfFBo46eF9Lj9Sy2vYXl/D2PgwTKhj+c5tOCiVyZx6Z06i/+orWFpcRaHSRMaoRzKbwZtHp2GIJfD088/Rzubgsdpx/PSsOP3i2RxcfT2YvjwLBBz4v/7u3+HcmXOoJDKolSp49Uffw+PlBZjaOvSVdIjfeSLAV0HfgG9yGI1qGXaynVIJDA0EJXfoVjyOcCwGn9WFHm8Aj57MoWRsY3BqHNlEAifPnBIGVrvSgNvhRalZQ6tVw8/+97/GyaNHYLdbYQ14cOLKRZRDMSx99CV6bR55KOj1bfQP+JBDHVEd4Dg6iaLBgo9vPkCiVJOcjJPnZhGJJ9DiutdZcXJgECZDDXVU0DSasR1Pot4mqG6H3WREOhwSx/upU8fRy5yFlLWyWZErVjH3eB5f3vkKU9NH8QfvvYtqLIHo/BLufXULJ2ZncOzKBVRMBunHarEiORyzjQosVgv6nG4BnSLrm8jncxibmhRwKl+vYZXsC68fFpMVxXwRLr8P1WZDHNwMTiAryW4xwWE2wcm8rm0GArRRyWaRjsdhMejRFwyiaKTEnwX1Wgv6Fp3XHizdu4ePf/Mbyc85PDAgQQQEZ3diCZSbLZwi8/fieXh7fKiWi3J44JpnpJHP50U4HBJ5OafTDZe/B9V8EV6nDbpaCUjlUY2lYbBbYPK4RIq5QNlPgxn2YD8+enQf99dWEFvfwV/+6CfYun0HToMeF8+dR2phFanFNdnvDSMBTP7wLRg8TqwvLiO9uoOjR4+hhiY2Hj2As90SkLZlM+HUq5cBnwMtsxHGegvtcgMPfv5rVHMFOL1ubOaSeP1H34V7bAQV5hOut+BsW7Dx5V1EH85htMeLUjoGj8UKfbWJUqONwUsXYRgdASwWPL15Cw/vPcClP/gu3FPDWM7GsLW6hmCRc74NR6kmLHkyNuvlIloBN0p+FzZWV0RalLnPasm0SEgkNreRy2ZRKVdQq9TgdLhBKRjm92vkMjC32nBaHbB5PQgVMri7uQpvT4/sMVM9AwKGM29oqJTBWjkNXTAIazCIvqE+2NJ57Pz2cxjKDdTNJtinjyAwMYFGW49cuYCdeAQLi/OoJOK4NHoE544ek8CRFJ9dIwMwDQbQOzQIi9GK+ONlzH11F8fPzmDw7HFUrHpshyL46c9+gZlLl+Dt60et0UKj2pR8oQyEaZvNyJWLWN/YxO9/9wHee/tbOD19QgDsTL0Cm8eBQiKNoNePY0enML++jL/56b9DMZXGzNRxXLtyBWVdE4VmVcBgj90Cv82MsUAPehw2GKs1pJaWEVpZg77eRrvahq5lwKOHTxAcHYNpuAeeY6MYmhgXadataBwLa+vQG83C0iFDtZzJIBuJwtRsoFkqYsrXg+rqBuq5vOQj5vOJh2AGWfQFBzB6/jw279xCIrQDj8eFWqUsh8zFtgNjs2cxfvmssL43wtuIhkLw2hxwm8zIbofQR4lFMtdMOhy7NAud24dIIot792/DZmzhzOQYLJQNSabxwT/+Vg7VP/zDnyC+E8bqg8cYcbqRicTg6+tFmrlivW6cuHoZ3qMTKFMylewki00Y+r97/0Mcm5iCEXqMjIxiPZPEfGgTI4NDCG9sot/rga5ex83PP4XPZUdfnx+TU0cwOj6CZquOFgMIKI/fZLY91Y+6z1pUzp27P6pEqshoKfmYRE21I8pYdXapgA+L1QbJHeTgOMy5qhqVL8cqUkEU5UytrZ9qYPFeXH80FFg37q8EjFTQjGdlHup5rlONHFWuhQYGz8/8rcijAPlcRvJt89zM63m+Y06+gYF+NOpKDkYG1PUEeqRc9mBf34AE0WVEzjS7G6jGnOlkJpsUIHN1TZLDM/Bte4dz0S0GCNtULpWl/owAJTBHZRECMZTszOfy8hnBOV4bDocl/QABVAKMbCfLoaqHmt+QwYHlckkCFdkGi+S9MwjAyHM4gcCVlRWxM8hglLwUuwY8+4/3Y87y3t4e6I06UfMgiMIo13gsLjKwzDPJtrPveF8yGCkh6nJSzlQBSVkOX7RZ2P80/mjkUXVBchz6fEoUq9stfaXODS3AyLJ5LceD32W72e+S49zvlyBGviifyvawP8QgtFr30knwfVXxJR5LyN5A4JizioGYHHv2OY1o1oNzgikf+vp6leBOvQGLyysHSqR22vov4/g73MHGnlVkaRU5zn2HgOjk7K1T9c5q/sVnJVLV/jzIF6HYlwpD8kVt2K+vAjA+W499YFNR3lHyEvI7agT18soyhkeGpV/Zp4qqDVNzKHbTc8xFtULdq/dMwMEz4ATzIjIKtgvAqNZnr9e04I3Iyx4kj6owlKWWu3Kuyv/cNLXStcpGqkitdpfDlboqlPK9a17GSarcfT9XXLc2dJtTh82zzjHvvFbrPO72Wdd+1BSq/c6zY3Sw5KO2Tp3Oaa3z7SAGI+cVHVfcV7i37c9H7qzfBGDUMP87Ouyw59xhwNRB+4P2fW1bD1q/uzPy4KR5h3zxQICxVseDB4+Ewchg6ToVNzTI+0Fgx2Hz7EXt1TpcZc69BMB40Nzr1oedc0pdm+q13XIwqt/5JgDjYaDLYc8G9XvsD3X/PKysQ+fFIeCJdm96bjwPAU+067Gz/180xur5otPRflAbtPvFQXvpQfvXy++n+wB+t3nzMs/xw9fms592q9fLrPOD1tw3qt8h0rkv25bOfbmTOKOWc5hE6mG2w0F7ifb9zr48rC8617C6xyjP4u5QjQrsafemvf75zxxgVKyl7hLxB6439QPNOUc77140N7qNzUHj2MnkO+y6vWr9MwcYOQc752jnfqqda/z7mwCM6vNCuyaFrUcyAZl7zZYAjGqfS+5EgoIEpdVz626n84xAIK9SKokNRwCSpC2uGWInxBaIK9Gu5CpiGaqdRZuT6dtoh9JXRtuWtgy/TtuWWJHgLMyByIBEowGVcklRE9oFIwnSQTm3/gAAIABJREFUEW9hqiu+iMOQGMY20sfDexN7YbAq3+fnDCwVP0ClIpKuoqap1ytBs7tKTNIWpnTy90jwK5cL7cVqrSp2K9V+eF+2ib4Aqt7QRrTYrWjuBg2zDlKOXklNwqBZFbRlXfme4Em1mhA52F5Jd0gG4w9en2m/9+238Wd/8kcIhzdhtRrgpNQodWtNBolyZsJMkUjdBRil44XZxqx+kFyNdEbwpux0lZLZeZjSPjz1eiMIMmoXlfo3K8fJIA7qXeOFxj3lRnkQHBwa2gMT7VYFpVUf6uwI5mC0WW27E0TR4K83FdBNRXD5t3q4kbyNTebzUTpLQE2jBeVaE6l0BqlkUiaW5KchqxKQSGn2w8joqAz08vIyFhcW8MMf/BCRUEiRcGJksVmJLBYNXYNRIoYf3L8v99ja3MTM7HmcvXYdG7EEfv2rX+G9b7+F09NTknPr3t07ODszg6OTk6g1WwIu3rhzD9967zuo1SqolfOSI5MOHLISZeHs5uhRI2tZVzqLmIuMjB6zHmjttiMSi8mC8/l7hDJM6UOy2cLhKL766ispjxJrFy6cw5GxYbkX6cBcOZw8eoMJ5WpNvv/w8WN88eUNfO/7P0CQEq7FMnrdPnHiNhW/CBqVBhx6J8rFFiotA7KtBtZim+jtd2JyuBf6cgELC8zhZkKVh32DHoH+vl0WFiQafeHpU0nGeur4MfmdisfQ1htQlOSuOhSzOfT6ejB15KgwGK0Om7JJUMqLkf8NZr+DyMg29BWYLHpUshUYwPnWwtLaFjLlKk5fuoi10DYeP5mDy2qVnGkPv7qFbDKOoZEgqnYryi3AUG7B3tLj4plTKFazcNoNmAkOIb+whief3UQ0Ecfpt15HdWQAa/kCGkYbWhYHmCErX8jCbtHD2CLDqy51rLf0sLp6kC9VYWUOuVoZUwP9GPF5YG01ZZwp45UsFFE3GBHoD0ouO0Ozhb/7q38NY7OKP/jRd9GymRGtVbFRyCNdq8Pj74OpZUAjW8TskUkUwhEUEzF89vvfYfLEFN7+yQ/A9Ghc72a9HhaTEbpWGzahf1MSNifSqtlcnkqZsNocuHH3DlZ2tvDam6+BSzmbz2AoOAAP82TpDPDY7GiT8cbNtV6DzmBAMpfF/OIyrp6eRTkUxYNbt3Dq+CRGx4eRfvQIhfVNSTCr8/vgOXUSm+E4DEYH3EePYiUawrHBPvTpgPn3f4tSMgGfy4nJiSk8eTSPSrkGi9+LE3SQmwz4xS9+gdfffEPJYdRo4OjsaYRScSTDUZQ2Ihgw2yV3qN5rR66SxVZoC6Mjw1hbXMHU+JRI+H3w4W/RYB4jmwfR9R1x8nlHg7D3+rC88BQWlwNXf/Augh4vnty4hVAqibGxcdz98AtcOnlWHjjWfh+OvXIRldAO1j75FCNeH6r1kuQpzKdyoOt29JVXYO4dQCSZxcLiOjbCcXHMX3j7dWEXUrq1HkmiR2eEz+dGVd+CNdCLSKGEqk6PHn8PddHw1YcfYDzYj/PnZ+EK+FA26NCwmhFL5fD48QJuP7yHV9+4jtNHJuBptFHbiWJ1YVFYc96pMeSNOixubSG2E4Xf5UU4HsPIyDAmRkZh0ukxd/8+8uk0rly6LIEWqVweD57MCUOKzMVCpYqZ0zMoZPKS25V5A9GoIdjXi2MTY8JatOohDMadlRUZf7K1X7t+Heh1gjgEWZlmkx1GMsiLZcQjYTy++SWOTIzDPToqwFzNZMa9+w+wuL6GH/3hH4CMgRqji4SxU4XR6cD80yfYioQk0ohzt1qu4eLsebjMRjQLOeirdRiabRh8brSaNWHw0plDWbRksYS7T56gBT0+/+3H+PblqzgxPoBGtYiRYBCxe4+RejiPUj4P+4lRTP3422g5bHj85V1sfPYA50+dw+jZM0g8fYJ6aAsOrxPpegXWPh/8E6OShzUTisJndyO1tAoDlMCezZ1tTF6/grbLgSq13q0OWFpGhJ8sIbG6gmDAhVwqLOxispEz5RrGr1+HYTAouVmTT5Zx45e/FfnM8z/4NsavXUC8kIEhV8b2oycoRKLIpxIYoZxCMou214lmnxerC0s40tMPY6UqzwceMFL5LM5evIBwOIInj+YwPjwKQ1uHhYePMMLAE7cbQ+NjCOXSaNit8IwO4aNPP0VscxvHh0YxFugTSdd0MY/tTBzHLl/D2PGTWA2twlaroafQQHorDNfAAMYungOcbmGuZop5/M3P/haheFiApKOBfkz4+mGoNWBw2HHuvbfRHvCgqQOMpQZ2bj7C8q37OHJiGhOvXkDZbYXJ4cbi2iZ+9fGHIik+2D8Mu84Cj80NL+XInXYsbG/gi5s38MnvP8K/+vO/wNlTZ7AdCSNUSGPwyCgMtSYWHzzC5to65teWUG3WcfnMWUyPTuDk9LTkZCQY6ff6sb6yhHalhOPjw/BZTLDr2jAwiq5UFjYwwU0y9//6//w3mJw+jtMXZ6CzG+DweqEzWVCo1JHKFwQcIeDB71p4uOR5plJGaHkJ+WgYlkYV4yPD6OntQ6nZwqNPP5MoutkzM/D39iKzuYkKk40z6IsH1FYTG1UPJi5egOv0EWy0Sni0s4JEPA5PywBbPA99IoMeiwXFSh4GrxWX33sTdjcBByOSrTJ++ct/i3NTE5h0eLD9+V0sfHlXWGLTr1yEo9+PllEHj8uJDKXFPQ5kKStvtWP8+ElYegJoGozIUW7Z5kCl1sCNGzfxyuXLSj7VNpAqFBBLpeW8lGSuArcTm6sr0qff/847sJNRWSvDZGTKzjosPg/ahSKMe85AxTGq2IuqsfkswLiHM4rTYd+T3+lY7sZgVM+F3QxPrXNMe75Vr1XPmNrvap1rWqeLGFqUfO8iJ8iOkvM02XK7+f7UADyeNbVnWdZJzc+nLZ9SeiybbDWrpEFoioQ+wTG+xyC9WCwq+70qEcPrCZQwupHv8axLMI9GBo0i5gmkk5uAGMFFnq8pu0mpGEqDUu6Yho8aJUnAjPfhZ6wbGYjcswnIsRx+znOekkNwR75LUJEAo8qKVEEb/ibAqLB2CAq6hLGn15vEoKOhxfqzHAJ0lK3U9j3PBSrAGAj40GzUhX3INjBoigYYy+U1omIioJxLQDnWn8Yeg1f4HZEv9Xol6I11Yr+oOSJZDv9mfxE8VQEm1eimLcA6atunMk/ZBr6YskGda+wz9ifroNpa+/KISr5IkUiNRJVrmi0xfnk/MhfJpHQ6XfD7vTJWzCMp0bDtNhqNJlY3Nl8IMHZzIIoxvOvE0jpSDnPIM8hKsKtdBiOnPgFexVG2H3yqrB+tI2l3tb+Q9bS/8g4DGLV1V21DpWL7ORg728H/1bmnrn2ukcWlRQEYCeCq+UgViVTmBu2QRdVsDFRDeNHrWceNDs0G+3xfSladI1qnzXNjIgDji8HW5xyZbbKf9muo2vfdnEd7+983lEglwNi5n3brf21/vYhpftj3O+dzNyfi/rxQANWDylPf1z5bXjSu2j7sXEdfB2BUnW16Gd+DQOTD5tnhIGO3df+itnX7XDu3uu0Z3cv8J5ZI/YYA42HtPcz5323OyH6g2cO03z9sjh101uism9q3e+x23b7zt3N+flOAsbMuh/WBWj/tc/hlAcaDniPaNNvd2t9tbUtZ3xBg1LZB23Z1De+twd3Akxf1h3a/6Dau3eabOlZfZz123qdzP/sm6/ig73Sr18usc/V76rNFreOL1tVz9dAEtnzddh0EInbaCnvPuN20XJL1tkvg4mHPpYPq1u3586J5pB3PznIPk4vt1ud73//PAGA88PyoAZC7PXMP+t5/Cgajtg+14/D/RYBRuy4690ftZ9r94DCA8ZlDp2Ziq33buVY4vq36vkQqv6JiUwTr5Hu7k0AUFpmLkTiWnufpugR0qnsAU/CRoEYFRZoDtOXUs7UAjI2GgHQEFImhqGQ3/k3MhfdTQUM1xQftAAbu87ff5xcbgUpBtBHFwt8FP1VcimQ5UXVhHlUoNgfBQtqo/K7Y6rz/bopCYnG0//hiO+jDF/IdcZDdAFZ1f+V1atCt5HZMp0WqVdQHd7EwXqsCjGqZ6n1VvI/2KlmLakCzHGtY3x++ebb97re+hT/54x9jZ3sdNpsJXo97N0eITtBROiGo2UqAkdL+SmCiAjCSGcbObOwaUEq0psIu1D4kOjdePRSJ1L1rNPRykTpyOPbyyQhT0WrF559/gYFgEP39ZLIoTgVhXOzKmPJ/dpagxHolOSXR4jaa4rgh8ChJcCVCYPdhoNcL21FywjAinsw2kwXZUgVPl9exuRNSUGu9QRwfNNA5EV1OhzhP0qm0OBcYzc3PvvPee+LgFpYfveVtgpqKLAUZYPlsFqtra+KwMVttWF3bQP/4ETj8PdLvNz/7FNevXEI2mUClVMCr164JCk7ZNJPFhg8++hiz5y9gOxySqGuf36vIAera4kjArhyIsEt5b8m9xyhao/xOJxPo7w0gFongg999gL5AL1599VW4XG7Jq6YzGVFhLsVqFTvRKLZD24iHdvD2tVcEBbcwAWqzhUaLvaqTnIvzi4v4+ONPcOz4NC5cuCCs0iOjE8JkMdksWN5eg9PtxEBPP0wNM6LhNFYprdaso6SvY2SsHz0OMwzVMiI7UcnTxTqUqhVhf5qoF+ygvK0e9+/fhdtuw4nj0zAbDbBZLSKbK3kdTRY4rVZx1q8sLyuMQKL6RhPsTjsyyTSCgV4EKCnbYu63Kpq1MrbXQnA6emCwurC0HYHO7sTR02cQSiawHd5BIZfF2tN5tIslBOxW2PWAMdgHW18voltxVLN5HBkehNGqRyEdRaDRxIjBgl6jGV/c+hKn33wN1qkpzEUTqJos8AaHEUmkJK+RHk34HBbUSnmUCkWRSIWFTtoKLCYdHCY9Lpw5jmIkjPzWFqb6hvD0/iOsh6J47fvfQ6RUQDwew8bcU1R2Ijg9MY7Lly4iMDGGLxeeYoMOPZ0eHncP/A4PyvE0Rjw+LN69B4/ZCI/VjKaugdl3LqPcLMOpMwuzhPmZuEUxJ1iTbN1iGetbOzCYbZgYP4pKoYwPP/wA5VoZP/nTPxJWzObOFianpyQqQ1eqwsWccoWisNUMzSaKhTwiiThSxTKOjx6BqVDCypNH0nf+oSDyT54KS6tlMCBSLsM5OoJ8oQKH1Y2+6ePYLmTg9dlxYnwU1ZVVNCoFGHq8sDpcCN16iEQoBudAL2wOJ3YezGNzYx1HZo7DHvAhUczj+OxpbO3sSM7Bai6PIyOj8E2MgTS0+M4GwvEIpiankNkMocfTg6bbi1tf3YTO6cTW6iYK6RzefO11pPI5jBwdkzx/4WQMt+Yf4a2330QlnkAqkcTY0ATu/+5LvHrqIuLbYTiG+zD82iVkFh5j4fPP4GrUUWtXYLTb0N8/jlihiumrV3Hz9n0k41kE/P1Y29mB3mWDwefAq++8IWDhg1//FqnlTdicLoRzWRw5exaeoWHECkXIxtxqopLJwGYyYHx8BC7mzmo3UTUakK/UsbC0LvK/R46OCcg3GeiDrVxDfw/ZYEFkGzXUbRasRMMIR+IYHxnF4vw8jo6NS+5TRvUsLs4jn0rj/PFTyGxHhTFSM+gRb5ZRaNdhtTswFhxFOVtEoZiXfHux0A6GA36M9PTAzic688wS0MhmsPLgoeh2H796FaVWBgaQgd1Gm4xit0f2bD58Y6Ft3Lt9W+Q/yY4uMp+oXo97jx7i9q3buHrpEl69eAn6RlPA7DuPHiCRTePEzBn09vejUqvjr/6X/xU/eOc7cDbb2Hj0EO1mXViDZy9fhsXpQJOBKDrgwdOnmFtdxckzM2iWavj9z3+Di6dO4d3vvYWWiUEcTdTCMSSfLqKaz2Hg9BT0k0GYXQqjubGegs3bD6Pdgp07txGee4zgyCDCmRQy5QLOXX0FrVodD7+6Db/TBavegEa1JoCLSHAPDyNcqcI7MYGJMzPCgqaUbLNRhdHcQrNdhqFSwvzd+wJIn3ztNXjHJ9DIl3Hv1x+huLCDfDqLDBo4/c5ruPiDd9GqMeopj49+977sn5dOnIA+lUeZTv5WHaHVdVw6dgKZjR3o6w0BjCKxMCZOHkfdpMff/OynuHzpMo4dmcZHP/8lUtvrMFlM6B8bxUYiiky1jJlLlzG/sIj11XV4HE6MDQ1JUEosEkbA78PM5GkEfL0ITI+gbdJh+8ZtAfttHh/Keh28gQFEtsJYj4TgHejF1Klpeb5/9vHnGHX3ot/hETnsiUtn0fRZhRW69fApivMbGLa7JWevaawfvRdOodQ2wOj2IK9r4+69e8imc8hH0zDDJNLnI1OUtLVifmkJd7+6jf/uT/8cMzNncOvhXWwkKVluQSocxuM7d6FvtnHu0gWMjY8K+9nvdOPY1DEUdU3Echm4HG44KTFZysOqb8uPRQdRCjAaTZLTNJnNY35pDR9/cUMixn78o+8h4HMSDUBLZxKQsVypIRZPCCg5OTwMF89EhTxq2TTAssx0UNdgo/Od5fp9yMZjuPPhx8hGYugRafNpNJizLZVG0OdHIZ2BbuQ8PNPHsFxNIWxoYCkZEme9qVjF1b5x9DV1wiKutcvINIvonxqF2eRGvdiWPI1z8/fx+IvPMVjXwbKVRHp5A0ePHkXK1IZregTHXr0o8r/1ahl6mwWNNtk8elisThTLdVhsTmFZU6I4XypLQMLla1dIiBFmj7mhg6mpsGGqlEq1W5FJxPGrX/0S58/NYHiwHzayXCnpmkyIqgIP6BbmGFDZMVqxVHG4P+soVZy0PLvucwY6HWw8i3YDGBXHQXeH/HPOIcWi2jWDFGOha1SxChjuSrTsOQJ3lTlUw0zOzRqvPg0JtoTGCs+snZJIak5GVZJLNSCEsZjPyw/P1jyzEmSk7CllUQnAse2UJQ0OBgUwlHMsmA7YJEEGPJfzOjL6yKLjeSzQE0A6kxbDhyw9lkHmIdnjlBaV/ONm5rXwSVAaWYUsh0AlozKpTqFI9vdLWoFCPo/xiXE5y4Yjkb1cjgTgeLZXmHxGyY1Om4T5v1lXkZXJZCQvuNNFtiSVRLICMrI+BPZGR0f3gAGOiSpj02rWMcTnXy4j84rPOamfZiwUiRqjzL2d7W0BM31ev5RBQJFndL6Xy2TEXhgZHt61A/QgsCuSphaLAHdUhtkNvFYMQ+Yy3t4R1iSNRhp6tF9o49Cg5Vj7fYrELOtEsJXjpwKMYhwbDHtBl2L41mpyHceHr2pVkbXhjQkOcw7wXpubGzK3qbbCOUhFklAkgp5ArwC7fKlpKw5zeh0GGBzoIBIrVLG5lGm+L5O673RW3lec7WTQPe+SOwgMev7KgwGXTgeRslfQGa8y956VcFSdyQRktetbUgIsLgjASACafasyGAVgFARVVreyH+1VSdl7lNezjdSCBJ393FLiYp+RCesEFZ537Cr9vjcJn++oru+0mVC9g62o2u/dxl/qxejr3dK6OV8PvrXSVwc57tTvacdeZVN2K7Pb+GoBa+5F2rapfaqts7YfZUvWRMdr69PN2fmiLlbnk1qHZ+51gEiYlsE4OakwGDnfpB8Y/P2CZ1aXlfRCmdL9/tifwy9qW/fx2H/3ZYAH5erDAcaDHfAKGNwpkUrlpgcPH+Hs7LMMRmWv2QcLOsGOw9q7v4YPvurZM8MuwKg6PLkP7kq5qnuBwjZWflRS8P/N3Hs+yZVe6Z2/9D6zsrK8dyjYgjft0QYkm2RzONwhpdXIjFYzE7NSaPVn7If9oJA2tBu72h1FbIwUIzNBamhb7G42G42G90ABqEJ577LSe7dx3lu36lYiMwH2TGxskdGFyrzmtec95zznPEdbJ7qOUy/YYg8E1/eSRQLYagUw7ThhG+2d6jVuHCN93b4KCGK8Vp7xqgBjXQBUQsbqrnXRBXfyxnc2rZaYsoNO1MHaq/W6WmfYCz7NHee10fdpzG6vx/X3gg75CqDO/38AxsZBDLX1gvo0zLXArup1Vr1G6665rwky6nu4kb5j/E7JB63iW02AsRE9bj0p0ejdjeRPPV1LrB7x1dfb37qMe+H+8suDnr6O/NfPV+P76snO+vqjCK39upIu5+R3PXlhUL92z/za+kHtnlXPzZ5+qtuYe21qBDDW67ux7cazRx8zvVXV8qfRPBh1KaMcV8/UuH0Mt+8F6+rn7otqt1Gm7i/rUb2Wqseneu7l+q8DMOr36BmT+rmtMujyBWXHKTVtB1iT71WC2A7tp7RD5ken2VW6ulkD4YxMlzpLiexjPahX7tOuk2xI0bs0EFPsbfkt1+pBuvJ+seF0cFJLUquoknOBpiY1xCoBTbAaAT9FF93xC0ibdftL+qW0gEpFPUvsC/WdSvKz7r5b7D95h/woYFXaIkG4CpvTGEIV0FgoqAQz8QnIcwRYlTIfUjJDvhfwVH5021L6IffL82sBjHK/AIzyI/dLn03fu3i88uabr/Enf/qPWZidwe2wEwpqnZbodwGlNjfX8bpcyiGxo6btUaXKoIohsONIMR58ohcZo0H2KZLKzjJEpO6c98brZSBl8vVn3rl9W2UH6Ya1dFw6ZJwEbcPs2yuUzZJpqdFpSTyqAH3KUJU2W2SwyoraL+htwoaFZ4+esLixja+rl0y5QjydUYBbR1cnR48cwm23qewAK2VVf2p8/AmLSysMjxygf7AHi80CZqtyLiaTUldMqCKjNDcFyOUyZPN5As2tfPbFFW7cvqsyGjq7u+jp6mJjdYXbt24R8HoYHujn9XPniUciOC02rGYzv/3Nb1icnydXMXHqnfcoWUw4HDacLjumcpHmgI8mv0/V/pBsiGQ6g9Mpdc1QdRIn52cxWU0ExSFisxFyexXo5lTZcxWVxZa1WZnfDvPl3Tv4W1uJz83Rb3dx8e23uffoMQvrmyxtbBJNpSmUy3T39ipaLWmzUJg67TYFjN6+eo2jhw8zszCr5vHkqZOYK2bWN7Z49nwab3MzwdZWBZZurW/QHAgwOjig2v/o6SR2r5/VzTD5HZoht8vGoQND2C1mVRtH1e1JpFT2qNBZnTl9GrfTphw5j8efsLK2rgA7yYYcHBhkbmqKzuZmzhw/SjkZI+S0EH0+xce/+Axvew/tR46zhZms2U65bFK0i+NPH3HzxhV+9O0Pmbp1B8Jh/sEPvseWucJyMsns/Ar5bJHhA6OkyxlslhKxZ89wbW7RLTWRIuvMbG1y9BvfpePMGRJOK+FMFqvdSTqWVAVlXQ47uVicdCTK4UOHiOazTKwukssWODI6is9nZ2n6KZZUkgOtXWzMrzK9uEbz0BCRcpGn44/JbmxwvrefcjzNhTffITjUx1Imxv2Z5yqTc6R7ALfJpoCEvp4eHj98qLLK+jo6mXo2zhvffZsHn/yK9PMVApJJJBR3H7xFziF8007iaalB9oSiw67oBod6Brj22W8Y7uvjve98k7mVZUHSKXncPF1aYmt5g95QKyN93bSWKyxe+Yr5+3fo6ugikitz7t132A6v8uC3v+bEwRHavAFcUpsyX6JgRmUilm12Jq5dx211KEpOAcdGhgbJR2IKRPa1NpPNZ3CKM1Bqivn8EPTx5OoNNj+9iQSEp1u9tA/3kc5kaA8GWZR6g+I4s5qw+FyMvfU6JbuVO7/9kq25JUbbO1l6+pjurm7aDxzmq2u36Bw9yHQszNDRw5w+c5pKPKFqBuJzU64UmFpa4Omdu6omneyjvo5ubn78W0Y9rbhzZbI+Oye+/wGFgJ3ok0l82QrFTJLtZIxYMafW0an3LhFdjTL5aIrnS0sUHVYCXW109HeztLHC6NgxjvePklvWaH9nV1cYHh1laWuDaDarMho9rc0cOnGUtc11Hjy4j1l8JsUSPpcHpwAwRZgaf8rIQD/xcppQMEAuHKG5vYXR0QN02X1kCwU+f3iHrXyazoE+ZuamGWrp5NzAQbUP7z9/ytzcAid6h5n+4qbi6j5x6U1+M3kfu9PORxfexlq2YHY4SVSyYCvjtpmxxRI4MnnW7j0mub7B4OCQyiOyur1kthN4OjoodDuYvHydlelFRs+dpv/kcQpWMzk5+K1WEtE4n/7iYzqaWnj/9z4iaRGHJCqT8ZPPPsWPhW9feJuN8AZTi3P88Z/9KQWpPWq1E4lHFbDx/M5D3KkMpliEcCKCze/l+9/7PUy5MgvPZ1iNhmk+MEBw7ADNvd3823/1b3BuZzjY0q0CTM5ffJuCz8FmYp2ipYQjnSNkd5LY3MZcrhAISiZ2iYW5OQLHRvD4vWwvrdASbFZBI+L07hkaIJtI8PzuffqaQmQ3t1UQAy4b69k4zuYQa2sR+kcPc/itt5Wz2B0MkEnFKBbTir6zHNnm4x//V4q5Che//R38oTYK6SwLk1NM3nmEy+akpbOTxdg2k6tLfPsPvs/goVG+/OK39Hd0cnBgkNj8Mk39fTxdW1JZ7kdGRlQggEQWlGcW2R5/RvDAMHfnnrBaSvHN73ybwlIYj1WyhMpkEmGWwuuq3qoEn3Q2tVMpmLG4fZjsDiK5NCWrSa2h2afjtCTymMIRPP1tHH/3DW58dYVyrojb5iARTbCwuMh2Osnw8aNc+rs/xO92QqidzXCK3/78M7KbUfoOjeBrDdDa1oSbMlN37rAxMclQSzvry+tUWgMcvnSRQGcvJbOFtcgWVpcTq9Ohgm1EC9gKx/h3/8+/J9DUgrliYWttiw/f/aaqF/nljSvMLs5SpoipmKe7rZVvf/CBypbf2gxz9twFEuksonrFi0UWVhY4fniY4f5eLBItZrNTyGRxKGVObT+KJjOr4W3ujT/l4dMJHC4nH33rHYb7OhRQaLY52YwkWF8LMzMxRbPThUvYAqIxxtpbWR9/TGR+Fr9LZLHULjVhdvsY/LsfgcvJ5Jc3eXr5GpV8juChHlU72xFO0Wn3sbW4SvHDb9N95gSfP7qL2x9geGCYHFLn2UWrrBObg1IsQtaawxl0Yy4jn0krAAAgAElEQVSXpHQslaIVi8VOYmWdf/M//y+cGRohs7ZBbH2Fw0cPULBXFL20p7OV0+++jd3lomSxqTNX7FKb1H8rVUjnCtikNmPFpKhVL1+9yrHjJ4jGY3S1tbE2/oRWu4NASzP+1hAVh41YNs2Vm1dVEMsf/w9/xFBPN6VkEo/FSiWfV9TrFYeDik6xX+X43he8pgwJHaTQIuv0Hz0DTHRIFXy285x9jpHdbJU9Kn/9/vrRyVqdJ2OEpNFYrOcU0Z0pRoNXb6NyVu1ESYtBoJgBcjml7Av4JUF4ehah0p13WDuUw1nqlewAVpJJJ1SlElkp4I7cJ5l50n+hSdFrc6sAPrd7l95UMgwlm08+V3UFhdLFYlGfSRafGFd6LUUB6OR7jebUo8At6YdesF5+C1Co06rK95JlJ7W9JWNSwJ3ItmQT2nbAzrxql/RX3i/gmNwrYyB9lfbLmAjDggQYuT0eZTCFw1vMTE8zMjxCW3ubcryLEaUZlyWtIH0yQTaXUQ55eaaAd/IOuV8MOR20lXeoSE2J9JRi9xUTLpdHPUeulR+xR6SfoZZm7HabGhMZU7lHZTl6vWq89XWmj4leE0PGTDcC9Zr08lveLc+W5+jXytzoxrpeHkKPRpV2y9jINdJ+6Y/+LumzrBPNCMyqzEq5Xo967evr1+pvyPow1O0xOt5/F4eM0Ryr/rfmVNpzMje6dm/Pac5/3XljdFLr41C916r/rt5/9ZxYIjf2fvY7YWRzy/e63JDrRN94NjGhWGcksFTWgBhfYktrbdCeppwu8mxD/IDUO9Epv7SrqhxVEq9a5STUkhdfzBzVnQFGx5LR/haZoLVHz36sorWq7M8eVTZ2SZwn2n2641yTVxpLUM0fiSKp41mvJwNlxEtC7d8gA6jaibULGtTJ2mu0ruqwxe4D2/Y76CRwxPxC5pmxP8b9US3T9bYY11z1PjM+qy6wUqko2SsZ1cePH1eyQXdSac+u7Rw2BqXobdD7p8/jPl+N4WytNY51ndoNajBq2cmGnbWzphrv/1enOTY+R4B9JSt2go5kbclGlHI79x885NTps/h8AcWUJMHIDZ2xO0424x4wyqJ6NdD09VrtFJbxFp1Oavj6fE0UizIoQqlWwuX2KF0lHo/icIoML5OIb6sgKY/bS6VkwebyYLHZSG2Hd9nD5JwXVrEdSbPvt9Xs2AeCGOe5noO/Yb5rgwxyORfr/bw4DtpbtLW+B+7q55v+27jW9v6t+feMTdHn0Ajw7a1xLTpAg4Q0GWvcY/p+rdX2OhiNJq13GqCN48479BpfJS2jxCi36u0b/b3K0Vxn8I1MbNXrtZ5cbbS36uux+324u21TOvEOvfnOoBj7r4NqRtmntVPcrntnQvV81j+H65wvLwHG9xgD9vdeHyNdx9H3sEpK2XHEG+fLuHZq6RLqeVXyzHjdy/ZB9feN7m00v43WlAqtrNYfduSucT/uygQh2t4NemosmV/129r7V9sXup1TPb76PBjbvq+fNYLOjPuxum2id73KGBrPxkb909eO/k5d166nY77qc2u9s9G6+DpzJRqnPFP880rXNUvpOrNiEtMC7LTAFrEV5d+CAWWzGYVjCEOH2CKic6vsu505rJ4n49lXrRcZ5cnL1lD1mSHXV3+mzuUdn0A9HUbZ5YayfPvbsF/gqhNixwaqJ6t0G6FW+3T5p9sq+m/R0xoFxNUei511awhsM66lWv3VA5Ibja1ub+rn4C6GV2dfGQFdfQ70WqNG21bGw/T775+qvPHWa/zxHwvAOI3NZCLUHFQgnJwGEt0b3tzA43Yp4Ei4/TWQcSd4QLL/5JMdY1Qtph0FwRjRYey8HkGgBZhoKZF6Crdxk4jaIH/rG/bunbscO3pUGeq6o0FPCzUCk8bBlOcXKkKhWsYsUQ3iYlSc7fJOE2WVFlvGYXdRzhYVjaQ4+e6OT9Bx4BAml4cVKd5psdLW0c7Rw6M4LeAwCdVmRXkQJeNGHGkOlxtsFQqSSZQvkisUFY9tk9+DRWr9ZVJ4PE6VeporwepWlL/+xceKGqo54GdsbIyjhw9x4/o1cuk0l95/j6DUeRH0uVzBbbMTXt/kFz/9qXLiHn/zPeY311QGWqGQwWU1c3RokLbmoNKbisL9K5HTLg/paIqF+UW20nGS+QwdTUGGOrtoE1oplUGTU+21etwkSiVuT0wwvbaGM+Bn4voNPIkkAV+AibkFzr/9DtFsDrPThdvv4/TZs0Qj28zPTCm6Q7fTrjKKHt+7p5Dz4eEhxp884dyF8yobyWoXkKqIw+UhlckxPj7BdiSmgMGRvi5s5grjk9N09Q/j8PoViCkO3nw2zbnTxzFLdl0uz8zsHJvbEfoHBhWFZ1dnB01+qQVkIRqPM7+0qmhlLVYnR48eZXVhgXwixkhvF+0+F9mF5zR5fCw+ek7W4WEiFufe0grbmTweh5dEMs7y+hIffvg+lnyWwvIaTfkcw0ItlYjRefgwwa5+7j+ZoKN/kEQxR1dHK0ERXutrlNbWSG6tEk2n+O2jZ/z+n/wJKYeFlVgEiWEQGtkmlxd72Qy5PG67nWMnjmELuElLBdCSBXPJhMVZoVRMYsml8VvslDJFKjYPG9kcX92/r2pVfevseT44cBinzU7F56cUcLOZS5Iq5XFYrATMdiS3MxlP4As1kZB6olJjcmqGYjzO6bFBJq9+RXl2k3KpgqmliQPvvYmvu4tK0cTi/JKqTdna16eybkuJDOMPHnLuwlkOnjjGk8lJ/L4gLQdGuDs7o9ZbOZXl1MkjjIWaCd+8TWRiHJvFwmqmxNELZ/D5bcRXZrHmMzy99YBgWweJihlLKMTp998ls7nBw8tfEjRbCDT5eTY1RSjUSimdxVmxkCkWyFZKKgs3lkkxfPo4oSMjLM3Mkrg2ztrSGkmPnXd+/yMkrsIiIPrGukrlnllZJGOH42+/jsvjYereOL5Mmd62HrbuXsftcFD0NnHv8TOKUmjXK/Xfknz3o2+zOTeHU9LRxdlohpbBPpUxdufzyyzNz/GDj36Py7/8b3QWrLSYHaRcJs7+0R8QqaS4/otPOOgKqcwuAT987S0E+vtoGxllcWmDK9duYfP5OXrqBF6fh5nJ5yor4+b4ON1dvVx86z0FDKaTMczFivpeigsns2n6RkfoPyK1/8psbG0p6txsLEkiHKFssjC/uko+luJ7H30HmqQeWoZMNMZ6LIzP48W8ENbqzXa2UJE1aCoSzybo9TdzrLWPksnExNoyUwvz9AdasK7EKJvK9J05wkRyQ2XGHWvqIJPMkheKRrvgJxXIJPCJkrId4/rPPiYlIJPPr4B/yXIS+dnb00ew38fqs1kFOLYfPUj3O29QtllI5XOY7XbsFjvZ7RjPb95nMbxOx9hBegaGcXt8xJIJrn78CVf++lcEW4L8nX/0h3T39TD15BlBr5/BU8e1aJ9EhmI4yqP/9ivC+SRPl+c5d/Y85WialfEpgi3NXPzh71Hub+PnX/6GuWfP+f3X3iU8Pks5U+D8excxBV1E/SbsbT6ahJl5ZZvpX18mPL9MW0iCNZzMJcJ0vXGKrmGpG1tQtXYnHj8ivB3m1NkzeATMiMQpxFKs3LlHqVJSdT3LQTf2/j7S4RQuAQ0xqdowi4sL9HZ3qZqelZTQK8iZU6RUNuH0+BGO4lQkqrIgo1JDM18i2NurjKVHT5+oOqLxVFJRIL9/8V2GBvpZX1rB4nZx5dYtle0ZDAQoxhO0i6yQ+pSb25TM8CC6jH+wi7cvvsvirUc0lazYXXbiuSSHTh8jk02p2pPNDilIbcLd3ELf8TFyTjszS3OqzqZQdzo2wnTYHWwUU5z75nt4mgM8u/OA5afPWX0+h8fn5dx7b2Np8igKU18wwGI8Rduxs4w/neLOtZsqO3Vs7DDHR4cJmCvkttZJrq3SFWohUyhRdDnwdHdh8/oom8wK0JVC2Va7jVy5qMbT5vZw8/Y9rl+7TWQjSnQzRluwhXg6gd3rwO1zc3B0mMH+HrJSoy6dJhNPkM/l6e7tJ5krKHDLEWiiYqpwoL+DoN+NVch1KyaVAS66TV5oUS1WLA4ny5ubTMzM8YWwMHR18p1vvENnW4B8qcLqVoTHz6aoVCy0BEPYSyUyy8sUFxc419lFYW6O9MIczR4XxXKRYqqApSlExx/9APxuVq4/YuPBU1VTdzto4lvf/y7p58s4sgIiulk7fIilbJq1bAqfw8NAZy8ZE6p+ZJfU3lteZbClGYvbQqGYwZ0vKy1PqJddLj+mInzxy09UfdrF6eecPzNGe0sTRVOBRCqJzedVWbcSMZBKZRXjgLAtYLWQFjDQLI4wt0C2ipngZ7/8FW0dnSpTqq0piGlzg+j0FGcunGfstfNkxeMrtM6xbf71//qv+ft/+N8zItlnqZSijbWKE0B0CNHfDJkGRuNFdywZjQf5vpYjVzc2dKdItcNGCsbvAwYMRnojx4ywWMiNxojolxmX+rVKOTcY/9XPkO/306PY1F5X9P7KGCztOFV3qFV3vOjyHJ16RT7S9WfdYaWDWvJ8+U4MIR20EsBKL0cgbdPfJc/UwSm5TzLkBEgTUEwMUB380w0TvRa6RbLudxxEqiRCXsBSieTUAEChf5RSCvr79XbLO+R6cRxLBpkyfHcK1aczWRX8I8abON9ljKQGY39fnwqCU/W4dgMfNWBE3qsxmmi2hg7ISTv1LFHpr3yuO59UfyvCmCIOW6mHmVXzpShjFFAphrrmnNNAr73xrF5f8vdulKqiDdaMXONa0Nsl75V5kPfoYKbR0NaNeX2e5Dqjga9qYyhaHwlW0MpZ6HOuz4XROVjtqNENZuNee5ljwPj9iw4Bra5frX1Rz1mms88YAUb9GcaoZuPer35HPedPdV/2O22qAUYt8noPYJSzusjExCTDB0bUWpHgzz2AserpuyyWWsS4+F33AMb9BaSMicx7Y685ePV6itUOEH189PVhtMH3AELN2avb7NqzNce7cZ3KGi9XBCTVneQCPu/NW23nlvRhz4n/gqOvXkbF7wAw6uuzQYmply7P3x1g3JmsqrPHuCd0f4S+7mr5J4zz1QhgrLcPpGMi46Qm7IkTJ5RPxAg81Ou47k/R97t2XX3w7mUD2MhZW//e/+8ARl1e1AIYJTjx9JlzKutdAYwSwFQjc9YoB41nc7UDsRHAqJ9/RnmtznFhbXA4+PFPfsqziWnMFgcmsfPLIl+KSoa8/vpZTp8ew2oVJ69VlXtYX91ifn5BZeYPDQ2qWrvaOtsB/F9Y2BXMFZFHO3JGz8Ktl1q3M3mNKEgbrY26QQeGm2o5iBsBjLXOIyVflRzck8/6HO46S2s4lI2y6W8LYNTeu1fHVmuSSdl3e7JKD+6o48HVx70BwFgt641nXT2goZEcafSdvt6rz3GdDcQo96p1aaO+sDsnpsa047XWVCMZ0ygA42WyqdaaMbbZGOSit7+WLlFLnzBeV2+f1Gtfo3sb9ell81ivncb1Y1ynXwe0aiQT6q1bXSYaz02jnNTnRH92o37+Tc4rfa0bdSVjO+qtTaN9pp+v1Wf+7/LMen1otC6+zlyZd7LjS5KNofaleNdNCmgUXERYZyTQQQBGsWmKyvYwI9kLgqXIO8WWED1YghR1m9E4T0b7o9puqKX3v2yvVJ8ZxjVda31Vv0M/o6vtsFrzrLe9er1Vy43qM924h162fl62Xve+1wJpjGdgdd9qtavR8402QvWc1buvFsCo25s6wLi7H37w/qnK629d4E//5J+wMDet6AMlg1G5yCpCK1pgY30Vn8eDx+VQn5kUOaYAjBpIV8SiAMbdydiJDdIHtnpjqet0phhttJRNo6dwa9HmGk+uDjDKAhYqPKlJqKdfijItSrVE6RrT0I1CQgmmnZESgFH7S5B6lPNUsq4KUofLYqOSLxNZ32ZlYZmSyUZzdx9CErW4to7L5yfYHKS7s1UBjHaKlIXKqAIuh1s5B0tUKAgdqwmiiSTPZ+eVQzTUEmRooAebRJEXC4ru1OpwE2zp4PnMPLlsDofdxvTUc0WrNnpgSNVZckjGRbGoqD8li0V+lwpFrly+wsTUHN/83g8oOCxEc1Kcc5muQIBTA0M4RUhYTCRMJZUN5/H6KSVyRNY2WdxYI5lP0dPZyUhvL16HDXOpqCj7hGe4VBGasjKrW2Hml1e5c+8+bU1+Rrq7uHX7Ds5AEz/6h/+I2w8ekS2VSRfyHDp6BIfVyuTEU1XLrKezg6G+PrLJFE/GH6uioesb67z+xuukMmmcbrcCMzGLQ7PM3PwyGxtbOBx2Rge6VZuEItTb1EI0ldXAkopkzMSU0zeXSaro+M3wNhtb2xw5dpzNzW2KhTwHRoZUfRGp4zc5NauoSG12Fx0dnaRiMQqJOD6HBRd5iK3SKv0vWMhabDzZ2CQ0PELF7uT21VuqrdF0jLEzx2lyOzk9dID5mzdoLuRZ3gozeHSMgTPn+M+/+m8EunrwB0N0dnSoTJbw8pLKuOhvaaG3u5vLN28Sjsdp6+mlqb8ba5OfWCKBPVchtxomvhnm0LHDONsCpApZmvx+nBUHpWyRgjmHyZLHZi7hslgp5EoUTHbipRKffnmF1GaYSydOUZ5bkjKUDL51npLfTVpoYK12PFY7plQeS7lCrlhQayZdLrK8ssL43Qe8eeIEh3vbKIS3KMyuMTczS2iwj/bjRzAJKJet8PDmHVU78fT5C8TCEWJL68ysrXBKsoVam0lEY3jNDgJdnUyurZCJpnCYrYwcGaHT5WD51k22ZyY5dnKMrD+Iw+smEV7BnIkTsFm4/eVXtHf1kTXZKDucHDxxUtFPrkxPYZGaeiYTMXFmu5x4XR6CTi/L03MiNAi2tLKyvkL/2RP4Dg6oPWSPptmYW1XAtTXgV3ULF+dm6Ovvpa2vj2g6Tt5SITTYy9bqOve/uEaP2ctgqIPV29dwWSw4m9twDg7y+f37zE3P4bE7GBroJVvO4fA4Kac1KuTDr52lfXCYJ3fv8smvfsGlD7/J9NNnDHub8ZUtOHtaaXvrFJF0mPErNwlmtVqXZqeDIxfewNLUTMbp4Geff4avs5NcLs9wZy9NVslsTTH57DkHT55iMZHg2eoSY0dHOdjbjT1XphRJMj/+jGcPHnHyxEmOnD9LRTJXHDYF7s8+n+L+3XuqJuXc8iJNXh8/+NEPCfS2kRGFoAi37txWEUzJqRVVc/DI26/j62zD4feQFTrOfAF/xU7ZbmOzkOHRzBT5aJJeZ4BEKk7/0VHMIQ9uq41gycz80hIzSwt0t4QI2qzEVpdobw4Q21glGQ7T3tauahtJncZyxUyuUFHRuvGJB5DMYiubKYcCjH14iYzNQiydxu3zaWvZ4WH73mM+vXIZa3uI5r5+bC6vylRxFMsquzWdTTO/ssjZ184r2rzO9k5Ov/WmpPBgLaFqf2ZmZ9kspij6Xdy6e4fs+jZ9rmZVd7J7dIjJVJjrTx5w6dIlzgwd5vavv6DZ7ePQ22+QN+fZKMRIFNP0egOYVyM8/fgLLMkcPpebju4eZuOb+A4P0XP4sKr7avI4uHLjKxKpBG+cOYctmcVltrF+/7EKfKhYTXQN99Nx4ig5OUf8QWa3oyyurJCLZ5h/MM5ooIWBlpACbUNDXTQPdZOqlMmXwWm2UxCaaJcLR7AJqV6cymbx+QNUTFa2V9a4efUad+/cprO7k9cvvk06n2V9ZY1cMk1PXy9Hjh+jFI1T3NwmvxVh8uljyjazAtAdTgftrR0KDJR3CY1qOpfmwPHDpNJxZgUI9zSRLlXIOp0cefMNshYTD+/cxVcGTybPwvhTFQHXcqBfBQMszs5y+/MvCZkcdLgDuBxOTD4XW9kkRbuZglAqYmbsGx8SrlR4NjNNbG0Tr2Q+CVyVSeLM56gkEpw4fZKWw6MKkDDZnAp4knMmFYnhcbiwWWzqM4fPR6KQJ1epEInHiW7HeHj3ARuLq4ydOs7Y2ZMqI7NQEvpJM4VMhrWlJXXO28w2pXx7Ak14mptV8I0Al+HNNQIeD63NzUoBl+xFSV8U3UV0GbvDyXYszlfXrrO4usqlb1yir6sdu9WszttMoczcyhqRVFrTgyR7MZWk02LhkMvN2vWbZGcFYHRSsVbIJfOYfAG6/95HmDs7KM6ts37zPtHwJs+JcvKdC0TmlolsbnPizbeoeFq4/uAB1tZmioUS+UyBgseB2eNQbACljTAne/tpDrgJCCX2ZpSS1Yy1q5UUFWweL9ev3+TB7Tu4ymXePH+WkNetaGwlYxurGBiwvrjM1S++pK+/nyMnT+BrbiYvUewOpwp2SuQKxDMZ/st//Wt6BwcVzbrDbKZTgNlYlIGRYXoOjrIdlWzPhzyfm6G3r5dTJ8YISLaWUCuL/ikBV6K3mSRsS/updgrWAhjlOqPDqVq5rnZG7SrcfwOAUdc9qw3Xek4CnVZFNyL0NhkNWL1du31WQKGAckaKHo0GcW9c9koW7BqphiwhHWSS9+m6dPW7dcNCr+8tf+uGpWTB6T9yvwCMiqqzIEwaGlihP3vPCNrRxXcCDTWas70alFJLUYwA3VA3vl9vm9G2UPtNHHwSVFgoKnpUATefT04qcLG7u1sBjGWh11asGBpIupf9oGe51ga8XnR4SLSsjLsAhFo/FTWOytwQ41sDP0WO6G03BkzqY6KvVU1e7EXqG41b/T7lkJb65zsBnfJvo5FZy/ldvTeMdlm1Y1WepWcB1jLcjc63akO3kbPM6BQwtkfWbbWRXL1Xqg1d3Y9s3L/6WFU7qIz3Vo9Tre+q37W/T/sBRpHtpaIGMGrjIrGgpYYA474xFTt5B4BTcmKXvnkHlKvKXhFKxP1zoteT3Z+9Y5QP1c4NbQw0OmptzF4EGDXc78V6UhossefgEPtfsi4FnBT9sdaPMUuoen3UWy+1Mhj1NWF0gujrT+uH6uluE6odQvWcJTvDXrvtNQAL/UKV2FojuEU/Y4zyWt8z1fvF+NKvCzBKVrcAjCdPntyl72rkgK5eG0bnn07BWX2Nsd21BqqRY7P+PPzuAKMGWNVO6WrUZ1nrqo07a135mSQwvljizt17+wBGyZiv5XisNXe15qwaRDQ6VGvPsVb1XWTJnbsP+Pf/4T+xFY5jskjplzQej1uBZ4cPj/KP//HfpyUUUP639dVVfvLjnyjmkT/8h/+Q/p5uRXeuyaKd5NoayLlJZRS/SGmn9a/2LmmUwdh4rTUG0Gqts9prT5NH+53H2mfaj075rAU/1Dvv9H7rMlBlkCueYz2rTnuacb9Wj0i9taGPn/69JkP3nq+PofFMf5mMapTBaFxXu/rczrx+HYCxkXzUv9t/Tu9RfRvbove/fgajJHjsAYwvky2v0q6vAzDqfTGOlVEP0/tR1ybQSzMY6IaNbTXOc6M90mgN1PuukbxtNBbV+14f+2r9yzgnr3KW1Noj9eatun3GPsq7/jYBxkZtr6t71CldUWvsjLLqVQDGv421btzr1WP8uwOMWrKVCh4rC6ZoU4lSUkLGJkHy8wv86pcfK4pNAY5E2gp+4fW4sFoqnDt3RtlU0ibdbjUG2BjXV7Vc/jpjYbQhjPNRPZf7z4n954bcZwTIaq0DozzT21l9dtda39XtM/bRKA/k81rA3stlnSI6foHGvpZ+2Wi9Vq/b6vPj5faXdu7q/ZW+6PMv62Tf+fv775+sXHj9HH/2Z3/CyuI8drNJ0Taqw1GiWyXTZmWJgN+rshjNouRJJOOuQmKmKLzuJsvOZ/ujc4yGgT7xqkMGgNFYcFPv/C7YuBNVLI6Kmzducu7sWaVE6dRIUmckFAqpFN16At4kaGJF/rvDRyP1CmVTWEzkZcrMEgldxm5x8LOf/FTRy3V29eEOhmhu71L1kdakJmI2TcDrpL3Zj99pw1LMY5c6khUz+VwRm9OlMgYzpRIrm1s8m55WwGtTs5+jh0YVfWdsO8zEswmVVTd24gwVk00ZaQ67lXw2w+1bN4htb/HRdz8km04pkFHaZlGR3E5WVzZYXlnjy8tfMTA4woHTY6wmpfbbOgfa2umzeXCUK4S62tk2F1mMb+NvaqbNE8SaKbK6tUHJXKE1FMQt0bWlAlapgyLOdyzkMzkcNpdMMVe/vMrszDzvffhNVtcWmV1a4viZs3QNDXPj7j22EwmsTieBYJOqe+n3uWltCapxFkrAYjZLJLxNMpXE4bSr+pkCuApFrNCXStBES2u76lckGlf1FDuafVQKOQpirJtsrG1us7q2rrJnC5kkHqedeHSb/sFBunt6KUjZSZOV+YVl0pk0x44colyW7NECTyeniMRTqgaU0OBKNorXZsFGieTmCp5SktTKMq6KjZVwBEdbK8dff4OrN27hNtsVcDqztsjAkQMcPHAAv81Ben0dfzHPk7sPWFnfovf0KW5NTeFubcUsoHRTSNHnhRNRxfU81NHNUFe3Kpr65PE4c3PzuNpCnHjjgspuMcUzTF+/x+bKCu9+6xLL6Qir4XXagiFsJSuWspnt5CbDI7143XZcNnG6mcHuIprL8ZOf/4LzY8cZCoS4/uOf4g36Of6dD7A1+1X0CfkS9gLYhXrFZCIrmbQeG09mp3n8eJz1mQXeP3+e/hYfncEmEjPL3L99h6OnT9IzNoZJsnUqVlKptKrb6fR6uPb5FYhnSXmcdF44RclU4cTQMC0Wp8paiaRSJLeiWM0W3G1NOCtFVp88Zv75OG+/dxFHWye5ZJKHV34LiSgHe3t4eO8+fYPDpAtQKJno7R9kbn6W3t4eMukkywtzWB124pU8LV2ddHd0MntvHHM6z4kLr/Ho9k0sAQ8mp12p9QG3l/CWZMoFmZx5TsVqVhRPkj3WP3ZUOTLLDjM5u5ntjTCrE7N0mNxYNiLM3LqGP+Cl6PVz4K23uH7/EVc/+ZwDXT0MD/TSPdSDu7udci5PKZ4klyuocU5sRRifncTV3rFeBJ8AACAASURBVKzAy7NHjtEeCOLoaIaQh0wxQ+T5AvPX7imgb+j4MaKBIGuxBBvbUdZzac68doG7n16mCSutvgBml5NYLs9mLEXb0SPcnZ8hFVnnRx9eYrCtE0u2SGorwsrsPJ1tHQR7usgnEjjcHuHrYmlqhvu37pAr5pjfXOLw4UOcPH8Wd3szpXyRYjTNjZu36OzpJWhxsxmNUfJ6SBcK6tpQix+LZH0UK6rWotT1e766xPzcAk12pwKMBoYHCbaFoFDEUSgpGTMx8ZRBbxNshVmQGoQdLWzGt2jpauPsa69TLJuJLq3h9jXhbGpWwSTbd69SiadV1m7CCv1vXFDZJ+MTExw6eIiRI8eJTS+QmZhT2XiWliaah4bJVkyk4nGGDoyQ2A6ztrTItVvXcfjcXHj7LYJtrfj9Aex2pwrQePjJ57jSGdoPD7GcTzI5P8PcvXGONHfR6W1mbnGRqcgalmY/l773EQPt3Vz75DOCQgV58U1ypRzPpyaYmnjKqdFDdDc1M3/rPuWo1Bs1EwiFWNhco2Wgn9a+fuXwdh0cYGlljmwxT6evialrd/AXwFossbiyjNlhpbWrg9bBARy+AE9icT5//AicDlo8TRz0t5F6OKnoqi32Cq3HBjjznfeYC28wOz3HaN8QncEWnD4f0VSS6cUFYqk0fb39FFJZPGYHN7/6isnJCbzBADa/i0Qxq+iHD/YOKCrXs69dwJLJsfjkqZLhE3OTuJp8jB05ytrkHJ2tnfjcXpKpFKVUFpfUtY1vUyhkFduBiBh3R4eqT5v3uomkU7gKZVrNTjLjz1lZWGEtHsXa0Yypxc/m1iYdviCHO/twFSART+DpbCOdTGD2uMnFYkTSWXpPnyEX8vN8fUVl4Hb6/CTDm4QX5rAXCySjYfxtIYrNAQq5Mj0dvQwdOYDT62bp+Ry2khmvXYKAUBn6RZsFq8dJviyZPDZuXbuqgPgPP/wQk9QyM6Fop+KplAK1Hz94SCaexOf1KWrJwZFhgh1t6jqh/Lxz+x5dHR2KDlzGzSXnquwZ0S1KJZKJJJ988qmiaD11+oyqIa3qcQmPvwR/mG1Ek2nm1lcVqGZ3WLBkU7x+cJSufIm5T3+DbW0TUyYNVvm/DWswRNvvfQNzZzvZJ/Ns3rpPKhpm2ZEj5agwMjCI3e+n49AoLpOf2zduEMvn8Ng9xMNRnK3N9IwOUS4VMSXTxOeXVA3JQ13dZGaXlW5k6Qgyk4xy6uJFBYz+xf/x5wwGQ6qWqtfrItTfxYEzJym7XEr/W1lc4c6VKwwO9HPo5EkcPq/KUi5aLSpQSzIZpZbvF199RUdXjxrfztY2xjo78JvA5fUwOzvDjdu32IpuM3r4ICdPnVAU4qITWCplnDYzlUJRUbCWJLCtTgZjPePcGL1YDeYYFe99jvyvCTAqh+aOI6KR08qot1YbHkbDzPhvozGjlRrQMhd1J4me1bSXnKABd/v7tWds7WY17oBktbI59ew9HdTSDTU9q06vOyFGhjGTRgPz9mo/6QaNRqGmAY8qE2wn609zJGt9UuaGod26E0J/vtZOLdNDGY9Cb7VD7STOdymn8PjxI1pbQsoYVoZQqbRTr0LLOFSgfllAuz3DyWhkyb/1cdXfrxmJ0nytLqC0ea9fWkaFlhW0B6LqRpnedv25RieWfo3x/fq86791sNG4pvQxqjYWazmP9PVW7QQzOge1fu6vgadnr+n1Evcb0PXNY2Mb9HfsrcM9e/FlDte9du+tiXrOBaOtWe0wqN4HjZwd+5//twcwajCf/E8LzNVWiQ7g7QcY9+Zib4x3+6dEjEY9V/2jrz39Oz2bRgcgtPnfDzBqz3gxg9G4LrW1qVFoyf7TMnVrwxDVDsRaTpgX2i17S5kr2tqoN1/VThuVQm+gKqy1Bmqt0q+TwbgbqlwtUw1tVvJoh1qsltOm2hFW7/ypt7PkfqlpOzs7y5kzZ5RPpFqW1Lu31p6QdVQtL/Tr6jmujY6m+hKg5qjXpUit3tN7d++Xpcan1r9HO4KV41oYBeRskPWrgptL3L5zty5Faj15pJ8FNXvVIKu13thKtLtwa2WyBT77zWU+/vgzsvkSecXw4lQsHD6fm7ffep0/+IPvKz/Sn/9f/5alhVl++KMfcfLMacVyJbR1kk2ydy7sAW+7slMlDuiZ0ju7XeO63A0eeKFf+5Op939d9z6RbC+vtfei/N4JtDAINBWksJMJuPPLEEwlgtNYRUw/w+UM3pEhVZSrSkYIc9mOzFLSzkAFLuNX11m/e56/KO92QcWdMdk9J/dRUb943tVdu69Qi7HWGqz3vEbna6P9U+t81OSZ5sTVQSGj/GoEMCp/7L5guJdLjkZt/zr9MgZ8GWWztFvPxtH7Xe8MaiR/qnWrRjL85b2v2nINeHpfZSyqZX91UMSrnpsvO1vqycda68mo21brsPr1xjXaSK/dlXV1IiZq6RP6PUaAs1rO15MJxudJu+Q+PVjwVXXa6rGqd1+j5/3uAKPoJ6JLlygLPmK1UyyVKRQrWG1OfvazX/CXf/kflV1mMWnlNKRun9ft5Hvf+xavv3ZelaoQ+0/OHb3fxr5U74OXyZlGa6ZadzSOu76H673b+PnLAMbqZ8jftWw0+VzeW++7Ws95lXVbXx68eJ6/iuyoN+aaXaGx9hj7YLTvG+k4xvloSJF69twp/uk/+zM215YUgNgU8KvFJNZ9sZBjdXkJv9erkGuFPImytst5Lim1Vio7zhT9sFb36zQ/BieLmqwdGlVdw1SqgOGaXYGuJIumJEim4vVr13nrzTfVpOoAo0TvCUWERCrrNE3Gg0ENnB74VtZIMqRepACMZeHmt1kpyd8VE/Oz81y7fI3ezi5KFQtlq4MDR47ROzDI3YcPWVlZwmUzMdDVymh/NwGXQ2X+SeHsQr5EOpfHbHNhdrmZX13j2dysovf0N/s5NDpELp1gdXGRYq5AIp7mxImz2B1eRalkt5toCvhIJ2L8+K/+Ex+8d5Genk5Vp2NrO0qwuU04HpmaXuDxk2fkcwU2pO7j8cNkbRLVn8edL1JeXMNrtjJ48ABhW4nFZAxvUxPHBkcJ2tyK0k3wKZtQGBZzirrVYbNQymaYeTZBPpGhvamVbDzNlc++4MjBoxw8c5J7U0/ZjMd454NL2Lwelb0oAKPF7mBza4uV1SUOHBimt7tTOYhDwaAgRcqJKuCB0HFa7VZS2YwCDGfn5lVKdmtbO/39Q4pqSpyuDnOJXDqJyerA5vaSzhbY3o6oxG2bqUIo4CedTmC12dW7I/EkqxtheiRz0+FQQKQo2ja7nen5BQUC2hweBUKrsc8kaPF76GtvwVbIYM1mVTbejVu3SJdL+FpCnDl1hvDiKm2dXWxmExS9TgWs9bV20uL14i4WmL4/zq2bt6kEvdhagwSFfitbpCXYQlhq/xSz2Pwe2nxBBtq7VP2gmZkZUqkMc2srpPM5xo4coyfYgjmeIZdKc3DsMFMbS0SEqk8ow1I57GabAnfPnTlOV6gZl0RYlsqqxt3Vu3eZWlzgu9/6EJ/JzPObd3G4JENogFxF3K8mWlx+7CUz5pJk11bI282kXFau3r/DkwePMCVy9AdDZJObvHHuNIOdPQoUDoRacLu8FLYixCMxRYM3u76MNxRUtJuWVIEnW9u0njlFqZTn9OAQrIeVvPCEmnl65wHTMzMcefOMoo0llSSXTdDa2U5ZWpYvsnL/AY5MSlEzPrh1g4GhEWKxNIlomuZQG0trqxw+f5qK3UJ+fQOb2czTrWU6jx6gs7+frUcT2FJ52geHeP74AZlCHrPUQRSnjd3GSjxG2e0mnE6qtdfk8/LGB+9TjMWxup0KkEzbzSrAQLKXfSYXqckZJr74jK3YNs3HjnDi9TdZmFvmF//lJ5RiCb73rUvYHGZa+3vwdrZRjMS4f/k6bKfoamplLZvg/uIUW8UUw0OD9LR3cOLCGZxtzYpONLm0zvyVW2qdxkwmIs0tmLx+mlpayVpNPL33gJatDG8dOkYyFuPe6gL+A0PceTyBf2AIV0cbT+5f551zxzl55JjKErWJo2enXpbUmpQaB1aRx/mimvf42iZz89Msbyzx2jtvYvd7VIaYJV8mPr/OV1eu0t7VozLUNqNxPK0t2Cx21fZmv1vVplPxJg4bOTOsJKLcG3+sKHkEVGlrasJplvAEwTTzzC7MsTY/x+s9w7jiaVJra7j8biLZCI5mP20jQyQ2o9z+6oYCGFv6+xV9ZW9yCzJ5FbARNpfoP3+GcHib59MzDPQN0N7dx51f/Jri4gbNTUHC+QyhoREFWuSicTp7OtnY3lAKUDi8ydO5aY6cPcXRs2cIyT4rmchlsyw9ekIlEqP3zDGmt1fZjG5z5Re/pt/mZ7C5g9XlFeZjm/QfO8yhUycYHRklEtnG1dWMpyNEOpMkvb5FbGWV3q5OVSds8uZtitEkHruTWDZDS2uromZdWVqhZLVw6BvvUHGbyZVL2HIlZm/cxZmvKGA3Fg0rADy6HVGUtSWnlwfxFGvmCu0jgzS5/Lx/+CSFJzM8+PQztqPr2PuaePdHH7Gwtc7zR884e/Q0vZ0dCpy5c+8uXn+TOtN6OnvobGknvrnNyuIiS3KWNwdwBbxIJcFMUss0DrY2851vf4glm+fG5csEQk1YQl4F0jaZHTy7couB9j7aerq4eec2Lc0tDB06yOT4fXLZtMo+DycSDJ85g2+kn6frK8zMz3Oss5e2HCxcvonL6SduNrNYSLGcjZEs5zk8MsrxkUMsPptS9MmHT55Q9OySAWXO5DE73VhbWkiaSiTtJpXFX06mKUjgigR7uO04vS5o8pKyWJibXmRzdYO2wW7a+rrIxdO0+ltxWV2kEym8Ab8CBoumEhVziXB4jV//6ue8/cZrdHV2s7UZwen1q+y7pfUNWlo72NrYIroVIdQUVBF8/qYAQkcgzNZ2p4vF+XWa/EG6utolxk/V25IxEWpN0aGuXrlCNBLlBz/8O5gUxWERp8dDLp/HbrJSzBVVZuF6NMzTmUkKFDCXslw8cRyXMAl8+lv8kSSlRBKzS2pGm3C0ttHzvW9gbmklev0BM5dv4BB9rcWFr7+d5dUVWkeH8Q/0kluNsLG8ysryKl2BVgXSupoCjJ4cw9fXQzYWZfy3l8lKfdCmZswbUUXZlbJUeJ6NcfGHv8/c0gr/8f/8c0529NMTCFAo57F3t3L69z4EnwesTqXXZFNRVSPW5nCQL1ewSOSjy62oUfMV2NqO8+TZJCdPnyGTzeNxOhHyVK/VxPzcvKq52NPbw4EDI/QOD5JLxpURZDZJbnUZoXQROSPgXbmsKkgoPdNobBjBIKMxrRt/ul5abWgalf99xuzXBBhVbsIOs4euqOvvfJkjwPh++beu9Fc7B5QBtwMISN1JzeEvDjKhSC1pGUZKt94DGHfbsOPENxrwOsCpg2Byr+4sMoKf+r/le506VJ6jly7QDWyd3lQHH40GvJ6RIs9QWZFWDazQKcYqZTHWdcrX/TX3jI5vuX+39p6c5apNWpF5p9PBvXv3FMDY1dWl0aCq6/dqImnGqWaCGB1P1Y4K45woY1ozhXaAyT2Ho5bltZdVpo3VniGnZ3XKM/bmay9zs5aRrM+ZbhTqa1lfR0ZqUH085b0y/sa1ZzSKjWtQWzNaJKpOE7hrv+08QH9ntUNFWz/1Td3qLID9hqk2Lsb+vNyhZxhrA/WdPNfo2DT2z+iAqOVgenVHkC5vTMo20ylStTZr61CvwViLInWfPKrsOJu10FcFSteiSNX3kjzfuCa1MVMW7d4ca0hB3b9VPxWQtEd1aqRI1cahNsCoO7Cq954+X/WcEcbvjeu4kXNEgk/rZY/o8spo5+tyY/9n9TOR9+2xOila1etn35lgtiigyigHje+uPneqnfDV663hu+psLrlHasGKXXnu3LndbHF9jzca3+pzRPv7xUxY41w3el697+o5txrVYKx/z9cDGL9uBqNRHzD2728CMBplj9ZPVa+Hctkk7hJS6Tw//snP+eTTz3G6vYrNRiP4krqLDv74n/wRW1vrfPrrX/IP/t4POXvujGKikQB7u8NBMhFX5/EebfN+p6S+lHQwbA+8e7G+6+65oRZ27RmuO1fisFaczy/eqJ9hxn2sPV2AX+33vr1Wtf737x1jMMZeQIK2B7SzpTobWxNxGtCs/xgBdP0srNljRX9aP5NWk3XGABi5XqvHrWdhKp2tDi34vnc2ABjrBSW9OKavtmvr7znt/mp5pZ2nOyExO+NoPLf19Wf8bFfvNACMr9reRudzo+/q9cu4t6tlnFHPrb6u1llX7zN9jhsBP/Xa3qhPXyeDUT8Tqsej3jp8dX3oxfVVS7+qt8+q7/5dMxgbrdt6fTDKn+r363pi9R5tdKZW68ONAMZGcm2fTtLgzK+3o78OwGgy77BFyp40CQujJGJUFD33//3n/467d++TTWeUb13iCYQV7Tvf/iZ/8N99F5fTvo/tRNe/q/uoj2X1uvhdx0K/3vi7+pnVc74XcLtfd35VPdS4P3bPwxp1TI3ro1r3M87Xy+RsQ2m9o7dXP6PROL7sfbX2m3EP1GqPUabr/a4GGPW1aPr+uycqJ06N8c//p39GJLwOxYIGMMp6E+qffI7lxUUCAR8+twCMGrioInbVISMGvV05M/XDQhqgDkChBJUsqiqAUX2/4xZRm11RVuxFEe0i4ZpmpQ43KWB+9aurvPP227vgooAwExMT9PT0KIDRSBekt2FP+Jsw7+ha4vQRUKFssZCvlMkWi4p//6svr9LV0qGAmXimgMnlpb23n6ZQiInnU6yvr2A3FenvCDE2OkTAZSebSGKz2tja3Ob+w3Ga23voHRklWSySLBaUQ9nj99AaamJ+9jkzz57R19nD/NwSblcAh8ODy+Xg0KEDlApZfB4nn336K/V3q2TFWa2UymbMDhdbkQTheJrF5XUc8s7lZWxuO63d7RRSCdKr69ijKUJeL519PSymokQqBVW/7Pjho7QHmlU0Qi6fVSatXYBGcwWnxYSpkOenf/VjlYXlc7hZmV3CXDbT1tpBx/Agp957i1gmQ9vQMJvr66oemwCXYgiGoxGKxTxOp10B0G63S2V2Sj3AeCymnI2ZXBZfwEckHmNRHPjzC4rOrq2tnUOHjyinhhjnkqEgGlrFYqNYNrG2HmZ1ZZlUPMrJY0eplPIk4jFaWtuIJpM8m5pVFIEtbR2KBiu8tUEw4MfhcqkoQIfHRzgSV9RFscg2/Z1thPwemqS+3cICz59OkF7ZYPzRQ4KtQd5860362jv57K9/SWdvD3GJLWxvZjOT5kD/EEf6hskuruMsVbBWSnx1+zo2r51QaxPFZIqA18vEwjwlj4OhsSOqttdQ3zCfXbnGwsY67mAAt9PFw9v3mH0ywXe/8S0F0nS1tyuQCKuJzXSMaCmnsjM9bg/lTJomm42Q3YG9JEmCNmKRMH/1859x4f2L9A4NKkBFag9uraxw4vARlpeW8Lu9jB04DJkia4vL2Jp8hI4cYCkV4dnMFE9v3qPd4qLbFySSj3Dw5GGGBgc1wyCTw5otsTEzr4D9kbPHWUhHaOrt5NDoQdKRJL/57Q0OnXlD1RZts9uYu3GTbC7N6TfOsb2xxfjUJGe+ewl/0Ie1XMLptqtoGTIlXNkim08nKW9HFCXu+OQzxk6fxRNsYeHBU1U/8dDpk/gGe6gIGLiVovxkmuuTDxm9eAF3ewtbjyewZQp0jh2mEvKD0wZrUdiKQaVAORSk1NbM+uaGCpCYuPeAhSeTtLi9BELNHHn/HRxdrWQpEU8m8dpc2FJZ0jNTlEwlLL3dqh6Gy93Ew8tf8Vd/8Rd89N5FctEIB0aH6X7jnHAJsPnVHcrbKfKJNLPrK8xtrbIe3eLo6CGVhTh2+hQuCc5wWhWtcjGVUmPzYGqGS9//e3SOjbFSTHLjyQN6XF7cd6axL4XJJBPMW4vYjgyTtrmZ2dimS4BcU5bNzQWG+vvp7+klmUgoQKZnoJ+CBCt4XJSE3npH9kpduLmnT0msrfPGxbfJmUrkygUc+Qq2WJbttQ0sUte2VGFhfY2h0YP0dvRAWozbMgiVo8iyQoGiyH2Xk4nleZUNO9I/gLtixp4vY7FaSZvLbK6vklnfpAs78ak5mq02HG47Zo9NZXaaHHYs3gDT40+xe/3gdrOysYH93i2cVgdlq5Wwy8ToO68zMDam9UXqbVVgfnIKVyyDw2ZnPRahd2CE2EaU9YlpWttbWI9vKWrW3nfe4dZ//EvuTIzzwXe+zejgQVbGn7O8tcmxY8dx+7xshdewBL388te/4sn1O5zuGyZocapggKzNTN/RQ4S6OllfXeP4yZM0nThIOhtnKxPHUzHT5GvC4rSTWVzkzqeX8RXBXjERpsC5d99RQTcr98cpZrIMnzymKCklMMYmicXROHapj7e0SKFSwutxM/t0UoGOsXyZmYqVJVMZd18np86c4WjPIJ5InK3nk6QTYRKVNPFiSgFfPd4QRw8c5fbT+6zFwzhNNs6NnaKYzilALtTSxuZ2mHBkm1wxz/LyIkuLCwS8PjXviVyWdz94TwGG5UiUuafPyBZzhAa7aR3oVevg+Ve3CPqaaR/o56svviDka+LQuTPENldYmX2uItukv/6uTtqOHKLocarModJmBH8sjXs7Q7FsZSWTY8taJOmyMB9ew2618cbZ8+RSGVraWvnk8uc43C56urrxmG189L3vU4olMYnu4XJiDvpVTcSZm/e5f+UKHZ2tnLt0EVdvN/lUnng6R8ls4ePLn5IuZCmUTRw8cESdNalEhmNHj+F1OHh07zZep4VnTx9wYKiX8xdOKwU7ns6rNRlJZ7j76Alub5D+vkHMFbMar3Ihz+raMpvbm0quDQ4NYS5LYIuLdCZFMp0kl8/Q1BTA5/WytbXJZ5/+hpHBYU6fOk0qkcJmsyvq2Uw+g9dkx1Uy48JCJLrN7NIMBXORttYAQx2tFJdWWL96g+LsMm6ng6zHxlYyjaOtnd4P3sQVaCI3vcr05RvYs1lS5Dn5rQ/47S9/yWxiG1dvJ4XINmfGTjDU1Y/bGSC1uMrks2fkzRUOnTnB8soya0vLNHt9mFIZWq1uzIUSZZeT0IXjuE4c4i/+w1/w7OotPhg5SqiMAv66jx7A09FKrmzClBUw0UFobIiK10FWgq3kvAoEiccTzM4vkkznsNtdbIdjnDv3GvlsTtUMdTgtPHh0h5//9L/yjUuXePedi4pCOry5js/nUZRgFqs4booKNJNAJKkTbDFL/bsd15SBqqgWwKg7ZGqBHbqxUc+h/XVrMH4dgLHaWNX1Vx380Q0ePepQfa+y/DSH/J5DRKvBqBIW1Ni8SL1ZzO/RehqNBmOGnP4eeYYOYhnLEeyBH3t1BI1ta+zY0JyJersl0E7LBNTarBIcdzK89Ofo/ddpQvXPdWBQ1aUE7HbHrqPy/v17dLS3K/1Q7rdZLSrjUTeu5LeWYamNkdEo040tI4C3t05k7HWAx4BSKKBSo22U92nG1h61pB4IqY+T/rxaYEW1MV1t8DVyoug2UPWa0p+hv08HOeVzrZ/7aYWM46GPs9GIVrO0k/3ZyECudhBo79MyP2s5Auobx/sBRr0fcr2x5mS9tlQ7JV7Vybnfy645ksul8gs1GJ89m2BoZPilNRi1/MUdB7hqRO0MRm3va1m9+s+eHNgDGGv1q3o9q/Wi1qVem3V/BqO2nvboK41zpmcp6mvO+LuRo1Tfz3r7XsURJl6GPVmmAXnV82R0AmpZavvrnO2Xh/WJHr9OBqNkwBkBRqPvY2/Pvxj5Xu2wqjVuL3Oa6WtA+heJRJiamuLChQtKB9N9LY0cS0ZZv9/5tx84Mbat3vw2dIhVydL919anSK2/PmpTAVev8eo2vUoNRt9ODUbzTg1G41qrPg/+JgCjsa1qngGL1UYmV1C15DHbVcmY/+1//7fMziwo/5qAh8lkApfLTqi5idWVJb7/0bf4w7/7A7WPxQ8WjUaUvFH1juUMVHV/9R/j2fTiGfeyuVV3NwggqbkGlEuvPsBYyymqJVIaM/+1J9dq3/7PXqz1qj+/WhfcfW9VVuarAozKf7GjJ9Q7i/X9r3QYFVxUwWyRQJ/92YtG+VZ7DPcHixivMbb3Zet/dxU0yHxrJC+qHc7atY0pUhsBjAI6a5nzez/VZ8rL5Mrf9PtaTnSj3NX/vV8+amdmPR29uj/6va9y3tVaS/X25dcFGKsDhIznZ/UaeplMaDT+9fQQuad63Va/528TYKzXxkbt0++pPqdftb+6LqvbRcb+Veu/jca4epyM7arXFt1G+Z32hqmMyaIlWAmwKLV/pWxRMpXhX/7Lf8XzqWkyqQwetxuX08nJ4yf4p//jn2Ix5TW73GJRQYyZTEbtC2GvqZXoVb1vXnUsjPNQfY8+j7XOEuP+rj6vjW2pd2/1OniZPmXcP/q1jdZQo+fVnb8dgLHWu2qtj1d9R7U8eZW1b3y27pvQ53+ffPzexbHKseNH+Bf/4p8Ti25hrpRU/TeN3qtAIZdjYWGeluYmfB63OlxVYdCdQ1ZqSJjMDg1gVEChZizqG0TRNO7xqe4qCyqLcSfSRwGMuzUhtENYc45o1AfyLKnxIhSp7168qJy0co0oXuPj42pRezweVYtRT9XVhZkoLVJgWSgRTFJzBnEulBWNUkWcCmYz+VKJVDrD9MQ0naF2EpEoBasDV3sX7T39qp7fyuoa66tLqg7e4aFeBjtbcJhKlHNC/mXm+fNpPv/iK4YOHsPb3ErWZKJ7eEhlSq1vrhPd3mKgr1NlMIgTfWt9GxN2CvkyHreTocEeCvksxUKGn/3sJ1y69D7NoWZiyRRNoTbWt6M8npimZLbT0z/IowcPcVlQlKs97e2szs3hxsQbJ0/TEggoSsSppUWSxRwli4Xh0QOEWlq0ulLZNE6rAc/gmwAAIABJREFUFafUocyksZYKOM1mpicmSceTijrx9s07fHDpGyyvrtM9MkKot0fRoYoTuSgKk92uxnA7JmBfC+VKkXw+pxzluVyWbDqtMu1EMBXFgWOzYbHbiCcTJJIp5hYWVP2Arq5uursFcJ0jlUzR3tmhqEuE2hSpeVVC1bXKpBK8ef4cN699xb17d3jtzTdx+QI8fjZJe3cP2XxBKd+ba6t0d3YQ3o4oLumm1nYmns+QTKfJplJ0tTVTyiYVjWo0V1JOZ8loOnvqOIePjKo6j36rHX/FpoDle3OzpHwuRRspuq/H7KK0mcBhqnDy8EE++/jnpONbmEp5LJUC/f19pAs5Ro+PceLCeZKZDMWKmUeTc6wmE2QqRXz2/5e7N/+NLMvy+z6x78FgcF+T+5Yrc8/Kyuraumu6q2c8PYtHwsiQx5JGBmxLI48A/wEDG/7FsGFgPJCgXZYgQdK4e3q6u2aqa809KxcyF5KZJJP7GgwGY98jjHODL/n4KoJZPRrZhgkkkozlvXfPPffce873nO9x4iqbWHg8rfogfvD973L65EkFVjc1NPLgxTNWUns4A35Fv9nmr8McTZJa3yK3u8fFM+Osb64z+XyK7//Wb1CwmZWerW1tUo4lsEVTLM/O4/f5GB0cJZdIcfvOHeyNAcbff5uF6I46IM7ff8yov40zx8+QNaexNbpJUVRUos6yGWfZwtqzGVZWl3G1Bolai3gbg9iFyiyZ5cHkPN3DZ1hfXabV66K0uamCxSfeOE+9t47wzg6u7hbVP9RjEQrgpAoCSLWqOZlh7vZ91l/MEqzzqYrB4+PjdPQOsvjVBGvLa1z89ruY+4+RK2SwR3PsPXjKg+nHnH7zMjmplLv7CHM8jbOjgfEP3sYU8BO+M8Hu01li0gv00jhN58cxuaV3aZH5rx7yyb//IcPtXarCdezyBZpODpP3u0kUclgtVkXxac9lleNWsthUL4xiKscnf/oT7nz+GReGhwk6HarCxiMAZKnEoxu38WAj4PSwHQmTpcj9iUeMDg/hd3lwmCzs7YTxB/wUpd7b4+DRzDNaO3oJetupPznMTGEPS8DFd85e5Ok//DeUXq6qvm4rljyROjcxi4Ogt4VjzVJF1sAntz9W9rG5vU310usdGVI9zAoWoSIsV/rBlorMLyyoKuLdlQ12l9Z56/13qW9tVIkF5kSGeuyQzVX2J5eN+/fusbsdUtXOZAu0D/bSPtiveqktTj9ndzPE+PnzOJoCZG1mStk8jnQBS67SfzbjlcrbJLntXbI7EZ7ff0C93U4quqdooNOZNHa3mwtvfYuy3YGjrY3YboQnk5OcymRVxm5c9p3ORprPjBLo6qRQKpK3mkmbynicLhzJvLKjmVKessWuADWiKSG9pZCJY8kVyIXCqhfnRz//c/qGh2m2+Ehv7RFKxBk9N05oL6xA0mgmofY6qdxr9wYU2CqVsMdOjXH22lXCsSgvnj3n+ImTtI32YQ56iaWTrD97QdDqpKmzXdntbCyBHRtOq42Sx8rSyiILT6aptzux5gsE/XVq/4nu7hFPxFUv1DNXLjH7cpZUOsPJoVF25pdIr21TsLkp9A5ye22ZlMvG6PlxUpJUYbHQUeclvLaE3+fA73Yy/dUE21MLuC0Ouq+NM3R5XFUsuyxO1p7MsCGJBU4ncdlbzGUuvPcOPr+fvdk5Hty6zfLWFjm7jbPjZ0iEd2lwexRo/WRygvqWRobOnaEQj3P31l0a6xsYGx/nq5u3KUaTXHzzMgWnhaXJB+SSKYJev+o73Ds+TvfpU6wtzLMw+RhTOEKb1U3R5uaFUOYmIrQN9GB1Oqh3ebEUSpw+cZK83crHt7/AXOdRPVoH+/oZ6h8ktbjMxtwido+P5lOjSn9iL5dZnplRa6rz7EksjU3ktyMkyibcLc3YnU4mHj3iz27dpK69HV9DM5l0lmvnL3Hroz8nKFSK8QiWUoaL50+RK2cUzbWlvoE0JmZeLjG/ukGuaGKgf5iWxhZcNjupZJznz6eIRMO0d7Vy8vgJAs46nHYnc/NzLK0uE4ntMTQ8wtDwMLdv32VlZZXvffdDopG4qsh6+vQp5joHRfI02z34s2Us0SSJ8A7JZJR3P3gXW52T7PYGpFKYt0Ikpmbx+n1kAz5SJggODGI7MagasUs1+cadB2xNi56OYW1rI7od4svbN2gY6ceWSdDZ0EiwuUP1IDUXYXZygu1YhEvfeZep59Mk4wkCAv4trdPd0EpsJ4qtqZHWb7/B83iIf/Sv/wUX+4f5L998j/jsHLnILg2nx3hy4zrxvQSurFkBigMfvkVdf7dEzSg7nMT2Yvz8iy9UUpTJbFW9kgcGRvjtv/G7pENhldmdKib54z/9D4qu9Ve+9z3sApSVSjQE/Gq/yKQTFEt5TFYTNumZbDaTyUhPYodKUzMGBmoBjMaAqT4ApA9kfc35eVUnebhSsprDrHcOBGCU8ekDSfrARTVHolrwQnMojFVqr667DzAeDtJUsukqrx30A9QcYJFRNp1RDqJGX/oqGLZPF6aXo9ZjQfu+3rnTX1O+o7GLaNeV9yVBUP7WAKqKvNXI1DMqaqpiQYF8VquqUaUsFaqSNatAr8OBRrmORtkqz6JVXOYLBYr7f8trcpZ5PDFJR0c7wWBQ3U96imj0rJqzKZ/VsjC1exkdUbmfFjhTNFoCrAuNq66iQQUTpYryFW2KNssVgFb+iY+il7VRL/X6ogUqNH+qmvwPfJ2DXijynPIdje5L02k9YKx/Bj3IWXG9KtSvr55+Pzh5ADAezJ1xLo16fVRA7IC+8+u9UmoHSo6uYHydg1wtwPTNAmr71Ytq6JXn1XowVtZoRf7TMzP09fcrPXY4pKebBJm1tiI6kFALwqsTiB5gVDP6qhJR0wH12v7PQXCw8oJWkVQtqPC1IIqyC4cBxsOt7b5ewViRmXpIQy+0yniqB8QOKiX19uKbBPh+UYCxIqwDEP9APgcV7rX06ZsCjJodrhgj89cARiOgqQ9y6X83rnfjcxnlc1SwUSoYX7x4wZUrVw4F9l4XENMHwbT7V3rGHvT4OdhPKvNe6+ebBrIOf/8AYDTOVS178Yr2u8aD1HoOlZAkQM9+Za6ixpQ+vYUSjyYnOXv2PF5fnYo76Ku3Nft/aN4Nuq7Na8UGHtY1416uzeOh84UJlbjp9npIprKqdU6haOLhoyf8g3/wj8jni6qnr1gIofPfCW3z7fff4b/+W7+Dw1oh6q3snwe2Xq+H+jFULHYFePyaTahtbPdtU+0PaPN3SP5iH/f7y1bTb/1rej0rlSs6qF8vr2yeYg046Dn8ah2pOOJBctWBPh/0P5aYnzGBSB5Pf2bSr0vtbKi3bWp8AjDW6AOqn1+5lhZ4rZgL29fupT9f1JSusK4dWcF5QCWtXaPWOvgmdtdoF6rpyavr7Ae8q4FC1UD4ikxFhgfFKK/mVlfReYQq/qW9pdcv7UyjB4W0Mep1W/uO/j39utfWlfH8cZR9rPaeXierDfh1tr3aeqtmy47aI7/JeUhv+/T3PErPjLJRmqCzm8Z1r9dH47i1NfYXUYpvIkOjPf8m+5/+fK4H/GrJv9Zc1drzjxrrXwTILu8DjHLez0lFi9mu2p2EwxH+x//pfyYU2sEjDETpDCeOH+dv/+7fVsVS5UJSFR8ImKj5kOL3yY8+AbXWWji0B9ZIItHGqrer+nnT22ij3dLWpV7HjTpt1FPjfOvXoV62xjEZ7W61sRnX9FH6V32O98+2+y6A8R768dc6t1S7rvbZar7gUbpmvL/m2woWp9lBNQc/eG+8PHZilL/zd/4bQtvrOCxmVcEo3kQxn1OVKy/n52hrbVaZvxZTGZtFeqZU+qpIwIyyVfUi0SoIxYEWwFBDsqUCRQItmiFXE6Qa3FeEpmVIaW6jOMfqu0JlVCwoAHF1dZWV5RXVg1GjQ9Ic9UQioTL5BEWvq6tTfVe0nowSdBY6rxJFipk8hZyASkksVjvJdAaHx0NzSyvJRIobn31JeGOb9qY2Lrz7HsX6Rla2d1hZX6e3t5c6nxtzIUvQY8djKWE3FVWfQSWrYpn17TDpvIloKkfJ4cAbrFf0q1uhTbLpBCdGBgn6fRSzeWwWJ2aToP1CMFvCbi0reslCIcvNWzfo7O5UPcWK0oy8VGY9tMvi2qbqO2R1ulWVTTqxx87iMuP9Q+yurisAePTUGMeOdVEqFNgL7bCxvkFHXw+u5iBZq0kd0ARMJJfDVS7jkbnIpCGf46Of/hSny8XgyCif3rjBb/z2b5PK5tUzCF2HjFEqKsW5EhoqRWllsexTs1SyYkUvzBbJ7C4hxU+K21567MiZXgJHFjFkFZo4+YzMoc1iZXZ2VlFaefwBNU65r9lsp6O9k6IAjIk49V4XXpeTnXCIju4eVT324PEz6oJB/D4PjQ31lAt5ysUCyyurLC6vksoW2I3FyUp/OJuFUi4NhYzS66X1bercdQy3tnNx/CS5XApLKY+nZMKRyCvK2/VUkrqxIRI2q6oEioRjirrUZjcR9Lpocdjxm8vk41EePr7Psf5erFY7Pn+AYFMLZbeLos1OPJVlcWMdk8NGe2MThViSzG6Mnd0d1kJbnDp5ksH+ASWz+c0VlqI7CuyLRmN01jWS3QpTjsZxmyx0tDZz89Z1/spf+yu4/F7KDjslu41MqUQuvMfDH/8ZRdFLq0Wth4sXLzMzP6soPet6Org3/YRUNM7aw2nOBDp44/RFso4SWTfsWQqq0q61oRGP5AbIvJUKhOIRZlcWVfXo7voGjqKJnDPA+Q9+mUQyxtqLKZrNJo6fGMLudWIvWjCXIGe3QCpLcnmdjfmXZMsF2k6O0Cq9vlY2WXg2hcflUJWbAiJ3dnSRi8Rw+utJW0xYezpUBaklX8SUSCsKGLfNwcvJZ0Qmn2NPZDA1ehn/8D1F/zr30efYQnGiqQTewT7GPvwOloCPZ5OPWXg6hTNToBxNqj6zg+dOExjpJ203q75s4hDZhFYsnyEZjpDa2CXQ3UvebOZH/+Jfkg2HsaaStAcDDHR1EdkM0TMyTNRcVuCRVPFJtaTT5+X+5CP8jfWcv3IFUyrH+txLWoONZIoFNqK7PJ+fpbezF1fBScRrp/mtM3QN9lDYCZOansO0F1W9WF0dLeyUS6xtR6lLO2nNufAE/TxdfcF6NMyxsWHahvoYu3KBvNAIOqyqYjiVSqrs+okHDxXQv70VZm1tmyvvvMXw2CAewJrO4CyUyIfDimLZ2tbA7P17LDydpg4b8ViC5vMnOfH2m6o6c/r2V+wtb3DlW2/jbGmg5LKRCUfJb+6S341ja2/GdqyRZ4+fsvRkhv6hfuoCfvx2G2Wp3Epm2ZxfVFQ+sVxOAUojly+Ty+ZUldeYBOOlqtxmZeS77+LsblU978ySFWUuU3LbFfWrJSK9Dk0ULJC0m7A7HVjDcWx2G+SzLN3+itXJpzjKsL61RV19Ax3OIO6iFVd9Pc7BY0w8f8rK9gaLL+cZ6elhoKOLtZcLeOsDlD0Osi4rl957B5fLTTFTxGK2UfS5sNosbK2tM/XZLVocPk588B5RoYV02khEYyoO09jbRXIrxOK9R8q259NJ6gomnJkS+XiKRCmPsy1I95sX2VxeJLqzy2DfMJmlDVWVa/Y3YD5+gv/rzh2ilEhZyjh8TkVXSyqGz1zCqqqGncSWN+nyNeFyeSj0BDnzwbdI7SUoJ7IUExnWFpZUgkgsuqtsT1Nrs7Lxm89f8PirB/SMjjKzvMrc0ymONbaoPnfvvPc+qc0tEjthLA47dV2tpG1mnPUBmhqaeXr9ttKbpqZ61nfWcNotJMO79Dd1sLm0Tl1jC76mRuYX5nDZrJQScSzZPGmbjUfLyzQf61Qg5tzEM1qsbgImOy1NTSxHQoSsBYoNXkYun6Wpo51yKs3C51+ys7CG0+GhrqeLtlMniK6vs/j8OYH6OrpPnMAVFOrPFCWfF0tjA4Vwkr3dGEuZGF9MP2Hg7LjqL/DuhSv8yR/9E8JTMzRbzHQ2+OnuamY7FiLmsnH8A7EXAW4/nCAhe5DVhd9fr+ispSpf+lQvLS2Qzibx1fsYP32KZo9fUaXPzs+xurGhEpIaGptoaGrmy+u36BsYFgibaCyF3eZUFauWgJVEJoInXaApZ8IZjmFNpshFI1z91hvkTAWmv7qNOZvGVSjix0KhVKbg9pAwmRj8zrdxdrYoBga7ycbC7Tu8fDSp+r5monGVOLMSi9B57jR9wQCPP/1M0VI3NDVidTt4sbTAyNnTtBwfVc+TjSeJLqxhiqZxugMkInFy9fV8uvKcL+efcmL8JL969S1aUwUciSTOXIpwdIed9TXyqRyBkkONL3j+JN6+bvJWqwoSPXr8hO1ojPe++z0ypTK379zj0YNJ3v/2B/QPDClSwJm5KSZnJvhbf+N31Lo2FQrYTCbsqlIxt98jokRJkj4k5UwCG1iwmYUxoXIMrubU6g/deidFC37oAwoHwMlBkFpzUoTyVs4qv/CPgDQGitRfxAnUj8kY8DgU2NhvLa7PkD+gG6ucsLXg2qHv1eibph+nMeimfw69zIyBAbmG5rTUlttBRYq6ro5aVDk+pQrtpN5ZfO0cCP2xJLRZKz0fxXe4/uV1RoaHqK8PKN9hH87Zv+6B/tS6dm1nX3hYBAz9OnVfNYBRu361aqxq8nvtWHUf0OvKNwkOVZPpwdyK7A4HoRWrxT7GUC3QIwCapmNGp17JXFelqAUG5H/xH43PXsuBPxjuvt+oq1rWbMBRY6/1XrXxaJ/VgqeVe1eSGSp6vU8dvE8zXKmorSSvTs88Z2BwQAGMNpsAvZUFKvLRz71Kzt2vFlRkiQpTPADyhIL1wLZV7q/9/McFB8Ux0+yZnmJwf5Ti3+nm/8COClCj7ytaARtlfchYjdXk2row2pDXzZWMWuuPpn22lk060OPXV9HqgzyvgkmlSp9kvV38JutHTU2V/pAVna7ee67aGjfOo2Y3tfG+LhCVSqWYmpri2rVryO/a9Yw2Rj+m2uvgAISpZnuM61p7NmMCiDFQp5ft4fFUl1Nt+f/FKFI1fEbmTOmvWG2rMDnlVQ/GCxcvq+rBCu5YASP1iTBGWRylH0fNlz7wd7CQhTjDRCqTxuny7Ad5ber/Tz79nH/7b/7dvr0pqQSsgf4+/vbv/k36e7spZJJqL9OSa17ZWaHjVOxiGmXoQSV9iQo1eGVd6amtxbbpzzgGQFkFAvQZJ+oKSEKP0OepxCJhMdmnqZY2F1JFqWq099eDNn7N3utBqINKPwHmKiCogL2V5ChZUyasdgeZVFLZWTVH+9XYZpN1vwfsQYWgZqdrUZDLs0jhgeiBeh51ZrCqa2qJRlqcUXqna6+LvGtV64sNrCRXoZsTkUlF3w6fz3S72T7Nt1E/RNriw2s2VhvT68AH4/rTdFKTtz44rNdX/XlZrqHZEH3/bO3MrBIRzBWKbs2uyYi0e4gc9ECD9rvaJ00yf5V9xPhM+v3tYO/bT9qq0e/2KHnUWo8Ha+MwHa92Ty15TcarT8CrZQv0IKX+2nqmDf3+o11Hz7pXbezV7PDBnleRvfFHP7/6914nJ+MeodeBavcw6otRptWe7ZvsrdVkrF8b+vOi3k7r76d/Fv319DaommyNYzLKT7u3/hk0vdfv79paPXTeMySg6OdRfj9IJKvYD70+GMdW7dmrrXvte9r60z93xd+q+NXC8CQJwOlsQSVDSOXi//q//e8kEknVEHtsbIxf/7Vf48TYcfLZNFaTgImHWXGO0lVtrHrd1K+H1/nF+ufWn3FqfU+/5xjlfJRNqDWGo16vpZuaLdGPUx970K8FvV4Z18jBfolqeaL/rPZc2mvV1pcxAcR436N0qdZ7mm3Q237ZLzUGmVfP8+vvnyuPnhjm7/7d/5btzQ3sFhN1fp/qUeKQ/h3lEtNTz2hualB9w6zmCsVQXlX5CHuegItyoNnf3BU16n5W+X5vRdVU21I5aGjmUJ1XagCM8jnVp0T+l+dwOFQj89B2iPPnzqkxG4Ukg5OG59FoVAURhCpCgguSwRxN7ZEv5qjz1glzIn5fHZHdKE+eTbOyscGHH36ftpY2Hty5x8Lzed64eBlfRzfzsQRb0Zii5pMNc2Sgj77uNqyFNJZCBrcMXaiWhL7GZCaezPD0+Utc/nq8DY2sbW+REqDHVGZkqF8FiE3FogLUpI+SAP42qxO3VXrAJVXWswTQns/NKirR8QvnKUnlV7HE1PNZMvkCJquNaCxBsLGBhcWX5EO7/ODNd1XVjt3tYC0RJtjSiNtqY+r2V5DJce7KZUr1HkKFlDpV+u0uPBYLrlIZRyGPKZvFXCzwxeef4w8KDV43P/7k55y6dJH5tXVy2QJN9Y1qnI0NjTgcTlV96PV5VeWolEh73C6l/GJ0JJsum8mqeZNDvMool55MhSKJdEqBzW6PW1FxqkOo9DKR/6U/1/YOc8sb5HIlbHYHbS0dRELbFLMZStkU586cxulysBWOkC6UsXvrVM+ntdUFpZtCpSqHUOnbKHzSDc1txFMZ0rm8apRuN5fpam/GZbPw0//wQ072DhGwWNVrGxvLOEzgKwuIkWJ7e4eiV8Cr77CWTdPW0UUonuDl9iZlp4m+7k6OebzYUmlcVisPpx7zdG6W9rYu8ukSjU1tBPt6VSWitZAjn0rh9XgUFWo2lcJpd5DLCN1liEcTk/QNDTIwMkKBMplCnnAypg6mUh0nvQXdZguJRIxPP/1zhof7uHzxnKLKzefyFKRKLp1leeYF6bV1rFYzroBfVek2tVT6GXqbG2no6WBqYZ5EeI+5m/cZcTZysWeEqdkZfL1t5Jt92Bq89PT14rXZyAig53apqrT5J8/Ib+/iyBQopjKErA5Off/7OHwuthbnSG+sIeag7VgnQaefcjKnAB0iCVZv3GN1+jkWj4NiZyOX3nuX5G6MJ3fu4nTYcLvsxMMhAtL7KxIl2NzCy/gevpFBui6MY5EmwuIB5gv4bA525haJTM2T34tibw8y9K2LpPIp1h4+ZePBM+pdHuqO9dD9xlVMdis3b19nuL+fUjLN7tKqak7c2N2JpbFOVf1JJXM5V8Qq1dcOE3NfPeD5/ac0t3Xi7+jg6YP77G2ukwltc6yhgf62DuxY8LQ00Th+HJPPxfLUNOsLS/R3dHPryxuKRvj4mdOkI3HaAo2q352vu51QOcOjZ09o9NWzt7jJ2BsX6Th/gm0BeiYnaQr6OHf5HMn4rnI87088IbwTx76ZY4BgJcOonCWUSzJweZxj505SrnMRzaaoq69XYIfLZMWcznPn8y/p7ehibmub7XKZ82+/SWtLA/5iCVsmTXY3zOL9+6oae+iNc6zNTBOanafZ6SUci9F89SKtJ8dIb4eZu/4V9mSOzsFBsuayGsv27AIbj1+Q3UtAg5/hX36H9fVN4qFdGvs66T0+pGi3BXzNL29y+0c/pc7jI9jZTtoMbWOjOPwB5h8+osnnJS321mqh/exxLKK/ubICfhWttc1EfG+PwkqIoD+AyWkj47diDnhwpPOUUylIxJj+8ibxFaGzNrMbi5HHxJnBE+ysh9iJxbG3NjEf3iS6F8UFnOjpxWd3qB67o+dOM7+zQctwPyOXLpKJJbCaJAnCzvL6Bi6HHY/fT2RjG1fJhP9YJ2a3Q1FB3/3sC0zlEm98+1t4vF7K8RRSXJnJJOHlJluTz8lF42Sl3+5IDx1Xxnny+BGhpVVGOvvIrm2zM7uIu6WDUv8wHz94SJYy65EwIydHOX/+lKrAdmST7M3PszP3ktTWLj0tnTS1tEFnPYGBbm5JP71kmnOXrqh+pLt7MdobGlQlezy0RS4liRQFlaTia2vn2exLHnxxk4sjx1l5+ZI2od9saiEb2lW0qv7BLkVX6+xsIxOK8OLuQxrrfJSsJeZX56jze9leXGaspZt8JEUxV6K5q4tnszN0dLWT2AurBJbNVJztbIb3P/gOhXiKuz/9hG5HHc1WNw3+Ojbie+w5SqTcVvpOj2GRvjK5HKFnzygls6qiySmZ5nYrCQq4fG4KmSxuk42GxlaW4wmydX6GLl5iY2qRmakXJAMupqPbdJwYU0kx37lyjQc//BlTH39Oj8fDxePDRMKb+Br8WHs6yXe2gs9HulhiaW1Dwgn0HOujrakFn8tFKpFgc2udvdguTp+LseEhLEL1idB5b7IsfX5LZUW5vrq+RdexPmVDHk4+xeZwSxdBfPUBkpYkdleZ8vYuDZkSrGxSny/hyKRprhfqdDNzc88xlfLqvn7JIkxmCQSaiGRzNJ4+RV7oQ502GtvaCK+vsLu6Qia0q/oDp4WWtrWFCz/4PsFojDuffIrHZlP9Kh0BL5lshrbODppGh+RARGh5lYlPrtPsDSI0YQvrIV5G4sxEQ7z7gw958+1rxCaekHwyRTCfI+CxsbSzhsXtUKCpM28lGUtTCNRRcostSquerdFcjmNjY4xevki2VFJ9Lb+8eUuxH0gfaYfLqUoq+wd6uHzxAtlEAkuphMtuw1SUYFjFiRH6TK1DWSXz3LJ/9qwcgY0On/FgrHeu9Y6Y/vBd8+AtGfX7AKPeAX2dM6IqJrR2AYZn/CaO9iFncD9gqHc6X52DawGMigasEpT9ywIYtUCg5uTpZW906o5ymvZn7VUF4yunbx/4UE6boh/V/lWnSqs2BwrAV1WKJeUD3Lj+JSPDw2rPF79Gq0M7mAOFFtSczppzVRZnT/ueLji738/xoNLhcBCrmg7pgxO1Ah+1HGO9k2nUj6Oc6erjqtCXabFmvQNpDGAcupcqA6sOwhvXmF4vagGMRh9PL5ODPmKHgUZNF18X6DC+b5SRUbcPPn9QLV0JzlcafWjOttgkrYJxYHBQ+UHyr9JDthKf14Mx/18CGCt9XDU7qqT/NT9b6YWu56U2RxUqYD1YdFB1Y5St/vv6ALQzyzNnAAAgAElEQVRxTiQh9XXzqdc/eYbX0fTqAz2HdFmXaPFNAnlyXwFAtViGMWhWy15oeqUPRmsyNNJO69d0revJfQVUFBant9566xXAKNfXJ3fo9fko4Oyo3nJ6+2QM3larMNcH3fRr+bA+/L8HMEoMQmITDx4+UgCjx+OrJEHv67jx+V+31xvtbi0b/rXXFS1ySbUucDrdKplc+l85nB7iiRR/+Id/xMz0NOl0ioZgPb/7t/4mw0NDeJx2ysWsSiSXGIG06ZHkBgVoSNJ3LqfiNJJ0LzEaSd5WAKQw16i+zLKWJeFBD0QepmGuzJsxfeZVBG9/KJW+t4ouWgGzlYSDclGAe1WHXBNg/PreUrmWnPU0gLS4TzEqMRN5fok1CSuaxIaK+bwai8UsIGHFtmq2WH6Xz+rXwqEzooCvOgZXzY4LaCYLWwobtKQaSfSoPOs+M2gNilTFxLZ/lKiAnwf7hVAqH9jLg7PGQfC4UoGp/a3Gsg8wVhI4KoCDxkhQy3bW3ru+HjM12i1jkFr+1sB2vd5q37NYKywH+uoXzWbLaxqLgsZ+Ie8pwM5cAYSNZx75W8aqjU0PuOjttVFv9HZdvw5f5xMY9zLt/CrPqwdkNB3SxqSNQzvX6D9rDOYfTlCqPJ3enuvf18tfD74bbYZ+3ox75FHggTY+vQ023lP7jP6c/01tn9EG6uWvjecou1oLLDLuN8branqq16ejgMdveq4wjluvl7Xsu16eRhCm2tzIa3qZ69tQaO8Zz93GM9VRcn+1VpWNrpKYJ4n7YreV3TWRK5ax2Z188cUN/vm/+JeK2XGwv59f+9UfMH7mjGIplMRfi1nsU3WAsdYZSj/3xjX8OoDxKHlXe0+/rvQ2saYv95oqyqPWgHFcR82Ptg4O+QH7dl/TS+MzVq6np6Wu2BCj/TrqnGjUEe2zR625bzJmbR7lOoLZCeaj2Utl637t/bPlkbFhfu/3/ju2BCCgTHNTExmhzhTAqFxS/Zoag/VY1AZbUq9LpZrdalEgCUWhiqlQmsqGLxuturF8Tqr7SpVDj/xTx3KtF+IRAKNspPJ52ejloCC9FqVM9/iY9FOqHKC1jUs2MvmM/AiVqtCGCNgon7E7bNQ1BlT/PwsWcqkce5EoE5NPsbu8TD59St/AAO+98x5PHz1WgcT+rh4ezs2zlEwrmi+18HI5ggE/Qz0dtAQ8kE3iMMkmWqGyER8lnsyyvbcHNidYbMy+XFBZXVKhdfr4KHVeF8VcBofdwdbOHqFwFJPJRnvAh8cC3jofkvM1v7zCvYkJmtraGDt9BqvDzsLCInWBgMqIXVtbpWdggJt3blPeTfDLl9/Cb7MzOTvNRi6OL+jHa3ewcG8Cn9nG+SuX2ClnWM/EScQSjPYN0NPaCtK8lTKOcpnd7W1u3LxB7/AQdW2t/OjnH+NuCKpKI6Ejc1rs2MxW8tkc2UxG6YDH4VI9lKS/zcjIMM3NTeqAKSDv8vIygUA9nV3dig7Q6fGwGdpR8hYa1N4e6fWH6qVWKuTVYVGy4WLZItvRJFuhMJIF193ZTTS0Qz6VJLa7jdftUjSLEvwtWaX/5DGSmTTbm6tEdkN0t7dy7epVdaC+ffcrktkCF69cZWB4hM2NdTKpKBSzxHe2mL//gHfGz7ExN6f6O6WzCYb6ehVVYZvZTS6TJyzzfnyIqa113nrnXVzNjWyVs1j8Tvx+LwEJMsVSSj5ScffvfvITFl6ucnzoJM0tXQR7epT+1RXTODNZTKoitEzJblYUgYVMDr/Dw9LaKj/59BO6h4e4euUNYqEIswvzdPccIxdL4TDbaG1r4/rdG9yfvMf7777J6aFBrNk85UwRn6+etdAujx9NEPS4yEsPQa+LvWRc9d0U+s/W7k4cfg+Pn0/jttp5fus+TXkrJ1uOsb2yTsfYIJlmDwRctHZ34PW6SMXjeIQady/Os0++JP9yg3anj2hkj6jbzYnvf5dgR5OS3/TNm8yuvGRk/BS5SEL1aRw7c4ag3cPGjXtsTE1TtJnxHB9g+PJlTE4ne0KrarUoHS+EtjDnsuR3w5htdlYyKbz9fdQPD5HVaJal6tYqgGuWcjxNOZ8DvwNbvYuCqUQpHCXydA5LOE6wsR1rVy+biT3mF2e5cu0NVW9QyuTIJhOsr65g9Xk4NjxEUio6n8/THGwgYcqwtrrM7OMXCuCOxuLsJWNKxxqdDjyFEh2BIJ29vTxdXVHgS/+5kwoAl0o+p9nNwx/+KfOrqzT1HqPO7acl0Kholr39nWxZCixLNWu+wPGuHk5euojFbmXhwWPuXb9O/8khLrx9GbOlyOTtO0zce0SpZMabthHMOlVPyJaBfmY2l7n4/W/j7mlj6uUL1re3qPf5VbVhqzdAMZbk7ufXuXTuApOba+zV+zn35hU6m4K02xyYUgl21pd4fu8utlyG05fHWXw+Q/jFS4J2J1vxGP0fvEdLfz9Ek0x9ehNLIovJZiWcTXL66hUS2xHWJ59jKZpI+xx4z43w4uU8uVSWks/B0PhxtW/Um+14Ezl2nr+kORAk2NPJ3MJLzC6XqvCKbm7R1NygqhlLNiuu/m5KhSK57Sik8zicTgXkPb7/gM2Jafqb2kgVsriGumgZ7cNvsZHd3ib88iW50A7piFAkF7F5PTyem6O5tR2Xx89nt+/QNThITvaodJb+5lbMQo89PUV7ZxvjVy/ycH6G02++gb+1lccTj7FiobO5nZtfXKe95xij58/h8HpwBgLkMmnl4GfiSZZmZpV+9Z8aweqoZMZmzVLpbyIy8YLFuxOqt+nSziaevjYC/Z0sra/gM9vxFE1EllbJRZNsxlPEA01sxtNY7U7iiQTd3Z2qxehIbxfHuzswJ+I8f/SIwd4Bjo0cZ2dtQ1XV9YwO8WJhnnSxyNDp00Q2t7n96eec7BtSVckLz54Rj0fpGeilo+8Y5mCQZzOzfPbDn/DOmQv43W5FkZuIRPAoR7CEo7OZ0fffwtrewsb0LNMPHtHY2sTIxdNkikkkYXpnZY3s5i6bsysMjp4k2NbKbiSMy+skFt5mc2WZh08fM3r2DMGmRjaXVkiuh+j1NNDpDmArm0iXCiSFGaDeR8lsYmd9k2a/T1WHi4ydLh91XtmTMuw5yjj9HuLhCJZYjrpgE4v5DOXGRk5ceZOdpW2eTb/A0tbArdmnOFubcPt9/Gff/kCB3Hd+9FP664N88OYbPHl4n7HjYzSeHGMisoPF76OxpYWXS0vKET4xOqZAcZfdQTqRIC421WVTACcin3IRn9NFMh5XiTIS1PnhH/+Int4+Ro+fIhJPMr+0AlYHFocTm8tBJLeH22cjt7VNIFPEuRulsQSORIJSPK4y1RfmnpPNZ5W8hAY5vhul2ddETPYQl4u9QlElSZy8epGyz07ZbubFZ9f59I9/zHDPEPbGBkbfvkYwl+Pe51+SjexR1xCg79QohXCEtbl51Ue5dWRIVW0mtnaxuzw8m3/BRz//gsamLs5cvcypSxewZXM8+dmfUV5bo9EuQYACnpY6wokYFoudgNWHpWwjY7MTTiVx1tdhFTrfbJr5nW3e/pUPcQbqmF1ZJpJMqv14LxpVlMhel5325kaiu7vU+bxY5ZRYyKl9QapL1EF6v7JHQGI5Z1acL0lsqxyD9U5nNUeuVvau3hkwfuaVs7hffaQ5snI/+exRwVoVhJBzrq5dQK1nrHWQ13/eGIzRnqEyeI0i8YC+UKMf/U8FMOplZXSq9ePR5Fvd+TlckaKvYKw0j5RN/xcMQptQ1OASDBD/wOl0cOO6VDAKwCgVjBWA8eB5tL46td2p2o6bPKM8n6GyxgAwag6i0fE06qneETY+zVEOeLWgzesC5PqgjX6OKoHnCgVotZ9a95LAtbHXnnHuq9+zAloZf46ShR5I0q+Rv2jgqNq8VHfy9U69Vs55QA8qAKP4rdKDcXBoCAnAyt5fAV4rBI2HZP0NKxgP7Nt/mgpGBQ7uV2JW9OwA1NfPizHQpQIIhqx87e9qa0abKy14qc/SN86/BjAabUnt+/3FAMbK0n19AsDXnm+fZtMYtDsqKKPtGdpntDVd6/VaASf9PQRgfPLkiQIYhYbauMb0+qav5qr+nBVqymo/+v1Hfw+1z32D6v5quvML2/YqleJHyVt7T6N9VeyM6iwh4JIBYPT6kDxxrTruKPtZS0aH9uQqD2a0h+pvYWOQVjUlaZ5hUu1DVPJVQZgazKyvrfMHf/AHitL7v/hrv835s2cJ1PlUnE6xNe3TiapetlKZaamc2eX5BWDM5wuqHYgAjnIWyUj1yT59dgXAqYByB/t5pXewtrb3l0cl9V2pxj7Dw37ylOyvcg/ZVzUgTAUbVesgqV/8OsCor+LQByjFdoqOVq5X+b2isxXgVzFcedwKSLU7pF1BqpL8LPdSlN6mQz14VdB8n5bcGIxVcyWMVvvsajJkifFJDErTb7Uu98+bSh6VGkQ1pmosqRVwtdLfucLeVqlyF9pXTajGfU0PLmjrSFsrcm9JHteALW39yvtadWWtPfpA9w/Ws/7exn1TPq/FU7V5NNoLrbJTrlN51koVo/66GiiozZ9mw7S5FLC2UJAzfeUJNdunrTf9GVver7DkHZwR9GtPv8cY9x399arJSG979QChZs+0Mcr9NH3VZGYEhBRAs89Uotcd7Zn0Pek0eWjPpH1ePxZtvEfZGeP8vdKZI6rn9XtVtTOPJmtNBkfdv9o+o31eq2LS9nm93asGclbTVf2c6WVj3G/11zPuUUftS7XGpslAu6eGM4jua5Xi+jnU65l+j5Pf5VqyDqqBzMb5166pyUxbF/pEgmprttZefZScDutgpZeqsFplcwWS6ayqFP8Pf/xDfvzjH9Pb188PfvVXOTE2prAf1U5IqsmV23MYYKx1NtOPVf9c+jX7urky2s1q9lwvC6OdMNqH19nNau/Xek1/VjhqjvS2Qd9yRK/fR91X8TfJfqVb45pNPioeUUsW2jr/RWUhc6VVdWvXlueQ/VOYQ/XvKYrUUQEY/97fIRIOYTVbsNtsqnrR7/extbGumkoHA3UqG1MqNKSCURRNwCUZsM/hUZu+Eq5kae5nHSmAUYBAjSJ1PztJ26SPrGDcL7eUg5fQaD5+/Binw6kCbxL00xsvo9IKiio/WsZTLBVTPZn2tveYfTHHbiTGmbMXGDt7nj/92UfcunuXzq4udnfCfPidX6KrrZ2bDx+Rd3vIFCEU3lVgmc0MPoeFk8N9+OwmHML4qTJ4BEy1kSuVSAknsd1BZC/O4tIysb0oHc1NHGtvxe20qyo7OeK+WFxhbWtH9Qm0CJ0jRfqHR8DuZGZxmftPnjK3vMqQZP8LqGoq0dLUQFdHm+pl5/J4iWdyzNybIGhx4LLaCCejpJ1mSlYTQY+PdqeHgPSSdLt5ujLPXjnH5voWJwaGOTk6SjGTxloq4rRZVPXqJ59+xuip01g9Hn5+/TpFq4CTV+ju61OHVAEBw6EQljKqP1wyFiO2u6f6LLa2NONyOZXMd3Z2VOP5puYWhkdGKZlMRGJxQpFdIrGYqr5sa22tVIvJwS6TxiWUsl4v6ZKJRL7E+tomy0srtDW14jCbWV9cYOKru/i9boSyYi+VJprOE8sVWN/axOm04fe6uHhunP7eXvWcAiBbnR66evoJNAS5ceM6ZlMBp83E0osp7Jkkp/p6MOVy9A/282JxjrHhYbZmF8gtbSvQ8PnqKnWDPeyU8srYRrJpHM1BBsaGFdCJNGe3OkjFU1g8HkWneevWfaaevWB4+ARdQ8OYhRIxtoM5ukdkfYvugV56ToyAy04uLb2kbKQLBb64fZs///JL/tpv/Tad9U1MPHuMr95PKpygpbEVXyDAv/3Tf0/nQAeWcoazgwOEpeLJZOfyG2+D1cn2bhhMRfYyCYoOqapNqAqYnpZ2Bc5KD8zp+Vl8QuP55U3sqTw9gWbCi5sEO9ootfppGeimsbUZr9+taESkEaZ9L8ne5AtMazuYElmevZwlWSzRNTgMDjPtHW3EdrYh4KH1xDCzL+ZZXllnYPwkQ8d6yK1tElmYI7wXZfDSJWzBICavW1VYmsU5EeB6fl71Hdvd3lKUr80jw9jbOzEFG9nLZMhJxbTToTY4l2SGF/KUMhnMksAg9aqSNZcrkJ1fJXRjkr1ohsbxcULlHI19HbRLbzBp6lkssfbiBQ9v36auuYG33nuXzcUVJm/do7utna3MHs9XlxgYGeP00Ekm7j7g8YtnvP3ONdoDdWw9n2V7bY3+S+d4sPCSwePHGR0eYGdxgfJ2jA5fA1srG/z04R3yLfWMnTxNX8cx8qk887vbfPF0AjIF/vqv/wbHhnoppBKUJUEiV2Jvd5fQzjaDfd1sTT1jffo55UKBpd0wDl+dYG10Doxx+vJV7kw8INDUyMjJ40R2d5m49wCfw0nA7VPrEbNFAaN2r5t/98nHNB8fYXR0hJ5AkIZcEVMxC/Yi5nhc0b/6OprJra+TWFhTa24nnaRx/DR2tw9TPMvGo6d4bHYixQw72RQnL14gurzF3O1H5JI5CkEflqEOnsxMq96MUnG4Gd7G5bRR73AStDroCjZiLlQc4NW1Ndrb2hVd5syzadrq6pQNLTsdjH/4gerF9uyLu0S3wvjq6xm9ep5EMsHui0XqzDZVMeZpb6HvzTcobG8z/fHPyW9u4zLD0PAAqWIOe2OQL+7fw9vVqSrT/uyzz/n93/8fcNlcmFJZNqZnmPrqK3Y31unsbOP0hXHVr7DzzCnyDhdT9+6RymQ5fvyE6rHnr68nmcuxk0xw9uoVAvUNKqHGYrOreSKXhUyWTDKB3eUgbUWBkdY83P7JR3z0oz9RleZvvv8OeauJRDpOPBIhF0+Q3ItSzhfo7B+h49RFJmZeqIq3+F6cy6fP4CoWWHgyQWR9mc62Jk6dOkFTazszT54RDe9RSKTo7OjA29pIy2A/9o4OossrPLlxhxN9AwpYfzkxST6bwWwzU7aZKbqdam3tvFxhpKVDAX3tne1MvZghGpVegsP0jAzhbmzAJBTUbg+lZIKSBeyNdeCURQm53Qj3Pr3O6tIab33wIc09x0ilEwookjPFT//ZPyOfTvG973+fvAVeLi7S1dpGdG2LcjTFxvIqnd1dDJ45pZz4yc9vYEtkseTzuBq8dF86z85WiM3ZZU6cPUvMYeLhxAMFqLd6g8xLr8m+Y5x8/9tkylaePZ5WlJw5CyyHNrn/VCrE+/nPf/M3+Wf/4B+SDu8y0NbBtXPnyUZj9HZ1kff4+XJmGrvfqxJ5RL8K2SwDx44xOjCo9u7FlwtsbG1hcdnpHRrEF6hT1ZlCBWuSnsN2O5/87COeT03xV3/rr/Kzjz7C6fVx6tx5lVCB1Yo3UEemIH2kS9gEDEkm8RULeMWWCc3uXlRRliS3Nklk0gTaW7E1N1JIJtTrsVSaQslEKpqmZLHQdXoEmjykyxnyoQh//E//FScGj6vklqaRAep9PkUPnQvv0trWrNbjk48/J7m0jqVQpuv0SXrOjVdCKC2N/C//+P8gHk3yX/3WX6fzWB+lVBJTOsva1DMWn0yST+0xNjKIw+NgauIpQXsd1niJOn+Q1XxCURmPfPs9vAE///yf/iNswTrOfesaHf293J14pNgMLly6pHqPWoTuKpupUAlLdqTNSrmQVWdMCQ5JEpKiJlRVJpXM+8r/At5VzlKaw6R3ZPWHfr2DU8uZ1QIJ6m6GniACIleoug4CsN8EYFSRw30w9HUBj2/iKOqdrEMOlxKBERTYB3z+kisYjTLWO8bV5Ky9X92Jqg0wVuSlKzEwCKimU6aCtZXAlzg9DoddnftGh0dUBaME/3T1A7q5ru3a1byXAherA4x60FELAhsDzMbAidGJ/kWc3MNBg9dXe35Nx1/Rm0nyqFSQ/KIAY6VFgt7x1wfkqsmwEhCqAMh6J1gLFNVKCqgE8w6+o3fqjwqK1ZJntWCbPiChva/6R+3/SOWqer18GGAUJ/vZsykGh4eU7sk+IvSxlWCMIdj7CwGM+3ZQBwDJM1YL2L0+YHFAkVqRf4Wq9eDnoD+eXrZ6MMJ4j0olVOUKetlVftdXRx7Y0aMqGCWUVctWG+exsm4OMzhWm+uvP5eWG1C9EvYoOWrV6dV0r5YOautb+7+WnuuDbdpnao1HEqolNqIBjFqgW78nanubHtipvhb+/wkwanqr+mbuU6RWwLYcDycmVQsRPUWqJvNaQc+jbMzrEpm+tm4EICxKBYmZTC6nktnNFhtSHyJJlVarjT/7s48UgHft2psq/ia2RFatdJyRWJ1cUwE7xQq9snxHErpjkQg2m32//7FVBcgFKNSfXbTgt3YNbf0esn8qWao68CzgiaZf+gCq+OjShqYawKjJrwImSrucCp2mBCe12J5KHtuP4cl1JQYosSWtukx+l3/C2COsIhWK5vI+2FgJ7st1pfBAtWzS/ag1K1bJYlJJqPKjrQ0Fvkp1qyTR79OnCoCpgqoqXmWpZI5V+ZHEQrmfPnFC7iUgpiSbGGWrXULrX6WN7dUzl8uqqELGITKQMWnFFEbQyji+as+nAYb6eKl+LvTfkWfRZKztM9p6kOdT+lIWWvDKHqQv+NAASrmeBjjK518FoZ3uV5WzemBOyapUegWeakD4UTZQ/8x6nX3d3lE5X1bOK9q5Xvtf9MUoI+0ZtO+9AkzLApgeUMAb7a6mW9rrmjz0tt+4hx8FwtXaB7Sxvw6o0Z6jlnyMQOnr9jJNhvp9UL8HafIyPle169aynfqzqv75tbnTr19N5/Rrzfj96ntf5VVtHHqwXVt3WtVZLZlU8wn1ctHuq98D9Gf+arphnCf9543j0I9T/4yafTbKTv4WmyY+kew7FqmCV0Vaaf7wj/6IRDLJ7/zO7zA0NEg6lVD9Z6Vi3uvxkstKazhDwtz+AdC4x+n/1q8r/Xp9nd5WO9cc9R2jrPVyO0qnj9KNWu9pOq7XH/39tfvpz3/6WMJRc3ronvs9b/W2S9sT9bbSqDN6+2m8Vy0ZGudQ/xxaQoVxvcg+JYxBWrGfqsKXCkYBGP/73/89QhI4M5sJBgLqd9XHsFxkb3cHp8OOUzZqOeBI1r7QpVotRPci5FMZgoEgLpVdVCRfLFToASrRoYrDL4DAfgVjJS9ZejDuL2plDQ7cLxmcah5qtarMLnnghw8f0trSqoAp/eLXNi5V8Wg2q8OEHAhE4DJYVRFTLuPzBfjs55/zfGaWgeExzl15g+1onOmFBeaXl1nf3FQbjdft5rd+/Tdo6ehkLRxmZXOLXL5Inb8Ov8dNZHuDBq+DtoY6RXkqFQuZTBaz3SmFnGSLeRxuqX7LkUykyaeyik5OaFAlI18yWmPJBPMr62zs7in61d2FOYhGOH5qHE9TKy9W1nm+vMajqRlMNjvvvvc2Qb+HgNfJ+IlhfE47sXgCq8vP9KOnzDx6TFdXJ+liHmvAQzi6qypRhls7Odbcgsvp5OncDEsb69jMDnwuD0NDA/i8LtX30eEQ2gnJXsio3pRzLxf40Y9/RjyZ5uq1t7jy7rfImIrE4jESkSh2k4nWYAMtDQ3Y5RCWLyi90OZFFFqqGF1uj6KLE1rXR08eky0WOX7qNKGdEJHILse6unAqMNuiqAeTiQQ78STPXy4RjydxOzw4LDbsQhv7+DHpaIRf+s77nDh9iut3v+JPPvoYs9tP+7FubHappGyEfJ5sJk0wKProJ1soq56V9Y0N7OyE2A1vYrOUmZq4z7XxU8xNPmK4r19Rve2m4upAN9rWo2gYT4+eIJ7PExzqI5RPEYvHWd7exub30dfby/raGivrq/j8fkW32NrcwujoCdUDaHVjkzt37uF2uWkN1GOPRcjvRYhHowyfOE7vyBBllx2zw4bV4WRnL8ZmKCwMoEzen+DU6HG6hnuJZ1IUIml8Dj/PZ18wOfeMYwIwltKM9/eyLf36cmUuXr5G0enDJtSz0vawnMXksqmNwIMF014Ck/Qc9XmVs4LdzM2bN2isC9ARbOLBjfuKUjXvseML1pFMxGlqaWRgZJC0gKqJLC8+vUlhI8yZC+eImHJ8dfcrPBYH+WJe0bw4MHH63bdwd3dCycRuLIG9OYCLMtGFl5iyKRX0NhcsFLw+YmbImwXjKuJPZHh54zork4+gmMPicVPf10va5mLk0lVs4kiIc+R1kctlsMnhMJ/DksvhzxZJhUKKLlGA0+mbt7HPbpEpWNh0u7B1NHH2natMTT0mn4gTtNkpJBKkUynVz3B4/AypSJTk1g4Bt5cHjx+qypv2gQFVnf3s0WPaW1p48/IlPDYTsXCY+aUFgqMDqvKnqa2TfCzGs59/THE9jDtvxuPx88nSDAuOIoH2djLJPMf7Rgjl0pS9bt47+wYnunqYn3nIs+fT9IyMMXL5EjubW6S2QrR6vDySnqjFIvUBP9PLC5iDfsxNjeQ9AQLtx0hlM9y5fZsPf+m79Hce4+Mf/4RsJM7b3/oWze1t7GaT+DtauPn4IXcnH/Gbf+W3cJSgze7GGRFu9Qw5V5lSLMba9IwCs+stdszJHCap3DaXsfZ2q0ri5Ms1nt+9T31TA21nRrA1BVQ3D0fWRGRmmYd3HvBkdYnua+e4fO0q+UiMnbVVZp4+4+XsDD093eyEthTA+51336W7pZ0HN28RDYWxmS1EwmEuXThPLJWiYLdy6jvvsr22wYOPPseULeIJBui5eFJV4Oa2wiS2dtgN79I2MEhDWztuu5WpP/+EgFRY5jMEgn6ShSy7qSRbqRR7bjsvwiEsNge//N1f4cyZC5StVnKrK0zeuM705CMujJ8hHo2orNG+/kHazo6zFw4rUCgwNkI+tK32lcXZOZ5vrXHq2hXaO3vYW99iZ2OT9vY2BXjP3nuoKgBbujvoPX2aeC7Pj3/8J5SKec6dPoOlVKa1PojX6cBstyKZK4V0UslbsnLTZTP3ni9Sf6yHQAsbTy8AACAASURBVEsrkZ0I0eU1rvYPkdpY58nDuyxtL2PzOqgLBCmmc1y7fI0mX4CnT56QKRdV1ZmrqUkB4S+eTfHW1auqz/CLO3cgmyPo86mg3F4urXoGJjdCpNa3GezqxuJxUg64KDjMkkJKvd3LzsY2Da1tdL71BqloBFdzG6ZsmrK5QLlccYCF8jJTNuFra6PkcZHIpGhwudmeW+Tjf/zPOT08zOh771BOxZhdeklLcwv5RIrH9x4Q3Y3w/i99QP3wICQz7Dx4THx2hUw8jquljoLbQdpiYS+R4uT4Odwd7axPT1Hf3ITb7eHG/YcU6+s588Y11iMx1VcymkzRHmykq72ddDLB05kpXEIPai7S2tmuAgWWfInTgyN4zHbmN0JMLq/g8LhVL+RENEIpl6G7tYXzp06RSaZ48vgx4ViUvMnM8KkTau9ZXF4iGt6ls6mZOrudP/5X/yffe+99urq7uPX55wQa6hk7c5r65ma293aFF51MqoBdEoO8TsrFDG5LGWsqoXrN5l8ucvNnf47H7iRTKOBpauTM934Ji8tKyWVWQKapbGdvco6vbt2h8+QQxy6doOi2YElm+Om//vd894NfxtHWRsZSplCsVH2LrTTZzcSjYZ7+5GPKy9sEzQ7V6zJhMbG5FyXhsvPp0rTq1Xmmd5C9tW2OH+tnaOQk8eUF1hZmFag8dGFcURKH10NYshZyoRSf/Pwz8n4rvtYgF6UydG6WvM3Ed371VyhazMQzGZVUIMGj3mPH1LnJYjIp6n05ZzpcdpVRn8tJoMZKIZffD/LI8dCMqSSBZMlo3+97Z9H69h2uYDRmHBudDb3Tpz+s6x2AV4dnARf3KUqM33utY6Drwai/Ty0Hx+jA6O9nDLLo710BB74OMFbKktRI/tIoUo3OkiYnzWGqJZPqY64AjK8ctP1n1V6rVAceVDDqr1HLAVLAomTW79NRij9w88YNRkeH1ZlQqP016ELfUuooitTaTmeNHowGmet77+mdfaPj/Vp9qvEg1QIoRzmI1fRMC8iIHKTXuqy3Ss+ow0BeJbu+olOH1pVJZP6LV4Lp5W4MPtQGGL9OMWd0qn+RQIFRNw+tLV2ygR5gFL1U61P1B6tUz8hYxKZNTj5WAKNU29iF6llof3U2RJP1N6VIrYylAvoZ18BfFGAsC4ShgLn9pI39CkbjvQ4CiKVXAWWtWqia3h3SCY1GVkefqgUF9eug2lxJ9ZZmW2rpq/5efxkAY637VdUlqfTdf8MYRKxl3zUbrtdrkaFRz40A41GBVwEYJyYmFMAocQ9jNY52T2Nwq/r6MFRi6z6kB6K0a+nXq1F2+n3iwLYc1t//pyoY9QBjZQ0pREkBjNKaRFGkVqlg/CYBTKMcjwIYtcCcft2o/oJypsGs4mZWmx2bw6nAxnQ2SyolDCHC1FBpPSMVe7KnWVSdY1ElYWlgkyRrydhSqQooJdSocjaWijG5huiHrKtq5xj9OPS6Ir8revpDPR21PrGVvVt8IvkniSnZbKWKVuKFmXRS7SKaTF7t8/vAkz5mJ88kbBbY7BSFYSibU70dpVJRA50kAV0qdqWAoMJO4KyAk9b9Vjv7e5XczyZFBgqgS7+iTq2MqzL/ogKFUgGzrUI9KhT42rzItUXGmlzlfqoSsViikJN+3KoG9mtLyO0Wv0H8oYpl0KpLZN5KKnR/QEdrlLck8EuytSTxS/scGadVAEWLVQHN0iJGElhz2ayKpwqwXNVuGqqx9WtPAxi1tapfvxpIaLRRIhPteyJrjXpWzjQSR5ITuH5+NeBN7JK+Gkw+I7KRClGbxbbfM7OSjKLphf7Mok+GULS/ugpB/V7/un3kqHOA3kZp4JD8L7LXy0H7nMSvZU60eTXaNb0tf/UdBeBUWFj0cteur1X7yXtG0OF1+4jx/kabq3+/5nl5H/g1nus1ebyuUlb/jNWet9aZVnse/XNpAN5Rc2bUXW1fqgVAVXtdrlHLThsrBvX7mnEO9eePyrn4cLWrft616+htq35v1t7XdKBateTr5KI9g1FG1fZfbSxiR+SeOfG1bXbV2kUs1c1bt+ju7qZ/oF/1xM1l0/h93goeFIkqkNGYhFhtro16p5ehXgeO2mtr6a5RvtX2MG3s+mvUWle/iM9kvNdRuqGf+1prVv+c+ufTP5P4V4rC2wCEVztXHDXG/1hZaPfTzhFyPYX75fMKqzsEMP7qu1LBOMTf//t/j53Qtup3JSDjzNSUoheSfxIYjceiCkyTAHFBgvp+n8rQXFtZJR7Z4+yZcXp7e9TgBaxSTY33s4mNFKlqc5YDyyuKVEk/PHBZBbiUA4ZkdakNyWbj3r279PcN0BAM7mc5VYy2ZtTVQUiCQZLtJDzthaLq3+hyCthXZHrqBbFYgt7eAfz1jSxvhdgQKlWhWHQ6SOVyCkCafPiQs6dP8+u/8evMLyywsLSC3eFSdBNuh5298Jbqvyi9sPqERlIWGmZV5bK6scFeao9AfYCWpjbsVjs+h4tCKolDDheKjqJMKpclmsmyGan0dwxIID+VUDRvePw8nHnJrUeP2U2kFU2qVEdZynnaG+voag5SzqdoamollS2ztLCigp5Xrr5BPJWkJIctAXyKBcqZLL0dHTTU1SlQb2Fxid6uPlLJNMHGejx1XnKlHGarhWQ6xfrmFk67UwEKM0+fE9tLsLUV4sy1y1gb/STTCRJ7UXKJJC3BIMcHh1R1XDGXVzK3SoZguVxRsP35zEiGm8nMslRGpbOqf1k4ElHZbR4py06nFKdzOhFna3uLQtmEw+vj5fwioc1tGuoCeB0C6AaxlgoMDfbT1dPDTz/+hKn5RT78wW9ybHCQm3duUS4V8bmc6v/dcJhQeI+sBEtsdrx+vzqcl0o5TMUcy/Mv6Gts5OLxkyRiMVZD22RtJnWgy+3E6DC5GOzqw+px0TDcz9z2OusbG5icLhKFIr2t7fjcblZ31rG5HRRLBTqDDXgle1CAW1OR5bVVph4+otnloxDeUwGH7qF+Gpub1SHR6nYSzqXZkUC9yYrfXYfb5GDi4ST3H0/QPtpHoClIq6uB5HaUqafP6Bvuw+4yEQ+vc354kDa3D0pm3A0thHJ5bC43FqF7LWQpiEEqFmkw21m6O6GeoamliZKljMnn5N7EQ44NDtDXP6B6CcWSKUWvKD3aQmvr9PX1cOHNy2QpYs8VmL1zn3gozOmrF9hwFvjy88+5MnZagdkpqb6S/nwjwyAVQGYn+VwRm99NJrzD488+I7Ub4s23v4Uj2E7B6SJugaLNgjWbwxdPsXXnHtG5WUqFDHnJLnR7KDq8nHjjW7hbWkhay1jqPGRTSexyyC8UcGAm+ugZ07fuqo2w88QguVKe1LNFskUz23Y7SQv0DvWxsrxIZncXT76Io1jG63ETSscItDYqIDzg8akqsO3VNd548xpbsRgvlpYI1AVotDgoRqK0NjWwm40TMxd5vrbCyPhZ3njv22S2t1i6foPyRgSnSu4x8yC5w2QpTnCwj4amNk4OnyTQ1Ym3uZm6go3SbpSVZ/dZFcrjk6dpPzHG8/k56qRKsU76My5QyiWI7obY2w6xGtrC3tJM1OlhNZFmaGyU2fl5Ojo6ePPyG6wtLBLbDitKx0K5zPTy/83ce0DXlV1XgvvnnJFzICIJAoxgZpGVq1hBpSxZsiXbst1qW622rO6e5TWzppdnzUzb7tXubtnWtGxll2JZVSWVVMVKzAkkAZLIGfjAB37OOcw6574HfKIIatzu1WtgUywCH/+/d9+9556799n7zMFUU4GfnP0Fkx2Hd/dDm8qiTq1DcXEd1gobLO218C4u4dZ756HVa2FXaaGP56DR6xBVldBxdBC22gakltYwdvUqTFVOtJzYD9jNbGVjKGihjuYwOzKGNy6eQ77Kyn1S0+t+JiQrjGbisnnOGZxW7nV3+PgxZINRTF8bglmp4XsjZZizpwnpXBZdA/1oO3kUQ+cv4M5bF6DLK6C3mVHT1wGlUQuXQou4P4CVFQ8MTU2wNzQgG41AuxqAzRuBw2SARlnEwtICFzlYKipxa30F50bvob62CXv27EPvrj4U81kYrCYkvB5cePttDPR0I+rxopTOQafWoWf/fkyvLENV4UB9SxPGL15CW1MzLA21UNTYoahyQpEpYvrmHcyNjGF//14oU2mMX74OjVaFjE6F6uoGjNwdhzefxKe+8DlU1NYA0QTWR8awPjHNTgAwahDMxpHXKllhXFBp0X/qcVR17EDBYkIoGEalxgBDMI6FWzcRi/hRMCoQV+QZMI94/Ki2OqE06HB79B4sZit29vUhlkyybe56wIc9+/ah0uVALkZqOUAZT8FhdbDN6NjQdaxNz6EYjqO/swuBdBzalio0HT2A9999B4VlPzor6qFRqKFrqsbUmgd1Bhe0ZMekKiJP/6coYffp04DRgKxOgxjZQCsATSqL89/5AZSrfvTuaEfdvn6456YwvTSP2ppa5FMZVi+S+r2tqwM1TY1sV6zJl5CcX4WOAACXBbPuJdT3dKGqpxsqvQHpYAxTt27BVuFE04EBJEsl7n+cUWigsTmxEgrDv+5Ho9kBXTIDPcVbnRrfe+3HbCtsrqtCPJvF4twCjg4MwlTSIJjMYC2ZhlqjgstmRjISgLqYRXt9HeqqKrmwanRsAoF4nK19mzu72K51ktZdKIQddQ0IuJdhVAAfO3MGiXAIKqqQJTBXq+S5FopFMLe0hIg/BYuxAslCGlUNlaioskKHAiwoobAewPTQMIwqLTsckM1vU3c3lC4TUuo022BpM0okxpcxevkGajtaUNPfCeiVWJ2cxrs/ewNPPv4sanfvYpVsNluCWaNlcCWrzKKkLCAxu4TkxDwM0QwKmSzHumxBgXvuJSyos+jcvwuVdguSy+s42NYLp84C99QU0sUMagZ64OhpZxJ2fmEZiWQRuUQBr7/6Kh557ChC0aDIcZIJPPfSh5iEDQQCMOgNmJqYgFGrR0dLG7KJFIx6I0oaIJVPcd6oN+rYyotGjfJAAuyJaGLXi6IgdAiQo+q0kkruyrg9wVh+QJQPQOVV1TKwIh/syoEMOYFm8OlBnlgPOajy57IVmyAfZBClPCn/dQdG7v1TptCU+/tw/syKHckSdUPBKN5RgjLKAC0an/IegRI8tk0l/tbDk/zvjfEoAxsfBJo86LD04APPJqBd1tGMP04cgjYVjFt/f1vAhFStEidJ4AiBg2SR2tvTDaeTejAKgvGfTy7S8G6jYKT3p0uXxlzudSX/uxyQKx/b7cCY8jn8oDkjAwsPApi2m2MPeq34nuh9KZNIgtgSz4n+KgcxNgEW+inBEmKObQWPyg/fm7+zQfPed4nlRPV2CjfZIlWej1vX+K+7560/f9Dcku+hfGzFepTvTxB+BDqXE4zJZAqjY2Po7unhPU1DNnx07pOAWAGiSUDzNgpG0UVEVm1vjNgHCEb6CZ3V5V5fHxzb7UaC4qYg4WWCUfSTlEBOHtD7SVzutVWi8+v9Cm8ZGNoOsJNKiTcXHAPgIl5v/zv08fdbI299Rpvzl2fcf7eCkd9HioPbgWEPGkWpNEJaF+XKVrGGHvS1Od6bIJG8XsrH4oME44PXCu0t8Xgcw7dv4+TJk/cRjDLw+rD1+MFr/B9DMD4IIJPH9v7n+E+0v36IRerDwEFWrQvLA2nuCYIxlc5geOQuDg4KBSP11Sy3SP3vqe7f7jrovu8HAiXijorcFFo21qFVmUgmsbi4hPnFRe5/7g/4kctlUeSegIDZbEJ1VRWam+rR1FiHqqoqJqBkm1CdVo/x8Qncvj2MJ554HPNzC/cp4FQ6AwOBMrlHuaRcRELkiby+y4FwWb0okw68ZNhela4YSCYSTMjVN9RzeyX6XcJ1NCqF6D3LoKjUq7aMaCFyNR6Pwb28jNm5WbjdK4wZCBhPwcXZlZWVaGltQWNTMypcrvtyKTp/krqzd2cPWloaedVROxgq9vZ4PNyrkdoRcXsmJeWNUh4mLSdqS6LUahjPLHEhrw0Wq0Uo+Dleq7hP/draGuKxOKtB9VoDVApB7t2/ysXzpfhut9tRUVnBOWs2l+U2SiWpt7TsaCH/Pj2LSDQCn9eHlZUVft5UZEpzlveKEsGTOlitVlRUVPBZn3quU0/2D+xj/I3NYrKNfVi62g+QLWLj5DtJpelcISxpaa6SgpNiSzKVFL21aByVQlVrs9kExlok+0ci/1TsZieeZ5xbVJHggcm6VBLRSHQDfFYSEZ0TFqm059Cco+cjel8KFbzIyUlBWeDPIQc22ufEEhb7FEcqqY9jeVHF/QSG+Iz7v0QmX74WaS3Qcw6FQojHYtxnjtSoMplKRL3d4YDRYoFJJxzhCCek+UUE/2aOLz5JJsRlfJr7t0sFSJs5nriLreQp379k97vt7i3ZGtPnbn4erRuhxn1QzJeVweJn0plE/EPMY2ncWZHKY7b9PiZmmSDlN84h8nvx+xEWLxSw5WIgmic0ZuWxRcRl+kzJanfjDraqhKXctCwX5ToRVqJKhSv8PqJ1Bc0nwkaEwlbqhyrHLJ575aO7+Q96djTfyW6cn79Ww7ixXm9g/oPjuEziyy1XpT6kNF95jVBBgkwsS4MlFzVs3DudUygHKs+nNq6PetFKreak3ETEXqHq3txDpeuWCzM3hmyz0E/O6fn8Ka33jWMfOW/RHOI2dkXoqM1LMslxjtpMsP10Ns33TS8jcRSNdyabhVZNBRziHu53rhBFd+VzsHyk71+f4vo3uJsHTHh5Pyovrts8x5cVNG48QvEf5Xs3v16a4w/OzDYWjbie+yL7g+ah9GZla00W+MvzQ74v+dxf/hvluVD5GWbjvqRz48Z1b6wtmi8SV1ZWSCLOCsLCXMwzaVyk1jLSr4v74v/ftEF/WGHt/blMeY4rx2iRAzBeIyu5yeadHQOoB3MBihdP9Ze6ezrxx1/5MgI+L4rsHQ4sLC5yz7dUJo3F5SUoJW93UvJVuCq4MjMRT8C37kUsHMaunh628CRAMJdJwqCjTbggvN8pEMg9GKVFKXoxigAlTccNCEeutiIrTCIJKSASwbh79wCMRvPGBkFEknhvEWhFFVUB+QJZEmhElVKBFqse3/3uyzh8+Ci6e3YxaTg1vwgdWZVRUpelyi4Fq9duDw2xwuSjH/sIVw0tL6/wpum0O1jpl0hEoSiRotGEttYWOOwOVmOSV/7E5CQKygIMRj06SFljc0CjUCKbiMNEVg0EtFM1C10X4xMqTmr1RMRm0/CGYkgUFFhaD+P9S1ehM5rR29uNjrZmBNbdaG+uh3thFrFIkMlWm6sKU1OzyOeLODB4SNjRFomQJRuHLNLxGMwGHSuESA1AlW0mk40tS4lULKmUfB2ReAyLS8vwBwKc1LU1t8FqMmNtZQ1vvvkmVGYjWnb2AMoSW8YVMhlU2u3o6+2BjvpfKlVIRmO8OVNwrXBW8DVk0glodFq2+yhAhVUiEpbc0BuMaG9v59ffuH4dt2/exNEjh6BRqbDiWUddUzPaW9swNzuLRCyKgd270NJYB8/KCjczv3j5Mm7cvoOTjz6Bvj37sbSyCqvdBqORFKtpxBMx+IN++IMhJChRoMNyCTCbTEy4ra2uIhkOwq7T4FMf+hAaauoQy2YRzqQ4sJPiTx/PYnr4Dtsldh4+CHckiEwmzzao4WwGjRVVaKmtQ4qsSEs05kqhqstnQS4aTO6piAgMYWZkFDO37sJoMqNtVy/3FyP1WUvHDkTSaSz7vdDrTUhEEtjd1cv9IUbGRzHtXkA0EcVg/z74V9YQj0TwwgtngFIOr/3kB+hubsLpoyd4fBV6I9K0Xgp5GOSNl75fLEGbTGPm4lX4Fhe4mpqUXSarHZPTC2juH0BlRztsFTbYLWaEvX5WldKBhQBx+j4lCzqlgtV/1NhXa9Jh1rOMS9eu4PFHTqPOZIcinoaCJLx2M+I6JatWkSlAnc4jOD2HyNwSKxO7DuwD6hu4QlOl1wsbPPqz7sPUuYsorPtA9X4lrQoxFFHX1IamHd1Q2u1IFrPQ2EyEqnA1H1vsJrOYeucSVqbmmBQruSyo696BqbtjCIaC0FtMUKayaK+rh85m4gKF+OIKvEtuVNbWYC4VQiCTZDAzsOaDuqRA/54+HDx6FEGvH7eHbmJX/wA02Tw8E1OwUC9AixHGSifOXbqInEGLM5/6BDShCObfehcqfxxmhQ65ogK3gx6kWqpRuWcXLo+PwuqqQn1LGyorqqAMJBFbWkFrazUK2Sxq6pugMpswPj2NWDCIkyeOQ5lJY+LaZYRXlrGzqQVz87OYWffA0NyOmFoPZ1UlQjTXEzHUtbVwX9NiPA0LNLCq9RibmMCkewEzwTU88/zTKKTisEEJfSKNlZt30N7eis6De7n3yNrcAnvuZOIxVpDl8lkEElF0H9yDyuZWpNaCmL95CxaXE8pKG1KFPMeg6LIXkeV1JhTGVheRcxjR1NyMSocTMa8X6mIJBoUKyVAY6USC+9b1nTiGRCiA+YlJ2KBFfNHD/SIjdQbMzs6hrqUJh158BleuXYE2kkGN1cFJPfUt9a6toddVj+C6FysBH9pOHIWrfQfuXbmB+J0ptBW00Bs1sNr1mFuYhFGjgb2yBuso4ucXLyPgjeKJ4ydhpgNfMc+qKW/Ax+RzX+8uGBQaxMNR1NTVo3L/XrjnpqGpr2H75ekLF+Eym5k803c1o3ZgJ/TQIL4Wgm96CQ6lAepIEmtuN+Z9q1hNhNDiqIOhpIaywYWBU0egoUQgHMPU1SHkInGR0FU6oW2sxqhnCZlEGkf2HYDDYEQ0m2RCjlX40TTMBSXmRkag12nY7pd7H3q9mF9cQG1bC9uxXrh6FfWuavT296NEsVehRDwS5R6nZL8b9qwhM+9ByROEy2hCU2sDvCEvKx1zoTgO9vQhnIxDUWXFjhefxPn33maVdGdFHaotdria63FnYhztjgYeJ43VhALNm1IRPSdOAgYd8noNFsM+jE9NwD87j/qSFi1aE9tgZkpZhJIx1LQ2w1pdhYkbt+B1r6KtuYUP1QRS+NbWoSbr8FwRmXwevSePIxQKwBcMoLKnG67uLkTmF3B3+A4r07sGD3C8uTU6jkA2g5odnUiliwj7w7xei/4gksuriMXCGF2aQc/xQWQ1SjgqqnB7dBxOZyVMBgsUSi3H4WwkjL6WBjjVRSgzSVTarbxfqvUGrIfD8KfSKBmMMDqdcPu9uDsziWI6B4uC+i7P4sMffQlJIoVNFqhzeRAFW1VbCZNew3bg7lU3/KEUlEoDgmtr6OxqR3VjNVRaBds+63NFKLJ5lPIFLnwgUKiULUKpAQp6AfJSPpZP55DzR6CDBqpCAZ65GYzduYP56Wns6tqJnSeOQF9XBbXejnwwxERlBlko9EpoFRqURqexNjqBiNeHWDoDjUqPqdU13IsF8MhHn0H/wX4ociXYU8DKtWGsL7uRymVgrHWh/4lTWIkF8dp770Jns3NxFLlefPT5Z5HPpNntQE/kvs0GtVbDBzajwYCxu/dQ4XCivroGhSyBZgruSazSCbcKBhrY3lLuhSNZSxEYL/XkE4k4nW8erGAsP8CWH8hkULs8qZd/Lh98yoHejcMQE4ziEL5JFEqawc3T1cZr5EMKA3MyCSgdRh5MtJVZWvLJXSIyyg5cdIBgJ5ByqY6UOzPNJV0HQ2PEOQiqiF1ClJz/cAcH5g0o12VQZFs8WT45iwuQDyY8VtSegHtxyJ6E4rXc2Uq6BvrZJjEq7ucDOE/5vW2QqJsElbh+WS33QeXW1kPrxmcz4SKuh3s1aTW4eOEi+vp2MUi3AcKI07YEo4iD17ZfEgi38RrpdwUJ86BflJWjmz9lklHq5Sk/QnHNm+TzQ65g4xC/VT0oTbENVaF80C0/4G73vpsgiwzZiVcKa9qy33roqVx+nbBXFO8pH2DLiRRZ9SLNqY3X3f/m5QTjViL2flJJvtb7AYDyQ3H5Wisflw+Ox1ZARAI+JDBOnt/yfJHBtw1FI4NapHARKpzx8XEGvanQks4T3ANuQ6lbRvTT2pSeP51xCXzb/NoESmSgUm5DIlvwcRzjtSxAPQFuFBlkU5HF9FZLZ/4MAQrLQK6IlbL1tBgHQYJKz0UilTk2s0XT5nXJgDUBibISQyZSBNgherXQWxERS+B/IS8ARgFMCBKVrpV+j8/96Qy0Oh1KZIojzSfZflWERgFqsIqJ70/qSbMRa8sAZQlYkgFBmSBhZVKpxK026Iuujf7NRdFlRJD4vE0QaxMYIrtEsWYYMJUAV1KQUUG0AMqFbSB9j+MRgYkqssu9n6QvB7rLgSd5/Yq+R5vxlgB6UhlQQKXnTG06bt28iRMnjiOfE04Sm3N9E8B7WGwp/5lQIW+OvbyWy4FKaeWVEd73g0/3v5+IB1u/5Nh3/xoV77M98bwV7Ct/1+1/xoUdUsGKzCfT86EzKCkYDw4ehsFo5jGl65LJNxmk3Iw799/HJlkgXQfNc/kl3F5R2kcZ8BTAK4Fv3IOOMBGaHzod1EoNZmfm4F5axvDIMJNtJrMZNbXk2FXNwC4VW1FORI5hVDwtQfxoa2/HseMn4ORWDdz9A6/89BXcunUbv/Pbv4W33nqLX0+kSTgcQrqoQTZLqA+tPUEwGPQ6pNMJVFW5UOGyI5NOsrMEW3tLaj3uLVgC4okkovEEcoSxqTT8rNJk42+14JGTx/HUk0/AqNexpZ5eq5QIGBVyxSI0OgMyOSpG13F+SNa+58+dw8ryMmw2KxobGlBX1wBSAtIapVY7Xq+X8TdaZydOnEJPTy87EdA9XL9+A6+//nN88hMfwalHjrHzRSaTwvjkJP9sYWEZ2WwROS4mtiKTFU5L9NxUagUToLSOCdcjx4zjx47gCLnvMLlQ5Nx1ddWDn7/+BkbHxpFMpKHVmqBUagWBkM8hl00z+F5V4WTMi/C3/v7dOHrsNhJt6AAAIABJREFUKDvA0fvSXBNLVqhUSXlJ9zM8fAtTU1OYm5uDz7vOpF59XS3aWlrhcDo4phKYTwRdIBhkVzAWXKjVOHBwEDt27OAiTRKBiKI8mhYUfwrcYkAupuIiGXI9kdwH+HXSeqDYSBgkFCTKKGJqahILC/PwrCzz3zJQTPGW/tC8pHZSO9rbmfglxygqSKLeoel0lou5AgE/Pvbxj/C8vXf3Di5fuQK/z8/xIpWmXqAalBRESpIjHmGDJWi1wt2tUKA2CSqYjETo5GDQGXDgwAH0dndy0a6cX4jCJ5GPCkJsk/SSYzbNX8aEuKUWBV41rxGyIKaC+mAwhImJCczOzsC9vMIuSmq1AjWVTp4X1NpLXvtElNLnNTQ2ob6+AW1t7aiqrmWyNUsEjKLEa4zc4sjx69L581hfX2fcmxSRJrOVsWjusUo2yJQvSEQC/U3tIUwGPYqSFTKte6o6EKpkKbaxUigPNY0TkYlUMKFQwOcLYOTOXaz7fCDlqNFk4nVHc4yuh34/Fo2Cig80Gj2UCjVfhyDSwS0z0pkkzCYDizPyOdFPlQ1QSLFJxbnct1XMKcprdHodv47iEpHoNPd37+5DdXU1r690PInJyUkutkqlaE/X8vrTaHWMzdOioXWh1emZzLWazdi3Zw+qq6hAgfZNip+UM+f5WXBxE3++wM/p3j2eNdy6eYsJsXA4xti2wWDi96bror7gtBYIL6HesyajCfv27uN7FOtDiJTUai2CwTAWFxcxN78gOewFkC/kWBRSU1PNsbi+rh7NzS18/+RqSPOO1o5Ko8HS4iJmZ6Zx7OgRHgsqqF1aWuQYqVDQeFHcUNOASgUXtB5LyOXS7OBHnAKdx+ic197WAo1WyQX8dJ/0rDKZHNbWfYzh07/pGYfDEXaGpOlhMOigLJJtdBZajZbjaSQShc9P7pN6VifSvM9RxTITsPL951DIieICikuUn3F+KZGmVDiSleaD6GlbhIasrLkQhMaPWqMY4XI5mM+h+Mt5Fh+pZCJbuKHIrSIelIvIOS6vY2m+y+d8MU45LqzWqHXw++jZUN6ngtli5b2U1P50jzTnRYFCiV02mVymHIqETzyHpXMxPbtCfuP1XICiUSNLfFNR2IxTPBbqbbIfz/LewS1cOD8ilbwBAa8PeoOJr43iAM1vmp805/UkaKLenUQWExkvzTsqqqD9g66VSHAm94kfk4h94rzknFi27I5GI9yiR0sqaq0G8XiU4zHFsWSKVPw6XtcUVzm3Jg6C+yLT4xbEJOepUr9sau3H46uk/UnB90pxSaulnso5qQ1ika+PSHaKxZSv0/mG9iCKHDS3acxLVPRNexs7JVDfefH8CV9VfOjUQKmrpwNf+eMvIxYNQsV+4WosLC9jcXUFdY1N0OgNyBVLWJTIoZaWdiaswpEIKz0qyb4wEUM+nUS10wa9Gqy406kVKFIFD7PvYlKzDz5VQNElKsSBaivBSK+lGyGbA7kKYmhoiDdVpYa1gDxpSKUnknkh0aSDCS1Krz8AZ0UlFCpSUaqRyhXx9W98E2eeeY43iEAwjGQ2B6PdDk/Ah6x06NGrNRi+McRKoNa2VjS2NMNht/O9NtTX8gY9tzjPgJjVYUNjcwvbxhYyOawsLmNxYR5ZRR5GsxHtbW2orqiEslTgnoUqqvShh1soso+xzUIKoJywXUAJa6EgRqfmUFKbMOdex+LSCpoaGpCOR3HowAC0yiJcDivu3B1m6TKNSzAS5olcXV2P5pZ2FPMlmM0G6HUqqBXUly4vBS6R+ZKqKksHKLWanwUlicFIDKtrXgRCYT4AppIpOBx2dHd0cK+u60QA3h3FgSNH0Uh9qjIp5LNp7ufX0tTEZFQuncHM5BQCPj+TeEQOVlY4gWKK7TrT1O9NrUUilWNVoc5ggstVgbGxcbz26qvYs2cPnnj8MU6Mbwzd4onb1tYKi4USzRSamxt5oVDQXvf54V5dw8Ce/Th4+Bimpud4cZIlR9uOdoSjYWRIvVfKQ6lS8JwgawfqkailxCZbYGXLwtwMrCY1PvWRl2BQ6rDi9WFqaR56gw59bW1wlVS4+PZZLPrW0HV4ENOeNTQ1tCKnUiFBdqAlBXrpPq1m7rcWi4SRTMdhshhhcdiZBKNsqJgvwKjUwj/vRqlQQrpYYKta+kNqTgEWKGAymrk6jHqeGagXZZasMApsebi66ubrPX70CE4ePcLKmLHh26iw29m61x8OQ2+1IqtSwGm1wqnTc084+qMsKVGMxqCMRpBOhJBIRwUBX9BgZGgKqup65J12OGus6G5rhD4HDm7UJ41sY/O5NDSUQJUKSKZiUGgUUBAZPreIO+NjOH76NLT+JNbuTkOl06BqVwfUO+qQ1iihoOfuDmDsnctANAWFWgV9fTVaTh1lwqgQiCDi83EhgyKRgPfeBNIeH/d9pR6Sea0KFU4nlAVA5XDAGw3DbLegoqYasXCESf9kMMIWjrNzC/AEQrDU16Kqsx3vXLuKcGgNLnUJOw12GOM5FMw66C1mBBbcfG32mhr4rWq4Y2EY1QYk/BG2/O3YvwtVtdWs6op6fdi3/wAaGhpw+fx56BRK7N2zD+FQCHfGR7EcDaL/kSPorazByjsXkPFG4LQ4MD2/iPV8Gj2PnUTd4X24MjcJfzqNgD8Es0ILdSyLQjoDnUOPTCIBHal0Sgose1agtZrwiU9/HNUOOxZGRpBY9cCmUiES8ENp0GNkcQX+VB6PnDoNtdmEC3duYXLNjcb2Ngx09kIXy6HNWoWVhSWcvXgO3ccO4NhjJ5BJRWCihCQahX9hARru2aGAw0WKWvC80zntKMTCyKZiyOUzsNqtUFusCMwuYez6TZjovxNxJj6OHzqK0Mo6VuYWMLe6BEN9BU5//tMoBcNQE0lPFtK0ESnUiC2sYubaLdTU1aLx0D6UHEYuVlAE41i+fBuKcAJ1jx6AZ3YO4xPjKNXaEc4m0FfXguaqepj1RkyO3sPyxDQTjHToLLosaD19DPrGBiS8MVz8+vegXQ3CZNNi1+BOBMIryIRCcNkqkDQa8dqla1ha8uP5I8dQizzSyRgUeg0rysi++cDRY7zXzS8soHt3H/Q72rEwdg+O5gZOvleGh6EpAdFCHpaeNtTt6YNaoQYyJXimFzH1zjX0VNTDEw/j+tw4dh89iE5bFeaGbkNZ78Suw/swevkqasx26DIFjN25i+WAH5aOVkQsegTyORztH8S+xmYMv/EzJHJJ7D51HHPTc1iamseRA4dhp7WiVCCwsoLp4RFWyBX0SnQc3g9XdzuWFxdR5ayG2mFFNJuCTmeClg5x+SJXixLBuHh+CNPnrrMSWGVQQWmgxEuBuD+Eo7v28b5kbahGw5E9ODd0GfWuCjiUWtgNJkSjYUzdG0WLqxbhSAwKmwUZhRKt3T1w9fQBpJ63GHBz6h5+/vNXUWkw4TeefR6LV4ZYWZ0tZRjWr29qgtFmRz6ZwtL0LNtsk5rRqNWxRTvZIYESML0B9rZWhFdXMXpvFPb6Wux84lEUtEokI1FoVFq+R0rOE4oiohogSglbToflpTVE8wl0uCpQU9IgvLaKdy+fQ8agxu49e9HVtRNXx8Zw9vo1VDc1I5fOw1RUYU9TAypLOeTd83CqBelHFp95gwH2llbYW1tRslqRKhURSSWxsuJGYGUNvhVSGLvQPbgfQ5euwaU3Q5OjvESFfXv6oYonEPN7eU3l9EKdmFhcR43NDq1Vj5wG0FuM0CnVyKbTUGjUUNJhjJ5djAq/FCiGfcjmklA6LUCVDRra15f8CN6bwdLoGKLpJLx+L+oqKlHZUo/mvX3IZhVYnJyBxe5AvJiBs64SNc4KxO+MwTszKw4GdHBQGbAWjuPS3DQqetvw7Meeg9Nihz6ngGfoDiaG76JQKqGusx3dTzyCtdA6vv/zV7FrcB+6+3cjnUygUm+Clo4WnJgTkEwAhqjEpvzi3p27qK2rhd1q2ygIE6XJsiJPAJLbgXr3g5ebBMbWykj6bBkA3wQchGpG/ne5yqMc2PwAASlVIMvAp/zz+6oTN6okJVWhnNg+gJx5EGi9AShLVdkMSEvV2vxWNI4CEdwkm1hVRFkdpfiEnBBZSwSjeA2drxVUYEdEGIEsXNhGyk/KxcV+sx13tDH+Ehi1QdxIFbz3VTfKhKhEPpQ/C/HfdC8P/qTyMfzAwVLuc/eBQ2c5cSWD4RKYzidIcaAT4IEaFy9exMDAAKs/toLG8mdud30MsHF/uU3STL4nBmC2H8EN8lA+NIvnTsCQPCaytebmrC4H3Mvn+lbie+t8l1/7oHXwoAO9DI6Xf94meSSub5NUuF+19qD3e9j3trunrWTC1nX3oEIBAURs/2nlJE355wr+6eFM6VZyktcH2xdK1OJGQYM4sYqwIIBdOrMU8gQy5jA2PsqFoQREyfGG1+MGa7vJQhDwIQhnAjw2e1KK95f6UUmuPHQ/DKBI90HndAKYKCaXx7JyhbYM3Mg2d/J5Wu6dJRPcMuknwBlBDNLvygqLTeWlOMvTawjEo/9OpYQtoiBTxbMRFl8EoolASJ9LP6fCRQKy5DUh+o7RGUh8FoGxVLRbzIn7l8/2Yv6LOUk2jDS2BMzSNWw6HlH/tM2edPIeIMdSAVJtkpmCTBIYhLgfAbZw7xipMIQ+l4uWpRYswiqRAGWhVmCFvVSFT/fF7VJYNSHIVNkuiq0wmYDc/Dz5mWzOEWFHSDGdCy+55xsRU1mxZ1FfPoMRSQLpacyIMM7lcOP6NS5IJBBIvhe5t+Z2a//B3xffZTJMepB0L+UqIDlel++pD1v72625rWtNng9bY8L/11izfYzZjBc0fux4TvkJYUzZPG4OD3MPRr3eCCJvaT3I80QuRinfl8qvpzw+8XgwzCItAHboktoAMY5Pz1bNz5/mKLVRofO5PxTC0I0bjLPMTE0xWfT4449h7769rE7UqGm9EcFIpQiCxKDC7FA4gqGhmxi5c4/J0Z07d3NR5PjEJM6fP8/583/8yz9n4ooIaiINp6cn8fIrbyMSiUOroTWo5HhlMGiRzsTwO7/9WfT3dfPZT0ukP4G4oDUiFccoVPAHw7g1cg+3iNDw+vme6Lp0GiVeOPM0XnrheWhVNGcI68pwvKJCeqqOS+cKMFhtmJ+bx/vvv4/z58/x5zx2+jQO7N2LikoXrFYbDzERLtQfkRThMzMzuHP3Hi5evAKHw8kuZCipcOfuKCsL/+UXfxfHj+zj7EalUTJ56fMH4fWFcPbtC7h2fRhmsxPJVIpBYqWalHNAOhbF82eexv59e6BUFlFfV43GpgaEgwFWLBFOQss1GkvCs7qO115/A/fGZgCFltdanpzMqitx+tRx7GhvgdlEStIkXC4nqqqFSxXnPiot5+BqanmQzWBmdpbvnVor0PMhAmXfngEcO3IELc3NQpxBgLhOy3OSnhH9oZ7lo6Oj/HyX3SuorKxC/8AAHn/scegNeiZ6Klw2FHJJxhgpNlBuT3GJcCgilAh3SVKvdyKHqeCBukpqdFhy+3D5ylV2pUrEI2htaUJrSyOrOik2UnEgKS0nJ6ew7HbznkNtT/bs2YvW5nbUN7Rg+PZdvPazV1FXV4PP//Zn4XBa4V33YHZ2llWLNN9W13x44613EAzHoFZTgTkdb8iSluJyBja7AQf3D6C3p5Ma+yCTymD37t2ocFpYpiC+5MIuqcJOUkOW5w9izQqFrYTgA0odF2vOzy3i9shdXLl8BW73KpPA5ETXt3MndvV2ob2pBmYztRoSJASN6+qaB5NT07hy9TrPrYaGJnR19+LQ4SPo7OxCLpdhstlmtWDdu4YFUuQuLzH5NXTrNuO56UweGp0JRVDv0QLjbBnC19QqdHbsQH1NFfKZFJ44fQo72luhlGyRhShF5Ax0llKRcwudBajiVKlCMBLB0M1hxr2XlpfZop1yA4obVFTQ3tbOWHIkFMXk9DzIMsZqdnCbLXoNdahIJiMYPLAXTqcNWSryUQlCkcQ3jBdyvMxibW0dbrebC0btdhsMeoodKS4++pd/+EX07+5DMVdg0YlnbY3jUTyRYjvqpWU3rt24CbVWBzWRZuR8p9MjHI3CYbXh+WefxnPPPsWcgcWiRzIZhcGgQYlbMIm4SeuACh2oldf0zCx+/KMfw253Yn5+BeFwErFYmoUcag0RLxHY7WZYrUbes1ubW/DZz36Wr43czkxOF6K+AG7fHsHNm7cZj6YCLJvdhqrqSpjMRqTTSQSCfkQiYX6PHe0dePSxJ9DV1Quj2cLXEQqH8frrr2NpcR5f/tKXGHO/d28EZ8+e5dgRS2QRj2WhJZJRpeW4QKi/SkV/iuy2ZTFQUVWeca7PfPZTaG2r50IipVIDjdbA8+fc+xdxe+QeYrEkHE4X5xqEqXIORft0IY1smtwNK3HwwAHOP27cHIJnjVr7aKFQaXnuFRV0WuQTI9Rq+t0cXA47i8EyqRR0Wi2TXSI3EsWoaYo/aSKSdbDZHJzz0fqiOHr69HGcOnWMYyi5GlFOSzkqZS/C/psIVKHYF6fQD37JOZqcB8h5qzgrUVEcneU0iEeT+NWvzmJycpoLPcw2G8KxOJdgOVyVHJe473lRAZ2W2qxkmJBXUXEcKzZL0GupOE0U2dG6oryP2pwZrRbYnU40N7UwHk9nO8I0VOoSqJNRsUjvRcQvFZWpEU+k8bNXXoPXF+C8jNwaDSYLrDYH4skUx1oGPopFpBIxGPVaFuCRWp6Vo8yTEyGn4gJ22kvp+1qDlkn3DStwgx6PPvYoiqQcVQKJZALvvvc23CurjNvG41nY7FXQG6zMd3GurVEiS+S1nsRmOSb86L2pcIjJX8pPAHbnbGpqRm1tHecRTqeL13kqHud1l81leA+gfWTJvYxz585zsQs5dmq0elhsVNikhFKt5eIpyomoQESpKCIeDQqCsbunA3/8x19GJOSDQaOGs6ICXr8fqVwO9yYmkcrlYbRY4af+e1odvzH3mqaKlGQKZqMJJapmUJRQYTejvbkO6lIOyGWgUYoqIRVRqkwwCqluibVzwi5G3OqmCRVdJLPBxEiTb3cux30GiGBUqETVITGxnABKibA4OABXrl/nxMPmcMFAgUZnQCoPxFNZPHfmOd5QaEKY7HbUNjVhamGeJyVVihg0GraGpB5bOrUS3Z1t7InusFixp3+ANxxS+5FqSEtWFbW1PFEJyEnFEggEgliPBFlZ5LTbEPR6EQkGUF9djdqqKgZMSaVHfb2a6us5UWTrL60W00ukqlyGymDDzTvjHJgOHTwIr2cZ8bAPVS4rJ0DRWAQHBg/CaNBDr1Ujmylg1ePF2rqfD7h2mwWtzWTdquWKBlKDiZyXFrgSKr0OCytuTioo0C8su+EPhKDW6DkAsOd2qQSr1YzG+noE/D5cvHINg0ePw2I2s/0qLbKAb5370jU3NiEajmBqfIJJF7VSja7OLrQ2N0JRSgn/ZtpwDCYo1TokUkT8qRGLJ/AP//AypqemcOzYMTQ21OOnP30FbW07YDZbOHhRNdP8/Cw0GgUMRgN27OhAMBxhsnvnrgFY7S5MTM3AZrOLSgq7Deu+NRhMVCmXRnNzE1dZhUNhJONJ0M5k1Bmh1+jx/nvv4vrtK/idz/0m7AYrpubnoLNbeK76FxfQYXUgE4shpSyisqsD874ALCYb1rxB6EwWKHIF1DmdaKmpgU6lwJXLl2C2mXDu4nkcPX4M+/bv58NAMV/E0sw8qqw21NXVcfJLNhg860tg20GqYLt6/QYrN/cePYwMbQMGA1KRBDpa2/kZfOubfwen3YKm2ho8cvgI6smCw2jEysQEZhYXoDbo4Q0G0d7chD29OxFIJ7AQCaLS4uAekPl0HCUVVRwVoUhmoSqocfvWFBQ6G6pa26CyUdWYBtq8qBZJ5jMwW8xQUd/GaJK3o5JJi1I2gZFbN7A8MYl0NIWnTj6JwJ0ZhGaXhZ3s3i7UntiHuEk0S1cHkli4PYpSOot4LoO0XotjZ54i1hmzN+/gxuXLXJ028MhplLx+JJc9GL54HtFMCuYaJ+ZmZqEjS8DaCkRRYBLEqtLCrjeivakF7hUPBg4fwuTSEvQVLvQePIhQPIHv/+hHuDdyC9ZSHrt0dlQXNbA1VKG6tgb5WAKpSBRKkx7VB/qQUpTgX/Qg7F5DNBhi5WhXdxdKmSxXarlqq9F/ZBCLbjf0Kg2aK6oxfnMEkWgU0VwaOZ0Kjx05gvlbw8iQxeqaF6s+L5x1teg7PIiOR45zjjs+PsbzsMZZiVwsiUQmA1NrPbJUqZXJsRKcqk1r6mqws68XeqMepWwGCZ8fty9fhm9lBYP7BxFJZXHx8k001zSgpa0NK0E/3r1+hUmQYwePIBeMoUpvZfX3jMeNxz75Epo7WoBMAgplEciluDJsangYw9duwqjUA6kCGqpq0X9wEMvjdxEMemExGxHy+9FY2whkC9wfsaGnG/5sEsFUAjvad2Bi+A5m7o1z1eLhU8fRd+QgJs9fhcIXQ01NDUKRCG9atJ1S9WpFVzvC6RgULgtcdTUIr6xh5NxlFGJJnOo9iNDyImZXluHV5tG6sxMZjx/6TBEukxXegJ/jAJGxRBYbu5qgba2Dj/zhVUbMnbuB1esjUGtLOHh0DwrpCAILi1DRVuRw4MbyCsbnPTjU0YVOsxHEDaZRxPz8Aids/UcOQ+myYWjsLhobm+ByuHDr6g3UNjXyvLn0yzdxYGAfmvfug8JuQlan5OqlSCyBeDyBpWt3MHttBBmtEseffwINPZ1APIkLP/85FE4TmtqbcfmNt7DD5ECnoxbvvvc+dj16HPdSIYwsL2LPwAG0m6qxv7sTiYwX4bAfrsYWJCcXsDQyzhX3+konWvf18yF4jIoxEhlW3Xbs6YezuR4rnhVYHU4YG+uQUOSh1eqh0+iRS1OCq0c2HEZkdgmTN0eQyWV4PCcmJrHmWUOlzYl9PX1I0PdrXIhqilDr1Ti8aw/mL16Fy2KHyqjBonseJqpYzRcRoarqTJb7IkKtx8LqCmDW4+7sJKwOC04fOgxrSYUrP32VC2S6Du2FNpbA9XOXWKVI1XWU8dQ21mNqeppVlnajCUalBk6DGTUtzYiolawMrK6uRZr4A4cZHfv2QGe3o5jOQkmphFbHVqQpoxZJnRq3hsYwu+iGxqRDp8WBweZOPjRNXLqIb/3sx3jqzHM49dSzGHEv4hfXLqNoMSMZjaPgD+GlY8fgSMYw/vabqFar2N68pNYgVCygdfAQ2o8cQlqnRZImNXmce4KYuDuGidVl7D3zJLImPdaWVqFXU6KYgN1swsGeXZh97yJGhq6jpr0ReZ2G42xpPQxNvgilXgWV04Tu/f2cmFptVu4FSvHCrNZBV1Qj7/Fj6dJVJKJRWOuq0HjiIGDRw31zGPNjk8glkkhn0nDPzaOvdQcDKVSsoDabuVK6uqIaYQJFWhuhS2WwPj6JE4ODUBmNiAWCMFQ1QKnQ4OU3f8lz+9kzT6Gmpg6KeAqFSByRUAhFlQprySjmgutwx0LwJWN4/MzTaOvo4KRVR4c/SQEhHxLKwVqqWq+trWUbKRnslQ8V8uvk48fGIWMblHE7MqGcXNwkTWSFlaT0kQgoAYzLZKg4/GwlOuTrKCcn5e9tR1JyxrUNoVH+/ltfw0okySpHBlvvo0XKFJMbtqJ0WGLAgVsGi+p0ArmJcyyU+G8619Hxjp0zCACkXHybXkLlz6P8PsrB5a3XvXXM7n9kIuN/0NeDgOYN4Las51w5yFv+3D9wrQ8kGC9hYKCfQdcHE4zbE6D0/vIz3vq5XNy4DcG49b42iT9ipWR7yk0y+mEknDwPytdFOZH4oL4x5a/dbtzl5yn/XL5mVj7IyluZOJde9Ouuc5uluu23txsned49aJ79zycYJYpRIVsyy3OZvi9oQwKC6DhKxYxjY6PYuauXiS8mjKQ+rh+wWeYejrKNmKiaJpBBjjP0HOT5ymdiAoAyGbFvcAGCCiarhc+lHPOkymiZmNxYR5IagQk/6blyzCOiUFJNytcpCEih/CXgioAO+RnQdck2etxzhc7m2axQykhxlK6Jfpcq31mdp1JAT8U0+Tzb8FFPNFISl89ZmdAjaz36onwRBanq+77iAhrfDI8DqYNkEbUg9FRCIaEheyYxVjRPiOCTnY3EOhagMa8p7m1HyknhfCTfH42tXKBA90FjQOoh+jm9F4GrVouBLXCp0I0+i54dWemR1R49HwL0aGIQuC/IUQKyRL8jej8aD73BwAoT+h4Rq/RF90X/pveka6eKeVIlEalKFeZmqw0ZshhkJYRQUV27epXVY2RlRs9B3AvZqW1f1LHdgtxKHJbvpfKaLH/Nr9ujH/Y5W+POdvvlPzWmbLf33E8wivlya3gE+w8cFAQjkWVSrzixHjZ7p2291q37uyAYJYcAPtuL/Ve0AyKSUBBFzLgrVdCbzAyQv/b6a3wuXPN4GLD/8IdfwpNPP82kICkuSG0jiHVhx0h/s8mDRotMrsiF3f/4s9dx9foQnC4XkqkMA8O1tTX4iz//vzkvIFCTpjqpS/7sL/4bxsYmOM/TackulUqO8kino/jiv/gdHDtyACpQnzwlclTkT2dvvZHPHpl0lmB+QKPD7dt38N3vfZ97ajO4XSrgEx95Cc8+/SSDuTqtEulUnIHTfFEhcLhsnoHqf3j5h7hw4QIqK1z4jU99EocO7mdwnbAl4a4n4i3FTyq6JnCZ8KIrV67ijTfexNLyKkFpfP00zz/7Gx/DmadPI5dPQ6WR1dGk5tDgvfcu49vf+SFyOQWfP0kJRXlxPptCU101/rc//V9QU13JZCE5bhE4Sp/NaupsngFcvc6ETLaA8xcu4++++T2kc0XuSTawuw+f/PhHsKOtGSaTnsF2bk+kAAPTlMfH4jFotEaUSjp21Hr3vfdw9dpVzMzOcMFdTU0lnjvzLE4dP8GSKcKjAAAgAElEQVTEIgHiZlZwZpGTxB40d8Q6E8URRDz87d9+HecvXGSCprq6Ck8//Qyeef45RIPr0FDbimyWi/2TiTiPJtms0rM2Uh/LVBoFVh0S6aDGyto6/ubr38LM7ByrbJ579hmcPnUCLocNWq2Yg3QWIayTHs/S0jIuXLqECxfPMwHc092HeCyN1VUvYpEo9u7djT/9038DvYGKPUSORLGPKIdwNIG//n/+HleuDkFB1sDUkosKVVQUA8M4cngffvOzn0RzYx1fG51peDYUMtzeSHzJ/aEZPZUsGWWLTVFAKOK7yN3oGdK8JRXZe+cvMkGxtLzCcZJIGio+e/GFF9DR3ga73Yo0CW2kvZ7iAT0nIkFzhQLm5xfx13/9t0zaVNfUIZFM46mnnsFjj51iBzWKwURi6PRaqPV6RAIBBPxBfPd7L+Pe6ATjroUCtdQS8V2hKqG+vha//4UvoKmhlgv5tUT6ka0urQcJ45YLTETOJhSDRP9n8kUWbGRy1JZMC38giG984xsYGx/ngmLai/7gD34Pu/t2Y2ZmDl/72tcRDiVht1UgTA5EVMRKB+hSFv/qS1/k9jakZqJ1T88sR95zHIfIDZBaTwVx7dp1XL16FdMzU4xD81rVKPHv/t2/5VYEVBxr0OpY/Ugxj1RSNN8i0Ri+/d3v4/rQTaQyRBoS6U7K1wwX9tdXV+FLf/hF1NVVQUECJRIzKGg8hXMBke1EdtL812qJ8I7x+NgcFXAvenD5yk288cuzvM5JtdXUXIdnzzyJzh2trKomwo1shimOUeGEPxjE3//d3+POnRHOAXp6e/Hoo4+ipbWZFXlUEEXrMBQOwef3YnVlBW/84pfw+YIY2Lsf3T07mWNYX/fiV7/6Fbo6d+D3f+8LvI41agUrsGm+T00v4Ac/+BkKRXKW0DHfoNWrkc6EuVBpoK8bLz13Bia9ntvDtLU3QamiQkS6fzUTjKWSCuFIHNPT83jr7Lu4ees2bA47wpEo5zNOhx2D+3ajoa4GLS3NbKVMgpbVtTWsetZx9uw7WHJ7mJQuKEiNTspIsuZOor7WiU9+4mNoaqxncpliEK33RCLJ+Qg9v6WVFdwevsNCDiIXUynKr0pIpeL4/Oc/gxdfeAaJRARGg5YJNc4bZIKxRCTjwwnG8nxfzi9EPkCnXMp3KcemHrVFTE7MYN0bYDVoKBLF9Zu3MTUzhyK5OvBZXsQEiuWUH9FzaWM+Qihj6foIJ6Fxo1hI1tREzOdKJdhdFWhqaEZPdy/2DAygu6sLpSIVkVGxBllFC+Un7T+pZBa//OVbXASezuQwMzuP4bujvMa5mJfyaA0R5Hlux3TsyCHUVNJek2ECVrYqp4IyyhsXl5aw7F7eIOqIYKRckebsX/3Vf4KazveZNBOHV65e5pZttK7u3p3EymoASrWBiWPOP3VqFmdZbAYcO3IQpTyJ2QpMbtK+nkoKzHJ1dY37T1dUVqGpqRUDe/ayOlurUQrMX7LKpWvmNnvz88yfTUxO4e69CSQYVzQytyQX9pKam8RtFAcVL53aU+rsbsdXvvKvEQ0H2KqTiAVKgHRGI+6MjcO9to6augZ4vD6uwKLqDSLT/P4AdDoDS48TsRjCAS/SsQia66px5MAeJl6KOTGYwjtWHIQEjEPkF8MdDyQYKZiRlFquahwbG2OCkR4aH5KkasbNBFiJYDiMd98/j/0HD/FNL7pXcG98Ejmo0d7Zja6Obty7N8pVBEWlEgabjUkZygy4vyRtwGoNsokE1pfmUEhGUeNyoaOtnVWYs3PzMFAVNDG0ej2MNgvbbDgcDlQ4XRyQjS4Xook4VzusrazC61lFZ3s7OtvaMTE2ysG3wmFHW0sL/zdVC+RKCqz6QvD4wvAEYogks5z4du7Yge6OFniW5xDyr7J8f1dfL3b172Y1pJ6k44US5hdXMLfo5kMdVWl37WiFw2LgRFFmqmlTpg0pnk7iytANnlTtHV18WKGkjhIVktjTe9CkSiUSaGoUysG33z2Hju5e9iinpK+urhbLi/NoaWpGXW0NB7L1tTW2y6XKOLKHpSBbzMc5+STZMG3wsUSKqyiIoH7nvffw5ptnuZqArpkOngQ8ErBPknSS29Phe2joGitAurq62FqVeikuLK3AH4rCanMiEIpgZdWDhsZ6Vh9S9VBtbTWCQT/bYVKSNzU5yZsK+aYbdSbup7mwuIDrI9c58X7k8Am2KrFVV7BCp95mg8ofwuriAuKFLHQ1Vajv7ILV4sTM9CJqapoRWl9HlcOOSpsN8XCQ1asdXe345re/idOPPYr+3f1sTxoNhjE+OoYO6h3ZUMuVTUuzs9jd3Y2WhkZWFnlXPbgxNIQ5jwehYh6GygpYKyth0VlwaGCQVau0aPf27cTCzBTmJiZg02rR3tTMFg13x+6hqFJgR083k4klsuFDGlfnp1FlcKC3uZUPxGojVRoUUYqnYLO6MDoxi0gojYGBfUipMlBrlVARIEnrgVYp9UZMF5CdXMTCnTswmfVwNFZieGwE7vkFJKNpHB04DF0ojWIojhQFo65GtDx+BEmrlklPQ0GNUjDK1ZrpUhFZrRJqow6ZcAxZXwhXL1/GgQP7+T6ii27EPesIBAOAXoNoIY1bN4bQUF2D7sP74aivxfCFK6hQG7iXHCW61a3N8OXSsDTWwtXYwIeuVDSJTCTJyX1lpROOZIFJUldjDSx2C5anp5GJRNCzexfsA70MvHonpvHWj/8RuhKpYXVorKtnpVg4FYfCasLRF56B1mVnojQ0s4y54Xvwe7zQGvQI51Lo3tnNZPv6ihtvvPEGTp44yZWMtuoqrrKhBu7vvvJTTtyomoxigy+ZREX/bvQeOsAVNMVsBstzc7Dp9LA7HShSFSitIxUwNTqOVDCKHY0tMLtcUGsNGKeE6qevoqujEw0tLRidmsKqewVt9c2wGy1MPNO1737kMIx6DVI+WhsVqGuphabSgYTbDQ8Rw5kSkp4QzNCgqbsHkdUluOdnoNOpEfKHYDMTqJGD2mZF2+kT0Na6uM9lJBbHudffQMjtQc+ODvTt3wOj1QTPrVFoPVGo8kW21zZYTIhkUthB5EmlA2+8/zZqWptw4sknaReGe2KKgfCarBHu28MIxyIo2vSoaWlEaN6NSotN7APKAkwVDt5Yq3vaUH9kL26OjmBkZARH9w6iCgaMvPUeErEg9u/bjZR/HTlvAMVkDlmnA2PRKK6MTqHZUYFj7TsAoxpT7kUUYmmOZe0DfajatxMTPjdqK6ph1VmQGJuDyeUiGSZ86z64XFVQawwoGtQo2WmPNCOBAhbXPbjxq3dhyyvx1ItnoKuuQCjsw8zkBFaWF6AxaOGw2cgjBrlZN4ruAO+D9t4dGCvGEMsW0Fnbiqw7jGIuhcbdjUiFg2g02FDwhJDmfrI55E06dBzaC43dwvvN+swS5u6M8xwgde87F87BRRVspx6Bym7j5HB9YQFr6+to6e6CyWahpilsYzly7y7q65oQWA8hn8nj3bfOoqujCwaXDcvRAApGDfb27kS7woC5C9egzuSgr3OiZW8vtLXVnPSn8nm2NE1n87hy6Rqm5ubR2NGOXYN7sXtPH2xkaR5NQuFeE/Y9tVXAmhcLQzeRCMe4/63FYkFTSzP3YHE6HGw7sTw9i2ayoFYAuoYaVml3d/fyOC8FvDh25mlYKytw59oNxAMRHB48BF1VBRLKAtI6Na7fHseK1w87WT9H0ugqGVBlJwt3Fd6/chHhRAr9Bw+hdk8fVgtZ3JidgsVkhiaZQtHjgTOZgHJlGcZkAhpKKFVq+HI5tB46hMajh5DRqJDVaaEuAO9+42X4POvI2k0487ufw1oqjrtDI/wcArEwqitcOLl/EPHhCUxNjkNdbWWr2CKpH0Ix5GJxlpspjFrsPrwfRrMJWoUKo0O3uTilpbEJvTt3IesPYfiNd6CmSnCLGa39PVBX2BDKJFBQK9h6FMk0xm8Ow6BSw1VVyZXylRV2rC0to76tE7FwALoqJ4JTM/BNTGFXdw/WV93wRaNoqG+DtaYePzn3HuaXFvGxD30IepUac9MzvCdQQYA7FMDdhRkUTDq4Gutx4MhhVFZVQqfRcjEW98yUbOW2EoyUq9FapcMPEYwPskL7p4CMWwmSrSTUBklS1pOhnJgpB09lYJYy04cRjOU/lz//QeTXw+5jW5JGUlmxHaoE/MvXWA5obhBd0rXSwYn6e1OOX2DshUBMCeCUCEZhN3S/gpFNRLYBobeSaluJoAcRPzIZ8kEw9n8iwSjZRsnPkAgBAjMJRKI4sx3B+DDSqnwey8+f7/EhBONWMnrzmdND3iQYy8Hwh4H1D1Mwbu1VWD6/tptrW59n+QGfDqjyvJPv4777/uch/vf99q8jGB/0Uf9/IxgJIFDRmbJAgEsaY2P3sKtvp2SRKlmc8VwRxNXGHzrwcx8r0T+FCUZqOUHWTlxBznpjbgtBpBbZJBHgSaAFgShENuoMerbLIrCSyD4i/WjO02u4ZQaTEkIdSGAcvRfZlQkLz4IAAKXeZdz7iQgWev6Sco8+t3wtESAp+rYp2I6NiDH6bCb86H1UKgZI6HfIokkmA+keqQUJqUEo9ouf59kOkYqUiSSl9yNQhe2qJNslBorJfonIgSIBO4IcpN+j3xGfkWGwjMaD7VWp4JfUSqUSXxefaaU9SX4vehF9X9hOkwpSkIyyepMRirwgLAn8IfKTzgVEtISCflSy2sqCaDTKY0CF1waDkV9HX6xcLBG5SiSIAL2JMKJxDwaDfO9U8EBkK4GYPp+fP5uwBHotXT8RlkYD9TrKIxqLMVBud7oYHCQVBwGQGwTjieOS9e0/j2Dcuv/JcUdep+V73v1A4D8tKJT/bjmB/T8+zmzuPQ8jGKmSnwhGWbEqLEnLLYvF/ZXnHBv7sERoSCbkrFCn4mEFW00LMoTUycJrQMkuKSN37+E73/0uq3pKxRyTXJ/+9Kdx9OhRxGJRLkwjmztq+cIqXQZOCfAT6iWat0Q8UauTVbcHf/P1/4ahm7dhsdqYSCLs4z/8h/+Tji1sE8gUi6KE7/z4LcZd8jma/2ThRo5lQp3xe1/4TZw8fohxI7pSwmRoJYpeZmTHSMRIDraKKlbBkJruW9/6NpYWF2A1G/Hc00/huWeeYnCSiFCyGGSVnEKFLAkSFCp88zvfxfnzF6BVa/DRj3wYzz/3DLumRcIBJtNpjrMym9XFRMiKwgkaYqPDiXs3h/GjH7+C2dkFtthMJjP4+EdfwEdefBrZfJoJGxE36Xo1cLt9+Kv//HWsr4cE7kjgp1rBrXdOHh3EV/7VHyEei7DiiWKxxWzgz+XiN6IhlBrEY1SQq8C1G0P4zvdeZsvVQ4ODeOlDz6OBCpZzRE4mWY1Ja5niKymhKBaxyrigwOLyOn7045/ixtANthWl6yBCioD9Q4MHYNTpGCsl3I2s8CimZ0glyaC4ZLPKZLACRqOJizu//fff5CJVKgih2PH000/jheefgc1qEMSylqxAiwwmG3R6junxRAIWix0JUp0rVVj1rOE73/0+bo6MwWy24tjhQ/jUJz+BqqoK+NdXGSSm5yIXtXD/QY2GrXJn5mbxwx/9CFMTs0glc6itbuA4tXv3TvzJn3wZ+QKB+ORgJ3pg0n0UoMarv3iTnyFKRBiJAo9iKcukysc//iI+9OIziEepfz2pkHQo5PIw0Hm7RHuVVBwnWYuTcEVYh4t9gmiNDetyUphTMYrZgkg4ilf+8VW88945tsMklRu9/tjRo3j+eXqOtazSKeSz7P7GloDc5khyPGH4WrTJ8HjW8Z//01/h3ug4bDYnctk8Dg4exEvUb76ulomNbCbJ+xLNI7urEpcuXMJ//euvI5nMcvzW6Y1coK7WqNDT04U/+L3fRYXDyg5AGrYHLTDpViyIuci4uSSEIaVYgQoO2BqSbEf13PaKVIHkLHXjxg187b9+jQt9PvOZz+DUIyeZXAhHY/jLv/wvGB+bYfUohTdyfstk4kyi/Nm//1+xe1cvz0HKEyh05OjMLjnRENavNVuQCkfZBv5HP/ohFhcX2CK5prYaX/rSH6G1tZmtEUV/Rho74ZxH6kO1WoexqSn87//+/0AkGucWGhQbSSFtIKe5dBqPnDyG3/qtT0OtKMJi1iOVjDJpRfs+2cHy/k2OPmTNSJbQvM4MyOeUiESTePkHP2US32gy4A//6Pdx4MAeJqZJAEV7NRX+mE12TE3P4lvf+iYmJ8ZhtpjQ378Ln//C73KbKIqXREayVSzlM+xEIZT8Pn8Ar7zyM7x/7iKr1GjMmYjNZfHC88/h4x/7CAo5cmkgIRQRiaRoDeGrX/1TBEMxJvioAIEwbShyMBnV+Bdf+Dz2D/RDSc+X3KaKWV47lJMIQpWKyaj4TMcqSCq0+PO/+I+MW1IB066+Ppx65AT6d3bDbKTrEeuV1gph76QevXjpCr73/R+yclipFaQhxZJYxIu2llr8269+BU2NDWzRS8+O+BoNu0gVkaV9gKwzC0W89977+B7FwLyQhdF1fu5zn8Hjjz2CeCzE+QpxHyLUEu8jcjnON0sfLNgpPyvK5/XyojqulVVRfBMtLwx6E+dVRQXlwKLvK3E833v5Bxi+c4/XtSjoA8ctwiM+/OEX8MSjp6HXkhW2kuOJSqMW9wpg3evD22+/jfcvXGSxANlqm40WzjGfefpJHBrcB4uFbL8jXEhCY56Mp2C2Opjw1JgsKOVLmJqZxX/52t9gamYeFpudFfNcrIISTAYdvvon/xr9u3Yyv6LW64BcThSDSTbK5Jw2vzCPs2ffZpW4XIBNeeJXv/pv0N7ShEI2BYOZCoNErptTaHDu7Dn85KevIxKjIjSRK2upHU8+haoqB/78//ozLpggLoZ9EKjPKBX7pNMYH5/Er948y8UPNFdoXpAq/sXnn0NLY71wTcik2EGBVPJqUikaTeyE9rPX3sBb77wnyEWoWBlP15pOJbjA6MnHT99PMCbjYSYYqWqIJhQF51WfH6vr62hsbmWGmKSRJEkm2XM8lkAkEmNiz09etFR1QZ7khSxefPZJmPUaBj7kKha52TNPvl9DMHLiL/lPU2Agm4SDBw9uNKxmi9cy9SJVQlBvxSvXbuDMCy/BZHNgZXUNM3PzKKm1WFnzYlfPLqSSabZ5KKnUqKqvx9LaGnvvEsGYS6Vh1miQjsUxd+824uvLGBzYg8H9B5GIxpiAq6ipQbKQR4r7SRXh8Xm5AocIAiLAdBYbK51IjupyOOGwWdFQW8eJ3is//gnCoSCOHz6MQ4MHuRG2gawYSkr4w3HMLa8jEElCY7Syoi0c9OPU8cNQkXWAWcu9LRsa6lBRWclyWwV5xRdL8PiCWFxZ4wBMlQwtDbUw68ikMC90oVLvItqEikpgbHKcg3tdfQNXAVCiSskXVyjxwtSwtJ4SILqPX/7qLFraOlBbV8fJF1moLi8tcqULkYLUc5EOj2TXqlZpYLFY2UZVq6TPp/ek/6VIoWZCc3F5GT//+S+YGDx08BBbglBjayKZyIfd7V5mT2k6xIXDAQ7uZBdCk5t+h96DNm0iWcjTnSpRKNhShR4pqfYODHCCzNWfANZWPbwxkCUAWXDQ5kTEkD/ix5VLl5EIxbBz9244yKIgn8GBnh4UVtcxcWcYWSXgTsbQs38/GmpbcPPWKBwO6h+VAXX5JOtbkvSTjz8RdGPjY3jyyScxOzmFZCQGVZFsdNJIljJobW2C3aBHZN2D7sZGNFfXwrOwhNG7/y917wEmZ12vDd/T++607b0mu9ndbCpJqAm9KCpVUWyIinp8j+fIUVGPqOco6FEseFCQJogQI0VBWgIkEEgvuymb3WzvOzO70/vMe92/ZyYMMUGO3/t91/st115kd2eeecq//u7WA6vTCXtNDYYW5nFsbgajHg8aqpqx4cz1+NOTm7B4UTNWLVuKZDiEYoMBw3198IxPwD/vw/jUBKrqarB63Vqx/eg9sB+lKzrg06mgjWSg8oXRXF6B6rpKpHVpDI0MQW8xo29wCFNjM7j4wosln5CAVmjeD4PFDIfLgZQ/CHcsi8N/egGBIfqJZ+GsK4MnuoCp6Sl4ozGcfd5FqDLa4ekfRjyVRknXIji6mpEwaZHiBj+hkiy1TJJ9Jg1DuRuRRAQWrQ7jRwaEPUTrN4JxM8eHkQ2EUUfQMLgAXyICu9WKBLPqolFUV1VhsOcwaksr4Cq24/DgAPSlTgQMapQ3N2B8ZgbBuQDOXroKjc4KBJNxeLJx1DtLoQ7HkLGoYXHYgGgYmmgcVocT0+PDmJmdQbHJgp59+9HWsgjhsRlEvQuwUYUcj6CifRFql3dAZaGHvQGqQAzegVGMHTsusnpNsQWjE+No6liCrS++KADhagLMZCRzbCFpo6EeQ1tfFWYhB3p6thscTviMVpz7viskK5Ksp769++A0muCsqZFNi85VDI29CMFIDGaVHrqsBgF1AtBrYAwmsffl1zF3bEgyzYLhMHbt3iM+9ByjFyJh1C9ZDFOZS0CrhbFRdHe1oblzMQKzUwh4fdAksnC6KhCb8mCyf0jk8raqMowe3COLN4PBLMwps8MOe0sDihqqkbAZRbl5YPde6CIpNJdVijVvutgCq82I4NAExt7YAwOtKDhOqwGDowhli5qFEXew9yAqa6pR29CIeCSGyPQMgr4FuEvLMN13HP6JGdiLiwWQmxufQmljPVzN9YDdgJQ2i6nJCdirymArcUp+3MD+XlSUVsCtNmKutw9+nwc6VRqJOS+c0EGdyCJoMaM/HsXWI0fgNNmwtrUNgWwCxyZGsLi8DsUmM+q7O1By9nLELRqYs2oMv74H2aFZsaKhBW3j2tUwl5Tj2PZdCKaT6DhzDcKxKA4OD+Dw6CBWNreho7IeHs+M2MMODg4ABg06l3XCYbGSQiwLC39vPwa37RQG9Wg0gKDTjFWr1qLE5IB3xovjx4/BWWJDyutDjbkYqvmA9Gu91QRzqRMoMuPIzASaupeivLoWIW8AJo0e0aAfU+PDqKiphyWrhW9gBCXllWLrPT47g+XnrEVRTSWyRjWGj/dhy8svwW4vh8VaKv7tUxOT4us/HZwHikxoaG1Eg9ONpXo7Yv1j0KVTGIn5UNLeAJPFiEQihsGZaYzPelDiLoPDWYoisxXlNVWw15TLhi0TCsEzMAS7Wo8sLVmyaZgryxGcmkR/3xHYmGWo0cM3MY1MJC7tzx8Kob/vKCrraoEiC9rPXpuz8tEjFAkhpsqgpKUREd77XXvgn/JgxbLlsDc1QFNkElXq5Ow8BobHkCKTatIDw/AsTPEkmpqboXHYsK/nMCbmfDjzqg9BU1mGNw4fFJBzcU015g73om/LZhQtLKDaaAY5mtFUBgtqNRrXrEHpim6xOE2b9EjGkpjafwyjxwbgSyVwwYevwfDsLOanqLYlsB5BsduBxfUN0PiCUBs0iNkYxpyEhRaOzIUho5jF2lAA1rJSGC1m+I8M4Mj23Qh7/dBYzGhetxKu8lLseulVZKNxmDgOqbKYT0TRuHY5mpd1Ih6JIHxsBOMDg4hkU1hzxaXIqrPwvrYNI0ePYVFbp4x1trISRKemEZueQUNTE8aGjiNEK6CECroiB4ZDAQwPDGF5y2LZaPpCfum/E8F5TEeDWH3BeWjuWgKj1SLFjnQsIWQCUcNoVcpy46RiXP5nAoy0WmchNV9MPFUR8x8tNJ4KZOSx8ooU/l2s53Lf+dcXgmP/U4Axf22FRdi/d/6nAn7k3HL2sIU2fVLUzO3EFIHi28oUAaXI7mVfE4CR9//tjEXFIlWxhxGHihMKRlqkSgLcKSvDhZu8/PXlX3gqIIy/y9/jQmBXeW8u8uc0NehC0LfwXkomSb54+45cjnexSM0BjPlzeadFqvVvjqcc/91tN/8RgLGw+Jy/N8rlvxNgfK+A+nu1SC18VqcFsgvaUOFr8ufyzg3+O+/1aR7hP/zr/z8DjNJ0ctamtEjlwEdWcG/vQXR2dQiAlbfIVMBoxWqXQBiBN7HB5LZIPItyfZYWQ3q9FBfoQCHNRaUSshwL/bYim2TssIjNPSvXEAQgyKomICC5bkLThji7sPjHYpmAjGKvppXj83ziiXhBjh7k9wTRgqGQrP0UkCzHIZf8MqWIy8/jvpXF6lAoKMA9f2ZWD99PgCBMC/us4obCv+VtVUkcZhGCDPloNCKWhwTwuIfm54uNO6NX9KYTlqU8D4KPLOKZzSa5N1QOEmCkwoYAHxnr/M9sMss4xHNjy2WhXoBEEtTCYRFHcU5jkYj3lapKZsLxGngcAW1zQKLk5+h08nt+c01K8HQ2ZzvJZ0GWP6+RYCDHGq6fuP/lOVP1oYCbnH+UrEZ+5swMyVaKWtFqs8n+kJ/LaywpcUt1hDUPgo+05meReX5+QYrHZJoT3KG9Ou8vcxfffPNNnHfO2bLeygNk/4iC8eQxKz+WFJIM/t8EGPPzxruNW//zgebvAYz7sXLVGUKwFtvInIKRz/JEXu97+FA5Z8kozVl75fN5swTH2L+p0tIjlkzh9e1v4fGNG+H1zSv9OBnD9ddehcsvvzxnFZySXMRIJCw1GPZ7ZT1Apy3FMlWevUT7aGC22HB8cBT33nc/+vuPy9+4n/7pT34sqjqCREomVha/++NL2PjHJ8W2TlFdU61MUkAWn735E1i3ZjlU2RT0VO9wryo6FCVTWdJAWcAUu3W1iAu2vb4NDz74oKitPvD+K3Dl+y5X0mGoi6QSl9b7epPYo/7lub/iyaefkWywxa2t+OIXPo+66kqkEqyD0ZaPgEFG2raAizmrZe4hOV7ybxZrMfbtPYg/bnoSx44NyJj7qY/fgCsuO1+ABI1esTQWq2SNAdPT87j9u3dgctIjYCet4zQ6DaLhAJZ3LcG3b/ua9BuOI/FoGBazQWpfBA1YW6OzlwAZKi1+9/Dv8Nq217Fm3Vpcd0VzhAYAACAASURBVM3VKC1xIxKiCxnVphoRIbDNKBFQOQWLwYD9Bw7j8Y1Po69/QEgGjB5h/M/VV38QF2w4T6j/BGUYN6QlaSBJVThjGWiJTPUStQ+0W9ZLTTQUYh4gFTBpPPLoY9i9aw+itKzT6rG0qx3XXHMl6mprEAz4BTAVJVsiISAfxzES8zlvMEtz06Yn8exfn5e9GwvMH7/xo1i2tEuep1HP90WlHiigQQ7kIujB8ZNW/MOjo3jm6eewZ9cBaVN8RsuXd+OWL9wszmMEw/IqXskZzqjx3ItbBKjVagzibqaAZ0kYjRp87MbrcMXlFyHo90LHnEbmJXIc1hJgUDJmBZDMgYryb0me4ryXzwnM2VCz3aQyUjN8+uk/4823dgjQYSG4qFHjzHVn4rLLL0O52y1gIAEeghDZLPsbQXWqKwmMMJ5AsYvkfWMRnmTYR3//OA4dOqIon1UaNDY04KbPfBp1tdVSZOcxKJ4giYcKp5/94m7s2rUPZiuzAq1irUmVJZVjn7v5JlEwslZk0muh11IVnLP5zxF/hJhE4FGvQSgcgs7AZ8AYMFodU/HG2KsU9u7bh/vuvQ9r167BLbd8HiFGJGk0CEai+MXP78Gh3mOiiCNoTncBxYI7jh98/3bU11VLJJjyzCnyUUk/lvV0RrH+pkCD492ePXvx6COPYGR0BE6XA9/85m1iMZyr+kg/ULJuuevQKuPU8Ci+ftu3BNyUb5m3VdJ3qNAiuP7hD18jQHksGgRLuKweM9uU50AiD0d0vo9jNdcQdGlKpdhXirHt9bfwi1/8AjU11fiXr34Z5RUlSMZCotSMhWMwmqzweAJ45PcbsX37G2JR6i5x4KMfvR5Lly7J3XMF3NXS2jieQCKuEK44vtMCk0KZF55/EVte2SoKVo7DnL+vuPxS3PCR68SSk/MA117JlBqJlAq3ffM78HgD8oyE6JmJQ6VOoatzEb76lS9BTwIHCQSsbTtt0h+UjEy2QVYgNIjFqORToffQYdz5ox9Lu7zk0ktx4UUXoqauFqloUEgKJ5yB8uvTDOAPhPGjH/8UA0OjCsjJmj/H8UQI7YvqcetX/0Vq7nworMFLBmk6lQMiGW+ih95skTzY40MjuO8392N4ZEQsvD/1qRtx2WUXIZOOy1goo59Mu0o2uDLXKFnk70Z4PJmwo/zM9qH0ZxJnxAmTpJc011SKZXxWrcNjj2/EpqeeVvI9xeEyKwAir4XP5NILLxTbTuICdFVU9ucZqV/AYMD87Cyef3EzXnjpFczPB5U6L1RwOu3SFs87by20VIanYjI3U7BE8hBBc5JuWCclPvaTu36OV7duh63ILrmQktVLMFCrwve++210tC2W6DmqC5XoEI4dyiZZ5ietTrJL/7iJJJpBWRuyv/3Hf/wHaqsqpC3zmmKJqLLeNtkwOTmHX93zAMbGZ0TRyN/rDczvjaC2thz/fttXxZFTIbgpO34Cv5LjrdbCN+/H08/8Ra6fwjxm6ZaWOLFu9Sqcc/aZKCt1yzhBNTz3JOx7tIE92jeABx5+BIPDY7K2MRhNiu1sNgVHkQVf+ecvQfWhDcuyLa1NuPXWr2DBNyfWAQSwKEM2Wiw40j+Anbv3oqa+AUUsWgdDchMU1gnEC5eTW4nLha4lizE+PAh9No1z161BIhLIOf3mHKRzWRN8uGqBnE6vYMwDjHytEpg6ijPOWC2MLml2nMRPZL+QraTBgZ7DCMWTOGf9+VDrjBgdn5TQVsrU6Fl+/vrzZdE/Nj4lFqm0PTvU3wc1GaFKC4YqkUJkIYDA9BgmBw7DZbXhrDVnijScbMTzLrwQWtqpZdOIZlPoHx7CzNysPFQyGPUmi3h0syNxQ0I/ZCoLYpEINr/8klgnUCZ71rq1EuBNdg/ZSJOzC+g5OgC13iyLGa/Hi327d6HcaUNTbQW6l7SyVp0LwVULwEi5rN5oQjCWxEIkhngqhSKbFXaLEZpMEloGx4o/qsI+I8Co1mmkSMtnyM0TFy6SsSBB1ArrgV9Dg8dl49Ta2oI9ew8I82H16jOEVcfJeWhoUCTgLNi6nFT+BWA226TBEmykzYMWcVm0UULMxQtl/Awjpr0CvbxpS3LJxZfg7HPOFmUDfd6pPuzvPypAYVdnh9iGcCAwGPTSYXfu2iMsvdr6JkzPeZBIZoTplcwmxcKVW+uaikrMzcxIR6ZNo8VsxtDwCMYmJkXRyPU+s+Tm531Ix1OYGhoXwM1dWQ6DUYuMPwB3BvBNT6FuUTOOTE/CUV2NzvZuHOkfxsScX3JHiy0mHDtyCCaDHtXVFeg93COs1rraWoweH0J9RRUmjo+gsakZw74ZJNJxpCMhxBd8aK+vwVnLVohNbu+evdBbixDX6zHP6dRmxajPh9kpL0wGBahYsbxbPNojPi+WMGC7ogKGbBbzc7MYGx+FZ96LYCQEv9eHkD8AZ3sLohYjKp3lKApnURpXIRiYh9ZhxkR8HrYSB3wzc5gYGRVPcYvTiaHRUXhmZqGzmLBoSRscRhOMC1H0bnoO8MwjEQujeelimGrK0Ld3NwYCPpz3gQ+g2lGOLIvn3IoUWUR9ltVzQo/AlGYhU4vR3kM4Pj4Gd2M19CXFaKpvgHdkEi9v2YxENo2rrr4aB9/chan+QVRVVWJmwUN0DuvWroUmrULE74e7shL+yRnMDw1jweNDOJlA57lnY8I3i4VkDOF4ArNTs0iH4yi1FCOSSEheZpnTLYqtkDYBlUEDi1GHpQ3NaKmqRe+u3RgdHkZlVRXmIyF0r12Lgy9uxvTAkFjyhjMpLF53BuwN1ciQlUSGZQLQkIkmRfUUkiYd9uzZjcGj/ZgbHsOZXd1I+4MwMfBWxXyzOOqaG9A/NIAimwUuhwPT4xPSz12NbWim5aZeDVUsguc3/RH6VAYVVVUIZtKoX7UM1tpqxLNqmDRmpGmBY8ggGFqAI6GGIalGzwtbRGW05txz4A0H8Pifn0FCrUbnGavQsrQTwVQCJrIrfV50NDag1G7H3hdfxPzENEw6I6pr6pFWqTE2PY3q+lrUtjSgb/9uRIJBuIvcGB+fQsOSNlR1dyFjoTVkFqNjozi2+wDqbC5YMmrYrBb0TQ2j8+wzYExnMLBjj6ieaKrjW5jHstVnwFVermRKhIMSjM28xamBYcAfQWTej7qrL0ARDFB5w9B4AwjOeMWW0VJZguqzViPjNMIzNwWbTi/hzrz3KoNWlOfZaBITO/djtn9I7EWo8PaMjKPGXgJtVoOgQY+xdAKv9/dBo9aj0lWGBXUKYSSxZnEn4v4gmtsXI1FRhKLmGlRyAn3xdZh9Sjh47+QoOi85H46SCgzvP4Sx2SloaCG7sICsSY/udatRrjWjZ/NrONRzACWlLizpWILm5V2IkuE644OOGw1u2MiaOj6McDCMWf8CSuvr0bGkSybpbEmx5I/a6NXuD0O3EMR4z0Eko2HxnmSBiwSAIZ8XbRvOhYNK+EgCU31DmO3rQ115KeyLm4V8MHqoD82LFmN2blbmtKbySgEqUzY99g8clrk0a3HC3bREGMavvfIqaquq0T90HCoz8yo0KLdYUR5KwehTzmk2G8GCOgGzWo1ipx2z4ZDk9y1qbcPatecgRduF2RmY7VbULFmMuf5+7H/tdTS7yxHzL4hinIW1cDgobYZAmcy3Hp/YDxfZaI+twgCVvA4njGUuVK/qFnV8NpGUcSqpysDVUCM25bQ19R4fgXdmDuV1NahY0ipqWc+UD0UOF1IGNYbf2In08QmoojGUVJQhqtdgasaLWc8C4HTh8hs/hgWy67QqlDiLYIxF8cbGJzC9fx8ctCXjPS+yI2srRsMZq1Ha3oaEXos0wyskkwk4smM3vHPzWHvJRUibDEiG4zAaTAglYohrma06Ds/YOJwlLoTSUdS7HWh2uQS8pP3o3OGjmJ+eFuV4+xkrEZvzYmDnAQR9AWRtZjRefBbc1ZXwHB+Hf86LYodDQL3Z6Qm4WuplvBjffwienn6EFvzwadNYf+0HYXYUY/K1lzDYexhL25ZiwjuH4rISaMIxBMYnsaijHVMzExianERVZR307gq8dagH4/3DOLd7lTyPHQf3IWZQo7i2AlG9Gi3LulDb0iQLX+YvG1VapCMxsXiJkVAk8cOKZdHJYB3n+fr6egEY8yBQIcB4MuDy/6TYWAh0FZ5HHlzM1w3ziqJTFViVjcjboOSpwMdCUOdkcO10tcmT1X7568wDjIVAaR6wFaBLONoFX1LXZBEnmwMYue9R1nOiosiQBKUAjFxHMZ49b5EqfMb8wU860byCsRDwy9+L0wGMhaqUwnvyXgC8/LELP+8fBhhz5EOez3sFGJXLP7WN66nuQW6H+i4ZjG+rXfL3RWnvikWqwohWGNnv5evdAEapI+QO8l4By3ds5pWAQjnCyZv8/HXm7857PX7hNb3X95zct06MHydd3/8tCkYWe7h34h5KMm6gRiAQRE/PQXQt7RCgKq+eU5A8JeePRQN+82cWvkSRyOI0HT7EXlMrAFXeIpVFa4JwLK5R/Ud1mxRsRMWkWIkKkCiFX4PcLRbenE6CdyEZv7h/YkGJe7p8NiRtN7ln5d/5ehaNucdl3hCLZgQCqYLg8fmZCjM+JW2YIBpBPir2XC6XgJr8mUAdawNU6RF0o2qFhXEBOHMZi3nAj+dOljiBNf6dcwILdQLS5TJ6laKiXvaXqVRCjsmf+bmi7tRpxT6Uezwen2sL/j8cZr4Ui8mWExmPPHflXsXkfEUJFKVCEzmgk8oxsrAVRahia6qR8yOQmAcRfT4v9CSU6nQn7gvvB9sr97W8T1TesOjM88k/KxbtGC8yPT0t18Df5y1Yed9mZ2eFSMsv3j8SbpkDxXbCdSbVPq6SUql1UEWlALgJbH/9daw/9xzFGTunPP0/CTAW9t9TAYzvNob9I/P3ex0v3jEN5sM//2YwPV0Go2KRunvfPqxadYYoivLFSfa7fIboqea0k9X9Jz6S9puMoBBiDNc+/Ga/5nysFbBj+1s7RTEWFOuzEnjnvehsb8EXP3+z9FeqlEXhJv2FNmO5IqtkEinAncy/BBo1CrGAgAdBiyeffEYAo3AODKeCkcVuLQHGXFTRg0+8gCee2CRKEOZI8VrUGs6TGckyXL1yKbLpGPQ8tsQeic+kuPmoxOKXl0JqtRqRCOtPBvz6nnvw5vZtuOH668UiNa+6ohUfyeDMHhwZG8d3bv9+jhChw6JFrfjiLZ+FSaeGTnKxtEKoZeIAa0UC9OZU13kVEZU4LPymUlk8/fRf8NRTz4gy9GMfuRbvv+IiBYDSEpxMSZQSnWZmZwP47vfuwPS0T+qVBBgZpUCF2dqVy/H1W/8FsWhEybpUZaV/kqjOMYvH5nsMZgv27N6H+x64H+3tbbjs8kvR1Ngg4D7reizc8jEp91IjRHvmsxGIY0bmxk1Po//4mBAvSHqPRELYsOEcfObTnxBSsYrgSSohIgSSwWRc12qg0mkk10vWn5JTq7jA8R7Qno//7+k9jP/+1W8wM+OBy+1COBTAqlXduOqqDwgAyuMT/GQG44k1pVonYwmz5x546GERi7AaW1Fejls+9zm0NjeKKpO1YD4Xno+o8aQNaKVd8Nlw70MhysJ8EA89+Cj27N4vgMz556/H5z5/E1QqKvSpPKeSniC3RlSlVDD+/g9/hE5HJY6yFqJqy2jS4PrrPojLLj1fUYGRnEGllKzj+FwVgDGvQleyUmlrTGCTcwGJOcxCVtRzbKdH+wfw5FPPiKqPfZrzRCIexwUXXIBLLrkYNbU1WPDMiWLRXmSTPqaolznPsW8p5D4q72mTyj0PP4vjxcGDvbjnnt9g3jcvYgeCpfV1NfjEx29Ea0uTtEfl2tPSpl/e8ioefOhRsSfmWEBifYZEU5MRH73helxy8YUA30PxggYi0qCSjPc/TzqitSNBSVG4FxVLG5MMZoFOOF/pJQ9w8+aXBVxsbWmR/kBxBhWMP7rzLgwNT0CnNUvdnu09kyUwlMKdP/weaqsrpb/TlY7uegoQxjbEzGNmYibk3hr0RiHnbNq0Ca+++ooAKd/53u1wl5UiRWtkwS9IGmLWomIpSXBvZGwSX73166Kepj0lFYAc2jiP8XnTYtjlLMbnPncTOpcsEtUqhQ2s9ZAgJbaykpPLqC06InIspPsAf6dC/8Aw7rjzTqxYvRz/9E9fENIB2zFBdsZV0a74mT+/hMc3/lmMXvz+OaxatRRf+OJnUGQ1CqBJYIoPXQMeV1JKRS1GAifXJgQZqWx+7rnn8cwzz56wKaXa7RMf/xgy6YSMJWyrVKv6g3F881vfxRzrDSqd9G0CiPFECBdecDY+86kbYSDAqtEI6d/tdkqdSAEKqfAkKKaAu3zGm/70pABQ55xzDq697lpUVFZIv9cwF1ps4fWy91NIZSR6MGMzjrt/9Rv0HO5DnIMsLdaJCSRDaKmvxDdv+4ao1IgrcLxgf+DPbFucWkVJyd/p9DBZi/HX516USLOFBR8+9ckbceklFwpxgipwjhNC+BLCLJ8RgSxey+kBxnfuF5VzV9YaVOsr8zEdNvhNPEOyrDmnJjMwWovwl+eex/0PPizjLwFn9nFmohIM/Mj11wqRQ0fgN8s+zCxPWi4rpFuuo7hW9/kj+O39j+DAgUNii03r3lAoIJa9V191BS686FykkhERhpHkx1qwqIdB+/MUdEYzfnH3PXhp82swmW2IxUn64PiZFIDxO9++DYtbm2WsV6kV9xKOVTxnGd/ZXuS+qTAwNIxHHnoYR/v6UFpahv/8zx+gyGKSfF06y/E2SL4xtJidXcBdP78Ho2PTAjDKGt+gRSQWREtzHb7/7X+jHkW5dzknD8VNlJ2U4jK12I4/+tgTOHz0mBCJUlQjmoxoW9SM9evPxYqV3YKnUMXIfQb73JxnHvc/9AgO9hyWbE+un7hXMRg0KHM78O1vfyMPMDbi1lv/FQG/RxBwN5k5tO9S0zM7hKGRUZRX14h/8PD4hDRyNrxwOIr9+w+grb1N2B/LOpdIxlBTbTVa6muQjkUl8Fnh8+TidnN0ZiLd+dDeU2Uw8qHnFYxzc3OYnJzEGatXIUrGUO4Y8j5hfjLsXoc33tqJJDS44JLLEAzHJVyaqjWZmJBFRVkFQsGIdJJwPCmqjiMDA9BQ9snpm6zNjAqVLjf02RSe3fQ4ylxuvP+y98M76xGArqKuDmmdFiqzEXq7DROzU5iampaGWl5WLpc6OjIqjZYZC2SvkG3Dz/fPL4jHOcNHl3V1oqaqUtiliSwwNuvFwNAYYklq/TmxptHXcxChuSmUFVvQWl+FoHcONrMZTpdbwoS5EDJYbYirNXBV1Uj2ltVsgjabgjrJbC5lwCGjnaxHstsZL8sJg42EE58E2EvAPfNCFPSfGzbainJjtXz5ckGqX3/jLfl3c0sLXG4norEo4rE4ipilxIm875iwvjh50tu7vLQE0ZAPTnsRqmtqMTY2jhdeeBGHjhyV95aVl6NjSQdaWhbJALl7925UVlXKBM3iMxuq2+WUdkMmDTeSbI9kDkkORSKFI8f6UVpWAY2BNrMpOO122G1FMGh0OHL4EGKhMJqamsR2j5mitHkkGBmKhCXn0e/xoaTIKRltW7ZuRf2iFpG2a2IxNJpt2LZlMxyVpahd2ok9fcdwwfqL8dpbO3F8egZ11dWiTpv3zIrNx+zsNPbu24PW1mYw9vzIwV40VtXCP+NFSVk5vMkETDYzvLNTUKdj6GptRltDvYA4BMsYfp4xmBHIqBBSa+BPpeCbX8Bzzz2Luvo6dJMRTcvhaAQ1JSUosVhgVJEXpNhtJVMJsVAMeOcxOzaDIzOT6JkclZzKipQBy02lmJ+ZRWVHM5JVNpjsFvj6h7DnzTdR39yM7nVnY8/BXgnWzhp0qGyqk0X30e27UJ5QwZxIw6hTo3V5B4zOYux+4Xm81X8YneedibVdKzE/PIGpkTFYiqyoWtwCj88L79QMyszFKLW7se+tHTg2PIjWld0IaDJo7+hEIhARi4Il69bCabPi5Weew+zxUcl/oJVvUZkDq7qXo9zhEtuGkupKqJIphOa88C/4se/AAZx14YUoqq3CxPAQRiYmpDBBZa3NZEE2Res4xXM7o84ibdXCE/WL7UVLNRWkVTj6+g74ZjyoqKtFz+ggzrjofEwc3I/xo0fR0tSKcCqFhs4lMFeWIqXjdKmBLpmFLkNGDqAy6eCPhzA1PoUtT/0Vy+qbAa8fKn8YNpIAkIa1womyjlbMh+Zl01BSUYHEQgDJcAI2e7mSl6LXQBOLYMvTT4tyz1FWirlIGC1r18BaVYW4ipmWRsmq8HunMX70EIyhOCpMdgRGJzA5NYnFy7uhLbFjy75d2H64B5ayUnSvWiX2v7JoDkewtKYOVToTjmzeCv/ktEwyxVUVqFmxHKCtsoGbBhXi4aAUp/VJFean5+CoqoLOXiTWteF0Clu3vIKOinrMD4wgvRAUBfFMPIDlF52DcocDiVAEGR2Q1ChWO4aMCp7Rcbhdbgmgt9ht8I5NYuLIAMzRFBwGCzTXnINyVzmSwzM4tuUNaGK0vzBiOjyP5jXLkDZr8eaON1HnLIGJ7rF6PWpWdEBf6kbKG8Twlm0CKjIzwWg2S35nTVm1wkQzGDCTSmDr4V6QolLsKIFfk0Yok0BzeTWsGq0AgnsH+yRrtJHjii8Mt8qAaCqOpFkPtZM5qtUIjE1jYGxELFw72juk7w2ODkM9Mw+DLySs4TCtdXVqLF1/nhSLhrbvhpt+/X4vqlrqUdfeJpaSh7e9hRJTMZJchBeZUb1hNTQldpi5qPSFoJnxoOfN15FOReF22mHW6pGMxDEd8GPZ+y5HtsQNrodHDhyF/0APzBoVFhw61C5pg8XukAX766+8CnsSaCsqk4zTmC4LXzIsW5I5jR71510oWYp7d+zCxevOxTOb/oSamioUuYsxOTaCVocbqVkvjMgiok6ipLYSukQKFQ0NmPF5xEaduaPnrFyL4HwAEYa+m/VYfs46mOwO+HoPITLjUVjK6izCCwuiYKZq2DM9Le2Dc7rOoBd26YJvAZMEv1oWYTIwD0dbk7gkUAnNwY4g+orzz4WjrkZydX19AziwYxea2ttQu3QJjvcfw0BvP5Z0dKF8WRsmd+6Ft+eoLJqaO9sQNRlwYF8P0ik15tNZtK9bi/ZVq5FiLQUpmDNpHNu+DaP79kIbj8M750Fao4ezrh5Lz12PyvZ2sUH3+P1QMZBblcauLdtQY2EG7CrYqiswNTUrbZ0FgqhJgzcP7oVnYhJ1lVWIBhbQUlmKxZXlsKQziI1M4vCLryIZCiKtBZpXLYW7sRHh8VnEPAvQFFlhPWuZkiEQSSPJjZbVBFU0IX0JJj3U4TgGtmxH7NiYMNCm1AmUtTTA6rCjzBhDX08vFje0whsKwl1dBbvOiIlj/bA7iqEtMiOq00AVScNRVYfDo6N47sk/48I1Z8kmeMuON1BCQNdlh726AiOeaVzxgStRbCtGkq4F6Sz0ZBrT8kPLtcY7gZrComRPTw8aGxulmJwvoIu1UT7z7aQC4bsVKAtBuJPriieDN/lC4cl5dSeDGoUgWv6YhQDjySBboY3aydfw9wqvhdd24lpykNUJEC+nVigEIGWtKsXG3LKaO3QBGFVikZrOAYxizpZXMAq4xdkoiyz3FZQZkPxzGgVj4YbvZKC2EHwsvEenB8oUcPNUX4XF5MLnKZ/5DykYlZ1F/rmebJGa/4x3/v/0Fq75cz75HrwXgDF/D/lZ+UKTKJnI6s8VyvL2V6cC4wvv17sBjCeDeacECU+6+fnPy7fn/Lnmzyt/zqcHjU//tE/VF9/Lq08LMJ6kXv2/BWA8QcxkET0HMFKdQwXj0u4uKVqIki0H7rNQyEIcQTR+s3hoNOjkdZzXkmmq+hQgTxQiOVCOYwzXEDwWwTyqUFhEoEpQQEwSRZPJXPYfraNUMqeSKBwUWzCtqOF4PGbAsy3xWNyblrjdsncliZfHYgHVL+AdFZDFUvRicZV7QRZzCURy70jiLK+BwF95WZm0b4/XK6Raft6cx4OystzalgWqFDMbk7JuV4BMo1KsyLH/qaaUmAR/QGxe7Q6nXAeVSzwvgp7sO7wOFltnZmbESpaKRv6N91IUgRaLFId5vhJZYjZJ6UHyK6kazeWJUTlms9rExor7c7vDITmLvI/FRUUnbE3ZPwku8r6J/atOL/tXd6ly/QRVCZISYOS1MI+JJDCqInn+vE7pY/LsIXubmdlZOU/eVz4TFrIqKysxPjaGkrIyeZ/P6xHQ02KhIjMthU3u0520pxQGP4vKQDIRxxs5gFHJoswpuP7BDMaT57/8uJcfU/5PAYz54xb2+VPN0e9l3OBr8mSlU72ejH9lqmQ+n/J/7rmYB7h7z16sPmONuE9R9cYvrkuU4u47C6L5e5AnB+XXLSfmCJbZBGBUCsKZjFoKfgQYmb+1e98B/P4Pj2OOZHWTGXEW1U0G3HjDtVh/zpk5xWRWirv8kj2bgJ2cpyH/VixNlWxXsUNmoZNAXiItKpUnNm7EG2+8KUTzO+74T1HAsthNRRpVeg88/gIee+wJmE02AT81ggRwPkrgC7d8BuvOWCaKJh3XHam0WN8L4EASEzPxGBcg9WlFYMC2zlrLz376E1xz1YdwwfkbRMUitp0anRQeWeDeuOkpPPfXF5WcpnRGAJgv3fI52ItM0KkySMRCkgefVzTJvc3ZUxJY4BeLsFIUzqhxfGAIP/nJXSKEuPqDV+KKSy+QLEkqGMUeUK2FWmvE+LgHP/jhT+DzheS1Wr0GiVRCHESWLmnFD//z+wgF/FIUJ9jCQn3eSp1jIJVnREt+/OP/kpreTZ/5FNxukuNSorpi5Am/mGvFjD6LtUhctagOHRufxK/vvQ9H+o7DYGJWrgaRcBDLl3Xhszd/GuVlTsTCQSk+k6ROtzfxxAAAIABJREFUYCOToDIml+XJAUPkoIpiVZkGlQI7ARtaBIZCMTz80KPY8dYuqckqzzKD888/Dx++7hpYzCy2R0WRxS+xzIYCros16t4Dcl8YYcM62df/7VbYi63SXgxcy2eS8vyZ+cexn+O9IkqgG5oKFlsxXK4y7Nq5D7/97UOYnJjEmevW4F+/+mUkElFpexyv4/GEKOA0OiM2PvkXbPzjUwLSCE7AcT4Zgd1uwfXXfwgbzlsnn282GMX5itFGJKYmk7FcLp0KUarKSbQhoMDXpakWN0pEk4BCai2mvT48/Ohj6Ok9pJxvOinz4qKWZtz06U+hvq5Wro8kf7ZZM/Nyc5a8eXBDlRs7SFiJJeIy/xI2Yf9mW37qT0/j2WefQziWhslsldppe9sifOT6a1BHVVnObpdzZ9+xAfz2/ock/5HXLUQfLS3P1WhtasQ//69/ErCdCkBaxNKxTqy7U0mZL0hw4dxDNwOtXit22R7vvIxjBDrYd/g5mzb9UWpgN9/8GQFThgaHUETrbZUGP/nJLzA4OAaz2S41B9bGJTYpk8AdP/ieZPjRCSfoD4pNLrs/6xsEPQhoa1SMLVMAY/b/sdFR3HHnHZLF+K+3flUAW6q80mw3BDx1elFX0lJTrzcLWf3fvnYbmppbEQrHMDU9g1AoKusGITRo1YjGQmhuasDXv/avsDusiEdD8nt2AHF7oKKXKktaXuo1mPN6UVpWhXg8i77+Qdx++3ew/vzzcNNNn0A8TjBIyVrOJDOSFfrzux/EwcODcv8DgVmceeZy/NOXPwu9jmA2wSAWAlRIJxR7Yi3r8VzDqHJWnbTuFYvbMB577HG89PLLMo9fcP563PTpT4rNLknutElmvx+bmMW3//378Aeioh5kXybASAXjmetW4LM3fQJGEgrStDXWC3FBIWUqBDa2CFEyanSSgfjrX/9a1is33ngjKqrKZV1DUJA5pXSQ4PxEFSrbQn5uYE3gnt/cj5179iORpjKbNqlqIBlBc20ZvvWt26R/ED+gjWgiRhKbyN4Fh5H9opDZsvIsA8Eofnn3r9Dffwyf/vTHsWH9uYJH0CJV5imZM3KEWHFJfHeAMb/HLlx/yF4kByLn51yCxMQb2B4JeMfiKRQ53XjqmWelb1ltxfJZ7K8k0DuKbbj22qtw7lnrYDHx3sbFApf9SmoBVM0zKoDjjM6C3XtJGvgtAv6I2K1yvc6xqaGhEl/91y/BatULYG0hST7I9bcZap1J8AgSaX5x96+x+ZVtAjASgOeakQ4CVIN/7davSB4oM4qZK8kxJ09SlGeheJwIUYGCsG2vbZWcY4453/zmt+Fi/ZWAPzICQCskIz283hB++rP/xtj4rNwTrut1Bg3CkQAWL6oXgFEjYjPOcbzmHP4jduS0VZZQZxw+2o+7fv5LydekkpuDVDIRQUN9LT7+iY+isbFWmZtkf62Cdz6Ae37zWwH1tTrF8pm5u6yiVVeU4Nvf+roCMC7pWIwvfvHz4necjEdRVlYmocosGvOmURLLINna+gY8/9JmYa50dC2Vgf2pp55COOTH5RdfDJvZiIEjh2DVa3HG8m4JlszKZE4gixYrWVkcyTwpCLWyNMsHO+ctT2UiJOjFENJMRoIlueBoaW6SY/J9tKKhJJOhxV6fX9QKew4cxMj4ND54zXWYD0YkYFVyCc06sWsN+UMwGi2yQI/EE1iIRjA4NiZWa7IwjyegzwKLGhth0etx/333or62HtdffZ3IfIORCA729cEXCcNZWQ53VTnGpyclBJaTFUEnA9SY9/mE3cjzIyDGvEpujPh7slU4GLtoGVhSIuyprE6HwclJDAxPQKNjloVGVB0HdryFymIrapzFWJgcR01pCbLc7IXC0BkM8AQWMDk/D5rBtHYvQ0NLK8rLS1FPJV4mBb0MTSqkVUBcBsjcMjvnJ83NLDc109NTaF20SBh03CyJhU88foJd2tt7RAKua2prhcHV0dUhnYcbxNm5OezavRf9A4MoL6+UjWFxsUMUjJNjw4iGg5K5xFDg8fFx2fQtX7FCNqhsB23tS6QD9fT2ykayrr5G2LYcHDjIUuVCNSLVklQjEtAUg910RhSR3GRxcdTbd1gm1dWrVkOn1ghoR0aM5C6azWKZQ7YdB6xQlNYjZmRjSbGdVMWz6O3rw+7eg+joaMOy1haYIzG89vJLYk9HldwvH3wIrU2LEUomsXTdGTiwdw8G+/pw8QUb0NXRhv7+PlESXnrpxejZdwDbXnkV9RXVCMx6UVZeDVdtIyLJBLiHGRrpl0m4stwNJ72ag2HU1DWivKoe0YwGGa0BCRXDpYHf3v8bYXBcd901GDzWh0QohCqHA4vramAh8yFD1mRWAA0yTEqK3UhHgYHZaewc7pPjzB8dRtFUGJlYEo7GSizYqNSxw7YQwXBPj4Qlr7nsfbCXVWFydFzs8DQuG3b27EfQ50N9kRMXbViPba9shnduBqs6O9G/cw/mZqdQVV2JNR3dmB+dFLuQWCqBxiVtSKRTONzbi47GFgwcPSasYRbFqxc1YzLgF2tBAowWhx3nXHIJVMVFeHXjkwhNzGFqYgIVVRViZ6pJpdBYWiGAZXGJC97AAtRGPdqWdyOlVcPicsBUVoLdW7fhyMFDsOmNCM/5UF1ShkQ4t7hAFs4SN5asWIpsuQswkqaUhiqZxb4t2zF09Djaly/HkG8Wq9afhf43XoMxmURzUwuMTgf0DjvSFiPUFjOigRAMKUCn0iJLj20qmYpMCM168OaLr6LCYMP84AiqrXaxhyY41bT+TJjLXcjoVcgwX0evRyYSg1atg3dgGMf27BOldCocwv69e3DG+rPRsHK5KKS0ZgtUBhOyDJpXK+xB77EjOPzaq8BCCNXFTqSCCru6b3QQttpKxMx6BFUZ7Nh/EFWV1Vi9YjXsNVWIGjUoNZpQabDCu/sADu/eK+N747KlqOzuQLbIBG9oQTYTVoMO2VhMYR9xFNHqMT87B7PLCb2jCI/87mGs6FqGBlc51AtBGZeimQS0xWaM7utBqcYAg8OGKb8Xi7u7MD40gkM7d8FlZ4biBBylblE1phaC6N++C2aNDo2f+RD0Wj3UiQymjg0iHozKpmnKM4PmRS2icN6x/Q2UkkSQTItNyOIN62CrLIP/yBBmevuRicaRyGbRuv5cHDl4EJFkCp3dK0ShqTIZ8IO7f4FIKgtbsRtj815obSZUlJQi7g+g2GBCXXWV2FQwKzHg8coi1BMLIppNIuDzorWqFm5bMYwuO3TFVgFuqLJe1r0UrRYXjr/2JqzFFuhtRrHyrOrqBHGxyYNH4DKY5XjGahdMDZUYONCDgy9thTuhRWl5BbQ1pajZsAopq5GenLBE01B5/UiGA0jMToqym+2moqQMflUWdatXwdTYiFQ4iYHdPUiMjkCdSSBZakNjZweKXSUC9kweH4ApmkZqdBqZaR8s7mIMT44iMr+AoMOJ2is/gN20zc4A7z//cuz4w5/k+ttXdkFrN+Jg7wF4pybQ3dKC8ppKaDNZ7HltOywkboQDsh5IxBJiVVruKhFQKpiJ46yLNsDZ1IjAsX7s3/4WbCbaPcXFErS7cynGDx9GeCEgbLL2jnZR4JMIYi9y4OjhPjiK7HDWVaP0jGWIzHkwePCQKP7rWprQNzUqGYw2KhqSWWH+EbjX2K2YGB9D1BeEy12KsiVNYM0neqQfnvFxGF3FKFnejdnRCRzY14uwVo+S5ha0r1qFCG2I2J8DC1BFgnBZjMgkYpIv/fwrW2EpKUdDeyea25ZgYoIWr32ioI0b1Xjl6WfRVVoPg9OO1jNWoG+EVrW1CLNobFLDE/SjxuzAitpmGGgZY8nCZNdD7Q8i2T+G4y9vQ8zjhdqiR/el58FYVYnw0SHo0loYslp4VUm4W5sZ3oCoWY2kIQt1LAmLTi8FEnUkhcTYDEbf2CdKmtl0TCy4KhwlsBcpeY+qRBYxZOGuqkKUrNsErYAScNdUyFjjpZUsF8YGI7a8sU02FAarGUtWLkP3uWdh+47t2LF/H9q7OrF81UqUusuExME1BheuXMtoyHg+hetmvji3f/9+ARhZTH4vX3lg5VRg3OlAl/wm5VSgZb5AWlgw5eulAMHq4ym+8mBL/riF/z9RXMwBpIWA2cngWSGAlredyxdV5W/klhWgJ1x/K/6iCj2PZUZmFzFDQgLbWaXI5YyRZEUCVTAWRYrnwsILrQDJxI/Fpd9xj5hlBhEzkrjJYe1MLGeUr5Pv5+nuxcnXXLgpPPUzVQDGk4vUhcc55WdxY3AaZcrfgJGFitkc8ZCvYbGYa0/GK+RBm7/9LGUzL3Y8BfmhhSBkYaH9xHPNPbN8+ym8D9zA5n/OK2SV41GNoKzDC78K28qp7kW+vRQW0guL9HIOyomcuM+naqf5Y58oABS0238UmDz1M3/7t3/v2k73/tO/7/RK08Jx4m+Pe2o74FNdt9zbnApJAeFZ9GWPzFvqCsyvuMPkNtwcdyORKHp6D6IrZ5H6tl1V7tkTSEwq2YQsxLAAy9ewUEo7NiVa753KVrZhgoosDnPfwm+xAQ0GlSw/s0WxDM0p9riv4zEJuCm5Q1oZb3lvqPzj8fl37vPcBBgzCsDI1/PYJPOSAMJ/81y59+L7+TOPx/dxr8jPobKS+zKe2/z8vLyPx6dKr7KySvZ7AupkIa/ldXCfx8/kMflaHo+/VxR4Sh6iYg2YL7IpMRMs1lJdyOvk+QpIaLPm2OgZsXAiKEKVJ+8v7w3Pk8eZmpoSRSbHAN4rfj5fx88ngMjX8ovraL6mcC7IW5jy97xHBHZI0uUemECm3a7YffNa52Y98n4SpfL9j/daLC4FsEopeY5Go1wn7yc/k988Rz4PFo48c3Nyf1h4pTp1foH5mxoU2R1Qa7mzF2NFsT58fdtWnHv2WSescXnuUlzMkUdO7hN/j/jyXvpzYd8szAsuHAsLx5+T59vCcbZwHMs/8793Dif/vZAIUfhZbFP53M4TmWA56zgq4vYeOIDVq9fAYrEpwFnOdSEPMJzqPE6e1/M/sy+TBx0n8EEiYIrL6BSKil3irvXI7x/H+MSkZHcR/KcqdXFbK2757CdRXuJQ5nRpIwoRQUA2pRUpHahgLhTTKcn3ox2oHuEoVRE6UWo9+vvHZC323e/ejqrKMgGwmDNYVFyEB//A/LtNAjCmUyzYawRk0RsgFqlrVi8D0nFR2pHMSotKAmlSEhW1pEaAHa4vGAEgALvFgh/8x/ckB/5DH/yggGjOklKJ9VBrDZj3B/GjH/8Mw6PjMhawAFpXU4Uv3HIzaitLoWFRX8dFDpV7tHajPaAC8koRlfZuOh3icarhFPWNRq3DAw88hD/96Ul84fM349KLL1ByJpmlKMod3jUdpqbn8aMf/xxTU145d2adMxuSFnXLO9vw79/6OjTi68b8PWb90f4uLuMBCQwEUh57nCDCZvyvf/5nLO1eIlaAfBai6JNMKwX8I8gTjsRF7MA8uPsfeAj7D/Qgzgw16bNZyUj78pe/iJXLlyLk90rhmbERxLEkTipXF5W1Cwv8ObvrfG1UEWMwF5OqPqo5gbGxKdz2jW9J3VDPvDoWk5HBhvXnCJBJFzGqT0xGRX3CYjhd1u666xeYnfUKWMzPKS8rxQevfD/Wrlkltr0mvQ6xCMdKhcjI+Yb58EKaYFxWPIZEJoPSkioBOv+48Um8snmLZAoygxGqlJJPGU/IWEfVpcNViiefeR6PPLZRFIxUZxEzTUubA2644WpsWH8WIoxl0OlhMZqQjFPFqdh15u2/PV6P9FXWGrnfoCuRTkerzKyoiQjw/vq3D2L7zt2K9bfRgICfoF0UH/nwdbjskoslDkkB4IUBIvMH7bx5j1h7JkDEtsLPJDmGdUkZ+8WW2CpWtWOjE7j//gcwODIrdoUEQaka7lyyGB/+8LVSv1S+WM/T4/ePPY6XN78q4zfHH2alsa5BR79v3fZ11NdUCuicIjCmVaGIwFsijsnJCYmj4uMnMYXtQWswimMC465sxQ5R309NT+Nnd/0U1113HTra2+CwF+PAgf2w2R3QGsz4+c//GyOjU9BqFMUlQSW9ge0pgjt/+H1UVZQiuBCQXOSqykpksjGk0omcDSmd5EyIx1I563aFZP+Tn/yXOFr913/9SJT9WWZYZnifFOWaYmeplpzq4ZExfOMb38bFl16O2roG6cNsH2KvKzV/goEpAasuunADPn7jh4UYQbWXxWJCgC5IeXKe5MIqlsQqNe2DDSJg+c53bsfl77tMsgGj0aCSXytCAxWOHhnAz+5+CPMhgjgUr0Rw5rpu3PyZj8FkogxZURITjCQAq9caoNPoxY5YZ9QJiYCqy4SoALUYGhqRLF3e4w9c+X5cf/21UGdTudxIEjq18C1E8G9f+xYCwbgQTlQES5FCMhXB+vXrcPOnFQUjRVoUx3DNxefMOZxjJYFr3mePx4t7fv0bafc33vgxlJeXKYIhWcOzDScVQVGOLyl5pDkgjmDufb99CDt370eU12UiESuDTDyEzsUNksHIPE6uKohBMSeQfY4EEiE35EgOjM+LsMaWBF599VVs2rQRH/3oDTh/w3myPpN+Kh0q52JU4Lnzbmvz0/0tH6+hrLsVsChP7CNxJxZPw2Cx4tm/vogHqA5WKyQhxZI+KwQ+gv3nnXNWzvI5JsKZE8ctwKA4XywE4rjzzrvQf2xI+jPxArWaLIg4rrrqClz9ofchGmIetw5pxgbw/oJEGhJi9Pjlr+7Fq1vfUJSqVFeLHSnH9SR+8B+3o762Elk6r6nenuM4p4m4Kwcoc56VeTKZws9+9nMMDQ7jl7+8G0XMB05GZUpIJOOCz3Hun5lZwN2/ug9DI5OIxpTccN6GaDQkAOPtt/0L1DlbWGVdoQDW4qxAi2WVVoBaKkHvuPPHePOtnShxl4oTYrGNFs9hrFzRjRtv/AhMJo79VFpCrGR/dc996B8YgVpjkHWBZIsihfbFLfjnL3/hbYDxlls+h0Q8JDaIbrdLJiHp8HojPL557O85hK6ubiQyWbFJtdntKC0rx65dO2E26tC+qAXqdBrT46MYHxrEyu4u6Cg/TZERwA5FBhTrYxy4law/SjZlYZhDbgs39BJoK5uTDI4fPy6TWkN9nSzeFIsWm4CgLIIx5DUNDXbu3S8LrQ0XXYq9PYcw65kX5RslwI01lRJsqYZWwkozZIBRfqxRSVYcmS2pXFE56vdjcnIKL760Ga3Ni3D55e+D17cgHrvhZBIRAqY6FfyRoEw6Rp1Wtplrli8XW0TSi9i4Eqk0hkdGhWHBBSzZpJxwhEkTCQnYSCZUdVMjfJEIjh0fkRBXVVYDdSoD3/gYBvbvRZEGqLBZ4bZZsbRtiSyEWHhPkHVltyOQzWJozgOL0yEF17ryMtQQCOCCTbDyLJJkHzBXILcpESuZVBLjo2PCBm1paRIpLllKeXYrOyoXdcNDI3h92xuwWK245LJLhFl3oOcgvD4vRsfH0NzcirKKKgSDYQEahf1aVCwgXENdrdidSnCwToe2tsWy0Vu6rFtUhJSek/Xbd+wYrDYrFrW1ify3yGpFOBQUafzs1JS0ga7OTpSW8Ryjwvo0WcwiwU+rVDjUd1RAx+bGJkxPTMHn8aLISstWtbBDubiWrBJZNLADp2EzmqBNQwr0sVQaT/zlaczNTeNj114NYzCKrVu2SNaUpsSNBzZugtNRgrKqCnQs68BQ/zHJbVu5tBNuezEikSBe2/qasH04AVL5WkVgbGoGNosd6awRfcPD0FoNiGbjSKpS2L1vl/QHFmob6puh15oRiaRhtnGTroZRl8XxgUM4cPAA2tsXo9TtQjYeh8tiRldLM4wsOIqIl/J1mtOlUWSyQ501YSDgwd6JAbQ2N2ORsxJmf0YUZANzU9i8bweSsTAMvgAsZAKR7ecoRXltI1SpLOaiQRQ1ViNp0WPn/j2odLqx4PPKopWLTlrrWUMJlGi1qHE6cPbK1djzxpti/6s3G2EvdcNBmX80jKDXJ2wjp8uJDAubRh2OT07BN7eATCyF6YUFXP2Jj6Gythavv/wafMMTklu6YtUKFDmLMXV8CJp4EhqrCdbyEgEYtSYDatsWQ2XUQ2M2iId2YG5OPksViSO1EIIulRUVHgf3BJl33nmY9UaENBm4OheheukSsUiePjSM2EIUKp0Bu/oO4/wrr8C2B+5F2ueBy1WCxo4O1K9chpRZh0AsIbmCU0cHYElkUNHUjIxvDsFUDOaSUowNjmD80FGs7VyKoZ4jSEQiqGuoh8ZihJlqK4dd2l2K7RAQED4yO4P9z78IFXMVYnHMh/wwVZagvnMJ6jvaoTbbkImnkMiokTIYkFZnYY3HMX+oFyXFdqT8AaTDMXhnZvD6G9tR2lCDmEYNa0kJXn75VZTYnFjS0ApjYzUaL1svlicWMvzmAwhPzkBH32yrBWkyvc0GRBMxFJsJ0s4iHY/DTt/vUAy9W9/E6NAIjEU2tJyxHI6Gamzdvg2LGxrRWF0HPRdc8SS8oyM4sPk12CmTUasw6/eh88w1qGppwrED+2SznKT83mxGbdsSeU1wdATeuTkEDFoZC11NTQBBvpz2nSH1kgus0UO1oKjAY6PjrOjA0FqLaDqJ3j9vRtYXQH1NHdQ2K1ydnUi47Hj+hRdw4PARaLMszmtxZPg4bEVOWMwOOMrLUFTqEuXv+PFBOMhU8wRQlNXQqBXz4QA0riJETSpMTI/DSStwvRGOYgdqOhajcnEL9u7k/GfA+RdfDKMvjJFtb8HkLEJUl5b8zJolHVCZbYotfSiK+IwH2WIj+ubGMTc5geysH+VxLVo7O2FqrAaKaVmWRjSRwdibu1FuMCMZWkAyFUUqw4wjI1z1DcIe1XDD4bQj7PGjd9deJOc96FzchOKKCsQn55D0BGAscUFXRXtSP0Z27EI2HEHT6uWYGTgmWaOly5bBX1WB1w/3or25Fc1mF/5812/QVl4NS4UT9Wu7kHWZsLDgQam7BNlIVKxb9259C8VlpYjpVEhmM1jS3oEn7nsIRo0WFVWVkpG5eNUy6B3FQnwY3rkbumQaUe88jFotqsvLcfxQLxbmPDBptZJfQRvSvoMHUV3fgIHBYehNJjR2daCosw3BoRGMHTwsgEl1Uz129x9BJK0UEfUZNeIh5jk5hHww5fOgqqQcPtrPNtegu6kVk2/txez4mChWq5Z1ob5rGQYP9+PQ9BSO+bwwlxKM1WFpeye2vvQCWmursai+CsPDgyh2u+ENR7Bt5x5Y7C6sXrUGFe4yHDlwEAazAYdG+5GcD+G89hWUKMBMG9RYXMDO6VgIKatBiqj1aisu7Fol+a8JfRL+dBAlLgdUgRCih/sxPzGJWDqGhrPPEKu8fc9tRnIuCG1KjVA2g65zzxIldMysQtKihSoSQ9Tjw5uvbUWx1oDVa84WQJqL1ZTVjP2vvIHYlA8ttcWwULESiMu4wGcy2HMIsYUFpFncsZkQS6cQ84Vh0Jqgc7uw/Wgv1A4LMkYtGtsWYd1552AhHMLU7KwQgqiuoA2cWNXk7LoIFJNVeipRXL5wR4vUhoYGIVy9F+DhVKBXvgiZB13yhczC9eOJDc5JcqdCYOrk15wOYFQ2LG+Dj4Wqi0K7tHyhNF+ULARHT1XkPSVomrt5yqYuFwMgc7xKyCVs/8xF4jJestUkn0aHcCyOLK0VLWZojEZZ07JvpGiDBBV0tFRJxaGmTQxV5XxWKl0u0+JtS9v8uZ9uw1f4+8LrLbwnf1uUfRtgPB2Yc6pCLgt37wYwvrOQ/DZ4JLzZnHUkN+s7duwQgFGUYqf8KrDRK8iSPLlAXggyKnVfBRTOt6PCdnh68JvOLEoF4OR7eZqTU8pTkmHyds5lYds90aaVX/6PAcaTlTjvVgjga/N94d3BvLev5r3081Nd+//XAOOJ553LKXmvAKMoTFg4KgAYOzuZwaiTwurbbUUZQ9gvFYAxKYWcvFqHe1UWwQVwzBVpFJCcGT9KTh//lgfKuQ8iKMG9sKIw1AgIKGS+nHIyDzzyPQSC2B8k65CF/BxQyN/nFYwEtWjVyfFZAdqy8jcqAfP2rnw9wTl+DkFDWj2yTVBJyPfxPASULCKbnLl2Cls8n3HI4/Ae8Fxl7lCpJQ8yfw28Hha2eO359sZr5T1goTh/LBJcCTjSXo19kWAdz8PpdCi597SKJCCnVgmoxz0vrz1vycpr4CBLdSBfz/Pi7zhO8Pzy7ZufzefF+8FzFrBQrRIrSoKTAmLm1CMKUKuAwEr2ogL2cd2vFO1SokblsbgP5rH5bz4v2quSrMbrI1jLcyXQw6ZAOzkSuuneQyUKVWGSRZVKnQAYub/Nj8P8zNO5hr5bf3wvffrk9+fHg5NBxJPHz5P7+MmgYOHP7zYWnnKuKATfCuye+U8WPuXcpN5EAErJTmWBny44q1avkXwwJTNMAajeK8BYeC7cHzMSQ7JVtXrE4lQaEDQz4HeP/AFbXt2m2Itp1NK+2Y4uvuRCXPPBy2AyEOjLKQUJtLOIXrB2IfBU+CWEHZaaMhTY6cQqjnmBo2PjuO++38LjmcM3vv411NZUSsE+GgnCajHjgSdexsaNf4LZZEUqqbRN2lMaDGp87rOfxJrV3QrAKLaaKejUtG8moZtjVhJ2l5JXxzFPVGnZrIBOr27eDJfbjfbFSsaUgHms30GL44MjuOPHdwnoRmWhWDaq1bj+mg/imqvej3DAB7NRK+AP63kkW7Ati3qLESSSBaaoLlgXIZBKhTDz726//Xu47pqrcCXzxmn0mRtu2T/o7zQ55cOdP/o5JibmBOAhSYQWqVShnHvWanzly19S8gVpZUmyhoXjSVIZd7JZ7Ni5E7+5916s37AB77/yAzCZSKej+iS3ZiqwwyXAR0p/MqPCiy9tEVWNPxASVQ2z2vi8Vq3sxo0f/QjKShySp0X1GtKk4k56AAAgAElEQVRJhaaSs8DNP2fWtSguUdCcfImdZXOqQHmr2IZIkIjh+9/7IcbGJqRem8iQuJJBebkbN9/0SbS2NAp4SaCFz4s1vUOHj+HXv75PrBO5fowmCXbpcctnb5bisNVslDxAWmfSKo95jlQFOd2unH13WpzDpJ6YBAKBKI73D2HjExslI/BL/3QLXE4bEoyuCYWl9krgj85Br7+5B3944k9y/pLBKAVv3vM0rnjfhThr3SoYdCTIaZBOcI2rKChphynqewNtAWcVkojDCZPFimiEgogihMIk02Ww/c0deObZFxCMKnMhQQVajpaXuQVw6FiyGIHAAgx63Qk3ONYbizi+Ztk/qa5UiD2s8ZJ4yj7n882j2G6Hx8O6llLnff6vz+O11/dBrTOLCjabTsj32WetwwUXrJcadB4oOnT4KP7w+BMiipHzjnPe0UiEz5XvuxTXX3s10vGI9FfWaopYm0knMTk1BYfDLvnIAmurVRJhNj/vh624WLLTOOf85dlnsXvXLnzqU5+E2+mQ+eTokcMwWqyIJTO4996HMDoyBag4x6UFPLRaDFL7/+F/flcsUoN+P6KhKCoqy5FIhgX0IyjBvV4ykZGxkiA8yYmcKx986AEMDh7HN77xDSHPvU3EUtRvXBuJelWjl/rw7d/9Ps4+Zz0+8IGr8MKLL4nVJoU/BAgInppMzIVMwWI14saPfhhr1q4WW0k6IFEdSOcnsVOltTChHVrkZkjSygGMt9+O9195BW644XoBfA06ZnYySFWNzS+/hvse/CMyWhsSqTgy6Sg6OhrxpS/dDEexEcl4WIBdM5VpnCMiJBOopVYtxASRDlM9ruSzRuMJPPnkUyK0orjkkx//KAx6DQIL80IYU2tNmA9E8dVbv4lgKC7zNi1SSYYgwHjBBWfhpk9+DDQ/pT2yngpHAVoNJ+Zy6aM6HTZv3oyXX34Zl112GS688AJRsxI5JejDvF4CsSw0CbYirFQq57mHVHJb77v/YezacwCReAp6k1XG02wihK62RvwbMxiNzOYmQMixjfnOSRiMzEmlQtaAIGv4XNPmbKr7jw3g4d89hI985HqsXLFc2qliLZwnk+bmsIJ59bRO5u8y4Stzt7IXzO/yOAbym8p9nYkA40tiP8z5RZSAJOmoaH2qww0fvg7nnX0mDHoC6SQAKHjU22OqbJwAtQFZlQGPProRf/3ry4BKn8tXZUTAPNaduQKf/cyNElXHZ0yCL9fHtH0WmrXGgLv/+1688tp2sS5VLNc5rnN+iePOO76PupoKsUzl+MBzYP+RdWJOEcx5lZgGx0W2a1rhbt26FT/9r5+KipfgNfePAjAKRmbE3Jwfv7z7XhwfGkckSjKAQXDDaDyEtkUN+M43vqIAjLKeJjlHARh5/8QllABjIg1LkR0PP/J7sVq3WopkfCPeT8CwqrJEbJxbWhtlb00ix4I/hHvuuR/9x0dFCcn9BAF/OpMuaW/Fl7/0+UKA8bNIJsIy8XLhm0plBLBhxh8XXnsPHERpRZX4kasY+MnFusGAzVs2o6KsBIuaGmWQDBJ0GujH2pUrBIyggpFNgXJ5LgA4iUnx5H8T9x7gcZ5luvA9vRfNqEtWs5olS+4tdpzmxEkIEBISSAhZICxs6Assu3v2sLskLH3phBog1CRL6CEF0pzi3mRLVrN612h6r+e6n29GHgvbBP7zX0dcXLEtaeab73vL8z53Y0grvyMAo5JDUlxC8c98QCzChoaG5ODCbDYyTciukOLbaJSMCU4ihmcfOnYSLe1r0bKmU5SWoQgVOCo0N1Shs2W1vGcikVZYGNksJmbnxE7KXsLDUgwOsxWxYBBTI6Po7e1HT+8Z2GxOXLPnWiTSWVhLShDPZUX56CgtQSqVQCTgl3wzl9WG7vZW6NUKqMdDAP+05A8iEAoJI5NsQ25obJiH/EsK8KrKwV1VhaVoFGOTMyJdlgfL7lIshsm+06hzl8AzMQY9GwxEqDVaVFZWIaNVo7K1GYbycgwvLCCj1cBhs2Ht6ia4jEboeRCicQRteVQqRJnBk1HYVk5a5hAoTXHBTsNi5nPOSCaFEiQdliKc9/ns8AieefqPqK+vl0KLNoVUIQmD1GFHXX0DfIGgBBdzCeAB6ujR4yhhjgYtYebn5ToYPM2Fq7q6Ct3d3ZJ7J0rEZFLsdbR6A1ylpZiZnRNvZ24MZNHxM5kNBrGRYM7i5OQk5hfmxVqVtqrEIvoGBmWs1tXVYXpqGotUg1AFqFEOjTyECnMAOVHoOh12xOMRlLlcSARjyDA3JBbB/sMHEFlaQqXWiJHhIWy96kqoyt14+pWDMBltEnjaVFeJkGcJbY2NqLDbZHMga4nMsZm5GdnUySomm9a74MHwmbNoqGqB3mJF2qiGJxmBkSqiuWnML3rg9fiQiKZgNdrgtLkRjSREKm/X5jB19gzm5uewYeN6AV39Hg+MfJYeDxprarBxfTeCIT/2v7IPNqcN23ddiYzeikSpBf5sBOoFHxZPDqDJXQNXRRUSGjVGpiZx/OQxBL0epH0+1JWWo6yqAU88/ke4LA6462vg0+WQtBox4ZnH1s2b8eLLL8JsNQso7iQQQ7VLMIx1TQ3YsftKPPHII/D7l8RemRt3IOAToL2mogzbt22V8VRaWQ5vJIioWo2x0QkkI0lYKypgrChDKJVEdVkVHGqDsHat7hJha/QdOgLP1AzWXrUD9oYaARK0WRUstHhhNgSLUAZwS7AyBICV0O8g1coMCE8gFwpj+MAxJKY98FHJsaYOa268GimTCW6VBblgCj09ZxBgw8VuRc+vf4lyrnEWC5z1q9B59W7oK90IEqhc9KJ/3344Ymk0u8sx1NeLRDaNksY6NG5cj+eeexbNjQ0IsimjM6CqpBRDp/vEyjdOFbHJhOYtm2Espw11GOOnjuL4c8/DpTXKvJ71LcFYV4ldN+5FJbMQInEkQzHYStwIkzGoSsPBQ1g0gmQ2g+DkpLCa4/MePPer30qTpaOrGwazHc8+9SwcWjM6a5phbG/Cqpuvgc5pRi4RgzbLQOmUsOC45iSiCSlKNDkVAgsLOPXccwh4FrGLljdpYOrQSbmOcCYFU9sqtN50NZ585Tms6WjD6tJKmEJJZANRhKfnkQsEoaE/eZoq4xR0TitMzXUYGuoTFW5LTS2yS0G47U4BnQngldbXYOD3L8K9qhqlTY1Qmy3Q2OxIIQMTLWkScXiHRmDgRpyIYq5/EHq1BmVbNsDRvBqzf3oJ8UWvqMxT9A7ffTkCVhOmo1F8+Rtfh12tx/rWNlgcFszOLKCprhnu6iqxl0zkMqJWNEZTkmFnjqZlHwjnUohatXC1N6C8vAThYyfhzqklp8jV3IDW669GZHZOnkPFqhrEJ+fhOTOEnM2AgYVJqEus2HTVVdBaqdbKwTc+jd7nX4HapEdUl8XOK66AmY0Bf0yKd2k2pbLwzSzA6izB5PAw6H/qD/vgpD2lyyGKPwLl86GQKE9d7a1IcQ4gh1DECzfz/yY9GHnyZVgCKTkMWeur8fLASXTs3AKLW7G5XRgdhXdgDNVtHQi73Xj+1HFcdfluDP/pFUy/dAJdlXXIOU1o2L0BZds6hPGrjScw9NJBBGYXsfXyq8giQYI2uLksLGQ8DY7id488iquv3YOy1iawEtNa9ELeSYaiGHz5ENTBGLq3bITaakZgahLeiXEZJyUmC8LeoIRHTy8u4uTQIFZ3rUXTOhJqUghMz8OhM8FiMMIXDSGqV8NeWyV7h4q1SjQh9QhtwGmvbLJYMDoxCldtBbqq6jD8+J8QXVwSG9SyzjaUNDRicPAscpVlCFqN8CErXvZ2rRmaZBIWnQqqZBxj4yMwk0Wq1aFnYEiITJWlFagtr8D4wBAioQAaO9pQYrZhbZ0CjGeTaQQ8PoRVGdjb6hDS5hDy+aEaXcSudZtRUVWB2eFhzE6NovvyLTA4qdZIAcwwSKfhn5uD0VaCub5B5BK0WrcinMlg9aZ1kqGb1NOiJIDcUgCOrBq9h4/JIbahuwvW+lpZE0mGWhyZxrOP/hblSKGxsgaemUU0rFuH8q4OeAeGcLbnJMxmA0oqXKIGjs76oE4C5tIyPHX0FQT0WaisBmzZtRNbdu0QdjnZzmTBEdhifgCJTiw46ZLAwwVZkBfWCSnN1p6eHlEwson8aoCHCykYC2eRiwGMhe8XNzwLjdNie8+VDdFLAYzFzdLziHB54LEA0hR/posBjIUGZjEwtXwtcjBU8rU4p4W5XlAwihwjCy2ZwWwwUwGVU0ndRLIMSWSxTAYTc3MIx6Ji2+e2O6R2yuWtYWgplAFBYZXMG4KVxWBV4d69WoDx/KbnyiZo4e/nVF9/HcCY76L/hW7z+UCnEgnAfxOrIFEwHpT89ksBjIXTR6HJXQyYrgQyl5/xJQDG8xrP54Hcio3Z/y2A8fwG96sHGIub+SsBxkvNg0IDfiU4eilg4tXM8/+XAGPxPDzvfv4FBSPBCiXL5M8BRioY2dhcCTDyZyWWgiTRPMCoNFAU1XGhuS7WWAIoK9ZG/DNBMDYq+SVWn6mUqFLYFKd6gVZPBCWY/ULbVAJXPPSTKMzDNa1QmQlj5doLMpBJwFXO2Py5gkqxAMYxM4xgF0FEXgNfmw0Vrh0km9Ixhu+rqCOzchbne7IhK7/DRkQexGDNxHqd6xmvjSRPnoc59jgv2cSiNSvvl8vtXn4MBQUoz+f8/IXsUn52WuHzvfg96SeQdKXRwGa3S4+ADXGqq7hfEQwU9jaV9nwdlRo2nt1IBE6khH3N32XmMMEfXpvcdyHZMs9HsWqVhlC+HyXKxnhCiLF0gObvU1HCMzOtZgsAYwEkJRGUD4JWrGz2U50iKlYq1RhHkwdBC+pSzkNaoIplm4oZVhYYTGZpUjKDUfbdFQBjYZ9S9p5Xl+96qTV85V5avA8W7xUr5/iF5vyF1ozCXli8rvwt68WFyBrK6yhZhhcDGAsKRiqSBKzLEyg4li62pl3s+sQaNM25Z5CGY4LB5mo9ek73i5UYwSaBvXQEzjIClt9991uwa8cmqHnIOqc5lT7F8r68QrAtoUPSxOV/lUahZGqpqf5LCyB27OgRfPx/04qwSUQDbLaKRaoAjMxgPAcw0q6PAOO9974D27eslzOzgaAHz26icFCJPa+ox7Q6HDl0CLW1q0RtW7D45lzgXGRPicQzzgOOVfbBjhztwZe+8oA0XWXcsnEfj6GxvhYf/uB7UF9bIdlSvHfMepO1hqi6cPXTcifYrOcaQcICe5MkBlCp8dF/+mfs2LYNb779VsXOU6PcLN4XNoinZ5bw2c99GTMzHmnS8zXZ52Jv4crLt+J9975b1iU6o/DzMqOPhGjOvZm5WTz4/e+LiuW973sfHE4Hsuk4NGquyZySiopdQGuxzOS90mFmbhFf+fo3MXx2DEYz89rUcrZzOmz4u7vvxLatm6RRzNdhNXYOXDx/N2ckE1VWUiucBzIqyiRmaOayBN60+PnPHsWvf/N7aPQUWwhOS50jNtGO9d33wGG3IpW35ea1PvvcPvz0p4+Isoz93XhWUevdcP11uPmmG2HSa6TXYxBFbhQ+35IACLW1tTIeuNYn0glxDzMYLJibXZJn85tf/1ocVd5+z92wWAwI+Jekd0tFNyO1lrwhnDg1gMd+9TvkchoRhHBNZSYZkMRrXrMHV1y+Ay6HFSZmvFMlRFvGREL6dVq9ToA2r29J5iczaan0oRLT5apAwB+BZymAhx76MYZHJ6A1mqUxz6Fr0Kpxw/V7cP1118i5JxT0S+4nxzFzMfn8S1yKBSrHIIkJBOppY+xw2KWHSICRdTWtYF2uUjhdpeg73YtvP/gIlvzMrNQJoB/weqRncM873oY17W2iViYwwzXmwQe/j55TvaIiY0dSVqlMEiVOK+779/+NinIXZqcmJDtViRWh5Xlc9hkSd2pXrZI9nv1x9g8Vy03akWrx9a9/HZ2da3HLG26WcWWzmDA4OCjxWbQ0/OFDP8f4+AyQUzIVk8k4bHaqRMP49Kfux6qaSoT8AQGFq6sqkUiT3G0QAEQ5imigJSk9k5Wehc5owJneU6K+v+yyHQoQK3mkioioQL4SBadWj/7+Qdx3/39h9+4r8fZ7/l6U+d984Jvo6emDyWSXz6VlLqtOA5/fg00b1+Htb3srqirLJJfTZjGLG4tWcv6yyNISuAAwUsHYdwafuP8+3PyG1+GOO2+X/ZM96Ayz+vRm/OTHj+AXv34aGqNTADqdLgeHw4i77roNl+/aJhgIaQK0MpfMv/zhi3WPRNjlaz329oU8pdVh//4D+Pa3v4Urd+/GXXfdAYuJY4sAI52/jPD4QvjYxz4u4DetssVuVFSeMVx77RW45213QZ3hWY4AI4FsxQ5VbGizzBbVoefUKfz0Zz9De3sbXve61wr4Gw6H5CzBe8WxWSAYKUCconQmAYFKtVAoiu8++BCOHOsR8joBafbekY6gu6MJH/vohyV/kcwFUWbnz/PiWhEKCRgumYJSqykKVr/PL3a8V199FZqaGmScKmdyhlQor1E4+sj+LqSPi3UHLn7IE8ViwTkk7yGiAGQEpDPQGq14/A9P4wc/+pmA2DJOZX3OwmTQ4i1vuQNX7NoBg471KJ18is5gRW+byWmgN9pw6PBJfOlLDyCZUnIvCehlszFUVpbgHz90L+pryqGl+lWyOik1pWqcAKNRAMbn9xUDjER407KnEmBsWFUlSlOCjGKZT0tcWpGm0pJrymsXQo2of7U4dPgwHv/DH/DPH/tnEUiQdEAMJZGKLwOMHk8AX/u6AjAWFIwqbQ7xRAQda1bjP/7lH6Hm3kjgWU0lsbAA8kpQBadKC6nCiCNHj+Nr3/gm0im6UhnlNQx6lajL9+69GjfeuFd6TcSR/P4Ivv2dH2Dk7KRYpJK0nAXfJ30OYLz16o25NZ2teM973o0UN/lUTLIJBJll4K3OgGg8ib7+fuTUWnh8AbH4W9XYAHd5BZ7649NiibBhXTdioRDUtFHIpLF5XbeE1fJBKJOVFbjCDBNPZzKvlw0g8ht10cPmpqyE92bQ398v4ee01SSTkBOOUvXJiUmxd6T3KyhH1RqwftNWWJ0umUjhmOLZ3dpUh9qKMszOzGFpyYe6hiZk1Woc7ekR5r7Vbpei32o0IeoPILDoQdAXFGuH+QUP1m3cJKqKpjVrkFQDY9OToDc3AUJVIg6bWo0qpxOVLhe0eoUdzoBhqhH9oQjCDOS12kRmT3tUsgRoQUB8kZs2dAaEkmkseIPCNiDbhztRMhyEKZeFi6rPUADTo6NgCnaJvQSTE+Oy4W5nM7elGYMLC9KEpKSVDXwDF3/6f3Oj1KjhiUUxveSF1xuEw+FCVUU5/NykM8wudIj/utgBqDXCgpuemVFUdCaTSOb3v/iyBFt3rO1EKBwQr22LzSINXjIyvL6A/CxZbWRI7XvxJeg0BmzatEkWnCOHDkrg9NrODqxd2ynFKMcYLfFKXC6x2yAYQW7YzOw8hoeHYdLroc5l4bBY0FRXJ0ohbjAezwKWPIsoryhDWXkZAoEwBs6OQaPVo6mlGSkBNugrr8jNae0wPzsrG4dWpcKq6mpUlpcihwQ0ZDpktEhp1FiKR3HqTC9i/gA0wQgWFxZx+Q17oaosx+GBIditLrgdVlSXWKBOpmDXGWFlMSwMtCwMZiMWvR7YHDY51HOTDgVDGB8cgVNtEWaUu3EVkiY9zJXlmA8GMTIxIUy7+dkFzE8viCWvTmsQhQKVqz0HX8bI6AhufM1rBDydmZiALpdD1OtDdVkpujraEYuG0dd/GrYSG2qbmjEbiUFXXQKNLoPc4DhOP/Ec7BoTbOUVSBmNmF5Ygq3MhS1X7MDhg/txaN8+GNUGhDwBlDvcaFnXDW1ZCeaTUZBnsaqyGid6TiKUiKGkzI2rLtuJk8++iNmhYVS6SkR9xBwGFtBOuxXJaARDvafgsphR4XTCbbcj7Pehva0Vs4sLkvVHMHphbglpmwW1XZ1YvWmDsNVoP6pm04NrhCaLpclpyStknljOYiTxR0AwzgOuIVIE0KdbbGVUYiE7eOKkqBmbGuoQCwdR5S7F4sAoPCcGoLWagbZa1F25HbBaoFuMIzjlwYmeXqSMehgtJriSCSQ8Hpr6o7q9FavWr0XMrIOK9qbxFIZfOIDyZA7GSAynjxyFyWpGssSG5qt3I56K4+Ch/Vi3di3q6upFJTiw/zDqK1dh0etHzmxB5/XXIqFR4dCR/Yh5ZpAOBFBqp+VUAmcmxtG0ZR0uu24PDBaz0ANNehMQj0sRwYNZxuuHs7wMM6NDOHz0IDpb29BcUY3e/Ydx+MAh3HTzGzDnC+D5F15EOpLGznVb0HzZdhg6mwCjBloJzWaBSiY0O0+02lXDqDUiNufBwd89Dt/4uMy9po3dMGmNmD7ZD8TTUNvMSFY7oWupRsCswtquTrh1BtjTGswf7cHplw+hsrxSGjyOnA5lpWUYHxtBTfcapIwqDPefQYPdjfjoDKx6A6KqDOJuE1Zv6kLi8BACmSRCDPSmZ7/FAr9BhbbNG8AclZ4XXoYumWT0NlILS2KNaWxqQOumjRh/7hXY2AByORBilobJhKFgEH4AL+8/gLe99g1Y5XDgaM8RnOrtw9rujahpXQ2Nk4QZDQwcU4EYcosBGBIZTAwNyaHLVF2Kuu3rUVbmwtILL2Hh5BmYqGJsqkPV7h3IhSPQlrkk12yufxijPb0oaaiCrswJndOGsupaZOlXwAbSzBwmT/fDH/DDWurA5p07IOYogQjOHj2OmaERNJpK4JmeQ8XqBpTU1yKjziISj8BaUYaEP4ipwSGUlJQiGY1LtmbVmjaYaquElZsIeWHKAZHxOfQ+8zK0iaw0Ald1tGEstISa7jZEckmMj5yFSaWBNpEGjBYEdQb0e+ZQUV0FayAJw2IEi/0jqO9qQ/M1OwCXgdsrwjPzGNp/GKlIHHXd61Ha3gK90yI1ljqZxlT/Wbz4uydgMRrQ0NGKqtYmVLU1IRqJIB4KY/RkH+xqHepWr5YmHBJx5Lw+KUwHjhwVEkL3pi2YWVjE1Ow8xianUN1QB7PdhGw4jtVVdaKSHZwYQ1VXO1Zv3yzvreLZVKiBZGMpfTXO1XA4AI1FD60niOjh0whOTSMYCWHVjs0I+AKY9QfQuGsHzC2NmIpHMDQ0hrgvCpqUr29vhc1owPz4GPoG+jHj8WJ8dl5sJG684QZUl5fjzMkTkvNZWl0t1+C22GHWaKFOpBGeXECM46e+AkkT1SJxxEZm0NHVhfqudvS98AoiS1507NkOa1MFMrqMkAaiY9M4+dQLqHdXIhiOyprdtHGT1Dc6gsP6DDyzM+h75SDSM4tYW0XLXqcAnTOxEKxtjSjvbIXKYoM6lcPJg8cwfPI4brrxNYguhaF3OqCvLIM6nkB0ySMsSldFKUI+H8JnpxGYXEROq8ezL7+AGf8CtE4LXn/H7ejesQVhFpCsCamOSCtrr1jgqaliVRTHPPhdCmA8ffq05CLTEu5ijf3io0YxiLgStCk0JQtNz4s3GZXQeKUxf06JWAxMFb/WhY46xaBicZP1UgrGYjCt+NpWXmfhOuS/+dzBZYCxADJCyZxNUZGoUguBg/UzG2NJ5njm1JhcXETf0BAGxyegMxhl7leWlaGztRWrqtnES0i+CVWrRqNe3BvIx19uZBbbs17ELnblMyi+Fyufx7nvKQrB84FA5XkUg61/dt+LALyLHT+Lm73LTeoiBeOrtUgtpjeufNbF4/S8z8CmQ/7CVj7r4r+ff+1/m4Jx5etfcKwrF/qqFIyF3y8ee4XrLM4VXXnfV36u4vv/1zbkL95SuPR3VoiSz/vhSwGdf6m58WfAgSwVhZzS8y1Sl19LAEYlk4mMfrFIPdWDLrFIVQBG5ZrIZC4oo5RceWUtygpwJ/lwy89P+UgFEJisY66DbLYL6zz/evyvWK4bjKK24HPjaxJ0YuOC67QAmVnl39moFTWHnnaDjMEg21mJIWGzTbGSU5SOYmPK+prrC8mZSo6JMofVbDjQLo6M9YwoA5mrxrM5v8+6UtTVApAqgALBAJ4Def0FULOgGuTPcX/ktRKIZJO/8NkLAAbfRwGKikAgDfcfjaKokoaW0tESZX06JeCf0nQjDqywNJTsOuWcW8i+lFwhynAAATiKVbpKoy0r91DJAitkCSn3k80hRWmlfC7eV+XzUomgqJR5XWy4crHg9VCtyXuugJAEwDKKDZ9kUHFVz9tiMzsyHpWzJf+dCkZS02nPJisPwbBMGi+++KJYpEoOU97iWRmf53bilevkxWbYX5rDF9rHLgUIrlwvited4vV/ee3O36+/ZW1Y+drKe/8FgPHECVEwsj/DfmvhOi4FMBau7c/XPs5rgnVszDGrUCOZc1/92rfw8isHZWyzb0XggmtDRXkZ3vWue9CyuhbIKWB74ZoLlqissc7bc5f/oqi5qKhh9hrVNFQxUs34xBNP4Be/+B/c94n/RHN7C8JLiwJUcP499NgzomD8c4BRhffc+05RMObScenZSf6jilmGWsQSCclInJ9fxHe/9x3s3Xs91q9fJ5cp6l4T8+vUUusTpOfcltVTo8f+Q8fw1a9/B2qNURqgvEYS7en61NXRgrfdfQca66uRScfzhtMyMqSRynmrrJ5ZARipQmSeGNXiVqsdjz32K9RUV2Hbls0CMOby7gACwGkMmJvz4bOf+4ooGKk2o0VqAWC8YtcWyYHkusz1gJ+D2VqSC5tKiirpwMGDeP8H3o+GxkZFQU35SraQkUbEges0QUZaYDKLK4Mnnn4WP3/0MaQyKrE3JOGe2WRr2pvFsrS81CmZd8w4FAHGOVlOESmA9o8KtKgoGPP23KJkVJr1KipnsmwMm3DowDF88UtfQTqnQUZknFmoCRzrVPjIhz+IjRu6JHaIn5P9JeZhPvLIL/SfwmgAACAASURBVOW6Y8kU1GL/mZT+4ZveeAuuvuYKIVgyq5JjwUcyejqJqqpqWa94ho3EIkKCKy+rVnL9jFaxo5+ZnsSb3nwrXCV2LHkXhDBuNluQTKQxO+/F8Z5+/Oo3jwv4QetGjivG/AAJ3HLLa7Dn6sulkc6Rz+iNRDwpfdNwhKQVFUrL3AgEmROcQ2lZuYyp+XmP5PDNz3vxx6efw/MvvIRYIiUAHu0MKQCwWwx4//vuRVvragH06OhBwI7Wm0LWMZvEaU6IQ7L/ZjG/MAez2SggJAkrC/PzEmciBBa6Ton1dxgP/eT3GJ1YEPVOKhmTLEWVKoMrdu/Cm990m7wPMwxLXKV4/Ikn8cQTTyHGrDWNsv9SyRr0e3Dv378DN1x/LeamxpVsTjO9lJSVnIKORc8iKmtqkWZMQi4Hnz8ofU6b3YGDBw7i5z//Od773vegs2ON9Mc4e5iTV7OqDvMeH777nR9ibIy9Xb30Syl2sdtNYtnIDMYytwt+rxeJWFwsWbOqFNJUCsp4U8NqseHIkaMiNiFJlGsuwf9YLCL3S3IRxV42DzCKFSOfrRo6rR59ZwZw3/2fxLXX7sVtt90uykD297/+je9gfiEgJCtSK7n+8vlQJHDttVfh9QS9jcxDVHTCSggpLSIJkHB/pcW8AT2n+3D/J+/HG2+7BW++441IxGOyn7K3aLeW4Hvf/SF+/9Q+5HRmAXLYk1apFEDkrXe9CdVVZaJ0JSGDqlepOaAS9Tf3dj4JiiG5htH6lXsGY9AI7G7ZvBG333aruKaRFMQ6I6cxYHEpiI/+07+JXTb7++JMqabrXBTX771KAEYSyalgNFBRzo8mRIqMqNGoPvzaV78q9/mOO94sQqtsjsQktgUUIFzqHOo5C3WajGFaWZLQppZ59t3v/RBHj59GLJWVNYM9alUmgq6ORvzTR/5RIQcznzBvza2AUVqEoxFlHQuwx6/Y88s5X6XC2MiICIbMFnZNlC8hv+RBPv7hXA3ASXXh7sClaghl9Odr6DzxRuofFa2LcwIw/vZ3T+KhHz8seJUyVllvk8Sjw1vvuhO7d26X+UQSy58BjPlLImimM1gxNj6Lj//7p5BK04Kcz5qiAv5uGB/98PuwvrsdqoySl0sgOKsiTUQBGB944EE8JwAjx6NeruMcwHifAjByVRKVufLGiqNiTogLxKFI7CNZnp/b6/PJ/Ni5cyfSYjXNs4Bik8woIpJLuMc98K3vy3UzM5g9GboUJZJRdHQ24+Mf+5CiouRcZe9A+uWFfE9eAwnprEvTQoL6zGe/AI83whVHInS0Wp4poujubsc773mbuIaQ5OMjwPjtH+BsHmDkNamY55pLoXNNXsF46zUbc/SBv/fedyGdiSGbItOGOXfsbTPnKobxiSmxSdXoDfAGQtCbzbA6nWKTOjEzg/7BQaxb1y32aHoeQFJprOvsAA05eSMJFghor1H8zznoCJJoxCdXSom8ZFMp8KRpw7tIj/l0Gr29vbKgkSnJwoFFPm86bTXXdq6Fo8QpTAKyhegzndPoEE2kEIrQE9YkmywX2onRSSwseNC4uhk5jRZ9w0MwkrFIGTDReSK5sbhkTJU7nEjF4njqj39CIBpDY3s71m/fBqPDhsHRs4rXdjaNDc0tqLbYMM4MQY0aTZ1NII6rpUoyk8PQyDi8gSCcLpewJBvqV6HU7ZSNSDIqeQ8YTAw9ZhZ9CIRjwjjgAhsJ+FBms2BVmVtsC/tPncbpntPYtfNysWfrO3IQG3ftwOqtWzDsXQJMJtRUVcGp18NEgC2VEqAqoVZhcsmD3pERxOI5mE12lJe6xJc/FglLeCitS5UAUGCgfwAzc/PyXGhtqYUGPUeO4fLLd6GhsU5AjlQmCSMDYfVkpUlSszwXThSOmZ8//KiE+rIQZdG2MD8jXuJda6mGUazUPEte9A8MSmBtR+daeZ3xmXks+kNioehbXISNNpIBP8x6PTZ0dyqFhyqHVDIu4b2cLMFQFBqtWWxObSUuLHi9WCRIyEMeLTyY1UnwgQVbMgknc7uYWxhahNvlgG9mCSkyW3UajExOiPWkQ6PHK/texI7r92Iul8Hg3Dzc7ioBEyvtRtSWlkObSMHIRqvcZ4bPqiSDMMMFgCHgeoMUqrT47H3uZSwtLqF140aM+3wwV1RgPhRBSVklKiprcOJED86cGUBXd7csHGkyZtMpHH7pRbFFeOPttwtzaai/H5FAEC6LFTXlZWLPSqaPP+iD1WGFxmDExOw8DDY9AotTUA2PITU2DafRhjjzxlrbsBCMoLa1BZPeBYQyUVRVV2BhfAyzw2PwTM/DUupGVUszdLSVzWlgYZonDxIsAu1mGCwmTAwOYX52HqlsFkazWQrgdd2daKyuhkOnw4E//REzg4PYurYLFTYr5scnYNFy00whrVeJxd7w2QlUdLRh/XXXIEWv51QaRnqpEyBKRqG3GqEjUJ5g5hStfrnm6ZEVYEw54BOKNWVyWJqYhI6LtMGAYwcPwOf3oraqCj6PR5r6FoMZ4WP9kpmmba2BtblOiqiJPx5BxhvByMI8RuIBlLc3CUMoMD0tjA5bZQV0JQ6E6abOQ9HsAs48+xJKE1msLq9E/5FDgF4Dc2M9Vu3YDrVeg5/+5Ecw6zXYvWOHqPkmTvejvqpWGGSmkhI0b9+G0yPDePzx3+KyDevERri0rl7YnacHh5ExGWAscaCpZTVsVpOMWW08Ltc0cOw4Uot+tLS0wuCy4MCJw2jv7IAllcHJF16RPM+G9nbMRMPoHRuDNxjGniuuxVU3vRYZsflIQ5VJYGl+VoLCLc4S8Q4nq1FLv/izY3jyRz9DR0WVrNlxtw0br94Dz/AkFgfPIkz7jyonyrpaYK0qFbKEJauCOZ1D1h/E/NQ0TPYSBH0hWBJZ2IwWTI6cRVXXGjgq3Dh75ChiU3MoS2uh4oHRaYVlaxd0uizOPvUS9G4H1HYbVBk1Epks/HqgZesmCZ8eP3gU5lwW4VgI3rFxGJM52GtrsaprHRb27YfOqEWEeXdsbtmdWMqoMOHx4lTPKdy680pUmY04MXgCc54FVNc3on3HZjSu7xBmq4a5AvGUqHq4CPpHxhEPR2AtL4WtsQYanQrpiUlMvXJEclsjZOrWVmFydg6m+mq0bN0IxJNYPDsBe3WZZGGmuU5GkmLhyQO3NCI1Kpw4clAURnV1q9De3Azf5Azmevuh9kdQbbLLOjzsnUdNV7soLAcHBrHriisxNzaJhZlZtGzdAjPUOPTUn2AxW9CycZ3Mv7Hjx+EymeFwujC1OI9ANgWT1YqWtV2SL5HTa+EPBXDmxElsWLsW1oY69Bw8ggMne2Gpr0HWqMNt170WprQGg4eOI6fNoWPP5chlE1IAnz14BBNnBuSwENLrsPnaq1HV0YJUNAKjWov9v3kC6aUAFqam4YuFccNtN6N+U7eoT8mWE+KH34+BI8eFmGHkXp5Ow+kuwUDfaTS2tSKUSMLAzIGsCqeOn0Ln+m44V1UiseSHd3gcIX8Itc1NcHa2wFxVLupldU4pmKSgZtFGOxw2Tw0aBOIhjL10EFWRjADzXr8XDds2YrB/ENYSN5p27oC6ohQDC7M4cvoM6lY1YGlsAlvWrEEmEMD88FmcHT6LWY8XwWQKFpcLthK7MGAjoaBY6FitLiRiSVhNZnSx6cK1O5RAMhITtSUV4Vk1YIIGDes6MJUMYXF4ChZaBLl0cLfVwu6ywh5NIHisD1PPHsaq8mpETTqEzAa0bN8Gs8UBZJLIqGKY7e3H+P6j0AQisCQzqHNXCOEmbtEh5DRj3Z4rYaisQhI5nJ2ewvGeHlx37Q0wqfTQOuyylpE8YKfaNRVBIhWDKpEEJn048czLGB+bwMLkFOxmEgDSWL2pG+uv2iW2twkeHNneYXOb1ndqVnlKRgPXE+7xl2peEmBsbm7OW8idy9i62O+sPHhcCFAqbsYvN8GLbNLONV0VgLHwGiv/e6mmZvFrFP+5+P0udkha+fMrwZ3Ca8h/VyoYlxmbBHY14jZh4gGChyGx8IlJjdl7dgwzXi90Vius7lLk1BohuPg9SzjbfwbVFaW4bMcWlJe7kGbOCAvDeFIh6xSAg78SYCzcr8LnWanYPPe5FXXR/02A8aL3On+eKDSK/xaL1JWf62LNedYfFwMYhSWaB7QVoOUcMESG9l+rYCx8nsJYL/7v8jhWHuSrBhgvNv7/koJx5XsXgwMXmkOXbh5catZd+Hv/fwKMhWuVe5Bn7F8og1G5B7zfVJAoajE2vano6zl1EpeySF0GaWhZlG/ACMCYVwgSjFKAuXPP8s/XLOXesAnFL2XuKeOMqwgBLp6NCiBXYS7ydfizbKazYVrIHmQjSck3VCxayVLm3DkHthcIAsr7FqyuCqx1ZXznFUd5II/vpQByCljK9+JrFjIJ+W8F21XWR0p2IYmYOUVRlFf3FUgmynMvAHZKw50Nl0Jem2KBqVybuJnInxVQszBGFeBP+TvvD7/Hz1z4/rnvKeTm4q/in2GHX7EczAOQmYzcc6V/oYCqxWCc3B9eO22u1ErTtdA2E4CRIDLt9bLMj1OUqDKuSF7le4mKUSEEKlwqhbRGFeyL+5QMxmKLVKXReOG1vdi+eeUMuzRAf+6ni3/uQiSgArBa/PrFv3Ou6XhunBeP0b9+VbjYb5xTAV8wgzEPMNL2j0BdAVzm2LjYvVi5fxeum2NN5oOW4FlS1IsLHj/+17/9h9hDco0QUDBJW0Q1Nm3cIBaWNhtBBoI/CllheYLlreUKn2y5NSvNQUVRQ+UDFQhaPcGttIBoPT2n8KMfPYQPfuB9aG5uQjjglaw5EnC/+/On8Itf/EoIvrQ547hTLFIJMN6DbVvOWaTSilBLRY1agwR7K3Y7Tp06hQce+AbuvPNObNq0cXmOcaxxLisKZ7UQ24UkDDWOn+zDV772bSTTaskjZIadEAxzaUQjfuzYtgHXXXsluteukZ4h5xajgzjXqcqSeUGAMUmAkY39fGZVToVwmJaGWhhISubZNq9gZONf7v9CEJ///FcxOTUvYITkrlHBmI7h6t3bBWDk55TxKE1em/QFjhw7iv959FHsvPxyvPG2N4oCmo1zcSHMnLNILSgYpS+pNWDJF8IXvvQ19A+OQK0zyjxlv8xmNuD6vdfg5te/Rl6DJF8914FsUgBOZWVTbP+UeauAl/KlBMgpIGNe0ShjNQ8w0iZvbnYB//Hv98MXiiOR1cDALHnJ68rg6it24S133i4gp1JfavD88y+JgpFLHGOvsnKfCcQkUF1Zhjfdfgu2rOuWTNFsKolomGedCNxu1zJBxBv0IRQOoa6uCRPjMwJak8xPq+wuNuGRxuzsjLiFORxOhIJRzC34cLr/bF7ByMxigtMEGOk2EcVNr9mDvXuvkp4kCS7hYFhs/EliCYWDYi1Z4ipRHFxUgMtdikAwgmAwisrKWgwMjOKLX/qq9AQJbkfzylpaF7eubhCAlyCxyaQT0H1paVH6slRmuUvdshcoAQTKE1nyLuaV7QRIE/D5mTPskiY+914CDIvzC3j4F8/iyIl+AS+o2nRYCbhk4LBb8Mn7PyEkGD5mOln19RFQewD+SBzQmSTuiUBXOOjFurXt+MiH3ocse6Q6NZxOin0UG3USzBcWF1FaWg6rwyGE3Nm5BbkHRqMZ991/n4C5//AP7xIlJecFI6/Gx0ZR37gaS/4QvvjFr2FynHPBIIqpSJS5k8yB1OLTn7pPMkKZvUZ1IHNiVTqVEGIU23buyRl8/vOfx+tf/3p0dHQoduEqzlO15CYq+yqVtQUr6gLAqBLyzqlTp/G5z38BV119Dd54620ylqw2Ox775e/w8CO/RTxJW07aS0elt0zgmc/rnrfdjct3bZdsTh1tJDUqGR8aqsGZg0eSPAHGU724/1OflCzEW994syg0daJOzsGks+AnP34Yv/r9U8hqjUKciERCMi/Y6+L56NY3vA5ulxMaWsSoaOWskBuooGVPmuIZ7sG0wGafnj0NrkHf+MbXZa2lHScBSoKTfF4agwXzSwF89KP/Jop2ARi5dmtocxnGa27Yg3e87S1Kj4+ZgXn7UdpuSm0US+BHD/0IAwMDeOtb3yL3XKfj+zKHk2QW2nDydWnXW6i1CLEo979gkRoJJ/Cd7/0Qx070Ip63dxWAMRtF15oGfPQjHxKAkQsCFZ+sZbkfibODjnmCOjz3wouwO53YvHEDErGwgPYEwuhkUagrZbnKk0nzns/KEiYF2cUBxkvv9xcAGOXlCACqoDVY8JvfPoGHfvKw5LAqmd8Z6U2aTXr83VvpErANWi1FKUm57mUXGVlPlS8hTxvMGBmdwX984jPIZHRiHcprN5u1CAUX8eEP3YvLtm2EJsf4kThMJovsjSKXo0XqAw/i+X37Ra1PMoyCbhFQTOKzn/4E6usqRb2YTTIrUaeQ+CRrWKnL6bbDW9W9bp0QClifCvHOZESGak3W5+x/p5NI85yQU4s6/1vfeQiTk/NCqhDXFA1ByCi6utrwLx/9IFTZlDwO1gAEkLnH8CkrZxgq79XwB0IC0H7hi1/G2dE5pLMKMYPEj0wmhuoqtxA0mP3JnEifL4xvffP7ODsyJeQacRjQca9SMhjFIpUAY1t7iygYweDJVAw+Kt2WvNLwp/cuWS5VtasQZxP7dC9MNps08mLcmLU6HDvdizUdHbCbLfDNL2J6bAxlTgccFjOsJr0wSOgF7y53yUKrpccxfehloxZ64XkAI28oUVw+cB5IWNS0traKyk25EQEcPXoULS0taGtrl/2YaDEVlmziT8zMiq0Yg23ZbCVgQcsWNgFjDMPWaDE+NS1WbCrmLWTJONASSpbmDSd7Z30DmqqrxNP6mX0vwVZehpautSitrcLs4hwcVgv0uQw2NjahVKPFy48/gXQihhvfcos0atXMe4sncHZsUlSMFrtdPIwbG+sE3CMglc0QeOUhUItoDOgfHsfskk/yIbnpktPqMBvQWFMl8v4nfv+4DGh+pmwoBH04gKVwABmXAwbaxxqNaG5qQq3TBTNZqDw85QHGKb8XfaPjiCfIPjUrDItEVBSMlEZ3tLeJtSfv/fTMLEZGR6XgJjNmcWYWcxNT2L59qwCRZJgcO34UBpMe7WvahRFLtSlZtGQAjY6O4heP/UYYfGvWdKKpvh6rG+tgtZoE0OTz58RaWPRgZn5OJlFj02qYrARvpzA5t4iK8gpEggFUuEoEtLbodahitlXQB5fDBpvVLCCvMCRyWmEbZFVasYNl1uHU4oIc2MkOqK+rw+pV9bBwAY7FkUsmkAoH4DJR8RbAH3//R9Q0t2DdrssQJWOFTVR/BE8++RRKWaBbzZiJRFFRvkpUnzXldnQ3t0GXSEEXT8JlMond6NTMJBqamxBMRNB3dhh1jY1wl1MtEkdiZATRQAim0jIMTc9D63Chb2QCRqsDbR1dmPd48cwLL6BrYzf0FiPGxkcxOz6JuakZrN+4ES1r1mB+cRHTk1NYmptHNp6A3WRCqcuB8gq32KMaLQbY1EaERmeQ8Hugivnhprd9KAS31Qk4SlDVvQ7PHD6GDRu2YnJsTECi6jV1UFHNmUkhsOhH79AwQqkU7FTGzPmhmg+hzFUGc7kLtuZVaNzYiYnpaRw/3ouDh47DE/Dhiqt3o4ae7QE/dm/cCJU/gKPPP4c9e65FeHQMQ8eOoZzWEiMjKLGZ4Xa4sBQIYUkDlHZ1oHn7Zqj0zNnTIsf5mowipcnIMzPEWQVnoDKaEDdoENFAslPViQwcSRVC/WMYeuWQPI/GlkZYG6qQsyjMy3ggKqo2vdUEVSiuuAbZdMixoBubxfDPn4YDBkxmoziW8CBSaccHP/ZPYnNotzqRCMeQ4sZjNgloYUplMX7gMIzBCGqam7HUfwoZvRpZewlcnevgmRjHgWefwfDpHnQ2N6KrvRWehXkprrzBICpqV6GspgYHjh7BUP8QNnesRXVdPep4WNPqMbvggdFiw5zHg0giig3bNgDxMAwE31/Zj4XeQZhSPMzo4W6rw8D0KJpXNyI4PoWRY6fQUL0KoVwGY5EwPEhjcGYGLa0dePu7/h4GowmaeALTp08L+MutY9WaNlR2r8XI5KSsq6tcpTj8+JNYpTNDxaZIfTWqW9tgM1igMVuQ4UHHbATMJpx67ln4pmcF1IqEg2jsaEFNd4esqVkN1ccaqGJxIQ6wgGOjpO/lA/AMj6K5rArzc3MobahB7RXbEFiax+gfXkBlVzvc3WugdbiRjca5tYk9Q2J6HnNHekQprqp2YHFiDGGPFzWrW2FzlmLx5QOwljsxr0tjIR5Hc9dGwOjATx95DCNnhvD6rTtQYdLjxGgPMvE4NneuR7rEgtadW6BNZzF28jQyiRTcddUoaWqEKp5C/MwIwgtLiOmAivVrcGT/PhjjGbS4qjF4dhTmslLM+gJAhQtr914Bl8MNVTghuZJqegrQVsQfw8KRHsycHYXWbkHCZcR8cEksKcudTlyxZTtGT/bAPzAGG4tyDeCoLMW034Oqxno5jA8c68WVO6/ExNwMppNhNGzfCEeJA7MDQ0jPLiETicFIs/RIRHI89TYrzKtrJXeTNizaZBbP/P5JlJWXo2PrFsky9M/Poe2yTZiYnsPzLx6Ee00zUhYDrtp9JRwMqw9FceDAy1i3aYNk2CbnPBg/fEzcCfRWC+YScdR3d8BdV4U4c3sJMHuCGD90HPPjk5icm8G6y7Zi7fbNmJqdRmVVFXQOB5YWF3DghedhVquhZTZOMgmbyYTFuXlUVFZibHoGKpKCrDas27gZpW3NUCVjyITjGHzxAJLRBLr3XIMoaxWbEUanQ2xbWFBzH0mxmc9CPZWD3qjFUtiHE0/9Cc5ADOZcDh7fIuzVFYiEoqiqqIXWXQqNy4nS9jbMhwLIGHSILngweuQoBshEC4Rh1ZlQ29iEUCqNpE4NW7kLKXUa8x5m/fqwfs0WGDRGeIN+rL/+SowszUhOpcobhj6eQl1jPWa8i5LfW7++E8/2HIE3GIFBZ0YkHsSm9V1oriiHanQWnv3HETk7hYq21dBvbENvzAd7dQ0abZUw0GFAk4avbxBj+48iS6ZsLotahwuz09PIkXzhtMFaUQlvLA5NbQV6FqfQe/QMOls74LaXwlRWikA2KUSdhloGjscx0H8KkQUP9LMheHpHkIjEUeNwoKGyHAuJEM6GPFi3dze27r0GcVpMCT9PBaYBcjmQ44jQKRU25YUkjAWQpa+vTxSMSkbVXwYYl5trRYBh8b+da4Cfy7QrPuxImyCv6rhQg7O4if+XLFKLX6vw5wuBAIX3u5hFKn93ZVNW7oUEwvNEm7dIZc+Lx9v8gU2azlnARPscWgnl1EI4eO7lA4irdWhfvwGBeBxLoTA0eiPqGxrgcjhwpqcHZwfPiN1VfUMN1q1fC4vZCB3tVi/ShL6Yiu1CYFHx5y0Gm4pBNWFNFgEmxc/tYofLorPfn/3IxcFc5RxbyGB8tQrGV9tQLr6QVwMwFsY974UyvnKgTe1fCzCuvAHFY7owzqQB/VcAjMsH/6IX/0sAQzHQWQx6rQTRi6/3bwUYL3YthXzCC42bS1//hdnTxetQYV7KsxImNFc6pcFxLluooL6VgSY/UwwwniLAmLdILWQhKid5Rbko86DQiCliZAsTPw/G5UfxeXOmMJ8K95p/Z+OVjSKxL2QrI63YQfIecT8sVgAuv3c+z5NNxGUPq7zVNV+zAI4TMCkAnWK7taywUogabGTwZ2XNzysICyrKgjUsr6WgDuR1K2o9zbJdqgK4JOWcRkVh4X5Rpc2f5feXx7eKwEIhm435UWlxtii8PhvKwmrPAwaK6lMBCQufqRhg5PepBBELRiHHFuYolYaKjWUxULa8zoldbJ4WLVZ6CnmAn1UBWc4p5pfXQ2Hc55DK8poVEJf3l18KyKlYVxEsLdxzeRZUrmsU0IbNwiRzf+g+oaOtIK+fAOML2E2AUQBl5VoUzOJ8gHElSP3XzJ8LzauVr/eq1vQLEH8K+8L/C4Dx6HEqGLctKxgLAGMBsL/QPVrpWnDeWixKEuY7piWb6Xe/fxI/+enDYv1PgEzAML1eQIg73nQbbnnD65DNxZntkZ/rCsiYx9KX3/68lUtsO/iMqU6mikcvylYBntUkBqTR19eLjjVtAizGIkHJMKMl64OPMPPs17BY7OISoyiUaW8K3HvvPWKRyrwoA8d/Ki2q3QwJfOIIEsGvf/Ur7N//Cu6++25xpyrMz8JYIMApa5CoWJg7CkxMzeOLX34AcwsBUXpITiEzWE2011Qh4FtAc1Md9ly9G1s2rIO7xJEnDqSkcc4aiHNRSA/pjJxjaR/I6yfQw4ZpmirrHDMYFfWv2P9Bj4XFgGQwsvm6rGAUK9sYrrp8Kz74vvcIoEigldbNEgk0NIyHHnpILCnvefe7JX9WmX9pURzSulJZv/N9S7FIzdvHHj2JL331AQFSaTtHIII9WpNBhXvefjc2s7/Dfi5b0vI6BAqVx6wAjMr4EZNDsUEt2Plxrc6cs0yV+a3k2/H5p5I5fPzj/ykqujQM0Bu0UtuzuV1d7sJ77n0XWpqbRJ3JCKY+yWD8vuQ3ghmeeUtaEYQk46L2e8+73ilZhUYDiYQQEiPXJ6XAUnLAdAY9KitrMDU5J/dAUUjSfS4Ds1knqkkqP/mJmd9ntbvlvPnw//wSGjXtFhXldw4ElBO46abrcO2e3dLjI8ne7/XL+1HJxWdMBSr7lFRPcttlfzIUjiMeT8PpLMMLL7witn0Go1l6JHRYExVaNo277rwNu3ZuQyIRhctph9liRDwelb4a7bJL3G5Zu2Xfz9uQhyNBAamoFOcYJzGHmcMEfiTfWKUWi+1DJybw2K+fUlRvaSo/k0q+Zi6NW97wemzcuEHGLKOtqDL69ne+ixO9A8jpTALicDxQB8Ua/T3vbir7bgAAIABJREFUugftbasF3CLASJtPzt1YPC5Wq7RzpusewS6KNNylZTh9uhdf+cpXcO+9/yDEBYKSPONFw2H4fV64SisQiiTw6U9/AfNzXmQyVPDTQp3gUBo2qwH33/dxGBlLlc1Br9HBZDEhq6FCUcls43M6efKUAIz/+q//Ir1gzgvGIYnSUp1X7GdJzlDmBoGTAvmIvT0STPn71+29AbfffruoApl7SZXfDx76Hxw6fFT6J4lkTJRabMvHokGxSn3rnW8WJxZOcbGo5P6vV2xnqdLT6Aw4eeo0Pvmp/xJbzNff/Fohcxh0emTTPDtp8Menn8X3f/wwEmIpqxfFNTMMObZMJgPWr1uLvdddjXXdHUgkSMAiiKQTIZBRb1AixFT00FLL+OL45f791FNPwum044rLd+YVa4qQSqUzY87jx0c+8q9IZWhHLAFqAjCm0hHcdOO1ePvf3YkMY4tyTK9hNibBLoKrGjz99NP4+c9+hre//e3YsWOblGtGE4GrrDgY6vXcL3JCtFbUewrRq5AfrgCMaoTDCXz7O9/HiZ4zNCITMgR/Vo0YutY0isqZACM/pygY8wQp1jb8nP5AEN/57oOorlmFv3/n25GKB8VulDUbHSQ5P3mmFweNZUtyJd6jcM4QF4yLKBgvdgYsEDhkUopWNV97C4rJNZkAoxW//PXj+PFPHoHewIxsZW8kkMdz7t/d/Rbs3L4VWskVSSkZjHnShkLYUL6oaGUE4OneYdz/yS8hm6U6kXsOo1+0SMSD+OD73onLL9ssAqV4JCKqQyrAM3xeYpF6DmCU/YYrOm18c0l87jOfQF1tpagoSWoxGehooLiIsJajyvkb3/iG2N++4553yHwjgb2wtxoNJgEZBWAk2VxIaxrMzi7hm9/6ASYm5xFPKvUl18lUOi5Ej3/+yAcEYBQFI/tuBYXqMsCo2P3Srpj37+vf+CaOnhyC1sAaISHiD2aVOp1mARgb6uuk5vX6QgIwjoxQjGMWMZWKtkjFAOMb92zKtbY1C8BIJlMw4BW/cE5KAnocOLSPoH0lx8fkzKyASU63C4tLSzhy4iSSWj0qauvA2xmnz3w6g6WFBSQiYbH3IChjs1tRWuqC2WrCqtoqNFaVwsrCedkSQ7GHyg9HQXUpRebDPXmyRwBMMhx5sw8fPiJM0av27BFfb7vTIQUdN3PapP3pmedlEd+4aTPsJSXwBIIYn5xCeUkpGhsaxTd8cGwMaSrNMmkEAyGYdXoko1GU2GwCCFQ5nOhuacHszCx+8dvfYGBsVDIPV69pRzydgndpkbou7N68BQ2lZUgHQqisKENJbYWoVLg4cAHnlEixCNRpEaIXvijwpDQQppaKbMecDpFIGicGhrAYCImthtNRIlkUZ8eGYDbqxOL1lX37RCXhqqyAU6/DrrYOjE5P4pd/ehoN67sRV+dQUVaGtS2t0CaSsOr0CkNNq4U3HsPUvAeLc0toa1kjcuuBwTPiQV5is6KjrV0k9SajGXGCuqd7RalKn++XX9wHt8OG2poatLW2wW6x4OTJ47CX2FBZUwWT1QSjxSz5b7SvePGFlzA+OoHa2kbUraoXf/PmpgaUukskAJrze3x8DINDQzAYjfKMyXDq6OyCWs/srGkBOKsqy5GIhsXisr6qEj1HDsMzP4c1rS1obW2WAoe7EEHNRIoOjlnM+/0YGh9HiopCjUbYFVWlZaguq4Db6UQynsDY2JhkYLqMgBVZDBw7jdLKKnRv2yJZmU/99g/QpDOY9XoxFQmjdfs2hHJqmOwu2ewNmgzWNDQh6fVDG0+io6kBJ44ewuGjh3HtjdfDXurACapum5pQU18HVTSK/Y/9AlG/D/NLPpjNDsRj3BwtYAlIpeCq1c042XcGthInPCECx7yXaXR0dAnY/MSTfxDroMrSUgFqKivLoTcaMDU/IxPbQVvWVBoqfxhGbxg1FhNaqspQW2JDZGEBuXQOi5k0uq/fi4HZWahSOURmFqGxGpB1aFHiMmLThi7x8I8kk5iYmsaJFw4iOeNDGUxoqGuEymnH8cAsrnzTzRgYGkY0lEQoGMfkwhzWrF+LutUNopqtMZuhXlzCqX37sKmzAwsT4/DNzaHMaEbKFwSicTjcZRgbG0XcasZYPIwb734LbPV1SISC0NrNUOtYuMWgjyWBQFQCi9XuEiQMagRVGahpyRLPwJFQofd3z8I7MAwtGZx2A9a/YS9MtSUSDq5KqrE4O4vRwQGU252obK5HtsImhbY5nMbJ7z0GU1YDn0WDpyf74N62Frfe9RY89eQf4TTb0NrMQ5pVCgvf3AJy3gBCIxNQ+QJI+L2Ym51CaW0lpoMRuGsbJSMusDAPfTaD0f4zuG7vtejevAGwmpDOJsSueGRoBAf/tA8VVofYbdZ3rUXL7l0Y6OvHyUPHUG52oaGuDhPzUyhtqkL75m5oAn74T/Vh9JUj0EMHs9sNdYUTU945JFmgBiKwsXBIZKB32HFiagKoKMOJiTGoTFb87//8d7HQ9Y2N48jv/gBHLCOWDLZVVajb1I3f7ntOPNXvfMOtOPniy4gveLCdB+/Odvzq0f+BUa2TrNpYJoVtu3fCanNi9vgpeAdGoUum4Y2HUbulE6su34S0WotMkkWUYgfF4j0ViUp2rzocQ27JJ3kh8ZlpsWsk6DM2NY6tlQ1IGjTIOq0w2EsEOFLbbGJ/SYXfsSefQYW7BJveeKPI/4cPHYY6mUOlw41TRw6jvLUBrbt3QG22EhFGNJ7Ft772ACZHJ7BzTQcsDGmPeFixor2mDjPxAHbdcK2Ahi8++SdYHXaoq0qw7vIdMKqM6P3VU0jOepGxG9FyxVb0zo4gsODB5W3rJfPPYi/B4pIXjpZGGNsbEY3FodcaYWA+USgCdSIL9XwAPb97ionLWExHELCrce0bbhJVdtzrw+oNG5FeWET01ADSi36ktEDOakB5SwN8S0vwzSxCnyCLNIOy1Y0wtdUDlU6oJJBbjfTZKYy+9Io0olwmC3zeJfjiUTg6W1C9uQumVXVQTXtw6E/7UFpRjtqGepx8+QBmZ2Zw1ZtvRjiewsvPvQJzqQv+VBSvv+UNwsxiHugLB19BVXU1Omsb0ffKIfinZiQ7t6ShnhU+0g4zkomIwkBlQyWawtTRkxg/MygF075DB9BKBaNGjdWNjdiwhVafKiFw5P1vlIyGeAK/++WvMTM1ixKu9atXo7ahAeXVleg7cwY2kwH19U3iMMCMw1gijj+8/AJq21qwZvNmsWwvhHuzqFOR6ewNiYJUXWpDPBQE/GGo0kkcO3YE80uL8E7PIRdRDigNbe24+uabAbcD02EffvPLxzB09DhqTVY4crSSzcFd4oarsgpLsQh2Xr8HFavrEY8G8OjDjyIazGLHzisw7V9C+56d6JsZgSmRhjvG8NJ5lLtLcGqkH3Vd7WjZvR0zAR9iar0U+t75WawuLUNpFph56TCWTvTBqdHDpwe0m9sxTO//ptXYVNsGKxuxcR80Ki3CJ3slW8ddVipH07m+ASwGg6hc244xWmX2DcJRVYGubVvRf+gE5qdmMT+zgJzLCV1VqTSFo4EALAYNgiEvMsyV9iVQr7Kg0uzAKocTFh5QNVnsG+5D895d2HLTXkR4aMrSaVknAKNY1mmVTEYeVrXCqFxubeYbJzzkUHmRQe+ZXlEwsjHO07w0w/ONmosfMvIMyAITslAl5rPJpDmzbA2ngHcrQY1C47X431eCgwU1z4Wuo1hxUfx+xa9R/O+8nkKT/ULgSyFb7DzwUyxMlBMZS+ECuMiCUenpKKxD5nTQKtVsMGFxdh5PP/c83LWrsGHbdkwtLGJ8dlFIMS2ta1BXX4+g3yeM8JnpMTz8sx/BajHg1te/TizM2chXzn20FCs0pJkvoTQJhYHJBmPhqSr9u+Wv5aZyHpiQllj+WRQOu3LIYtOpwGzNP6/C/brYc78UwHgh1QxfR7FjYmNDabbzmR48eBBbtmyR88OFASgCFxfPK7soaJW3IyocoIuf/0pw+Vzjn/ZEysHzQoD3n9+Lcwfg4u9dEGC8AAh/sWu/0Hv/NQBB8WcuBpUvNXcuNb///HuXzkAT66ELfP1/ARgL68byvRWFqtJcK1g0FRQkSuNDUaopBFkls0csUk+fQldXpzQOli1S5WdXWAIX5HYyFljmKNK7leuX/J0tyHweWTHoxnFF9Z9Yogq4pQB//GL2Mc9XAvJx78gTd/n3Api2EtTh7/L/bKQWg4SKRakCjhZAGDaX+Ge+f/F6VhgbfD8S6wgEFr4KAGjxWrus3suvGzJ38lawhetRnqsyZwpzn406OuHwtQSM0+pF4USAsQACKcCE8jP8Ol/BqDD+C8+yGMDlvxbmcPG/KyCiRizCaCGpzHkClARWmBGnjJcCWeUcIE+Fvw4xaVZnhPnPhhv/V7jWAiAqNqn5ZjYjPdhMVe4591CiSFo5lyuKkhReevFF7Np5WV6xWgBJz6lfzwG0FwbYC8/mUnOnmHyzcs+70N648jVXgpEr14zlZ/o3WqQWEx/OXyfZcM27FkjTtMDaJwiYBAHGrdu2S9P+/AzGQu7Tny8yFwMYZQyKaxL7VixVVbjvk5/B2ZFxcdKirSIVp7XVVXJuZO7Vli0bkc1EoZZcP8WFQ+a7qBTPrYHnPzmBP+TZc/1hPyuR4u8TuFYUf+zbMWOOSkBaXMajYVF+fevHj4utqNXqVD4vARJxg8rhve/JA4wZgiMEuxk7okGW9UYmhyeefBIPPvggaqoq8e53vwvdXd35NZAAkF4A1MI6sOxaxnNeIiMZjL1nhiERsiqtuAP5/V6Zv2aTTiKDIuGAWKVSybh58yY0NTZI9h1BCjZUSYiIRCOiICMwwQYthQOc0wpIR4tYrsd0SuNaocPcvF8sUqemF2R9UASCBCzjuO6Ky/ChD7wX0ZjSxOX/GLn03DPP4Lnnn8cH3v8ByRaLxpjlSkIcrZXFM3lFBqMCqNBe7wcP/RS/+f2T0OqZSZWC0WqVCKmyEgs+/MH3CdGe/TzW7sRtCtKKguUfW/4FFaPiylIEMBZUjPk6mMeognKS9/PfP34fjp8agFpvlfXebjNjaWEO1ZVu3H3XHbhy9y4hJFCFtuTx48tf/jpmZhYlV1NtNsLr94vwgOAyVZo6jQrXXnMl9l53jZDHaafJGr+gLs2ps7DazMhlmMkYEUI2VY7xWER6vVodgdfMspVoPJpAaXmNKMh+/vAvoNOZlaxMkVJQbJLC7be/Djdcf7WAa3RIYQ8nHApLdjC3WT5fq9Us44C6Iemx5jQCMlI19Mijv8Zzz78k1rG0lKYKKBTyC3j3uU9/EuVlLhFW0G6Tr0UiztzCvCizuAbIPpygw4dytiFdlSAkP3sh1oHKP/Y6CW5TfchIsZHJED7xyf+W+c1eHPvDVMFR0bhuXSfe//73yjMxmcwwGi0CHH3zuz9EVmcW0gj75FaTAcl4GNftuQpvuu0WWC1GyY0LhQKwWM2ibGd9QZtVUe4aDEpOXy4nFp0D/f347y98QZn/zH/WMD+Taw4bQzqEIkl88r8+B783jHiCwC5BJiUPjuDBf/z7v8Ko1cBkNEn+pZjWUgVmNYsNLNeaRx9+GI8//ji++KX/FiUTxUPMAiRIV1Aw0go1m1FITpITTJJAljW2FmfO9OP++z6JO+64E9fv3StjiWsAwbczZybw7e8+KNmnFAfw99k7djisoqB97U178XdvvVPyQePRoAAloiQliEagXWvA8ZOn8KnPfBp33fUW3HLLzfLcpI4RR1U1ek/34yvf+A4WA2GotHqpT5jzKT+jysn7MQvz+uv34KYb98LlsiESCcpcUEt2K4kRFiE6SOYtXezYwxaCAy1iuf+TWKGQk9LQYW6RAOP/EsENxzvPdUqJExVA/e1334FkLAo1HdloAS29YTMmp6bxhc9+VnonH/7wP+ZVkQkhKCr4mrIH8L05Pkiq4JFNsShVsmG5DioAYxzf+vb3cfLUGTAZR6UhqE8cIomuNU346Ec+KBm9AjAKGZRAeRYOR4k4QQ4PncV3v/cgOjo78Q/vficCS3NKL19cDws1IV0qFGWeVFV5Efay48glFIyXqj0Uy2LlRHwOYOQbUH2vhs5oEwXsj3/6qOyznBME7GnvSYLN2956Jy7bvlkhdNBalj0oPgUBGZXynq8eSyRhtjlw7NhpfOazX0YmZ4DJbJP4ABFIIIX33fsOXLZ9E/SaHMIBn4DjiTQVpP+HuPcAk6wu80Z/lXOurs45THdPT0+HyZEkQZIEdYVFDARRjLur7q573efb77t63XVdSeoqouK6gAIyIgICA5Nz7pxDha6cc/ie9z1dMzVFz4B+3nvHB2dgquuc8z//+P4SKRgJYPwJ3nnnEHlY8v6M830pGhAZfOc7/4K6GiFLlM75NGbInZD6Hn12cnIaX//7r+NDt92KT3760+yQRe+CMw9pb0mnf6oBEKmOIhEIIJbIseQO4rHHf4KZOSfSaVJEEsFDABh713bh777yBX5ujhEjhTEJIJjMLDw49UmaCwTVtxQ//NGT2HPgFAyWGoRCPmg1pLRMQKdT4gsEMDY1IJvJwU8Kxh8RwLjIax9ZAgtZupkLCsa7b9xSqG+owZe+9AXEknG2rFRp1Kivq2NJOB2oyDaA0G1ilGjVGkQjYT5yxaMxnBwaQsvABpwZHWOEv3tVN4NmlO8wMznJNix8eOdNMniympocRVudFQNdrSx3JjRXLpEiQxM75f4tM5SyFGyfzmB4fByd3d3M/iLFw4EDBzA0Oo61g+vR0r6KN1dag4kDdynHzO1y80RuMhhREIsxOj/HisUKjQG93as5Ky+YimFkapxZOUalGmta2mHV67nThVMJnmDlZNiQyzHD5NzQEPYfOYSrrv0AOlevhjsQwOmhc5iemWUfbPImJivOuspKVJvMWNXYBJvRwAeRTC4FkVyCDMmiCznBPlMsgUahYqksuY1HEynMBP2YdyxBlpehvqqBLTbPzk4gmUlgTVsrpk6fQiIcRHVLLepr6tCotbHQddebr3JR2VxlQ1dPN9vhuewutLe1s184tY87EOTFqbWyGjT8RUoZEpkkK2nkNEmQYkul5eLl6PgkTgwNISMCS/Fn56dQX0sAnRkysQyZeBqxSIQ99FOFNJRGDXZeexWzasZHJnBk32HUV9XCarIgEg6hosKK9jbKXaJFi3ylpew17F5yscUabUwpBJry2hQyJRYXFzE1N4um1ka2YCikM+jv6sapg4cxPzGNzZs2oamlBVkRINOoEKGsTbGMrWkn5ucxuzgPnVYLGXmb04SZyaG5oRm22jo4KE/y7DlINSpk434MdrSgRqZhcFyn0yAfT+HAm7ux5PdDUWmDJ0f9bxofuPFWuGIxtrqN+ryoMpogSadRiMfR3drMLJvRsRF0r+mG0WpCKBrljTDlMBLo9vqvf4Owx40KswmGTIHt7SoNZiREBZxcnIHSYmGZ9fC5cWy64kokZDIcPjUMmVLDtmYqqq1HQkiHAtCoFZCZ1JDbzEgopPxc2XgWyhTYejAV9iAbjcI/74AhBRTCCWh0eth6ViFj0SEhyqGptgb2oTHU1VCQcwIuxwxa6uuE0Oe6SlbZjb5xAIHROcgKUtQ0NKNidSeOhJbgFxfgnJxHPpHiBTGWzaKgU0NmMWKgtwddtmokRycwe/QoTAYNFuxzDHwXAjEYxUpkYimIFHJ4U3GECnkorGZsv+UmpMR5iHQqRHNJDiX3jU9j5I97oY5lYW5uRMOW9RBrVIgTW4dAjRygSBewcGIIY0dPsG+6ubES7Vv6kTLIIScm2qIXi3uOIzrvRjSfRfPVm2De0oscMaMjaWhjgGNqFu50HH84uBeW1gaIlBKs6etFMEw5rCGeA9RyFWpIORyIsEWhOpWFTavldtaoVQjlC4hLJPD4fcvxw7RipZGPxPhAoqm1wbyuC1FJHjqFGhVREUKTc5AY1VDXWCHRqDA7NgnXuUm0qSxQiSVYigYQN8qw49ZrOWA+PudEYmoBoXgcFR2tUHevwtjJ4zwvd9U3IepwI+cLIZPKYGRhAbORKHxk/2Q042P3/hWqqg0IBjw4+uqbsAQzbAFqXtWE1g39nI2ZmHFCnhdh1rkAd9CPD1x/Lapqa3Fmz35k4knkRQWEckmsu3o7j4N8KIHIyTF4RiY5H7NifTfUA+0Q56SYPHIWQ+Oj6N00iLY13exXngvHMHnsJLxTc+jv6UPc64HWauYA+ROnTmKN1cbPptAbIFNoEIwnsWbLZihqqpEJh7BkX4BKrYSlpQFxnwcjR48iF05gcMsOeIIeFLQaVLS0IJ8uIOnysXXGi7/7HWc5Uoj2wvgEvPN23HbDNWhvqcWibwld6waRmJjD1Nkh5BRShLVSbL7xemjycpz9zauQJfIIKUWo37QWVR2NfPh3nRvhsWNWqBF0e1HR0oz6nVuQN2iQoNxYUtpnxEA4jeySF9OHDsOz5ES0kITUosXOnTsQcTgwNz6KHiowaDXwHTmFnNMPg1wFdyQIY1stXyvs8cOo1WPB7UTLun4kRXkEfF7YNHok3QFWFifDIUAmwezENGyWCljbWjHhmEfKqEX3hg3IxVI4s/cwqtqaUdfbjaw3jFg0AlNXEw7uP4x3Xnodgx2dCLgcsNpM6O5ox9T0NKTVFfCkk9ixcSuiHh9mxsbRoDexhbTIbEAo5IW62ooc5WiodIgRk02thpxsQBJpHDt5Cu+cOcbWp5v7BqHKpJAJ+mDSaqCqqkLC64HcZML44iIm5u3MzG9rbkH/pk1IhoIITU/g3IkTvC51bVgPTWUFg4WxUAiT45MwVtjQPtiPFLEZJRLIVWqI0znMnRqC5/gZhLxuSFrqsJRN8ZxBRQmrQQ+dTIqo3QmjSAa1TImhs+dYWaysroQjFUNlWxNaV7UhFgwhF4xCmwaCDg9bQpNLgLm6Gp3r1zGR6vD+g5hwOuHNpJFRq7DhyivYIl7tCxGLBlYC3URpBDNRNK1fg+Ztm5Ai0o9ch6xIzhmbJw8dgCqVgSmewdKZEQZINVUVaN6xCVmTDhK1FhqxEvB7MH90N2SpFGpaO7iNHdPzUEhVqGxpR0RaQLRKj6VcErOjU5AtBtFnrIVBJ8K5Y8cQDicgbqhG/dZBGM0VCDjdnJf7+r43QaF+lakC6lMidKrMkMWJ+gIkUMBpjxM9H7kJlev7ECHWXCQNo0oHORWu8ilItHK2uyd7JRGDJ0QQFAo2XIClPZ4IiKUTGBobxuo1q4XDIW9w6TBESkgB4ClVjJSDhOV/V/73xVLgSj9XPMBc6mdWRCvK/mMpUFj8cykoUSyslxdcy7+7XLFx/nuXGYZsEbZsmyUc0oRjlaBskfAhKpuigowE0XAMr735GrrWdGJt/yAiiQxcvjA0JivkGiNOnDuHMB2yJZT3k4Ka8lLCQdinJ7FloA/d3V1IF4BknvaleTiXHGhurEMhk4SECgNk9yuVQyxatj2igxkVLWUygb0aDLJNMxWuziswi+99OVReOMfQweMCqMbPvNwwQnHv3b9KC6ylbX9R4XVZsXdxmwrqAir4Ethw+vRpDAwMrAg8FxECYkOXggqsIlkGRMuvXeynl+szKx2YLxTZhXdJBYlinxYOvaRgE4rhxUN58TPvAr9KAPULirOisu7d4Ft5gf/iIvzFP1cK3paD4+fvdxnELwJVpeBx+TgsBScuNRaKJ/0iaCeAYGXPUWQ/c2FgZYCxtC3K30E5KF0KqBaBs+K7ZVCJbehoPisC78uyw5J+K4z5onIMTM6dmZ1m9TAVJAngKgJ/5e0qjOwieUIgWpQCx6Xz4Z8zb5WCh6X9hwpcl/pVCowVr1n8b0Wgqvxn6Tql7/hi8FqwLeUMwuVfRevS4nwpPCf///kxyqOhZGyzMpeLVkJRuNg2wjMKrH0qYJb2C6H/nJ9lzo+p0usK17iw9pT2idLnLT7jhXWk2GMvtiQW5iae6fjSpd9XLGSVX/+idmBWOi2Lwu/0pFQTOd92/AehKM8xMijgwP792LJly3lAlFVG3FYXKxjLx3xxLJeDfSv1jcv1v0sVB0uByIvaYbnPl8+rxfv4c/p68WdLwWChzxNQvEx6YVKAkNNJ5UICGE+dOYPBdRugVmuZ0C7MO0Ub9ZXHyWXvj12TKMtJjbGJGfzzv3wbyQyRnalIJ5DKCTiIRYL4xj98jVWGpF4kdcWF9lqueF5mgSn2++L8UzTr5r68DMLzWiKMFAbYFQo5fvDUi3jpdy9DrSVSvmDNSyortUyMT3z8o1jbs4pVQ4yjiUQIhcIYHp/AiVNnMDw0zEVJKow++MB9GBwY4GsJCbJCWxUTE+nP1J5JcijRGnDi1Fk88sgPEAhGuWhL1nak/qGiOAE2TALIZZBJh9kulkCOxoY69K3tQ19fL5oa6llFQhmX5ICVowwsil7iYjgV7umK1M5UMKXiMimuFXA6AvjX7z4Gp8svFNVJvY0CA3wf2L4ZX/7C55DJZ5AkC0uxCKPjE/jud7/HypSP3nknNq4fgFScA7kH0n0xqJ8T5inaw9IcIyQEKSGVavHlr3wdDpeXCV7UiHlaqwppdLTUs1rSQnFOVCgv5Bj4pYI+D1MCBKj1aA1YbkneA/ILLL7d4rpH5F3B4Y3AKbofjVaPp37+NJ7/7cuQq/SsxCOzz0I2y3aSH7r5Btx+202sqiOgi8CRF37zEp5//iXIlGqkyS6a5hQGnakITaRBob9W2awY6F+LjRvXo6mlEWqFjFWvgqKSlEKCNTD3BREYpCRSCfV3WtPof8yLIIexggQv7HoVz7+wC1KJgtWxQnZtFOQoePfH7sDOHZuhJKCGMoMJMKeoLCbXXHh+AXgVWob6EtULpmcW8PgPfgy7w4NoNMHCGLLuJICxraUR3/iHr3I9Kr1s70j1bbIQpXWDwEVy6+N1bJm5QQsKAAAgAElEQVRYR2OMyTy0d17OJL9wBinOycI87w5m8J3vPoaZ6Vm2aRTU99RPk1BrZPhf//JNVFdZOUJCJpEh4A/gW//6CMZmXQyUUNGfrDqpf5sNenzpSw+jrraKLWpFIiKNEHlFUNpTf5NKyT5RWFPJMe7/+fa3cccdt+P6668T1pzlcVnMTiYQeckbYgWjzxtGPEF7eMp5yyESCWB1dzv+4e//9rw1LdXiKQeQXHEI2KQ842NHj7L1MtW7/vZvvoLW1ibe9ws9VrgmA/DF2YCnohyDIST8UcrVOHz4OL73vUdw+4duw6233sRzj0RKakQRUskCXnn1Dex6+RWeGwhsz6TJRVGI9iGg5oH778XWLes455CAUTFZExMQTb1dKsPhI8fw3f/4Pu66627ceustTMqicUr3r1YqMD+3gB/+9JcYnpxngDEWJ3KWgolJxXdLClfCGjraWrBp43r09a5BdaUFhWwUuQyRL2SCJTMRmwgcXrZw5j0k/ZnmTlIC0wAVKzA1a8dXv/pPUCrJhlvY49O0m83FcfvtN+HOO25h3bJgw6pBPJ5BKJLEUz99CgsLs/jmP30DZqOO5w0ifhTdRlnFTvuNZdInW8EvEyxpzBA2wORRSBAOx/DYE/+J0+dGhbxAijYhsDOdxIaBNXj44Qeh06uRTBKQDMhlZH1K4KmGbTeffeY5vPHG67jl1pvx8Xs+hngkwCBd+Rpfuo8WprGSNfRPVi+WLIDL1tDn7aT5wCHlfqLRW1i9+JsXfwcQZsOZpkLeIo2le+7+K2xY38dgPRFfaIzROlG06ifCBYvTaEwVpHhnz35WQZP9rVIl7OEJwqK4qocfug893e1QKkSCXS+BqSKyyyXJmAyPP/5j7D1wlO25BTcBUrzTHi6Lxx79d5j0aiGDkdS+yCNFkSdqHQKBMJ5//gW8+OJvcfNNN7LNcWH5PimLlDKLC0QiIqcucsGQSjmeLJ0DXAQwPvETVjDSnEp4ikwuRiwexsZNA/i7r3yR1ztab4RZnjI0Kb+bLFYJ+BfyWD3eIJQKDX78k6fw1v7j0BormdxgIAv3bAJ6rRyf//xDaG1tZtW2PxjDo4/9CPN2cgcQ5jyar+haa9d04XOffQCij163odDS2oj77/807E4HQtE4gzparZbZH+TR3LO6mz2dycuYFFyy5eIQsQMOnziJ1Vt34sS5Yd4UdHet5s0aTaDBQAD2xUVeCHQ6LTyeJWafOO0LyCf8uHbHBlSYjUhEY1ApKE1NOEQIQfa05koYqJmYnMLA+vWIhaNwzy9iYmISCo0ObZ3dcHh8CEbjaG7rQGV1DU/WgUAQZoOJN1T0TGML8xxGrMzm0VBdjeq6WoQzcRw6dpj5qRpa3EMxGJQqrNuwDnKjFim2niCGSB5qlYqZIM899yxnWl3/wQ+ydnt0chpzTid/VkLFllAIc+MTDDB2NjZhx4YNbLcaT0QgUcmg0GuQzGfYN5oW/zyxHzjHSIycRIS5WAgjEzOQZ6Qwa0wcuOlOxzjXzaZSwaaQY+LMKfRs6EVjSysyIWILyDFnX8CPnvxPbN62BVdccxWGx0YRikTQ0taBqpo6ztCcX1hENp1BrdWM7vZWto1NZdNYdNjhcjqRz+bRWNfAKhL6PIgBR7lviTgiXg9aaqvY5tVoqYBeo4eI1GJMR8th/9ED6NkwgKuuuxavvfZHHHhrL+6646Ns4xdPxjlEuaLCwlaqmSx5kRN7Rsj4IHYSrecmyoKj7k8SX5EIcQr41ZKEOMXMDlJjpgIREP3CoDfwZpGKYmLyzyYf6HSGM6fShTxiZMnAwGIaslQajqlpmI1mtK1Zi6V4EkfHJ+GJhKEspLB9bS/q9AaWm+eQhU6uQtLjh9vngzsRR333arz95l7YnW7UdHehvXc1W0mmKFeTWD6xKCpNBtRX2ViqTt7w1NdJIUf5SMePHGOZM+VVUtahWa+BxB+EIhCGe1QAuEVqBRQqLaQSJbzeEDzxJJIqJVyJJDQWC3rXroZ7fhYmmYRzGQnMrG5vwqHJIcgrLehe0we1SIWZY0Ocf1bbUged2YTm+mak3CF4F1zweHzIahXwF5Lo7ulCb1sbXv/NC6iptqGiwoyzR4/ApFZzWHPlqiZ0r+9DdHoRk0dPsxVbXWMzbGt6sCTNQURZLfE828hGnEtYCocgtVmR0qrYK7zZZEZ8ZBL6TAbmCiP0lRaIpFKkXH6oFFq4vC7IjXqINCrY3R6s7etHVVs7BxfHKFRcq2RLiHOv74bz8BmYCzIk9GqsvvYKmBrqOXSawG9azKQ0dpNZLM3OMYPKVFsBbYURedroJJPIONxw7j2ByKQdUQlQvWMdqq5YD5FSgUwgDpPWyiDg8Mw0hsfHUFlTjY7WRlhtFhTI/onsGrIUli6DOJuHLAfE3R7IiZ0okWB+ZBQzU9NISUQw1dSia80a2EfGkPCG0FHfhKnRcRw7fRJ1g6tRu7WPwVuTRgdtUoyE3QWpVYvR6XH4PR6E552ITdvRrrPy+IrnM1DUWtB3zQ4ElpYwevQUq8mC4RCDLd5wCDNOB1rb22E1mGAxGJBYcODciVOIp/Pw04anqgbTkQjaeztx5dWbkEjFEHS4ETk+BqVMjtqB1TCQpSwdQqecePsPr0NjNQFaBavNaowmaFM5aGmjEY9CpJUDZg3MtTVIOP1w7D7M1phRZKHqbETT9VvY+vHs/mOYXpzH4I7NqGlp4E1VMhRh9VzC7UOVzsh9tatzFSpranD8xDG06HUIRWOIJdNsTUBh9T3965BTKOBzuSDJZlBZaUMs4OfNVjQYRDydRtO2bXBMT2J4YhKD6zYi4gnAvuBEPJXEyZEhtK9ZjaDPD9+CA2m3H83VFWhqrILRoGV7WmUyC+fiPPc9Y0sdbC3NkCn1CI3PwjU1Bxh1qGhrRFJUgEYlR8Tl4py+OksFYi4PAtEoavp6oOvuAKwmzjpVyrVALAN5LInwwgIWnfNsKR0PByCKxSHPZhGPhCFXyhFJJWDU6FCnt0AcjDMQFpZnYSBFfG0dEm43swTN7W2YHx2Fb9EOo1qLeDDMmbtLS25m2JJ9aEtTK3JWCxyzMwiLgbatm9gy6dieA6hsa0Hbuj4owilko0mI1FIcOXES+3bvwy3X3oDAxBgmJoexvr8P6WwWVQM9CMrEmJuYRVNDIww6LRZODyHl8sCkUrM9t9gkqHtNJgsWQn6IlQqsXjsARV4EW1UNpjx2HD1xAnUEeIRCyDgdnLtIlufzS0uobGvFYiSKuq5uqAwmKBUKaMUiTJ08gZnhs2iyVSLpD8NaVwuV2YDx2SnO7A35gtAZzaz0JyJAXUsLdPV1iIcj2P+7V+AeHmHmoXpVGwavvw7aChu0Gg3UdBjOZeBenGeFnk6mwoHX3oR91o5ooYDq3i7suONWKDQKHD18GElPADapGlaljrMiHIkoloJ+BCizWaGAx+NHVkQZx36M253o6OlFW1MztJk0tJEwVOEAxLEQzOTYYDPDTzZvlTYU1AJwWFlXzepbRTqDJoMF/slZFFJpVDTVw9TcCNB7zeRAFYvFI4fgPbwH2gLtp0hNXEAoRqpBNQyV1ShYjZiWppG1aBELRoDpJeiX4kgVwsikCDASw5GNoWFjHxOo5obHIE5kkFdI0NTRiiqZiu2mVd4oNLQrps1iLodx9xJsmwaQr7JiMeCHKieFWiRDa+9qVDRUsh21iGzyqHBBP0dHmmIuJs3PZPVJmdLpJIZGh7GmlwBGEVtHsYMDXYhA6WKwV4lScSWwrvRQ836KoSsBRJep3V3yr0q/p/jnlYrupWDXn3Sd5ewwIYPoAtDE4GKhAAUR0kjFQtlJnO2TwVtv7cbM3DTuve/jXGQSiRQ8byapgCeSMuHKGw4jlU5ClM+hsboS1RYzQk4nDu1+E9WVldh65dX8mf2HDuLc0Bm2K7ty60bU2aycK07ZTqIcC8khptxrPrxl+VDOdq7MnKViElnf070L6h+hwEsAA2WqC8Wh0kJzsYBeBA/K22olgPFyQNmFnxdAg6KCsRRgXPF98GFjmc26wgdKi87l/fFSxebLFd2LhYyLPyMUac4/n1B1vAiEvFRfKr+nla79lwIYS5+39P0I97YysHmptig+z4XvvKAKFNpcKN4Jv4TClfDHZR+z0vrDMiJbrhwtbbNLAYz8ledp1hdbKvPcVGY1WX7fxf5Bz0lqPnJfaWpuYsuoywOMy49TvPfzwPzF4+Ry893lwI5S1fa7AOpLiNnK31Wp0pFz01b4VQ4wck8oEiSWcxHLAcgLf38BLKSfuzBvlAGMxV5QZrF5ufdbrror/WzpeCgdP+8FMBafbaWfL/aji+a4Yr5aydpW3t/ePY5K7nRZYXmxblz4+2Jf37dv30UAowDmEsDy3gBj+Xj5c8C9FTtF2ft6vwDj5b7r/Vyn2F+LbfxeAOOJ06exbt0GqNRaLsYWVaRCu/zpACONd1onCWA8eOQk/uORHzBxjoq8/KuQg1ZNeUoJ/OPffw3tbU1M/GF1RZm99eWe91J7mmJfKp/rBIBRgR/+7EW8tOtlKLV6XtclYhmrG5BJoru9ETVVZlZ/UK2GyLX2JTfcPj9iiRTX98ieks6Bn3nwAQwODPIeTuhmy0Ajg5rLhW+JlG0diRBFe5XfvvQyXnrp91wEJmCJ1CcKhYYtBymjks6gYkmagSbaV5ACWyaVoKGuDs1Njdi2ZSPa25oFy04q0KeTXB/SksMa16IExRiBGgIIqISDAMZ/exROlw8FMeWWSsj4BelkHNds3YS/+dLnEae8N5UCc/ZFPPr4E5iZnWPQs72lFQ98+hOorTID+QQKhSS7t7FaivavBFyzPSOB/SoEAgl8/evfRDAcR57mPYoTILclUQarO1vx+Yc+wwVvLsyzsoVAvKygJFle34pQLe2Zzw/94liiiy0X7Pk+SClLLg15MIH8med+jWeefR4iqQoFcl4RSZEnC+hsGlfu2MxZbxo1KU0pU0+K6ek5PPXTpzE5PYecXM4WkwRIUS2QrWcJxMyRpSrFWok5m66jvRUDA2tBrncWq4HtNVm5RopDkswV8mxLSWsF3a4AMJKSRyDiUAGfAMZfP7+L+x6Bg6RgI0cissu9++47ccX2zVDIqfEIYCR16rsBRqGP8ShHNkuRJEqcOTuK/3zy53B7AgwO8DNICVyKY926tfibLz8MhVTECkYGxYicwvtssrukPkUZukKOcHGvWlyPiuOtVL1cus6F4gV875EfYXhojAFGOrMJKjXKL4vjH//hbzHQ14NsKgkF2b2ms9wOz774GosjOHc5K9g3kq3jbbfdzOpRAtMJLMlkEvwsAvGJVPTy88r9Z595BtPTU/jyl74Io9EoTDPF/Syr5GnIEcAYxLe+9V14vWEkSgDGdDqG1pYGfOHzD8Jk0EFOGe9E2JEp4PIHOX/0zJkzeOuNN1i8QlaiX//q36G5uZHJ7TT+mVhAwBk7Oiz3XTFBKJR3SnbR5Oinwf59h/H97z+KO2+/E7d96GaIxVkBDCKlXV4CjyeAJ3/6C5w4eZZBYz77MtkvB71ezUA/WTkTIEpKMMqhp2sywUAsxYFDR/C97z+Ke+75OOdEkvqU6smCkkwA1194+TXsenU3QpE45Eo1j2kSMonJDl8i4n5P9eN8JsMKOIoda29txKZNvaiqsECtUDJQTJ9hZS1BRZSBSPMB9R8iPAlsKBTECkzPCACjQkkqeWGPS9mS4YgPn/zU3bj9tpuRTiagVihYmUqZqqTIe3v32zzXfumLD+OK7VsQCvgYrKJ+UHS1EZTPwvSRz5ZkwlM1fZl4QYroYDDCAOMZsuUlsqiYztxEOk1j07p+fP7hB6FUk/tDgt1m8jk6b2rg9fhx4MAh/OEPr7IV7oc/cgduvul6XrNoHisnYb0LYPxzF/Tyn1smFRbxSgJWiUJBuZYagxW/+OUzTFogFTO1LxMplq2Q7/34Xdi4vp+tqZmgwm41RAxZthgnEQYBriIZspDiySefwhtv7mbgjR2xRCKEQ0FcfdVOfOLjH4PZqGGLbVFByO4tgMBpKVuiP/b4j7HvwFEUROQoQu2ZFtTJGgW+9T+/iaoqC9u0EuGW46ZEEtidS3jzzXdw6OBhxGJxbN68CQ8xwEh5kUCWLMwJZM/mICXVJpEXCD8hgJGcr5b8eOKJn3LOsFSiYlyF+kgsEcLmzevxlS9+DhlSzEsZchbsuYmoQBnnFElWoPlPweQf+v3JJ3+Odw6eZDdJwncIHJWIMqiw6PHw5x5EfX0tK3fp848wwOhm9TBhZdTGFBXYt3Y1HiaAkSxS2zta8alP3YsFxyIjmUW7FQpbJfYCbSoI8aTNBKHsRp0BkVCQbdam5xbQs3kbzoxNcC+3VVaxJ7TLtcQTCx2yEvE4S8fp5dLveo0K8xNn0N/Tisb6WlbDcYh5sVDBizexEkRYcnvgcLjQu7YPB/cfQiFVQEfnahgtVmYJxTJZBilCJB23VjCLgVSYzY1NbMU1MTWBacccSKVJ9oxqqQztHe3IiPM4fvokkuEITFIlQnN2aCRSbNu+FcYaG4KZHOY8fuQKVFRWIZNI4I+vvYamxkZs27YNSrUaM3MLmJlfYOs/g5kKnSF4vC4EPV4YVRpsHlyPxto6nDxFL0uCjtVdbP1ICzFZjEmIIUSWBfkcMhIxRpbsGJ2ahSwrhUYqeIgnpcS0i6HeZIJNKsfxve+gqrEatoZ6JNMFQalpNGDXS79lq4f1mzcgkc0gkojDWl2N9lWdmJ6ag8PuYBScAnM3DPZDks0jm0phcmoKs45FDnmmTcfCggM6tQ4KpQZ6ixVipRzO0Qlcs34DlFYj8jq1kPMSSUKTyEKZLyAYDuLU9Bgqmxtw4OBB5GNpfOT2D8NYbUWcNzO0kSTGBA0pWtCFDA8aTCMjI2zn0dHRyQrQbIpsdaQsaMiJCGHPscJSRnmQFKLtdMNpd6KusRF6qxV+8tBWq5CjhU4mRTiVRCKdgl6rhaKQg2dmFsf27YfNasOWK6+GL5NjkDGZzcEslaBGp4WcLN60UiSlOSgIRErnEPOHsOByoa65DUF3AM889wLq+3swsHM7Ytk0nDNzkFPmVzCI1ro6tNTVsic13TsVyYn9NTU+gd+9uAtNbe1o6u+F3bcEs1kLSTyGFr0eiZk5TB85AW1eBEVODJVSw/05LpMgppZj1OtB20AfJGQ6nkqgwWSGgqzLsmkYayvx1vGDSMjEaKhvQmBhCeFpB3q6etE80A95hQkSAvEKEoR9QdgX7fCFQwjHImi02dBRXY2ho8egN+tQ01yP0JIXBoUahVQS8goDNFYd7cIR8wUwf/wUW7NpbBUoGNSc7yTPiBG3e+CZmUc0n0dFdyc6dmzFnv37ceiN3TAlc2izVbK6ZdW6Ps7lk8RyzOqZdE0hLsrCWmGD2+FGY3Ud2praeEzlSeUqFcHr92LkwGE4Tw3DKlOzDWXb1g0wVdg4py7DmxcaP1koKYMCBSRzKcg1albjSkIJXnSzuRQC5ybgn5yH1KiHbXA1JC01yFP2RDgJk9qIeDiKt/bsga2+AX0dqyCPRiBetjHL0+aXQAEl+a1nBEu5dBpy8oEXizE/OYHRkWFE0yn0Da5DY20D/vDz/4Y5J4VNa4Q/GMCoexFpvRJbbrgabau7BOYxsduokCwFYt4AxMk0otMLbAVaa7KwfeDQ2ChUBh22XPsB2GdmsbjoQFtTC6aHh5Gh3AiFElKVmtVr5OW9pnMVXJNTiPtDSCWycMYSqO3vx28O7mdg84abr4Pd40Q+kYbGFYZRp4eutRaqagvbABgjOUgyOaiMOkCjwJ633sT82bPYvrqP1ZEarQZZpQSubBw7r78WonQBc28dQNzpRSKXRmVfJytERSoVYtGEYN1L4LJEhGQqAZlEgkggiGwsDrVEgWQsDp1GA6VcjtdeeQWGZBxqoxG+eAxGWxXau1ZDpTFi6thpOEanoMjk0Vpbi4B7iRdoqVqBoATo2b6FQcnZ0Um28h0bm8DMogNzXhcixGKqtCHo8uC2a66Df2YB/iUHTEYNWqtrkE+Q5UsOTT1dyGmUCLuXmJwh1+tR19bO2SNimQxexxKOvvMO+6OH4mG2jKF3cebAQQQCIRRoI7ppA2r6exHhQ6wMigLlh2YgzWWRyMWhFIlhPz2Es+/sQY3FCrNex+teKB6FjfIWCyIsHj8HK2USpMPQ1VihNJvhmJhAOhjhHD2FRAqf0wmd1QyFzYp0JIylRQdUUjnC/iBq6uoxu7jIFsR1a3sha67nTACaA6RGHRQGPeITizjzx3fYemPK5cKhc2fw0bvuApaceO21l9HV3oaO1T2wDPRwpp9z1gG3241kMgHfzDwydhesOQp1T3JuYySXhrG6EsF8BlKNGtW1dZCJyD4kBY3FDJ3BiDNHjyE8NokmtRpKsRj1DQ285hmamhATiTgrdNvV10CuVPJc5xgZQsRpR4VKBe/sAh+gNQY9RmcmUd/SglAkinw6B6VIhuCSD9VV1cjIZFjwLLGCRI4cjDYzbD2rsWbzFlbISTMFzJ0+i0DIg67BNVCYdEwWGD5wDClXiFJoUTvQi5YBsnUFFmdm4JtdQNLpg7wAWGtqOKtSXm3BodMnsbDkglajR8wfgU5j4IKSLxbHxu3b4At5oMqloUslYcxksXXDRiZNHRgegrS6EhmtAiqzHuv6+yFKpaDIFmBSqJGPJdjCiCxZslKy/1BzNmg2noT98FFEjx2BCRIGV+l55/w+JOiQpVJDbjLAKyugYNIiR+e8QAzaRB4xpQx7336b81Ab2hsh1ckxNzkOTQ6o05rQv2Ejalat4rq9d3EJGW8YQBqpXBQKytOACK50AguRIBra29He2oGzp05hMeRD31VbUdvZCnE2B41cLrg10AGK82OEHBmeiEVitrYli9TetWsYYCSrb/oMq+OWC3Clhefyon/xzPFeRdDyv/9/E2AsLU6XgziXA5/Kn5OLi3wyLwWVlmuSfIA9r2dhAI9Yjz6vj7Ncbrjpg+jbMIBINA65TAWpTIlwLAmZRotELo+zY6NwuhzQatSQFPKor6xCd0sL5sZG8cqu30NnpgxnExciTp04htbGOmgVIlSa9FDJ5WxdT1Y5RHiTqmSQKSm3KS0o7vJ5KIlotaxiYuXNcmXswuGTit0CgFZeaC4vtpeDAJf6/EoquyJwJ6gPhWIMHcaoOEIKxksW8qm/LgMupX2lWEwq2r6V3ut7gWbF51jpc8X7LC3uF0GBIhBUVC4U26x4X8UidGlfu5RCsPTafwmAkb6jmFVXej/FYnxp2/0pdYWVAUZSd5QX+It6nAsAYznguRJYdLl5o/guSt/XhXaj8SiY2F0ALC4gc8U+WAow0po3PSMoGEsBxvPZgysATsV7LhoR/6lj5FJt/ecCjCu1SSmgtdL1yvtg6fzGcZbLCpBiUba8Pxc/X8yMLPbz8+Nh+aIrjYNLrROXAhjfT58RioAlysEVcnxX6hOlc0z5eyxv19J2XEk5yv3rfJ7juxHhSwGMgqKTSB0r99vScVo6B11uLr7cfPde63FpIb60XxTXjGJR8rJA63tMKMV7KPb5C2P+/SkYBYBRsDz+P1EwcgYpQSoyJXb9/nW2bWOFWEYgDJH6X6NSQCETsYKRVErsFvBnAoyXavtLAYz/+YuX8OJLu6DUEMBIhUYZ5zPJRHl87MO3orOjGZkU5dvRmS0NfziM2QU7hoZGMDs3x2R7tUqJhz7zINauWcOk6uLayRq8ZdUkA2ScW1hgsiIVgwlM+tnPnmaFiFSmYmAxnqCMPAJRKMON0MoMW5HSnEvEexqCtKcg8IUic3p7utHV1YHuzg6YzaTCJHtZAhmor18AGOm6RLZyOgP4zr8+CrvDKxTVOZ+KQKYEA4xf+fIX2LY4mU3hqZ//DLv37GXyHkUvUd3plhtvwF/fdQcyqQjbxFGNjIWFFHPEyjYBGCEwc3JyEf/jf3yHLQjz5NpB53sQgJjFuv7V+OyDD0Cv1TAwQXtf2gMLCsbi2BbKvzxeygHGZUVaUbkncG9EbKtNmhSNToffv/IqfvqzXyFbII8yKdcqqKaaTsQwsLYbX/zCZ6DTKNjaMJVKcybiwUNH8av//jX8CfIqESQeAjYlxDxR7Y6zv4m8TyrPAtVtLGhsrMNA/xr09a1BTU0lMpkUF8JZLME2iQSeLgOMBLTwd4qZOPzi717Hc8/9lu8xm1u2183EoVSKcc9ffwRX7NjMoBOhRlKxoGCkOnSpgrEUYKT8vYJEhj37DuPpXz6DUITeE4kZyD1AUC2R5eWD992LbDqOwvIZhfPIOAuX9tdC3jI9L4ECKwGM9AQrAYz08/GMFI//8CkcOngUyuXxTv0DoiwiES8efOATDMxkkgkG8CQiCSZm7PjWd5+A1x9ixRydrynDkdwCu7s68OCD97FqqpBPs4qRQCm2oJRSTp8wn1Bu2yPf/z42btyAu+/6GDsonN9nC1J6QaxTAjD6fGHE42RNKigY85wXCVx5xRYG7bnGlc1ztFc4nuSMykAwwE6D1F9VSgW++X99A42UxXYRwEhrptB/+bxCYL8ozxFYdP4TAMYjePSRx3Hn7XewglEkoucR2pVA8UwGmJicYSWqw+lh4QWdhwmEzudSyGTi2LFjE/767o9CryPnOU4rFd6fRIqDh47gkccexyc/+Wlce+0HGFDkSDLKJ84KFs7zTi9+9euXsP/AYa4rkEKPdpqsRKY+X1Tjcn4euE/T/FxbY0ZnRxs2rFuHjtZWKAjkIaCxQLnSYkhJXUi4OJugkk0zIexKTM868LWvEcC4rGBku1ggmYrgnns+ig996Gak4ssiK7EU7+zdj/965jfsfpeMx5hYQbak6XgUarWcHQCL5BcB4BLOhkXDBt67XKRgFMPvDzHAODQyAUjkvEaxrX8hh9pKCxiJXK8AACAASURBVLZt28TEDoVSyt9P64JYLGdLWcrdDAQCLPq4487bGBBNELmc4lJKiHkr7Yf+lHPAZT97GYBRrbecBxhJ1UjNTkSKZCLKWauf+Pjd2LCuj10CGMSXCi4YRLyn9Z4UrIlkGiKJHONTs3jiBz+C1+vj9hTIMQTwyXD/fZ/A9q2bIEIamWSUM4SZxJoj0PgCwLh3/xFWrhYt7BUkDJJLcM9dd8JmMzF5glX2yMPpcvOcMT0zx2AjXWv7tm28vgoAI2UNk1OglGNL6IwgWKOKkSEyR0GMRYeXsx8XFz2Qy9Q8t8tkIsSTEWzdsh5f+vxnkCGg/TzAKCgYOfubLIYpi1kiR5zI5gUJHn3sBzh5dhwiqiVQHSoThVSURVtrAz7zwKdhtZiZ0OMLEMD4QywQwChTcltQ7CzZnQ8O9OJzD90vAIxNzQ14+OGHYHfaMTU1jc6uLtQ31DNgxVmIOfJxlwj2pQo5lhwuOOx2zt2pqW+EMxTF1Lydb1at00GqVMDldrM3vF6nQyIWYzs+mVjEPtMUJOucHUFfTysa6mt54SC1ITFfaDEjL1diedCi5PN4kYgn0dzYjMcf+xFuvOEOVNc2Qk/2k5kMQskk5hxOLLiWIKWMFVo0ZDJYK6y8MXF7lpCVpDlcWRRJIJdKodJmQ5ZsHpdcSEejMEsUkMfT0EpkMBpNEGsUWMrmcHJ2AZF4HIVMBqlYDPvefpvVHVfu3Ina6hpEojEEg2EuQJM9aCgagifkRjKVhEljxOToBAOAJEUm8KtzdRfUaiVPimTfqRSJoBRLkMikERflMeIka9BFtkg1ao2orKrB8PQkrGYTBto6MH38BKbOnIHRqses1w11TQ2zt3raOqBXKOFyOHDk+BEYqyrYclFtMqBvYBDhQAj2uQUGvWw1VjTX10Idz0KSymLBvoi5oBfuZAzVLU1QyVRIR5MIB6Jwe/yII4c1Dc3Y3L0aHqQw4rUzcq7NAApPFLEFF/eN2p5VGLPPweX1sPXnB668GikJLbwUEkqy5Rx8fg9PhnqjnkFsymscHhmFXq9HQ0MT27OSooEndLJhIH9wspIQi1ktVkhmsDgzh6mJKfStW4fqhgZ4QyH2ASeIifrNqaFhuP0+9FAftlUg7HLBOTuLygob2+AdG51EXCRF66pO1Gi0yETCSNF1zEqEkARiCVQpNIi5vFicW+CiWiFTgNpgwrH5CWzcuRNGvYkDeeOBAIZOnMDg2l7UVFXSHhoSUmnm85icmMDYyBham5rR1NyOQDyNeZcdCq0MS0sL6GyoRo1Igvl3DkLrjaCC2QIFjHtdENmMsKcTmIsn0bS2D3aHAw1VVeioqeOsz8aqahSkYrx1dD8m7POoraxCYI7sUAtY178RHZu3wCfJYjYVRkoqRl1dA5TEEozF4V90wEo3Ggwjn4hBW2lEUJSBWK1HfWUNRL4gW1eG/G4OfjfV1mD+lT9iaXEBaeShNukFVjZJCDM5Zur5MhnI6msxcPMHsefIUSSDEcwcOw0VbSqsBphbGiDV6VFvrYE0kYZRI4HWoOU23f/6WwjYl9Bc24DKxgbUr1uLU7PjODM5jK7OTkSdbrhnFjC4fTusjQ0c7CxTSlGgs0I+B0UyCwl5vBXySBFJVC6HIi+B4+3jiMYjUNSbEHQuocZohWVVB1LiHLJ6DWQKJeLhOBRSBee3vvKHP2B9/3pk/UGEp6dQZ6tghaylvhbm+lpkpGJ+frItFnzG6VBB2XgZhIIBDI2OoLNnNfRyBSaOnUGD2gQQuKRUYGhmEvv278N1m3dAr9JAU2GEaWAVwgRoFySQRZMInB2H49wwq0sqt6zjxWVhZASzU7NQaXTIy+Ro7u+DxKDFybfeQpPRihpbNeRaHeLZDMKRAKramjinceLISehFSrhDUcTVarhkYrgzSUh1GgaCIv4AzAkhpDiAJLS1FfCH/Fhf14Ybb7gZvrlZ5OmAIM7jjT/8HlcMbkDOE2YFczgRxVzYi/U7t/Hc5jk3DtfoNB9I69d2wbSmnUHfiJ2yIZNQG7TIUOaMQQeF1UJ0HFZ1U24eZ02EwhAplDh34CBM4SiUlRbM+TzQ19Wirb8fcU8Qh//4NsSBOAOZIKaXRoVwMgqxTomAOI/mzk7YNCZEXQFEghE4fD6MOBawGA3gyg9ez0rimNePnX3r4Jychstph626ApJEGm119dBaDNBVWkDbzPFDR9n2Iowseq/eCVtnO0KLTkQWl5AjlbvZiBHHDCobamA2GfH2K68il8ry2tO1eSODjDGy5CgACqkMCgKLSL1ZEECkwPAMTvzuD6jQ6hHyetG1uhumqgoGAt1eDxaPnuG5a967AHN9Nfx+P1yTMxCHk7DkSNmuRyQRQ0xaQOfW9Yhkkhg6d46JLJTJYK2phsPrQTqeZnuHqsG1gEYJuVzNIDTbVboCOPHa26wqHJqegjMUwIduvBH2kSEcPLQPzY2NrIptuOYKJKQiaJRatjqKJmMMUimiKZz41QtM+ojJxShU6NFzxRZoq22QqJSQUZ+kLOZkGnOjE5gZn0JXxyrMnjoDz9QUtm/dDK1eh5HpKbSu7UXlmrV46ZWXMbhlM7sLFMjzPhlDcH4O45T1q1DAoNSgkMrC2tICldnIh0CRXAFRXszWsucOn8DE1CQyMgm6BnuRSSeg0KvRuW0r1EYL21iIPGGcfO0NRCJ+9O1YDx2p7yhce3IOwZFFpCFH3fpBGOqruOCwf+/b8M7MY0vfILRSGfYc3MfgXf/VOxEppDE+PQ2tRoewL4LN67ZgccGFl197HbWtrcgqxUjEQlBm0rCKZbjxuhuhhhTHRkahIZBaFIehyoCWmnrkInHOOM0mU5y1yb77XFAACokUxFotnxIzdjvmd++Gf3qe1yBtTRXG3E6cnJyARCRjIJKIDvpqG7r61yLs82NhfAoRgxVhfwBWsRgfvHI7IgEX7HMTaLbZoIpnUVVTD0tHB5wyMVxk56w3QScXQ56OQBaIIeUNYtFuRzQZR1NbCx9uh6cmcG5pHuaOJuy46QaYDUbe1+UKwuGcM4T4nwt5QmQ1Pzx0ji2vBPY2FVfIgogYgBcrWYoF5pWAmvcqaP7/BTCWH7D+ZICRCjnLtnpCbpSgBKLDOhVY1GoNRwAQ25JAWcomP3bsBO69/z4UaN+RznA+CBUvwrTfpvw1pQIjk5NwLLnYNp5OX1Yiq5ktvM8iMoXT5UGFrYqZuY8/8h946FP3Iuxz4fjBfZwXRCqEq669HnVNLUhEw6ADE5ELOJxeRPkeFINA1j3E5Bes+7iQTDUGiXi5EFdkhXP5rEStesEOtPyAKRSchf96ATy8UDQvByuKxWs62JUDjIODg+e/510H2WVrp+LPl9rs0T0ULS5L3++fAqatBDSUKrUE1Y2gOipafJYCjMXCVmkblI6PSwGMpYX9vzTAWAqIXMjfE1SgpWDE5UCVCyBAscBaqmB8/wBj+VxR2i9K54+V1MbFd1r6jv5UgLH0mSm7kOzFG5saGWDk3EMJqV7ezfYuf/6VYiVLAZmVCjCXmwv/XIBxpXH4XoWi8nd+4fOCEnUlgLG8WFsEmorvqQgulgOIK42DIjhVeh/lAGM5sFje/qVjeiWAsfQ9l76Xlb53pTF/qTYsBdroMxc9N9vLntd6X/QVpQDjpk2bzs/BfyrAWNp2l1uzLnX/77Uer9RupWO0FGAsnz/eq9+91zsU5tRl6+GVLFLPnj2vYCRQitpU6JcXz2Ol9/FeY46UNFSs/OWvfo0XXnoFap0RyRSBZnRMzUIpl8Jk0DLAWGE1oZBNQiK62G7u/Tz35UDfSwGMP356F1787S52ACN1EKu2chkoJAV84bP3Y8vGAWTScQ4HpII9rUqJdAZTUzN47rnnMDw8jAqLBZ996EH0re09b99ZpH4IFnaCfSXVtchhi5Qc7IIglsHhXMKuXb/H3r0HEYunoNOZWD1KlmtEtM8xuCisI2wBWQCDQOQgFAxSHpSKFV47d2zFTTd9kMUPBIrQWZyUGRJJqYJRAYfDh+/862Nsm0nKHcH/lVQWSXxg5zZ87jMPIJVL4/CxI/jZ079gy1FSW4pFgprNYtDhgfvuxWB/N/KkRuNsaiJM0ThddobM0x5WhZMnhjnvUUTOZyIxW6/myAJSnMPWjQN48L5PQatScQ2DAcb/AwUjgxcEvDFEJOI23LNvPx5/4kmkslSGJtQGrPDKphPobG/EFx5+ABVWA2cj8txItn55EV7+/at44eU/IBCOsmWuSqlGiiJNSJEiJ8s92tODVa0E9BCkmU4l2c1n9epVuOrKnejq7mALPgLzqEbMecGUSUr7QQYtl8H7ggwvvfImnnn2Rb4+FbdlFL+VTTLA+Nd3f/g8wEj1yvMKxrywfyz+UwowUnGfbB9//+obePbXL7KqSS5X8r6VCLwEfN5110fwsY/ezvtXAho4bnz5jFW09CxaZV9KwbjSfqo4BlN5JZ782a/w2qtvQKPRL48tImTlEY35cduHbsS99/wV8qxoEvY2lM/3xE/+C2+/sxcatZrb+bxa1GLC33z5C2hvb+FYG8rTJIcv6jtKBTmNpXj//cYbb/A/n33oM2hqbDg/bfD5gecbYQNdkMjh8gbwrW/9O/y+CIMJRYCRVGsqpeR89iURvnOZLI/ZeYcLUzOziETDTAYnJZdOq8H/+p//gurqarYMZbfKZdVkqX05AYxFBSMphwlgPLD/KB579AnceccduOXmG1Ege2iJ8F5zWQKx89AZLfjjG3sY6CBFFYF+vC7yHJlnkO3WW27EddddwzEOwiGBMuRJwXgIjz/xQzzwwAMcRcNrOtmkSiV83qQMRalSg/HpeTz51M9x7PhJVFZVc5xOJkeERDp3U4adoHqk55LLpKwgS6ViPH+Tk9OGwUFc94Fr2MaZrCypTk0AMAFHRLogkJHyOSUKDebml/C1r/8TFAoCGAVbZQKf84UUPvzh23DzzTdATGcQiOBwOvHED36MmQXH8nlOweqzL3/xYawf7OO6hkpRzJwtzrXCCyCcQXDHFQBGYinQ66cMRr+fbDT/EyPj02wNS0pKmghJwSgpZFBDYqBkWLCrZTKYCDHKNc1TZB3ZhGbZ3e7T930Sd9x+K8JBrzAPlqjuy89o72cNe9+fWQFgJIJKikRWOhN+8fQzeJ4sUomsTLU3hQyJRBQWsx6f/MQ9WD+wljNR6f0VlayEQVDdIZGgiB8tx9T94ulfYc/evUwkoX7HZBKxCDff9EHcevONnN2KXJoVjEqlDKlkkmZGorawkvGxJ36MffsFi1Sag3jvkc/A73Wjf20n/5kUjEq1EnaHHeFwFGJW1hNoLGYXzBtv/CArGMkCnMSqDDDKBYCR1LgEMJIDZbZA9BUJ5hfdePTxn3CerlymYWI/qRVJmLZt2wZ8+eH72baUlKmCnTEBjDT30wFdIHmw8lMkRSAQwbe/810sOL3L4D4pdVOQFNIMVt71sY9wHYH2M75AGN9/9IdYcHiYUMWREgSb5lLYMNiHz5KC8SPXri9UVdvwt3/7ZV40ydo0FAmhtbUV8WSCVTtms5ntChg9zWZx8vhJmI0mLkQaTRYMTcxian6BPdsVeh2C0Sjba1JOF70AYmx4nS60NzWhkE4h5PNClA7jqu3rIVeS1D8PhVLGYcrC5J6HRqnmTMagN8CZYrXVtfjudx/H+s1Xs3R6VU8PrXg4fvYMgrE4xAoFsgWyppBx0ZZAraGhIUQjQYjlOWzdNIhKsiVb9k9PFgRPb1IRypNZmKUqZutTGLZEp8JCIo1zbh+rJBtrqvHKrl2YHRvD9s2bGVCiTRYdCNm2iroGvfB8FsGkH0qVCkTaILn8K6+8jub2VWhqbeMFj3yAVcSmSMYhz+WwtrsbGr2OC6PzAS+GxiYhlyrRWN/EYb4Hjhxh7+g1jc2QxhPIBsOwVVrw6sG9OOVYQE/PGqyqaeAMNq1ajWef/W/MuR1o6e2G2mxATV0dzDoD2zuSLQMhcQaFAvpACr7JObiWlpDSK6FqqYXSamZrM1lajEIyhx8/+RTsoQC+/c//jFQ4DA+S2DdxFpF4FFaJCppAChlXgPvF+muvQFIK7Dm4Hy219di+cTMKcgkrGGlyj8UiGBsbRZhs4zS0WBag1RlYmt7Y2MyTPPltEz2fCl80Qc/MzrAvPzHmJIUCaqw2tpb1+fxQqjWgrSiFaBPZSU0vQwRMzMwhEA6joa4WdRVWSHI5JIJ+jI+OUudAQaFBKJOHSmeAzWCERaeDXKvGiGsGE65ZGMQybGzpQNYbxPTYBLw+P6KhCD72qU/g/37qB5DJVVjf2QedSs1ZYCeOHkF/fx/0ZgPnWir1Wuw7cpgL8jabDS3NLViYs6O1uXtZsZZHUpyEUlZAq1YHozeK6DtHkVxwIp3NwNjVBK84jdOL82jcsBUHRyfh9vvZAnPo2CkYJArIcgW0tLfC7l+CXKdmRYJFpsBAbTPClD0nkyFZacTRgB1SmwkVNhusaj3qDBZo0wI4fPrV12Cfm0Zzfyfm01EUzFZsHdgM6bwLw6+/hdiSExqrCuu2bUL40HEEPEtIFNJsm0xzgUFvZDKBOxyGO5NBRW8PardsxOGz5xDyBRCac2Bhagadmwdx9Ufu4Ky1fDwHA4GbsQBE+SzcdgdefuZ51FuqIMkUkCLv7CoLwhoJOrdtQF1LIzx2J04dPIqNm7ewejFB6kIV9Y8sNJTfEEkB7hAfHHJVJqRoAk0XcPLZV+H1uFCoUCEaiaC/tw+rt25m0kS8kIdaq2cP+ngmgzm7HceOHsf126+Cd2IGsyePodpshCccQkt3N9oH+pGlCbuQ5+xGYjzSrorYMDTmIqEQpqbH0b26Cwadnq0e4fIRHYhVO/JCAb989IdozCiAcAIKix7Nt+5AtsqAuaFxKH1xJMZmEJ6dQ3WtDZ1b+5HXKqAkEoU7hBeeeR4ykxn9N1yL2YgfFQo5RL4AcqEk9DoD0uICqtsbUdHRDMTiSJ4cQmrBi5nZRRyfnkacsjrVKmSkcgb6tm/dijajjbMZ4uIc7DEfZuZnsaaqAS22Ghzfs4fJJlffeRtmZsagVajQXNuC+PQcNDYrpNUWFAg4jMUgJ6lxJEGnQIByEzRywBfE6ZdfRWjJg4aGBrg8HjS0tcLWXM8ZmxKblTdB9vFJzE/MYFVTC5bILlVjQIrySQoZGDpaILUYkQrHMHrsDObOjCBsd6Glvh6V9VU4du4kK82bujoR8AYwf2IY4hi9Dz061vVh96njCEvzuO7GD2LvW29Dksygf1UXQm4PRqYm0NrdCc+iHbfccAP0TXWs3PUMj2H29DnOBXamoui+cit09TU4+uY7MIsU2LjzasCk500xlAIjbvzUGSxOz8JssaC1dw00NdWIknUGEUvIlkgsArm9sF9+OI7g0BSOvPxHyFNZpOMJBuzzGjmqV7UxOOeeWWQbjrf27UZH1yoYtFr45h2QxtKooDlXIkeayBrZONrX90GsUyFLVgnpFM6NDuGqG68Haqow+s5+LIxMo3vHFtT3dMExNivkp2g0SATDMMiUDP69s3cfkzmu2rgJSzPTWHAtoK6mBpXVdTB0t8PS18uWHcxs1KlYcZ+Zs8N/fAi5UBSBRAyqpio0bOxHwO3BzOQ0W4k2t7VxThzZKFPG4eTMNNa0dWDs1Cmk0glU1lRBbTRAZ6mA3GjEYjiElAjYfuVO6MgCSQzMHNiPczQWG6qhzkvhmZjDxm07MT89DVcqhv7rroXGYMTY2wfw5kuvwKDScDYv2Y6G4yHOmt162y3gI11BwvbDnpEJaMXAUtQHfVMVGilrdc6BtD2A6q4+RFQanBkfAlQyxONhFGJxbFjTC4NcgeMnj0FbZUFTdyeC0TAO7N0Pj9ePbdffgApbDTQKLV577U2MjI9hw/atOHv2FJLRCKrMFqxZ1Y3uzh6ojRWsio1m/YAsg0wohnwyw2B9Ol/g9yMXSxB3eWAfGcXsyIhgI59JIhLwITA3j6TbD1FWhDjZgGiVqGhtQYXRgqnTw+xKQNnVFQ21nH+diseRsjTgxmuvx+ShQ5BEgxAlQnA6Z7C6tRlibwQqkRLK6hrMmdTwWvSIkLVlIoYGpQIyTxB5d4CV+nq1kt0XKJc7nMtgMuSBubMNV99+KxQqAr/iEMsF1irzSglcpGMTEawgYicLAsMH+/t4v0R7PToIkVsFH/IvYZG6UiHtckW+/y8BxvJC3uWAnNLD1ErAQTF3rIiqCeTQglB4o3wDGdlb5SCRyjA7O4+33tzNWSPmpmaEYzFuS5q7yLSH9tScnZLPsYWvUkN2Q1lEwhHoKNNTq4M7Gsapc0PQ6Y3Ip/NIRCLY99ZbuGb7Fmwe6IVcQoWYPH7+9NMYHpvAx+65hx0/LBo1amuqeY9TUV2DKFkfZzJQqJTLGVZki5ThexYOuwUm5JClTnnhnZ5w5XdZtA27+AhaPNCWAxoX952LFYxFi9RL9pnz6gDhWuX3eKHofCFv7f0AP5cCO4rPfDFwIhS1i/1JYCULmUb0uVJlTjmgVgr2lRbcSwGTvxTAWGyL8oJ7eUG+9NqXAvaKbX2hHS4AjEX1Vtnb53/NU7GxaBVHNvDLSrMiUFL83ksBnZebOy4GGllHc0kFYzHDpXhd+l0AGKfQ0PiXARjfqwBzubYtjr9SAKf4Xt4rDqcUZC/eAwHt7/WrfK4W8hf/PICx2M/L+3uxkFXa14tj6lJjrrSdyt9/8d8vBzCWzgtCHxRAkPJ7WwkMLd7nSuvY5dY2/q5lBcrlLFL37t2LIsAozB+XVzCWAq9FMHOlefm93vX7+fvSti1vw2J7lwPJlwPOLnXN8nYvnQNYacaZv+/OYPxLW6RmiTRFeYsiCZ7+5XN4/re/Z7cJBtjYLphszgqotlnwjX/8GowGHZBL/UUAxtI16VIA45P/9TKef/G3UKgFgFFK7j+5NJRSEf7miw9hbU8HA3UqjQqxeIJremSjplJrcPbsWfzy6acxPzeHBx+4H1s2b+ZiejF/kcdDUaEton1Llh1JUokUlCo1vL4AtDojorEEdu/eg7fefAdTy5l1RI6koi5ZsJPiiVRLNN8QWYiz8uIJJpKzC4MEcC+5sGPHNgZWLGYDUokIRCCFkuAAIVikyuFw+vGd7zwCh3PZIpUVjGTOlMCtN1yLj//1XXC6nXjsh49jbGKCiVZOpxsaNdl/0kDPoa7Giq999cuoqbKwokjQNdM+jK24WIlHAOP+fcfxb//+KKRyNVtCZgs5JumS+mnHlnW475P3QqWQC7aoFBMklfAZ8lIWqRcyGIVeT+rQ4rp3Ia+R3hbFhylw4uQZ/Nu/P4ZEWgAYiayooDk7l0Frcw0e/uyn0dpaB59vCTqdTgAYGOQDdu87iFdf/yPGRsbZSYrqmqRgpVFD+016N1QLprgfqhPrdBpWq/i8SzDotbjrrr/Czh3bOEeQ74il12SZyc29TBAj5Y4Uu17ZjWdIwVgEGMn5JJuASiVhgHHn9k2sYCwCjLQvzhGQdAmAkQr82YIYv931Cn7zwi7kChIeg7QWk6MYxR/df/8ncMtN1yMZI7WgiNWjnEGWyy3n+hbPIBfIXrx3Xbb6L85VtKaWgyo810h1+NWzv8Wvn3uBFbBUgP/fvL0HfN13fff7PnsfnaOjvYdlWZZtSd6O7QwnZEOhDWGE0JJQCARoGR20fe7z3Ns+F9qnlFIgYbeFAg1kQoKbkGnHe8myJFt7r6N19h739f0dHVsRdhJ6+6ryyiuxJZ3/+O3vZymjKl2GeDzALTdfzx9+9MMKhpB8eolQMlocvHjoBD/45x8qNZVcS9XZtZJzauK99/wu77z7DsJhHzabSdjsOeWsVgBccYAL88gjjyhw8qGHHlL76ysZ1Er6nls/FMBoYHbez5e//BWVwRiNrVYwxtmyeQNf/OLnVayVRF2Iq6Dg+2I9e/ZcJwcPHuTM6ZMUFRUpgOZPv/B55RCYegPAeEXBqCxaVwDG1QrGw4eO881vPsr77rmX3/kdARiljXJZjUJcFRWX2WwnFE7w3e/9C79+8VVFlJZ3I+dFmculJizK74cf/jh1VRW5+Ucp+TQcfv0Ijzz6KJ/85Cc5cOCmyxa/0hZCUhDwRSxpDWabUmV/+3vfY3hkXF1X7FIFcMqTQcxmiwJx5XfkLC3xbqIwFcGUzB/N69bx/vfdw+6dO9QzpDMJJL9RQCzJ7ZTn1hosjCqA8a8wmZw5tZtYLAvAmIlz3333cscdtyq1dMDn55FvPsKZcxfQW+zKVcxiluy9OBua1/Hnf/I5CuxWBZjLGMtbUyvCprT+ih296rdq1AkYJaCnVrlsff2b31a5wNKmClTKatQYbmtt5r773ovNblBzWiqVYHFhmTNnOuk8d4HR0cmVc0iWT3zy49x0436lBFZORatcHtbux97O/uBt/8xVAUYZ4xnMqwBGIbEI0CrnTbHHLS1285GP3M+29s0KyJazaC6CRCxSM4qYIXVgcYcTBfjB559X8YA+nz83y6fT3HjjDdz3wfdTUV7K8tK8yocVsFLevxDdZQ4VgFHAla8/8p3LAKMoouX3HTazskj9zMMfUxapYvG9uLyEz+dT0XWnTp2hr39AKfodTidbNm9esUgVMBQkg1HI2zLWhBgh64Ky4hVQXqNnZHyWb3xDFL8LlwFGacd4IswN1+/mjz75oFJcKmvdlYTUfJar9HuNxkgyq1HORydPnePRb32XiIgmjCYFaBu0GRxWI+/+nbu4fv91yLgQleT8kgCMjzI5s4DOILbcYlWSy0bevaODT4qC8f237cqWlHn43Of+mLSEHYcjTM9MYXc4FHAm7ORCT5EKcxXrx7HRMaYmJtm6pV3Zkl3qGyCV1SsLxJi8zKIiYtmsyikS9Z9T8u3CEYZ6L1JXWUlteQVWvQ6HIYNJk1AyTgELqmoqsdhM6p6tWAAAIABJREFUuXDUVFLZ5kmmlGQt+Rf9tKzfwAsvvc5STEPzpjYcLhdTXi8z8/MYLGa0ktEngZo6rQqhtpnNhENBFVKZJcr2tlaq3SWYRF2SSBDXZNCbDKRjceyyGPvCDF/sUyq4hs0t9C/6OT/txWy107FlC0/+7Kd4Jyd5x4030tbaosJYJeBTwLOBoSFl91ldU0WBy7wCNmoZnZzjhVcOsW3PfpUtJgNfmFPpWJhsLILTbGBXRzs2YZYLi1/yvaKxFaDUoiyvRCWxJJarRhOb6hoocThVZ7s4OcbBsydUNtbe1nZsaS2aZJJwNMyLR16jpLGGkpoKhsdGKS8qoam6FrNOsnliOGUw9E3S/fJR5a+dLitgz73vImzUkI6n6T5yltmRSQo9xQzMTrP7+r0E42EqWhoIkVA7BlMyi8YfIx2MK5A5mEly8NWXlLpsR1s7LevWKSaUbA5lDhLp7+zcjOpPMkB8/gBmm11JbcurqqmsqlEDXorSwuaQDUVf30XFmlBB3pkMW9s78M56lfRcCBjTs16V3xYL+qktKaKyshKBjZX/uk5LNODH551VdpYnjh9Xbbn7hgMMT80yt+xHYzLStG49ngInJ86fYTm0TGFWhzulIbG4TGllBTWN9YSCfqweF0dGernQ2c3GkgbW1TcocGlxYQGbw8743DR6h5UTXecw2G3cdMstyr4gIotRQlgzDpU3KYwmo8uM3zfPzrp6GiMw//xRkpNzqjCrr/JwfmyQgopy2u64m+dOn2PTtm1YLVY0ySyZQIzRvkHGxkZZCvvZtK2N0kIXRQYTTRU1eLsvceFCj7ICnbVkSdjMzMxMs6tlCw1FZZhE2ZTVkxwZYaD3AsvZEOmSAjSFJawrrcMyOsfEa8dw6TQs6yNs3rGF5XPdhCIBEuK8kc0QiYQpLCuntKISXyBEwmajcu8eMqUeliVbzheg3OpiuK+PS9NjrN+zg1JR9QQTOLV6Qv45nE4bvsVFXnzmPwhMzGKMZTHoDWzddx0N27eQdVgwOx1MDY0yPThCW/s2TA4niUyUlCFDRptC7wuyfP4Si519mD0uivd0oGmsJKrRkBpdRBsMq7BbKbQ63C6l8giHIhS43GoxlvaPGXUcOX2aRDTOHXtvJLPoJx6YR0eaJX8AZ1ExBUVFShmZEFs/+a8UT5MpxQ4Uy5jBnh4WFmbZvHnjygZPi95oJJROEs0ksRvNHHniOZZf76LZU47GqKPy+q0YakvpOnseayiObnqB+OwsZrMeW7UHfyKirDCMSR2zk/MEMhp0FaXU797GhnV19L78qspAdLkKmViYo27bRho7NoKo2ybm8J/pYWF2kYVMmhcGezGWlNG8sV2Bq2JT2FxRyfqGRhzFLipbm7A5LNgEvg9GuXToGHOz02zau4vBpSnFIqy2FHL+9ePUr29i/U37SMt7NerQJtMYMho0cZkXNGrjFbzYT6R3kLgvgM1sUWqahCZL3KQnVWChsWMLntoaRgYG6e+8QIWrmJnRCaoyOqJ6LbrSQjYeuB6zsHsFLA9FOPbKawS889z9rruVvfX57vMUFLtZ17qJpQt99LxynGw4jt5opnRDI0++8mvcVRU4bA48FhsdGzZS3FBPeHGes70XKGmow+l2ce7sGSqKPApYLtWa8GiNxESRU+KiatsWUgY9gyfP4DCYqd+2U6nSFmIB3BUlyv4zK3mRoagq6BtEWaesALXqnaVDEiCfs0UKLy1z/sQpoQPjSmpxpXSMj40qW9G4y0x5dTUSUzY2MqpUni67jaqqCqW+nJ+YosRTxIYNLSqrUw74FdVVqqDfPzRIfUMDeqMBX2CJqtb16BurCVwaJjq1REnzOiyVVbzynR+qfFmxEJ4L+Wjfs5OJiXFefOEFbHoj9Z4iMrEodo+TTa1bWFjyMZVJsvHG6ykqKScrts2pKPpsBpscnucX6T12CmMKGnZuUwSQC8+/Rmh2AbezgLotrUxMT9Fz5iy1zU0Ura/HP+ul/0yXsoaQfwVkFJKJLxxDY3cQzqTYtL2d5vWNLA324x8YZCmwQNutN2BIZklMLLLcP67W0pDVQLrQyWwsTCgSodxVhDWWwYGBkuJiJhcmyFi1dNx+GxmnMK5idL1+nIWL/eysbmB8eBBLUQG12zuYnphk6EI/jTv2Y25Yz9He82Az4HDbFUmlvqgEqyjEgkF0xpxf//zgCPNDYwSTKTa/+26mI2GsJiupUJRfPvYE12/bSWlxMSfPn2F6eZ6JeS+b2zsodHpwGsxsbKnDpE2QFTtnoxl/IkFUgyLH9J/vUUBoYmIakzCBtWnctaVsaW+jwlnIZHef2heFtFm8qTgtu7dTWVbBxTOdhPwBiivKKK+vVjbhQqAyOCswmyz0Hj3K1KUemuoqmQvOYtHp8ISzGJcTJIRJ3NGCfccW5sMh9Tl2Oab4g2iWfUz2dGNKJ3E7ncppYjHgY8S/RFZyWXbtZN2mzSLZxWjTkdbK1lfC7qVAmivQC3EptgIwil2lVq8lmc5lGEi2t3Ylm2L1geNqB/l8UXf1f9ceUv67Aca193y1Yve17vENhV3JPVHqO8UHvvyvAIwqx2Sl2Cy2LWJbc/TIMd773vdh9xSzHE9S4CpQ9sNSIBDGoxxi0xoxu80quyM5v0vujWRzCJh9qv8iY3Ne3C4P2WSGxelZzp84zjtvPcDmpgbKJMs4k1Tj698ee4xAKKJiBMyZNHfdeac6FywuLStCnVOyhRRoLEUbCaHXKeav3HRqJUtCiIOKEbpiN5iDEHPs27wZ5hXgI2+v+8Y3lz/QKnXDytdvAhC5vB8ppAvwmbdIvSYYo7J4cp93LSBuLaD4dgDG1QX1tUX9teBfDkjMXT9XDL8CMF4GHVfZa14VmMg9wOVn+K8GGFe3xGprxTzgozJornKP/x0A49WAjLcDMObB27VzRk5VKgWJa2cwXg1glP4mAKNYgK9VML7VfJbzuLoW4H71Usx/NcCY739rrSbl6pfVtW+jKnSlH/x2AKNcYzWgnwefrjbW14Jiq62M5efXjrmrvdtrAYL54vLaR81f8+0CjKvngPxnre2X8verx9MbfkfVTq/Y9K4dg/JZhw+/rnJ78sXwnEL82hapV1O2rn1fb6OJ39aPXAtgXDs3rS3kv60PX/VD11rz5TpvBjCeO3+ebdt3YrXaSf8XZDAqxbLBRCqj4bGfP81PHntSOULkAC9RlaSV4qWqooT/8ZdfpMBpQ5ORwuFvr2Bc27feDsD4g588xxNPPo1RVINJAbmMKk/LqMvyhc98gq3trWTSMax2GxGJj1ixOZU1Xu7/4HPP8czTT/Oh+z/Ent27VT0gBzCuzF35hVyARzn7AHFR8hgkZ04iS1AWkqlkhtHxXHH17NlO5r3zKo5IVmGVEpXOqrVb/it1AXE0k+uHggHMZiNmi4nFxXl27dzOA7//IcpKXGhFz6ETMkPqCsA4vcT/+fscwCiq0qwoSlTiTIR333k7773nPTz5zJMcP3lcZU5KwTWRzIGTOVlQWqlVfvc9d/Oud96O3bwC9Kj8MWVMqOxfdXorx46e5e+/8g20egsik1AZWyoNJcWB63fzwO/fr0AOARiV3kWpqq6dwShKlXzscE5tpzZPqtfnMueE7Cc2qTm1aXdPL//vl79KMi1grUkJNEziLJFJUFtdyuc++wmqKj0kkhEF3grQEY+nFaCjsTo4ffwEr7z8Cj0X+wgEggpYlCKzWNzmwE55TnEjk31VQoETQlIW8EUAsZtu2M/NN99IkcetbIAFEJWCfs5xcsXdACNPP/sSP/v5M5ctUqWOKgDjWotUcRK6bJH6JgCjqG9SGS1P/eJXSsUkf1aZfiI4EaAhGuYTn/god9x2M/FIAIPYEcsJRVm/ruy5VgAZuc+8m8SbAYyr5ye1/zEW8LMnnuWH//oTCguLFEgl4LsowqJRHwdu2suDD3xYufhdjo/QmZVd53e//y9c6O653Mdze9sMzc3r+Pxn/4jCQociu4ryOQfoy94WhDj305/+lPe8+93s3r1LqUVz69KKQ8hli9TsioLRrzIYlxbfCDCK7WjLhkY++0efVAotsUIV1bDT6SIpYJhez+TEBL/8xTMcOXJEiXf+/E//lJaWDQoXuKJgzANOMgYFnVxRMOa8R5WC8bVXj/LoI9/mfffeq1SIArLlLCMlD0/GVC4TTsagd26JH/zzj7h4aUCpySKRKCaTWakERY21a8c2HvzI/VjMRrU3kXF96NAhvvXoo3zqUw9z4MAB5bSiMhJFvGAQMD2lVFtySyaLlYGBQX75y1/RPzjEnHcRhOQg31fpZbl+LwpsGQtKZakUpELKSCuyQX1tNQduvJ4DN+7HahPXRVE5JxQJQu3itUYGR6YVwGg0OskoBWNOkARJpay9687bCAUCvPj8Czz22M8wmu0kVW4v6DRiEyxWrRnuec+7eOedtyslpyjFBGTMvfscoVdqmjkVY842Vl6IAIyijfT5g3z9G9+if3AUjcGsauQCMIo99/b2TXzmMx/HajOSERGJZG2rz9HSea6bJ554ipGRUQUC/+HHHuCG669bIUZcfa/6ZgS+33Zdv3LIy/XrN2YwioJRxEJu/vVHP+XJp36JRivOaBo1Twk4VlriQTIYN7U2q/eo4tBWgFFxrhMiwuKij+f/49ccOXqUUFji+iQTOEFZWSlbO9q5847b8RS6cyB4IqYUpKKkzVnjCiFG+rloAw18/Zvf4cjR00rBKO4A0t+ELCGg5Ff//ku4XGKRLX09jdEkWJGeiclJfnXweV599TUF3N10440rFqkyDsWiVMaIQamFZT6VWqO0uGAgAjAOj82o7MeZmUVMRrvCWlT2bDLCTTfs5tMP/QGJFYAx7xWTI4zkbIkNQiaROq7Ryne+98+8+uphNe/HE5K7bEKbTdFYX82H7/+AioaSdVgsZRcW/XztG99iUhSMRrFylgJFUqlid+3cmrNI/cAdu7MlJR7++LOfVhmJsqCKNHhxeRmf30dImNHa3At32h2cPXOGeDTGhvXNlJeW0d8/iMFSwHU33MjM4iKL4RDhdBpnSTEuychbXGRidIyoP0BE8reEiaTVYiNBmduGxWbEYNIr2f76DY3YHBKgmSSdSGLQ6ZmbnGVuao4d23YSiKX5xaFjtO/aQ3lFJf5QUG0KpeAvL1UQXr1Go/yMxVJTSlvxaBiHw0htRRmFZhsGtEpVF5UNnVkaLamyj/xTc5x4/ahasNe1bWYsGGYuJo2pUQDU1Pgop44docjlom1zKyajka3btiog4cy5s8paYXNLM6VOq2KgZPQmohktR850EUpl2bNvP/FkEt/iPJNjI1j0Weoqy6guK1WqynQyQ0rmBFFiSacFwrGYYo/kNwqiVFtfV088FCaYjjO8vEBwcZndLVsITs3Rf6GX6rpqzvR2UVRbwZZdW+ntu0RFcQkNFVUYZNLRo+xg42cH6HnlqLLVm9bEufEP7sVQWsjCzDwvPfEcmkiaju07FJBZWF9F1qKnoaGWwgI7RgHvIlEudPfSNzxKcUU1S4GgUj2ta2qgwGFVOV6F1gJmpqYVCON2F1we2DJpi+pGJvoZr5e5hSWKSsqIRWOqzYVdJOCdeD5LQLOoc2RiFwCxp6dXTZoCMC/7/DgLXMxNT9JYWUpDQ73abMnGSwDGiZFhxocHFMtFCkhSGC7wlNLZfYlAPElYI3meG6hwuunp7SGdTmKPZ0h4l5gZHVG5Rlu2d6himZTEZxJBjp06Tbm7TAHsskHJJMXHWMeC30dKp+Wlw68phcptt92m+rD4mQfDYQwFDuLRKDaDgUA8SCjip7msAtPYPMPPvkJsSsBsM7qyAo6dPU3H1m007NjG2bFR2nbvwikZSVJk90d4/he/or+/n+LKEjbv6CCdiBKcmaW9uo50KEogEqewpZHepVnSBh2l7iL00SQVLg/6RBJLNEEiHCa8OEffRB+UuQmaLKyrqKc+Y2L+6Gky4SChAmjZvZXR519RrB2t2YAhlSUdiWOV/D53IUuRMCG9nrpdO7Fv2kBSFRZNJGfmlRKnq6+L8ZAPi8fDhup1SkkmljCeUo/auPoXluk6ekopLOVAoXPYWLezA0uph4zkknZ2K3ChfUsHSWlDk4akXtheGTJTc3T/8kVM3gChbJrS67dTet1WkmYTrqSR+JSXbDKBpcStMj0vdF2gu7OLnVt30LBhAzhtzMRC/Py5X3Ldzt1sqV2n8jf1uhS++Rm1AFgdBSrQNiW2vWJ5pRQl4uWdwZDVYLPZ6Tl+nGBgCb0mQ5G9QM2T4Uya4vUNxE3i960lNrfE4//4bSosDhqrq6lpbsRRXoo45icWlpjt6mFucICqClF02QjHRTEuihQzy/MBOgdGqN3Wwc7fuROL0wChICxH0aFnORwg6zTiqilhtrubkcPHsS9GMWUMGFwujkyPsJQWu2INOqedYFTsK+MUFRRgNBnQFVioa86RFxzomTjVqZRQliIX9o0NaFJZsvNBpY4t8BTRtH83tspS4tIGySRW8d8OhIiEI0QXFhg+dgyPbLCjcQXclpRVMLu8yGRwmZlkhJINjTS0b0FrMKGPJCgrLCa45MeczuURJvQaalo3gtVE1qAnkc5w9PBh3HY7O/bsVmrDeDKOUa9jaWKCsQs9jHX1EY/EsbndGEsKee7Qy+zYuYvA3AJtDevRZrJs2d6Oo7WJU8eP4YvF2XX9PmWje+rwYZV/uaOiDmcSgstLFDU34OnYpEgKc4PDmI0WyjZtor/3AhfHh9nU3qbUcknJJbPbFcCXEvtdDQpwnesfIbkUwCaMM7Egymq40NOt7LRFDakPxRXJwllfhaaqSFkWxGXsznrJCEBvsVFaU03WbGR0ZJC4Jk1BWYlSW7vtTmVnGJicYaSnD7vOqHKCXWWFHLt0ntItzegiaXTLMep2bMNoMDB+tBOH3kwknSBuN1C3q4NzZ09x7JVXWVdSQa3bQywYIKpNs2vfPkYGRpnTZGjav5eSojJlmZsUhrAGZTu9PD2Dd2gMt9FK4/YOgkuLdB58FUdap9aZ0toqfEE/iUU/kXSSIlFDeoo5+tKrzC4vUFRarA53C3MLFBaWYC5wU1JbrVTSbRub6X79EBZ/kHgyRt3ebcp2ZuZML/GpZTWPR8wGRhMh5g1Z3vPhD2Iympk610sxZkw6I/ZCE9GID1t5OZoiF2mLnsmpCZYGR9hW3UhsapaZ4UGE3hSXPUMiS+2u/SSr6uicGMWXDBGKBqgs8qjs26pCDx6HXYFrCxPT9J84R629kHU7d9OXTdC3NK/s1zfVNhCfXeDfv/U9ZaNy3TtuomtimF+8/AImq5W25lbWlZRTJDmygWWcLhehbJbTQwMsp5OMTkywqbKerWU1hAaGWZydQu80svWO/RTVVJMOxJg6f5HxgWG8oaDKld192y1KLb80NUM4FqFENoE6jcquXJADRcZAS3s7aa2GsUs9eEoLmUz6Wd+8nvTQDHOHO0ksBnC3b6BsZxtz3jlM9gJSWR12kwkjKbzDAxgyKUyi2jabGR8cRGO3489k6PN6qdrYQscN+0ilwqTIqebkmGw0SSZAEoNWTzQUZqC/j/aOdrJaDbF0QgGN+nQWvRxkV8CVvKXg1Q4qq4v0+WL41Q4tq7+3uqC7uiB/LaXEZZBnjaIyXxS92uetBZze7N7yBeXVRVb1+wpgzIXK575ydl8qr0EOyMquKqmyuefnFxgeGlVZERHJnCguUzmDZYVukhGx/hYWN6TIkJAioLARVW6LXhKiGJ+aoXdygozeqHKanVYH3okpes+e4eEH/wBjNsHgpW7FVN/S0c5SMMjJs50qa/pi5zkmJicoL69UrhyV1TUKXJSzghDCJO6gdeMGigoLVYFH8nmEOJNjteesqZSeUdZRUWYaTblDk2I9a0lJAU5uPmdKob7WAn/XUu3liq7qN9R+U9jHorzIZzBe9fD7JgDjWgAi3/9Wt921+t/qAnD+fnMF75xl5hsLwm+0il0NMK5+/rV9MA/u5e9hLdi69j29Vb9c+yxrQZz89fLXeSPQstJr1+QMvhXAeAVcWbF3EgX15dym1VaFeRtlKVhdyX+5loJxbQF+9TvKf2/1+1jd1rn2eXMF42ogLP9e5Jw8MCikn3pMksW+UszIv6c3exdvBjCubedrtffq9rua6lX1n9zweNOvtXPjb1s0utJvVoQUK6SC1W2SV4Pk+3e+T60e62v/bjXguHos5MdV/qHW9tu1n7l6TK3+ndW/t3atWP0ZawkOV+tba+8hf83V7zb//1eUJ7nicL69c9aCOYu4tV/5d3Ps2DHa29sVoH2lwPybAOO17mctCHi1cfNm7f9m6+ja+Wb1Pax+zrzF9rXG7Jv31ivrw9p7yVuNq8/NwQk55Ra5jMHOrgvqnGAyWy5/P/fur22R+mZjWAqKWr1RqWR+9vgz/OgnP8de4FZqwVyuoOT/RagoK+Ivv/inyiJVI/sgAWLETnJl7b9am1zrHfzmM19ZY/KfowqdRiMCMD7+xFPKIlUKo1I8lzOyuBX80Sf+kH3XbSceC6lzoTIIlEq5RqvqfwLyCbH5X/7lB9x6223s2rlTKfhytogrVowyb0p2nkGnxAJyXWXtHouruCUpaostZ64tcnFGC/OLnD59RtW6Jme9LPn8RCIxtS8QdYnKg1vJy8plA0oBWaztIhQUOLlh7y4++P7fUbmWSqUihPa4qBmNKxap/8T07FKuXcQ9TPIE41HuuvUW2ra08tjP/p3de3czOTXNM794joqKGnUeEPBVrEA1mjSVFcV84P33sK1tM7psSmVcCflKgTrKCt5M94UBvvSlr5LO6klJUlc6iV6sFWNhbrlxDx978CNKwSgAhMgGbVaLOj/n3l2ub+b1oAKWvEHBmGeXKSWP/KgApeKallH2jrLZ673Ux9/876+AVhRfJlWntaiAuzgNteV89o8/QaHbrHLWZF8pIIuQmMORBOmsVrla+H0B1Q7HT55kYHCIUCSK3mDM1VmTOeBW+pEaA+I2lxGlqU7t46TgvmXzRj503/upr6slsLygIqFUUVzl32lJpLX88uCr/Oxn1wYYRXUjKkN5VBWhoIATVVJfeVcr9p9qDROExUBWY+CJp5/lZz9/Cq3eTCgUVTFMQnILBn18+tOf4M7bDiiCsAANAn7msvVkryFtmN9brDgkKPeI3Hi82nlg9Vyu1lm9kyee/hU/+P6/4vGUqL22ygRVFqnL3HbrDdz/ofdjMRoUSCIxBqK0TGS0PP7kMzzzi1+qsSHjUdpdAFwBbb/wuc+we9d2Feth0GuURWJ+f/vDH/6QqakpPv6xj+F2u9SzKgBNfa1EbCiASfJQjcwt+Pny336VhXkfsbg4ouSAEgEYNzTX88U//7xy2JNryD1Ku8tjyO8LIDIzNcVX/v4rqp7xZ3/6Z9TV1a4oGN94dssp6EVltUIlln0+YrVp57VXj/DIN7/FfR/8IHfcfitarQDsOaNfccZR2Zkqr1YICVqOnzjDv//748x5F3JCDYNRAZ4KUMykeeAj93HLzTeqGrHeoOfQa6/x7W89yhe+8Hmuu+46Igow0uViDtIpdR4QNXYsHldArcliYX5+iRMnT6k8UsnCi4mTnii7tAKm58B8jU6n5iJRVst5RmLBBGsQ8nh1RSnvvefdbG3fpOaflCjSBVwVkFVv5tLAKH/1P/4fBTDmeJG5rM9oLMQDD9zPTTddT+eZs/z83x9TbRsIxYgqgDyrACaZP0S5WFpcyCc+9lHq66oUSCXAj3xfxp300dQKwJgbFTnWpgClQvaVDEZRMA4Oj4M+dxZUsSTpOPt2beOjH/0wFqteAf3SdjIvyL2aTTZ6ey/x4x//WDkQfurTn+Qdt9yohAT57N3V69LV9gm/zVp29X1OzgEsDzDm6JcyXvUq3spsd/Ojf3uMJ576hbLhlraTtUYARofdyr69OykucimVqaz8givIOViUnYFgmEuXhujvGyQWj1JaWqyEdC0tzbS2trC+aZ0ClHPZwmmlYFV5npmUal/pV4rMgDhx6lYAxjPKJlvGslLdarIqg/Ef/+FLSsko8VcCmMv4E7GU/CtE3V8++xy//vUL3HrLO/joRx9URKScAjxPiMgpMOUfmQ0lig29ANhT/NPXv8PiYhCdNlcj0Ep2YzrODTfs5uGP3a9ylaW+klfLC2Au3VPWDpmHZHxGYkn++m++xMj4uFJxJuMx9bySG/yOm2/grjtuzVlOr1gJT88u8E/f/DZz88tq/pUvAb4lg3HP7u184uMPornvruuyniIXf/zHn1GTejwSosDpVGBYIplgaWlZhTubTWbcBS6eeeppAss+qior2bJpM2XlVRisBbhLyznReY6gZDWlktStX0/Txo1cvHSJ0eFhlVln0eqUxdLE0BC2TJLm6nIV1JwmyfTsBHuu20lxiUcNGrFykqLu0cPHmJ6YoXVDK9aiEo4KsFJVzdat29VkI2wKFTQrB7lMWoGXiXBIqfkswtJJJjHKpJnNYtblwnWFOR+RwFyjjkQ6hUUmk2iS+TmvykwzuAsYX/QxtSie5HrluSzWqWdPnWBooJ/qqkqKSorZd/1+vIuLzC4sqAJLmcfDnqZGdFkNcUGI9SYuDI1y8NXD/N7736+sBwK+JSbHR5TstNhTgNthp9jqUKoyFRit07IUDTPnW1bFdbGsXZgXlZyDyqpK9awTwyPq2e1FbkJLfiLeJepLKug5d57tu3bQ1ddDfUsTja3NqhBvN1sEV1TvSOxNF0cmKFtO4xscV4MkW+GibPsmFjNxTrx+nPmBcUwZscVwUN7ciLm0EHdpEeuKivDIZjPgx5+M81r3ec6NjRFKQ8eWbWozI4u33WmmsbFefcYZUf847LS2tGBR1rHJnIewqBYMBmX/2dnVTYGoIIMhnDa7AjcErRcFiLBQrkWkAAAgAElEQVQzqqoqsdqsaPQ6pYqVNlMsuHRWMVrCAR/ZpCgddaqgKXYcwg8J+peJRYJYzVJUk42nSr9kYGgU77KfjM1CTXUNde4SFufnCUXCOLI6im0Ouro6cVcUY3FaSPuD1FVXkzZr6RzsZ3xpmfbWzXhchVjFIlcFbcsSCSNjY/T19XHbLe/AKAuYPKfk9xkhJkyvjGTbqR0GqWiU4oweX/cQk/1DOD1uTg/0KFZQgdmKwWpCX2ClvrWFwtIy7FY7Z4+e5PTRk5SUFtPQ0kQoFcPrnSa8sEi9u4iI5Hm5C1XR3xsJUix/t+in58QZPG4XyWgEh1ZLZH6e2qpy0hYNZ8b6sJZXsGfbbtyhFAtnL0hIAa4dzZgsBs4/8RzJSFwVfWxJLZa0FpPOhMZoZDEWYTmboWxLK+sPXC/puoS9C0yf7SKyuEBhdQlBbYbXTp2ksbSaUkuBUjJV19WwJAtnsYcF7zxFTrcCZpeTUarbW3HXVRJOxBm+NEB8KcSG2kY0qTR2YSrajWgSUbJeP11PHyQztwwOCxXXbaW4fSNYbOi9YbpfOYxBk6Vx9za0bjtj/QMM9fTR0baNwuoqKCnk1KXzHD59gg/e+wHsGR1mNHinRzh38ijN61to2rhJ2W/IRl5nsRCIRzFYLBjFBieWwKjVc+T557GYdCxMTVCoNWHM6vEl4mw5sA9rVSmsMKcOv/KKyoPc07qZma6LeBwuNIVupWquKCvBPz3FzNiw8g53u92kUxmsTrdikZkFlGhaj63YTSATJhL0UZAyYNeZ1CFQYzeCPs3khW4y47MUxnWkZpaIxBNMZhP0TE3hj6cIZFO079zO6NCAUtU11NRgctvZtGebsvMcPHkWX98oBTYrhVXldLzzds6fO8/S8DR2vYVQLE55y3o23rCXpDFXJNYkUoz1XGSs9xJNNTXE52dZHhsmGQwpi+uysgoSOg1TIR/JAivOmkrspUWKg0Uyg81kw2I0oXN4KCkqwiWbZbNFZTfKs/UNDdLdfYEDN96ISywk1buPMzUwwOxQP41VsuHSML+8zPS8l5H5OeaWF7nt+psY6brI3i1bVUh5dcs67G1NjI6OceZUJ9tv2E9leQn+hXm6Xj1ManwGT0ZHKhwhadGz/a5biWZTdB0/hcvhpO3WW5gaH2Mp4Keipganxc7AhW5C0Qht1+0iazEoix9dJMGFXx8iNTlPgd3BQmCJzW1t6KsrWF5cYOxCLxXuYuzFxRRuaCBt0ZFOpJTd7FT3JXpfO0JZWovN5SDhMjPk87Lpuh3orGZGJ8bVgb2xto7eY6dJeZepMDgwZTQUtTZyYbgbd1MdEa8PSxTq9+5SKvJjzzxPTWkF84Flihpr8DTV8q1vfh1rVsP+zR1kAoGc6slpob6hkfPne7DU1rD5HTdjkAOc2NKZtaSjEU4ffp2hSwMc2Luf4uISZcMseSOXDp8gtRTEY3dS0linchgXz/eqIkJJ+yZs7kLm5mbpGx9i0b/MuroGlmcWGOkfYW7RR3VzE/5kmDKPm/m+S5QmM+iyGUpbmtScHlkMUmB0EAnHFCjXuzhL1G2j4/absDgdLA6M4YpkiE/MUl7qYHx0gI1NrVRu7yDpMpEttIo3ErrFEItnL5CeWyCtN+BLJFj0h6nefxPh6lqO9fVidMjBOK0IGZpgiNZ162ioqUZn0DE7Ns7QmS7qnUXU79rHi/0XGVlaRJuMs7m2ltbqWp764Y/wLS/zoT98EI3TyqsnjjI8MkxjZTVt9esYO3mauHeRYDJO0KhnyQDW0mKKPEV0VDVS5/Sw2NXD5Eg/mkIzdfvbcJQUoU1qySwGOXvkOOMzs1x/yy14KstymQFCD7cY1Prin5nh0mvHSYzPkQz46dixHXttNaPTU8TMOhKVbox2G/qJRWYOncERTaH1WKnZ1MTFrvMYHUX4UlpqNqxjo+TPxEJ4J0cZO3NW7ePSkRgFLg/BZAZvPMaG/XtxSpaoWMVLIUBYfmJ9JMW6rGQ9pBXAONjfT3PLBoT+nBXyhYyXRBqjclXK5ZRJAUMKWvkCfv4wny8urwV98kXJ1YDN2kJl/nfWFo3XFnvz18gpmFaKOXmW86oief6e3qzwuvZgtfr+rvV7Av4pKu7KMUKKFPLPlS8B4HKFQfm5kdExTnf10Ds6zv59+9UcmfD7cTisap8k4GRKCpcqb0IKhXLg0StboN6RMcqqalle9ON2uhgfHKLn7Bn+rz/7AhHfAodeep6qygp279srVHDCsQR2h4256QleefllxienqF/XpPa1JaWlTExMMO+do6amiut271QHJGENk5VymxQNVhiomSxGndgg5wqXchiU4oAcIRV5ZwU8ykhRcY0NYb4ofe0i70qhbgXkEuJht9jyrmQwXrVNlI3rlTe8thD/Vsqt/D2t7ROr+9bqvrS6v14BTPKKxZUbWbHHvawMuQw65wrfqz/7aiBZ/jnV+rxG1XitsbH6d95uMftKQXylrLUKlM+/j7cPDqzUTtX95rJq8tLW3DPna6tvfFdvhzSw+h6uBT795n1KkeaN6rHV4zb/3le/f+nPl/r7WL9+vTqP5G1F37rfXhan/MZtXA3se7N5Z+0H/AawlBtUb9Usv9X384DY6r51pc2uXGv1s1wLpFMluHym6yrAZXU/XtuHV1//ajee//7VgMa17yf/57xyOH+t1evP6nt/q7GydqxevYiWL3DnJWAroNmbWKTK50r/OnXqFE1NQuDyqPlUXpkUtlQe7lXG/rX6ztp19e3c99vpJFfrv/n1Vb6XVy/+Nn167XXzY3A14SHfflIMVJ8trjUCzKyolQT0One+i12796A3iEJOioR5YOE/BzAKECbAj8li5+lfHOT7//JjlcEoTk0ynxmNehLRCIUuG3/2J5+jvq5aqUhE0CKFy/xXvt3Wrhtv533n5/z8u5XfEfKuFDQFYPz5E08q4qxsF8XRIJMUIErL5z7zEDu3bVYWfAKMCaAkHm1qLk7niqkSefTMM0+zfn0TbVvaLtt651RfKKKkGveqBCpgTc4mXX5QADspfUuBUkBzsRDMpDOYzaKoSeH1LjK3uMTY5BRnz5yjf2BIWcIrkDEjfVoFYuXUSKLoULl8UFVWyMMP/QF1NeU5tY/Kn0qg15uZmlrg7/7P15iRKB+DURHbZEoXMUVHa4siDFbXVPLe993D4PAwX/vaN4hGxIFBLN9ye4lUMorJrKO9bRMfev89lLidKn8rKzFLkrMouW06I945P1/8i/+baFz2MDrlqGa0mAiHfOzbvZVPf/LjKxmMSZKxGO4CpwJoZN+b+xLwc2UeyM/RK1OneodK0Zj7WVG+SD+T5xTlklZv4HxXN1/623/EYHIrcEYI7Q6LhXQyQtumJj76wH2UlEi7R1Zs11faX6IMJLtMgbdSbIaFpSX6+wcYHB6hq7sH7/yies7UirWgKIQkrkhqVQrAkX1/IqaUNvuu280ffuyjhPxLOGwWBYAIqCrF6kRKw3MvHL6qRarJpOHDH34fN+zbrcAAvRArBLyVNlfuF3l1Xs6eUJpH+qaoNUXJ8+yvXlC5p2aLQ1lCShFdQLelpXkeeuhB7vnddxL0LSoQTSxqZYwpFePK3JBr7xVgaAVgzI+3q61v+flFWZHrHTz5zH8ogLHAVZgD0QXE1GcIBhe4972/w++9551K/SQvWGIjJC9Oakunz53nu9/7AcFgRLW/qKoUOJ+Mc/OBG3KF+pW+JhC0nPXEHe2rX/0qO3fu5O677lJ1cCHwXTljrHCIVjL5MlqptYb42y9/Fa93SQHoObcAIeGFFMD413/9V6TiEYxiTazuQ/qEVtW2BZgTxd8Pf/ADpRL8X//zf1JRUa7qufI5KtbqMmluheAgVNNsbowKkGGxOHj5pUPKIvWB3/8IBw7cIMZgZDPisZJbr+TZkkLGEJtbrVFlwj138AUOHvw1kaiAiCY0OgGRtOrapcUFfOpTD7GxpUXNNa+8/CLf+fajfP7zn1Wq/rgAYVqNEgQJ+CoOhfL/+b2JzMtCZBAS7PjEtMq0P9vZxfDoOFqdUV1PzlsyXyVSOZKnzIUKqFGWkGnVn9q2bOT+++6l0O3AZNIqcEs1tN7M+W4B/v8Oo9FBIiFrtlERgHPA90OsX9/I97/zHRxWGzfddIAf/fhnzC751LuQ+xeOh9gcW60m7r7jNt7z7rtVbq6o4rRKRZezjc3I3CvtJfe24pCb20Jr1dwqAOPQ6CTojCu5e5BNRLn7tgN88L73itRBKW5lrhaXm2xGpzgEFouNZ597lieeeJwHH/x9bhAicSKeyzBdsz+72p5h9Zlr7V7grdaz/DooZ0dZU5TDaTa/uhiIxpIKYPzxT37O40/9ImdXrer8WTLphLJsbm5uwGo1qBqtEEa8816lWhR71UxG1iFZWzRKGX/TTft5xy0HVN6oxWJUGYgCKMvSnFNjr94f5O5e7lEyLZMpjVL0nTjZqSxDcxapktmbxu2y86X//b9wFVjVn8VKXYHkiggrRGwzJ0+fUmP6lgMHeOAjv6/6meAgFpP0z6iay9T1FaklSzQZR2u0MDA8wTe+8T2WfREScelf8rlpBRbv27uDhz9+P+lkdIXAnFvPZRFUVu6iVNXo0egNvHboKP/yo39TTpJCDI6GQ+p6t73jAO+6+w5car0S/CaryDpDIxN889Hv4gtGiIvQSqtV70syf/fu2clDH3sgBzCKgvEzf/QpdJo0sVBAsSHUZkEvDRhldmYGi9mirAqOHzlK0BegsrycRCymspo0FicWt4exmRlml5YIJRPs3LdfAUgDw8MqAy0Vi2M1GpVl1/jQEEtjIzRXlrFxw3pSmQTl5cUUlwrjOee1LEXRZCLDs88exGKyUVvbSCidZjIaImswKjWbbE48bjfJaBSnxYrLakEroOj0NIEFLy6LRQGbLrcU8ZO4JYNRGtWgx1FVRlhCP+WliFJohRyjMRmIaMEXihEMxhWAJdcQxtPE2AidnedYWl7ixgMHKCotpbOnB73FrNSGhkyGA+tbVE6V3lXAdCDImUsDHD3bSfv27TgKRCKdW2xlYyKhsYKwt1TWUl1QhF0AG5+Pi2PDzPiXMdlttKxvJhSOYHW50Nks9A8OsuxdwKzVK8AwG08yNzlNMppg7+7dipkhtqhbtrVTUl6C2WZWnUImQ1GkXhwdIbKwTF3WSqOrGKt47du0PHvyMIfOnWbjuvXcsms/qXAyV4wqsDM6M6lsT9cZrMyePkfCt0TMqmdSn2VGo+HcwBD3v/d+Kj0eosFlbC6zUkrqtRa8c/Mqt7O8tERt64V1ZrPZVKCu2GaIOikktrAZGBoewSTIeiJBSmS+Kr9MR6tYTxr1jEyOkySLyWZTk3RSdsgZcDntDPb3KKuGzZs7KCkpVV7xUuwUr2Sxrxzsv6Ty6prWbSAeSxGWXACHQymbis12lVsVk6k4lcXtdHDwxRcIJuVezcSn5tAGI1TVVqH3FPDihU6qyispLy7FISBsRQUGs4X+oSFmZmdVEPqB/ftV9pbTbFOy7GgiRFmBi8j8svIwNlqtROJRMokUAe+Capu+4SHGZ6dpbliHU2vAYbUyNj3Jjhv2YxXQe3SMY6++TrmnmL379mEqsLEYCxGOhQgtLaMJiY+9GZ3DhLO8VFntVrpKCM3MM9Y3RCASwutbADlQkKVj4wbSRjh7sYsNDetpKKlh8MXDhKamsTmtNN12Pfp0guX+MYxGi1KlSFZTOpqEhATF6pmb97IktsK7dlDa3kpWr2P4Qjfjp86iCYcwFphZ17GZ7oF+JnoHaS6vw2N14YuGyTjMVDbWMTY2pjberdu2qdxOnduuLIyj8TiB+SXOvXYMazhNTUkplesbMBU6mRsapKjAQ9I7z/jUJFVtLZjry9HarZgkhcobYfLEWSLBIOUb12GtKObM8VMkA2H27tpLTLzGC+08/srz1G/cwPaObZjSGrSxGAtjQ3SfPUNNVQ2NzRtZXPazEPBT19pCxmFTgJJYyIiCcXlmjuGeXjY01avFWheIE/GFiWmhuK4WW7EnR4Aw6JmLBjh+/AhNFRVMH+ukxuYmnEorVdmW3TuYGh+hv7uLjtZWLCYzXT096Ow2dtx5B87iEvX+U8k008PD9J8+R529BJfZTjgWpXJTM2arjuHznbgTGazBOP7pecKpJEmXgyMXLqB3FjAdXGbT9g4sVjMD5y/gHRllfVsrd37g97BXldH30iFGj57BZbVhLnax5Z13Mjc1TWQhoIDApWAIe1kp1R1biIkRjFh+pNL0ne1kuKsbTTRGNuwjtuRV2aBicyJqc2dxEVO+JQpqKilpakBX6FLzUsAXYHlhkVQiSX8wRmDJR2VxKU219axraqa/t5cTp06yY/dO1jU1EfX70aazxCJxzj3/AoZkTHnUF5aX0bpnl7LHHRkZ5uUXX6KxuJzo7CL7tm4nnklR1bERbamT8alZXn/hEDv27qOuvBStWcdiwM9r//ZTCsIpzOks5hI3O999BwmHmfmxCVw2uwTuEknEcBWVYLQ6ic54OfX6cZYjQQ68+y70LrvKANZH4kwePYtxIazUfJF4hPJdW9E5rAo0jvsDGJ0O9JK/IqSeVFwdsHWpDAu9QwwcPoErrcFWWUxRezNRs5bFpSWC016Vr9Y72M+m3TuUKlcXS9O2oR3t9CJ6Q5ZkiZOEScfZgy/iNNhofedtJFJxLpw4o3KVp+ZmVZFgoLeXTCzGhqoaGopLSQQCyhpd77GzYWMrs3OLWKsrKWppIeH14Q/4sLps2FwFzPReJOAP0LhuPQarjazs9wvsxCem8Q6OUFpYpBS4ch2PuxiN2YTObACbBU2Bg0AyzLxvkVNHTpBYDmPXWjjb1UNtSzMbdraTSURJz83h6+rFHE2qNU1UogkpdhjMKjNEsgym/H7MVWXU72rHVVWGQdYUfwztkp/aYgfzFy9RqbETIcuMMUX5vjZcZW6Wu/oYePkwje4SymsbFVt62RfCsmkLvopyzgz2kxGrh2iUIpOZQoOJytJSispLSBg1Skkd9QcVISGrtXByfIqpmTms6SRtTfXUlBUz553lVy/8B++55151aP/1C7/mtltu4ejrh6gpK8Mr1s7DE4wteFm3Zxtbb70JW4lHOSzYIqIU1JCJRkkJo7DARMKSAqdFsbL7z11gbmSSlpaNlFRUopc8lUBIsaKzBskf0BOe8zL0ynHC/RNksyHqGhtZjsQIyom92IO9uQFfJEIlZgZfP0k2FMBZXUhT23qW5mZAY2PWl6RwXTUbd20hk4wy2X+JkQtdOHUG/HML2A02tHoTWbuDpn27yZhNWHTCMDUQTMUZm5lmeHycLZvb0GcgHgwRC4dZ37ZJ5aJkTFrVL/SiGk9lVP6IFMFE+ZOz+RB24BXryiuHjd8sWK8FedYWoH8bgFF+d636Z/XnrS42/DZF0SuH/ytKhd84YInvSXZFzbbC2lSnqsuKCgEYZbOqwWgwq761FI7w/GuH6bvUxwfufR8bt7QRnJvDvAIyKrsuVViV7BkpC2nVYT0oTF2DmeHhMVzOQsx6Pa+/8jKlbif7dm1Ve2ibzYpYMVucBaTFGjkpzF+xQc3gCwQJx+Kcv9BNx9YOPIUeThw7Qn1dDU67lQK72KakyCQT6jAsrPmVVE7FrherVJtFsiETOQKPQa/ARcltknOHfF/2cKsPsavf4dUPp1eY6PL9aDSqstj/MwBj/vPfSoG3um9craCf70+r73c14JR7vrcHMK4+oK99F1frX28FMK4FzK52r2+479zDXv6rK8+7omC5So7q2ykirP7Y3Gdqc4LXN1iu5t6TRhQIq/Cx3wZgXFvgeHNgSnjgVzIY17bf2n4pfxaAR0i1Teub1Py1OrfwrYorMjau9nU1gGZ10eat3u/qIulKRUQVKa51rbX96re9Vr5v54t4q+WSV+u/+ftY3RfzoP7qd5wv5vy297P6Odd+3to2XT2WVwOMa699LeBHFa1VDuKV8bD6/6/VVld7JvV3bwIwyj1cDWDMXSNnr7h6Pso/27XWrNV/v3o9zT/72+1na3/uav33vxNglHVHPbsqvubWQXk5AjB2dgnAeN0bAMYrz3tlnlv9TG+2Hsh+RWobBpON0+e6+bu//5qKvxFVRQ5nE1lJEqtJz+c++2k2tW4gnYiowtwVJfeVwu1/5p2vBhjz7f92AMbPfvrj7Ny2hXQqBzBKfUUsRXM52TlHAPnsqclJtS/weApzPU1UtlLSzUjWsuT16QhHwgoElOvmrm1UtnVqS6OVnC8BeKQQL2oLrVJHyqQeF5KZzkAwHOHc2S5efvk1BgaGVduJ4kTISDGJNbLbL+cBuuwm7rr1em6/7SYlJkim4ipXT6+3Mjnp5e+/8nXmvD6yWgF0xCc+Vyw2kqGirJgv/MnncHvc6j4lx/Bv//arFBQUK3BTCr96vYbl5QVKSgr5vXfdxW0334BWK4BrVu2HlMJJaySTNvD5L/yFUnSIskTAOFFlaUixaUMjn3n447icTuUCk1VAR84uNTcT/6aCcbXSfC3AKACLAECxRFIRdXUGI68dep1HvvXPGM3uXPE8lcZhMZOIBrnlwF7uvedu3G4r6UxMgTMGvZylssoeWLBLiY6S4rKQvUQlJg5TYpM7MjbOqdNn6erqZnpmFr1EtxhNCtyU86zkHEq/MIlbRTyugMTP/fFn6GjbrMhlUug3iF2/WEcaLDz13Es8JhapazIY1wKMOlUIz6n93gxgFAWjKIjOdvbwta9/C8GnBDCVc6MUyiXi6O67b+fhhx4kHPQpO2A1C/z/BBjz86WKBdDZ+fmTz/KTH/8Mq9WxYtELBqMGn2+OTz38Md5x8/UryrM8SG5W5PElX4Cvfu0b9PUPKXeSuMTvCCCWjKt80b/6iz+jqrxY5ZtJPp7d7uCxxx7j3LlzPPDAAzQ2NORIJZLneTmP+grAqDLbtEa8iyG+/OV/wOtdVvaIuZ8VBWOIDRvq+Zu//h9KXS15gGqfrtPnwLWVzzRbbRx+7VX+4Stf4ctf/rJyjBPgUWnJVvKZ8+uGUnldBWB88dev8sgj3+LBP3iAm28WgFGyMEW8ICB9DjCWurP0K+lnZPWMTUzzve//KxcvDSogX2JwIjFReJrRiDq3oYa//MsvKqemgwef5bGf/IiHH36IvdftUViCWBGr7EWNgJyWHBiXSquzU47EmiOviWovGI4yMzvP60dPcvTocQWsi5JRlHECOApoJM8mYyWpMj4FXBegPs373vsebpdzvNVILBpUKm4xQ+68IADj3+YARmW/LApMsScOc9997yMQWOLUiRP80ac+zcaWVn72+FP8/MlfKhBVzvLBYEBdQzJoC10OPv3wQ2wQIZMmo8Acqzj9JWJkVwCrqwGMogD9p69/i6GRSZGmKkBMKaaTOYBRMhizKwCjyoLX6JXdZjgcVaKdielpvvGP/8Bdd9/OLbfcpBSMsjtevb+45h5mZRF7q/3v1da6NwMYReUai6Ux2V1KwSgAo/ydtJGQNkRFWlrm4YMfuIdmEUop4DfBiRMneeLJZwgGYxhNNlJJAWhzOaAbN67jC5/7nLLdjYotsbhrSr6mjC119sipQ+W+coSE3JccyePJLP/09W9z4lSnyuFVVrvXABjVWSGZzPU7sf/WiZoyyJ//+Z+ytWMrDz7wkdzYjMcVDiDguOAhco+yd09nM8Qkk9FkpW9wnEce/T7z8wHisbQSIEj9SjIYb7ppLw999INkZE1U63iOwJw7W+WU21a7UxGtvv3dHyjbcofToZwjJf/zxuv38a6776KspEi5faq5Tq1regZHxvnGo9/DF4ogpQRFDhflZDLB3j07+LgCGO+8LivA3qc//UkluU1GQ8p2QDqDbBZkYHrn5ih0FVBY4Kb/4iVOHT9BdXkly4uLuItLmQnHSegMbNi8WRXBXz1ylMYNLSz6/YRCETySYSbaMY1YGIgVXJCod45yh52t7VsodDtJxMM4HRaiUnjKCLprUDYHEtzb1rGdhsZmElotM0E/vQP9SrcsaHSBw6HsHq0i947H0IvyMuAn4M1lDEl2n9XmYGnBR6ECGPU4S4vZfP11SqVitNkwG0ykowlVuEmQIaqXWrIFA8Luyk1QwjSyWi0MDg7y6uFDvPs9v4fJ7lCKGcmClEXemIHxI8co9XjYdfMBojotveNj/PL5F9jc3q5USdJhxEZKJP8CmolqpKmiipaKagr0JibGx+gdG1IKQWFbSX6bw1lA1fr1xIxaLvT1EV4OKEvX9RWVWEXpI3k6584pVHzjxlZ6e3oo8hSyY8d2JWMXIGsxsKwArOVoFLPOiNEXoaqgEHdhAa+cOcapvgs0tDSzbUs7zVX1lBeVqo2yqMwkfLbK6sQ+t8TpJ55GK21UaMe6eQOp0jKOnO/lfe96H8V2G7psgqwhqZR1kYSGsYkpggEfVeXlVFdUXN6oSt8ScDEcz9ltLi776OvvF9tuZZdm1GgoLy6mvKRYsebl/o93nsEXjaiJVAW5Sm5lKkNr6wYlPRa7MJUxpJVJRoPJLP03zPKyV8nMy4rLaKhtRI9eSFVS28es1aFLwoh3VtnlCXApAOBLh19FY9JRU1FOZsqL99IgNTWV1LQ089jLL+ApKKSupk5tdmvqGygo8jDtneNSfz+DA/1saW3l+l278XnnudTTTaHHof5syehVyHMykVJg6ULAx/jMFJ093ZztPMtdt97G0tQsmxub2b5jD8fPdZIy62nd1sH3v/ddCoxmdrVtpa29jTn/MimLgUvDg8q+wGmwYtCkMZjTYNQy6/WyvqyOnRs7mJmconu4n7hBlL5J6spKWVdRgSDwSdm0RNOkpxZ4/ZlfYZZxatJR1VSncrO8gxM0bGihZGOLAlmwO0FrIjQ9hbevD3d1Fe6ONpKSy6eFqb5+el56jTKblWg2Tt/XvsYAACAASURBVOu+XUSzaQ4/fRB7xoTVaMuNwRv3YnE7yEYjKkMAu0NlFqSjIY4efZ3pmRk6WjZz6WQni/0jWLR66jZvoKGhgeGeS9gNJgLRCOXbN1K7qx2tx0lqcZmZc704wykKiisIeL2c6TlLQXUFKcnoi2codXmYCvuZzcZYJMn9D35E9SODRk86FGK6u4u54RHqG9fjqayh++xZegcH2LR3NzViAyvFUp0Wh9nCs088RU1JGXaTgbLyIgrs7pynQmGhyDHEv5n0UhCdw0HfpS46L11AL1YingrWVTWQiaWIZZLKxvXpp59Qoex3HriVqaFhlR1Vu7GZlltvJrwwz9jEpAK1k6EILz71LGXWQuxGKdCm6Lj9ZvSpKK/9x3PYU2mKdEZKPMWkDQaVDzc270VjtdI9MojOYaFjxzbqPMUc/48XWY4E2HvXO9iwow2zbESPniW07Kd6zw7MFUXgsEEwpphPsjhlpPBvNhLJphVL0+XxEJv1cvDxx7FlYef6dSSXF/G4XFy8eDHHHDYZWQj6adu1k2LpR1aryhrEZgNhcWq1BEx2pUw8+drrzI9NEfL5FeHgxnfcTG1DvTqUCVNO8i97Tp9hqLsXWyYtszRhbZZNe3ZRt2UzA72XeOW5g7g0RlL+EOtqagklolx3+wG86TDHjp7EP7VMmcOFwylAagHb9+2i8/UjxMdnqbAXUFZfg3VTM9gNIAflJR9KgeoPsG3bDqrrm9DK5y/6SBp0mMqKiGuSCmCMzy1w7rkXcQQS2HV6IpkULTdfh87txj89x/T8PEW1VXgqykhk5DBhEDZGzg5mYp6hI6eJBUIUttTj2dqCsbRI2d6OvHKKClch/ZNjeLa3sPe+e8j4/ERHZhg+dErZgbfv2grFRUyc7yEaiVG4sVFZX1sMZnr6LzE4MsxYZ4+ygn3wwY9x6uCvKPcUKhvpS4N9WKpLaNi2HQwWcNgJLixw4fBJAstLFBYV0NLYgOjDdQ43iUAIo9XC5PwsRrF+iCc49NJLdLRuIh6OMDszzb5du5ifn2c+FKCkpZmybW1EjRkCsQgnj56gxOikvWkz//bvj6s81Hd/5IPqMKXx+fGfu8DIoZNkQhGKa6op79iMNxzh6KmzjI9MEUmkmAsGFDCud9koqywnML/Ins2bcZLENL/EJnMZMzOzTOii1N++B12hBdtymOkzXdiSKFsIFVCd0LAo81V1hVoLPE4nVS43Hr2R8Yt9qp9v3LUVZ2MVcX1uc2jRGtGkdQRiWgW4mRNRSgodGPRpUgb46eOPs333fvo7e5nuG+Hee36XU52nyeiylGjMnHrpiAIV7/zgPZQ21ZGSHIpIDJPBwnxXNwuTExjsZjQuC9oiOwXVpRw9cQJtLMW+rTtVXoS92KMIXKKk1qXSSF6f+ObLOPJfGGC+ZwBbmV25CIwPTaC12khZLCQMBqKhKP8fce8BJtdVZQuvCrdy7uqcc1IH5eicwSY4YpMMGAO2AcMM/wRmhiEzMzDYQ3DAxo9gYAAbg22cg2RZudXdUgd1zt3VlXO4ld639+2SSu1uSf7n/98rf/5aUnXVvfeEfc7Za6+1dnZvg2d0FNFECLa6YpgbK6kEDRBMQFyGFLFW9VyWBoHmayzOPrSxuUXIxQyrV4T8Abw9NgwZybV27YRSo8Ubhw/g9bffgsVm4wIuz4ID1cXFoHJBkiEZm5uEvaIYTR1tqCgqRnVJKW9e6X8CGFlqjOZ6WpJ/WZ3gXX2YWQtgzE8WnzmonA1O5h968sGY833f/zTpul6SN0umiVIRqXSYodtlQIWAYzpQxfkwI3mV0MEng7RCyXvRkZEx/PnpZ1BWXIqqmhps3bkTCmIHUNWzmtQ+qHgryV6vlDxMUsHg8T443T6oNTq0tbdhbmoKv3zsEXz0tpuwsbMdAZ8Pyy4XjBYbLAWFcDqWEPL5YLPb0dDYhOGRMfSfPMnqE+RTUVhgQ4HFhIDPhd6jh9HcUIdrr7kKSItc7UtSuVRMFItEkYjGOFHIfcMUDjnCsRiSlBRQCZx0ZR2XNXzp1ms/6bgnVYVSHxLASAxGqvTOf52V9F/FYFx90F23r1ax9fI/Jx1AzySo8wGJ/LGVY++c9k3LIWerGIwXkmheC3zNAWjvBpQ5XyJgbQDqzLOudR/nuv8z97bSe3kAY/4czqnEUdV9zoxlNWB0rns/33O98x6pkvuMB+NqoCjXxzlAiZMGooih4eGzAMZ8QOJcjKT/vwHG3POxaNo6DMbVrO0cYCYBCflM6rNbK3985QOMzEI9D3C6en7lX3N1/55r3p/rvfVA03Vjwhq+iKsBuPUSYqsBxtwYPtf4Wzc5dx4GI4E5x44dQ0NDAzMYCSQ5HUvyQORzx8sz8+70GFnFkr6Q+bve7/zfBhgl79+crJoEMFKyTWIw9jPASEASqSoRwHJmzK39ROdrS/ZbFDRwOH346r98E95gmPNJ9N3EpiTfOpISowr/3bt2IEOeeLzWS3uTs2Wn3z3TOBfzc/sZToCSFLkg4PEnn1uXwbgWwMgMRhpRzLiQin0k8J8k2CRWYzgchoYUaCi3R4ADFZ2yb6j0on9n9tAKizIXN3PLYw6ciFIeQFCyHCeFGqPJytKjb76xD489/r8QicYZfKSNEbGcJIY4aT6I6Gytxd2fvhNmkw7RWJjBN2IwLi15mcHoWPYyOJGkBC23fwZWgxZ3fvQO7N6zg2XZaYSYzDZ89atfR0/PSSgFLRRKSv7KEI2GodEoUF5UgK986T6UFJPPXpAZMtQO5AFo0Fvx3e/9EG/uOwi9ySK5pGXJRzCLilIbvnDvZ1FBOTCSguSOlphQklPluwMYeQwTw4kUVoipp9Hi10/+Fn946lkoVWYkk+TbJmNJTirY/NhHbsVVV+5BJkP+i1mWeiTyRDZDQKyak+acPGZJ/gxbRZHSWIb3nSoGWdxuL1586RXsfXMfQuEIBLWOpTZ5x0UsHM6TJpn40NLUgK/87f3QaShnQPK8cgQDfmj1JvzpuVcYYKTiHSoUzfdg/PjHbsNFe7Zzm+UYjJQUPxfAmM6Qn7sMTk8A3/ne9zEzu8g+iGShRKwkAjY3bGjG1/7p71m+T55NcrKe917vgsHIz7kyR1cXyiShw69/+xT+/MxzXIxP+UnC5UgiNRrz4+tf+0ds7G6HGI8yYJoSUyzVSdZaGp0BT/ziSfz2v5+CxVrAsrQ6vR7xeJTH6QduuA53fuwjiEb8p5U2/u7v/g7Nzc24++67c5xXfu/MGUYaUQT6M5OYJFJdIfZg9HgC7F0nPQv5u0fQ2lqLb33jn5l5RwAjHzuIJZiW1DJye5ipqSn85Cc/4eu2tbXxfocIJPR+TnWAfn89gPGVl9/AQw89grs++SlcftkZBiMXXhCeTOsdsZU5XhAIquL2PHC4Bw88+FMGkrNyAUpBw7KtxLqjgsebb7wR17/nWjz33DP4w++exNf+5Z+waVMXMwB5/V2JRWRlwxZsVLiaIblM0iwD4rEEX9tktjKbLS6mMb/gwBtv7sO+t96Gw+GC0WiVilRIAY7svASBAUBqM5KgbGttwNf++R/Yh1GnVfKkyCrUDHx/41v/Bo3GxMA/xS9qn2QqirbWRkxOjuCO227DNVdfjWAghGxGie9+/wHMEthjNLLqk8FAssdUm5LAnl3b8Ld/cz8r9+X8RIkZT8UTHEnWYTA++KOHWCI1S160uWKbZAw3XHMZPvzhm0l0kxmtVMBH+16d1sRMP5YTzWTw29/+Gtu3b8Wmzd0MNuW/zrcmnmv/kD+v1ttTrcVgJDCRxrFKZ8Yvf/U7/PHpv0ggMK2uKVItSMNqNeBvvvR5dHSSXyiNhSwCgRB++tNHMDQ0DkANkZwByRszm4RGrcBHPnw7brj+WgblUsko23FRrJbO5CugKsGNKwAjW3uAGOtZLnA4euwE+/BKKizpNRmMlMckNi3FWFL4oiJbKip49NFHUFxcjPfd8F5JDjmdYfsjBkyVVMAR54lNAGOC8qEEMI7N4IcPPgSfL8qsU5ZZJlawLI3rrrscH73jRi4aovFNsYfah35SMQP924FDR/DHp56G0+1hmexQJAydVoVdO7fhxg++HxYjqYaF2T+YPpBjPZ4an8JPHnoMwUgcIlmuUgwgqeOUyGP07k9/QvJgLC6x47777oGSMw9xrk6SJBEUEGNxOBxL0Gk00KvVWJqbxysvvMioKu0CjMRW0Bjhisaxeds2VFTXoqevHxqDCYuOZfYdokBKsqSkk0wTiyQ7i41GKMU4eo4cwq5tm9HcUCMFf2Q5mSeoNHD5AvjFb36P2sYWmG1F7OlYXlWFU6dOQU9gFlVCxRPQCEoU26yIBbxQppKwajXQ0CE0nkA0HIZcpeGgShJ0BCKqLUZUd7VDVCsRI7lNQQMFGXUSaCkDQrQpUMhYbpVA0UwqhXg0xtJ9szNzeP75F/DROz8BmaCGOxhE38AQdAYj6iuqMPDmXhi0GnTv3o5gOokZ5xKef/EFfPxjH0dJYREyYpoTrpOzU4glkzBZzKguLUGpwYQCuYoTOkOTowiJxEbTQZFIw+cLonnbJmQtRhwdHIRWoUZDQQnco2NQkW+f2Yg5nwdHT5xAWWkZVFBgYXIKV15yGbbv2IYlzzIGJ0YQJFozaa4HoygymOB3O9HX28Osh5LKUjTUN7BHZkdLG3RaHXp6e6GzWmDV6KHwBGELx7B88gT78yT1KjReejFsTe14+q+v4dJdl6HIYkVKDCKrFFnGcnzBgxODp5i1YLdaGHSrLC+Fx+PmzY3H58Ukye/qjcwApap1SpSa1To45uYRdHuwhbzO6msgGLRwhv2IJEXEqEqQFmYlVWcleLNHQIHP58fw0CiSNNop+QYyA86yeW1NdTnsFhtLe5LBpUxMIxUJwW4xI+yPYP/gCfjlpASmRjwqyVYIZFSdTqEgK0dHTT00tHkVE/j1b34LlVKFW265lYFRt8+PpEIGa5EdXr8P0XgErsUlvPeqKznROzY+itLGGt70UN8gKkImZmCz2jG7OIc/vfAs5mZm0FJbi011DZgdGkFTcytad1+OAyPjGHcuYNHtgEGnQYnJzBKuWzZtluT1ZFkMjI9x1Y1eqYU6GYU66YPOokMslYJWrsHW7k3sAdE3MYxIVoQsk0ZDSSkaikqg0RIIG4UmloLMH8bQvv3wup2oqCiDSa7ATP8QyLmUJTFsFowGPGjc2I2G1k44J8YwOTKI1m1bYOruQpik0NQCkv4gPKfG4Z6ahrW8CM3bNjIDkIBKZVKOY0d7oDEbsee9V8FeaOMNaWpuEWGnhw8ygl6DGdcyXA4nOts2YGl8GvPTU/AG/TBWlSEVTiC+5EWR3oZQOolNN1+L4qYahFxORMZm4BkYgTqVZqnHSDaDpUQIJQ21KLQWsb/mUE8//1vP7DiaNnczKB9wedC1aSMMOj2GXn8djtEJ7Np9CRQUOxYWAZ2GJT5HnIvYfd1VKG+ow8TJQYz09qG2pAynBk6ga2MnGrZuREiWgUjaD0Q6yqihTgsQJ2ZwYP9eRGMhOJbmYVKpsat7EyKBMLTFhShvbcLLL72IQksBSrRmnDrai1QkhvLKcljtNiQzKcxMTUKpUaFm11a8PTwAgWSMZRpSdEdLSxNO9B+HjpQyYhEUm8yobGqB3+PFmwcPobGtneUKByfGkFCQ3Ksal27chtDEHBJIY8Q9j4xVjxuveQ8ys06oNDqodWqEszEYSuwstaqzFUBttiKWBWJUBKJW85wNeL0YOHoMQiaLD15zLcKj48guLUOwmBB2uWApIkaXEw6HA52XX4F0IIhgIMDMNmOhjeVMme5fWMGJ58aGRgZa58fGaCVFRXU1xHAIi0uLSGSS0FtMmF92QE9ecH0DSIWjKGmqR/vWTTDbC3Hi6HFEnT6YlAIccwtobG5EUpZG7cYOPij2HzkOISnH3MQUdAYdbJXF2HH1ZZiemkR6YRnl5gLMTU8jpVKitKMV5ooSZuIMHz6CRCyBsro6ZLJKWOwl0KopQQ4uAiCfRDmtKRTXjh6HIZ6BTqlCNJlA5ZZOaGxWnDrWxzLKW3bvQlFFOWJJAgxSLJmsJdBnbA69b+xH57ZtsHY0IyFkIEum4R4YQ3ZsGWaNEYPDJ+GyKbHttuuhMhtgSMkxse8wYvMOpIIR6EwmtG7ZCm84hKODfZCbDBgdGIY76IOl0IaLm7tgi2YwNzaOdCbJ5uSUM9BZjWi94SqkafPjCUgs/KVljB7oQTwQgF4rwKISII+K0AtGuAJB1HW0YWZpHoJWxczY0cEByOIidKksAx1xrxfTY+NctJG0W1B91cWYi7jwyv696OrYiNbyBux/7lUIejPK2lsxEXJix/bNsMpkWNh7EIsHj6FUo4e5qBBWmnNeD8YWluBweWE02dDU0gZTYQHmXA4EE1GuGI7FQgi5F5FddGJPYQMsNjtkVXaUXboJSoOA8MAY/FQNmc7AGY0gkkgjFRSRMhhQvqmTYxV5COtVWiQdLoyfOImkHCx5rKyww52MsRyJUaUFEoAALVQkG5GIIJUIATISCU3j5MApOOY9SEbScDk8uPiKy/DGsbehKzJDnZRBDxX2XH4JS+GmMyIULDcssgTzyPFjONrbg5QccPo8KCkrRV19LbQqJQpIfiORRkFjHWRmLRJ6NQPxAh3IUlIiiMaUjLQ/4iLCeiWzrUGS70o1ZiancOil12BKK7CtsQ3FDbVQ1JYBOgUSPhd8y26W0MqSB47dCBkdlmJxxJwe9kimCmU6yBCLNx2ghIWAQ31HcWRkBHd87DOQ6wx46q/PYmZpAZu3bmF1CMfYFKxUvJMFJx+WvE5WCPDFySNDjquvvJIPUyECS1c8XtZKducOIOcDGFcDPKsT1WslffMTcvkJ6dXJ8/MdiPKTtOsdvNYFrRhglBiM0oFmBUzhRI8SsRjFCzp454APGSeBRNbCkWNyfIrZx8f7T8JWWoaN27ez1DixA/VaDdLxOBqqa3iP74yEcKCnFyJJ+pOvNbEUU0n0HD0InaDAji2bEA74eU8UjJA/RTn7jCYiET4UZWUKNnsnKapoNAa/34flpQXs2roZWzd1wbk4j9dfeQkhnxv3fvZulgSLhcKIhaOwms2QZbII+P1Qa9TsYesNBNiTVGsy8Pglbyiq2l7d5+c7zOYOftSHlPwkRQkCGNcCCLif/y8AjLmxlg8wnkmD5DAZidV4vteZhK30u6ufk/6+VmJsve99N0BcfjJ+rc+tnofrJRCk+Si9K90vHeClxz8D7J1hMDKT8V3KfL6b51q5E0605OPI+d+Re7b1AEZKuFES6kIZlszuWeO1FkBzIf2ZAxpWf6XUrGtfLAcO5sYM/cxJg55LFnR1jMx9z7kAxvUSVLlrrp9seifokj/GL6QN17r2agB5Laba+cZQ7j5Wf9eFfC63Jp0V7y5AIjUHMNrtdk74St9DNJ4zT3khc2V13DjfPa+OyxcaT+g6/ycZjMzmpCR7ri0Z/MoBjCewY+fZAKMUg86Oo+uN1dXPzHGdvLuIQSVm8YMHfoyjvScYYKS5QAAj5atItvKWmz6AG65/D5SyNLNRcvFktczr+eL/O+b3inRd/vdcEMB4393MYEyl4lwoyQpRDDZkOI+m02o5FhBYSGs2sQ8p6ZmIEzuCCro1POboOVlij1lChLKw/ALCoTD0xMagAiJKzCdJNjbD0m+UX6A1n1zbSO1HTKSZZUXgQjqjgNcbwo9/+jAGBoeh1RkQiyVYRYgKiOSZOBprSvH5++5GeVkx76Upz0fghMcTxne/959YWHRBQfKGlLQlf7RkAjs2duKrf/+3CIb97DlJrCSLuQC9fYN4+OEnsLRM7CUBKrWaz0mUaE7HI7j6sotw110fRyYrksYgkxZEYgJqzfjrC6/jp4/8HBqdka9FqE86lYDVqMZn7voENnZ1StLxVCRP7cAMKsmfc7UHIzPH1pFIJZCCpOrIh4vO6uTB+B/f/wEOHOqFTKFjOXz23MqQIpcO93zmk+juaoGYCMBg1HKiPBGje1cjEZfYlHQfVKBIq4OCgFtiMhJoTCxUMQ2t1sDAxPDwKfzlL8/jxNAIwrEk5/J47SImK8k2EwATCuLb3/w62lqbOFFPDKxwOAC9yYo/PPNX9ieltZUARmK6iskYNBo57vz47Szrx1K3zKMj39JzA4wENNB9kGf8z5/4FV59fR+s1gL4AwFmVxIDlYCGb379n2A1GZBJxbjd/6cAY358jIhKPPr4r7D3zf1QqTTUgszKS2cSKC624B/+/suoqixFcgVgFJmBp2PlIkFvRG//AL79ze9BpTUyK5XmQ1IkdmAKpSWF+NbX/wV6rYq93Pbv34/HH38c99xzD3bu3MmgPu3bqQ+lgsyV+EXQdQ5glKngcAXx7e98H35fmAFovn8ZFXVG0NJSh29/65+RSsRY7pb6MlckQIURdCajeU/7fFIcq6qqYs/f3N6AWZJZqeiAgE72PFyDwfjyS6/jkYd/hrs+dReuuPxiBrtJIpXbinzYCXAhdT4uLl3xwJYpEUuk8eTvnsILL73GYIbBaEGUii1TcZiMOpbi/fy9n8P01Bge/smD+N53v4Xu7k7EiZCSzXJsoiJGiheSpCuRPJI8B4n0ROdaOjckEiL7DhKQySw/mYJlgve/dRBHjvaylyEVokjsYglUTVPxJINTcvzTP/4/qK0pZ+U8ihkKtZ4Bxq9/83vQ64lZnOYCF2IwyuTEYEtgY3cH7rnvXmhJMTISg05nwmuvH+CCAQKv2PeRGcfk3Z6EUa/BZz9zF3Zs3cznowSrAmqRYqb+yr54DYlUAhhJ1pKIAuS5x3vsZBTXX33pCoOR5G4llh7Fb8pspJJZHqc0BmZnp1FcUsjndfKgzN/jrHVefjfr1rn2J9Ke6p0SqfkAIwH0T//pWSiUGj4/k/INgaXUJ1+6/160NNdBJLBQJsmRvrXvIJ787R8RiZAHqAZyBakmEfErgdaWJnz5S/fBbCSMi1iqWZ5fuT0BS4yy36VURENy2wRsEovvv378CI4c7QfkBN6tnFfeIZFK3sQkLU0gtIwt1CgOUN85Xcs8z+pqapkJSCxuwuJILdRoIKZ5hscEQckMMKp0GB6bxoMPPoxIlJi/K7ZV5K2aimPjpg244srdvObQd7H3a4qYr6SgKbKs9ujYOKKkMKon5mMGJrMZV111GbZu2cjrNfkEE8hJkttS8YDAvo3D45P46cM5gHFFbpokkTNJXLR7Bz79qY9Ddvu1O7JFJXZ88Yv3clCnBZTAQ6J2UlAhjfLlxUVYTSaoSdtVTKLv2DG4l51cjWMsKMTb4zMQVRrU1tWhe9MWhCNxliMIhCKIJuK8CFJfEMOOxi03UiQKz8IcxgYHcN2Vl6GrrYUNeGkvQtVH1NwjEzP4y0uvoqG9ExmlCmaTFRsaWzAyfIqlPSmgupYdKC8tQX1NFdSyDIRMCspMCga1EhATyFLHaUgWQAY5JRJJikuWRVCWQYhqjKiqO5mGVWviYDzvcmLO72YjzqoSO6rKyqAiSjFpNSuVcCw62SR727adqGtqwdTsIpZcbsiUKtRWVkEZi3LVhKbAhCnHHCbmZjA7O4Mv3nsfrDoDZFQRkgE8AT+CcWL5iQj43VCl0yhRaOBaXEQsnUB9SxP7d032DiIQCKNlx1b4FMDY8hL0Cg3aSytx5PkX2ZerZmsXTizMQGkyYHhoBAVaE/zzS7hk+25s3rIZgxPD8IgRQKNCNkmgcRK+gBfjYyOYnp7AzTd9ENXlZYj4/DBrdTy4aaPR098LQaeFQa6CJpJAtUEPx9gQAt4lFFSUoqx1AwRrKZ749VNoaerApq5OqNUZZJRxZFRyzDjDGBmfQiIagVlPcq+NzISdnZmW5INUAhaXlyGo1QjH45K0hj+EqqJSZmMM95/AhtYWNLc1MwiSVish12sY1HU63dCqNLBbCqChDUoqwbJ9sUgCFnMhmx9HExHYib2jVcJiNnDVmJxIUyo9tDIl5CKxZVO8kM0E/fCTlnU8A1k8i6G+EygqKUJpWQnKLVZOzi1FfTwJR/sH0HvsOLZt3Q6NWgetXg/KC/pDQbhcTqgUcowOnERHfSOKLRZYCwqwnE3CUERAqBlmuRp6mYD5yWkc7DsGbyKE6rIyaGiDm8ygzGaF2V6EtK0MSxk5vvHAv6O8pgwtDbUo1unZN237li2YXFjAcjQKhZFkH5eRJrnE8lKkF6ex5HWgc/dOpn6TgazZbkcIKUwszsCs1mBLUwvMZPCaSnCVlDqeZjZUyueFLxWBrbwIiak5TBw+DlkiBYvFAnNFORZlIirbWqCIZTDfexwB9zIzGKu3bkG2rAgpMq9NZaBOyZEJ0QxLIW0xsFwyfUap0mN5eRFHT/ZCppajvaUJVeWVmH5jP2b6T7JvZVltFap2boM8GGIzYpEAS9cyMhoFCloaMdhzEuExB9QJGZyBAK767IehLbRg7MBBhAZHoQpH2VtSaSApWskPTldSBL3GhNSSC9MnBzFIc9PvwjXvux7xcBRhjx+bLr6IY9zJV19DkUYHq96Cpek51sUvq69DxqLHlNvB7DN/yI9EMAw7saPnFxH1emErLkTNRdsgLy1AmM9VKqhFGZSxNIRIAu5To0gFA/AtOTAxMYLq6io25LVVlMFWVYEXXnudWWeCCKjELAq0esgzKZbpDYS8iEaCyCpkMLc2wU/VtkkgFUtDlsryHFiYm0ZNZRlT4+nAVFhaDF84giWXF5dfcgVc88sYmRqHLxHhtrl6805EJxZgKbLj+Nw4ji9NQBZPoklnR3lRCRRqKimjm5HBlxQZtKpulzwp47z7kyEQCOCVF19gj7rN3ZuQ9ngxf7QH3pFRCGoVM8ILiouY6UsAf3F1LU7s3Q9/MAhjYQH0xTYsh/xIkmSNuRBLyw7suexSlNXUYH5gACP9WghizwAAIABJREFUJ1FeUAhlJoup6SmI8iyCSOKi91wNk90G99gsgsseFNbXoKyxgWPr/udehGtqDpFAEAVFBSigQ6c8i607d/DGfb5/CGZbIY709kAuyLkIw1BgxcDACUScLuhkSvgm5iFkZCirrUH1xduQ1gtIzi4wGO5Jp9AzMIT6pja0NLZCRpIoyThkBg0yVOSTFnl9U5O8CB3PU2nILHTgBFdPJfwhFFgLIFMSs1NASkEluynI4zRGJjHeP4jG1jaUdbQiqRO46GPySB+CJyZg0xgQRgpugwypIiPH9NbKWriHx5FYcsMsULJeg+Yd2xhAePmVF7nwIrLowZY9O7Hzmisgd4Uw8cZ+BmsjoQDsRj2PH7lRhZpLd8LrWML4yDiaN2/hQp+pg73wLyzCYtDAIpdDp9ZAqK6BPyXCVlmGqD8AZTINVYEVkYUF+GbmkfX4UVFdh0wijKXFBWTFNBQ2K0q3dOHlvkNwRoK49Y6PQB5Koe/1QzDai9F80U70LE0iEgtiT3c3wsdOwN13AqpEHIXFxRDlSpycnEJYocDYkgOV9U1oa+/gw0FpRTlsJYVIcOVWBpGAG0l3APJJJ2bn56GqKUbLxVuglGUw+MfnkPYFIdeoYW6ph62xCUhkkSXPN6UMh48d4aotkO9sXITFYOR1p2bnFqStOgRTSeiNZqizSsSInSxTQWPQQvQtYXyoj+Vm5SLJl8sxOjwLnbkYUbkCjds24uBoP9QFRsxPz2HPlu3o7O5C1O2EDoB/ZgaJQADm6jI4XUs4MTMOvdnMrOKGiloUW6yQx8MYffsQMtEkkkYt6i7ZjoKuJmRiCSSXfYjNO2HW6dgflcajyqBFWGeBOiuHLpqETJ7BQP9xvPDLJ1FNoK65AK0X7YC5s4UPPjMjkxg6doKlQUR5Ag3dbWhsbEDaF0X/a/v4OoJZj0haRAkVl3n8KLTZsRQL4q3hIWy+8gbM+gKYozhZWsyVhGUWO0zk8+IPIeMPorGuBvFUHDItodoCDhw7hIsvuwQVlZUIBoPSAZASMFS1x9Xyayf78sGLXEL7DEBxNoPsQgDGfLZk7sCUA4Dyv/9CD075h64LTVDKMrxLOS2ZyZ47K4crOhyTNBX5b0uWPFLle04yhSp+VSo91DozXt93AG8ePIKtF12EBBWDKBXMnMgmYuhqbUWR3Qanz8c+nnPLbrYdKCwtg8fnwdLiHCZGBnHtlVdAjJJMLx1ywX7rLreLpVto/JMv6vyig5OnJHtP++TBk33MKG9vbkD3hlb2UH39pRdYpqujrRV11TWSjVA6g5HBIZzo70dzSwsqqioxNDqCJecyOrq70NjUwNWQ5FeRD7KdS54u18Z0sMslsQmwJoBxx44dZ3XbWQDAKoDxQpLxa4IBnNg/U/Gdn4DKB8tz8rs5IEVK0tBn8xhiqxiMa42l1fe5eg7k7nE9gHE1+HchgMLqz5z57vUlUs/3vWfAKamLcgAjS/nkSU3mmKn5DMZ3MxdXt+H5QTpK0EmJ37Xamu02VpL5uZ/nYjCuB/hJiNDZ0rP5z3UugPFcrMJzAUBSrfs7X/nXygcZc/PpQto7Nw7P/DzDQD/X5/PbeL15vhaQeKHzdb1rrx4H+bE/vw3zn+t8CbG1AMbzgaBrxpQLABh7eiT5+7MBxpV1Y2X+5PflevPxXADj/6SN1xq//ycBRk5OUvJ7RQqP1ldmocRF9Pb1YeeuPSsMRkmSPTdPybtrrde52oI8GEmuMkUebDIVXnp1L3755O/42hRHOPmuAFLxCC7asxMf+fCHeF9NIB5dj679/wXAmAMCc/E0pwzx2K+fXZfBeP8KwEhJewYYic1JcomyLJLsAUUeiuCzHIELubbKXYvPe2KSpUsLbHYu/ibFBcp/NTQ0clKVZA2Z5SaXrXhFkVeWBIYTUzCVIUYeJe7JJ0zGLKZsluQJ1Tg5eApP/ua/MTU9ywCihvwFiVmJJAotWnzh859FbU0FlAKx7wjskMHrjeA73/0BlhxuKNQaBv3Yl1qM4dpL9+Dez32aVdNISpMSu8SGy0LAiy++geeefxnBMCX8JTsbYkqRQpQ8ncCXv3wfNm3qgCjG+DkIkFDINZhfcOM/H/gJ5h1OtgCiPXUmk4BGmcGHbrkR1151FTPqtCoVMqzIQ2uMJHl/GmDMDbtzAIwEchD7jWhN5IdFrLe//weSZw0gK9dIrCMCeDNZdLa34FN3fhhlpTZWVwkEPZzHIiaLoNSy7Qr1sWR4KO1DqI24yIv2RkqBAQfCHkk9g/afy04Pnnvpdezdf4gtJoiRI8gFZt2kEgm2prnrU5/A+294D7eRXJbhRDwxLX//zPP4AwGMcmEFYFRx8n81wMg+gPQfASE8h9f2YCSgQaT8rlKDV17dh/984EfMRCMggCRFSSWO+uAf/+5vsKGtGdlUnPPMvP/6f8FgzC+QoPlA43/JHcF//eQxnBoegyAQwEgFUsQGFXHNNZfi9g/dBJ1GsZLoJyYSAbMEXJMciYCYmGJword/iD0GafwSjpESowwsfvLjH8Zll+xBJBzAgw8+yPnTe++9l4sy6UVqfhJILO0hTwth0DmBJVLVWFz249vf/g8Eg7Snp3lAv0v5T2IwEsD4L+zBSAAx9/vKmEwlpYICArrozJGb+5JcosQOp3gqgW30b0TQoTnxTg9GAhgfffQxfPpTn8Zll14EhSLNACMNdWbNks0HF1DmvOIk70PqW38ojv984McYn5xDiuUdaaymoNMIHJ92bd8Cs1GLl158Dv/6z19FW1uLlN/NZDC/MI/CoiKWSKX7pTkrgYxUxJjh+5VIlKSORzGA9Fqp6IFiiaQYc+DAUbz62hs4dWqM75UYxFIMpEIKkuRM47ZbP4gP3XYTQgE3zx+VzoCe3iH869e/A6OJFAYIKKPryxAKe9HZ1YLbbr0Jrc2NEEi+knokKYfXG8PPfvZznBwcgF5vYFYZ4Q9iMsEgM+X5vvI3X2LJVJLSpWeRUR5pHYDRsezGj3788GkPRmKhnQYYr7kUH76DJFIJ2JbsB2i+U/wkGWX2y00m2T9YpREQjVDO4wxDfa31Pbdurt5Pnm8Ptvr9M+f2dwKM2Sy1B1mmmfH4E7/Cn/78PARSo6J+zGZY4pMAxi9+4XPsw0jtRqAvnQ/9/jB+9rNfoL//FJmuMTBJxbzxeIgZqfd89i5cevFOBvh1GiW3sdS2ErhIQBa1Ib0IpKYYTGzKB//rYfT0DvDaL229qOhitQcjAYziyvyXJE9pLhKxjpiqhB9pNRqI8QT7oRKLkQhuNNelfRNRp7IQ6boEMI5O4acP/RyRiIh4jMYjya7KEY740dBQhQK7iec5qQcx3z+eYCIHhQqK5XR2J5VRepym5mY0NTfBbDZw+5E6FrEm7TYbkuT3S0VShBtk5BLA+MjjCEUTXGAjlQOQDUqaAca7CGC87dpt2cKiAtz/xc9DReBfIgK9TsuNRprGFLgci/OwmS1cdWNQqzExOoLBEyexfetWpJVq/PHAEYSzcka6r776WhhMFmSyCswtLMLhdkNkKqeK5QIMZqmR/E4n1Ok03AtziAd8uPvOjzCVniYr+eGptAb0nBjCMy+8jKrGFqhMFtRU1aKtshanSBrPoEdlZRm8HhcK7TZYjXpkEjEsz89geX4WrU31MOi0nLCSa3WwFhQBcUq0qBBMxNE7PoIwM0cULGPY0dTKzdM3NABPjPTjZagssqGxvo4rOmjhpACQTWZx+MBR9PcO4Nbb7sBxYtAQ9VSl4oS6khLlVGli0GLGMY+BU0OwW614//XXswdkyOuHz+PjoGUvLeH2mZ6fhCwlwiICUa8fpkIr2jd2Mco8tP8o4pE4S/8tilGIagEhbxCmZAbhqRnUNNfDUF+FI5MjkBkNSMRFRFwBzAyOYPOGbnzgAx/Ay2+9jrgAJBVy6BR69BI7SpFlbzDSCr3uisvZP5K2ucQu5apbqpZPilCqSXo2BU0qi/ICE0x6BdyuOeiNRmhNVvT0jWBomCpa6tHU3ICCQiMCYScMNjP8MbD8FkkdknxWSWEhPG43M7FI57e2rpblsAjIDkUjrPu+vLAMi9aEyuJiTJ4ahdloQFFpMcamJxGXZVDb2oywGGcDamI3dba081iNi3FMjE+gqKAYpcVlLFNELJKmtkZodSre4AgUNOMpKNJy9nySRbyYmxyDubQMtrpaLAbD8Dt8aCivxdG3D7HkXmV9DU/owbERzMf9rHceX/bihb++gA2tbaivqUNDbR3Uggqz09PY+/obXL3VVtfASfd0KIz2zi4cX5xDeXszahrqkYkk2LOO5Mjq2ppQXFcBnUrAaE8Ppo71ontDG7LENjDZIepM+Nr3vokrr74UpQVWJDweWAQVrr3mGgxNTsKbSMBgL4bXH0axtRDWRAaBoSE4Q1407dyGGbeLmUYaswnm0iKEYmGUmq1oL6+CQOAkaePHInAe7YNvehZqmxGm1irYm2sg8wYQnp6HGAqxx2lGoYBo1sFWUoKJAz1wDgzBrtNgORxG68V7YN3UzdWMGpKpjWcQcjoxOzeNkCKDmvZ2FNlLkU1nkRCAiBhFX89RjA+cRGtFFUzxJJwT02TdCVtRETqvvAye6RkszM7CbrUhlUrAUloIc0c75k+MYP7YCLLBJHvZbXjvZQzohyemIU5MY3lqHEFDFlVN9TTo2XeOWF1FBhs8swsoKLDj6NgQDFUl2HPFFZg6OcgSfk3EckincOTFF1ButiETE7G8QJ4DKlTW1qB++zb4fW4cPHaYxxt5nvoXHfBMz0GvUCGUjKPuil0o2dgGfzjCEi0KArIVCrgXlqBc9kLuDsA7Owd3yIcZ1yKa2lrYX27asYTh0Qk0NjWjsa4JEV8AzukZrgaprCrlDcz84gxLDpbVNSKZVaK3bwDhYJT7XZ6kCkM1RBDDrhLGUjvUVjOS2QyUBiMsKgPGjw3A7/WhpL4Gb77xGm659gYY5RpmRXrEECImFX798M9QKdez9DRtgkp0apRRnE2JsNfUoLi+gaVmyFje5/XjyNv7UVJchK7OTiyNjyPm88GUTiPqWEaUCi3MRpY/JVnTksoqmGQKDB/pYVlXUQEU1lVLEpcUu5IZxMQ4yhpoM6CCc3QMUyeHUGK2stRw0O+DNxJG2qjB+z75UWR0JAWZhprMCKlQJCuDa34JPW/uZ+/D4dERvJc2exDZqHljVzdiE3M4fvgo7NVVWAr7cODIQXzopltQXlGJN/78DDJyGQrMFqTm3VBH06hpbELppVvhFYMYePl1lJeVo6C+BnMeL0oqq6EmrXWdkRfplAJIk6eAIsO+kIqV6jjamNPZLUMywMRsDcehTtEehapDY3BFAzBrtczcTviDSERinLRXmwwMIAa9Pgwe64VVpUdZZRUyJGNh1UFut6L38GEGwsxyAXFvABu6uyFodciqlHj76CG89MorUKVlaCuqxJZdO9G4qRPH//oqQktONG/vxkjfcVRq9dCqVZjzONC0ZzOSSgVOnRxCfesGFNsKEZlxQAxHWN0gND3NYGzBDVexh2kwFoFJpobgDuLQ3n1IBcPYUFWNxLwLQZcLhlIb+9Z6FxZ5T1DX0YW3h3ohM+mw++JLMD80ganBSVTUN0FeaodQW4LJuQkYs1lsKq2B/3gvQp5F3gA5lz3Yf+gYUlo9/HIZqtvaEKVKrEiMi3uamxuh1qoxNTUOu8kIo1KD7JIf3mgQltY6FDVVA14fTv73X5ANRxEX5Ki9bCeKu7uQJdN7GpOhAAZ7e2Cgyq1ECmIsxps78hTcceVl0JaXsBSJgirUfBGElj0QTCboy2yI+ZfRs/d1hOYWUKYkdl8G3kASA+Rn2dwIr06BlFUPvxjmQxoBPWa1GrMnB6AOhgC/H7JkHHF5Gh2X7ERRawM0egOMCj10pLkaT8AzfBLjh3qYmRjTKBlgLNnWAXlCxGLvMKYP9MJGigCKFHTlRajd1o24YIdJpYMQTyCjTOHEwDG89tTTKFJrUF1Wgabd22BpbQLSAgKLPkz2n4LFqIY7sICGDc0oLbAjExAxs/eglLQwaSEqslIVXDjG1YzORBhCeRl6F1yA2YLimmpklJScAsxKDZShGESHC4HZORRbLewbrLMZUNlYg9cOvYVLrroCtbU1zMDgyu0VWZ7THman8+Er2RdKEOQxcfLBlbUYQ2sld/M/Q0eBHMCY+/d8AGh1wvhCE+25BN+5kv3530WO4FSUwAcXTgBIyR46XlHRHzMHGXihQ690IOViQLXkq5FMyiBX6eH0hvD08y/CXlHJxRrl5aWcaKG13kKqIiolF7v5AyGE4yLkGi17UvuCfkSjIbz26kvYuW0L7DY7Ar4gtBo9bNZCeMMBzDkXYbZYUVhUgsmpGa5uraqqRiwaxfzMNDY0N2JmfARGtRKbOzdAlk3h2NEj6O/rY1az3WZF2B+Eg7zS/QFccsnF6NiyGYsLc/jlr36JlvYWXHfddewJT2mK/P6gsbEa5Dq7L6Qk7VkA4+AQdu7ccdbnzupPass12D7nA6DOuq886SxOzuT5sHFf5slLrgkwMqaczys7m70o3e8ZhmJ+kjvXHqvHc/6YW+tZ1gNWzjW289v+zOE/13hng4zna7/Vc2I1gzFH35Ce6wybkS2BVtH9cv25XvI/v21W3/d6gAtdP51aSSqs3Gz+Z3NFEPltstqDkc5SEngsJRvWU9WV0strv96ZwJEAaWlcnZ/lunqs8J1cgERqLnZJv3p2wcbqO13d/rn2lu5Pekn3seIve3pOnPl7fqzkRM46r9WxPPd8PMfWYYGSx8167+X8KFfH+DN+VlJjn3mmnH/V2jd4rnl1PqDuHQm50wDjO69FvytJpPagoeFsgJHHHI+3s2PGuWLn+QDGNe89j2G8Xn9xVMv1C6/bKwxGknRbiZU5Jsy5Yo/03todLDGeCZyT2GDS2n1mLSBwgpL2EpZD7ysQS4g43teHXSsAIyWRqQg+t36sBzCuf48EYkoegsS+U6r1WHC48a/f+A58gSAnbSlJTHkukkpsb23GXXfdiYriAv633PXOyByuUdiwMhfXbIfTnlDS+kfPIu2jJPlLlVqFx3+1WiJVwR7JWkGG++/9DLZt6WJWkEB7BWosTryTz54cKVFksIL3HadZqMSYkgBbOueSL5zDsYwbrr8BkWCEVWueffYvuP3222EyGfm+NGpiQ1GxG627OaCDsTJynWJ2BiNdbHUjgVCiSEk2Aa+9thf//funuO+oPYldmIgGUGjRMVOlsqIUKg15qykQiSTg8Ybwb//+AFxuP2SCiv3TWfozLeI9V1yMe+7+JERSTiP5QWKTqbRIJNLw+qJ44oknMTA8yuMmlUkxq4/IC+SZWV1Vii/efw8rPZGUJak8pNPEbBJY7vKFl1+DRk/2JcQsI6umBK6+8jLccdutDCwS44rak9pW6vczAKMUn6WYe3rEs/yhBLBJGvoKpFfAP0ruLjmcuP9LX4ZCpScYlPuEztw6lQrXXX0FbrnpfVALWXL7wLPPPoPS0jK0t3dAo5GARgL/ssgxoHJ9Ic1P6vM0KaMoVUizJx9laRTwhGL4/dPP4uWXX4GgUEGr1nIynCK3GItix/atuP+L9yGTIhlLOjOBbZGeef4l/OGpP/MZio7GVDQnilFotQrc+fE7mMFIjF5qFllWYjAyMzYPYFxZSjjZnxDTcFL/ylWIxJL4+je+zcoaJO3Ke2alHKGgl30Qr7z8YrYCI4CRmZorPgRSXFzZd5+W5c8tXKviKMcvia3HSXWFAiOTDvzngw/B7fKxpxpJ+FJhA3l1funL92L7to1IxIJ8XfaUTKU570nLIwHFOqMFb+x9G9//4X9BoyVFG2m9ERMxqAUZNna14wv3fQ5jo0N48IEf4p57Pofdu3YjEiHpXg2P3ZznqbSOvlMiddEhAYzhcJzHKs9vGYEdJO9Zh+98izwYYywfK7FRJfUCMZHk2EFzXGLUUZsK/JNevE7K5AgGQ1hcXEBhYQEK7QWcf6WcP71I9lirNYIAxp/97HF8+lN3McAolxEgSQCjVABC6jsEMFIMpDlMTUznGso5ESvs8LE+/Po3f2CAm613SG0pGYdOLUAgn0JBjmw6gc/f9zn2AKU+CEVC+M1vfott27dj06bNPCYIZ6CfFB8JUKU4RIxrwgBobWB2GslJko9eVvKMVQs6HO/tx1+efZ6tIWj+sZ8vy1vTuE/hkot24Atf+BwSsRCDSAQwHj52Al//xndhMtnZ85SWZMqtickwbr7lffjA+9/DgBj5GpKPfSgYB7Ia9J8YxKOPP45gKMwkHCowJeY3gYlEDLn91ltYypPGFMUzrsUlL0saxivFNAzCQoHFRSd+9JNHMDWzwP6wkgcj4U5R3HBtzoNxhcHIwDsxq2VQq/QIkxyySsW5YsnPmOIC0S5yUtjSODl9Il/ZrHO8Wln6qaXoO3Nn29Vr6PkKR89mMBKDj7pOsQIwWvDYz3+FZ/78PFQqYm9T+8Rh0KlZqvaee+5Cc2Mtk4zCkRD3L6DEoUO9ePSxXyISSbIcNkVYjUaJeDSEivJi/O2X70NJkZXHEylaSgxGNkuWCgio73n/Q+oDSo49Dzz4EBcJKAS6j5X3GGDU47vf/josZh2fh6kNKe6TdyYV//L+VAaWSqXxyGByggBGAWoCLymvrpEKatJkpZPJMHFPodJiaGQSP/7JYwgE4xATJKVKHp8050Ts2b0Nd9xxE+fPuX4kS+tCkuM5/Z1iJCmMUqyhOc7SzAlSSSLGZoZxr1w8oM0T5x6YPS8HSaT+9NHHEYyKvN+h7xB4OmQkgPGTH4Ps1vduyRZYbfjC5++DWpAjk4jCoNfygsDoK7KYn5uBUW/gJjUbTOyTFwoGIShVeOvwUcSNBZhcdrOcWktbO666+lqWT6IJEoyEmf5J9GRaGtUaFRsd+5zL0MuAhVPDKDJqcfP734NQLIA06aNriMKvwXPPv4KDR3qhLyiEymJGc3ML6orLsTA3C4vNhLb2Zjby1FLn02ItinjrjTcxPz+P7bt3IZoU4fR6oTeaUFRShmhEhMFiQxIyTM7PSSZ8mTTUMhlqKyth1JtwcnAIC8tO2CwWFNsK0NBcC7WOaKVxUD2SRiYg6ongiYeeQF1FHfQGA9w+Nzq3dMFgN8FPZpqCAIvFylKqtFA0NbWgsqqaJ2DI78fU2BgsOj1MjFLH4YkF2Hi2RmNBfVUtJ2THXEuYW15GkdKApvJqKFVq9IwPIybI2byYmCI2MY6uznaEZRn0T45DMBpY0pHoolNj05ibXcSGjm70Dw0hKwgwFxZAJINxo56DltvjRmNDA4NklCikqiqNRs3gLdHP48kEYvE4TFo91FkZCkx6FFh18HmWYLOZGTQ8eOAwOjd0wWyy8AQxGMhHM8x/pko+WugJJafN4cTkNGbnFnhTSAfvpsZ62G1mlg0gCm84EsHIxDx0xkLYbQUYHBiAUq6AvdCOYCTEm0Py/tHpdQwekxxDLBLB4twcamoquTLMarayrw8Z41Iwsdmt0Oq00gZJpoDX5cPC/BIQiUDlmMfC1Diqt21C1+at6Dvch5nxaTS3b8CYexEltZX8Z2Knjk/PYH55GR0t7Qg6nHj78AHeMN924weQiURY8tLjdOKXv/o1ZFoNbrntdsjSMgScXl4oJ5eXsWn3DiQzIt568w1k4nFcsnsnS5VRW5EkZNQfwpEDB9HY3MxJfkrUznu8ePzhh7G5tQ0dDY1Ix6JIZURceu1VGJ2bRpyWD7kSi9MLKNAaIfgjiC8uQWczo7K7A/sHByAqldCYTDBaLIiEgqguKkJXUyPEMGnUKxF1LGHkv5+BOZmBVwlYOlpQvbWbKwTJV5S87zynRjF2/ATHAYvehGwgCiK4CVoFYkoFDOUVMNbW8LwnpWWEYxjdtw9LHgcn8g1VZdh45ZUQNGqEkYaalmOHC0dfeAlRrwdyQYEFtxP1TS2oqqhiIMI1MIj56RlOjC773KisreYNsTySRNAVhNZmRUFDLeI2HQpKipFc9kCTSGPorbeQUQHtXRsQXnTA55OkOcKhGBaWllFYXY5p7xK6LtqBwpJCHNn7Frzzy9i0cQvMOgN+86tfoLS4mEEAkrNMiAnUkk9qTSOmek8gFo/CaLfAVl7M3qgLR3rZO0pfVozqi7ZAY7dh+IU3IQYj0JME8tYuPPv0n1CW1aBQII+IGBTlNrx49G1k2SRaCZ/DhVKdCds6utG9dTOW5ufZozACESqDBuX19QguzPGi4Ha4WN4kqVDANe9AhdGOdDAGrVoDZzyE0uZ6VLQ2Qa5VQSgpRMqgQsAfQnzJh5P7DqO6qBjz4xOwWMzYdvEewKwDNArQDq3n1b0YO9YPnd7ArDzv9CQamxsYkIsCaG7vgFapYWnX0VMjmBgfQ/embjR3tOHEkUPwLC2hvqYabqeLN4xmsxWTE5PM0CWJPGUyhZnJCaTlMhTVVKO0rQ3auloujUzLRZZ64fifUWBh3yE4Z2bR0FQPbyyAoVPDmJqexnU3vB81mzYho5QhSStaIgFNWoB/chGnDvdg3unEjGcZ1Rs34JoP34xgVmR5b3NKjuTUMpamJ6AoMiGViOOZp/6Erh1bsXXXHhx85lmUlJSj2m7H0tIiywJYS4uhb6hEOBFC/77DKDTb0NjZwc8WcXnQ29sPW3kFNuzciaRGQJrWUKSZLSQjSWqS1qENbTIDaA3sl4FwFIoE0U9TmBgcwOjoCDrbN/C1FcXFSEZDkFv0zJpXyVSYOTGEEz19qGtpQfv2rcioFYhlU9CbTZgePoWJwWHUl1XCotHCUlYBqjjsOXAAL73+KsqrK9GxoZMZurYiO9o2dcM9NQf/4jLUei0QCaJCq0HA64Yj6EV5RwuM9dUYPH4ckWU/Gu0V8I7PwlpehoL6Kswf6YG9uAiGK7YjbdEgmkpBEc9pLirzAAAgAElEQVRAE8tgeZLYpC7EXB5Yk4A2nuRNjq2pEiEVMNYzCHlGwNTiAmo7WtG6pRsLswsYGxxFOpECLHrsuOm9SKiAE0eO4JrWTXD1DWBhaoS9XUOJJFo7NsLtD6N/dBRX33gjEnLAG/CivLQUJ44eRdLtY7acnIqZVBqIoRjsTbWo2t6FqDILc1Exxp99GUvTs9AXFqBhxyaoSJ0hRZtfSqiA5SaVBG3QZk6ugM/t4kIYm8GApVNjUKqVKCgthLdvGP7pRaRLi1DZ0QqrVY/RN99ExuGGJS5HJilDUCZg3+wMfHYrDB0b8MbJflQ3NWH3zm1QZpIY7+tDqU4LbSyK5fEx6AUFtCYdrr7xfTCWl7J8paDQQlBokPIFkSCJ2IOHEVhaRnllGao7WyGU2ZEVFPBPz2BuaBQ2WwHmncuwlpWicdNGBJMymM0WRP1BKLUqHO/vhRgKY+bUODaS5/Jmmkuk3a9BRkwhEU1Aq6LNewQQstCpVYjPLWLw5ddh1+pQ2lSHdCKOmChCX1yCrEEPXzYBfVkJAv4oVBYbUoIKrkgUWaWAAoMZoscP0elCxOFAXVkJs0zTSkCp1+DZV/+K7Xt2obioUNLxX6kspSpTrmBmwHEl4UyVl8zaoy26lBDJT8qeSQ5KQFRO1m89YGQ94PAdid51sor5wMVqICDHvlzro/lyrGcBAFxCnvuElEzi1BL59awkovj8drr6mvbVUhtIpu1y9gOSCRr88c/PwxuJYOuu3WhqaWUpU9pr0EFJ8p9WIh6OsCc0Fc+RdFlGloFSI2Dfgbfg9rpx/fXv4+yAIqtgr3JvJIgTpwYRJp8GnY4PvRWVVaisrAaxN0iqV55Kwb+8iMWJUXS1NsJaUgJfLIV9Bw5hbHQM1VWVKCku5kpNkoFqbKhFTW0VFmen8Ytf/By33PxBVFaUScm3Fa+nXDKd9lL8rCtNtJI+P93EUt5Iag+NVoPZmVnMzc2xpHzuU2sCOZRQWQFd3g3wlhtvUlLn7G/OBz7OAmBWACcpPSFlgnKgifSZXH+eRtVOy16tBSKeC7TI3d+7eaZ1kZh1M+srviTrIGTrA3hSEjUHYJ0e9aswhLNBubN7/t0kKs59H9I3rR4DlINaD/rLgci55Ah9P8mVTc/MoKyigtk6lJTOsn8LJWcyK2wVCWTha52VdJGq29/x4iRNHlCXB0Xm5aHf8bF8cC/35gqX8HRCWxp+uUQ2Ja7zn3ZlTuRAIb6F1azSMxK26w6P0/e7NgD9zs/lgMiVu80D7/PBxbP6agWIO9PHZ4O5Z0Des6/GQJSUbV7zlVs38sFFTqSQH80ar7Xm5/rtcuad/IKE/O9YLyFHn6Q1hO6jjwo3ysrYu4eYBhK4Jq0Lq4sZzhUrcm2bu/4FPQsXZ6zdfuf6PAMXK3GO13wCsvL6ee02W3/u5/cTfVZqT2lsMsOMAAEGBSgRJsnbkX9d/8mBPIlUyWtKipkX0murfoe89YiFR0wfTrNJMnvE1nrmz88y8EisLQIWAv4A29l8+q5PoHtDA5CJIZkU+cxNRVWnpfxWWNLSmict3lI/0fMQ2ycLtUqNeIJk+mTMiqCcDY9PAiiI8cLMwgQnEB/9xV/wp2eegclk4aQ5rzapNAxaAfd99m5s29LNyWo6c5MsX27eUHsSG4i+kzwMpfuR4gMBC7aiYsQjUTz99DOcSL7t1g9BTIgYPjWM3/3udwwwdnV1skUFxUWSnJOAMn6qlYIRibXFAADv8WitJ1YjJTXpnKzBqdFJPP7zX2JubhFJUu5RayHPJlBk1TJJoqjYDuUKG5EYRiQX/x8/IIDRx4Al+zsS4JEU8Z6rL2Xp0Fg0zAw+Atn0Wj0i0QQzWo72nMBjP/8Fs8tiiSTkSgU0CoFVGVzOJdx88/vxkY/czjlIac0kkFXA8b6T+OnDjyIUifG1iB1F6nA11RX48v1fZLCW5PfIdoMS11JbSLGVQB16sXola27Rs9N3ky+iVHBGv0J5RSpCjcWJFajHM39+Do88+jgMFjvv/xJJYumlUVZcgM/dfRfaW5v4mbVqNR55+BHodQbcdtttnIxmiVKyl1gp5mJPSBpj8vwYKu27pbWYfkPGFlHLLh8eevhxHD3SCyPlAFdYupQvbW9rwj/+w1cYtNJp1FwTlEhn8dRfXsAfnyKJVAlAEgisEkkyVIVP3vkR9mAkiUliwkhrJ6UFCIxMM4hNbc3gOSXlOQ7K8MtfP8nKeXd+/BP4/e//iOee+yv7aZK1C7UxgVg7d27B5z7zKSgV1NeixLpkJhsBrBmJjUZMSAJQearR+KY2yKlo5Ko95FCrtJxDVSrUzPA8cHQYP/rxz3gPTfOXlP9S6QQ6O1pZbtFg1EjXZG9DgnTpOvT8KWbjUs6Y1Lr+6WvfwsTEHBQCyRELnCuivHxpiR0f/eiHcOzIATgX5/DlL32BpQzpvqkYgL6PmMHcb3lh6XQMVqgxv+TG9773QwRDCUSJbKOgjHYKohjG1s3t+Od//AqS8TDUlIPnIU3nCSrcpngq7Q0IhKa4Q/GF+kAUCdhUsyzs3OwCnnrqaVxy6S50dray5CkVMuXiLTE7X3zxZTzxxP/C3XcRwHgJtwnFFYGAQbJYOr0G0ByQPksgXzxGssdgeWSSwvzTM3+W5rNMiQQB6WqytgrDoCXVxTC++g9fQVdnK4MkxLj+znf/DTXVDfjUpz4NMRGBTEYxZqUgaaXIhcahBBwTgEXgJRUM5M5jEuhK8250YoqlIecWHcyUJcY2xf1MOsHx8yt/83kGG+l8o9Tq8PaRHvzg+z+CIOiRSdN4U/DcJznOL3z+bly8ZzvjC8Sq1mt1iMdTkCu0iMaTeOyJX2DvW29DIBlklmQVWK6aChSIWEWyy20tzUjEIjCatEhQLp1OxmlJgpMkkEPhONzuAH744MOYW1jmgv8UgVOCEtlkBDfecA1uu+1GLnKh8c5sSF4Y6KeSQWUpFlOxAf05yyC95HUoY0nX2dkF9PYexyWXXASdnvwxSap9Zf5wPOGT/On4tt7eiaPLqsWXzr1SwRR5IdI9UMGtBACTB6zeZMePfvwIXn51LzMYaT5lkIBGJYfVYsB9n/s0muprWDmA4wmtzVn6X4nv/vsDGBwaA8jPkc6vag2D3jFS2LrlffjQLR/kv1PfsHIwEZWoaFAhsTqpXUiajIolAqEYvv+DH2Ho1CQzbiWVIQl4LrRb8L1vfw1Gg5rZhNLaJ7ERCVzkGMeFQDRuEtBqtLx+qgU1tBodK59RuxBr0WDQ8fcmKQbKBQyPTOGhh5+A20O/I3DfUggjqfMPvO9a9mAUYxGpCGhl/06qX1wsROcPzpNQv9IaT4VYpDQqscYZiqVCrZViJVqfaN9EFojEnHzoZ0/A7Q8hGiOGqwZKUreLhHDDe6/BrTe/H7Kb3rsxSzKT93/hfmhUMqTECAOMlMugh6Wfc7PTK4wWgatU2OgxleVq87+++gZ8Mg0aOroxOHQKw6NjuPjSy7Gho4u1iykIE9oqVXLKWEe2iVhcyQQCiwsY3L8P1+zejoa6MiQVKaTUCkRS5J2SxGsv7mMDTktxCY4ODmDnxRdBlSaUNw6dQQN7EUlXCrDptciEIyg0muF1eeHy+KC2Wpnh5YtE+Dns9iJ4AmEoNAYoaGFOJGAzGxH0uKDXCCiy2VBTVc3a5Q6HE5Ew0Ujj0JjVqKgpRGmJDUGPG0IaKDIU4e1X9uPw3oNQC0ps3taFLXs2I65IQWkxIZ5MY3nJhWNHjuPiiy7nRbWnt49ZVFS9FCOz40wGgaUlpOMxFNVWMHjSYinnzeJkyIeTrkVEkIUxJUdraQ1qyipwcvwUhuan2KhakxKRWZhnvxtK+Lp9XgRjcUTiCcTTGSSzcig0ery+/wA/d11jM0oqyqE2qtDT24NAIIiK8kqW+BSUahQWFvHmgAKIoKJBKlXNU6VZMiYiE0+ylrqMtKYFwGRQw6gVoFMr0d3ZwVVLhLqTRjcF9CK7HTLyaiRwWVBDzMoxMbuARYebK3wIna+trkRRgQkC0jCoBfZz6x+bR1JhYObGxMQkz0OrzcZVOqQHPDk+BpNBh+4NG+DzujE/O8MbhPb21tPjNpGIwWw2c1UaSXRIUkaE12TZOHdmZg7GLFCTiCLkXETJ9o2oqW/BfO8wpqZmYKkpxZGZIdSTpFddE2RqPUamZjEzvYDdW3agzGLFkb4j6D/Zi8984mOQRyJIev3MtnvjwNu46a5Pwlxajmg8BdeiGz6nFwsLi2hoacTxE8cRT0Zw+4dvg2t5EUa1Bjoy0WZTbiU01kIEXW4Mj0+gd3wUKbkMW5rbgGAEiCW4UlVvMyKQTWDf0YMwWc1oqalDzOmDd2oe2lQGroUFJAUFNl1xOaaCfsz7vNAaLSguLMTSzAwK9Dps7mxj2Qg6h8SWFjD1x78gPreEhNmMhov2oKSzA9CT/0Ea2WgEKY8PnvFJiG4/vHMOGNValjsmJiwBjLNuLzq2bOXktFWtRVV5GQb2vonF+VkINiPKOltRv2sbEho1slod1Ik0lA4PvMMjvEGfCriwr78X1S1tuPKyq2Ey2zF/4BDi4SDq21oQF6OYJ8bm1AKigTBSCiU0FcVIWY1wRANIxkXoUzK0V9bAP7cIv8eDogIzkpEgb0riKRkqG5phLinBvkNv85zbeNEOlj2JOhyIh2OwmgvQf7QHr732Gq66+mq0dXZg2eeCw7UM78w8TLE07GkF/AE/Ioo0CurK0bZtK+YOHYc3GEb9zq0w1pXDOTEF395eqIllLEuhfNdG9svUBpKwl1QA/5u57wCPsz7z/E3vfUYa9S5ZtiVZlrsxpgTTCZgSCAECSwuwSQi53exlc5vd29300FKAACGQBAjGmBaw6QYbF1m2JVm2eq8zo+m93fO+34w0FpZNuL19TjzGRZqZ7/v+/f01yrg1ynFidgqPPfYEGuuXIeX2oSAlQ5nRBGtRPoZ7ejnLdZrUThYDqotKMTkxKdgITztQaMtD/tIatB84hGKtBaJgnBV8A14nKhuXY8rlgi8cRsPGdVDWFEFtNGG0vQcf/Gk7KvQWEG+xtfMwlm1aDUN5AZISIDjrRnNjCw68+wEv5C0tKzHR14PBwQFWDooVSjQ1NcPrcOP40Q5IRWJUVVVCJBNh1fnnIuqcgdvrRnF1FXr7+jA+MQmkJZgam4BOpYQ4GUfDsiXo6+uBy+dBzfJG5JVXwVZRDVoRpVUmxAIhRD0hyHwxjBzu4pzAoqVVKFlejQP7PmGljHPShYLyapQuX4qINA6FVg30TMN9tBvHj51A+/AARiI+XHvvnajd2IKZsA8KiRSmCKCa8iPicUJqpvzGY2jffwgDES9uu/12fPTKm6i1FsCq18MljkGikfOGq6RhCZT2fKQCMYosQGB6BkNHjiBKNt+BAMqbm1G7YR3ichkixPCLx6BTyiGJRjHYfhjpgB8lJeVwOL2cY2kymzB24ji6jx7B2sYVcIyNY3B0DAmpDGdfdSUUBg16R/ph1OiQb7Fz3ujwwDDM5SWw1dUgmo5DplHBNTkBSSSBnS9thySagFqmQF1tLXuqd5zogsWeh8uuvorzKWmzq9CoBfZWKIbBIx049PFeaJGEVSUVDtcGPWRaNWpXNWPc7cLggaPISysR8wZgrS6HsiQffYc7UFNVA8M5q+Cj/DyVCmq1AewRHU0g4Aui44PdMPqj0PrDQDiIkDIFS0MVZHINBruG+ISvshhgX1JFuxeI4ym0vr8bdQ3LISu2QlVVjJ6eHhx+bRd0oRiUsSg8qRgqV67A2rO/BOfgGPa1HsI5W7YgIRHDWJQHqVGL7qOH8cn215CXlEKpkCEvLw+19fWQ20yQlhUgrZTDMTkBKynDZz3MQKRdp1pvZGtgAXWRcqanm1SHJhPUVguSlN0QCUERiWHvn19GUppA7cp6eFo7oYmk0ZeIYunG9SjOt2PonfeRnHTARIioRAanRIzjySh2Up8EULx8BTR6M4oK8zDU04lymw3fuuduOAZ6ceT9d4FomA8MpdVVFDTBB50kKcJVasRCEaiIqU97GrcXzqFBuB2TKCjIQ1yUgtPvQWX9EsitNqSjdFiQwT0+gU/bjmD92WfDGwljbMYJh88PfzgCl9MDIpc1N62EXqdnGZdSrYBMKWfbWcoKItsVmVKGcNcJdLz5V+QRSJVOIJpMIpJKobiuDpb6WiSKrIjIJRCH45CpdAhL5UgoNUhIKfM4BWksBv/oGODzcqaqOBJEPJ1AIB7FW+/vxLqzNzDhgYsuUrJ/jkMpJwYysegEoJE9hjPWLnQCThETMGN/lj2wnA5gzFUGZA8yuQDjqQqcJwFDixSUhYLQZ4GB07EyTwdMZYsC2YJv1k4uV1GzEAihwgYdyKloEad6iESOV157g1KocemVW2HJL0BbRycr6+UqJRwuJ+y0R4smYDeaUGbP52xmUp2LFTI4/B68/MZrWLNuHaorqhAPhBHxh3gOGZuZgMc9y9ZEVGqifSTlnBLDnQ4wrslpKEVJHGs9AJtOhaKKKoQ0FrQd7+XCKRU8iZxFxUbKe7aadNi0YS3+9NzTsJkMuPLyS+CZdbBdOQXLZ4vHdCASKj859jxzCEu2rMKnOj4okaq8r68P01NTaFm5Umg9oU7y2a8FAGNuv1is1HyqvnESWJw5KGfbbw4cycglc/vMyQDjvFpK6FvEdqU/CPZXuf3jVAfy3Ov97wEYF88rO3OZ/mQQKXcsLQYIngkkOVN7Lfz+wnacB7HmLVJPVxBZCDAOj47CXlDA5EECr6iAxhyJDHjBbcY1XOFwL1giZ0DEUwUxLgAY567lNODOYnOS8O/CPJpVes3NnRwGkNOWGZXHnIKRrzOr8pi3882dy3Ln4YV9c+GYOl07so1lTnZo9n5OBzAK4GfO3XxGPXnKVsydTk76gYXXlx3H9EOnI498HiD7zONivh0We7+s7SUBjHa7nQFGUpXMAYwZu82Fa+Jin70YwHiq9v08ffDzAoz0LD+fFfniat1TA4wCUSPbVlQc5uIx9QsREbVj6Dh2DOvWb+QoAC745yjN/2aiheD9LWjMWOEn4vdtbz+BZ597HkNDI6yUYEdQseBE8JXrrsFlF22CGCG2RSOCAikaBA7R/DonZJzNzxkCPCtkHJKqjPLsSFVEuUoqtRrBQABRsjazmhFPRDnbmmxAf//iLuzYvp0BJlI9kYJLRGulSol7GGBsZkKxQkE5kVEG3tjmkxU9GYvKrJ0m2bQlElCrNfD7AlyMfuSRX6G6uhbXX38DfF4PJiYm8OSTT6Kurha33vZ1Lqgy0SJN1nCZBTmjyhPWuTm5d+ZzBUCQDRvFCrjdfjz77J9x8NBR3t9KRXLOPa8uy8N9f38P2wRTEZjyFMkRa3JqGr988BFMO2dZ4ZZOEfArZsu7iy7cjLvvvBVxIvwSmJZMQJNpAwK0vMEQtm1/Ha+++TZUWj0XoRPRBOQEzCQTsJj1+Mp1W7H57I1sG0i1ZgLsPB4f/vDHP+GTvfsgpzoJ3Wg6BZ1GjZtvvhGrV61EklUx1G50BBFAIQKLGcbjPQo9hwzAkQEXCWBkq9Cscj2TYUhZab/45cMs6EiRDEJKrkkp+LwzuPbqy3Dt1isZSFNI5FDIlHj6qWcxODiIe+65FyazgdUuac66PrU6ODuP5+6PBciTVLJAW1snnvjdswiGYhxvRftykSiOJfVV+MH3/wHxiOByQsXycCyJba+/jW0v7+CsPVaG0VkhRlaECnz9lpsYYKRnI0IM6TTJQajfS1mJRaAW1SZFfI+ZvydT+O1vH+O16a4772KHuH//93+HxxtCSiTjeibl5OXlGXDvvXejtrqcz7sEPpH7GQEqZP9LY4HUekQv5XslBSI9cz5nZMAABroJxCJVL43XBNv4Pr/tbWzb8VeQG2AkQmOBwMo4vvXNe9Dc3MB1JhpLwi8CJATgiu1xSYVHCmOlEs+/uB3btr3OAhuJlOYKoQYrliTR1LQUYyP9uOhLZ+PqL18uqL/JljSjJBSUhaQunf+a2ytK5RibcODHP30IHm8E/kAcUlJQphKIRQNYt6YRP/if30UiHIBSKoacCBopAqLIQ4QGKsWc0cQ1D7bSuCSQO+APQiHXYmxsAk8//Xt8+cqL0LRiKQMYgpUkr5jsvvLGG2/iD3/4A+668w6cd+65XA8n0EehoJ8T8oOz67gghBMsSuWsECalmJgFIqRIPHSkHWKlAYFogs8dSrr3VBzxqJ/tXkmVSfdH6/a//duPkU5J8a1vfgcF+WYkkgGeg2htoKxZWkuVZPucsYFlYDSjKhauKS3ErUGMSCKNV177K55/8WWuUwvnLsJOQtiwbhW+e/99SCeIMBKFXKPFx58exEMP/RZSMeXwSiElC1yq3yfD+B8PfBPr1xCpI8L9hepUBHSJZWTnLEHb0U48/uQz7FBHcxKRZKiNCZDXa9Q4b/MmXHv1VZCISH0nQSRM8xCtFYLKVKEgQUMKExNk3fwYxiZneNwSBUZKZPh4CFd/+WJ85dqtGfCNAMYcRxdh8GXWNALlGCWATJxEOklkGjHkch327z+I55//M+6//1vsuJZIRiASC8Q6whSyJGEis57qK3f9zt1P088Ke4McgJHWEB6fUkSiCWgNeXjwoV/j/Q/3QkqWz6RST0fYLIwETH//jTsZYCTlIPVkGnukwJPK1TjY1oEf/+QXkMiUiFENSyQBzbpkk9rYsAQ3ffVaVJUXI021crmglqX7IRIL9W8CfNkIU6xggPGnP3sE3b1DrLalvsoAoyiBfJsJP/r3/wWNhuonNMdk1OgZxamgOBbm31QmRo9+J2U81ewIbDxy9CjXnjdt2sQkHXIGTYuk6DjWi6ee+iNcs9RHFKyaF8tIIRvG1isvwU3XXYFYyH9S3AxnpM7tdbKklsznC6g+ZycTyZeui6KhhKMJgZFpFl0NjEzgsSefwcj4FNJimj9ljJ1GQkFcetEFuHbr5RBtvWQFA4zf+fZ3oJLTBBuATksKRmJ5CEgrZeaZjEbeAMmlcgaH6KxLvz769ADah8exevN58AfCeP+j3TBbbDjn/C9hdGyCB4RGq+MFn4qcFouZw6LJosmokuO9bS/iok3rsKy2HFHEECKvWI0enZ29+PSjA6itXQZfJIpjg/1YuW4d/O4AB7ZKFCKEwwFm6RiUCkhiMTTVLUWBvZCZINMeD9qOH0cwFuWBWFZWBk8wQi7DCETjnEulJ8VfMga5KI1IMIjCggIsrV8Gl9uLE90DcM56Eadi4rIKFOeb0dnWhogvBJFIAaVCh12vvw29WoMrrrgIgWQANUtrEXD74Jn1oqd/ADqDEY0rmpln39Z2GCajCSq5DLMTU1CzXakUQZ8XZXWVrEYQuQJwOt1oGx3EcNSHpEKO6Z5hWMRKlNJ9kWRVr2JLw0QwBENaAq1MznZuHlI29PQKUluZFLXLl2PN5rPx1PN/Rnt/D5atIga3CMFZDzoPdyDPlo/SMip6zzIDR63WQkcAaIoYHxGEwkEG6QgMHhkagcfpYdWij/MpI5CLUygpzMPa1StRSMX3ZIKDoOmwEwpHsGZVC2Ri8slXMAONCl7heBLDoxOsKKNiYmlJITRUzBSnkE7E4HK50N47ArWlAGabDV3HT/Bg02p1vFk1Goyw59lgtZh409J9vIsB3nx7Ab/v0qX1KCos4Gv3+bwIBwOciajX6mDPL2CbLwIth4dHYFOpoJkYQdQ1jbxl9bDY7DBpTYgppFDkGbDz/V1YvbQJJqUBKb0e+wf6MOL1oqFqCSo0eky5Z/DSS8/jnttvBXx+HHzvA3S1d+KGW78OY201jhw/Aac3iMqyakgSIsw6ZtB54jjCohjO//LFCCUjUGlVoG1TKhiBmZR5kSQ8kw58tOt9OB0uWEqKsX7zZlgNRpgJcO3pQTAcwIq1qxBDEj0DfYKFrEYP19A4Dn/wMSwmI8pqKxGTS6Gy58MnEbOFXzSRZHVecNYFo0KBgjwzQh4nJBIq/oYRHxjA+IkeiDUG2Kpqoc7PR1IuRyxFGxFSBMX5WikPcXxgGBq5CiHnLNLhMFIyBYYdThRUVGFsZAx2vQFLljfCf/wYnDPTiEtFKF3RAH1pIULkE6/UQpVMsyry+MEDHFCc0sgxOD0FpUoPdVrOSuWxvj5AkkbLWesYoDq8ezemJyYRiSU4E3HZ+rXQ5NuQiMTx8V/fxkhXNyoLimDUaXnyteSbEE1GEUkDYzMu1C9fwUyoD3e9g6a6WkjiMdRWlkNpMjIwpLCa0XawlW0PG+rqWWGnMBsRnnXgwIe7oYEYNSXlGJkchV8cR1XzMuSXliFw9ATG+kdQ2NAAfVUJ3Md74PygFVGvnzPbrBsbYa4owUx7L6QxwFhSAkVNCTp6j+PNV9/COZs3Y6CrC7pIEmuWLEN+ZRlm2juRdvvhDvtRVFHO/tlkKWclpaZjFjq1CpLqEhxpPYB8Wz6CBIoEAmg89yzILRb0HG5H0OVl6zl1eSFv0rr2tOHgW++izGiFWadFZ99xGMrt0BfnIURh0aEQtmw+H8cOHUVg1oMVm85CcnqSN24OhwtHOjrh8/uRSJHYUYKqsnL+RR7dhSVFGBweYFVhyYom3hR8uOtdyNRqnHP+eRgY6MfE2BCsJj2mx0eh0+k5qPvosW4k01KUVdYgWmtCY91STPaNYrD9BCrtRbBqNZwtOTo2hFXrVrON38f7DkBntGLVxrOgNmnY3vnYzo+R8Ef4GXx46CDyq8tx0513QFNgRTBNG3RKmQ/h2K7dcPf1oyYvD7EJJ9s/dPhnkF9RirgngPrCUiAcgS8ZhUItR9TjhZ2euVSM8s2bIVKp4B4aQt+hQ5x5kJbLUb9hA+QFdlYKx2hRTKWgo0ONz48T772H2MQk8u1FOD4wBHtFJZatbsGxw62snq6rqoLH40ZCJkFcoRlsA9cAACAASURBVMCytWshSYvx4bYdKCstxZKNGxALhrFz5y4Ul5ShcfUqzsDzR0PQFxZi9sgx7Hrqj0jNeJjdRCBdW1cnJFoV7DXlqFqxHMvWrEQ0mYBSoWRlcTKUQHrCif7DHUhGgyitKEI04Id/2glRPAVbeSmU+TbMdPch6vDwIcivEEGUb0LE4WHySKrUioGJMZiUetQ2rYC2uBAxuQTxUASiGS8Uo064WtsRcDrgSYVgXb0MKqsNQ119TESQ2vNw7NA+TE5NobqgGId3fYTqyiqkTRpE9Ao0bFqHVCiKzrffg4/sSMxaLDn3LNiURrzz2k5Me71opoxIiRRNzSsht+oQtiiw/9330Lf3IJZVVnPm5qzXi77RIVTXL0FeaSmg1iI96+ED61hXN4Y7jqO2opqtuyUaBapXNWFmeBQH9nyKuuYVbDOdoE2gJM0ZLo4DhwVVcZ4OI3taERt3wi+XYtnKZiaejOw9CMy4oYvTkUwCn1KG3lQMrR4n+n0BXH7dV9F1rAcpUQL2QgtaGpajusgOrQSQUl61z4d0KASXa5btiGUWK6t6yZ6ackrpEKkkC/NYHIN79uLYgf2wm8g9IA2n2wVrXh5WtqyB2GBGYHwKg51dmB53oriqEhGFFCKzAZPhIPodM+gbI6tzPaanZ3gOKSsrwfDgEB9oCQCidV0hSsNKGbT+GLQuD6xSOefPeuMhuKNRlC2rR/Ga1RCV2nnMyFQqpBRqjPuDGHLMQq4xIBYIwyZTIjo5BYnfD7tex5vHktoajM1MYueHO3HWlnNgtpiYZU352nSYIwUp5zFmAUauagjZEaxgJEt9rkedXBjJBWtyFYxfBGA8UyH4VJ+dfc3pC+gnv3P2Z7MKitz3YOZoTh5l9tA19w4iYisSwEjnAiq6UOFBwTZdZIdz/oUXs20yAYzjMw4o1Gqex6XMYI2jLN+O+qoqtkmm5yVWynhsv/TaDgbhz9t8HmbGaR1QYPWq1bynI4YnsfJlBErTfpyKbiIpenv7MdTXj7qKCgz3nEBfVweshYVYsuF8HD7ew+AitSm1td/rhs/rhkGrQkVJEV740x9w3923Q69VCZm0VAQiazKKKJAKeSd0uGH2dA54INg9zgOM5GxBz4uuq7+/H46ZGaxqaRH6ySIAYxbXyW2zMwMFJ6tnF7Z3bpvO9T32/coASjn99nQAY9ZJRrAm+mwR8HT9bDGA8XT9+qQsyDMNgJzv/y39ff5liwOMpwNC/obLmvvRxdrzVICtcC9U5hVUJKf6yh7Qc9VnRLolgDHfbj8lwDhHDJhT3AmHdv6/4Al3ys9a7NqFnKRTfy1+v6cGGIVSfg6wJZSyM29OihYqXmbUS5l+uLB/0Q+fbtwsBNUXv/asUuuz97eQXMF/zxQ/FiosT0UCOPkzM2q1RR7jwj59OtDsi/TJ7GsWJRtkLAoX63+khssCjAQy5trWZa81t40+Lzif+9r/JwDjnAV4toAoOBWc/vl+MYAxO7cSAZMzhMg+DiKEI1F0Uj7vfyHASMoRAjSoaE1LlFyh5syzd979AK+99leuhZCbjFKlZaVU/ZJa3H3HjTDqqRgsrL9U0KUiKK15nE84RyoRir3C/aR578NWmKREFGXGZiqN3t5evLTtJeTn5+FrX7uRgUVSMtKe7ldPv4Lt21+BTqNhO0tyiCKLVLlMim/eezfWrF7JRXrOq0qQDamgmhTsIzMK6wzIRddFzh4UjeTzUq1lFj//2S9w4UWX4Oqrr4bX64HXK2TGeTyz+Nd//SGKiosQCPj4/kgJkwW1BDUR61IyikbhO+yhRqQ6zrQTCsp/+ct2fp4iEQEkaY512rCmAbfeejOMZhPbzNH+gGYuIrn+8qFH4HQJFpqkKCURAQOMWzbjG3fdlrGF5MruHMDIOVMQwx+K4P7vfo/VRJSNFyO3FhmR3ZVwzEygecVy3HnHbcizmvjCiSSv1erRdvQonnz6GTidswysxMjJSyrC+g3rcO837mIVFbuvqRQC2MVZXZl1QJiFGeARnga1taBgzK4OZJnoJYckjQldx3vwkx//EtEYZd6J2Q0qFPKhqrIY999/D+x5FlapkmJQo9ThySefwZ49e3Hf39+HVatbONePFIPZAvdn5pqMgn0hwEhtE4klodVZ8MMf/ida247yvROoE0+EsHHDanzrW9/g/kV2reSwFEsCL+54HdteeZWBlhQDjApW3wkA49dw1sZ1kEroeikvTRC5pJJiBkuorpNVX7EiOZ3iWu6vf/MY11dvvukWruP+/qmn8dobuxBPkY0uAe9EbJPgxq9ehwu3nMfRUNQedA4hu1JSmVKfTJDTEK/5gu2lAKqTIipjH8vfkyAcjkGpIJq2FENDo3jwV09jxuXlmrRcTiBkGs0rG3HXHbfx5xIowzmrGYCRx1VmzaL5IhKLMeA3MjaFH//kQTgcPrbbpTkiEiZVGuXjpVBgt+CfvvtN1FSUZywzZXMiCs4jzWTW564rvLZIpBgen2S7YJ8/xgIeEnoQSSEa9WPdmhX4wfe+wwpGAhhJE0kTTCJNVb+MipZAUxpVpPYlgoBIDKVGD+e0EyajDYcOHcZzz/0Rt3z9BjQsr8vcHqnH6WEKAOOOHa/ij889h7vvuhPnnnsuA/XUBvTMBIBRIBEK6nMBYCQAl+YYAhiDgaAwvtoO47HfPQWHL4I0kTUSKaF/RUOQS9P45+//DzQ1LEEkGuLX/ed//hSDg+O48657sPns9UjGvKw6JNcV2o8T4CIAmJmxl9n/Zccb/TP1YYpLSookGBmfxj99/184+5QsJmnsxGJBXHPV5bj5xq8gHPQyYCfX6LB7zwEGGOVSDVIp6mcE7hCwGmEbzvVrVyCVmAcYyTKX5h6ab+Kkzv3zX/D2rvc4YoaI+HSu8bm9LLSxmI245Ws3omVlI8SIIpEIQS4T5la2gAWB+BKMj7vw4CMEMDp5PiXLZwLJ0gkCGC/FdddsZZUa909SKGb3Q3MAI/UBIfeS+zGSiEUTkElJoKTGH575I95++23854/+N8rKCxcAjEJkBJODzwAwZvefJwOOtPekC0nxmsUEFSbnSRFmgNHGubfvf7BHUDAywEjKfTGsJgPu+8adqKsuE86Umf5FVrWk/lOqDfjnf/lXdB7rhlShQyRGhOY02+1qVFJccN4mbL3yUp6rFYSPxSm/lCyDhegDJj5QTYIUjL4wfvrzR9GTAzAyaUaURJ7ViB/9x/9iQVya+/k8UE/3luXJsu0s9w8CL4nIQAA5jQMxnnvuWajUSmzdehWDnDT3kXr92LE+PPG7P7CAga6Dld5swRvGNVsvw01fEQDGXPJBNt4hd7+ePVrysyfVIh9HBBdTBhj5h4W9QDieYAHVU8/8EfvbjvI8QNbi0rSU7XubGupx3zduh+iay1amLQYz7v/Wt9m/OBbxQ68TBgxNJtSZhoeHOYOR/H9lEmItk185BaPKMDQ+ielIHJOzXkikCuw72AoSoV5z3fUYHh1HhMJslcQ+SLIFhJas9xJx9i2Ph3yY6OrA9ZduQVU52YFFkZRJIFGq0dbagfaDnagor8akw4XypXWc95hXUIZYMsnoezQW4s0QYhGkwxHOCjJoDWzNSZGcDq8XwUgYJr0GJYVF8EViSEkVHMB8orsHSrkEG9esRjTgw4nOTpa8kk0iMbGPd/ViYsoBkUYKS54OklgEMa8fOo0OobQYzkAIez/ZD5VYgoYltVCZNSgqL8LM0ASioQh6BvuxrKmB7UyNeh20CiW5jUEjU8DjdKK6qoqtCRwuB7R6NRCLYaKjB36vHxORAOJaJcLpFEJTsyi35LPKjcAGfzqGSDKG4tIKVJbVsbpwfGgIM+OjMKjVsNsscLkcHDDduKoZb7//Dj7ctxf1TY2IxOIYGRxHntWOZY2NzL4g6TX93tPfzxJZKmprNWrOEwz6/bCYzZh1zaK8rBINDcsQCnrhnZ3hMN2KskLotST7ng/mHR+f5KBv2sDGY0EUFxXOsVioi/b0DXBRefny5cizWgQWCdt8iuD2ejA85YLSaIbJauWNA/UzuULJ+T50mC6mLCGZFJFgAF6PGyoKH06S5e0MWwZQEC1lZk5MjLF9apQY83I5dGoNCguLKIqbN73KVAqJgW6EHJNIkkWgP4SK6lpI8gyIStLwzTiQJ9MgHUygdFUzujyzGA0EUGrLx1KjFXFRAn/603NYu6IRDWXl6PxkH9paD6GwshK2JTWYiUThDkZgMdpQYi/Gyy88j0Q6ieVrmqGxmhAjCX0sym2W9AXQUFkNq0qLHc+/iFQ4gry8fGjy89mWkooVJaUl7CU+MDKIVWtXIxwNM3AqjicgCkXhG5/CzMAIzFYzipZUwRuPomNwAN5UChVLljCzzGY0claXMpmEWpzioHkC6KXpOGZOdEEUjkGh1EOs0EGq1jNHUmXUQqQk+4UQouEAZkbGkQiEUV1RA7FCwRs1KoAnlSqk5Qp4PF6oIMb48R6EXU6UlxTB6fNCV1rCNpsRynGUKLg/B6cmMdTdBb1eA2ORnSdSo9aM6eFJtmON+P0oqSlDZeMStulznOhmNR0FPJeUlcFSWMhgtsleiPEjR9HTcQyVlZWQRKKYHB6CRCnjLEJbWSmm3X5Y8gpw9GgnRgb6sXHlSvicMzxexiYnMOVxQ06Wk2Pj2LRuA7zTTh6zzWdt4HnwyN69qKuqhspqRTIRhkgthZhyX71BTLy/D84pJwwlxShcvwJqgx6u9/axMk2Zb0ZhyzIMj47A2daLRCAKlc0MfUMNtr2/C1atFc0tK/HR7g9hV+tw9SWXQF5kx9T7uxHoG+UDS/WypVBZbJjp64VEp4ZrahJqrQqlm9fBHw1CYTDAMTkFj8eD2uZGyNU6hCacmDp6AqJYAvb6Wkx6ZnGkrxdamQrwh5AKBOB2OnHhZRdBa7fAGfQgIRWhsKgY7a1t2PvRxyi25UOSSKCkqIhtjl2zs6xQdrpmoZQrOBuTNuUmkxFLVzWjp6OdFTA0x3vdXgyMjKK4ohJnbfkSHNOT8Pnd0MslmJ2aZKDQNTrJ1g1iKeU8lmFmiRHicAqjXX3wON1oaWyESiRCd+tBGCVSLF1eDwdZJWvUsJdUwJZfxFmHKZ8fR3bv437YPzWBvqkJ/N2996CsoBgisgcSp5CSppkhONzWjoTDCYtIjOljPfAHgphQJNE/NQarxoANTWsg94XYYsCk0yE84+Rs2lGnA7rGZZBSjkgsBvfkBLNxJ71u1KxahZLmFYjTJpW2dMRaisYx09sD0fA4DOEYZr0++JMpKMxmFCyp5ezhVCSIYNgPh9uJFeecDbnNCrnRiIjTy0BoEWWnNS1DMBbBngP7UVpegcrqKrY1oExjUrIOEuA1NI6YwwOtwYCq+jr89Z2dDDDmV5aiqrkB9soySNUqIJ7gnEZSbqpjlI2nQPdwH2o2r4EsnkDPJ/tRYcqDJxiAyKBhq2li9NFGY9jnRN7SapSY8iD2hrF3zycI+gK82ScQzty0FDGDilWdevIndngxfuAQhgf6YCuwse3isY4uKOVqFBQUoKy5Af2zk+gbHuBs4uSoA9WlVQwwxeViVG5cw0CIu/Uw0mNTSNp0kFWVQp9WYMcLL/NzKq+ohDQtQnVjMyQaKUIWKZKxCNrf/QhlegtK6pdieKAH3b19aFi6HEq5EulYHDKdBjqrDc7eIYx3nIBWqYY7HIBCr0FxWTHnpYZ8AejzLNDmWdmqVKpT8gEJ0STi4iTCSiAyOgNH9yCD9NaCfCQjMfTtPYDImAOaGG2qZfCkkjgyPYHJRAwJmRIGjYmZxJd89RrYakswNTUOx9QYTBoFKqgoLZWh95O9ONHehTVnnY2CqiqkFXLEVQrOUCa6MZE6VHT4m3HAOz6BmNOB0b5ePqSTzcu6s85meyayc3U7ZyFLySEiEMhigLKkAEMBD6xLavDRgX3ILy6G3mBky3udVofJiXHOrSbrTKVEBBllyHgDsLkCqNMYYJLJoDJrMRX08B7LlGdnYkXKoINIo0RMo0KMgNhYAp8c7YTKYEI0EOHs1YTTCc/wMJTpJOwFdlxw6cU40HYQB9pbccU1X2Yg3+f3QimXMeOalMB0HmCWveDPkwGI6AAl4nyPU5XjvyjA+EUKxFmQIbdwu7AA/nnfN7e4mlsUzgKMiykYaX3iEgj5f0HMBDuyK/l4zz4oNDqsWLWGLcYiyTS6enrg8QVgMJs4g5v2aSV5+bAZTVw6iSfjnILU1deL/UcO40h7By6/9HLeV+s1OlSUlnOGkigVgyhBGRGCBSQVVClHZmBwBONjE7BbbXA7ZrD7vXewtLEJTZu/hBP9gwgEAkwoIsLf5PgYFzENGiXKiwvx+6ceh06lwFVXXAaDVg0JnQcoJ5yZ0krBUo8OXlLKm6S/zZ+C5/8sHIiy6h5SMM66XFi9apVgf8cqgc9+ZYGavxVgPBPrnz7pJAVjJq9mIRCT22dzwQbhz6whEQqNpwDTT9e//jsBxsWu4/TA4/8/AGMuuJYFGCVissL8bI/JtkP2+Wb/fiaAcU7VnMnImSuk0cjlHJbFVSSfeb6LqXEzP7go0MeFbKF4fXLbnKxK5Ck3k3vF1ndEIshcXu5cRe+xkHV+ZnD+TLOiAMKfqu+cCWCcB2SEiz0tQJaxaTxd3839vNx2X+w1//f3Ltz3md6H5hUCGCn3jsBFskklgFHIr5onMZwKBD7VtWfnoNx7PNM10OP7IhapPC/mWKTmZjAu/plfDGDM9iMCqbIAIxVKScH4Xw0wEumJ8qpISUifQTUxAkempp3YvuN17Nt3EFT3FZMyHxK2O7v9thuwumU5gkFyD9Nw5S0ei3EhWcgVzQD/WZUzqzokXPClAjnFWRDBlNRgpPShzMPnn38Bl11+CW66+SY+o9M5ktbt3zz7Ol7b8Rr0OiJ5USFVwnl5VHgltdW6NS0ZgJHAFrKXFLKmCHAT5ibh13yGK+03qLaXxJtvvIU33nwL1133FVx66aVc5yNyz29+82v09vbg+huux1Vbr2JwT9jIZdfiDHCZCzBmvJqFOxfs8MgSNRiK4JXtr+G993ezoicei0OtEOOSi87GJRdfyPE+rF4k8EokxtDIKH7xi4dYLEA/n0oRUClmC8uLL9yMe+76OybIElmK3DPUpGCMhBnQJJBSptLgw4/34te/fZyJtVKJBmJSaqSSrFQz6FXYcsF5uOrKy6DVahDw+/izCfzauesdvPrq60xiVSrVXO8hRSmp6FpWNsHncbFSlGsoOXopYbWhfVUG2GVJI4+W+WdPxXWypVNq8Kc//QVvv/UOg6eUqUWgSp7djGuuvhznn3cWErEIN106KYZKqcXjjz+Jjz76GBdefBGuv/46VrgSKCPsMU79xXNgxn6T534mxEgQjiRgtBTg0Yd/wxloZgvlzMUQCvtwx+0345KLvySQBUn9ReNBocZzf3kZ23e8yhFbZPEpJ4AxFoNaJWeAkfK7JGJS55LaNc6KqmRczGoeBjgkpEKl7MIEZ9ORaODBBx9CWWkZ7rz9Dq4/zHo8eOLxZ9B29DgD/gSyk7qrZeUK3Hnnbex2Rs+dSMI0DtjuMC3sMxmw50lj/rlzPiWrkqn2TbdCERpErlPjtdfexLZX/sqABd17NBpEcbEdX7vxeqxoogxyIbeOc9cyAGOWFCPsZylPU7ATJeXTb377FD7Z0wqkhazLWCwMmVyEeCzE1oNfu2Eru8vQXM8KPHJ7obgtiglbYC85RxSRiDE0NoGf/uwhBAhgDJG1qZIBRqrTrl3ThO//4/0MRMiJ0JclQEkUmbFOzyKTvzfntkC2oPRMxJwb+ewzz+Hjjz/Bt755N+rrqzK9NaNgpPxZmRyvvLIDLzz/PO66606cc/YmJlBQv6N6PrX1HOGAP3/esSY7b9N8R3Mc2VDveP0NbH9jJ8LxNIP+qThlCIoglwLf+8cHWEUZDgf5ufz8Fw/j8OFjOP+8C/HVG7ZCrxXGHc3VdLYkpz22rs2umyc9R2EfkYgloVCq2TI5nhThB//yb+jtH4BWp2NsQy4V4YHvfBNrWlYwwEjnEOrvu/cc5Gw+hUzLACMpdwk4T6XC+O4D9zK4m4pHeN4loged4whgpOxHijzrGxrFr37zBIZHJyGV05qQZsWvnNeQJNatXoWv33IjdGp6fJTTSNa/Yu4f0RgBcnJMTrjx0KOPYXzSlQEYk5DQM0+Ecc2Vl+G6a65msJfBQ1YwZjZ6DDAKsNz8DEFue2mEQ1FoNSY4HV78+Ec/Y0LJD37wvXkFoyijYOT8RQk/3yyJ4lSzTLav5u5DeO/CsYcZogU5EAhSfgb3yCJVrbdkFIwCwEhnwyToWYpOUjAiRbbIwt6KxjFl18qVWhw4dBi//s3vEIrS+ZdOwSmolaTgD7N68c6/uwVFhTbSa7PynG2VpeQcQNa+wvpOwJ7HF8JPf/4IA4yUGUrKwyzAyArG//gXqJUEuBNxh/p9ZgOficgQnomgECSQkfKAgxRdp9ZyrvGjjzyMlpXNuOKKy3iNk8plTGBqO3wMjz/xDGYcXlb101wikYJtssnm9aZrL0MsHJgDGOmZLsyPF/ZcGWvcLMDIU+ACgDGTSx+JJyBTavHS9tew4/U3IVNq2K6bal60NpLD5T9899sQfeWK1Wmj3ohv//23GGCMhHww6DQ8ULMS8eGhYZjYcpICHyXsDxslRo5EynmGSZUOr/z1bc7bImQzGCYmuxrkuWyx5bF6hFVxoRADVmq1ClOOKYwM9mBVVQXWLatDOuZHPB3jDCuy4puecOLjnR9jasKBhhXN2HThl+AIhBATazDtmuUsR4vFwEwiUTzGCozxoRHEI1H2x6VAZ7FcjkAoiPrqCpj0OgxPzUAkV8MdCGJsfEJQexXZoVcr4Zyagts1i8qqaphMVowNjWNqbJqBhGgsiMjUNJaUlqOsohLOVBKz6RSroSjHaLi7B0tXNsBeXozjHce56N7WcRj1y+qQZzHBptFgpOsEEh4/LFo9T3hLVzZhNhLE5KwLKkKwvQHMDowxQl9UW43qFQ2YJNXbvkPI1xsRj0ahsZlgLStk9UphVR0mPDH4/CGEvB7O0yuyWVFqt7Ht65HWg4gGyYLKwZtVKh7O+nzwxNPQ2PKwrGkFNCYjZjweRBJJWPLzMetxC+2jUGJ0cBC+2VnOoqSNVn5hMaqqKpCMRxhktNvMsFmMzHSgzioE5wqBzcTuaW8/iqDPjRVNjTAYBGUkAdShYAj+QID/TU1+09EIM2E4NzEYRITWYbmC2XuUR0AANW9CSO9MUxyHDyd5Ig75SfYrgkiqQiAuwcTUDIZHhmA2GaFWKRANh/hnmP+WAooKCvkXFyxjUahjfqQCXi7GEgtJbzHDLYpjaGIU5SYrRN4QvLM+lG1ch26vG25fGDqZHCsrypFfbEdnRzu6DrXijq/ehNnBUXzw9i70Ub7YmhaITWaEkhQPl2BLSbJMbGxqRDQZh5vtSmQc5kpZbM7hEVg1GlZr7XrjNdRWVyKaiEFpL4SpohyugJ9VBTK1koHr9RvXs4JNlhbBNTqOYosVNq2BWUfk5x8VJRFKJdE50A8fLcgUNh6NoaG2Dvk6PcThEBTxKGSiFBIUPJ1O4dN33kaaWHoJKaRQQCFXIxiOoL5xGYw1JXAN9WJ0oA++yRlYVHqUF5QiohBDX1UEhc2KlFzBikcOD44l0PrRRwjPulFZWoL+wUHo8/KwYuNGSKj/SxRsyyJLxTgwndhLZOuRjMQhTcsgTkoQHJ/G0GAfxpyT0BSY0VhfC51OB8/kNFscayRyOAeGcPhgK1asXIl4KoGx8VEsb2hAaHQcU53dCJMtaWEe8mtq0d3TD5fXj57BIVjyLWhoIguHOKs2jh49Ao1ah5qaeshVKhSWlWBsaATyNFC9dCl87lns+fADlNrtEBHLSauA0qSDz+OBPpxGsL0fyXgSEb0KVResh660EP7OXm6fBJ3zFVKEJp1w7T8BGdmeWPQYUSTw5r49uOWar0FvteCt93aioqAAX778MiRESXTsfB+pUQf3XYvNCqNah/6JURTW1yKciEChVyO/pQHBWBhqAo6TKc5VIyBZATkm27sx3dGNiMsLndmIMVkKyuY6lFdVwT0yhrad78Ou1KLMlgeRTIKK5bVQV5dx1Jk3GMT44BCGj52ALJ5EY0sLfKk4ejs7UWCzIx2OsR0mMQmdAQ9cIR++dNEWSBJJDJ3owfTYBB8aqmrqoKf3F4sxPtAPtU4NUcgPUSKGkqoqdB08BF8ggrREioKSUhTddDEiLh/inhCmp6f5IKqXyiDzBWAWk/J7DKOuGeQ1LUNtyxo4xmcw0HYEVpWGrWuC6RQ+ONoKqJS47zsPQJUQs92lw+1AQiFGQV0lqwrlFOIeCsEzOIKw34+QQYHhmWm89/pb2NK8DvqkmOcPAnviHh8KTWYkxGJ8OjUJuckAHW3uoxGUVlciIZdCV1ICjd3O/Z8OCfTMkl4veg+0QjY2hfy0GKPTMxDrdIiIRMgvsPO9zUyPo2ZJFcLpOGzVVYiwulcF99gUjn3ahmUrVqB0eR2gUcIR9kOuVXNWmjIlQsITxJ5X30DCE0DL8gbOfyVnALfHg87OTjQ0NTIIaSkuREomgc5khIzaoX8Ak4MjMMnVMKo06J4aQdW6ZmhVKvS2tqNcb4WYLGfNOpgKbJCoVGzL4wl6IdWroE5KIB51on/3QUT9IYi0GhRtXAn1skoE1HLIiCUbJ7vUOCvJh8eGUF5cwsBu18cHoIWUlZbVq1cgXWSCvpSs5DRQuCMQeyKAy4vR4WEmYdjranDk7V0w0hwqSUJSaINZZ8aB/a1IqpUorajk9bL57HMg1yrgjM7C53axmtPZPcgMwLqWRkg0WsDpxjECK+nobtFhWVMTtDozwkNjaD/YCnWBDWVLqjHS3w/3+CTWrV7DSr1jzJyqdAAAIABJREFUJ46jtqkB+TXlkOr1mOkfxlTAC9vyOuSpjUjSrlSagFQhYeace9bLbQKXH0FfEF09vRhxOaE1WzDQ3Qc9FKguKsOSCzbBsLwSR3s6MeOaImdWlFstUEeTKJBp0HekE3X1y6GyWACtCsqCfDjDZDefhkmrgywUQ9LlYsJXZGwcAwf2I0Z5eEVFMJotGB0YYpCf1pnpKQ/iYiAgTrOCsXbtKizZtAF7938KS74deqMRR4+2M5BMBy7XrAvydBohpwvldjuqTRaM7TkImccHq04Le3M9wkRQiScw3TMIjUyFKG389Xp4NUq4pVJYq2sxFgjBYC9ky3RSXBKhJOHzoLwwHxq9hi3Iewb7sO/TT7CicTk7ENCmOxoNcQYQHXaYlSuifKbM2ZPZsIKKkZ5Fbu1/IchHf/9bFIwLDz2fB2yatxmZf3X2dYvZ6C0EEhd+brbAmnvQOlVm4xyjXEjdyCg7qSBBloxS7Nt/ECJSHa7bgBTZ7Mrk6Ow6gQlSrBYUYnhsGFUV5agqLYWG9lxk6UKktlgUo9NT6BkcZEeSurp6XHft9cwSpvwKhUwCuSSNZNjPdvm0B6SDP9n6+MMxTM64MD05w04nh1tbsXbdephLSjDpdLKdEx00mxobBBA5GoZKxjsXeN0u7HrzDd6Xr1vdjDyTBulYKGNzJxUyIjJWcYJtz0k02wzYLCiSssV3UnN4PR5WMDJZIsvEXPDQ+fC7AHA5Y3E9i3gziMFQxknvmm2fzwswLgaoCMBicq7QnP2QhYDAYof27M9lwZbc15/qNUSc+SJfpwcSFy1dCsfqnIJObv9f7J5OWwhd5JuLtWduYSP3WoQi4OIKRiGXjFjvAhhEvzPAODKCvNMoGAUmsNBn5vHiDEv7vxBgPNXcJKgyaf4U7mshwDgHLs315Zyic1YllaNezN53dq6bK2guUOeeqc/lNpnw0vlrm5vnMu+5GMCYtZQUrkF4yNnfF++bOYW0RfrNqYq2i71f7tz+t4yhhRmMuWP1dJ9F63tbWxuTtoqKirjYnLtWnOoaPu84PfP8J/TjLwQwCp5gc+NmsTnq5Ov/YgBjto9ygZRjnAQizv8Li1RSmVFbEujGfVgsE+wUZUpWmj373J85hkWp0jAoRzW1zZvX4tZbvyYUYFmtRUp9UofQuiisZ0KJd37iYOo/kbYSKXYICwfDXJAnMQBlnFHm4ne/+10UFNkZMKPPoWLnk8/vxGuvvsq1F6oVkA09FZapoHzP3Xdg/doWpFNCsTyRILtWOsDSupvdgM1dBf87FXOVGh327P4EL720HROT07jm6mtYwUjAFWXZP/XkUzhx4jgsVjO+971/RGlpKdsHzhsPZNqVAEYBdxS+5jhl89fg94fxpz+9gE/2fMqFV7JnLCnJwy03XYP6JTVcN6J2JZEA5d0PDY/iFz9/GK6MAELI3qJ5OoJLtmzGvXffhjjF6JAjRlLIKCTFGJEJ6Szn9QdhtNrw8wcfxu6PP4VcaUAySRb+MQYHKZuL8vFuufmrWL26BbFoRLDgJbewYBivvvoa3njjLb4eyjyjZ97YuIxBRq1GwTa0RIrn2lbGJm9ORUVg6NwAIFB3/sEQXqdQatDTM4BHf/0YvB4CUgj0DMNs1uHKqy7BueecBbNRg0g4wMoTygkji0Zqp+2vvIqi4kLcdvvfob6+FkiGzwgw5s7DPIIk0owiVIYXnt+Gbdtfg1ajQyQShMGkwT9//x85CoIAcmpXAt3VWiP+8OI2bH/1Vcgp8y6Z5txu6g+057/l5htx9iZSMFKRXQAYqedJRUpEqIDNxX0qotPEI6ji3t65E888/Xu0tLTgG3fdzY47OqMR+z89hOdffBWDQ4MsmiHwj+xob7/9Vpy1Yb1g08sWtVQ3S/K8SRFVpGhkfJtVwoLQJptnS/2HgI0kgYsqDRPqHvvN4xibmGHyNbWlTqfGFVdcgnM2b4JWQ9mLBJzR/i3bxhkVMrv5C59F90UqRplCjU/2HMRTTz2HcJisQ8kmNc7AhsmowZ23fx2Ny2oZ4BGin4Q+QdmrZK+88GtuPaIYo4kp/OSnD8LviyAQjEHKgG0SiXiQQa7/+b3vIBb2Q0FqTiYVkHBKihR3SAEgFcgFmX0LWcqSglVjRF/fEB566FFEwhEGzWqqSgVrVD5TCNaTpP7bsWMH/vKXv+DuO+/AprM2CfbxBMRRriuyWaQ5eyPGkqi+THOlkNNLwBn92e3149dPPIP9B49wdirv+ZmYGsFPfvIfKKso4udLqtcHH/wVDrYehdmcj+uuuRxnrW+GmmJ7yNo0YzFLeIZgzZi7j5//M68dLIcRI5EW43//x4/Q0dkFjVbLClmq237vHx5gBxayO6X5PAkpA4yPPPwYFEodg1GUwUgWuqlUCA88cB/WrmpiBSMp7GgMMKdELGFFspxqW2kxXt7xBra98jpnwRLZny6TpgNaK8jRj/LuNq1bDoWcbH8J6BHmoHicxpESY6NOPPzoExxRRm1K9VIpkUMTEVxz5aW47tqrmQSQBRgF4WLm3jnPWThvZYkmtF4k4+QSo8POt95nBaPRqMe3778P1dVlSNB8krH/FJx1xJDMqXZPvTPK9tWTyWrCgjDnbkA5qbS/o0xHsSwDMJrxywd/hfc/+gRyuZrrAtSvSHFIFqn3fuMO1FWVszUpWR4TkY/sY+lZkuKbVPGPP/E0Pt57BFJyLEwleP1LJcJQSMW48oqLcfklF7LVKVmnqhSyOYCRxqcggpXD7Q3ipz97GD19QxBTXAgrEal+kUJ+nhk/+o8fMnBJdrgk7GH75Sy4mLGhFeoaZD1NMw5ldYphMFrw9ltv4+mnnsIlF23BNddsFXKQeY2UMnD+1NN/xIzDwzbewnxCUYJhXP+VK3H91osRXwAwCtbqgsX6wvMWkbdpzHMPygEYs4sy9b0426QqsGffQfzxzy8iEIqy8If2OyQ4ozi9rVddmgEYdQbc/637GWAk5J1sF0k+Pq9gHIKZAUYxDxoazMQc4oOKVA5vIoUpl5szF0ORGKpql6C7bxDhaAxmqw3VNTWsHqPiAoFL/f19GBjuRywSwI0XXwRNKgI1AZ+iBBdbUyIpdCo99r33KQ63HsF1N9wArdWEIMTYd2wAs/4g+4bn5dlYJkyMC4tBj+GBAaTi5O0uQiAYglKjQTAYwNLaKi4Yt3UcR5TkrHIlovE48mwWeJzTaF6+DHoCPSen2DOdNi5hdwAGpQYyvYotFEIjE0h4A1BptNDXVcInp06qRMofwQdvvAVLoR0rN29Ea0cXfKEAJmfGYdApsWXTRhSp1Pjgpe3wDY0j32DkvERTeQnkBVZMB/3Qky/8tBt+xyyjz7UrGlG7ooGLm32dx1FstcHv8XD+zdqzqVgEjLv8GHAEWd1JcuhwiBQIKpj1aiyvrkQy4MfHb73NoKYmJYIiJYaEiocKOTod0zAX2FFSXY0p9ywrOi678iq8/+EHvDhb9AZIUikE3G5UlJRCodEgEKfQWDGDLSRDp+deUVHKkzTZHdIk7XS5ePIjRh2FmIcDXpSVFDOIQwV18vOlhYSkusKBQsyBrFFuMwmzQVw+H5RarRCorVTz+xHThvIE8vPyGTSkTRoB3oSUU3GLGCy9ow6Q6pkWY/q34kI7wqEgxoaGYSE71sIi6DUaLrJTopOcwtiDs5CyBYMUsWAMcrUa/ngYA4N9UMaTKC4ohDsWhc+gwYFj3dCGJNArlKipLYWtMI8DdV98+mlcd/HlUMWAD999HyK1GuuuuAyjAR8m3F60th5BWVEJLrrgPD4wkHrzUGsbKkrK6cKBUBhxjweeyQkUWo3oONoKhVIMXziI+g1nQVNSymqkKe8sQok4phwzKCosRJ7RhMCsG2N9/SgrKkRLczO0Bh2rTmmzEUunsb+tDYFYHHn2AsSjMVSTws5ghIo83SNh+CfHMdJ9HHlWMzNhwqEIxCIKiU9wdhOpu+qXL4HCpMVA20HMDA3BJFUhX21EIhiFI+xF+aZV0FeUIUFtajQxWE0LSWjWDQmBmyoVfE4n55FZi4oYdE1I5dRQnNMkoQ0kZ9RI2IIpFU3BM+5AR+thqNUKpCUpHOk8jLLSYhQUk/2pHlazDYqkCJ6hMYz1D2LJmlWQWQm4D0Ici+H47r3A5CxbQGiKClDWsgrHO49j74GDGHM5YCsrxGay5Mszwu124UjbYVQWl2NlYwuUchWgUyEeDPLmiEDdoHuWFc4aYtyFwjy+qbI6NTqGKo0FilE3KD3eLUlCVlWAQCqK8Ng0NDQO4mFINGpsalkL39EBxIj1U1qAd3s7cKinG7dedQMC0Qje//QjVFeUM+tUqlNgoPUIhg8eYZC9uq4GBo0eEzPTsFWVY7i3D75ZN0xFBQhEwgwaKkUSBgUDXj+qSyoQnHZicmCY211l1ENSW4L2FKmybGyFW64xQO0JQ+4NIRIIoKZxKYrXrURaQcxYCi+NYfx4L/bueg+bLrkQippSdB4+hKX1DbD4EvCOTSEhAjQ1RTg2PcLPhDJAjdE0pEYdkiYNVq1eC61Kh9mJafR3HoNaBPhd08wWXbN2NedEDk5MQKLSoGHtWiTL8qGAFJTkFU/EISKrjkgUqaFxeE70sVqmf2wEpuV1KGlowsyUEyNHj8EokWHa4cBE0I/WwR7Ur2zGjTffCkUwCc/AEPYfPgCZTY9V524SbE29XjiPdsIiU2F2xsHZgsFkAttffAlrapaiUGdGXoGNYwW9sy7EgyHMzLpRsX4jJGoVgp5ZjA0NoGH9OujKS3g+DktlECmJFQkoqHAQi8FzvAdTbUehCIQRlYjgiISht1hRWVrO1qFkP+manUEoGUXTunVo7exALCVC8/qzMDA2BltxIfLYelSMsCgFuU4D4tv5+kdx4qN9iE67OK/OXJjHCryoLwDn2CQr8spLS+B2u2G2WDA8NoqaujrojXr0HD+BfIsV0hTgmXEiKRKhsLICttpaJMMxxHsHoS3IQ0QrY3tilUGPZCgMsYae1RQDd1J/lK04ab5NK2QwNC2BtDwf42zPoYA6LoI0kYZCrWHLGNq4f7rzXUx1nEBk0oHy4mK0nH8uFMU2pJVSSORS+AbHcWTnhyhQ6tmuJoIU9GWFSHu8kM7MMvtXmWdDIJXE4NQUpgNeFFRWwJSfh8ZVLcLcPT2F9o/3Qs3McC3e/uBdLFu1EiuamiFy+9G+7yDUajVcsRBWrV8Pa0ERYiOT6DzUBmNpESo2tGBiZBAjx7uRpzfAajHC53YzcOcXpVC6tB4jPUMY9fuwYsv5KLAUQBpLI9HVhVCY7JC1TC5w+fxobz2MrvZjGBsZRWFxMWfJyZNpSH0RRGZ9iBk1sK9qREwpgkQthUIpQdQ1C5kvjFKZFoGxGVj0ZsRlUhjKi1Da0oTDvd3wh8JYsawBwckpjBxtR5HZAlkkylmX4YAfZeXlUJSUwDcygpmpKYQjEXjSYpjtdlaSx0RA0+rVsBUXIRhPoru9g5Wxbe1HMT49CbFKAYlCBrNag7Hj3SgrLcIFGzdi4kgH0l4fjCYD9I11EOnUSIyMY+TIcSQ9IcHKRqnArFwBn5IA0UL4JHKobHlMbCJVb9jthFmtwLnnnY14MoZgKgq5WoXD+/ZjYnAQVZVlaGpqFPYKpMmjjb5MKoTOz1nzCWAEMSJpE74QVMwtZP+tAGO2EHmqYvjpiq2Lfe/z5HTlqkWyReXcDX+ubdypAFR6DYGC9B+HuNPBlApsEimOHO1gYs2Wiy5FQXEZApEoPL4gE8ZUGg2cjmlWGpK7A7HMad2m94jFE6CUCJqf9+47iP7BYVx51dUwmsy8h6ejj1yUQDLih1Erh8mgEzK7KSNEJEfv0Dg6uk5wOP3oyBjbtSxZtgS+gJ/Jd3QoXlJTg5LiIiSjEc58IocCIjp53bP4ePeHnNG+duVyWM06Zj7Pg15UJE4xiXA+tUKoRs6V3zJoNB0iScGYBRgJED8lwEjM+own0OcBleePx0LBKLf9c//8RQBGvpMFLHQu6jDoN2+Rmi3IZ8GtxcCMbJ9eCNKc+nOEd/kiAOPnBS0+e52LKxi/+HsuXsA41Xc+c8DOPH8hO2s+d3Dha7OH9Gwb0N8JYBwigDE//5QWqVmMYN4Mj0s580SJRQDGUz4LrsufDGrnXmOWXPHZeya9rlCsm+8Hgjr2pK43p1jKji8qRgjvlguk0ftk57qsxfNCksTC/nbmfru4RerC+VkAgj8LUufOraftS3+DPWquLe7pxtxi31vs3081Ps/0HnR/BDAeOnSIAcbi4mIGGLOFo9zn9HnAwi9yDV8UYOT2/28GGKngLQCMgrVoNBZHe2fnf6FFqmBlSfMnFcXps6h2EQrTeky2qSm0th5mxRMBcQREJVNJWKx6XH/DtdiwfgO/ltZHGRH82V6No5CyyacZm7IUZ0glRUS6oQA9InlL2Vb/5Ze3s2XuxRdflLEp9bKVPBOapVL89tlX8cbrb0CjVjNpnd0I2EEKuPuO27B+HSn9CYihAnJEABg5S2p+jhKmALo+McjOj2J2nnv2OfT09LN71darr8WNN34VwaCX3QMee+wxdHefYJXPxRdfjMsuuxQms/HkuYYtUpGT9ZQBGTKfRcVtAmkHBofw5JNP82dRrY6u44IvnY2tV13IdqM0P5GyjbO0ZEqMjIzjF794BLNuwWGN1Itk9BCPRXHh+Rtxz123836TbpMK81Q8DodD/LwITglRHJRIgqmZGTzyq99iYsqLBDm0MGGeCGxRSEUpNDYsxS233MTkKCLDk6CCXH6cThdeeHEbDrQeYSYWAccERmy54Hxce81VMBoJdIhnxByZ1DdBLJhjkco7gDnAVYCbpWwd+ZeXXsFf39wFpVKLSDgKjUaJLRdswjmbN6CoyMZ2fKFAgIGqdEoCiOR4Zccb+PMLL/Ae8KxNZ+GG66+BVkVg9ukVjAsBRkGhK6hCf/Xo49jzyX4G/0hted75m3DbrTdxjYzUVGneq4sBqRJ/3vYqXtnxKiuwyJZSTtEi0Qhbid5y01exefMGkLBQAGHi3BHUSj18nqBg60lgOVtIilko8sTjT6Cr6xg2rFuPu+++ix3LCDCkYjuBda+8ugNTk5MwGQ0IBn2oX1KHr99yM0dCkOiB9oU01ubWJM7jFoCNbOYlzZ9Um6V+JSgVyXQugRdf3IZ33nmP1ZgcHYYkAwAXX/QlGPQ6JksSqEngvrDMZHI2uYEFa0QewiIgSP1Oocbk9CweffRx9PeNQCpV8BmIcxLXr8LXvnodzAY11z6zloen27POA4xSjGQtUglgDMSYTEogKysY167A9//pAcRCAW4PIhuSujJJ+/Uc5TLfwVxMKp035HC7fXjhhW344IPdsOfl45v33YHa6tIMAEJzB71GUDC+/PLLeHnbNtx9113YdNZGnusEkQo9GbL0zOwvGOcTZhqaJ2lvRft5QcmY4nVOplDhUHsXnnr6OcxMO5lsS/tkmr9++rMfoai4gIEYUjv+9GcP4mjHCVaEVpYX4crLL8CG9et4HqD3IlGKQA4QVHfCNmxeYS3s0WQM+lGuLmW6/vBf/w1uj4+vUavT4MovX47LLr0IUXqGcoJogURKho8+ESxS1SoS2tBeiUBqWidCeOA792LN6saMgjHJcwet30Ru4CgisgVOgtWLTzz9DI4d7+G6uOBWQ+dgAsilfE/33nkjSgrN9KnsDCOAsaT+o3PYNB5+hABGFz9sthkmjIcUjFtJwbhVUBmzylY4Tc3tBXm8CWMum0yRZGCY1hwffvf40+g+0Yv8PBv+/pvfQHlFEZJzAKNgd0uuW8Kx7NT71SxZL7tPzI5FdtBgoDIzetgilWZDMSvFCRxU6834xYOP4oMPP2FFH5NQCWyWCRap995zJ2rJIpXJChm1OANrgtkr2aV+ur8Vv3vmLwjHM/bIlKWciHBturKsGPd+43bY8y1CrVqUEpTndBXk3keiEZEMHk8AP/n5w+hlgFHITqT+RPVOe74ZP/r3H0KtIgAuShVOvha+r8wvwRVADIlMwcpTui5as9wePx7/7ePo6uzAly+/BNdet5W7I9XnFQoNOjq7GWBki1QiAYpF3Lbk8Elq3euu3IJYODg3XwgOFwL5OnuOzD0H0HsvBBhzLbw5H10iRSAUw4zTjT+/8BI6jh3niBSRTCAuETGk0G6B6NrLWljB+MC3vwM1KW38XhgMWj5w84BPpzA0OMCTM21GqIOoKLiYPcKBCAXLanRwuD04fOQophyzcLi9KKuohslqQ3d3LwfYbtlyIdsXHjt2DOPj40iJ09i/dzeuv/ACtNRUQJwMIy1NIUri1mQakqQUn+zajZ6u/0PcewDHdZ5ZoqdzjkCjgQbQyBkEAZIgmCkmZYmyZUu2bK/z2FZ57PF4Zu3ZqdmqrdqZ2Vk/r2esscey5ShZFm1ZsoKtRIo5EwABkACRc+iARucctr7vdpNNEJBlv933UMViANh9+94/fP853zlnBPsPHITKqENxQwPeuXQVYoUK4QiBWmkk4zEmjbZ3bWXwmNR3dJ0ej4dBxlA4BLkYXFBd7rsGly/ABGOIg51F0CplaG2oY4Clr5fyA2OcDSZKJNFYXQVziQUGnY4JwLdfeoWLl/o92+BKJ1g92F7bjGsXe7HgdmHT3j2QFxRheGYSOoMaN673Ymf7BmSWHCgna9bufiAURSQWhdhsgKq8BEvhAExiJfxTS5AqFYhTTq1GgYKyEvhCQVSX22EhUojsCIIhVhguLSzi5JmLkOmKECLiT6VAIBaAvbqcvfPtJUUY7etjizRSgqkiKWysqkcilcacJI0hnxvLAR9kOh2slXa0dXaitrkRc3PzGBm+gYg/AFkmg+XFJdx36BBaOzrgj8UxOjaKmekJaNQqpJNxVicWWgq5W466dqn4o2dN9lcNDY1QUxZBLMLPiDI3ydeYwNpchwKRvDRQqRNPpdZxxtuKz8ehx26Ph9WQXMSQ3UU6w/mdoWAABSYTmhoasoUxrbAynL50lfOfLIWF6O3tRllJCRob6uBcWuTufCLhJLQ5JROQcQYOFQ9Cx0Y6kQGlIZLdHmX2LczNYGliEpt3bEdcp8IMErjaPwyTKwOTWoOylnKo9WpW0b7zu1exPD4NUSCGSDCCT3zxC0iY9OgeH8OV60MoLavAjq3bMDM9DrFEhOKSUsxMz7GiEtEktCIJTFRNhYIo0Chx7swxxCJ+eEN+ztGy1jdiYmkBSyvLsFVWoqO9HZVldlYJmrRazExNYmpuCs0drdCajYhHoxBT14pUiuGxcQb5ad7FI1GYNRpI4zFamTg7yTM6gktH34G9xMr2q+biEtTu3MXdMyDLUwrAlksAUs4EAwjNLWBuZBIri25UllXAUGBAKBPHxLIbhsoK1G7egrRSwWVqKhaDmroJQyG27SM1UUoshVipQposAhJxyOgAQ/kDyTiFSAltFxI5op4AKxOp4CXLQyKqqei5eOUyZFoNLJYiFGmN0EPGtq62slLMeZ3QlpghIwXe3CLkniD8wTC0Nht01mJMzM2j5/ogW0XWNNbgnkcehEomYmvhawPXYC0qQfPmLojTIsS9KwgT0a1WQa7XQqwV7BdoE3H1XUM4GkZJlR1pyhXQW5C6No70ogtjC3PomR+DSC5Buc6EQCKKFSSwkoiiraEF9RoLNGo9Ujo1nnvrNcy5nGgtreZD3JLXjY2tzdh3aB8kxUYkVryY7xuE1mzgZoBr5y9hfGIcW3bsQCqWwsL0HPQGE5ZdbpQV25AKR7G8sIh0LIFCcwHKysswMTuDYDIOS0UpqnbtwGxwBc/+5ghcCwvYWFGN8OQ86g0W6OQK2CrLUXloL0a6LyPg9TNhHlhwokBnwImBbpTv3owiexma7TWYeec8IgsuhEUpKJvsaHjwAELhIN59/kXUSPTYcGAngkVqGCzFkISTSAYiSHh8fKDI+Jb54CApMCJD+RM0Ho1GSMimRKnigwFts3TAE9MG417BYvdVuPqvIx1PIEoqLJsVLQcPQGOxskUt5QYOX76CUccCTl3vQ0N7Gz7+2BNQRTNISKSYGxpA2qBEeUMN2+BE5hcx9OY7EBPxF4lDRPudRo2pySnIyfJFroK9phJphQQpqQg6rZrtdcq6dlBbEOZnJnH5wjl0dG1BxaZ2xMVATKXifSURjTPho5UpkHGvYPz4CXjnF2GqKMfo4gIa2kmZU4D+N9+BQSpFfUsDwkEftAUmOD1eqOQaiHVGaGorIdJrWP0aJEtemQTzs7NIuH0YO38FYk8QuzZvhUQth9JWCFfYj/kbo5i4NoytW7eioroGoWUXlGRxvbiAgmIr4go53CMjsNrKsTw2gdGB62xZqtGZUNPVCY1ChlOv/4FJpphShJQkA2uhBf45B+rqauEL+uEcneL1VFlViqa9uwCyjJVkkFRLsZSIQK3XQ5LIQJGWIEMe/eQiEIngzOnTUEaisGt0kEdTiEdjKLKXIihKwVJZxorX7reOQUcWIqTMDvkx43VjU2sTYhOzyPgjkJK6U5pBSCbG6Mw0tMVFeODjT0BnNiDlDyFyYxqxRRfM1iLAqMGEax5Br58tT2tt5fAtuRDwB6AvMKGhpYWJh+WZeSZcqSGjoKES8hIzRrt70XPyFLbv7IK9qgZTFy5hyuPC1n13QW6wwOP1Q1dfB7XGiNjwFCaOvMzdYt4CDWJWPa7OTODG4DC0MiXu3rmH1454OIRUKAyLVgNE4giKxBhdcWMlHUFSIYK9xo5tGzZC4gnCllFCFxchE03CRWPDXgLThka88c5bvD52bd0G39wcRru7YdPrEXK52c6U8vSMJiMqO7dgaXQY41OTmF1cwJYPHEZlcwvOHT8Bv9fPVpeF5DYRiGBpdl4Aw/V6GEusGBgbRm1rM8pLinHj/AUMjw+jutIOrPhRpNEgHAygrKkGYqUcV8/CyxBGAAAgAElEQVRfgl6kgCSW4kYM+kwJrRmVmzvhTKSwGItDW2LDotMFKdJwTk/Cu7SABx64G1V1VfCTOk0qgUIswZsvvYyFuVk8fPhBmE0GtjSiwy/NVyqGqbEtd1gmoILahITMDMEKbi0A+88hGPNf5/2QTauB63xQ+70IxpsH6Tw1kHCYpoNn1hiMcopyByvq7s/a9+QfwoQDP5/gbtrjkZpQo9FhYmISL/72ZTzw4GFs7toO17KPLbWoJiAATErEAFVAbF9FtjdkeZRm9YVMqYTL48XVgQEcPXkGaq2OM0+JSKQORQWt/ZIUqu1W1NVW8fsHonEYCm0YnVlEb/8Q7+cBfxB9fT3Yu3srlJQBCqC2upqdMajhTKdSIUVuEkpyLZlHYUEBA3xHfvkcymwWbNlEDhgGBiepBqSGCuGARGBZDo3IghLZrks+eIvJUkvGeVR+nw+bOjaxk8faBGOGu9hXj6E/CspnO3T5Gax6jvmvdZuCkQ+TAmm1Fhm51ljOEYysYsx+vT9LwdsVQvnXufqz3nzh/xcE43okznvfxz+dYMw/FOdfd27+rP631XNtve/fOfcFEH0ti1T62RzBmP9M/hjBeHNus0JPmN+CmlBoFFjPIvXPIRhznfl3fl6BOL39PgoEI621N98rq+IQ/i7iHO/3Ihhz63P+7/R/862d8+/xezdt/IkE4xoq2PdLMK43bm8D1LO5rjkCNT/P5r3G0/v9Xv69WL3Or61EFeb2HyMY388e9n6vcc2f+zMVjNTIwsaYWeVv/lhcf1z8eQrG3HXT+BXyF2nukjNVAn0DA/9HCUaav9QcSTlbgn2pDpFIjJtnCRQlZ6C+vgH86JlnGG/R6fWIJaMoKbHi61//Oooshdn8KyGeiJx+cgQj29axOpfaiSRIQ86EDu3llFF28eJF/PCHP8TGjRvx6U9/Ouv6RCSnFD5qDjMa8S9P/QzvHD2KAnJlIexIQgBrnF2h/vLLX2KCkW3gxATiR7NCA0GFdKdjAFmNpvDUv38PV6/2M/kTDkfxkY98BB/+8IcQDgXg9wsZjBMT44zHrax48KUnv4i9lGd/05aCdyYhg5FJxmwDA++RZIkngNREMBw9+i6efe65rMWzGJVVVfjKV76AoiI9q/donSLMiJ41WczNzCzg29/+t5sEo5DDSQRjFAf2bmfgOJVtngcRjEoiBwWMiu4y5eJFYjEmJd9+5xieP/IaMmIVq8WIFCFCkiwxSTX1xb/4HA7u3882qTqdFrFIFHJSG0GK7z/9DE6fPcd1LWVtepZd+MY3/hZbOzcjlSawmWpZshJkZDW75dyqbW81UAlAP6lfb9wYx09++nMsu/1MOpCd3v33HsQjh++BlhQbSCCWCLPtLtk7UmalSmPAU//+A7z+xpvQ6nXsfPG5z34Kd+3cxi4S632tnp80h0gpKpUroNOa8KUvfgWzM/M8BgoKjPjiFz+HLVvasbzshEqpZGWb0WCCLxTDr1/+PV7+3asCiZtKs5MFiRYUChk+/alPMDkql5OYhZS8Qs0mE6sQDIS5ro1xbIcI0Wic1YvPPvsszCYTWlqa8OUnn4ROQ/ciBIVKw7gT/cxzzz4nkDGESUUjTMDTs6qsrEA4FOSakppP6dYTRphluwWPCiIa2apRwiqdaJxyR7U4f+ESvve9/2AcnGpnwjkf/fAH8PBDDzJ5QA2S9LyZrMzW9Nm0NXYCoS8SHcjkUsSTccaqKcvMH4jgyJGXcebMRXbEoUgByoD7+Mcew969OwkS4PeiL/o8NFZpPJIT0Oo9P7cXE8Y6MTOPb33r35hcJHtdBTVEI82N+V1bO1jBGA0F2FmNWpB4rSRymFWcebJigVrh9UAuU+HMmQv4zr9+F2QnT/j0k1/4T9jQXMu6T7pnRKpR0zoRjC+88AJefuklfOlLX8LunTsF2ipLMAqNbQJxlt/ARJ+PzlIsSEmSTWUKUoUCXp8fBSXl+MH3nsbblDefIt41DbVGga997ato3djM5xVa50ltSBmMao0BK+4FtDZW4TOf+RRaW1pZiEJEI5HNQp9hLm9OoNWEL/LpJBc9QRRDzZv//Z/+ieOr3G43Wltb8OWv/iWKC8zw+Si6K0dyK3D85EV896n/gFpN6mfB7lMizSCdCuOv//pJbN2yESlWMKa4KYFtzqmJU6FCNJFigjGZFuMPbx1lO8pwOMbkGt0nEpPQuYacYL7wmcfRtbkNJpOOCUwhU5TeT4XJiQV896mnsehY5nMZ3RciodIpIhgfwGOPfpDPdTkbX0HBmP3ouWagmwSjQE6Rwu7smQv48Q9/yk2t5HD4la88ibJyK5LJCBNx9MwEgpEYZCE/ca0vGse3zvdC7Sf8ne5EnuU7E4xUK9M9JDtoIhhN+PZ3vpslGFWCM0hWzUoZlV9+8vOoq61kVamU73uS80u1egOvIeQAMDk9i6d//AIGhqYZsyK7WsKe6cxKjTaf/dQn0NXZAZ1GyWu9RqXgsRKmc7RcnSUYA/iXb/0rRsYmIZGpBJclbhbKsMr9n7IEYyYVA9m15ghGNgegMyGfX0nBKGZ1MeU1k/vB0XdP4Okf/JA5uLsP3oXHH3uU50MwFGJ144UL3XjmmV/A4wnys+UaXkrq1QgTjI9/4H4kYvkEo6Dc5meYrb9ydb8w07OzPbs/51SMgr0tPfs01Fo942AqjZ4xhldf+wOZ2iEjIQUpCclojQpD9NhDWzIalRpf/6uvQ6tWIOD1sKKJQR3qYkrGMT01CY1KBYNBxw+Ouhty7kC0gEfJTiuewJXuHpTaq3hRHxgaZia2xFYO1/IyF1v79u9HIBDA8PAwA9JqmQS+qQkc3LYFlaVFCMaDDG4SC70wvYjzx87Av0zBlWIYrAXYf/hhTPoCGJ2chk6rhUGr4xtUWGBmYEKYECkoKVQ5EuHiiRZ+moDUrTO75Ebv9SHI1VrOKCTP4J1dm6Gn3KBQiH1uqTOAijdSV9orShi8pOpCvBKEY3yaF11nMgx3PMzdDCalAZ55N4bGJ7Bx+06EM3K2p9SY1JiYGEJdeTFCM9PYUVULjT+C6d4ByEnyTb7bKgXckTCioQTbM0aUUsxGVuBOhlFot7EyhvzDG6trUW4ugjIFaEgSe/4Szh4/g5bGjdixew/+8O5b8MVDqKivRiQdg8fjZoJHkkhDGk2hq7kNRVoTbgwOYWbFjbSOwHAZhqYmINVpoTGbUFxeCqPJhJqqKoiSKYS9XizNzGB7ZydStEgoiEn34MbQIILBAEqsRaiurIScSGdRBtcHB7lbK5nJoKTEhrraWmgUct6sCbuRkcc9Mdtsx5G1FKJRSIU+hY2TcoxsS+IJ9hcmkIsKGCqkyPaCuozkCgXcLhf0Oi3sZWWQyyTs3U7NdbEMMLswnw0B1qLYWsTfGx66zpL/pvo6VmZSZhtt9lKZlFVLadpM0yLIExlIYkkojVpcOnkcvWfOoK65GcbaSkymY2hs2YTKhB6JcAgZPdmjU0eNGL3nL+D4S69BlRShgGxV1Wq4kIIjHkVxZTW2btmG+ZlZ7iqBVAJDkQXLgQCD7qQKLjUVIrCwgKjTiRqrBU12G673XsbY2Agmphdw6IFH8Pbx4/jgY49j6MYwFueX8LGPfhQqiYwXOLFCgpVoAKd6L6Jjdxd3s0jiQj4qFRC0GPABNZ2Cimxn6c+RCGb7+6AmSXw4gpDHg8XZWRSUliCiVUNZZkNV12ZWjdIcJYWlJJ5gEnB2YhKzC4vo2rUb4SUnhs6chzcSQ0KnxeaDh1BcX4co2a8SQEwy/KzVUTyRZqm/SCZDLJlgW2ANqZF6ejBzfRC2oiJeQ4yktgRQWFjAOZxRykNbWILWWMB2aymjGqPORS6A7IZC6Klohhge3zLCiEOikqFt4wYoJVJWxk44nOgdG4XaXIB2sj10uuGdm8f+7Tux0N+PhbFxiBUybNh/F/T1tfA5XBh68zjCLg80RQWo3bEF5spSVlymkhlcePk1xBJxbLlrNwwVZYj7w3AcP4/AzCI/56L6Kqj1Gs7TVFrMWIoFODeRrFFPHXmNO0wc0TBWREn4o2EUKCjL1I7KSjvMajXKq8uhshfB7Xbh6qnTrNzuvOduOC/2wjW7iOqOdmgrylkRmo7F4HN6YFCpcaN3AEtTsxAlUnxwaN65DcoiIyJIQlNoRCaaQXDRh2Nvv4XtB/ewncFQ/wCuHDuOTW1t2LC5A3K9BiffegehBTeKoYI2LUYoGUemyIge1zQ6tm/DptpGXD3yOqThODdC+C1qtH/wXrZ/Scy5IXeGoKouQ1SZZnsHkVwDR98Qrl26gpqSYkgpzDoRhbm4EKFICIaqKlb1llRUIGMys2WHymzijqf0khML3VcRW1qEKBRGeVU1RgYHoauqgm3XDsBkgCiWwFTfNTim5zE6O4O5oBcHH3oAjfUNTG4qCcgmVSbikOrVSAdDCDocmLhwDjaaryIJgrEYrPZynDt/HleOncIj++/hQ9FyxA+d1Yzy6hqEPV4oim1QFxYgGPRh8sYgquproLNZkdJqECDfd4mE1YPJZR/UGSA4Pon08gq0ZjMkhSZiTXktjTuW4RkcgV4sgkwuQVAKjPReRe2GdkScK5idXYK8yIqmfTt5LERECShUKjz/ne8BLi+ai8tRZDCxpUpCmkFTx0ZMTE2g+/xFxMNRtG/qQEGxBb5oCFWbNkKt0yIlk2L4zBksjU+ho3ED5P4Iq1wDsRSUJcUo3t0JcTrBdt9yrQaesI/zbSXROByDY7CXl8EXCWJ+coa7rm1tzQLBSB2mSspyyNBmhWQ8gTQdmiS0B8c5byAuFeOd08eRXvFiX8sGzPcPwTO7yIfCpaAXG/ZsQ3F9DRdZC73XMHJ1AGazGVorZSprIA+EkXJ7OW94gVSSRYVY9vowS/ucVIz7HnkIMZcXI2+eRk1RCQKxCFzyNPZ+4CFcP3kG49eHuMOUlJFEcpeWlqFmUwdu9FyB27OMTDIFr8ONTXt3oHxzG2b6BzB/4wY2dbSh79RZaEVSaMtK4EUaLZu6IC4pI09IiNQ6uK+NYOzFVyHVKDAijeKyawYyixlqyPCxBz+AIoUOnrEJ7ugKRnxsDUq5wAmRFCG6ZYV6eJIRuH3LiHl92L9lB4rSCiz330CR1QYfNe8szMDaVIPyhgZWQNPBGbEYbly8BM/cHErNZlZW6zVqmBvqOfvm4ptvwBPwIZpMYMsHHkax3Y5JUj6v+OB1uKCnJrFIEu55B+zlds6qJnWuM+BHdXMDWpoaMDHQD/eKi7MOY65llOlNCFMeMymqiwrQffosjHoDEtTopVVgNhSEutgOucWGFbJn0eiw4PGhsqISrtlZLE9NIbrswo7OTdi2czuo8yvGeQESuBwOHHnheew/sA/NlLedIg0ddekK6Xh8AJTK4A8EYDQY2VqJCt4cebMaqMwBq6tB4vXAZKocc4fz1f83B5LnDj05kHk9UDT3/3PA8GpCZC3QNweq3jpYCaCGAPoLYMRqwvImeEDgN5FdVBBkgXDqzqSf7x+4zirGex54GAWFxYjGUwy+EXAmELQijI2OoLi4CCYDWfHHoZAr2XotGInC4w9gamEBv3v9D2hsaRGsRqNRaORkhR5AeUkBTCY919PeUAwKnQmxjBTdfYPw+UPsZnHy+DvYtKEGKrkYBr2ea0wj2ebHE1DJ5Zz9KBxigHAoxGv/wvwc3nzzdRw6tB/2CjufOxhIIWWAUiF0V+eyv5mkyVq6UK0qAoMAlEszMDDA94SAhHyC8aalI2fhUb2UD+bdfgReD+DnrBLuThdAiNXAeP6/30YgcMOcUJflj631gX4+Md9hwZr7+ZtjR2Bv1sytW/3a7036ra+Key8AcvX1rPUeOWL0FgmVVSTnkef5czlfEZebR7k5kn/Pc9/Ln0err2e9a1//XgjANg+oNb5y6uLcfKYzMyl4JqamUFZuF8ZpNtOG8swIwLp5fYK/Ud6vbNRYXh5L7mfXW0cYDKUxtOracv+P1rPc+pF/f2htEADOW/9T+L4Aft18NtzFLnSPC9ZNuWu+82astW7lv7cwNG9/v9X3/fbnu/Y9f6/1+/Z1W7BHvfM9bv8M+fvD6vGSG6v0MwTG5N/PfBIw/26sBsnyv7fWur/e+693b/LHPP0MKR5IwZifwUg/k299tfoa8ted3HNZbw3LvydrzpMsmMfuVuvM4dXXzPcop7xf1Uyzeq+8faQJBOPqffe91zLhFYT3FOYbK2ogQjgaQ+/Vq9ixczfkCrLLk7L6QXjuwtxa6yt3/+641qydIov7smQ8A/FZpRdhS8kEERka9PVfw8u/+x2GR4YhU8rh8/uxobUZTzzxUdTV1DDpRzOUMAxSwzAdS6AwXRuhXKQeTAkqDIVOh5PvvI0jR46wipXUg4TBEIFDn5scCej3yYkJ/LdvfY9BeFoBBGeIDNeLBIh/7jOfxM6dXQzEksoizvElUsRiREZoGIeh9Y2sDql2cDhd+OlPf47x8Uk+E5DblN8XwOOPP44nnngCwYCPMbannnoKs7OzWUVNAkqVAnv37MGDDz2EIosFXh9Zu4m4yYjO2Swey1ry0RMnDIgIlJGRUfzqhRfgcDgZIG7v6MDnP/c5FJcUIhr1ZZUuZBGfgESqZNLt4qUe/PSnBL76oFSpWfVBz5msCK0FBvz9f/nPjGVx3jfILjLBKkB6P2pmisZi3KxN93JiagYvvPgarvQMZWkHAmiTyKQS0KgVTBL+7d98nRVysXAEOo2Ws90I1won0vjNiy/h3NmzCIeDfM/r6mrw0EMPoqOjTYj6ySoIhWWSbCPp3gtEEmdQp4m8pppYjuGRMfzH95+GZ9nHvdkKhRqPf+Qj2Lt7G1RyGt0JiEQCYSBMAAkD1yKRAi/8+rd45fXfQ6VWMnlEqr6PPHoYO7Z3ca1FylYCiemsdFtzFNnqZfcUAuFzNqXH3jmBX/z8ecQiSRQVFeGxxz6ErVs7siofyuckAlVQsonlWvzrd5/GhUvdgtMWKcjilOWmgkwqwhNPPI59+3YhlYxxLh8TryypIYkpKa8ynLtI9rOUcfnL55/n16HSd2vnFjxJDf6xKOdhJkkdR/WlVIpLFy/i5d++xO55VBcSHn1g/z628yUsmRrYhMxTSr8T1hm2Rc2QWlhQMtKVZLgxQoyrVwfw858/C5d7GVqtDmaDjlWp99xzN4svKDeRiGSyfiUMlz68UEsIai7B7lOYy3TOYReS7HuQUu7q1UE89dQP+PFRNmtZaTH+6z98E2q1nBVR0jzHjbX2xFw+Iz16epYyhQbvnjyHn/3seQQC1DigFIiadJLJoEMH9+Krf/klhEP+rJBIaFiksx1NyNxaSLgpqTjpeVI9cPLkGbZ9jmXz10xGPb72lc+hqsLKc0dvMPJZgrgAuuf/839+C729PfycNm/eBKNecCxiIimbRZrbQ7MD9w63hJzhA6v8MhJ4fWH84me/xJXL3Ywt07P89v/6FkrLS5i4jSWT+Kd//haGRyeZW1DKREgngigvs+FjH30CbRs3cuMsEU9qtVJYY/kcRQ2uAulOOBGRfERqzczM8rjr7umBWqNhkvETH/84WluastbWEh7T9H+UagOefe7X+M1vXmGilRpNaF1JUQ6fOIH//LdfQWdnG+fgkoqaVZi0JqeTzHuQKozObPT8xian8ZOf/oLXIYre0ur0jJWzYjoUhFKcxN9/82/QtrGVo2LIXVAqUSAYjMHp9OOpp36EJccyi3oIg6VMTbVKjIcfPITDDz3AeC3Ve3QUIrEWN6ESgS0V9kXav0ixTs+RnNV6e/vx/C+PYG52EUqFCsXFFnz1r57kvEJSTgtNE0IDHY/9nDI4u6murgfX2mvzFYxEUNO5j5TaZI1MCm7OOpQp8K1vfwcXLnazupRzOiUybsyxWMx48kufR6XdxqQrrTHEaUlkQqMqzQ0az2RL+vu3T+PXL72BcCTC+wHFkFHjDSliaX5/42/+GraSIiYezWYDwkE/r8uUxxlLpBFPpvHNv/uvbJWqVGt5T6c4wWg4wOrH7z31HSCT5P8vlRDJR+RptjbJNp7S3kSkKVusSuQ4dfIsXvj1i3AsudjR76H778aHHv0gNyXQdUplSly+1Isf/ejnEEsU8PmDQpShXIxQJIDPfOrjePShuxENUwajhNWz9H1aU4TmhPxs5dufgGBakK25cucVthdPsCKePi+piOfnF3Hk17/BsZPnoDPakCCHJAVZwcYheuzhLRm9WicoGJVyeD0uFBUW8IZH9SJ1kMxM5xOMtABnCcasD3eaJLcZES5398BitaGqrgEeXwD+YITtlWhDnJ2fh1KlZBsI8sANBgKsqHKNjeDdV17Ghx65H9VNtfDFI+ztOnx9BM6pRVSXV0Gt1cAXC6GytQkp6qKnIodCQ1lFSV3NMh4wTA3SpZHlQCIBOXdoC1wo5c+4vAGMzy1CLFciniJLyCA2tjZBTeq6bI4MS0zZ8zkMlUKwsEgn0jBIVUzYkRJsZGoMi24XZ0uqFFqEAjGcvXgFCl0BOrbuRZLIK1EM53vOorGhCgZSwURj0HhDMMYz0CaB+clpZv1DySRKGpqRNJmwmIkiJE1DpJSxvQ512kjkMuj1ejTVN0IJCZzzC5iemEI6lkR7cysTfBOzU+gfvIaMVASjpYALStrcmuqbEPQFoZGrIYWE87so8Jl88en6CVAsq63GMGX1hUNscXrPoUNs1WiiXCyRGJFgEGK5DEmxhJ8bdXvQosuWbzKyOiVcWISx8TG4lz28KFpLSlBeWgop72BEKAqhsRwiy7YfwhbOYc1kaZFIQyylhZXGHD1H+l3KXS9UVNGiTAUl/codD7VqNdtqUfd9RiwAbDdGhtkSrrKqEmZzAXvpO5YWoZRKUFRQwIpKqsZEtHHQ8qdSIUiSd4ihFcuRCoYh08hwvbcHS8MjKC+2IS6VYhpJ2BqbUWuuhJSuX5ZAhAJjZVLMjo7j+R88A2VSxJtDdUsL1OU2+KlAVKqRSVKQugz+kA/GAjOi9P8Vcnh9pMqTwEgqzUAA2kwG0lgUm1rqoVMp0N/bjVOnzsNktnL3XUfHFmgo7HV+CfU19ZidmUFFdSUqm2og0SnQP3kDIVEStVXVUCTFnIVGnvCUtUAALncBEZCWTsE1PYXeU6egTqZgJD/7QAhFOh2TEIuZBGRlJWjcvpVJQlkiiYWBQSyNT3Dxb2+sh6WlEQmJGL6xKUycOAd/OIqwXI6Nd92F8uYmxGnhFJO8m09pApDJz1PKClcC5SgHT+L3w3HtOmYHrrMNpUipgLqoCAv+FVTX1qK5pQXegUHMX70GGeRwU6G1pQ22nV240duLwMIS6qrqYaSGgVgEMVESK2E/CstLILMU8mv29fTBm0yiZWsXbOXluHbxMlyjE+isqMbkpStIBgKIpJOwd2xE2eZ2LBFp+voxGCRyRBRi2Le2oXhDIx/0lGIFZk5fgNPpRN3e3cjIRRi/0oPxcz1QRBOQiyXYcnAvq9G6jx0HtEp+DY3RgPrSKoye7oGCnmEsjIG5KSSlgEJM2aBW6JUqyMJR7ojsfPAAEtEIbvT1QVdkQsOWTrjO9SC8uAy1wQBTZxukpcUQy1VIU74ZRHBMTmNpYgYxjx/2mhpY6qogMWmRkKQRpyJxyY9rr5/CjdERtO7uRNu2zYgppLj49luoqqtFZVMDIgEfwm4vZAkRYlOLbJEaI/V3aRF6J4ZhtRZhS2s7AhPziLiWERAlUba9HUXtjXwIIFWje2AcupJC+Mj2Wm9EYVkFlhccGB4chJ4O0s5FiOIRGHVaBPzUVWuG073M4dkgMsmkR2N7G3QKNfyDIxg6eZrnBXmpGyxWuBcW4YmnoKqrRsJiZruU6z19SHgCmJqdxa57DmLfww/i8sXLmBudwNatW2Cvr4aILGAkIoRmFzF2/gIiM7Mwa3Wo3rQJ0XAIk24HFlc8GOruw672Ldw5THm31sZqxL1+nD9xGgXVNWzlmo5H2daGCGRxJoGkRoOEXCAPyWhGHIoAgTAGjr4LeSSO8vo6SK2F0FotcC05MXjmAuqMhdADuH6tF+byYkiVSqgUGgxeGYC10IZFXxDV2zfDuqkJjtAKgkE/eo+eQpPFBqtSxwp7uVKJybkZ1LU0wxfw4/yZM7BYLDBbChGMhZEUZ7Bl9w4Yiy0IRyOYHxpGOhyFETL4JudZoRqFCJaWJlTt7UJUlIBaooBYo0UmGmZ1E32O/reO8dpvqbEjFI9yEwjZPeltRSjb2IRYIIS5/kFI/DGojQbY2lsBpQIitYbXIF8shiO/+y0K5TI8cuAARG4fZvoHkYklIDHpYO/cCEVZIZKiDJLOFX6WGqkSUr2OlVGZeBTB8WnMj4yiuq0VssoKxMl2U6PFuaPH4FxyoLWmHtFFN3dJJ6RixLVyNLe2wDs+h8WpaVgq7UghhVdeeYXzFTt27UCI7LEVQt6Ef3YJppISSFVyjF/uxo2eHuzdvxehRSckwSgcmRjcSKJlQwcKq+uYRAUdsv0hjL19knNILy3PIKiRoXVjO+D0Y5utGoGhSRRptNBaaO0PQ1pi5kOnVKVFmMLilRIU11cjRHXWyCgGz15CbNqJEqUOhRo9DIVmjC7No7q9BdVbt3C9A3pvIhh7ejA3OoZiapwJR1Go00FbZGWbvuvnzyGWSsJqK0btrh3QFBXxvs11IquExUg6XAiuBLgody0swkI29ho15Eo5EAhgZXQEYr0S1tpqeMYn4ZmZ5wYnOgybigrhczj5cB8lQ+0SEzS1VUhqCwGtEZ5ECj6I4Y8nYSkoQsDphH9+DvJYFC0NtUyAE2YQowKeuunSafz6yAuorLKjc8tmPnQT4EPqbiKGqLuYDp7UaEQgi1JGlpq3FH/5pEQ+8JcP4P4xIDI/rzEHvOZ+zydG/m8SjOsBujkiKh8Qzn0eAnoIRhKukQ7GtwP7FJAAACAASURBVNRIlDNx+sx5TM3O49EPfRRavYmbuWitIgp3bnEOk0SIlNpYWUjgHmdepgVoJy0SM8H4xrF3Med04MDuPdi9aRNEiQi7jsjEKahUcsEuWaJAOCWC2xfG0Mg4QuEo1x+XL5zB5z/5YT7Y04GFajduUiSHBO78piY0CVtbMTgoESz0T5w8DodrCZ2dnTDo9FzTEigaj1Jdo2SwS8jakHFDCI0Tyo2m7CW6ByqVEv39/UxONjc1szqeDlm0XxLolbNdumVBujaxtt64YfKFs07uVDDmk2A3AW4+ZRPIIBxuc2M2X424JqLNL/D/HcF4h0Nr3kWtfy9uEUK3A0S3f6I7yQGBeFr977cTYsJ4zp+T+fd89b+/18+tDWKsR6hmCcB1vp17xvnEFo2rianpmwQjNUzRWZpsg2jsvSfBmBO3Zsm4m0Rf3me/DUzMkjurP1M+wZi7F7fdT8acBeIj/9pvuTVlVaV0ls6iokzWrSIl89839zr5hPDq9879/Fqk2p3X+ecQjHfciZsk4/pg1q1u+fy1l+9QnoKcwSiSH2SfzXsRnTkCaq3Pu3qfyr1HvvJkNdm3FumWGxvrEYxr3eP8f1trP1k9p/Lv5rp7Z14M8uo5mz8P8z8T/5nU8gSq5xGMq5Wud85VoRkkf21dPQfXXT+zuhQi5ARQT4RwJMoK/R07djHBSLjPLfLwTnJ69fhYl2DMOsEJc4YIe0ENRA10jGuQ4kkqx/z8HI6fOIHLPT2MvVBDL7lCPXD/faivr4VSocwZ0zH4TVfOuYykTEmJkMhI2Bb11InjOHv2DCoq7Th8+BGUl5fxGZXwErbGhBhTk5N47dXXMOvyM1icNT0QGpKywPonP/ExtLY2MlZDSg8ieWQKGVKUvSwhW8g0RyP5fAEMDt3AxYuX2OqV30dJBK2YQc/HH38Mjz32GMfZuJwuPP00WaQOo7zcjsLCQjgcS+xARk3EGzZswKbNm2EpLoY0AyjlMs7mI2yMrA0JA5qdmWUS/cKFi6wWIhxx0+YOtlutrqpCKOyjUpzBXlJ1BIMRVi/6fUG88eY7OHHyDJM5OWKUCB9qKAoHvPjspz+JrVn3M0KliOgKhwl8JQxQIGYJzObPFo3h1Nkr+PVvX8PS0hL0Rh1nOXKGIjXhRcKwlRTjAw8/jMaGBiYqdNSAR4CsRs/AN32OY8eOsrsEESrFxVbs378Pu/fuglGvZQEGNdVRXR0MBlmZSvWQMC7FcLncuDE8gp/8+GdM/JpMhSi12bFz125s37adrUUzyTATjGRVyrIuqjkyFEEjRzojxbPP/YoJRqVaAaVayTmBQe8yykpL0N7ewcSP3V7BYDTlp9M4JzA6dz8I6Kc/h2NRFpW89NtX4XF7IZcqcc/dd+Phhx6AUinlDE+qz2i+kQtZNJLApSv9OPLia3C6PVCRewXf45xNJqn0nsA9d+/n/ys0twhZg0SQJuOkZgWrjd5440309F5l8pDONfQ6W7dsxhe/8HlkUkScEAGaQpJIq6yN5OTEJE6cOIX+vn44nS5+Prt27cI999zD+bVUf7KyJ0kEuxAFQBgf4bz0GqSE84fCGLh2DS+++BKcLjfPr9raOjxw70E0NtRyzUnnO8LOiTjj3Efa97MNB9QUyQ4shKdmGzKoRsiQHSy7qgm5z4tLy3j6Bz/G9NQc24jec2g/Hv3gYag1hHnGeY6utRcRqcr/ns1lpD2LfgUjCbz0yht46+0TkEtJ5SVBJEK2tNS0uYxDB/bgr776ZUQiISErMiM4D9AZjfBdxg8Zm80gGAzzZz979gJOnz7L+CQpS/3+IArMJnzu049hW9dGdqKLhqOQEw4KES5cuITvf//7iEYi2Ll9Oz792c9Aq1axeCngpwYAhUDsZhsrcyqmmzVTtgfwVn1K5xMhh29sZAI/+tGPsbK8Arlchr//h79Dia0YcqUMwXAEf/df/gEuj49JG2qKlokSTKhVVVZh9+5daN+4ERZLIZPqxOrSPWdyK3sttIbHkiJ4PF784bVX0d3TjeUVD2pqa3D44cPY2L6Rxw6dZwTFrpCJS6T+s798AX/4w1HIZCpBjS0i5wGaWz587WtPYueOTiaA6P+qlRoh5ostLgWFMJFXRIxGogm8few4fvvSK4gSdsLrJP0uZbxKlIiic1M7Hn30YdTVVSMSDrPTj0yqwfnzPXj2uSOc00e4EeHl5LpE+iBSMH7wkYeZVKMhSbg+2Ubn9lo6b5OCm9YAzn8k96XxCTz7i1+yVTW5YNEZq6ioAN/4xtdgsRi4oZrVkHTaYhUjrUG3N+y8H4JR6IETLHEpuk6cEcHv97N4hhSUZCE6OjmJf//+DzA6McVrPDWTi1IZJKIxFJdY8NnPfhKbOjbwnIlGg9zox88427RKaxPZ0Q6OzuKZn/0Ko6Nj3KBA+y3lF3M+bzKOQ/vvwsc++jhHgoQCPj6D0p4tkSjZ9Y9yfv/xf3wLDqeHCXXiIojHofNqRbkN//yP/40JS/pFeY7cnCJMYp73ROBSM4NGp+fm3EsXu9lOfW5+iZuS6DruvecA57sSMUjjQyFX4bXX38Qrv3uD13eKBlQRMSpOIxIN4pOf+CgePXw/W6TSGkm/qJGC9zWpoAgW9omb1Y3wBz4McEUo/DWvyZKapIhzExxNRKy0vXb9On75wm8xMUsOdYJqm8ax6PGHOzNGnYEJRtrcV9xOzibk7lwibtJxTE1NQntTwUgZa7cTjNQhoDEYuFOaiMWm1o3Q6E2IpTJYcrgwNj4Jh9OJa4OD+OxnP4uCggIMD92AKJ6ALBTEwIXzaGmqQcumDQwwQ6bEr547AmlCjM72zTCYTdAUGKAw67HozWarUeGUAhYXlngho/w5UuHSTaObaVQpoaH8HvZvlkCiUCKaFmE5GIZUrRWYa6TZWozMJkhpx51dYilPXJUkDXkmjFSUPNbJNiHB2X0KkQjTIyMYHbzOG1/jxnZ4I0m8e/oCzJYyxFJyOAIByAo0cIaXUVZTSnFtUMZiKMqIUa3SY6lvEO6RSRikcs7Hs+/YiUW1AsvyNJY8LoRIPZUWQS2SIBANQ2UmoN6GUCyGmcUFRNJpNG1o5oBoygjT63VQyRU4e/o0Wptb2Q6D5Kv2qmq2E4glM9yNTopP5/gYMqEw9hzYzwoxh8eD8dkZLhBn52YZwLEWmlFoMKKuqorzOH1EwiTi3KlDqhYhclsAPagTizp1yT+cQGxaNOi1aJEicwjhiJ61uqAJnbXMEToFBX/s7IgWNnQRWYmQ/JnyBUjKLXgR+/wB9Pb2QkvgdzqF4qKsgpItCGgTTMMf9HO2po4stQhEJWYzazGikEogInKLCD6ioknIRwcK8jiXyiCNp5AOh5GRZzDQ241aUhbOLCLoC0HdWIuAToeYSMa2nxUFRs4Kpc7DhekZvPzcC5BEyA5Bju377oKxohwTDgdC0RhslhIUFRZhcm4aMqWCiyqX04FkNAKVSAKDXI50KIRMLAKtUo6mplpoDFp4V5bx7onTmJ9bREmRDTKpAsWWEkxOTMGx5EShtQj2umps2dmJuCjFeVYj4yPsDWKUqlmVSfaZ5WXlsFdWcKYlef9rlHLE/H4sjY1BmUxDQUpRpxOLo2MwWQphaKqDwl7O9oNisiNY8aP71T8g5HDxomNva0XNgT0IZBKQByJwdvfxnJeZC1DZ0QGpyYgELZ5iIo3pYEVdgXRvlJCQ/WmcgD1AKcpAHo0i5V6Go28A00PDKK2rg6GmCuF0HHqTEe6JCSTmHJCsBAX/c5kMIQnQtKMLgUQCc+PjWHa6WAlR39iAKNlpiCh0XslKh5RIgsnxaVS1boDEqEdVTQ2Ovv572CwWtFXXYOzESTinpjmrtXbzJphra+Fb8WHu4lXEAkHAoEZVVzsC4iSmxidgL7TB2z+Cmckp6IoKsJKg+6lEbN6NTIw2Mys67rub88YcQzcgMRuR0Mp5vSzUFaD71aPsvO1IxTE0O4UNWzejqKQA1wf6kA5FUKrQQCkWoXbLBphKrBg8fRYFtiJUVFRi7NgFSIIx0JZUdmg3DFvaIIoJVgpitbCJkZdC2huCsqCQCV4opcgo5QgHggiPLeDSkd9j2eNBUW05th3YjemlOVwduIpNWzbBVmZjgr7YWoKq2gZkIgl455eQice4mFqYm0NJYSHKCq1obt2AQMCHjFELY1UZ23jSZj43PI6hy70gW4LlgBdGWyk27dqNjEqJAG3UNB6iIUiooF7xIhEIQ0kdVq4VSDR6LLsXkVFIUbuhFWqRHP6eaxg5d44bQNJkHc0gtgwRkRSDKyvwaZUIidJYdi7DLFZwx+ihRw6jpXMzhm4McR5hU0sTTCWFSEsybCEZnV1Cz8uvQUN+5Zk0NuzeyU0tvbMTmAl54XG5sb1tEyi5uaa9FbaNjQjML+H6ucuorKmHpa4e05fOY8XpQLG9FDKjHpoyG2QGPRxON5RSOSymAiQ8Kxh65xhSKwHEYwmo6yrQdmgfF+ETF7tRLFFCk0rCH/QgoZYiEI+hkuw4r95AwBOGVGeEtMiE8RUHJGYNmja1gUpfi9qAwdPnIU8ANRVVbCVd1bYBCaTx7E+eQU1dLXfkKUxGJIN+6ArNHEt+7WovQl4vmuoaYVCo4R4ew+T1G1AbzSjr3ARFuQXdA73QRjPQSuVIUnanVgtJMoWV0WkmyEq7OiDWkHJajPOvvYOUTIy2A7sQci1j7NRF6Lwx7hqu2LEZ6qZapJUyiHUGnDpxEifPnEapUYcP3ncvqN4YPH4aSX8IpbXV0JRZIbVbkKDOTCpkAjFW0RI5IVXI4JyZwOL0NII+P2pq62Ctb+AcAdfEFJzj01gYnUIyloDKbEBELsaGXdtQVFuLZbKMPd/D+bveaAgBWiMnx7GlYzPUFjMUFhM3CfiXPUi7/TAYzUxaheYWEfX5UN/WjITHDw8R9yY1ijY2QmstZgcCkIpQKWXSIhNKYXJyDL+/dBrF1XYoUyJst1bDe3kQojkXdFIZxCoZFqIeqGxmeOJhJhgj1I1r0qPr4D626KVddenGKH711NMo0RhRYS3hPVFl1KKqpQHGtmZqcRQOPqIMk7fhFS+rtUW+IJbHp+CYnoPX7WarcK1ey3uhRG9gda2qwIhoPAoxB8mn4V9chE6lwcoyjftlVNbUwmyvYIXaUncv4gsLiMlFaN6zgy2Yh6/0okArWFERSZSJxhAPR6ixGHKbGaX790KkMSKl0ABaPUJSBZJyhdA0RGq4mWko0uTNb+EMRpFCiqRE6NsmwnNkdBjdVy5j955dKCw0sWvI0NB1BpvqauugpGxHlYprBjoiUAOTkLlxi6xZTVa8X4JxNSmy+vDz/zfBuB6wTdfN2VJZW1DBMVboOGZbMQXlFk3j6R/9BB/80ONo6+jEwpIL4UQSIq0SC24nW7qRvRI1FibI1kskhd1WxmsVRSBcHRriDO6hsVFIYnEc3rcPLbWVrEhMxiPcuEHOFfG0GGKlDpMz8xgdm+C5QftGoVmPRw/fA1EmKUQakJKYumK5HqP8Qwni1BBI2cwQsrEoY5Eqw7ffeRu9PT04uH8fmpsaeM2WScTciENNHmRvRlY83OwGco4n0y/BvimnYKR/b25q4uvh50hENdWHuVqUs7yz7eXvhVDf8T3afde2FVsN8N8C2AU7nNXA+nqky61z359HMP4xUn2tj/teBON6qp47icNbxOvquZQjBQSy5U5r2vyxzuN7lZIon2DIv/71AIv3Ijzf+3Fn1aDrKBjp/YgkuUnSQcTjeHxyisF0Ahsp/4wJxlQy26mfO7DnYMCcijEnZrw9Vzb/2u8gNPIIxtXrXO6+5RNavDIwYJazfs1hCTmC95ZlJZ1tqamI9hq69lyj53vZxebG2lrPK3ef85/R6rGZv3bzNf6JXzmC9CZUkqcsXk0I3vp73v3Ph1lWWVKvfg5/bF7l34PVc2P1c+RxtI5abi1i/dZzXF/BuPoe5OZU/nPIJ/RWk5rv+9avYZG63r26bR6y4pxAKGH9zFdArn5Wt64lqyy6CUDfak54r+vNvR6Bu/SV+z0cjTNZsH3HLiHbjVQ5eSRyDlxb/dq5ObX6nnKbT3bY3rqfWWtRnvY5bRSBraQAIpemGManpnDpyhVcu3YN3hUP9DodNm1qx6b2Dga9hQYaBRMVRFZ5vV7OPRufmEZfH1mTSrF9+zbOryaXMSKdjx8/jrffPspAIO11wUCQyaKEmHLXqNmb0EEh91AgeEQoLSlmxQdFWFDGVDwW4fw8aiYk1IRcI0LhCFsTBgJB3qeptqPXpxqAPg81M3/w0Q/igfvvRyqe5Ebon/3s56ywJULQyDl4YczOzmDg2gDmKPYhmWAbdHLSMFK9yuSLhK93bm4BY2OjWFhYhMGgR3V1FTa2t6Gzcwv0Bj3npilVcsYqAwE/Tp48jZ7uPs6+jETjWFpysdpNLCHLWiLdBLKMbDm9y25UVNhRVmZjYqGqsgL33nsP41n0ugS+knKR1kIGS8VS+IMxPH/kRRw9dowbnkhpROs82aKq1WTj6efauK2lle8pKSK379iBuw4eYIKRpvnc3Bw/t/7+AUxMTnDt0tTUyM5L9XW1KLSQGxuROuRCIUUkGsOy243pqRn09Paip+cqK4ZKbaXo7KTn3s4N9axIIVtCBvdJjSTkNgsEI9mqiqDWmfDMj36Co+8ex7YdXaiuq0JJsQVLC/O42tuD+bk5mAsK0NTUhJbmZpTYbFxHUcQUDWHKGSTic8nhQG/fVZw9dxbBQBRmowX77tqHfbv3sqUnqScj0RBOnDjOhBSBs8tuL+fgef3RLAhNc4NEIWTVKBASO3dtQ2NDPVvYElEktM6RLiDNw3V2boFjtyj7jmo8AtlpfyKob9f2bfjsZz7F0ToUFZXKJCAlP1EREI3EmYAO+MPo6e7FlctXMDIywoRuaakNXV3bsH3Hdj430XyjfY/2P/qKxWOMPzpdLpw8dYqfHeHHttJSbOncitYNbbBZCyBhW2FqJCJLT2HvpDHAJH7OCYEJRmF8kxhD+F6SCUZBJUlfNKdETNy+8fu32PHjL/7ic/yc6D1IGXQT+F/lWEGvScQpNRiEw0KWKM23kfEpvHX0FOYXXJCKFUinhIWKrjUc9mL79k58/GMfERSclHcoIRJeiniCrIAl3JRAr+dwuRiDJNXy9cEhXgMoyormBn12cpf74uc/gfb2Jix7VtgRhew8J6dnOB92cXGRyXOaCI8cPszNpFqNmn+x0pNrlHwrzVxdLnSysN1s1kaV/oHsQyXU2BiK4XcvvYLj7x7nBoR//ud/hFJN6lUx/KEg/se//D9YWHShoqoGO7dthcmgZvHJQP8AC25KSoq52aG2tlZwR9TroNVpeR7S/QsGQhifnMXpEydZTEM13eYtm3HP/fei0m4XzjJSKbsTkT0v3Tsan9cHb+DlV17D8I0x6HQFPA4SKXLjkyAcWsHBg3tx+OH7WEVN94osZ0nYkUzHeNwpVRoByxaRklCOuflF/OjHP8Xg0DDkchXbedL6S2cbBRG6oSAOHNiDBx68D5YCM88Zvy+C559/kVWxMbJKlhJhnkEsEYVKKcajH3gIj37gsECqZ1I8/gWyUahLiPRixWAyxVFooxOTOH7yJCYnZxiXjkWIO0mhtNSKv/vm11FkNd4iGEmlmxEiAG4GOK5ys1i9j+bvt7zXkvthVvlLzS7JRIodvWhNmZ6Zwy+P/Ab9A9doxePalpyOMokUNxpQ88eePTvwoUcfgbWoEJFIIGvTmmtWEux3E8kMokkRfvPy63j11dd4jNJIIwKR9l2KEyGk4uEHH8D9994NnYZ88+iALSEnam7AuTY4hH//3tOYnV+EWqfntZstmUNBtDQ34O+/+bfsushCKzGNcSFzlLB5Pu9SA08yxc0n589fQu/VAbhcHs4NFhx3Urj33gP40Ic+ALlCxs33yy4PnnnmZ+jvvwGpRMlNvUQwUrwhkal3H9yHz3/6PzEnxm6TXHMlea6SjTf9+RbBeOsMTOsI103ZnOycYyn9AxG4hD0RHsNOk1Faj0RYcnrw0qtvof/aINcYVIeIHj/cmTFqDfibr30dKoUcK8tOBhqEYp0OFzFMTY7zAkC2RjmbhtxgoY4sNgGQypjUGhweRV1jC6yl5XB7fBgeHWeFypLDyfmF1O1RWVmJybFJVshlvF60VNuhUkowOjeFhFKGutaNePfoKaTDSZj0RqjI+qu0GFGyFQwHoJDKYS+1w6Qz4dr1QWZt1UYdRZtyZwDiMVTbimEzmaBkyXQCEoUKgVgS0w4nE5ikDCSbBIvJwCHNbocDfp+fbRRIVVNIihefG6JgHBqNESEiIkmK7Pfh+rsnEXO4kcwk0XbXHihsZVgJRKHWFmDRG8Yfjp/A2MI0TKWF2HVwD8JhP0xKBZLLy0g73VggC7gUUK43QkFSXnsFZiQiRIxKVgb6RqehWolAlxLDG4ugafsWyKwF6B0bRohk1EVmJOQijqxLkp1BJIr2phaMXBvE0uwCquyV/NCdyx5oTGZoyKJPSV0iflw5cRL3778LBw7ezda1Cw4H5ubnebOjwUaLi8uxhKDPywUndWQl2bM4CqvVinKyJiUbTlKHskyfwq6FDh8qlongYT/lVBIyIndpgJJagvIPs/14uc5xmrBcIMqzXUhJAosEVSMVxoI0mwpXEYLBEBwOB7822WiRJW6prYSJYba3oiJZKmUiVK5UIRKLM/lCF0bXyamLlDWQJRxZXClRIEbXJBJDlcxAxx7rUfRdvYx6awlmuq/B5/CgvKsTQ8EAFpJxVlZ11dVBW2jkfDZSDR177Q0U6Yy8sZRVV0FdXAQpWfLOLaDaZkdleQVWwkEmsDeQzR2pb6IxzN8Yhmd2DgV6Hcu2a5vqUdxQjZQkhbg4g3AiwZLnQksJ5senEApEeAHxhcJY8Liw465dHGJMlsZqhYxtfqdHx3Ht6jWEAyEmTts2tGFDextbusYJ5JCJOadQRhtiIg3EEkitrMA7Ogy1QQdVdSWSWg1b6ympEIolcePd01gam+QFw97aAvuOLjj9XrimJmGVyqArs0MslkGi1SKjViJO/tUgmTcb0vDnlpKUXUQFS4pzCRLREKTJGOTJJOYvd2NmYAhbdu6C3GoFyYkpo/Xs229DHY7BIlYgEI/DWFqGialJ6MwFbG+bkklQXGHHW8eOcvYY2Smq5Qq2yGALiRTgWfYjngEWV1Zw3+GH4HI5odVrsHXrZkRmpxF0OKHSGyDXGjE/PQf38gpaCIwk4IhsLRUiXOq+jP7uHugSIlhFKqgUSkg0KrhCPmxt64A8EEMwEmTFm9FowtSFbugzUihKCqFpbwBMGog0Goyd72E76WtTk5iZnMHHP/5xFJQU4dpAH47+/vew64woMRmx+a6drM64cfocistsnBHX88YJyKmTSaNGydZ2qKvKoJErkVbKEVdJITPouKNEQVYoyRQ84QAmV5zwREKQpURQO0Nwnu3DyvwSGpsbYLVZMTk7hZn5GVjImrepEdOz09wZVFZVydaiGq0Gb736GiIeH8wyJZQZEazmAohkYqgtBdCVWeEIeFFeXQWtxQrX8ChmRifYh54sXnXFxajc1sUWmnEJbeBRyAgMzmQweOY8JJEEDGIlQk4vGjs2I1FIKuIgIh4v4s4VGKJJ+OfnBe90nRKhZAKLZPGYBCb9QQSog0glY8W2LJTAof0HUVxVgVAqgfIKOyRpQKlR8ZoUprw3skFJSTB27F0E52agM+hQ17mZlWjzkQDOD/XD51rGA3sPwKAzQllciIQkidErvZi43IedHV1sfRNzOxFc8XCR6YtFYd/QAkNlJXp7eqHXaNHRIdgIjr31DqQU1iyWwNzeBOvGFj4oReaWMHupBxm/D2qDCqICDWacDlZ6JV1BaLUmmOvr0DcyjOujQzh0+H7UdnYgFPFDSpYZK36IggmMXOrB/JIDO+67B2qLCf/2v76F9tYN2LtrD6+hI1e62Uqa1HuD587C7XBCJhJxPm2xwYwz7x6HSqVB1333Im3WoLvnMpKzbpjkKrZfJXtcKjI21NRDbSmEpMjIpASR3CFvAOFgEGrypF/2YeTMRWgjwtyu7toMnyiDCHVYGcx44be/haXUhqp6OypqylBosSC17Id/ZAaLw2PQGo2IF2pQWF0OS3k5HBNTGDh3EcUlJahtbsDxd99Bod6IsqJi9F/tg7XYhqaurbh++hwibh8yoRgT40mTDicHLqN1305sPXAAjsERzPUNoZpqEbcLfUMD8AYCXDzK1QpU1tbwv88MjcAMwTo1KRXB7/agzGaDPxWHNBSHIS2FVyXCxvv2oqCuDon5JThn5xCRpGBvaIBUamArxlePv4naulrUWm3YXLcBPc8egZRyQ7QaFNdXIa6TQWLSwB3wIR6nxp801GYjaltbIGLLIREykTgGL/fg0onT0MmVaGlqRCgSRENrE4yVlXzoUBl0SKQSkBCBy12wErbdvX7mPMb6ryOwvMJZvbnikNbfYCjItqZkmypTydnG2ulwoNhiRYHRDKu1hAlybzAIu92OyOQM0g4HfKkotuzbA3mpHQuXrnAONClNqVbQi2UQU0FL9pjJMAwNtfBRZ73GAHt7ByQWK8IiEWbmF6AkxfviPAxKGaqr7EiKkpBohDlNwJVCQnZCcbzy2ivcNdjV1YmRkWEsLCzAXlGBcrudlfBWK9UkNkSDAcg5o/FPIxjXBy/Xt0TLEVE5YuP/toIxH7xeD4TPB5A5V4jsx7MKRuJsCCigPYwcA5RqHf71u99D14496OzaiZ6+AfiCEagLTViirGslraFClnk8FOH82F1d2zE2Msb1oVitRCidwUo4AMfkJCSBAO4/tB/tba18kCSQh3KVxQoNQtEkr8fULT4xOgrX0gI+/OgjKCCbbrJTpvpLLIaSJAfUoJYg59jQKAAAIABJREFUAkbKBxW5TMndzgzEQcQ1Ix3Ge7qv4PKF89i7eyfaWqmxLpqt5cgKRwwZgZtx6rilw7McaZH0ZsctKRipwYcIRj7jkjUpKxkFlSQBykLG5/oE4/pkAnXHr22jJxBnt0g2gesQ6lECa4S/ZzvDs0DWe5IWOX+tNZD0mySEcFK/zYryjxEhawPzf5qS8w6gfZVlbM6uka4lR2oIBFhWnZC9iLXm5mriI/81BDDqdkJuLbDiz7sHwvN5r/WCO/yZGBJsRXMWqdRQa6+oZOA5mRIARz43M+i4PsFIAKNw7hbAv9WffS2C8WYoYvYe5isIc4TOneQvGyTefPS3iD2BzKW/E6BBZAGvI9z5TICrkPuz1tfqa179bNYi+NYiInPX8qcTjMK9y33l1ur8e7DW2BCua22ScfVnWk3irj13hOeXsxZkAClPCZl/fbl7tNYYfj/3mN5jPQVj/v6w+j1z9+H/FMFI63n+Z8m/9txzuOP7eQpG+vxCxtYfs3cWnvFqAnOtsZd/DTfXnywAmVMWEnFDTe/btu8UCMaMiG0Vb42T9ZTNwqvnj2m+Jtq1eC1n6eLNNV6Yx0J2kdBQTQo1UvwRQZLgJmrCLkjR2NfXhxtDQ1hYmGeijb5IZUSN1az4Sibh8/sY3ykssKCN4i3aWmGzlTDoSJaT9LrUZO5YInVhjJURlAlJe12aQWMhq4znurB8MU4jNOnQPaaGHcp1o4ZxwUGKXKZI8Um4jHCvhAwnwnzIBpRwBQGszKCxqYFt8ePhOAORp0+d4oyypuZmhMmpiFwIYnGIpFImBYevD+H64HWO2PGseAQ7vmSSgWSDwcQqP3KwoNqaXofiPUgZJifyiMIvqCYmUjAeR2/PVQwODkOvN0Gt0jKRQ6oWan7nbDNSzRI2JZcxjkRrspBBLcSyEHFJZGdW+ixkItI6z00WAtE6PDqG4ZFRoQGD7h3bpAvjkqwRI6Ew42MhOh8plOja3oWa+lp+f1IAcQxTKoPl5RWMj49jZHSUSVRq3CMCVqtVc4QPPW/6TGRVyCRHMASd9n/z9p5RcqXnmdhTOeeqruqcAzoAaMQJwGAyNTOkKJISV1rtWt5zZK1sr6j1Sv5h//Dx8b+1rT22j015aemsvWuJa5JaBpHD4cxwEgaYQWo0gM7onFN15Zx8nvfWbRRqujEjHWlbGqJj1b3f/eL7JAfaOzrR09WDrq4uqTewL3H8sE0JVulptyrgIp1KqgAj7UVZB7C78S//5f+EtfUN/OEf/3M0NjWINSPVl3yf1dVV3Lx5U3F+qFTE8pTt4XA4BGgkyESAlLU4igpsdjv6ek/gV155DW2t7dBTKUrXGRSQziTxF3/5/wpRTWcwo1Im1ZXFfALbGinesw352wRwWQOzCtFSIbVQ/UOLWPYXxiOxT7MP0g5WrzdJ32a7cHywlnt29CRe+5VXRJlms5gBbRk0pGP/1GoM0ncJrLHto5E4pqamRbSwvbMloKnJbEJ7W7uIF3hGZN/IZDOiGiWgyoxE7hubmpowOnpGFMOMleK1MUOPbS1qRVa/+Kz1ejB+jK4cih1pVW4hAKOy/xQbzirAWCbIKGuRDkaTDWO37+NP/sc/wUsvvIh/8k9+R4BFmtcoYOzRCkY+w729PbzzzjuYnJyU9YH1b9YMswVmjXMOocEf7SK5nhMgYJabFU2NQRmP3I8bDVViKB3otErePcc6Qf9UOo1clmR+BdDhPMD34b7f5/Pgn//BP5WIse9//weIJ5Kyb2COaSKRkslGXGhyWRnHUl/O5/HVr34Vzz77rLKOsHJ76NhR3ZfL/lwl2VX31dzFGMxIJrMwG6ySAfrnf/bncg//6l/9zzBaDaLITGfT+O/++/8BLa2d+OqvfR1tzU0CwotVZDItcw/7O8FPAs5cLxwOp7ghsQ9wzqK1ciKWkjYbHT2N0TOn0drWJHFEnPFFDafTCXD93i/fk7mLV0mnuq3tHeRyZVisTqW9eE7RMqeO80AW/X3dEh1RKhTx7NOXcOnyM8gVMjJXKUoxEmkVfI5t+cFHH4vtM/fPFLVwHWO7mjnGSgTS9WhtpbDFJ23N9pmZXkAqXYCO808VwM0Xc4pj2tkzOH1qRM5jHIe6atavgM20r63mrdIOeH5xEcurK+ISw/FHBa+BqtBKBW6XHf/tf/PHCDV65FyoUGuoYVQyv+m+dNQ+8Lh9lKyxkgnOebUAq9UuanaqZpn1y1rl/MIyrt28CYfLLfatjMagchiFkoiu0tkknA4bXnvtVTQE/ZJj2NfbLeQQGX+K77+siRqjGbPzi/j2t/9Pqd1zvqNsUMAy2kWL1XMZl555WgivBKF5zqMHFvGtjz6+ho+v30CBe2UhyyobUrpGnhoZxn/yj35TcDQlfVrJlmRvJ77C6Bdaf9OR4OOPryESiSGfIxDJszlrHHzWwOuvv4LLzz0rOZ9UV0/cn8LP33oXuVwFZhMdwzin8hBRRr6QRnNjA16+8pxEkTBvtqW1BXanUxSzavyBsglQ9zrKeJM9a5UAIXzEw/x1urEQhFYsuzn2eV7n/EZb2J1wAh99dFUUjUtLSwrA6LDY8cf/4o9ht5hFEUf2OA/cvAAGWi4vPwIYudAKsFQ9V4udkV4PYhXcO31y8zYCoSYMnRzFfjSOxZU1CbqmfebtsTFpcIIeBoNJLNJWJibQ3RREb28HplYWML74EN1Dp9DQ0Iz9jT2RWFNZldWWUNKQEVJBMZuD3+1HY6BJbBD2olGUuBfTc8IrilS4MxREdygIp9Ek4BMlrOu7+7g3M4ckUXydFmazEWdPj0CvqWB+dkY2ZAz8bGvrQKfPjb3797A4NoUz559G87nT2M8ksLW8iL1Px2Dci2A3Fsbwqy+i0taMJKP9KiZUbHYk83n88v33MTk9hd//L35f/Ljfe/stFNNx2FBGs8OO4t4eGsxmNPr8sPgacWNpBbbeFtkophbWEZtYgDUHOBsb4O5pR9ZuxOTKMmKlEuL6CpLlAoaGhySQN7Kzi5eeu4LWYCP+9f/xbSmmNDU1Y3xiErSv3QwfiCUWEey9jXW88vwLCAVDWFhcksXEarEIsMcFcXN9DWZatFrN8Hrc+PTTT6TDdbZ3wGm3o7e7Bw7ap7JAU2XfcLPHzQCZaJT7s4PLVoLFG4mO1qBInSgBphJlynmkUklREzLstDHghZFFoqpEm5M1LUSI6qthrsy75CZKfPEz2SozqCQbOjJOyuLzzXy/IrQGE8pkwZE9kCe6TqKBpJqKZSs/lf6rM+HB3EPEC1l0uP1oMVpRSMWxvb2K/p5ObM7OY+ruJJydXdjT65C2WGDWGTHY0oLm3k4sbq7h3/ybP4fP5hAgjoXPp688h/dufoqZhQWZeLqCLSjnS4ikkshSIZnJoN1Pe0QNWhwORMnoof1GPoOzl55G1+gIckYtSlTH6DXCnAp6G7C6tIaZ2XnJ0mrv78f//b3vChDX4PWiyelCk9kGVxkItLYLO3B5eVXCvWl14Qn4kOG4tRhB6I/WJ1ayK3IFGBk6nEhib3oC2UwKuoAfgb5eaB12Yf3RPpX5WyszD2Gz2BBqa4eJ4OvWFm58/AE6GwM4ef4iDCYrClT/Wtj2FRTKlG/rZFOUTZMJaYTJwA0z+4cy8Rv1FZhLBdz/4CPsTj5EX3s3+LTaRk/CxIy+1WU8uHYdtnwZobZWbIbD4q3dNTiIaCaDst0Mf2cbktksbn58HU6dEUNDwzCwIFIpiXKMPZEZn5FUCgurK+CZLbyzibODJ9Dm80DD4ig3vDoTFpfXEU4mcfk3vo5y7ADReByTD2ewurWB4b4B9LZ1Y+wX78Hl8SDY3YF0IQd7RY/wNG1BfWi7OIqdsftY/fgO/BojMlYDWl6/Akd/K7QeJ7KpLJKlEr73ox+jEE3hn/3TP5AxU9CU8cMffA/FSBS/9eu/AZPTDE2hjFIsBa3ZKPPr6nsfi0rQ7LTD7HLgwdSEjPecQYewroTTr74kbMliJIXpmRnEGTAe9MLscaGSyguYs33zHpxlHV5/48sox6K4/sk1pLMpOVi+8MILkuu58HBeVOLhfApmtxPh3V0MdfbCqzPCmC/BabEgW85jaX8LWo8d8+treO6ll9Dc3inAyOr8IjxWCzKpBIKdXei9cAFlpx0auxX5SkFAPm0+hw9+/FNoExm4dBZENvbw6kuvQDccxN7kHJbHJ6FNZNHq9KCBaqd8BslkFFmDDqZgEB9PzAAOL+KlCp779a9ieXUVb/77v8KV556HpymEDz65JgeES6PnheiQzCUQTcfhsFjwzNApmHIZpCI72IuG0d7VDWNDI/YO9vGjX/wM4Y1t/MaXvoz2YBP07U1IabLYmH2IxMM1NOmsWBx/gIDNCl0pL1m/8VwWTYMnYOnoxPL0lBwuW3x+uC0WbE1MyoYySxD+VD9CZ04CFit2b45j/oOPYS0VkStlcPr1F6Fx2rE5OYudyWWcefoZGM6ewr1bN7C5vIzu3m54QgF4u9pQTCRhMFuhLQAbU3OI5/MI9nahZDbgJ3/1A3zttdfhaWzG3sQUbl29hpMnBtDS34e527eQjMeRS6fR0dQk68719z8SxXNHTw8aL5xCIZfB7tg0bEYLnG0tKNl4f2l4vQE8uH0bZZMBw889C6PDjorRhOU7d7E0OYWTHV2oRGNIbe8hn0zL6z1YWECyUsbDjS1Rcp8+cxbbqT2Eeltw6qlzsFb0MKQqCF8bQ27/ANM76+gYHULPxXOIbm1jfWERTp8HTadPYmH8Nky5EmwlrdjguoMBtPX0SrbizvomktEkzp45C6fXi6tz9/EwFUb/yAhe+dWvIbm4ivtXr2FxagYjQ0MYuPQ0bn30gRwme9s7sDo5i925JbipZPc7UfHYxVa8t7cXY3MziC9vo93mRcFnxelXL8PeFMLm1euYvXUbJbMGbUNDKMGJ7//4p8hpi5KnMtzRgcGTZ5BeXsHB0iIMLit83Gc4zGJvygOu1Jz0BlFkSf6cifYp3FCTfVfE7toa5qdn0OBxo72tFQaLBfeY3xJLwuX3IVUpoKW/B42tLYplWDqHxQfT+A/f/R5aQ4144crzcDidygG+pBSlLDYLYglmWmuQiEVF/W3Q6mG3OdB98hT2dnclx/jUmTMILy5g7cE9cU7oHT0lysTtW3cxP78AWI1IZtPwW2wwZnJw6Q2IJGIo016KFi8uL0auPA9LczO2EyncHrsr1uLp/V0BGJtDAVjdNoQ6WpFDRfJ9eFhh8TAWi+GTT66LQprXTqst/oAHqYfzC1hdWUNHRyfaWHQSj1Sl8KMWaR8Vy6s2fzXF+s8r5NYX9GsLs/+xFIy1YMhRRfL6+xOgpkKgQyl2KQAFrZbIPC0JSGdzuvEn/8v/jpe/9Do6ewaE+Le7HxHWpdlug9Prwv7+rjD6rQYj2gIhBN0+zM/OIZ3LoWOgHxuRMIxuOwzlEt76wfeQTcbxja//GpqaQzCyiFIC0lzbDRbZR87PzODe7Zs4e3IY/f090JpNUjikciCfzUkxiYdnPiUhKZKAVqHFWh4FAs4WFpqUYw/3onNTk/jrn/wQwwN9OD96CqEGL/LpBKhzNOm0snfkXoM27CXJMVFYnwT+DTq9sPEPC9HV7EkWXth3yPJmNsZxipXj1EU8mLEYW19Qry0+1/Yp9XNR4lezxGrBh6pz4GfP23LmO77Y/XcNMLKwcNzHcYDbZ4rtNSAjn0M92KWOWfaB+j5f2+9rr0MBJZUszlrgor7Yf1Tx/0lFjL/dzwjCPVKiqnMLi4kKwNgpipYCs6TIUK7m0RzOKVWAuRbckj5RFwV6VNscXu8R/aIWYJTxU2ctq/RlLbSsvNZ8KPOKoh7g50qBQTkoCYu96u5zHMBY34a173tcUenvE2Csvff6ef+zffh4FW19v60Ft540RtTnoP4O25PFGAWIVuamevCtdr2p7/f116yOhc8DGNV2OOoZ/E0Axtp++Nh9iwL9cYCx9r3qwb/D+fCIDEb1eo4fjwqIf9y1HPd99RpERSQEDwUQUgFGUTCyHqWpWoYdgofHz7lHzXckCGiJ1lQXLrGzrxYZleeu2JsSFGFhkwCSKENKJSnOE0RTo2AIUNx/cF++ZpaTZBMz491uh8fjgd/rR29PD9xut9Rc4vGoOAOxDsMxTGCGKj6LXbHozKWZXczcpKxSLOR6K4VrksCVXCYStUnyomqRpHHGI5GKQHs87i/EGrNMlRbVcVpxkyDkRoDPZGHBtoJCISu3zPsrZqgp0QpIxuvmvkCsyQ0GWXOzqZSAL4pKkCBmQfIYJduvCjqzqEyrWBZjzU4Hkgdhya2nYlFqfYyCzuVE0cfrK+SLSvHZaBagRiWz07qVRWUCoLxHyZ6CBkYq8+iYQMt4AWereddi68f6J+0oNQKg0K2LBD+6a7EdKKowkOSaycBANWOxJPfK/QbBAro0GCxWZBNRWOxGsY9loV2K2dAJUMYewrmVoM3a6go2tzYE5EgmE5JfyQ8+b9YkW1tbBfBjZJKaP644MSj54fyX+YQktSgG948DjOUy5xwD/r/v/UAipb72jV9DNpcinAer2XI4JxGkogKOCj8BQOfmxJaQz45twsJ7EwmjXV0YPTOKzs4emGm7KfgyI4EI1OcE4COIyL1cvlCB2eJEhs+G7hNlqmioEFWsaAko07qQa6oIQpgVJn0kKW0sGgIqFgtFqSGRrE7gmA2YyaTFzc1hN8Pj8yAVDcNsMoiCUmvQSk03mUgLwGezOCTTkzVIyeK02rC1voal5SUBGXmvq8srMqexL3CM0ta3uaUFwVADOiV+ySNrImsMiWS82ia8do3i5kFwvOqQwfsQi8iqnSDtT6m8Ui1SBfRnXUQUjNUIC9m7WoQc/51vfwevvPQynn76IrKZpIBS4ldSJdPUkzI4JglsEyzj3KEShej4k2GfNNqg1xpFdaZk7Glhd1iQL6QkMox/I/tyidNS6qsk6HFs0kmGPVeAWo6NMp+DMp/xfZjrRlvSi+dGkU4kBDi3WG0CkMSTSXE34n0raijW57Ly7OiW1N/fL2duZb16BL4cgoo801QzGlXrVO5kmEEXjSTh8zSIhe71a9dx/fp1/Is/+kMRR5VZ8SyX8d3vfR9nzp7H6OlzEp1F4RnHNUlUdCykIptkVvZ7gjyb29sCDvJa6chnNprR3zuAkaFhEeGwzZjXGI1FBCTmHo/zK4Ho++OT0j42YgGphOz1ac2az/OMo1FIKDyfFZW6FsFxqd3lixgcGJYMRS3Z8dVxzTZhX2e/FWV3Lo+fvflW1RtQK8CaqMnyJcU9LLyDVCoqQCFroBYSLejCmC+JCIF7TCo7aVOdy+ZQYTZwXrHd5b0JKUGye5X8V4J2JIASUOZ9USjGujqFPDwqUK1JO1a73Yw/+Ge/Bz/rKGWuHVWAkY5P9Nqtc6U47ixRvy8lYM/74D3OTM3IvROA0xtYR85Kv3a6PTiI8XsGRQnK9YmxRaz/MSvRbEA0eoDBEwP4XVrz2mk9rUOpoDoocHwUkC0U8Bff/S4+vXFLrD85VhUAF3DYbYhHI0Ks93s9AjCWOYcJObqI3XBYxFAurw8JxiRR7WfQS13NQYGe0644zbEfi0VodaMgOcPERFJCyOGcw2dJIgqxM+7VSa4gv++1118WoPHOndvSFyiIod2xXmeVLF4F7GONndt8tltK4rdI/OC6MTIyjDe+/DpaWpqF0KLw6x4H7hWA8RHZS8gR6hG0msHodrplTRBgm8ST6hxAp0w+CzodkCwlGYxWowX/9R/9sTRCZG9PbBI4BiSDsZjHysqCeCXTilNRMKoAIweOQYAgypXCkRg+uvYpjBY7Xv/KV5EtlKEzmpErlBCJRLG9tyte7Gtr6+js6kEpVxB7xkomjbbOZhg8dhRtFuyns6hUDMgl8rBZ7LA6bYgVsjCY9dCzoJQtwKQ1QUejLNpcUm5u1MNoM6NQzKKcTcNt1KO/uQlBlwtWkctXEE3nsLqzj0gqg4NYRAbSc888JYzomalJbG1ti+S4o70bw20tWB+7g/mbD3Dy7EVUOpsxvvoQGnaWlR1YdiIo6kuwjfRj3+/CTiSNfEGDmLA9gfDaJjLhGJq8AclN7OnuQGdXKzY3l2HUl2ClBSuKsHDzktVjazuCUpsfrYM9mLp5B4XNMMqJLPaLGXg62xFjcHCuiKefuoTGjg4kkhnM3J2Q/CiX2ylKHbp4E6jqPTGA1q4OvPv+e3jr3Xfh9vnFivXhwoKAYPQb97l9yuRSLGNwYEAsyKaniDovyKLPyZOL2vTMFN762ZtSTH/qwkVcfuZZmaDz6bR4EG+srSISCaO3rwcOh00sIwoMUSXqz8IpZey0A9EaUNYZkc6VsLe/L5kAjOhjLs9QXxc8ditQ4mFcGXhkcBXLGmEDkPXFTVmCLCOjSXIIKMmWiV2nhYlWbHklcLSs0WB7P4y9aAwWBzO8CDTSh5qqS7o5cjCyY5cR3o/g7sw0opoimnQW+KNZaKIRGcDnX34WG9ubGBt/AHuoCXqnD/miVmxi25pDyGjL+A9v/RQr6yv43X/8O9hf28TszCxOcsM1PChh0PFwFLlwDPoikMkph8v9nQ3ZcEZ3NvGNN35FlITpeExYR+29PXAEG5Aig8+ghV4WnjzMGj3S6Txujt1DQ0cHGro7cG9+Fn/53b/ElXMXYE1kYI+mod0K40u/+mXou1uxE97HytKSLPDd/X3QO6xIU+Or54a2KFa/xkIJhlwR+zMPMfvTN6HLZOHoaMPAyy/CzFBcsx7pPNlBenqPyeZUW9Yhl+ZEXEYstge73QCHywOD2Y6ylpu6jFg9kKHDBWdnYw0Lc3Pwur3o6uiR19Ab7UgXc4CpjHI2ialrn6CwtgtznvXiMgbOnYHJ7YDWbsbk1Y9gyOThsTuEXRdqbUXHs0+JPSctUZl3qi9WMPfJXSzeHIfLYsXJC2fgOzuEYjoNvc2BDAONbRZ88O47WJ6eRnZ9Ez02J3zFCowM1DWaEBo8geaTwyiYjLh24xruj43BYbaK5aTeZEQoGET7wCA2Zx9C77LB39MOncmI1NYept+5Bk+TH90XTmLh1hg270yi2ehA1qJH6wsX4ertQEaABC3CmTS+8+/+HXqa2vHb3/yHSKXzeDA/g/HpCexvbuA3/8Gvw+lzIWCxo7gTwebaCuhmoSmU4G8KiSVndHkFt3/+DrqCzYhkM9gpZtAy0If9vTDM6RIag02iWvP0dsLgsInCixZ2V99/F7N37+G5M+dFZTh2bwzLq0toDQbx4mtfhiGWwY0f/wzb4X2UrAa0DvWhs78P7/7ibVy6dBlNrW3ILq9gdX4OWpsJjSd6kNBV4Ovugkmrx8rUQ+wurEJfLiCXTcHf2o7Gvn4hXRjoaa7XQstMIg0QX9+Atgg4jVbsLK/B194JjTmF7bvT2BqbFkCJz6+/rwvxaBgHsSgSBKwDPtxZXYfB5sGVF76EjtFTAojO3L0vls8lox4ffXodmUQK5lwJTjMVdyVE0jGZ19o8Pgy0tqC/vRm3P/4Yrc2taPWGMDU/j08f3EMplcOFoZOwGszovXIeup4QtPQrTxaA3QTCn94WoAQZ2uOakC7kUaG94MCAADQEclL7+wL6m3mAN5sxn4zBdWYQPU+fh9ZkRuzBHHZujYsSSGOooPfyBaQIom6FYTjIwe4NoDLYif1SAQ/vjiGxH4ZNq8epvgFEDyIw2WzYikXRPjIEf3+vZGwyw+WXP/5r/ONv/iZi4X3kM7QwMMLu9wmj9P1fvCWZxMM9/XCZbVi9M46ViVm0NjbC6LCg4LEAJgPSi9tScOh6/lnoukPIU2kGHX7xVz9Cgz8gGR3bG1vw2j2Sfbi5vorBU8OS+xgdu4elB1PCvLZ3t2HXqMF7d++gJdCCV0efwUF4ByafBQ3DPULHM0QyiN6ehr2gQZ7kIKtBgIi1pWVYDSYUtUDTiR5YW4PY+PCGgLz9ly5A67BgbnYOMNAC2ASzz43O7gHM/PSXOCjn4B3uw0fXrsFhtcHr9eLuh9fQ6vFjuH8Ap7/yBvJaxVqcyr2Vq7ewcuc+fB43fCe6YOluEZDU3dGFeHgf13/0C1iieQxduYDGU/1iGbz0zi+RXlqFyWXBdjaLqZUYUiXA4uIBqohnL5xFyOWCK+iDNuhFIroPk92GRDQOU0ELu96KHO17vE4UeFC125FK5aQYYfP7kUnEYXA4sTA2hsm7d/HMiy8iZLfj+o9/CkO6AGrzI6UcLn7pRTSMDAloT0uQTCyBD37xjoCtoeZmVDjQzCbaHMhGkhvv5PoG8vEEnHojzIEgVj+9idW1dbR0daH97BloyQpv8KGYOkAxG4PJYUd8YxcHM6vwaC1w+oPQuqyKGtlowPbMDErxOPxBP6ydHdiLpZAymODv7kXZ7kKyVBZLnXIiicjKMiylIhLhXdgcVly8/CyMLBqx+MZMZZtNCjg8kO3u7YglltlkEuYiD4A8CF69+jF+8pOf4o++9V+iLeCWHL+/CcD4JDDhSQXf/9gAY+3hS70/9RpqiwoKwKiE1Cs5Tzwc8HChFAB4GCUh4dv/15/j8vMv48LTlxFPZnF37B7SkSTOnzsvavbV9VXMTk+iyeuXeSayuYuJ8ftiVW5yOREr5tDLbFX6wRQzuH3zE0xM3MdTzzwj1roH8TQ2dvfR3NIuJKCHUxMCJj99/owUEhJ0E4jFhcFJCzIy/Jl5wwMRWc50atAZLdjeO5AcRcnbYNGTLONEAicGerE8P4df/OwnaG7045UrlxH0e8SmtSyOBRA1I2MZGIXAUzTbiZlHnGt6urulcMdiXWMwJEUsFgMVdYuS3f4kS7wj+0014+iogno9QPAY0ChHb4XNW6vok/L3Uf6kf0uA8UlgyJMO9wp7/G/+UT9+1HuuBxhV0EMBd8n0VRjg9eB5/RXUjnP1NdRY3lveAAAgAElEQVTfqQUy6sdH/e/Wv+4XKXQc1RpiHVa1tqwFGGkPTIBR8leoDJYYB0WbcHi9xwCMHL/14EXtPT52rTX5d4fgNVU2NXabRwGMJD1pWfSpXpH6mux6SuG9+vGYqlcBZo4DGJ8E7hw3Pv6uAUYpQdeMn9r+fxzIqdzpZwFGtQ+pSkT161qQ+/NGSG2bqH8n71YHMNa33aPnUbX0rI6N+jnlSQrGemCvdm5R++rfFcDIQm19W9e2V+34q+2PYjB9hEXq8e36SGV+1P197vMQBaNqkapkMN6fnJQMRuZQc83g9SjXfnwGY31fUu/9MYBRptBHYCgL8VyfJUvKooBhtPdm4Z4FW6fHK0VeUVtpdaIUc7ldUhxXld6qYlqIKBUlH0pUhNm02ITSHpVFQ4KLfH3+noCBoFpKAbXLFcWVhMCfEN0EBKUlInPiqO4vCgBEWzqFFCGlEqnFqAApyTuSd5xOw+lyIJdn5iEtAVmTKcjegznORq0Z2TRrOopaS20nEp8EgCxS1a2Ta+W9UT2qNxqQK/AadQLqMWOM4BPnUqqR9AYdsRIFXKTNHBXWBSrUqL5Usu2o0BIQhPWjPBXkemRyaUWRwv2RTnE1E3UQr0MALeYoEqC1CWCpzAqKvaViGcnnx76h7K+SzDfT6WC2WpEk2bkKWDP+iddDEhX3OPyB0Uz1oLJfpqUgXWwIHlGFx/oMnw1BjMPCLtuiUJAsSIvVDD0L+dXXlMwsiQYoS9Yb1S8sTvPeOB8wgkZPd4gagFFy/wi2aozSF+KJlACMVIDSipHFdxL81P0QwWCTlfW4kvQl9jECT3xvPkNR5lFkYLfJmTcQCCKXyiERTcJpsxFdhtHIzMqEiBooPMlV1XOZLBWH7EsqyK1YhysgKZV5Su2Pz0KcLficGOlQKSGVTQkBk8AsX5MFeAI/JEiz31G9xf0pC/o2xuQwDkL2d1ShUq1HwrtAZOK4pdj7KjaFfE91PyaZo4djl+pfLXQmk2iOMrGDai4f8yCZP648N4K6fBZsd6PZJK/F9lTUfYrityIgC61RVQWj0qdoZ1vmf1WAkX1fCIMlnTj90TqYKtJ8hi5oeRlf6jpdu9dR53gVCOb4kfmMClCLCTlRGNNdTrGt5Bim8IJ9kyCnVkfwWLGKrpSVuVLio7hHq1q9KsA2wQ8SGJW9BpV2FgL1HFeZjBDhLSaLAiAbSSxUgGH2UUVNrUU+m5V2I6BlsNkQ29kRJa5Q70QNznZ5pFpUbDJVIETSKuWnhSLLAGaUS1TOEhzT4f74OE6dpltURhwNqfSKJ1Mwmakm5fyqEbdGgmzRaFzmHafLLXakCgmIWJgCpinrPzMptTAy4imdFtUnlX7sc1arSdTfeRIRdHo5txAckrmNTn5Q5tNCiYpwej8pikBFZcZYCCrC8gLi6jQGqfGzD1U0eQECFTIH92tKLJ20n2SyKtiLQozheGIElgLSVyp0c2EUhfJ9iHJWjzxtQHn/Oo0ozhmXYjU7qJcV8jmBTv69khH4CCznGZKrAckLVFNy3i8wqoL5kNmCnNE5DuKxA8lfzGUJuheUoAqSVwiqU8Eoy/fjxN/PXbOrFqkEMYWEkqX1J9XrZgFtOQfT6Y8EVWI8BG/Zr8vZvDgjih0vYeZiXkjLBAn5tUk9d4iDjWIrTOtYg9mMzZ1tbO/uS46izBPS3orKn/21kMthf29X3CNdDqdYgbs9XsWGm89Fb0Q0TiWsTiHUsJ8bdMhRwMOcTs7vdBfiOKIoS9xNuN4ZFCWwCGNIVOD6S8fGjKyXXr8bjS1+IRkcHBxIJCCVyJWKHjotY8HYV7g+8nxZhMmsRyoRgYEkH9qjFwpCsunobJf3Ig4geZRyjn08h5HzM+cNVbmoAox8hiTvZNIZuUYqO7lGcMxS5c52zuSyMsfZHU5ofvMr5ysmgwl/9F/9EVxOG8K7O5LBqMjsxVcSq6tLsJrNAiBx00GAkQuc/JjKN7MN4VgK4xNT2AlH4fI24PLzL4Ie95RZhvfDWJhfkAnG5XZjenpGPHOpimvx+mDSaZBMx7F5sI9nXn4J8+sbuHl7HG1N7eju6RPgTGOhD70RLh1g1ungtLmRiKWlOGG12cWuNJNPie+2eNwWCuhubkNzsAFaLVkM3ESYUarosBeJSTAoF4Url54V29Od9XXEIlGmtMLbEER/ewcq0QQK0TRi2SzGDzawm4nBbTKjo6hHMK+FO+BDwmXBZDaB5d0wzFYXNiMRfHL1GgJWJxptLhSicVj1Rrz+K6/A5jBj52AbBapWRodgMdGfN4X0RgR763uYiW5jenUB6UgMvaFmOAxmrOzvIkVwwmiE3xvA6MgoBoZHkM8WMH7jtjzkkdMjyJeLiDL3jNaFXreEuF69fg1/8d2/xLPPXUZPbx9W19dhIkDW2o5sNA4tF4AKYDVbMXxyBKl8Htv7OwjHIuL9Hwr4YbWYsLSwIJZXZFgMnxhGV1uHbPrITlpansfe/g4Gh07A7/McamnN1PKzo1HByIVc/tUjmcsjkWT49w6MWg0dKNEU8MJjt4misaQpocQsLi6OnDQ4uVfViBxknEQ40XAhIPjGgj4t51tDrUq2iE6H5fV1LK6skqYhikbuZrgp4sCjBS1VnwQoOWEfpJNIakswZ4uwRVIwpTMCOL/2W19DOpfBQTQKs9MDjc6MQlax1rI4LLh+9zY+vnMTrfTtf/kVeKwOyRWdnZ+D1e3CmXPn4LBYYapokIgksbq6D6Nei0aPFauT97G+OI+vfOPrSOfzCEdjslF2edywMIOU4dBcWLg2lIsocpOuM+L+9Cz87a1wtoTwcG0V169ehSlXRL+3Ae5sGd6KDv2nT6FCxWKljJ+//baAay+8/CK8wQBSqRhMFhNKmbRM0LTc1JUqWBq7h4Obt6DLZpC3WxDq7oKejIvGIBxNfmTMWlkskSkit5dAIZmXHFO7zwlYddAaDcjkxSgZBo0OhXQSBVryOWyYfziL+/fuIeDz4/zFZyQQuKAzokTJORfCTArleBxunRlIFxBZ28TO9jYOkjF0DfbA7nYqGzmzFXMzc+g7cQIVuxIOTtUW3zubyuDuex/ByL/f2kO2VMCF115AQ2+fKMai+SxujN0WX38Dc6UeLqFLb4Q1noaBGwGrFYbGENzd3YiVCnjz7Z9LXmfIF0Bffz+iSWWxoAorSyVwgxslpxlLW2uwaQxoKhkBiwkZsw6GVBYPr9+GS2OEIeCC/9wwtC47UvEEjDAgVSzh33//BzjXdQKnewaQSCcws7aE7WhYmC2063j5jVdRSaaAcBzTd++JLSEZTKGTAzA2+mHO5FHa2oPDbMEBGXR873QWWwurONs9iIpOj91iFn3nRtHa3YnyVlg2l+OLszjY3JSs0bXlRfjo0c4DU7GCi0OnYC1qMDs5gxj9un0OdA0PCBMumojB3xSErlxGYnsXPh2ZewmceO4i/P09yOZzKDH7UWeC3mJBxaxDNhWH2WoDtAZEtvdhMFsEGNvZ3IDBZIC3uRFGrQHFSAIrt8dRyeah7/DAabAiPLuIQjQBfakMj82Kpfk5Abr3ClnscSvudCHY2I4XXnoN1o4mGGiDuhMTS86MvizKL1O+iEaDWSyUI7kk9iMHYt9ZzhXQGAoiGAxgbXYWTS2tKG7t4979B9gjY61QQcgfhMPjxuiXXwI6/KKcN+Yr0GQriPzyYxw8XITTZESObGC7GfYGPyo6IzZX12HWGRCLhNEUbBAFgy3UgJTFDNdANzb3dsV+s7e5FTuzD7F1fxKDQwMwDnXj4Y1PFKvPsgXL65to+dIVaP0e3L11G43+IEwlwFYG9re2YHHasBndR9/TF9DY04OSyYyHE1MYe+ttfOX5KxifeCCMYWZ3au1WuFsaEY9FhanrDgRROohi7t0PEZ9fQ8Bhh9Vlw1ohgUB3B1qDrVienUNOp0FouBeW5gYYtDp8+Pa7aG5qgcvpxqfXb2Bo8CQ6BwYATVHsRjinzr/zATZnuM5bkXFbkQ04YWoKYmdpHa+cuwSP3wuNvoyiWYOJe+NIrWzBGE3Db3aI5bHV74UnFMTm2gbMegP2DsLwtoTQO3oSe+NTSCxvouXyReSzCcxMTCHY2ITWkSFo7BZUMkUsvv0Rcjqg54VLMJjM+NP/9X/DbiyCoNsDv8mGoMuDy7/yJSQrWdz65BraQo2wZItIrm/D53ZDH/TAOTosY//62+/CzRzDnBbbE/NoHTkBY9ANm8uJwvo61h9MYXVzGdF8AVmNCxUt9ycGZBMRtIcaoCnmYHNa4Qx5sBU/gMVuQyGegb2kgzEPyYosOsxIxGJobmrFfiyOUGcHOkeGobdYMf3pDWwtLCMZiYra//lXX0RjZyeKu2FsbmxJbsTg+bNw9HWDyaxFgwH727uYvzeBZy48JezyfEVZS5FPiUVGZHUDEzduyb8tXj9Gzp7D5I2bstn1BBvQ/tRFlMmyNuqgt5MdnIGOAPnNcSzduI/eth50nD0LWE3CTi7ZLVi6ehU7SysYGBqA79wZVBwuFJn3ojchSzKJzSl7tP3NLWwtLsLDDOBYBFa9FieHh5ViCAlklZLkJ9NyiHOL2cYigsIE5qFkdm5eDupkvP/pn/5r/NbXfxVXLp6pFhWklHdoUyjFoWqhmfuj2gLnkw409UXL2sKvyngXAx8lUKVqcfno9VWRmVrjrhWd1RfZj3uvekBAvXZFAfGoEP44mKPYyPNAfMhu1pK/zkqkDha7A3/6nT9DIp3D7/7efy4Hs4X5JSBXxkDfAAwWEw4OwthYX0PArVgRr84vYeL+BJxeDyxuN7YiB+gc7EdTkx8OC/OsC0ISu/3pDRgtNuRo/aM3ylnA7w8gvL2JF5+9CJsOkpfx6dQMtsNh2KwWySyhBTHvYXtnGzNzDxGJxeHzh+TQzMIgi5ksALPgatBrZG/osBrlddPRMKx6DTpamsVpwsZDvpxXaKvKJccieTkP5+Zw49NPxI6VVkzh8D4G+vtx/uxZJdNCrPj1YrdGIJN9SP04Xrui/Ibyc9KBlYOZ9DP5/2puhSKXqX4oxRCFuS3QYlWFU7WiqclgUyyBJFegWlBRQEcCQrR25SlXFJCHdoL8WfXaSSIoFqTYmy/S6kg9p6mjoGovKHvqqgpQvUSVEa/ajh41UKQ4fzz4qPbJ2r6pFr2U21cIh7V9WuIUDhtHOXMqY6N6/jyE5aqKmzr7VRUsUd/n8a8fCT+V7x83+mt/oDy34wSjteO4HmDk33F+IsDY2dUthZci7d1FwajMUY83t9Ia6nsptReO2ZrrqbkQeWY1qsTDflfzvUOwo+bvattEAfWUHKjaD15JLcAo81D1epQiJsEXxYJXHQCHz1MslI4YMdVnedj7auxf5U7r/+ax3z96BB5+97DPKK2g5DOp7fZ4H1P6RvX3qjf9OEgkrVoDuD7K9lMLjI/6sdIP64kBtf38sXatAVbUuV1lh6u2ipLVVZ3blb9V+361qaVLPN551edM9Rdt/gKBAFpaWg5BANUWtL7H83VqwfzacXP4YI8YJvUg6GH34rokeYpqR65eu8xJ1b5d/USmP5LuqoVH/ok6n9QquevvVb0ctpOaEVZ7iUetmfW3oBStVStLxqJoxO7v/sSkWKSyuM3COq+nvu2OA4AfXZdaFK+IIkZme/EVU+Y8dbyoYAAL2gQIhXjBknhVvSdWpZLNRjCINTHFklF6ZlXarAIizDFWlaNiwSxKQjo7KWpEzhWiUhQwkvel1k1oOcl5hGuDYr2ntL1Wip38nqIqe5RLrKFLmVisslDL9ZiFUJOMOZ7Dc1USBe05+TXBAFosFjJF+VeIJCxoirKLQANztFkvUAg2iuJLKaTThYprnOSKkVzOqBwBaxSSHAuiAiaJjWZe1kiCTGxv2f2UCLwqgKECXNL1Si9gkzK3VgT0op0oi9aSs8isKNanilR4GUW5RGBFdcyS9C0BHhQHNdZkaDMoIC4jmEoKmEClj4DIVPdQ3cjvEbzUM29TUUdShUTCHK0dC5m81Ho4lghcSI1Kryj62GYEe1gUVl5DjUNQ+ohiZ6gop5RxoRB0RJ0ruUTS26tqpOq+pKKX4jzrpWyLVDoBi90sdTyLhQoY5R7Z31WgXVmf1azkKimKfaWaH8r7JghiMVlFVckOR1cWrVbJiSeATqTEaCZwWxIHC7YFAQ62vaI+NQrAJxmZ1b0735/giTJH0IFOWY8Uu0D2A4J4eukXIh4QZXNRseGXHDlFEatYhMrCdQicKQp+nYBN7JdSF6gCZQRSKWJ4pLZS1LS8X4FpmBkvz57Pu/ps6Kxm4OuRIFBQ8tFkrlH6rzJXKsV6ga01yhg/3AvJTp0KMXVvxWvVEfYXoF5AJnmeVQe/sqJWVefu2rME+5g6f6mqeSFtcm4RopMOmTTdxQjM0jJWATfF4U2jkCuYXcr24e+IcppkPeaBVseSkGVE4aaoj9lPqbIWINNAVx7aOluRy2alfiugvwBiCqmJtU32A44p9nUC5aztKo4Jh1Ip2Vur+zbOKcqPlO8JCCf/qxVryGScuYdGWC1WWSNY66PKuVSmLbFOSBy6qsU799GHcyRnaCWKtlpv5nUoRAU2sjKHKvtWTZmER/6Mqj4lM5RqbyEo6hRloRA5tPpDuIb7P/ZN2gJTacb2F/WzjnndWdhtZgEY6fTHvyOoxN/X6DiGDh+ykBZkftRRbJKB0+kS21ZRm1J9LfdHQJn5jiQoUKTF2AlaQRMMYh9VwF6qztmevC+qWaku5DOW7MdCvkq4UKy+hRwiczQjNxTnJTH/Mzzq13JdMrfRqY5zOhtUEhEVMosAjFUCbDV24Kj9jPq9x8+2ip0o5waSM/gcOJ5ZYxI7c9475z+xj+UzyAlxVSLahLSiALbsoyJaKuQP50ZRD6uOKDJANMgX8zBZFeUinxmfB4FUARkpBkqnBAvjnEOQ3Oawix0r24V25wTSad1KVSnBTQGsyyWYDFS1ExhV5hqZ6+Ssp5CF5P/UrQLnfpO5Ci5zL6CQgajczxcp4FFU65yT6FJQyLNv0SmA4j+99Pdikfa1BKwzMAp5iEQXjrMisiSLlAqw220yfz4C8lVncKXvKZyCKslN3ctUOPcaEY8nJJdX4s6qynauI7IeM3ue6wDV27/95acq3Cx861vfgt/rRmR/GwG/VxYuWWRQxvr6Cqxmk4T3MkRYFIyyiEByhCzuRnwyNoGb9yfR0t0Pi8sHbkqIljKLqpRNIyeWmLQa4MZEi7t3xxBo8KOrswOnTp7CysqqBDT39fWLH+3YvXsINjaio7dHVGns0F6LAZcG2lCi7SVZCwzDzRfgtBhRKZLNlUGO0lwW0xIF2Ox+aI1mxIphFCsp+Ax2WDVmRA8SmF5YQFY8j5+BLleEpVRBJpWE3mpERlOCxeZFNlXBZngHy1tLSGRjgohrciWYinr0tw+guakdu4kk7q8sYC+fRjSXxbWPb6K5IYR+qgz3d+A2m2A36NDX1SEWlPTxLmk0cPpYbDUgXy4jnogLQ6mQziAWDsPncMDvdMFpsYoqjhsgFlPJZIomkmhobsYCgb2DbTQ0+GWh7uzsFBsohneryPTY+Bj+7b/9f/CNX/8aBk6cQDyVQrJMyyk7XGR9RaJYn54RJePF569AHwwgY9QLoMlnxwxFPQekhrWoCh7OL2NrfR8BXyO8Xr/YEcTTUWTzSfh8Ttg58GgHUCjDYjBCQ2UF5cD0MdYTZCxLRiIHjDCwKE0PRzBx+y5agk3CMi+ZjchS2shNZqkkzBguZGRcMauADC0yKdi/ook4JienYKjo8NSpszDS11yrlQIl1Y78YHFTuMNkzRSprixWF5ISHA4rdAYN9mMHMNtswsYjU23s05t4/cWXYebGSMPBqTDXKL8mi44o/U9+/iZeee11PJieEYbP6ZOnSfNDNpHEX//kRzh//qxYG1K1dWt8CrsHGiCTxImAEcbVVaR3D3D26/8Ak4kM7q6uCwO/MejGwGifKAmdJR2KtJioFGDVGmQDury+BoPHiWBnq0wU0c0dbE3Po5TMyELibw6hp2cI5aIRW7E4bs9OYSt2gJGRE3BqNXDk8/AbjKKA87e0whcIoaI3IBoJY/baR9SawtzghiNbQnZuTXL3Kj4bXJdHYAr4kN+JYvZnH4q9p74lgO6nL8Le0Yoki80GhZtjTGWwevse4isbCLq82ItFBPDLFQvoHRgURSoBl97eE8hth7EyNQ0nffcpXC0RyClhfWJaVA/6gAsnXrkEU1+rFKtJDtAXili5fRf6SBxODVlBKRiDHuzsbsmmMxNNSuF0Zz8MZ1cvmp96FvcX57GyNI+Tne3YuTMGXySKVpIUNMy5zKJssSBT0WI/mpaNv9ltE3CZk2dHfy+2IxG4HW6EQs2YvDuOhpMspp/A9957C4nwAV7oPY1YIofNeFKyJzgGCAq4O5uQMZHBU4Hf4sLy5BzcTg+uvvs+RixB+HJcjFKIp2PYjyXE5mXnYA+xUhpWj11sALUbBwjAgkyxAvels/C8cEHaiQqk3dguttdX0ej2QrMdw/KdSbR29SJl1mNLk0P3QI/8LHnrARYnZrG4uYXmjhYkUlFEDnbR1tqK2emHKOd5+DQh2NSMwbOjKJh10LoscFvNWL49DqPbBu9IDz785Bp2ZhYwbPTBUAQaTg2gdXgQK5/ehnkjipIW8D1/FtYTHcjQy53g+fg0YrcnYTNYEGptx8zDBRR9TvS8egkelxvRezPYvnYT9hIw63HhxMVR2Bv92FpaQnxtE+Z0UTZXWztb2IweiKIy1NgMncks2YcIuQREzFyfwdb2JhoG2pBYXEJlYQXeTB4ZTQFppwkaqo/NLnlGrq5uWJsakUnE0DF8Avv3xrG+uIS93X3EUjmYPF6EBvrQefYUvL2tyOpo/aeBpahB9P48igtbyKYS2EzvIzDai84TA4jNr2F7bArWsg7Tq8s4/cJlBE70QGOzyOGQQaAPfv4uslv7GHn5GeyV05h7/zr62zvhP9mH+cn7kgPrzwAbqxtovnQeW/k8ZlY3cPmV18TKkOvoztJDOBkQHt6F2x+Aw+NHwWTHzN17WH73LYw0h1C2WuByeJFO5hDXazHyxpdQclihEfcBHZK7u7j3yw9Qml1Do9kMp8eKuFkHW3c7Gp+6iOVPbmFvdhEejR5O2jG1NeP22C1RqjZ192BlZw+2UKPMQ7Tf1+Qz0GcK2L06ho2peegMVmxlUzA3BdB7egg/+P53cXF0FBdefUU2M5pCDg8+/ADpgzA8Hrd436/sh+FuacXg2fOoSOh2AelkAm6rXdSkCzMzmFt4iFNnRuEPBpEJHyCyvgW3t0HWTWYtry48xEEijuGLFxA5iGFyYR4dZ0Zw9eanyCdTeHn0IoYHhhGZe4iHD2egs9IaJQILABeZnXoDeq88B51egxtv/wKWcgUeox0byxtIloD9ShnPfvPr8A/04NaNTzB9dwynh0awvrmHgNMLbTyJ4u4e/EYTSqkETEYtmtqbUGQhJJ9DKhqVXFCT3oCkriLEBmO6CG25gkQhB2dnK3xnTsrhbvqt96CPZGXNu7+2CO/ZEzj5xotw+Nx4+PFt7E8t49zJs3CePY2MTYuUxSBrYWk7giujF6Etl1HUA2l9BY5MBLp8EZHpBUxdvwVNmva+Rvgbg5heWYAj4IXBbITT7kRqLwyf3QUbiy7JBHROOyJbWyhm8qKetnW0SE4kCygZu0lAw2IyLc+k5emLQHMjCibaJSl2TBqjBcu7e7g5+QBru1vijvHCxQswpVIIz85Dn8vDGvQhbdDC7fNJODqJAjqjCXaXWwhCsUQKExNTUnAaHBzCT37011hfnMXv/6e/Bb/XqRxWywUpKnBdlINNdbPOPWet6ubzbdgelSYfFetrMwoeL13WFpo/W4h8vIiv/qUARjW2csrB+fMgreOLzI+zD5VDglIOYSFVJ1Y29ycmcPXja3jllVfRPzgkDESyH1n4YVGLh3seqsnM397dw9z8IhqaW2B3eZHjwSpXxObmFjqaAxjqbIaRzMx8CcmdfQm3v3Z3HAavD819/UgwX8XpxEuXn4U2mxZm6Js3riGRzUgGbHdHB9pbW6Xwtr2/JzlY3Ou5HC70dPTA5/SgVKxgamkV2XIFdpsFmlIeiYMwisk4Ghx2dDU14ZOPr8LusKF7oA9Wjxt78RiSyYwUNg/29hEJ7yN2sIuOthZ0tjVjdmYSoaAfT1+8WFUkVDPvWDCS0o9StJDncQhsKQX5zxSs68Cq+gPzIyXM44xd1pDYN1lQUYAFBVAUTraAyKw5Kpaih+x6FrB0BhRJ2DSZQH5rUbJcKjgIR+SgayX50uWAxqCB3c0szBTKtLurKjGkQFLFxXlYlXtUauDK8GA9oQpaVmjvdUx3VAGKJ/XX2kLBZxqu7hvHgQlHFc/U8VgLABwFMB77nscAjPWgZ+14VAv7KjhQ+zNVUVRbEGGRkWQInmMVpdqjgp+Qcg9tjKugcBV0VnveUc1e355qf6wF1Grb8SiQsbZNau/lSc+nHoTjmBQApApSqW3/WbDtEVhX+3zqn+kT31t7vE3vUfOlPCeu4dWCiNo/H4F6dd6z1Tfnue6o16uf1+tBLLG9q+au1bfD0WpcRYFx3Lh58niSwfnZOYguQUaj2EDT/qq9vV2KPXx/IVDUg9HVqvTx71WdII54MLXrptq/1Nd/0hhWn7n6kqpNrPK1QnKo/e9JfaIeYDyqzx/196oa8RBgVNBoKQhPTE7hwsWnlYIlATdRTinK5NrC/VF95PPmtvqfH9VO9ePjuL+Ron7NOnTcHHvU69U/r6PmAnVM117j4ec1qub6cfXEMVxHIqh1YFCVq19k36O+R+191M4lAkxU85TVdmJbsTj+pP2ekNCqY/iosfLZ/dyxDJXP7Qq1/emotYQvcAiyVsfu577oMb9Qe94cf/MAACAASURBVN21bfakef9Jz+G4vepx46N2f6u26xd9zvX9T76u7lPq+179GDiuf9Rfg7LPerQe1L8uFZXK/qwKkFRJIrXP8In9XiU3HjHfft5c+UWe+Rd5VkfNjbUOEOpYrG+z+vevX9tq9zpf5Jketw7X/m19P1L7jzqW68fL4WtW6Ru1/aD2/Y4llAlW/cgCUp1XP+9s+EXu97j+ftT9PqkvHHct9WO7dt5Sn436O7XzrXqWOGp9Oe466vtQ7Xsd9R618/RR/fgot4L6+am2X9Y7lhz1mrXr4qPxqljAqj+r7cO1/ffovcIjpb16j583ZuvPI0f1k9o+zM9VcPOoa1D3bsddn3oPT2qf2nbhOnjca6lnmNpnV392PWpOOG6e4vlHEXNVM7V/+8sXDwHGBr8Xsci++PgSRFQBxrW1FVGyEW0nO0QQdk1V6lwgg0mHsYk5USa5gs3IslgfiUnOEbF8h9WMVCIulgMut1dQ+JnpKSwuPERfTw++8Y1fx/b2Dsbv3hNklOqqiekppPM5jJweFWUXmT7aQgZXTvfDZjYjlSN6axW0Xc8cFiMX/xxyRVqN2ZDOkwVgRTyRxvT8PeTzKYwOnYTdZBMmAhncB+EDtLS0SrFDAD6yT6wmUMhcyQO5aBbzM9NYXpiGQVOC1cgcOYb/mmCyu9HU1YOi2YyZjRXsZRKiijzYTeAULfaMBqRiUZweHkR4Zwt93R3wOJ3iA0zwgewBIu4MCNZZzdDQh56hsPthbK+vi7KQwATZXiyo291uLK9vYGF1FZ5AQDzGs6mokuEEoK+nF60tLWKXIBMBKrj68VX8/Oc/w+/9/u+hu6cHxPLj+YIo7bwVDU62tgnAuLK4iPNXnkPOasZGMoGcViPoNq0TDcKeIUNAA53FjrsT0/jw2i35+vTIMHxOG4qZJDxOGzo72pAjs4PPSqsTi1QylKjQpp86WdW0cqXEmkVWvUaHtcUlXP3l++jr7Mb5c+egtduQEg9hhXVH1gDDpF1uj0JD5WaSbIliUdSF7C/FTA49LW1wkplVXVXIKlM3bXpaFFTZxWSPkHXGk4SJLDe9FgeJGLb2dpCq+iPfuzOGL7/6GkI+v1iqkhFDlh7tMNjvt7a3RB36xld+VVQXN6/fxMjAEBq9AeiKFewdRHHtl+/Ke1668hxWtsPYzpCxkkCXVwvL/g7iW3sYfPE1zKcKmN7aRbmYRzDowtD5QVgrgCVHu9s09FTFKdnpKGm1yOogGWhGZkLu7KNBb8X+0irmJieR4Wv09cLX3Yf5jQ1s7u4ichCBw2iQvE9zPgu7poKluTl0D/TjzIsvIEkmRLEEw14EOnqTO8xIb+1i//YDGHMlUe0OvPE8LI1BhOeWMf2Lj6AvaVBw29D3/CWEhk4goSmgYKgo9rOpDDbGJxBf2YTf5cbKxrqoICLRCHwONzb2wmJzeenKCyjEU5i6cwcm+rczXLpYRk9zKxYnp8W73NXWiL5L52HraEJZZwE9EzXpDO58+CEKkQiMDMfd34PHZlfGk8mIcCIpmVAMUN/O5FH0BgRweerpC7BrgE9/+GM0ZvNoYAYGisgUM8jptDA4vQgEW+BrboejwYvY0gK0bhcMbgcmx+8i4G9AU3sn7t28ieCJHrScGxHAbX1mHl1mD7JFDZLMDTUZsbi8ABMzTDuboXfboMkU8OL5Z/DWD3+KruFBvPvRR7CmymjVGtBsLqOSTiEdTcNlsqOjpwtr6TAWkjs49+IzSO+EkdjYh8PuQd+XXkS+yS+KbkYFz4zdxuz1G+h2+lCOZ+Bwe9H/xpeQ1pVQspugp/1iMou5t97H4uwCtuNJhNqb0dwews7epoTEX7/2CdKxNMq5Ctqb22C32eEPBdDa1SbMKloV9pwdga7Bg/huGLd+9g4OFtfQPtCLgZcvIx+JC1BmDWdh9jhQGWhGxzPnoHfZkdzewY3v/QitqQp06Tz8VM9pjdC3huB64YKw5vYmZ7D06W3kDmIouwPofuoMdH4HJq59Au1eDCf8TagYdbi38lBUNCMjJxFyNyBbKiHQ2wFnV5OwlRL3FjE2M4HuZ0fRbHdg+s23Ydjchz/kx1aRfcKOtqHTopTTU208OYtiLoNzZ0cxe28M0fCBMMLaBkcw9XAB6+EDfO13/iE6RgZQYHuSQVeqyLjUxNNiLxHPxmENOOG0ObH16TiWxifR1NSKA00R3edPw9YYlPkwG03Co7chOb+C+OY2mkeHkEjFsPDuNfSeHEa5zYex99+DOVdE+SCBZCyBQFcXZnd3UHa48Mbv/mew0uYneoA7778HGxlvGea4lOAINCJe0WB3ZxeBeATtVguSZHC6PNDa7ND5PAhdOA9YjCgzY0SnRXh5GQtj9xCdX4LfaBRlUKyQF3AgdPkylq9dx/riIhwGg6jMB8+dQZw5K6EgzF4fyswOIevNYUEmGcbOyhIQS6KxaMDUjXH4G9tgaWrAj997GwOjIzjY2xG728tffgPJYg4+q0UILFEGhs/OoqIzoP/seRidbli8Plk/aLteSKVE9U0G6+rSIhZnZnF65BQ8oUbsLi7g/r37AmTs7W4j6A+gu6MTB7v7kqEwNjmNrpMjsLc2CvFibnIaqdUtnOrqQ34/jFBbM2w+FxanJ6Aj661Qgsvvx34qBbPdAp/LidXJackvdds82E2ksRiNIkjrFbsFUxP34dDr4fd45H0cVjt2F5fQ0dqG+PIydmjnHGpAc38PUpEDPLx3T2w79PkK7GIbn0XA54U5W0IyHBWlYExbQsuZk5IJvLqwBENZi0wuh6JRh518GllDGa9/9ctIru3AWjLC194tCuSkVQd9wIPbd8fh0Bgw2NYFs9OJSjGHeDaFwt4G/HYnCvsxrIw9QHInDIfDjsCJAUzcvwNfSwjZYkHsjdIHMZRSWdhLFejzOWR1FeRoP2kwIEnWndEAXTwHh84ktrbZXFZA6wQKGHrxOThGT6IkAeBkD2pQ1huxsLGF8elp7IR3EfC68cqzzyC8sIAPf/RjmOmgEAggazaKFTUzENIMdHc40dTWjqWVNXT39glzmVZdgUADctk83vzh93D5zCBeeuGykOFytAnja9DyhxZbKj+4epistwP8ogd55QD0NwcYlQPF0YXh4w7MX+Saji6qPp5NpWT8KYx+Kvpo/UOg+u74PczMzOLU6Bl4fX5sbe2irb0DYutVrua/MCMqk8XM3Dz0ZlrhlnEQS8DtC0hmi5/7vJAfIbcbq1PTmJuYEns3jcWGn7z3PoI9PUjmc2hvb8GJrg5Z25pbW/Bwdxfzy0tw2x1iy3ywvw+z1YJAKIjFlWVhfzLXobezVy66TNvzlVUcJJNobW2C1ajHyvwccokYOhsbcW54GCvLSxK5sBsJI10qYn1vVyyobCYbhgdPCOj2kx/+FVqbgujv7YLbaUNbSxNCDQGkUwoBjX2H+zsz2ZaK5KT68Uhv9pkDowrMPeGB1R5OHxVQFB49LadFESHyEqVnklXMvyEgxf/4ee2BnOcTqjo1JC8whyVflPXqnbfeQTwSk3wPOrycGj2JhsYAjCRdlmkdp+SpSNYWdRpko1ctIRWjKRVgfKQC+7sCGA9b8njp4NGWsOoTqCnUqYUItTj4eCHpEYj7RYtAtY/uyePxcYBYvY76goFaxGBO0czsHHp7++U5sn8dfigeUQrIqKrqBKVS+PgkRx718VlAUfktpTjwqAhaW2CqLTAcV1z4vO8/XlihlZcCMMr5UubFRza//F214FH/DGqLZU8qcj/2TP4WACNHFkGr2r6hfn5c0eZJAONRr6O2CduhXqGutr86bj9bmDpe/fukfnvcOsK/oYKkFmBkIfHvE2B8UpscNx3WFpDVPlLtwUcCjMe3xeNF/9qi2JPXTqWvqoJZzoQchFTqTE4pACNVB9xf1AOMtdfyt5lb6q+rvpj+qCh6NHhV33a1c2rt39a/bu37qmNVHbdHzX1HFV4P+28dwPhF20GEq9VGV8e9+pq1/UC9jy+y/6l978PXFFW/8oz5odoaq2quY/ulNEjt9Pzoiye2xxe50Lrf+TyAUS068996Be3f9O3q+6z6tVq8f9Ia86T3Up9d7bx2FPmqfo6v7X98/eMK9vX94PB1avZbR72W2l71/fLovbKydtWuB/WvSTXW3xfA+EWf5XFtdNR8Uj8m6ttYvb/jAMYnXZPab9U1vHZcfN48cNTc+Vky0qP+oP5+7RioV9s/Npd9DsD4pP4gGu7q/vLvAmCsb5f69/68Z1Q/Jz8JYKxdg+uf3VHz41Hz/hfph/Xjp/Zv6klUT/pd9e9q97H1BK7ar9W2fNKaVvuaap+oXWNE5F1dE+rXyeP6be371faz+vnsSWOwfi6pXa9r5091j3jUc3jS2Fevhe9TO56PmuvUn3OPeNz7HAUwHnfeUF/juPbj92mXSoBRJfdofvuNCxUq5L71rT8Ua9TYwR68HleV4atkkxBgpHrPbrdULVLVA1IFmXQOH/7yIwydOifFeb3Di/1kBmP3H8DudKC9rRkulx0JWllCI17HlEsTRIvu7WJmegYXzl/AhQsXkUymsLS0jPWNTSkw/vhnP0NPXy+GTp1EMpWGQVvCxZE+OGx28fQWP3N6O5t00GmKyBfSInElezuRLqBUMYgcnOolTbmAoZMjcNoddODG+sIyJsfvo6OrE72Dg5hfX0cqn4Pb60WDL4DUfgTZvSjia+vYm5uDm3JhMsh0OiQ0Grg6O9A8Moy0XouV3S3sRsMCkNoNLgydGBYp7e7eLvwBn6glyJomWOkwm9DZ2gJdpQSn1SrqHE9rExLlgjCY7ty8jVwqhb7uHrlPZvn1nRjE7kEEM0tLgMEIb0MDRk8Ow0kr0SqIRzskshdZwBBbgHIJ4/fu4Tt/9h1885vfxMVnnhbbuP1EHLOT0wgZjTgRasLC+DgiBwd49Rtfx/T6Gh4sL6Go10p4+NmTJ2GmXFdL734gq9VjYmkVMytrWFvbRC6RwIXBQeQjYTx19gxa+3sQi4XFsjFHmXoqK+1NQG9zewvLqysYHByUxZvAo8/jQSqWwMHuHhoDQbFHqxj0yIqC0oRMNouF+YdYWV1DS2sLWlpbpSiVyWSxu78roDSZmxlm61it6O3uFtUZDw+URos9gay2yiJGufOhDUkZMJa1yKey0JoN2NzbwfrOpoQO0xby1RdegtflkuKi1Al1WgGeKY2+c+smovG42Mr6PD7c+uQGWkItONHejVIiC53VgQ/ffAtvvvlz/OZv/yP429rxYH0H3pAdLksW2/fvYOH+NK782m9BH2jF5PIa9HoN7A4DytYK8rE42p0+NDX4kM+mRMFoNFmxc3CAVRIAmhrhcbmgTaQRm1/B9I1b6OvoQFlTxs2lOcSdVgSamhHyNIjCYGtuHs+MjMBrNWF7fQVFAiCjIzA1h5AyGSXA158qwpjNA2YjtiZnsPLJHXj0JuzFI+i9dB7B3p7/n733CpIsu8/8fum9z8ry3pv2XT090+MwA2AGngYgDCERWrkXKohd7oNcKFahiFWEHhS7Kym0EnfJ4C5BLggaYUmYwWAcembaTLvqrury3ldmpfdWcU7W7bqdk1ndA4IPG7EFTHRVmnvPPf78v//3fSR3Dli7OcXhfghPTwdDLzyLsTVASlMEi77KYCyU0aRyUl5Y62uiuLOF1mSgmMmiNZhlWxddLtr6+iQwFA2GsAu9fyGZIoZXRcvuwoJkp/q72/B0t1G2GilhJJ/M47M5yEfDVLRlCqkEmeAhKzfucrC9K/33EkIHXvgL6E1oLQ5yBgu7iRgt7W10t7Tws+/9O/qMZjyCwl4pUNAWSVNm7OIkXb1DrMwtMtjWRjGbRt/kxjs0QDoUwiA2pc3NTL/7HpvhA3QOG1vr6xRDMVr1DobPXyQwPo6lpYlk5FB67yQp0NbfQ2J3X7LfhIyD8Lb8yfvvsnDnAfn1LZ5pbabX5SO5H8FntDM2NspSbI/70U2azw9x/tIkqVBUghzG9g6ydqtkaTssJtLbe+zevkeb1szh7gGurk6cl8+SOZJd35lbwBhLktneY2Vlg514irFzE9icFnQmJDvz1vsfEg9FafW0YNOYmLl9l2wizvjwMMVKiWA+xaXPvoKzo53IrQeY0kXZ3jORXbqeO0eHzc3Km9ckcyqtKdP07AR9l85T1GokQ+2DH/w1rr0ofqMVm91JqazF0tdN62evoHFYyYajbM8vsL2yRrenk87LZ7l67wa7UzMMWr1k1ncJ5pN0PnOGpHCRL5Txaq0ED8MMnjuFzWXBqKngsPlIl4TMarP0F118+yrp2SWam/1sJcPoXU4mXn8NncNOJZEjsbIrA4A2v4u96SlSgplcAW9bJ46Wdv7gD/+Is89e5rlXXqQiGNWC7ZrLyCSDimBB6yroTXqMIvAbThF5uMb6zBw9p8exDHaRtxkl4L2xtsbirSlGnc1UDmMkEwkmnn+WbCxG5uEyFTHXnh9k+s5d1qdmZFKD1+Nha2ePvFUwC01c+bUv4/L70ObyrN29S7NWT2R1XUq5ZLR6Zra22A8Gecbvo89qoWw0EqZEWCQjeNySdbi5t8OQSAZIxlmfecip/gG2NtbYXl9hfHCASkFDNlOga2CQ9c1NwokIg8MDVHJZgrs7NLW0UBQSiE4XFauNcCJD/9gwsViI21ffpRxPMBzoYnNxja7BUTqHh/h//viPKGjKnJ4Y5/7UHYbOn5fekR0+Dy9fuSKTJvYezhJPZRiYOI3B45OSJzJBRUzUxarfRElfoiykgg6jJEMRkrE4NruVjb0dfC1NhA5DCMmosxcvy+SI2dt3OchkubO2grOrlRdffYWh4VFu/+TnfPA3P2GwvYMv/fpXMHidrE/fZ+rDDzjVP0iguZWZmWlcXheD46PMXb9JKZnDZnaydRjDPzTIG/dusRkKSk/qgNXG85efwdkR4OHDGbpbW+nr6iZ6GJKSHO7uLnR2u0yGWJmdx22yU07n0GQLVGJRzNkMpnyZTDQhWWbRYlayXlejIbkfEKBjWauVCVZbOzvMzUzjd9hpd/vp7+hBb7SwuLZG2qBh+OJ5ljbW2N/eobO5laH+fqn3Pzc3R2hngwunztDU0sHGBzfIxZL0jo9h7uni7tW3cbQ20XtqXAaPK7E4i1MPKIdj+ESZSlkJJIsNsaetBadgnm2F2Zmexy7Wp2JBst7cve34Lp2VXopZ6WdglpLoOouNw3iS1bV1Zh9O09vRTpvbycb0DCtTU9I/0tfbT9npIBSNEkunJYNVeOlp9Ea29/a5+MyzuL1+uW8UW7BnLz/HxvwM4Y15Xvv0y0csIchmkxiFF5CQPVExPqoMpceBgqc5YB0fUKrMo0ab9NoD3/FB4mSAsfZ7tQGWhoGxmsxouUdRqQvJYJtkL1alEIXqgzCsFyDj7OystCcQnugebxMXJyc5ffq0lKoVoJv02xAyPyYLU9MzHBxGxZQrvdSF/2osFCQTDjHc3QWZLNfff18CjOMXLvLjq+8zu7GO3e+lva2FgNtBbG+HC5OTWJpaJAtVyHoHvB4pXyrOHaOnxgnHY0SiMUwGM0P9Q+xv7UgWt9XlYGt/l67uDoYG+tjdWJeJCuODg1V/ZQEKanXEheT3wT6zK0vSo8SoMTA+Osr25hr/6l/+X/xX/8V/xrlTYxh0yETJQlawN/Oyr1TV+yropUeeEmD8uBxhvbZQs83q9QH1gVKRAZVXPgpkK3KBR9qpRxJIgtVTvZs68CESKS0WGxmhwlERsmyiv+f5g//7D/jPf+cf4PH5mLp+jXtTd2jrbOX1z71ORScSA4VsUzVjWxkTUsrsiMH46F/JAqnuk39ZgLHRwfhJB+Yn9XP1+8oYUdd3vcBnvcBLo4OxOmtaCcYcB7uqLCt1kEaZF5TApjr4JjJ4Hz6cl5YUAlyUHifVL8t/qpc6+l38rUi+KnVfpzJq76d85O8CMJ5U5+r2Ov5dyARWD1PqYFr1mY7rp15gpvZ6TxM8Ff5qJ/18PHgo5oLHGYz1gnofv+axdK46wFnb55T2Pw5KVj9Rr+/VC4pWP9uYpd6ob1a/15jBqACMwv+mp6dHxhAUgLHeNWvb7vH6aMywbMRgVNfBiQ129KYSGDuKINUFGBv1D4XBqA74NWozdVmqPmdSvbHKOhV9WKuVAKNgz18SkvJHDEZFtvOk9jjpvaepA+Uz6nHd6HvqwGstmFOfKXuS0sHHlRLUQdm6zyXtjKuJD590v6Ka6h4bK8q1aoOxT5oX6s078jWVX6aoL7FXVQK4J7JBjqfix6q/do1R3nxS+U5q+5MARqUN1Ot9PeDuafuWuh3VdaywSupd56SAd+3z18736uuJ92oB0k/azur7yXsdZeMc78cfn0fVHs+N2kpdBvG7ui4+9t7fI8BYWxeNgKSn6Wu1oEKj9Ui5ZyOA8aR7KWymTwIwnryWPb6XUpdZPZcrfehXBTA+tk4rkqefEGB8mvGnniNrx2GjcVR7XWUM1bvf8fr5NKWpfubkNb/xdU7qF2oQSr0en1QqdeJV7RquqAYofVSdHNJoLlTXhTJnV/fycmP9aM1S3nvSmHrSPrbRs6nrt3Z8f2wuO2qPxxOtHr/ySeVU6k15dvVzq9doJclGvN8IYBSfr5fM0jhBrlrORuNbvF71fzY88l3W/PYXL1UEo/D3fu+7NDf5iRzuPwIYZQE0FTbWVyVjzum0yb+lRKrIuSyXSETjXH3zXb74pV/HEWgnpzOxfhBiaWNTem2Njo1ITxCpdW4yYrU7yWRzVHI5nGYTqWSSP//+D6R06iuvvorL5SGRSsmA1I9++lM+89prjIyPsbu/j8ftOLL/qaDXmWTAXmRVC/PLYimH2SyMeivsH4RYXFwjlshKc1Gf1S71bwt6DaPjo7R4PYTXt/nxX/41HV3dDJ4/y/T2BjFxiLc5aXH5ieztYyoVsSfSFFfW6dKZsFQglIwTtxjoffEy3okR0toKi8sr3Ll5g42lFbw2P0ODo+xFwiQLeQbGRtg+2Gegv4/IwT7pcAibYM8JKZNkUkqRGZs8LAYP0Or1pBNJ6RnT0dEubZqFd5mQA9TbbBzEEiSLRXwtzYz29REw6jCIaIXQ1xWNKrz7jvTshYyokAT9b//7/45Lz17mN7/6Vcm2M4uAZyaNLZcnvbvHg2vX5K77xc9+lo14lKnlZXJUpMH4pXNnsaKRDDOhA14xW9lLZLj1cFZmim6vrhPZ3KTb7+M73/w6JcGRlGyYHCWp3S6AvjKpZEqy/na2txkWElrxuNT2bgk0s7uzWzXR1uqkR6cIdAlpNOEnIYzOY4mYZKSIAXMYDkuTVmXACFNoEYwXAV2/yy7ldgUrVHR0xUBcGQwKUl8dvMKXqsTq/SV0RQ2DE2OUDJCrlAiFD9nb2+PSxYvVjWq5iM5okLr2++EQXuFBdvVDWtpaZV+KRML84t13efnKCzhNNsx6M6GDQ9K5EvMrq8TSGb7y9W+yv3eIw2eiVDmkEN5jb22b3tELYPISigvjax0H4W2mlu+TjsbotHk5095OYnODjkAbJpuDB6urRCjRPTFCoDmAS2cgvr7Fgw8+wEiZUCRI3qTD093Fe2+/hxMTLoy4dXqykTBtzX7KuiJnrlwkMHmWaCpBRTBdjEYZwNcKFo/JQnBxjY07U1i1Oja2t2gfHeDsSy/JwFhmN8TB5g5tXV0Y/D6KZj0ZPegtenZX10msb9Jtc6MXMnweDxqTnorIUpBmslrpyaUR2aKCaVIuSe9QwWatZHLohMWQYCIKXwGRxW81H+nvayjp9KRSaWxlHYd720STUfZ2NlmfnWf9zgznT53h4vPPY+9oQet0YDfbKeXLMgj/9ocf8sZ775CKpyT77NOnz3GmqxttKUfZUCFv0KAXHmnFMovTs7gEk6yQpbmvk+a2NtaXV8hE47S1tXLv4QPczX6pkR3b3sOtMZGPJDgAtrUlhoeHefHCJe7fuIHWaqJ7dEDKHq8tLHH63HnCuhJXH9xlZ3YF3WEUj6aM32rHUNbR7mqS/qa70QMydg3rySCtHW1c/uKvoYmmqQgT35Zm8lox0grY/U4qsRi6bIlyMEbFakfrsqExWzlcXmP6/WvYdBpOP3uRjYMQUzNLTEyeY2tzicnJM5hcDuI7u1h0ZixaE5vzq0zfvks6EpGAdUtzM7FkkuHXP8fuzZvs336IWxjF9wZIdLm4vrvMl658CuNOjIwAz8p5uq5cxOT1UslkyeQS7MzPUdzYxu9wojeZuX9nGlt3J/1feBWdw4ERHSahd57NYsxC3qjhMBnhZ3/25+RXd9BF0/Sen2DyW78OFoP0MGw2uiRrQ/jazb79Ftmtbdraumg+fwbTQHc1UJzJsffRXTZWl+kYGaT19CjYLGRFUDmeZ/Wta/itFsLRA+HmIYPZ63u77EXiDJ0+S3t3L3/ztz/i2eefp0X4KdqtUupP47BICdloPoVeo8GXLlNZC7H/wT3p4Wjub2fo8y+R0JSFTR3R3X3uv3OVPqsHj5DrTsTo6OlmZ2OD+NIGWr2GuEOHS5iDh6JS372zp4e5lWUCE6M4Rwf4yb1btIlEmK4e2u1udm5PSZng8ZExii43b7z/Hh3d3XgjEZqFj4ZWS9gorltlu+g1QjFgjudfeoFMOsna3ftSshSniRR5AgN9FPdj3PzxO3S1dNDa1YHeY8fU7CW7tcGdt97BqjWSy5fQWO0clssEtRVe/fzrBIQ04fwsmViUSDyOxeagb3gCg8HM4X5QegAPT4yS1xQliL9/GMFtMjLS3Y3RaiO0vMK9W3do7e5n9NwFtE63ZC7G9/dlwonOZaWQjlRNxysaHvzsLcnW7u3vI5nPMn75Iv6eHrmfyEUTbN6+Jw23/efPMLO3w9U7N7nyyqcY6htAny7w1//6j0kdHPAbX/kyFuHdmM+zNj/H4Pi4ZKjGV1eld4N9wLFV8AAAIABJREFUfBSCQQp7h6STebQ2NxmLhX/xvX+LM+CXCgPnBwaJ7+xIT5HD0AG9vT2SoZ+rlOkaG2bghSsUBSte+Asj9iZ6ypkCOhER2dhk7Z130BXK0uMyGolSEt43FhNtE8P4h/vAbpWMQUQ6XibP/NUP+fm//VP62jrw+fzYrA7pMywkRR1+L4fJGA8X5+np7qK7owO3zcnS1APpX51KpOgNtJI+jElJ1kBrCxqLkav3bqF3Wjn/3DO0njtPZWubhalpsgdBrGXIUsTssBELRxiYvIDn9BiFlU2u/eznWNqayEpJUjj14hVc3Z2gMQiDCrDZq74bVpsQvaCQL7A5v4DPYmHu1i22Fuekv6owBB958QV6Ji+hM5uIZ7KgN0gZSCFZm8zmSOWKbG7vYjJXkxQ8Xh+GQpq9uSmpoNDU5MNoEllzGqLRCG6XU/oJHf/8/QGMyj3Uh+PjQ/PxfesdItWb9drvNzpc1ga0q9+rsiwfMTSkV17Vy02AhSLwLpKthKehxWZjaWmJ5eUVNre2pU5ma2sLo6OjdHV1YbJYZQA2WyqzsLzC8toGJXSSwdjR2cXsg2k5twdcTk6PDIteTTKTZX59naW9PX709ls8+9LzvPzyizjE3iB2SHt7Jw9XttjbO8BqMDDQ04vDZpOJcEIy/6N7dyWD0Wy0cHr8FMlogt3tXWwOC8HInkzSa/L7pX9vMZOhxesnHU9SLhYZHRuXzONYLsvM0iIbG5vYjGZOj49LxuL//r/9rzisJrwuq0zqm7xwjjOnJygJ2fZMRkrDCg8gcT5Q/6ghxoYHKtUXaoOvtawt9ftCMeIRyHfkDSjFOaScppJZfczIEO9J7yqLlXRerPxaKeUuPF3+8F/+a65MPkuzr4lY+JBcNkM8GcPutHHxuYuksrGqL+cRo7eauX0suCh7j+ymQqP+CDwSflifUCK1MSjwuBxZo3Fw0uFd/V5t8Ff5+3jM1b9So4O/8r1GQQJFErR2rKr7hHpMCoBx5uGcZDAKlv4jBuMR208Bk+V9VVLOSpC8EQSlBkHVQZjqMD/OxlfKedLznhQEUrfj478LW4uqh506aFIvoFYLWtRe80mBHlk3R55LjcpaOyYFCCeSDdQSqfXa6OPXq+/NWfvd2vEt5LoVMKpR31MHrB6Byg0SVU4Oyp4MMN6/f/+RRKqYJ8S1agHBp6lzGdNpINXdCGCsvddJfevxvlIdAeq+Uru21V6rKjF75Hn7CeQHBcAox8OR963CYFRLpIq9hdiv1JNI/Xg5GgPFJz1/ves8KfjZCGBU11VtsFY9V6nng9rX1XPf4321pqQnSKSeGAyVN6xeq/b6tePpSfO38n7tuJTztgpgVALVj/z8jryG67bLEdDw9HNMg8H7FI3+HzLAWMs6q92rqv9WB8CVaqldi55uLlKta08AGOsFyWvvoS6D+P0/AoxHHtyP9iX1O/F/6ACjem581CeOVCOUv5+WwfikfVNtH1PPt432i/WuKcrVCHhuBEwp+1d1v1ff8+T9xcns+XplrJ0DnmZM1zLj1N9R4vO/SoCx3jOr9/mN9htKO9bOa43av9HZQf352n74uFT841du1Pbq9VqUrTZhoHa+Vd5vJJEqPv84LlK9widJbqmd28W6+5hE6re+IABGHd/9bhVgjAoGo9uFNI6WA7HE6soSNqsZj8cpAUZplys9QMsy8PTuT95kcHic8QuX0Tu9rB2EwGiWAVnhjSaCPXI/qNXidHs5jERp8XqxGYT/W5imQID7Uw8kU+3ys8+xur7OPbFpdnv49GuvSSNeIYdZKOQYHOhCLww1k1k21zak157N7SBfytLe0UqT10M6kWZjc4dkWpgJm3DozJTzRXbjIcbGhmlyOShH4zy8dVdoJOHr62U5cshhNi993twWJ5HIIUYj2IWn28omPRU9fouVYCJG9+XzGPq7WIyHJeNrc3WNex98iKkIXrvwM7JSEOa3fh+utlaCqSQtLc0E3C463C6aDHr0sRh3331Hyj2VrFaKNismi4WHDx8yNzeL199EIpPB5nZz6sIkJYORUDJFolDA4fUy0N2JvSQ8VspHBsCCZCeMqkvk8nlpTBqORflf/uk/5TOf+xxf+OKXiESjFMtFLDoNTUYTyZ0dVqYfSLBk4uJF9pJJtiJhMuUSdrud7vY2LNLct5oNX9QYKGqMbB8cksnksFksfPjO2wR3NvnWb/0mPr/3iOmHBERTFaTUlgj6BfxNeN0erCYzuzs7WCwWabK9uroqjU8FUFzNvK/gcDgZH5+QAZeDYJBg8AC328P+7t4jf0m/zysD/8JoNJdJYdBWMBkM1cy1I810aSgsTcn1UllVHDQ0Mo2xRClb4O0f/hyTzkxHXw/pcoHuwT4pk7q7v8dzl5+VUrZCUlWwQWcW5sgJdmy+zPStaZ5/6XnJ8HnvvbcJNHk5Oz6OTpgbG8zcuXufksZALJPj6o0bvPTSp/HZfBjsEEpv4nOZqeQES9NPNqPD72vFYtOzvDHHg5UZLEK2sKijKV9g9959XFYnBruDst2OtslLwSb8qZzYNBoG/QFsVIgd7rO+uYLRYpJsg83ldWLbQUbae2lvCnD/7k1iyQjtA50MnhvH1hZAYzJTrOjICfVHqzD7raDPFNmanWd7aZn+ri4sNrv06xLMThHw9fb1yeB6RauX9SIAzaJJGC0bWXsww9K1W7RoTFRSaekRVDAbKJj0lIX5r0Yn5Whsbj9F4bWpE6LGZayCwZjOUxFmuUAqlyGZy5DN5yQ7tZwrUKDM4eEhlXQWszgI5nK47TbaAgG2dncZ6B+QTFEBqqdzeWwWGxphHK3RcO3BfVaCIT68cQtNusBIczvPnT5Ns8+Fs82Hrb1JmCJJhkchmcZR0RIL7VMyalmcecjS7SkseWHMm+Pzv/UbODvbKabSPHzvA2J7Qax2O4bONlZiUbS5ItZ0nuDCCmanFZPXKRma+3u7ePxN9F48jd7rYv36FFsPHhLPxTg4PMTt9jHSO8hnXn6FQi7Lw7n7RDNx1tfWGB4YJp8p0jt6GpPXx/bKMjltgbZLo/T0dpJa3+Hg4TLxaALf6Aht4+PkwzEOBIPRqKXlyhmSyRw33rqOx+lgdvouF8+OEQ2FJLN0/NwFnDaX9AV9/+pV9na2ZRDWYjaRS+cZmTjF0tIi4ekVnGUduYCd89/4AkvZMEsfTdFeNjM+MEJGmI/bjJSKGnR6I2aPGWG5W0qmyCXjmFxuCZSmNTosZ8bIi6BQQYwZE6WcMF8uUNRUWJh/yAc/+inJjV1ePD9JoK+TtrOj6Jq9sn212TJ6jRF9PEXq9m0yq2scHMYxtLbi6O/DJeatjnb2b99mZuYBwxfO0H56jFgyLsELTTDO7I/exkKZbFqw4cwkMmnyGg2boUMsbh/jZy9INr2o//aWZrweNxaHg7ReQ9/kaawtPowaIXecJn17gYdvXKVoNpBusnHpG1/GKjx2cyU0qSy53T2MdgfpUJjkwR6OJh9T9++hS2bYWluX0rKnxsZJHYRJBg8ZHh9jJbiDvb+brhcus5oIM7O6jMNi5WzvILpIipkPb1IulIiXS9haW7h4+Rms0QiacJil+zOUPXa5TpmtdrlWBre2CQQC0pMrOrvAxsICWp+d0SuTaAULfDPE3Ae3sBmtFCgRGOzG19EM0UN06SwH65uCxi0/mzAaiRp1DI2P49CbIRomtrvJ1Zm7NA8NcfH5l9FkNSRWtnnzxz9hL3HIS1/7EgOnTlPMFbCJJJBSkVw4THR7j9WVNdp7B+k6dUYGCDeXFpm9f5+JoUFsRh0P797CYbHQNzKCrpBnZ21dMtwF01wk4vi6uwivr0uZ8/2dXZo62ml97hnKXW3sbG5w9/59zp+/iLVYYeoXH3Lrvas0e71SLrGjtYXQzjajQ0MSLNm4c5dIIsrIxAgGu00yMgsFLU09/VybnWMzncTmcTPe348+kSZgMRMN7rC5sUrv0BDt/b1sbm7ga2+jZWIMjUhOMZokGy+XF0bsJkyCaRHcY/nah1RKJSl/HgwF0ej1RJJJySzuOncGhHxjqSjX3opeT3B6jtm3fkH88FBCBqVikVwmi9vhorOrC41RSNVPYXfYOTshGOsOtuYXEYKh4j5Cyld4LAqGklmAe5S4PTeN0e2guaONyZdeYn9phUquiCaWxCXMxTUVOX/l4ym5Zphb/YS3dkjnsjSdHSOZShLeD2Jy2mnp6qIgkrqE4oHdSqpcItDRIcFmbVnDzoOHaBJJdpaXpA+n0yHA2CLl5mb8Y+O0dHaREcbr4vt6A6lCgfnlVcx2J3vBsPSsFsFBkXDk1FU41d7ExvICQ0P9tLa1SH9kvVGwX0XQWB0EVA5QnyxAdLx5fno2zeMHifqBYfVxovZQqv5+vYCk+pBxfKAoy31K9UB7JA1z5CMoXhVAnvAnFiBeNBbH5/dJP2mtkNmem+XWrVtyLAl1kZGRUXr6+/EFWuQ6urMfkl7lzW0dRGMJFheWKeWLeOw2zk+M43bY2Q+GpATuzPIy1+7d5TOvfYbf/PUvU8mncZoM5PI53rs5RSyWkCogowNDMuFOlHUvdMDM/BwlIcGvM9AWaKVSrMiEJ2Fr4PU7CbQ0s7+/z9raKqVcAaNGz8bKKoFAC/0Dg0TTaelN6G1rkXu8/c1tLEYDfd2d/OLtN1lbnqck5OYp8+lXXuLZy5dIxqNyr2i1WKgIgVKxdj2ml1bP9ezxFnkkL/ro5Y/3OXVgtXqeEmCh4u91BCIeAQJVv76qB0i1nY8urMj06nTkKxoqOpFOpiMYivL97/2ACxPnZL1kkklpbfDii89jsppI5eIYLRqZCCrGv6xw4S0mz28qZl71pPnIg1H6mP4KAEblOZ50YH5S4KZecFkdoH4SMKE+eD8pFlwb+FYkQT/Wjo+apioTqgAFAmCcnpmVHowiYVIwGJXgsvT8OkoGqA7WY+BXHFBkQKBOAdUgTG1gQQ0wqgNmJwWUlPp8Ul08/jkRxT/2HayVuKoXTFEHXpT3T5rfHr/GySBO7fNJT8Qjpt/jQFb1Oo2ZTIps7TFI2yggrn5dAIzinupx1Kg+q+WpGdM1Hz45AHgywDg1NfUIYKzNPq8X2Gzc7k8GGOvV7ZPGd/3Aq+xdn1Ai9bit1GO6Ntj58XWz+lwKg7GaYVFlMDaSSK3nQ1QbkH6a8VP7mXpA20nB2acBGGsDybXtUa/+a8djo8B0dSE6Xoxqr3VS24v1Ru11Jqc8lZTp32UOf2zOF7GdozVTCZgqfoYnjs+j9bjRfPjxOeaT7R/VbX8SwKjcXw3mPGn+Pqnv1fYH9TrcqK81Ciqr5+vatbHetZTPNyqDKHejPlOvvuU96vQ/dXlry1Fvjantd/9RIvUYYDypLz3auxyxmGvBlHrfVepa3S61bVRvXVLP478qBqNy348xMI+k5UX5/64AY705vdFcp55rnmbe//hadpx4qJ7Da/df6vvX7mfq7dXqteMnbb8nrYe1/aLR3KLeTyvP0ejaCoim7L/Fd+UZSrBhnvDT6NyglLO2Pz7NnNuortXPKn7/VQOM9fqSUpan2Z+p++UvCzCK+4nnEnPrsQfjFyYrWp2e73739yTAGA4dSA9GAcpIq7pykeXlRRx2Cx63C4RMXaWMwaCTEkWxaIwP3rlKe1cfQ6fPEy9pWN7aI1MscebcOem1KLy8xCE3nhBAWzvbIjAoMuhLRQ4ODrBYbeTzOcl2K5Yq3J9+wNLKKqPjE0ycPl2V58xlpezg4GA3nf4Aoa09gtu71ewli55cpUCnkNEMBDBpDRJoK4jNjDgElLRkU1kiyTCtzT7sQkYrlUJXqnbDnF7PeiTKTiRBMlvCbnESziZJl1J48kVMuyEc0SQtgoVjs+AfG+RAW2FmZ5NUOsP67BzWfIlPX75C4jDK0vo6jvY2WkdHEfnDArQTnmzkcgz4/ZxqayW1ssTdN9+kyWolUSoTGBhg8soVVheXWN1Yx+pwEIzGsLk9TL74EslSWfqCre3tYff6aG/247fq0ZTyGHV6+bwCJBGgnehsos5++vO3+PEbb/C73/2HNDW3sLyyTCIRw2O3cK5/gGIsys333pPg0Ge+8EXJ4CwIRkSphMliwqDVoC+XEP8TAI9WI8ADHQZt1a8gnowTPNxndn6GXC7FlcvPyExqk85AvgJLh2FWBcMjX6Cvu5e+7m40pQq5bBadYANptDL4pDPoSaTSRONR6Z9k1BtoaWmVLMSNrU0iglE1NITL6ZQysKIv6YQsopBjy2Zw2CwU8lkZPNHpDdXNpgD7jEYpxSr6qSiw6Mt6ocAnFpVCiYPNoDA2pKiD7dABfaNDHEajZDMZJsbGZYa8GATJTJo/+8H3OXvhPKvLG6RjBfoH+0imopTLWV5+4VmsBh0WXZWBury8hsZgIprKEEmluX9/ju5AH31j3exnttFbNGTTeax6H5q8iZ72Htrb/SRyYR4sPpD37Pa1ERCA1/YOghgqfB01DgdJs4GUXiOlgG1oONfTQ7PDAZoy5UKKxbk5zHoLpXSB9cVVfG6vZAQehnfZjx1w9tlzDJw/TTIYIhaKYzc4cAVaKdlEtrVeMgm3NzfY2d1isK8PT3M7wdvTLN6flhKY3RfOMHjxHGUxvgx68iY92XIeu8lEKZogOr+KNQ+FcISS1Uw0FSNj0JAWATyNljOnz0k/wbxOQ9aiJ28QHkgVQus7RENhovEqE05j0GPQabGjx6HRi1g7RocVl9mCRSQQ3JlGmy/gb2um68qkZKEVyxrpD6nNlYnEYoTCQdwBDwf5LAsHQR4srpKKJBlp68Yj5AdLOdxtXlr7O8iURBKEVvpydkqfrww7B7vMfHCD1PIGbSYbgYCfi5//DNjM5MMRlm5Nyb7SMTaEo6+HglZPOZZk/f2bHC6ukilksfpcdA0NSbaweM6W0SE8vT0Er91ja26BXJOF9WiIpbUNmnxNfOebv00ll5c+k0Ii0iy8z5IZ6SXbNzKBXm8mtbZDsZxHf66LCy9dlpK2qx/eld6ypVY/5z/9Ks5AgEo6LVy4SFoKlDRm3v3Lt8lHYuQiQXoDXqxCVjmVpq2tAxFeDbR3cFjIcv/BXS698iJ7O1uEdw85de4c7390nfDyFr2+ZvrGR+i6dIa8Wcedd66yeXuGPl+LZKNbPW4MOgvpdJbTL13A2ubhYGGW1cU5Oto7qCTLpIrQ9eJzmD1NVEoiSKOXXroJbYJ7126wu7zCcHcPK7OzjA0Nk0wnae7vpnlimIJFsE3KWIpazMEE+++8hTWXQWuwcpDOc5Av0TExQfu50wgj3WQ2icFswOCwybVC+F/lNw/YfP+GZJFXckJ6G7kw5jWQLFZY2Ttg6NQZKdkoEi021lYoZLIMj4yxn4wx+blXpT9oMZvDkCySX9hi44PbhIsZaPdx6gufxmQwUggliM7OU0gl8Q71Edpck5KVjvYAB6kYxVQGp9ZAp7+F0LZYE9vQxdJEQofom90clLKMvfQc1v4uyk47b7/xBgG3j+HOPqZu3GZteZVTk5OMXTgv2Sf6XBJjpcyDt96VyQAjlycx2e1y7hOaerlQmMTGFuZ4hpXpaQ7SUSlr7WlpQ1/RMzf1kFZRBrMRg1FLPBrCatDgtllZW1xCYzDSc+o0prZW8mYDFoud9PQCxXAEnUXLoc8qZZeb27tJb8V48LP3iR+GuTn/gNe/81ucfe6ypMuI+s5Hwjy4dp1CLs/E+Umsbh8al1sC3qFgkJXZh3S3BNiZnae4H4Jykb6RIZr7epi6eUMmcxiEuW82T3ugmYWFBVx+jxzHjtZmuj79KQl466wW5uYXiUdjnD19jr25RbKxBPO372AVz9PRzubaCudOTciko+DKCkUhhm3SYRQStckMxYqB/VSWpNHAejyGv6UZv91O5TCKuZDHoCths5q48PzzuDo7yW5tsb25Ra5cpqW/T8pNRqJxcmKdb2nH3dJMRchKV3KSral32CjrxKZTSIfnsZks6DRaCpk8WbEeCp9jwdCrwO7sggQTHG4XhXyezcUldtc35Tzh9Qpp3S2pDvCbX/86xjKE1zal0kOgo1NKpIukA4Ngg2cy3Jm5j9njlOzHXKlILBKV62J/Vw9ujR5DKks+n5Uy7B6DhVAqijXgJXoYwd8coPnzr8rkgdVbd9ja38Pf2srB7gFGp4OMQUdKC8+/8gp+fzPFRJqF96+zt7CIoVigyecmnoyid1jZLRbxDAwyeflZdFabnItKOh1bB0Gu375DoK2Tik5PRWtgb/9ArvGkYngrOfY312ltbeaVV14mm0tLVqpIOBIJco//NGYTNjo4HB8WFEDo45+s3Yw/fpA4GWCsDdioD0mNDu7KQaA2IKgAjMqB7IjnUfWyLlekDLrT7SYRi0uVCHlvIQ2q05HJZkgmksQTCebnF1heXePbv/Md/M1t5EuVqkSqwUg6m2d1c4fDaJwmj5u+rk5sZpNM/FlZ3+Av//3fEgyH+e1vf4tnzp+BQgabQSPBz+nVTQ6CQmochvr6Cfj9cs5NZjOsbW8RT6YlCGrSm8gmMzJpLp2IMDDUS0dXF5vbW6ytb8h9rt/tw2VzimMIyXSWnVCQsk4vx4nNaiEWDJERe9O9He58dAOXzcTFcxOMDw/Q292By2EnK/ym9VrpHyrAxSqipvJgkhWpKOtW6gJuaoDxpGDB44f9I8rgEdgkxrxg5UgVDwEwPkqOqwJXshDCj12rIZnOgPCAN1vJV7Q8mJ7nb//mJ7z+yus4rXa5/zWbTDjdTrKFLJlMDLtNj91qlpLOYp8v5IMFgCiDvwoLSEb9dCqJVOHWXv9Hni0EEFbDdGoUWJSXbuAtqD7UNurvynVPCuKoAwUntcNJQVTl/rVjUi2tXFsGpV2VoLb4WwCMDx48ZGh4WCZRPgIYH9XDkaer4sdYhVnk+i3nmydFRY6C9Mf1Xf1CLcPsSRJMjeqpXmC7+llRyupeXZmn1EHAWpZLvf5Qb+5q3M+eBDAqA1RetdqXNcKkofpT246N++AxI07dvo0CoMqaIMatAJ8VAEMJitXr08eBtb8fiVQBMAqJ1O7u7kfBUnV51HV80vg4yWu4dr1R18+TxndtwK7aPsftVjvGGw+Bx+fopwE8xLV+GYnUWkBI3a6fJAD3pLqvN97U3zkJYKzXJuJ6taBaLbhSWyb1nkU9dpTfBcv/OGn78bH1SQFGdd3VBmNry1HbDxrOTUcefcq8JO6hgHUnyYIe6eXK29QGm+sFip+0xp80dT8JYBTffRpZ16dYHh5bm9XPcVL9ntQPGz13oyST2s/X1uUvAzAKmV71PHLSGHx8D/64fLd6zVbmyNp5ROyJ/748GP8ufUhpezXwUfuaGkhTvye+U8t4qn3+en1LvdYr4+Tje6THv1nb5xqticq3avdV4u9fBcCoZswp15TPLJIxj5QfqutDdQ9w4lx2gneo+ulr59p6dVU719Sr95P2Z0qb1NZfbT2rx0uj8X3SnKAuQ22Z1fNZbfmfVHZ1uZX7qxNClPfV/bXRvKf060dr1ZGah6KAUbtG1n5OqTP1fql2v6L0nZPmXnU7N1qn1HX4d9lDKGWtVz/15t6T5hz1cyufe1LZ6tWVUq8Kg1FgCbJtv/WFixURWP/93//HBPxegnu70rdKTLJVgLHA9tYmqVScttZm7DaLPKAKjFgEn0RG+fsfXmf83CSpooZgPEOmrJXBfsFM1FbKtPp9UoJoeWkFm80hJVLNIohp0Mrgg9VmZ3l5me7ePuxOJ/em7vOTN96gUCpz7vwFmZ0vgh9utwO3y0KHx8f2w0UQskoOK0lNiWQxi9VqY6y3nya7C71WQ0ZIdQqpRa2O69dvoC0VOD8xhstqolLKywNgvlCUvmC5kpZcxcCd6VnimTwt/T3E0wmm3v8FHITwVpCeiR19fTg624iUi6zu7RHc3Sd7GOaFU2e4PH6KH3zvT7C4nLz0pS9jaWvj4e6ulLa0OR2UMyncwJDHxYDdRnRxkYPlZcpmM029ffQNj8jJryCkQLRasuIgbzRhcnkIpdJML6+wcRDE4nLR5HEx1NVCKhbB53Zjt9lIxmLST9Ht8kj26B//yZ/KwM//8D/9E/YPQ6ysrkoPTVEPF0aHaXE62FtfQ/g3tnV2UTKaKOoMFOViXkYvTJyKeRlwLWrKaMp6rAYHhYwIWJVZ29xgL7yHv9nL22+/ScDn5YuvfQ6b3kS+DO/cm5JSqYKd5LDamBgdw+t0yY2UVlNt+5xoIyrSQ2xNsFCKeQluu0QwLJGSnpgCABegod/nI5mI09HeLoFuARRazEbpdym+I8BVg8FIPJ6QkrubGxsSJOxsa5WBMGmlVhICU1W2p0ZrJCG8AU1GUoUcBqtFZjT6vV46Wlplpr4I+Agpz7/467+S7MxQKMHpU5ex2s1sb64Q8Dlo8TrJRkI4dFqES6ndbMVqtsngnNnj5eovrrMbyfG5r32JtC5OopwmkyvhMAbYXTnApjPR39+G3aFne39T9ler1YHbpMNUyFLJlohF4iysb5A3GekdHalKesXi5LZ20SaT9Ha1YzRo+elP38BhcaEpa2UuQL5QYD8SRGPWkCwkcPmdPP/i84TWtzlY3CJg9tDbO0hWgNUWA4fBIOaAG39/J2ajAW1Ow+q/f4vgxg7RShHbRD/P/NrnZPBcZxBgroCwyljNRslsWb/7gE53E2UhZ9rchL3JQ8lsoGQwUEllJasrny1ga/Kxm0+xuLvFgQBUCuB2unH7vRicVsx2K1atHnuhQnY3RDS8R/dgD1aXi/0bd1h4/yN0uYKU+Xvu21+lqK2gNZnRFjREl9alJGQoekCg3U/vxXPEtDpm13eZm1kkYHNJcNJg1KCx6SgaweZx4fV4KaazaBI5tKUyuVyGJo0BQyiONZOnebAPc7Mbjd3K0vUbxHdD0p+v88JpWibGycQb6YFCAAAgAElEQVSTaIT8c7HM7v0HMumhdaAPl9XBgzfeppwtoBWSfgN9ZNZ2iewdMPDyJOFSgTfffEv29/GxMSZPn2Lx4QyJWBidycjlT32Kg3CM6zdu4za7cITSEkgyP9PP2OWz7E7Psnp9CovJSsRu4rkvfA6byy1lJveDu5h7vJisHn74R/8fPqNJjn2HyUBycYFiOoPRbGXn8JDhc2fRtTdz/YN3cbc342vys725K1lYRq9bShsfrG3w6RdfxtfRQaGQIZfOyXq4+oMfyiDHpVdfJi0A3kSSoUvjlAxFkhurzNy9S097F6HFHfIaI6e+8kWcHV0URfTaYCB4eMjMtXf56J338Jtt+L1uYrEI4yMjcl5r7epk6KXnSBuQTKb48g6s7ZBdm6OSjpLVmSjobbhau2gaGcHR0ULFoiNdzMrArUhiEHOIvqIlvbXPzE/fxJjJYMjn0efykjUs5qyykJctFNhLJHnlS19EZ7dx79oHPJiaktKMXb29TL78Enq3nbJBi0GwbdIFEpu7pPIZrB0BDE1ejLkSO7em2bpzD/JZTB1NDF86x1tv/Zyy1cT4c5ekP61HZ0YTzRCPRHG5XGT3w2zPzKG3GiUo6u/uoGgzU3bYKGg13H3wgK3dfcn2efXzXyTg9sqgmtFiJJ+PU0xGee+HP8FndnBu8hnMXuEjW5R1vDc1zdpH9+h0eoiJvrG/h7O9hZbRYTxt7SxvbtLR3YMn0Ex0boHVO7cJWM3S43J1bU2Cli1dPWR1WpIGDb0tHUTuP6SUTEop0/7PvUTZ7yVvtJDZTzL91odsLK+ysrvFZ7/xa5x78TJ6m1ky4oPLS2wtLZHN5jj1/AvY3V4JLOVLwkG5QjGdRJvPMfXe+ySWNmVwfGBilLaJMVanHxDZD6LNFbDrjPT09LI8+xCr20W8kEXntNF78SJ6Aa5arFJSVSgkXH72CtlgGIfZKqVrH978iNamJsnynXzheaLrGwRnZggnovSfF4lNJeaX10kXYXE/xKXXX+ff/OiHfPPb38Yl1pnVdbwGA1a3hZ2tTZw2G319/UQ2t1iamZVrh8NZlQZO5vOky2X8Qlr70iQap4Wy8I4WqLf4v8lAtiKhTbSFCuaihoXrdwgGg5x78Tk0ASclgx5tsSIlTgWYIKRVdYUiqUSC3Y1Nbr77C7LxOIlwmG9969uSJSoYnQJ06R8Zle0XXV9nY21DJnkJb2vheWy0WnA3B9heW+cXb73D5MVJmdylyWUpVoqU8jnMFQ2JcEiIqHG4sEZXcxuW/h55ODvY3OIgGaNjYkz6aYr5MVIuEC3mOT15CaPYU8SSbIq+Eo7hNpuwWk1kBSBv0hPNF3A0tci+J/qpYNSLfU+6UJRJVqFYgp39IC6Pj0wuTzSewGPQYssl2VxZkslFX//G13A67RSKOSl/WWUwVoPh4j9hAyBkQpXAU73gVf1DmJIxWj84XO9wfHwQl7/JW9Xb+Ncrw0mHAeVgWXvYE6+rAUZlsy/4AwJgFGwNcYATAXEpF6eUpyL8uqvJeOJwLYJxc/MLfHj9Bh1dPbz62dfJF8tUdAa0eiOpTI7l3X2imRzd3Z1YDHpCu9vyMawWG//8n/0fct/1O7/92/S0t+C2GNGVspIFGywUSGWyGDUaPDYHRimhj2TpZgrCxzMjJXC1Gj35TE728biUV22RPqS5YpFYIkkuU5CJNF6XF6vDyb07dzmMJ+QeTmc1S9B9duoem6sr5HMpqfDxzd/6DVqaPPjdTvQ6cWKpyESz6vmmgk6oKwhv9WRCWg2I+hXsYKl8cQT8VP2kFJbo0b9V08KjPlZlSYl6PJZnU0BtpQ8JIEQrEyl1Yl9cKlWDHRrk/YRvq7inSLYUjMNHfUH0YWGDYLLKOSRZEJLeXuaX1vjn/+z/5Otf/YZc+2UiHRVS6SQmm5nQ7gbGitjvlujv7WWwv08mbYmETyHdWT1IVnmbgjle7eFVCwx1AEEd+FQOn0oQV5HfEZ8RrHLx7IonkriaYM+K96Q/vEawVKsWBtUxKawXqp8X7ykHZoVdIM8JKqalEowQ/ypec+rDrriXeP34/tVxL8fH0bWUQIYom/ic8rpSBqXtlHvI+pHjpHptpTzie8ohWviOCAUWm80mPUjmF5bo7u7F6XTI+pQApGjrSqWaEOmwS4RFjEUhWSuDJJJ1LZQfqoxH5Z7ieuL3WgBPKYcA/MSPTA48CiLK/nvUf8S1lGCdlNkViXVH11cCJ6LsyrMIgFR8RmlPxXJDzB2loiijSFgoP8YIFN8V9abcR9SVuI64vrCzEM+glmkSdS3eV15Tz7tPCk5VMfEGTCLBYKwjnVkvAHY8b4sxoLALP+4PVS+oVC1v/YSV2rlZ+f5J4N1Jgavq2lFNVKkNVip9REikir4nPBifJijXeI1pzGCsfS51EOpJgdl6wbfquD1eG5X+XC84fVw/R+D8kyrsY+8f7QNkHR61tmQw5pieecgzl5+T+2mNiDMcMVuetA6ftBY3CsDX1lOjoK+6+Opy1I6T2u8rf59U9kd7A1WCiPL52jnmUd+tM9zU92p0P2VuOx4DVZDjeH/0+J5Kmd8bNW+jwK3CcFPPeQqTQj3vqPuWnFPlBqB6t6fZnynlelL9qsuv3FPpL8q9aq8h6kVZc2sB4sZzUPUddb3U3qdRH2lUx+r9bKM+Xvvd2nvUq0v1Z5R1olE//1jZjnxA680j6uev1yfrjZ9664362iI2KPZbtW110ng9ed46fiL1Hqa27Z52WqttI/WYrk14qe0b9fpfvXmj0Zqs3m81Kq86ual2TKvL3mg8Kf1OXafqzz5qK7FnUjEr1fOM+IwaOFSvL7IOjpRe1G3wpHFd7/3a56k399c+R21ZGo1vpe6eNK8/ac+krk/1XPfLXFe5VyOA8aQ6VM/9tWuhem9dW8baOq29h7QyO9rvVvfxxx6M9eq28R6t2mdq3xd/13td3d9q5/za+9aWWblmLbitnr9PKvsnnTsajaV6c3G9eVQ9/tTjW72+ic+IdhB7fuUMpgIYf5+A38dhcJ/mJt8jeR6tpkwoFGR/bxuDXkt7W4uUzhMgo9VqJhiJ8r2/+iFnLl0hks6Tx4TD20SlrJUBaatBL+XEzHoDywsL5HNF9AYjh9EwPQPdDA4NyeDy3XtTuDxu0pkcLo+HtY1NCTSKoPClS8/g9Xql3Gp/bzvjHd3szcxTSqVZ2d4gZzPgaA7IQ8uV0+fxW+xoywWKlChbdCRLRR7OzmHM5Rnr65XeLNlKjpygc2p06Ep6TBoLxbKO+bUtFnZ2sDndzM3Msjo3w2svvYCmmOPajWu09/VStljZj8dkwEUwQ4Y7OvnU5CT3r13j4d07TD53mclXX2VLgIIbm4QFS0+ANfkclnyOJuB0SxOJtVU252YZODVB35mzmGz26rlFBFTKFUricG22EM3mieZyLG/tsCWys0tl2gJNBBwW9rcF06yXLsnEWGd9dYXm5mZZj9/7/vcxmKz8j//kfyYYjjA7Py+B4oDXzdnhQTwCaM1mZHsWK1BAR7Ys/PSsFIpCWK2EXquV/oDi70IBopEUB/tR9AYzZouZYinP/t6W9OeceXCfgd5+XnjhRQ6jMTZCYXaCQcmKEJ5Qfb19EmwMhUJS2lbs7sIisO5x423yE4vHJFOllM9TLJUk6yPQ2ibZjUIqVfSFXC7LC89fwWYxk07GyaZTkr0iPE9aWtukT5/Iwm8JtBCLRKSEr8tuw2LQ4XXa8LtcRA+D5IsFDE4HwUQSb8BPUQNOj5t79+7R29lFk9tHOZ/HJszfi0UezEzzvT/7M1o7+hgevYjdYSEc2kW4RRnLOeJ7O9jKJcpCgkzIimr1GPQiMKdnKxRjPV3hO7/7X2Px6ElpCxQNZvRlBxsLW0R29xnub8fnNpNKRjE5nMSLZcp6wbgso88WMaJndnYei9vF8OgI5PKs3X3A8vWPsJZKkrk7fG6CcDRGCSOpdA6H8DsVQWIB4WpL3LxzjXgizNjAADuLKziKRgIGFwatgWAphaPFRyadou/CBB0XJ6qLd65C8oP7rM4uEK4U8V4ap//KJeKZNOaKDgs69BYRLM6xvb7Ghz9/G32uKP02XT4vnaMDMjteV9FSDCdJhaJkREDD48TZ046tyU9zewetTa1SKrOsg1S5yngWnnXaaJrpd6+yu7vKCy8/i7O5lfD9WWY+vEEukSTQ3sbpX/s85VJBgmV6jYG95TVu37yFy25Cry0y8uIVPOOn2Ns7JBZOEt05YH9zkyYhN2ussB8/lMynSxcn6R0cJbe5T6VU4eHt25RCYcyJDE69HqffQ7iUorW9nfW5BbS5EofxOO3nxukaHGLx1h3JtB4cGSYhZCMLaXrOn8EQTjD1s/cwVfRkDRq83R2Uwyn0ZfD3d7C0ucnOzj7pUpHVrQ2+/JUv0toSIJmI4vB7cPd2S2bxR/cecO/aXZ5vH8Sp1dHy7BiWJgFKhYg+XGZ7Zx/P2CC9E6eIbuyyeOu29OV0n+ll8Mx5/vRf/Tk+o5mXL5yloyXA6ocfSDCiqbmVisFIy8XzxIP7XL3+IYexMK3tbfT2D5LNF/C0BIgUMrzx9s9pd/v50muvc/P6Tcma6u3oZv76bYLxCF2TZxgcP4Pe6iRZiOGwG1i9e4el6RnODI6xdX8Fh6+ZoS+8RkGwJrQGljbW+MkbP+W14SGWZ+dp8/mlHK1IJhjs6ZbJCc6WFkydLZT1kMzleHj1I4prO7RaRbA4S1xrwNHaSdfIaXROFzjsknedK2Qlk1kcJgXYLqR9tdkcue0djILFcRhh7+59KlmRSKEho9XTMXEKOtu5c+8Ok88/y9T9uzJAeP/OFDa9mW/9p7+D0e8hlUtKMEuj04HwqBXnVb0Wk5D8zRRY+dlVNm7fw2O1kDBrsLb5iaQTnDp/TjLIfP4mSvEMhBL43B6RLSGDHIsfCY+6FS49c5lkMs78wrxkzfaeO8M7d++wHDzgv/z9fyyDkVadAYvOQCGXBpMAncoczq+RXz/Ao7fgGOlF47WRTiUgkWHrg1to83mS4QipcASr34d7sJfOZ86T0Wko63W4zA5i03MsvvUurVYLLoeN5fVVjA4nbV3dkm2UymZp93gJLq+SjkXJayt4hnvJ2KzkLTZ6R06zu7rFv/mDP6S7q5Ovfv1rePrb0RphZ2VZyqD6PW6i8bgEN3vGxskKiWZrVVZOUy5SyabJRhNEHi5jNppxtrWg93spRCN89NY75BIpzl2YxFQu897bb0lpx9bOdjYP9lnd2+f1L38FjdvN9Acf8our79Pc3IoeLT0t7RiLZW794n0ppdjb38PYmVPST9iUzWKwGrE0eTC3tZJNZVhY22b14JD2U6f4f//i3/G7v/ffMN7bK30+BcAngMIbb74hgbaLE6coxOOsP5wjn85IVQghcRrJpkghGI29nH3+OXC7pGxqaifI1uo6FreTwEivBJ8FO9yaqzD3i5vsb21LgNHU00zebCRXKMt5Q0hNmsX4KYlEGw25WIKbb7/L/EfCQzVGwOeXrESDzYLTYZb+sXv7QZmY4nS5GJ84RXNnJz/4wQ/o6e3l7JmzUjIzEjzkvffe47lXX6ZjpI+iQchPFTAKhcV8nq35BVbevkanzSP3VQXBaBH7FYuRC6+9grG9U7IuZzfX2IpFOH3xopRm1eWK7C+u4DNbpUyz2FsIGqpIXMqkcphMFjluShodRQFwCDBQq5ceogfhCHsHh1JiOpXKSO/A4c52TNmq9PJHt27Q39/D+PgIDodVAo4mk9jkVlmMSpC8XKoCDlVc6DhqVu9Q+Pjm/uml49SHo2rw/1gG7kmHkCcFGNQBH3X5xb6oYdahDLo/Lk0mDydHqmcimCLmNgFwiUQuwcwJRSJ8eO0mn3n987i9fjJ5kUKkZXN3j/ntXZIV8HjdWIw6Qvt7GLU6jFoDf/Xnf0lXa6f0dx3q7qS71Y9FTI0UydnMFColNIUSOsH+ERnEYn8r7ALMFnLFEvlCSXp7i/2ISNIRSYJC8jaaTB6BjGV2d/YIhyIUs0X6hSy6v4mDwzCL62tSxj54sM/+1qaU9//0p16kkE3R39PBw/t36e5oZXhoQIKLInlIJqXp9RIcEooa6UxS7plEXQplApHUUCjk5fohwUWV32W1Dqvse9EWj7zPRDKLAGOOACXlACYOcuJeQk0ila0CLqlUSm73hd95PpuVLH6xTgnQV/bdoyCXaCOheKHTm8gJwNNkZXZljavXbkpW6Xf+k39APiuA9SIWi0km7RVKeQ53tuhvbWLq1kdy/v/ab31VJiQKlRCzySDvXfUlq97qKPYrPWilUshREFoBGMXBUR2EFuctxQ9d1Jn4PR6PPzpcitfEcwrASvwo3hxKXYnPi2srnxP3U4BI5T3xmgKeqcFAcW/lPeWwrQBXAuBSAmFK2yjAYkb4bh5lOSvAmCif+I74W2k3USYBjAnveXEvkfyjZgeoD9bimuLzIsFK9KXl5VXaO7rk3kgAS+J+4nXRp8S0IwBG+f1yWdo6yIP5EXgt1nRxP1EPQj1B/CvKrtSf+FcBDavlfTz7Xj2XKYEAZe+TSCQeAYzieYU1gfhXqAiJZxU/4p4i8Va8Jt4TP6JezWYLOq3ol9U6Ej/iO+I/8XnxGaWdlPoQ1xI/SWFjYrM9AiDFa6Lvi/qqDZQ8KVimnl9r50vRl491hRvPpo8HPX850EpKsipy1I8kjY/XFPU9qm3yOPvuY2Vv4H147PPYGGB88OCBbEsBMCqB1ZMCfY3fO07KUZdPGUvqwKg6WPikdUt5vzYIL5MajpjUtQCjuozHAUSRf6R/2ts9+pzEkR55MB7JiGs0RwDjrLTlEUk4wk5HGU/qJImT2qo2gK4ef+rfaz/3tA/xNOOh9lpPCpTXBgWVMaUkdijlPq5AtV7305b8KA3gCMBrFHiv7WcngdUfK9fRlxWGpTIvKWuKMiep+596vlEDjE87Hp9Ut+rr1OsLSj9QB7GVMat8XtRBvcBvo2urn+mkflYvyFxb//XG6pMAT3W71Kuf2vsqz6YOZJ80r8tp/YjB2Kgt660j9eqitu8rn1G/Xgs81zsrPG1/qS2XGgBU5tV6I6pRX1fXU6MxdZx89LhMpDLXqq+hAB219V/bNk8/6qv7E/W9au9Xr62etm8r15LlU0nnNjrP1Vtf5DVkvuBRSl2d9ftpnlfdv9Tnr9r+Xrvuie89zfiuTfj4JGuI+p7id5nkdgSeKXWlfKbRnHbSXFfbP592XlQ/g7rv1ZtDastZb75QrqE+G4i9Vkmo0jT4edKaqn5f+b227tRle5q+UvsZpdxKv2m49tZ88aSyNypHo3VIfF6d8KmMy9o1qva6jfq6uI9oB3FuUJI3Nd/+0qS8/z/6h/+IQJOf4P4ugSafzGKVA0FTIRTcl+BiJBIiEg7R19sj5VKLxbzMzH9/6iEmTxPRVB6dxYXWYJF+YBVxSDLoGerupre9XQYE11c3pA/MwuoSZy6c5dSZ09JvUYBIBrOJWDJFc3OL9ItZXF7i3r0p6a/27LPPEQwdUCpnON3examWDnaXl/nxz3+Ga6ib5v4+NFo97XYvfoNJgmclbZEEWTJ6LTabHWMmj1aYUBp1ZDRFMpWiNK53GxwkdmOsLK7T1tMnGSy/eONtgvPrnDszwRe+8RtsbS7zJ3/xfUYunOeD23eIpTJcvPQMAa+PSi7L/sYG7X4Pz104J+VNk5UKC7u7HGZz2Px+Dg72seh0WIoFrPkcLQYN8c11EsEDRicv0DoyLOVaJcvGaJByajkRONIaKIjJwWhmY2+f9d090BsZ7usntrND5OBAes30dnYSjxwSDR/idDiIRGL88Ec/Ynf/kK9981uMjE2wubsjB57X7cRp0qMrF7AJBoNBLz0Vc2WNlHMziECfNEYXkm1prDotBg0cxlNML61KlqrJYqOvswtDoUBoe4u5B1MyW/4wHuPzv/4VmlrbsFgd3Lp1W3a68bFxPJKVmJCsjMWlRQJNTUQiUaw2G+Pj41LeqVLKVZmGQsYtm5f/zi0tkysU6ezp4f9n7j1jJMvS9LwnvPeR3vuqLNvlbdtpv9M9O8sdGpBDkaKTIUis+FM/BYggBVF/BAgSQRCCKGnJ5Wp2ODM7pqerq8t7n5mV3pvI8N6H8J2o2xUVk5ltJBKbQCErI6457p57zvd+7/uura3R2dFONCKg9zouhwCAVZwuDx6vH6PBxNTkcxU0E5lCYXG4rZLNvcbi9BQnjh7C53KSyWcpWIxspRI4fT6SmTQHDx9ieWmZw/vGafUF6my2Sg2P18fDhw/4H//Fv+Ctt95nbN9RStUSoW3xF83T392GlSrGQh59PosunyO8sYEQQNMpGYEG0iYvvf19OKw6Wof6sbd1sLgSJZMskI3FGOz0YxfgMZWkc3hU+ZwlKjkKxawKQne4vcRDYdo62/EHfEh46MYvf8P07fu0eDxYbGbe+vT3qLS18mxmlvVQmIDHTzaVok0k8DIp1lfmSEW3cVvNlJI5Epsxelq7GBkeIZpLsH//KGtPn1OslWkZ6sUz2AeZnEQIlb9PUl/DNdyL2eOmmsxhrRippXLo3HaqTgszk0+4dfMGdrNFSei5hBUocoC5EsWtOJuPZ1ifXSBLCVurjzc+/oj2gX6Mbg+FdFY9+1anDb1RR6VQwFIsY84UWXn8hFB8i7GDoyDygG43mWSCWDxGe0srhlKNR3fvshkOKxnFzu4uHty9TyUSwW/U42pvRRdowdXRjcsdZO7BY+XT1NnZxsD4ME9mp3jw+Akup4t3330fz75xyuk0D7+8jK1WIxeLUSxlcfhdhNJxDuwbJzS/Qi4cJ18qMXLiGD3t3YTuPyEei9Sfm1KBaCVH59ggQ4MjPL1yk3Q8haXFz9DRQ6SXQxjSeXyd7Vy/dJl8qYLe5+LLh3foGenn7LHXOHjsGCYJ0liM6Fr9JLM5rt++R2xxje//4Y+wV3KUxbt0LYS5o1Mxc5Gs+USe9St3Wb37REldrpizHHv3Xf7tT35BKZXiwuEDnH/7DWqhDTLb20zPzlGq6Tj1wYc8v3uf7c0tlQgw0N1DwO1jcXaeeDyOf6SXcCnH+tIyxw4dYXNjg56BfsXsnX0ygbunnbjPjK6gZ3/nMJ7eIPYWN7d//gvCG5v0dvQSX9jC7vQxcOEcvvYOHl2/xdTEMw6M70dXymCwWth/7LB6dlLb24QXl5VPYf/oCN2Hx9E5bNSsNjLLG0RnF1i5dYXedj+2/l4s/QO4BoaoJdJUhXWTy6DzuJVfZy2eQmexoWv1KjndajqJIZtDlysy/9nn5GJJbE4Py4kEJz/6CNvYCJeufIEj6OWw+OGVy2S2ovzpv/o/2N/Zx8C+MdqOHaToMpKuldRcI0yvYjqDvljGmilSWNpg4sp1Suk0W4kYLcP9vPtX/4D4RpjJK7eoyCq3ArntGAGfn5rZyNDpY6SLeeIb24wPDPL88SNC6+sYbFZC5RIlvwdDexumliBvvvsulWxWeZJaJBivL0M2S/z5EvOXblGNJAkcGmLgjVPovU4S80s8+tUX9cC9yJtvhfF7fPi6O+l94yzG7lYSmRT2qp7KSoiZS1/S43Xjag/yaOIR3u4u+o4dJ7+yxfKlW9jkHVXJY7WZsdmsRCJxtgslUjY7Y69fVPLg//u/+tf8/nsf8/rb76KrFdDV8szfvcXta1cZ6u9XPsP2QJCTH3+s3j3y3KTCW7hsFqq5tPISLludpJfXcDpdGCUolc+pAGgqm6Zn/z7lE/z82TOGBoYUWLE+O8tqKMTxc+fQmyxkUmklTStAlSSffP/9D3GZ7dy/dJmVxQWOnJBn7Qh3r1+jRVQNdBWWQht87/c+BpuD3352maLFjrW9nV/fucHf/Fs/ZqSzg9T8Em2BIIbeLlYfPyYa2mJoaAhTPs/azDTZeIL+/l7F8F7e3iRWLdIxOkjf/jGMJiepjThPf/mlYq1aXQ56Th6m4/g4JbMeU6mGJVOhEk8qRmDNbaVgMmAw2dCVqmr+14l8eS6LrlYlur7F3d9cYub+Y46OjasN+cLaKmvbW1j0RYmf0d7eqeZGAcIdbjfjBw8x/XwGt9NNMh5XzLG+nn7+7Kd/hmugg0//y7+FwWUhGd3GUaxhKJdIbm+zeW8CT80ITpsC7I1mi5JW7j96GPfAsGK3P558ymokwsHXXlP+ydJvq7PztPsDBH0+BXRWFF9TRBJKSuZdWGRlyRY0GpVXalXYTgKeV2ukMjkFhjyfnlHeqLKmjK0sK+a+sOn+5E/+bz788D21ds3nMioBTtauX/kBKJRNYy+89Ntq3Ozuvqn/iwEwagv9xk2a2iTuYcyughhN3kfqOsq3SOpVUZL0IoBYKNS9uw02G3/8f/0xwyP7OHvhdWLJNDWdgZX1DR7PLZAzGLDYzdhtFlLxmJLu3Vzd4PaVm3z09vt0BYLk41Gy8TCH9o9w5M1zJIoZZFIXcNEgrKpavQ9kGyhrXURWvywy/EaVTCCDVMCddDajPEplLGSLJZ4+eUYsGsdpc4kqPGNjY0w+n+KzS5dYDW0opYq3L17gtcOH2D82wo0rX9DZ3sLc9KTy/Dy4f58C70rFOutMUAKvz0cqJV68DqVsIVLfsv8RkEtaT+RaUa6ncvhLxlNFLBaUd2Sduaix6uRv2WTJRkwDrL7aqCK5JyU11oUtKT8i1ypBcPG6VtmfyktdgK2CKp+AOlari2rNqHxNv7xzh19dvkLv4Aj/+d/5e5SLZShLPxrUXJzKpJicmiAVDnFsbJRLn/1affeXf/RD4tGwSs4TwFRJpYqmyQuAUQv4S10FWG0E26T8GkAoZZb6anI42jMkx4udgQZEaoFTAaDknwZYaWCfBk4KoKZtSjXGngYwyjU11l0zoKkFauT+Ggih9UXzcy1lkfNl/yHX1uoi5wk40xjM0Q3ls/MAACAASURBVAIv0n+JRFKNE/EvlnJozDw5X+oh58v3GshWLJaYm19QsvNer6fOGJZ7Fwpks1kFLqoEGgE5FYFXryYlSXhU9REmrewZ8nm8Xu8rY0tr98Ygg9hISH0aN/3aJl9jxchvAfkSiYQC+uRvDcBsaWlR9xNQUMqp/NCBlZUVdaywUqWuysfVKMk/dXllqbtcTwBlOc7n86lyyHXlXDmvo6NDXVfuLd9rz4S0oawnJRG2Ocj6dcGfuufkbpGjlwzGvYI+rwbq/v8BGJvL/TtztALSdpdI3S1BpD7GhfX7ao20MSpt+p8CYNQCu/K7MYDc3H+NpWxuk1cDry/YhLsAjI2Ao8aAlgdFWN7f9mcvgPHJ0wkFMEqiiMiAfxOAsbFezcHk5qDoXu3R+D7/tnVqvu83uY82JzaCKY112c2nVAPwdirjXkBIsxThbgHj5nXNtw6iioRrw7jUxmejPOpOQWOtfN+m7Xcrm9a2u42NZnCn+TqNrJBvAjDu9H7TntFm8GKvPtqt7o1B6cb37E7P+27gwE6Bbe0d1gy6NM4vv1OmBiBJ+26nOu0FUjRes3Gube4vddwLmvOOY2aXRJC9xkXz/bR3w15z557P1Q7s46/Wlw0gUjOAtBdA0zg+G8fWXvXaa+zs1BeNfbzb98313qtPZeejvRZ37McGdm/jGFZ1bUoO0sr2dc938zy703y/07hv7ItGkHm3NtSSyJr74pv2R+PzJf//jwkwftMyvbruepn0KuVrBtia+32n+aJxPGkMxvrcJ3ogX+/B2Nz2O42h3Z6Zxn75Nu+PxmPl2o3A5V7zwdetFfaaL3ZaW2p9oY2L5vbdqU8b26JxjDe2haz/G5M1dX/jk5MKyP8j8ekLBthcFwCnTYFO6uaVImtrK3U/NKeNZCKm/slGqa21lXgmw9XHE7T1DZMp68lXdDjcfgq5IsVMBptBR5vbzcHREeVZ9eDOfZWFns5l6OrrxmgyMre4QEt7O5lCQbE6Dh99jX/37/9EbX6XlpZJJ9NKvnBobJgSJdzFCi3lGkNt7WzEI+Q8NnQ+D9vhGI5cDb/OgN9uxhWwE+hvpyDAVySO02DEYbGqwK4E8VKlIoVCiVq2Qnw9zN0b97C5PMq/bPLmfY50DFCtlrB4rOQNFW4+ug8OO0a7i0B7J+9/9DETE8+4d/sWFqOOi2dPc3BslInJSSKpDEW9HpPLhckmnmRZOltacOpRge+AxYC9VoFSAVvAS8VmpSTSs3o9ZqtVARf5Uhmj1c7S2gbb8aQKmnsCLeRKZUr5In67E4/dpqRbHWYTFoOOcj6nZEFj8TiXr1znxu079A6N8OkP/wC7263kSG02s5K9M+uqGCXMJ9nAiHSTDrPNSTSZVFnQ7R1tdTklkUjT6YikM9x7PkMkV8ZktjLQ2U2vP0A2tM3cxFOKwmr1e5nZWFMsndH+QeLRqFq0t7S1qp3hxuaGkmqVgdgSDBIMBvF5vNisVvQSLCvmVV2q4kElG+8q3H30lFy5zLkLF0hnMirje2V5ka3NDYQ8JOCoyWRTIPXAwJDER8iks5QEWCgVafG40ZWLrMxOMzbQi9tmYWZ+Fnt7K7agX2XRh6IR2jo6WFlaUR5BHqsDu9FMuVBkdXWNGzduMr+4wHD/MK8dOEahWsbqdmC0mYglouSzaYIeF90tQar5LPHwFg67lWDQT6ZQ4tHkIve/uEqP08Xpt9/A2tXFrWfzlGp61Qf6XJzs+jKWXIFz731ASeQpEzElDxkR5ofJTHxrk4MH9zM6PorBYmX1yVPmJp4reSVPRxvj506Rs1rZECmzxWXFrhWfN6/ZQi2dpC/gJbq2rECLseERjGYbFpuT0ePHlX+j0eVm5Se/ZHNxGYvLQff+EZajIZxtQQZPHkMv3kUSdNmK4MnrqBVrRKV/XTY2optMzU1z/ORxRkdHMAnDVMaOTZiaBgzxHMvXHzF17wE6txl/VzuHTpzEaLdTk6xtAUncDgVsC1BjFgmqQpnSdpTlx0/YSoYx2M0kNrY5euIY9pYARqswC3Tkns0w/eip2Gmic1oYP/YaTpeb3OoaxY11VsIhtkpl/N19tAXbmH3wFFNFMs7tjB7ez43798BgJLIdxdPSirW3m9c//T61UJhKIadAZKPTjN4qUsoygdopbcfJRxLMTc8Q7Omhs7ef6OQUlWhcsYni22Gyxir+kT6Gzp+nsrZBpaaj4nEo78pnX9zCnq9w+NQxnt66w/Z2FGtHK58/uk1GV+SDCxc5fuAIhe0IpWqFwNED6NtaSOl0/PaLLygnU7yx/xAL129jTOXxClh6/iQVnxtj1Uh+fpOVq7cpJBLk3QbG33ydP/35r0hHIxwe6OHYyAAG8catlIklU4iQ2vDJM0zfusfy7AJW9IwPDlHJF9hYXlWAvauzja6xIbYWl4msbpBOJvG0BpWPmkQpa04LBZ+dL7+4QWdbN5/+/R9TqRbQlUuEwmFcLi/huQ28/jasXW1MPHhMbHYJnwRWKxWerM3RPTrIuY++hz3gVR6S608mmH7yTIEh7ftGVcBOvAAxWiAWJ/PgAeZCjgcrCxjbWzl4+jTrMwtszS7SHvTT1dtDIhIlvLSBu6Ud94n9GHwOVudmqEZj9Pf0U5mZU0w1YT7Ob27Sc+IEviOH2IqGuH7nNp3dnRwcHcVRqPHTf/Vv2Hg6Q6C9jbOfvI/nwKB6l2yurLI+v0BVgtOlCsZklsziGrp0Fl1JmGR2TK0+Tn/6Ida8jvlfX8UZ9GO22khuhrEJMJaKse+jN7F2BCkVyhiqNaauX2d5epqaeHDp9TiHBjjw1pv86sYN/B3t7B8ZwmcxY6lWsOnAViizcuMhKzcfYcyVyPosnPtrP8AU8JBb2yI2tUAunWJ+aZFiqcjb776nPAB1ATfRagmsFnwWO7XNCI9//RkdLietHS3cfHCX3gMH6D/6GjPXblN+OIOtVsXssxPsaMNQhfjaNsuRGFm/D/uBffz5g7uKzfHJuTcZtnrxOSyYrTpK2TS5VJJAa6vyKuw8cICqxYq9rY3Y6goP7t5msLudSjZNIpOmZXCI+blF3AYBr0vKf/Hw6ZNMP59EYKquvh4WZ+fobWmnEEuhq1RoHepjdnEBU02P2+NjcX2NocOH1Dt1Yeo5Ix09VFNZJf/+dHqSD//wB5QLeeziSVctkioXGBwb4/GDp1y9cQeD00vZbkPvcfKjH/0ByY01pq9eZ6S3j/G331TgcE0ALVEDiMcxikScvJwkumXQU0jGyVTL6l1vkSSAmonE/Aa3/90vsOYrKqmo47Vx+t48Rb5WwqTTU9yMsvBsSq19Oo8dolwuUTHWgYu6X1tVtYU8o8VYijufXaKQSNLf209LV5fyt1vdWMediNHd0cF2NAKSTFQuYbXbGTlzVoELMl8tP3lGIV/CqNMrOfqNQpKj771OZ18Xty9dglAMp9lEuZRH0luM5RotY0PoPB4MVgdmpxNdwK+Ysc4uURLIqDnd5fWRFQUHo5mF+TnaWtvqyWnSPi82AQJm1LNRhdFmqD/fwpQR/2MJ3juclKuyGIe1tXWVoNTf2U0qGlF+el09nfzZn/47dLUy3/veWyoZTmQwBUAR+XcleSTZdQJgCSu/QVancWG++yL9Lw7AqC38GzcjaqPyNYGPlxuIl5Fqg8mgWN3SPgIi1FlwItlp4Je/+Uyxyz/94V8iXywr/85svsSj59MkS0X8IgNtMbCxsabYhlurG9y/cZ99/UMcGz9IKZUkvr3O/tFBDh0/RNaiQy9sRcEShcEo0J14Q8o/AVosVso1kaKRpEaRe9RhsdpU/4v8qXh6SzLC7OwcWxsh8uksuVSGgN+v1DUuX71Cd183o8NDag2+b2RYJan87Kc/4eyp48pHN5OKc/TIIaUsIcF+WWvLOjSbyyrPnUg4zNOnT1TZPvzwA2URIECkJL69gGnrgKMmqaivS8QLECqSo3UgQMZKfTtYD9poEocCgpUpCftLmIACppdKigEm7e9yOtV4FValXFTZUCimXZ1ZGBMZ7VyZ5a0tLt+6pSTnL775Nq+9dlzJLFcluU3Gu6EOWok3uiR4ZuNx7ty8zvvvvYPDZkGnkmGE81z336xLL8otBYCvg42lcr4+17xgqskzowUAtA2xBgBq0ppyrOxxNOBKYxFqYJYATvIj9dUARmkfAbTkGtpxGvtE7imAnhqXRdmn1Rl2GpBb9zesA1oa21KuK6w5ObZxUy33lmMFEBMwze12q2urOaFSUecohmE+/5UcqRwv9wiHI+paApDJ8VIWDcSUz+XaWnBDMWENBhaXVpSXsTD0RHFFyifHKbZwVdh/NcWKlbFSyOXV9cWGQcaE1FdAOwHlRLVHawO5hoB1cn0pl4wNOU+SAjRwU8onx0l5pI4awCifyfWkfBqoJ0Cw1CUQCNTvXy6/IlErbSXHatKwMkZKxar6W7u31p7Sh3I/aTNpX7m2HNPV1aXuKZ/JPk+TXpX+Ed9WASCbgyp7gQv1Oew/HcC4V9CmWba0MQDUHKx9ORd8ew/GenvsLMcq/fZdAMbdA2L1+aq53o2BQS0opgUttQDVTtds7stXg1gvGaCNwd+XbfUq87/+PNfLt9NP47Wbv9dkrjW2tsIPXjAYHz95xtlz5xXAKIlSdU/cesBzt/7fKRlBO7aRgddcpt3G9jcN0DYHJ3cr39cFyRuDg43riZ3OU5/tAPBoZdkzsCnvD+UfrP+KNa71byOg1vjsfJe2eJE79hV7V3tHNYLU2hhu/C1JPN/I9Lah4b+ubbWgd3MAdqcAceO1vgvAqLVlc382j8/GZ+rrguHNgIk2lzW2W3NwvXEMNI6nxuMan4XvwmD8Jsz05nJo92ysk1YmrY12AhUavTm/rr2+yffN5WqcT/dKLNnt2tp6QxtrjQxTjcmlvVf3miO0ujcmjDQ/19/ledz7vfm7MuTN/bNbvRvHlrqHSpJ8Vd68ccxp6xRtDDfOB1ofa2XVrt04fzeXo7mvmt+LzeN9p/HfeM5e92pcQzSO473O2e39oL2rG8Gsxrnju7yXmtut+d5f91w093mjXH7zu2G3+aKxDI11UzHCunjRt/rZ6d2ttX3jM6Y9W9/q4k0H7/T+0w7Zq49366s938OaNM2LGzTO5dr6rTlpbKc6Nvd58/pG/tYARlk/qT758Q9O1eSLf/yP/kjJeW2trykmo9EoUj+yCCyzvr6KxWRUwJTX41IZ4gsL8yrLN5nN8/NLV3jrw08YGDtAplTDYHGQz+YpZNKkItsqkC0Ao0gphcQ/SiSVzGbcHheJdEp57+mMRmYWFpQH4+998in/5t/8n/gDAVaWV5WvYDqV5sjJE+hcViVrZ1jb5tzhwwwfOcCT6AZXnz4hny/Ta/dTDUUpJrbpGmjjxJunicSSXL92i56+fsb2j6uAhtXrIV0oMjU9SzqZwWVzsDi3yHYoojJHbWUYae2gmM/g8DqJpqIk8jksbg+tfQPorXZmFhaZnpvB43Ex0N+tAhJBX1ABUuITVtOJ95eJXKGgAFq9bAgkE7qUp7s1wEBPJyYBRcxGKhLMeOHxITJK6WyWfEGYByZmFxYJx5LojBbcvgDpbF6BanabXUmhBdwuvHYbDotJMVny2SzpdIrnM7N8dukyNYOZ46fP4PL5VLZ4oDVAwOvCZgSbxaS89nQiTVYW4TI9C0vLRGJRWlqDBAIeWt0uTJKtazQxtbTKeiyF3e5WbARrpUZqa0vVy+FykioV+PLObVbW1/noe29z+MC48oMUb62KrkYkHlMypCazWQVuDo2P47I7iW0Lm8aD32EnHd7m7v0HmBxORg4cYmUrzOpWGKvTQd/AAIFggNm5GWqKBl1leWWVgcFhcrmi8v0UlqwAjC1+Ye5lyCfiCljsbW/BYdKzsbzA5ctf0Ld/P+PHj2OwSgCrRrFcYW5mluHBISwYFBNvbnqWu/fuMzQ8zPLqKnNPnjEUbFPebAdOniDY38fjmedEk4k6O9TjIROPqmCn2aTj2LEjyuNo6tlznv3yc4742zj3zjvYBoeYCEVZ2N6mkEvR7TZjTydgK8bQ0WPMV8vMrm3isdgJ1vR02mxszk1jtejxtfoUC0tYH2aHi0yljKOni1rAQ6wo2fE2lhZXiWyFcBpMWASMroEplSS2tICxVmIjtEX32AidI6Nk9Tp8XieGZIalL25RCidUIKRluJfNchbnQDe9xw5hdLvZXg8xe+sRtmiBRC7PWjGlpDM7+nt4/Y2LtLe3K7aXjOes+GFZzOhrepw1E4W1KPG1DZLFBIG2NoL+FvQWm5r20rUyRgEYi+LTpMeQyhCbmSO9sUkhncYiQJbTQSGaVMGZ5fVVHE471WxBgSqldJZ8KY/D72Ho+GuYLTayq6uUIyHm1pYJiSyY18/hfQfZfD6nZAxFHrFneICHkxPkilXcLh9Vk5m5SoY//Gt/BWIptiYnCUU28fa10jM+SnhllWI4gd/fht0f5N4XlzHZ7AwM9/Pk8X2cVT2DLZ3E55YpGqHt6AEMdhury8sYxXNvdBBL0M/yrSfYqzq6DwwSWlgmPLuCvS3IT67+lqSuwN/8/T/AuBUjOrtEOBojcGicwx99QMlhI14tceOLy8RuPqIfC44K5N0W9n38NvZDI2RLFSzZMrnFdWqJBPagF73Lxa9/8Ws2F+bpcFhoMxtxmcRXp4TJ6cLgcDJw6KiSYFx+PoNFb6Snp4dyPMbUs6cK4Grv7MTn9pKYXiK+sq7YvfFSnqrLoiRUJUHC7fGykcqyTYWD3ztP/4FRyiIjaTJQE3Z0SSTvcly+dwtdKsv53iFS03PMPX7CfCFN175BLnz/PewtXuWlZi1U2Hz6HF2phqulhYpJj95hU4zlUiTO1rVb+HUQy+cwdbUpyc/py9ephWPKk7Stu4NUJkNqJYLJ7iH49il8Y4M8+vILytEYA34/mc2Q8oQtWcxEDXpaDhxQnppGt1PJdz+6d5egw8nB7gHu/PnnzN17QtWg472//PsMXjjFtSuXiS6t0N/SitNopH+gn8T8Ag8uX8NhMOF0uege30fOaVb9X1sKMf/FHSWvqhf2QTxbb7d8mqEPL+Lo61SywrpyhUxoQ/klotexGY4SLVc5++HHhHI5ns5OUy7l8LpsjPX3ELTYsKYLJJ8tsHTrEVQrOAY6GHj9dB1TyRTJLW1RSaVJ5DNsFtMcf/8dMBuUpPHdBw/o7unnyP4D5ELbPL92jRaLlVavhyfPntH/2mu09A+xeOsuqSeT2PVgtJtwOx0q4N/ibyOhN5H1uYl6nfzLn/0Ui8XOO6+dxhrPYpKgea2I3agjn0zRGgwSTSTwt3cwsbDE2KFDdPR0s7myhC6TIivMuaAP5+gwuUQKfalKXthLDhetA32szDynajHhstuYePSYgY5uxR7VVau09HawtLyIkDqDXd0KXOs5ekS992ORKFOXr1OOpzAZDTyemVJjWCSBR4aHGDl6SPlfFvJFLv3Zz5menAOTnWSlwvCRg7x+/gzrz6cwxxM4rFa6zp0hKT6XZj1Ov0e9B4zif4cOU6mCrqZXGZNq1SsSX+ILXShRzRZZuHGf5EYIm/g7HxnH1dNG2Sjdb2T9ySST9x/R1d6hZJ6lC6tmIwW5l13kt4UOVWBzcoaFxxNsLq/y5vvvKlY40ie5AqVsntr1u4RWV7G6XeQkMcbnVZ7MAeUzLMwZPd1DIwrs1hWK3L5xk0wxTzKX5vyFc5QSSaL3n9Li95DIJLBUxOcti6E9QL5SxWw0071vv2IXTy2JCkQ/FfGMc7jUs58ulWgbHGBzO0SwvVUx0KulopKrlY1eqVZWz5MMUoPFVAcXlWxgTa0bROGgKP0qvs3lMrlsTrFZBUaUCNHK8gK5bIq1lUUl4T800IdBGvyFx5mAprKtlc2olEvz7fjmm6K/GADjXsGbbwYwCgtPc9oTIQyT8m6UNlVBC4SNZ1TJZk+ePmNhaZX3P/5EWRoIg1HGR1gSaCoVPH4PQl0MR8MqeJhNZvnVT39JaHmDv/03fkxvZzu5RFjJ81pfsG8lSKSX5IsqijUpG5CtUJiVzU3lGZzOF3C7/XS0dZHNF8iKT5tNzveQyudZWltjfX2DSGhbjevxsX0EvR6lLiFS2OMHx4lFthkfHqG/tweL2cQvf/EzTp88ppQFbt24xvDQEC2tLWxtbhFLxFXZl5aXSMTiDPb3K8Brc3OD06dO0tfb+wJQlHarMxjrjEa1PRe3wvqnmiWb9lvJ4qrwzwtZ1brEnGJACqgpnovK49xIOpkiEgnT0d6mwHDZaAvIKAC8AsgFtETP84V1Ll27QygRp39sjI6+PvKFEkP9gwz39KiEKUOlRCoWQc7weJwq4er6rVuUchnOnTlBrVpSa9KaJBbJHPUVwCjlFEi+DjZmcikFhmpZ1FpGqgYCSs00NprGthCwSoAxAbtETlT70dhHArDJMQJ0yTlST82bT/ZbAk7K+QJCSZ/IdwJaCfgnSWwCrsm1Za8qxwn4Jn0l4JXGgJTzhE0nyQ3aj1xH7i3HCmtOvhNQTcov4JcAa1Je+Vz+ls+1Osm9BWCUv+W6Ugb5kevJeVJmKYfURcoh9xKlHNmPtLa2Ewj4ycge+AWo6VDlTSrQ0elwqDYWdr3UWTyi5ZoWq1UdL/+0ckq9NNlUbZMv95Qyid+8/F/ATGlraV/Z3EvbaQCxnCP1k/IK0CffSxvKNaVd5Bw5VgBCVRaDQdlYCKiqAcgWi/ibVtT8oAUf5BqNEqlynrRxvVxJxfqU68pnUhcNYJT7Cgj53RiMda/KHX8aPBj3Cv40Bvkk0aAZDNgrWPPyur8bwfq6QOleDMa9Arn1GOrv1lnKKX32bRmMu7fN7gBj4zmNwajGwNtO121sy8aAVCNAK3VvDKo1B8dffl/3Ld3tPrv1214A46PHTzl3/oJab0nStDCC5Tp7AYza+NHq0zh+GpkYzePquwRyd+ur5uBe43HfBBTYCfTQAui/s87YAXTW7rfXvSQpVd56zcF7ufd/DIBRytSYoNIItDUGVbXySPn+YwCMWts09n/jnLNTX31XgFGtRF54GqtZ4oX8d/PnjYDFbmOqsS8br6kBFM11aB7f2v0bfzeXQ/uuuczN57xSxh0A7uayavfZ6d7N9dXaYtdgvQTkd88F2evVsut3Oz1v3+lCDWolr77HXrJ4G4G05vm38dn+6jnYQdK0GUz4tmXdbS7e6R35de/NxrnmlWO/A8CorvWVEe/LZJqd2rK5zrsBjI3vq52eicax2XjN7wIw7jaP7DTGG8uiAUk7zQ97zeE7PfM7zSWN/bJb3ze2X+N8LGXfSapTu85eAKN2nUaAUdbVewGM3wSkFXUfpXjU4BffOLc0z+3f9vlofNc2ryN2UxLYa47ca83a3O6N74nmfmvs269bR+z0DheAUfNgVDGFv/UHZ2ty4D/6h/9YMRjXV1cI+L0Sz6zLyOhrhLY2lRyq3+eW2JjyJpE1fmhrQwUcbtx9RKCzl9FDx9BbHESSaWJx8QHyKU+vyNYave1tdLa1qQ2+Yjdmsyr7XAI+E8+nCEUiyvslnc3x7gcfKM/Effv2c+P6DeZn55Q0S7C7C2dPJ/tb2vHE0/S2t7O2tca/v3OVVdlYGa0Mulpx50XTMYHFpad7pIdUOMXC3Ap9B8fxtLcTF8mbtm5qegN3HjyiatBT1evIirxdBcV09HtcWK0G5dsy2NdLPLyN3e7A6Q2wnczw559/wczyMq+/9YbEglU7SWAgFEkophIV8Q4Rj6QqVpMJl2xQJWiaSihfvYG+HgYH+1R7qmxlYTO+yNCVxs1mJKu6poIIS8urRKIJ8sUKZuUJWAWLlarJorwKPXYrPrsVXalIhzC79Dr8IvuZSvM//y//K+3dPZw6d0Gx3sKptAoeVss5rEbo7+mit7tHMTn1OpOQ3tQGeTO0RblaxuW2MzLQg9tiweXyEU/mWNuKEgwIu7HM9OQk+XSCWqXE2OgI8USKre1tVldXiYTW+fj3PlRBY7PDhs5solgtc+/BfbXA7Ghto7ujk7XFZbbXNzkwOkq330t4ZZmr129gsDkZ3H+ATLlGLJtTAajBkVF8AT/Ts88Vu9LusKmNsmTYp9NZDh8+QjqTJRGNq0CUsCFbPR5aPU6CLjvVfIZsPMr62iotnb0EOrsUG1FnNqtg97OJSc6fPYtZZ2RrfYNrX15jYHiIE6dOKqB39sF9ShvreDo6OfbGGyRrOj6/cZuNSJyu7m4l2bm9voahVsFq0nPk8AEcLiuTM09Z/fImzrUYF9/+Hu1nTrGBgQcLcxTKGY4PdmGJhJi9dAN/3yBbHjeLkTgOgw1nJodbgh+5FNV8knI5SzaXoaOzm/FTZzAEApSddqImHdmqDrvBRmgrrIJo+lKZQmgbUzxObWuLoDy4xRyJXIqizczZD9/n6v27SsaxP9iCMVuimM7idLvoPn6YirBpAj6MIouqMzD56Bn3Ll8nvxWn7LApz7223i5GBgbwWR2UU1kSaxsYbBYcrQH07QFSIgFW1WMugkmy/XVFytkCZCXz36I8uyztASp2kZnMY6rpSD+fYfLqdUrJBDaHneE338TT16tYmblInOWJKSXjKZLA7V0dBDrbycdjuL0+xZDYmJomJnLPrX6yRtguFugcGKB3YITi5japxSXF7jM6rDgDQdJlHboi3H7ymFirjY8++hDTWoSpq9fIF3NYgw46uzqUNKqhKBntAbrGD7AV3sbq9eIe6WFrcxFnFTyeINkn02ocegf72ZpfZGVhBZ3djmf/MAOnj2EqGzA67ZQNWQUiLvzyBi6Xh/uLz5lObnD00EF67C6KW1FK+RLu7m4OXnwds9dHxWVXMmgTv/6C1cdPCXi9mNv9HPvkA8o+F1XJvjeY0eeLVHMiPW2kkC3w6//w56xNTOLIZTne10tvMEgiFmU7n1QRnQAAIABJREFUk1HedoNHj+EcHqYk0nHCpjBb0GWzhDeWyeqr+Owuth88J/lklqDJjkXYqZ0BJuIbPFic4aM338GbMzCxuAgDXcRNVfpHhhgb2UdJV5d5ToZT/Puf/Qz/cA/vnDlNS6nG8tXrbE5PM7UdYd/hg5x46zw5jwnJgDAVyix8fpPExCI2t4vNYhb7cA8nTp6mGIoxffUqTmF06Q0Ehwexel0sfX4FYyJFwSBSvz1EUkmKK3GcVi+uC8dp2T9G+NETchsbFKMx0uEwJrsVS1sLgQP7sfX3oRf5LvHJiksgrsTG8+eEFpdxYCC7HWMttMVb3/+QtVSMR1evc3JgBLdOT3Rrg9dOHVNSx4sTUxSyeeUPPPTeRWo+ByWbGX0ky9azWcoyAZeq2GIl1Wfr+QR9F47h6++jlCtjrJYxlYtQzBOLRJh89pxIKsfFD76PyeXB5HERCq8zPfMUl8vK+Mgw+lgaa6xENhxTc7JtoFMx3TYWljGlCsRmVjAWK7T29zBPhsNvnVPyyctTs6zMLhPwBTkkjGaLia2njyCVxImepfkF2nsHsAdaVHJIdmmB7PoqNfGVKpWVr2rbwCCmgQHMY6PcmHjGb27fwePx0+EP4jaY6GgLsr29qeZkeXdXxUd2eRlfWzsVgxmXqBTs26fm58lrV6hlUhy/cBZddye1cgm92UwlW2dxyE8pm1NetEYJoArY5/MpYDa2scbM04d0+Pzk4mmcwrIvlbB2ttKzbx9Vq42lL2+wPDmNxWJmKxmj4rXxdGaK7737HqfevKgYJZlwjDuXb7C9uo3bEyRTLqOzWWgP+ihth+gQ/7ZoAs/AMAvxCK7uVg5eOIWjI0i+UqJULGHVGdGVQF8zKAl3AQuEuSLvB1kzlJIplQQj4ILF61aevfITX1pl/tEzNRdLEkDv0CBdY2NsLy8RqWTxj/bS0tVKOZpk4rdXmbx1T2Xln3j/LQaPH1UgfE3o//kKpTsPleel+DyKJLg94CdbLSsfTYvVrvZbB06exGy2kI4n+OLzz7GZzKwuLdPT3cm7b7/F3JfXFFBhMQsbPUNHoIVQOc9mPK6YZ70H9qFzOXg8NUVLSxvxcBSnw022UKJiNnLw3GnSuhrBnk4cLjfFTBZzTacYk6VqmfILgFFAL+EqlF94JslCX/MlE+aZSSRTi0X0RjOFclWBM6Ko0dPVTioRZWlxjuNHD2ORtZfIE5Yryu9P23TLelPaaacAxe6bhL84AONOQSC1Qdml8C83ELJheikbo0Q/hVwrgGKtzmASyTAJ/OoNJiLRODdv3+ONt99V0vMFYTGarRhk/Eq76qtUjOITXgdsy8Uqy3PL/OSP/x8unjvHxfNn0deKwlmjUC5QE+lVnQFjpYYZkXM2KGWS5bU1FlbXlO+3SKD29PTT1tqp1rwhkV91O5VH8+TcDJPTkszn4dD+Ayr5IpdMMT8zrSRQz104Q76Qwybecmaz+i0qLL/9za84cvigUit4/PAB0UhErZkFtBbGmAD74uFdKZb59JPv4/V5uXnjBhtrq7xx8QJu2aMo+co6c1FZpL9oa3me9QazajsBWsQ7UZ4hTTqz7gGqawh66lTiYb5WUWD3/Pw89+/dU9f7+KOPcDrsCrxUAGOpqPwYZcxXavDLy7e4eu8JR0+dZGB0TPlSyh5BwNQWhwtDPk8hEWf6ySPlO3nxwjki2Qy/vnKZs+fO4HXb8XocFAsZjMJ81gtTVAMthK0j81Idfk5nEi+kYOsbf8WQ0xsoV+p+hBpzSgOw5BipswCBAmzJPzlOPmsE8eR4AboEaJJrCmAnQJSAXhqDUJPSlGvJuJb+lmNkHAsQKZ+JBKeco4GG8pkAbAqcfcGi04IIcq6AhnKu3Ftj00mZhYEndZFz5Tj50cBRKbuUMRKJfgXEybEaCCf9LcCZ1FXzLBTgUcC1+YUlAoEW2tvbFMAodfF6PC/qLEBqQv0tEYyUSIzaHZitFgX2S9tIGQUMFFBOC7xocrWKcZsVSV2d+j6drgOH8n85RuohwKiURQOI5Vipu5RX83WU9payyj9pB6mX5jMpdZM2lmOlHeU7qSfyDlPeg3WAQMop7ST9oDFM5W8pi0iYi/yqlFfuK/2qSd1qn31XgHG3eVonG/Fd9VNfnvVqMPG7Aowv0g1eSHw2Bm6bAZSXwbTdo9Z7BXMavXwbg0zaePxPATA2Bpy1+mll2S1gpwVetZZ/FVSoz6JSNw3Q147TAoq/G5DcW2J2tyDbXgDjw8dPOH/+onrnmVXiQFWN7b0Axr2Cic3B8r0CfzsFzncKFO90v8a2bP5+r7HUXJ7GZ6Ex6PnKeG6QIvxWgdSGQH7jebsF4b9p8Px32qgBe9eY2FpiRPNz+Uo59gCSdmvDvZ/T+vpqp2D7Ts+ItIP2+bcFGBufreb2/LrA8Dftw8bAt1xzJxZP8zjU7t0I7u5UvlfngnoH7lruJoCxsU/rc8jL9fk3CZA3ghFaOV4Zey/G7U7j9P9L2zbOoc11+KbP/df1nVZ/bXw0Pu/NbdM8TnfaE33X+u40Ppufjcb5T+vHxmN2Kl9zeUS9rXnsNL+rmttENryS+NB43G5l+7q5Xhs3jWNlt/lNrtX4ncba2+ke2tqt8V0rx31dQs9O71ptnmkc91pZGsfETmOw8blvXNc0JwTtNL/vdL3m5027/te9J3eaL7T6aGNH6wtJQtJLPGGXn2/zfmwco83Ph1ambwJY7tQWjXO/tr6X4/YaF7uV/Zu0X3MZtPZqvOZeiT+Nc5Yc13is9p0GMErdFMD4d390vlauVPmv/6t/SMDnZXV5idagZHiK74JJSU1tbK4pBp7LaadYzKkAg8NmU0CjsPPuP3rGo8kZwqkseoud7oEhtYFvDfjxOuysLS6QiIYp5vN88sknWC1WJd/jskpWZEGBiSKj1T8ySiqXJ9jWztUr1/nog4+Yfj7NZ7/5jM6uTuKlAsGRYfo9foYtdkqRKP/yX/9vOIZ7OPfhBzwUH7CKiQOdPVQzSe4+vEkyn6KzpQt0FnJmIxvCNNMb8Hsl2BllPRSiZjGqgNtAfz8emx2vyUqwM0C2lldgYIcwn0bHyCQzSsLp8rWbzK6ssv/IUfqH+hWLTjKCJRN0bTNMW3sHNZFgtNtZW1qip6OTztYWQqEN1leXMZsNypsp0BJQ51rEj0UYKy9estIxuWwWo95ILivSPUVWVtaYmZ7DarERCATRO9xEJFgmHnNWCxZdlWImyejQIE6rFafdqaR6/sd/8T/xo7/yV7nw+puKbZAoVng2M0U6EcFsrNES8DIyOITN5lAM0FIZpufmicbjytdPPHr8fhdep5Ou9k4S0QwP7z1mdGSf2jA/e/aYogCW1RLJeIzWQAtGXT24pzdUKVaKJHJZhvaN0TXYj8Vu496DB0qO68jBQ/jdXpbn5qkUSnQEg4RFjpeqCjZXdHqWNkLkSlWG94+ztrlFPJlkcHgQp9PB2voqq6t1rxCr3aGCkoGWNjZW11Vmt0V8ncRvymZWLFqPxczmokhsrTIyNITH6SOeSFMx6BW7QyR6b925zQ++/wkLM3Ncv3KFwf4Bjrx2jKW1VSV12+Z1k1ha4OnUcwI9/WwkM8QyRbYicXp6Bzh9/ARba6vEQpu0B7z0dnXg8thIF2Js3XvM7GfXeP3d92k9eoSw3cZGPkO5WqDbZSE1O83DP/8trYPDZFqDbOdrtHjbsMUSbE9O0OWxE/BacTvMCjjSV2r42roxt7WRN5owdrZS0hup5MpUjQYF8olfV0WkoaZnCE9OkVlbxVit0D86yGIyQslsIhyPM/NsQvl4nj53lkB3BwaHTbFr58S7bDtMd2+/Cqb99tJlpqdnMQgDweXg0x//VQ6Mj2PIl9AncyzdfczyxDQ6o56Bo+P0nTlOyWJQmfu6QoVqXjwdszz+8jqFtQguq4t0pUTnoX1spxOKTTs6MkZpaZl7l7+kJhLCHhdDb7yBd3REBZt1+TKVzRiZpVUim+s4+9pp3TeogmLVcIKZS1epxtNksmkMXhvdB/fjHhtWgTtDTQ/FCuHb90lsbBBPJugbP0BwdB+rkzM8np3l8soUH3zwAfsdfuYfPaZcKapg6lBvD+HpRWxV8XAqE+jrIZRO4AoE6D2+n0QpSXJri+72brbmlphbWOLAocMkl7aIrm6hs1ixDfcw/NZ5rBjZ2FrFP9TK0q2HzPz0Kt3BDuLVIg+iy6Qqed46cwYSGcgWGNs3TlRAMwwUbRYqRj1HDx/m2tUvSeaznHvnTVzBgOoXg9msAjtiZqq3msgU0hhqBi797Ffo40miE1OM+/wE7Xby+Rw2t5u2sTHMbjd5h10x6IpGvUpU0IvHo6FKzqLDXjGwffMJ8TsTpNY2aelqJ2HXMV9M8HBlnn2d/ZxtGyWHDutIL57uDu7cucOB0QN0jIwyt7zGz376C06/8ToDxw8oqWhvoYIuk1NswtsPHyt5t8MnjqLr8oHXii5bIPtojuLkMmabjfVKlkp3kMMnTqJL5NiYekYmHGZ9fpG2/h72nz5J4ckkq3fv4+5vJ3DqNbanZ0hPrtA9egDTyQOUa7D822uk1taVrJzValZjMDA2wsDZM4r9latWqOoNitm4OTmtGIwS9P3sF7/i4sWLfH79GmaPUwXOdIkMQw4vXqUvVSFXzBCOhBjo7VM+lYGRQZzj/Swkw8pT1lYxYKsYcQ/1UY6lsRT0VIT9Xc1haPEoaUiH3qb89UTG2lAuc/vXv+XZgyeUKjo++PSHdI/to1QpYfK7iUU3uPnwFgPDg+hTOcrzm7isNvLVopIiDnb3cPVP/hR7Hlr0VtxGK4lSji+35vjgR58S39xgc3qJ4Y5+QuvbOHweBo8eYG7qKdGlBdrsTnKJNDqDSXkLH3z7TczFHFOf/QZjKou1plOSyOIRWe1oY+DiRe5MTfPg6aRKJEgkEwQ6Wjh4/AiLKwsktrZpEUk1dBSFtW+xEOzqxe5xc/jIUYJuNyuPHlITCV6fh5xBR2d/r5IclWC/YnqYrWyurDNx576Sy0zE4+htZg6ePaXYSvO3bnKws4fI8oby9dvKpTEHvbx29iyby2tYyzXFiJycnMDR4qP/2EF+/sXnzKys8Id/6Q+JhraVD+bawirHT51XSUMPnjyhvbuT0b5earEofR1dRKam8fcOsRYOYesO0n54lKwFSvoaTqsDfb6KvipyEXoqJiM1k0VJ05qrBSzVogI5iiLRWBbAUY9RfN9qBpJzizy5cQeHwazAW1vQw6EjR1h6+ozFxDbDF47T89pBKlthHv7it0zeeYDZZmX8exc48OZZVWdjriz4DvpsnpXbt5QfY/f4GG2jwxTk/eFwKHnLUiaHy+9XQFHFYGBrYx2n2U50fZMvr17myJFDWIFiJoXTZCK7tMn4iTMsPHzA4soKVqeT7uOH6BgfZTO0TaCtk+TKOnaHWylZJCslgiODLGyu0T08iMPpJBuLYynXsOmMlGRKNunV+BIQuap8A3V15lylolgLkoRlNRlVOynmk8VGPJNnZXWV0ZFhbFazUtaYmZ5kS9jtFgvdHW20t7QowElk40WKVXyWhCmprbXUwvxFpuLLhXZdfuflz8sgdPMivTGQ8rsb5jql7ZXgxYuDvm5DsNPeqFnCpXGTuJPjhFbHFxX8CjRS58kcbbeRyYkEeAmjvDdkDSpsT72B5ZU1Ll2+wvsffExnTx+lsnD1dFgkiF8pUygXqRprmOwWBVQrH2ybi3/+3/9z8tkcf/s/+zFdHW0Y5d1RzFMzmrAYTZhreiUhnYklmX8+SzgSJVcsKb/x1u5eRg8eIlsuK0/kisFILJ2mq7+XOw8fMDs/j9vj5o3XL6qEg9D6BnNTk3z07vc4duQwCDvXYlIMZkl+k669ceMax48fw+MWCdKSks0vlErYXU4FVIsM64P7D7hy6Qv+yR/9EZlUUrG5f/rTn/B7H33EgCR7lPL17ngxJl5YPlHMl1hf3eDR48dKure7V5IGh9Q85XK78LwA2wxGQ51NJgUyGNhMJPjy6lW2t7bY2twkGY3xd//O3+bg+LjaD0nvSFBc3j2hzS0eP5vk2cI6R89c5NiZM9x58JBQOKJ8e48dPMzy1HPlpWwul8jGwhgqZSUF+3DqKXkjnDl3BptVlEpEljVPtVbCLIkMihqlwaZ1uVS5dzweVb+1za6s82XsafKbjR5/MrY1D0ABlTSAUZ5ROV6ALdkXCdgkP8Jckw20gE1yjJyvgV6yYRUgUABBAb0EgJTjNNkdAQLluREfdo3dJ+CdXE/zK9SATu35ERBMADBh08n15G+tLAJ8CZAg32uynnKc3EPKJp8LwChsPimj3L8uESpSp1UF5km7SPtsbm6q60pbLCwuq/IJCJrN1oG9YCCgjhNlmVgsWmcS6vVEI+F6sEtHHRi0WtV1paxyPWkfrR01eVb5TMotx0ufSbvL9aTcGoCqgU9aEET6Qa4rddL6TPO9lPIJIClgu7B6pH+lXaUt5Nj6fWUvJckv9cCcXF8DaKUccm35TO3FrOLHHKGzs/Or+gvTU+4h50p9YrG4AmAbA5HqEdsFIFTTdANT53fnR90LZvoOgaWmubxxPq7frz6/7xQk3D1IVQdatTI3XrMxEPfye5GJ/G60GI3B2ByU3htg3DW+tqv0Z70OO0ukNgcnmwGRne7W3JfNQUKF79TqsuU7BSzr52udV++f3fBjLeC1UzkMBpnjJBStybLW33/Ckn/06Annzl9UEu5mkelWUsF7Mxibgbjm97vyBnsxNr7Je36n9YFWj93OF3nx3b7bK4DaCNo2j11NerH5+ZC5abefveqnElgantvm/m8+d69y7zk3vABA5fxGgFELxmvX1e7/VZC7vhDa8We3snyTtm2+n9ygOQjdPHd8F4Cxcf2n/V+rzNe15e7z2kvgpbG95Hp/kQDGxvo1MvWb61+fM16V5ZTPmgFQbcyrY5sYbo3jdNdxoX81abGxfb965tRW42V5mt99jefs1X+yLlTiGC/mANVPL+YcWUuour2Yx195xl4obDS/RxrHYvO8863HkZIwfzlhNM+DzX3R+Fw3zquNn3/1vL647ivP14tb7XTPxvZsTFpR/d+wwdPO1Vh+u892r37TOGaa69n47DSe1fi55km+0/20cautJbRj/qIBjN9mfGjDop4w9eraSZQD6nYSL/fL9efjVa/G5veA1q+aNHC9D8UI7uU9vml/No6zV+aDHS7Q2I/1ueTbre20/pX7SNm195bcSrOT+CZrqpfP6+4vM62PGtu9fl69rdVe84VtjJRFZOI1pQitHWTOES9m7W8pf/04SUrWnvn6XkVwQ61eur/+8eGaxWLj7/2Dv09XRwcz01O0t7YQDPjVBkhEM5eWFhTDLhjwqQBqqZBXMoWSoJtIp9FZ7aQKRSLJFFOz82xshzl96hzFbF4F8QRwagu2cumLL3j73XeV9Gm5lMVqlACTDq+7HlQtGIxMLq1y79GkClZIwN1qtjC/MEcslyAnUniFEp++/S7eYolnV77kyb1bDO4b5PX336FQkw1sgq31EMntOJlEmrHxA1hbWrj55DEb2yEVsBweHqKQzdHR3q4830SSVLKaE8mUermIvJl4v4gcn8xDAgAGfD7lFfjs6TNm5xfo6evD7nSogSx+JSaDAa/HTTQcVjJr/f396vNCLqe8T8wii1atENpYVwEd8UQqil9irYrd7anLtqpNd15tOCUrVbFI5a9qTTFhbly5poInp0+eIqsz8mAtRKZcoqPVz6njh5l5PkE6nlRt3dnaxfOJGf7ZP/1n/JP/5o8YHx8HyYa2ubj79Amh9WX8Titd7S10dXZgNFmUtKLZ7uLZ1Ayb29vKH1MYHrIhlgE4NDCggkTTE1P0tLWzf2iIxefPiW+HqFWKTE8/p6u7k1Nnz6BXnp1O5W+4FYuxvLnJnQcPsNgcnDxxUoGVbYEWirm8AlMFrC6WS9x5dF/5ag0NDDIzM0uwpYXurm4li7eyvKwAxd6ebnp7eylks0SjERwOFx5vgGS5xOPnz9laWefwyH66OztVoLce7LWgy+VZmpgkLVKE+4bpcrrZXFrjyq3bnHvzLQxmK7MzM4oF+mf/9o/5/Y8/YnT/fhUguHTlKk6vj4NHDuFwibxRleWlNcXWcLkFqExw7dp1Pv3BJxRyaYx6GTcogKySznLn8yuUUxk1YR6+cB5bdxfRagWD+HHparisJkqpOEVh1VmtTKwsE0qU8dqDtFb0tHsd6O01FjbniEe3GHX5WH04iUtv5ei77ylJuVgqRTyTwiEs0FqBcDZJYTOCRVgsyRTR9XUMpRKdra2cefMC65kEE3cfQq5EvJgnkkny0Ucf0NrqI7KxxoObt1iZm1OsQXFNEjbpwbNnyBoMpCol5Y82/XyKdy6+wcGxcYprWzz58jqZrbACzv1dbew7eZRkKY/X71MJBtb2IOHQMku3H+DaztPm9CqJNEPQSzyTxmN3MjY6itFqYXFzjdmFefqGhug9cQJjIEC+kMWUL5JZ2GDji2sUIlEKpgqnPnmPvNPM5OdfUpxZZ7/ORV6SI1xGMk4LRy+ewzU6TDmTZ/W3V0nMLdNidigWhAAT7cMDRMt5ZtfXmN4MYfH4+Ct//a+xEQ8zt7aknumOYCuTv/iM4vo2PoOJSilf35AbweyxkCyklRynxeslsG8USzCAp7Wd4lqYiVv3VRDp4LmTlPRVZu49IpuI4+zw0xlsZ/KLO9itbqoOG/4j+/jZ5c8U4/v946fxlKrU8lmmF2aIFrOEYkncrZ2c/eB9kjodl27f5MLFi/SIH1oqzfrUpJrkff1d6FoDPI9K0L+Nyz//FSf6h0jOzLP1dJI3z59leW0Jr96COVNiZWoefauftrdO03JoHzVhqsvLL58lazXhNDvRh9MQiVPZXMfgtxEKrbO0vsbVm/fQWVycPv8mJ06dwGQxgsnCgxs3uXnrDkfOnePB/BwX33uPtt5uFSCzFMrYi5CanMPd1snnM/fYXllTjPGeA8O09neiK5ZgM878pRvKu/XtH34f43A35UKB9ek5Hvz2C/pbWxg/fBCDw6wSYgRgLm9HyVaKHD9wmPjMct1Lqd3H6I9/oN5XkdsT5MJxOgYG2IiF0bkddAwNojdauPflVVaWFnnn/e/VGdd//kt8JitOm4OJ2TkKZgszoU3e/r0PufDO9yiFIyxeukI5HMYtoAhVxZo8cvok89NTJAtZMhY9z1eWOXTgMMZ0mfRaFLvPR9luZeTMSWz9XeStBvXOUd5SmbySqbXrDeQX1rnyJ/8BS7HE3OoCZ99/m/HXzxNfXSGdLdB76ADbmTg/+/nPqGRydBjt2NCRy2UY2z/G0GuvkZqYIrywTC2ZwyiMhlqJbWOZN77/EWsrK2zOLHF432Hu3LmHv61FPbdb8zOkVsQXtqgYlB4JOPo8dB4+xMrDh5SFYS2+osWiUiLYjqfA7yXv9/Jwfp5oOEaP3cupMyfpPDLM4vY6IZHTLlcpJ9KYdTpSuQzZWoWUroK/q4MjR44y2DOArlBl/spNph8/wmoz0dPejt9s5emDRzi9XoZPn6ZodbD87Dl2i129Bzr6u+g7OMLm9iapuQVG2nrJzi5i7+5go5Smpq9RzRVYePBMMXhGD45TyOeUB/Tg+Bj6rg7+9Z/9BH2mwpmxw0ruMZbL8c4f/pDtco47Tx9jtVn4e//gv4BwBAR0kYWZ2UTNaYNClqKpTMlcxSqMn9Vt5j6/jdVgofe1owoYrwS8pEsFHOUS9kwWPWY2b95ja36ZVLXI+PlT+If7VRJE+vkyi3ce4QsG6Tz/GjqrkY2peSLhEGNnT1KxGpUP7eS9h9y9dkMleoydP4beY1MJPpZYDpPOqjwNZ27dYurZBEfOnqRzqBe9zQrJNLV0Eb3bV4/jyTNrNirVBWGci8ZiJhrmv/vn/5T/9n/4p1gdDtFPpJYvYnR5qISjRCZnser0mPd1YxC/60IFm8lGrVRFLxOeyJoa9GQrZZXYJAkNAacTa6nC1O17jPUP0HNwP/qAj1ShgtnlI5Etkszm1MI76HWztjhH0Oem1e9Ra0+PW6Rac0zOLRKNJzh2/ARr6+v09/epAPnnn/2a3/ziP3DiyCH+8g9/oPymdZWSWn9V9Do8Pj/pVKouhSZel7m8YhQJGCAbhbqHgw6TKC5IogbCKjOp8jQyijSfAfktC+rGrNN6Jp/ILda9nP5f5t4zyM7sPvP73ZxD3w63c0R3A2jEQRgAkzmBUVwNFZfSKpAU5XV5P8l2+Yv1UZ/scpXLsspSba21krVrMS5JMWiGk4EZ5NhodM7p9g3dN+fr+p/bB3hx2Q0Oh9SWewrTwL1vOO95T3ye//95tHSX0b9Ng6KytjJKxOiNrpAcMhYY5SSlLPJvOUY2JSrzUDZienO2C9LLhkCTWmojW6uqjDd5zdpHTYhWeT4BVsVHUEUDm+S6Fd746Vvk8kV+8zd/C4vNgUUyR0slRUcpMU1RtzXVqNQqytdbyuD2ePm///Y/KoWS5kCQF599HqfFij8YIFMrqI2M22xTnsziB/v+D94kFYljtdip2qwcf+4Zek4dZyWT5PL9e2RSeVpDrQqE/vu//zslpTswMsB2ZpvB4SGlthJ0e3j9tc9wqLsfl/g3mqsUSllsohhSKPP9H/+EZ557jmDQpzK6RTpXiGiVJSi+z04P0a0t/u6v/4Z/92//FH8wKGZzvPvO28xOTfGVr35FBQRYHHaiiTjNbWHWNje4cu0aO6ublOIpFRApfrLtvb1KZnp+aYmWtjZi8RhtbS0cO3ZErbErpRLvXPqIqc0oNqeb42OHuX/7FpmdBL0dYX7zS7+OVwggUVPJZXnjzTe5O36PI8dOcP75V8DmIlsocGfiAXmRXsZCczBEdieJRUjiSpljo8MM9vYwefc2H1x6i09PZbP0AAAgAElEQVR/9iVCzXX/QMmoTKVTKltO7AkkY+4RMFnvq/J+xaNX9i6qbe2CcdIONSAm7Uf/W4NCOqNN2qwQY0JkSXuRdiqEoHwm1xMiSoJyNCmlryOf6+w3ad9CUMm/dYadw+5Q1ghCdkl2nZBfsl8S8k/6jiYYhZgTQlP8/eTeQpTJ+r2/f0CRb3IfyZyT7zZlLpJsV5dLEaHyrEKE6b4l30WjW/W92K4npEig1uVexeuwqohJKac8k1hWyCZ+dm6Ojs5OtXeStivHCMEoz1osFtRcJeWVPY+MV3bxV0/uKMKuLRxW5KaWX5Vz5Hwpmyq3xcJWJKKOEVJRxhd5Xim/Jjs14asUiHbHJqkHLZEqdSp/10oA4mkrnwmBKu9Y6kuuKWSxfC7vVsYHp0MyFYvqOaQ8ck35keO05KoQq/KdvD95RrFaSWdSD9+RHC/HSnnFTqERoNIAxiPJZw1WPpKA0+DI48CdTGFC4j0uXSr1L4Ne/T6/GOik6073ESNYq0HtxwGXurzmfhHo+tiPC3g9Os5ItP0syLm0tKT6xejo6O48U1dDMpJxxnp+BDg96v/1Z/t4Uf8aXNP1IuO6rqtGUsII8D8Cwx4nxx6CWLsgV+P19wPEjcftX7cyV0mGk8xuGrCsB1XI/Hbz9h3On38Wt1fUtOoZlRJoUwfj9v55EqiqM2r0mY3HNpIVGiB9jAj4GA2k3iLqaw6d/dBYj3td5kn32e+5nkQw7vWc+h7KYmm3Ho3v6tGc87MlbCTijEcYvece6/tqPVIn/LW/rwbvG9vfY324LJ7HNjVuSj3KuZrs1sB+fd4Uf+X69Y3X0/OhJgeNGTX7kZvGchvfl76GsXxGEFrOM5LDeo6qA8T1sunr6bHJWAa9NtVrTr12lX/reUCON0rMPgSJd0F/vRaQ8c3Y5oxl/3nAfH1cqoPq8qPvbRxP9bPod2H02NT1p5/H2F6MfUG/M10HshaR741js3Gs0uVS7/QTZLbWKb7Hf/S7bBy/jP1M13dju9DlMf7W5dXP3DiWNPZF3Yb1+9HnGd+RbsP7DTmNz6D7rnG81cc8PFYdVL+i8Xy9RzKW01gX+41NT5o31Tn7TFv6fsbgE3UtTcLutkVj+XV7aXwm43vYb1zV5+h61vdtHDP0M+819hvP3es+unzGut3vHe3XPj7G9KIOaWxnH3eu+pn2oAOXnrD+auzHuoz117u3oaJu38a++6g9P3n+rhOXjzLOVbt4gm/jfm1T7i1rem2toP3i9fioxzD5XvYrZcETdgNh9PpcghP1eC5ra5mH9H5GjtFzkPyW68uxWqFExjWND8g+Rs9Buryy5xMVFafToapUnlNnGcp9ZJzUuIZcV/YVsq6Xz2Vdr/cJcm05Tu4l95ZgbVkjScCkXM/vD+B0upRtjUz5svbc2d7B9IdffKomD/XVP/kane3tzM5M0h5uo7U5tOs5UmVhflYRi83BgJKlFILM43Epj5OMAEFmK66AH5vbzfjUFN/93g+wmO343D5efv5lrGY7S4tLuLxeevoH1GJAovd9kh3nchNZWqIsn7W2sZzOcOnWOMlUge62LrwuN/lynoXNJToG+7n3YJrOYBMjzc1c+/GP8FRKSsLz0JGDjJ44il28rLZipNMlkskcbe09LCYTXBm/q7KjJMuuM9zG6adO0N3ZzlZkU0UKi0+eyM0IKCTEYaFSI57JqpqSzdD4+D1i0S21GTx08CC9vd2qgoUQzIrEmcWMw2YnEY0o743u7u76Jr1SItRUl5ytSeR3NqskCEUe1ibgk0xmVju5UlltHusAl8jP7CgyT7IgMztJ7GI6XigpspNqlfGlNRZyZXK1Ki6XhRPHDzMzNcFWZIvB3iH6ewb54N2L/Pu//vf8N3/6dQ6OjNASbqPk8BBPZcjuRPHazXS1t+B2OVR2VE3KUYHZhWXl+1YoFlWUqUj4yCZUGmpvd7eSumv2+LDL4jaVwVQsquhokdK1Om00tTUrzzaReBXfnkKtSjSZ4vKNm8zNL6jsL4/TTUuomaOHxwiHW1XmRjQRI5HJkiuX6eruUe1OfEva29rIptMKlIhuRWgOCUBRl/eRDuF1eygVKtyaesBaLMqhwRHaA81MTTxgcydB2Woi5PfT4vYq2UjJ7HG4HbjSOYqpNEW7g0SxgM3jZuLuPWqZDK9/6mUCEo08O8ODuVnaBwcweT10Dg7gaw4piS/5T8hztfA1m7l89TIul4OTJ45RymbEkguhG0TS8yff/L4CNmPFAkWnA0vAT1NnByeeOkWlVCYZi+MRXzyPk1wmyY3bt5lejbGTKuLPVxgZHqTkhunNBTwuG82ZMtatbdzFGj29PSqTI7q+QSS1g6U9RGhsCHdrE8GqDY/JSiGXZ31tlZqQyCYzNr+HeClHdi1KMbJNzWWnZIFQKEBPZxi/y0F6K0oysoXLYiMYbObUpz5FYKCPlGQk+N0q2nr8zh3ee+OnNLu9vHz6HOXtJBM3bimPrZFDI6zFI8R24rhEgtJW93CNba3T7QpgjaUVabOV3FEEn2Sf5rbFO3RayauOPHeOcq2KTdqQZJ54XFRFijifJ3rrPstvXcSVzGFxmmkbGyTttbCdSODNVGiJFkhtp0m4bBR8TswhP2OnTpLYiLJ4ZwJTKo9TvCE9bmI729g8DhxuJ1WR7LO4WdpJMvDUETrHhnE3B3FI5mSuAOm8IthIJpm6eY1YPIIv4MMX8JBMJ9mMxaj5vIy99ALtBw4oWURz1UolvkPZUsPmtLF0f4KlS9exFYrUfHbaQq2YcjV2UnnCY4doe/oE7925zrtvv8UBp59es4MWs4nuoR6CI/1U8iXS+TKBE8dIWyy8eeUK7S2tnBkeZvmjD5m5co1yPkd4eJCxL36OpAlimTRX3n2Pl06e4s5b71KKxBg5fIDuIyNYkzk2PrpJYSVG2esi9OxTtB85yPLcAlbxBwy3EbFDa3sXfiEdxidJbqxgD9gJ9bQricQP3/mIje0c/p5+njp9Aq/fBYkkb73xFuuRLZKVMs/92hc4dOGs8gyVjbjX4mDh+l0mP7rO8eFDvBFfwGu1ceH0aQbHRsjlM5SEsM0UWb5+l3QyybFnz2HrbqNKla2VNdbGJ/E77AycOILJaye6vMzc25corEVwCllbtWKLZSk6rSxbixz5rc/gCzYx8d4VNS8devFFbHaryn622p2QL3Dr/UusTE1y5vgxHGZIiFyYim6usplOE61UuDh+l1MXLvC5P/gDkleucfedd7CmMwSdTnoH+llPxOgYHmQnmWR1eZG4kOzhdkYPjJJcilDZKSiAo+C0M/SpZ3ANdpE3oQJdJLPPKaE9sqDIFfCULDz48dukllaYXZqic7SXcEeY9bU1fIFmTr72CrQ0kS1k+P43v0Wn28+J4YPKu9QT9OHt7uLqN7+Nz2TDS33+iOzEiJZzvPylX2dleYWdzTgHBoa5O36f1t5Oho4e4sGHlyjJfGa1kUmmsfl8FDxOBs6chu0dpm/eoifcoRYdNclwqNkoChDd1sx/eeMNtje2ONHajdVpYeRTZ5Q04IObt+gIhCjspAh5fUjoQtZU5sC5U4rccjS3UNvJYk4Vuf32RWJLSzgoEw74lRyqLHhETrZ5cIj2saPs5It4wx3YqlXyFHC2+Ll1+SJrUzMcaGojNbdKUIIaxEtWFknbGWrbadwuJ/6WJtpHD7I1O83VB3c5eO5p5rfifPjm+/S1dGE220mbTbz0W7/Otan7yrc24HDyzMmnCLeECIWalBRHOpEkGtlUxKynswlcZkyVMtM//YDI5XGVPSxZrCNffJWc30lZALlqGUc2jzWR5/4P3mRnaYOqx0Ho6DAHX31eyc5mZlaZvnhNAb8Drz1H2WHj9vd+RLaQ5+RnXsXhd2P2erj53ge0hdqU92fZUcUScBFbWWbz0m3MixHCp04SGhwkv5NQSguzU5PENzYIOd1UkzlCwRAmp4OCEJiZJM293QwPjapACgnEujw1TqbJzUuvvYbHKZm8JSVzWYjE2J5ZpK2zE9NAM3FHBWvFisNkw2qWjDgbhXKFkoDWuQzvXnxfZZaJ3LpFPHMjMQ5099AxOoSltVkFKGQrZsZnFlle21DvaLCnk5mJu/R2tHDmqROYa0KsQLpQ4sNrN5WqgUiFR7ZihDs61JrLLbK3K8vcunaZP/t3/y0BUTCoClFYpSayx9kcPgEURa5bwKVype5FaxN/sfriWEgeCfwRcE3WMVUhXQ1eUUawSQMmGqzRm4U6aVjfKjUCL3ojUAdY6sCYEBb1zWfdi09fR+pb1hd686S/0xtYyZiTIDkhCyVrQF1TsozKuyDOLgAla9xHWY2iJmxRY4zcL18oqCwOudb6xiYfXLzImbNPMzp6SGX8SYajzPfi7y1rXSHoRdZXgilkjpY/NYuJ9z/4gGg0QVe4E4pVnj17XrUXk01qoaq8BT3ixWtzsj2zoI5x2d1Kor5gtzMZj7CaT2MPNWG3Opm9P6kCncRj8Le/9Do9PR3Ec0n+8Rv/gMvr5umzZ3lq7Bheq51atkipmMHldZIplliLJohup+nu61N7FZu5hrkm2c8WpYQgWZn5coVsOst3/+EfOHH4sDpOPGUHBwb4u7/9D7zw4kv0DfaTKeSVf/mb772jgg89/gBHewfxlM3MLS4xNHqQAyePsx2Lc+nyFdq7OhkcGuTevdssLy+RiEUJBQMsrG3gDHfz1JkzBDxufvjd71DMpPnMKy+pjFuxnVhYWGBxeQmrw85zL7zA8MGDYHZQrprY2IoqpZZMvqhUO3q7+5ifmcVSreBz2DkxdkitOT/64F1ctgrPXnhK+UcKmSjS1iWRe90FTDWJ8xiALIAqNUWGymbWCFZqgEF7bBhBDvlOxmb5IxtQaYNKRQEeSnhKnxFySWXLuVxKFlWupQk+5bMoPrBmkyK4tLSpEINyLZ1JKRtyIbKExNTyqfVsPtR+QIg6JekJ6h5yXdmP5cXXM5tVm3cpr85+lGPlGPmj+5b81n6cuox1UrGi9h2yT5R+E4vGVD2JvKjLJfYVFWZmZ5RdgsfjVn1byDbxXKwDBAUVZCHkoJDckrEq5GmukCeZSqnPtVelABLyR8oln2l/Su0xKWSo3FOeV0hIqXMphz5OjzEybkg9SV3Is2s/TE0KSfmkbuW55EfqW0uoat9LGSaUhcYuoCHPIveVa8v8pDNW5Xg5Rq7h83mx2ixkMim1p5Vy1QGZoqoLeda9QMj6SKERysfJtfq4K+NpI5Eob0Nn4dbHW0Uq/RIEoxHMewR41cvVCOJLuRpB80Ygbz8C5+cDfk8mGIVwl/oXglFHwutsSeM9G+//syDq/vcxllHPffV3JxmIvzzBqOdI/dt4j0aA3ljuRgD7Z+tSyCchfiv1QByRgVb2SuZdgvEu5y88o4JjHhGM1k9GMBo8wYzl2A9E12uCJ4GX+7UNI8FozH4zrlH2OvdJ99qvff7/hWBszHB6OHbUFzUPA7mk32oi6UnPK2slLZWoiR5df5psk/MbSYfGet3rHo39TrfnRjJAH2ds0/qz/TJK5f5SJhXwtbve0ySGXovqY/ScbQx+08fq8UoThnKsMehNjcMqQ+URiSmfNcoHG9uf7r9PGuuMz2wkZTRhoNe5D59JZ9g0ZCLuNWY0BvLpejASmLoudPtpHEN+VQSjvn7j+GWsGyM5a3yHe40fug39PILROFc1jg16zDG+pyf1EWMbNM7VuqzGd6Dvq57PEFhgvJeRJDeWxXjtvebNfccmvcHaY7CTc3R7Nq6FjESrsa72qhNj3TypTRvnKyNJuNf5xvawV7/X5d5r/N6vzvQ4ZXyej1v2feeY3TG1sV0a3/2T5pjH+1U9e3e/TL9PQjDq8Um/t736xV7lM46Jj41XSmFib2Jy/z5SD+yQNZC0MVk3y1pMH28MUtP7Fz0myTHa+132GrLP0AGFshbX7cC4rtTBwTL2y73knjoIWfZA2k9dzwPSFV0up6p74ar0GC/X0Yo0gm1IMpkiQMtltZeQv3u9PuUZL8dK8KRgBFI/hXxB8TXybPlcDlHoEY4ol8tTU9aAarNfDzr7yutnahYhGL/yVTraw8wJwdjepjL2lCNHrcr83DQel5PWliby2YwiGV1OJzarbB4ySlbT7fcpIEmyGO9PTVEolCmXqvjdAUYPjil/sXcvfsDiaj3S/NnRg3RZrKzcusfsxKSSSWsfO0ytrZWLDyaJ54r09Qyo+4sUnMVjZW5pgZGRw9y7cpnD7R1MXbpI2GHn3PGjDA31qUyCks2KPdRMwWLjw5t3sHn9WL1+FldWlYyWmSqtoSZ8HjfZdIqg34fP61GSrmWJCpZofIeTXLVGSvyDajXuj9/n7t07iuwSEvbs2dMqIlVFkJeKagMlL0AAm2QyxeTklPJy6ehoVy9XGoswvgLOJKJRAj4f4ZZmBQCJ9JeAcfJi1GJBUt9E6iaZVOCXkGdyjmydbCYzq4tL6jr+zh7uRhJkKiWVcXbw0BD5bFpFn9qsDuxWF9/6xneYnZnlT772Vfx+L/KeY5kCKeV/VGKor5OOlia16RUBrHwFsqUa0/OLykvR7RFyr0URqJHNCK1trSoSORQKImI5NclIw4xNSE6blWKhQLlWpiiZeeKlJPVpsaqsga2dHZY3N5XvpTRQkbiT59tYXyOZ3Cbc3kYqncHh8JDNFDlx/LjKXpSOsba+xvzCPB6fV8leSt0WSkW1WU5nM4p09dgdCgQSgqejOcxATx+pRJJMPqcAWYmkzyV2qOULilAQ+UeR2IxvRRk6d5rNkvhJxXnjhz/iv/u9f0NqZp5uX0CBLQuRDXqPj7GcTeMJNeGXz0U+0VInJkT2Veo2nUlz/fpVXv/CF1RWh7UsHlwmpIOIJ6WAm9fujzO7sUFLVzcur4/RoVFi6xtM3bqDrVzBbTVTKeRUlLk53IJTIp8zJTVwJMoFVrejFAUwsTgZ8gcJWG14HFbWZyaV75yQcO7DIxz81DM4mvzYc2VEfLdmsynCWDyvKpkCJVNN+eqZciVq2xmuXb6sMnwCoSAnThwjEPCzvbHJ9L1xyrki3T299IyOUrKYlNdW2WljW2QHnU4qhQKz4xPEl1YZ7e5VWbduh41QwE9kO04yESedTpLLZOgPdxC9eZ9wMKTenb3Jx9TKEl29fRw7eVp53l378EN87a089elXqIo3qciyOZzka1WSlawicfJzy2x+cA3n1g6FdIqq346lt5nusREsxQpzH92kFEkSbmrFPzhAKeDBbKqxMLtAwO3H6fNTKOZwNAfYTsSVbJu/WINUgZ1SldDwIPfnprEFvHSPHaLJ78MusrxTU4Iu0N7TRXR5jpXVJQKtIdWnE+sbzK+sYPZ4OXHuPOHOHmrlGtVSVUxaqUmGWi5P5M4E8Sv3sKZz1EIOJYNY3Epjc/sIjB0kdOEEK+k4/+nv/x7T4ibnw720VGq0hZsxeW0UJJo81Iz35AnMLc28f+uGGoueO3WaybfeZvP+BE7xL2ptpf+pk1R8PpaiWwp0P9zbx9WfvkVyY4P2oW56Tx5ktH+Qpcs3KSzHKIvH3PmnFKl444138a8llVzuvBuOnj9HyGRj7o33yG9sYPda6To4RLJU4MqV21SqdspmJ939Hbhc4gVqp1qocv/+A8oCJIZbCR8eIWs3kS6X6OrsYmttjfW5RSW9NyEZIsEgL7/0Ij39PSzMTSvguNnhwSLegh4P7vZWataa8mxTAR6pjMoysHidBHvaSUY2Wbl4ndLyJla7lZ5gqyKVtgppcj4HT3/p8xRTKe5/dAVHMMDhC+eUr60A3VhsKvOrlMlS2N4h+2CazZkZvCIlWMzhDgWpOV2sp9O8d+2GarP/5itfIf1gktnr16mIv53LTltvF/cW5+k/fZKO1nbGL14iUsrx0uc/RzZb4t4Hl+np7FXykThdDD99GlPIr9q3rQymfJHI/CLethY8rc3KS6+8tkVqc4trb/4Em9Os5g+Z0NsHD9D7zDmKTW7K5jLlTJrx9y9TjG3XSdFqhWHxxo3GVMZmPpIg4PaQL+SJZJNc+LXPszIzQ2wzRnOojUg8TveBfnoO9LExN01yZYnSVhRLzYTd7yPvcjD83DPkNza58c679La2qswoiQi3mewksTD6wrP8529/R8lfDtl8ZHNJRl44rWQDV+5P0uT1kY3FsYn/m0VUgNOYfE5cktnS3EwpW6Cre4CtyTnWpqYJ2kyEWkNky3nWNteVfO+hM09TcLi5cvceoydOcPDUU+RTkg1lIrK0oEDqoMdHdn0Ls82m2pnf4caUKbA+Oa382QSgdfuCuCwm5rNRYts7FFN55mYXmF5cwd7WxjOf+yxjZ5/mB9//AbVUjuTiCkNd3YS72jh87gQOl4MHP3mfyk6GQFuIvjNHle9lpZhl6vJ11m9MUC6U6Rwe4sjnX6bssCrP57JN+KsqjliOpfeusjk9T9lmofXIAYZffY5aoaDIv5Ub4yS3ooSH+pSk4/baBq5QE+GxERY31vD7/MxevUN3uIumYBMZa4GOg4PM3rnDxrvX6c6Y2A56GL5wVo21lkKRlZt3yG2ITG2QbD6H2WojVy6RoUrCVCF8fJQOkS6/cptMOkM16OFmfJXf+eM/ojnYrGSmxat6/vJVZm/f5cjxY7Q+e4y0vYa7ZsUsnpPKb9KqVCXKDiexfIb3r1xV87alWqPF5aG7qYW+cDtWtw2zz02ubGYtusOD2SX1LoT0E9n3Zr+LtiYfvRL44nUrf+lcFUXkiFRqa1s7ie2kCuYQg3cJjkvGY/zNX/0l//P/9D8QDgWU56VVJKNtdpLptMqClGAvkU6VrDFZrIs8swCRyrNJfCArdYJEsvc0qKJJE6PHj/aa05GAOjpcNg1GEMMIrOjFvZYp1Nlesv4UolFHPgq5oEkNHRUp19f3UJs9yUSs1Akh2WzINRW5uCsvU4/qF/5eaOF6AJvyXpQNeB2tV3iAvLOVtTXefuddBVafu/BMPQNTEZDFekBXrl5PkusmJKOQsDLGiI+m+Geurm/wrW98m0Ojh2jyBjl94insIpmvNkNFcpUCdp8Li8uuPM+dLjeVQplKzcyD+UXG5xepupzYA36SmQw/+u738ZRr/O5nPs+Z4VE8Zgt2v5dUfJOiqUq4rxuT9Cn1oiTrtqwiUZeW17h+e5y2jh41T4jntviqu51CfNcoyXES1La9QyadY3l6hkq+gN/r5dzTZzl1+hQ//uEPKBaKvPzaK1TNZjU2/qdvfoPf+6M/UsGS5XiazZlFpufmGBgeYfjwYZVdPbOwwDvvvsP5Cxc4dvQIhUKWSrGgggy3M1nWktm6VLbdyrUPL1HJZ/mNX/9X6piJ8XtkchkOHjpMUBRjLBYSOztgttLS2k6+WCKeTJNM51jfiCD2Fm3NLcpuQrxt+zo7WJh8wDtv/DOf/8wLtIVclMpy77rEjbxrURfRwJPKwN7VfBVgTYFr1bJqP9pLUm/Cpc1pAs4ICOjvpQ1Le9WZjxp0kXYjm1/5t6xjdZaJ7i9CUMnfhfzTP3J96T/SlmXDrjfTcg0htiRjUK4rn8uPHKdBFi1dqgl/ubYcL1l4UkYh2KQv6nM1wKr9JeU76UdynGQ1P/JdLKo+VidQrWojvZ3YVs8jxJ7D4VSZjZNTU/T29SqCTcYSIfAkm0fOtVol6KCqCFDJXsyk01jFw7JaUfcR+WhdT/JbNvryW4MWut9LGQWwcLs9D2Vo5TupE/08RiBLvxflp2mRDK165ooco30qtTST1IuuJymTBkRkshYCVb977QWpvRU1iCfn1glhJyJPmctn1bMb3632q2wEwR6C69ovVrEbjZJru/TKY4CzRPDWPU/1NeptvKJOr5f5F8tgbATzjADjXhmMGjxt7Bv6uZ8EUO4H8tU/35v40+1d9pbyzkZGRh5mIBnlWBvvawT+dN99BEzunQ5ifE9GMPVXQTDqOVKXQWc17QfOGkHZRnLgZ+vxYxCM54Vg9Cmsp57B+KslGI3vf6/2/iSA/0ntQuXkVuvzeSPg/0kB+b3u9y9BMO73XD8PxDe214f1tkvsyr81ebRfHzTeV8ZdAVd1e9bEViMBVgeQ6wFej/rJz2bhGr8ztmkj+L9Xm258/8b7G9uOLp/+zEj+Ge9tJFP0OcYy6M80eSTzhc7eNNaFXLMxaKKxnennNI4JjeNm47vWZZHfcl/50RmH+lz9LtX73l2PG69jvEfjeKDL2Pg+NbEgewRZ1zbWp+Hl/qKKh3Va4gmZdI11YJyjjG2lsY3tNXbv1z72qmfje9F9x1h3+9bB7sUa54r93rexXwpxb8xcNt73kxKMTxoHnzSWGAlcXQ5jX/44Y+9edbBfXcvnRoKxsc0a+3PjGPGLrg8ay24c8/Z675+kDvcbr540vhr746N3/y9DMBrHq58XCGKs+8b6qe/5PxnBqD2eNemnMwNlTNP7Em33oG0C5Ds5TlRU9P7IGJSpVUgUv7abfS3l15mQsvbWCkcyRsvnsgfR3vVyvnwv3wmfJ8fL3kvuL+O93lfJ93qMlz2aJhhl7yXreuGT9N91YKPUnewj5Do6KFMfa8ai7iH3VvZRf/z6mZqwkV/76p/Q1SkE45QiGoPBgCL3RA5pdnZaeTC2KImqnPrcJVlYFhPZdA5T1URruF1JHCbzeSXJJVKY2WyB+blFpqfnsIt8jMWKxVWXtRkUucm2MMvXbrGzGlFR0q2jIwQOjXJ9bYWqy4vT6cXjdFLMZ2ltC/FgYpynT51l5s4dEgvzFFbX6Q/4OdTdSZd4HEa32C6XCPT10nHsCFORTeVN19rZq8DYpfl55S/UFPAR8HnwuV0qK1FkWKXCJcJV8BbxZRGCMVko16U0clkVeS2eKm2tLQwM9OFxO3f3K1VFnvg8XgXUVcw2bt66vesLEsCigMxmtbGULE7xuDwwOO0ejO8AACAASURBVMjI0JACWIQ0t9bqScAl8aIp5usZIbJwrJRxC5Er0cCFIvGtLS6+977KxHzlC6+zWaqxFt2iVMrh8zuxWOuAkd8XJLmT4S//8q8YHh7mj//4D8FUVRGyt8YfqI22w1RhZKCbA/29SjpMsnMqZjtVi52ddJb19U22tiK0toSULGuxUOLwkTFSmVTd+0vKWCzS7PPjFj++YlFtmOVBSkIwWq34vT62kykF5MTTKZbW1pX0pTDhAfFasVlVxt/qyjL37t2hkC/icwXJbBdUpxPJ1ObWFgWCyj2bmkOkMmm8Pi/ZfBaf368AS8metEmGbVOT2hwkd9I0h1qU9K7f7adcKOKy2VWGn1kisioVouKNZneyubVFcGSQe2tLzK4tszI7z//4tT8hNv6AsN1Ja1MTt2Ym2aoWCRwYINzTw/rahgIp7W4XqXyemng4CphoNnHz+nWee/o8Y4ODBOwOLJI1IAupWpmy1cy7lz9icmGR/pERtuM7mMs1IosrOCs1uoPNZONRlXn0/EvP03P6MBlbjc3FNba2tsHloWyyKIB3uLmNDo8btzC9+SSLH10iefc+OSB45hR9505jsgmwV1b+hxW3naJstGsmLPkKLreHLBXKkhVbrlFIJ7l78wYrm+u8+OortITDlPMFyvmikrsTfxbl7WepgctBwVQlUywovya/x0M6Fmd+YpKt5RV6uroY7OnBolKqLWTjCUVEynmuUpnadlbJ8WXNRfC72IzHaHL7CXmDbK1ucEkIxmCQT33601QqNbKxhCLAPeEWil4LhWIWZ7GMZWGT0vgsiak50rk0RbeF3iMjarG6OD6pvAvdFifdZ05h72pn+sYN4lsJRg+NETw8Ck1ucs66b54rX2X72n0WL91Ufnyhni4GThzn3u3bTE5PcfrZZxg4epgrVz4kL9Kbz14g0NpELp9WE5MTC5V0kVQ+i8nlxNfcqiK+TSaL6g9YLVRNNZWJUY5uk5qcI7O5ia/Zx+bsAtuz6zicXiVBOfa5l/nwwT0+vPgBvU4fw74QrkJBjc+r0XXS2TQVh53B556h8/zTfHjvDpuRLT77ymtEb91m5cZtPGXobu8ikc2xlc0xsbLAkTMnGQy3c/WNn5La3KDmtXLo+TN0d3aRXFjFWzSRKpdoO3UMV1MrO3cmcaxJ9mGRnY4A3UfG2FlZY/G9y1i2k7jsFpVFUjaZ2draIZWvEsnkaB9ox2KvEFlYwWNx4rZ7sEkEjM1C2+gQ7WeOq/Yj2c7Sx3PpDBcvfsDWVoZUNs3RE0dVP526e5fBtjDOCnT6mzg0dpR0PovFaVMZr1WHjbffe5+Ll68Q7u1k4NABTh4/SmlmFcvmNnaHjZZwB6VUhu1iRklKhodGiN+9Q7WQwdnahKO1BbvDTTVfpFipqWuXqKpJNTMxRWx6Fl/QSzS9g9XlJppKs5VKc396jmK+yJdf/xKplRW8kkHisrMV36Tqc+Dr6STY04UzVSI6OU/abWPkwjl21iI8uHkbl8+vMl/C7Z2cOX8BS5Nf+aaaEjmyyxtc/+AinWOjDL5wXi0ObBXIxxJc+va3cVGjPRBU43nviRO0P/c0+YCDaiGLRzzq4hk++t4PuXXjJq29XXQPD/HcSy+RT+VYvDWO22RVGblXblzn6MmTdPYPEl3dYGVpGZvPy5FnnsbmlaCXApVEjNj4fWFb8LW0UPI48Yo3VKbA5LWrtPR1KK9XM1ZqywlS+TLl1mb+9p++q2TED7lDOApFgi1+mttEJq6ete8QkFu8G4N+8skdbty9rQjxnGQVFcscPXGSYHMb6aVFTOkU3p52iqYiW7GI8jIN9w0R304zt7pGW38/fQN9VDNZkssrzF+/yeDAEHlREKhV6DkypggIc66EKb6tyNVkNqOIxmpkm1AwiK2vlZmJ+9jzJbLlKuPr68zlc5z7/OcZOHSEO5dvYElkSc8ucnhokKK5yLGXzipfpfvfewtfzYrJ7eTgS+fxHxmmVC2QiiXYmJilVijTdWCQ4EC3Iq4z2QzW7haqXie+dJlSLMX2/DJFkZUe7sPud1OSbB6Hk835Je5cuYrDZlOeux6LjZGzZ8nlc7x/8X0lKb29sE6XL4Td7iDtMfH0p19kYW6O5Q+u05E3U7BZKdstKrszINKRG1FcQqiXKviag+ykU+RLZUVwtx0counEQRKLSyxdvUk5ncPW5GfdUaWtv5fejm6yq1t0BlrYfDBFLrFNuLOd5nNHMYfcSrpY+cA6vdQkwEC8QC02pjc3uTU9hVmydbI5Rvr6laJAk9uL12MnGo8RSaRIl2rMLa0RTSQwVyuM9Pcw2NuOuVLEVBXJ+Uw9S8Nkwexw0dPXT0BkInPirVdW0tDiLyfl+D//j/9d+eY+8/RpOsMtKoKvIBmUwSCpnR1sSsKrojJbJYhKstfq4MMuCSOevgq8q6MHjZHbUg69kNeLb2N2oYwhGtjW16nLoohsSVYpQsgx8qdOtkgGZT1wQkhGWaRr0lAW/43R2Q83z9TI5ITkr8vsSx2URRFDgDHloSaR7hJ/Z1dBYPVsKJcK3FHE4i5xVCyVuTd+n//3H7/Bn//5n+Px+RWBJaSHbE4kndNmsakgJdkDqA2xkkmVDLmKCrDKZHJ89OFlte4XH+wL558hv50ku7pOV3cYV6sfZ8hDupxlPRrB6/dJTAdmk535xVWW12MUqibm19e5M/OAQMDLsa4+ep1+XBnJ5q7SFgoyOTvF8LHDHDh5FGvIR6pcZDubojkUwmm1E4snuXrtFvliTQVyiM9pwOvGYpa1bI5UNoOnSWR582RzRYrpPCsLi7zw/POcO3uatvawktqdm53jX//+lxEY7MOrV5mam+O3//WXuXL9Os6qWf2RdX+pJuoELvxNTTg8bn761luq7Xz+85+lNSSKFyYy6RQun4+N7RS37tzB63Yqj+uejnaePnMam6Xu/2N3OFQGl2QabsXj3J+YULYShw4fplITpVQPxVKVB1MzSvr7xLHjhPwB5ZHqsVmZHL/HpXff4Y9+7zcxVTLUqsW6hFy1LnEjQFgdhBTwTgOnu0C1EE8Kua7/2wjKyN+fBBDV267IadalUXW0rJGMl82p3tRqoFHarM4Y0SS6EYDTwKAm9yU7Tja4OrtOl1HOrcv31DMNpSxybS3tY/RzeUhkVSrqeOnb0peNmWl1sKguKaSzkaXM8neRCpU+ms/Vo4LrcqA2tYe8Nz5OX38ffr9PSRNpmSHJ3pa+KaSMkjiqVFR/VICcljjerTcZW3S2oAYjpMyafHmUfWJ7LOtE17kemzTgrrMGtbypvpb8FpBAk8fyzDoLzhjprwISqnWJSf2jwWH9fvT4qAlkdU1b3RNHxlUNGsvnWuJpT+BVJPRkUFAI3N4E414ZjI0Eo85glPX5JyUYGwFBY7vUQJoxct4IwO/5bJ8E5XsCwSh1qQnGAwcO7LZfTX488vsyAsCNROgjUH/XlnWPMhqBRiM498sSjI1gpPxbt1ENwOo6N5IP+jsj+Ls3QPtfl2DU3aOxvozP0Ah0fqImISuS2qPxuBEI3g+sfhKgvu85T/BgbOwfRtD8SRKpvyiYbrxuIwmj5rOG+UoTJ8YMksfbbU2NuzphRbctnfHU2OaMpMx+ba+R6NL9TD7fK6OysQ6MZE/jOGIklYxl1POsfG+cO/cbk4zPqQlGPb/ouUXPGXq81vO0sQxPqg99/H7tWs7Vc4Y+tnEuMR4jNlKqPnYzLOW6Wl5QP4Px2fU6pD5/Py4fq9cwP9OGdgur7qNe8C/WK40SqcZrN45ZH/eqRuJkv3axF/mjn9fYXxr7fONY9KQxwThvGMveSNAYv1PX/xVnMH7cetvruMbnM65NjfX8y96jcT1gXCvvde1fZgzc63q/aoJRtzs9FjX2//3qq3FOr/eBXz3BqN+dHkOMY97PI0Abz31k9/yLZzDKWCRrXFlj60BI4ZPkc72nkD2LViTRwX2yvl9bW6sHuu9iAHKclF2Tk4IryHV00KCcI9yIXrNLoKLszbWKihCCcm8J2kwlUwon6uzsYGdnW+1DHvnI15U5ZdyUa0p9SDnk33INOU7KLoRlXbHFpo7XxKJ+90Z1GQk+FIxB/tQVTHxCMJ6tyebha1/7Gj09XSzOzyiCUb4UOS0hFudmZ6iUCjQF/SrqXrIEXOLPZUZFNEvEeijUQl5AhmJB+SmaJVraZGVzM8rtu/cYfzBFU7idXKVCR3cX5mKeTqeL9pqNxNwSpUIZe7iVDYuJdTOU3W6CwVYliyZSnD6nncXZaZ49c45UJMIb3/0OvkqFY709NNUg5HYrn6isTEZNQUZefBZ7TwdFtxN/Uxv370+yKVkMXjdtLc20NYdw2W3EYlEVxS4vPZvNqcgWyWZM5YvMrKyprLrO9g4GB/oV4SeBkJLN6XSIkJ1Eu5nIZtKqUuWZiyYb6Vxdx1Yy7yRKvLu7S6WUCsGYy2Rpa21jsK9PAYiSCSd1ardYEemf5ZVlFW0sjVG8XwQs6+nuVtKPmVSK2K5fRntnHyWLU5EXs3OT2OxiWp5W5T9x4hSLiyv89V//Db/zu7/LM5LhUsqpjLGJqRlFFrptZga62xno6VTkpsj1mWwusNiVZGssGmdjbU1JwbYEAso/L1cscFu8cQp5lWlZzBc4MXaE9pY2KiIfKfI1JrA57ao+c5kc6UwGbyDAZjzOzbt3lGSqRLoXyxINXODYsTH6e+ueaolYgmyqhBmn2rjPzc/h9vnYim3hdDnp6upSkoPi/ZNM7iiiUsDaaiVPKZ+kPdiMw2JjLbKlyADxAvJYHARsbkaGh5VUl2SrShbjzL37PHv+PG0jB7h+7w7/9N7bSiL10NAgR3p7OdjcgrVYolYqceXOLWYim5x97RXaerqJi6yq6Be7HCoiXepDRtCJ+xOKjG0JBOkINdMWaKI1EFQStPlcGqfPzRvvvcelGzfwCelsttDT3qVAY0uuqCTriqkkO9EoB8dGCR/uJW+vkt7OEI9niESTWMwOTp84hRsTdksVczlLYnGa1csfYV9YxdfSRvtrr1ITaaJUCq/LizXcSslrJ10q4hJ5spIQ2hZFpAjIaBFQqSDZtZv8wze+yTMvf4qhg4dwefxEo3HlTyWgqACeWE0UKkXKVLC7PCoCULJZnAqoMrM+N8vK4gLpeAJRZI4ur1LJ5mny+zn34vN4BQyNJSh6rLhHejD5XOSzOQJmEYU0q4FpelYkv0wcGxwlvrLO7L0Hyu+sY7if7qePUHSaqEg28O0HbH1wA1c0ScAm8r5FBc6L1KlIzkob8jc3KbIwms6ysbKOBRsWh5O+c0/RdPYoCZfI5pkJli1sfXCLlfeuKkJJ2lVf3wDxaJzZuXkWtzb59T/4Mq7ONkWy+sMtWANetbEZv3KF7bUIxw4dIdDfS9VmIa8YDYsaC+WPUyacbBFzUWTsJIJcfOuKVHM5rnzneyRXozQFWsiWK6RqVW7cvaM8d1598UV6Bvsw5TNKQnL88oekYlElO/z8b38J9+gwH03c5/7kJL/xxX+FJZHCkilizhYlXYLL719UWeWrmQRPf/oFnjp6jOi9B2wvLiuysnm0V8mhFRIpWpw+1ncS9J86QWdzB9vTi2yMT2CSDKLzJ2g9NEwiEiExPU90bp52f4BwoJnFuSUiIrPr8TEV2cDe5CSTTUCuyOeef4WNhTXyhRLbuRyHzp9l+NmzlBwW0tUiFrdDped/81vfot3dSaaS5+DxwyrTc/HuBO0uD2uzc6TiCczlqpo0WzraGXvmLK2jQ/w/3/4Oc4srKuDD4nFw4dnzbF6/R7u57jMlXkjlSpmyx66yqvtdISYviZdtHpvfTbJUZPDACLlcQQXImF0OJenb3dFOLZXGJ2Oxy04ik6L79BnlhZvN5bh1a5ybV69xuKcfT63Kgd4ueocHuH31QyZW53n5t17H39PN3E8+wJbI0vv0cexdndQSWRUwUwt62YxG8To9hFo7qdkkg7zMztQymell7DIetwYIP3sWS8DN6tIi4+9/xML1mwyFWhhu72I7maTv7Gn8Z4+zYynjq5RYuXYTW6pEbHmdFcmMjqzh7+vmS3/4+7hdHkxFiRa1s3F/krffeouzZ88qeb/NlXXu3blL/+gIB04dpWquYK0W2Ri/S3p+ka6WVpZW19jKZxk+dAh/ycStuzfoPD5K/7HDysd16ocXxb6MTUuNn9y/xbkXnuXTZ1+gMrfI0p3bZApp7F4X0fgW7R0dymcs2NLCjsi7WW2KdLV4PLT09ePv6MDqdjF39SqxiUl6RvpZ3N6gpbsTm9tFejtPe1cf3rYO9V5FrlEIxs2rN4ncfUBHoIVYcpuiz8GhFy9g93mJ3pogsbiCLeRVmckzDyZxbudVxmjnsVFy8S1q8TjB9k6sI6P85x//mNl0hjOfeoVUNMnSzXGGPEEOdLZjdZkYe+lpnA4rD/75PXLxHUKdnfSdO4Wts4Wq301VgilyJUFsVca/MCn3P7jE2uISo689T9OhIczZAk6sKnvKLHNqLsfKxBSZVJLmcCvtne3Kt9IjErSlipqnW1rCTN+6QyKdUl7PE7fHOX7khFI5iFfyDJ47qbzWNu5N4tjJ0RJsVkE8Zr9TSbomRbJP1iqZLE2hkJL5k4CTkgk6hocIjA2TWl9l9uo10qsRQi2tBMaGuD07SUdzG4kHC/R5mshtJfC73GQlE7yrGV9PG0vS3lqb6R4exdkSpur0sJrKcGNmlkSxSFN7O+vrG3SHw1QLRQJOl8ral8A2b1OrIiZT2XrGktfloKe9hcGuMJTFO7Sm1qQC7ksml7QXr/hXV8SHCNLZLKlURq2pdmShbbVgt8Dkg/scGOhlcXGBUrnCa6+9qtYzsnYTH2yRnxfCTNqQkqgXYnGXQKsD+fUFvzFiXDZNGgjVMic6e7AOcFQe+h7oRbycr4+RDYIxE0sTlBKQorI/a7WHkYt6Q6xBeQ1aaCJA5KIlI0+Oe0w+tVJRZL6OThe/oUI+r+pWSCzxjhbvVGGc5P+ZbJZYLM6Pf/LPat0oqiOyrpHgICl3NiN1JVnekixY9ydXwIqSlqHuV5fJ4vaH+A//198QiUQZHTlIdnuHTp+PF59/hkA4gMNnA1uNSGxTBZpVSlUK2RKlsmRQxrj7YIZ7s7ME+9vpHOhSGYxtZjvmRBofJnrbO5ienaL/4DCB7jCerjA7+Szr8Sh9fX2U0nlsdhfJnSw3btyjWq7SGgwyONiH3yeeckUlSWly2smI1Ey5yne/+X1ikRhf/vLvMnxgUG2IJ+7dVUThb/7Ob7OwvMyP3niDs+fPMzRykPGJCaVSYS5WlDSvjLUSgOXyeGjr6FD+ixKwIQonh0ZG1NpT9h6DB4a5fm+cVDqt/NmvXf6If/v1ryup9oX5ebXml/cjgXT9A0OUq1WisShOpx0hEBI7SeWHbbLaSGVyasMnQXU22XNVKzT7/dy7dYMP3nmHX/vMSwz3hZVyQ6lUUMFesg4RiU5p35KJqjf/dWsGISaqahzZD3Qygl1GkLGRlNLArgZZtJyblu/UBKAGRnVWrr6ObseajJR1ofQZ7Zmoo3A1qaXJdmmHuq/KZyqbd7cPCAEofcSYhayvr2WGGglOLV+sCVAh2OSaQtqLpYZ0HPm38ps3yRq5yN17d+nr71c2DuLDqAlO2R+JhLPyeBWy0LzrBySNTf7+MMuxDig0SuBp0NAIMEt5dPaH8XNjHehn1uODjrB+EoCk61OPeYIRCIEnz6i/02CmJhR1XRuB9Zpyhxeiqw5JGEE47S9jJCk0iCVBC/UTPn4GoxCgxgxGnbEoY1T9ur94BuPPAKe7HxjbW2Pk/CcBDp8Mbu6fwSjvWTxOpW8MDQ09JMjVIL37s195GoHm+vv5r5/B2AhW75fB2AjWG89rJDwe1acmGHc9GFXWX91JOJcvcPP23boHo0ikKsLul/BgNEh16ra+F/G3H7nxCwPcKmLiUZ/S99q/LvYf1/cjEh52wZ9TuL2e6UkE436Xe1LfMT6fcSzRHn16rDKOa7pvPnb87s3VGma3/nR/1kSXzAd63aWJtr2e0VjXjcB647s3fq/PazxfyqHnRh0sogFnIwGoiTX93vRYrMnB+hq0fi011ygp/sd91XT/0XOecc42Xk/Xp55n9HmNIH4jaL/XO5Zj5H76XPld9yauy7Hr+VzfS64h+3eReDcG+GnCVgfg6bnPSIYYx7fG52ls74+NJaqx7N1C91sXNWYwGt/rI2LmZy+sy2u8W2O70d813nuv44zE7c8bTx6Va382db/yPandGwnaxjHpSQFq+9Xtk57jk8y1ekzYq83sV/c/ry6N7Ue37f0Ixr3GaeO6+olj8a4P7F5ze+P49EmfxXjtva6xV5vYq/0+/pz/MgSjcS1qJBj1eLfXe9PnGJ+t3ib29/Pcv23Wg0dk3yRjkVYKMVotyLmCnctezai0IuOdWM/JnkhIPCmDzD+y15EfOV7IPtn36zlAj+VyjJCSYjMgfxe+STIYBVOQvYiQhfKZlCccbiORiD/MKpRrSXmEmFQ8U7GuzCJ4syYYtY2EqK8IFyjnyPFyXWMQp6ifCHEpZREFF8FehAsTPEPNx1/9jQs1eRlf+dpX6evtZml+dtd3z62kchx2q/Khk02qZLPJb/H0UP4rErlcLGE328hl81TFN8Zhk/AStVAVD5VYbJtYYpuZ+SU2YnE6+ge492BCIBF6W0Ica+rAtp2ls7kNe7iN9xdmubSySMnrYfjAQarpLGG3l4FwmPfefIMzT51m+sEES7OT1NJJBkIhhptb6A+1sir+fkDrgSFajx2iFAqSdzv40Zvvks0UGDkwyKkTxwn4fQrkFclGiV6X59AyAcLCyrptNRLhzv1JVUkiB3vo0EHa21oVwCVeikK8CnigzDNrInVawWyxky5DxWRhYnKSxaVF5XsimXbi2SEvwulwKpCnt6uH/r5+5UkkMp4mq5WFxUXlpSc/6sWXS2oT2tHRwfz8nNKLD7e10RQMsrq0RjFboaMjjN0hEbReisWc8liRDMY3fvJT3nrrbf7iL/6CcLiFaq2IScjb6LaSVgq4nfR2tuC0mlWGncXmIJMrK3LR5faqDEohQ5ViqxBzLjeJVJL5tWXyIoclBLPJrLLVfE4v5qps4uoEkUiZyqLv3r1xtqJRurt76B8cJJXJKJJT/jhdDnZ2EsrXs6+rg+jGOhsra7SGe8HqVNI/sqiQqU82UOKhIkSXZE4KAWsRrzwh9oCYZA1Vs0QWl7h/4y7h/j5GnzrJ+xcvMX7lFqnVKEeOHlWZZwLadvhDpLdiDJ8YA6eDn7z1NsefekplqG6sLGOjzKlDo3S0NisgTsDaTKGE3ePjwdISaasJX8CvJFJb29vVu1pdXuWDd9/DZrIoz0zxeDp18iSDg0OYK2WCDgfjt27ww7d/qkD042fPcmB0lMH+QXLJJJHlFTEn2ZXOLUqqIThqVK01ZI9eydfY2UqSTaTp6+xWma7eJg/lWp5b779N5PoNetIVOru68R4a5f7kNJFIhPbObkbPn8U53ENaQE8hGHM1qrmikmy1etwUi3kc5RyT43eZnF8gkSvwwqc/izsYoq27l4j4lFrMkoSn2rqsy8VbpVqGYq6osmik7JLp63DY6tmtuRzmdI53/ss/kd6MKhnYnv5e2ptDJGbmKVprDF54CrNd/LLWcJisKkPQ3d+JWdpPqUotmmbl0jXW5peo5YqYPQ5Ovv4q1o4mItFN5j66TmluhfayBVMur/pLxVLDbBNvRQ8u8WwUKdhcgcjaFi2+Flw2t8rqK7cFaTt3jI5nTlBzWLGk80Sv32fhg2tK6tIrkf75Ih6beAUVmdtYp+r3cOGLnyV09LCSYpOsrpovyNr7F5lcWWT4/Gk6DwxQ1pJzLhcFCZYw1QjWbNQmV0hOzCp/SvtAK77hHoo7Itd5mXgyyXY6y50bd7Blq4x0D+D3+egYG2LsC6+AqUA1lyc6NUNscgqv3U7/a69Qs5mZS6dUW3/15Vdo8wWxFSuK8NnZiHD72g1u3LlN2WPluV97jVMjB6mtRqksb6r+Fy9lVNbH+uIyhUweWyhA17ExPDUr9/75PVorJpLFLO6xQfpfOIu9twOcVrIrK9hqFmxmO8VNCX7IcWt6lplYhM3EJqZaibNHT/CpT3+BuYtXiW5GcfkDHH7mHHavm7ylRqZawmy3UCiX+Na3vkWbo41gT5jekUGVoSfekB6XV/ldLs3PcfHNt6jmy+ykUkSrefzDvSxGYoqAPzd2jI7eDqKpBN5Slfj8ssoYOX36FJlCjpzdpKSNj3vbWbx9i4DXiqlcUf6DJ8+eZX59TWVbe50utqNRBvp6WVyYp0W8/7IyrlYYeel5VlJJRk6eVj5l//Gv/poDnZ0c7ulRY5g74KGcSZI3V/EOD5A3m5j60dv4StD32nNUUynW702TMVfoPnsCb3cHpdgONsn+a/ITT+9w44dvk7k9yzO9B4gWMoTPnaDpyCjxRJw3v/M9Jet8vLuPTl+Qjc1Nhp49j//sCfVO5j68xNqV65iTeXxOH4lCnnuxDZJ+B2m3neNnztLsb6LFG6Q1EGJ7O8GQeHYF/RTSOR7cu8/w8AhWh4VqKY9pO8H0e+8r0m4wFCaznaIkMuCVEs+//kWWpsYJDvcT6GqHXIHJd6+QLpS5H99iJr7FyaPH+dzBE9iLRQrZJLViDqfVSiS2RVO7+I1tKM8tIdDsVgeRWByrx0f36AjNhw6qtrh0/QY7dyYYHOzl6tQ95Q8pAR3LKxs8++pnCQ8M1TefZjNb09PKf3TAG8SczMlumpzXRnBkQCkMLP70ErVYUklDe/rayTtMRBdXcZgsnP3Mpyhk00QvX8bl8NI0OsaVqXm+f/MGCbuD5q4eIkurvHb6DMf6+qjkklRqeVLZJE0Bv8q0FsLL3hyi4vXQ7dtF2AAAIABJREFU1NetZLNFHls8bMlkKW9FmfnoGoX4Nq2HRml76jhWq5mq1UTFipKMnf/wGkvvXMGUL+Bu9jP22gu4OlrA6gDJIrNZ2bx1n+lL1+gdOUDrudNcvXKRZ157DYv4gokUncdBVaS2szmsFrsilUmnwOeiZiqRrxUUoW0qV3HkylQyeeU/WpToXZHP8AfBVCa/FaGyHmN7I0rR7+TWzANGDo7S5QgQqFqULKwEPon3XjKbYjMeJZpNqCzY4+cu0DF6mKLdxeL2DlcfTLKRTNI90I94RknWu1kABSEHdxUivMEWqmYrMnyJckN8a4NjBw9wcKCbgMeB3WJSAL2spUSavFAskRe/r3QGi9VBPL7NnbvjSsZPFvJ+n5ejR4+Qy6a5dfMGszPTLC0t8Ru/8bqam5M7CSXvLcFiVpMkmZtVeyyWCiowSm9E5X4CsMvaRm+uZL0oC3pZkMsiW8gAWQfI4ls2CRI8JR6dQuYIYaRBFdkgyHFyvpwnC3b5u2wk6llU4oNQl+rXcir6fB1hqMEy2RQosmQ3qEtnPWkiQW12dqMTVdaQkC2Vqtp05ItFJSMqGYrNzS1K+l7uK+vV9z+4qAIzzp2X7OmcIhlbW9uUXG5J5JqLFeVvK4SVkJuyYBa5+2hkS60bXU4v71+8yEZkS/kcigS5z+3gs6++RFvQj61WoJhKsLO+pgKwlhdXWd+I4W/uZHlrmyu3x9kul3nt91/HEnSR294mHAziwkRXSwvp5I4iNVO5rJJFHRodURK/kWiU9rYwzcEmLBYHa6tbfPMfv0tXuAMRXhBfaYfNhNfvYfTYGGaXk1gmQzyV5dvf/B7pZJaXX36JA0ODSt4xGPDzj9/4R27cvElnb69aIz594YLK9n3rnXfI7+ww0t+vggcXl5aomcwqOFFI+4kHD5SlwuTEBEfHxhTZLd63Tc0tLK5v0tzSQiwa5eIH7/Pf/9mfqbZ3/Vpd6rxJZKIlg21XNlQpdqS2VQDoVixBRmRBLTYqNXkvrcxMTzNy4AAF2dRJO7RYWJ6fo5jZ5rlzJ+nv7aJaKdUJd5uVfD6rggpFgeZxJK0ONElmrxHUMoInjRt6DWTqNinHGiNuNciiZVM1iKmJRNkMy2ZXn6Mz7Yygppyj+4DebBsz8uTeGkiVz6Xva9BUg8TST6Qfa7JNytmYKaX7ti5zHcR8JLtXf4Y6oaiyjMt1KeNH5KgowVRUxunA4IAiF8XXVWcbysnKv9RiVvs+BRbsZp6YRN7XJONb+WE2oX4mI2ion+sRCFXPBtEEqAaY9X5WP5POhtSfa3LvUXZnnYQzgmL6vcvnSiq5KkB1nfiU4+oBDxWVtal9OY2gnXK6s8i5dU9EI3BmBGz2Atw+iQejkWCsA6C7gK5KDNbk4sdPTTEC6HuBu7qu6vXzqM98EtDzyQDm/gSjvEdNMA4ODj6UHzYSjI2ApRGI0/320f0f97bcq1zG8eCXzWDcCzxvLJ+x/LovGMcb/f3e9S4EY92LU5CrehazEIwi3VvcJRh3JVKV3Kj0UclIeETQNtbBvu93l2A0lq0RoG0k/z4JqG4YnB8O3/qdyG8jqdZY9ifdb7/n+peQSN2vHI2klbH8xv72WLsxZDAa5xfjMbre9Vgp3+kMxvp6rfiw7+hjdNCJHKvnvcZxzFhnD8f5Xc/txvHO2G/0ebq88p3cQ8tLPwxK2b2W9ufSZZHz5Rg9D2rpO00qyvXkez2fGAlT3T71NWQ9qJ/V+Hy6THJ8ff6sy+/rz/ca043rg73GDvle2TjZJJO/3lYFSJcfwUd15r2+p5q/zCaFw+l1s65XWRPItQQM13O+thTQ6iGytpC60Z5jWl3BqKqg5z39foyZrR+3/+gMRmOdNNaPcazV7V/XgfE+jWPGft896bgnEXmN88GTxgTj3Nw4VjeSYvp79dy/wgzGvdrRY/d60gGGvmg8R7f9xkAh46WetGbZq13oujISjHrc2Wu9Y3wPxrrcq0001v3Pe37jWNP4vn9OdT329eNrwHo28JPKt1cb12uxX7UHo3HO+0XXYMb3rt+RSTD3fX727yP1+pAmL+OtjD86I9BIChrHOeOcIWOekHHaDkLGOCH15EckRoUw1NmEcp7eN+lMRTlGk3xCNgrmL9cQrECuI/ODZDAKwSjlkuP1WCv3FVJRl6GtrU0dL8SkeNzLj1xPzpHya7zCOM8J6ajtFETRRQhG8WOU+lUe7V//7edkBOfrf/p1eiWDcW6WNvF+cjuVpI4iGOdnMVUrjwhGie7ejXuWhZvNYlfyVCarRfnv1Vf2ZuU/JjKBLpePRCLJT956h1C4nZdefZV8PsP26gpz715mZ3oRS7lG59ExUs0BPtxYITA0QCaXp9UbwFUsE/b7mJ+eUhJM00rGtYWd2Cbtfi8n+wbocHlZnZqjVKrQ2tNN2ulgJZ9mJS2gqFPJIgqw39PdSXtrKxtrK/i9HiqFogJodOqnyIxZbQ5iiRiT09PKH0Miv0eEtGxroVwsKHJR+U+mkzhlE2m1qoh4ROLK4SFXLDM7P0dkq+6R4vF7CYfblZ+LMGbJnST9vX10d/Uo0GpmZVlFUkt2nkyaOpVWCBOZWOVlz87OqI24gEQ+n5/I2gZt/hAep50jY6OCO6p3JTKrO4kkb73xNu++8z7/2//6vyhZKJOpoiQJpS7y1RoOc41aMYu418izi0xUJl9mZm6hnmVotpLPZTk8MozX4aCYzakMPPF8FKnNqkhvlUpYJbJV/CMrksmZZXl1RZFvAlQuLi+p52vyBzl86PBuw6uwk9pRwJTUY7Pfi7lUIrqywszEAyxOH9lKjUCwSUV5CykqkcfdPT3K10TI3ozKUqjLWzhsdtbXl+hsCxKZW+Sjdy+qLAxnawtLm5t0BlrJRbaVJNbCxhqtPR20unxsLa9xXzz0ElFF4H3u058lm0or2cdDB4fo7mzD5xF5pTqo4HR4iMfT3JmdIeux1yXDqjXlf7O9FWPm3gPimxHaW9vp7ekhtrNNulTAHfDT2dLM1t0JBfqUrGZ+6w9/n0MnTyjvMQU8gpIClkxasRsUT8+SZOMJqWc21WVySzUW700SX1hhuK8fW3MAd1uAgrnE7UsfkpyaJxTP43a56Dp+mPH794lvxfGEQhx89qwi3It2KxarHXYKOJS7pIkCNZKZHW69/SYTt28weHBMSQLOrG5w7Ow5PKFmFtdW2YxsMjIyRHNTXSbZLlKHFRP/H23v+RxZlp53/tJ7n8iE976qUN5297SbHi/OiJTIoCRKCsaGQqH9IjFi95ti/4WN3Yg1Wq1EBUWJG8PhcIbTnPZT3V3dXd47FFDwSJgE0iC933hP4lbdygFQ3dQuIioKSHPvueeee857nud9n8dmdVLJ5pQErUHAcpNg3EXllWTJlbj4//yc1NKqkubL18psrcUY9QVxeV0EujrIJVKkNrao1mr0nz1G76unFFlfSGQwZsokp5+yuLysZH27hwbofus8S4szyouzw+aizRemLn6Mc3PYfW78nW1kCllsFjOW/h5K25tsLa1RSxexN2zkihXKDjuxWhFzT5Rj77xOzWJU1ZaOhonGxhbJuRlS8wvkNlMYy5IFb1MeYlceP6TjyDin3/iWyn5t5CoMt/eSjW1SbnPTduawmpQtdYPyXZQqz7LDQsnQwFGukf70JhuX79AoFHFO9jB07jiPL11lcXODvtNTzG5v8O67v+aVoSm6LF5M1TrOoQ7Gf+ctYvkkkUCAYLFB5e5DcgtLZA3g7OuFUJBfvPceU6fPcOzMWSVXbLM7aVSrLC/N8/O//isOHTvC2W+9grtm4PP/+jPc6RLJrTiezjbOvPIKD27fJl8oMvXGKxg7wtRTReY+uoRlO03FUMN9aJCu104qkre4s0Mitk4qtsXw+ITyvG3YbHx2+St+c/krGo2qqqjw2l0cGZtkauII2Uweq8fD08UFVSXYPdiv5FUVOG4288WlLzh2+BShvk7SlTxOWeu3drCXqqqyJplKcvfyVVKbiea8EPbhGe5V8qxdnjDVJfFcNLFV2sEKeO0Ounq7GZ4Yp5BOUzCj5jRnusrDzy7i91gJmm2kN7YZfPMNVu7fI1cq0RvpYHnmKb39vWwnt9TmZWdpVZGTmx4nX8085sK3v4vT6+Pf/S//K6ZqhVOTE1irJXwOO26PS1XeVS1mwp1dbC0s4bVZiZw+zI2Pf0Pm4Tw1h4WOExMMHT3Mg1t3cdVMDJ49AUEvq7ceU5+L4c+VSJdL+CeGsXW3Y2uPcPuzz7nz+ReMhqO0e/1kSyWGzpzEOzEmEyEz779P+s4D/CaRXfRQcTj4bGGaXNjLnU3xBnWRz+Tx2Jy0h9pUYBTt6sDhdTM2PMaVr67Q19dPKBwgFV+n02mD1TWMyxuMdfSxPD1DSQiSoB97wMvm1ibRtjA7pRy+UIhivkzWaGAhl6FusRG0Oig/mifscuBp91EXeetdyeBATxe5nVTTSDqRxtfWTnpzi3SxxFIqQd/UEeWNW9yMk7w3TbiznZ3EJp5oWBFTi6trDB87QcXWXKsk4li8dZPY01kCNqsC/71+H9uZFMHeTnr7B1j64ibGhMy5dSJHx3H3dVBM7yj/z6rXSTWxzdLnn2PFSrFmJe/0cVfIsa0NnH3drMXjTPX388NXX2Hl/n3mH9+nWMphC7pVVefMzDzxZBqrx0ugo4uOnh6VSOM0mfAZjWw/mcOQTBGQfrHbGXv1FVWBVXNZyBsqOOqwdOk68Ys3CNudJOsFHH0R8Nhos7uU7Linq5Pk9Dy5tQQVhwX3eB9302uce/N1XFaHqvKV6xP5bpkzRUXAsLiuqnlrJqg6DNh728jWS1Cu4Bb+qCZ+wQ2VcGIymJTXZEN8Ed12du5Mc+fDz/B3RUkZqtgGujkzdUJVlO8sLHPt8hcMHzmMx2zl6heX1BxcMNQ5fPocXZOHKZqtJMSDeDvBRirF2MS48vH2OOxU8jklW98WDIHBjNsXoCxzpzhlC2G0tkxfNERfRxumRlWtO7JJMVttKk4ySgyWz6vqaJfLowDDmdl5BRDaHQ4lxd/d061MyEWaUEic//vf/1+4HA5+9yc/Vn7c0baQWgk312PqnELYSMCssvscDhWLKXnARhNk0QhEJVssvrISO+WbHmOySdDIECEW2yIhZZKukY+an5qsEbJRkIBdA0LkGC6nG6vVzs5OUwZWNgkSqEtbJMCXQF9lBe4SAc+yEB12HC4xYS+qeEvOI8dNpdKKBFSgUF3AnCaBkEylWFpa4fqNWyrWlQS21177lsqilCqqzy9dUnPsD37wQ7VhkipH2YgoYrJUV7Gi0+3C7hZp16oiGMXneTO2hsfpJhZbZ25hEZsk+Xi8vPfRB2RyKd557VVeOXwIT7XCvc8uEnv0mP72DhV/FasG7KEIN6dnmYlt0jM5ydDZI1hDbkVIW8VnsVGjYWj6qsk1FvJ5uju7OX70mLIQKBVKyk9TkpzMZnm/wp/96X+hM9JBQIis3A7Li3N4fG5++Pd/DHYrM0vLLMbWWVtP8ejxE86fO4vP4+bY8aNKMlfG28PHjxWJKBLda/FNSuWqImgDTgchkQivV9mMx5XsrZCLwVBQJdY57Q7u3LpFRZQ+jh7FKnYN0Sh3Hk3jdHvV/f/oo484c+Y07e3tzwBw8ePL54u7iY8WpdZhbJQZ7O8lvp0gkd7BbLOTL5aUl6MQl0Wp7hNvTtmX1epqv5LYXGX24R3eeet1pT5TFy9G8aQTvz/JHFTC881N9Qtb692qh72ALT3gpK+o0AAbiWc1MHMvsLEVcJHjaeClgH6aV19TdqgpjaavZpTX9P4hGlCoEWvy3GhyQhrIpoGPQtpr7ZTjahURGjkn16sRb/LdJnG4q9yxW/0hRJv8KJsJq73Zd8/A4aqaex8+fqSqyYRglH/PwCD1PfFJVfXsyvpS1i2lAmI2NUnRFg8fDexughgveoA1kxak4vk5KaQHmPUA2V4Eo0YG6isJ9YCSds4mYWFUUsa/TTA2pZy1ihI9EK9AH9VdTalpDQTS2rUXaKONj2cEoypPavVgVJDZC3Ktqt31pgejRrD8/0Ew6oFhPdimvzf631vBvdb7qI2NvYDc58/f169gbFarN5O/9T/6Nu1FMDbPv/d59rqG5/euua5ofa4H/Z6N+5Zxqz0z+2B5z8b5XgB6K6it77fWfm8ev5VgbM54jYZUMJa5LRWMF15RCg41iT0UwdhUK9jr50Bw9YAKRu172vjW+mC/8bBf3zx7fbd6UT9+9huP+x1rr/7d85r/jhKpmhebds/059sPsNX3T2tb9FV7+vdkrtBX/WlArDYva/OOlnj1rFJP1jnxly4W1bqjAcIyl8lrGjGlxVv6+VAb7/rEGU0pQi/3qZ/ztMp5/TW2Xq/MpZp3VjP2FM/e50k7Mi71a5zEjfJ+s4JEEj6ee0rqk1G0JJjWcSefl2NoiTsa8aeNJe14GgmptUkD0bV1VFuv9fLYreu/dj8EtJb2avdJ8/iSdkibNU9f+Vv62aLiME3+v7meyrEl1pUYX+Jk5Wm8S17KvRPMVEvikyQmfdwu55W4XU/E6+et/QjG/cZsc5ZpVmjp11z97/p+149dbUzp18SD5rSD2qA/h/5z2ny/37N10DFbr0F/jtY58oXP6ghG/evad/Y77kvnvZYP7D3nv/gh7bpb11gt/tmvv/e6fwfNpdpx9Alhe40x/Zwtv7fGbwfFEvutia1rqjae91qDv24f64+hb5P2zL9sXWntb7Fp2+9HH5O8uE6oiO7AJuufodb44GVtfKF/lBLPN5dIbfZHs40yL2pe7vr1WPYg2hyktVH7X+YwbS8l85K2lgmxKGSf5o2urU/yWS3ZWeZK+V3mbSEYxdNRfmTOExJSjtXT063IPpW8Kr6Iu7YIgivIOZQiVLGAEIzymXRaEp+bWEM8vkUo9DwJWmuf5kMv35MfaZPwWtIOn9en/pfrMvzx773SkI3xv/43/4ahgT5iK4uEQgHlsViTCjoTrCwvqlsc0VUwiqxnUxsb6rKLMBloPNsxqT0FxqpBEU9SyVgoVrly4zY1o5nXXn9dVeAYUjvc+uX7VNeTVPJFHH1dlLoj/NXdG3iGBzBabFgx4JBMnFyO+PoaDYOJVCaNy+vg1Omj9ETDdLq9VLeSmMt1Krki9WqDv/30U3ao4enqYvzUWcJdPcRWVmiPhJX34uMH95V0ZaVUUlmYsomRQSDVdl3dPZRLRVZXltSGUKqhwsGg6hO1KW80FIghgJR8V6onpJpRKggkA79uNKoAZWllWUko9vT2PZPqUea39YYi5owYlKzX9MISRQz4fH4lGyftkBsmkqnifxNtb1fEXUk87wwGBcomNuOIfVw0HGCgvwe306Z8y+qVGvVKg4sfXuTix7/hf/q3/5aAV6rUcphsFlINEwaHU0TZVEWJyI4J61wSmaoq3H3wqOnPl80pWdwzJ47jEnBOZB1FErdRo2oysry2pq7NiBG30608DxeXllnb2FB+nIVykZmFOdV39WKFydFxRezKA/Dg4QOcQmBXyowLaRQKc+vzS8qrx+0PgtWm/GfWt+NEOzuUf11bR5Sunh4lOStZ9XJuGeTzC/OsPJ3l9OgoIauTjdgGtnCAT25e47DI//UOUkpk+eLyV6zvJIj2dmFvGNlYWGY6tkS+XsVQg+RWQhEyhyfH+Ff/8r+jVNxRJJp4GZlMFioVycz3spnLsl4rKL+e5OYWidU1dtbj+Ex2+qNdWDBy9tVXMHucXHt8n7mtdRrlCs7EDg0pS66V+eE/+F2CnR2UahWVKS+Emmx7ZKyJj2atUVPkrci71nIlfB4HxlKZxxc/Y+3+Azx2G2nKnPvRd7B3RYkvr7PxZAlHukxHbzfmNifTt26zubqOxefhyOuv4B/uVeSA8i7JlfFanYixUL5e4fHMYx5c/IRULEZX3yDHzr5CoWHg5uNpBicPs7C+htPnwelyMD42TCGzw4P7d7HZpUrQg8NgUWSx1WXHFfLi8riw1cFfM/Lu//mn1BJpBfydeOMVLn/xGZnFRcaHh5UEqXj/ba3EMDvt+Eb66D13go2FRRbvPMRTNSq5saLToqSPhbjZSG2ztDiPw2BiyN/G4MAI6YePSSa3aThMdBweU9U5idUVJb8ZGepja2mdncUN3A4fvYeOkPe4FJnXcDkYGh5RVQeVXFYFssZqGXO9AmsbqgqwvJUiFlujLFWOIS+fP7hL18gQhoYRa75OnyNIYmmNyPFxfFODzE/PEjTasNVlkyp+sJ1YIj4M5TJP/vojcg+e4q42qAfsypdt5uoD1gsZLCNdzNQyXH1wl9955S12Hi5RiaewdUdwTvaxXMsy0tvPlDdC5do9LGubZMolzP6AIkzntraYXlvjd/7xP2LszCl5ujHYDDx5Os0nFz/iX/yzf45Jqk82E9z64KLynkulk3g72rjw9pvcu3NXjcepN1+l4XNhq5nJP15g9ckMoe4onpEurG1+qvkC2ftzzF+9h6VqxD86ROTccUwRH+9/+jFPp2cY6umnWiiyvraB0+WhXKuTEv3vUJCdQoFyrQnk9/f0Uszl6Iq2K4C4YbUxdHQSg9NCKrZBfStJcS3OyuISroCPkD9IcSeLJxgmOj5II+zFWDNQXd1i+8o9dpLb5K0NSvUy8ysLuEN+OsJtyl9QqtbOnr9AwBvh4fu/xmM34zNYKKayDByd4sGd26o6TCr8kkJM9PexvrmOx+XEUqiwk8kRPHWStWoJiyR4pNP87Kd/qRI8eqNtTPb3EvF6qIiZ8k5e+Tn2DY+wsRkj1OZj5Owxbv36IywLW6qSuvPYGN1HJrn4y3fp9rUx9OpZzN1RRape+9V7uA3QPzLKw4V5al43h996nenbt1mcecK5w0fwSUZnW5iSyYTBLEkuFiozM6x8eQ1L2UDdYCFZrzFXzbPpMHHie2+xtZNhaX6JjmCYnWQam12qrUQu28bo4IiSxU7spCnXK6wszzEYCdEmMuDr2xwfmSCVSFCyWokM9FPL5tlcjeG224lvruEOBVlPJIkV82QdViaPHMOQztNncAjiTYYcpWQCS76gPNssIkWbTGCz2qiVa6pSVSpIReGg5nLi7+/D09fNwsOHPL58laFIO5l4XPnsunxeFjY26BkdZ31ji7AviD8YZP7+bYJhPxaHibqpRqizg/W7j/B1RNSxUrOL7MwuYq8YUBUjThuBgQFV+bixFSfq85BZjWEuGajWLeQsbtasVj5enqMSDVK0GAnY7fz4jTd4+PklkqvLVMoFSuYq0Y4uNte3qBVr+H0hGkYzsXhcJVXYLCbM5TLeWoOoy0V7KEywv5+jb76Br7eTbL2IwWnGKkkJixusfnAJq2Qnu8xsG8vk6iXMuZLyau4YGCA2PUdXKMrjjRXyYSeGvjDHzp4hEmyjmi3isjuoVqQ6EGJzSzx9/yJBn5dKo0bNa2XyjfPYPQ7q+SLbD+fYmFkg6PGrisBgtIPC5jamkA9/Tyfxa/eormwpr7zZ9CYFn5VJkVAeHWU7FmN+ZYlQe4S+SCfz9x4SF1K+o4OBQ0cwB4KsZ3Ns5vKYHA5V5XVs6gh2s4lSJk18bYVKsUikqwepXtyRSkq7A4NRiM4G+Z0k9cIOHeGAkjoV7zyplimUK6rSzh/wkUwkVGVNIBginc4o6TPxEvT5AiTSKSUdOr+4oDztJsbHiK9v8O/+9/+N773zNhfOnVFxk1QvFnNZ8rkM4VBIAS7yT0AKke5tZg02djcOIvnXBKUkTpOAXTIBBYBRvuUS00lSW6VCOBxSiRGCr3q9PpUxL5WRst5rmwS1zrucCiAxm8RPTRJ0qooclPPLZkUAJyH/tA2KHtxaWFhQcoxCUIi85vr6Bh0d7SopRvwdJL7QgzkSry8uLnLj5i2+/4Mf4Q+F+S//+c95443X8QcCisyU5Jkvv/xKye+ePHlSybiMjI6qtqfSBWLxpKoetLvFDVbiYZRfs1m82P1Bns7OkykWkMJZf3uErXSSTz/9hA6fjz/87vfoNFu48d77OEpFJZHb2z+Ir2+AUrXOX/zqXQomKxe+/Q6dI/1ka0XlrWhx2yk2KpQaFeU32dneTiGTxdoQmflOVdmeTWfwed04XJJlLyC7mZ//7Ff09/QR9HpxmI1sb67jC3joGexncX2NuZUVypgoV4188cVljh8/qrzzhIA7MnWY1VhM2RbItjPa3qWqp0U23mKzcXxilK6QX1lFKLZoF6IXoEl5c4ovaKHI9WvX6O/tpz0aVcRiulTFYLJw7fp13nv/ff7ej3/MxuYmXp9f7ac00kzkbWVez+ykGB3qo6+nk82tbW7fu4vb51cS7Ml0Rh13bW2NoM9PdmeHcCDI8WNH2VhZ5OP33yUU8HDi2BRWI3hddixGSf+UfcsuubhLRmiYdZNC+2Y/rWCCftPfCop8HVCoFYRrBVAOAg60jbsGZmlya0L+6Y/TCiy1AkrN4zQB2+b3mpV4zc8ZqIum4u7mWiP7hHh8MvOEwaEhRe4LwaiA1WeycM9BDFVHtYtnCIemAAndhekBwf1BwP3R/1YwT43PXbJnv+Pt9b52vSKRqvlY6kE7PTjbelzJChfpKf216AHP1vuqnV/Vm0lfK9KrCd48P/ZuevNuNn0TKJRkZiFum/eneZym5K8cognUN305W8dm69jV2rBXO5+PBW1MPL9j2rjb73jaNej7QrvdGgGrv0faewfJlsp1SQKGrD8TExO7/qdNie79fg5+/vYG87Q+a22vUvcVed/dcaUR3HuBpL8FOO7TQP0YbO3vg66p9bq0MSDxp1bBKPtfiRGkT3P5InfvP+TChVexSLKAwagSBJqJCL8tPaoHkPdsxx4VjAfdc+0YB90P/XsvAL7as6zNHwdI5+nb2gpmt4KzWnufPdMyI+0+T61t0caqNu5bn+VureHNAAAgAElEQVTG7nyrH9Otz0jr/dXIv736d785S3BISVDWfrQqD+1vLflBYjIN6FXPm0oosbAVj6s1V+ItrcJNq9KQ/+U1iQe1uV55SxkMKi6T505+5PsC9goAK5UjWqKNxG8S22mAq/S/RtJpZKHm8SvHlfMIYCyxnnxO8/CS3zXyUfpBEW+70qJyTVrfawk4TZ/tpvSeHE+OK+3QyHONWJTYUNou70tMq8Wzmjy3XId8RmJA+ZwA18rfa1fGT74jrwvJJ7/LP/m8Ju8nbZXPy49GPgrBKGC4tE8wTmm//JM4Wq5b+lauT9okKiGinqXG0K5ftDaGlJT8bjskEVjOJUlbchxJmpNjCMiujrFbKZlMJtW9kdf0Y0//u6ij6dfOg+b1Z/OeWrubD+Ne85B+jdQ/9/rncd8Ju+UN7fh7zZP7HWP/+KH5jf3moIPiBH2/6K9P7U/UgPzt1hw0170sJtnr2g463jeJf16YW1vUFg5eL3fjNr05tS7prHU+01+j/nd9TCCvH0TE7nePNWJTP4frx9pB40s7v/450BI6tPf0Y1VfxdZ63L37S9aRr6ce8eI6J7HF3juS/dajr/Mc7Xm/v0EFo9YnWuWi8rPfTfyVeU5LPJHX1P7DZFTKi9q90T+7WqW59j2Zs/XjRluDpM1aJbv8riWiKHWiXRlVeV3DDDSiU5JXtc9q3pByLv33tSROaZ+WrCm/y7nl+FoCiXxHS1bUk+dqzjY0fR09bs8zfMPwz//+hUY2KwTjv2ZosI+1lUXC4aBaIERWR+Z2IdqEVAuHAkoiVcAfIdpkA6yyh8wWJZPV3AcY1GeNtQZG8XqrQiaV59HDGcw2F1MnT6lKv3w+i71WI/lghrWHMzTKNYbPnSYX9vHLOzeoB/zsZHPYMNLp9+F3Ocind9hajyvQKBwNYneYSW/HOTw0SC2ZZqxviN5oF6uzC3z+1RUsbhfpep22qSn8A/3E19fp6eqkLRQgndimVikrXEBIRmFxpWODwRChcJvKbm9Uy4pk1YJoIQZlUyiZ8JK5LfJT8p6S9zE1N19Gq4VcoaCy5qVvZEsrYI9I4qgNj/icSHaswaRkpURmJ57OKgk0AaG0RVhuoizqcnPbuzoVuJNIpVhYWFSSq3IvzMYa4ZAfk6mB3WLGKMFx3YDdZOfP/9N/YWN1ne+/8x2ibX66uiIUKyUKdhd1qx2zoYaxVlEyuLI5E4IxWxRZpgbBcJiiyBWUCnRFI5TzOSXfVhV/FruNZCbDtdu3KUkVV1X6LMzE2ASVep3Y5gZWp2Suu/jqxhUFekT9IdoDYSU/KANUPGXq4qVUyNPXHsVSLHH94mcYCyUFNpuFqDUbyZYKvP797xLu66ZULWOwWcmWi8wuLCiPmpGxUbWGPbl+i3FfmPTKBk6nm+ELZ/nbjz7A19VBZ7QDm8mKze1ip5InWyqqShnlCxiW6rwYFSXDYOL27ZtkkluMD/Tx1qvn8btdTW9NqwNRj12IrSvZwY1MioDXh9tiJSZyn1tJTowcopHOMT89w+nz5/H3dhKvFtiul9QGrMfmZGN1lSu3b/K9H/891R7Rlve63aqyVshheUCtNouSuS1I4FazUC1UcNqNuBo1Fr74gtjdu3S2BYmVUup5yYqvjsNP2NeOqWjAEnBTqaTJbm1RSO0oki3U34NRZCkLBTVGRcZV5C0NpRo1h434xirv/tl/wl5vMDgyxqGjJ3m6vEoiVyQ6OIinI4Ld5+XWvTvquReJ4ft37/LOd76vwEjEW9Ag3EiCTLVIuCvKUFcP+adLXPvpu4x3NWVWh88ew94e5LNf/5KhoUHGB0cobibIbm6xI55Dx6Yw2aw8+PRLMisbSjY1ONTD0OtnWYpvMDc/j81k4u6V6zjrRsY7epicOMT0tWuUK0UaJujs7mBzcx2HyaykMf1tIUqpPMV0ibLRwuQbr7PttPB4bVVlxoy1dSuZSofVjNnrIJHcZKAjws7yClbJct1KKD8l3A7aJ0bIOCwsxVYZHR6jtJ6m3eKhvL2Du6+dWtjFlatXMJYq+M025bE0fvQQDZeVQi6DOZEhO7+MJV8i1B7G6gnw9PI9kiKd3B/FcXSYq0/uU0hmcGeruPJ1LAEfgSPDrJrLzM7NczjcQU+hgm2r6TEpz1rZaCJRrnJ/cZnhs6f53u//PnWrAYPVwLt/83PsNgNvv/029XwZQ7XBoytX2Z5bZmFpgbOvv0Zvdy8Prt9SmfTe9jZVDRes2mgkMniPD+Pob0M05nLJJCs377F99RFtFRt+s5uUETxTo9Q7/Xz0+Sd0BYIMRLsJ+sLgcrG9FefTG9dwhIIcPn2SusmkKpt7RfLY5Wb6/gMS6xscmphgu1Zh6MgEJao8vn2HXn+IneU17BYrXb09OOxO/L4ABqnWsRnIW5oSl7Erd2g8WVXV2H1TY3QeO8TW9jrZcp6bX15mdfqpIvylsn2yf4T1xQWKmRSRQFARK+ntpJI1i3R3EenroWQCm0skwuuquk38H2/fvc/U298mL5JnJjPZSpXPvvxCVesa62Wmhoc4NDRE0O2llCmRTOzQ0zdAxVKjYirh87kJlY2qilUKDny9UUF7eXz1Ol2eENGpSQzdUYzFKk8ufYnPYcVusRHfSlGRarfXX+WDX/2C8akjdLeFeHzzOk63k3RWkkQsuE1WHI0aIacTTA7W5hZZyWR5kNgg47Lyr/7H/0F5Az+6douAU7KbkgyMDOP1e9X6JZ6n4g0q8rNGh5g0J3BIBe7SEqWFZQI2h/L/ap8Yp2KxsPpoVvnoyXe3NmP4QkFsHj9/9cH7eIb66R0ewW0wY9/K4HLaqNhrWA11PJZmlYrF5yUT38Ts9qg1UMCdzFZCzTeWaFQkBRT5KaR3bG2VsNtDeT2OqSjVuQ5WktuYbA5iS2u0uwPKv3ZtdQFfm5fFzWVC3REc9QaW1RQmpx3/iUlc3R1U1zfZvDerKsHTiRQ9nV34g37ydgv1bJbMyhoOg51aw8JmtcEXS4ssmBqYutvZqVfIbG0xJjLUAnvWK9RqZbp6OrBYbSS2U2quEdIjHIqQqZbxdkWoG+qUczkyGxvMPnqoyDpXe5T2oUFef+fbBNoCqjrLUaphK9epbSYwVksQcpOs5ilkMzhKDVVZ6Iy0kUtnMNWhaKhRqFeYXV0kEmpT1VzB9igNm1WRbA6s7CytsXDrNoFwkLyhSsNqZODQmPJik4BNPDs351dxWezspEXe3Mt2LoOzK0Jbdycr1+8RqVowlCrMbMeYKSbonhzh7R98D7c/QMXYUHGBpWrAWjUoaVA5rsXrI1Wt8Wh5RZHBknwlQM6JI0foCPlZnHlMyOdWqhhlkw2Dw6t8usvVOm6XW8WenZEgVipEAt6mVLtkb9chnclRqVWIRsKKYFTzlseHxLE2mxDaRmwOJ+sSP9mspDLi2yyF3kHldfnLv/oZ0bYgF86dxuN24HHayaaTZNIp2qMRpcQggbJIh4qsogAZsh5rmeMSk2mG5wJsCCn3DAwxNmXiNU8D5fFdrz+TcRKCtCkxWNv1KWg885WTmFs2UxKPJZNNGSktK17AIa3SStvoSfAv4HIkGlXjT4LR2NqaSt4QAEXiR7URKZfUubq7uhUIcvnyZdKZLD/53d9TChs/++lPVZLN4cOH1fekjZK5OD8/j8juCRgkmx6Hy81yLM56MqP81kUpQHxDXTYH6fg27YEQve2dzMzMkZMqer+XUG8XS6urfPrhB3R4vAwEQ5waHCK9vMyGSFAH/Bw6eYLA0BAXP/kNn3x1GbPHx9DYJF2dHfj8XlKFLJ6wX0kJSyKAxNyimOB1upE0vYG+QUWob6xvEIkEcDik2lF8xWt89vllLpw9j0cy1usVDHWRsrVSrJTZSqcoNwyI67fD7eeDDz9SsdrZs2dUnCPk0OzTWZVFajSbVZWseH/KsyU7gUNDfQx1RZuEhobLy95IIz52Te+XF5eV//qxo8ewOt1kKg22Uml+9at3VSWk+DqKvKrca7EGEK9xUU4pl0QtxaQqfkM+F36PS8W94vdod7uFNVGEtFRNJhJJ9Z21WIyAz6/GenYnRWprg/t3bio/00ohw9TkOMfFPqKYx0BN7dUUqNAUBGlW0B2AA+wHtrQCInrgei9i4WWgjR4k+Lokgx4ok+9oIIhWgacdc7/j6UGe5wBAk5R83l4hHVUvqb2c/Mh8oCcYp4VglHXMYn6BYGySXHK8XSCyhWDUMLlW4EkDJVqBwCbA93XglN/+zMvAvN9ugwyQvQlGrRKgFdhqAsUyHf/dCUaFJyhC6Dmh1/z1xapGtfc2mJsJlM/IyCbBKHNeM0O8WUmpB9326utWUG4vIGuvMaQHjfT3aq+x3vraQe3Yr7JQrkXiL5H9FqJjfHz8GcG4r4nYAf6qzes+mGBsBdu1akk9QKk9+61gmp7c/TrAuh4E1D8De414/bP74nOyi1UpNEaeYyEY5TnUE4yv6AjG52O11Tf0ZSB9swC0OS71bdfPhfu1fb+nuHXsvTBOtAljFxTUj9v9+ld/b7T7ofVX65h8dq93yda9xuxez4bWjmbi9IsJEK33qfW+fpN1QTuPVj0m16bJxMvv8mxo0qHyukaGaRUhCr/DoNZ3ib2EJJM4TiPXNDlpieeU1/GuVLcG0mp+VxKnCZGlVREKiaWRg5qHlbwnv8v/EkvJeqH9k/PJ7xLjSbvl+9rn5LjSJxKXab8LYaeBvIKnaaCyRp6qapKdnaZNgNerziuvaWSiRmxK3KpJ80mskS8UVH/J60IkyjVL3CjHkT6Sz2rVgPIZ7bzSFi2JTeYh+YxGqMp5hbTU7o30i1S2yDHluqSdTf/iZtKe9rv0h9YP8p7N0bQV0I9rOZeyZJIiBsHPjM11Qm89IMeQPtDGgfSFfO4gglGlpuyu7fJZ7Zz6+av1mXlecf/bT7J+zmyNhQ4a7/vNN1q1k3690eabl85R3zBcOKh92nXJIfVziRTctD73X+e0L4tJvuncuRfBuF87XowvXoxXvs6c1Np2+Vsbk9r3W//Xk3T6ebF13fs652+NWfRrkBzvZevtXnN7K8Go/4w+jmrt073b+80IRv0xDUqXZe/n6u+6fuj7+Nl9+TsTjE27A+2f9ixo59Dfd22caP2nkXTaZ7VEM/139P3ZGmfp5yQ5hkZG6glOLfnihT5Ve4fmeqnNcfr5RD9nae9r60brONbugXpfLDps9iZmUihg+Kc/EYIxt0sw9hNbnleZ125XU/7IYjawurykZHWEzBIiQUhGrZJPKmVqZjM1tZHYzeKVktFqHUvDjKlq5NKnXzL3dBmb08sf/tN/xoyAdhsx7HYzo4Eo7rKEfEacXe3cjK3wN1e+YuTocSrFKmvz83gtFl67cJaxoWGufHgRQ63K+toKgYCH1YU5jNUKIZeLYxOHafMG+ejX72O1OVT1TNFs5npiC9/YCE6ng85ohNGhASm4JOj3kc9mFLEjnSj+GcI0SxBaLRexSmaeTBRSrSnyNUKwyULtsLO8vMLy8pJaSIUhln9S7SayUblCVmXbSJa99JQApXLjxf9EkI+GBF6KUJKJWAJeMwaj+HrUFREpsjdSVSjZdDIAHE4n5VqVUrnM/OKSqrTq7u3CZBMJmgb1aln5q5TyAnYbqZUa/Nc/+wvOnTlPVny0ph/ye7/7O3gCHooWGxWTGaE/zQYhJCWrsyH5zCR2cqRzBVwutwJhSgI0Wi3q3gsrLVnylXpNFK3IZHKqSrVerZHcTjU9YxoNYltxHD4Pk1NTXL11lZDPz9TIhJLkFFBU+q8qlRTKXbuG22yimk6TX9vE3TBRSKYVWCYk8lpyi8HDk/i72tmplKhajVRNBmYWF5S86PjkhJKuuv7Bb4iWDMRmFugeGOTc995hPZng5+//WhEFh49M0T80iMlu4f6jB1gMRgY6u7EglSoNqmYzBruFO/fuktxc4/7Vq8qzKuoPEIm0Y3S62amhyOpgJMLwyBAel4vVxSXmHzxURMjrpy+Qnl9h+uYdxiYnyZsaJBoVdkw1yoYGx8fG1QP94W8+5s133la+juL/2RYIYBHSTxF/RirlkvISFECrId6C4nNnaWDLZ4jdusny3TuEg17urMyqSjWj24cv0E5H7wgNo41SvYTNWMYs2YPlKg23ZGZCcmmZzdU1JS0rcrNC3mVWN7B5XFSkivHeLaKhMKFIO6uLK9x/OM3kiZOMnTpF3eVQ8qpCzj588oT4VpzlpWXeePNtJkbHMBWbFSUijbcQW+D+zCNFSCQezFCeXmais5fN1Bb1sBvPQAcd3VHe/eUvGezq4VvnL+ALhEmsrzH98BG94XYs2RJrcwvqfCIdKl6FN+7c4tDEIYKhCA8vXmLh8RP8DjfnfvhDcgtzzC88xe2009/VxcPrN6jtZNV8OjgyqgifrXgKQzBEx9mTzFTyLCW2sdUMHPJEKSytYzdCzWYkltxgpKeDraUl/HYXxUyGHZG5MxvoPDRG+NhhLn/2KT5/kFQsTtQRoJ4tKMJ48OxJdoo7ypfVbLVQXt+kkcszO/1IySl3tIUZHRgkvrhEKramKp0sJhe5dBaT1YJ1qANzR5Cq20Xy9iMysytUTSbCU+PU+yP88v33GO/s4cLoMBWR9CtWCETbSW2n2EzscHN2jo5Dh3nnD/+QeiFLqZDhp3/2Hzl3dJKxkVGVcW9wOinVa1z79DMMdiunX3+N7PIac7cfYTWYSGR3FIAa2KnRyJfo/N1vEZzow5jPs3D3LpuPZzHFC/Q6wpCpsZ7NMLuzRXCkG5/fQ207ib1qIBJux+h2M7u6TMlhJi/yuXarkkft6e2lKxLl/u3brC8tq7F/6uRJwsePUipkuXn3NiNDkizSwSc//wWGSk3Jy8U345x57TX6vvUK8XiMe0+fsDW7SPz2YxpLm3RE2jj52ln8HW2kc2k8nWFiTxdIzq9SoEaop1ONaZHRvHr5K0ZGR5iYmOT2xS8opLOYXQ5C44Os5NPMzM9xZGwCt9GiCI+ayUhbT68ic6tGMw+ezPCr997DH/JTKxcw1avKH8xtc7K+uonD6laVhfgs5MnTZnfwk6PnSHx2k/ZQgK1CmkQmSXknR8jmxiCVNz0deNxenty9g13s+9J52oOdJGWxlnlveZ4Tp45jM8LS0lPCbWGVGGHM17BWGmTKOcKdUQxY2ZDq6nKZxdwOq+kUf/TP/5h2f5gHX17j/s1blKtl3vrRd/G3BZWfrblhpFqq4pIsWpF2dlmxGOo8/vxTDFtJNReuxuMqCWA7n2fm/jQTg8Ok4htKTlwAb78vyEeXLzN84Rxml4u+SDsbV26ratG8raZ8lx2SLSva7+3tpLe3VAWVgPbBNvm/jMnuoH14lHK5Qmx5hZLVTN/xQ7gdTrZn5liZnqa7uxdfXw8Nq4NSKoPFaMe0uq4kNdsGu9hKbWCol4ndm8a3lqVmNhE+ewT3cA9LCwvMX7lNyGjHWpXiygYdfd2EpsZJJVLMXLpCJVchmS0wv7PDfLnIyBuvMfnKeT7+7DMWp2foDLcxPNTP5NQhldAgiSrFZBKD3c7O2hYrj2YUOdw/OYarJ0qmmMNmt5NPJPmvf/kXaizaPR6mnzxRPsevnj7D73z3+0QdbkrbCVzhIKVyjqytQcPYwCakW8WkpCSF/JbqfklIEWnhTGyDv/nTP6fd4VNVfGOvn8M+2EWpXsVes2AoNChXS5icFmoG8etr0MgXyKyu4fdIxV1DjUELJir5EqaOKAUqSn7VGwqRmlnAi5Xq1g737lxnOrPJ2e+9xcDIEIVUFrvPo7zsJGHFhIVGMqUqqwxCMDYa3F1YZGVrWxpNamtb+eA5TDA1MaKqqQQPrlmdFLFy6+59JdMsVa0yD0yODGKhQtjvUX6KVptdkYsz84uk0yk629vU6067U8Unolyhkrlk7ZNEhtVVNS4dHg8Wu42trTiNUplsMsnc02nGxeu1LYjP7SC+HlNejaoyTqq0s02CUY4nIItIsWrAhATYQt7J30LmqfdzuWeZ0vK7AD8SEwrxIzGcIuhErUDiv11ZyKYEVNPfTGI/AUEsFvknBH9GAT3yWQFlBCTRfjQgRWJKUYRwi4qAS3yvjaSEJBXFi+UVZmdnGRoeItzWhhCdbZGoOuaHH32o5F//3u/8WB3yzp273Lhxg8nJSV599RWePJlRm4Pbt28zOjrK0aNHWVtfp729k3gqj8HuoVCvspEUoMiCod5gY3EZt9GKqdZgYzNO18AAJq9bPb+SUPLo6nXGenpZezqPqVxSsvEjw4MMjQ0T6etmeWOd9z/+mLnFZfJFkQMd4ujoODuJBCuy1pkapLMZpRYicqxSzRvwBZTs/ujEJBanU1UMe9w2BnqjuD0+Euk8l768wrfffgen3QpVSeQSOrEJB9UNRix2p1JKkerJJzMz3L59i+99/3s4nHaVTCg+6tJ+Yag7OjqVPOrC0pIiAqdGh2gPeBWmrP4p1Eni2iaJoaQ6q+KrVOWrL75ieHiEYKSDisnKz/76lywtr3Du1VeYmZvj6PETrG9sKjmayfEJHDarSny0WyzUxFdQicSIakxDeTOKz73E4WazVSkClCs1JVHz8OFDBdJJ9YjMs1KJWc5nOX/mJLevXSa29JQf//C72C1GLCbZ3zwnvEQdRLuE/YCY/cAOtUGW2qAXCJ79M+P3AkS+DvjzMqBKDxTpAaZWklE7zl5gzovX+Lwqobnp1iqbDNpt/loEoyRHNJ/b/QlGOb7c35eBhC+CUfv3SGtG+8v6Tv++vg3N/tifYNSDm78NoAqw1JRH1fpVA7v0gEbreBCVA/UdRXj9Npmovfa8nbuVjo3nQM+zKrTdzHmt71v792UgqnomWmQ+9eOste3y3n4A0Te5B88/e7AHoxCMspboKxgPIhgPAge/CcHYvKeS5d4Eqfa6Zg0w0wBXfd/s1xd6MLT1+TwIhN4L+GqOAUEbmvVFzysYjeTyBV0FoyToCOaigcvPuMLfaua+/ddCMH5d8PPrjD/tWPrrF/SodRxqYPJB87T+udPPkdq90YOl6rySKL87pjXgsfXa9po7ZM7TVzG1AqV/t2dhj2/J2rtLLmnVGxr5rlkfadJ1WrWHaosAstWaIu60GEviNq2KUIg8+bzEelLdqIG3WrWixFJCSsqPFqtpBJ3EhRr5L7Gf/BOSTuI4+V1iRE0OXNom8ZaQXrJ2CwEn/0ub5Dv688ln5BwC4Mq1yWflu/JZeU+uS54fIT/luHIN8ru8p8mkyn2Wc2sS/XI8uTaJObUqSk2qVI4l59e8wDRfcE2iT65dIxW1c2kVL5qsqlyLJvsnxKKoLWgy6tIWaZvWB1qVpcTMQgaq+2cxK5xPUyKQc8r9leNrZKIQidI2jcgVUF3+lmPI+VVM1Gio/tIqO/XPzgvPkU5+WE8wanPYXvPc8/rFF8enfr77JuvOQTGAfq7VP4etc2Xrk3LQ3PlN47294ift+IKn70cwHjTX/X/dPm3t2evaWudNrV2tCUhfd85qbbs2VvTn1sdA+nlUiy9aY4xvOj9qY01PiGsElEZKH3TM1nhMvzbo2649f9+0fQd5HB54rMbeSU+tfdgahx10TP2z8vx53u8p/u0jPV8jZRnRq5y8mPGnj433GwvaZ7R7pVkWaGNKm9MPGsfaPKAlrWhjXxW/mWXu3LU5UHxPU6VBXhPOqzn+Xmjd7mvPY3Z9f8n4kmPony91XvGo38UxZP5WBPU//fGFhmTF/ps/+RMlkbqyPE9bKIjHLVkhNVGnZEURjFXCwYAiKDSCUXZYslUXHywlj9r0qX9WwWiqGSjnKnx+8QuSqSy5SkNlJkt1QtYOmXqBIz0DTHb1qkq4nUqVa7Oz3Hs6T0dXLz6Lk2IizVZsha6uds4fP0Z8Zo56Jis6UhjLJWziQ2Y1EfB6VMWJgCwXL35GJNpBNpPDG21nwWLks9knHD40yUBvDyODA3jF/0u8SFRniZdFM4NYOt4oJt/ifygspGzoq0IuNvOk5P1avc7c3BwiTyW+SF1d3Qo8sNmtVOpVLAIOVKsUCqKPXsdqs2K1NIk6kwQACt2oKRBAkYyStV4T4rGZadksMJd+lraY1CAQ8NXmcFCqlKmKPKjdRoUatUalCSKUSljNVtxOL9eu3OJXv/w1//Jf/Evm557y5MlDfvCD7xDtjJCr1lW2tGRyCzHZqEs2ttw/MwaLnUy+pColhbA0NKqYGjWKhSaAJt6K4iXp9XiVt5OUEwQ8PmZnnvL4yQwNqaJ02on0djN6eILt7TipzS26glFsIilpMqsM7KfLi6SKWUZGhmjz+zDk8rjrRpwiXfp0XpGw0b4+YYCpFbJUrWYadguFRo2CyNKKN6HVwtLSMhsbm5Q2Eox72+jt7iFbKVOXCpvtLa7cusXh0yfoHOhVQcrFTz6hv6ebQ4cOKY8+c6mKw+4gXSqRzGe5d/8e504dx9FocOn9D7h66RLpdJZI/xBtA0OMHj/F7NxTVuaesp1OKm3j9nCQvrYIE509zF6/w8L9x5w5eQq736ckemtOKxafG28oyHYqwZXrVzn/ygUuX/6Kvs5Ojk0cwiFjolInsbHB3Tt3FOh6/MRJvP6gkgSWAWMq5Fi9fYeFe/doawsxnxSPxDP0dPezvZnCYHfiGx6gWC3htZgw5ApUc3ksXheVTIYnl66yNvNU0dnDh8eV7O3S7QcKvCo0qmQaZSVDm09lSKwLUOejYbFw7p1v4zk0odpQEN9NDCzF1sjk8qryLeT24rA5IZVSJDBeGxULbC0uY0/muP/XHxKyu6haoPf8MUo2A1c/+QxjuaYIhPFDk9hcDqafTKvX2j1+eqJSueAnNNCtyKkPv/gUW7XG22cvEBoeJf3kCU6Ph5mleXZKecaOTFKplgh2iUQtbN2+Q/zpAuFoO6HuHjLJLA2TjY1qlflKibjDRLJYwGd28tjvovkAACAASURBVK2hQ/S7/VCrUjZUMVol89HAztaWGh+rs09ZXVjEZDExeeIo4YlR5uZmuXz9uiI6ouGoAua317c5/eprWLx2TB4b9UYVQ3KHhS+us3HrPvaKVAeXOX7yOJtrq+RicdK5HH3nz5Ne36KykWQjm8Q/1M3RH32flc8usz27TElKdzpCOCYG+fjipwTMdqbG+jk6OaqSJDYXliiXqkSGxrh45Qaujm4uvPMdVcG6eO8OH/30Lzg92E+fJ4ilYqRgMdJ15hgXP7/IO7//u5SdNhrZPJWMeKy6WE1vU7Qa8WRq2FJFQsePsPXwIaX1darlPO2TI9h8XlZmF3ny8ClrG9sMjY9htRpppFJkZ+Zo9wZVNnmmUiZVLeHqjCCeewtra1z66ksFertsdtaExHW7aQ+H8Xt99J6/wCcff8zjx4/o6Gzn9IkT9ESirM8tkUumeDT9hK7xEbqOHWIxvY3Zbufs1Anmv7rB4+s3KeazHDtxjN62Nj7+6EMOvXaG4aERVm7exxnwkUXknQ0Mjgwp2btoby8eg4m/+j/+FL/NpXxhB05OMXDqmNrAmWTM3HtEMNSG1W4lmd0h2N/H9P2HPH4yy/TsrFjHURHPUaddySseO3aSu/cfYzDZmZg6TsEFdVuDNswMG53c+cWv6YyEKBgqbOVSlLJ57HUjDasFV3ubkoheXJ7HajUQtLqppIs0LFauP3rAwKFRGpUSXW1hhk4exuL30BAZvqerVBJZnG0BHjydIba2Se/4OFWbjVS9xpXrN/kHP/yxItUefHmVhCQIxGMEBzrpiESop3PUc2W1doyMj7O8uUr/0UN4PTZufvBrRRp5JYO2VmHynTfZKZWIhjvIrK5z59NL6tkRedPkTobDF87j7ulhZXWNUyfPsvP5VdxeO5vGnJpz/eJvvLpGNBBgfWUFt8dDbGtTEc9CLuaKRY4eO8XK/BIbSzEyjTqdp44wOjFObHGBa5e/on9kSBHjBpudWrWBuQY3Ln3B08f3Of/qOXqPTtKQZ+/iV6RuPsFqt9NzaopspciDe/eJeoOkthKKsKqUy6zl08TtdRqVOmxmcZrsrGxuYpXqfY+LkfNn+O5PfsJ//A//iWqmoBKSDDYLY6eOUqiW8ZnMLK8uMzA5quRni9sp7ly/ycSJIxgCbuXd2NnRyekz57hx5ya/+Ph9wi4PhkxerY9k8pjTeY70D6lKxtd+9A6BoW5qwsSVy2xMz5GcXVLyqJ6JIXL1iiLlXWYrD977hKXfXKHT6qHWaND37XOETx+m7rZRjiVJ3J8jIpnZtSJll4Vwe5Slh4+YvnKdrmgHS7EVJdcu9giBQJAT77xFvTtCdjuOudbAIdnFmQJbl29x6+4t5lOb/OgPfo9StsDy7Uf4gkG6JsYIDw6SWllm8fEjRS6Hh4YJjY6REM/pakPJJD95OM1GbBULdU4dP0Io5FO+qQ2TnULVQKVWx2y1qsBU1BOkaiuf2oa6eD2blHTqUmyd6acLKmmrvc3P2MgIZknGqlSVyoIA0hK/ydywKkCGeFGK7KS9KcEU9njpirTxm48/oC3kJ+B10KiVcNlF0jJPtC2ixoR44ImihBCMAn7k8rlnsqgS8GvZ3wI8CdAhoJSAGBK/iYS7ADjt7R2KqJT39RmLWga8lh0usacmVyLJXSKBL9/RvBkEKNEy6DXSQAvgBViRudbt8St5+vWNdR48eMD2dkKBbgJ0DQ4OkMk126+AQqOByUOH6OjsVNnlAhbduXNHgUivvfaauv5PPvlEXeMf/MEfKDBIQDiJg/1tXRTqFm7cv8dWOkE2n2VlfhFjqUpvKKpk7uNbCSX/nZCkMKcNu9PBaEc3EW+ASqHA3/z850pGcnRyFHc4QN/oEPcfP1TnKOcKnD91hp98/4dEPV5ii4vEU9s4XCL7W8HrdEGlRi1fUnFxrlAiVSwov9qiSH/Wyxwa6qUt2kG+Uufa7XucOHWK7fgmAa9bEZt2iyTwia1BXckCqxhLJM+qJd791a/47ve+g8vtUhKXUpFbqoiUvVMBU8ViWXlU2B1OpWBhqdeaex61B97N0hUSSVVQWNRnxXLgxo2b2O1ODk8dJ57O8O/+w5/y1ne+Q0d3N8urq/QNDik5Vqk8jIZDKk6rVyrKy1g8Qk2ydlXK6tkw26xUGyrfoOmiqEBA8bzYVuRuONymgDcZezJW89kdXjt/mltXL/Hg1jX+xR//EfVyQcX/rQSjqgDbzd7fa0P7MuBa2/TrN8dfB9R4GRigB9JeBmzoz/0cNGkSg3u1X9s87wkcakSXRrI9q056xiP/NsH4ZJqB3QpGSTZTx9/1dGxKV+5dwaiB5F83O7zZ1/v3hgY0vQx4fBlw0eyXgwnGvcCe5msqBfm/gWB8USJVa4uyZtmVO9UAOiVhopNIbYImzercZp9qNbp6udWD5eFayRZtHLYClM/asDs+9hpLLxu3+7//coJRq2DUvORU9u8+PweB1/sRjPrr0wDGZt80E6j1QLweENNAKA2Q2u8Z1DdVA0P143av/m4F7FqrNJr3QAj7r0MwSiJuM6lbuy7BbvabL/bs2l2ia78xst/ceRDo3go6P5vbNO+uZwkPz8f0QcfT7qN8Rrsn2mv66olngHKLdLMehH7ZvWwlGPXj7mVt/EbPyq5ErxxTq1TU/A711RnyvgCuEs+oMWowKIJR4jD5W6u809TDhKySPpEkrs7OzmdeiPKaPGcST3V3d6s1WWQ/Ja6TY0scJX5W8rcoTAjxppGFQnxJLCef0WT2Na9ArUJQ4j75jPwt8Z0cR74v8ZgQcNJWKToQRSqN2JTnX4hL+Y6mfKHJmsrnJc7Tqh6151euW6tglGuSz4tahdaP8r4W18rxlYy/JL43Gs/iX6VgI1iJ2axiTYkltSpSjSTVx75aZaL0ibRTfuT6JF6RGFhT6pDvSDwof9sddoW56ucgOY5GBIscqkYcyvXI/dKqFoVglN8D4bCKp+Q+yfyi/Mb3qTZuZhE1R+DXJhh3AXr9GP9vGe8vIxhb15uXzY8HxU9fd/5pfSZbz6mfm/axsnvmNfeymKN1bt9vPjio7fv1oZ700c9hGnGinevZHLj7wjc5l0Ywts7f+vugJ/1az3XwGr13b2jXoo/75DmR178Owag/qj4m1scyrWvb15+nJfZ+IVfsa371RQ/u/b7Uut942fqijy2effYAD8bW8z6PC1WPPFtLtblOjq/NHXvNA1rs+vw4L5J52vlanzEtttLGlzZH6e9Ra2KlRiLu1XcantC6B9KPJf1Y1s6vxQ5asoNGMEohnibjquaof/Lj841sLs+f/Os/YWion5Xlp0Tawridjqa/oKHB8vIihkZNEY9NglEtUWqHpbKbJIKXjampGcwrKVHZUDWMmA1WVpbXWV7dINzZy68+/FjJoomHXLqcZaKnj2+dOE1XZxe5RoMrDx4yv7KhJPasZXBKeWytjMVpwm41svzwAaZ8gajdRXJpiS6fn1wmrTL9jXYLJ1+9QHtPj8pOTmwnMTlcbFms/PLSF2ysr9HVHuW777xNe1uYqniYGQ2qCk8kTaUsXrLJFchVqTSljuo09d3VJTblqwSkWVxeZmZ2VlUa9vYP0NfXp7LCJZu4Wq+pzOdYbBWzxUR3dxc9Xd1KClMIRiE1FXepCEapQpTjimRCQ8mmqsw08bCUAGi3TUJYGswmJTUmGczKQwqDAoOMJgmsRF/eocDlDz+4yMrqJmfOnsdmtTA43E+xlCGZ3iYaiSog3GWTayyqh8MoHoMNKDeM7OQLxOPbCjAXWceg10VnZ7vKjBcvOnXrpZ0NA92RDqjU+fyzS2ynUowfm6JsNqhKtrauduWZGXJ5GersxW4wY5HzUOf2k0fEs0kOHTtCW8CPqVDClC8q2csbl6/wZGaWgeFhhsZHlU9OuL0dq8uJ0+tRwUixVMZhtfHowSNmpmeopnc4PjRKR18PM2urXL12HbvTxRtvv62kSuc2VohvbFDPF2j3Begb7GM5tkLA6WKgu09VbEmW+eNHDzkyOa6kcZ1WM4ntBJl8gZWNBLPL6zi9YXKZDL2dURwBL4H2EPNLT7EbjZyZPEQlniQ5v8Jw3yCFSpXrN69j8riYPHWSWDrBwtoqUsdz9Pgx9UxFg0HaA0Es9QZ2g5FkfJvPP/9UzQOvv/kGHr9PEcpGm4VGrsDsjTuk1uOMTYwrTzmpTDBX4PJHv1Hejmf+4Y9wRgJYKg3sQhgLUNuoUN7cZunTKySezKkx2HN4GJfVzPq9x9QKRTZTCZKGGjWTgYGOLgUEJtfj1KXacWwUcySkyF7PwAAGm4Oa1aYkZcoymUilbqGsKpYbdrOSrswZytirDdyZEgufXCG1soYz4qfnjVM4OiL85f/87ynF06oqeHsnhd3nJpVM4DHb8Fkc6rrT5QKZelnJ1RmkGsTj5sjoCJFAiIcPHqqKlMlTJ9gp5vj0q8/VOD88Pkp3OER6Y4PttQ1Gj06xmEpRqho4fOYCf/Phx7x79QodU4ewSiagycJwIEqvGN9WStQbFdq627F5nYQ8XpwNE7XUDhsPp4kvLyuQu108Ln1uPrj4iZIifOdHP8Lb3k6tXKduMFMUWWmHWVUNeRqQm11k8fMrVLeThLujRPu6eHTrJu5SXVULu49NkhRp31SRurFB3gqv/fA7bK9t8vTOQ0p2Kz2nj7JRq/Dxz/+WXpy4rQb6e6OYRKZuJ60q5YZPnuLa0wW6jh5j+NBh6oUSDz77lKu//AVjHhc9Dj/Gqom8yMdF/IqECU2OKgloqQkxlasY3A7S5ho5lxlPxYB9q4CpZuKrn/0CWzaLw2mmY7SPqtvJzHKMeCrLmbfepGNijHqlwPbN22xcuqqqZ72RMDmpQk4nydWrHDp5kt7hYUrZHOn4FhvLK2xvbLCyuKjWldfeepP/+OuLSobV63Ry/rVXlN/rTjxOPZMnu7FNMBpl+PRx1s01SlYT45OTkC0pydzljRjxRByv1crhUAfrT+fpmhqlp7ObG59+oaqqU0KA2y28+f3vKZA2G1snYHHw6PJN4qsxHB43PZNj9F04h7FRZ/HRY259eVVJPEtbRX6vXqvydHaBYr5MJpslHAqSyqQolAuKdPK0RbD7QyxtbBPp62fqlTNUqwXaSuDczpCanSPUHqRzcpCdWp7px4+xmy109fbhCYcxuZxkCxk8FhNLdx8TmxGPMAOLW5v8gz/6R6zPz2IsFug+Ok5pe1NJmmZXt8ivJxmYOkJBlgWryCL3U7PbSJXL/PSnf8l//0/+mPziOisPHpFIbvFw9Snth4cUcdvrCijfRq/DQyabU2N4YGyQaFeEuetXqSST+IMBciYDXSemlCekM9pJqVjh9nvvUysVySRSzN5/wg9/7x+yXa8yPTfHD15/i8fv/QaXw0zNa8Eh/l+1BpV0ht5whGwypSoXlzZjBLvayVRKlGswNn6YB59fIb+6icHtxjzQw9R33pBUJmKrC9hcLiJDg9RLIiVdVjKCW7EYa0+eELKaCYuHWqgNW92oEpKkWtAz0M/241meXLulKswDA30kd1LcvnKN2HYcz1A3LqeHh1dv43fLptZJx9AgD1YWGDt9EovTxa3rt/jHv/eHzD55yqUb18iYGkrG216uUayVqDgMDPX1MtLVzZ2vrtA3MsST2JLar544fIy3X3uThfgm7331OVGHk7CAEYkkA6EombkVHly5xlYqgaUnzJnvvs7U6RNE3D7uf3GFe1evMXHyJIfeeI2qUlaoUy8V+Zs//c8MWj0Yk80EoL43z2DuiVAwNsjNr3Pvby8qL1tJfDIHnBw5fUJVzy/PzREOBNiOb6nqNwUkBAJMnD5BxWlj5vYdyttJxs+dwlap8Nmf/yWNWpXF7XX6R4eV/C1LSSx2O9EjE7SfOMLt65fZnp6mUm8QHBnl8Le/jamtnZzRQjyV4/atO2R3MjiEnJ0YJhwJKOJ+fW2TzY0tvAHJBjfgsNvpiISxmhq4rSYyO8mmR0y5xsp6nMXYpopbnFY4c+KE+nyjUlVJXOVSRSVMib/nvcePCITbSGQzKilLkowk6eY73/oWT2enVcLE2HA/1CQOrCsfRvHfUzFfpabkVjX/nlK5qKRGtcx4rSpR4hENbGpKnIpMrEjr1/F4fAqw1LLqFTlktqiqPwnMBfDRgnGR6Je/BUgSUvOFDO5daSilgqHz25FNo3xnJ51jdW2TW7duK6JMEqjEu/vW7VvNbG23W6kOiAJG2/9L23v/SJZm14EnzAvvbUaaSO/KZHlf1dV2RmO6h0MRHGKGFMklViCWI2JB7A/7F6ykhaAFJBJacrSkVjSARC2HQ3Lam6ruquryNr33GRne2xcRi3tfvMyXUZFZ1c1hNhqVJt573/v8d84953p9OH/+PExmEzslEHlJUfjT09NsnXrp0iW2Mx8fH8f5c2dZFUPvROBPKp2B09OFpY0o7jx5BLPThq3tLYTXN+AyWHCoqxcWwcgknLe7C+vpBKJiCeliHqP9Axw4tL2+hZXFJaTSaYQTcaxR/lanDbkCqWjr0JQrGGhvx2/+4NdgErTQkA12IsZWzqRWpJy9Qp0scC0Q0znkiyWEs5ThtYZcXUR4YxUjHQF4fW1IF0W8f+067x8TiTjv6Y4dGsZQTw8qBSlXOwX3SQpSIisz+OD9D/DmW2/AYregWqMANAncov+pjSifPAchUt75SpVzbtPRRyYzVCrpTETkJBF+bpcXFbGGO3fvwmyx4dTps/iHDz5AVaXGhStXWGlLOUUpFwWlHHC5nDyfCmoVk4slSk9AwCirA8GBixz1SUF2ej0isTgHFrAFcSzB6R2ojbc2Q2ypTjk+T504jna/G//9L/4UKOfwnbdehVjMsSqSgyYbJAwFHkpszP6sVTOIrzwItwLslMBJK/Btv/s1gx0HAWTKzypJJ+UBXzpA7yWTlOVVAnZ7y7yfRer+ORgpWO45gpHaqBHMuq9FasO26KsBk/vnYKT3+DpAVXNdS/V0MMHY6hrp+V+dYKTeV2XiXlIwsuqswaTKZXmeYKQcN9ShW1ukSv1MArleBMa2Aqua+3GrexzUn5T9qxk8evHf9qo4ldfLKilaH8kiVSIYJWLt6321VgvIZZT7lAxAKQlGJainVFHIv28G1fYrn/I+SrJdCQo2X9us6tm9h5JgJBBPmYNRVjBeeS4Ho0xMys95EWDJn9uHYJTHxn73OOjezQC1sm+S84hy3LUChVvVsbINlaRis+Jnp92YpH0+OGO3D+zOQXvKSwEATWtJq/mo+R1fpl/s+UxDOUr3oXeQCS45txX1Ddor0V5LttnktaFBMMq5A+l3tF+iexBxRyQUXSNbhtLv6Z5EYtEXEVnyZ4gMI/KQ7k8klrSP0zFBSAo9+hyRaESs0Z5LacVK96Iy0DWyAlL+nogzKhcRhHQvqj853xbneS6VdvIqykCwrAKk/IY0H9D+jvam0v5TKzmlVav8XjLJR4SnTBLKVrJUj/J70XPofehauobIR6VSkf5G70/XymQhkaxSUFZxJ2ck3Yfeg8pEz5MBa1lxKVuk0nPoPlR3JNDgeaCJEKT70jsQyUvEJqf60FD9b+9YudLv6Vp6f9or0/+yzatyHlXO51/HIpVSMOx7P9kZQqHil8ft11mfW+2ZDpobv946IF110NzUaj/XmAb3XX4O2u/tVxcvOz82v2fz/ZrL2zxfygRj87zWvK6/TH3KY1HOpafsX837C+Xa2ureX6WPNM+l8pp7EMG439yuXPua6+CrlEm6z8sTjM3tXa/tv8dVrn/K/vqi9Vo5XnY++zUJRqmOd1WMynlAuaa+7PrfHOgj308ZqEHlly125RQNyvffbR9VY97eXcOVCkQlwdjc9+Q9VfM4UZ6x9q73FARb4dvIgSiqH719XiIY/+APMNDXg42NpQbBaIJIlkJEMK4s8eHWR5G1lIOxEa1LB1PunCRhpUlUw1wuk1AUvaSqq6DV0OKggUZvRrZcxcp2BCtbISb0KKdILhpDPplGT38//H29uD85jbWtKHqDA1AXRNQrZbg9DrT1BKAWatjeWMEX776LXrsbRzu74TNbkMtmOEI/VS2hc2QAjvY2iKhxJDvF/qYKdWSKVRTyOSzNzyGZiOHVK5dht1qg5oOntGhKFcnaQSbx1GotE4gcLV6rs1qRN6iUzLJQ5Ghhem861NMCptPrUSdgIR7D3NwcgxqCoEF7R0CyKBQrrPZg8IAsHVgxqSJvTLYNpYYj/SKrGsnqhbKkVEkBqed4RLZGUqvZLlWn0aOaJwtbDQS9gEQ6hTt37+PR4wnEE1m0BbrQ3dMHo8UMm9OMjdAaqtUSAm4Phnp6EfB7UKccjKhRfCkrF1U6I6KJBOYXFlnBWsxl4LSZ4XI7sbq+hr7eXlRKZYhkzWiyct4dlVjD1OQ051/09wSRg8hqQ7Vei8XpGVw9dxGdHj8S2zHkyHassx1L4U3OB0XWdJVKCT6LDS6dAdlIHNc+/wI1tRrxRJxVA2S3RgAZAb5elwdvvfYGq13J/nN9YRmrC4uIh8MwkgWWxYAHs1Ncf92dQbR3dcHU5obWbmYVB9lzkWLJbLdiJbQOg07AqaPHoakAlWweizOzGBnsh4rsuPIZtg8VTBaIVUoWXcTf/ex9BHx+vP7qZcCsQySXwPTKLFsHBz1eeHRGqNNF6OsapBMp3L99B0a7He6OAFajYUwuzOH8lcsI9gbZgqsmikwSqcQqg+1ELIfCIQao2js7oCV7PL0ALUWrZYrIRlKcB4XAqaezMxjt7UXQbMf67AxK9RL8Z0dRtZtRrWugJoti2kBr6rCLdSTujCM2OQtNXUTgyACK8SjW7j+FWa1BKBbFaioBf2cnXrtwCentKDJbIRhtVlaNLqcSgMeFzrExBEYOwdDWjkwiBbXZgKoGTCYSqUT5uAq6OsoCoK/W4CjWodpKoZJMQ+swoeQ1oWomq8NNTNx8gEwsge6hAQQ6OzD75CmykRi8DhecHX5UCP0StAg/mkRmdhk1VQk1VQU+qwNWnYlJ7o6uLlhsNty7e5v7MtkGtgd8nN+ViFlnXzeqbheKRFocOYGH9x/jwfQ0rB0d8HYHOXdYIZNFIZ1kpW4uk4TNaQN0Ar75xpsI2FysLlq6dhPJ+RWgVJIi/sxGrEa38WhhFmOXzuPK996GyucBZTUiUkNTLgNacN4wFPIobGxh/ekz2AMe2DvbkFxdQWp6CUajGa5zJ7A8OQNVOMkkgKPTj87Dw8iJVZh1RmTUNVh7u/DXf/O3mH7vFq7Ye9Bm0KHN50Q2FUe+XEReVYdrZBAPNtYx8tprEAUdzDodIpOTePreuxhzOeAz2SFCQNqgQcqgwpk3XkMkvA1BrYWlLqBeFmH0ulDvdCNt18Gm1UMTyQHJIr78+/cgRsKo5NKcT4+C8PVGK7RE1l85C8/xIcQyUWA7Aswuc669us0IrdmEDbLwszvYUpbeN5fMMMkVWltnIpEsgdPpFHp6+3B7Iw4USuj0+HDu0gUY/R5ElpewMjED5IpsF+s7MoS+1y6gqqdIShXqpRofYD59eAvTs9NQpXPoKqsRtLqwXc7C6/Mhsr7FKuZILgOL1805th7dlggsl9YEn9eLZDrNpKjT74M+4EdNACbmZpGIxHGoqw+bkzMIL8+BMtcV8yUYNXp+l26KYK1VEE7FmAQsG/UA5abTG6GzOdAZDPLc5ivWkZ5fhoGsqa0C+i8cg22kB7GtdQh6A9scklVf3aRHMZuGNptDbi2MhcfTmF1Zw4U3XoPB60JxfQ2x5SX09nUhmUthYzsEt84MQ1nFOe90XjdGzp5FxWrmgIFnc/O49sk1/PhHvwnEM9CUKlhaX8J8bA0X//m3ENoKYf7mPehKdfS0daGYoyhSC+qkFM9noS0WOFcy9XsNBXi0eZA16FC2mOE7MoLQ2gqr8ecfjWPp84c4fvQEtstFzIS38Eu/8svITszDpFahKBZQFQAiagylKtsP58Jh2N1OLITW4R3oxnI4hEBbACM9Q0jOLiO7vAVRLcB15gScI32oa6vQ2I2olkqcFxelClt1k9reYLaiNL+A9fsPkQmFUTKacOb7b6PuNKNipExtKsQezWL8+m30HT2MqsuGqYlncOrMuHj6AubmZ3F/4hnml1dw+ugxXH39TaSTMTyen4G7twsffPopLl+8gjdeeQvxcAy37j9AWS9gZOwI7DUV8vUyanaBVUFk6a4ti2xDm6+KyEQT8Jqd6PYHsRGP48HsJPLJKOx6AVV1HUvj06iFE7DSXkkNzKe3AasBr7xyBW9cfhWVXAFrG6vwtbXD42lDnXIAFjK4ef82PC4Hhru7UUlmoCdFVZcPNS04P6s6lkfo3jj0oTRMZN9ayqHt2ChMve2oV8sQC3nkwgkYrDYOUKKceQLZveZyWLx5B5XtCAbPjMHUFcDE33+AdCqFpdA6TFYLRjp7oV5PoFitou3sGDzHhnH//h2Up+bZJdLRP4CBV19Hze5EXqPH0lYU73/4CTweH7x+L/LFPA6PHYLL68Tk02dIReOs3KOgHsrPenh0GBpVFagUYdBpGb0jpVk8U8D8ygZSqQQ6/C4M9PbAoNPzXorWfZFswetgonZheRk2lwvJXJZzY1NgWCYSw+Wzpzk/3eTEE85HZ9JrkM8kOQ8v2c5SIJRkXS8BU7RHo5yPvDEnkEYQGrmuJJCKI9orFOBFs4OUGJ3WaSahOFhMinCkjTHtJxmrV0iP+NDdyNlB+0kJGKtyAIPDbucANMKLCzQWDUbpuMZAk46fsbS4gltf3kN7oINzv5GCsof20g8f8L705KlTrMIjgpQUVUR00D0pfyLlW6QI8WgkimvXPuP3oeecOXcWfd09jcjXOr+fwUREdA25kgpTCwtY2liBYNAxwZiPJjDQ1omAy8f14wl2YikWQaxSRKpSxOjh1lz2mgAAIABJREFUUSbTY1sRmLRG0KGxxgnMNRx4kKMcxZUyFp48Qbfbg+9/51sw24xQGdXIFHK8F6BDCEPtFcofTpcKKORLKFP+HhWwuLXO+XWH/G3wtwXY2v6Tm7cgGIn0LECnVePwUD9G+vpQJBeUGrVfY49fLbPjyKeffoyxY0cR7O7kvTHZyNAXEc4E2VvNNla3Ur3XRTrySP1DRZ2e/5cOmtSmrFAwmHgff+vWbaQzWXz3nXfw1z/9KZxk5332HAfmPR2f4KBGciXpaGtjJW1HwA+ToMPq4gLKFBjndcPv83Ifpv0/6eDo33sPHiJfKsFqc/BcOHbsOCuRKWfodiTOdrOdHQHYTDr8v3/yhzh38iiOjw6iXsmz5arkRtPgj34BBKMMXiujaPcDyemxv2iCUQZ25HvTs+Uobjk/n9Rez4Piyt/vAioSwSiNV+V10tmMvqR0FnRelAj/6ZlZ9Pb1ciDBjoKRAhw06gYo0FrByPo6xbzQXE65HEqwSqq/1gBMMwjU6p33A+Way7FLMO4StUqiovlZO1H0lAyDlWAyWEkWfg0rXgVgrASzJIJRtkhtFfZOc+6ulawEhNDc3OjICssnOQejVJe7VlAyaCKDa8o6bQbW5HZQ1p8yUn1P2RUWt636k1xnzcCYUnXwPGi2P8FIuMXKygoTFkqCca/lVXMrH/Tz/jID+X12ASepTWUHKGX/VH5WrjflnND8jsoSKecEJRBIn1ESjs3XyM95DqBkkpsCPw4iGGWLVMk+jOZ+yVK3MT0q5ox9wdUmgvGgd1SW/SAwdL+5k35PazVnmlHkJ+UR0DS/KZ+1098JZVCMIb4fYVJ8w733JPKkuW6b26X579wvGvZrrcbWy77/S32uoWBU9i+ZaJTBWplkVI5lmUiid6bgHrEq7uB9TEYKEgFGczrtpynogfJ9E9lHez2yzScVoWw9StfIqkN5/SGCiwgtwrCymQwTbmydzns8yUZOtg+lv0njScIj5QAyIgmJNCRyjr6X657ISlmxLOX3laxP5fsQQUdEIFnmy21A9SAD0/Q3+pnKQdgmWdzRc4hUlMsgB9LRv/RFdUFkqey4QeWVyyoTkET60Zfs6CE5w0n9i91AyA3NZuW6pN8RYUoKSfqcTJ7SkpbNZNlJgtfwxnog9we6jt6VriMXEfpeblt6b9kaVw7+k9+Tykj1pgTJlX2Z924UGNMgxnfGhbw/V5Bue8ZZI4e1cg5sXkNp3VPmCG4eQy/V11uQfsrxddBcst+8ddA1L7NyPLfP+FoZGPfufb5uXbQqb6v5sXmtksmU3b3i7l6vef162TpREkXKdaRVOzTP2fIzXzR37ldP+83PzWWX79+8zjTfV7lvefG61jq46WUVjMq1hMXE+5sxcDFb7XNf1KeV9bP7WUku1+qr+X6760jjvN8I6JLuy6XamadpzMv7Mfm5FAhBv5PnIdrPStcQOafMOSntW6Wzh1QyOndIe+rd+0rlkX6mZ+yuhbJ1/fNnhN193N5ARJ4D+VyxW7fKAC45R7FMTirXXRLmSQRmw3r11797vk5e9L//+/8rhof7WCHg9bhgMho5+lCtqmFzbY1eC24nWaRKkbSqBpHIKj8O3ZKTkEh5SHiCJhufqqQKVGv1yFB+HcqVw97xNVgMlK9qExurG1hcXUeguwfu9k6EYykcPTyGWqHM9pxaQQ2dWYCDcrpkcvj8g4/httqxvryKQFs7Bg+NIlnIQk/kigDozHqUKYeiTgOr2YpqVYtSqcaKQbJpu3fnDgNMRw8dwsjIMKKRMC86lEtA2lSqoNbqiMNgwo8qrVauNNSGahChrqFoHs6ZQR9XSxY4WlICUq6YNDbW19kGgcjB9kAA7e0BCQQj0IKqiogltlHSoKaqolyrcPRNXaxDTYRtY2ARScqWrWRFQqoFNeUNrEJQaaAVJYuHukaFJ5Pj+Ml//n9w7MhxDPUNY3M9hHQqA7PVAk/Ayzls9EY97GYzDo2MsOKL+hDll0wkU9jY2kZ3by/MFiuyuSyrQvRaLSrlAid/jicSDMR73W4G8ejFBbUGuXSW1X9ZSo5dr0Jvt7LVIkVxTT55htH+Ia5DskdNpNLIlktQGfUooopyXcR2eJttyfqC3UjHElhaWIHT6UbA78bjR/fZooqsvLjPqDQ4d/YCfGRDl0whtLSE8NoKg7rjk+MMZGlMtIHTob0tADP53bsd8Ac7+GcCpPVESqiIQKT8NFpYjWaYNFqkozGszszi8PAgUCqyRZivox39hw/B7PWjbrLgJ3/xl+jyteOfXbqCuqDG7Oo8Zpdm0RXsYLtTExHSlRoTllq1wMoCUvrRhuXOjeuYm5/BqYvnobea0D86jBLlzjTomXideDYBvaDnPJ6kfiAFlctkQLffi1y2iEKlio1EAt6eHlhdLsxNzWCwsxPtTgfU1RIKhTRU7BesR1krSONPFDkXF1npEahfjsShKpdhcjqw9Nk1hCdm4NAbsB2NcE7Crp4enDp0FKntMMrJNNx+PxL5HFbTSSQ1dQydO4vB8+dRrgNqgxF5yglEKgPKW0FSfAJQiCwncr9ahUOlgzqVh0at5eCDil6NTI2UJkagUGH7Y7vDyX2tmEiikEwyCGNy26Ex6PgdMuOz2HzwFLAKMHb6sHbjIfLRNLxtAXQODQA6LcYfP4SRAFOy7sjnkcrn2RLD1RvE8KXz0NRU0OqMyMfjSBXy0NqMsAU8qKhJtVtHPp5k0JWT0pKSoJBHX3cQOip3Io/w3adYHp/iDTCpaAn4K2ZyWIuGkVSJ+MHv/y5qbgdgsQLFMrQE5uazMApqJhjTGxtYfviQJ93Oni6YTUaEZhZQJbJ77Chh0aziK6fT0Ody2FxeRUGsof/CBWg7AygZ9Ph3//4/QJuv4XL/YQRMRnR3BlDOZTG3OA9R0LBN4WcP7uH4K5cRjkbhtdmwPTmFuVu30GM2ocvhBQn4UnqgYCE7ZA10Yg3GQg3muhZ1Asf8DliOD2NbD7hdHri0ZrgFC372Z/8V6a0t9HYE2A44NrsCoaLi3KWuE8PoOHcUmWIGX370EbTxFFuARtIx+LvaWW3sc/vha29nYmZlYhZVsvUUK5z7jyY6UjX7Au24tbYGv8WOIwMjcBqMWJiehtNqg6pcRSwSQaYuovfMMXSdGYPWYWEFbako8nxULOQ5P19ofBrWdAmmmgolnQpWnxfpYhEdQwMoalTYisdgqNexPTUFm0qLakmEweNGJJGAoNbBTWpUsx4ZM9WJCtaaGpVQHOpsEUO9PbCTPfHSInQUDDC3CI9axznyaB6PiUWsFNKIC2rkdBrobXbYrG4msUYcPmxOz6JczELrNODYm5fhIRvMfB7pcAzqUhVWhxNqiwmLkxMoRWKwGi14+ugpYDCwwvPWF1/Ab7ails1i5PgR1Eo5tkO0agTo61oUBB00lB/wlQuoaTVsmXj9k2uIrG3hSN8gj1Gnz41sJY9EKY1Xv/0NmB0OTH5+AxtzKyinC6w0PzxyiJ0KyokEapQnrlxiK2ULHQoFDRaj2xh59RLsQ/3IaetQafW48eFnaNPQ2nIYm7EwxudncPXNN2Gta6FVqZHKJVET6hwIYkjmkZ1fRXZzC/ZgADm7AfouP1YjIejKNRSWN+EXNXBVgM3tCNounEO0kkelUkDw5BiSGxvcr2htM1H/ACDYHChOzWDxzn0UkxkkNAKOvPU6fEeHkbcIKJULKK2GsT4xh9XIFud4tOpNOH7oGJwGCz56/30srS7z+v/9t74Nj9ePu198zuN78PIZvHfzOi6+chWXz1xEJVvC5mYIN+7cxoVXrsBlNMDq9yAj5nneokOtiYggchYgmqoKaMo1CGSFCxXnuMzmktjaWMHNmzcQWljGoLcdmkqVLcQtAS9WottQ6/V4+7vv4NDYMQ4k0Ko0MNS1HGg0MTXBFpWXrl6B2WxCjeYuIrrEAjRmA9TFIrSVGrJLa9h6/w6vv8V6BTqvDZ3nT0KwmbDy6BG251fY5rxUq2Pg9EkY+nt4fSytrCO/sIR4PgNjRxucJhuSxSKTPXefPsY33nwLYjTFoIx7sBdGvxOx0CbiM4vQQAtHZyfs3b2omSzIVoGb9x5hMxJHR7CH1/JwPIaB4SF09XQhnY5DReCCqEIxlYbL4YDVZYNYpwAqcBCOukJ5q4mR0CJbleznXVYzAz1EBJZEkfuETmdgkEi2XSIwh2zDyaYzlUmxqwXl4Z6aeIpkdBtjh4ZhFOgZImwWMxNYdL1KRZHeUs4m+qUMNkqHRjmXmrThZ3BbVtzsILsNEL2RJ4mBvZ0cULvRhBKQsasOIDcKClCjnJ1k2aZWC7wXpf01kYFWq02K0qd9QlWE2WTCRx99Ap1gxrnT53Dv9m1W+L/11jfwdHIcQ4cPYZAU5qo6B6ORTZSeSFNewwVeLxnwr9cR2tpCmAIW3G7Ok1uplNnCmKw2iTTUU1tmSqjWdciVCoiQja6Ocn/nMD81DVW5gs5AO9rbO+DwehBOpZATK7xXUguUFygNvdaAcolUBnWodXrOpU3kpVGvhZjN4MsPPsAPv/c9HB7og2AxoKiqctlpLib1HhE2qNZQI/WgoOO5n/bclFc4FI0gGUvAa3MwgZovlzlfYrC3h6Pa7TYremn/ZKagMSoDvbbkCkIqSY/biZ/9zf/A2KERDA30wGjUsf01OZhIYK6K0xDUylLwJKf61ArcNkxAU71q6CxQZTDSqKdzSAViqYIbn3+BZ0+e4Ac/+nVsZbKYnJvDW9/8BsKRCJ4+e8rtTQGbBr0BpUIBY0eO8h6bLJ0pZ7vbYcHJE2NSNCodAEm9Wq1idn6eAx4tFhsqlSq6u3uQzmQQDkfg9viRSuVgt1kAsYA//7M/wa9871vo6/BBLOWgUVMHbxBo1Asbh1RO4fACAVQrwFl5MG8G1+S/yYdaJeB50IG+NRCwP8SjPDQ3P3MXJFCSi3sP79Jndg/zu4DB3mfuVdURaEt56DQol8rswNLXPwBB0HKAoPQl2ebydzyH0LSyC2TSL2jebf5qBjZaAUcyoLF7rVR+mavcJff2vuve+tnTei0qWM4/Kd+jceZXkBE795NqsFEGSdHLAIg0WTa+l9tAyo0nf9GnGOYhF6Qd0EQCQHgObVwvAzLSLaU2kwI7Gs+QSddGVHrrdpWeI91Xeq9dYIjIb+m+Mrgi/6wEhpQVJYNw+/V9JYjYDBzKYA3d73nATCIYm0FH+ixdR0oqUjqNjY1xUAP3rQaJq2zjg8aZsh6lz+3NBSqXXQme7V7T6s7Pg1NKcnA/ALS5jprnC2X9KEGvZoB2T2+uS2BXQ4sspaSpg9N8TExM4cLFy9BodWzBLueTlKP8m9u3GWh9bryqWQ8uuV81Au13+nYL1lfqrgcrNPZrQ75OJhf3jKFdhl0ec/Kfee5p/CCXk39sjE/l7+RxuVO3DeBU6h2NXqL0aFaURakCU5ZfBi/pns2EM/3MwVR88e68sDNvNMq5p84lWboU6CXvsRrg6M79Fe8nv6vcj3YcxKrVnTyTHOjfIOzksUjkG49REhpQGWmf2CDl5HeSCQUi0AgrkPuQnBuQgFlln221FirnOPqensUEYCPQTSZOZfWf/GwliUfzIBGAMhBMykKZIJT7L/0rX8P5FikIq1BgslAmPGX3juZxS+Qd/a6Z0JXnA7peLq9cz3I9MqBOcWWNuqNy8PeN+3GKqMYcT/tCwugYMG+0Ld+n0d70Pe3N5M/IY4nei9ym6HMygC/Pr/Q8eob8++Z5iMqrJBhbjb1dckExJ0szptRvlWNCse7tuZf8TvuMfeV81moPsGdcy2Ol8e++s8kuy7EzR3GbUYBO6yn86zkgHLB3VM6f+62T+xTlpefJ/ebL5rn8RWtwcxvsF9yifA95/Cr7vfz35j3zfvN+q/ber06a3+mgd28uR/PeumU/a9E/pbiWRiPvzPl7d3HPeffvBHi9eK1TloOdKoiIafF10Lp50N+e319JZaIzPvEhrb4IH5Y+0/hrI+hG6s+S/b6yPuVntAqWUvaR/d6rua3kuVVeN+V5X+5n8t+b59vdfa/8jtILtLr/QX1sv/psDtQg0ESeX7lMv/XOxXomW8D/8ns/xuHDwwhtLcPtdsKgp2hsyQY1HNpkQszhsDK5SFGvtI1qbKXYokc6nO52nr2DTnoheQGgwxmBBYKOkhVXIOiMuHv/CaX0Q3fvAEpiDUODQyjl8zAY9dDrtIhEt9m6sZ4Rcf2zL5AullBUaRDLF1DV6dAzNIiauoZwJASTQYBWLaK/uwvdXZ3IZ4tYWV5HqVCUCD2xinKxgK31dVy4cB6jo8MMUFP+I1LUMPOm1aJMAAJU0BHRSKwxKzoBFUU2aSlvIdGF0sFLOj6pGLgX2T88hXQ6A71ODydZFOj1DF7JBGMhn4WBLRs0bKtKZCV3HrJtYhUjRe0TIEkiPo2U65JUjiri2KV8UZTXkHIRklJleWMd/+n//mOM9A3i13/l15CKxDE/PYM7d++wpZrZISmzBgcHcfXqqzCYTQwgkUpwfmkRz549Y3ssIhDZToAsEWizUa7wgaVULHIbEhFL5czl8oglEvxZilRaWl7hTUBXd5CjjpLxJLbWN+G0OXjz4HJ7kCsU8Hh8nMHAqgrIl4rQGY0YGR3FyhrZmIbR5mlHZDMMp9WA2elnyGXi8Ph9CPb3Q1Tr4PK0sd1sMrSJyOoSMtsbSMYjWFxdxZkL53HoyBEmL4Ld3Zx76+79+5hbWOBnHDt6lAln2kBQRLog6NmGwWExI769hdR2iK28NqemMfH4KQZGRjBwbAx5QYP5RAQf3bsDXQX49slLKFUKMNtI5VuB2WqCyWJkAIoOLkaDGcViFYlEBpub2/Db7Hj/v/4Z23AGerpQ0apw5uoliWitVjG/tIRkMsOqh+h2HAatHihX4DEIMBPKWRRx7MplLBcycI/0o1gVMXXnIc4fG2O71ppYxMb8HHLLqzBZLOgYG2XFhlpvAAQNj7V8qcCR/7pKFdpMAY/f/Qjl7ShMKhUrbbfTSbYePDt2jFUeYqEk3au/D1Mbq9D7POg6dhTO7i6UaOwTeEaTP6s0dr94+qI5gsYMbcbJ6pf6cGNirqqBolZKHF7LFWGsq/hzYiKBhZlphDY30NnTiZ7BAahSGWw9m0RsZR3GNhd6L19C6d40bn7yOTR2O3xHBpFTi8gmYjh98jR0eiNHvc0vrbAiN1susFrGVgdcWh30FBahq8Pgt6GgqSKZzcBiNENTJlBZC5VOz1aQevYvFjmXp7oAVFcjnHNV47LD1tkGQxnILm3w2Lkz9RS+Q/0YOX8W3q4uzj8288UNxNfX4NTroMrnIGbSKKVS0ND4MZl4zBeyeZR1BiQsdgRPHkF3XyfSCwtIT80htbgBtcEEQ7Abwddfw3o8jp++9wE8He347jvfhbkqwiCh1UhFY6jrtBzw8Jf/7a/wm//TbyGXTkNTKmH8y9u489HH6HF7cLizD7VcBRqvDXq/Hffv3UbQ5IC3rIZWBBLVChI+K3rfuoLFYhYufzu8Dg+e3HuASiKNfn8APcEgdMUyVq7dgbid4DnEd/YoTCPdnMt15uFDyhQFE1nMhEKo6dSIxBPo6xtAz7ExpGIxIFNGNhyF2mpmkLuYzTMIPb+2ArXPzori9o4uVMMJTNy+B6/LBYfTwSqkHKroPjoCQ5sP1WqZ55NUoQiH1QExHMPC7fsob4ahK5Hta51VsGSlWTDoIHic8PeRdXEV8YV5RB4/YmLZ7HZj+MJZDgZYGp9FKBZH2aJHpc2O169ehTacwsMPr2GsfxhFsQaVzYS2vk7itXH/489gjmXhqWth0uqQ19SxUStgpZjFVGgNbcEemIx2RDdj+OblVxDwuLG+tQbBpkfHQDfcAR/nCl0fn0G9UIbX40PnQD++vPE5NKLI+e8ej0/gzMULEHQCUrEkhLoKka1NnDh5HOH1VbY4FjixsgEbuQJUXi+co/0IJxOIhMPIbsawNbuEYEcn8rUyDF4Hopk4CoUc3vnGNzFy5CgHr+Q2Qihn8rh97QbP2ZTP1mmzYXpiHDqtCsPDI6jkcsiGtqR8dkYtjH1BmHqCqAoGvP/uhzgxegTDRw5jevwpYqEtzkdotzjhHOjDRngDFqsBbrMJhcczWL/1AIV4CsZgG4KvX0DJZ+fgiGIoiqUbd9BRVcNbA+fd7D13FpvRCMRyBcG+Xkw8e8IHaLPdht6Bfl6PyC66kkhifXYBiUQKBb0Fp954A2mxhC9nn2EjGUYpnmLyYfTIYXhMdizce8q2526vFw/vPcDa4jxGurtwsnsI6nwZk9MzqLrMcBwdwHhoDWeuXMSh3iEUoilYjVbcv3sPCwtzGBjqx+CxI3AGO6HSaFDV63iOLoiUL03gfk5zHLUTuchTIES5TlbqFYSWVxBb2UCHywuLTo+56WmEEnGcef01PJ6YxGY8jje+9W2YnU5YyHapWsP2ZghTM9M4OjbGxHwpl+Hcs5Q3Nh0Jwe92IBMOwaTVIBOLoDK+jmK+wAFYGose/tFB6IwGbE5MIhOKwiwYyekcHUcOQUd26rUSqqkkVm/fRTKagMZgwvCZc2wzWzPq8f6Nz0FGpN/95jdZ0afTSwEkpHqtqrScR09tNCJfqmA9FEa2VEG2JMLi9KC7fwBrW2FMzc7D5fWyAq6uIfKwAkOugi6nF20+L0RBhbRY4Lx4pNnz6k0QyLiA8tDp1HwQoHdWawVWqFPOzHA8CauNAla0sJhMyCQSsJhNsNO+VQMsrSzjycQUK7yePLyL86eP49TRQ6y41tGetl6TDPbY76hhpSaTDTuqQyWAIAHfBObKln30vQwsccQyg4zNapsGGN5Ce6QR1EikErDanSiLNYg1FVQaPWbmFjjnNxGox44dY2WjyWhAPpvDT37yp7hw/hKGegcxPzWDfDoHl9uN6cV5jJ48xoEeOrOB0xyQ0wAFVNGqTQrzDAVa6SjnOClAqawSYEPgFO3nyK6VbEhJYafRCCiWyJ6fvqc1XINnzx4jtL3BridtPh8sZjPvCWUAi3ezFHhUF6WE8mqB36mqFlDTCCgR4EnWZFo1/sdf/jn8JhPefv11tvCHXmBXBAKRiMBVkgEU/S4BYEQ8NtSjKhXSmTyMZjtfs7a6jGdPHuHy5YsMOAl6vaQo1OqQyhexurGNbIHcBgRWsFO/e/en/x/e/uabOHZ4mFW+pNgnu3MGF2oqCEyfq6Guqjl4QNRQTktpz095EYmIpe/1goA0KQHECvKpNKbHJ7AwO4Pu/kH0HDuJm/fu4fU3XuPAxInJcd6LkzLA7/czkRzs7uV5bHxiitvEYtDgysWznDNctv0SSPWoN3BAA/2erGnpa2ZmFrMzs+ju6Uc8lkJ3Vwc8Tgv++1/9F/zgn7+Ddq8TlSJZikkRuwyEM38q9XvOdNFkJyrv8JpB4a8KjrcCdV4EnigPwy8C+JUg0MuWTXk4Vx7k6XuJyHr+Sz64ywGpEqhKuVSJYFzAwMAQjw+dTopUZgCiEYSwo6qhOYbtlaQxIrXFC5jdpqLI9dEM1inrSQmUye/XDIq9DOAgV8Xuu0uFkYAV+fvdAirrXwmuvUy7UJ3sRm7vBaWaQUoZ2JGBnlbtJQM9zddKQDkjE3tIWbmedknFXaJRApNeEFa/T5+R330/cLMV+CXVRWuCkR5DloOU6+306dMcJMlpTxQEY/OzlP29GUSVi90MvCsj2l8ETCrvQd/LpMpuO+328eaxLZdH+dnmssgAHd1XCeDtN4/IuRSlPG6SswBhVulMDlPTM7hw8RIH89D6xqloGqqs5ufS71sRj8rnKtu31fXPlbFxjtu/7F9tPmi+j3LcSfPZwf1W2R572kaawnbGe2NGe84ClT8g8fTPEQJyfSjVQsr5iAnGhnpD/mxz/1S+j3KsyGrO5veXFZk7cw7rICQxxC4e2ZrsbNUm3Pca9dA8j8mKQyL5ZfJOtmVtHvfyezX/Xn5m85y9X7s2z/v0OZlgpPokclMmCpvHZfMaID9TCRrT75RKLLntlO+unF/k72WLvN31Qa40hbx8n07fXK+8x1aodeXxz5/jPWvrMaK0LW1Vf63mI56vGs96ruyNtU5ZB8+N94YCuHmOle+1598DuJZW8/LOs2gMN42vnTaQdNo745T6P9cX/SevCU1BQXI9tmyOf9z089wtZaK3eW5U1td+c+HLfqa5n+93P3kv0DzXKPcI8jPlcXBQ2VqNRfpd85z7orF90DO+bt3I5WjeR8hj6aD++vwz6cwj/Xa/vYWyLl6m3ZrHvPKZ+1mkHnTNy7aTsn1btZV8n919xu5eVxo3cnCavA/ef8Ao+3zzvmfP++4E0nHpdup5NwiuRYvsSSGwt21a1b+yz7eqq4PqVh4fyrPgTv9qWhtVv/29S3U6lP/ej/8VjhweRji8BpfLwfYunJ9LVUM8FmXwyGY1fWWCUTmIlY1FYINWR/lNCDSinIVbSKaJEAhwJO7Fixc56piAawIHyLaNACN1oYaf/vTvsJ1I4cwrryKUTGN8bg4Orw8ancBkiV6ngbomYuzwCMaOHmGS7+OPP2HwyKDXc4TwQG8vWwLcvX0Lb7zxOgLtfpRKRY7koSjyle0w5tfXYTEa0eXxwWOxQs3gi4YZE1ISSicgCVxS1ygXi6TeIjBGssYiGycNR0tXiiUIGjUDDnqtBqVCDmayVdUJyFfrKEPNtkYUEU0gSEWsIplKQdCqGUiia/mAyodUAilVrJIr16qoqOow2e344z/+EyzPzuN//4P/DRZBj2KugHfffZftpY6cOg4yObh//x7XAakVOzo70UbJq1V15ItFBjjIQ1fKFVLjf6mByMpQLEkWEaRM5ElJrcbE5CQns/a1tWFhfoGjt/v7+2G12ST7IM5VI9nX8LZOo8H0zAzuP3iIvoEBjtpOptI4c+4cKxk/+fidY8zZAAAgAElEQVRT5PNVjrreWltAX1cbapUicvksE0ZvffttmC0OzM/OYWFyHLnoFhw6LRxOKwaOHsbV115jazDKFUTkB20wYskUFhYXQX70wWCQrWpJKUrlq1VJtVaE22ZFOhpBKrwNs07AZx9/hJ6eHgS6u+Hr7EKuVsfNBw+RLOYRml1Ej86CVDaJC5cv4OjxMWhNAitMRBVYpUv5uvIlEcurm5hbWEJ0ZRWazQ14rWbOpxjPpdEzPASdzcz5wexuN1sJz87MY3J8hhVEFoMRlXQC5WQC2xtb6Dg0iuVyBr5Dg/AH2rE1PoOTfYMYbG+HtlTExBc3kZ2ax+ixMXjOH4eoqqGsViFdLsJoszFZSCQfqWDymyE8+eIG9MUKStE4g4tT68sQVXW8euEiQitryCSS6Onrw9Fzp1FQ1aF12lG3mFAn4Lgmsp0jqSj0pK5QfElH9QZA1fiXQfUG0UgfpX5Y12uRr5ZYxWuDFvHJOTz49BoEkfp3HRcvnYeYz+PxFzdhoQxEWnA/K60lGBS0D/Wi7dRhZIUqHt7+Ega1BqfPXYCxPYCqzoBMJIpCOoOf/8Wfw5Qvw02EfbGIQrUIX18nzGTPHE/CUlHDAIHLJJr06D4yjO3tdeSrZagMethhYPvJvEFA59kxaDt9qFdVUCfyrIJ7+PgR5jbXMDQ2hsuvXoVZo8W9Tz5DPZOFw2CAWKTk60ZEYlFWJLR5fajkiwhvhKBzeSB2BuHt74ZKVcbi44fQERGQJ6sWgW02XaPDmI/HsLS9ictXrmCMcmLVRM5Ly5MnsUNmE8RiEX/1l3+Bf/Ev/2c+ONEcN3X3Hq699z6ODgzDBDXK2Ry8wQB6h/rx/k9/Ckuxig6tmS2Hy6Ta89lw8Ve/j6xOAGHBU0S0ry3gtYsXMdQ5gHo6i4lPryEzsYRelxe5XBadY8NIqsrQm41wdLcjjzKKS5sw50TorEbMri+jo7cPao8DRbEClzuA3PIaLB0BwGQBwgkktjZx/fp1HD16iC1FqzSPknDIKKCsBqxeNwSTCaVkCoJYx8zDp8iRGoosI/t7IATaUFhYxuSdu0xuEom7uLoMc5sXR167Cl1HG0oVkefYOhHJpFa+cRPFdBp9I8NwHxtDaSuM1fEZbESi6Ds1Bl1PG6wmM6JTi1h7MgG/xYnV1U24ezvQe+EERG0Vdz/8EOZsCdpkji2JqzoNErUKvCODeDo7i2PHTyJNCthQDHqzHr/8O7+FWjmHulaNZGgLlloda7PzWBif5kOrze7AibNncO/RfTg8TpSzeYRnlzHY04cvbn+J7/zGDyH4PQjNTqOnuxfhyWnko1EUKcecWoWZaAxFuxmGTj8Epw0jo4cw4O/CH/3bfw+bwYSLVy5j8MQYNtdWcPf65yhux3he9/g8bP186twFPLl7D1NTM6x+HBwZwvETxzh3Jh2e1+8/QGhxiZVeG+EtdB0/iu5zZ7CVyuDDDz7BmZOnMHrxPB5d/xilTAbJzRAsegvOvPYqImKRiQ5TuYrFD79A/MkMzCoNKlYj+l49D8vYCMpEUpVKEHJ5lDZDUGWSPC7NwS6Qy4KqKKmeH9y6A4tOx0QI2QElM5ISenFpHkajCYlsFpGyiJxKDU+bD952H2LxKEyCgO9/6zsQswVU8yXcv3MP4Xgcbd1BeDvamXQ3q2qwFmvQF2uIR+IwtLkxkwjBPdCN77z9DtZnFhGaW8GZ46eRiiXw85//PYKDfQj0BHHkzCkYSFFus7LKTrCYOZiGAT9yK6CIZMqpjDqr6sii0mCxIzU5w/3AbjIjFNrGrXt38C//4A+gdXvwwQcf4JPPv8Cv/vBHOHXmFFLJGJ48fMTzSH9vH9sOl+NxVIslPLtxA+ntLbipTrY20O5xIZtKQqPSoFAqsh0lqaVtTgeTcOVMDn6rE6VsgYmrfK0KrcuO9VSU1fOFzS0OqCFaRXC4YOnphm1kABq7FX/0h3+E3/3N3+HcyMmVJZhdNrZSTRTyMLf5sU559nJ5CAYjbE43krkC6hod/B1BTM/PY3F1A0ayWhIrqNCckU3BXRdwcvgQOjs6kK2XMbO+yOPYZTLjSGcP2t0eXi9EnWQFQqpHrU7P9340PoFQNAGjhZwoiDBUIx6NItDmw8joIGx2ykMYxQbZ55ZKuP7JR/iNX/sVdPo90FKuPR3Zq5ak7Ty5HFArUXRiQznCUc1N0cny3lYGHRkg4/2ObBvXAIWbCEZ6xJ7oesX6STmajeymUUM6m4fBbEM4msB/+I9/BJPJDI/Hyyq2b7z1JtcT5YT+P/71/4ne/kF0BTrZVttutmF8YhLr0TC6hwfQ0RvE6NFDvHfVUsQ3WVORuwgRoA3FBeUip+A6DiDkNK5ErInsnkH7VyYK1Wqk0jnOl5nNZnDr1g1YrCZ8+9vf5DMDuWLIEfa01rE6gAOQKL0AqbzqqNJ6pSXlYhFLG1uIJlNwed0c5PWTP/yP+NE7b8Om0cLndMDgtKKqlXKUU53K+YKo/aw+H+IbGzwv0b6VnsvWMeyWIEBLrhTJBG58/hlOnjjOeXysdgfqKi30ZiuraZ/NzCOdpzzklOczhWQ0gkwsih98/20cGR5gy3Q9KStrRLbWWOynJUvVuppdEaoaNYq839dDTwqAcoUMIZnc5NyYiQRWFhcRj0bQ6ffDKAj425/9A0aOnMTC0jLe+aW3EehsxxbZ4qsBo9UMq8MBlUbgnKGJdA6boRDy2Sy8ViNGersZKCLVeiwWY/Cwt7cXbqeLf0+gHufbjESwMLeInp4+pJJpOO02+Nw2/F//7t/g1ctnMdwf5Jyj5EpzEMHYfDBVHsCbgeuDDqStQO2vAg40H8abwQvl/rMVmPMygI2yPEoQZj+CUQZXZIBGHvu7BONgI78q9V1Z2SDND3sIRvaAksfhVycYmwE7JXCtBACa368ZXFbW8X71JTkVNcALsjhmclShxm6B6CoVO0ow5+A2keaN5vLLqqJm9cluGfYHd1qB1rttKNtOSdfLxFWrPi79jin5fV9hv76tBKPli+V6l99NLtNewGl/gpGuJ0tDJcEoE9rNz5B/Vr5X8zsqr1H2kX8qglF+X2W/VdZTMyin7KdK4rIViLb7LpLdLqW5kRSpMsGYxeTUNCsY2S2A1jqRrI7VipQ5u+0sl/Gg+UcJTivLfhCofBARctCzvsq8JtfpQQSjso339MMGQdE8z0prbsMKrUG+Niv0lGOhGchXloXXFgrwYpvWXbBW2S+UecSU9cxj9iVtonf6SQuCUZ7Lua803uu5OpbJmoaYorkcynVBWYfNQHxzf28FyB+0RraaS+SyKEkDuY6V64RyrMj3ofeVyyTPr839XdmHlc9qnmfo+ewsorDu3Xm/FxDqrcYxXbsvwdhC8b3TZgrb0uZ2VJa/ue5fRDDStcqAlVbtrHwP5f33zLec7vrgdaR53eZnHUAwNs+dSrK4WU3VvB60mk8O6oMvM/80f+YggvFF92ueQ5X9vNW1L5qnlWNVOfZbtd2LntVq3W4eI8pntJo3XvT+L/r7QW3F86tsO98IVmre87Wao1o/8xdPMO7/blIe7l/k10Fz7X59prmudtub3GQUhP4B47l5L7PfnqB5nlXOr1+9fNLVe+adxg2/7t5C+R7yveX+Ja/DO88jgpFAA1IwHjk6isg2EYz2BlhAhJoauUyKFX6kDJQUjLJFqhRvyRu3FgsuLwyNA5WygYhwIkUGReZVqjUUSiI2N8N48OgZWxmurq7jypUruHr1KtsV5nOUS8vDyg1Bo8OXX97hqOPgwDAmZ+ehM1sQjiX4XpTHh3LTkPUqqfBeeeUyOshOsFxkcIpsAGpVES67HRajCbMzU5iemcLIyBAGBgc58i+eTODe5ASS5RJsZguGgt0IOJ0AJVAnfEQg21KNFBFCh0Pi0uoSsCQS+M95W6SBwUqtag3VisiKxVq5DEEj5WBMJWJMvpU1RsxtRlCgvxkNDDqksxnO4zgw0Aufywmb0QAVKSgJuGSPFqBUraOu1TIYP7+0jD/8oz/EpfMX8Fs//HWIhTIr4WLxGCr1GkxOG1uEmA16TI2PY3p2DnML8xwxZrCYYTKbmWykdqQEzLxBqAE2qxVdfh90pO6slPH48WP2nh8eHub3J6KRPN4TySS/M3m4c1QogWwaNbKFPBO8dF+yiyJlYyQc4WuikRhbunQHu2G32TAzO4frt+9DozMisrkGu0mHC6dPsq3XP/z8PVShwdGjJzAzPY0unxduiwEo53D6zCkMHx9j1Sk1EEWQFytlBgjNNiuisTiWlpfR3t6Onu4eZDJp5PMlPHk6yZZdx0ZHOR9VOhaFxWzExNw0HG1eBi5d3jb4fAGMP51ANpXFw8+/wGjAD71Rh0uvXILT64IIEWa7HRVqFo2aVVKlSg1PxicRjSfx2bvv4/LQAE4dOYSOYBcEox5qnRbb8ajU3h2dfLjZ3AhhZmYeHrcX2VQaVq0ahVgMD+49QOehEWyhhAzxZKUSvnXuChOM+ooIdb4ATaGE6M372NhYR0yvQtexwwiePsHKxUg8jkpJ5Lre3NpkhcHYyAg0xTLWJ6aRCEcQL+exFQ/j7W/+M8RD22zne/jEcWgNetTtFpQqJaTFCueUJNUlRXuSbZ2O+r183FZs6DgCvkEw8mhoRMUz2SjWURCArK4OyiZkratRnFrBkw8+hTZfQlVdxeU3rvKy8uDT6xDyJThMRs4rmFyLoqTRwjgQRM+bl6Bpc2Hx1i3c/PgT+ANtuPiNt6DzeWF0eZFe38CTv/0ZEIrAUKiyzXG6XIDgMMNOeRFENeyEu9dUyNZFFJwGBE8fxfSd2ygVC6gRgVFVQ6hroe5pw6F33kDRY4GqUodB1GDr2QRufXoNiXic+96VK6+gms6i1+OHQW9CnsB9sxGGrjYkwlsoVavwtndCzJUQWVhBXWtC2e1DulRAKZtALLoJl9mAWioPQaTxImKzkEOomEFFVcXv/PpvQJ8roLi5imo2zX+vkIpUq0Ndb8CNR4/ww3/1YynfgcGAm9euo1YWcfXyFRRzWbaMpmADVbGIz3/6M6SXNqAjBQelgfU4ETdo8PZv/waqOj3mJ+fw9PETXP3eN9HZ1YV6JAWxXMbTB/dQyxbQ296BiWdPYTSbEI9H4bfYcOzCeeRRwfrjKdSjacBixHIsBG9nB1ZzCZT0GtigZ0WHv7MDHU4vWzQuLS0xKNthd7A9bllQQzTrcPLVS8ipq5zX1ulwIh9JILu6heV7T6HPVWAzmDF45iTW4mGUM1kYNFpWnnYN9cNgtyBF+fCCnSgJWsTSWVShhdPpgUmsYuXzL7CxvIRT587CYLHgybUbiKxvQmM04ND502g7cxzhtXVYtQbOhTjz4Ak8Pj/6Tx1F1ggsba+iWi4gaHeiFE3yWIAgIJRKso3xWmgb+Uwe/R19mHg6iVgtz+TkwPAAjCo1XGoBFqMV1WgcH773Psr1GvxdXejtH8Cjx/eRS8SwvbSCwc4ejB06ylbFg6dPQO2yo1YqQk0kWU2F6Moybn/2Katp3P4ARk6fQvvJQ0ipa8hSrkIR+LP/9BO89fqbHPzhdDsR2lhnpR9SOURjYSTyKWTSaVgMFs5tyqCqRgOdyQhfwA+jyYg2rwe5ZBLb6+vwma1YevAY/t4eOEeGMLG8gtmFJYwdPoLBkQGEIlto97qR2gwhH09h+PgJCAEvBIcDBq0BxbkVzFy7hVquAEewA12Xz0LwuxHPZtjKU1cq4/HHHyO8ugSVWY8z3/suHP421KGFuLaJz999H5VMFpVCiYmSra0tXrMorx8p6Mme8dnKCgLDg/jGd74FrV6H9NIykrEInt57gNDkAoPzh0+dwKFjYzC0+VEw6/Gzv/gvKKcTGPV3YXtyHvlUlnN2LsW30TkyhNNnziK+FkJofhXdvgCyqQxWNtaxlUrg0MnjcLUH0HPiOOfyZPLGaOA8abRLklTcEtHIJnA7aavVmLp5G0/v3meCkQKLSK35yje+gZHTp1kp+OGnn+Fv/vZneOXN13Dq/GmMP32KS5evwKZScw5dIi7FQgFLDx+hls3AZbMin0hwsAwRUGozBQwQddVQKak1nEeUrGtJjZWNJ2G3WDkPn95oYAv2gMMGC4DsVhxWiwMpQYuZfBLt506g98xpPLlxB6t3n+J4zyA2l5dhtFsweO449ANBZKoVbGxuwen2wOX1QW+2YHFlDelcAel8nkk+DVmHawVY7FZkC2lUCjkc7uxFf6CT92DbmTjujD8GUTZCtY7DwT4ME6FKrhc1EbVqBQZyo6iBlaJr29sok9pPS3n5iuy+QPtGIsM7OttgNOqRz+fYYaCYz+NP/+SP8Zs//AHcdgvEIinZ9VIAlxTX3vDnaDhIqCSCS3mIVB7mlATjLkhDQCXtAKXrmpVfrTb3nOuI7MLLFKamgtFsZTXUx59eQzSWQDDYg+9973u4/eUtrCwv49jYGAfJffHllzhz4TK7M+jUAmwmC+7ef4C18DaOnj4JrVmPgaEhmIx6VAsF2A0mtr8n5xkKCsumUzA1ckIbyIKzRvarZLcrMtGo1tBeneNjEA1HcffLu5iansDgYB86OtoxMjqEtoCf9+oUuc+5dWQQhg621TpEUuiZpPzQVaixthXh/LAUkEV7z62NNSzPTuHM6CgqySTOnzyJ0VNjgEHKV0SEHdUZOU5sbGzw/pRSENCerqOjYwcQJEt6qj9qE1rD52Zn0NMdZBC+mxTsZRGFSh0LqxuIZ/IwWe18DhFQw0c//zmGeroRbPehp70NA4O9KOTS7FYiWeeooAWpP9Uc4McEY72OcCyGXLEEjSBwrkur3Y5AgPaMT/D08WMYBC16g0E4bXZ88O77UFW1oLz37/zSOxg6NIxCuchW9slsGrFUkgPC4mQnS3lvOZCrgqDPA5tO4PPLkydPmGAku9hDo6Po7gpykBjlkaJ8xvS33p5e6ATJLpjGCil2r3/yAX7wK7+EznYKkiox8cU56mjfyhadUsCkmuwpFRHyyr4vgxT7HVoPAnpa9fmXAbD2nh335gtpfp4SGN7vAP8iIE153QF4wU6uE+prsi0cqUmnpufYtYGCR8kmVaVinxt+rPxZegYFfvC7/SMIxmZAUX4G/f4XTTA2+BmJVKztJeUkgux5pWErsORl2lwKc9gFR2TSj54tt7EMdMggasPFal8sSvncXZBEKjPNd7LqSM6ppnz+3u93o9Zf1JdeFhhrJvCU40uy6n5ewSi3L82DRDCeOnWKz3jSeiTlTGv11QyOK8EnJcioHK+/aIKxFcDaDIK1KosSpN0N5mmYn+5jN7irYHyeYHw2Psl7KbJHJSU69QNqf1mB1QwsvywwrKy7ZvB6T5scQIIo9xsv24+aP9dcpwcRjMo+p7wPv8uOZbE0r8j/70cwyvNP81hvrs/memKAbR+CUakc21M3DcVHK85/PxCVsCu23VSA7cqy7VdPDTH6nvEol0Um6ZrnKhkHVZaleTw3l/NFa1fzflRuO7ldZDJWbh+lLaj8WcYJGpOmPPcp141W/UHZns3zqbJN/ikUjK2UigeOx39CgrFV++y3v5H7BdXPnj58AMF44BrJe4a9CuGW54lG8I9yz/ZV16uXW6tffnb6xxKMcp9U7gn3e/p+Y195rbwPaN5jthqfB9WFcq16bu5sKuCLxvbL1+beT76orZr3g3KZm4MP5DpREtJ7n/T1CMb92mO/dUd65tcjGA96Vqs18kV1pwzAkK+X6olS4+3mKzzoubt7zsabKTgz5dzZas+sXBNb9Y9W46HVetN6D/zVepw85yr7vJxLWC/o9jgXqP7F2xfqyVQWv/fjH2Ns7DBi0Q3O2UGHI8kuSQ2y8yTwwKiXCUbZHlWK5COCkSA05f5u9+XkyO/dTaCcv4KATIPJhFyuhGQmjy9v38X6eggnTp7GdiiMSxcvMjhQLhU4H6TJbEIoFsPDh49w/vIVlEsVJnAcbg82NrdhJEUM1MiRVVxdxdFpVqsFp8+fgt5IwICKbbBIDajTaFAuFjn/28zMNKamp3DpymV4vB7OOfjl00eIlwoMvA10dSFAUcKk7mPPcA00pGRkKT0dyCUFI/vAU1462fubLCLVWskPnBVcdahIoVUVodOo8cX1a2yl6us7hPlwEnVBgEqrQUd3JxND0eg2Otr86O5sh99ug7pS4v91bNelRrmuQa5SgcFqwT+8/x7+8q/+Cv/2X/8bSSWVK8BoMLFP/PTcLFsMBtrbEHC7YNbr+R2fTIwzEUf/b0djDCwWihIxR8o+2iQMDQ7i1JHD8BNomc1yvpjJqSkEg11syaI36FmxmC/kmSylSYk2K1I+Pg1bxRHIlklnsTA/D+qAh0cPQ6tWs20btRO1ASFYc/OLCGfy6OwbwE//+r/h1375HRzq70M+k8X1z67j9u378PnaOHfbxXNn4HfbAQL5e4Moa1QoVipMMFoddgZ6iLCl3D1TMzMoFEu4cOECg1Lh7W3odEaEwpR3TcBQdy+ysRiikW04vC7k6hXEygVEU5Qs2or+rj4IFTU2CRgff4yePj/h72z7RepSg8nAeYRIJUhWsLWaGtlcAVNTsxgfn+JciL/72z+Cy2Hl/k7dJhIN48mTx7DYbAj29ECs1eHx+pDLE/CjZuszoVzG1vwC5xUaOHYE0+FNFLUqJglJ1dft9qIvEECb1wtDHRh/70Oszi1CZTKynad3sBfJWgXZQgkWk5UBsI1oBLNryxgcHobTaMKdT64zgGv1OZHKZzDU08tWnu1+P6x2KzR6gUmyqlaNTLHIgDHlyKxX69BWqmw7uhPT22JD16xm1JLtcKXGdpI5iwYlssar1GBPFLD54BnSW9uweO3oPnGEwc/kzDxK69vQ5ol0ExHfiEE0GmEaCMI12of17Q2sP5tkdVsyk0bw+FEcf/tbMFptiE5OY/3jT2FOFWCuSQfIglaFms2IRDQOs6iCv6YDyiKyBiDnN6P72Ajid59w7kjKN6cu11GgfFf9bRj51e8g79RLY6uqBSIJfPnBx3DoTTyOw9sR9Hj9OHnkGJLrIaxvbUDrsqH7tUvQtbkhWE08P6FUhbpGZJgOsVgOpXIZHpcdVY2IukpEMZWBTWOAmMohVcji7z99H7PzkzjT24dBnQlCIQ2hVmHlBSkyipRvUCNgfHUVI+fOw9UdhGC3YWZxCcdPnkSgbwC1ahk1lcjzTyUcw82/ew+mksiKFiK7tzJJLCVi+KVf+wGi0TiiG9ucK7GnrxsOswmlVAbtp8cgOgxMIpaqFVab1RIZaMIpFCaXoS1WoHfYIGgElIsiajYDYsUcW7hOh9eQQRUevYVz6waH+oF8mYku6ved/b3IbW1xvi6Y9UhWijhy/jTSpTxbobZ1BWGoqrB46x4mb92DoVyHDhqMHh/D1OI8XG4X2jvbsby5ivaBXvSQ8raUh8psgdZsoSZmpbxOrYdQKGH58SNsra3gxMmTsJIV581bSMfjqAsadA72I3jpAhuW5aJJpNcjCM0vY/jIKEomDWKqImZX5nDsxBF0Bjq5Pwh1Ujyp2WY3XyljeWUdP/+7n+N4zzBMGh2mE5swd/kwszSP10+fQ9BgRy2SgtPuRLpYQIbGgd2G4NAQFu7fx91/+DksJiPOvPYKfJ0d0DucTELVyyLbpObTaaRTaWxHQrh09RWIxRJSsyuw6AzwnTgEdXc7JmensLS2zsAfKeBobk4mE3j26BHb1A62d6GuV0E0q1HI5uD3BBBeXMPC5AwDCkQwEsE1vTDH+WKNJgNbp4+2dyFYVCEWiyNt0mMjmUKMlDIOB/oGe3Hy/AlWzWxPz2Lp2TQuvPYa6mTlbDKynSURw2I4ymSHxmZGQVAjRrNIpQpNvoLcyhqW7txBPZfj3Ivoa4erI8B23YJKjc2VNdgMRjhMFiS2I0BFxOUz57C9sQGv18+i3kgpi1S9BJvDDivl7dvcQraYw+L0DLoNDliddjh7OjnHHFmHGzp8eDLxGFvLS7h64iyeXb8Fo0oLLZGEggZdQ4P8Wa8vgJVnU9he3eCAGVLo3Z+cQEdfH6weN2x+L8bOn4XJ50VZrLDTgURNNHLwNQhGWmtpj0VKqGwojHwyw0FHVO/xTBrj83M4cekS/n/m3vQ5riy/EjuZ+XLfNyQSiX0HCYAguBZZZLGquqt7epWsaU1rwh6NZY1athTWJ9kxH/wPzAf7q6UZh8N2jN1q9VZd3a2uvarJ4r6AJPYdiTX3fd8cv9/DAx6zMhOsUmtmEMEgiVzee/fde9+95/zOORaXi6/n/v2H+PmvfoGhUyMo5fO4ceUVnD01Bk2lglQ4CD2RETSWcxmU1GrOeSbLPtAzkcJXARSzOWTLFRjsDlSVBH6reY4lpwqyztyaW0Bqdw/dNieQybI6vRCOsdW2fnIMe5oKMNCJmskIm9qEd/7X/wDFbhSdZgcXoPRfmELv117D4uYqPwttTgd0eiNyBXF9UaxUOfcolkyyXSWRLEazmcepVlBiom+QyS/KdUwUs3i8OIdkNgOtUoWx3gEMdPbwOVEWNUhFXynz854sL9m+mOwpSZlHmZxqqqAWgX0C+JPJGFZXlpFP59DV3o4f/+j/w3e/+c8wMtiLYi4FHVkZHmYpUFtxUpGkYGTLetEKvH4jKoFHUjX/EejJuX3HwLB8c3EEitQ9L6mHUDyAWmfA5qYf25RPvn+AWCwJm93OuXo/+MEPeK307OlTbKyvY2BokAsfOvr6USnX2EZYq9bh6fNZLK2v4dpX3sTy+ipypQLnj+dSKQz19qK7wwedTo/AQQDr66vwtnvQ4fWwqwbZvos9lhERBAIh5AtkQ6pFNpnCsydPeE1+/vw0PN42GKn4TUF5QYeOFaIEQYwO4AwaBatDDTojiuUaktkS/PsBbO4fsM06kZgzjx7ArFHjtfPnuE/3+Tpg9thBj0nqD/Q9BHdswPwAACAASURBVJKRHeDW1har9Ei919PTc5SXRK9T0Q27gKjV7Iqx7d9CT083xxUMjY4hlsogmcljcW0T+XINpZqCiXUq5ArvbuPa5UtQlAvo7+7E6MQpFDJJzlIlrR+1iYrmBFK71BSc35xXKPB8fh5b29uwOZ3IFgro6e3lYg5SzD6fmeGCxq4OL6xmMxafz2PuyRxy2Ry+9d1vYWp6ir8/lkrAv7ON/cABzHY7Z2NSsaRI6igweeoUk8LkskIFduFwEFqNBsODA+ju6kaRCierFXz4wQfY2fZzQSPlMdJegNa121trGBvux4VzZ3kfV60UuOqL+yXXK4qKXd6AkppBund10RfNCMaTwAP5ZlReVS9XpZwEFMnB4GbvlWdN1YPrrbbR9cDpMYDbevMtgdJyBeP8whITjFToSgSjOCPRXlAEIqQ2lBOMZJFKER1f1CJVOjs5IF4PYDX6fz2w/zKAnUQwHkZNiYrhQwZWBKlEckA6XjMwWjrnZqCOaDctFifXK6LqgRY5QHgSwVh/J4/7pEiayMH4+n75Yl9qTTC+bD+Tv68ZwchYsmwsyp9B0j2nogu/388EI1mkimTCyQSj/F5J/5aPU3kf+acgGOXX0qhP1ANy9e0lAaNyZUZj8K2FgnFxCVdfvX5oiS4WQVP7SQqs+j78MsBls/c07O//BRGM9QD00XxLSuVDglGav+Qko3y81wPzUr+qvy+NgE7+nYxgrJ9LGs3nR/MWd6bGI6/h/fiSFqmHQUhH85z8iHIi6STAWv66/HkoHwetvuP4+fSiwpauVbo3UvtJeYh0fvL5Wt6+coJRGncnESH1z2P5eP1dE4wSsSvvTyeOxX8CgrHR/ak/j/pnaf2e4ajdjmIXPt9vW/afFgRjozaRz+mNRsjL9LNWz7Qv8tqXIRjr209+vFbn3qx/NFr7SOs46e+mxQxNLla+DpG/pVHbS/e/OYH3RVr0+L0nzTn1z8kX127HMR7StcjXQC8+i19U7dU/x+k86tu+0Xz1UveR1z+NvYRbzU8nzg2yg8vnsZP6zOffK7rzSG3Q6rjyNmz1LJPPcfXPyWY9o37OaXRP6o/Zan3Vqgc2mu84t5ficmQEI7fVH3/7Si2WSOK//4u/xNmzk0jEgzDoRfsxWqQSUJVJJ1ApFZlMUR16zoqAmZjfIdlhNmuM+oblDkiLFlLUGU2IJVLQ6kwIhqJYXFzhirJgMIyZx4/xyuXLDLQSGBdLpTC3vs4VwpQ/lE6l4LDZObOEbJz0OhNS6SyTO77Objx8OIMHjx4ywRiOheCwEPhNIF4FY0PDMJCVWCwKo9GAJzMz2Nr24/pr12G127ETDiGcTsCg1aHNaoWZVHhlIhgp3JnsNMgqVUYwHiq5KIOMQ3MVtOGijZKo5CJAgrqhqlplBaKyWsWdWzeRSKRg6xmCP5FFkWxJKbdDr0WxWGAVKQE5wwN96OnwQl0rs/UrkZMUVF6uqZAtFJlg/H//7oe4c/cu/se/+iu2DiSys1IsIxqLYW5hgVWMVosZk0MDcNusyBUKTMgptVoGQel1jd6A3f19+Hd2seXfRiqV5sV2f4cX02NjaHM5sb62jkePH7Oi9Oz0Wc7coSwYsdNRNmOa7ahImecPBaCgfB+y+0okENgPwGVzYvz0KZQKRWiYiCjwd+xub+Ph4yc4PX0OREn+n//hb/G//E9/jWouh53NLZgMJiZwotE4xk6Nob+3h9VKahURBwUmZunmEJhLVrl0bbytVyo4HzKaiOPihYsIhcKYm51Fh68T3b2D7Ndp0urgX1vH/t4uoFUhVS6wLWhFJTBx3uXuxGjXIErxDDY3l7Ef24LX2w6bxcTKiHQyxRX2VEFeLlYYhKLq8Uwqi9nn8/j2d76Nzt52pLNJEXSsVZFNp3D39u1DWyszkxNjp09DazAxEUgqRTUpuQo5JAJRzrnc2qUcMxPcdgdywQjufvIpW+MNDw1gbHAQq0+fYX1hic9FZ7egb/I0vCPDsLqcUKl1KCmUfG2BZAJzi0t4/vQplBS+Va7C1+nD2OgoNtdWOLtzeKCfs6BcHhfylRJbFabSaYyOjOGN115HpVAWiXJpQ0DAiTgcjgPgDx2VjjILaBzQeChV2E4yI1RRqZahLlXghBq1WJLBbiI9oFdDrVWjHE3Bf+choutrQDYHi96CvsuXUVQrsLm/g42lZTgLVRhrSlYA+PMpdF84iytf/zoKkTCW3/klTMkC9GUV54zldGrou73Y39uHoVCDr6yBIldAVltDuk2PzlMDSD6YhSqeYYtUVVWJRLGAYp8bp77/TRTMlI9Zhraswtq9Bwit+THW04dQJIpVUvJAhTPjZ7C3tMo5H0SUdZweQV4nwDc4CJ3JjAwpKpU6QNAjkC1BadDB19OBil4JqBWcS2hW6VCKJnFwsIebn32Mp/dvY8RkwaW2DjiECgTKcCtSZgUB7gLSNQUWdnYAux22nm7spVIwud14/atvwWJ3oKwXkFVVQUmw6nwFy7fuwGEwIZ9KYm1zHeFkHOvbflbJOKx2jPQOMJgMAQxKCzVg9CvXIHQ6UVArUKVTJSu9bBG5tV2s/upT1BIZKPUaODo6kCyUECvnYXJYcbC/j4JGifGL02h3tiO9swdHlxdbaxvYXFrBqalJ1Ix63H7vNzDbLHCTFW6lxOQHzTekOKJCD6+zjW1viWQjxQbNH+VCEdFIFCq1AJPdghz1J5sJnUTEEEBlMKCzbxB2e5uYdVRTcZ5uOZNGpZhlwh+buwjPPkc8GeMM3bbuTlj6+pEqFZnYaTPYMdzVj8jBLubWFpCs5FBEGaMjQ+hyubG/6Uc7nVulAmO7F47RUazNzePHP/4p2jUmdFid2C+mMHTxDGaeP4OuXEOP2QVVpsBE/firr8A9OgzUKgikUnj83ntIra1gaGQQo9euQm8xI5dK4/2fvcPWupQlo7eaYbJbmai5cvESdpdWUd0LIh2OwjM5Ct/FaXxy61Msb2xi6uw0dFo9Ricm+f23fv0bRHb2MNLdi2g+AZVdh2KhiOtvfBUGvZmJqEomC4VGw1nHn334AdZXV1nZYjOZ4TFaWBWcLZWQtRgRo3sQT2B8/DSuvfEqwvEgkMtAlc4jsLKJ3v4BpBSUfdqBWLYAt8uFUqWAZDyCcCaFWCGPmloLg9YAS02AOpNHkp4/wQMINhNcU6dhaW/j7GOaywhoJzJTmStg7uET5KJxDPq6sT6/yGOTslEregHhbAJKtQoWQQ1ttYbRqXGkyFJ2N8jKbGtnOw729lk9rnZasLyxikImA7NSg0wghoHObia46PzcRDhMTcI7MIhUMMTqLup7RocTCyurmF9ZZTWsYNCjs68XaqMBCrIaPlQI8aLxMJ+D1gMEJVPhkapSY/Urg81UyMDFOSpsh4LYCQaQyGQwfeECLGYL7n78KW7/+j1UM1n0dnjwtRuvQV0pY31hHm6bhZ0PyJJ5b38feqsF3t5exMJhKEMBWNvcCISj8EciGHvlChwjo6hUSiiqASUpm/M5HDyfx8qntzFktKGayvD6g2zYo7kcBl67CtXEMFIaIA8FnEY7Dp4s48P/5ydw6s2wu10YvnQO5rE+PF5eYItxi03MXyYn562dbQhqylB28lqNHoRke0tuEPlCHmolfaflMFdRxdl7e9Ewq/wNOgM6PV5Y9SZUS2Jmn4ratSgWQZHqr6oQeH0YSYrKryLn/RHYXWPlnoYUmHNzyMUTmJ6YwP27n8Ftt+H0qWEIigq5x4qJ10S6SCZ4R0ETVCIlrufqF//Spk0CdqSNqWhjJGZhSQV1L2xsxQ4hbkyOVvNkj6HD1u4BfvXrX0OnN8DhcHG+6KNHTxgA/6u/+iteOxPRT+1A6zgi1MoqAblCia1BiQh8+mwWD2dmcO2N17G5vY1kOgmzychEVEdbG0YGhxhEXV1ZZZVfh7cdY2PDvL4VN1F0vTV2BZl5+pwztylfMB4MYWN5CUS5/ct/+UcYGOhjZaggEBkgOhUQGMlgJbkV0L0iZUi5zNEHCqUWCrUeqVwRG3v7CCUS0Br0uHf7M+iUCrx5+RI8Fgt8bhdqWrJxJWUR5YCLjUX5g+FwmBWJlAdO6kWySJX2GNRGAlmkCioEAgHs7uxgbGICO34/2n1dUKi10BhMWN3a4XxQygJNxOI43deLDocdJq0a+/4tTJ+ZgMtl50zhmoqiD6hfKLhgUE0EIxX10B5Go0EgGEI8nYbV4UAqm4PN4eB+T8A/qSip79ltVpA6lNaKj+49xL1793Ht2qu4dPki7z9ovU9rZHIJoLGupJz6fAEba+tsJUyW+pR9S9dHMRCJeAwGnRZupwMaQWDTlCePHmFlaRFvvvEG1tfWEAmFeO9ExLLZqMP46THUaC1XykNgMlgkTiUrYFqD8ixVoQxjsb3lBA/dA7liRRoLjQCFRhtUqf9LQDb9/3dNMNLaVzpv+fmdBNnI964vAhfNg5KkPie1C7UVKRjn5pcwMDDEClO1mpR9pIwWCz7oM9SGPC4OFYysc2ZFzZcjGOuBAjofCchr1Ab196vR/rxRe9F69qidKG/+MPtKAsjlBGM9QFf/fXTMVgAb2SlL1yH/rJxIfRHoeDF3sNHx5L+TX7NE4slBGnl/kCv+jkGaf1w4VSuASX5d4r1qbJEqPXtoTqSii7NnzzLBSHMfFRvIn1XSv+u/uxWYJX/v75pgbKSaOAkgrb8GOdhXf60v3usmBGM6w3m1Vw4JRiqUJ4tjiWBsNHZOAi4bvd7oXssf+dwXm0xQJx3vZec16RxOUjDKv+94rJNiWTxDadzUk1jytpIfSz6Xyucd+e+PFci0gDg0IJZlSh2tqeTzz+GJ0vnwPCHLzasf59L/X1x/iW1e369fnPsbtK6M3JGuUz5vNJpLj4ruZXJ4ed9tBPSedB71x5b3f+kZIz1fj4reDi2tG/UZOflQPw82mjOkviBvW+l99Pfv2iKV1tJcqiZTscifvw3HwT8BwSgfy/L+LL926Vxajnu+Yc0tUqXiGnk7H90X/mVjBWOzvij/fau58qT55B/7eiuCsdn8L7/P9fe/1RriZeZOek99YUWza2z1fKLXGhUKtCoe+E9NMDYa163aqNFYE7seqfyPSbX6uaB+ffky/a35vT8MiG9yU5p9rqkCvYHLgXwu/iLPR/G68KUsUnlOlkcOHKqNm61BpTZuNUbq27nZvC2fs5v1wVb9Qr4HlM6HCUbitshFTm7J+sffvVqLxUWC8fy5KaRTEbbSo0VqjayOUEUqGUOlTBZHOiiJYDyq9+IIWc5WaWWRyid7uIiSbiYRmJSlIpClVbEMnc6IbE60lxkeHoVOo8X7773HJKKvo4NBap3Fgv6JsyjVaijms3DYrOj0epn4JDWc6DajhIosA5UaruJ+MvMUnk4vcsUcK71ITUbqxamJCQiE56hUnC1IhM4HH33Myq6+/n5WbBAFSu/VELBAnuxUNc8V80omtIi8YnsbKYORHxhUbU2djhSOlL9I9lBEmYHt32qlEhNatWKJ85EEnQ5ZQYPtWBL7BwfwtHlQyObZ2sxoMGBvd4ftW3u6u1CrlVEqFzhglSxZBYUahWIJ9x89wG/eex8XLl9isnVq+iwGBwZ5Ubi2tobFpWUxPycWwen+XkxPnGbyTaMnhQrY8pIUh8lMBlWlCtQftnd2+RrcbjeUpRJmHz2Gw2aDQW/gjiSoxYwMnV4HvU4Hg8GAdDqN/f099PX3YWBkGDfv3WVwhs5Dp9WxPandakMkHOY2cZAlol7PoNjTmRlWVbra2rC6toaN1RX8yX/zrxDY3sGTBw/hdrjg83UimUpicuoMqwZL5SKfB+VSEgFOrxEpQf2DrFndnnbOYlxZXUU6k2GgnSrZCZyy2ewwGEXAUoACWxsbvCkjcChfq7DyEoIGpXKNbVQruRKKmQKMRjXu3v8YuWwWY2OjuPrKZd7U0Zgg5Va+UIRaSQS9Bnfv3EcqmcGbX30TSqMSyXSC1aNEzNVKRfz6nXe4HQYGBjnHh3IxVTodn//s4gKytSITPGTTSGqjbDgOr9MNm6DB7sIy7t38DIlknG15B4YGGDQiANFhMaFvdBTW9naoyOJUpUKBlMg0V6vV0OiNePL0KZ49n0Obt50B3/BeCMP9A9wnKc/v1WuvIp2Kw2I1I5qMcT4oAXFOqwMTo6eQjiVhNOgBRYUzPIlcFC34jonGw3XQUTqCVIVGdn1ag44tDYloV1cAg1KFYi6LGmUuachmNgc1fTJbwNxvbyOxuQGhWIDVbMf0W28hpwT2/duoxpJoy1RQDkRYMbRXzmGnmIWtqwsetwPzNz+GKVtGl5Vsbc0IKypQ+Tw4CIdgLAGenALaXAkVoYacVY3eiSHEniygQso8yj4VNEw0FbtdGP/et1hRkdjahTpdRGR/H7tbfnR72hGifECTGTMPH8NlsTGASwozIrsVWg1CsZhowaxQYGthBWaNDrmaCgWXC53Tk+gY6UWmnIXSoEU5X4a6osT2yjpu3fwUwe0t1KIRjBktOG22QFfJQkdes5Ua1CotpUAhRwpgUgBaLNC3tWFhdwd6pxOjE2dw5tw0VG4HcgYNK6Qox1BJeXaJBB4/uM/gZv/wMJ7cuYvIQQCd7V64bA4Mj43A4HGyUkNZLEPvsqNm1LCqpUCKUjUBuWokNrbw+O13oasAJQHwdvcwQbK0vYnp6WnEDkJo6+rAxOULCK9sYf35LLH6rNyMhsLQ2y0oKqqIR0M813d1dsJmd2B/fRMLT2d5viQ7R7LDI6XHmUsXYPB6EA8GsXDnIYa7e1nRchAJQWMyYm3XD73DhkiGEiGVGJmYxMjpSbjcXthsDnEzqqBnWwXxzU2Ebj+EkErC1e1lgvf586cwmeyw+jqwl8+jw96Ors4+PPvofaytLWP60gXk81lYyVYwm0fkIAir2Yr9SAT94+PwXL+OnblZ/PI37zIBO9nTj51wAHqHlUmD0P4BSqkcvO42LoTonxiHpdPLSvPltVUMdXXCVM4jGY/C4nYjy5mde3xPwgSsu504c+0KBA3ZB9bgsLmw93QWewsLnM85eH4K5v4+/PKdt9k63Ga1IxqK4NzZaVy89hpWHj3B8swMZyaqjRokyxm2jT51ZhqC2YKD5VV+/ng6fDB72nH3/Q+wNDsPu8GMsYFBLmqg+bmgFbBTyCJRKLLS5sb167j4+lU8uPMJCrEo2jR6VEIJVtKT0ieaymFrex92hxWONjvc3e3Yi0WwdRDg/FSfrweJ/QCQycOkUrJlYkdPN5z9fYBWzVa5+SqRKCpeyPiXVjB7/xGc5DLQ2Y2N5VWY9UYmX8imFJTzGougzePhbLVytQgLZfNSfjFlIVNGIinGdTpAp0EyHEYkGsPdT2+ht6MTJq2BLQtVZhNcPT6MnDsLi7edz4HOhXJB88Ui34N/+M17GJ+cwBBlpCrA2YI0NkTfBhHMOIaqqUpJtNUjRaZAtrSFspgxR89pIjldDibMaJ4mAu5rX30L+b0wHv7013h++y5o1PucDvR4yK0gCQOpMDVqpLMZ1MiyT6FAe2cn9oJBmJIxfq4pzGaUiCA+PQ4NKSPNehSIMFTSmqgGdSyJtXc/hj2ahVmr48xhpVqNRL4AvdcD80AfYiXK0uxFLpVHtVCFf30bwZ09vPLWW7B2erG6v414LovhkWG2oCICkJ4d9Gwmm0nKGaV1BfVdyjuiwjEGQykfgtwduFq+iooSEOgZz8LWClvjK8gCtaqAVk3ME1nFV1GrlFEuV6HR6rG0uo65lWVeJ2aKebFApVKG3WrGYF8/9re2kAoGceXCBSRiYexsbWJosA82i5GLldjr/pBeFEmXQxSA/Gy5ivJYoUOv0JpKqlqXNqoSMMAkG1uJS8Vmh2oxDuw+7gkSsCgdK1Os4f/4v/4j2/FOnZvmYpPNrU28/fYv4HQ68Rd/8RficQ9JN8qxJptsmucqVEBBZLlGi/nFJdz87DY6Oju5/WidRAo6+hy5kYwMDTFBEA5HOCNQp9PA0+ZCKpGAzWbjtV2pXGZya2PDzyRmOp3B3uYGnCYDHHYrfD4v2twu2GwWaFkVJ6pmiBxTKsl8VyQhqB/QPSeyUqXSIluoIEcuBpUaF2WQ6u/HP/ohRgf64TYZMdjRgdNDgyjX8qgoDr/zUJ4kAYp0HCJzJIKKCRvKOyeCnrIwFaJae25uHtdffx3LS8ucdW1xuKDWmfBsfgnP5hewtLaOU6Oj+MaN61CTleijh5h98gTf/dY30N3bjVyJPNSJYBTthSm/S1Iw8tqe+gSdm0qAguIKaCJUqrCytobllWWMjAyjs9MHQaXgiAE6r1g8gb/53/8G56en8dpr12HQatmSvlogdxIl9Co1rxO31zdx69PfcnTB1I1rUJgMvO4kZRxnuWsEFLIZLlijtdOvf/UOxkZGMDF+miMtiCgUiCyukVOMFqVclvu3hqryaE4icOWQOK0SoUwKfCoUK9NVHRM88k1tM4KxFfDUCHyrB+Fe5vP1hEKjz1CfkN4n//skYEx+jS+Cu60JRgmYlUhDIihIwTg4OHxIMAq8b6NvoT21tBGnNQiR1eIkQ+NWycV2X1TBKAfzpWuUA8rSZr/++l4A22XZsq2AbS4M4aJBEQGQfqgNaC6Xz49ygrEeFJGO3RpgE8nYesClGbFBDdnEIZNPU7pPcnBF+n5RIXh8PfXgChMYL6gppRKUxr3qJBDoBQCmznpbPlaOv0eMX6knFaS5UCIYz5w5c0Qw1su55J9vBBBJz7P69pH3KQnkanRfGrWE/D5LoKP02S9DWErtJoG20n05aWy3skgll6tXr9/g+18lVTq5UvC+hgrsRWKyHmh9mbmq0fzWsF8cqpj+cxOMdG5SDqj8/h6NBbZFFsF4+evyNqof83JbuUZtKJENEqhL/6fnkRzkle6x1H8ajQNqa1aHN2jE+nlO6sMSkSl/pkjjqdUcyN8ns4s9+r7D9WCjsUHfJynrG/WL36WCUX4+zc7leN47nl+bPSfk31c/b9X3E/nc9U9JMNbPJc3mW+keNxqv9d8hf0+rDEZ5sUmjZ4nUXtI5SeNKegbJ51AxQ6jx+uLLEozSPZLujbxv1Z9703aTNUYrouGkebfR660IxmbrAfl8L7+++mdW/fFanbt83MvnG7m1sLx/8xxDmH6DH2mOkre5vG/Uk1bSsV+m/b9IG7f6PnqtnkiV9qzyea/RPPD5+eJF1V6jOaLRGuqk82t0rVyT0SqkuEkDtSIK68+j/hnQqs2ltjh+Rny5DEbpWdloDpHPHfVrvmbnJl8ny79TPmfXH6tVn241duT9SLr39Hyj5/3nLFL/5A+u10hB+Kd/+me4cGEaqWSYiUSuuqRnKVW5F7Iol8hmkTI96Hdl3rSyPSrL7mmiFBfBRMDxFuSI0RcNwqSfo5vLoANVfJbECmwSUpVrWFpexdjYaZZaHuzu4/nTZ7xoJsBzZHIaHWOTeDo7B2WtgmqpgFcuneeMQgJ8xZJpBRMmZrsT84uL+Pi3N9HR3cc5d772diSiUSjKJbjsVnR1+JBMxLlqjVSRP/nZz+H0tHGWWoEUHARWFIrIJOMwarTQ6tQolotQkG2kXkPsJHd+UqEoKW+RrUkKXHFNysxiuYokWY3p9NAIahFEI5UiWace/pseMGQXSTlh1AgaCNAq1KgVKqyGo3wyX3c3yJFxbXsLarMOgUQEa0sr8BituHTuAt774H1W4vzX//q/xczTGezs7vL1DPQPsHowFApia2MTGysrMKoV+GdfeRPdfX2cCVclq9IKAT5F3H/8GJlcASqNhu1mKU+RNuw+jxcr84t4/Ogx0ukULr9ymYlCyp6jxXtXdxdXk+fzOaxvrDGwSp/NFIpcYU/n0NXVyQRBKBjE5tYW53qdmZriSieb1cq2q/6NDVyansb9WzdhNJhw/epVVjhS9TllQVK2TKlawsjYCJSUb0K5SQolqzZi2zv46IP34Wpzo6OrC6lcFuOTZ9guNRAK4vGTGXz7299hElTMB1JxHz5088LGxjp0Wi1cDidMeiOzZGSrarLaEUmm8HR+HuliEZpyCYGFBRwED9iS8Q/++R9AbzIe2bGu+/3wdfYgnkrjo48/ZcBvdGwU1VqBs3gGentgUAuo5vPIZdJIkrVnLIEEqQNPj8NgtSCRzmBrx490OY9EJgmvg3LjgJR/H206Ayb6hpGKRnHvzm3kS3kYzEZceP0GrKTyEciCNI9yNMn2e6TQWT7YxfTX34RgtXDWBLJl/PrtX6FnaAgFnQC1zQqXxYWf/+hnKGTS+N7v/x4GB/oQDOzDYrOgWCmKoG+xBLPFAXW2iGqhhEwujWKtyLlulOWZLRaYaKR/06inzQLnlB7PbPw6EbikPtOxXWqFwTUC8QjuInUxWd+RqocKAMqFEvzLS9h5+pTkCxg8NQ7ftauoFQuoabVAvgzF8jYCn95mJax2uB9VmxXhdT8UJgE6ux7RzR2sPJyF0WJHz6VpaAY68WhpHpVsHq8PTUKdzKGUzSKNIhztLuw+nEExnkKhJmZNJgsFGAY6MfX1r+JgcRnr957AWAZ6RwaRLOW4PxUrCiTSebi8HswtL6GmAtvTEUBLc8jB0hJnQJKVZzoe47lqNxSBxu7hrExNlwuZco7JYLJP3Vj3Y8u/w/bAH/785+ioqfDG8BjctRrUlQw0VBpA5HhNzPIhuixbreL5+iqc3V2IlYrQ2az8fQPDw+g7fx7KLh/y1RqMJiOWl5fw3rvv4eorr2BychKaUgWzt+/ilz/9GVxOB9ztHlx54zUYuzxsYacml0VSsIQjWLz5AMaqCt4OLxynBpEupPAPf/cjbPk3YXLZeQx1tnfA2dGOgVNjqGULjEdFggf4+MfvIJdIIquooL3NgwvnzsHpa4fKYRPnRrJ6pOxAlRLZQAB3b37GSsoOTzsXMWzu7XB27QpxZQAAIABJREFUXtfUBLLZLDZ+ewejfUNM9hbKZXh8PoRiEdh6+7hN9kNBJEplzG6sI5ROw+xy8fWMjgxzTuDOkxmUni7CjBoMdgOKRDomExBqAoweD4Zev4Fytoyl+4+ws7mCS+fPcdZnKZ+DqlSExu1GJRSCUqfnrDGV0wmluw3FTBqf3buH3eUVvHpqAqvP5rEwuwAPEUJQYCccRFZRhcZsQiKT5py6MmVhGnSwG3QQ4lGosjk4jVaY9SYu1Bg6M4FYPsvquNPj49CaLIDBhFo6jQqpoqMBaAQFtgMHrKh7NjeP/qFhvPWVr6GQpudZFduURRiNIRQO4bW33kT3hSlUK3nUyhWoykBsfgVzj54gm87C7nJh/Nw5fHrnNhLZNBxtbZgmC0ONBovzC0gTMeS0YWZ2AbFwDNvr6/ijf/V9DA73QF8pY/f5PCJLm3DbXIjlsphbXGErT7PViK5eH68pNjc3UcyX4HS1w2J1YGV9DblCDh6PG7FoCBqtWBBB8ympt3PpNLxtHjjNFtRyRVaP9nR14SCwj46+Xlz8+lsI7exAWyjDrNbik/ffx9nLF2mlgpUnj9HV6UPnubM4mJvD7vYuKgpgYmoK6u4+bHx2BytrGwgGg3jrK2+xHWMkFoPZ7cLkjWtQmXRIK6soaVSokYW8QAQTqcn0ePb0GXb82/jGt77FBRpUIFUplWDUkzqpiBJZV1K+3WEVMyl06RlEr5eyec51ow0MwbRVUuKrVMgU8ryW+NXb72B6agpTFy5i685dvP2jv8fB5ia63S5YBAFdbjcXQHmcLoSDIT4nIngsdjsXC5kKSZ6PDS4XtFYnVEYLgskUzr/1FVQ8ViTLKehMGihjMRzceYjYvedoM1mQqVRQ0QlIVkooKcgWXoNsOo/e/iEcxOKIFPI4d+MGPrl3H7Y2N7RmC8+VVOhEZJgEqtA1RKJhJvuo/1MbMDDFBVoEWFV5ramh9VSZrEVFsCuVy0Cp0aAiCFDrdMgXykinsvC5vewAUC7muACMVY1QoVipYH1nByVBgVQhB63JwASfThDgsjuwNj+PQjSKi6SYFlRYmHmCqcnT7NghqAkEonIrDtR+QVXI3hOcsf1iLpi0uG4EntGaR7JElG8KRNtREXCiRTyp78hKk6z5yXnjl//wITZ3A/iTP/nv2JKXCKV//+//PRdFkT0qraFIuShlEpJtqsFiRTpfYAcKAknJHj6RTOEX7/yKnRo8bZS5V+Ecciroomskx4JUOoODgwNxPa+oQqtWi3a51A9pXU9FaFodkukMDAYTj1VVuYSBTi/vAyqVMgwGPcbHT7E7hmQJy+t/ImUP1/20PyxWKxC0WpQqCjx6/Bw7gQi0JsqtVvD69ic/+RH6ujrR3+7BWH8ffKRU1hIJc0jRH/YZznisVjlDlf6W8tKkDQ5bUULB1pQ7Ozvwb+/g0iuvYH1zC6QjGxgeRSpXwNPZBTx+OsvWvWenzmCsvwvxYICzTD1OJ3q7u6AjJxEakWqBFYxUNKDXG5BJpbG3vQePuw0WixVarQ5KtQZrG1tQqTVcLLbp32KbU6vdiu7ublYc0lxG2YyLi4v42U9/ymvar7/1NXT7fKzKLmUy0FHBQbkKrULJBVREdrZ1eOEdG4WB5sRYlIlFavdauSg6qihq8G+s4/Hjh7j+6lW+x/R7It+piIZyalW8DpMI9ONMUA674PxFDnBggoutmptoapptPOWgSf0mvBkQ2WqDK98YS0CIHFxqdh7yY8k38RKIIv+cHFiQb+qlcU3vpTla/iNtrqXvk/qgRHwR0UbRCINDw0wEE6nI7X5ovywH0ViRIRUuUOGuUmz/+p96oFi+l/4cgM7xTMffIQf969vxi4BX/F7uI2L+EwmU5YCFSFodz4/SuJQDWxKBIZGx8swy6bvE9jlWR9YDLI3uo9gGLyoY5WC3/Drr52qxTT6vBpGOI/U5OcEougi/aEFa3/+btW0jcKseEKo/trhk+DwQLZE7lLu4vr6OiYmJo+cK4zeyjB/5ceutHH9XQGf9GHrhuXe47vlcf5VZ6kptXU8wyc+vHtx6OQDuUH0nIvr8h9S45KAwO7+Aq1eviep0KkyXuRS0muua3d+TPlM/lhlw/8JlBeLR5f1E3oeoTeSgsPxc5cTuMUgq9v+moOyhak8+puRzvHQu8rEinYP0u0bPB/nn+LsPFV31/V/+2Wbt3ooUavgZKpRgW+fjwi/5ceRt+ML1HaaCNZpTWoHa8jm7frw3IhjrAej6a6g/v2ZzXP0YlO6hfEyJuG3jtqDPS/ap8nspbxP5tcnnAHl/OToeKfXlD4+6C2s2F/G9YZ2KrFDvcO5oNuZaEXgtx4hMDSsfr3SqJynm6osf6sfBC/f+sA/KPyPdi0bte9TO/GLjkdC0LWTxDvI+UP88rO+bEqnW6H31bVh/7PrxJG8Lebs26pOtrl9+5a0cMOTPufrrkvoy/S0vcKi/341audFzTlpb1betvE0azbeN+ru8nRqN+2ZzYKvfN+sX9XPtC3NdA7WweIxjUu1ljtno2PK2OOl6agQaN/iRvqPRmqJZu9f3g0bfIW8D+f2UP/OO+371SMHY6Bzr+3ar+U3qk1IBWKt2kb5H+v76dZG8f7fq+y/zWqPzkOYs6Tkl7b8F4lXk685//V9d4wzGf/ODH2D67BkEDrbhdjl4Q2Q0aLnaOZNOIZtJwWzUM7BA2YxM0pCNJFWXq7XHtoiyYFk6MZ2OyMoX7RXo93RCBP6Q1RhVXJOqgAi5tbV1rv4sF8swaPU42D/A0yczCAVD+Obvfw9ZwYTZpWWU8lmuTB/o64HdYmCrSgJQWE1FmzlBQDQew6OZZ9jcCUCtMTJwUKUsGK0GKlqAV6v45je+wRsjUiI8fDKD5bU1VrppKlW0Ecmm02NteRHB/X2cPTcFK9kmUf6eWomqitSSgijZokPSwq5SEK1uSEmp1tD2njMZ1VSpT8AfZUtQhTX94UVVDWWNAnmUoK6pIJQVEEpKKIo1LM0v47M79zB18SLyyhrnmeVVNTxbWcD1q1cQWdti9cPe3h6Gh0dw/tJFmCh7bW0VD5884erxnu5uVqZplAIiwQC0ClK8WDkjiVSLpJYj4sBotWBmdhb5Yokzk4h0LZGiQKFEb3cvAvtBZNIZ/OSnP8X3v/+HsFosCBwcMNBDOZfXr19je1Sqwl1eXmY7U5PJCr9/m/uI2+NGPpfHzh4pI5VMMNKfS6S6LBTYzioUCGBqcBDJ/X10dnXD29EJJeUGke0LV/iWUCjlYXPYEEulkcrnGJgnG9VqNIqVhQUm+yjXkD5HxAqBPM+ePYODwPKJCeTI6ksgC1PKGC2LFm6oYnVjHUaDEW0WB6xaI5SFCmca3X3wAMs728irlRBsZhhqCqSX1tHe4YWnw4vzly4wCFqoVjC/ssSWhMOnTnPF+9ziIiw2O9vyVksZmHU6DPX1wUzKOIUChkPLrEAgyJZuXX19rGglq1za8HB6SzHPCoO153PIHYQgZAvo7fBh+sZ1bMzPMdHp9XXANzyMKgGjGiCdCGPht3ehTuSZoIsqynjlD7/DuWD723vYfjQPbU2Nszdu4OHqHMz93XDa25GNZzHz8CFsJiO8HhcGB/qRziQhaMmCS8U5b3qVBnqlBuloAp/duYV4Jo6rr15F10A/93saz0QwkjWgCFGKNhBsiVyjiv8aShol5z4aKgqoiVNUVFFQkA4P0BbLCD5bxN78CoPH/ZOnoHdZEX76DJHVdRQENQYuX4B5qJeBP0UsidVfvIfCXhCCUgE13XutHolQEkqzHr5zp2DTGLBw8x7W/dtQtTtgPTOEpABWubpUeni0JvR090EgK8r9HWgqpNZzihNlscQKkIJBy0Du8id3EH2+Ai1Z4bZZUDSqmKTwenuwtLKF8QvTOEjF8JNfvo3f++53cH5yCtVACEv3HiGxv4+Ork509XbCv7UOwWRGvKRA75VzQIcNNW5nAfv+A8ytbaKoEpDP5HHrnd9AdxDFua4e+ExGWDVArZiFUCqz2oHsS2nxTbaPi+urrDyqqAX0DQ9BrSVgvghz/wAG33gDRZ0W957N4NnaEm585U30dXajms6xyi25uoY7n34iqsWNenz9u9+ErdvHc7OGih6qgH9xDfPv3oKpRKqOKhOjqnYLyuUivB0etPnaIRRKqGVySBfzyBXz8K+sIZ7LIBAJQRXLQCjXYLRb4bTa0OFww+52wOpxI7q+BVubi/uIvqeLEiYR2dpCrVzlPKp0LIa9wAHGL50DLCZsLS5h9oObmOjsYytoUsQ7XW4u6iBbvLW9PSgtZgxcugDYzEjUSthPJeHf3kZk/wCBjQ1Udg/gjKRhU6ugMmqQKZFtqh7lVB6+4RGcfeN1zD5fwINbt3FuagIKUkhQth7ZZasAt9fDhQ9USDB25izKhTL8u/tw+DqhNOjx8MFdWMm+0B/E+rMFznxV2S3oPjeBkasX8GR5nrPJEvEE97fR8dNQ5LJYvXkLLrWO24psa4vVMixd7bBRFmG+gKf3HrKC9cyr1zC/MItIPg2NWoG15QV0dnTx3L+zu4+hsdO4cOkStEYLaoIasZVVzMw8xvLmKnpODaG7p5stYx16KiixY+3+Q1YCUlFMqpCHymyAweWAtd2DVDHPlpUulxsXp85zhlpWUKFQKKOYzuOjd99DOhNHTVWCVVBBm86jFkxgsKcfvSMjKKkUMNoteDTzAG6XlYsE2iw2JiAjoQQmp89zdmg4GuZ5ngqICBjfp3vkdiPBloN5JsU1be0o7wewfO8+A+pBUnt63egdH8Hte/egLtZwYWwSG8/nmawkO9BcMMy2n9aRPqwtLCAZTaAgKNAzMgSTxoDZOcpiXua1wJ//9V+jlEji448/RSafx+nzZzF2+RzKZj3SZFWu14mW0NUaLFYr/Ft+PLx7F+cmzqC/u5sdCoj8pzUGqZZYHUSLLyImS6VDQZyCbVGVSrW4RiKwU6lAmnKUNBqoNAJbh+5sbOLerdvo7PQiGA2gXMxja3WNiXqLTger3oCrFy6hp68f0Z197O3sQqUSMDV1Fguz84iHt9h6uCZoEY0koVPqkYwkMHpmCh3XL0JpVqKmI+vqAhR7B/C//xkq4ST3gb18EgqbCeNTU1CVlUhuHrBzgj8aRbXDhf7LF/Hu3TuYeT7LudAGs4VJqTNnJtHp8yGZTCAcDmFq6gw7L0hKE1oX0vRKa0AmtEqsEWM3AppzNaQUo98LKqTLJeRVSuwFQ1hd2YDH3sZkVjQa5vdtrm5Ap9bh8itX2NZeY7WwkpqKkFjtly9gqLcPkb193P34Q3S3u0UbNEGJ8fExaLUC4rEIF9YxPM+e3vIdvJIJs5MIRhq/RxX+nL99DLgfLeRptSmIi3Ba97DCs5DndVQ4EsPbv3oPb3z1G+js7OR1082bv8WTJzN4662vYnx8QiSPBRXblZLjxYOHj2EwmpHJF9mKVqXVIFsswmy2sg2nXqPFyMAg3vrKm8jncqxkowxqX5cPmXyBlcuUgU3zN63tqV0lJSAdi+1nawr+vg8++ABuG2VSd7BqTrQuBZP2pBqWQHdWOB0pPmn9Cyh1AmdwFgpVbPj3EU2kUdPokC6WmED79NNP0Nfpw3B3F3pILUv5pLUCqHSGFK7SRli+sZIAdgkkoPPmPlOmvEgNdnd2Ocfy0uXLiMTj2Njyo62jEy6PF7sHQfzwR38Pq9WByckJpJNhlPNZXoN0ezswODjAxRDxTFJ0gaA1DSu1yrymXV9ZQ4/Ph1NDw1y0RWTt7MIiMtk8TcusUOZ1jwJcGEHFMKT2pEz5Tz/8BI/uP2BC6bXrr+GVy5fYnpf2A/R8IcW+1myGMpVk1SG5iSwf7EFjs3LGZndXJ3p6Ovkz5UIehXwWH334PtpcDkyMj6NUyPOanPY4FRrTx1Tv0V6RezdzRYcE41FKLPVb+kRjBKsVgCXfrEvvkwPa0sEbVYw320xLG3k5CNfqHF4ASMhtRiK56wiOepCo/v8SmCAnGOtBMVbc0Px+CM7Sv4lgnJtf5D3sCxmMRySYrEiBng+Hd4cNeFmE05hglNpHDlC0AqIaASz1AEkrQKQxotOcYKTrpraSA+NSf5DGqbydpLlSev+L41skGOvBGDkYVg+MUJGKWNx8DEI3A6XknxXbhOGY47FxiGHI+8TvimCsB34aAbf1oN9JBCOte8mpSCIY2cSsekww0jHlwPh/CQTjScCrvL/L26gZwdhIJSK1NfWNw5UH9ynaz0gEI43VK1dfZQyI8BqR3BaVi83mmWYgoXzuadb35HMIjw8uKvhyP63GQ7Nx0IggqQcrP3c2TQhGqV9J1ySdjzRWJKC0fk6g98kLNY7XRsdOaNK9qwflG7arZMl22JDyNm7asjL1WKN5sb5NXuivdfaU0rn+YwjGF55bh6rZVv3sGOD+fO9p9rn6viefixp9n/Q9zeaLZt8nXwdI13U0l5It+5cgGCUCWd7Xjsd3kxHUQiEov976cS6pYeuf9/K+2OzZ+UUJRs55l9kBy4/RbP5pZgdM59SqD8pxePn4qr8W+XW3Ihjr57v685U/Pxv1iUbn0+hcWs2OJxG+9c/XRmO9nmD8orNxo/lGfpz6cVa/Bvgix2s1J7T6nmZ9Sf4Z+ZxH75e37YvXeAg4Njlgs7mzfu36UtfyEhmM8mur71ON+rm09pS/Vt8+jfpmfd8R//+7IRjlfeKkMdxojvjHEIzNxm2z/iRvG2kelQosVYdF2Edq6T/+/VdriVQaf/pnf84E445/DXabBVtbG0wk0vKHCCkCY+j3XBlLVqGH+WoEKjAQwbmDYiWMqGD8/Om9MNhJXyJQJXaZwVmyG6IKbtq8T05McZ4dqQI1ggbFXB6PHz1BrqLAa9/5Qzx6/ATBwAG87R70dHeize1ANpfmvB0iocgaK1cqsC1UKBJDOJ6F3mBDtVhENhlHj68DRo2GFXNrq6u4dv01OF1tCEairHhcXdvAWDeB+WZWmiVjUeRyGbZMGj87CZ3NhDIXtZNdqlrci1dqTDBSTmKxQNZOCqj1ehRrJLIqc/4Qt9EhkEBggkpSgQoVFKukcNNBWSCQQQGjYMDK4iruP3yCgbExVhEQwbiXjCKaS+Mv//wHQCyBzz78CO+9+y48Hg/+53/7b9lWLV3IY3ZxnkF5i8mC6H6AFSw2owltbS5ybkWxVOaKbLvbDZvLiUQ6BUGjgUKl5sU3nRqpSwn4Uqo0ePZ8njcx9GdgYIAtW8kCzGQyoq+vF0ajXkyjRw37lOPo38bYyDh2/DvcJ4hgJPVgIpVkyzraAN25d5dzHCkza2Nzk1VBnRYzLEolrr/+JvKU3bS7h2whh97eLhgNGtSqJV6g7O4fYHNnFwarA5VcBuZqhS226AzIXpTa+vzlS4glEnj+/DnGRk+hq6sL8VicLV15E0HV6WRnVy1jdXMDVrMFLrMNVkEPRbbM1oc/e/ttmNvbMDA9icW9LeiUArr0Nv4uUmc629zQ6HVMECZzWURicbae3d7f49+dOXuWCcZSLgFKdLRZLFBwIGqZq9a5Ir9SY2JOb7Jwv6HPkeJVlytDVyW71FnMP38Kn90Ou9GIto52uDrbGayulisolaqolkpQ6bXIC1WUKlmsfHwHpkwFyOQQLGUx8a03EcplMPdwBh0VPcZ7R5DTCNitZuA4MwatwQYK1sunUtjZ3MD+th+nRkfQ09uNUkUE7BgAz5egU6pRLVawOD+HTD6DsbExOD1uFCtl/kOWYaxiPJwDWLUjVZ5Re6MCVRXQUs4KbbAEoFArQ1eqQRdKY/3XnyK3vscgnW2kB92XJhF+NofYwgpi1QrMo/3ovXoeWguBaMDiL99Fmvp4Ps9gpaKqQmY3hkqpCle3D2ZBi9juATK5DLJaBXyvnEWonMXs8iJy6Sy0VSUU2RKMWj3nn1q7nJi8fA52bwcqRZFkr+nUUJRr2L75CJGHczBAibZzYxA6bGzjZzM5EdiLwOR2QGk34rd37yCXiGN6bAK1zV0EZ+bQrtFDqFSg02sQTcdR1GuxVa3g8ve/C12/h3P94pEY/Mt+bEeiUNjtoEih/YV1JGaXYSyUmbgxKMpQ5rMwqgQ4DEao6b4UCswyqnVaHISD0JtNsNisbN8YjUZRNttQ83UhZzUCTitGXzmHrr5+qInkpWysdBYWUlNRHz7Yw91bN1nF0TM4xPaNCp0e6WIBi/OLWPj4HpSZEow2C3ovTcAz2gtVpYQ8EUCZNIJLK4jv7KJm0KCgrLId8cU3rqO9pwvRjR1szMxyQYNDZ0LSv4dKmdpEj3AwCLPLjlA6gfPXrsA+0AeUyqiWykgHI5i9f59VsheuX4XB24ZSLoftW48w6GhnhViaigc0WkRCYfSMjeHZ3CzULjuGb7yKmt2EnF6FrEZUnWlLNbbG3X/8HFu37sJuNqGMEnbDAYQiYeRiSWiMJtT0emj1BtRKFXQ53cjH4kzo6PVq5Mo5pKoFVrnQGPbY3STPReAgBCjVsHk92A7vIRENQ5co4lz/GDSCFlupKHYqWVz/w++if3yMFdPFTB4z9x/g9u1b+Bff+CaCs4tQZPNwdbTDMzyAraUFniva+/phsdgwd+s298uBM+O49fgBtgL7sBMoXShhsLuP599AKAxfXy9bL/f09CISCMHd3YWAfwPJfArOPh/2ltcRfL4KRaHMwHIum4HJZkE0k4TWacPYpfOc9bi4vg6T1coW08loHMVEFolsDkqjGaV8BUIJ6PV2oLPHi3gujvn79+BUquGsquGw2OHq9MGfCKFjtB9KvQIWmwnhvW3kwnHk4mmEQwlce+vrEDweLN+/h2Qkgh63G6lwjOdGo9WKbLXImb60jiD3AcriXJ+dZ5KUnjEFspP2upHIZVGtKuDQmrA/u8jq5Fw6hXa1AYloDLbRXsQzGbbVrViNmHrtVUQDQdz+5DNkU1kkcxl8/TvfZmeFt3/yM/T4ulgZe4lsFN12JhgrSgXP0WShTIUBdG+ePqQiggDOT0zi/m9vorvdC61Kzdl3VLBDz9fOkWGEtnfYMpTsLUkNReOjUCzDaDHD1dPNaye2YK+RdfUeqvkCtpZXEE9E0DXQCXd7G4KhMD7+5FPOOSSV4vkLlzA2PMJZnaSeNDkc/Gyo5fMoa3OoKCgXRYdiPA9tqoKNu8+gId2kw4SuK2dQtKmhrBWhKJYR+PQe4gtb6HC0YbeYhOCxYfzaddQyJSQeziK8uQfBYUf3G1dRcFnx3L+F9z/4GHarEyaLjTOZqTBMAtjJypzz+RQ1zkvu6+3FhXPnWUlNtpEC5/RRAZGoXtfR/iVfYhtmlV7PhSIZtQqbBwFs+ncgVJXIZHL8nElGY8gnM+hwezAwOIS9SAgVjYB4MYcKkZeCgEoujzNjp2FUqvDuL34Om1HHz52tzXV8/198D3qtGnqy/5cUXkwwHqu9OCMNpET6vBNHPch3tBFjM40XCUYJBuHnoZIUE2SfWGNbdyIbnz+bxV4wiq9/87tM8m37/fjh3/0QV65ewaWLl3hNQ/abvGZWqzn3dHl5BUZSMpNiUFAjUypia3sbvs4ulPP0TNNh6fksW+h+75//ARPttO7mt2u1yOayh6RckZVxZI9Jilta99E6i4pTKJM7FksgFo/j9VevwqwjU3laP4GLOqi4j9a1XOnOqINEaRExS3m9NbYgL1FxnZLMfdUIRJPY2g8ins3CaLPi1q2bnPvc7/PCaTKi29MGoVpgkoxIaAnoEEmcMp+f1Nb0OwkEI4KRipnI5m53d48zxc9fvMhrqr1AAPlCCa42D5Odf/d3f48bb7wBd5sb9x/cRiaVhFmnx1BfP3q7eqDWapCjwoRKGeFEnMcnEfdUTKDX6uB12GElFw1yLxE0rH72+3dgMJmZnKTCwkRSLBwhparVZiG/X4T9e3h8/xH3gTPTZzFxZgLpTIpViRRFEdjd4cxEn9cLo06Lvd1dBGNxtmENBQMwGQ287s6mkojFIoiEgzDq9Xj1ymVYLKINrpj3Si4Qoi6RM3sk8oVvkpgBcogdi0QjO9FISrAvTjDWb5KljXA9WP8yBKM0ruQbWOl3J4El8s+2AhJbgdhS32pFMFKfbEYw9vcPvkAwSpazL4AsdQSjqJxuTTecBMrUvy4HZOX34yTwoOHrJygY2Rb50EpUDj5K91tSMEoETn3/OJ5LD/uiLMtFDlTXA1jiuYpgj/RTDw4fAR6fq8o/3LbKLrgROPi7JBgbAYzyMSJ/poi/50987pZI7Uhz8OrqKhOMEqlTrZIq/fgz/ykIxmbXJe8LJwGAcvCvETjYjGBsBvLyTCcRz4fOWi8QjAuLuHLlVXEOV4sKRvmYbjQOWo3BVnOTfC56Adxs7sLcCjNuqmBsNAak4zUq+Gh5EEn5JMtglH+//PukfitXNdQft74N5MfmuU/WZ+VAaqs2F3mk48C9Rn3hc9f4BQjGekCVl4d1c5O8j7dqzxcw0DrhhXScl5mn5XOgvM+d1Dflx2h0no1elxdyye+JnEyTt0cjAPzo9Ra5g43aVDrH/xwEo3RPX6Z95c9Z+diWz+ufu/eHXbbR/W41j1BbSIVT9fewlfqpEWkiv1f1fZje3/y5+aJ9eat7J113/divH6fN+u5Jc2qz8daIIJM/26XjvSzBKFf5NnqmyedCaU/SqOBKOt+T1nJf9NnTat45ac0sv3/Ha98XbeOPv0MshjvpeM36m3x8nPTsEUN5X/4B2eiYjdq7fg0qX1fUt5X0XKvvO+L/TyYY6+9zozX6ye0gvkM6l/o1cKP72+o4jZ5DL9svJQcSaa121HZ8r8TCwKMxTwRjLJnCv/mzP8e56Sns+EnJpcP9+3eRTMS4MpmIBsrtsJgMUAtKJhep6lkMra/y5prATnFtIHUGqTKwfsMkVseS0o2USwRiEMFIG14CL4PBsJhJp1IyptQDAAAgAElEQVSzRShZh5kMRuz4d7GxvYuskjLAqGI4DcpyO3V6nCuEY/EYTBYTUukEXG4HzBayKC3y+xSCERqtCevLS9jd3MDYQB8mTo2hTKDO02dMtg1S7qPRjM/uPcCmfxvxvT14yXJRISrJSB3paXfh8vVXYXHZUaZVBgedit7vQk3JqrRkYA+Bg320eb2wUsYWWYCpBRQOq8F5o0kTNxONh6BbtUQ+RyD2t1aqQVlWoVKsIplMQ6HSIJ5Jcx7c5v4uHs0+w/lXLuPM6VGoiwUUkil88tFHbM/2P/zlXyJTLCCZz2J2cRGe9nacGh5FIZnGwpNneHj3HuxuJxyeNtgdTgY4KIOvt7+P7QUJsCuWRALPYDAy6EeZjitrm9jw72JoeAjxWAx/+7d/g8uXLuHGjesMdpAdmmi/pWMV48LCAqLROKwWJ3b8e7xg9/k6oCI1QioJjVbDytZIJAzKj6DXC4U8YuEwhHwWA74OvP61b2Btdx/hVBpqnQZ2uwUWgwYum5kJu1Q6h5XVTRQrZJGaxUhPO/p7u/h8CVQihSbZPNLma35+AQ67A/39/VwBLrHsBKgT0JYtFbBG2UJOJ2xGC4wqDZTFKrZW17G4sIiO3m4Y7FbOUSN1UyFbZMKN8osor7Ovf1DM2FIJnPW4TbmRM0+ZeCMrQ4NOg2opzdXk4kNKtE+j9qAMRlq7cz4RjSOBbPRERZo6V4RRpcJ+LIhUPIxul5sVK5xdqKxAZzAiFYphdWaOCW7vwADaTvcjJ5RR3QtDn1di/e59PF1fwsibVxBIxhDc8MOSrECRKcM3PIie6xdQ6XAhWwHMZhvK2SwrbFKRCJ48fIBz56fh6+rkvDwCHsnaVMogon5MJLNAShG1aO9HykVSUpLyQaSbj9XLvEgERPKfcpoqNQa+a2RPhwoM+QoMoSz2P7iHxNIm53DZJwfRce4U25buPpuD0myFebAHfVcvQGc2oZBMoLp7gGQkjIKiAivl9O2FkFrZg1KpQffUBFsxbi3Mo5BMwuNrR8/UBHb8G1jbWENbVyfau/ux8nwRDz6+xVaUVacOb3z7a+jv6WOlpsZohM7rRjlXgLCbQOzhLLQ1BRw3LkBpPMxizZPaw4CaGlBQtplKgfmZGeyurOO0x4eNhzOwEClpsxNGjIPQAVKoIgQlrn//u7ANejl3cnVxEQH/HpLFCnIqAZliFaoSkN7YRWY3gFoqjXaDDmbqb8USdArAaTIxEEnAIqm/KCOWrIKTCbIRLKFSqqBsMGGnUkXeacHgqxdh6PJiPxCCTWtEf7sPXW0eaAUlwrEo/LOzmPnkt9AQ6aHVsPIYag2KRj2rPJEuQl1Vwun1wOhzQ23VQcjloVMqYTQaUCL15UEAOreNyRhSVg5fPAt9uxuKRI6vQ9fWBmUqh8j8CoyklkunEU0n4ezwYjcaRM/oEMpqAUaTma0wVx88ZvC7c2wUlUqRFXt2hwOBmXm0a82cf0UNSyR9KhiCq28A6WgEZZ0GHdMTSJMDtVmLopHyeRVQEVlbVSMxt4r87gFnZe7sbsHpbWM1cz6Vht1iRzQWx6mzUwhGI3jy6Al62ztQjMWhqJXR3t2OregBdiMH0Ov0cBvtqKWLSMXSgEqNgVOnYLYYsbu2jtxeGGOd/fC0eZHXqLCZieLZ7iYuXb+K0ZFR6NRa7Mwt4N5vb3IBwhtvvA6r2wnBYkJoYx2PPvsMJo2WLTVPXb0CvdPGxTJbgQDf5w6vD3qdltVb6kIFK09nMbe4AHdnB6amp5EIhLH5fA7jvf3Y3FiHxmKAZ7gXK/NL8JmcMEBALBRkVbXNZmXljtpqQsfkKQRCAWzs76GH1OXZNBLRBJx6E+aX16Cz2pGKpFCIptHr9WL83CQEhwEbM4/hs1hR2Isgm84xcRZJJVDRKpBXFNF3epAtAxcePEQ8lsTopVfg6e1FWafD5vw8KvEUel3tOHi+AJ2gQaKQQ0knQN9mx+LaMk6Nj6O7qweFUARapYC1hXnOS1SbDBg6fxaW7h6s3LmP/YUV2CjDs1pFr8uL7a0tdJ6fhK7Di2Q8jopBA3t3J9LRON77ydtANo9stYTR6TNwt3nww//7P2Jq5DTaXG0Yu3AO+nYXErkMguEQOlztMJktrG7XGA2IHgRw78OPALIZJxWeQsE2qXab2I/UBj1evXEDC4uL2NvdZlKA1jxEMMbTGTg9HkycO8vzmqDXoZRN4+n9h9hd38DUyCiWZp/AZtKxdarR5caifxunL1zEh7fvQKXTY+zUaS6yoHWNRa+DVqVCOpmEzqhEuVbBFNn7Wt0o+oOY+8VHEHJlFFRV9F4/B8eZIVRQwuK9B4jPrcGQr3G7Gzvb0DYxCj2tuZ4vI7OwhUq6gBSptq9fgunsKaQMWvzw52+j3etDZ0c3rFYryqUSwuEwCsU89g/2uCCJ8hZ1Oi2sVjM/a2kRSmtJMY9MIZJfpIDPZBFZ8yO4vcNt1jU5Bl2PD7FyEblSBelICmvrW8iWyrAYzOhu88JjdUBQC9gOHiCcSyNZLnIhC5F86qoC7TYHvDYHFp49htmgg8Gox4///u9x+tQozk5NwtfhZUKGrEIlcpFINHFFKxGMzbcBciBBWgVTXiR9mvZH0iqYM4pFTz52taB8ShVZpgN47933YXO4MXFmmnMQ33//PbYw/cY3vwmrzcoFFOSIkCWyWk0KWgUr5/R6ImprnMW4tL6Krb1dXu+4rHaM9vWjmEzhf/t3/w5/9IffYxeObCHLa1dW5JUo/1yDIlk+c/6BqBikdQqtr2fn5hFPpJiwJHtWcg0BqeKomEWt5mcrA/uStxzvgsTrFq1lFbweqApVPl6tJkCnt2InEMbThRW2nS/Uqngy8wTjp0bhtdvZZePcxGnYDOQ0IlrJysEI7jeHqjH5ZlXaZNE9JzJ2l4i5UIQzyenYdB17B/usCE9lMvjNu+/h937/96HVabG5s8lRAiaNDn1dPbBQcSEdV1BhPxph23O9yQS1WoNwKISJ0+PoaXehkk2x04fd5sL2zh6eU661p533JZVqDYvLS1zgQzECxA/PP52FUFTg4b0HvPYeGB7kAjXKiFcJSs6zDIcCOH1qGL2dPmxurPG9ITcNmudXV1a4f1qtFljMRmjUAmxWCzq87UwQkyUnZSrTWoD2a5RNLhKMvEI9IhSlJD2x9uu4ip5s6nlf9yV0NdLGsv5e1Y8NOcHYqgJdurf0fa0AAPmolINA9eB3I5VTPbhXD9w2IxjpmNKx5Mo8VjDOLaB/YIhteukP3S8aLwwMygH0L0AwNgOjWlUu03lJlcUSWPhlCIaj9m1BMJLiULxflL/6/zP33k9y5/l536tzzj05Z8xgkOMC2Hi7l0jeHe8o0rRNWSIlUqVylUv+N1xFu4oSLZOWfjApihZF+gLveGH3drEL7GKxiIOZweScQ0/nHFzvT09jvmh0D3AnivbUooCdDt9PDu/n/TxPOdm4Mh9rAYxawK4SODmqy5G8snYMHBeYKj/rRX+4ynfXY2Ic5j4ell0zDzTrWWW9qdTrv0QiVTtWnxsLmvaqBJGO6q6Nqxx9QwUIE4UfSfwdHR09ZN+VJVy13/8PBTBWB6nqBcKqg/baILR2nlYHwI8DGCvPrryn8gy1r5X1EV5gMIpE6jOAUTyzD2UYj1uXjgsMv0og97lTxDEsq/qnjfIr2nFSea82wFoewpV5Wb57V0B++XettaPWM9V31gAYtWtgrfJUe31W9+ULz9Kckypjv3o81SrfLwsw1kvl0O5jlXpV2rVysqlVrlfp+1qB3XpB8ePGWa159TLA4rjy1XvtWb1ryC1XAEZtX1XKoD2fPbfmiUSq9qxY1aH16vD/F4Cx3pzU9qF2LdPugy/0/SHYWmsvPK6vqsegdu6/Sh9r+1Rb1uq6Ve9D1c+p9lh96fyuIdP6KsBIZQ6+bD2sfl2SS7Xzt3q8VuquBRiPe8bL5rf2nlL599GZobz+vmyOvqyOv+znX1Z2bdm0Za89to6XSNU+q/ouoF03X60uh/fIGg3zKmO95n5Rx4/yZW1fqcvz95zjAcZ631nvXPSyMVKZk8d9vvqZ1e+tfkZ1O76sXyTBtzKuK/eLyhm5ck54tq78D9++Udo7iPL7v/8HXLhwjvXVBYIBH2urK4rBKJlwHrdTsfgsJpEgKvssCsgjspVysVByJsI3lOxFgwCQcsGX4JFeZRpXHv7Ml0GAHV2RvMAKBZGDLPs77O2H1CV6eHhEgYsiDyj+Ym5hSWTyhCIRVna3CTQ1I76RP/3gIy5cukq+JMGSkgJ/dvd26OhoU9JXm5vrzC/MoxfmkNFKRlh6pQJOi5nutlZaGhvUwWlja4eFpRX6BocJJ5Js7eyxs7ZCeHOd3rY2rl68wNbmBiaTns6eLnTSDlaLyjwv5UuKpWDSGRU48+iTmywvzDN85jQ9w8OiEYvebiWSTGK2i/9N+UcvvkMKbJT/MSjGizBJJYtOgKbZhUXlEeByexS7T8CqaCTCgwf3+ce/8zuH/kNF5S8kcku72zt845vfYi9yoDzuNnZ3lPRsZ0sbXpONtdl5fvbjn7IXj+Fvbaajq0uxHwINQQXG7e3vKW+yYCCAyWhkb39fPS8SjpLJF+gZHKKxsYnV1WX+/M/+LwUkvPnmG5waPalYCBLclgve2uoqKysr9PT2UdJZWVxYViDU4MAAXreLWDSi2Knrq6tEDg6Uv6JIdolPUG93F1YBldxOgm1djC8skzeZFCsrk47jd1oZ7u3CY7VjNVpZXt5Uf4xmHadO9eL2OMjl8yrrXtghegG5SiXlX/To4SP6e/tpCjaU/XsUoGdQQJhIZS4sLylvNQFWBdwWvsLntz+lwRtgZOQk2UiUg9A+Vo+bUC6jxnwkEqWhsVEFiMWnaHFxSbV5IpHk1q1bXLt2Hb/fT2PAS0vARTGfUT5UElwUQEO6Xhh/Zfk8o8quj0QSyvdPybiKxLDFiM5uwFwsYE2m0cfiTNy/RyKfZmR4hMj6LvOPnqIr6MhZLbz5W99UrJPJW59jDiWJb2xykIpR9NrI60uYiyX8eRPmoh5/ZzvXf+tbhK16IV4p4NVYBLtJ5MlgZXaWBw/v8cZbb+H1+9FZLMpfU2KwuXRGBdskGFnRVpO65A7/X9peeSocSqOqMK0wfuUCJ0kFCDlNmECgswi3s4g5mcWZKJKb3yAyu0ROVyR4ahBzRwPJlXVWx6eVJ6artRVXVyeJUIjFR4+xSxC/0YdvqAtdg18xothPI0aI5pYgmVKGsEiM5bI4ShBbWGRnseyRpHM56Dl3Hre/ibG7D1lZW2NhZxm3z03A6lTrjjAlvYPdeETS9Mk81nCS1kCQ4KWTCH9tb21Dyeo29w0q38btWBhLMKB8yaampnl053NuXLismG8iXZZNJphfmMNgsxPJwZnrlzH7raxtLvHZ7Zskw1FsdjeYrURzBSx2F8VEhoOldVJrW/hLEDRZ1Hoja1pLMEBLU4OahwKU54QFJF5bRWhuaFLM6N14gpBBx+A7Nxh44zX28jnW1zaJbYcopDIq8zldTCmfMq/IPW+HscfTWGQgSEKIwYCzt4tT776Jv6VNMTmE4YHViNGkV3KYMn7SsQjrN2+RWl7F29aIv7dLJRFkbWVp0NxOmFQkTnN/H/pUlvkHT1TwPByPqXXG4fcSK2RxNvqZW5ino6WN4d4BViem0ReK9I4Ms7iyxFb0gKHREcLLa9iKOhUwFmk6l8tNaHef9tZ21lfWcPi8nLj2GkWrAYJe8oYi6WKOkl6PK29i8gfvM/NkXK0DMt5GL55T8XG7xYpVZ+BgY4u2vm5KLjtTayuKCZ1Y2aCUiCsWcSIVZm13E4fXS7ChhdTyJpHdAzI6Hd2jI6QOIiw9GINsnoknk5w4MYLN61U+cSkK3L57R8nknRkeYeL2Z1gLKA/JotfBu9/5FnqHjZ3xcR5+cgu32aLW695zo8yF97j/+AEuh5u33v4y0Z0DtjbXGbl8CYvFwYMPPmRscpIvf+ebtAuAdhBj//4YlkgSXSZDPBnH4HVgbwgoFvjS5BSGVJbBE8PEFpfY290hnc8wdO606o/tSETVZ3F1ha2NDU6fHOHDj29jtDmI78VpsHtwGs0MnD6BvdXL47ufErQ7ye6EEXumYGcHqVQGt8/LwsYig6eGCHR3EFpZplDS0Xj2DDgdFMwGJeusT+cxh5Pc+c/fV3LZDadOUrQbMTjNxBIxBURtLC5jL+rwmq08+uK+krouGvWcvXGdxp4uxu89UAxwG3oF0nndHuVP2XPuFL2XL6kgus5mUyzfVCzJR3/9N1gSCdZDu1x6500FRN+7fYd3r76ugCzX0CDFUo7J6aeKMXD1/GVaevvImgzorRbl/XawscEP/uIv+epbb2NxuykkE0rJICMggU5H09Ag0b1d0tGIkj+NHEQUcBFLpTE7HTR3digvTofLqRJSdpaW2VlZpSPYQGRlGVsmxW4ohCnQgCHQwKPlVRb2Q+zEExjMFl6/cYO9jXUcBp1aH9LxOMZYjJKhxNu/+lU6WltJr+8y87NbFEMxcoYirRdO0vbGReUtPXXrDoW1PXxWJ6FYlI6Tg3gaAyx88YDk7DKOgyy2gp4UEA24MA330f7GVW5NjPFgbJzhvhN0d3UrJtXjx4/VmrQp4LRimcKly5eUioL8XpJ/JPgn3n8itymJA06Dgf3ZBSY+/oxiJE4yn+XE9ct0Xhd5WgcCl4iUdySWYn0/jMfhpsPfiEfUH/R6VnY2mVxZIGvUkxTvyHwej8lO5iBGk8dDNp3A47YrCcxHjx7y6MEDksk4v/GdX6ero+2QmVf2TFPnM/mjkufKQe9XvagprQqllfkiwFimqIrdZEEl7tgcdpVg8cMf/pDhkdMMDp1QQNBndz7lzJkz6gwhkqgyT2LJFJs7eyoZLlsskUpnsdtd5LIFTHY7jybHFQNXJOA7mls4d2KYrYVFfv6jH6nzbt9gHzanVbHxZC8XRQd5r/hfSrKYnPnlAiES+HL+/Ozzz7ly9TXlyS1JVQJYiS+iXJcFEJN2UnJ8z4IHR/KoFX85kZzVGcW6AAWE6o02NnZDTM4ukSoW2Q0fsLW9TXdXO26rRak0nB05gUUvXs06BUrLTyVgKW0hAHYlS1juFwJ2yt/qwqMS9wzKizwSi3Hm7Bm19kgbLy8vK8BxaWmZj25+zDe+8Q0sNgsY9Wo8iq+xzWRRLGBJPAzLZ7Y2CMVjCtAVv0Xx6u7u6MRrN6LPJ9WzjAYL8XiCtbVNdWb3+4NKMlIsAURCW5L4ZIw/fvAIp8XF+PgkLa2tSgFDcOimlkZ1PrLbLezvbBLwupl7OsH00wkCPq/yNbbb7Op+1djYiMvlUP0lnxEwQUGCpaL6fUj5NJqV6gzCZCqvdGXgt0xmLP9UcMfDoHo59bOk+vUXBRgrl+5KQK06MKmdN78swFgroF4rqFQNUMjntMEl7We05a4dZDnyYNQGS9Qd7hDkrgYYJ59O03cIMJbBjb9/gLHSntV11datAiZUB0bkPdVg67N7aQ1Z52ffWQdgLH+f2KWUEzKkPSqAXqXtpZ21LORKTEAb/KhklauhKeBrlQxSdXClUq7y+w7TGTXJCNo+Pw5gLH/PUZZ8dT9XyvpfCjBq50B13bQB+erAbj0GY+V9AjBWGIzlNvz/FmDUzv1qQLvyWnVbaAPdvwzAqA10VebxUSCwvkTqEcBY9mCUcSxl0zJPqteY4wJwLzsfvAAyqAnz6gwNbVlqrYfaIPdx69zLylldZy3AqH1GLQ+06rVJu8Zq94cX2vElYGs90PeXBRgF6KoGRWrtWy8EYOswGF9osxq/qO7/6ueV177nQeFa31vNpnqVZ9fqc+181M7B6nmqfa3y78r6qn1Nu4dq6/Ls91Ug8qvOrX9IgPE4P896c1/bFtVnirp9fNgWWoCx3vx9rp0qshOv0uma99Tq08p81NarVh1rjdvqetVrm+q1XVuOenuidl5W78evWm3teqFt1+r1XQswHrcuVs4ntca7fK5yH6msy9VnnOrPaZ9VXceXteWrtkHlfa+y3mvPYpU20n7+6DuOZzDWW+Nq7Ucvr0d9BmO9sVO9R1a3QWXMa88J2vavbnvtnqXt2/JnjgcYtc/SlqN6bL68Hcrv0D6/en2t19fafq28p+Y55PDF48438hatJ2+l3SpjXQswqjn8T77zRkmkQf/Z7/8Bly6eZ39ng8aGgLqUOuw2UuLBGAuTSsSVB6NkYopE6qGWhLr0y0Vakpjl37lcTv2RQsgf8R6RB8lBpHLxEPDRYDGgkwQDlY1sVICQyDBJBmhraxtupwfJAM9lcph0JnWxFzlGh8/OvgBf8TQ//fktnJ5G3P5GbE6PEm1KpdJ4vS66uzpIxKPMzE6r34sEVSGdIuhxkU3EaPT5OCnMTKOZg3CEO1/cJ5JIMzA8gsXmhFKeqYmHhHd3uHL+vAoGUizQP9CvSItSXgHOCpkcbpuTYjqvQLzVyTHlr9h74gRtA30ULRYyesiLh6CaK+UglcqOVzKd0jZ2IvEsKxsbmFxOdDYL86sriqkgGbDifdfT2kbq4EABXe9cv046kySei+PzuPnZj3/C9ctXCTY2KnnUktmoZJ2kvQUqcxssJHZCTI1PktBDa3+f8pVbWl4ikUqqq1lGvCltNnxer+pbAVSbm5ppaWrGYLGSRSTWTPgDPv71H/2RyvgXmaZO8aEZGVaU6WgkzNTTSWw2G509vTwanyWppG519HZ10dvdg0WyanM5Qju7Sq4udnDAg3v3OXtqlLOnz2B3WBQbKV7UsR1PsbC5pbw0mxp8NHscDLa1kg6F0ecgvJ9gZnqJ/pF+WnoDFHQ5dU8UoFT8rkSWTl088gVmZ2aYmpji7bfeVnVSwU2LRcngCQCytLxMS0cHRpGpMupUkP/pxASn+gboDbQQXlxj+cmkYjMGh/qwWO1lidJSkXAsTigW4+nsLA2trTg8Lv78P/4lAycGsdht9Le30WYz4TabFUNO/CEFoBaQQ64+AqzoDSb29sNMjk8fSgzraAoGaOtoxuKyYMnnsIcT2NM5nnx6m4NMgms3rrO6sMKnH94mkcyQddvoOHuKhe1NQourNGLGmMooRm/OAoGGAK3BRvYWV5XEV/+5M7gHu5XHlswPh9dPdnuH6PZu2XswlWJza5NQNILb76NNGEaFEjabHafDgdFmwyjyaCJDVyoSSyUVYGqWuglkqDkoi4ej8kjS6zGiVzLC4j2lMxuwizxlIa/YuMZMAbfJpnwFc9kkRZuZrPhfUiITieOxeNDpzEKDZO6ze2w8mcQBeDqC9L/3GsVmH0WRLkzqBb0Fp52iIQ+mEtH5WZY++RTT6hauTFmOJWQokfN76bt2HXdjC9GdPcUCePi3f8f23Ipihqb0JXyn+hk6NcrsZw/Ib+1hLoJvsB291URuL4zL7qBjYIC1vV1mN9Zxt7YyePYMLUND3Pz4ppJr+9I77yqfTZnDsgIY7A7uP3xCV18PmVyUuw9vcevWz3GpIKsbu81NyekkJ+NGpye6uk1pfY9AtkSPP4hVpycWPsBmNimmXDqbYXFtRck2y7gWYFESH2LhKCtbWzQN95MNeghb9HjFI7Cgx1IwKNZvliLzOyv0tDYTSOVxrh3QZ7ChL6aw263kdXocI/20fvl1Ck4rSV1R+cUJazu7s8/WnYd4ZB23GFl/8Ah9KIzOZqbnxCBrq2vspuLKQ8pjsCo/194LZ2jv7WN9ZhZvU4MCN/SxHGldkXApi8HrZHVnE5fNzqkTo8TWd5i/9wiv3Un74AB5XRGr3yvQJzQFKSaTSnZYpzMS39jG7QkwfetzJXvb3tnF5vYmJrdTsVwFbLcEvWRXdnnwww8pGQycvXyJzb09uob6ae7vVQxbkaAOL60yszSLp7+L/utX0WUK6ENxkovLzI89JtASwOy0qbXWrDNgKukxt7YT3tvBO9hTVs9OJMBu44NPPsZss9PT1UMhnaOju5vHX3zB1s6mkhfNH0SVZKysX+Kb2tjaitflpKulmbXlRcUWamxuVMkfd+5+jjcQVP5gZy5eVADVwvwyIwMjdPUNcv/zOzyZm+br/90/oqmzlcTeAUt37hOfWWSwuZWZqaekjEXO/epXsXZ2MPd4DHuhRHdnD6v37rO3vqGe1y9tLXOvVKJzYJDN+UUlI+xtDbAVjuBpaGbys4dsza8qKc8r771JYKSH1akxgsEguoM4+/thUsLuT2Q4ee0GFl2BneV5SskUjR6/2h9EcrPYECBpN+P0+dElMrCyxRcivdnSTMfIAOYGn5JIFc/g9EGE8Y8+xqUz0dvZzcMH9xRgaw16OHHuLIZiiQ9/+r7yPbtw8pSSWU9Z9DxdXVK+lE3Dg8TEk85gxWRysPhojA//7D9w0udjbGGKt775daYWF1hbWOZkd786J3QODZIUJqxRz8bmJl0NLfSMjJJy2BSYqBM943Sa8Xv3mB0f55vf/nVMDqcsZGAxUTKbKZqMyuNP+N3iz1jM5hTzvSjBapGVNhqUCoFkYoj/nBm9LF3oEylKqSTRL75gYWGJuNHM+fe+xm4BvvfxbbYjZVZfs8/Pb3/rm5wdGiK0sEB8f58Wm5Od8A5dr53BFHApcFzGQmhpDXejj7azI9h62pRnrkiDsx1HpxhyRQxWPZtL88w8GcOeK2GOZXDrzErSNSQy720tuE/0s1vM8+MPP+K//fXforWxWZ1bwpGIUikwGvXKY9lsNtLb16vk1IVtKHKWildQKkunig+g12IhPLfI1M8/wZTMKm/j7itnaL5ylpTDSkYOuKkcNpeficVVNpc3GGrvYqCtU52lhCW7Gt7F4HGSLhbUmdRncZHYPcBnE6/TPZwui5J1l5+lhQX+zz/9E37zN77NwECfkkmV5C8o2wMcSRuWgYbqS2H14b1yMT4OYFRcG3VodLgAACAASURBVPEjLhaUTKooOtz+9FO2traVXL+AU6IC4XS7GBgaUufOZCqtzgsLy6s8eTqN0WonnZPkPD0ut49iSU/PwIACWCXJLJ/NMtjdw+m+fm7+6O9Yejqp9gp/g49cKUegMYjL6mR6alqBvXKO9Hu9pNMp5dUovoTdPb1MPn3Ku1/9OgUlnSqS+eZDj74ysFhRMZELQLltJInokIGkmIxlgCWXT6l1Temh6yxEU1nWtvdJA5Nzs0oet62lScl9tzUE6WxpxGwQ1leBdDqtksTkzOZ0OtW6kkgkFOBZYWlV2l3UN8QzUqSLF5ckiSjBmbNn1fsTySRTU1OcO39W7cd3737ON7/5TbIiKWo24ZC5mi1QSOexmCxKmnl1c4t7Y4+U6kdKEpl8fsU4N0t2dDaKoZjEYXeRyYiMvFUlNcnem88VlNWAnHnknCMJYysryypx0GRz8fDxE+wOBy2tLWqMup0OrGYjq4sLrC8tEJSzdXMDI4MDNDcEKehLGCTxS7xDzWZ1L1OY96EtgWLI6XWqjYTBGAj6SYl6iwK31FW6/OdQblE+Vglrq6QvuZMcSqTqDGVI8hf9qQ4KPQsqVs2b40Cx6iBEZc5pL7LHlUuA5urAZ3VwSVuuesHRymdexmCUZ1WkUuUzcuedmpqlr39QnSPLAGMZgFd5BccwGOt5MFbKW732vCx4pK2bNkhyXPsdG1w4BmCUspUBRp0a6/I9lX6uBOa0oGN12aoDtGWS9/PAS62A0tF7yuO/0m+V76t8phLQqRVYETCzuo2rx6g2CPzLMhirg3zasvx9AozSDmV/3KP2+6/JYNQG0arrqO1z7f5Z3Zfa8fDLAoyV4Js2cFgeh6KtU5vBODk1XWYwlnTojeKFfSSRWm+eHDdHXhbIrf6sxA/U72p5Cr1kAdbWV7sWVAer5bVXYWTWK7saRYd7hLxHO7ekf7V1qvRdvb6ojAFtMsGz9bgKYKw3lqqb5e8bYKwE1yvP1/6t9jjN1viyYOwLZX1BovkITNSeJaV9juuzymu19tKXjcFa+4g2cK3dKyrvrV6vtfty9X5abz0oj/N67s7llqrXnv+QAGNlvFfX8bjyVfqhcgY67iz0bB2sAzDK6/USgMoLmTZL7CWLhObl6vFcKWP12eq5M4qGuVrrvFHvTFJrTMj3aiVca61TLxtnr17bF9+prb82geRVAcbjnq2ty3F7m7Z+1fthrfPNcevHL9IWL1sTtP1VqUstgLb8zPoejNoxVV2/6nH1qmtnqeK1dUyF67VrvTlcDRbXO5tp12TtPDlaI18OMFa3g/x/rbW98qzj5r52ndZ+r7Zpqud5dZJX9Tp23Lm0VpNXkrm0e8Oz9j/0J372///0N94o7ezt87v/7Pe59toVUvGwkkwq+3iUM7nzuSzZdFJJPar7Ukmkp8ryVqoxlNTLkQdj9SJbBh5FYrECPuYUOyKeTqqLeFYCcDqdkoPKiddVeyclYZjpDditDkwGEw67g3wpj0T2hW3i9jUST+X5y7/6Pm5PA43N7eRLOpxut7pki9yWz+dVkp3DI4NK4lUCLJIRnUslCLjdNDc1KQ+k1fUNnoxP0dLeSSgSY3tvX0k9ujxOVpcX2VpbY7S/n67mFk6L7J3HTcmoU6zEdCJJ0Okhd5Dgwe1PSe7vcfbcWbzNTZg8HhLFAqlijraudhUoUQHxw3Ytd5A0oomVlS2mF5comUzkTAaykvVtNqrPdDQ1kQqHCW9scuP8eTqbmjFbjAjdT0DC8cdPuHjuIv5gkFgmg8luJSdONyIzm07j0JtQDkO5AmuRMGEB10rQ0tSk+nJufp5IIkZDUxNrG2uk0incDidvXn+dyH6I2YV5JdMqpZUAz8zMjPKW+cY3fpXxJ08Ue1HYrFtbG7S3tXDq1KhilN59NIkv0KBYixaTmTOjpxQQs7m+wcbKGpFQiP6uLtYXFwl4XZwaOUnRADnxGTKY0VkdbO2FSKeS9HS2k4yGsJkMjN+/T3hrD12qyN7KLl/7+pfxd3rRWQwqE71k1CvPHZHFymWyZFJpxh49YW5mll+TjHWLRQXvs4WCAiJj0Zjyzunq7lGAWUZXYmFzldmFWbw2Ow06C55MkeW7jwkE/NhaAngCfgWiSn8lchkV9BYAQXwQA62tfO/vfsSVG9eUv2XAZsMTjSv5LwGPs/oSOeU9aFQsy0K+iNVsI51MMzszh9lsUcwLvUlH32APeqsBXTSBK57DEk0z9cmn2D1OJXG6uLLCBx9+pPzeBq9e5Iun41y4fJXOYBM+j4+DmQUVMI2lYjjtVnxON7l4ArPDht5tV0FLJXVgs6qAZ3zvgJs/+rFQDVTgREBJo8XMhzdvKp9Sq93O8MlRRk6fJqvTKXkzYZgK40YC58IikoXhIBJWfSABVJPJgknYj5JVrzdizBeJRyPEE3GsDhsen4dUNq3kPZUMZksrcfESjcVobmlW8quJeEwoH9iLRmxYMWRKjL//MZGVTUzFIsaAg7Pf/iq5oJOEgJwFA3aznWI2T06Xx2Assjk7w8rd+zSJuedBRPn26YIeFhNRnJ0dnH3tGhb0PP7J+xTXdwkYbJgNZnbSCRbzMVYie/hcbkyxDMZ0Dm9bA+GDfZrMThFnouvEoJJ82w6HMbictA4O0nfmNAaHg//lD/+Qzo5u3rj+Ok6HS3mHPRifYDOTweewUzjYY37uCWsbizidFjxmGyN9Q9gCAXbzGYouO/psCX/RxPqTKezZIk69ntjOHqlYFKPZgMFkUHJtIo8n7JF8pkg6laWhpRWdycheOknUamBfX0LndvPOe1+mp71b+beKjF22lMGp0xGemGb+xzdxR5PISiLSawlhiJ8ZIPj2ZbZNYHA7FAjn1RlJzC7z6K/+Fp+wZga6lBSnOZFR0nMtzS1srm2QlDFvM6mxI2CMra1Z+agtPHxCc3MLyZRIxBlpGx5CZ7eAzSQ0QhWctRkssH3A3K0vyEVinHjnTfZmppmancHX3szI9avoPXbVB9FwhKWxp/h0FmJbuyRjCcXU3tjaoCEQJLS1w3rygI1MDJ/BRoszoPqjuauTUCpJ37lRGrq6KBxERMeWxPYeU7MT9Fw6g97rIZPO0tzaQXptg4n3P6C7o53FpUU1B2S/EmAh0NjI47kZTt24qiQ7nc2N2LvbWdhc5//5/g/4ztd+nY5AG8VoDFNzkI31RR7dvcNgSxsunYHoboj7Dx8T2t2ju72DGzeuKRZtLLTL5PgY4dC+Al69gQBroX16zozSMTREeDtGZ/cgmVyesU8+wtvaQM/ZE2we7CkmaHJ7j/VH46T29klGIwydHcUz2Efe71OM7VI0rgDp6PIyk/fvK3n0oaFBnoyPEw5FaGtqZXtzm5a2Vtb319FZjVx56130GdiYnie8v8+F61eIlNJMPrpPf0cnPqtDSaALSF40WrF6fWpvHr/9KdGNTbV37mzt0N4/wFI4hLHZz+WrV9mYncccTysP0N29Pe5PjjF64Sxej4fph2N0+ZvIxBKYDQYarlwivr6sAEZ3QxCL3U4pleHWD36At62Z0ctXKcbiykdV/Px0ZpH7NROTPb5owVKy8sUHHzL9sw8Ydrm4M/mQt77zDeWzvL2yzs7KBu2dnbgbg0ysLXHq3FlikSiRrT0uX79Ow4VTSva5GE+xPjGtmHdf3LqNLxjgwo3X2E8lsPk8dPT3gcWsvAHFV1SSKGQvSibTSsVAbzGpJCS92aQ8pQUkFe6WALF2u53cxiZj3/0u4f0weZvI157jxDtf4m9//FOeTk4z1N3L4tQMq/PzfO3d93AZTIQ3d2i3O1ncXWf062/ScrIXq9uOLh5Xew+FLCWnlZxJp6SZs2u7WHfitLZ3gctOZGcbh8uOqdGvvJuFlVfcOUDRLG028jYzEauZks3Bv/0//pR/+fv/ApfeRHhtk42NdQJNjTR0d7C0sYY34Mfv95UlNYXJn8kqj0iDyYzRYSefSys5+qJ4cd97yObikvK+bB09gamzhWQxj9XhJJ/MkdUbeby0THhnj7NdvXT5G5S0twC0cUkicNpICqO1CDZhJiQzOEwWxZIU5QKRbpVzqt3tZHlmmps//4Df+Pa30B/6jgtgI3KpckYzyFm3JDO7DMRUlMckLv3sUlCRfVKSr2VPSTlvlb1Syuwa2RclEUcdog1GBVgJKzESjfHd736f12+8wdDQEC6fl5/88Idcvnyp7JSnEyEMmzqTiuzm7MISJUnq0xkwW21K8SAWT9LW3UM0k2Z9f08lzXkcLrqbWthdXuberU9UYt2JgV5MJh1mqxmPN6C8rKU/cvkcuWxWJQ/K5xqDcm6L0tTcwqlz55S3tN5oVH6LAsJKmUTWXklAqqCsgI0SbCz7Lpbhq7I0nYKrxD9VryObEd9rCxanG+HdpXJ5Prh5UyWunT97GvI5lUxkUe9NKBll+V7xSxX2YWh/X0n4d3Z2qn3LJ2eq58AM6R+9Ok/NzcwQjcc5efYskWSClfU1xsee8Pbrb6i++fkHH/C1X/kVtvZ3cXhdOJ1uHGYbJr1wkSVIXySRSrNzEFJJY5u7u+oeIhYOAsLaxa2hmFLnGzm7qcDjIUtQEiLD4QMs4iFqNCqvy/GnE2zv7pNI5bn36LHyIr948RLLy0uMPXpAf1cn3a1NXDp1kkZJxhHljmRCtbPVaSNXKidwCmglSUEWs0k1scFQBhblR5IABYAUoFingHIZx+VropKsPYQVtQBjeWQ/e4WiSjWo/fOyoID2Ql65yD4fcJQ5dOSVd9z31brcV1+Oq0tZARirL9zVl+7qsmkDFM8HomozGLVB6GoG4/TMHAMDQ4feoWKJoAUYj0qmnJQqgK+yWDg+ZFQrmKdtv1p1LAfSyvYl8noFHDgueF2vFGqeyYhSLK/n31UOvpQlUivSZAJyVcA7eXfl95XguTZYUh0o18qvPR9IObwzVwWjpWzaQEqlrtrgYb3ASrnc5TmgbUNtAKUMMMpaXI5zCGtY+6ONedQL5h0XyKkPMMr4Oapz9biW5wqDcXZ2VnkwlselrF2SbHf07n9ogLHSt/9QAGN1sPx5EOxIIrWSaCHJH8LQn5qZfQ5grLBwNQviC9Oh7pp1CMIdN4sr5ayMNdW3h8DL8bP/xVe147PyaiUIWh2srhX41ZZFu4dWP6ni+KadU5XnVDMYtc+vjDltMP8oMPs8S097jqpObqnUpbJ+vFi+iuB3+RVtGY7bX+S+WD1vK5+tno+V7z1OIvWl/VeVYFJ5lnYvkn8raXbxqz4GdK5Vvuo1rF55au0jlfdWz6Nn9a4hkVprPau1jmq/+5cFGFW5NCC3duzXW2+fZfXUaAjtOHyhHpp5XK+Pqr9SEgW0/Vg9z2vtPWpVP5RNr96Ptc+tNd7rHdDqtkUNedJafa09B2nLXOucUd2G9caDdo7VAxi1Z4Hq+XBsWxwzR7Sgr3Zd0JZHzTe5JB72xXHtVw3UVJ8VKmeQyjp5XJ1q7QPaetY7nx23nh23/hxXr+fmp2b9PA5gFCWVeqkC2npo26h6v6meE3XXq18AYKzVj9Xjp7LX1eqDeuO/ek85Gvt/PwCj9rkv81GttbZo207b5vL7v2+AUb5fyljxYqzs7+pcL3caOSdX7pT//DffKm3t7PK7v/fPuXbtKvGYyOsYVVDAajaRy2YUE1ACDzaLyBDJxlf2D6wETsoJYi/KPKgQgwo6lF8vN+Lh5USYL/l8WXJR3X5gbW1NTXZ/IKAkLOWQLJnTZTZkkVxRAksibWlCdIV0GFhaXOPJ2FPS6TweX4DGllaMFptiA4hClVy+L5w/idlQVNKv6WRCsahU0EivJ3fogXcQjmF3uPAHG1nf3ObHH94kpzNgdzpIRaLsL6/xpUuvYckXcQe8OJoDfDE7QTKbpr+1gwFvM/c/+kQBXC29PezE4qTk+/U6coUMl8+fVRKfxlIOvVzg5dIp4JJa4SCTTLO+sQ3iA6C81/LEEknl6Rfwenk6PkaD1817b7+JoVTEJgxKHUrScW5hiavXXieTLxJJJElnsyooY9CXcDscCpQTL7VIJMLth49JCjhittLq8+Mwm8jksoq1tx7eQ28zUxTlq1yB88OnsOlM7O3ucRCPkkil8Hi8KmD/0cc3lXyXSI2FQvtEDvZVBrrf5yGREJ9FYT2aFMgkPlRyaLRa7YrRuLSyTvggQjGXJehycWZ4AKdBgNYsiXwOrA6yeQGYTVjFDzFXZnsmskmmlmbZDG3htljxFI2wHebiyEnyxTwlh0XJHFq87nJAXiQkUxn0JR3f/Zvvsra+Sd/ggPKOC7Y0sx8J4QsEiMYSFDIFrly4UmZ8JROMzU8zNjdJY3OQoNmKLZJEv7mPU7wX4yEaWpq59M5bHBwcKCbkXviATz+/q4KDvUODfHb/PiNnzyhGRTGRJPl0kcvnz9F2YoDdXJpYKY/T6+Vg/wBDoag8pEzoFODtcrsUQytZTGFx29mLhGl2enFmjSRm1ph8/xNyiTQml4OpnVVKHiudJwcpWow0tbbQ2dmBxWYlm85SVDKXBgXu6QXMj0YxS6DdZiRbyrP++WNii+uK2Xb5K+8pn0EJ7kt6fDKdwGg24mtoYHdrh5X5BSULK+DkO7/ydTzNrcTjKXXZdnmdHERC2AQUUmyUMsDrCzZSEPaiAKj5gmIEClMqJ+B8OonBbMBkNSkJv71wCMmeD/iDJCJRCskMbY0tlDJZsskImXiUfEIYsSZ8Da3Ed/ZZmZ5X7I7+0yMEejrJWg1kRRlMDm65IlaRm1Ugbk4BYrpMTvWHToB/yfA36ZU8Z076w+Uisb9PeH4eX76EbjeBzmIlpi+Rd1rZKaZxtDWiCyfZGpvCJH6SsSipcASnx4sj4FesqGQ2Q0NHO30nh/F3d7O7s8uPf/wTNjd2cbu9WK0Oevv7GTx/lo+nnvD6qTO0Z+H++z8jm42zuruKPp/DKt5Iwg512jB3NJM1GYnHk5hKRsXo8+SKeEo6dldWSMQjimkovlsibxi0eSjkdSTyeVX+bEmHr7GZpNlIYGSQmM1U9jQrFGj0+xUIPtLfjz2RYH92hvHbt7Bm8wQkUJ7Nk7ZbsVw4Qby7gen9XYZODNPtbeBgeoHE9AL+WIZsLErDYAc727uE13c5NTyKyWBm8fFjIsUs+mY/J3/lPUweO7lSiejGPk8/uYe/YCYfSbDTqOPqjRu4Ag0UM2n0LidRRJJRh3EvzvrtBxQjUQIjfUw+uE8ukRTMmQtvv4nj3BBFQ4Ht1XWefnALb8lEZ1MLO+kYXedH2QuFSG/vM/vh5wr4iVr0LG+uK6bLcFs3nqCfzUycE1fO09LSzMwPfkZmfQe/AMWjg2wd7LA2t6ySDzovnlbBbfGrG2zvJhOJkjcZFOYiwEnQF2RqcpL2nm6ezM7QMTpC9+ULFFxO7t0fY/2LKdr0LtzBIINvXGRdF+fe57d468JF/G4nT7+4z8zH93Bb7JwaPUMkEuPeF3fx+9zYrCb6+rox2sxMzc1gb2qk+/QpAu1dGPROBfx88rffZ+zBXb76lS+xs7+tJBO/9NWvKTnG0M4ON3/2vpKDvP7Wm+j9fgomm/LqJBoltbOL3euGfFaB1rI1y5okzFAZT9vbuzS3tbK7Pk86lWDwzFmMehPTj8ZYXFzksiQpZTKsPhmnK9DI8tNpAh6PAs3C2SyBzg5mlhY5NXwSn8evxsHG5gYdTa0sLM5j8NoZ7O9j+uEjtjfWefvrv0Y0keTRxBgDIyfw2hx89v2/o9fXrIL8pgYv3V9/C4KecmJnJI0hmSc8M8344/t0nxpSvrobT6aI7B/Q0NdFx7vXybgsFEVGOwWSfvN///GfcqOnn81Hj5gNbfLb//P/qJJGxn7+MU8fPeHyW68T6G7n8exTBvoGyMWSbC2vMHL2NL7+ZmLJGLpEjrXPx4hML+M0WhlfXoBGL0W3ncbOTr70pXfVOCmaTOgtNgpFAWNQjH5h8YknX1HYXhK8FMBGgrLCyEplMOn05MMh5j74KfvrO+T0FjovXaTh9En+/Z/87/j1Bs539ZKMx3kyM8P87j4uh58TvcNcGhxkOx6i+dIojQMdKsGlKN55uaxiF8oBxFDMK8/KvfuT+KN5mtrbSIsn6/wqDqeHwMURghdPcbCzxdbdR+RCURxdbXS9+wZpYYlndPzx//pH/Pe/9zsEigZmf3KT7dVVUkY4/SvvETfpcQUDar+Vs6Uhn6e0u8vi3Yfs7IcJdnRy8vJFtR9I0ksqm1FruOyt5eOlQQFX4gupz+vImCVRIkcpkaARPeZkmsjaGrFkHFtzI87ONmJy9pKAt5yF0FEQX0wBdBWoaUJvEGlNg0p0+tH3vsc3v/Y1zOreVMRkEVZ+gVwhh1VvwiCHyUqA49BrTE0OxZp5JtBXPufL3iPn4UIBi8Gozs6SpCfz6uBgH5PDTkoYOmYrBZ2Zf/fv/ozWlg6+9Y1fx2DUsbW9wdOJcb725S+TjEbRl0plxpzS4jjMSZNDvmI/lOVAReY3I7l+Vju7sRR3H4+TSuewWWycHz3J9MMHfPi33+crb1yj2efmzJlTFGwOJUEvTHRJMBG1kVg4gi6bJxGKcOfWbd5778tqj3AKW9yoV9L8zUGvOn8K2FVheCnQoVK4Q9CkcidQAGMhq3y3YzE5U8jZ1cDS8qryMt3e2uLKpQt0tLdSEsn4fFZlaStlFJX0fnRpEaUDeW4hX1DzxST3h0PmkrpHKBqYDrPewtzEUzKFAv1nT7OTjjOztMTs5Axd/mb62ru5e+cuI+fOMLU8j6/Rr86zUla99I3cLnR6wpEoW9tbKnlFxm5rW6tSIRG51Y21VQ5Ce7S1NNMUaMBmNGGRe0dO7i1ZpeQg4ycrwLCupOTLlxaXSYeSLC2tYXU66B86wfj4E4SY/bv/+Lex6goYClkkVy4VT5WVUoRdKElBhwCUAHRlkEfYmmUGjLpaKVC8ctc6bLdDJOj5oOLzMmwSyJTzefk7pd2PQgfVAY3qwGble6WvtK9pg0TajNdngeRD6XwBQ2r9aAOVtQI5lYuz9rJdCSJVBwm0da9m2FR/vrosx9hFPVffyvdKEu3U9Az9/YMKfBfAtxxwKqikA2087JlFRgWXroANxwS7tIHVcj1rt98vEmzSBhqrA4lHbS+MmgpDsLLMlQG3cpBOVukjAK58zxe/raO7v7ZPjw8uSXs9D+A9FwSrFVQ8BDePAPTyWH6xP49+V6882jGqHUvHBfcqwcTj61W/r47KWraSePajkifKQEi9IJLERyYmJsrrV+V9JYkxlOtaXbbj61F75GgZU1q2aTm4VH+0vUpA9BcJiFUCe5V6Ha0/hyBilV9rZWyq8h+OVbVfyv0jFufp9Aw3bryuzreiEiPxIAGypOXKQdQyCKANMB7LLNPIqFfXq15bqHVTFH8O18TKfie/r8dmUGvKMVKa9Z71jI2oQSjUWeUwAeG58VsFtFTaXPu3FjzU9ol27lWvx9V998JaXmc81QuSq/aqMT9eJaj+suXzuT48XDoqda5+pnZveW69UhU8fp2uLms5Jnp05qz+vvI+XU52qDcXarVz/Zla/xXtnqPt++PWurrzXo7FlXF+GIPVzq+6nzuGtVddPm1NymfCF+umBR3U59V/5b+1Z4Lq9aa6TZ/tneXI9nPrbeU1WZ8rP+VElfKf6rbUlrLW/HnW3se0RfVapR03r7IWV/dprfFVva5Vt662/apfe5U5Wb0vHzdmtcldlX2uek2q9fnqM6W2fyr/1o6RWmNduydUt1NlLZe9pDoJo1Y/VI/H6jWzVj9Uv+dY1uthpbTPrrRXvXFxPJOuzLCutLW2LcoTrpKEdnQOK8+P55M6Ks+uftZRHx4vkVp3TzgE7uX7K/cPbR9Wf+64NeT4NbO+XGx1W2ufX/3a8wlRZVWASptWs/0raqDVY6bmHvKSBb/6u2vto7X2nsrvBGSU79CW6bl6/sFvva0Axn+qAMYrJGIHSuZOvFhMIt1VyCo5w0I+ozw9BFws5yYfDha5XJQVKF74qSw0tRYcyTIWto1WgmZjY0MNWPEYqSy+2gVZPJEkOCYNmcvmKWQLygMxny2yuLDC4yeT2N1e2rq6CccThGMJ/EEf3R2NolCmmBOyz4vnjGJgysGuCFa7g2JRp5gfIn0pAZC1zV3Gn86RzKQVSJfZC7O3uILDYKRveJC2kwM8WJvD7fOgS2botvsxJrM4gh62JFArMKLZTCKTUdJHfW0tdPg9GPNpHGaDalMBGBWAIGCj0aA8+ASIyQoAI8EivUH53C0uLKgM5y+99TpBv5d0PIbdblOvPZmYJJ3LM3zqLKlsni8ePFKsvFw+S6mQo6UxiNfloKkhoIDE+xPTxBNp7AUdsc1tLDodl65comOwh910lLhkmpuMFDMFGpxezHlReMthtJqVrKpIoxlMRpZXV3k6NcVrr11VrD6HzUIsEhZ8lWwmhdfrJZaWbHVhupYDIAaThXAiweLyOju7IUr5vPKPG+puwytebqWcAhZzeiMZyWI3lyUeDZmi8kPb3t3h1r3PyBoLuF0Ohru66Xb5Ca9u8OTzLyiZDKRNerpHTzBwapR4KqVANovRzK2bt8hkJdhTUN54FqeDZCKqWBXrOzvkcyW+/M5XyEWTmA0mFjdX+fiLz/A0uCklktgzWbzpAn2dHdj9Dpw+D8GODsXS8PgDSuZue3tH+THu7YW4//gxF69exeKws7+9w+bEFBcvnKdktzK3ucFWNIxdgERhKhZLnBo4gU2AQLk4CNs3n0VnN2HxulSAXYA5n93D+Kf3iSxtYNebmXw6SSQVx93kx98a5MYbryvGX3Q/hNlhJ55I4jBYFOtQst8Nep3yUhUPJqvLxtLcLKs/uYU3nGPPYuDkl96kpa+XfCKO3mZXDJr1+Tm8LS1kCjnlcyQMzfd/8mOaGpuxev1YfX6a29swuBY62QAAIABJREFUGmBtZYGg34fH4yGfSLK+vIZPvIhMVsxuD0arTfkaCfBdzGZJxGKY5IMiS2cxki3miGdSuLweUiJ5mcnTKG2bzaPb22fyszvEIjF0RjP9J0/R0tuvZM8EkLe6XYodmlPs0BIFmegFCdYVMesNFPNFjDKf9EbFHtIdSgiTlWBmQYSlScaijH/2KU6jnmanm525FdrPn8PZ0UYunSZvt1A068msbLP66QPiBwe0tDYrpvHE1BTRfI54KU8oFcPt89HV3qHk/CRBqqWzh4XNTXaiMa68+RajJ09h87q5PzfJcGMriYdT3P3e93BZTWRKSbwOG069kXgszm4qQdis50B8a40Gutu78BgsFLb3MSWSmESWOp3CYROGqgtDvoQhJwkcJbJ6PVupBIvbO+BwckCRljOjWLtaiet1WF0ulUwQWt/g/MCASjhosJs52NlEn0riTKZJhSIKjLEM9xINOlmPR+nu6KbZ5mJOZDfnlhmye9hYWcTS4lNy0OlYmjOj50nsRzCEDyhZzegaPXhODUDQrXzrDAU9iY193Dobud0D4o4sPpFklgQSSUqwWogW0uzMLeMMpYg+XcSQy9F6foTliXEFMJccDkbffRP7iQ7SIiOXzhEfm8O4nyAZCrGbT9F9/YIC427/8KeMOhvpbu8mbTGytL2BNxgkubGHv60JS2cj3u42XEYTj//6R+jjCVx+D93nT7K6skRmcUdxOwKjAwR6O9T885ntpHYPsBlMypM3b9DR2NXO2JMxTp05S95oVOxiZ3cnwgEvFgw8vXmfx+9/xtnXrnDijUssxrZZejrBe69dx243s7uxzvbiKmP3HmGy2rBY7IrRLwkK2fABxWyaxqYGdna3aejtxtnRiaStGBxe1rd3+P5f/DndDQEG2ltJx2LqvCe+xQsLy3T19JBPJAhvbtESDNI8OkpR2Me5AptPnjD3ZIy21mayhSz+pgaVrCKMaoPRQr4IwdY2bI0NrEw+ZH9nm4HRUzicTqbGnrC0vMKV167hCQTZfzpDdGWNgMOhvDOF3Wh2OUlQYicZ59K162QOEopt19rVRS4cx24xkXUaONjfw2e3sb29hbu5RY3bR0/HGRgZoqu1nZU7D+j1t5JIJSj6HLguniDpMJOMpdmdmMeVLOEqFtnaXqPp5ACJvT2WJ6ZVwkLBaub8t7+Ks6+LZL6IOW9k9u4YsfU9+jw+Ht36mOnIJr/+L3+PxkADW1NzfPHRLc5cv0rflXNEsinMIgMnKvG5ImazgejmEksL87R19eLHwsT7n2DWmTAEPNxanMLd0cLw5SuKYZgXSWVZmwxWDBgVwCjJD7I2y+FbZcIK2GjQEd7e5WBzG4/FriSrjekEpdA289OzNPcO0nrtMrOri3z0wc/wZfJ0mqzYzRaiuhJhq5VIBg5CCfwuGyfPnabt9DB6kZu2mDCJ1KLTjj6XUckWpViU+Vufs/dgHE80i9nvIWE3UooKq02n5m33xdPMzE6x+2SKQiiKta2Rka+9i66tGWPJwp/+m3/Lr/3mr9GiszD//Q8UuzqUS9Pz9msQ9OFrbcEXCFKS5AlKbD14zPRHt8gmCxicLq689zbOwV7yugI5kWkUcK5QUpLaRl1Zhl9Ji8r5z6gjb9JjFxAvm6M4N8+9D28qcNvaGGTwtStY2lpIyyVI5Filz5QPsF7J0aalzS1m1d6PHj7k5gcfMDo0xOUL5/C6nSq5RiT8heknspniWawyqCthhDKydyj5VGb2PPs5DPqYzGYysRhGCcwXCljtVvVcYf6LSkOyABa7mz/8w3/NpQtXuXzhErlClp3tTfZ3d3j9+nVsJpM6J4lEv5wZZb8s5+OVfd2k/LK/CItRyIEZjGwJg3ZskjwG9DoDLQ0NZKIHfPTDH+AzGzg/fIIb117DHAxykM1gcztJZFJMTU8T3t3HkCuyOjOHTPhTo6cUK19vt1Aw6HDaTYwM9Jal9NVPWfZIJXAfZi5W+HDPeHE6ybsrKfsC8biOJ1P83Y9/qljr7e3tSm5fwEXZv+TsI/txOTCkV3Kn1RfhyoXxhUCNXCb1OnUedljsrC0us7sfYvTKZUKFDLNLy+xv79HqbqCQzDL2eIzuoSEKBhlXOXq6u0glkkpto721Vd0TxNtsfn5BjRtRaThxcoRgQ5C5hQX1+2QyoRIB3rxxA7/LzcHerupvSbqyWExk8jn0Rr06B0biMeX1ujAxy8/f/5BAczNf+vJXlAz9yvIs/+hbv4JNX6CYSWIx6hU4LMxUQfysVklnOvQSe85T8FBiT3XFUSZ2uWcqeaQvSvtW7lfau9lRJrd2KD8fnasHMArQpH2tVvCj+gJcZrK9PPBaHQyqlPlVAkn1gkXPT9cXA9RHn6t/Q9cGHyttJwDFtACMAyKRKpLx4usmgHA5IFNeGg7ZO0oeuvz9h8TX8ozSBMuPC4SU3/eLA4y1aqQNsNQLKip7lGegXbnNtMDTURLxEYsImR2HwE71c+sHPGVdyx0bU6gRbZALs4ah+4sBjNXjVb5fG3ypjmFoGZbaOEdlXtUeNfX7S9vPzwFYhwGy4wI/knBRARjL46ecJKOdN9r61W/3svflceNDG0iUcpYlgOvLKR/3LO3c1P67VvBdW/5awWHtZyplPApeigWJrNKHddMZ1DlCAEZJBriuARglMVYUDlQ7avxItc88DmB8BuDVSOx4lbaotIN2banZH4fqYdXjsrJX1lu1Kiyw+qta+ZV6z38VgKBWv2rXtXqB0FpxQm05j3t29fx9lXK+ynsq87l6faxV1roAo5r2L9/ntHVV9TkGYKxecyrrVa3941XrWW9MHBfErzvO6tX3vxLAWG9uvWzOVQfptfOveh5o14DqvipHw48Axup5XL3+vkq5qsvyrG//gQHG6nrXawdteevV7790LL5s3dK+ftw6XWsPkc9qP6MdG9XzSrsuVK+52j2yIiFd3R619vN6+3X12qldi+q9Vj0+q9dzLaBXr51exqTTAoza9af2HaHiyfA8wFg9T15sc1EDkuTaF38qoFyt17Trs3xnNZu1+jO//Lh8uR/lcftd5bXjAMbq/taCutq9tlYdXrbO1AMYtXeAF9a6QwajPE97/i/f546SslQf/Iv/5p3S5vYu/+R3f+8ZwGgTFlshrzJ4xYtQ2HYSwBZgoBbAWD7Y1/954RCk3ioAY7lAlc7f3NxUUmACTmkHmnxeTVSjnlRBpJb0h0BBEYPORDQSZ2L8KZlckf7BYQ5icT794q5iMvqDAdrbGhgZ7ldZ5CajUfkTyHZQCYwIaCZZbQrYyxfZ2tlBr7cQj2eIxmP4PB6M2QLjX9wjHYvT1NFK81APy9E9fAEf1lwJR7KAToC7oJuYZGFbbGRFKstswW4yYi0W6Ap4KcVj+B0ih5lUcq4uv18FxvMmHcl0VoEwRQxK7jVXKOL2ePnLv/gPKgBz9eIFJU8l3kyS/ZovFAgdhJmem+fU2Yu4fX6mZueQwJawFeOxqNAjlCzsyIlBJVM5u7ZJNJIkaHOSj0bJxuL0DfTR1NVKOJ9WLDhBCcWHxqY3YshKZnMRg8gkplKKCSdWGxtbW9z5/HN1gR4cHKBP5EUNAtjmcDpsZdaLwYxBQOpiQUnV6k1mLA4X4XiKmblFcukMg709dDT4MORTCFfBWBQGg4GYvshOPKbK3GB1Y86WCG1s8r3vfxdXo5fGtma6e7oY6Opi7uEY60+nMVutyq+vqbebzoE+Euk0hVwBQ0nHrY9vKak+o9WqJGSHTgxRSiax2axsxqIsb29x4cIl4jthWgJNSiZ2cvYpO/tb6ATwC4U419NPX18XRbteAcIGs1nJ6TY2tSgmbiqRUsza2x/fxmF3cvrMWcVsk4B5oZBWgalILMZeKMzEzDQHiRidPd109/bgdbuJ7u0R29klHYliN5uV5KZ4rKl6FEvk0XH7zh1GhD3W0sYP/9PfEHR7OHtyVEnm+oJ+BUREVzfLvqcms2JvimeY0edEbzMROtjDE/BgtJlYmp4h/MlDXFsJYhYTJ968jmeoj0wsgq5YIhtLcutn7ytWZlJfpPPkEK6gn0/e/4Cg08v4/CIN/X28/s5bNDUFiOzv4rZYMOkMLD+eYPzze1y5fI1AVw86k1k0kshLYNgsobIiqUgMu9mqZIaFuWi2W5VsssiBiZ+g+L56nC7sssEsb/Hwxx+QyedJiETa8AmGLl3C5HaRMxlJ5XMUjHoMEhBWGaES7ywzcxRHJ5dXAVO7yYIuX1KAmi5fwJjLKVDXKsHgeJyliQmMJgM2k5nYQZSWs6fwnOijFE+is9nJZdKs3rxLZHxOyRh6m4IKnFpYXCKSSaHzOvC0NrGzu0tkc5f0XpRSrsTZa9fZyCZJ2SxcefdLCjgS38vPPrtFn8NLfmaJrSfjNDlslAppGtwuzFIugxlMZvaLOeZDu0TzWRo9XprFczYaw5DOELDblaycAKnCFhZWXiZbUBLOJbOVSD7L0t4eCYuZbfI4uju59o1f5aPP7tLY2KriklaRDW4IcPOTD+nt7aCvq4Ozw0M481nFGiWVVz6JeZ+bvMmIQeT5SjpiWzvkD2K4TQ4iE2MsHWwqEEekkbtbOnl6+47y5lMBVrIMv/Ua7r4O0haD8nbV5XXoCzr21jbIrSygt9vwt7YomUEB8yQhYOL2XSwHSWyZAj6vm7bXL5FcWiaxuom+vYnAhVEKbqvy8dSFE2x8+oiDiXnlRxcjT8e5EW5+dpvw1g6NWGgJNuNpbiKng6A/yMLDCRIUiDkNJAwlmgJ+dh4/LcvUNQUIdrSQCB2QXdzGbrTi7GzBe7KfWCmrmNWF7RC6mLB282TIY2zy8Xh6gtGRUTxur2JtuzpbMXg8pGMZEgcJPvnpRwTbW3jz177K7Mw02/ML3Lh8VcL1FK1GEukkf/1Xf0WqWFRg3FDfAJYSPL75MblQCL/dztrqKoPnztF9/gIFs4m0zcZ/+v73CJpNjHZ2svDwEY1erwK3theXmZycoquzGwd6NqZnMKQy9J85Rd5hYX9tTTGc85k0Tq+brdAuDpdDMayFSSkBGkkOOXH1Er7uDh59cYe1jXXOnrtAIBjkzp07KrHia1/9Kk6ni5WJp8w+eMjZoRNkYnH2trbwev1sRyO0nhyk7ew5wk+m1fu6mlrZmJilpa+LbJOd+eV5hkUadXGZ7YMD+q9eYiUaoqm9BUsRxn5+iyFfs5J0dnS14r90UkkIp6JJnvzsNu5YDnM6i9VmoffaBbY215X3mvg52/1eLn71S+ga/IpN5ba6+f6//0teGzxFaGGR2elxJiMbXPjK27z77ld48sEnLD6a4Pq7b2No9mFrCmAy6NGl88rfOL9/wOadu2xvbtI6PEhrZw/Td+8r/9/gQA+35ybZjIS5/MYbXH3tGul8ViXBGItGrJgVEJEr5jGaTSqrXrGU5AKZyzH3ZILZR+M0OT0k9kJYKeBxCIs5wejVa3jPjPL+Bz/DJEk9K+sk5pexGE3s5TP03rjO4IUr7OxFuHPzQyanJvAHG9R5yOV00t7SoqR8G9xO1laWSUiSzc4+tmSWdqcHd087IVOJ9Zklxe7vunCGrtETrC/Os/L5A7IiwdneyuA7NzC2t5AvGPiTP/lTvvz1dxl0eInde8rO/KI62/S/+zqL+7u09PapZ4qUqb6QY3dsnOXPH5CLZTA53Jx9+wbGvg7yurwsSGRlbRb2spKRL6lkrIyhREEY73K2krflsugTSaITkzz4+U1Mwpqx22gePUmuwUfBbqWtoxOHyYxZZKdkLxA5aJNR9ZFIfH/2+V0agsI6HqeUy3Dpwll6+7tJZRKigYnTbKeUFlbpUSC1rAJaZtbJr7UhVmG4SZFlPRDWkjxTpNrl/GG224hlssytrvLgyYRKAolGk3S2d+F1exXj6cn4GHarhdeuXKG/tweHxapAWTm3iiymnMcKsq+J1G5JPAoFBJYziYWiyUI0k+f+2ASZfAmX201PVxeJ0D4//Ov/jF2v49zIMA1yVrBblSx0z0A/2UKOsbEnSlJfknJ2l9e4dvkqHreHtJxnTQYFxAlQ2NIgstL2Z4wLdbE4oteVga1K+xxeC8RzU9Qe7HYnu3shNVb+p3/1r3BIAoJIe8r357MUchlEzKJ8cT486WqYGrUuw9rLY0GSzEpyrzCwOL+o1CnEX3cvFuXJU1kD8jT6GpiaeMrjR2OcPn+OYEMD8cgBQTnnJJLKX3pk6IS6iyzMzbG8sqLWP6/PpzwxxRtT5FqnZ2fJF4rYrVbOnj6lpPwXZmdxC/M+ElEe9vlCDq/PS2dXFzZ7WVUitLXLn//5f1TS5cOjo1y4cJ4//jf/G1fOjXLu5AA2wWSEgSRq83qjUoKQBAQ58z9/oSyDCEexvKNLvGo/AdQPM2Ff9UKt/T7t5fRlAf7y60dsCm0AtBLc0F6AK/e74wBGbaBGG9CpXLCrn6ENcvy/zL1nkKXneaZ3nZxD55zj9OQMzCAQAEEQACWKEkVK2uXKEl3r1Vou//Ev2T/9w+Uqu8r+412vVaWtXVlFikEiKREgACJPwOTpmc459+nTJ+foet7T38w3B+f0gKS05WaBM9MnfN/3vs+bnvu571t7v769tMO0/rn0yaHqc6r8W9hjh/1on9cAJwEY5+YrEqniwagHGCtejVKNWxtg1Dqy+nBf3W5aUknf5ofeZI0X612jOjHzZDLxMWgn79MD/JUx+DiJrvWdMMMEYKw+z2vPUPu+JVV7CIOx5ockIV8fYKyOQX0812u7wwDGigRppQ30f1YnyJ787n96gFGuncvlFMB44sSJg3mzIktdPQa+yDPXAxirE1Eqg3MAMFbLxeqf+bAEV72kXq3k1tPmn8MSw8L0VknPRwCj5JzKxBLJxwCj0aJeF4BRMRgP5Cwfx/HBjPoUoEjvj1Yd8/XaQmsHfcGEvoimbrgfvKCN2SfHap2RpXxSKz/VifHD5pCn3bv22Xrzhz4W9QnT6r4+rGjkaUng6vm7Ov6rn++w79Pmi+r7rrXmaN/7mwKMn2uXXwFgfBynn2c6P63dnrZ2PG2c1vp83XH/zwAw1rr+02K73vpXncyvjoPqPcSjPcoBvFhrndOkffWxXa+/9GOz3hqpq1H63KPr1zl9vx02D+vHbq2/6+/pi8TSrzPn6x/kV7lvrT/0oIsG1lQzB+vFif56vynAqI8rLQbrrbv6dtLHTfWeVB8Hh+2jnjafaXNZ9R7li87t+vbTwCRtDyjfWWts6K+pVFgO1s9af2r3pQc/ZSdTD2A8bK+lXwv0QKT8XgNO9c/9RcZHnRW1Xv2cert+/jhsbOnvsXofUD0nVRdg1Vqr9Pf6q47HWmt4dX9pEqla/1ZURgvKnkN7bvU9AjBu7QQUwPjMM+dJxEK4XXYlvyMAoyQ8BQ4QD0YBt35VgFEaR49qPhoEBhOFYiXgtA4XgFE8VcTnTx9s8h6ZpKUSOFvKqancbDSrxL3N4iARS3Lz1m22dyQp6iOZLSjvO/GJE4/C9c01Tp85idVsUr5SVouV5uYmNSDkAC9V0sKuE2ArHIlx9dp1kpkcJrtDVb+3NjXT397J3WvXWZmdp3+wn639PQWU9La348PCzr1ZYjsBmoY7sTc3ksVARqqvjUZyqRQd4tsYj5Hc28UlrMVSkSMTxzly6iRll5WC3azYe3IP2XyRslH8+czMLywwef8+v/21NzBIItIkfkAlCrmsOryaLVY++OgTXL4GXvryV9jY2lYA7IMHD9jd2WZooI9Gv4emBp+SB0sKayiVxVk20uBwYhR/zELFtzGUTSr/M0VIFeZAESwiRWsoY7FZDhiMeQWMXrt+g3g8UfHFCYX40z/5Ezxup/LxcdityvdQkk5Ws4VYLMLi4qLyPBwYGcPd0Mzy+ia5TJae9naa3A4s5TzmXAZbqkAulWPHlGMquIW90c9Y35BihqQ2dvnskytKzqpnZBCrx47H7yUeCCjwwe6wkxefKIf4XJnIKO/QHC67A7OhklDcCgRYWFniwpmzxBeWScXj2Hs72C/lGD1+nMheGKfBSqNb2IU5AoEtglubhDc2eP3lLyuQPVVMKF8di8PBXiSKv6lZyfFmM3n2A/u88/a7fPXLr9Ha3IbDaicSi+BpriTSEuEoFqOFhcUl1na3aB/sxdHoVT6HwghafjiFOZfHmM1z6fkX6RoaVezaTGifrf0gy4EtTp0/R2tLK3//H/4jjSUTDRKnJgP2Ji+DQ6Ns33rA0sIiZmEu5gs0D3TTdmwEk8dOMpfG0+SjYINgeB8Wt7FvxyibLHQNDysPq1w2q/wRJdkmrGIBeQXwEHnZwP4ef//3P+HU8RM4G5toHRhkbWcLt9/JxJExWn0+DPEkgbll7n3yGV96+VUc3d1IFlwSwxkLJAw5BY5n4yka3X5y6Zyaa8SPLBaN0Oj3YyoV2VhaJL63p9qix+YhtLpFOJUkaYShs6doHBCfMDdpI6REFthixulwVOQuikXMRpHnTSkmtrBhy9k8hmKJYirDzU+uENrcxm0ykQ1H8LvdOMxmvE4XZZMJl8ONrWwkZ7Pg6elgd3eX9sE+5T24c2+arduSHM7R3NaspLC2F1ewlQx09/fRfGyCyNIyy0srFHJFCmVYCQRoGhnG0NHMWi5Jym4llc9Q3Avy9Wefw7YfZffWXVpkXoxHKGdSSprZZbbhcXnFhIutdIKEsUSrx4OrDFYB9HMZjLkCTpGBzWQVQ0QYUvupFNFsDrskiIWdFo1g6+zg7u4GruF+WobFW2+O7pZuHBYniHSjx8571z7E1+xnP7DDyaNjXDx7lGazjexakI31LZyNjQo4d9idbG5uqLnNXixjjWdI7gWY2lrC0ujj1PmL9PX0kdzbVwwciZ/phVnOCojdI4xYRbtR8prhwD6Tt+9ivXUP3HbGLpxBZnmjxUJrfy/ZnX3lQTrzcEr5+134+qs4SgZyK9ukXXac/Z1YnA4MmTzlSILd2WX1ZzYWJ2c04Glr4cHtm/h8XvxOD/7+bppGBwivbZFa3qU5a1LSp/S3Ye5uIR6PMHfrHuFggFBwjyNdvXQ3tNAxMU52J0BkZw9fRxuu4T7yhTSB7W3cLh/+kRHKmSQYiuQMkNjcZfHqbWyYaR4doG2gnwd3J5UMdqJY4P27N/iv//zPSARCbM4v8+yLL2FzO8nEw2yur/Dupx8zeOI4F15+iUQ6g99mI7cXJLu7hweRLo3jaW/H2tZGNJ3m3twi83Nz/PHvf0v5KC7cvMmR8XEa+vsoelwEdna5e+8+oY0tXjp3AUM0ztrcLB67jaJ8v9eH1emkZWKcUCLCxvwCLR4fLS4/kf0gOXOZ9hcuYva71fy+s71Nc2enAlquX7mm2LbiMSqs0HwkytrDKcLb2xiFUWS2UsjnieYzTLz6PP7ebvanFlm5N8VIWzf53TANw72Uj3QrSXGrgJ2rm6roxnv6OBlDEbPIGW/tcPeDTxltbCccCuPqbGHw+QuUXHZK6QKzv7xKY6KMcS+u/BlpdrNPFltbIya3k+auLuwCkjvtpEolIuEYP/yr/5f/9g+/y8wvP2Rp5iF3gyv8/r/9LvHdEMtX79BhdtE/NsL9rWU1j5595qICFzM7QTZu3yc/s6zW82KLh5Hz57A1+CuyHDYze/k0mUKBd95+h/7eAV77g98nFI9gFLDc6lJpQAGlpTgibxB2nqg6GJWsdUwYgOvbtDg97CytInZ3BkuJcrZA/9A4rtYW3nv3XQYG+ignEmTDYSV1fmtuFntHB0eOnyOXKdKVL/PR++8TS6cIxCLKU87hcKr26WhoJLUfpihs/1xaMcm/9NVXuPClF1UZU2Y/hsXqVGxHs8RJMklocUlJGNsavbh6u8j6PETzRf7yr/6KP/jmNxjxt8L8JrG5RcV68774DMvzszT39SnGtAC0JSnGSCbZezhNKpWjqaubhs52SiJzboaSMCPEH7hQpFQUn+48ZpH9pojRaadUKGMpCJM0j6tUJLO2wdL1m8Q2AribW/GPDrGQS5L3Opk4cZxGmxNHpoBRGHKSXLPZiaYzPJyfV96FDqdLFUitLM7x8Qfv8sorz9PT20Y8GaXB7cMg1QiaZJhWkV6VbBQZTQ0kkASl+GkKs6uUL+Fyekgk0+REFSCwxzsffUh3Xz9DwyNqzRKvWNlt7wYC/OhHP+bFF57nzOnT9HZ34bLb1booXtfi8yoghQCLsicWvzzxNTSa7KrATtzebB4Py2ubqqBHfG3bW9tIRCL8+Pt/SzIS4czx48oT3dnoZXFjlbMXzis/wIdTDwlLgVMsToPDxW+/8abaC5RNBlVQVRDlAZGMtQinVDBwkdgVtZOKT6V2SHrUPDoHSkVwNFlUUcnNGzf46IMP+R/+x/+J0M6OAuKkiFHkUSU2RNJWGluSvZL0rT6kydlAkgfVh1p5nzDIM4YyyWyOT69cQTy1joxNEIvFVeFDJpdndz/E3MIid+7c5Vvf+jbjIyPk02k1HtR3Gwy0NLco4DASjrC0tKTGd3tnJw6Xk5XVVbXHVj7fxbLql2Q6pUBAKXIROduEFBL6fIp1KoBjb3e3Sm/Pzc7S1NjIR59cUZYOgdA+vT09dHc289G7b/G6xF1HC/l0Su1ZxMtcFEmkqk/uSwOnHiW2DiRSH/l8VnjQlUPeAcBYL4GoncVUQqNyKjw4HD7+hCafpz8c6z/35OG3wjbVfrRzn1bRrH9Nu/9/CoCxVlKoOhEj/9ZAwOr36xM4+sO1/P2LAoxackX22zMzswzpJFI1BmOlml3NPgf98ySDUcV5VVKiOmmkb+/Kof/XYzBWJy30bVAroajvc+29eoBRa9vPJ1VMagwflhj7fHzWBxjrxbIgQlKQUE8i9YsmeqqTaPrEij5Roy9q0MdM3fs76PF6/VUvySkBUwvc0ychqwFGuZQsn0+M76rEXv05oXY81QIXD0IGAAAgAElEQVTnK/3/eT/KL5LcqpcMrU66ViflqpNp2vdUF57o460WwCgFu8JglGKAS5efV3mgJyVSZd79PDCuZ2fUakM9g7G6/Z+WyK1O1uoZAZ+7VmU78oSco5pZlBdq/aIIKUDWj+/q9v6iidbD+kkbD7UAt8fr1pMejNrvVZ5PxxzVP/ehz1UlGap/xqetfzX7USc9qrWrPhZrjflfF2Cs1Wfq+w+WCv1za+2ujX99sln7XXXfHNZuh89XlVdrzf211osvMu6Vc8A/sUSqvk1q9dVhz1hvL6Of97X3PNrfHsgv6sebYi/q5lgtPrT5qjpetD7/ouNNH8/Km7POENeuVy+mvkh/6+9J37b14qD6Ow97pqfF4q+2TxCRssp5WWMKavs86at6nq3Vc0q9tbe6DaufSz+XVe8bq+fiWm1ab5zq13Z9HNb7zur4P2y+05611v1+kdjQ3qOKZ9V+9kAJssa682S8yHp6UHha50K19iuVCehwAlu9+9avQ08UoRYPFHJ0aiG/6jh8fM3DGYzV61CtOHhiHjk42+rHsX7vJW1UfZ6qFZf6ebDeevqrrpHadbTry9gT9QxNAlp+LyqH+rXB8Gd/+HJ5azvAH//pd7lw4Szh0C4+r1slWyoSqXn1Xz5bn8EoElqH/dRajKWWXIpDJQEjNykNJ2CGeFsJ0KA1kGIZHjS6STxgyvmK50pBZFLFY8aJ3eognc4pibZgKMbIkSNYHQ4i8bg6av/il+/h8blplsRnJqOuOTFxhPb2DgU6ReMJIrE4dqcbg1HkPzcoiH+PyUAwtM/46BhNbi8zd+8zc29Syaw+e+lZRoYGmL1zj4aSmfTqNulQhPFnTzF45jihZIqwMM8wsrO9hd0Au8sLyuNNWFAiE9XR00tHfx9Wnxuz20muJCCZG6vdoZLvIpn64x//mNe/+hoDfT1KPsrlspNNJlXFt1THi9fhwvIqN27doad/gFNnzqhD1vb2lkpydHd24HTYlFyqHJbFb0sShulwBEuphM/pJJNNky3ncTc3srK9xfZeQIirinkkknQd7a3K/1IkWTNZ8eayEtwPsbGxqdijwg6R6slTp06q5FAqmcDr8VLM5rAp37g4CwvzJDNZeoeGaensoVA2EggEFbPFbTUyPtiLs1Rk6+ZDFkWCrbeJRJMDU2sDnS3ttFtcdBidlJJZdb8Ov4tEPqskNaX2sMUhSaoSOZENs5pJi0+PrMJykIjEaPA2qCSlJPDEg2mst5+VD6+yubiIbbibuMtCU38P6VQGh9Gi5OyEabE8O0MpmWSso5PExi4NPic2rw2n14ulrY31pWU8zc24GhtJ5vLMzi9y88ZtXnv1NWwmu5LZi8fC5A1Z/G4XxURWSbAai2USuQzBZIQHy3MMjg7hEdnW4D7tHh+pUARfYxtGs52N+SUW5uaJpBL4Olu5cPlZgltb3PrF+wz6mimnMyQFHPY5OX3yNLaiie3dXZWw3t3bY/jEUTqPDKmJKRmNUhYmcqOTpM2AMZKg2eDAkCuzvr7Bnes3FMtX/FElNp956SU1/goi1WU2E1vf4Mc/+AFdg/2cuXyZ1pFRBUbcvX+bnd1NnAYDA40tdDt8TN24y+jIOPFSAXd/F61Hhsm7LOTKedLpNOmkyA/7lcSyxWxTvq6xvX2a3W6s2SzT1z9jbfKBAhiHBoboGRgkbzKRc1jxD/SSthgpWa2kS0XFbLQYTRXPRZmEy2WyKfGu+4TGBj9jY+OKVSrxIJ6CW4tLpCMxHEYDe+ubGIQBmc4ombPV+VX6OnpJJZIkTCUc7U3cu3+f57/8Mv3nTpHbChBdWMXuc+MZHVC+lhs372BJZulsaie1G2BmZo6iMDatFnDYMToc5C02+s+eJuqycnNnlbETR3EkkxwfGGB/dp7pn/8CazCMLZlQ3mtWARqKRpwWOxarg810nEAuQX9Li5JFtTqFAZWnkEzTZHcpr0opp8lZzWylEmyEQoo5KizvcDSOxd9AyGmh9fQx7G3tDHaPEFrZVazhubVVLN3NpO0G2vu7sBkNfPje26xszeMtlrEHkhgyAvLYafI3kklncbgcdHZ3cmJsnNxmBYyLGPOYWhopCNBrNCjGTWtLM0ePHsEs/mvplGL9KcaLbByMJjaXVnj/3fcYD0bI2c1q/tzY2SUYDdM3NIgxk6ezq1cVE+A0UWh1s3jjNktX7pCixOVXXqbB4WX65m3cLjdtXR24O9r54Kc/FeSZYjxJPBxmdHyM0TMnsAx3kXEYmb92h51rDzjV3Mfy+hqNx0YYvHyReDiIx+NlL7DL9//6P+NLFvEUDZx97UuEQyEKobhKPrf2drMQ2GRzb5eO9naOjR0hGNgjsBdgYGBAMWZX707jNllJuywcPXeK1el5MgILeOy8c+8zenoHcMn6EU1x7MQp5X23MDdDYGWJjcg+R158jktfe52C1YRR/GwlUW6xIeaTyZkZgqkkzvY2rty5y+27k3z7699gqLOL5avXFBg0cOokzoFeBfAnjQZu3bvPxtwCv/fVNyAS49ZPf0aT0YDTKAUkJSXvPX7pIgafh3vXr9Ph9mOMpoiEg5j8DvqfPYmrvwtrc0dF3k2A7VKJbCarijhkPSrGYmqukLXu/Z/9jBavT8n9CpPx6DMXcBwbJJ9LE1nb4db7H9Pf0MrOwwV6J0ZofeGkYrvOfHyF9OoOPl8D3RfP4R7oUWpr6wsL3Pv4KkPN7UQjUZp7exh84aKq2M9GU0y98zGWQJJOu/hVOgiW0mwbsoy8eAGXFAPY7RSyIlMJJYed63fusLO8wb/83X9B/O4kD+7eZjK6ye/+6z/mr//dX/Lm8YsU14OKvbscD9J4dIgT589ix0hmL8zClRuwtKVkkoPWEkcunKHl2NGKzHipQNYkxVFW9rd2+d5//Gte+62vMXj8iIppk2ha2qyUzQZktcJhIS3S5kh3mTHL5l1kXK0Osvv72OxSOFOknMhiLlqJLK/z3i/fo6WzjdPPnlfs8oKxSMFmZWU7wMzkHIG1HcqzCxwZG1WFB3Mba/SNj3Hs9Gka3F4mr3xGbH2nAjBaDEzuLBF1Geju7mWoo4fe3iGVLJeCAlOhhCGfrWjiO4RZLYoFRfJmMxuJGP/nv/u/+O//zb+hrWhk8ecfkg+G1PP0XDhFxuukeWBA+QZbbFZCgW1avR5MouEvShYOJ5lUurJBNYgirDBQnUpNQQ7vwmgXX+FEKonFaiOvlAlENrWA22HFEIkSuTfN/swKTe1dNJw4xrapQNSK8gz1lEwYQ1GKe7vK2zGZzRMulghniwyfOKGKzAS4s5kMTN69wbu/+Alf+9qrHD06RiISx2qWoruqU31VokHtWZUto0GBi2WrxICErZlwKMZPf/YWu8EwvuYWugYHeP5LL6qiB9lfp+NxHFYr0zNzfO/7P+C/+/M/p7GhQe2npDCupPzKxWtRwEXZ1ZYV6FXZ4EM2V2Z5ZZXN7W0l+x6JJ1QhmOx5hIV4+tRpZh7O8MEv3+erX3mNhsYGrC4zGzubNLe24nQ5yWYyBHd3uXnlGsdGxjh36hSpVKJyMBTlAdlNl0sKiNMYMlKxKD7pkrhUv1NZTwFOHvFFpFSEeCqNv6FRKW788Ic/5MSJk5y/cEEVHVT0VcsKoBN/dAWRFQtKtUGYiNrBprrKU5/w0Q67+XJJyeuLl/ff/cPPyKayjPT0Y8wVeebScwT29/noxnXFcpSixH/9J9/l5MQxdQ/iQWm32VWRnDBRBMy1WUVGt0wylcTn97MXDPLJp5+ovx87cRKrw8nqutgz3OfIxBFOnDyhvG7FC7XB51X9Kuu4xWgkEY3xyccf4/H7mZqbV2BnU2sLH3z4Af/b//I/c+vqRwS31vj6G19RrGTZr9scLsVQNZXLmB8dsyr+JrLfrfzo2UqPE8jq8F91NKtOGFUnLyuvf96nTjvfaQff2smOxwCj/synHUj1h3y5rvy7IrFY+6c6Ga39W6vw1Sfx9PensX/0yRR5vRZIoj+I65M52qH8aQCj/pAunxeAcXpmVnkwynh97MEoLNTDJVJV22o9epCwqU4afz5B9KsDjNXJzVrn8+r+1U992j09rrSugLe12EflcoU5Vit5VD+pI4mBOr4ruoT3E1HzBQBGfV8/kQSpI0mrB/bqtVGtyK3/XP+8DEbxYNR+pBC83vMelqt5GoNRP39U2uTx/POrtEWtRHO9RFl1X9UDBaoLBx4zISpJuUdkZFFH0QGMl597QYHTAjBqEqnqGjXYik9LRGrJf31yunoeqm6n6jGuH3t1r/drAoxaI1TP+9o1D+sD/X3r58pqUECf2NXPj9rftfm5uh3k97Kf+HUARv39VM/J9eL9SabMk+/SA8m1gIZa88H/HwBGeYrDWFiHjf3D54UngeunJa0Pi9t/ToBRH9d6oOZpz1a9D6iOb23/UD2WH81FBwxGLS60YgH5U2O7/7ptXz2G/ksDjPXm26fNhbWet9a8r39fNdvsaeuuvo+r96b17k//++qxfdjYqTU36vdST5s7q1+vd63qZ9Kvf9Vzrf61p8V49WefNoYP6yut+EW/56ve3+vHlJxVDquHq7UePer7OgBjdd9VP7/W3rViqtZ7n/Z9tdv36QBjdTvq40C/n9LeV92mn9/zV84y+t9XFz7pn+Vp/Vy9T3yy32qfBbWxJnObBuYLoK+X1VX992//6Mvl7d0Af/wn3+Xc2VPsbK/T2OBT/iEOm51CPks2m6KYy2Ixy4H1i3swasFfPUnILUviRZI68pokSeQmNzY26OrqwuFwPKrM0qiY8j4BGIvlfOVQWhKfIjFWrHyXABS5XIG8+PNIlZaqSDOQK5W4evMmC6srnDh+XFUPOyQ53NqKXZhtZgsra2vMzi1gttlJZ3MVb0gBBixGxYoSeavezm6COwHFeFtbXqHJ5+Ply5dpttr56Ec/Jbm6jddqw9Hoon1ogLzFiqOlhbbeHuwuO/lMiga3Q0kfSSIjlBCfO4cCSPIiQVUuKZBT9rUiqSd9srS0rBJur7zykpJ3FV8WqfCWmlBJ7IlXjIB+wpAS5uLU7JyScOrr61MJIwGKivmcStzIMU8q7DNls5JPdBhNyktK5FMtVgvpfAYEmAjusbK+QalYIpfO0tXSTlOTH5fbgcvtUu0jAK20m7BhBCQYGRnlb/7mb7h06TJDQ0PYrDaVODKrRJMkPEpKclSq6y12J8lcgdWNHWKxhJLBHOjuYGKoX8nIBm4+ZPbGPSxjXYT9VhJ2A1azFVumxAtHT+MyWVlZWFByuWWzCZfbSVd7G4VMSiXCMsU8YggoSURVNW80srWxpcAsYcZGRRY2l+X0xHHK08vM3LrFfCZMrslD42AvmXxeVa93t3eoqvbJGzf40pnztGHhyt/9I8ZMmgavML7MdAwNcGtmitbhIYbPnKbosPOLTz5RFfLjR46pPOzE6BElaWsy5RUQaimCSf4zWchns6yuLJHNZ2lubqS1vQ0SCZYeThMLhdnP5MHugnyRFeUDJDK6KWziNZhI0tvYwhsvvkQqFmNueR53eyPDZ09Tslgp2syUjBCPRFWiXcZUOZxkf3JWye35+jtwnRhUYK3baFUekvt7IdZmROLLq2RZ/W2tDIyOKEk+r8PD9p37LE9NK6A+EI9gbvAzfuE8jiYvmVKW+flZ7l+/jq9sZLy5i+X70wyNjLIS3CXpsuAe6qFjsJdO8W+SXKXJgtXlpWAwKbawFAyUM3m8wsJIpFn59Bprt+8paUj/6ADDL72ASTwDjVCwWBTLLSuV6QcadRYMStbXKvJ55TKJWJgbVz/C5XJy9NQpXB6PStoJM05lZYWom81gEvlUykS3tlibmqOz5MJmtLEbD9FwbBhzm4/1xRWGhoaVdN/erfvkIzGcnS20XTxJ2VBQ0qSGVI7I7Sm2Jmdp9Pho7OshZCgSLxZJptKkE7mKhJ2xzHwiTF6KPVJx+oSxEIsQnpyit2xmyOnFZiip5LKlAOa8EAytbKYTrMb36fL7aXTYSRsKyrPLZbHhESHBdA6MFopuO4FijnUBGE0WGh1eDNmyem1LAIr+ToxeL22+FlwpA8H1XTKlIuMvP0v/mQmKcu1cDkMuy15yj9D6Jgu/+ITwdlAxpn1ON6H9sJKSlURrW3MzhT1xdyzhGuhk+OUXMbW2kCzmePudt5R/4dBAP01eH6V0hia3X8n8itetzNMyB0zevUd5cQGjw0bvxBjRWJzdzU0lZbq3tMpQWycNLc0UHFaMTS5WH06zPzmv5vqx4TGaTQ6mJ6dIicLzQBvnv/E622urfPjDn9CcNdBkcyofUf94HyfffIWyzcDW7CKFzRCd7X3szs9jb20kFAiys7yG22qnc3SQ5b1tMltBTPE0no5WZqanFAu2s61NFZ5s7O2Qymbxeb24CwYIJdQYF6lmR28b0WBIzYWu0W76Tx0ncndKVUaL1+17t64rSe7xriE2NnbIlspcOPcM4c1NLJkUi4Ft+i5d4OSbXyFnNeJyOBS7ubgfohgIsvDgATvxKMcuXuTq/XvkSyV+7xu/x8InV9icmsaYzyu52aNvvEbZaSPntFMwGtmYX2SoqZX81i4Ln3yKM5lUfqs2j4+ddJqR557F09utYpxoiqVPb5BORsm7TXQ+M0HHhTPszm/gb27B4nYqMM2ECUPRQCYcZWN1RcVG90A/G7OzOMUTOJYkGwjh93qIOKBnZIjYXojN2QUGWjvYfjBH/9FRjKPdyst3+coNCrthJRXeef4cvaePYxB/ykCAuXv3aXB6Ce/tKdbbyNmTFdAplWX1k5sYIin2hd3Y4GPixUtknCaMnY3KPzYbSeAu2xVIJn6mP3nnbcYGhhhwNikQbXljmfcmr/LSN3+Ln/2n7/Fi7xHiU8scO3saz3APaY8Zm8+tfE4NySyTH3yKM5VjcHyEQoOwn42EQmGlPiD3ZvF5FdBsKhiYu3qLv/ne9zj/3LMcGxyiGE9gddhBCoBsZlqHBrEKcId8pERRfJQqmyglhyn7kbzIZBbNlNaDTL3/qSpwiWVTXPrqK/RfOkvZZiSjEvc2LHkjuytb/PJv/5PywJT4EB/MsdOnKNmszM8tYIilcWXKWHJFLB4nS7E9dm3CFnSpNXM3kaSzf4CLp85xbGCI7qYmnE7xcIREMEg0FKW5s4eM3cr/8Zf/N7/7e79DYwEe/uN7CmDcj4bxjvQRtZtpGB7A09ZK//AgNosJYzGHUQqXjBYMAhamc/gcLjW+Stk8uxsb6tktVlEfyCqmWyadobm9oyKvLGBQWdjvBRJrGyx+9BmGrQgWi4P+S8/gPjVOxFJS8pbmeJrtew+YvnGFSCyMr6efttEj9EwcJ2+xK99QkQVHJKHTUT567x/JZ6J85dUXsVrtFAuSJFdb74NzRkUGVctB6g8RGsCYNZQoG8zYTA4+/fQ6n165yciR4zS1d+Jp9GO0SqzscfLYERxmI06bjeuf3ebq9Rv8xV/8BdFwRH2/yN1r3y9ydLKWy15MgEZZM41GC6WyRRUIbe9s4WvwsbOzrYAxSZx29/YyfuQoC/NLfPTxp7z22uv4/D7yxRTZfBqv10smnSaZTCqP5unJB7z+5VfxuBxq31gsSQGgIKUVqVoBSjSWoQB7Mr8pT3NVWV1S4KK6X82HSph0VgeRaIz3339fXefb3/42OSkQlNgvFZUktuxvZL9YMY6vVJkKs0Q78Mh3atXKmrm89rtHVZXCKhQ5XbuVz+7eUUocJwdHVVFIk6+RaCbNneV5dmJhPvrkU/6rP/gXHB0bZ313h+3AjgIY5btl7yxnEtk7jY2NKWai7MUFsA0EAmrPLABh0WDA7nIRSyaUQofL6yEjMrMmI3azmXwqrZQRpFivyeNleWWF3UiUVL7A/NKykpdOJGI0+9wMdrcx9+AufZ2tHDs6rhiXNpuDbDaPcFVN2iH9QEVZNlGP405LAOplLCtgtz5PXn2grT7YV15/kl1SncSonXD6PFB4WLJGOwD/Jh6M2rlSf2BXQIKwxw/+0589az2rvK4Vseq/74sAjPokpJZwkbPszMw8wyMjqoK+GmA8VCJVN7to7aMlm7T7+Xyy4VcHGLXxVCsBVy/5VsFbhBb32GtKKUEfxJc+KfYY8K6oSgvIWCthWz9BeTjAWDvRc7hEar2qb63P9bGh/f0wgLFWQky7r/rP9U8PMMo19R6Mj9pZ59f69Pt63KL1AEZ9Lkee/XFxh5yx68dgvbbQJ2br3V+9pGPt+eexH6j2fY/ngEoeQAMYpeBFQA5hMM4vLKIARskX6SRSZe+lf+bDkrf612Rt1JQO9Pd52OfrJRlrJf6071GerWp9/7x/7GGJ4XoejFrCUD/XV48J/RjW7kNfPFKd8KwlRac9kx5k1H9O1tjDYqZeO34ux3iwB6nVPvr4qPd91QCjvi9qrTvy+q8LMFZ/7tH3H2w368011c9Wq4BGn2j+ojFc/T65jr6/Kvuyp9ti1bzePzODsXrM1Yul6nVOv8fUt6t+XOjXZH3MHnSTghj1Y0QDCqrHY621sFabV49/7Xt+XYDxaf2vb5Pqdqs1lz0tBmpd77C5SRtD1Xuc+uvpYwnKWnu7eteqt8eR6/8mAGP13PnknqjSGvpr/5cEGPXzbvWesl5cHNZX9QBG/djRzz2Va2oWDpUr1prX9G32eC9T8USu/nna3KZ9vvosoEnnVj/f076vdjv9ZgCjFhP6a+sBRvm9HrjV5iP977ViBn2bVn/f08Z+vbW+Vh9VF+ZU97n+Pgx/9oevlEORKN/6gz/i0qULrK8uKYDR5XIo2UKRhBSJS/FmEm9GszKxETRa1SVWgkSQjBo/1RPWo43UAcAom1lljlsuKx8BkUjt7Ox85O2gPyzKYU0qQksHEqmSxJDDf7ko0pQ5ZU4u1WcClAjzz2SxYLHZKRkNhJMZ5paWFTgjYFu/SFMNDhJPJNUhfj8cIRgOK+ZgYG9fAZ8CLu2uruDz+RQrqLO7G6fXQzgWVUBWMZdjZ2mZweYWCvsRUjt72MsQjUQIp1OYfX6GTp4glEqytLZEo9/L6FCfYvNIUnFjL0jn0BAbe3u4HE4FWKZTadY3NskXCmrjK2DYt7/1LbweD/lchpKwG0pFHFYLqWRSVbXLvQlrxGy1sbiywp279xTI19TcpBI8FrNJSTTlcuLjVyJTNLC8skF7U7PyGhO5VafTQVHk2WQCUOw1SfCUlQxZOV9ka2sdj8/J4NCgqqb2en3qsBkOS+ILJct46/ZdpmdmePnlV+jt6avIZ4k3VFakniwq8SQ+UyIRtheOK4nUZDKtvN9OjI/gc9opC/MxXSIdjhN3m5mL7SrvP4fVhjGZ41jfkGJFPpyZJi1MCgzK+1HAi3w+g9VmVYkgAZnFn0ukpSQhJDKzwnYRUMNutzN5f5KJvgF6jTambt7k2vxDBs+cZPz0ScWUsDudSjJ2PxLiwZ3bXJ44QRtWxY4xRmOYsxnlB9XY3cHtuVn6z5xk+MI5NlNxvv/WP9I1MopT2qhsVD5sbpsFp7VMNhnHYbGRS6Zxmm3srm1w77ObNDhd2A1GWpubie/ucvv6NQrlMlGzhb5Tp2nv7mR6dkoBDMIeaG3wk0+k6GpuVvJaIlW5MD/HkWMTdJ07TbYsPoV5JTEnkp+FdIZcNEF4coHNK3cpRxO4e9qY+P2vYvK5hC6iMgEGu4NcMonRZlejWQ5kAiSXcgIWG9mcm1e+jYM9PUTCYTJWC8MXz2B0O0gX0orVFVrfYG9miW6rh8Xbk5w8eZr5rTWuzk5SbvaRN5Q40t5Fo9dPc3cPTb195KV/3S4yUgVdLiuPOFuuQGJ2np3JKXV/3qMj+E+MUxLJOZl5jCYluZbJZCubgmIZm1mSuRX5NoMkKXNpErGoGjOu5mZMZpOS+ZXkv7xJ3pdLJZX/okiqBjc3mfz4CmdaBkjsRwgUUoy+ehl7eyPmbFEx+AJz80x/cr0ix9ns4cxXX8LV3qTg+52pGRY+vI4jVaSjuZXO40fJN3lZj4XYj4RJpvOkUzlcPj+Nvb1qfKTiYQZH+0nGQ8z88iNMG9s0JnPkYlFMFhM2g1mx82wWO/N7O8wFt2myO/A7bETyaWxOO41uL36DFauMV0yEijmCZZGjzOOwu+jyt+BCPM3KmAY7GHzjFeL5LLN3HrJxaxpjMo9TgPqTYxy7dFYllHOBoEqO+nvbVCI/fmuSUHAfg4wNs5mV6RmSsbgCbfPpDLHNHcUeLrT46Dt/Dr8wgN0O1pcWsVvNuK02Hty4xc7KKi3+Ri4//wK942PgshPMJNT8b1rZUAlRk9OlpIQbxYfN51as2dhmgK2FZdKlAt6hblo9foKzy0qq8/SxE7S5m7jz2Q1iVgO53ka6LhwnloyTXNmiNWvAkspRKBfwDHbi6GjCYTawsbBEeGNHMbVCsSjN7W3sLqxiTuaIhaP0nzuBc7ibZCBEg8uLp6OZH37vbyogh0iH+hrY2Qson8jBwUE6LG7FussGIxRdNoZeflbNpbliAddQqwJgp3/+AT6TAPpGrj68Tx4Dp4+fZj+ZJp4r8MoLXyY4M090eZktiY0XLzP86oskC+IfbMIk8sNTM+zNzdPi9StpVPGtXA8FGTl5jP4jR1h4733lsSj4dUNnB6OvvAQNXrI2C0WTWRUJDLe2k15ZZ/7TT3Gls9itNgwuN8FCniPPP4e3pxswQyxJ4PptJRVd9FnoujiBpcXPR3//Lu0dXYyIR2lTo/KeRdptL8S1Tz/G1+Tn1HOXsEvyKZ0lsx8hux9R8bC0t8VXv/Ym29PzhANBOpqaCC2u0dzRSsxhUNLZJDMkRLrTbKXn5BmSMhaafIo5reQCrTYyoZACDS1+rwI1UnshHn5wBWM6T9twPwWHmf4TR0mbyyTNZew2B8VglOTCFjaHE0eTjx+//Y+cmDjGzu0pTg2PM+nNk/QAACAASURBVLM4z2xil86JYWau3OK3jl+E9SBdoyPkmj2UneBuaVJyy3K9Bzdvky/nufyVVzB43axMTjF37wE2k5XesWFGLpytJK/CCW6+/T7z07OKXdXd34XJbsZqtyl5YpGmPXbhAl63WxWvKFTAZFASo2kBeOwWJctdSudwYlGM4Yfvf6pUE9Y31zn2zHkmnj1P0WnF1thIMSdFDyVCgX3uvPVDJXc72j1An/jhipxwo5+9fA6DyNdixiLsZAzsRcPsF9MU7XZSBiM3VhZUoZS1aMSaLdDpb+DYqQkanDbW7j0kvb1Pi6+ZgsvOWzev4ettp93pIj6zhDEax2o1031yguV0HO9gH4lCnngiwanjRxU7UPY1IpVtN1rVOq98vzNZkqEIH771jgLrXVYb2UxayYiLH+D48aP0jIxicnvIWuTQkiO1vcOdn76LYStKOVfm2AvP0f7KZRImme8NFHb3uf/e++yszbOzH2D47HmOPf8SSZONgtlByWQmFU/Q5HFjLmaJBtZ5+2c/5Nvf/B06urqVn6G2V5VNT0VSUqTojKpgSSrvRcpVdZvRSL4kMskCzhko5A2884sPyRYMDI0fI28wkcxlyJdy5PNpnnvmHI0eJ+Vcjp/87C2pJ+I73/mOkhwWQOL+5ANCkTAN/ga1hxWVD/H0kx/l61Y0YLE4FWCXTMZoa2tmZmaapcVFWtvbmTh6TEl5fv8HP2ZvP8KZsxfU/sxiL5NOxRkfG1MM5JXlZVaWlnDYbPzB739TgYsiyS++2oq5KIxMGXsm05PefgI6ii9p5WSh1lsZj/IjFY6yD48ls2rdfvutn3P8+HH1n/gU2oWVK37vInMkbEV1pqiEf0V6pWKPsL+/r9YIOdyIb6Psy7VDlB58KRcFhLRgcNq5NztFMZtnvLOPxZv3lbrB6InjRMhze36KH/347/jTP/oOx0aPMLu2wvr2lupHBTBaLCpxLz6Mp0+frqg4CHhZEFDUofYdd+7dVaoj48eOgsnMnQcPlMeqyNIqdRGTSRWCeR12DNkcx8bG1Tnl+uQULV09bO/ucffePVqbG4ntBxjoaqXRYycTCyv/6HPnzuNwudUezFjIYVfmlGUFLFeqRaUwUZ73MUOs8ruK51gdJd9HkrP6hNmTycrHibLqpEh1wk079lXOdpX7eFJutQI+aNd6dAZ8lAB+MtGgv151gkL7Hq2/9Qdx/fFT/1yV9qmcT/XX1ieJNbBa/7vH761/NK9OFMq/JWaEhSwMRhknMmbUfSuPQq0g4TG7V2P9Kk/XOgCjlkCoTohobf605MHTXtd/b3XS6/FnpW9lLnjMnJUul7n1cTto/fwY+C6p6vMKwFgvafn5BOKTAONhCcZH91cxxVX3qMWJ/s/qCu/quK7VRvrETvX7ayVe9PFQv80rbaGPbf2YenI8VWJWzu2HtZ3Mk5OTk5w6derguw/Y5HWSePrr6cdE5dpaIc1BPB7M49pY0z77JDvwMcBYK2lXq+/1YEg1MFIrsVkrBmqPhyeTzvr5sTLqJA6lUL1MOBJlaXmFZy89V/EJFeCxWEL8gqXNtT6v7p/D4vEphM6aYaGPBy3BqrVZPZadHmDU7lNrj0PHywHKWit+a33+sDjXrqtnU+jjt1b/6Odm7XP6Z9aUCL5If+uvVWt86L/3sPFd/ZrW9tr914vHetf83HPLGaiOd2f1GqcfK7UkUrV7rV779PeqX8f07f20dUB7/bB+039HrXFd7xqPvvNgU1Id59X7g899z4EfZa3v189h1X1WLwb0ffdFPqPvJ21d0T6nYlb2YFU3p7WP5k0mRZJqLRfVnwOJSe3+9GuVfO5xgVNl7tdkCGVfqvYSNSRS5bsqPs+V9Vc/njWQRV6X/2TPo/bmB5KGh7VrvbiotSZqc5n8qV1Hrq0HdWqNJ/01tNergRZ9G+nHgT7GtTbXsIOnPVd1v9ba/1TPi9WxU/0d1e2l3xfo15JaAGP1fKv/rHyvfj2oN/5qjQftnup9/rA+qTUX6+0GqvcQn99TqJ5Tyja1fuTa1QV0j99X2XPq5/ovOo/p40U/zmrN21/0O6v7R6n1HFLjVz0v13oOfUzo26J6ntEXLMj7tAKe6r2ZfjzI3zWpYH0c1+qjWmtI9Twin9PmF23fpsfpNA/GR9f6b779UlkYc2987bf48isvsbw8r/z6PB4XuXQGp3jz7e+RTSfxeV1YzMZKIkVV0x7I3Bgquqv1BrP+RlRjqo2vQQEYakNnNivJRPE5E4CxeoLVJihJsJbLeRWsUvEsCQmlSaXYkChgTtiHwg5TNHyZ5CRhYLETz+SIx2Mq6ZJOpXjppZfURG+yWJVMnzDXDEZLxVelUFL+UUs3bjPQ26dYgQaHDYQFYjZisBiVz4oxk+HhZzcoxROcHBujwecnGgixsLLGZjSiEobRbJrN7U0KuTTRYIDx0REampq4PzdHQ2cXk7NzuB0OjOLhlC8qULGzq4vNzS2Gh4Z47vJlXCKxKAtYqaCSPko0TCV6zGriFraDPLcAfVeuXVOg2sTEhKqedTjsJJMJtSjJ4TcUS7K8uk57c4vyjgnu7qj+FIChUC7h9gtb0UNOslxlg0rgB/Z2lDRrT2+32pxLosVqsVUqWsWn02Di6vXrRKJx9dkzZ86qxa2xwYvDJryyio+nWnAwkM4XiSUzbG5tEw2FOToyTFdrE8VMSnk+ykEgZzUQTSeVZFaDzYkpk1PgkbDWlgKbhBNxleQa6OilqcGvWG2qyl7wbpHsy+WwORwKqIvEoooFIDKGwkZ9cG+S/o5Oxjo7iQZ2uf3gPsNj47Q2NmMSUM3jJpyMspeKKmbgi2fPY9yL8enf/oR2kx1jNEpnby/+lhZuzkwxcOYUzUdG+WTqHj+/+im9R4/Q0z+I1WxjfGQMu8GA11Ikk06qWBPZL6fNzu7SmvJ6M0RTxLZ2sJUNuBw2kqk4O+EQGZ+X7jOnaB/px93gpcHvxW0w4ShBLhpTfm2Ckm3tbLG1ucXRkTGczc1kSgUMViuGQoFiKl3x4imX2RR23Y1JnLkyzo5m+l69RKKUpyQAgyT4XE6cTX4K4rFksSpGkPiVyo/JblWFBgKSNtgcGAtlssI88Hsw2C1KctAujZ/OsXj1FqmVbVLbQQZ7+5lfX2N6a42jz11kcvohueA+DV4/E6fPcPTCBcwCUDgdJIt5ikaU/5hVGLqZnPJyU/NFo1f5Fkq8qf+VK95WpXyxwqZQmuuixf5Yhko8nUR2VRhjEneSrBfGgYCMEouSPCVfwCbJuFxOFQ3EtwL47V4lGZjMp7D1tlCyGHBmyhiyAjAu8PDKZxhyRYytfs68/ALu9lYo5tl88ICla7cxxzPYDCaKbgdxq0GBXgmrkTPPXqazvYdiJIXH7ia8GyBTzNA+2IXBWmbr3n3WPrlOQyKDS5KzIp0nYLTVqWQWl4IBVqP7jHX34DQa2U1EFMAnAKwjD4WYsFudBJIJEibIG+UZLfgtTuxmB56WVtqeOUnrMycpeRwU0wVu/+QXzFy/zUBPNyefO4evrZHd5UUCD2aw5su0HR/HZLcTX1wDYVkdHVPej7M3b+G2OWgZGFTxs3zzDrFiHutgF0mLDYu7QQHcqWSc/Z1d0vsh8rEEif1QpZrYYqZzYoyi38VMYAO738tpVxPlZJb41h6JQJCR8TFcAx1q7lp/MEdoaUPNL46+Nk6eOEkhnESs0YrxOOFASMkCb6ZiGLuamXj+IoMjQ3R6GiiHYiS3trF43UTDezycvMdQV6eahzPRGHajhd3dHVq6OiGSZGdmgWKhxOhXXqTQ5mV7YZmeji42IzvcvHOLIwPDtLe0USoUuX/nNitbG1x89hmGW7sglCSyuYOnuwNzs5d4NEFjXy/WXj+RSIjC/CaJ+TUKwtDd2+HB6hLPfOklGvr6+PDadc4ePc24r4mlz26wsrtD5/nTnHr9K8TLRdxuJ8ZkmuD0LIHpWTp8fjY2ttjc3VXAzWt/9G38rU1k1zfYmZ1V8dx67Cjuvj4F9qYkaU+Z9fkFhlrbsaQzRJZXCU5Nq+S/r7ODnMNBy/AQ7tZ2cskMmWAYV65AVjT7bCXsg21Ek3Hu/fxDWppbGX3mrAJ+yBbYfDDP3voWHq+bNAX87c10drRjSGfZvD/F5vYWHYN9WOxW2nv62b1yUxXJiGRgbmMHk9VMxFTE4XLhbWxQ17F4G7D627gzNYW9ycfpixeU36YcjmSNsThsyrdQbXziKQLzy5gKRVrGhzC6rGSl4ETWbFm/cwUIxrjx9+/Q3NSEr6edhb0t5VM58+F1xlt7ePjgISvpMIMnJrj17of89ulLmHajeBv9zO9tKoB6/ORxVmfniQX36RkaIOUy0Xf6OLl4kukPr7I3t4IVMw09HZx49UsYHHbKqRwP3/mIwMa2AvFocnL6S8/S2NFGLpFU67nD4SIW2Ke3q4dEMonZaVPSuHFDAXODR/lLlzMFzALoZLLszMwRXt9id3OL9r5+Jp67rOZq8dEVOGx+ZUkBpr2ZCKX9GJ6cMLxtiv3dc/EMjpMT5MpSnAWWXBlDukAxnVf3IvN/0WnnyvIcm8kEI31DbM0v8fD2LVLZBD6HFVcyR0POQC4Yp0UYykdH+OXUHb75jd/BnshgTedIbm2ym4qR87o48+orlGw2lqdmeHjzFseOTzAwMsDdm7exWWwcP3MaW6Ofssi1xhIs3XuIMwd2i43E/j5Gt53teJj+E0foGBzCYLGTNZdJ5xPYi0XmP7pOemGbRpef3rNncI72ESmmsVpNmCMJZj+9yuLcJDuREMNnztE+fpSHGzvkzQ6c3kbS8YSSjTdkEsSD2+q/l164RFN7K25/oxojhVxOgVAWlSTIq4KlcGhf7bWUBKJWxSxjTdQ0CiXu3ZtmdW2HF17+Kp7mNjIlCcMIJYPsowy0+D2q4CGbTPD97/+I8YkTXLx4sSK6ZDCwsLTE0uoqbo9HzZ1dXd1K6UP2inK2MZqslEpGVciVy6bx+zxsb20wOz1Nd08Pg0PD7AaC/Pv/8JcMDo/T1NKmjOnLhqyIPXDi2HG2t7ZZWVrmweQDJo6M88orL2OzCuRcUt7fpWIOt91eOVwcgAWVXFHFK0j+XwMYRWlEo4sohqXZQr5kYGFxkYcPHqjvFvnXYqECGCrmos4vUDtwCaAuhUwet5twOMzCwgLr6+uMj4+r/a12+NEfvCT3YjBZ1T79ys0bRPdD9De1Ka9XKWw5++xFtfdZCWzz7/+f/8DvvfnbHB+bQAj+SVEzMFcAIcUyTyQUmCgFftIP8m/xuHU5nep+Zd8lyh++xkb6hofZCuypfalix0RjNPv9NIvvr8Op9hNSSFEoGVgPJcgURZiiTCabZWlhnp21ZTpb/CrmGj0O4jJHGIy8+dtfp7W1BUM+g9smwK7g75lH+1yHs8K4FCBa2kGAY/m7gJKVWKwkmqoPl9VJNfXMBydljT2q/U5/INeAmuqky6/rBaj4cFXSw1r/12KEyD3pK3arD8p6iR79eVQ7U9Zqi8/J+jzhv1XJHtRLEulfk7/LGWtqelapusgeU/y51WcPKpErbK8D5pH8eeDrKsdY7WxcnViol0iqPN+vx2Csd16vlWCrXF/O/RVSsh54q+y3K6B35b4luan3eZMzYkXmWP8cWoKk+vfad2gSqbWevWYyTAGLqrTw4D4ex5U+uVQ3UXHwgj7WtVipvm8tBg/LedTJhjySfK5OEGl9rv2pjzdhotf60ZJREnP3799HJFK1ZM8hysOP3qMf35VnfRxP+nGiXadWolHlYg4YjNVzSq2ElvYc+kSaPlGm9i86cK96fNVr85oxcfBmiVFpI1VYKjO3+BiXywT2gqyurfPMs7JvMiqJVC0fJfEsa4A2F1WvNXXj6JEO68HoPERm9bB71sdDzb4/ZNgfNl9oHoz6a9dKNtbu66eNnsNf18eU1s/V7Vo9z/5mV3zy0/rv1sdZrWto/a5/TR8L+vapbr/Pra1apU8Nz69qcLa67/SMU/33VrNwqvvzMBbM08bQYQwVLS61OfVpcVI9j6iivIM9Vr05rdbvD2Pt1Zt3asVW9b7lc/enu3j1WlA9X2p5bZXAV3ntJ/cy+njT5mX5nVIWOdjHSNGcHkzUz3f6e5X3qFzvwblXkcFqSHtrAKM+rrRYkN/JPCg/cs9aPNcr1Dps7OnbtnrO1mJDgaFyBjpQKJS/a7/Tz2/VsVQ9tvT9q++vw/dFh88c2mfl+7S2qr0Xebx/1l7XF6xp91MrjqrXP+3z2vjSg2r679HuvFa/VI/zWuNPPx9VF3Ho46vWXkffavp+qbVGHPZd+v6tPLemfPFk8aL2vnrziNpvFh8rqtSKjer4qQWiqnGn8379VdcVbazov6PSPxVLkOp4/iLfr58f9DFebz3Wx6w+Xmq1nb7ftSKCWvFYb+7U30P157Rra0ULWvvLM2sAo/b8yoMxkcrw+pu/xatffokVARgbBWB0K3DJ6bASFJZGJoXf5/4nAxhlQydMQdlcyqQoskmhUIiOjo6aAKOaYNVGtlKdVynwr5i6K7adqvITeRxhQwqzT5nhYLLYyBrM5DEqYPHK1SsqufHiiy8q/0UBFt1eHxvbO6xvbOHxN5DN5YlvbOIrFBkWKa32DvZTCfbSCcw+Dy6vm0aPh0IoTCEc4YO3fk6D18ORE8fZS2TYCIdJFIpkKHPmwnnln7i9soLDAF6Hg+mpaabnF+kcHMLu86tblUryVDKl2uLBwwcqqX7i+AnOnj6F3W5TPjwC5YtUqvxpMVtUEtwsldYCJJVK2OwOBUyurq0xOjaq+lAOuFJ1XVZ+Lg4hfxAT5qbTRSaVYnFxgVwmjVVYdi4X3b19ig0p75PkmAB10uzFYlbdZyqVJBDYU3JyPp9fvW61OZhbWKRQKHNv8gHpdJb+gX46Olpx2C24nFZaGv0qAZYSiVWzFYfLSyKeIrS3R1dLEz1tLapqey0SYlr84MxmWuwuXOkCDSLruh9S3lwN/Z0sxvbYioQUU7OrUcCdEiUBkQQczuYI74fYD4VobWvD4XETz6QUSNXd3c32xiarC4sMDQzg9NqV7+HDW3dotrqIr++SD8ew2GxMbSxhavUxcGqCI6OjGOIpbr/9AQ0lI+Z4graWVtweL/emp+k7cYyW0WGWQ3tMri8zubTE6dNnGeofwutw0+xwYgjvcf/mZ5QcNiYuPUO5UFQV9YmdIFPXbrI5v6h81br6uyma4d7sNCcuXeb45Us4O5rU2TkTieDMFIksrbI+M8fQ0XF8/Z1kTBXjbIvBxPLDWSzZMoNjRykHQ9z54CM8HU0Mv/AMyXCE+eu3KMVSjJw4jm2wk5l79wmubNDo8rAbDnLqS8/TNjGu2kvOSiIxLOBippjDZDGqZGNRvIqMZiyYFYOYnDBrCyqBnw7H+Oz9jxVIdFy8u2wOrt+9w+reDicuXcTh9/DZtauEgkFef/1Nzlx+Dov49dlsFCQ/INWjIi1XKlQAQElAih+pyKEKcwKRPzUoOUZh1wrAKFXUNmG7ibydoaiAimK5WGFbSBGCVI1ZrOSk6kNJvolHI1jlUJnJ4jZbsMgiJpvEWJzE1iYlkb3saCGUT7O6MEdpN0JPRzf+vm62Z+dVcrdxsI+u8XEFUpbyaRLRELH5VaY/vEZiL6wYV4ZWHymHmQzwxpdfx1a2Mvv+VZwGK5lCgdV0hItvvETbYBe57S3u/OznNMTT+IwmCtksqVRaSb7lDUb2Min24lH6mltoFzZLIa9Yu8KIFdZWJprAbnNWPP6kct5iUYUAxnyJ3ViClM9NzwvnGXjxPOYmP0Zpn/04Dz68QmB1lXOXztLc3sLG5CTrdyZxCoHE6sBuspIJRoRKRPfRYdLpJMHtbTqaWmkbGFKgyPbsIq1DfWRafdxZXmH02Gl6hwYp5LLcE7BMCiksVsWYsloszK+tYWnw4uxoxdrSoABHb6ZAdi9CcGYZczpH3giNJ0fYj0VwFA0YomnFOjd0NtHe2YVZvDudNgL7e6ztbCvfVavLw/D4uGL4iLSdsCfjkQiTt25w7Mg4XouF1cV5XHYbXaPDClgX5l02EFAsWrPNxfbNO6roou34GNu5BNff/Yjxnn6WItvEgkGGvS10N7XROdDP/NoSWVOZls4OlaAviyZ5rsD42Diby6vkBKRvbODYN18Fp53InRlWPrpJu8PL/aU59snzte/+K8KGEr94+20uHD1FcGoedzrHRiCArbebr/zxdzC4HEri2lIuYkqmlCRvammFm9eus7K8pkC5N7/xdXbW18iEI4rtIoz/tqEhloNB/H19dAwNki3kCQog5fUoIL8YirI/M4dFQL2JcXA5FYNZLJDWZ+eZunWX1pYWTj//LLgsFG0G1peXmH/vU4YHhxg4e4KSyFVnCjz86DqBlQ3OnDvDg9V59f7nXnheFe4Ert1iOb7PxMuX8SifxgxLb3+Ay2yl8+xZmFlgeWVJycoGUwlczQ30X76gmFcmWxPhwJ5iSvvbW0nmshikatRkVIx1JdUm6382h0P8bUVeVIpx7BZVfFM4qKYUz0NTusD1f3gHp89DjBxN/Z2MCTsxlsFidnD7+mcEy1mef+3L/OX/+r/z3Td/l1IwhsPrZmp9AXuzT4EJUzdvqaKoc195mYKpgF32A5EEm7ceEpxeppwr0Dw+yOALF5QXn7Ctw3PLhHf2VBHF7PoKBYuBr3/nX1IIhtQ8tXTjLsv3pmjz+ImFIgpkTRtLFJxWxi+eoaG3m4J4FWaSmPJZbOLju7DM7OQ0m8F9Lrzxhlq/w7u7fPD++6TyGYYmRhja2Sa2toEpVVKSi2mLmVxrA+3PnsbW06ZAemEK2gsmxdLObO4SWNogk8nTcnKCK/Oz9PcPKRb71MN7/OKDXxCL7tNitNBudtLmamBAWFwtfq7MTvHdf/Ud/CWwWRxsX/+MG3du4erq4IVv/A4Wkx3CCT7+6T+wuLRA10gvs+urRLMZBf6ce+4SjeLVKsm+RApjRvrXoGLM4HOTLWZIGQpYxS8bC3kBGEtpfDYbpd0QpZ0ILpu7wm50W8jK9F/K48ZEanWdndUF7k9Pc/S55/H1D3N/aYX9VA6z3a2KXuLBfVxGSOzt0NrgYWSoj6s3PiNbLPLCl15ULMJoJKz8eQWkFnlQWaaU/IskaYVBViorwFGKepaX13j3vQ8x2z10948wcuIURauV+zPTkndnbGyYjuZGXFYTwe0dfvCDH3P2/EUuXXpOFUYJw1XkymfmF1hZX1Pehb09vWouWF5aYXVtlQZ/E4lYXKkZdHV2qIIu8VBPJYRBWinK+dGP/o58rkDfwJBibwhLI5mJMj4+wmDfAHu7e9y5dYd79+7zxtfepKWthVg8it1iUuobosJAQewJxKuqCnQ5gBcfJ+UMitUp/5YCJZEHt9gd/OAHP6C/t4/Ll5898AQvKa9FKbiqSHkaKuDlAZNL9vSyDxSm47Vr11QiRvZwsu/TV0fL5x4lUUwWUmIZENxT/SaWBqM9/fjMdob6+jHK/sJmZGppgbfeeovLFy7S6PGrsS9zqCSf2zvasTscxBNxBeqKJ6MAdvFolFu3bimWrQCPVqskpYvK1/GZ554nEIkwt7CkPC13trdxO5ycP3UKt13WvRwWIXmnC2xGMsyvbirgZXR0lGhonw/eeQsbBaKBTfLpGPH/j7f3bJIjy64Ej4fWWqbWCSQSWqMKBVShdLGrJbvJbg7JsVlhM2s7H9Zsv43Z/oQ1rtnaftixIWe4Tc6SPT1LsrtLdgkUREElUmutIjIztNa+dq+HZzoCkYnqYtskWdbIDA/350+/c+45NxHndrp89Rpeu3ULHpsBYjHL+ekJHJKi4QUYTWShWpAA9DrQL5G20nlJFCmHvSIEuMGmqRGwkMAiKWBDCajtHxifId+kv0rXHo54K5/RePBWqi+Vz5APr42AB/3OClqFKlF5SH4RwagE3uR+02jld9CP67agTQhGuVwyyCjXA+VgnJ6e4by1RGzIBKNC43UowUj7XCUwcBiA82wdfjuC8TBA5zBwg1WIlAR5355XOmJLdVVDTZRSDjxHMLJ6UQIzG58p56ZqBPb4HpDu1+x7TfvTP4NgbASd5ecqia5GME5JxDb26cPqVlbPyf2rGdjdCLjx2ncEwUif09gfGxtjgpHnZ5HOPYf3C+XzlaCV9B6S2rcRMD38fSX1uvwduS5eBITKcxRd30gwNrZvY9031veLfj+KYKS8xaRgZPJRUHMOVQbpSQVOe8wmatPD27c+C9b54Mb3UAJxjfdQzjmNddn0/eo5GJt91mzM7LcLATtH2NMp55wX1evv+rmyTzX2MWWZjyr/7/pM5fXKNY3+3kikNV7brB82m3vk+zbeb/9amicbLEWV3zlsrHA9KPpSMxC6cbzJa5qyruX6bCQzle8rBw4dVi8vIjsOmwOfI16a1MU3adNvQzDKfaxZ2ZXjrbFfNgZRHQawKwOdaPuz73BSfyG5jdPpNBwOB1vnUxvQnpLODYR5036ukWhqXA9lMpn2fLT343mk3i8a36MZwchrSD1og55H35cVkd92rMl11owclVXIyr0RzfFUdpkgbTb+G9eYxnm/Wf8/ai4+ql8p171GglE5Bzb2DXl8ydfIZVIGwx1WzsP2EPIzmvXDxvc7al2Vr1U+X/nvZnOh8m+H7dMb+0hjGeR7NHu+XE+HEYzN9l7PlulwglEm7Zs9v9keRzkfNJsfG+u/2fyovEYmGMm9rnFNPawuD1uPmvWZo+q5sRyN5KmyTx2lYGxcP5R1dNgYlecO+pz+Ledfp+c8N4YpB2Mqk8Pb776HN998DWuri/C4nKxgJILRoNdibzfMVlbOQwhGFVmpHfKjjNyQJ3qaGym3CgH9nBNNpQJNwqlUiglGnkBlwEHpQUsGgLSZpc0fW13I0YqyzQ4BG5Qv6Euu7AAAIABJREFURmSyjC2NaiIKUENjsmJ3J4zJyQlcv36dgRcCEVj9V62xqm92YYktibL5AnwWE64MHYdZ0CCTyWFhdR2biSg8Ha1oDbYgYLHCLaqxOjaOpw/uIxaPoqTXQNXeBZXbBV9bO4x2Gx6PjKC7NYjrFy5ARxZWsRg+++RTLK6s45XX34TZ4YZap4bLbWewYHl5GV9++TnOnDoNjUpACwNGNeh1OrauokY0mwxs7Up2pQXOiSiwbRSB75TrcGpqCv0DA9Dp9Wx/arVaWcFHIAnVOZ1XOJKFVqkaKR+NbJFFi57NTsojNTlOst0skTPM1daJ3a2tLczPzXE7UXS8yWRBJpeDRmvA8uoa1je3OJ8lbc472luRiEdwfLAXNrOB70GR9HqDGZlsHmaThXsOgeZCMc8E1p5GwGx0D+pimW1JdXtJIBSFmM7CFfSi/+pZ5G16bKdi6GzvgE2tg05rRKpSYWtcq8HMSoStzU30HRuAxmTA7Xt34PX7cfrMaUw8HYWmBvT29aJiVMHmsuHhb79El9mF7PIWtifmsbK0BGubD92XT2Pw2nnkK0W2IzQSEpsvoJZOse0dJb+kcglOJ2CzQNBrUVAJeDgxhqWVVbz35jvwOTzAXhyFlWV8+fGHMPjcOHHtMtztbVzHjx8+glVnRH9XN7748nP4O1tgctkws7TIBx+T1YYckXukLhU00ERT2HwyjpnRcVx+7QYcJwcYZFVbTUgkk7jz609gy9Rw7eR5iHtxzD4egTboxND3XgccFtRyOahqaohqDWpiFcm1bcQW11CplBDNJjF46hQ0DjtKBj3MAS8KagElIvxQg0GrgUlDxFcepXwWxrIahmQJj764zfmiBnr7OC/qV19+xeB7T28/Wtrb8NWDr7GXSuDW22+h/+QQ/vf/6/9gO9XvvfUeTCoNNpdXOG+oqNVC77AiXS7B4LLD3RpkQpCUtUQ0UJ/iXE1MMJJosIIK/Vctc04qUSUyaCuQUlGscq5FUiQTkSdotRJkwYdGFVvtGgQNVMUyzIIaunINlUwO2wvzmHv4AFqxguOnhlHWCBwdLOyl0R4IYvit1yBSXjUiNjxOVMmilW5sNyEX28H0P32K1ftP0dfRCUdXK0S/HUWdAKFUg6eshT5TQSGRhaDXI1YqYiG6h1d+8B6sQSeQSyE08hTJ8VkgEuecrkQI5QHs5jKI5fIoVSo40dEJJ31WlBQgRLsKlRoD2rSPpDlNY9BzRC7lbqP8tDGtCjtWPTbVFeg7/OgcPga/w4k2qxMbY1P4+7/6j7BZjbj50lV4zBYsjY6jmsrh3JkLTBanN8OoaGqwtXiwHd5icqpSKsNgNKFcrIAkIEQAWI/3IJRKwWxxIJvPIRDwM9ge3dtDwOOBSWdgMFyt0XIeNZPdAUN3F+d7hEGFncl5jH/2FTSZAnI07s4OYmt3B61OL04NDPOcHdXUEInGEdvegdXnxNz2KkbmZqA3m+FxetHi8HHgwScff8RzqzvoQWQ3jGw0glPdvTCQokao4fJr1xFsDSK9vImnX95Be2srelo7mLxfXFiA3uPE4MVzWBmbgZAtoGLSoJrJwFkUYDWaoLeaMbIwg4HTJ2FxuzA+MYZoNoX10BZ6WtqRD0fh8wYhOO0496N3YPF7IMRy2LgzAkO2ig+++C1OvfYyOs4N4d6Thyhmc3j/7ffw6S9+CX2thmypDEt7B2787Ge8hSlQDxYr0IkVmFQCUqEwPvvgI2ytrOPGtes4dvYsZh5+jb1wCF6fm61ZqZ+Nz8zh+LmLuHD1ZYQ3NlgN1uJxQFMpY2d1DbGdCAYvnIO1vwf5ZIKDBvSCFpVCCY+ejMDgtOHCKy8xUUZ2nuvTM5j8zac4dnwQ3VfIItnMlqaLtx+hki2ga6AP81vLMAVc6D1xnAMaNh+M8Lzd88oVzv1L6tm1f/oUKbIK93rh1ZswPj0F78lBbCajECwGnP3uu5JaWU15VymTbQ0FsYZctQwj5aCr1lhRZqS1UatBPpmEQEA7pRvVqFEVAL3Fwk4MNFfrtCZgN4aP/uEfobMaobIa0H+sH5lYDF6dCRZ/EF/MTiOvV+PilUv4y7/4P/Enf/A9+N1e6Ch/slHDtqW1YgmVVBoai5FJQlFDpSRDWQ2EnRSrJEvZHHRtfhScBmRrJSb6abUjYriq0aJSreJv/tNf4/zFCzg1dALlXIHteeOrm+h2+pDaiSCZTCCWS8PW6sfJqxehbm9FlshToQJtuQhjpYalL+9hY3kNW4kEdG4P2ju78fGvP4Tfbsd3/7s/Q7mSR+jnP4dRBCx2J3KiiL1yEVmLAVfffweWjhaUCMitiDCp9VCl8hi9fQ+7kwuwqfTovnQe8DgxvbDM8280EYHGokUiHcXWHF2jhdvmRKSUhynoRyiaYMVWn8uFLpMNYirDduOrsQgu3LgJu8WFla9HEZ1fYVXcdiYKrd+F1mP9bPFOatRXX3sNJQpEMOjh6+1FPhHn9S1fLUFrMyOcjMHnbUE+U0QRFWjNaqjFKhwqLTQkDSMGV1QhXy1Cq1dDXSkBhRIEWnC1aszcvQNXbz/svX1YDe9hZG4BolrHDhDZZApuswX5ZBzH+3rQ1dmGjc0NjE6M4+sHX/O+56d//EecwzsTjyMWjcLlcLAajwInaM9GGyzaq5WTaYyPjmN1fRs1tQ6xbB633v8elnfCiKSTEFUC7BSY1tsDh9mMQjqDv/mbv8W5Cxfx8vVXkCsWeI8QTSYQTSYxMTmFY0NDaGvr4ACX3b09zrvodjjZCrynuwvnz53D3u4OTEYDtHVQa+zpUybT/u3//G8xPzfPwWuiIKIklNDV1Qmvywu1qMad23eZDLz+6g1MzExjc3sDRoMOQwO9GOzuRjGdkpw02KpTaY0oKT3K5Sr0BgPvl9lhpG7HRHP96Ngonjx5jO9/97uwWy0wGfVM1FI+dBmIoHWZyUuWV0q5HAmUoQPM3t4eByDSvoJIxu7u7mdy58mHoYJKjc1kCotr6xyopye1bksLW8UPD51gQGcvuodf/JdfIBKNYPjECVTyZei1JiRjKc7H3trWCi2dD0xGnDhxAi6Xi9/PZXewTSvlPmcb3FIGGnUV2WIRbp8f8VQWa5vbcDidnKOR9kQdLS2UOhW1coFTG5SqAp7OrWNzNw6tVs/5L/u6uqCqFGAQqhBKWVQKWXz5+aeYnJ7h9n///ffx0sUzqBYykmpbq2WCkdbVMlmnGgysXKRAQmVkOgWYUKBWM4KxGfBwAHoeTTA2Hp6l7307gpHOc42HfbktlYCt8pmNNnrKdzkMNObzJJ2kWGF3EBEtn0/lM2cj4EIuMUoAQwn4KIE7+j6VS0kwUv1LCj9prBBIKudglMrzrIKRlB0ysXowJp4n5p49an87gvEwAGT/jK4gtaR3VkHkVCiyEvHAKlW6Fx0YJfWisr/VyDq9rmBUAndKQEYJ2knvRopISWnRDABtWvbfM8Eol09u70ag79sAm3I9yuBXI9h0GDB5GMEo1w3NSaOjo2yRKoHRUvqao34agb2D34mgPPjuiwBApYKx8XnyuFa2ofIdZeD8RQSjcvx9E+CusRxHKhg3NnH16kvSeb7uzsTBK+zQdTD2GlUnh+JdEpK6X4eN82yz/nwUMHxoP3sBwXhY+RoVccr+rSQE/rl13uz5StCzcQwo60VZpm/T3oe+e0Ng1O+LYJTnqcPux7n5DslZ2AhqK+tBJtWUfehF41GeS5UBOjIR1ixoR66rFxGMcrmU/fGotmm8bv9ahZrzyAmq4cNvSzAq15xmc3mzupWCNJ53fqB7UR3K9pDy/pbvoRiPyjaiZ9J+jdwvyG6fAHn6j/DaHGFxFPyuenYPJMFUat5r0vdoj0jfpetli1QKYpTfTdkO8rhqFkhF96P9NO2B6TrZulWeh5u1x1HrnHLPpOz7dF96J6WtK92bnisrKJX9Xi6/MmjssPmjcc38XfpQ43cb66pxblbOUY17xsa6b+wvzdY+ZV9U/lv5XWVbvojUb1Zeed9yaLDDN6wwuW2V7f+77nmeHQcHCsZm/fawYrEzcj0+8qj2aaxPupb6mtzfaNzQf4cR8M3GoLJMjfPEQVmOzsH4TebIxn7WuB9oNocpxw9d30gwymWn6w4b341rcOP4aFybaI6jc70UzCqf+cv1YFcVn0Mbf4T/6WdviIlUBm+98y7eeut1bKwtwe1ywEY2Z9kcAwwSwZiH025tqmD8NgQj2WqSQo5+qLCJRILBA8ovI//IFbA/WImM0pKST5r85UaW/l1XLxYlyTkBADzIKA+fSouVzRAikT0Ui3m89uqrMJpM2ItE2HKvWK6gWK1hYyuEWCIBrc6Avt5OWPVqcoVDKVPEdngX0UwW/vZWeKw2OKCBPV/F9tgE5ifG0NbVhoV4BJ9sbKHl7BnYvD70DAywrdPK3DSunTmDi0PHEdvexueffIal1XU4/S1IZvOoqap8ODt//hy/GwFFJ4aOoZjPsWIxk06x+pIIQKojegd6X6fLB6+XAHwdR6QT6EAKz3v372OHFDkqNbq6uhgsCQSD8Ho8vPml65LpJLw+j0RQqMhCU+DIbLKHJVJ2fWsbBSIQrBZWBlpMBgbNCD8jO0GbzQqv18t2B5TDcnxyhgkNalLSmFIZrly6hOHjgwh4HBDLeawuLWI3vAObzcHPIaK2xeuDSaNCOZNEqVxERK9FQqdHNhKDJp6BEIpge2wS2lIFkVQUg5fPovXUAMKRPYTWNpDf2oO3tQOq1iB243G0egPQiAJmZqbR0d0Jf1srIukEqx8ph+Sj+w/Q2dqG7q4uJkyMFhPufvklBlq74KxpIO4lsDY7j2yliPNvvwqV28qgJ+Ux1FcAA1ntoYzoRghzoxMwa4wMhhpdTs65CYsRiUIBn3/xBax6M16+dh1ieA+zv/oN23CWyVou6MfJN29hdmaG7dpevnmTc0ZSHkyNXouHI4/Y1vbmlWtSDiqbFeVYAlqosPH1E+xML6CUziDY1QnRbkJUqKDrzDDsrUEmR7W5Cqqbu8itbMMiCoijgPZbl+Dr62TSuBSK4emjEbgCAfT7O7Bw/zE2E2Fce/0m8lDj/p27cHZ34fjNaygaNFDrtdCWqxAyORhoI1Ut4eHIQ5S3owiKBuysbsJM+VBrAgP6T6YnEUon4O3swPt//GM8nZjA2MQEfvj9H+Du118jlIzgO+++g2NdPZj44iuE5hcw2NuH5ZVlzp2ULBXRMTSE4cuXOC+kqFZxHkgVh22RyoHADlFSrFKeJlL0UjS/Xg9USkhGI6iWijDarNDabajpNBA1ahRrInJ161zKUaannE/FMiuBiP6mPjf+xW2Ul9egJ0tKytUXdGNhaQnukgpGQYvgYB8imTREswmtL11iNdXG8griyTgi21soTK/ihDMAvVEPTasbvTcvMVEVejSG1MgCrIIenoE+6Ia6sBzahlFjQ6C7EyJKUOkFCNkMtr/4CsnpRRiLVVQEoGTUYWprHaFIjBVfpzq7ICaITKkyuUhKYiJhrQ474skEcuks7FYrzGZS/JRRVgmotfnR/f7bgN+NpZ0trIa2kY4lUImnkQ1F2MZyN7SNYwN9eOftt1gVQYSl3eVEam0LickF6FSAt7MVqwuziMUisHncsPt8WN/YRDaWgc7hwJl3X4fF5UZsZR23P/8M3T3dsLudmJqZxrkLFxA8foxtdHPxFNan5mBSG9iKk4Bm33sXUIpnEJ6chxhJwOd2wTY8gN3lVcw+HUd/Rw+CV66gIhYx+3gUodllnH/7FvLVHP7x44/g8PqQTKYRWt/Gsb5BJgw1WhWWFuYY4HUYjWhxODBP6vHBPhy/9RKMHityK1uY+Owr9HX2sq1jeGYOYqGMMmpIVUqw6Uxo9fhhdViYKE1GYvC3tsDTFsR2KIRAWxv2llaxE4+ioBXg6WpFZ0cn7n78GSLJNHbLJXRdOYdXv/s+TGojwo+mMPbpV6xMeuXtW3g4+gi1VBpejR5WvRZWlwPRWh4pmne9AZx5/U3kiRB320GlorQJGrGC1M4OPv7F/4dufyuGh05BpdPAYNSxGl5l0HAeuEKxgngkCY/Dh1q2hPEHj1Ar5GEzaqFnUXwVVVHA4PWrMLptePrwISJrW2ixuNB9YpgDZ8w9bTD3dmFlchpmlR4BnRmzt2+jfaAbmnYfVEY9K3JnPrnLeQl9QT/Ws1E4e1qRyaSgSuegTeYhWCxwdHdCazHBptFi9vbX0FJEdbGEXrcfW5FdoM2DdKWI1vYOBE6fQjaRgMpkhtHhQFkkcg3QGA0c+FIulGDUalGgfLDpNCwWcljQcDAExYIIOg0TkqS0rsQzKIbjcFntmF2eRzKb4rXSJAJ7s0vw6U2wDfbjUTaO/nOn2Tb1zoefYnt5hYMvhi6eQe9AL7SkzCPldKUGwWVFTSOy+pnBfa0OqkIVapUOtWQKgtOCKqk+1ZLVOAUrUbQOZaPTakxYnl/GL/7rL/HTP/tT+IM+HsuaUhVCRUBxbRNP7tyFoFPjzNWLMAd9EFVa1ARSpNWgrhYBIsd+9QHiO1FUTCZsZjKIxVJw6swYbutAIOCGr7sVuvgOanoNyiYtqnYLspSLVhTQ3tsv5YesEClXg6AzALkCnty+g+2JaXi0OliCAQx/5zuolqpIhsJSHsRyFhaPHWImhacjT9g9YLeUx9TyCvQwIBeN4/xAP/waHTs8OP1ePF6cx83vfx+drd149F8/RHlrj/N8FwxAGhVY3G4er/fu3EMkEkVLRzv0dhve+dlPUKX21Ai8FyHSjSxTi0VSCtJ7lGG06pBOxWFUq2Gk9ylUmFAeGxlBOhaFx2RALZmAz2ZDrlDCWmQPKUGAd6Af7t5erMXi0JotbAtPltQGsoctlRDwe9HaGoTFZES5WMT0zDQeP3rIJGJ3Zxfa21rh93h4r5yIRrnvEQRPBJ6aglqoDF/dhTsQhK+9A6lyBc62VowuLGJxaxMlsYbBgUGcHDgGdQ1IxxP427/5Oa5eu4orL72ETD6PRDqNydk5FCrlutG8ALvdiXSaAAsLB6CRwnBxbhrZTAZ+nx+7u7toCbRwbmpS3f3tz38Ol92Gt994HWNPRzio7PSZU9A5KChHgFlrglgW8dlvv8DgsSG2ir77+AES6QS7CHS1BNnGXkvKRyLYiUio2yYyslInIIqlCmxk27y1zQFwdDgkspH2mf/h3//f6Ovrxpu3bjEZSgRjkSzxGRBnT1Le08oEI+/5a2QhS1afYGBEPgTKeRKVB145p8xuNo/Hc4ucgmF7a5PtVU02M9efm0jvtjY4TGZ8+KtfscowVyjAHwjg4tmrKJeqPJ/TnjCZTjOgY7JYGAyinDk93d3o6+6BUA+KVAtFCLU8jJQzOFeARm/C+sYWFpdW4PF6OGDS47Kjq7OdCWhJLF/BWjiBlc0dDrIM+gM4NXwClWwKDqMGQjkHVbXIqQX+/X/4SzwZHcOlS5fx3huvwaxVcz3IUeycviIeY+DGaNQzICUDVnQIJMt46XR+uMViIzglgWiHE4zKg+vzB9/mZNdRwITkHvqshav8jMMUF/LhtvFg/tyBWHHalYFX2jdK2VQPyKtmqke5Xr4NwTg1PYP+/kFWL8oEKp9z62q/wyxSlQRjI+h2OC70+ycYm7WxZJFKwXn1/KtsByerY+u2V80IRsrbKEpgRGN0c2PfO7iGXEYo7OW/DcH4IsytGeHxu4JtB2NFApMbv38YyMTg0SEKRhk7oXFPCkYiGPdB2npU/eHA3cEYoGsO2kJSIyp/mpX34PMDi9QX1aPyOUrgq5FgfLY83+SuR19zOMEYxcbmFq5cvcZuWrQGUcA7YSmMHTWxIHxRuyuJECUo+fxcqajBJoSuEpxt+nb/DIKxsX6PAjR/n21xGJDOOJ5UQc/ly/19Pl85jum+34ZgPKo8zQhaaRKTFIzNwObGNUsJorOTgyJnZrP5srFvyHPoYQTjYYC3cv5prBcl+ah83tHrukKzr1jf9xND/47D+p9DMB419uT2bKzbxt/lOlAq8GTFjjRXSP232X6Kvku4rRwYRc8kBwxSMCpVP3K9y22orudHpKBU+kwm7fjzJgFd8jytHGdyNSuxdHo23Y/KRH+XFU7NmuRF8518XyXBwcrv+s3k78v1piQ7lH3/6DXm+ZK9qFwv6l5K7qCRnGmcJ5TzuHIf02z/2bjGNStns/s3a7NvQzA2u0+zOatxbVKSu/I9GvdrynH0ovpVPlOq63pAWpPt6lFt/00Ixsa1kn6n849yX0F9XB5/jetQs3pufL/G+jqoi/92BKNybZDnd+WYP6x9mrWj3D5HjaPGviTXkzL4kfaedE6m+9C80khmMsEYSySZYHz7rTewubGyb5FayOXZ4pIsUsuc26W5Req3JRjJipTtkVQqjk6mwno8nrrNh+xre7DPo74pReXS4YYOzrRy70+hklSzHqlaKhaZUaVn3HsyhgopIKoVjlhub29DsUTR7XpW/ek4V5+A5bV1rK5voqW1DQP93agVMtCWqtBDg1y+BKLvCBy1603Q5krQ7yZw959+hUouDaPTgjApqU5fwr35JVQ0KvhaW2G2UmR6EsndEH74zjuw6nX47NPfIl0so713AOFoHIJYgd1iQFtrK4LBAGwWM4MwZO9Hm2MqN0mT5OhEilomMCeTLiJXXySCLUF+33QqhdHxMTx+/ASZbAZDx4fgcLn4UK1Raziim9SMuUIOt964xUQhEZc6lQYCWdayLWoZc4tLiCSTbF/J4CnZQun1GBzoYzKgVCywPSOpJGPJJBaXVyFotEhlKQ+cGeFQGKuLS/jJD7+PgNsOnUrE9toq27GqBDWWl1ZwrK8fA729KKeSCK0uQ6dVw9LVh7zJjNmZWagLBbSaLdienkU8tM1A0cnLZ2EJeDAzMoq1sWmYkiUU9QZYLp9FqlxGp7+FVWVjo2MItLegtacLJYrWhxQ5lI4mENvZxVBfP0f5GywmjEyNMVgYcLph11tQDO/i0eNHaOvrRvtADwQCrQtlVksSKSnadIhvhDF+7xFbb5GS1N0SxPHLF1HSqRkMpXyUk6PjUJdrePPyNUx+8jHsBgMSBFq5XbD4fXg4M4ULN67D7HYhzzajVQQ9Pozc/xrpWBwXzpxGJZdllViVchFZbVifncXO2jqsBhNKhRKDu0W1gIELZ+EZ7JNUHoKA6NQCktPLsIoCdgpJOC8eRxvlJYMasYV1PHr0BN6OdpzqH2J7y2QujuFL55GDiklxe0sLW/JRbkWy41WXytASGUeKungMs9OT5G0Dk1qLqcdjKGcL6GjrZCVXolrGyMoicloV/pf/7d9hZWUNv/zbv8OPv/8jPLz9FeaXFhiw7A0Eoc7lELDbYLNbEI7sQuuwI1kswhwIwN/ViyrllyI1BFmmku0pBQ4QYSaSo2yFgT+ya0WhAItKg+jKGpYnJiESUOy0YfiVq2whS/arVM9EXqr1ehRKJQYKxVIZZrUGJiJe01ksj4wiv7AIMZOBq6MFbccHsDA6BnMsD3ewHfFcCst7u8irVdC0+BBJpLAxs8iKyRs3XoZP1CI0uwCVRgWt24qhV64w2TD96R14sgI0KjXKbjN8r1/CarmAlmA/XP4AymIe2XwSlWQMhYUVVBY2UNnaQ0UlIG/S4tHqEuKJFHx6C7psVtgqVc5Nmk9lkcnnsJtNIdjTwfMhWXS6zVaoNWqUUOP3MA0fg+HEcVQtJlTVGrZBzqayCC2vY2N2CXvrW5wPlcD8N7/zHrpPn4CoFlEVSjDmy9j74iHyW2E4PC5oiwXE0nGoXTb4jw1gLxpDJpqGI9gCZ2crCpk09KUKopsbDHAaLVbMzc2i7+wZuNtbAJ0ekdV1jD+dQMDlYwWd3WLH8VtnoNYZ2LYzPDYFi04Ptc+JWDiMxF4c3mAQwXOnULMZUE7kUVoJI7mzg1BoG7lsAT3HjrOS+KvRJ1jb28EP//APUcvlsTY6BiGbhcNkgNPtwHY8ge5z5+E/fxyxXBJ7jyeRX9li29m2rg6sLC8gvLnN8+3WBinKAhCzBQbkhy+fR42UI/k8IhtbSGztwKjTQ2PUc05MInK6e3th1RuxtbQK0WJFzmxCmBS/Pi/MTi8CFhfu/foTVlP94I9+hN9+8CvEJmfRoTXAajcBDhMGXn8ZG7t72N2J48LLrzERxCquSg6CmhTfBXzw979Abj2Ei71D8BhtHDQS7O5AJJ9kctzV1U48C3RqA2olFcrJDDamZlAuZGH3WJHPJREL7cCmt6D3xjUUckl8ffs2SqEIPNCjrbUNK6kojEM96Dh5AqMjE9Bnahj2t2Pm4T24OgIIiQWY3U6cPn0BkQfjiKxv87wZKiQhOvRYXllCi9GKTr0d+XwFO7k8yk4jhs4OI72zy22sJ3IhmcXU4hzn8CR1VofTj872bty7fRu+gW50nRyG1mDAXngHqWwGgUAQRoMRpVgSC6OjCC2voLezA60dbcjlc7yueru6mJgzGsxYH5vG6tgMzpw/B9uxLqyF1rC9vAx1JInCyiacghYFtwvzahGvvPM2kxBmtR6JWATroXVsxncRjUegjmdxPNjBVrjGNi+OXb2I+NQckwlVspCu1Lgv52Nx2II+OHu7WFG/u74BbQVMyus9LsTWd6DTWfB4egJ75Sze+uH7rNDUCSoeO2Imj9nRMWi0avQPD7EKkAlGGFARylBrqxBiUYTGpxDb2EEsU8DSVhibi5sYau/BsbY2WFwm7GQj6DWYkC7lkTJpMHD9GqzBIKDWoZqhnHN62lShRrnaNGoO5NhaXsHuygKrqVq7uxE8cQZrjycwOzrFYySbiMFlN+P42dPIJGIoU9CX04b7j0ewOreB8OYmjvd04L0bN7G3vIxINoWq04rBGy/DbrAhPL6A+PQyKiijZagPZYEsRQ2wuJxY29jA0vIKZhcXMDg0hNM8baH2AAAgAElEQVQvXwfKJbj8fuhtVm77RCqFUrGKoK8FGp0KmVwCRpOOYsk4N7aYL7Mt9MjtO4iuraPNYUMllYBZo0EslkVNZ8BaIorA8UGcvnkDos0CtdkC0sxQ0JtareM+GE9QHjwS/pvhMJtgMZl4D0SBQeOjT7G9uYG2liAunj8Hg1aLVDLBbhBetwc7K2tYeTTCwQjBjna0H6e8kd3IiiKyZJG7uQlRo4HL6UGtUIZO1HAQ08cffYCB4wO4dPUKdCYTUtks5pdXeH9gc7mwHd7hLNyUK0qn03MAmdNmxvb6MkLb26xdoULTWtzd2YnRkRF89flnONbbDZfNglR0jxV1t966BaPbwU4GhWQeu1s72N7aZXtpm8eDicU5xJKULxfoDPrRQfXPQHTlINUZR+VLebilzOAq5ItlPKV+Szb7pDCm8WCz4L/83X/Gd99/D+coTxhon043q9YN+SRwhsiLZwhGsQZdPe8M7fLpnCDnc5FBEfmARIceShWQIjvwdAEmrQFzk9Ps0mAie34X5TA1w2W2IGCyIbq5jdXlZXz02Scoq1To7x+GyWxj1aLT5YLWoEee1JO1KqvSaB2jtALtrW1IxOIwGYzobHMClTRMZitS6Sy0WgpajGF7O8zqW3IToXy0XV3tZFqO3b0QUrk87L52jIxPw+sJMIHa2dqKXCIKk6oKj80IjVhGpVzk3Jt/9df/D3R6A/74Bz9Ef2cnW8/SQY7mm3A4hKmpSQ7KJMKYotxl9RjVE+Ws5wT1itxAjQfKZoDYiwjGRpDy4OD7uxOMR+VgbHyO/LsSEGgECw47MMvAkBLUksvdGO2vvKdMMCpBIf43qxakyGHlZ1TvExNT6KPc6wY9k4z76qcXEYyknKgD3y8kGPYRkG9HML4IoHuuXzBJSGS/HBCgVCvKfm3P/60m0hwhnfEbn0nndeV7yuQ4Ve/vm2A8DGSRy6R838P7t1Tp9Plh9zsaeCMAWvq+EiyS79cIZMqA0VEEI92nMQcjzQFHOKQ+Y/upBFql5zdXIx/eX+rq1Qbr5UYQVa4X5diS67AZwai8/puSGo3tJn/vKAUjOS5duUIEI70AWRTXCcaGAHbl3HPYc3iNagD+m41jGZiWP1MSC43957B6Jz70qHIcOg82sW9tHAPNvnvUs74J2KwkcpSAvnIcyGu8su8o+8uL5qwXlaOxT35bgvGwvqm83zNlpRzTTazF6T6NZWisDzmXtXLdUs4/jXVyVB0dFrBD5ZBVe83KpCQY5Wcf9j77aKyCbHsGnH+BgvGw8n9bgrGx38rr0DNlarAMVr5DI2ivHM/KsrKAvsl96JpwOIxHjx7h5ZdfRjQaZXzt1q1bLAyR1wLl+KDvkAhkfn6eFYzkokHBs/vtzjkcn1/3G++lvCe9N+UxpxzmpIgkFxBSdMlz0WFj50VjTv6+ckxTuqbNjQ2+JT2HBT91NxNlH1T2aeXzm801yv4mj5EXlf2o+UC57jVTfzWOQ7ms9PdmZNxR82Pjun7YvRvr43clGOX2Vz6vsVzNfpf7lfxecjmUv8vjoFnZlfPhM2NC4RQiE4ys5v4dAneOIhjluUp+b/m+1J7EJdHvdE6UXV1kUk451zWO9RetIc9/Tm8kCeWU7yX3zW+yRiv7cbMxrKx7uU3oXRoDI5XfVZZT2V+Vc4Lymsa1Ubk3UdZv47xPnIpMMNL58zmC8d/87HUxGk/izbfewbvvvoWtzRW4HHbOTVfI5zkHYyyyx8SQw27m3C5EhLCFEYFS7Ol+kFy9sQFkSao8MLkyGSxQM0kmM8sUtU5Elsvllki1fRJRAhb4+3XLCrJGO4gakSLuaLqll2XggfMwlmA2mVk5Nb20iu/96Cd8OCeCkg7m4Z0wTGYLK8eOnzgBjVaPSDyOdDYHj9cHvQAYxCp0NQHpWBJTk7PQWCzo7O8lAQErugJVFRafPEWlkENZJ2KnXEbfK29hJZrE44lxhGNRVjKRPWh4bQVtXhdafT4sLi/B5vHi9ffex8rmFhM2/W0t6GiTwFWD0cAuUUQQkNUS2RxS1DlZQmqksCaUyjWoNAYsraxgcnISZrMJx44dY+BBUAkYHxvjaOxbr72GQLCFF7alhQXOVUVR3ZliAddeeQlWh40XKzWdlwm0UpN9W42VXulCkRVaZJ+aJ7JZr0NbSyvbelEuRhpYVN9k45QtlKDR67EbiSGRSsNkNGFxZh4GjYDXb7zMFlAmnQa5dArZdAaffPQxfC4Pbr36GgrxGD794FewWW24/Pq7EKwuzCzMka8U+tpbIVTLSO6G4XLaWUVE+bdWxyYxe+chAjU9qxFsNy4jUS6hu62do8ITcQL7TAzMksVotlpiQIAA3LmJKeiqQLfHD61ei6n1RdiCHljsNoi5IucxTO7tsRKBCO9kPA67wQSHzgS9xwpVi42VKqmdKBwGC8qVKtRmstyzQEuqFbWa7daioV3c/uQzvHnjBlo8dqirVVQKZWjNVizML2AjHsEb3/su4vkMRAI26b9cGbMjo6jmi3DYrdjaXGOVDqlMewb74PC5kUqn4HC5kY+lOBeVWK7AYLNCtJhQ06tRESuo7cUx/+V9aDJF9F48A1WXFwaDFvG9GDan5plU9w72ch5JVbHCuRUpx5JotaBEtg16A0d11sqU21EFsVRiEDW+uo7ZBw8RdLrg7G7D+u4m8sksCokMX2t2ONAyfAIP56bwaHYSf/rf/w+YmpzCwtgU/vTHP+VcWB///S+xt7kJlAowqIGTJwaRzCUR6O3C4MXzFN6FPClR9CZUBS3PL1qye6yWJDUj2S8IItsM8ruTJWKuyHZ9a4+fYvnJGKwVgeti8OZlLGxtIFsp4eKrNyCaDEhXy8hTjigKGADgstqgo4N/pYJiPI6ZL79Am90Be7AVQqmC8OgUW6QGjx3DTiGNkaUFbCViSFRK8NvdsGRqKItVnH35MgZODGH8zl3UtMBAfx+yezEkltZRCcfg1phQVQmIaSrAsRasq0Rcev09mFxObITWsLa1DG21hA6NEZnpJSQX11ESBKTUwNT2OjSiBu1GG3xCFe1GIxyUz6wGJPJZrMZ3YfG74bDZOSekiZVcIow2M1pODkLb34+y3YmqTs82sTRmTVojxHwF+VQBqd0YttfW8WRmEiWDFq9852209HeiIObgLFax8/kjFFe3IKZSsOiJaBcRKmXRc/kCgj29QKoEOFxIxvcwev8u3Fo1jBAQDe2gu6sTW1ubTMJb3W5EsxnY24Ko6vUw250Qq2pkt3ZQWJqF3myEw+lAaGkFOloryDY5EkFnbx8qBh3s/Z3QtAdQSeQQezKL6Pgsyrsx2DQmlNRqeE8dg6a/DSuFFCti45SfMJWHV6tHkHK9Hu9HvFiC79hxaPwO7OxsY/wXH8JVIwWsFv03r7Bqme02tXrM3XuI5MImghY7kmIeL7/3BhMSqa0wFu49gakisNKx7dxJVM1EcqigSxcQXVrjOtW2+NFz8zqMPh92Mhksrq+jnC1jbmoWzo4gfvxnP8XaxDjmP/0SkfEpdPR0YOCl83CeGcT88iruf34PP/ruT+CwubET2sba5iqIT8+kYkhth9Fv98KcrUKdLnLwSEklMrnXcqKXEv5iPRRGS7AVqUgaLqcbhVwWhWoOgxdPo1zOYf7BE2hiOfTfeAk1sYjJhw9Q2NpFUGXk/JrxQhblDi8CZ08hGY5DlSjDIeoQ316F1u/AdiYGg92K7u4+zH74JRLbuzj/yssQHCZUrXqkE1HoCmXsjM1CW9XB3tGJYsCMluE+lMtFpiVIcS7G00jw/KNDIVeENpJBcTmETCKJokGFwUvnOc/h5OgoH9DOXrqIzq5e7MzMYfnxUxRjcVjNRgQCPp7707kSBLMVg9cvw6gzIjS1gGqhxG3U8tJpbGZi2JifQ49gQmpyAVaVBlmzCSGtFlfffAv2KrD0+ClCOyEmzU2dASwvLWLuzgN0WF1o9fvgG+pF8Hg/Zj78DDuUp5raXwCcRgvXQ2d/HwYunMfG5DRWpmZhVuvgbWuByevB8iSprDQwtgcwHdtG1/kTGDp7CrUyKarJNlxEOZsDHVwNNgslNJTm46oaBaEEUV9FMRGBOlfA5vQSHt0fQSFXxbWL15HfiaCUz6D/9CB2C3F0FzQcxBMRKug4fYoJOqPdhVqxzKStkax77RaUVZJ9ulAia5E0qmIWJoMJGlGP2PIWtmaXoErmoM8X4bdYoLOasb6+CqPfC3trAA9HRpFNFBHe28VONITvv/8+xEIBK6EtdF44gxO0D6gJrCat7MVZIRfKRFHMFpBJZ2DwuJAs5NguP7QdgoXtznPQqbTwuL1MQIZTCbi72iCodbAZbWznPz0zjsvXLkJn0kGtUaGYycGuNUBXqqJC9y0WkNhYQ2RjEz6bH7t7CWxlkjhx/SqCw8dRNBmQJ/IKAufKVKm0mFtYxMLKMoiNo2ACsha3mM3oamuFQEE2yRTmZmY4yIWtu+vgIu2bSbG3vrCE6q6kOCerYmrDwVPD7BpgbwkgUSxieX0TyXQOxXIVy0urrJ6kIBqdRoWrL72Ei1dJrS0ikc0xCUwuDBMzs9jY3ITd5tiPQLYatFBVKWCG7SOYXPR6fRzI9Q//+A/Y291FV0crnBYTOlt8sJn08HhcqBm1KIsiSukCxkYm0NXeA08gCEGnR6pUQCKbgk6ngdNqQa2Qg5WslVBhBaO06SbFIZGCRIxIawq5gMzPL8JAZBfIut+CndAWnjy4hz/7k58yIUuuKOTOYbWYkKcobgY6VKxKlhwKZJu5GqtFS8USq0roDCDv8Xn/r8xDQ7vRmoiKSoeyYGAV64M7dznYwOR2sKrc3+KHVWeAqVRjpS5ZKT8ce4LP7t1lgj6WzMDj9cLt9TL4kyU71vZWBndof53LZBAkK9RoDA6bA6dP9lBmT8nuW6WFIGqQz5c4fzk5RRTLJej1Ws7TSIeGJyMPkMhkYfYGkUjlYTAYUcwX4XE4EA1torc9iJODvYjthrCxtgKzzYa/+k9/jZ3dPXznrXfw2vUbMBr0nKv97t27mJme4vNCtVrBT3/6x2z7X/fn48Mn7fdIfU0nrmeAMRrjddCTwQQJGts/IP++CcajD9kSVycRjbJiTT7R7UMX9WsOflcedJUg9IvsvujafcKvfq48DHSRgBeJUGs8gDc7nNPfKEXH6OgY52CkPqPXSyAi/UgKRomQYaCGvRTrRAHZD9Vz2SlBAGW7NQc/vg3ByIfIpreT3rNRiUGXk3pR2osrSWtSMe7jRYQH7FukSveXhumBTax8f/pMmctFxgckklFAtSpbpB7kwZSTsx7enw5wCCVYR/9+kUpDCcop678RUJMr7Sjg9bDPqOllXIPmOzl3oZQm5qDOlUAR3asuYmraXpItL5HaE5yDka8n0vsIBSPVsZLUkgEuqWz1qV0BAnLfbUIQS1fK4+lg/jiqbpqN1W9CMMp1ctj4Ppo8qdt6sd2xwHl2ibTd3YtgTWGRSm1C2AdbpJKKW/HOyjnjyPms3kpMAPD/19P4KMYbf5/6Qt2uWWl3KPc3JQDerOGlWeRoG9xm3yOXKmVfV85rymAJ5ZynHEvN56Bv9ldl28vt2divjgLfj+pX36QEjXP474tgbJw7nlsvFKSasu80q1fl+0szsTQvNHuG8jnyv+X1RapXOl1J6wuNbWlIN64XUlABrwj1wc9jqX6pVHS5D0trmJQzW8VjpGkdSjeTZod6X5fLITngK1TSMjNXTyp4kKtNWVbCfg9amP+p6Pr7dVP/834dN9icSvMY3UsxBpRrsCJ45GD8Sa/Cvgf1oAOu27rd+v5a/sz8LZWd600Q2I3sL/7iL7j+aX9AOdR/9ic/Y4KP3kua++tODvX6Hh+fwC9/+Uu43S78+Z//OZwOab9P36E0V/t734NFkSuoYdrm+9I8Q2vtV7fv4JNPP2Gi8713391ff/bbqW6uXV8BOIXW886+MpN6oDqmh5ClNNcPwGr6X//6N/D7ffjDH/2I809SuShF1zMWqfV2lONa6AhQr2xF8ITkTrhPwnCVHgQrSXOgHBhT7yNynzpkUpC2OJJlPmHYxGHIxJdUlroNvFyf9f0prRn741O2z2anlfoaqJjv5eukNfVg/HIbyetKfZxIt5f2TvyM+vvIfMd+ezQQ2PyM/YEhj/F6v6uPeWk/JtVh/TGMKTwzn5CNZl3oJV1D/IqcW7nu+EFpqer9mcaP3AHl/cLBPvWg0mURmNRe9b0P733laUi5/222j5XnEOkzai/p2dKPVE6prDSGpHnqIO3eM6paxVrebE+3fwZRzjOKfiTPq9K4lvOtyufgegvV51e5HLLTZr20it5YfwjVizxo989A8j6qoc/s23tLNSH1KZnYfN5iWR7Tyr2v8sz0bFDT4Xs3qlu5rZX1RukH5TFJbnf0Q4GvjeuL8G/+xZtiNJbAq6+/wbaFoY0VeN1Ottyh6NpapYREIoZUIo6gz0MpuZlg5PwR8uaSAIZn2GqpseVGU26a5MFCh/JsLscKOOocOzs7vLFzOp31waCs4HoOi3pjEPEjvbgEckj3J6UfLXj1GG5BxXZCT8cm4Ai2we72o6WlBbs7O5ifn8Pw8DBGno7wIfDK1Uucw4RyANKBiQANg6iCuliFoNUhvLeHLz7+HBpBh+PDJ5GplNnOs93uZqC5kExg6PwZqL1O7InAbjrH+QD39iKc08dpNiK2tYm5sRG47VakMilEk2n8y//xX6P/2BCEdBK6YgFupwupfB4VnQ41gx5PZ2ewl02ji3JjZbPoCbZyvjijKHCumxjZds3Pc92trq9iYKCfFZoE3ty9cwfzs7O4+coNXDx/gYGJ0MYmxh49QmdHF6wBP9t6aixmlur7nE5oCCyrVtkqtQwRWosZu8kkpmfneQIK+APw+7xcz7lshg9tVN/UZqlMFiaLDaSGHR2fgEatxdDgcXz60Qc4d/I4jvd1QV0rQy1WmGQkhaHZaMT5cxfYJuvRo8esKB08cxlFaPDoyWP43A70d7TDpNWgnE1DR7n1qmUY9DrOm7Uxvwh1ocK2nN5jfciUCqwKMnicTJQS6C6Wq1DptIiLRagNehhVWqQTSYw9fIQWtZ5t30SjFv6uDrT29nAevtsff4pCIs050YJeL+LRKBxWG8qFAoaunEXNb4FGp4POaEaaiCoDkZhVlOoTeTGVAbJF7C6uYW1qFiarGSdfvQqhXIE5V4VFa8T03BxW03u4+Np1tulyaA3ocvvw+P4DLK+vwB30Y6C9F7lYCmqjHtF0AoPHjzEoNj0+iYsXL8IRDLClKDRqVjiQsk+l16BUzqO6F8fmyCQqewkcO3USpu5WXkzXpqcx9vAJOrq7cObWTdQMGgjFIiJL6xj5+gFOXb8Kf18P24qS+onakexEtZRHpVrD7vIaHn55G0O9/dCZjdja2cZJym1kc2JpZIzL6uvuRLSYw9/95p+wm4jD7fHi+tWXMTx4HE7KwTe7iKWxcWxubiCVTWE1tAGDywZfbxdOXruM7uGTZNiOVI5UsiaY9CZWohHJzuOeSFS1FLmLQhHmmgqqUhkmvQ7h5RVMffU1jJEM/N2dCFw7i8m5GVb6nr1+DRqHFfFSHmoim6siHGYrNJQzSi2gUMxj4sF9ZFcW4TeYEXQHIcZy2FveJs0FrN1t2NHUMLo0D4PNDJPdgh5fEMJWFOlCHkWTBmfOnoOxvwc1sQBjVYW9p3PYHJ1GIhpDWqiw4pNs/HQBJyb2tnHu7XeQrpWg0gFdXa2cL5WsUQspUsiF8WR6BiOTk8ims/AIBvSYbOg0AMMtPhR3ExD0BqRUIiY31+DwuOExWqGqVlCsFNDZ2wGtTsX9V+32I3jhCgSfG7DokSfDvVIVFlEL5CqcQ69qs2NqchSfPX2EqkmP7/7hD+B02aCj3FqpAueWq6ayTLpWrEaEM1F4uzph9fqhimZRypVQ06iwMjsFXa0Cv9WGvdAWWnvbUE6nkdnaQXo1xPNnKuDAwBs3YA+2wFDQYuTvfg3H6jJqJh0cHQHoSFVEwL1Wi0QozKrTscU59J4/jfZTJzDzZBSplW1WV1YiCQTsHqRqZcQNKjhPD6L3ynkm/tcXl3H/y68Q3tjEsZ4+3Lj2Evxt7RCMBtSsRiTC2xj5xw9RSiZhddoxfP0KHF43srEkLL4gNrZDuPOLf8SJ9i7yygZFYmhtFtgcbp7fKdeqp60Fl269yiQ/jZHc3BImvrgLMV9AyWnCibduwE0kbLmKZDqDR59+ha/vP8DQe6/irZ98n9V7Y5/fwc7iCq7dvAGX34WiQ49EJoPJR6O4euIsrFoz5u89wuzcNGK5FKomNf7oX/wMQrmGqc/uwJStoMPhxdz8PLwn+tBy/iTCZKu7scW552K7UXj8PiSKOVT1Krz0+g0YHTYsfHUX1Z0IWro7sBzahNnjgMfmhFHUsZ3rzMQUHMN98J0eZiWxJkGkoA5QkfVuBaJBy2u/BmosjowjvRvDqXMXmHyifIVQq1AqFDH+1T0p1+zpU8hZ1ag4jKzOrZVKsGuM0JdqKJRLnMeW+tfs7fuITCzi7MAxLK8vQx9woe/CaSbgdqMR+Hs6eH9SicQx8utPkdmNwNfqR8DlxvbyGlRaPcK5DM6+cwvZ7SjSi1ts/TiysYiem5dQMKlw/4vP8Z2eU7DE8jA6LJgIrSMh1nD98jUUNsJYuvsYBoMJGb0GfTevwtLTibu//hCpzRBu3LwJe4sLe7EdVm+XjRro2zzIxxPwaM2IPJlmomvo3FnOBbezGYJOVMHpcUNtMCIVjqNSFlEJOmEabMP4xjLefe87sKv0MKgNvFZQMEUkl8ZGMobVnW34fF5YdRruq8VUEtl0EuTUoNNoMTMxh1dfeQ2nrl5DsVDA0uoKVpeXMDx0HB3JEiY//S2ry4mkW1lfZctIWt9rRj1OvXoDlhY/CrSv0xDBpkJJLKJWK8IsqqBK5diqOjw1jfmHjzj3dCGWYNKs/eRx6AM+xKJxPL3/CC61lS1IH28uoWWgH9/5wY+QSxVQqtRw9vJFzM/PYnFhFrlsAtuhDZQqBRQzFLxkhL0twIfRTo8fy2PTWJiYgVqn40CwWDQGry8Af28XdlBCTlDD625BwOFGfG8HZVUVG7tbqKpFGAQVLBoNbHoDHDYLcrEoApQrNhJHn7cF0Z0I1sK7uPnjH8E12I89VKHzeNg+1ajWo5BMc/RwKLaHcDaBsdEJFDJ5mM06uE165NY3oc2XYNYZ+Xtaux1ra9uwGc28N06Xc+g7MYizJ84ivLYGoVyCyaSD32bBzuQMSoUCChDhcvkwcPosptMJ7FRK2IsnoUlnkVrfgMPhxI1XX0Xf4CArGdnmWqfGRngLaxtrsNttvG/KJBOsLEyGQkyqllMZXDp1HnaPF0sra/jozh20HRuEzmJGZ2cbbEYd6BhgJQtlZJHNZ7C2sol8uoBzpy9AICN2cg1Qq1CoVSBoBA5ooFx+FPBF5GellGdXhUKZ7JXV0BksTJJuboWxFQ6zRSsRr+VKmVMfTI+P4sa1Swj6vOjr7WUHEbKcpX2/bPcpnwvowMyHcmIm6qQMHYbk66Tcg7p9spGuoXQI0llAgKjSo1BVs7vDxx98wAF6OqMBnqAPPT3dsJrMUJMdcJVUPirkinlEEnF88uXn+OTTz2G3OWHQmfgwW6qUYTDrcfnaJVy//hIK+SwMFICXL8FhtcNk1aAs5qAW1NBSnVXpHEKBPQLKBDpA5KAP+h7NW/lUim20VS4ntnYogE3k/JlmvQE5Um23BuF22LG1vsZ7IzobPXj4EI8eP0FbawdOHj+JY/19cNlseHjvPhZmZ6Ez6BBPJODxe3D+wnlcuHCerc0ptYKac1JXUMjnYDaZUCMrZK4vKU+bfPClfJwM1MggX53oU5yI9/8pkwHPA+HPk3AysKIEyxvBFrKJbQaTP/8dCTyTMBnpPQ5UZBKosO9q06zgyuO9fL5vINMaSQolIKsEtxuB7n3wC5R+ogQCB/sGjkkBjlppfaR7SWk7qlzN/H5Sp5XOznUwb5/ubQCVG8HxZgBWI2jfeCbfrwK2La23/j6hJJflALR4Huw/+J5ECMvgFYHOMjKjBNQUFEgdGFQ29n4Edh28kgEsCYTex6jrQ1sCdujnMMfQw8ixF3SHQz9WkgGNF8lEl5I0kaag54Gyg3Egkad18esz1yqBnGefJVukyr3lwDaWnkV9lueJr7/GyZMneW6UQDZpjPwuPxLI/c3JdKktlEDX8/lCG+tQBt8OQGJ57B4QEs3VoQfkp/xOUv9UjKFnXvagH8qkhkSyUH1SIJEaofAOtkNhXKEcjBwoQyliqjyvMNl2iAy0WRtzXTSp7P3eoMjnuN9n6kROfdp9TtX6orZ7EcHYdM5SFPJFgRbP1vOzBLj8mXKOedHflAQWPVtWNcn9iP5X2fbNSDVlf1LOT0eN1cPqUR4/8riV53G61zdRfTTeVwngPlNO6kf14JLGNbHZPfbr9LBOdUTHYPCb+66K/5P0H4SFlhCLxbmPEW5C+wFyNKPgJEo1o9NKOcgJqyoU8kgm40xq0SJF8zS1l9lqR2Q3glQ6jXKpApPRyCQSBZxQfZFAhO5HzmbU7wnXsjqcyFMedo2Wxwep+iWBClWJGmnCygTCM2neqkBQiajUKsjnc7A73UhEE9Bqdfw53Zu+SPgk/9St6svV+r5Go0W+UGQlst3pQjGX4bQ6TMpVq+x2xTsdwo+rVQ5so/uRg5u8GrPzg57cNyjVhYbrhhYji8XGBB/3FbWanQkqVSn/GKflqNF+S4DBYOb0DRSQk8sXoNXrYDYb2BHtk08+YizsD/7gfXh9fpQL5BAo1ZtEXpHopsz7s/tff43V1RXcuHEDXZ2dUsCNWOM0HFAZkMkWYDGbJHc7qn9C5jkPvIbFNVR+k9XGez9y9iiUqkpBucIAACAASURBVPh///PfweVy4t133mb3EHK4IAxf3ltTqieqO7PFxtgJiXFKpRTKpQK0Oj3P9RRIl83m+D0qhANVKrzW0D6bnlspV/CXf/Ufkcnm8IPvf5dd+aS0ZpIgSSKuNEyS0vtSB6P5mPqtXq9hURPvLah91KQor4IUkfQdg9HIdUoBIvR9CjqkPkPXSuunADXtzysVaDVSygDq7/Q79UeT2cRnknKV6lHL8ASdaagOKJ85paGh29D7Z7JZ7qeUekmslqHX6dg9x+aw87MK+QIrQSnYj/oM57WUJhJ5G81pGuj/yAGFyFWVRo1CsSjRh/XxYqT0G+QQyKIqSr1SYSEPtSU7Mqo0fE7h/S0Efg7h9YT/0wlDyqOpRZkc8FiEJfMhtKWUFvQ6x891U+DUCTruZ9QvqL/QMwnn1Wn1fB+arjQaAdVaGQajxNPQcUyj0TMem02nYTSSm4XkeEjtR+/HxCjtY9XSmKJxR+spCENQaRkDoDKqyRmtJs0VspqQHIwKeToTquq55YvsYkEYj1qtr+cYZJaS5zJ5n0PPoXqiQE4afyQio5QWtL6nU+l99SJdY3E4kYrF+Lv0O5WZ5kBS4FE7EElOwbO1qsj7eErFQv+m8c3tVS6xUx319aoonW+5HerRGDS/kLsj4S/cJwx0JqxynVKgIedV5XOvGhC0dZefKteDFHdI51xpbqFxQAGH1UqZ+zC1e61G14n1fqHieVF29JEDIeW1VHYHkXO5SuSfNJdTu9CPlHZE2FdSS/PrgZWtPG/SdeSOSWUgHJ3WDhofNG/RXEVCHxqzer2R1xESAFI5qd8L//pP3hD34gm8dusNvP/eOwhvrHDuKxpQJgPluskjkYgiFY+htSVQBxokglE+ZEgRYdKc30gm0sKkjFKSF2EabDQJUcGpMNvb2/wCLpdrP9eKcuPReMCSCcb96AaKlORFS0ouSxVOkvC7Xz+ExRNAplTD8NAJFApFfkZfbw++/PILGAw69PV18XtRx9dQTiWtGrqSAHUByAoCYvkswkubMAikUNBgJb4HwWzkSP/M9h4rqALdHdgr51CzmmBze9Dd2cuAe5aUdCoVkjshfPHRb2A16rgT+VraYLBS8l4L9Lks8uEQTgwN4+nMLHpPn0Eon8MH9+8hrRJhcTmYXHn75Rs43dWLWiKJra1tTG+uIxyNoFAsIJlOcbRLR3s74rEo4tEI58XTqVQ4cew4zpw8hUg4jM8/+BAupwuw25GhKdFk5Jbsam2BmEujt7UFXrcL8VQKZY0KyWIJi6vr5IbJkyot2HJEtEGn57qmiYui1/2BIG9oImS1WK2hv7cfo08eIby5hrMnh3D25DE4zAa22+UFpC7RJ3CK8j5SXqh0ifLU1DA9OQm/y4k2vw8us4nzv1mNBpTzOQZOtDrJ/omeT3atZF1GixRtIVQuK4pETmWr0Kn0ECtlpDU1tq01VASkMhnc/eJz5JbXIKbSrOYj5d2Fl15CMNiKT//hV1iYnIZJo4XXQZHqJ9HS3op0KomqUYenc+Ow+r04d/MVzo+XoomJgKRiGW6bHZVoGomVTSw+HsXS6CSr2/7Vv/tf8eCruyht7LLV6lY4hM1MBC19nYglYqzAcxtMrJJJlAvQuew4M3QWHS1dMHgc2NwNM/lESsG1uUXcevVVGBxW1CwGwGxgYocOmkajARotkWcqFBY3sfpklBWIbV2d2InsspJMI4oIBgIwuuzIq2vwDA0iPDXL5OaV6y/BRpatxRLn9svl8hytT4sRjSlBq0Eql4XRYsHEo8cYu/8Arb4Ak89k5+D0elCiXH0dbQyipksFeP1+eP0+nswr8SSrghc++xzzi4vQmE2c09DRFmBFICkMb7z1JvRGE8xGC7djMZuHzWyBkVSV1SqKpNDUq7kPlRJpWKHmhbKiI/FeCenNMMy7Gc4PCL+Tc9Hx/GEyIFsrM+FsEAVsTs/BrTXARnlfcxkUUgk8/OIzVHdCsOp0cHkDcOnsCK2GkVQBE1vrbDvpbwlwfqdj54dx6sZ1YH6FfGQxPTWN2dFxVoa2XD0DTaqE0FdPUY1mMHzpHExnBxB+OoG9p7PQGrT/P2tvASbneZ4L38NMO7SzzEySVixZsgyy48SO7XDsxCGHGjw9PT3n6jml/D1t0zjgcB0nOU1rh+OYSRazVrirZd6d2WFm+K/n+Wak8WTl2Gm310bu7MA37/t+Lzw3YdLthH2gG472ZtQ21ECp0yAbCgN5MSQmCwoqLU5dvozvfve7cGgM0MYyaFaq0WyQQxYPQJeTshLJiywDjI76BlZxkgK9vrcNSqUYk2fPQOoLI5GTwj68Dbb+bohMakAlRZZUxzkJVkYusdLQVG1HbV8324seOn0CvlAIH3n449DbbQzgGEUKTB47jRpSE3W2IZiJYtXvRUNNHbR5GfKUfUaKDcpvTCXhGZ/C1MQozI02SGgT5Y8iO7UKiUIJp02D5rftg6mpCcq1FC4/cxDKyauI0/7ZZuBctlgijgZzNWL+IGrqaiHRa2Gqq4G0zoGU241UJIZ8JAppKgNpKodwJomIXAyR2YCmDUOQkJ2XRIqCTIqF5WWMjlzE8uUJRIJB6O1mtPR3Qk8Zs14/K3SbujqgV6tZbRb3x2CsqUHdhkG88sJLGGhtR3JuCr6VZcSyWTR0dqJteJgtUSl7khliNEkSS3pxBbOnzwIJuo81qGqpg8pqQ14qw8K583BNLmBqegaTijSG9+/DxrZePPHYT9BW34yOmib0DvTAnQkhJwHmJqexoasXGqUe0y+8hlXnKi4vTKNt9zDu+PAHkQlHkHD7kXb6kAqGeWNkb2+GprWZ5zbPxDRbudqtdpjbW7E4O420tICWnVsR93tw6cQJxFdXUG21YmJ+HnV9XRjevgMSsQKuK9M4fvgo6jYPoHHzINQmEyS+GFKeILT11SioFYjEeBWBQafng6SarBHjaUiJkFAg/D8JqZJUs2JIaXEglYZKgpi0ADpKpONJGBQaaKQKFBIpJnHIxRJ4p2bhHJ1kS06XxwVTay2qB3rYaQB+H6szQVmMgQiw6sXC6BhU1VWwWe3wzi3Cs7wKtcOG+p3DWBu5CrknCYPdggOj5zHwjlsQUhRw9tBB3GZtw8LRs0gogcnVBeh1OtSbzNBngVqpFsFwDGGVHI0378R8NIizJ05Dkcjg9i1bOYvwyuw48hoNBm7bA2tvMyRSOeShJOZ//SJ8rjW0Dm9EQS7F1dFRZOMp9PYPsDvA/Ogks+VNfW1o2jaEp199GR31zdjSOYQzrxwG8iKIjXoshvyQVRlQVVMNj98NnUoCVSKN9FqA7RztTfUQG3U4d/wk9uy9GXKTHqFcBka7HWuzS7hw+AQanV4Y5HKEfH4oaY0gpWdTPea9TpibGmHrbEVBTYCvhAkLBCRTdisReshCdvbsCKqMOhhNOoyfPAF1LA2jQo1wnrJFN0HcUIe8P4yxw6eQcoWAKiMOuuYxHYvggY99Gh3WJiyNz6KzpQXnRs9DVaXEyIVT2NLfDYdGh7NHj6O+qRl9e3dATAe5yTmMHj2F2atTWPZ5eG/Q2tAMvdaA3Xfsh0uaweNPPYV4VsROAg6TGZPzU1AaNNi+ezsTpVxzc+TMB5VWBRX1n9ECh0KDFpsNiUgYL7/0GtoHNrCS2a+QIkwAgEIJcbqAJlsN1tacODd6AZcXZyjME7u274FMCajyScQnphBddEJcEOOZk6dhae9ElvLJssRvEiMuy7CVMkRK+JZXUGvSw6RXIhvwoTA1Dw0VfygvOF2ArqYWXffehRcuX4A3GoUmnkJqxYUjBw9jcGgDbt2/H466OlbgR7JJTC5Mw2DSsZ08zVUNDgeyZOet1GDh8iiOv/AKWqvrEI0lMONyo3XzZvTu2QOJ0cBAmxx5JHxeqPIpmIwSvPbCM5gcn8ZNu/ahsakNarMdrlUX9CYzRFRgyKaRLqQhU5MSMw25mELJU5DJFEiyi4YKGSL40IE+k8M3vvkthCMhPhtQlrvRpIeB3DVaGlmtTCQ/svQsHYxK+//KAiEXeAXaO+/x6IAkPIcOqGKhmEH5y0V7r2vFTbGMr4cKJc8996ww3lUK1NfVobamVlAyFRnMpfMFAWximQQXLl7G+bOXoJKpcXVsHFq9DrFEmO2k992yB92dHRDnClBJFcjE05BrpYjnYlyIklK+ap4YxVIGqonwJZZKWfVKx7ksRRmkM0jm8sjotLgyOYlwIIju7i6OJ3CtrPK5RyGT8+GcvhuB7aTWPnduBE63h1WrIY8X/Z1diPoDvOclYuTkzCTuvvcenDpzEuFwCH/2qU+jtamRFeqZTJQLO8SVjYYj/Br6DM7PK0oBSgCjAInSc0mpUMYaLytovp75ev3Md42xX654KIJklVZL11UPQnv9oari+jmyEpDkMyfv54QicKko/EYKpvLC942AwvLPqSxil15feQYtf7z0es7DuzSKjs5OqEoAY5H0ysqonLAXLYGM15tWKMxwQahMcVpeZC8vqF8HGK+TbUuF8dLfypVh5d+biM/FmuzrzuvlVnive365GqV4wZXKlUqFYAl4IotiOqcJ11RUKBeLBcJnCL+V/Swqqjmv1QvK+vpGYEIl2LHed3iD2vxb+lOprcqvu3x8lMbltTmmgoBdOabeSE1VKmCV6ivl/5bmRlI0E8BI82mRX/+Wvo9wndeu6lotp/RZ69335fdVee2n/IPX66v1gKH12nG9L1Bp11je55XAnzAnCIVtuvdov8VE9AJt06UMLq44Xdi+fScrc0sAY8l1a32gc30QWWgwwjyERqycZ0rfufx+vtY2xQrwf9V4XQ/0q2wbusa3AjCW1+Iq56TK71v6+436qjRXl2fS0WvoGisBxvLxc6PPLb/X3sqgp9eVrqV8LSmfR8vH+I3mndJzKi0Gr/UDgRTFJ/2xteV1axU3+lv5RrRuFzOUKfNRJAAx9G8klsD3f/BDXL54WViDSOFcBNzpniCCVHd3N97+jruwYeMgorEIF7qpYE9OC1SrPXnyFJ566vfwePxIpzIcMTQw0I8779yP5pZm6E0GREMhUDa0YJ2X4N/nn38BAX+AC85UOLdZqxjQ2LJ5Gwb6N0BtMnJsRzIZJriPf+n+jETi+PmTv0I6ncUDD34QGq0KokK+SJASABTap5DLB7tcyRWYnpvHocNHEQpHWRwjoVzgYv2H5kYCAKg36LobGxuh1WpKty6/L42HLNuek1MfgSpytr+/Oj7BzgShUJgL/+QWsXXrZs5Ap0K7XELCG8qFlyGRyEGrNUCmUPI+dXZ+monBKytLDFY2NbVgaGgYNqsJiaiXa9BKg4njFGj3RWd4UqQTgLVx8zCyiRjPYbFImAUcWRDQloVWo0I+lykCZfTZBBZnWIhAYCgV+jMM4siw5vHj7LkLvN/cMNiHaDjIdVQho1uYvOjsSlAludB5vAE+N9XXCWIj6kfa88tlSgQCIaytubk+aDabi1mSEgZpCOCdnpzmLHZy8PL73AyeUU2dbP8Fx0IZ4skUcrkCR3TQuYFwBomoAINBJzgYcu6kIGZiwSaRmOUKJFNp6AwmPhOSMjSTigoKSRCITmNVLczleTBgTvFWBAjTA7l0kmuUheK9kc8kIeM2IECYrkWGgkQOuVLFa4WYWoP+RmAfgXAkJElSbqWgGFMqCExKCaBSKnXd5aJ439KwzGVpvwoGhjm3XiJhUCpN7ycjDCTCIBrt45PJGKQEZKWT0GnInYzwCDmDjFRPp8p7impd5BpIIL2owAIpv98HnV7PpE5B50dAY1FodU0ZS4AhcdzzkMmUoBmA3GVogiHxkpz6nsBCAu2RRyoVg0RagFwhRjJNpE4VxGIFFBoD0vE4JMggw05HBMARIE/ntDSXvyASAD/OhBdJoVBoEI8TOCdm8D6VjjKRgMYXgVpUVw6HY/xcdnVJJyAW56FSy7i/CKwngJPGYJWxigFEug9LOEQiHoNOp4FapWByhEB2Ewv5ptz3BUSjMWg1Wn4PIv4lCMsQS66BjTwnyolUmuZ5Sk4OSToDMqkMEjEh9z6Xz0IsFXG/0VmYnisjMRiBH0TNJUA1Q20iAIoETNKONx4jQFbF7yEAogVkcvRZAhGM5iU6pxIQSYQAen8CjaVS+g4U7Zfje4z2MjRfkWKQxp8AMFL7Ceegkqqw5ArKjj5MABDIPCVCID2/BEASXnA9C1Yg+NBzUxnhM0rncwJhBSBXwX1Cj5dsm8lxij6H+k4AomUcX8Rn+E8/eFvBQwrGfbfinre/Dc5FAhhNUFARngZDMs4AIxVl62qLACPZotBwLx6G3grAWFozCREmZJRuNrqQhYUFvuASwFja0FRulq5v7IvTYvHgIsyTAoOOZOjUSMS0OEOH80AY9ppGbNm6lR9bW3Px5GixmIWOZBcc2oxmkM1R8USKXDQBvUyLuKiAKKHReQlUYgXWXB6MLs4hKSYrNCpYVUMjkWHJu4bloA/RdBpGsw31Dc1wOtcQCUVIFw+1TMTWR1JxAQsL89i8YwfyYhmuXBlDs9GAhGsVPq8fyYIIGosVOa0GDX09sDTWY351GdNTk2zj1lVTBx0xXVIp1LW3Mdjj8/uYNaTV6bhASgsgLWbxSBR2i5WBxlg0ChHJWpMpzvKLS6SIkS2YVMpZMeJsFplwAJ2NDaijohXlOKiUCCQTmJieRTKe5huXbxTOhaTJX1iICXySyZUMCvmDYV5EyfJMrVAgnYzDtbKMvaQeE+XhXFlCR2sLM2kYHCTlXS4Prd4AXzCE82PTUBsszAJAPotMPIZ6hw3dba3IJhNQSEQQ80KeZfssYi0kC1lkpSKoIUHaF4Jcr8fc1BT8yy60trZDazFCpKdJKQRZGlDrdZidmUJkZQUxrw9XJsbR0d2DbftuYfXLc7/9HWpMVi5465RKVBn10KhV6NowhEgojJWxcVgb61G7aQOFPiEllwJKBduKMvMgW8DE2fMYPzMCRUGE+alp9A70Y3ZyCsRzUVORvGhhRZsyt8+DCOV4qlVsc0b3XU1dPUztLagb6INap2XWGNn5ZlJpxKMx5JOkilAjlohhdmGelYM6SxVyZF+WyaGKFoNoGnMXRzlXq7O3my1zQwE/DApavPKIJOPIKaXo3LoBxtZ6rPl8aLHXYvXqDGbOXoJDbULEQwpECyK5NGqHeqEd6kJClsfFiVH4F5fRpDYiS3ZjABIE6qqVmFtdQVNnB/o2bYRUreRFnu51Ah/SsTjE8QRyKVpQk7xh8AaDaOnqQDiTxquHDqJ/wwYGp8nmTCUhUJ/YpQWkiEkllkAilyKRTTPzRi9TIOHzsZowKs2hoJJCJZVCHs5AlBejkIhDpJAyuOj3eXls6pUaiIJRnHrlNcRIfdzRgaDLiRqTGVGnG0G3CzKzHpLWOpjqGzA2chFjU1OoddSj3VSNqTMXoaPCYaMFm+/aB1mVCZ5zF+A8c5lta9MqGRRdDcj4IlCthKFM5aGzW2Ad7oFnYgbJ2RXoTXpkKN82lYTSpEN1rQNyqQTzs/NQyDVoGByCyGzGT379Cxw9fxa33HQTLDI56tRqyHMRRLxO6FJUkFQiIRLh3OIs6no6sHHjRt7gk7JMnE5g7KVXIbq6BI3BCklzCxIosMUxgZBXR8e4AOr3+XjDR/P4tj17kZBJMTcxifOTYwgrC3jXgx+ATqvD6tkrWLk4DofFipYN/VjKxbAU9qGxpRkmtYEZZtTW4lgK0kAMayOXMDs2CmNNFRLJKOqqq5FcdKNAeT5NtbBt2wilwwFJLIfQihtTh16E3KSDpa0ROcoqC0VggAzhVQ9vWP25FKqa6+Do6WC2EdWniFGUd61h9JVDsNocaBgeRjIcRsIfhM5kRXDFibxOA2tjA0RyOdbOj+HkpYswdjUhJi/A7VtDFUgVFoGU7olVN/ebGjIo7DZ03r4HYpMBI8ePIzszjajTxQCMjXJ6+wdQVVMDtaOaF+YobfS0OshjcaR9AZjUavgnZ7AyPYOcRIy2gV7MLCwi5Qtze1/KBtG5fRjeiQXEXH5IYmk4FEY4LCZIdGKkxDmsetwwmy2wm6zQK9Q4dOIEVDU27Lj/Lphbm5AidhSkrNTOKgrIiHIMkKrFlO3VgOXxKYydGcHOjVsgzhcwNz2NcC6NTXfsg8hKinMfpGkiRpjgW1qBXKuGvtoBkOImEsPc4gKsg50QGdQo5AqIjs3j8qHTqB0cRFNfL1QGUpqKkaMNcjQKmVgMlUyOZCjEQJZEIUdeKkEmGoG0IEFmxY1gOMikCCsppWVStuemOQvErFteRSGdhVKtwcroKM5euYDu7ZvQOtjHB5PM5CI80/OASgZztQ2r8wvQQIKl1WWktFIMbNkKFSSQJrMQUdayJI/pZ1+FJauEzmzCsakrqNk6AJmjCmtzcxhW23Hmt88hp5XDs7yCDmsNlGIR5+5VWWyYmJuGZbAXuk39eP6Vl+GZmEeTVIN2jRGZRIRJHn5iR7Y3oOfWnXyQmT95jvNBacOnqbOjbrBPyHyFGGqLhdVooZUlRGIR2NuaILNacfTFF+FddKK7oRVHXn4NmVQW+iozNu/cBZvdhng4Bm8sBFW1AVqFArOjV7HmWYPKoIPCpGPF1O59N7PdcpyU3VQ0yAKr0/M495vfIB2LwmI0wVpVhd6dO/h1UMp4vRCpVUiTpz8d/uR0ABD2d2qZDL7L4zj2u2dgq9Jj10274JyagufcJbRU12DR70Htpn4Y+ruRcvtw+uXDqNKYYN+5BQfmx/DUqZPYtesW3L/jDjinFvhwO+lewPmJCwisLOJjt92JyKVJ+JZWYW6ogXljDwoGDa6ePImAc43HdIAynSVy+Jc9PM4b2trRd9tN+OYvn8B8NARFQQyzTIVNmzZAKpcy87qluhottXXQGrQoEBFFUoCaAOwssdCSPFaff+K3iARiGNy4GR7K2lOrECNAPJvBpuHNqK2rx6p3Dc+/+jJmpxfQ290PnUkFeT6JzNIypPE0urt6EVUqIbc5sOz04uLIBSwtLGDWswRTtQ1VCgNkuTw6W8iy1AhpLo0emx1quYxtZEO+MPo2DsPY1ooZrxvLrjU4zFWQ5/P49rcehUFnxIYNG6DUapETActuJ46dPskHEMoxdJgtuO/uu1FfX4tCMgHv/AIuHjmB9tpGLC2vYiUYxuDN+xBTKpBRKlFTX8eZzs6ZaRip373LWBkbhaQgxcDQZrRv3Ya1VAKTLidkGjUTRzRyIm4VIFbLGOBUkNozm+E1OS+SQaHUIBJLQ65U4+lnnmP14k037UJjYz2/jpwudGoFcikqeGT5gCKwMQV7m/LCXnkRkw6FREiifWAJXKQ9L5HS6LBP+/wSgHJdTUTDntihFC0gx6FDh2GzWjkX02Q08H7pmg1c0U6ndB4h9XksnkQhK8bF81dw9sw5DG8ehrXajBdeeg4KlQTvuu9eKKVyqOiATvOLNI8MBDIF4Sh0f2fygNPtxsTsDIP0VqsV7S3NbHOfSyShNZjhzwLLLjeikQhaW1qZQXvx/HkuCpVIVFRccDgc/Defz4uJmWlMTk9CQ6zbAmA1GNHV3sEFCqfbiY7uTtgddng9HizMzsJusSAW8kIhK2DP7l2or6tHloqFctpPEfM4cw1gJNYuF/iLUhpSQJaTQsvPYOVF3vL+EorDr7cTLYEGNyo0C3aF6wOMlUXr64XXUsHwrQGMpWupLLSXF6dLf7sRaFRZ6i0HlEqvqQQYOWepCKgJCkYBbKvMamOrNQLvbwAulgrwlSCWUCD/Q0CDrvUamHnNXknQU1HhIZOhOb7oDMS2pMLv69tAeO/1iuyVxf4SK1p4blGVxt9FYDcL/Vm0MC2+p6DuFICt0nxwrQBftLwqgQ7lAM0fK/SXrvc/C9isB8qUv3epz0t9Uxqzla+jv1+bd0rl3Aql4xt9J0Hpsf6PUNhRsmUyAYwlprpgY/vWf0h1sd6992bavBw4LB8zb/UqbvRZle9feU+vDzAScEXrDIEt1CYC2EPF5JVVJwOMlMFYCTDSNf9XAozlc8oftO9/McC4Xnv/ZwDGG4F89Hhp7V3vXrvRvF9Z0yv9/6U56EbzzXrjYr0x91bGWyXgV34tpX6qXPNu9P5vBDBWAs+Vn7venFHk/7yVryPY97G9r4RoHQzEkMIoGI7iW48+iquj4+x+ZSBiLYsDBBWZ1+vHytIKHLV2PPjgg2horIdYTEqeJLxeL1544UXeE9Ec3t8/CJOpStiXTExwkXz//ttx6223cI2Q5nWBBJbBwsIiHnnkEVY8trd3IuD3MrAV8AUQj6fQUN+Md737Pejr70FBRMXyHDI5AiqkWFlexT/+47+wEuzv/v5vYKoyMMDI61SRfEYAIxG5iNxP3/ncyEV89ZGvI01xVS3NHBVRsp/mtZ6yujMptu6kWonJZBQsZIvKZXpvAn8IgCA3C6fThf944ue4dPkKVCoNz7UELHg8blRX23H//fdi69atUKnEyJI6rUBgkBgqlR5LS8t4+eWXcOjwAbbJJ4CU9njBYJQjRXZt34o79u9lgJHAH5qe5AoVf9b3v/991NbW4s8++xkhUiCZwKuvvoQDBw4hmZUysY+Ai0QsAqNej1w2xQAeOcx94hMfR2t7Gxf6KQOdVHP/9u9PMvC6Y8d2fPyjDzGYp5QT+CZiNxEGVRQqhCIx/O73z+D0mXOsmProR96P7Tu2cW2P5lAi001NTeNf//UxtLd34H3ve29xzRFcGsge9anfP4uOjk68773vYaCL1iL6PAI4CIyl9YwwGQIDE8k0fvPb3+P48aO4/753YsvmTVz/pH4moIZUlrznJ8BPKmPiJI3rkQsX8Pzzz2Pf3l3Ys+cmqJRqxONJBkFnZmZx+NDRIhaQ5vFIQIpMLuUzaEt7J78XgYf0KypkhUgBtQaTM3P47VNPc6zYve+8GzqlHBkGD7zA3QAAIABJREFUeMFuOoFwBMePH2P3qjv274eNoygqsriFLRDvawhIn52Zw+zcvLAi0x6QnC7SGXZNIxUckdyprTcPD8NiNSMa9FMyB4PnpNyk8U+KUsGeHlBRtFsmzQraUr4wxakJSjIhB1hod0HlSz80vuh9JDI51txeBuIJEKI9KYF8VEcUFUQMmtJ4tNooqo4UlDkmvBH4PL/gRDKVZeWqWinYBMukSqhVdHYisZgC1Q4rMpkEg2MElBM4KpUQEbIgtLlUglDID59/DZFIiMdEXV09jEYzJGI514TJJZOAygKojQhkU/K4i0XjDBSGgyFW0BGAR4IqU5UJkXCA73Oq09N7UK2IvvnC/AKsVgtjSzQ2qJ+57pxIcXvRfU5KbWo/sUyEvEjYF1MnRULRItBoFAA5ApwldMbLIC8i8FVQaBJw7PN4hTEmlfL9QBgSRcGR8IXmcQLpCZijzyGAUSSSc6wIneVL6mqae/LZDNfNqE8IexMslIV9Ob2nYLOcFro2L6gZaXwLDi4iBqvph+5nYX0Wzlcl9aPgcluycKEzAu0fyUVUjFAoyIArAZQ0LslamdpUAA6F+1EgSQqPC6CmoGKm18jl9D6CWpyUvaRAFn32Q/tZwUgA4zvuugPO+Vm2SCUbSkHuWQIYA9cUjII9KjGMS9Y6AiustCCXL/qlIkL5pooXV7GIWQL0hYjNPDc3x1abxEZYjx1YWmX/0INfYEDSkU04pAhMKKFhC3C5PXjh1UOoa25FfUMjDHoDg3NUbFheWUGVycSNSZMP5TdJ6c4msJGy8ihXhgAk6qisCLI8TcZZBhIpK6jR4YBFrYU8D0wvL2JyYQ6kZDearDDbHJyhFSdLJ5kEzY11MOo1EIty+NfHHoNKp8PGLdswNTUDfT6HvRuH8PxzL8BeW4+W7h6sRcKc6RfJpJChwSyVIEJZZGYrepqaUV9Xi2gyiQK3Yw5yUokU7Q9oIx2NRZEktF6lYjAklaDCWgZxX4AXyUA6g7xKA7lexyCviAZ0wAuLVgONQsEsnoJcBl8kisXlVS72VFdXw8wLcp6lvsKmmeo5xE2nUUFMKbKblLLNLDWGd20NAb8fe/fchPm5WcxMT2PjhkG+WVzOVTgc1bBaLIzse31+zK36IFbqOSeTJgu1SoYauw1GrYrK6FCIATnZHpBaMZng3EC5QYtwJoXkqheL50dRXVcLbziIpdUVDGzfAltDLSKxGM4fOQFtNCtYopAEPE12CsCBwwfhaGiEvaYWZ2gTlS+gpa4BK3PziPj819g3FqsF0mwBOpGCLRzbtmyG3GpBTlRAghgylB2Sz3O26OT5C7h05hyS4QgiHi+29gyysjRNixqB4ukMFJk87KT4ExE4IIa9vhYquRySRBp1dgdy9TYoOpoAyngkOTpZEkmI7UsgYpatQ72zCzh37BgsNdXo2boJeWKOZHJQkaNZIIIzB48wc33rnl3cp6lIFPlIDOlonDePSUkBujobpFYDUoUctCIZIk4vvLPLMMk0iIejnCfkjoahb3DAixTWcgmY6x3obmxBY5UFshxtVuSIhqOQymWc7ylRq1h5S3mJbFuRLzDgTJwONmbIUkitYFNGxXeyWyWL2xNnyAZyglWTDpMFDdW1sNvs0FmruJ3yZJFQAMvUZbSgRuOQFeiezSKtkyEuowCkArTxHFJzq4gtraKqsQ4yiwlnLpxDPBSFXWuEhvJkyDoim2bmC1nlNjlqEXV5eWFUNdXCNNSBlFyMk8ePw7PmxfbNOzDz/EFI/QlCtiBusaPr9l1QW0zwXR6D69g55Mnuz25B5/49SAdjmHrhCPcnlHKYe1tYXSUPxFCQAu5QAOYqCyLJGAM7KrUG0XgS6ZwY9vYuKOoceOzXT0LrMKOtqQE7h4ZgJNXXyhJ0Bi1EVKAhOw+ZDGdmrsIV8uOe296GtUujCCwus72bihYIZxB5qRK67m5WBRlEElTX1mH88kVorWb4QkFEohHIRXLYLDZE4wn4Y1H4U3F4cjGIVTJY9EbIIykYshIoIIbWZkbtlgF4k1EsrywjFY7BarOhbbCPrQORyCIzNYepC+fR2t2CZdcKjDUOmMRyrDidsA32Q9HRylbQlO2TTecg9SwJwKhWzWMe6TyCM8uYvzjGBWN3OoaGgV60bOhDupDHmmsVbtcctKI8fOPzaLbXwkzAx9wC5sYmsKGtB641D0RaNdq3b2X7R+/YJGaXV9C9eyeMnQ1ISvKQJpKcs5bOpLF0+SrGjp9FPpKC3GZGpsaCgkGHgMuF2kwKwcUl1DQ0oam7B0mRGKteD2JsSZuBZ83FgLe2IEKtwYjhzm74x6YRXXbCm0swKEv3g3t6kYHz0YgXWrsV3oUVRDxBVBst0IkViBJAb9ZDqVdh3LnEbVRT38ALfSyTRc++PdC31KNADDiyYSEQnhjAWgl8YT/OHz7OACMBJWSjGFzzoEqtx9TRU/AvOlntPrx3F+zD/TxfkCViaG4ByxPTaGppRkYEzmrU19TA53XB2N0EkUrGeaeZaSdmz42hfst2ZFVKhGMRiKWUEZxFyONmi9Amux1RjwfNDXUQ5/OsqpGrVZxHN3byDLNZdeYqdGzZDHW1FSKVwNJbG5/E0tgEJNkcWnu6obEYML48C3NfOyzV1Ug5fZh/5STCs8sQyyWsyo4l44hFY6jraIE/n2QGYDoQgUmhgaWlCVmNApOHTsMu0jCx5PjkFbTu2YKcXsUgaFtOhZHnXkFcnEPOF0J/lYPtScimFlo1ln1rCKilcElyiOcLUIRSaBKp0GW2I5eOwZ+MIiSWwzzUjYbtG4BUEpcOH0fK5ed8w4ikgN7tW2AkIF1JebkZVjSKcinkU6TGl8I3NYcrIxcwPzePVCaLZZcLdY2NvJdRkvViMg0lgeASEWw97QhEQuxQQCtuPJ2Ao6keG3duQ21LE4NRHMWXyjIwR+DHKz//OWKBAGps1XzoJsYirSVyowHBWAS1bS2Q63QokK24jFiFBQaDCMjIujwYO3YCJp0GtfU1CM3PITG3BKtWjxWfGyqHDbUDvfAurmJ2dAL1TW2QdrfhcsSNY5MTmJiYw2fvfwhauYZBt4WQEy8eehG1CiX2N3bBffA0VGIJ4goR6ncMoWZ4EIlomPOmaR0mxZeYnLADMSxcnYa9rg62vi5Mhz3wZJJsuZ31hrA0Ow+tVo2F+Vmkg2EY1BrccuftsLTUI1XIQE4gEFnbk+Bfp8HFA8cRXwuit6kDp0+cgbmuFrr6WiQVMlQ11EGq1uDc+RFMTU7DoNajo7UdkOaQT0UgDUcgTmXQ3tkFVV09UipS8UkQDobhWVvDyMQVdgtIrYV4bTQatFDJJKgy6NDe0ohwKAiXy8X5xy3tXWznpDNWIRKPI5aKQq1V4dSxkzh98jS3A+2TSQXsD4fQN9APs9kESb7AbPGAaw1iaQFKlRRy2tiv+dDZ0AKvP4RgOouObdvgzeXhy6RZBU722ZR5LQkF4Tl7AtuaWyBJiyHT6mFoa8HVZBgecR5ZiQS9Te2oURshF4uQEOUQk+Vhr9JDyZZSZL9FhasYM83D0TgOHTqE++9/F+w2CxcGiASWzST5rKBgOyPhQET7Rj5MMThyvUhZXrCnPRJlqdKhrLGhgc8ItG8nEh07GxHTnF0VBGBEOHAJxScGJ6UynDl7lnPJaQ8sOG2UW4OW7P2oAFcA5HJMTc9iadEFnzeIzs4eDAz2I51N4eixg7h69TIe+OD7oVdrWbmqpnzQeATkWU/7GSLJkWQ2lc1iZmkRS2tOBMmZwWzEUH8/dCoVoqScN1gxsxpEKJoSDrV0TSJgZmaGCzikCiBmMO3dbbwvpuJHBllRFuFoAK6lFc5KpvFNRMDO7g6MXBhha7OOrg52nvG63FicnUHQ44RRq8CtN+9FS3MzlyeoT7iYRjt29oii0w6xo4X/pR8uOZapScrBrfI+ej0QJzBfK8955eDLHxaqycZNKHDe6Kf8LCl83n8OYHyjau166pk3KmD/MYBRrdEI9kMCBf/aufZGACPldApEV6FCVV7YLu+DEpGWi8lFhvp6Ber1itgCoErM+usAVKmAUVkgL1et0evKVXav7/vXK49K92LJwpGIBkI70p1yva8Fa7br36Fchcp8/eIYLAcX36j/3mgMvRmArPL1bwQwcg+t49VaPiZKzylvt/L3fHMAaKltX3+PlMZDScF49OjRawCjkHf01i1SS2rS9dqxvL8rAaLy71z5/W4EzlS23R9r69I1lX925f1Xed2l8VQJMJYrGFeda9i6bXtRty3UpEqWgX8KwLieUm29Nij/vrTWCZaR1/v4Txmvb+beKP+MSgXjG6loK9t/PSCu8jk3Jpa8/krL36v8Xq9st/IxWF5rLF9z3kwbVF7neq+pnPdLn/1G4/SNAEYB3L4OWpe/33prDN/fwjLwln7YhpKsFclekvdoYGWuLxDCd777XbjXPPj85z7PDm60xydLO5rGyHKTMv8OHz6Ihx76EINKRJZMpVN45umn8dprr2Hb1m249ZZbmaxEr0llc6y0+8mPHwcp1e+7717su/VWwVKT1DrZPFZWVvCtbz2KttZ2fPjDDzEIRnaiJLw4ceI0Dhw4DKOpihWKfYM9EImE/Q4RZ0PBCL7+9W9zLfcv/sd/g96gEVSLxT0eq86K2d0EMCpVGly6Moa/+/uvoLW9HR996MPQkGMc1SfZsk+wGaX7jUhn5AhGSiN6nNRDXEUmi0alEuFQhAv2Tz/9DJ5/4SXs2LETe2/eB61Wx6TmsbExPPvs01xo//BHHsJAfyeDOvmsGFKZGn5fCL/73VNsi7p9+xYMb94Ai9XEZ7r5uQUcOnQUQb8P9937dtx66y3I5gQLTCJczczO4dFHH0VLSwu+8PnPcf2Y+mp2dgqrq2tIpMUQSZV47cArWF1ewk27dqDabhOsPmVSDA4NwlZtY/CE9ldkBf297/0r728JbPnK3/019FoNZFICXIUMZdqXk/1lIpnBv/3HE3jt4BFWFe7YthEf+vCHuAaXSFDdXIOx0av4yle+wpm/n3j4E6xWo/WG2vL8+RF885vfQU9vP778pS9AqSB1XpJVlqxizFL/FpAmW16qE4kkePzHP8Wzzz6Djz70IezffxubHNFelZVgclmxrk0AIFmcks2mGAcOHsIPf/hDvPPutzHIq5CTijDDoOXhQ0fwjW98E9XVDq4vC1avaXi8bgauW9s7cdPemzHU38OqRgJnCZihOufpkQv4+6/8AwYHN+Av/vuXoSZxAinzyH4zX0AwHMaPfvQj3q//z7/8n7yvptp1uRq7dN/y3iafx4svvISXXznAwCKBUQT6k9tcJEoxYxJEoxEGkr78pS+iva0VarUCohwBsfwCYWywjayYr5/W6UuXLjIhsL+/jx9jq2M6/xTdMWgs8hxSjOukNufxJZFyFMR/PPlzPiPp9Tqu1ZPSkuYaqiWpVXL09/fgrrtuY8JBMp2ExxPAk0/+GqNjE3wPIJ9ENk1qPDo6qfm1jU0N2LNnF/r6uumkJ9iTktYxQ2pPDaugjxw7gpGR0wiGyHkxwecVhVKFgb4N2L17L2NA5MBH5IZEMsL75zwkcLnWcOTwEVy8cAkRci2TkBJWgob6OuzcsR09vV0M4tH5hvAH+tzZ2Xn86le/xNYtW7Fj507+vnSdNAYPHjyE0bExhENh3LzvZuzevRvpbAIQ5xhknZuZx3PPPAe7zYH9t+/n8cWW6bR/FpGaVsoYy9T0FMe9EeBM9XS6/4gYumXLFrS2tDCORqpKmUQA7WjOGrs6gcnJWQbZCWAsnWPJXYYtj0UF7pehoQFYzFXX/s6WuQTaMegoiMyugdA0VIoODUymypFykWyEZUKMjpzwIcG6VlA0iq9lvhPozxbHTOBlZJe/Iw0/IomUYl7p39cRCYvuQnR+Fs7hpFLO8nMYgyNg9DMfur2oYLwF77jrTjgXBAUjZfbRwTydIoDRj5Dfh1qHnRmJxC7gQ0PRr5XhxhsAjOUHzGsLO++myMaIgEDh5ieAkayTaNIvbczLD7OlTcQfMqaKuRAFmpCo8Uh6KzCV+fUA3IEQ5pdW4COLMJUKzc0tXNy5MjrKbGq6DgLoOrs6oVQJKLdSKuPiDjkmKyirKJlFgWwBlBrkZGIEomHYqqqQCISAdAaeoB8XL1+BZ2kNw5u2obmrBxMLi3AHg5Cr5OjobOMJPeD34PGf/JjVfhs3b2VmiHt2Gnft2Q2fx8cMjZtv248Vt5tBKypGhiJBXiSJBd5or4ZVrxdUIumUYF1J9h/5HCQUGszyVqGYUrLkERZksP0cqXRoUB45O4K1SAwqo5GzaWrtNsiyKSgKebbUZH9yqRSxdBoxLmILilbewHBhR8Q3OREeaYAtLq/wAl9ltjDDhCZWlVSM8yMjIG/vjRs3Yc3j4UWKlKNO5ypWl5fR3taCtuYmpFMJlt0vOH2Qa82Ip0jdKkc8HkFNjR0NtdWQ0aSZSkBO15jPYWV2FhG/D41tbdBazHCPTWP6xAjaerugrbHBk4pCW2NhpQapdxZOXYRyKYDe5nYsu1bhjYaQl8swuTjP9n9kERlLpbG6soKd27azWo7k6kZzFVtonT19El7nGqxaEys+ujcMQl5lZm/uZC7H5g4cwJwvsKWna2UFJ44eYzvOocY2rDhXINWpeONAdoHSRBo93d1I5NKsvDNUWyDJ5hFaXMXixDQUnQ2o2TwAcSYPOfUrybcl4GvRkNoklEBodpktEJVaNZoHe5HXaxAtFKASSZEPx3DuxGkkMyls27MbCrIZo74kllUyhbnRUXijQXRsGIBGr2WgmvqS8UsqhNOYyeUxOzsLl8/HoLhCq2ZVImUw0UaAFkKFVMYZlZEwWVwAUgK9JGKEEzFQkYWKb+RnTYoUtVINmYgS24TcVrKloHFL2WsEpMczKay6nPC4PQiseRAPhHmyVVdbUFVjR6PdAb1KBYVECkU6i3wkjoI3BK97FcpaM/9KySaWCtJHT8M3NoX6znZY2hsxs7gA95ob0oIYSpmcFam0KEV8XuTJrlkswfmRC9DZatDz9rfBG/Xg7MhZeBYXUWO3sw2d3WhHfnoZqWQGqs5GWAe7IFLKkVhYwtr5C5yBpauxw7axD0jmsHr6MlL+MKocNug6G7B44TLnYyp1ambzqZOUY5WHxm5GvAAsutwoSNVo7B9EWCLGz1/4PRraG9FgM+OOHTuwcPwk8k4vdFVVMAx1Qt/RiLxMAm8mgSeeeAL3Du2A/9Qosise5HUytND1BSNYC4TRuXMX5q+MQ5XKckbX6vIC6ns7WLXjdrpgMzuQ9AYwu7iIIOWGWUwwm404c/YU1740GRHscg10ciXkeg0UNRYoDTosT8+wapEA5Pb+XgY9aaEpxGJYnJlCa3MjXGurUKqUUBsMGJufQ+eOHbDSRkSpREYiZfWOdmkBxho7skQiIOaTxgD32SuYG59CS2cXZFYTVHYrFDoVj88rF0ew6prGQEcTTFkpJOkCnMsrbIOgkiqRdAehpgOBXAZ9Qy28a24gmoJaqUMkB9Ru7IGppxWiZAK5bAIFtZxVy67pBeRCSaiqqiCvdyBIf4/EELp6GfNjY7BU12Dz3puhrqlBNBrG9PISK2rD/gCCrjXkgmGoMjl0VNcit+plUDxbbUDbjk3QWG1Izq5C7IngwtQEppaXON9UodHw/dXZ24sTv/89tuiM0OlUnAsYlYmgMpng9QXQ3N4BW0MD59sF4lEsulycVUHtQzlvgaUFuOkxcxWr3yWcXZFDIZLA5NHTWL00ARnbhffw2pJSymFqa0UmFMXl02dQX9+AcFRgllmrbTg3dgmtmwfQPTyEQjYH94WrcE4vo/+2OxHMZfHiKy8hGAywnWYqGEAr5fSq1RDH4mi02uBfXeXsMYVawcSP+YUFztwjxbqB7GV0KmTVcga85y9dgWd6joH/7qFe2LZuQFaSQ9Zi4E1jwRPG5DMHEZ5bYdZVTUcbRDIJJq+OYcOObRDbTBg9dRrhNWrzNDZu2wJ9Ryvmj52FOkk5HyqcmhjFtvvuwMW5SR5jXYoqTBw7jXmPEzUKHVrVBs4HUJu18IZ8SCgkmI74EdXIcccHPghlIAHfqRGoszmo9ArIqq3ImmwwdbZBrJawlXnM60fCTSpNFYLJGBztbZCrNRCz1YdAypJR7mo0jMDVWaxcGkcsEIYvHsH42gpyBjUaO9vY0pHAfFJjGsiSNJ5C2/ZtCKYTOHvyOOYmx9HU0IAdt9wMo9UIkVrw9c+nchBTHhznr0jgX3Xi8vkR9HR0sRp2/OJFZnnaax1w+v3YvvcmWOvqBO5jMReDAYd8DnGnG8deeglKmQgGOvhQXkE6i0I0zpBEIpeF1eFAYM0LBd1zZLNaWw1tXzuurDrx/EsHkA0ksGV4K1LiAmKyHKpsJuxo60R1MAXXodOIR8PIG1To338T1LV25Cj3jyw9iKHHrFkZRBkRZq5MwB8Oo6qtCY5WUjlnOK9Wnsgxg3lhagIvvvgCwh4/9FotGrs7cOcH342EOAcpARmUjyjLQaFSYOLoGTTobZD74xg9ehIKjQ6b33Y7kiYdVtNxuMJhHD9+Cj3NHdgyuBFapRLJXByiQhpkwkNEHYVGjZRahUA2j2A0jkw6B7VKzRnBlIkdWHAiS6o1pRJiIplQDoxCzOsp54XLJJyJsXt4C6t2F5eXEMunoTZp4bBWY2VxmfOPiQkdjsWwe89e7Nq9G0a9DvlMlt0AlqZn4A2sIRQPYHF6ijOS7QYT/KEoCiodtuzfjzBlDUokbPmppFzPlWX4p6dg8LvRptZCFM9DoTcibzPDZ9ViLhWDVKWGQ2GALgkeg/FCFlK7Hr3d7dDSwk9FqWiCiw3BUIQtn/t7+7Bt6xYGyZLxKO8PKLORCAhUNOKDcNGyhQgjtMHgrBs+NAkAxjVVoljCOZikYCTSIdni0DmB/psOneV721Ihk1VCdGGcA6TAmTNn0NnZDY1Ww1k65JpSKtwJhcJiThfVd6VS/Po3T0Gp1GFo41aYq6x8zWTl88tfPYF8LsWMbNo30F64QO4IlA9DFlR0lilmyhDPlezs51aENcFgNqK1qGBMUk652oRzlxfgC8ahNeiQymT4X7LrEw7kgldhjlTlJhPSRAyk65DnIZYBQY+X+33q6jh8Hjf23bIPoxNjSOczsFfbYamqQjQYgs/txm27d6DRYYVOrWJ6vJyzgrJsq0XsUsFKSIAWed9X/D+C/CrVJKXCaqkIXQl+lQ6Y5cXeyoLwH1ZK6cD+xwHGinI0s3Gpn8vVr+Xg1I0qsn/seirBzBsVrtcrrpfeW1AwXmHyAbGmSwAj/Z2KP6Xz8HoKRirKlCrKlddaet2NwJxyQKL03+VtUvpuAmhXbPMKcLJ0D5Z/dvnr1iv43wiMKp3hi8f8Yl8xt/51Lykp5sofpM+h82ypfwVQtFgwK8uyq/zsUtv8V4EzbwQmrPcZN/r8yvZ8q4CIEANTqS4VCi5UnCKydEnByFlQDDz/KQrGko2t0LLrfcdrdZWipWX5PVMJlJT6rRzQeaN2e6sgY3n/r/fa6+NfWGMEi1Qh84sVUk4X1xy2btvBj1Edi0ivgiJAeO6NwKf1/yBkcNFP+TxZ/p0rAVgeC0Ug6a0CjG+mvSrb+08BGCvnxfJ5oHw+Ku9n+u8/RcFY2QaVc8569/ybaYf1+kvIOBPmo8o+Kv9elddwo897MwBj5RxRPr9WzoF/EsBYzF+l85KwG6JqtBRefxBf/ZevIegP4s///M/R3dWBBIkByMUsS+CNlgHGX/7ql0ykunnvTSwCoEidR7/1TXY6+synPoO6ulok4qRQkjNhl+alM2dO4zvf/TZna3/uS1+CQacput8Jdd2vf/0b6O7qwac+9eli9h+hnpQBlsPhw8fxk5/8FJuGN+Khj34IVlsVAw90/wQDUfzzPz/C1qf/4y+/DL1ewwAh77eYaCSsqUSKJEUYuWiQgvGv//ZvsXHTML70hc9BpaA9p5BjxjbepcxYrmEX9z9FO36aI6g9aE9GaidylPvmN78Ft8eHL37xyxgYHOTaAgENVJt85pmn8corL7N68+Z9u+mohWQiC6VCiwOvHsJvfv0btLU144MPvB8WixFiCeW75SFTanD+zFk8/qMfMZhDIF1HR7egUhNJeC/9ta99DUNDQ/jIQx+GTErkLYI/82wpSgCjVKbCI498FTNTk/jMJx9my1ci9WVINEG5inI5YhRlpNbg+RdexBNP/hK1tfVsuX/vPW/Hfe+8m4n1bFtKFp1pcrQg1WkeT/zil3jl1YNsx5iIhnD/u+7H/v13MCmJlKtXrozin//5n9DX14ePfOQhaMiqlYQTYhEuXDiPH/zwR+jp6cdnPv1JVknSvoZGIhF3OR9RpmAglY37RRL88LHH+dz2qU9+HLffdisrTGmHwtazTEwUFHxkr0niCQLJjh4/gR//+HHccfst+MAH3kdHOxYGEAB69MhxPPLI13H33ffgbe94O18XudaQlejhw4dx7OQptHd24xMfeQh2q4nPn6z8F0tw5eoE/vdf/y22bN3G44fc8mTiPI8h6je314vHH38cS8vL+F9/+ZeocVRfmz+uzRnF+ZzmDQIuSchEtsIUxUX3YzKdQSIp5Foeeu0gLl28gLbWZnz84x8Xap1qOZClfhRq63TWKCkZ6VzMoP5Pf8q2xJ/85MMMHNGYvHa2EfT4wpxWjJWgdiaOA6kIn3r6Wfy/n/07hoY2YMPGDbwWEq5B4qlELIHxq6O4On4F73vv/bj9jltZsev3h/D97/8IV8ensXfPHtjtJiYqkhsZYWKk9J2enoKpSo8PP/QAamsdfMYgEJn+TmdEslemuYLcfPr6u6HTqVldOzkxjUsXRzE8vBX33nsv6upqkMunIJOL2fbV4wvhmWeexci5EXYW6myPfUZLAAAgAElEQVTvYOyBSLpjY6NMaHjf+96Dm/buFnIzpTLIpCrOQv/qv3wVt99+O975znuZzE19RLVDqpW+9tpBHjM7d+7Cxz72USg1RHgT8mkvnL+Ir331EbS3duBTn/wUj6uSmIrcIt1eN1559VUcOXKEXXpaW9tYwUguiYQfkLJ1/+23Ye/Ne4V8zAI5Eyo5W/bnv/glXj1wiKPDdDotn2vZ3YSVf1Ema9A8+973vofPjgRc0p6ECANCrJywZtH3oL0fzUlE5NBp9bDZ7EW1oTDn0Q/Na4R9EZBN45xcQoncSgSCEhgo7BnpTCVihScpROm6iIBCoG8Jp6P5kfdSRRchGnc0d9B4JsyHxq9AgKRyS04AGN2+ACsYhQzGedgsVaxIokKBADAGEPR5UeuwCQAjTw2CJJpanXmXbwAwlm+oebNdBBiZvcsoaZotUuvq6sosPoRNWuVBq/zQISzI5QCjkMlCjU7oLlvE0AaCEF1aaAvAlbGrWFpeYdDLYDLBUVPHWRmmqipY7DZmzggIL7ECCvCGgvw8VtRkhUEiVRG4l+ZJkKJNXUtLmJqdgdfrg2tmEbfdegcaOrsx63Jh2euDwWxCS0cLkvEIro5dwcHXXmM1ykYquqXSCLtWkQ0HYbNYYTKZsW37DvaBllLYK8BWavk8eW0XoCXJdjzOcnyyd6XOJsYNqdOoD+j5BDqSBQhZBwgsFoHlPT05iUQwiN7eXozOzGMtFEY4kWKJcXN9HSTku5tMsDUaDUIqVopkcr5WPhAzCyglaBU5QDrHfRcIBnF1YhIWmw0trR0sJSerT2J+HD1yBPWNzWhsaceZkfNsoUre4sxCz1ERxYC2pnrelKwur2DB6UdeqmbQQ2fUIxgOwGa3oL6+BqI8KTkKzNSPeTw4e+QwAmtr2LZrF7qHhpBxBxFbckHnsEFq1iOaTyKnlHBmn1oqR3bJjcjZcZgkSiwuLyNMdqP5HHyJGKhcSmqi7Xv3YGxyAq2trbDXOFiuHAwFoNJrOFvo3MgIW0aQp7bBIPisE7Cq0ehYZUWFTMq4DAUCOHn8BMZGR2HQaGGkPMF0CgObNqCjsx1+tweZSAzdPV2sQk1SoK6GAMAUgzWXz45A21SD+v4eKKgAR4fuQg4ZsSDTlqQzmD13CUsjV2CQ08KVR8/wEEyd7ciolSBPNVE6C7/fz/mAOhsxIdLIJ1IwyNTIxZMYOX0awVQcm3fugKEgRtTjh8agQ5iClsm6UK1EOJnCyOVL6BsYgK3awaArFUNJGh5Lx6AyUfEuy4U3UsbQ48zlV9JGSAjtZTUK+XuT9SFZmkZTLMcndg0f5MQixAk8pSxL2qSlU8yGooy9kNeH6akpjC0tIC2VoNpsRn9XFwZ7emBXapD3BTF95BT8AR8UNaSKGoKt1oHgzBLmLl6BKJNGWlRAXXsLant7kSWJOeUcisRsZzl5+izmL4/BpFShubMV0Okgd9RjLZvHkUOvwE2F0/pGmIxatg7o6uuHkhg7lLdkNnIOHFlHSrJJ5EI+4fCq1yCvVyKfyECcLCAfikBCm8RaK9L+IAoePytonbOzMPqjnFNnHOpFQanAyOhVaMwO1Hd044WDh3D87Cm0NtaiUa3C9sYm+C+PoRDPIVjIofVtN6G6twsFshWwVXF/zhw6ibqkFKpgArBq0bSxB9FlFyLxJGq7uzA/Owd7lRlKjRKXp8bRPbwBBoMezpkFNNU2we90Y3RuBnGFBJ19PajWGHDl2HFWZHQ0tsA1Mw+dUs2q4FAhxero6IoL8kAcWgJuNWq4IxFEJYC9tR4avRrRNQ/bcJLdXojsKPQaOAb7oSZQQypFMJ7E6PgEEkePwt7aBE86jiqHA0NbtiEXSSIVjrMyKyMRs1qZNulk0eeankZkZgy1Kjl800uQS2RIEW9TpUR1QyNGXjuKKosVkWyaH6OCH+Wjks9+TCZH+5YNUFkMWJ2ZQSIdR3V3K4wWM8jnLueNQmqthpfmpLEpRFxrcC6OA/k0aux16O8fglJjQDAUZvtcAlara2uQjIWJ5oPg/BwrzkOzK/C6vVAMNqNm6yCMFgsU7iiCF2eQjMTh9fux7HTC0tQAdZ0dswE3gpNTuNveyCSKxVgQ8343qwpbG1sYjFTJlXDU1mFqbh4iIsSIxejs7YMmkYVvaRExhRgNmweg72oRsraYpShBZMmJhZHLkEfTMEGO4JITMZkEhr52GKwWHD50CKFEDOFoBHX1ddiyaRizC3NoH+qDvaWRN0fLZPm6sILG7n6seL04cuIYF8CbG+s5a7jBVIWYcw29HV3QZ3I4c+A1mLRa3ktYax3wRUJIx5LQ6Q2IZLNYS0QQyWeZ7UVz9OrUDK8xnYM9sHS1AHYzcnLB7keWKcB15jJWJ2d5zbLU1yESCWNhfBJ9/f2Q1ddh/JUDnCdKqvIte3dBaTFj6swFGPPkiS+DJxWHuN7KtsNWkxntOivmLoxibH4G/a0dUKZzSGaTqG2t4yDvtXAAc343urYM46Zbb0dsZhmzx0+jEI8irShgYO9OaJq7eDNF8npacwlUYvKNRo0cZcOSnYRUwSpdyi6hjEllIgL3+YtYOzcGUTAOhVQObz6FUyvTSFnUuO2et2Ogrw/pUBRSYqJJqOglgUxvRho5zgAgBaY6Q+r2AsKxIPJKyjKIwKwzQk7PJdC62oYMCrh65QoysQQ6OruQjieQisUhU6mw7HGhvbcHGoOB9zt0aKcsBrbmKBR4v3Dl/Agy6TgkZB+STsGmUiHu8cFCryElPl1bPAWd1oh5tx/Smmq0bNuCeKGA05dH8eJLryIrFuPmO29HbWsjr+WqVAZitx+RmQU4lxdhqa9GfW8nCko57YiLeaYSFGgDHYlBLJEhkczC6ffh5Nhl9HS0YUNjE+LzyzBIVZCazUjHYjh54hgr/2gj7ehshb6pFgM7twgeMaTc0irZPj6ysoZOczXmT56HJBjjrAV7TycKdTZc8bnhjicQiSRwzy1vg0WrE+x0SPSeSwEZYjsXuP3iIsAZimB0fJIteojd2dXfKwCMPh/ydOiFDOp4HgaVlklAx08dh3NlFc0bugGFFMk1L6/7oUgIrqAXaeRh0Oox2DuA7o4u3lfSHs9aXc0HbbLHEefJal3OdusFUQbpfIwtmt2Ly6itqcOFs+fx8rGTaNmwCTmtFmmZnPdndHBdnZuDrpDDzd3NSK+6YJZpESPFa10tlqQ5TPi9qK6ph5aY0t4YRwBEKQNSXkBrWwPMBiG3JhKOcaaP2+3hwsWDH3wAlioT7+mImEVZ21QYIZYu7U/pIFuyQmQwrWixwgchPpCUAYxSCSbHJ/jARnt5shq1WCz8L2ddMBNayLMrZWaVAEapiKym5Dh+4iTbONFcw8zTYgGZGaAli1Q+gBcwNz+Hl145gHe954Nw1DayXSqty/FYGN/59jdw67692EkkBnJgoAyZeJItlYiVSroswTCIDvBSRJMJBONhdrRQEhlLIYcom2XFqdcXRSShRDhBWTIGWB12xNMpjE2MM8GL5igGYbNZ2M0Wvr+I0JkTp+D1u1Brs7MLxPz0NE6eOM6qVJlSDn/Ij+aWFtRUV2P8yhVMjI7hA/ffiw29HVDKpPx+aiUpxXnjLeSXFHNcqIhR+mWlXTHfsHTWKj+/lXIv1y2UFw++5UXUG4E9wnPoFFm0zVy3Yv/6B4VirHBuIKXfWwUYywvJbwRCVYImN3pdqaBcAlLoPSsBxpIdcCnv6ho4WbQnvf7edCq+McBY6oPywnfpOuk9K8HE0vtWAnNCm123Kq1sh/Lnlz7z2jWXFeP/WNGdr6loY1+yZaI9CJFbSz/CewgORK9rYyoucjbP621bS6DPmwF+/tj1vYnh9qaewkW9MtCzNBZe/x2L55wKwOrNAiNs+CQWit+lnxKARUUm2tceP36cFYwMaDO4+BalT0XV8rWczIrczdK1lhToQjFKuJ7KMVm6xkowZT2gtfz1lW1W2QHl4718fFfeG+VtJIwDApKuW6RSnYQKdWSR6iZ3oW07BKVXGcD4x+aHdQdHWQZjaVys97w/6Pc/0SL1zYyf8u9R3md0XW9WwVg+vsvvq/LvWH4t5fNF5fPL+618/q7sw/VeVz6eKsfcG/XXjW7kcgvp0hz6h/VF4dXl73+jdn8jgJGBgrJ7ar15vPw6uW35g9/UNHTtSSQAoEIvq0m41iphUMHt8+PRR7/DrhDvuv9d6OnuYkcz2idncjksO1147vkXMDU5wcX64U0bYTLq8fJLL+OJf/8Z28Pf/a53QUKuTwQwyuRIs5qMhAxifP0bj2B8/CoefvhhbNkyzEVqmktmZ+cYpOvr68cnH/4U26MqlWK20AOkSKXy+OY3voXl1SV84uGPYXjzRrZ9J7WRy+XF//2Hr8JgMOG//8UXodML0T6kJhNu6yJhQETFdlLgqXDh0hV87evfQP/AEB7++EdQZdCyEu7aWCuS0Ogxof/BtUw6r5WK5wQw0ppEAONjjz3Oyr/3v/8D2LN3nwBSisnyUMkWsR7PGmx2O/RGKvTHIIKU8+a+/90fYmpyEp//wuewZfMGJBJhnofSyRSMZguS0Th+9m8/w8VLF/DAAw9g89ZtDBRAJMXi0jIDjJSJ+bk/+ywT9VjZVMghnkghL1JCb7Tgb//m/2B+bgb/7YtfREtLEwOMtNcke1gab1T3pT3lI9/4FtxuH+688y4899wzKOQy+Jv//VeoqjKwQyFbIlKNTkwqqwIDjAdeO4y9e/fiwrlzMBoN3K8EUBLR7/z58/inf/pHDA9vwoMPPsBAJOVm0nwyOnoZP/jBj9DbN4BPf+oTvFcjcI7y9kitRmAJnTOpJk/7aKqdfv8Hj+Gll17ERx56EPtu3sPEVopaoXWMFIz0Hah/ScFIJBEad4eOHMFPf/pTvP2uO/CB971PqDsSgCYWsz3qt7/9HTzwwIO49757uV9IPak3GLCyvISfPfELnD47gvvueQfuuuM2zhykz6Ka+9jEFD7/xS9znNr/+au/gpIy90SCY1+mAM72/N73vst4xf/9h/+PMyjpfhNIksJteF3BKGTg0Q8B/iTWIHCUxBkUkXPyxEn8/Mmf83gmkHTH9u2CKpCiKCjag0B0qieKaWySDXAawWAITzz5JA4eOoibbtqNhz/5CajZUrNoj1pSw1MVlr3nhQmEwExy1qM6yrPPvYif/ccTuO/++3H3PffwvKSQq5CKp/j8QTXrxx//Ibp7OvCZzzyMeDKOeCKD733/MczOLuFLX/wCBge7Wd1GSsFCQYJIOIJf/eoXOHrsEN73/nfjllv2cX6rRq1HIpHBgVcP4vdP/RYDA3249967UVNXzWAeEXrisQR+8+tn8OqrB7Bnz168+933Qa4gdxdSespx8uwIvve9H6CxvgGf+cxnGURjxbFIhLNnzuDHj/8Ijho7Pv7xjzLJgbI4VSod5v9/5t4DSq6rShf+KufYFTrn3C21UitnOcpyAOeIsTEGB4xJ/2IGHvCAwRjPMM/YxmCCwTgHHBUsB1k5t0LnnGPlnOtfe98uqdQjyTDvvbVee2lJlrqr6p577jn77C8NDuGxxx7DZZdfji2bt/B6xDmIySTefONNvPvee9BQTqdIxADj6rXL4fO7GGDs7+3DL372C9TXNeD++77GeZUCWUPEYNqOnR/inXffZSLF/V/9CkpKS1ms5nG6cPLkCez6dBePKwHwhLcI+xs47/DVV1/FoUNHcf2NN2LRYlobKD6E5m8KSjlZuwrkblIbE7mAzr/kOkmYFJ3/aU5k9hK6nlMnT+HNN9/CwoWLcM011wi2rWkBB6P+/86dO9HW1saiLsIsGhsbsHr1alTXVHPmI40HgY3kQOdxu/Hxxx/j6LFjbEdLSu/KyiqsXLmShVFEqM1kkNKcp9cnW+TW1lZ2GyLb6JUrlqO+voHBUtFDd18xCzBuwjVXbcbkyACsZspglEOtpNBMwSL1HAUji+8zbvaC7PcfARjPKfrFxFInEI8WjziGh4c5dJcVhbNfcw9OnHIy60crsG/P2qtk8j8yRRRbInFRmWQw0WgysczWaDYjGIqip6+fVXcDg0MoLCrGspUrYcqxMjhHNkxeXxATM05e7AllpjBXAl2pgCdgj6yXOB9GLsfE6CimpqeQY85BOhhCaXklnMEwTvX0Y8ThQG5JESoqyzjc2D0zjYP79+HwgcP49re/B5VCjaGeDgz1drGd2YoVK4WgdpZEkwNoHBpSjUmphUFjFWFgk3ybKVeRNncCRamxEacVlhjBlAdGnshqDSs2STpNvuKtp04z4ELS9v3HWuANU3aOhpvJjfW1CHudkJK0NhaDx+XmAtxktqC4uIQfALVSxQ1rYbMji6oYT1ivz4/B4WEYjGYYCJhk24UUDGolsxbsBcUor67F2JQD8Vmp9vTUFJQyCaIhP4rybZhfX8t5M5GkFOMOL7r6+lBVWw2tSceWZvQApOJhtnzUicVQJpMY6uhAxONBU/MSzsnUSJVsl5mg5itlaUplkMglCMeoIJIiOuXEgdfeQzpEulQRtCo9uTAiQHmORj2CoiQ2bL6SrT05p0EuRSgagoIzquKcVyWe9S33erycaaVSqBDxBZGOk5BbDJVWi9Zjx7Fjx4e8MBDj3k6ZlpTNMzUJc46ZH+KpScrjlEBP2UDEsE8nkZebC3kSWFTXAGuOlVViIpmYF1MOlFUrmN2QpExPpQqOzh50HTnOigVa2Gob66CrqkKClKxKNbl3CeHGCim8iQgDk2ICyaMpVu/QPU3IxSD/AmdnH/bv+IRVDj5/AGayXFAqcPjUSazcsA7LVq1ippjL4eTmdGFpGYJhH+IUJ0mZTDT1AH5+qQig7Y6UIrTx0DOCmJCnSHJ8OVkFUqHHDW3BQ5rmC4EC5G1NG24qShaCcRzbtx993X0onz8fZfV16Gxrxwfb3+fcqU1LlwEuP05/9BlUaiWCsjSqmpvYTrFz/1FMT01CazcjrZDCXlCAeY3zOatMplFBplZjcmgEffuPQe4NQ5FKwVySh9Jli7GnvQ9vbduBIpsFX77qarg6uzA42AOpWo6KxlpUL1jEjbGkTosQhdrGyMKYMMsEz4FgLIK0RY9kNAF5LMWAEN0HXzQASSwBDdn6pePY9soryHX6WSZfsnwRTAQ2a3RIiJRwB6N4/4PtOLB3L/K1GhSlgY1lFZA4XZgMRRC1GFF/+TqeJ76uITgjPhQ01uHoJ7sgcwVRqDIgZlIif2EDJGIVHIeOYdg5DYVOg6plS6DItyI0NsKZbV2tbWg/fAxrlq2CpaGRbe28yRj0ZhN8B0+i42gLpkJetlLOs9l5Q1l56UbUrltJZvIIdffDe4KyGe0Ier2c5elMJ6EoszPofei9bchV6SBLpNA7M461N14HWUU5BaHwehWORjE2NQX5iVYorSa0TozAWFSARStXCYwJkZRVnuFUEnK1mkOmFbE0ho6fxHTLUdToDXAPT8BGr2kme+Ux6C05SIbjbFGts1lgyLVBabGh58PP4PYHUb5kMazlpeg8dQIjp1v5OSOVa+3ShVDac4FpDxLRJMbGpvDxG++j3GKFWkOBzV7O37IYLJBKFTCYLPCHI6ymC8SjOLRnF7MVFVIxTFodlFHA6fUjXGXDKc8ExicngXEvTIEUzHItF02+UAgD05NYsHE1Tk0MouPwYVxVWI4imw2jbgf6J0ZRWFCIIqsdokAUikQKBbZceDweOCMBJGRiVFdVI9I/hWQginFRGMbaMhQ0VkMkl0JlscAxMsJNZiLEBMZm4OwcYLvogDiJ3pgHM2E/xhwzyC0ugtvvZ6CquLAIxUXFuPbmm9m6NkWElWgEXadO4dhn+2HNycH8JQvR3d+LyalJzpYjO+ioy4tNK1ahpqoG3YePYIaINsPD7L9P1meUAWy22jA4Ps4KeX2OGfMaGlBcUAiPwwGLLQfBZBSnezuwYMUyqK02eB0zzCJTWaxIezwQU95nIoXxjm5WDFY1zAcUanh7++AbG4PIoELh0oUc6J6c8UCSlmGqp5/X1JbJYUz5vci358IoUmByYASDE+OorKzkQ6En5EV+cR7UShkGx4aYgNG8YQM0WgOi3SM4/N42SEixKg6jtnkR/J4IigqK2bqUSCJkgytRKWEqKoDUJACpEoUS8XgKCoUK0pQIwdFBtH38CfISMsjDKS4yp9JR9IVdiJhU8Ib9uO3Gm1FMeZjhCJ1okQxGkCD1vFQCUTQETTTB2W+92z9Ez3AvA4xUH5m0JrimHZyRWbd2JWJKOSsou46fwOTYOBYvXwGDOYeBhpRExMp7UtIRAMTFYzwBKSkmaI2mw5NKAcRCwGzgvSgRh6O9E6JIDHKyoySbFAp6j8QBlQ4pjQ7BZBKGwkJIcnM54/WJ3/wGX7jpRrZ0CZO6jcgy4RAsBj3bcaR9XhzcsxdGtRY2cw6zZWleDLudsJeXQWE0IUH1Iikb5TL8/S9/wdrycgweOUHBiVi0cgVy6ioRCIeYRHHw0GGsvepKjPpcrMSuLa+CRiLH9MQEPvn0I6xetQoJrw/Ht+2EGTLOEfYihdKVSxE0aNHS14+B/hF89+uPwkSZtkliEVIWMBXvSbYCp5qK5mH/yAiOt5zigyM1KusaG9E3PACXzw0lkSrGZhDunUChOQ9X3XUrjhw7ygeJxg3L4Qh5YBXLIE0mEQgF8Nrbb2Ll2rVAIg2zwQi7xc51ER2uifgjlsl4jiaicVSXV0GtUCIa9kFGykwC8yjKNA3EpHK8+NJrONbVi6qFi9A/OcXPHiUAzK+twaZVS2GWJWAkMpInQrYI8MXiCBHJSaNBMByDRWGAOBCDVqFmVd7+0y2w5JrRNK+WDziUs93X04uBvn44pmewctlSLFrQhNHhQc74MRl0UOk08LmdkCrIYkYIl5/b2MvU9PT3GWYk1QT0i5iZlOtI/0YNFyKn0bNCB6sM4JBRM9L/07mAG1AADh0+gsb5CxhgJHseOm8IYfdCxANZylD9Qb/+44nHccutt6Giuh5OAvUVKq71X37xBQS9Ltx1+63QatT882RjTnZSIrLXyjwjZEvMWeQyPoSSlT05R9C+Rc+ZXCyGc2oK+/YfhcFWibiIcnSkWL5qBfqGBtHR081NIYVSwepU+my2HAvXWsRKV2ukiCVCOH2sBWNDI9wcpIweg0kPrVGP1vY2PigXF5ItdRqiZBLdbadw/dWbsZDIPCoVUvEoUlRHykgVTBg+NdKE5ikDjHyII4CRjhBnz1qZ5i/9TgBapuGc/Xt2DuDnAYxnG7QEMF5cwZj5fJn3IkyDmPD/XYAxu1mcOY9mg0KZpnk2uHq+n+GmURbAkgFPzgcw8r9lmqEXyWAkgDEbhJnb1J4LZJ0FXIQ807mAwTnK3lm7Ufo7us/UhMge28w9zlz/mXvEPSqB6Juxjsz8XPb4ZYNfZ65hFmRk6IZBuFkl3iygKLyH0CyeCyjESRk8qyg5m7F6VsV4vrb7+UCO7M/4z7Xqz6/gy7xG9pzJfg7O9x6Z8ZgLgvxjAFGGWS44EmX3Ruj1aF2kfsXBAwdYUcKWYrSv/zcsUoXrEN7jnF5Nlhote55lz8fM/Mm+ps8DGC90/f+IVefcZ+F8AFO2gvFCACPlUZFFagZgpGfjf0fBSP2jzNpw7vookACy58+ZP/OA//MWqf/Y/BEazJnxOR9Inb3/nm/+zgUCLwSUZc/NzBjMfa7p7zNzKOOylf35LjZnMutZ9hjO/f5/5hnPtljPfCZ6vbnAefbny8zzC41T9tp4Zu2hfsYswHihNX3uvfzvA4xCz4dqLbKTpE4t9W2mHa4zGYxUQxFw4/W4ucFO63uYCOPhELZsvgq333Yr9xsJsHr26WfQ0daKr99/P+fXUaOXeo7UlE5Sry0lYoDp7bf/jjffegN33XUn1q9fxz1dasp3dXXjiSeewHwC/O67H2JRCuGoD2ZzDkRpKcQKLf7Xr/4dn+z6BLffcQs2blzPZGy5QomRoXE8/vivuR/6/X/5DvQGNRMP+f7wnioQB9gZI029JxWOHGvB40/8BzRaHVatWMqkSMGaX7AFLCwoQH19LfRktc+qRuHMRK9F30NfydnsMlpCSeX08iuvIRgMYUnzUiaskRV9cTHlxhn4NUkZlBRRXURNfT3aTnfgN08+A0tODh566AHotEpoNKQsp9wi9h9kwIxcntweF6xWG6sHtVo9O7EcbznB4FlZWRm+9b3vIuLzIM69VrKmBMJREVQGM370/e8zYPboo99ASVEBfx4CMPh5JRIrKbFOnMQPfvgjXHrZ5bjxxpvx3HO/w8mWY/jed76F+roarmkJbCWwiPrFkVgSf37+r/h01258+9vfZYDx448/wp133oU1q9dyv5ccWH784x9hwcIFDKDQ50qlyT0wwUDGU0/9FvObFuKbjzzMgDJZRBKoSYpEGm9SvxLoTSQ9GvI//PF5HDp4AF/5ypexbu0aSCWCz0FGwUj9bfp8NCcIIIvGk9i9dx+r0G675SZccfllbJtJzoX02rs/242nn34GN910M6666irIiKBMzkLBAH/+7r5B/Obp30KnVuK733qE1XZ+yp9TUSzGKTz+xL+jeelS3Hv33VArJNCqFNxLVOuMHAFG1qwjI8P4+c9+yuQetiUV3DP5KxtgpHvB2YiUe052p5yJSu4vQfzoxz9hFeDNN9+Iyy+7jLMw+QzBMW3kIEc1HQHgBLJS1EwAH+7cyb3leDKORYsW4usPfI3fN9NDPaOGz5CM+P1m6z3Opldix86P8cyzv8O1116HO+66U1CHUsyOSAy5VI6OjnY8/dSTyMu34ic/+R9welyIROJ48sln0d7ejZ/9/GcoKckVznEg1xUp9Hoj3vr7G3j55b/h6ms244YbvsjnNLKsHRudwu+e/T2i4RC+8fCDqJ9fD+f0OMfSCZuTGOFQgm1txwGAp1MAACAASURBVMbG8fDDD7DN6vjkCINeew8exiuvvMpZp3ffdTc/i1Rn0zoWCgbxwfvvIRwOYsuWzQzK0XgHg1FWHlP+65VXXskKXPoSiNopvP7669i6dRsDmqRCJNHPd7/7TYhEgtUviZ3+7X/+HDU1tbjrjrugVKhYQESDPTQyguf++CeMjY/jBz/4F5QWFzEmQms2CdAoWvDNN99kIJHUk9deey3XZXS9JPii9/7k01146KGHsWr1Sj7fsx1pNMrOodFYhIE9AsYpJo7WGL+f1IcawSFx1i6X5hbZ7BJI/dFHH+Pmm2/GDTfcwM+CQqHkn6HPsX37diafVVVVYWhokO11ly9fjnvuuYfXbhpLuma6X7TuHD56CHV1DazK7O3r434vAZK33HIL9/cJ16Cxp9/JOvu9997ja1+0cAErmOmsedttt3FPT3T/7ZvS3kAImy65DFs2X47h3i5mIZNHM8l7udnsccPpmEaezcrkcmK4CipG4WnKtkjNHFDmFpz/5eA0++DRIk83nBoJBDDOLVqzN3c6iGQfNgR6z1kbi7kHxczPcshv5iDDHrp00KFGgBgOtxejYxPo6O6GRqvHtdd9EUGSwcuUaOvqw+TEFCRUdNCmR+gyW4wCy5csFaToxGhhv1kJEtEwNAopg3tD0w60DwwjRQxziRgajZIzeMjis+XIEWblL1uyHIsXLsGJo4cRjwahUihZaky2meWl5bxwEXgjJ8Ua76nkwUt7DCkHBb9c+jxk/TY5PYXOrm7O86EFgzIHa+rqGRwjK1hqZhBD3KzXoa62BqNTTgyPT8FkscFms7J1klomgoxKEnpNqYybl0NDI/B6fcyONuh1iISDrGygRaivrwcrVq7g+0bWpwQWBMNhZlqQwoTmCcmIbXlFWNi8HL5gmIE2Uka2HD+GSDCAxrpqmMlbPUVBszJEkxL4yeJNocDg2Ag3bakHQYuoXAJoKc/SZodJIWMlo0IsRigaRlyl4KaoNJlmsI6y8BKjM9AoyB86CYlJzVaW030DCERCbNdqlhgw1DOIlFKOygXzsWP3p7juzjth1Gm5aBECiYWCiqyvwpEQlCo50sko1HIl+ru6EHT7oVeqOONJZ8pBR8sJdHZ0IsdqZcYKqRM3XHop5Fo9phwOdHR2wqDTs8VfapZpRJantIgTYDDc249iix1rl6/moG1olEiJEoiKUkikE1CIpZDP2rCCmA9kJTExgUQwBJ3ZgjDZM9rzWUnHAbkaJSQGDWeMERGAGsEEeoniVCAmEZUCEo0S/ukZBpLUZP8ViUOv0aOruwcaM6n0FFi2cT0DjnECjhRKBq3TYlJVxnkdINsKzlbM+DfPFqHc6iPlSCwFJdkiiEX8nnwQiyWgJfCNQmsTSbbwnRobZXvZdCgCKSkl/UFMDI+juGE+VNZciJUyjI8NYutHH6C0qBDNi5agb9deuDweqPMtqF+9DCaLBSJflEFXqcWEiBSs8iJLkFgswRauCTpHJ1Po3LUfro4+6MVSBMQJOJDEhDuMiuo6rF+zAoZYHN379yMUDSApTnLWZVFpOfQFhVCUFsETT0Cr1CFNzV8qf1K0VkiQ0ip4wZanKbuVigRhqaJ8OXpfX9iHV597Dou11Pz0QV9Thtq1qyHSmxBPyeB2B7F7114Gq1MuF6rVKqwpKoaVrJELcyGfVwNjrhXR7lFM7DwIH+W55ZlQvX4Ftr/xJqw6I+yNlSisq4HcE8fp9z/k9yVFb+2SJqjKihCnrEyRGFEX2ev1oaKhHrL8XDJiR4oYWcEoOl7/AAkKVpakMOPxwB8McJM7JEliyaXr0bR4EdxtXfC09iDlDyBKTUyZAkG5FCVL56OgugKJcQc87d08FlK7CQOeGUTSgMVih9PlQWF9LazlZfB9dghdHaeR31iLQacDRrsNxcXlTATJKy2BRCfY81LmrTgSh6tvEO7OTuhiCXjGplC+oAkeUQLdfV2cEWk2mHGyvQ0L1qxEcdM8JLxeDJ/oQMDlR+3CJcyOOrl7NwL9I8wu1BTaULl2GVQmAytV4kQ08XrRdbIDVokc5mgYMyPDyLHncUZbR08vGpc2w1BSzM9W0OeBY3wcZrUa4z09TGRQQsnZfUWXrUA614ijx1oQmnIh5QywEtjvC2BkbJTtLLUGA8xF+ZienkTIMQOtWsGA3sz0FNavWI7agmI4+4egT4lQVlcHkdeD7okh6AttKKyuhqttGDMDE4gpJCioLmdlzOToOBYtWID2nm4MT00gJRMj6PdjUf08uAfH0Np+CnKTGqs2bcDo1CTqmubDF4qgq7cPw+MTGBwew9q161m5q7Hm4HRXB/rb21EYS6I6Px8RJOEI+tG0fCnCyTiG+geQTqQRC0e5YCIlPCnciSGZo9FgbGgIrlCA7VkNxhyMDAwj4PIiz2Jj25n84kLMb17INq3tp09hzcpVEEnk2LNnFwrrqrBw42pAreKMR+fIBI68vxMSfwQ1BSXQy5RcLNkbaiHXy3Gyq43X1Pp5i5Cnz0H7voMYdzmRyjNj07XXYse7H/B7k7UjWVxLVCrMeNww2c1wuqehlABlpSXIsdsglsmhk2uA6QCcx05jaqAfxmIr4uIkBlu6UWrNh8/jYUvasDgNVzqBTbdcj7RJzyCnjPKUOfSckp0p9IJIDQnAHwXcQUCjRVtPB7ypKJasXo6Th49irL0LeTo9Yv4A8ooLUb54IWJGI2IyMeSpJJShBFJD4/CfbkckEoQp38YMR1aGiySQF9hhrKuEmACWGScryDta26BSqlDf3Azn9BTUOUYmXIAy8whonM3LlSkEIpU4lUQ8GISKabRpgJjHyRg6D+xHX3sn8gn8dbtQXFKMwaFRqAxWJCQyOMJhrLxkE+wlJZh2uNlyZHRwBBsvvRTFlWXwBN2IycFuEBrKjB4axf4PdsJEJKEk4HS7WKHaMTGC+WtWoXZpMySq2QyOWBLtBw9gvO0EtGkg7A9CX5iPtdduRkwhhUJrwHD/IF5+4w3MW7KYgaV8gwWOniGIYwms27QOSQ2FkUcx3N0NeTSBiYFhWPILoC0uxPbjR9E/PQN7XjHWLlmFojwLJKIo53tyvUoNI1GarZQoJ5LYz1t3fAipXMkH5wULFkOskGFwapQZuyU5eUiMuqGXaTARCzL7duOG9cibV4kIYtAR+zqZxImTLUiIxFi0pBkqKRmTUo0tZtBUQkxekQjDE+M43dbGAKzVbMHy5mVIxyJQkg0s1T2UH0y55ilg+6e78dmRFnzlG99E9/AIZ9/mGLSQiVJYumge1LI4+eZDnKASSwaRWIGEVI4UHcLSErbM8bi9vC71DQ9j1DENnU6J8uIC5NvsXHm3t7ahq70Dfd3dsBgNWDC/kfcVrVqJeY11zKim2pnYvxkSYvbZgOqXbJvUuY3ijNIx23KOGoPUdMoGuzJMYVKm0PsQU/j4yVOorWvkBhvV+hk7RrKHobo6ERMyHXdu+wAzQ/2cxTE4NoXiyhomG9KZ4aW//gWieATXX3cNg26WvDx2HQlG4ggkY5hyuVBWWAg5nSkox4bspuIxtqAhwFijmSV6ERidTGNwZAIjzgBkah2r/SPxGHJsVs7/pUYKfX4iMnqpnlGo2JqMsso720/j+PEjqCkvRyPl/9KeHAigsLgIDo8LKo0aVdVVaD11CscPHeF6qqGmCsePHcKqFctx2SUbOdtUIkoxm5yY5axizDQ+ufHL7V8GaDPSifM1sTPnrMy9EkBboUFOvzIAMrtXZNnQ/demrJjrVGowUJMzY9fDwADZI7PSUqhjz9ro0t9R01BoBmafK7k5OMvkvlijeS4IMvc1/pkmdbaVIl0vNcJa2zpQVVPDc5QaC/w5Z3MYaZ6SdRSdF7PBTJpbdN44Xxwlfd9ccEIY68wnPb/M5WIAxHniA4XmWJYd6dzGegbIFz43fa+wHmb+P/Oa2eOZ+ZzC7+cCjMLrC02EDHhA48MOQmyNdq46jmfnrKtRRt2YGRvBdUgY08znzlx/dl9g7r09X7/hzKhmqY7O7UOcVe9d6PXOB6xk90bO1x+50LzLKDPm3k9hvsU4VubQoUOoqanhBtDnWaTOBV3PgjSZ+/FfP0lm/mUDOnNBq4v1bua+4sXA1rngZvY8uBBAk70WZD6HMA+JdCLMI+qLCOx72h8kTKAmgJHs8LibJRLAdwGEF9RR2XPofPcsA0zxvKQdY1Z1mw3KzR3v886Zz1Gqzb3uuc9m9mte/Lm/8BvNvSeZ18x+vbl9vGwixlyw70Kvl3mNzDOcuZbstfRia/D5xuJi13y+55leg94/Q5rIJj193ue40Htd6Hq53J8Fl+c+I9ljkf1v/FqzytbzjUVmrZv7rAh7Os1dAv8EpZhIIigYn3nmWbYZvO7a67j2oeY811cSMWQqJerq61FTXc2CCnpvuVSCJx7/FUaGhvDNR76B8rJSJsVTfUNn5wj1kSQyXnP+/ve38Nrrr+L222/DZZddyn9HQACpiP7zP/8TjQ3z8MADDyFKhH3SkKTIplgJhc6Ere+8iz/+8Q+45NKNuPW2myFXyHgfdTl9+OUv/x1qtRbf+c43YDRpGWAUHCjYiI/3VVJgSgggkUhxsrUdj/3yce6JEriVTkT4HENf1HCn7Mk777iDlU403tTb47lA+1hKcCBgK86oYJNKRBzKz/vww53c16RronqkrLwUBQX5uOaaq2Gz25j8RcCoVKJEW2sn/v1Xv2aL0/vv/wpUStrLKH8twf1aAjnotcm2P5kiJ44UAz8khCEQikDZJ598EkuWLGGLVKrViBRGThakYorExZDJVHjiV49jZGQIDz/4AF+XWCJi9SLV6ySAUGu0+M1vnmKy5T333oe1a9fh6JFD+OlPfoTrrtmCu+64DXK5oNyk8ZZI6Z4m8OLLr2H3nn342te+hvkNDfjhD/8HZDI5HnrwIRab9PT0MHBT31CHO+64TbB5jIc5i/H06VN48jfPYMmSpWyRSvmGgp09BxLO1oZ01hTWW5Vai8d++QROnDiOe++5G+vXreVeNJU25NQiKBiFvV2w/BWzxSidof7617/ilhtvwjXXbOH+AtX3REKmzMPnnnuOLSa3XL1FIM2JyZI3zPW4LxjFc398HscOH8SPfvB9NNbXMQBJ54T9B4/iF4//CosWL8YjDz0EpUwMCbluJRNQqHUYGhnFn//8Z0xOjuPnP/s5u5pRvh6N/XkVjNSjVir5TBKOxDgOijIxX3zpZRw7dhy33XIrnwUJb8mIthKJKKv3aO6xowlHxKuwbdt2HD16jGt+UqU1Nc3HN775jTP5l1Q/8mvQY5+VwUgAI6tGCUBUqvHW399hBePlV1yBVatXc41K/06xVQF/EJ9++glOnjiGG268Dtdddw2I7DU17cTvnv0T+gaG8c1vfhN5eWZW7xGQJ5MqMTo6hjffeo3j9O760m2sYiZbTrPZgn17D+LPf/oLNqxbgxuu/wK0OhUikcCsUo9qfTH0OjPeeutttmnesuUq3HDDFxCLhziCratvEM8//zyLUy695FLMmzcfRqOJPzcB5OFQiHEp+kXrWShM1p8qdHb1sHr6yiuuxJVXXiHk0tI4QIQXX3wRn3z8CR548EHs27cfra2ncettN2LjxrV8/uls78DTTz2NspJSPPD1BxhQi0RiDDK+v3UbXn7lVVx+xeW4+0t3CeA59QIIJ5qticfHx/HSSy+x6w7ZvpJ6ltYNAhPf+vvfsevTz9iquqGxnkkB7MpD5z+JmPtg5BbG+BI7AAluPzS/o1FBQahSqxAMBPHWW3/H7t17uM9144034vrrb+D1jOYOKY0pL5SI8/QsU51IKsO//e0FJg08+uijWLZsKa95BDQePXqUs1+v+8J1uHLzVTxfqB7/29/+Bsr4JgtfAnkzexa5Fr3wwgvIzc3Fvffey/NhcLAff/7jn1gZ/53v/38QffXWjWlvIIiNl1yGqzdfjtGBXlhMRugYYJSyv63X64bb4UBerpUnLt0AYgBnAMYM3nG+wj6bdXSmOKHNgS02BWYjXSD56RYVFZ3j2/5fCwMabFI7CUxb4evihyu21MnqbFAjWDB4JThAzMxqYiSTT/m7721FVXUtli5bgRPtXZhyehENRjj/TqKQ0p7I104qkHxrLnLz8xEitRIVlfyAkkIBUGhVGJ52onNgBNEUKblUENPiGg1BJRFhbKAfbrKjVGpQXVWDZCyKwb5eztarqKzkRbCksBhmo5HVBMR+ponG0CIp2EhCKxKsJYlFT5PT5XJzrhIFJhM4Rqog+nxUSJNfNDXDaCLn2S3MjFGoCPDy8AGfJnD/QC8KcnPYc9qo1cKsN3LTOxyKMsBI6jsqwgR2SRp+rxsT4+Ps4VxcVMQPLcnHCZQi1gEBksFIGLv37oVaZ0BNXQNUWj1vpAQuOR0ORCNBFJENKSGHZAFLcwJSJCBlm7CxyQkMjY0imkwIQG4iBp1ChrrSMuSS128kDAUtU2LAnxZyd0jtp1Ar4egeRPe23bCI5VColLA0ViCnphxBatzYzHwv5WkVTu8/CmN+LtRWC/7+ztvIsdlw2aWXsTomnSBAT4KQx8N2VsREj8fCEJNNaTKJjuMt6DjVChEBaKk0K1ppMyHbR4VOi/LaGphsNkzOONDfP4zLr76abbNOnziBWCCEysISVsbqzEZYSwoQRgqD7Z2QRZOwaY1Q0GJjy0EIUUgNZEMAOPsHGGSUEWOLlCUSEU4fPQLX1DTMCjWi4RikKh0XKyKZDMYCO+avXYHpkA/dfb2wGEwozy1iS76kVIyYXISQKAElPdPRBKSJFKRxsscTMaurrasbx7rasfHqzVAT2CgVQ6PWsp1DKhGHQkaGXYKdHhWltPgRwEY2p5kcEDkZiMXiSAQjEMtlkGqp6ZKGKJ6ClA59KSAZCjGYc2LvPhiUKkQ8PsjiSQbKYoEw1Eo9wrEUcsuK0D7eDy/CGBjog0EiY7UeFfCSHAMsVeVQajSQRwClSAZtURFk+RYkSXJPPuSJNJKBEOdeynUqSHwhtO7ai7YDhxEWJWGtKEVV1XyUlVdCqpJC7PVi6MgRzDgmIdXIkZJK4HC4UFLfAOuSJkwTCJ2WIOrzwzc+BVEsyXNIQZ77MikrWOhe0ZohTiShJuAOaTj8Tuz6cAestGmpZLDUV6J0YROgIMtZCdpOdeLgvsOs/NJJxVCF/FiUlwubRgvTgkbkrGiGmtQhB0/D8dEhxMgD26xG6cpF2PHhdkTDUSiL7Zi/chnK7cVo27aL7YMJPGxobkI0HsPE6AgMZP8nl2HM7UTJ4vmwVFWwegPhOGjxcu8/gtGhQcRUckjkCrhmnHC6XHBHghDpldi4bh2iTjfcfYOQEuhh0qFsQRPSGi20BTa2S/b3DKD30BFm2BUvW4jTp08i6PTBpNLD7fWhYtVSWKvL4N99CMOT41BYzJhwuqBQa5FjzEF3/wBKG2pR3dzE+bdkEa2EGLIoZXD6MdByEu6BUWbthcUpFNVVI6+ynK0XaOO1VJZCadTy+pLwRRDzhaDS6Dj30z8xjqHDLYgE/MirLIE/GYNILoNWo8dUMIDCeY3wun38HpVqJTyjY2hcsZItBQc6u1Be3wBXMACVQccgKDXTE4EATny2i5WrtY0LuGmftpsw6XZisL0bWoUKoXAERqsFwXiMFU2VeUUIkcVzPIq8kiIcbjnKHV9ZMoW+jnZU5OdjzaLFkEdjSLg9MKlUcHkcKKgtQ0CehtRqhighhWvCwwomAi8jXj8i/iAqKyoxHQowM46sbnsG+lHXUI/J8QmE/W4U2s1YuGABuju7UVdVx2xWbzyOupXLMe3zofVkO/q7+3nvTSnkWN28CDkuF5TkzR8KIphKoJDU5nl5OLxnLx9UyPrksz17IVbKWXl1+RVXIugmoOk4XIkwVGYTs9uiLj9ytUb0tXWyYtyYZ0VpZRmWNTfDqFQh6PYg5Asgko4jt7YCUZMSrd2d8E9MITXlhikqQq5KD+/YFCYGh9hyMre6DEmNHC1tJ1klbTGYsahxAZRk5RGJoMs7g8WrV2NqagYGswVvv/8+dAYjW4hQvgh5/ycjQeQo5TDqdIilkmha2ozGpkUQBRLwnG6HY3QEefMroTHpMHOqF+HBCaiSYiaBRORiBFQSaAtzUVBfB5leB5FKCX84jPHxaeTacyHTSqHUKBD3BiGVyOEJBNHR28NAYr7VDviCOLT1Q3S3nGBSkNqkx4prNkNeWYowklAlk9CEEhja/gkiA8NQSSSwFBci4g9ghu5Njhm5pMYtK0LKG8C+T/dALpUh6AtgemYGCxYvxomONsxrXoyahfN5HyHyx8TwME6eOAFLrg2NlDEslUCeTCM642IlqJIOoc4ZuCbHeH0nFwMCVc2lhfBEo5Ck5ZAYTXBHQ8grL+PxnegcxMGdn8E76YRMqcAl114FVaEVUQ0pEtPQi8VQRZKYPtmBodYO6NVamHPtvOf1Toyz1SkREAhgS0VT0Mu18A4P4tMP30HU64FCroCtqhyLL92AmELGzQuFWIHJqWm8/95WxIms4o1CFxehrqICC1cvg6TYhkgixKQtOv31t3agrmEeJr1evPfZLigMJhSXVqA4rwh2iw4ySRxSKvBjCbZAjpHrgVQKFRXh4QiDPWQnTvbLlhwb2w2FEiEBYIglYYACQ/3D2HnkADq6u3Dl5ZehoqkOOrMeSrKXZauTExijhufKVUy20ijViFH+gkKBCAFCKgU6envRNzDILE2j3sjguEmthigchISUckTsicUZED/Ycgof7zuI2798HyKpFBPN9Go58mw5KMq3kigWyRjt42nIRDLIJQqQRzmx0qNJYNThQGtfL4PjgXiM61yFCLBoNWioreG94PTJE5gen4B7Zgarli1FZXkpElGyCAY7MtDv9FlFZN3HBCShXs800+YCGtl/fybnYZaEmDlfMEgjlXLdS79PTU2hr6+PD1ClFZVIpEWccX7w8FFYiGxF2TJxooiJGFB0u10oLMjn+oXqltdfegFLG6qZeRkg4LaolOctv/boKD7Z9gGS0QjbhumMRlgLCjir+3RfD9IyCWxGE5qbFiAeCkNBQD2xh2dz0IilTmAf5ZoTtSCaSOJ4Ty959PEZiPanisoK5Obl8qEwA7AQeZCe1+MtLejsaOdadOmiRay69nm86Ons5MzO4tISiGRStrUm0prJYMTY0DBaW06iaX4jSkuLsW3r+2wl1bx4AVt4E0AnItIdnykyfcyzSjJqzGVUZ3Obm9nN12wFKX0fqQno/mU358+nRjrbiCWmPYGds6oIIpkROCuRcEOLiX2z1kFnQAZuLlIDVVDVzW20XwxgvDCw8k/60M0Oyllw7Wy2IoHP5wMYM+g6g+lkd5lll8mNCapNCGC8wHn2vMDKGSD4v/f5P6+JP/c9M4BxBijLBnKyQbxsECL7eb4YwJj5+cz9vhDAmHnt7PfLvg9z58Nc0ONi13xe4Gf2PmWPxQWBhKx1LXtunm+eZgNX2dcy9zNkcIa5ilrhefs/CzAKY3f+3MEMsJs9npnrylZ8zQVfLgYynQ/AOvOcX8SWMjP/sveRDNCXPTfp3wVVu9BnyjSqaR8gMEIAGGfQvHS5cN3keJVpZvPPnc3nuxjIdmbOCSk85+xtc3ti55t//Iz8PwAw/iPPxlyA8dzn+9y5cyEl6vlAtezn+kKf4/Oeo8/7/Of77Jn+JINMs/dbmDPnZsV+3mtf9N+zrHOzn/vM3Mi8X/Z6mrUxn/el565rZ/a2bICRJ6NYABgdLjz19DMYHx3HD3/4QxTk53HsDgs2CHyJRxk0pAY5qWy4jyaT4Xe/+x0G+/tx371fYVtVzj6cJQORZ5cvEOZz/Tvvvo3XX38Nt912K9auFfIbCfQZGhrmDMampgX4+tceQDDoh1wuglyu4Lw/hUKN7ds/xKuvvoxLLt2E6754DZOzqGfrmHHhsceeYMeb733vWzAaNKwUEjq41MwX5hud+6kuJ4DoWMtJ/OR//oxjpm656XpoNXKEQ0GuFdi2FWnYrFbOChPWXUH5z45as0QXjvghkh27Dki5T00xBQ6niwHT3r5e9PX3IRQKMMh4x513oKyiiM8SBn0OPtu1D3/6w58xr3EevnzP3UgkIrDZTSzWodqcaptoNM6uBmqtiseJbgK9D0VBkFCEQNnm5mYGMAhg5CxCFphIEY3T+KnxxOMCwPjQgw+gqrJcyBpMcQAZ0hIJf9af/fzn3BN+9JvfRklJKQYH+vHUk7/m7veDX7+fgdbMGEhk5FiYwAsvvYzde/bjgQcewPLmZlZAkRPdyhUr8aUv3c0A6GOP/YJzH8mik0A2uq8Go55zz596+rdobl6Kr3/tq2cARq41iQDJxA0BLKRrVqm0+MUvf4WWluO498tfwrp1a4TrzFIwEkBGFqGZ3j0Bvbv27GVw41YCEa+6ikl/dI/VKi127vyIAcYbbrgeV1+zhQFmAmhJwUhznPqIL7/yJj7ZuQOPPPQ1rFklqMgUSjVOnG7DD3/8EzQvXXYmg1HBpoCUzZliBeNvn/0tR0L86vFfClFiREhJE/AjPKrZCkYB15NwrU/Plc8fxNbt2/HB1q1Yv249rt6yBdWVFQj4fQwgk4KNQGdys6Bnke43kX6VSg33+Mlalax56b4uXLgAj37rUQEc5fEVRpXn8SwBj+pOgadAgD6dOaR4f+t2/On5v0Cn18NgNAhxEwmyo1UhHo3xM7ZsWTO+8IUtfE8pjy8ciePFl17HgQNHGKdJJsnRiO6lDGKRjInNUqkIq9esxJVXXgadXlDGabUGvPrKG3j3nfdw26234LJLNyGVpizOqCDW4ZgsEr6osXfvfvz1r39jcPLmW26AkoB5sQiBSIzBwHfefofHMNeex89wQUEhamtrUFJUyDFqiaSgoqXcQJFYhs5OAWDcvPlKXHHFlUJcVzLFE8PgmQAAIABJREFU6uq3334H27ZtwyOPkGpRjNdeexVanRp33XU7SkuKmTj761//B695X/3KfQxcE65Cc+/5v/wVh48eY8BtzepViIUDrPYWsKzErE19mkFXElrR+kV5qEQeJdUfAY979+7j+19UXMjjRGsZWZqSirW0rJjPbewGyOehzF4krOWkfiXlLIHMNNetFis6Ojpx1ZarcPNNt3Afna51+/YdeOONN/DII49gxYoVbGdK/QiyMf7Xf/1XVlaSApkzZRVybNu2Fd3dPaz6JVdPwVJWhjfeeJ0JFqRKXLlqpVDfQMTvv3v3Z9i4aRMuvfRSFhQQSPrhjh2sCr3vK/cIAKPHH8CGTZfi6s1XYGK4HzlGAwOMMrLdjEXg8wkZjPm5NmYCsIWO0C7gp0lY1M42D7KLxHMVh7OMU94UZg+0ILlwAG63my1/sjfgzKaZKW5pMtLifFa4ePYgnA06Cg96hlEgbCJnch5m7VzpUSRwLZYgx1sxlCodNyRmpp340pfvxe5DRzHj8UNKijvacBQyBGKUZwhIZtVYVbV16Bsd4aawAlIko2E0LqhildXQ+DTcgSiiyTT0egNbgqUiQdiNBs7wOXmshRu8dlsuGmprMTQwQEReLGxegraOdpbyV5aVIx2NQUJsIglJyylLkv6jgaA/zxYIFIIbi8Hno7BatQDSQgQ5LVaUC5IQPLmJJU0AIR1wZXINvP4wb6DhSBgnT7Ug1y4E3hLAXFpYzCo9cUrClqcjkxM4Pqs6pNeoq6mG3WqBXqtlBj8VDCTNJbYMgYukIusaHMDBI0fZroCsBQg8tVhtrOyiOUQPj1atYsZKZj6RhaVYrmArS8rw6x0cYjUm+4mTGiAvF2X5edBQph0F79JGRGAWAd9yGbP9xSo5AhMzGP3sGDQxUhrEYF9Qg4Rahq6OTlQ11sFamA9vMI5jB45g8aoVUBr02HfwII4eOoKHv/YANGI5lGkRBlo7MN7Xj3y7jYsDtUYJmUICk0aLsd5etrCUScTMNKdZVl5TBVAmTjiImoULYC0swKmWU3BNujBv4SIY8+yckXN8zwFoUhJolSrklxWjetkiSEx6iMiCKhTDVGcfxvsH2SJ22O+AtawIJpMRPSdOQxaJIxEOI6+oANUL58HhdnLQqixMSkDKyRSYTk6fFym1HPM3rMHQ9BhOt7Yh32JHU3U9M2PipITVyhGSpCCOxYFQmG0l1ZBCo9bB53FjxycfY8TrwuYbvsjqPWoAKGQKiBOzFhXpNGRkZcRbm/A80jhQo52aZLRhiZMpuCdmMNTdw+pYg1kHuUwCBfn3J1IwGIxI8AavxGR/vzDXJTJEZpwM3Mkp20+sQiAQRn5lKQbdE0hqpejv7UZoygGll8BMIEQsLyPZ3qahT8lQnl8Oa1kF8tcuQVSv4AwyUm25BscQlaShzbcg6HDi6EefIO3yQqqUsSVjRWUdJqdnYCmwI+X2wJwmRc0M5FoV26IRwFjU1AR5eT48BLhL5HCPT6P9aAtkKRGamhZCqtOwpS4B2WS/l6M3IulwIeR08roZQgwzrhmYiCUnTUOZmwORVg2IZGg73oaxoUkuIlu7OqBQSJGO+LC4qpwb0XGlCnl1dSisLIF8wg3n7uOIe7zILSmAvqEKH3/wPheX+qoSLLh0PSpqatkSMz4wwXZxcqkYLQcPUXABM2EoszSiU8BcXwFbcTHECRH8AxOQJQClQgrXzARSajVUCg18Y9NwjU8jmohjaGaS7cosag10zBCOorCxGsWLFyKlIgahGM6+QQwea4FGqUDJ/DrI8604vns3jBEx8rUmVkXals2DvMgO0dgM3ONjUJlz2J40QXMxxw7XyAh0pQXQFVgRF8XJjxFSUplHYhBptQhNO5GcciM47YAvEuLsUL3VBrPRxD7gqnw7PKQQV1MOoxFJXxBQyljFKiUb5DG6jjgDXG0tLZCkRDDItTjV24vGNSthMlvx6fsfoN5uYivd6oVLMNzdj7H+IeQWFmN4agp2ehYXL4BEKUPc7cSBfXvYjqNh5SpI9AYEIxH0H2tFoGeELVF0RXYGxGciAXT29cKQkiI4Ms3gZkwmgS8Ww9TIKGIODyJuN1SUs1hRhnm11UiQijQeRzQWgrE4FydHeiC2G1E0fwEs5ly4ugZZDWbXGmA0GHmfWLZhPQ5/thv9vb2cNWy0W9Ha340lTQ2Qx0JQJEWIe4KYV1qDobFxxLRKlK9dzhafpGaK+KIIzbjQfrqVVaa1Jh3G+nugNZsQpwapUsEAtJuIAXIVtDoDOnv7MOP1wpqfh5KqClbOtfV0slK0aeVyLsZO7TsMdVKMqMePvsEBpBUSqLVq1FVVochsZUWo3WbDktUr4RcnsLv7JGLJOJrySpAYnkZ6yg27Rg+1SIL2k6fQNTEEXXEuRCoZAn4/22KqVWqEAyFY1HqIyEKluxVFlVUQk60n2f4SEGYwYteOj1jdrREDZpkUxmQKUto3kYalqgzN69ZyMT106hQGhvpQtXoh8mrKkRx1oG3rp7CJlJyNDAIOTWr0TU6gee0a5JSWMemkp6MDJ0+2YumSZuRWlUBqULHFYiSRQs/gEFw+P5oa5kEnlkGRABw9/fj4nXfhdTmg0Kvwha/eA2lFCdtlqxIJqPwh7H3xNchdXhilcqjp0J5Mwh0JI6HToHjJAuQ2NSAdiKHz8DF4XR5WLBNhiBTKhRVl0NtyUFxTyXmTYqUSY/29TIDJKylGzfx6KEktOjyO4QPHkZ50IU9r4HrBHfTCZDPDFw7CWlIIa1MtoNcgnZAgpVEjlI6zY4BKosTEsQ7sfXsHjFI1uoYGmPCy7uYvYMrvhlStgFIEaMjmaHQGn2zdBrPVgqbVKyBTKxGXCDb3Io2aAVDE0lAmaD0MorvvFLpbWlBZUwtbeTE0BbmIk+1KAlBL1UiE4pgen8RH722H1B1GiS4HvoAH66++HNryAqSUYvhIxTg8wg2F4pISPvgfOHKMwUZyujAbzZCIY5BL4pAQVhRPQ0KZhmS54/MhQMQ4UvPJpUgoFEhJ5ZBKyI5SsN5UUo55JAKpSIqTp0/jL6+/gpKyUsxvbEBD0zyYDHqEZ5wMpvu8Puw7dhxSjRaXbNzI5DKyxyR1F41TVJSGK+DHlMPJ1iiURZFnzYUslYaCgAtiyc9aAan0BibMOXxBLFuzjm37ZxzkxkHWm0a2fFUpREgnYkjEkxCnxZCJ5RCnJYSHIiGSYMLnRUtfN+JyGZJyKe/rWlaDGlFaUIDO9nYGsxyTE/zeN19/PcxGA9KJONd0QlMkxco8Wteye6hzG22ZZmS28mOulWqmIZetiiOQkSxUiVVNLFGqySFVMGFw1559/LxH4kJWkOC0kuYDWGNDHfweN6YnJ3Bk3x7UFdig1aiQV1GFpExBoSVsRVOcl8fkqz07d/I1eYMBJMQS3icJ8E2Q8l0ux2Vr17N6lJw4iISY4EO/kDlHGc1EWCNZKc2bQJqyUNKsdnQ5HAh4/VxD0UFfiGjQMsu5s6ebgUNispcUFmGYyGUSGSwmM6+JpG4fn55i2/5QNAK/z8eEioriEkwMj+LTXZ/imi9eh5bjR6FWyXHn7TfD7ZyCQibmZgaRRIUxFc5LGR5mBmDM7mzOBZvONNXP2CeebaxnN/mzm7qZ1zsHYBQRkCgoDPhcQAROUuASI3220SsoXQQ1kfCzBMQJFp9zvy7W1M7+3mzAIBs8mQuQfF5jOdOYzrwvNRBa2zpRXVt7joIxG0BgQHEO2C68TzZx9uw703ucV8H4OQDjxYCwC13XXKAw+yz/fwdgPBeUyGT8EUkx+73PB/BkA9lzicyZ6/tHAMYLjVOm4Z891zN/vtA8mQsSZM//893Dz5tfwvuda1ec+Zn/0wBjBsw832eaO0bZYM//DsA4dxwvNOafN940tpm5c+5rCHmUrBCeBQ8JnqBmIQGMdM5bSlnv3CISGpAZVVs2wJg9B7JzaM8BirnBf9YGNTN/P29N+X8FYLzQ55wLrs8F+jLjnQ2Cz12z5u4l2XtE9vtebKwyz8/59qLPG+PM/cv+7NlrA6/J/xcBxrm1T/Z7Z5N2zrmOiygYz7dOC2OasUglopigWiL7e3LPeuqpZzA9OY2f/vSnyLPbuGdIX6S+CkeD7EhFeW/ULqWeHp3XqBn+8c6duOvOu7B61UrOhyY0nPu6IgI/4tDpdXjuud9j7749nGVGqhhBBZxmMIrUbksWL8XXH3yIbRJFYlJmEcmc1ngpXnjhb9i2fStuuPEL2HL1Zo4Bog7z+MQUHvvFEzAZTQwwGvREviYlILnIidlZjq6XwEUCYpRqLU6cOo1/+dcfsp3po488BKWcCE/J2WgrIjMluBF+BgxiJb6I44JIwcgqfa4xxFwXDw4OQ6vTo7y8Ah6vjxvuBBZMTI5j165PsWfPbqxYsRy333ETjOx8JEdLSyt+/7s/cKzJI488DLEkBZ2O8gMjrMKi3pZYJCj0KYeOLZmZny9iAIFsTUnBSKAAKRip7uR4BuqTiqWIxclNT80AVzbAKFjXki0uJVXoGBR89ne/xzVkhXn7HRAxeSSF9999G2+89gruvONWXHnF5YJFPjmxyBQIhWP4y99exN59B/Hwww9j2ZKFTCj/zZO/gdPpxoMPPMg9pH/5/r9g+YrluPXWm9lO1+Nxw2a3oq2tFU8/8ywDjJRNR/hBmnqBXKsIqnAaW+q9Uz1OwNm/PfY4Wyvef989nCtI10n3llWDcnIEoTnHMnQmgYQiMezavYdVaLcRwLhlC4NwdA0EBO388CP84Q9/wK233oIrN1/BP0bgF6nC1KR4i6bw/F9fwUc7tuGRB7+GTRvXw+/3Qa3Rcd7fT3/+b1i3fgMefvDrdODjHMYIxTIoNfAHgnjmmd9ieGQQP/nxj2E0GAR1abZF6izxjYFRKWViUkxbHFK5HO+9+z5bc+ZYLXj00W9y/5yi6Jg0R+SAREKwhlUpZq3jwT9PoCzlKAruf8fxgx/8gO2EH/7GwzxO7G7IuIxQT2UARnYzIvt8JhsIaua333kPr7z2OpYvX4EFi5rYpY/caqRiGTvmCBFw1TAatSD1Bz1b4+NTeO4Pz2NszMG2njodAV1+tLd1YWhwFJVVVWyLWlxSwEBdIh7l8wz121568RXs2L4T93z5bmzYsBbxRJh7hTRupJykZyGZEKO3tw9PPvkUFi5swl1fuh0SCc1JGatq6Vw0PjaB/fsPYmR4BG6Xi89xZEdKFrdXb7kKNbVVjJGoCKiLJdHW3sHP0VVbtuCKy2cBxtk6gTIY33vvfTz88DewYvVqvPrSS/joo5245LJLcNONNzLZ93/953+gsaEeX73vPlYwkgKSMI5nfvssunv78J3vfhf1tSQQC/N8JZyJhFwEcNL3EmGUcAua84S90PykX6TS/Oyz3cjLy2Ngj84M9D1E6CAr3pspA3fJYiaM0npH18T7loh6IQKBgMDH3t5+BkuJMP7CX/7KqsNbbr6ZgWhyGdy6dStee/013HvPvdiwYQMi0Shbr5J68bfPPIOGxgY88MDX+droLBoMBRAlxxl2CRGzuwOdqwkMJfCTyCOFhUV8XymLlayCyS6ZQEpSSbI6WyTmDEoC+L9w3bUQ3X/bprTb58f6jZfg6quuwOTwAAOMBJhQg4BYFz6fB24CGO02wSKVMxVmLVJnPauFBfIsOzlTXM21LTmz0Wc9kU6nkxkEJLWkgc7OGsguDOjlmSVLD9EsTSDbJiYbZDyXCSrYszCrmAFGwQeZFrkUNVbkKgSCEcjkavz5+Rdw2+13QaRSI0rSZLJPJvmrUsY2hGyEEQhDEk/DXlSE3vExBhkVaSmSkTCq60sg1yjRMzACfziBeJIc3dQMKirFacyrqWQrqR3btvJCQNaiDZW1KMovwNDEGKQaBabcTpaYlheXwKBSIR2NQ8LsFgmDkAli3ZD9pYoYJ4Qax1meGiVLRqmQXcM2UCmhuZPJhSFQl7y8aZJ73UGMjEyytQD5OSdScVTVlLIyUSmTwp5jhUahQiqS4kwpp9/HtqhBvw+umWnUVldh6aKFbKVKGzYxSIYGh3DgwEHOgsjJzYM7nsCBo0dRkJ+P8tIS5Nqt7H0ejYQZ8efCn50qKW+DNly6LykGCkmZSYvh0OgYN63p9akJU0mWdeRFHotATs0IkoJHIqClkZjiBD6kJWmkCbiZcLJ/dZLY/Tl69PT2ov3IMWan6CxmfHLwILqGBnHdTTcir6QE9Bz8/tnfY+2yFVi7aBkQCKP3xGlMDw1Dq1BwlpjBbIQ/EoCMGAc85iHeFChHjxqgzStXQJVnRzAcgMJkhFynRYLydiJJ0GSQqtVIxhM48dledB5pgdViwfzlS5HbUMPWtzQWlCM50z+E8YFBLuYmfC4UVZahuLgYMV8ACV8Q7ulp6E1G2EuLeHPUWyyslOMxoCKRglvDYYj0asgsRgTiEfa3nhwYhlmmZpBZZTFBU5IHkU7BSpm0x4/AhAMGiRI2o4XZIpQrZ6ssRV5lGcRqFTfOSN1I10JvRwc13tTYWoa48SkhewiUJ0SZi1FIkmk4xyfQfbod8lQKCb8P4iRZhqWQiERh1hu4uZpjMSMUCcNsNqFy8SKkXB6+X2qZAqX2AkyMjEOkksJWWQRPKorB06eRnHYjJyZBMp5CVKmAyGLGmNMJR/84KqvqoS0qRM01myApsiA47cLRDz5G177D8IT9sJfko660HP7+YWiCUciVMtjKixBXKdE/QewTIyKTDtTkFaBvsB+24kJ4yPbMaETFksWI2/SI69SQiKSIh2PwuzxQieQwGY1wejysmpOpVUiGIzDIlJg42YaBjg4uIGQmNcpqa2ArLkMgFkJCI0NCDEyMT+LgR3uwfPlaSGUqbN2xDRPuGdisBmzetB46tmBLQapUISlNQx+MwTDlYwUhWWsq8i1IpFLo6+9nsLVpwxpIjAbEQ1GIfSGoZXK2nd330cesuiXQtHbZImhLC5A0qEEsNv+kE4NH2xl0Xv3FK5BQSZAkD/GUFNJgAoiQQkMKp8uJQ7t3YWJgAItq6uAPeiC16lGxeCGSIgkKzVaEhsfQeuAQCsuKUDivGuFkFHt2fAStNwqTWIlANIyyDcuQ01iF8JF2nGppgd5sYXBRHE2hpnYenBMT0Obb4EMEBgL51ApMdnUj6Qsht6IcSoUGwcFxVhLLtCq0dXWyHZLNYMakYxo5pYWcuUdh7IU5NgwND6OgoRaaIjvERE9zuNnaVWbQcICzmOxb0jKek8ocE5QqLd5/6WXYRUkU2awQqzSsQMwpKYXaaoWP2GcqBSwFeQBZxPr9OL7/APQaDaqXNiOpUKL3RCsGPj0CiycOgyUHhWuWICEFvMkotFYrggOj8I5MQV1og6q0AF3TUzi27xAU4QSGO7qQl2tHIBrCkuVLUFNTBVtuLiJuypczYMznhNishSsWRX/3APz9YyjR58CiN+JIy3HExWkUlZTAqjci5PBg3ye7oNFqYcq1YtHyRcgvsOHEgUNQRlKwy7XM0qtatwLaulKkVTIk/RH0HDuNwLgDxhwT4tI09u/dBVOOkC9LgBUdwqbGJhH0BmA2mNAwbwFmpqcx43ZDrJBztqNar8P+o0chtxhRUlsDvcmEicFR2PUm6JVqfPzhh+ju6YHf54VKLoOaQuepYNOoYcvLxYTbgbRFi8bGeiSHpyCd9sIqlvPaPL+2jllgvngIsmI7pBoV4tPTCEy7YSsqxomjRzHa1s37vDjfit6RUWiNOSic3wBdfj4G+gcQnnJA6vVDG4uj0WpHkUTO2XgRCRAyqNG4fjXkJhOrs/1+J9QVuYgpRNBJZPB1DkPjicFL+WjiNIzVpfCHgtBr9ZAbzBAbDJju7kF/bz8K7fmwlxQiSIiVVgNpjhlHTp6EOceG6rIqVljLKK8hGMDoQB98Xjc7DCitOVh93XVCFjTN13AYg8eOY7qzh21zDXIVvP4A3IkYpHYryhctgKEgj9do2jf2f7aHawU64PYODuD2u++G1GbhfEWZhtTvQSZJJYm5RgcrlZIPLUNtnRjYexQKbxRGuRIFC+bBNT0BhUrOWYQpuQT6igJMhvwQSZXILSuFWK9hgpBWrkGobxz7PvgY8qSY1a6uRBSLN61DfnkpJAo5K7gpH04dT6OzvQ0KgwYl1ZUQUUMwloLP4WTlrESngUShgDichFJCdiGCeplILOXzGyArLYLP7YJWrYc0IYZYpoBnygHHlAN73ngfylgKJfXlWLJ+JRRmI7zhIEbdTiiNBhhtVraiScVTaDl8DAvnNbH6XKvTIB7zQoIIJAkCZuQIU80iFqG3qxMdBw6iqaYG9c0L4Eun4KLsGbURYW+IFcR+rxfRWBQqvRoj4+PY+sH7qK6qhN1uR11VDWxmMxMRKFieAPr9J05geGoaN1x7HWfNKqnwDwchVyuQEJGjbphdKRKJlNCkIbvoRAoqIuuIKSM2AL1eg+OnTuPDj3fhsiu3sF1qbl4+LPTsRoOcF0w275S+SVWXiMlCtH/LkKZ6jsaBLMOjUXT09WGaGJFqNYLJGCwGI+ZVV0OjUDDZIBIIoP3kSeRacnDN5s3s1EGEKzosUzOKym7BUkvJdjdnGv+zf5jbLKQDGTc8SPU4ezjL/Ex2s57OCLQ20Bc1lun8wIpSqi+5BJLjZGsHZCoNxiZneC4EQxG2yaJIALJxJab0+Mgwx0Ksa2pg5xBjQRF8pCTk8ZQiN8fM6vG43w+P2wV/NIJP9u1H/8Q41m5YB6VShpL8fJTk5jPZjepjtr8XEynJzeRCUojGo3EYtAZ4fB6oDCpuepHSnJ5zcsHwudxcG1Njjn5u9769sBcXoKSinBteAa8Xa1avgVFHriZ06KTcoTTkRj3HFtCcYAeJZIqzrp2T0/jLCy/AXljA7PbB/h5cecUliIX9/z9z7wEeZ31mi5/pvRdJo96r5d5tcMF0TDWd0AJkEzbZTbJ779bsPyHJbspukhsgQLKQLBAgoSaGAO4YF9myLMvqktVGGo00Go00vd/nfb8ZeyRsJ3f/e++z4uGRrNF8832//r7nPefAbNQhFg0xyCh8ZbzwMsmJLMC4OJGcC2zkJtyzyU6KK7KJ2uzvFgND9L4LQAv5yin5bE9yolwlHqViMSHRl1ucekF2le71/xxgvBhokv1dLusxF5zITeJe6v3Ze82ClBSPdXb3oKa2jpMAVDHM8Wqmlc+DMRdhLAmx7GdfoM+42D1SPHcpUPJyz7swTr70Xwp/l/UXysrfCgyWbDsJbSTk/nLHy4VcgJBgEf7/rERq1oNRGE/EJsnkEDJV27kATjankG2P7Gcsllpc/EScQF4E/FyufXLXm4td63LvzT7rxdpiMcCYfZ4/di//7wBGSoBd/m4uBmwsANlymLm5a8Qfe8aLAUQXA5Iu1h/Ze8rdHy4w02isCusSxQSUP+I8kkQCp2uSk3GrVq/9DMCYBX0utgbmAoxZUI2/c35F8GDMfi2cJ5dW2/rvwGC8FEj3pwKMuSAdPf+l2OTZfsptmz9lLvxXA4yL2YuXev4/dQ1YDMJfGAQXVvXF69nC/VB4x/n7uAzAeDHwWwAYBSUpTnCnKN9JeU8p3NMe/OjHP8HkxCS+9a1vck6OwDaW9CNFLkkKiSQBjmKhQF1MReZaHDx4EC+99EusX7cOd+66EyYjnWFmBRY+y6OqmVH1ne88xeP/scc+j8rKCk5CExgnAIz/hhXLV+CRRz7PlgGCRGIMapWOZVB//OMfY3LKhccefwQrVi1DPE52SyKMjU3gB9//N5ZZ/PrXvgI9FW3T/GKAUXTesoClj5klJsPZ7h5845++iSXNS/H1r34ZaiVJgNIZVJAwJAlCZnxl5Ntpz2EJQjqXZDwYCQiifXzo3DBefvlVVFRW4/HHn2BPN0rGMzkGKUxOuvDUU9+ExWLBn//5E7BYTIiEEgiFyK/uGZYp/ev/8VcoLi5AmBSfWPYyAbWS1JSkLCfa39eJ9evWwp5fIDD70iKc6TiLn/70pyxHSKBMOpUBGai/SKI2QTlrNb7//X/B2KjAYKyqquRn41gvkWR5yqd/9hwXNRLYSsCARCRhwG52Zgoff/gBrti8gaUNyeeNwBBigAZDUfzy5Vfx6afH8JWvfBmrVy5FJBpBy7EW/OpX/4H6+gbcdtsd7Jd35513YunSJWzX5XJNcL6Mvv/suRewdu06PP7Yo4hGSCWGAEMe6QKIT1LUBDCS0ohSg+9mAcbHH8UVmzfyuMwCNpQnFgBGwdqMWHikOHjg0CG8+uqvcc+dd+Kmm27iv6GzA4HiJCVK4MfnPnc/y21STpkUL8jbjs6Z3rkQnnv+RXSf7cDf/vXX0LykkWU25UoVWlrb8NR3/gUbN29i6VlRMgGVlOTrE0iJZZyLfuaZZ+D1zuAf/v5vGWghnEQizcppp5kZnCVaiERyBm1pTLWeOsVgOo23J//8SdTV1iAU9HPcRoX8yXiM/2eLpYwaHKVziVSVTNEZRgDciCX67W9/Gzt2XIUnnnicpTeFeU/2AYJEanYdyO4rrKhD3vFKFd58+1288uvX8NDDD+Paa3dwoSGBiwnKK1IengFnQdKXcqKUmx8aHsMzz76AQCCGf/jHf4DNqmWgveV4K371q1cYTP/Sl74IAyntiSifL8hrKhVqvPfe+3j77fdwP8knX7Odr51IRjMKJTSX6bNF6OsbwPe+931cc80OPPjgA/DOTsFgNCIaF9Yp+o/Oi2TbQUWlpKBIpKeDBw9gw/q1LNdbVl7GMQQBsWfPduF//a+fYOfOnaygRQEozXeSA379tTdw5MgRPP7449hy1Q6cOtGC53/+C96/v/rVv+Tc+ff/5btY0tyERx95kPEYaudAgBisz6G7txdf/drXsHxpMytTkrIn7U8sa5spkKQ1mNqOfRMFAXVeV0jat739DO695141HsjkAAAgAElEQVTU1tZwO/EZJkkKicTsVKCoyMFxM4PGmbiIZJ/5eEZqDAmhIIKARPLkpEIQmpc337yTCzVpjLW1CUAf+UjeeustrJJDoOwbr7/OvooFBfn4i7/4CsvNEvMzEAzAaDZxLr+19TTefPMdZmGSzOv9DzzAssHEsCTGJY37733ve0xqI6YzqQexn2s0hoH+fgb4qSBF9IX7r0rPzvlx5dbtCxiM9McKuZyRaL/fh1nPNFe9kNwELRZ8aOPtUADrLsdgzD34nT+w8UwQqJ8ul4s7x26n61O16mflCbLBTsb0UQhY+M+yoKYQoFyQJxL8ReiLBifrAHBARsuc0Nm0yBG46PeHkUyKoDeY8fwLL+LGG3eisKoSYaqgSKQhIQNghQRRkZD00InkSAWjSEilmE8lcPT0aUTnQtCIJUiJwmhesQxjLg9cU16oVDqW8BIlosg3G1Be7OAq8t++9RusW78e8/N+DHb2Ycv6zRidmkTnuT6U1VVjds6H2upqlDuKIKWqlChtrGmWXRRJJYhRJXY4xIlRknnKs9kxMzUNi9kMR14egz1sbkxVwFmpIQKFpaQ1TkDGNM4NjvGmRgxBS54ZzcsbWLecogwCf6RpCaRJESedQqkknOPjLOcaDfghE4tQV13FoJ+Cqr1TaTjHnFyFQF0yGwzBXluPw8ePY/3a1VhSXwOpiBDuNC+iXMdCXkZMmRc2DkpApUD08AQSyTTkJPlJ1edp8qJMcxWJRqViXWzywY1TMjQehUEmxdiZTvidkzBp9YjKRbCTbGsiCZ3ZxIwmmI0YbD+D4ZMdWL56LRQ6DU51dWDEM4WN27bCXJDPHly/feNNTDrHsaymAQV6E5oqqzHS04OJ4REM9vexdCt5iNVUVuH6W25Gan6e54ZKpeBKn7LKckgL8tl3k8Yf+XHKVSo+GCkhgTiSYG+27tNncOpUGxylxXCUFbPPF/Wr3mLme6MFjjqKEoAkxcByYDI5e7+lg6Hzni6j3T1obT+NJSuWobq5iUGWwMQkWo4cwZhrAttuuBZ51RVo7zyL8VEn5iamUKS3MoMxIEoirJWx92CR2YJ6Rwk6jrQgOu2D3+NDfUMjlt5wHeGViKbiiNIBgaS+6KBCVf5SKc8kGmPxiFCFAar2ScYZCJfISPo2BSXJTUSiCHl90BM7ddaLdDSCVCSGWDDM3oC08BGDbNw1waBF+coVSIej6CKZRQJmYwm4x8eYaeOoKYO92IG+k6egi6RhiUoQCccQ02thaarDRDCAo/sPo6a+GY2bN0LZWI4pURR9J9px5qMDiE3OQG3SYes127Bk7QakTrRjuvUMoukYCrZvhkKrQIro+2IxZrv7EZqcYRkyknsMxWJEEoW1tAj65mpI7GZO8hKDVM6AhAgth4+gt7cXKzatQ2ltNRcYRMdc6Dt0FM7+AYRjEciMalx5ww3QF1chkI4zI3PCM4kTLS1Y27gceUY7TrS04eNDhzATnMOVWzfj+qu2M4ORAFuaQFHEISN5Z+cUhg4fxejgIGzlRahubGRfWaoQrFm5HG4kYCzM5woVWSINnVSO0Z5+TnyT/ya0CkTJJ4uo8mI5YnMhTA2P8wFAX56HuF6JuUQCkpQEJqkOqpSE/VnTJBc74cKJgwehJaaGKIXZVAiFlZUwm6zQJURwqLUQx2KYC85BY9OjZmkTfGNOqIMJKNNiltaQFFmhra9CcP8J9Pf1sS/stMsDeVqCCkcJunq6oTBqMTE3jfKaMqjJi6y9gwEDs6OQAyhiVkqVcu4XsU4NhVYNlVQO99QU5Do1hskb0WCCPiVBR38fll69FbaaMoS8HrjOdGPGM43y5Y2w5NuZ9UQsTntdHdLEsJ4P4f1fv4GIcxjlhQWYDYWgs9vRvGkTVMWFSJO8JB8Kk0iHQkjOzWPf73ZDI5Vh7VVboSwsgOdsP4b3H4fJG4dIp0L+uqX49PgRkNfd0uZlGGnrRNDrQyBPA+vqZhxob8eVm7ejuaAMe956F4ePHkFcK0dJQw3LFDfXNbC354TLxaDqlF8wgl+zbDmKTXZYNDpmFx1uOc4ee9t2bGdv1QO7P4R7cAQOkwXTLjeqmuuw/Mp1zMayKbVIuGcxOz+HotVL4EmS7GMArq4+jLZ1QpUUIamWwVRdCmt5JRrXr+dDUToUhkSthX9wGEf2H0RpSRka6uoRCwYxOjGO8hXLWIaXJGZOtbUjGI+jo68XKSpOkMtZ1k+rUPLz6+QqKEQiPnhPjDvhC4cw4p5Gvj0P27ZvRdnyBmYJde/7FP7+EcRnfcyGLsnPh8NggtKih7HcgenpKYz09EGXkkCuVvFaOHK2DzZbPgIaBeYiJKWtw0gshKReC7vFjjyVClHnGLShMFbkO5BPlljRGMIyYN6oQsGyRpZG1NB8Ju86qxYT0Tn2MazWWBA42Yuxzh4kxUBRcy17YXSf7mB2WGlZGYKxOHwkczLrh1avgy8RhshmQsPWK3H0xAk0Ny9HvoV8ZlUIzXqhsZkQiwQhTkSZ4f3bt96BPq8QG9ashZXkquNhZnxGR0fh7ujGzJCTPR4s5eVQFjpgKCqCTK1FOOjlo/mJoy1IxhIIBkJwu6dgsJhxy713Q6SS8+eR3DXNIYRI/590k2KASgbf6CjO7j+K9HwYVqMJ5Sua0dreyuBSoS2PpTc0hVb0jI+xHPqWa6+DXK+F10X7sQHpcBzOoVEYjRYodXoMuyZwtK0VO264AZb8PMj1Kvar00tIhlnCvpYswR+IwnW8g9equEQMx/IGVKxfhRQFHFT1FwgiMDAC/+wcukeH0XzFBujJDyWSgF5n4vVbZLEiMTuLsc5+HNmzD8u3rEbTts0Ij7vhHBmHTKtDfl0N3EE/y5pH5wPoON6KIrMVSxsaBekbSRTxgAcysRpitQmpaBzRdIoZ9COn2mDVqlHcWIUPW1sQ02rR03MOVp0V5fYCSNLA0PA5zARn4Xa7UGa0wm4x83gY7u5n5uytDz8Ahc3C/tv7jh1nj9eG6mrYjUakMkFGnFQoJGlmxJO/ICf1KeiMJ+F2TSEcDEOtViISDaN5aRO+/c//zF7B997/IFpaTjIAt3rVCsjJNzlOPjgS/lslVX7TgE1SUZYUIQqiyBtUJIFGooTPRfLuI3w+CopTiCQTKCkrYeZlwDeHOY8Hn+zfj9XLlqKhpoYlUhQsX0oyV5RQEM6h2SAqm3TLjQlyE5NCNbWQ5SZvoPM/Z9hrufJl9L5sEpPAHHpvhJhvYinv0d19AzDa8tHZM8CAIyXc6O83bdqIE8ePsETqyNA5Vhb58ufu488Ks39oBN5gCGqlGuUFDiQDAZBtEMkFixQKBhd/9NxzuPbq7Vi9jLws5XAODaGqrIxZq1Rc5Q8Hcaqjg2W+KZlGCaVlS5YhGguDbKfVMimi/iDMKi2cA0OYdU+jwGbn4PijfXtxzjmKDdu2IELMYpkUW3ZczePBOTwKg14v2BXI5ZgNEqjPGk7sA5KMxmEkRQGlGrvf/wNOdZzlgP3cQC+u2nYFVAox+xKlUoLfh1DVngUYaZUgFsMFJl0uKJLts1yW6YVEunDepT7JBQYXA4zZawixGTGGJBwk03PTGZeuTbKxlBDMehgSSJcLGKTTlAi9wGDM/YzLAUkXAwyz4y1779kE7+IE7sUAkuw95bLnmMHY1YPqmloGF9lXMgdgPF9wmwFjF4Ijl0Z3FoMtC+PfSwMXF7tvoQ8ujyTlfl4uQ20xSyx7/4uBp/8TgJHZs1Rln+NTlo3VL5aQXziGLi5JmQvwXCyJn9sulwNWFr+W/felxtnlAMZcYCU7zv7Y9YT7FHIii+/lv57BeHmA8WJzORcQyT57btteEnTJ+aPFz3UxUG/xZ+e2X26bXxh3mewUj3MBEM96MArWdIIHI51JGWCk/Y/EoymJS3Ys55nZn51bC8Zp5u/4/qjuNpMsvNi4vdhcPP8c/w0kUi83Dy62b19szcxeI3cfX/zc2dey/Zb9nruOXqyt/m8BjLnMxez+dbn5fal+vBzASIDB4jmf21aLz0P82p/gwUjXXPjeDMAolvAZiJKkpN7gmprGc8+9ALfLzRKpjvw8Zj5Rro6S/TI5MYBjkEkViMbo/C2BVqvH2Og4fv7zX7Ak5L333Ytbdt3BimFhOhPJlczoIX80YiASw+W2227jAmrKHVBynQDGp59+BiuWr8TDDz8iKBFQbkgsZ0Wq3b//A0tdbt1+JR559EFotEokUjGeS/TZP/7R09DrjfiLr/w5MxiJJUPtQgAUW3WRRQEVIpJ9R1qEjs5u/P0/foMlUv/yK18C2y8yqBDjeU0y+JwBznj50r1S+2V9kanfiYVEycixsXH84Ac/ZGbft771FCxWGz8vETJITWx4eAhPPfUtFBUV4ot/9iiUpKwkUYMMcV5//U188IcPsePqq/D445/nnCbn0cgjXaXF0NAoXvjZM5gYP4cv//mTaGpeykWD1PZEhPjZz36G5cuX45GHH2aAkYA26h/K1yYSxDJTZRiMo3jyyS9lPBjF7D+n0emY6fXsc8/DbLXBZLbAPTklWBmJgXy7FcPnBqCQSfDkk19EfX29ADASOzMcw3+88usMg/FJbNqwitmJpDLxwx/+EF2d3bjppls4d/no5x9lFhZZQ42NjcJg0GNq2o3nnn8B69dvYAYjFbLRmZhwA2Y40Vn1IgBje3sbS6pu2rheYG0xA5aYrhJm/wnsTsl5gHH/wYN47bXXseu22xhAorajsUxxwO7d73P7PfLIQ+zBSIA1xSNypVAQ23ryDH7y0+dgNRrxV1/9MkxGPRdEiqQydPcO4n/+7T9gSXMz/u5v/wZyUYolMIkpl0hLMDM7x4B4OBzE3/8dAYxq4RydZTASLsJznZikFJ+QAqCKWWb/9M1vYm5+Hg8+SGzgjYJMqELGeADJ4FLfSCkUI+IFg0fEeqUYinJL1B4ENsoYqHzqqafOA4yEKBLIS3kQgRe6WCI1jXhCYCKSdc2rr72BX/7Hy3jwwQexc+f1wlk6TTNeynOawHsilhErUiQmKD0Nr9ePnz33C3R3D+A73/0OHA6TIO0pluOHP/g39uh7+JGHcdddtyMYmmeJZOrrWDSBvXsP4pWXf81rw007rxcYkxlvVBp3sWgSCrkWe/bsw8svv4LPfe4B3HTTDZh0j0Nv0KHlRCvGRkY5T9bUtARkO0FtRIXW3lkvXnj+OZztPMP+jtdee63AWFap0X6mg4H6W265BVdffbWg1JIGA4z/8fLL7Ef7xBNPYOXKlUzEeve93Xjnd7uxfdtWXLF5E/7lu9/GmtUrcPc9d7IELbH4aH6RROqJ1lZ+3u1btyIw64FCTj6JBKomOW6hMUuWcSRDS3EAvY+wI/psKtggD8bvPPUdLF3WzEWv1ObkiUvKoQQwJpNxVvYUrivYCFJuh3s3U4RLn0dx0omWEwxc79x5M8ubUqxNcYbPN4/f/OY32Lt3L4OJhK/Nzfn4/oaGhlFVVSGAwhmZ3CxTkvbDYDCCkydPo6enh8FI8pO9/vrrUVlZyQAmxQEEMNL3J598kgFYYm6S7LMAML6AZc3NED1x33YGGInBeON11yyQSCXaJA38gH8OM9NT7N/HEqk5DMZsKHopgJEPDdSrOQxH3hCZ7Swc5EZHR3ni2Gy2HBmchQbvlwMYLwRpFHQKyfcLX0IgewEOzSis8n2J4fcHceJEG6KxFDweQsZn8GdffBJygxbhVAyatAjyNOCnTU8hZfN5TVqKdDCOUJoSEhL0jTuRDERZPi8c8aGusRFTnnmMOt0snxic9yPPZsaypjqm7JNy1G/e/A2WrVqB+sYm7H33A6RCcVQ01GFsZgpyo5a9HQvy8mE3GDnpSgwk/7wfYqmUGR1JkQjRRILbLk4MKa0O7olx2C0WVJSV8aJH5rPErKP2oaQHTbx4ivozCI3agFCAqgjk8PnnmPVnyTNCJpcI1SYkm0USiSI5KJwPp9M88Lklkwl0dXSgtLAQWqUSGvLK8vvh9cwgL78A8755TPrm4UmLsPujj7B9y2asWtYEcTLKCzah/SJaLUk+koBMmYJ9cugQJpPRR0d4I6GFhypA6NBDCyQb2BPFORFlc2ICv6l6WyeT4uiHH8LfOwxjSop4Og2FQceehs0b18JWUYKUXIa2Yycw1tbNh4/CumqkEgl09vWiuLoKUoMWEUoMRcJ49+13UFdRBbNGB5VEitYjR1kSlsyMw4k41GYr8iwWBv/0xE6lNo5Q0iYF/5SHGZgqk5kBOOovXzgAsVYBVQLwnh3E6JluNlU1VhTzvfX29aKvvZNBXWJAmsoKEdfJIZKJWKJPEktCQgRIYp/IiXIvyI4qJAqM9w7ASUn8xjrYqsswOTSEU+9/hMD0DMKxGEvBGvJtkGu1sOpNmB4cRcoXRCwShamkCEUrGhi4MJmIFRpHy4FPMD/thVQkQXFlBUrqapHWqZCQSXhzJo9BSSgBUTiOCMlVqJQss0lVQlRRQT6iCdrwyBiZdMQJxKfKsWQaCtrECJSMBAT9fGIQRxOIuz3M8pMZDfy8iWAQaYWKt8mxE63M3pXGIvBOTbDHnc5qhMaoxVhXHzThFPJEagRjSfi0cuRtWo2IVo2333oXeeY85BUUomPaiYmAD/q0FDalBmadDnnVxahtrIXrZDtivcMoUeowkwzCvm4ptx1JSGoqyuDs7kPv8VMoKSvDyPAo+7mlYknEJCJUbF8HZVkBoCCfrQSUKTEzmztaT2N8dAy1K5qRX1ECFUnnTfkweaIdY719iIuSkOiVWLF5CxTWMgTlEowFptAx0AmHowBNFbXo7+jD6dZ2tJ4+w4bljz3yEJrKK3mcxeMRJGUipFRiiKJheHsHMHL8FIwSGbyBeRSXlGB8ZBzzXj+DfX6DCk07roDCYmBwkhhMonAIKUoCS4GkCJCJpRBFhPmWjiVZ6pFk/yjZSAyuWUJRaS3zhzE77YNMqWY/xEQozL6ZI53d2LhpHQYnRjmQL7DY4Rl1sqQesY3nZmdQUl6MjRvWwqDS8HOIkklMTk+h3zUKS2E+FJ4gEmIxKpYvY19O8qyCQo3Q9BSzwqZ90zBoVIi53fB1D0AXo3uXMkvFO+1BRJKGubYclVvWQW4zCwt9OMLzkHxUZ0bGESLpWasFeSubefMm/8WZo2cgCUVhJzavVonB8XGWrqxctgxlzUvgGnLi2AcfYduKJexhBZJ0kysg0elgXtqMWHAeUpMABoS9BIwCQ2c7WSe9oKYcYoMGklgCXXsOIemeg2NFA8TFVkyNuyCNJFBkdWD0SCt75A4oIjjpm8Q1O2/DhqZVkMxF2ePzDx9+gDcO7YGjoRYNy5ZCFE5AGkmhvryaD069/X0Ied1Yv3IZBkeG0NnZyRs+VUGyybcY8M7PcbGLb8wFiT+CQrURElq/SeoyFIBJo0FZSRnC024Mu8cwEfAgL8+KGoMNfUdaEPB5IS0wYdXO66HOr0AoSoEDBTty9iCeHR7B6RMtXM1WWVGOttYTCCWjWL5+DbO5w+SZCRk0Oj3OjY7B4/cjKhdjNhSAyzmBQqMFhRoDUqEwa9CHEMe+48dhKSpFzB+Ge2wMBXXlWLliKRxyDcJTXkz09SKWjGGstxe+/hEkUgloCyzQmw3oOnUaxToLVDoN5FoN4t4gJ5LGk1H4wzHMBkJIFtiQtpoghQRNVaXwDPYgNuFEldYAM1Ue0lqmkiNi1cNUXoqxvmHYpWpIAmGoNEpMJYJAiR1bl6/D/KftXOSSECXhkxJbXcmAFTHN8slfWqPmKlhxjGSmpYiLAX11GUQmPUamprFu05XshTc/64PaakIoFUFalISOJFTicczP+LHn409QXVqGqvpq0mrHXNgHa54NgbFJTJzugtVuh33FSqRJkjJO5ywpxAqhnlIcijLYFyP/j0QKZzrOMKBYWFbC8q2lxYWs1jA14URtfhFC3lmoC+2YCQfgdk6gyFEEa3ERpBYd+ocGEfPNwypRIeT2Qmc1McitNppYhnu0ux/n+geh0GtgKHGwR6fZQcVVMo5nyJOBGHnrt26B0WbmoDIVikCpUSKSikKeSEHpj+PMS28hNjWLmEICZUMZaq6/EmmjBrJwHGff2o2ocxpmnREplQwDU5NIqpVQarRYs2071EYdEkoZlGYzS/CODAxg96H32TOkVGNDc/1yFFfWMaAWVclxbnIcYfbSnURDYTFqCRSe92FyvB+TowPQSzSorloCWYEDE9NuuJyjSHk8CM3OwFpZhI4ZF9RlpXBNzmL1stWoLa1kifsTRw7j4JFD0MqkWGEr5Plhzrfjk7d3wxcMoWL7eoS1SpybcmNyZh51tQ187qirKIdRpYKKfCVZfiUKndGAYCiEFFVKisk3UYbTbR2YnPbyeAyE/SBUk7xE7rv/cyz7c/TIMYw7ndi4fi3KShxQKuisFUdCJoJSJIU2RoxtEaISEUaj83B6vYgGIihVm6EJpNDXdhbVDQ1ImbTo9Uywb3NpaQkK8/LQ39WF7o4OXLVlC3TsNU52nkKluJBAE9hoJHu0OBF8PuEuFuTJ2B+D5FRFIvZKYVn8BMn/CNeg8ytV8WbZi3QepACHwFcu4qNALEGJHBliyRTOnO1GVX0TegaG2POQg/Q0mNHX2dEOg1YDFxUtRUK457bbEJnzYcA9ha6RUYQSSVhMFly5bgNLdKciEZYXTkhEEKlV+M3vd0MrE+OhXbdhYmyMC7o2rlsHR6ED4XgEbt8s+kaGuVggEqXkgQz1tQ2chFLKUyx5rYIEibkgTh48jJHeAfg8M3wuXLZ6FcY9U2jt6sCmq7Zi7RWbEAoHuXJVp9ZwkRdXy1K8EY9CqdNxoQpJpBoMZiT9Afi9s5ys+tWrr6GmphpScQo1VaWoKi/GvG9aGFOUAsnIowoxklDYKRELsoK5wExu0n+xFF42cZplMGYT9PSe3GLRbH8LLDVKOFEChuwp1By0UhXspNuNw58chnvKzUoQS5YsQUVFBceHDG5xkRvFeXRWyTADc1hTl0ry5iZhFwMYucCPMEYFSdZs8vZywEA2yZ79TgF/V3cvA4xUeU42AYLyqQC+0v/MlMi0DX2O4ENzacAvm2vO3seFxDwlkC/01aXu82IJ/ksBjNlY+rOfJbTH/z+AUYhFs4CrMD4ERlnWe5Fe55xBJoZf3MeLwZ3cBPtiO5bsuMwdxxdroz8GrOS+nv35PwswLm7X7D1ezjv0/x3AmJVL/uMjKXcO5fbR4rb8YwDj5dp2MaievatcEDE7F3LHwcJ95gLAmE3WMoMxI5FKMmDE8KH8AhedZwDGLNC0uCVyQaHPtFIOwHipNfJS4++/A4Pxj/f6QjArd33P7YfsdS41Ry4GMGbb63Lr4OWA50vN4QWZQC6sEPa17HcmNGQKmSi/ko1n/jOM50u2H9tIXWB9565LuWN68bi+HMCYWwCzcC4KgBrlVqkOmcc0xJic8uCnTz/NDMZvfOOfUEhF8BkJchETJyJcTKdR6RAngINih7SEFPdxtqMTL//6VWYfkr8iee8R62VifAJtp9qwd+/HnCh/4IEH2JMwEiGNDzpHSBgse/bZn6Gmuha33no776vkhTg/H8Dx4604dPBTmC1mPPTwA1i6vAnJVJSZfvRMJE/6kx8/zfm/xx57FAadVtg3M+QEOmdycQpEnOchlYiTbW347r98D5s2X4G7dt0Oo57UIgiQSPIZghlxsRizg+i8oVIpOUlPjEZibzHzkok1SSZ/vPXWu/jo4z3YtGkzbrn1NlakoBiTgMnXX3+NGVQbNqzHLTuvhU6jAtJypFJS9Pefw8uv/hpT01O49rqr0dhUz1KO5KdONlzvv/8RDh/ah21b1mHXrjsYvCTwkc6onZ1dePqZZ7BmzZoMgzHB52kCGLNFWZ8FGCsZBInEYgxu/Pr1N/DpkeN4/AtfQPPSZbzPyiVSBsboDPrpJ4fwxuuvYtvWLcx6YgU5MRUdJvDKr1/H4U+PsnzimjVLWE2EZCyJEfWLX7zIZA864+3YcTXWrVvHQBKxOR0OB7q6uvDzf/8FNmzYyAxGys+SjQ6d/wnQphwqA4xUHAkRVCpiMH4fBDB+8QtPYP2GtUxAIcCXgEl6bgYYM765RLKYD4Sw78BBBk/uvP12ZjCS3QozupRKfPD+B+wd+sgjD2PnzTeyNCoBXsQynJgYx3u//xBHj7fhjltuxs4bruV8MhEu6H68c0H8zd/9A58B//IvvozKsmKIic1HLS9VouXkKbzyysuoqChn5ijNCVIsYWAvQx/MZTCm03LMzYfx02ee4Vw9ycresesOnqMMesroTJhEmgBGptEmuMhFkpEQJuYh7Un0OwKXqZ+yACN5C37hz77A800kITqBYFsnAIwZZIY9GNOIsvenkhmMBCATg/Gxxx7DLbfeyCQdVrChjDblaLlwk8ai4AmuUCsxPTWLZ38mAIxPffubqKouZqsUuVKL40da8M/f/Wfk5dnwta//BYpLHDwWaU0my5HhISf+/Rcv8dy57/67UV5eghh9ZkaxgsBjn5cKFX7FMrzEgq6rq0YoHOC/ef75nzOI9qUvPYltW7cxg5H6mu7NaNDjrbfexJtv/gZXX30V7rpzFxemimUytJ1ux9NPP83A5tVXXyN4rdJZO5lmed19+/fh61/7OhobG1l62OOdx7M/+zlGx0Zw0w3X4b1338L69Wtw7713QS4nhjTZYUmwf/9+/Pr117F85Up8/uGHIebCDALOBRNmOvOPjjrx4UcfsXLY5s1X8Hhim7pYjH0Rjx1twd/8z79FdXUVA4wE0NG6pCFLFZ4vApbFhF9hwxB6lAs4aUwQW1IAEg8dOoRfvvQr3H77Hbj99tuZVagktmMqzUzPY8eOoaWlhdc8UkFsbGzAO++8w/6rT3zhCR6/NEYUWh287kku+KR5SXOU1sbf//732LdvH1+bZBMTZDkAACAASURBVJtpHaXPfvbZZ9nakEBaUmSKhCPQKDVoa2vDiy/+Aju2bxcARq9v/jzAOEEejCYjtFo1lETNTUSZTTDjmWLPPaLzsskuUzeFjZoaLgvgXewAnbuhX9hQyUhXoAKPjY0xqkpUzMXBwMKDS9aD44JsC2+hmermbNB04cCbYTDSwhqJCtr6gnMkm50SrX7S7WF9YQrG2053QKsz4pGHH8U8GfLKRFCIxFBKJCxPR/lu6mxlUgRFWoI0Ja6JvUUsPokciUgE0bgfOrUa0QABeRHEk2lM+WaR58iDyaBDLDAPtVyK3bt/h2gyhut37sRQ9wAGuwdw4223QqxWYiYUQEosgsc7y4nAPKudkxvDw8O8gai0Gl50C/LyuFLINzPDYBdJdtosZmiUSq4qobah5C/FszTpSN6SmGxE013a2MzAIC1GtPBT6C6W0yRIQZRKQ0bSCQTqUbU8rXtUdZBMIBSJsO40MbSkYgkK8/KZwdh6vAWnWltRW1MLo8mEvOIShKVy7P/0UzTU12JpUz0zT5KxIBQSEfiqWUklYrhRNTNXqSSRTEZZR1mo/CZPIwIb47zICpR5wfiUNZxJrxop+N2TiE/7IPYT0JeG1zeHUDSKxnVroHPYWWJtdGQU/olpFOc7oDMYeMHoaG9HZX0tA4wEIpMkIlXGJPwhlFvzMdk3gMnhIdx003XQWfUgv1KrrYAlAQ1Gs+CTRH5w8ThmR8fQ034GOqMeGosZKY0ShU31UOo0CIZDUEaB2TMDcLZ3oaKmGpZldYhp5OgfG8a5ji6YlBquFJAbNYipZRDJiTadwLzLw+OLkoCk2Tw2Mc7joaSolIEhkmZNkw562I+WQwcRGBqFTa1jujL5ga2/ehs0eXZOLkdm5phJ6fX6kFKrYCpxMHCeTISRjEUwNTqOc33n4CgqZm8yldmIkJjEW9NQiKXs8+jpHWKQlFgcBXU1KKypgITMqlnrXsaJQFoXSC6VWCRsBhxPMsDIg1FOtTJgyc65viEMEsDvn4fRbuXE69T4ODMqSHvfQ6w7ow4FFhtOt5zAfNCPTaTjHYthor0L+rgYyhhAnBuPUoyCNcsRVivw0q9ehiIUhzqWQHFzLQrqK5GnMaKqrJxBdoVWiUgogOHjrTAnxdCKJZgL+ZFWSDHhHGfQuXTDKgTDUWZzEtspODvH1HuDzsDzwFRTAuhkiCklSAbCUKYkkERTmHdOIj3nh7o4D9JCC3vGpQmMGfPANTxKaB4SSgnyyyqg1DswODqCjz/5CHKtArX1dQjOE8VdxVIbe/fuh0mrxdeeeALyZAJRksW0GJHSKOBJBXjzl8eScB49hem+IVisVpTVVGPCPYnTp07zgcFRUY6l2zdDbjMKTEs6gChkLMdLgS19J/kBUTQOaSSNxHwYIoUUUqMOKbEEAXEaQaWYn31s1MlyCXl5DtTW1KO3tR0Hfr+bN9na2irY8qxwDo9AK1egtroG1RWV6D17FhNuFyqqK2Azm3ltGTzRyt6hUMvgnp9FeW0VZvvHEU0l0bRyuWA0H4oiz2hGgnw/tWrMx8NIkGeYbx5zBJS7fbBTEYBGhcHpScQ1clgrSlBQVw2tRomYWMTyFWmFAJp2HjmJqUEnVl6xCfamOtbXP3f4OLyftsMsU0CpUyNMLMxQAGmxBIbSIjRs3cRA78m9B/Do/Xfh1KHDsJmJaS+FZ3YWxY116B0bQXF5OSfXB3p6WLIzFg5DqVZCIhfBYjfBUVqKs4ePQZeUonTtMvTMurgy6LYbboZUroGzpZX/7U5H0LhtM1Zv2ITYhBfO4x1QK1RwRQL4oK8NsjwLqurqUGYrhE6kQng+CK2G5EnHcez99yCKBJmJVF1fx/Lb9N6zHWfRtHwZrr3jNq4wnJ+aglGng1VjgEihQdQ1jeGhIQyeG0BZdQV8Pg/mwn7IlBIG49c2NME5PAz/vA+WqmLYqquRCKRx8mgrbEYD5CIJewlMTDgxOz8LuVqJotIieLwz0MrlsOj1cI4Su06Nkpp6aIrzEU4DKrmC9MN5fkTiEfS2n4XcH4VvdBx5+XbUbFmPiEKMuEwBTVKCwLgbfSP96BnsRVleHsrLyplxqjLocWb3h5ht74dWpYbKZkJIDnR3dyJfquWKTj95AsRScLs9CMQSCIXjyC8tw46H78cnPWfh9s7g9puuw8iZVnTvOwhdIIw8djJIYDw6D59agqLGOoRng6i1OGATq2A32+CLhhC0aVFVU4uZT0+yXKmYPBItOoiUUtbUJ+kZu6OI/eDGxl3QanQsCZpPhR+FDrS2HIfebEHzlVsgSQGDbWcgkkkYMI+kYqhb0gCFXo3e7gGcPd4F/9QMyksLkFeWh0HXMBpXLkV1dTVCc0GuPFbpTUhE4ghO+zA17ITBrEUo4IdRpUbMS9LNJqQkUmatDs9MYzYcYlnGIvLYJl+WcBCFWgPm3FOQmfXsB0pySUtWr4LMakJEK0VUJoI6KYIskoJoPoK0UsaBEh0MQ1M+DBw9hdnJGQQJOLQasOa6HTAU5EGSFkMUiqL9WAsO7N+PpatXYhkV1TgK2KuQpCXj6QSUxJIPxjF+8CQX0RCTy95cjfIta5FUiBFzutH1xm5I/VRpmUZpdRUOEaAtF0PryIe1ogxF9TWYj0VRUlEJlUIFhVSM0JwLHcePYW5kGtFQAoWlVXDU1EGm1+Hs6BBco2OQxeK4Zvs2GMl/cmYapw5+jMi0C6KoCPUr18GyZhX6BvsxOe6ENQVMDZ1DcWMN/FolDvb3wlZYhsqKOiikcgwPDKK/t4dB0xuvuQbhkXHYFCqhAMg1DXueHaF8A8IWFc9tnycEj8sLX8CHMkc+NixZAg051VAVtjiFtFzK+65MIkcsFOf2nBwex2jfEEvrzIUD+OiT/WhatQJ3PvA59J07h/7BcxgZGUJjXT2am+pgt5rYAyMoIplOEbRhkuqUIJJOoWt6HD3OUUjSEtjFaujCwEBHNxqXNCOhV2HUP4OwBHzfFaWlOHX8GBcQbVqzBmqpDFqFnCXgGUag5EAiAblCStqzXA2bNb/hCnLOhVEyTPCYIGatb26O/bwpgDQY9ZArBFab4JEjsNa4OInjD4ElSdchMIfO9uQNnOLXxTjdfhZ1DU04290LPylCiAV/HVJmGR0ewpL6evYAP/7pp7jnjru4cn3UPYHucwNcJBaPJbBiyTKMDgyR9gQDQ6SvAakEXv8cOlqO4YZtW1kuhoIqqhAtq6iA1qCHc9LFRYCgpFWKKnaT0Gi0MBqoEHAEdLcN5ZWQxhP44M234Owf5LPRipUrUFpVhbauTpTW1mDZujVsh0AJEjpHEbuP/EcogPQHA9AZjXwuJ4koR4GDJVKp2IPO7XTePXDwEDNnt2/fgimXExvWr2YAkaRdKfHGQF/G/4cCOkoA0lgTkpbCaxe+C90nSF0KkVwmXyuARJkkai7QQ30lgEgXrkfRIv1bmhRDFKMiCDEoWpmY8eBoayschUVoqm9AcG4efV1dLE2r1WvQ1NzIcRS5zydIBSLLDqT4j8ZRJsAXItTzkaYQU9IzZsYK33d2/GUfICNNJwBgQkAvfF+kppMtXs0UzJ6XUszEoZRA6M5KpMoJYJQJz57xx8r+TDdISc0swEixq1CMm4V2cxo387vcutnzcTEjExenP10O3BGcXC72JRQDCy4kQln+ecCGvXyEQkKKnXgcZMSfhMg4m7zPSeBT5ov/LiuRmgGFBcehzFuEuJ69hGito5gzg7hcDLDKAhu5YB/97nIAYxZE/uwTX7jv3PF8vhGEobDgazEIu/iaufe88HOFvEVujiT7czb5lc1n5OZJWCqa2+/Cm7lsmr194rz+tJ48ydXlao2G14nM7My5tZz3nmdTCS9fuK5Q9Jn57YJrLG6/C+sCoXWZMSJcLXNN4WdhfuTczfmxlfncxY3LuaSFY/8SA/Uz7Zi9x4WgowAw0j1S/kCw2BELAOP4BDwzs1ixajUXOi/2YFwMbi9uf84HLwKtsutBLss7Fzi62LOcX3Mu8uJn2iK7LuUU7F9u/OW+xvexaCwveP0SDZ2z5PE6thj4Pd8uizaF8393kd+zBGB2zaV1MKf44nLrljA0Lqxdi/vocmMl931C3lI4e9A6TP1Gc4kBxuya/af0R+4MWzyWc2YQjwthsi2YxwsA6+xz5fTxwvn52WfPBRfp5+wt0PosKMsJRVWemRn8/Of/jvm5OWacUIEYj19mjlMRF3mmxfnsxVbeJJUBOndQDjiFru4ufPTxx+jq6mRQjs4yAX+A26u8vAx333M3CouLEJibZ58v2s8oEU6Frs8++xyDilRYFwgGuVXovELspsoq8m67AxWV5Qwo0FyVykjRTILuzh5mw4VCYZa+zLYhPWPWa46eeePGTdhx9TXQ6fRoa2/HD374r8yso7NWOhHlfSb3vXSWXLlqJfv92W02VvIggInGdowUMEilixS6RCI4xybw1ltv4+TJVhQ4HCjIL2AAYGJiArOzXjQ0NODOO3fBkWeBSilnJS2pVIFEIo1Dhw7jk8OHMTI2gvx8OxccK1UqeDxeeKa9qKutxP333YnSshJO5NNnK5VqHD12FM899zzWrlmDz3/+0cz4FKRhCYyholFKRv/gB9+H0zmGL31RYCES64nOGx2dXXj5lVcYZP7q174Ok8ksSMQSeysa4cKtvt5u/PQnP+a++uKXvgSrxcKkDvI3JCnUT4+QB+OX0Ly0HiqlgvMx1CYvvfhLlmQkGUgqXr73nnugUqmZ5Ujtc4gldX+FTZs3CwzGWJQJSsTWo3FmNpszhwuS5iX5Wgn+9V9/xADILbfsZMlIUnuj/C6d0eg7jRXyVycfTPIhJBubj/fsxRtvvMGff+MN1/NZneYvqYV9+OGHeObZZ3HzzTczy4/mGN0HKSKdbD2J7p5+lr194L57UVFWgoB/ns8OtAeQZOtzL/wcR48dx9IlS7Bm1UouvKUxQ/l4mgOUh7/1tltwww03svIVA4wZP9CszL1wTpYgHE7hl796laWGy8rLseuuXcjPz8tYhFGelGRvqWsT0Gk0fNwUiF0E8ichV9A4FNiL1PcskXryJL773X/GVVdtx+NPPI5Z36ywdqVSjAkI+7+w3gjtF2diRzgUZTLPb996G6+88iruf+BzuOXmm5hdSvExsesioSjnmCnPTopcxP6kAsAx5zief+4XTMD61lPfhM6o4nlFc1ghV7Ek5qFPDuKqq7Zh167bBeCe+pHUZFLAb9/4LQ4cOIgtW7dgx47tbIdFbcT2FsEI9u07gD0f78Xq1asZyFKq5Ewioq8jnx7FK6++irraOtxz932wmC2ZNVSE6Sk3XnrpRfT0duGeu+/CNddezQCb3mhgli0VVdx22+247rrrECWVPbEI0UgMb771JvZ8vAff+MY3UFtXy/lwsqj5wx8+Zka1o8AOj2cKa9aswkMPfo7nydy8j/1mR0ZG8W8/+hGvZY89+nksbWpiOxVqDwIXaV3cs3cP3vvd73HFlVfw+kY4DHUIkQiI8X36VDv++q/+BstWLmdbDRo/NO4pf05jldYJguBp3FE+nb6oDykXSv1KtndUkEDxw8cffSyweXftws5bb4VvxsufR6/7AwEYSWY2GufrmswmfHr4MF588UVmJO668w4kM16RH3zwPtxuN+65516o1VqWWbbY7Rjs7WW24nXXX4+rd+zgPiN85rXXXkPHmTN48KGHUFdby8CvUW/Eno8/xu7f/54la0V/9sCO9LTXhyu3bGMPRtfYMCwmAzQaqpwm6ZoQIqEgvDMkUyYAjESdJXo6/S9sUALAmD0wZHe5hUf3z+7WrCcdj/NiTYdkAhgJGb2YRGr23YsPa7kbtLDBXtjAhQMnLRpK+OZp49PyfZJpKvsakHdSIATnhIv1vqmKrbikDOvXbYAnGMCI24VkOonS0mKuevdMujA37WG/FZNGxzEI19KKBYkiaoC0JAY5LVRxMcRJEeJpICwTIyYBa9yO9g0iTuy+CRemvFNYtXEdTp1s44QRsUhD8TjsRUVweWYwOuFCMBJFQWEhCouKMDI2ijBrmOsRDszDbtSzbO342Ch8M9NoqK3ljSIcCrKZMC0YHJyIpfyeGGnrdnTwRldeVAgt0bMZ2hMSIBKpguW3SI+ZkjlhqojWqhk8QCLGMnfkz0PPS2agxP6cn/Vzotgz6YZrYpxNdKnCnkLFOFF4CfjUaLF+w3rW+iaZ1FQsxKAg1VDLuGqG7lMOmUKNeJoOBMIYoIp26s9sxbYQ8grJpUwoy4dNGU3MpKCrTl42LmIGpcUosBWwpF1SqYC1vBhzVFmVSEGSSHMShp67/fQpNJO0qFIKbzyEiflZhMl7qKUdUm8QceckYrMzKCsrwLJNKzAyNoZwIIrG5StQsXQFEsEIV38Mt7VjqrcPepkUZqsJk4FZhHUK1G9eDwP5p03P4VzLGfaxksXSMNpsyFu7DEFZCp1D/bCaTKAlJREIMytUpVVDrlXiTOdZ9LSfRb7Zhng4ypVOLvckSwuu27wRBrtNODzJJJzwPH7oEJZXV0MlkTGzNU5sg6Z6UKuSnJpKqeE+JkYqtQtJXUrImyIZ5jE+3NWHc/1DqKypRWljIzM6yWOLgn9VOg1VKI7u/Yfh6uzje1CXFKBxywbIbAaE0gn25GQJzyQBjGlmRZBcKqncEzBPB8MQSWQkU9CGYpj8pAVjx09BSUwHjZw9zYJ+8omSQarVMsgQtRug0VtxcM8naD19CiUOB6zEgpsNQh5OMPAq0qoR0SoQILncGQ/aT59BsVyJFfl5WL1tI6ZifvSd6UQteS7Oz7HEW9A3BxPplfE4A7RpCWLeOU5uBGUimJtqEBERc1PFlTrRQBBKq4UP4iRLTEkuuVYOfUUh4qEQFCIZIucm0L/vMGTROLQ1JbBfsRyyPBMzQtREQqADv1TMbBk6OMW9YZw89AkmXGMoKinE+s1XwFhSDq3Bgj0Hj+DA/gOoKynGQztvwNDJ45ifHIejuRmyAjtOT4/CWFiA6rJKSL0hiPxR9q2DSYuYNI2BgT7s/d37aMwrxurNG6Etyuc5TDLHYp0K6UgUklgaKZrbChkS0QgmzvQiNDAOsUaBguWNUBQWIaRWICRLsTfr/MwsXO4pmPUWFOhs6DrUgp4TrQjE/PD5pnHTjqtgNxnxycFDzHBtbl6GZCSO3tFhlC+p56S0NCXG4P4j8Pi9qFrTDIVZB3thAbwDboxOOFFQ7MC5nj6Io3GUWOwYHhmB1mrB4Iybx9PaNetYotrTew6icRezosN5euTXVmFseBSJ2XmUFxRges7DgDFJ21oteVApdETShYp085UkgZtCwD2NSO8oy64arGb4IyGu+iGqv6ooD6Wb16CzpwfOvgHsvPFGHP9wL8qsDtgNJr4vbyqGuEyMyuoaGNU6zIxPwmKxMdhOTNXR4X7YrQZmA5/8+ADMSRl0+TakbXo4/bNoWL2aiwdajh3jasgdm7agdtkyJOViTJ48C/exM2z+3Do2gMZd1+DEUC9L11TYi+EZn4LTOQGjxYpkJIro6DAsEjEiqSTKqmoQjSVQmF8I98QkB0aWwgJmp5kKrIgrxJCpiGEXQeCcCwpIIVfJ4Vi7HP6Al70xU9EoVJQcpGopYpAZtVCq1cwsjUzOYODkaagoEI3EeE9xeqcgMqgRlCSZPVZTXQN1JA531yDcfUNIJYmduhSRPB2GXONYUtvA/m/EQEqrZRyMFaoN0ETTsBiNsK1sxDSiUOXZoE1IMN87DO/kBELJCDz+WYxOu6A1G2G02hEcHEdqeBppKmSwmpCyaBAkCchgQvAVFaXhIQkKown5WivGR1ww5xdg6dXb8ElXOwLJBO6541a4e7ow09EDsXsGFipsEcfhTvohL7ahZsVSRIMRdB5rg3d4EqWFZVCptbCUFyMcD8Gi10AcCiF07hxsaiWzjGcDc7wH55dUwjPqwvRcANYiB2Znp2EzG9DdcRZTYy5UFJWgoL4GeeXl6Dt4BHKqR5RL4U9GUbV2BSSVeejo7kdwZA7JOT9GBntRUVEImVaBooYalDbWIy6V0c4JtViOpC+IsbYOjJzpgj7PBo9rAoU6DVJkjC6TYS4WQ0SlwuqdO9E7PoFzzjE01lTDqJBitPMsMOdnyXdig9H5gfSWVBYzLE21SObpESESL8l9z/iRDkZ4/wzL0pApZNCkZBg53oHpIRcDLFG9Go2b1sNUmA9xIoHg5BRO7N2H4e5uDlSX79iO6k0bBOl6Yr6RHBAXQogR8frYi5gK2gqKC6E2GyCmghjnJMb3HoVv0s0SuLaycgx0nEHH8CAkRTaWQY1RAVsyjZVLV0KjNyLpn4O77Rg8JHUeTcLoKEHPiBPTEx6o9UYYigqQJpZtOIyKplqU15Tz+bHrgw+QcruJpI6S5auQLClA18QYAyAOSKFNpDAbDsKxvBkfdnQgodTCUVKO7q4u9mr1BfyQ6zVYsXoFnw11iTS04TjM8TSaG+shLjAgYpLBK03CNTgN15AbfnEMRXYzmh2F0JLndzKBlFaOqCQNsVaDSCQBUUICuVjBkuZHdn/ETHdSMvju0z/BjttuxpXXX8f7zNnebvYYoYKPyrJSGDQaPsNHJElIUiKoooA8LePzYf/kBHpGR9j/Wp6SwKrW8zmCCrLcfh/8VNxFjFqpFN3dZ+HzzmDj6lWw6g1oJGlsjRaJsOChQwERAX5UOSwWUfW1oFohZKAzSULKeTLQQhXS7VyJTHEBJaSoyKCkpAhajQqhQIDVVCj4prFA12bfFQFp5DFK1Z1hOvMyGJfG6bZ2NDU2wTc3jwglcNJJVv1QqzWYm51FIhJDgdWGvR/vw4YtV6O4tBiemQn0952FWEJV2jIsXboaw0PjmJr2waA3cYImFgvCYtZjbHAQnW3tqGmoh1KtgWd+jj/Lbs+DVCpHSXExgsEQB50EAkoVBOoRSOjls69Vr4UoGkHXqZPwjI+zZy+d8w1WK+ajURSUVaCkqhoavV4A1MQi9vvt7OpiuXyKlajylUAtkstd0tQErVLNZ9xpYgIePABROomenm6sXr0ShYX5nOShgj+2bOQSsIw0JWOyFNNR3EKtenEA6lJMEYqnWFY5B3jMgooC+1SoHqavLKgmTwCxSR/au3ow5vfhnHcGGpsdN9x0M/LMNohicZ6LgeA82k4dg0wtw+p1K9l3nWwayCOW4hwqQKRKd/7KYCsXgM9MpMBJW0HGlZPLmSI4wT9wYdJ3QaSaY9eRm8zOXicLdmX/TeOWvJVqampYUolA0CyoKDx3Rkb2fFKdU+aC5DF7O2WTyLlsmyywKzSu0K4E3F4GLbhcpp0roS8NSubG0Rx/Zdog63mafebLSRqej9Pp5M8JUQGYzk2Y099wFTaziEhOK8qADRUAZNeHxaDAZfvqMs98oQhZeO4FoNp5PEto8yx4RuNWuOcsCJ9ts8tLzC6eIws/62J9Jlw3y+zNBfCZFXwZL1pK9lAyiRL5lFQ3mUycAGKwPbvUZpKfWRA4B59Z2GJ8G9m5cAFWWvj3uW2Rue8MS13w08zIW2f6mua9ME6F14T5thC0zQVss2NvcVdmxwE912JQZeFzXgDEhd+n2VaD2lBgvwsF07RejY1PMEtp6YqVnMClhDxJnC0e17ljjn7Ogoi5Yyr7N/8Z5tul1tQLc114kgVjn8ZppkA7t60W58Cy18iuT1T0c7Hr/pHl4jPMv9w2/2PvXQCi5XjwZp9nQc6OM+l/7Ir/Na/nekIvXBMWAnn/JZ+WI3d6uf6+2GctALYz+1d2DV68rmXUzjNFQ4KCAH10KBzC8NAwAyn5BQWClyDlLs8XbS1cE3m8CNPnvB8ysVWIkeienOQ5QGcPOq+UlZUxKMEy+Jn8HL2VVCUot9vZ1cl+hASW0PylNZ6AIGK9FBcXs88aJddZYY3BEDEDSsPnhnGqrQ2BQJDX4azCQu7eSz8TyNfU1MSxxMjwCDOHyM+a/MglPNepMCaz52ekUYuLC7Ft2zZodQSO+Tj/THkd4RwpY7CPfd8kEs4HnDp1Cj09vQiFgnwuJFCpvLycZUzpOSivSeWolLOkLwJq6ezvmnDhTEcH+vv64fPNsQqbVqtDfV09Vq1ewUWm9NzEoiXiB7UpFavt2bOHC0YIBKDfEWGEzhIswSyR8Tn29ddfh2d6Grfeeitqa2uZCUX9cOx4C8siUpsQu4++SFaS+oPal+6BLInee/ddDA0NMUBaVFTERWskFfnmm2+io+Ms7n/gfjQ1NXABevZgNzo6hldefhnTHg+TIQjUoOtR38ukUhw7dhxvvvk2Vq1agzvvvIOZbCTLSOdN2hIoTyDYJdCZX8LgMTERjx49Bo1We2H48/gTFgIqiq+rr8MDDxDQo+a1iHwW337nbdx/773Ytm0rk4eIQUVe73v37GUApaDAwWd9miNkEUFrO7FWa2ursXHjelSWl/H1CYjJntPo3O4cn8C+vfvR2nqSP9tgMPA8mvf7WFmFWFxbtlwJo8GYIbsIBXQXcIuMh7hUjhMnTuOnzzyPQMAPm82KvPw8Ho9M0GKWn1BYpVTIsYuAakcBUew4v8ggenbvzCS9ZSo1A0Q//vFPGFj/whe+gJOnWvHO229jWWMzdt1xO+dx6ZpExFGRilI0nGH8kWyxDL998y28+upruOvOu3HXXXfy39IZLFsQlC1UoHFOoBThJ8RWJiYyzYV//Kd/RF6BXfAbJh95mQx9fX14/oXnEQ6FWeKUCiVp3FL/0vWmpz147fU30NPXh9LSUjQ3N7OkLsmA9vX1oqurm8crewXm5wlepeTpF4txQeVbb72FEy2tKCkpw4YNm6DT6njeUh9R0cOatatx8803ceEEsUppLB05cpSlcgmwvPnmWxh4pPlB90SehQSG/9Vf/zVLpJL6i0ajY6DxlVdfwcEDB3hNWLt2q4ZyTAAAIABJREFUDTOzjeQ9O0cKYHQ2FfH8ImYfgcCbN16JxsYmXlPJr5TyeEeOfAqL1YKHHvocqpilOJ8BDyPMyBw+N8JEturaWga4aQ7RmkqAMPUHKdKQyhWtk1QIQ/OXmMLZNVvoL1KATDKg/u677+L+++5jYD/rN0trz4svvYSmpmb2oKT1l9rgly+9iNbWU/jmN/8/VFZW8ZpGjPTf/e53PBfvu/9+bKbrxGJQGwzY/c47/Pu7776bGezUn9Q2x48fZz/JLVuIBX0z4yB+nx8vvPA8P8MjjzwC0RcfuDo9PTuLzVdsxc6bbsDUxCgsJj0jtoTKkkkr0Zy9xGC0WwSAkU1yLwCMwt55IUjLHhiyG8HFN2jBq4MaY3x8nCdx9nCcG1RcanPPDfZyD0yfBRgpgUlJRsGslKrYaA8gvW7aTKLRBPbs2w+L1Y616zbwa6wtHoniVGcXswzXrl3NBsOnTrbAN+1BU10dbBYrL9hUET05M4NgJAKDyQCLSQNpPA5pmEAboTo3KpMgLgH8oRDGBoegEcuhUynRfqYd4XiMN5bq6lrWR3ZNebBy7VoMjoxhcsaLFFVUqVSMyJOOL8XwtJjKyRhWLEKxo4CrH6I0SPR6rsj2eb0YczoRDIaZGk0yWZQAJ6nA0929sNhtKHXYIU3HQaq+tJBl9beJRk0VC1NkgD49Bb1GiXyDHiatEsFoBBLaiEUSBg5DoSgG+gagUaoZQKLwuKCwgNldgVAQrqkpeCkZ6nSiYUkzljQ1QquSQ5SMQpqMQUGV6/EkJ5WkcjUDOUnEkeKrC1XGQoAiyPBRIkWIrRdWFSvI3zAWB00/z/gEDny8D3K5ElZbHs729SMhl6Ckvo7BOJIo0Gt1CPoDmJnzcSBrNuggpoyPgiQZZSguLkFvawf2/eY9xFzTKLVaUOSwQmPRIJqMQ2Mwobi2FqXLViAejCARiqLn+AkER5zIV6lRaLXA5XEjoVagbPMGTrqGEwm0HjwCRSCB4MwcTDYrlu+8jlmHvYN9qCqrhKuzB+OdvbCTDEM8joqmOrR1ncX4yBjKSko5cCSz7lqq5C4rhq28FGny1GTWRxqH9u/D+MAgNi5ZhoalzfwsxAhxD49gbGgEMokMJVWVMJQWI0RMUArs02KWdBSnIlBKRYj5IwgFaIE2QMrMnxgnyon2L6cKq2AYwy1tcHZ0c8V6QU0lqteuhESvRkou5cQwMxIkYkTJJ5BZ9yLI0sR4oc8D4moZgxeahAhzJ89g+NhJpJMxqMx6yAxajI9OIB6Jw15YjPptm5EuFhioJ062YnRwCGqxBLJ4kj3o3BMuHtdSnYblWnuHhuCanIJerYckFsY1m9dg9bpVrNUtCUYhj6cwOzQGtVwhbPqOfIwND0McS8AqUkASiAIqKSajxEAswOx8EFJKB8bSbDYs02sFrWyVGoE5H0obqlG4Zgn7GIpjcXgOnsTk0dMwSOTwaMUoumkzdGUOrh6SBOJQ6fTwRsLY+9Eegeno8kGVTKPQkc8yB/aiElStWo20Wo/3dv8B/f0DKDKbsbW5Ae6uDshjEahMFhhrqxHI00KUZ4bOaoGWpE0JxJTIEKEsm4qMk6N465cvQzI9h1133gWZ3YypqUneKLX5VsTm/bAptLwpkuwsjdMTH+wDnB74E1EUr1qK6iu2IK5UICZLQ0mJgVgcYdrsxDJI4xKEJzxo23sAA8P9iIX9KDWbuOqLEqpnu7shSopQkleIoZkpWGrKWa5SGU/DeboLbq8bhuI8xJBgrXJJQoq+oQHojXrEAkGWN9WIJFAp1dDYLJiMBpFQymEvKGRJaT+NkzEnJOkkEg4zbrjjDsw5pxDrH4UkEEKUqjJlIvhiEVjyHZATY0+jh62sBOO93YjROpRKQxtJMlOPiiKkcilXGckVKl6ztWWF6OrtZR/RArsFrZ8ehcNo4wRiR283usdHUEHyJ8Ul0EjkiPsCzHileUB+clKNDEoDSWNOY/h0J8xQQK5WQ1toR1AK5FdV/m/23ivGsTTNEjv0ngwyyGB47zIzIiPSu8rKquqqLNO+2ozv2VlJg8WMXvS6CwlYYCEsJO3rSi8zAnZ2e7TTPTPtq8ub9N6G95bBoPeeFM53eSOZUZlV3b0DaB6UQKEiGOTlvb/5/v//znfOkaKIX3/4gRz8Bn2dSBfzGHnhBGKzK0jemxfWWdliwMnvfxWfTd/Hw+kZXDz7ElLBGHz+NtQoLbe9AXshC2u1BK+/VVhz3GB4m73Y2QrAS4ClUMRuMIjWjjZsBbfR1tWJUCQqa2AqkRRA69U/+T6sPPTQKDtXRjUcx6fvvwdLkxOnXr2ArZVVxMNhjJ09hVImi1IwiupuDDb6UwR3UHVaoPM3YTcWwu5OEH3NfhR2IggtrEFnNKF1eBBxswYrgU0cGRtHaCsgh5Wzb74mjDrOv8DMIuxGMwxuJ+6sLWDgxCT63H6sfHoDqc2A4nvgtmEpuIV4PiPMJ5fVAU2xCm9bG7wd9L6roqO3H+VwDDW3EymrAbfnZ+Hr6EQtWcTKwiqMNocA9NNzZB3W8OqF88glI3CzyCZXEO+ForaCmk0vDFvKkBcjKVz/8DOkoikUypRnZKGMFsFEBAdPHcZobzcis3OohUK0o0VTq098fri2FRI5GB1OHLjwAspeOxKBDfz9f/rPaLe50GJ2wNHaItKm5kRB4pGOVYA6QO9tgvfUQcDtQTUPVFIZxDbW8eDqZRwePYDuvj4USKxyOJGnTHcuK+AM1SdYGGbT25CLRmE3G5BeI0i7g6JGC//QEHwHx1FzstrvrsgPD/X1YP7mdWxMz6DD40UqmkCTzQVtVYNQNo3+k8fgHR9CERUYShps3n2I3eVVWNxOLIa30D1JltwEEMsjvbELncWG3XwGtnY/fOI/rUMuuItr732Albk55MpFvPz976Dz8LjMP5FhZ+K5UICZFZtMLLAqgIcg+k+LEkMRelbkBaMI7QTE11JfBtKMpxoNUkbA3teJ5vZ22C0OtHhbUWLsorT7j/8O2lgUqVIF9p4uRApFRFZ3YNGZEUokoC1U4DCaYW5vRstoL8ZOHUNiewvhxWVUtEb0TBzBaiGHOZHNLMCWzmHE34G79+/h6Csv4+bKKn596RoOjE9QABM6kwHO1hZcvX8bA8ND8LlcsFWByd4+9HqaYTHpkasWUHXqkWWSomzEznYEVZsOHU0OGHbCiD+clnimsRmR1wMt/X3YCYSQSxUwPn5U2m1hdUWAVkpM/6//4T/g3/0f/zts3DOWipiZmxVv7k6ClRYLapQ2RxU6russby9WoaUih8YghXWbkTCi2awUENGfO5PNCZjDQ5/X3SLJ2e3dHXx06WNMHJ2Av9Un821seAT+JrfIhcdCEWEyMnnkIpBWzUHD5PMeM+lJFlFJymilOnZzY0s8d5jocDhtaGtvg81qRjGfQ7lUFEY6qzy5J0xnshLnStUa7bYluVAWn3IdauUK7t25i4nxCVgpj1ytIlMqSIEN97pUdwht7yAa3MXtm3dRqhnw5lffgtdjQyoVglZbkfNCS0sntndimJ5ZFNkYAnYsyBkd6YfdaMB7v/oVbj+4j66+frR3dyORyiC4E4TT7sR33v6OHHa5d+UejQkweulmKQvPYp7VZXhsVnS3+BDZ2Uarz4ux8XG4W3yy989VgbbuHpH70VRKovxBT+/gbkgqmXldypDxkM5mpbJCYGMLZSpXVKuIhsPwupuwvLSI69ev4n/79/8ev/j5TzE6MohuzkV6IVBdQsOEiMJKFBBAgODfJsursNOUfbkCACggnsKEFOWYBuaLmhTlnC1FMvjlO+8hVq3A2dUJm8+PiWMnRO6MHpUui1kYtztbq7j74DZOnDwCu5VqHtW6jJbip2Q2mRWglWDKPjsOJU+qSPY2JifV+3uWv5167hSezTOkWPf+Xk8sNQKMjx8/kkp8qvKoz86EAKvCVS9SkeZTL11P5go78BkH3j2wrn4fe2BLA/j52ybBfxuAUT1r897Vs7bcf90L5ou/mydDFWBU2W1PgFIBw+oAGnMBfDZhptbH37NyAb9tgl4FD/aPwSegggqAPS2huF/m8sm9fLmHZeM9fjnAqCT390CgOuC9N1afAkSfbm32yW8GMH6ewfi5fpPBt4+xW3/Ts3I6anuoo3Y/+Lsf7Gpsfxa4qO2/H0B5Vv/Ktfb5Ij4rv9QIWim3znwPZbMVKV6qVjHRzILqtfUN+f/EkaOfAxgbgcL9AGPjcz2rz37bufhF728c/58DGKVNngas97e5Ol/37vN3BBgbr9N4v/v76ov6sjH2Nvb9bwow/qZA7G/U/ntF6k/evf/evyz3uP/vX5i3/B0Axsa4r96bumbJTK3H/8YxqBbfi+pDXXa78X2Nz6iQQ5T/VPa3+kzqZ3ltpdBCye82ru18r+qbTIlzfoa/c81T83b8DGOUAIc6ncQqkSGlfZCQCCpPyeCr+wZVhk+RAWTetq5CsMe+VgpfeH0SGFj4pSbWmX8ikCmgJf0U6/+U4gdlhWUCnKBBmeo5+fzeOk2GXKGoEC54bdX/md7KBKm4L2WRGwvczCaTAq5RXaNSEHlLMo5YzMDcsCJlqOyDYrG45GP5OkE22gopal+K3KqaC+dzcz+ngp4ExHgffFaFZVcW6VsDQZ/tbfGuZmEJvSUVELWKZCKJUGhXQAPajonNAD/EvVndYoDtTxl6PhNzBHwOtZ+Zj49Go4o0PXOIZKPWc7DsrxnmdTQa2Ow2dLR3yPcyX8k9aTaTFWlbr9cndgHcs1eqZMYy/tYZiSQRiQoGmap6LC0uCbBDAERlhKvjUh0PfA4CU3xe9kkgEBDbh4H+XgGkSKZhP7DNKUXKaxIgY5ezEJHfzfYgkNrS4oXFzL8pKxf7SN3bkI1J4lE8FhdQeG1tVYpQ+Hen046Dhw4I8MvnZz8RaOF/vC81Rqqxjd+/th7Ae+9/JEXUYi8nPnwFRZWFCmLM3Yoinw5f+9pX0d3dJeekarGg1Aqoc7we56ki9vjxFH76058JqPXmm29hiuzid9/FgeFRfOWll2G1meW7OK6NJqW4j/dbIrGqCly6dAWffvoZLrz4soCz6v2qba3+zrEo3n86nbQ3GWsEGP/lf/dnOHDoADLZzF4M4nj62c9+hg8//AgnThwX0NvlasLOzo6Mc7KLmWu6fPWqsFUJOnMdpjIL+/PkyRM4d+4sOjo6lAJEgmd1f1SeUTkeP/nkM1y6dBX5HFmWCiDHMxVxBXqd9vX1KGxspSNw89Zt/PQnP8FrFy/i1VdflQI2zoFCsYC//eEPcfPmLfz5n/8POHnqlIBp7C8qONy7fx//53/8jzKeKAH8R3/4RzJfeU2+JvK9tRquXb+OH//o70U+ltiVglEUEIvHcfDAKN766hs4evSIPEehmBd54FAohL/6K0q+3sXQ0LDEAoKyLDBQYq0S0xibyL4dHBzci5u8fwKkLDZgrFNBcYKLBGB/8IMfiAcl5yj7g99FpuqVq9dw7oXzwjDmmF5YWMALL5zb88Rl7OZ4ZIHCX//1X8v8OXfunDwTCxEojcx7/4M/+AOZPwT5+TrH/A9/+LeYmZkW4LHF24KpR1O4f+8+KN/7ne+8Dc1f/OBijcalZ86dx7e/9XWEd7bgaXLI4cgiNMsc8vkMIrvB3whgVBcw9f/PW3S5TvChOHEpkUp5ITa2Gli+bJPwvO95arNSD7jsDLJWuB0jmMdFhAnk7UAQly5fQ09vH8YPT0rixO5wIRZPYHZuCel8SRLl3T1dMJr1WF1ZFqDF426S4Olh8jYcxszCAtK5rLx+bPygML0MFSa0KnLYVTzpqpLc4AA36o2SsPvlL34pAayvrx/nz19ANl9AJJ5Aa0cXwvE4VtY3BKBsalZkAhOJmKDYnNi1UglmjQbDgwNoafGJOSzzBazYYeDj4kPKN4O40WxFe3snMoUCHi2vSCW3x2GB3aRHrVgQQNJmdyIST6Gnb0CQ/JnHUyKZ6bSa0WyzwGOzwOpwoLmjHcl8XgAzMhgX55eEQcbFnIFheHREaLgc4OlcDpuBHXz4yacIR6O4ePE1ZBIxdPq90FWL6GptVcBJvVGSW5SprVIPXqdUPTKwqd4cvJ74VNR11xs3PGZWz8QSiK1uoJRMI7i9i3AsjoJei/mtDZFIdHl9otNOD0V/ZzvS5RKSpRIcHpewYibHR9HV2SpMz3wqA7PJhpsffIr3f/JzdHm9mBw7iHIxJ/INw2NjsPn9qNkdCKXTAo7XUhlE5hexeOsOtJmsHNPIUhw+e0aYiBq/G9lYArpkAflYSujzroFekRFcmp/D2MFxpBZWsbuwJFK3hXIRvadO4NH9e8Ikddrsstg4mt2IZZIYPTYBR0eb+H3pjEZcv3xJZGvtVS26nc0YPToh0rBkjFz/5fuIL22KxGXr6CBGXj6LqpNgKTckkISuRkcJhaowmShgWq1qUaB2N8eupgaDUS8eo9ZSBanVDezOL0ulDdm1JosFyUwaVlcTLC3NKAtjt1Zn7iqsU1NFA0tFVL6R0xSFGaVP51FLZFDJ0Ai6BA0T6hotAhsBFLNlNPs7kOCmpMWNnKUKu8sKr84MTTwNbVlhbWbKBeicdjyen5PKLW6kjFqjyEOGY0FcfOtlnDt+QuRdtdEkCjtRGLRmmcc1qxEakwaFeByr1+9BH8+i2WrDTioGQ0sT+o5PIEcGgsaEcjwt1fFFDZBLZ9HscGF5fgG2Zjc6jhxEVF+AzW6BZnodi+98BrveCE1fC3xvnpO2u3flBorRNJxtbViO7GLqxl20Gh1wVQG31QqHzY58qYBEPo/24QNo7u7DjQePsLMdENnC8Q4/7JyPqCJTLCNnNqH7wgm0nz6KbLUsz5cKReH1eFHOZsUtmrFg6eFDLN16gNff/g6K1TIe3ruDte1NeNpbkdgNw2uyIplLo/fAMNo623H/o8vQBuPIa6roPjaB0ZdeRZ5m8AYNDNS559i2mKG12FCIprDxeB5rj6ZRKuWwuTiHIZ8XXb09cLf5BTgKbwbRYncjZQB6XzkHu8cBjdWOxXc/wubmOoxOqzCwhwYGcODoMfHE4tzeWV0XdmGz0YJDE5MoGnSIlnJonxiD1ucFYinszixg9uYtrK6tYLuax4sXvoILp1/E1ifXkV5YhsvtgNZqFKlXh8eLWw8fI6PX44U3LmL65jXEYxFUyyUYKlW4HA7xolWrrvw+PyKJBAx2O1ZW19Dd2YlzF1/B1GefSSzpnhjHwzs3sR0O4ivf/obC9CrXUN6N4Nqv3kcllRXZ0O7jh+Ed6sbMnXvYnl1Gm80t8sahdAJb8ShOvfQCbt29K+A1i1a0+RIi2QwOv/Uyasks8tNr2Lz9GG6nC70nDiNl1uDKvTvYXd7ExMAhjIyMIq6pYisTw3CrF2uPHqB/cBCdXZ0I7AQQiURQrZThtNpRzCgM7r6OLuRSGbQOjSC2s4WqWS/FIIF4HL5DQxg5cRRmmn2nitClCrj/0cdo6e6Ar68LizduIJKM48i3LsLsdGLxxl1EFtcw1NmDrfV1kfg+fPEVbG5v4vGt63j53HmRc4ksLktxintoALpmN3ZmZuBxOLG1volQOIQTL5xDjetlpYb1qVmZP4zF9xdmBWy16kx4+M6H0O0mRG659dAgfMP9qBTyiO7syqFrNrCBpk5WAFYRnJrH4f5hkZP2HxwWr8MbM1No8vpRy1UwvbgEk8eD/oMH8dF7H6LL5MKJiTFsba0AlZIU62gtBmRqRejsZhybnIStqoUmXUR8bUu8BvNUcqiSnW3C5toStrNRRHd3kKLEssUOu9mIzoFeKT6qlqsCipM93n/qBAzdLZh7fB9Tt++izepCs8WBjuEBXL1zC82MT/RBFXKWFrlaBaMvnYZ3bFTY3VWdDvYq8M5/+htszS7i2KEJmA1WxFMZYbct7Kzjtd//Jpr62wBNCeayBdVMBlqDFuH5Wdy9ehVWuxPnvvEtaGjQaLJgc30Dq0vzeOGVCygGt5ELR2DTGBFe3YTH6oDO3SyH8qLdiKXwDpxuN/r6BhCbWcTW0rLIgi+Ft9F1/BAGh0agyXObrxev0ulH92HxeQQ4MWmNAtYv3H+ExeUlhFIJXPjW12H1+2DU66Bl5SXXO6sNBhYZZChNrzDS5NRERjyTk16P7F04dt750d8jObeG71y4iHwihTQlFO0mJAoFMAqaTBYMnzqBZqcda++9j+jSEtKVEhw9ncjWashuR2Gq6nH3/kP4nR50tnag4nNA39mMk69cENCXBWqVmhYGVzNWQxFsB3ZgrGlgI7KVzsLraUY4k8U/vPchdC43/uxf/EtUkzHcuHsTZZsJd+emcPL0KRTSaficTgz3dotnC/dt1MEgGFzjPsZoQ75SRcVUg53Jl4U1rH54GYjEUNSUkddr4evtQTAURbFUxatvfQ1ob0HeqkNWfBH+LzB2vf2d74k8cjwWk8r1Y0eOyp6qTAlcjQhnQU9J21pVipNqXPUp7VTVyPpSNOgRKeVwe/qRFMal4wkkdiPoaG5HIVfCw/lpDB8+iO6hXiRzKZFBdVltODg4JH0w93gGuXQGXZ1dmBw7BBP9mMU3T/gje1JeijeOUfZDlNuhRypZgIxbff19MPCAzH2fVP3WrRHk4K0TpQmD0SzSRfFkGl6/kmiJRELIptIIBXdx6sQJpLM58Z+tEKDL5+Dx+uRvLAAkC/X+7XtYWtrAubNn8PIr5+BusvJ4K1X/VqsLkXgWgUBYZIu4z7WY9eho96PJbkapkMPK+jp+9e57cDR5RCKVFfdk1X3zG98UX3KRvSkXYXc4kMwWcG92Ee+99z5aPU34w+98G4/v3oVFr8FL588L6JQvl0UGt6Y3SsEAky7aSkkUBMhy41mA/ouUqWHyhAfNfCYr3uqPHzySVAT9dtpaWzHY3y/38D//m3+Nv/xX/wrbW+si2fvHf/B9OO0WScBxDBL84lCkv1BFx3348xluzzqbsT/Yh42J6C8DGKWOMF/Do+k5aG12NHf3YDkQxMjYYSyvrCKVSCAdj2G4v0fm7u0bVxEJ7cBhN2JgoFs86j1ut4wni9ksfiB2SkTWEwxSAS9eLZKOlbNDY5L7WQDF/mfjc31OI3Pfm1Sgjc9LQJlsstHRETlDs2+UZLAGhnpBrfy+Jz2qACe8S7JJ/jkAjOrj7QdWvghgVIGNp5uGO3+OiecDjGryi59Tr8+zHuPEPxW42JhAa0zaq6+L/2g9cd34//8WgFG99tOgiAJkPnP+fAHAKHKSz2HZss2YbHv8+PGXMBh/E4Dx80Crmtzen89pnDss+lE9JFXgmf3a+JqavFTGiQKock7sBwT5u/q5/X3Cv5El86y+UmPN/utxZpWr9aLXOlte5BlLCsDIm5mYPCoABhmM/JsKzuwf/43jaD/g0vj7l+Wufpu//3MDGNX4/mTuPHmaL8v9Ncbe/e/da78vYDA+PZeebsUvBPeeOeGeJko2Xps/P4+J+jvfQx1g3P89je25/zYbmbL83LMA2v39wf2Bus7tL6BR/aw5vrkuqfk1FZhr/P7G+c33qSCleg2+lwAG74sJ58Z5T1BCBSfUccJkNO+HsUr1U5b5XAck1fjP6zfGDt6HgIzMp9TBFiV20I9OKXJRC1MEIKCFldksjCT+/SnRjIY9jYB1BDCo4NagLMDtgt7A/Z/S3vxu9Z74/QQX1GdS75P3oNex0EmJHcrzVQWcIWBBAIsgFMEvUd2okyYIemk0VZGD5T/GPXU/TCCBP8s1Gv5xP0LwU31OOR/mcvJeKWSrF+hwDeVn2e5K/+lFrUwdE3yNfcG2VIgbTwrC2H58nXlk+rqTSCB7cJHcJOswu8dEVPuUn+d1eE21SIXtRtlWgmhsNjI1CSgRpBUAuFKV3C8leJlDpIQlC0T3yzBLEQ3vta7ewPblcykKHjT84XeXROaW4DIlH3kfZJBScpaFzcxVFnJ52Z/x/CjOpFqtjBUCXbyerPc8GYmUtl5y7Q3RTVSveA7hfXLMNXqNNxbRqXshNfdOX0Hu1ZVH4/pXU55HAwGkhJkqTEETMpm0nANN3I/XgTZh7/KMVh/3vKdUmuCeTs4Ue2OkouyDk8m4SJSSCcxn5TOTySnjuVRBhqSYckWUsAiSy76zQfKf11fnszwjVRjzOQEXyejsG+gTq6JMNi1zn/1IQlo4HMby8rLkw+nHqe6feA0qubCw02g2IxKNIBIJSz+LcqXPJwxOtgeleO0Om/RhKp2Ci+otAhCL7AYCgR2srKxJH9ltdgGXW+kny1wM44FOI56bJIkRlFxaWhJgmuCaxHSe93M5rK+tyf1SWpiWbkrxklJIwWvfvHlD2pUAPxnSbDuCzxwTZAHyzMo5Sq/F2RkC0RsIh0PCUiUAzf1/axuBb445qgOaZX4S+L9x8wbWVjf3iFL8HgX3qshc5pjg9xKkEzBbq5HPMxfNsSJ2IfXCRn7u8uXLuHLlijCyz549u1e4wXYnOP6PP/kJ7j94IMQJ5jcJHpJxyGfluFcLQvh89FKlJDRZpXxO/o32OxcvXhTGMmM++5UxgM9DoPHHPybj+aGME6fNhQsvviSAMYkAmr/8wes1glonT5/Fd97+JsI7m+IVyAcyE5Et5EQmNRIKwu97NoNxTyK1YRP8RQuxuihy4jBIrK2tCVWeN9y4wfyijdizNjNPJvaTCkmpzhHvRdLWjUhSN1xHk8oqPv3skvz89W98WyjxpA/z/5wwN2/dh9Fgk4rhtfU1mK1G+Fq8Ql1N5zIYOzyOzp5u3H/8GKtMrFK6CTW8RC8a6rozGFerMGpqUiXOCgZ6qWhMJuTKFYRCUfzob38Eu9EieruvvX4RPX39kqjO5gpgrSiZgBwUIiFQLddRdi021teQSaXQZLOLWTODBKvSTUaDJOnUxYLBezcUFkC1rb0TO6EQbs/PIVVqQz/lAAAgAElEQVQswm7SwU6GDQGkfAGeZh9WNrbQPzgildpzMzPIplLQsionk0QyuINjJ45j+PA48kxHmcwyEWORuKLtnS+IBKzX54WZlfTVihz4+TzrW9tY29jEyvISTh8/CqtBCwMqGOjpht1qg9XqgFZnQlX8OjjRSkS9pMqFwU89cLAf1eDXeOAxFQvYvHMHC1duocPhwebymvjOjZ47g0+uX0UgEkF7C6tpKsJMTdXK4tVUbXIilkvD77Tjwokj6G9tQTGWELZfV08fajojfvHTnyEeDOHiiy+h1e7E5twCVwV0jB2Ee3Ic717+DM2d7ejt6YImn8P69DRMTPpwQ6jRomtwSCQgI5T6MxhFjkynMYknX5QyVlcuI7QTxOHBEfhcTegZPwCtx4lqPg1YrZh/NI1rly6Lb93w8BCOnD6F+blpPJp6jMGRIXR0tgtb6oN33hX/HTKgyrEs+k9MoP3IQejiKax8chO7d2agNRnRMjGCrlfOQuOyCQAtMZfVLrqisB0NVQ00ZW7MtOIDWuSiZmFytYIavbiggY2TKccq+RqyoRCWb91FIhgRAHP47Em4R/qQMQIpKusRKK5pYa5SIlULgwTSPCqZDBav3xFJr57Dh6CxGlEzm1AqcwhQls+MxZUNzK9swOFzYzu5ge6OZrzYexCp+XVsz8zD09YC+2A37sw8xNLGOk4eOyn3NDs9h47eHkwvzGBleQ6TA0M4f/I0UrE4duaX4S7rkUonMHLmGHR9fpgcdsx9eAXFUAzNLhfWdrbQOtqHwZOTimSfxV4HQckSskOTKQD5KqY/uYr11XW4+toxFV7D8KEhnDlwDJrHS8gn4jD1tULX5UfwwSy2rj+GJp5DoJTDeimDbl8bOnx+tPS0QG9WKuIoTJYksyKTw3ooini2gI21dfT5/Rht9cGjoT9iTBgbGb0WJacFB04eR5PfDy0ZHFUtyskMtA4XUoFtzN26hb7OTjy+c0cSsv2jo9BZTdBaTOIjtbqwgI7mFuxEQ+gcGUTHYB/iC2tIrmxBZzGKT6HO7WMOEFarGYn1TczfvCN+ZWMnjiO4G8HK41lUEklhvpsKeXSardDYTChYTegfGoTX7EA2msZqMgzXxBDaDg6JR2BybkWktynFnY0mZEOCNp+ACOVwBHd/8S40sTSshapUw3HObhZTOPL6KwIYQm9QmGMbm8hRbrmzFe+9/yEs+Qqaixq0mW3o7u3AjRvXMDpxGK0tbVhcXEFzTy/a+rrE0L6aSSOfyyJPNrXFhEwyJZvprc1t+FrbEN2NQF/TySaCMn2vnD2FX/3y5zK2Dk2M48ad2wJKvvL6RViam6EtlZANRXDj3Q+ARFaY6u3HxtB2chK5rV1szSwJcGrW6MV4neyi1d0AArGw+Noy4d3qbxW2YsvRQ3C5PFj97DZm//FddDd5YWxuwuD5k9jNp/Drf/g5suEkvv2934PzyEHcm7mPh5c+hTmbw/j4GI4cm8Da5hpu3r6Btu5OAZxXlldgN9tx+sgJ2HUWhDZ3sD4/D4/Ljkw2D7vfj4fhbaT0OowfOYbE6jbygTBSkQgOTx4SnMeq1QrjNeO2YGBiHKvLy9jZ3MJAZw/igaD4rB49cxbxcBSzN2+KBLiuuxNV+ms4rLL+aRIZ3HvvY9RSOdhNZvEZJkMqlkrC2+qXSiq/zwdPkwc37tzEqa+9Ab3ditDsAjbvPEKz0wVjaxMcHjeCG1syr3pGDqCor8Lc6sfW8jJKu7vCRA+trENnMiFTLGF9bRNejw8eTws+m34EXV87Xv79t/GPP/05eq0enDt+FFO3ryG4vinVmf2HDsLc7kPOpIHOZobVYECT0SosXhS4KSxDQ2CZVG0eHhxmxLe2cfmnP8f641mUtTVMXjiDya9cEH86rO9ge2FFmKQanQ4379zF5MSESM4SIB189QVEiynF49loQp5VjLkSCokM3J2t0Dh48K1ifW0Vm0vLODQwiJuXriMaiKC7s098HouoIZaL48QrZ6B1GpDLxKA3u5XDV7WAQi6DwOoqjGTkdvcjuBaA3e2Tjf7H774jHm0Wt0MkrmuhBFav3YGmUEEzpSoPDGItGcI77/8ah8bH8eL5C+KxK+ClXisFDHyuaqmK1fuP4XV70DzQhzv376Dn4AF4yLZN56HTmQVwpazou1cvo2o04sChQ+hrb4OlUoaRFZ7RGGKLS9iZXxAQvVCtic+oxmZF1WyErasD3oPDWFlaxNX3P8RhbztchRpCq5vCmnf3dGB5exOBYEj2NpPnz2Dg0Ch0lKl/+EgAZKvPK8oPycVNrCwsYzMRRT5bFKn4steJ42+8hgPHjyGTy6CkBYo8pOtMiOzGsTA9B6fZipZmN+ZnpqXoJFcoYmF1E69949s4d/IMEjMzeO+D92DwexBMx/Hd739PpMGtVhOoGpirchzU4GQsy5KVWRb5bC3HUSEFHTfxwSg2PrwMD/RwdrRgenUJwWwKzW3taOnuRefoMLYKGTwMbmJ5bQOxUBT/+t/8L8KON2j0Im+6tLAo+2vKTrGfiLWIgHkpg5pWlTGnKoYRZorXVzQoG4yIVguY2VzFpStXENsO4tzYUZgMFmwEdgVc7zs4JDLQFY0ib2VlNenBg1hfXpVYw4SM1W7HsYnDaLGYhHWmJJefyBQyYcFDDlUzyiWy0gxyyFQkVnUK4MUCl7oMnyS6RC5LI4xFJoanZuewsraBnt5+tLe1YnF6GulEQvYCb7z+Ora2A5hdWkS2UkKhSh/xgjDeuH50tPjx4PZ9rC+vC9vvT37we7DajDAYFWYgC+80GvqY1z0YK0xk0F6hBm2tLH6AvJ9oIomPP7uEW7fvCrjbPzCIJqdL1A54YCTIyH361bsP8NndaSTTGbxw6iS8Tgd++Q8/xre/9lVYyMzUKfJgGzsBAeTp48iDbyYRhdvpFJa70cwq+6IiCZtTqu8VL5McZqdnpEqdv/f29KKzvVMOlf/3X/0VQsEAjh4ex4O7t/GDP/oDtHk9UqBBmwSjTisFitxvl7VlVCk18Yx/z0u8is+e/Pc0kKEehNWEpfp33l+tyop6PR5NzWFjOyjesWaXB80dHYhnMuKJSQZ2b1sbjo8dQnRrCytzM/B47fj40w8EPKf8UWdnhySZJMlTl3xTfGgIMKp+dHVpwAYPr/339KznbWQw7k/Aqr+rgASvx2TOw4cPhcHI5AsTXUryuwbdfv+tOtAuLSbScc9mMKrfsx/k+c0YhM8+Re+XB1TftT9R3wiyNAI/agLqWSDQU/dbk5PwXlJWTc6qOYDGRDavz+9T2DRqvz19/1+WV3hezqAxQd94D8rrjdKzShKQ/6mMjsZ7Va7/uzEYFQzzaRZnY5+qc2s/eCUFBg3J9cZnfJ5EaiOM2diH6rM8s52kHZ5IkKrttH9O728PsgPVsSFy13WAZu+1ekzYKx5nIbRWYeWoScj940ztg/1t8tsCjDI+taq/osIuYhELgQT6SjGOEmCkotV+idRngWB89kbgpzGGqGPsi/JWv+3f/jkAjI3P9UVAntqHarvtXysa53rjNRs/R1bR8yRSv2ju/64AY+M1G3/+pwYYZT7Wl9T9z/Fl9944N9T7aoy76s8yl+pMGDWWqmsEf2eekUy0p0CzOjtOff/z7k0FGdXv4u/qz/wMARcVfBRmEfOhdYa7em2VtagU4iiML5UhqIIkKmDI6zfGX2W/o4AABPkUX9q6Qa6qjqDRCADAKU9GHW1OeO5RgaknvrEKa1NkPY1kyyudo+xFi2LXxDVBJTfw+RQwqSb7Ld5jY65aYWYSqCNwoxR88R/zyAQV+VmlzRW2Pve4Uuwn+1qCrkZpPxWwVJ9bctcN7azEXdZbGvYS/HJtPqvEJTKXlOfhXkwFzYTtxZhXViSqBdCq+42qsVxpAwVs5N8pAUvwwO60KwzNBmneJ0AiAVgFzGMbPWGCKjaAitAcgcsy7c/lOfk+FfSkbyJzyGwnghss4KtvFJ7aL3A9YX6M+3EV1ON1eL18PvsUGMY2I4mIuWOFBUcPO4XBJ6CQYAw1KbqWU5AUDdb7pQ5QK/Lzyl5WVc1TmLfKGOf1eB98bnXvpwK3++cyc3rEGvh5Zcyxn5V1SPHJoywuc+nKeJT9MvNZdUWRJ/NRYfWxvaQNBBRXxoIytkqy7oqdWI3jQCfnDlWyXEhWFku9PQCzyaI8O+eIjFfV7k7pAz6XyoRTVTcUr0lFwrNUyu/JsPPvbCfud4kbqW1BEEqNG7RNyxcKgmWoc1th66bkfjn8TGaljdgGKuglfcfSVBZoSx7SCr1BAdvYAMKepcWTeHayQK8qfcz3qm3OZ1FBdPF9LDMWmqWtOFloH6LK0LN9eU5TQH9lTKu4ktJXihcsfxYLBOZVNAa5psQ9i1nxWkzEBVwXD8xySdqFTFVlTpO5S6lVpXBD2lmnk1hEUJXto5wZFdBVnauiVsAgWC84U4oReF7OSc6M/qZqu6nFepw3vA59YBk7OWZpRUjAmzgSmaUcY41jkTGOc43X5esEeRUbEyWm8J+nuRk7tDa02+W17cA2oqEo3C4P+nv760BtBZq//NPXa5SxPHb8JL733W8jFFABRhMsJhNKxRwK+RzCoZ1/coCRPcFGog40qaB80MbD2rM2Y42LmroBVoOkWhmifk4NiuLvUCpKEk1owtBgZXUd9+8/xB/98Q+QyzOpZJAAlM1yQFH3mYcIUpzX8eFHH8Lr9eDkmZPQm40iFeoS76dm8XakLx8nj8fpwsG+AWGCsWqOXiEWLVBJpJFLp2F1u5DTaVFllXU0hR//l7+DsaKFyWrB19/+ljLhWT1BCadKRYyUGSCERsxKH51G5GpnpqeQTiZxZHxCDHtZtMTKdFbISkCvU8UJ+FFLmoNgYmIS+XIVM/R6afGh3ecRkM9qIiiph1ZnRDpfRDZfEpmndDKFTCoBk14Dp04rQNLA8CB8HR0iwUgWBduRyQyDVi8gIyu3zTYLSrWKmP7euXUbPr8fmRz9dNqwsb6OTDKOl86egrZaQmBjXbxiOjp74fO3w2i2yUJkMGr3Kit46GZQk6BObx3Vi2CvkwFTuYjc5ipmP72KYjCGfDyNsWPH0DJ5GIuzM1jZ2ITf7RPpTTJPdjMpeIf64B4ZRjSfxuHhfujSCXiMBixcuY7puw8wOjkJfZMbq6EQrCYrsqEYrPkKQssrIk3bcmAEB197Gb+8cRXhQhbt3R0YHehDs9UMD5NluTwqxTJMlDutVlDU0SsQMFV0QKkqVUjxTBqffXYJkUAQ1hq9byo4ee40XF0tsPg9MBGITBXws7//B8TCYbx88VUMjQxjc2UJv3r3V7IJcDkdaLI54HI2CaPCaXYgFUuj5fAInH3tqJEtuR3F7u1p6IwGNI8NQjfUibxRK7FKKoy1WmSqOeiNBhiqWtQKVQhEzoDCDT+lTzVVYRgZKmUBGcgg5P2GFhYx9eElGAsVYWH1n5hEz9njyDiMyFIjEFroqxoBvyiTauT1cmlEl1awdPs+jA4bRk4dh6bVg7IEfAOCkSRWtnZQNVqRSubQ3uxFNR3CgNcBa7yA+Wu3EQuGkNPXkLfp4e7rgq+tFWuzi9CVqjh84BDs7mZkohH8+uc/QzwUgq+1BUlNGaVsHsOtXWjyuNF/fBz+4wdFlLe4HYYJOlnso5EwbL4mGNx2WbQSO0FszC9J0B04eADNbi8MNQOCK5vYCUXg6uvEViaE5iY7+iomkXKkJ2nzaB96Th1Bfmkb4TuzKIST2CpmsVJIYqCtC01MZFey6B8/iNYDoyiSeUht8VIJV+4/gNZux4NHD/H9b38TfSxuKBeAXFY2Fyw+oMehhUwfgxkGmwO1aBKX3vsQHfTba2rCwsMH6O/uwcbaCu7cuQe3rwWnXjqPjolxhFZX8PDePRyZPAp7mw8GtwOpTBrVVA42MlgJ8DNGNDUjlcvDajSgFAjj4ceXkNcBZ966CJ3VimIyg6kbN0XyeLytHbFHs4jlUmge6IW7fwiJuUVkQjHY+jvhOn4IaRTx+P59DDa3Qs8DCKUnbE4UdkOw+ptR4CahWsWjazeR3N6B3+JEa28ftE4bqmattPVHn30qTLwzp18Qv6qiXoOUlYUfeaw+msXqnYcYam3FyIEhkU9lpdPSo1k8fDCFc2++gZbeLuSju3Lg4iFEYzdAQ231XAE6s0WA9KrThZvvfgiXwQaL3S7en0cmDqBYKaK1uxNujwfxSAQbcwsIbm9jYnJSCg0q5RJm795DcG4Zfa2daDt9DDqPE1OfXENsPYDunl74Xc0oZ/OYn53FRiSIN3/vO0hEowisrgvTJm/S4vRXX4NRY8DM+5cQuz+H0dZuFA1a+MeHEEVJJHd99ibMzi9A2+WDscOH6Q8+Q5/FiYOjw3C1epHLJLA49whGhxn9B0cRZbI7X4Zdb0NkYxeR7V049TrocxlUigSRejATi2C7XICtpQVJ9ptGD6+nCT6fG1vry/Do9Min0wjrgfEXzsLksMkGzd3kQjWbQz6aRC6aQDmTQ2BzE06XEx5fMwKRELReF/w9XdBnCgjNrwrYpKeESbWCJl8zNsNB6C0mkfjzO90yDgkMHPrKWbQM9CqVnzsxFJIp3JubgpfM/kQW+lgOHk8z4oYqekaGsDg3h2IyjrYmN7LhOJqbmpFMpBDZjcJisgrTaCYWgnVsEP1nj+Pvf/JTeMp6vHX2HFbu3EQiHEWxWsHoqVPoPXMcRaNGAPlUKIxqJAEngY10ClqjFoVSAXqNAWVKdxoNcLt9SAVC4tVcsxmR1JaxG9qBuVRBp9aMyOo6LDx0Qo/p6XmcPnsW0WgMGpMBva+chnW4S/w0K3KgrULPgpQ0Dzb0ZSijVsoKq31jdQ1f+cpXYGjy4s7te9iNJtA1cgCDYwdhpZthLoHtqYcIb6+jZfIoOg8dAko5hQFYKEBTriK3G8NHv/oAfZ098Lg9uHnnJjp7OjB5/rTIpscX17B+86HCuHfaMPLKCzC0ebG1tYm2llYpQCMgYbBbeJpWPIEqEG/bu59dlrVp7PxZXLr8CSyuJjQ3tyCfLmBw8CDMPj+S5SI+uHsL716+LFWCF04cQ7vdCo9eh52bN7F55x6q0SgcZgsMFhuilHxp9iBZq8LW1opjL1/A9MIcTBpguMmP+cvXEdsOoGLSQe+2I09J8d0QUqksxs6cxOHzZ2Ay6qDlITQYxtyNGzDrdPDUDHjw4CHaJg5hOxRGrlJDoFrBgTOnRNHByYI7uwVpVq3qjNDngc2FFbEQgNWAdz56X6oh33r9LfHyPnTiJGwWG4prW5hfnIfB58atqQc4ROD/0JgkV4u1EjRWg3ihmas1OKs6IJFBLLgDW7MdNq9LvJEzi6tY+eASvCYLWl88jSQZaBtr6BkaRvNAPzQel/iZXr7/EDdu3sb33v4uTkweE7CQnsusxL1+7Ro2tjdx5oWz8He0IV+mlGQVumoeVW1VvCqh1cNY08Nc4V5OJ5K7RbMBDxbn8MEHH+Ibr72BI30jqOn0yJQrSOezAk4SqKywctlA38wCWtvasbK8jLmVZQEhzU4Hjkweho2yWDwsCmtFqeKVw7N4cik+QWTAsUJWpI34/eWSSFbzW3iI4f6YB0B6dpPlR+CYIGM8lcbG5rZU9RLk1BWLcDuciEUi4peSSKUQTsRFJjfNSmELpSsNNLCAzWjG0uw8Fh7PSJHen/7ZH6NYzsNkVpJETBCVS/S7ohK7khjKF7OitGE2aGV9oeKJr7UdS0sr+Nkvfgm7owlvf/d7ouRB7xGH3YZMOoUbV6/h0s27SMIo0tZGjQYOiwnNTgcOHxzF+soK/C0+WGwWLC4vw+1rlgJHSfCUSuhobxffHyYRyajlvpJFYqxiZmU8k2NUg2HCSZIVVdZBFOFvaZUz3L/7t/8Wb1x8FYGNNbz9za+jr6sTmmoRuhoL4hQFFH6oKu7ZvyXAKAkZRSK1XoS+512nYo6q/xr/L35LrKjX0HvzEbIZyv0ew+pWQPY9qzsBKZagB2eB3if05kxnUUolYXdbcXfqnqw5b7z1JpxOB7LZNBw2myQ/lIQiExPUVWsEGJmkUZ5LORsqCbAnP3/+xCmsiX3SpPvf1QheMSHx+DEBxhE5b6qsAn7Z5ywT5bX6PCDQ9ZxWVxMcjWCUmgT6suT0s87Q8tTPJtJ9IWuwMbndCDDuB2qfJMQ5vzkmvhxgVBNL6nX3A4xfBC487xkbX2/so8a8gfL65wFGtX0b2/xJW/92HoxP39/TPpSNYMz+3MYeIPMc9iI/y/zJsxiMvyvAqPpkPnfcPIPpKaBGfU49C4xSn1GKCupgO6fUExbv076JfL8KRu4H8FRvyUawSp3PjUDVU32vU2a97KEkR0LPXi02twJiFzFx5JiMASVZqySb1aT0Xr6hoXDiiwDG32Qs7n/PF83hfy4A45OY+WRdUPtJ7V81f6e2WWO8aAQoGvN8aluor/0uAOPvFAMFS38yS/bHly8CGJ8Xi573GWkPZal5qgCnMU/5vHHTOKYb27ARYFTHowowNqp+MVmtziX1/hrvn39X2W6NfbEfDFbBD1VKVQUfFCagwvLjZ5jwVu2M1LWvkSEpbDSjcQ/A4Xeq96feN19T3yPApchoswDgSVHCEyZ47XOsYybyydgioKZ5Krara73C1mM7KO1Ddl5NQAUCGRUW2UuxlLJPUGVOVXaicr/KeUfWCQE8qyiVCOjU9u79yfhXWlbAUTnXqYAspUP1e/KoAi41FJI09rfC6lcAL4Iciuyn8n7mh3lNnsMpU8o9kIwPgix18E/AvLLyfpEirSiACJ9AjakCdjwla68AKdwRiiws2YH1v0vbaRXZUwHxREa1LqVb9+EUMIf7PJEE1cBsNYlMpcK6J0tSUb1QZWV5M43jem9NUQKKACsq+5X3wQckkEb/bRKDFKlZJUfMx2eRLgEoFZCR12U7SPYiSY3sM3p+KmB2scCfFbMv6WPuhes+tyrgSECJj0fvb1X2VwWf5d7rIJ/k4WsKgKlK2xoNxj2QUGXx8274HpVJRh+/XDYN0k0b36OMIKX/ufdnPBEGKMG0urIf+0SARtmLc15QIoRsSaPCKKZ1goCniky4wtQkcFRvs7qcL1dLtgE/J/vWej+TJSpaNyxSKBWEocYxp/pni7S9VhnbwrQT8Fjx2xSgkUoHdZUPtgXHBN/LHBHBSNkTEB/Z822GsEW1WoPscYjd8HzI+9kTJpH7U+IFSVh8fuW7FdyAYJ7MX473unoCcR4CeOIvW1dEUOMkr632K/uTwKBaIMGxqwLDbP9iqSTMWdpFsb04D1k0wPjD3LwC/mUlVkhMLCmyt5R1LRTJpFHOS+r3SaFBWQH4FVC0UI9RCoOV/VRhES4tweg5ms/LqFDjrWItoFyPn+c8oz2gKEVoAav4zJZlDiptpBQksCH4HOoaz+dQgE+F5cs2ZbxRmc1k2TqdrjpzXJkjZpsNxUxeVIjKVLqr1eBr80PzP/7pG7UowaqjJ/D97729BzBaLAQYzSgV+aEcQrsBtHg9z/VgVH3xnhwuvnirpRyalEYgrXZ0dLSO7irVcM/bNOxfJPcfABq/v3GDrjS0VjqX93r16g3YrHacOvNCXXqT6GxJkH0CZZRQNRosiEXjeDz1GH5/C3r7ewU8ozQjQQkNTTdJF02lUS6W4LA5FHnGcgH5Cj3ttDCUitiZncfOxiaGx8dgaWsBOKFyFVz96DKmbz6At82PN779dczNz0v1Bau5CTRazCZBkft6uoWpSDk/0vBDu7vIZdLo7+kXTxrZ6ImMVE3xH6kHCE5aUmc5mJqbmwG9Ea6OLphdLjjM9HUpQFOlwSu1vWvIlarYDISwFQigu6sbHrdLZN7sHKCZjMjFGmwWkbLMlUoyeDc3NoVBRzCUwZ3+jsxUULpse3NDjHCTlBBr8aOzowPv/PwnGOzuxOShUSzMTItWtt3lhs5gQU3LqhA9Wv0+qbhnsJJAUZcz2JNUUVcQBn9OsEoRunQM0x9fwvrUPE6OT0oA1Zgt0FosmF9ahsVih9XqhNnuQCyXRdvQECLMqNjMGOlqhTYRRXR6Bis37wiTKFoqIW0xwz3QB3dzC7YIGNg8AtqUUYSlrRVjL72IKwuziOSzyOQzcDtsmBwdwVh/H4xcbGs8yCgVJgZtDcVsDjtb22jyeKG321CjBF86i+XpWWQCIdTyBfSNHUAkHYWt1YseXxeWbz7C+uISSvksTp47i67+bgTWV7C0uiQmuARoBwcG0TswDF2xCugMqFnMKDrNyBsBi0YHY64ChJPKDrfJirRVj5SuKtKqmqpGkjBcCEyksNd00JTIulWqWVnnU6JcEYkPTE4z6cdKDVaZlErIB4OY+uSqeM9Z7A50Th6CZ2wIGTN9R7UwUBa1qoW+Rq9IDYy1KvJr65j+9DK0mSJgM6HlwCA6j0+gqmFQrWBpK4CZrW3o3W6k4hmMNLfioN2O2NRjYQCRnbATCyGJMioOE0aPTKK9rQ1r0wvQ50vo9LQgsLYJv6MJxVgS4VQCWYtG2JvLm+tIR2J4+bXX0HdwGFW3DflqSYAU+jbR+8tEiocWyJWyMAKYvn4Lm7ML0Oi1IsF4+OhROJu8QFUnkq4luwk1QxWGUh7xW1NY+vg6jJT7dVnRf/YYXHoz8sE4YoEQtgsZXJufhqWswZivHc5SQRKHepcL29EosiYT0mYjIqzEYWL60X38xV/8ORyU6SsXWUkglS7MEOV3QtheWkM2mUFLT6+AijeuXYXDbsdgbx825+bRRK/IWBxzs3PYDoUwfuoEJt94Dcn1Ddy/fRtjk0fgHxuRiqR7d+8gtL6FgbZOYfa6+3vQd/IU0sUSLNywJbKY+uwaIsUsTn3jTehcdqwsLGLh/gO8fOY0istrWPvkqqST3B3tsDW5Mf9oSti6HoKt508gizI+/MU7GHZ5oWs9dAkAACAASURBVCmTdZFBu6cZgbV19ExOYCsUhLutBS6fV4AKJoDpvba4uYrmnk70jh3E/cvXUItncaB/GBZ3E9DkQNasR6nCZL0OuUgMs7dvIRLegd/bDKfZAmOxhmy+jI5TJ5AIBbA29QDtjiaJ23qfSzZNZItx48MaHU9/D27fugu32Ql/dxd+/M7PMHnqCMaPTcDmcrKsCIaaDuFHs3h06w4OHB5D20H63AI76+u4+t6HOH5oEp1HJ1C2WRB8OIcwpUTHx1DNFPHBD/8rMrkcfP1d6Dg8gnAgiOh2EOZmBzQ2Mzq6O1BL51AJxmHL11DJ5uHp6URMU0ICJem3xZl5wGxA0WXFWmQXxcUgKmtBeB02jB0YFg+44NYqyroqWvq60HXoEEI7IaRjGcR2YvC6vGhv82H5wW1YtSbozXYsJhLoP3MaMT0wPTsna8vQgSH0drUhFw5i98EUzFUtWsYOwtbqF0nkSqkIDb1ga1Vsrqzi7rXrGOnpF9/Hx3fuCXObVVxN/R3wD/Zi7uFj+K0uDPcNiw8oJbtr/iaksknZOGrzZaRXtxBd20JHfy+sQ53CouZBk/6dhWQaC/NzMNW0SAfDQKoAX0sLAsU0BiYOIUcJ8XQShlwBa4/nBQzLl8qIpTKw2BwwWW2Y3d2BqacdRp8HVy9fgy1dxusTR4B4RGQQC1otuicn0HF0EhWDTuTOH3x6FbmVTfgtVtRK9COmZ10Cdp8XuVoNmVIZx86eh6e9S8AWLQsUjFokAzu4/pNfILOwAp/TAYPNhHgsDb2O/UzfgJooI1Tbm9D74kloDXqkijlobWbYChqUtiNSPGHRa6GpFZCMhMU/WmMwoGN8ApaOdsxvbeHu7Kz4Gl8gY7cKLH/yCTKra2g+fQod42NIpeIwWAg8FaVohkzshRv3pEiA+4fdWBhbsV289LXX0UPG0Mo6Nq4/QCYYFfC/bWwYFbsFnuYWaDJ5bE3Nihdj1+igyP5ura6K16TX34JUNIZoKIjW7nZ8due6FI+4nB5oSlocPX4WTd29SFhMuDo/g/du3RTp8rcuvIBeuxXWVAK1rW0EHj6EC0Ahk4WjuRk1ux2tBw7IfNJYrDBb7Xg0/Rj9A71od3uRWV7F7toaqiatFDjEdncRDoYR2NhG14FRjJ44AhJqNDzkrGxgZWoKhnIZuc0dBHZ2MPbqBWxGovB09MDY243Haxsi227SVDE62IOO3m7EIjEEp1dQjGeE8b+UDKNoM4hRfH9XD+7ffoBEtYxTZ8/i8fXbUnhWMmqxucvvCODk5KSwJ3O5DPztrWhvbxOQE5k8wqvrmL1xE10tLTjy4hkUUkls33uExPI6zNDA098tno7JeBwWqx0aqwWGVi9Wd4K4fus+coUS/uRf/BlMZivs9AvloQrApWtX8dGlT/H1t7+JA2MHZd/KYjV9tSjVo0r9qF58GHVlHpW0KOt0iGTSeP/jj9Hf24tj9NVkPOLhTpQGilKI4bU7gHwB1VwOes5dAl+1CnayKcSrRRg8TjQ1OWHKF6BXpf60CpNxr+JWDro6SdhI0oZAI5NK3J8xqVJSvLfFpD6dxcraOlLZHEZGD8LpcktBHlmK0zOz0FcqcBn08DW5ZW/68ksvQ6vXyx6GhVKJXA6JdEopinA0ocnukPXx3vUbWF9bwXd//7twuOx16SydFKCQAMNkBJOfOgKpbDEdvf7Ksn820Hu3xAOsFtOz8/h/fvRjnH3xAl64cEHu32Qw4Mpnn2J5YQl6iw3rsSQOHBpHW4viXdnsciIc3IHdYkZPT7ckTRLJhHi658RbqCwVsjzU8TC5Wa8cLXLPZrHUkyuKj7HqY7MT2MHczKwUD9qsNvT19eI//83fIB4Lw2o24fy50zh6eAxGXQ16LQVyqyJhS7l8Pm8dffvcIa6OLzz9er1iXkyklWPqUxXvatLsSUJVkQOjLyYZ7StLa1iaWYLb5cXqZgDdIyNI16pY2FiFx+PGqYkJxJc3EF9Zx9bCIrR2A9oGunHuhXOw2JlsK8rBnjJLBOxkn7sHMNZ/FwFYpQpcPUir98P4+3zaDAHGpz+jnk3V51KZGjyr8NA/NfX4KYlUSZhIMpPU4ScApwI6PgEYVf+sxiSbeo/7z7VKwvKJtOcXn7Y//9cGMt1Tf1RB12ddT01aSlKyzlQTUFRyeAR0FSa/mpxVUEwF0JH02D4vS/U52T6NcprKcylsxsbn/22fsfH9zwcYlXHxZGw+kWZtHLdPA1rPBxj3gJKGfn46l6EwIxrbQgVq1Pc1PrfkOxraQR27anKZf/+nBBiVZ35yf40A37PaSFgVzDfs+cEp7KAnz6heS2FVq3NNAAO1WHgfgKoyslXgQR07cs2G+bs/R/RsgLGGCguz6kljRQVJYcFvbm2LX5IKMOoNZKko/kWNOaj9/fX/A4xKJzwPYFTH728CMCp5QGWMyLz/Agbjf8v8/9xn/z8AGBv9MvfnLZ8bb+uxtjF+NY57tTCDnxfmm1YjSXz1d3UOqRKO6vvV9lbbvjG+NQKS/Dv3HPvXzMb1R+1DvqbG8sa5qBaN8G8id1pn5TWOEwInKhCpJthV9pMCUlAR7Gl2q3xebKTrY4h5Ss5zBUWCpko2daPM5dMeu2o7Km1TB5t0/LlRLpEekQoAqawTyncp61UDQEnbAe4JG2KZAk6q7DmleEFlOHK/q1xDYWw9YT0quW8VyOX7G9chhd1U3JOKVtcBtf/U4gi1//cYdyyMpAILC/fqXtXKdZXvUvqGMpMKSCjfq9MKqUNhsHFNVtpIfCeFyUfZSAWA4ecVoLqk9JU8u+IxqEjZKpLYfO+TMUDJa7LNlLVBL23fWAD2REmAn1HZWXyvCvjRQ5PADP/xudTXCY4wl1OPVHtLqLSTjJeGfVj9XQrgpoCNfFYF6FL2LiogR/apAkgT2FHkRVnQp3xGiYmKtCrHYV3y1mgQqUq2lVJcp4BfAsBWnvS1KsnJ/IVerxTqqXFWbRdRLBBZV6XomEAtASMCy8wLErsgQMTPqvOYMYH7T2IL6nzmfSgA0hOmML+Dr4kPO0lWdaBQAfcUGV3+LGujAJlKPysSqJm9caHGClWGWY1thRJ9DhUwU1lflXOgCnapgCMBQAIZBF3l55oyPhUJ0/oawbHC81h93eA4UNYbZSwpjMEnY1Ed42p77rFF63to9qXERgkxNWEmqnOX015kd82muuwxgUkFiBSmrACYHP+c04pPOW2x2H3CTK7vZcX/lMpznE86etXW46qwfJWiBbaFMJvFr5QkLqVQQLAQCUMKWKuurQoQ+CSuqMUi6uty5mCBbjGvMDo5riuKYhivIeAmWV2MRLRIM/JsT7BRYQhTnnaPKZnPKfGBGYK6VySvRU/L+pEL2XQeLpdb+paqPZr/6b//em17d1dkIv7oD38f8XAQVrNBqkKZNKqQHZZNC4Oxo80vyDonlNnEJLd6MOPB7fN6+o2L0ucBQyU4c2DSVFLVuW1cMNWB2fj/5wGP6uKmDiA1MEhA0VDD1oIYPbXq+tjvvPMuvvKVi7BaabiryEUqWsj1yhC9UV6zmszIZ+kRV4PNbhWvxUwxjwp96UxGASVMGi2c9CTLF1HVm7ES3MZ2mAkDI7qbPYgsrWL20WMcO3saZbsVBbMJRqsTO8tb+PWPfoaOvm5c/PbXsRsOy2GCkqY06FS2+lXx8hoeGICZg5YDpFySJCgrEqg1LJOV/niUD2OVN/0akwkJQPTB4cAnBZ3j0+5rE3lTPcGZQlb8VzgRQtEE5lfWUdUaYGb1fbEAr8ctEmB5+nil0kikEugdHoLL50GaRqM0/J2aRpFIerUGh8uF7r4+6EQ/vAyzQUkaqQbN9Dmjx+eju7dx/MgEvG4XouEwaloj4qkccixpRgVulxO9PT0CajHoMngywHEUM1AKs5ZawDXFkyEfCgKhAFKBHUQCu/A6XNheWxe2gcffirXdXbja2zEyeQRaoxmxRArBaBzLsTiGDo2i1WmBMRlD4P59pFc3wNLqh5TF7e9F3KQXb8GXTr6A5ooBa0tziGajCKYzaB89gIrNip1YVBZSsg8SoSC+9eab4n/D5370cAoudxM6O/xYm19Q2JGDo+BhJhDcleT7zvI6yvEUjk5OoOfwAcSNVcxuLCKbKSK1mxA2ZG93Bw4fHoPVYUWlVEA2lxHmayaZFKYPAfENyvLp9Og9dhQ5Mg7pm2emBGFJwByOEb3FLIm/PNmFBMjpWchMKYMfN0xVLXSs4OK5lgkZbjYoKcAFWfIjTEQpripGSoRlc0iub0uS2mi3iaRgtdmJPBMnNQ0sJR20ZR5ANchparCajSgQYPzkCsA+rxTFK3KcUorU887kkdMASaMOQbKn03l0WVwwxVNYvHMXa4FN7ETCqOk0YPqUC6zP68PLL78klV3JREKo65zHtlwVicVNrEaDMHR4ceK1lxCIR/HT//p3OHLkCE6ePy/SrwTEGWQj20FMXbqGLqdH6O2pWgGDw4NYnp3F+soScijD2d2GY6dOo8XXhlqWEokmFHVV6M06aIt5JOeWsXDpJiqhBJytXriHurG8uor+zj6kw3HEa2WsRMNYX1jGZGcvuk0mdLW1YTMcxVooAq2rCXPBHZx74zUEE1HcvX8HX339NXitNpgZD6RCR5GIS24EsDy3KElkS4sX4xfOoGQxoKbXCINq9uYdDHhb4bU34f6lq8JGLVuM6JsYh9dqx+zUFHoGB9E+NoyqXoOF+Xnx2fK5PVgPbqN5oAf9x0+KJKsxX4QpksKDT68gkE/h/He/gZLDisePHonE3+HBfix9fAnh6/dg0ejh9Hnh8Hnx8OEjGA0m2LrbMPrSGZiddkQW12EOpaVwoJBNwWAyIbKxAefoKLYiIViaXegbHQHrgiijFknEcP/eHbQO9GB47BAquQI0hSp2H80gsL2NQydPwNTZjvn7U6gl82g221BKJRCJBrGyNI9sIokWnx/doyPQ9nYiHQ8jsb4Gv8EqSfGCSScghsdoRalQlOTm4LmT0Jpt0BnMWNkNYGFjBS+89pIs/o4ml4DswfkVbN55DLfZKhKkto4WtA/2IJ9N49NfvYejo2NoHRoAHA7EZlew/HAKyWwa6Z0wavG0LMyU1eycGEWTwyGsYN9oH4w+L9JLywhPz0OfKYmUX9voCKwsLlieFz9ff1sbPrtyBS6/F5MvnRfP3su//BizNx6gxWrBeE8X2hw2iUcWiwHWJidcLS2Ymp6DxepCm78L5WIVBX0JZpcBHqsLoZUdFI0W8Qgsepy4OzuDxY1V8X577aXz8Gq02PjkKozJojBtDX4vuo4cQtlhRMVYl86IJrE1NY8Wix3IlzC3tABPmx9dQ/3it0n/4A9+/S6GW7ow1j2C8MMZ4vSwHR4UaWUuRtVEGgs372InuIPRgwdknY0nYmjy++AeGUR+dxe3rlyT69uNZpHEGDh6RDZRlma34t+UTCDxeA4r9x4LGGPwNMHe0QpLWxuqpRoe3n+AZKEAG0H5yzdgzZbxwtEJdLYpwATXwd7Dh2Fpb0WqvtmlN6QploHfbEEmFkEsHROwwWqxIVutIUd/vIEB+Pr6UeABwWKCVW9EZmYZm1duoakGxCtpxOzAajCEYrGGtpY29PraYCoDWqcVB8+dlKq6gkEDS4ePhmyIr27jykefwmmlQ24RpVxOWEnLG5s489pF+A8dQtpsQjCdkqKBfCCAIx4fCnMLMFIq0uKCzmJGqlyASdg+WXT7W9F98DAy9x9hm77MPODrtVjc2YC11Yuz33hLCgSys6vYfDCD1qEepAw1LG1v4OihSURml4R5X9RU0TbQI4VNG+sbMFpt8Pl84ll6785NGB0WFI06tHV3o5CvIL6bwNjR0zC3tiFlNuJeYAMP1zdx7dZtfP+rb6LDakRifgaHvM3IrK4itr6ONn8LYpkswsUiBk+egIue2A4nHk5PIVfKY3z8oHgDaxIp/L+svWdwZOl1JXjSe58AMhPe+/LetWOTzTZsS3bTiBEkpdmhNBppNLM72jGKiVgx5oc0QZmRYhXcjVCIkkiKTdcku5vdreru8lUolEHBeyCRmUjvvdu49+UrZGUBRVI7iEAUCsh8+d5n73fPPeeo6MBACjIqBUqJFMoKDTL+MDZ9Hi5QsBjN+ODHbwGJJJx2C3RyGWKLqzCRX+rBfchJ5Mygdxw7AkWrC/FsAavz03AvzjI4m0mkUPRF2KuxIpVhLh7AJ954Ba72dujkKgS923j3wod48fXX2NeS4iAav+Tn90/f+y5eeu452PUmBtZtegMcTU1QkqS8RoX525OIzC7BLJFj9ORhFHNZTHx4AUaZHIVkCgqtmr1UJZk8VBUZ8lT44WrGcsCPZV8QUo0Wn//aV2G020CqvSRlL1WrsLXtw89/8Taee+F5tLe3Mcu6UipBTW1VKGF1cQUatQ6u1nbkqlWEEgmU5DJsejzMiDt57CiWF5cZKCMfbir4IJBWki/g6Ng+ZCMxzF67QSWdOHToEFRmE3LSCkp6KnKSIkvVrjXLABootLfSIZgqjynGEJiJBMKQTKecY2AqsONEkUyCRDLJgCkBicFwFCvr6+wZabHaGWAk5YREKsWS/IlAEMpi4X4x1xe/+EWYrBaUSZJKKsG614M19yZXwpLyw1BfP8vZz03dxer6CnoG+nHk+DGWgaZdVkkV/hTDkkQXFePJpQyGk1IHnQt0Wi0y8RR0WgOz8FbWN3Dx2nUsrm/g5Lmz+OQzn0I6mcLljy9wwYzD5YLMoOcqZGIAUxzb6nQiGgpCq1Gjt6cbKiUldYQDPCcKSJE+V4BSpUUoHMbs3Bw0VD1M8qgqJZRqDVLpNHpo7WlpZiYO+ZzM376LMnlTWiwYHh3BpnsTf/GXf46R0SGcPn0SfX1dDC7mcylo1XQgrjATWS1RErWwjm20U9EvHGwfpr8xyNQAFDQCcWJySqzWLlH1O43TdA7LM4so5cnTuxPWtjaOX93BbVy6eBEd9mbkPAGUAhFUUhl84tUX4I4EEYpGcPL0KVjtFj6cE/jLckmiDC8lSuhUTgd0PkTSgX1HArMe0KlP+D5w7qRnaqAe1j+XmIQSE3z0bLOz08xgpGTMfUkvZgoIwByfi2vJENb4oERNLSFUzxsVE3X1ydoHga7dTsg7Sal6oOrBM7QIp+7Wj0Jyaecz+UTN45CLNuuSXgLbTQQYH/YJFBLPlOwSnln8agTQxGRJvSQe++zWfT2qrx6VE6j/zN1eJzxnDXxuQM93az/hGo8GGBvft9NnQtFm/d/rx1J9cvWBa9QBjPX9Lya6KXFEsrxOp5MLibnifo/2buwDcYwJg1Jgke92f+L7Hhp/lDRmPbwdFmh9X4n5GDE/I4wJAXIWMJ7dfRjFz2m8lgjQ7zVfGxP89FDFspBDoHyOMLYFgJE8GOOJJI4cO84MRrKREKv27ycXd2nH+nuqH1N7zbfdZmn9fdaD63u2c+0P9Z9RG01C14kykbu87oF75ITjw6+v76e9V5WH/9I4p+r7UwQCxL5/EHgWriXet/hc9c/UOFZFJslu68ij7nnX8UjrbW2+1/fFXm3z63xm45gQxzknomvgnwiEiPOvfu7/sjElzKGd+fbAvdWS/o3jSAT17oMOtfc3FsnU34+YixUZMfX33Nhm4v/r52392la/zoggmHh9sU3onsXPoPeKwKSQ8q9JntfGTON4rR9bYnKdl6Wa7HPj+KhP0u8k5WntozCWwCyBPELgDeWOCWhLs++dALRRsSt9JgEZtKhQMp4U4wQpzRIzy5hBVnsNnfUpL5VOpe7LSIr7osjqpPFN5zA15a9YsYPuQ2Az0TflZJlxSl7OBVF2UbAnIBYZgQGCp2CR5xVdJxlPCH6EmSyDefR8SopZEwlBwakmp0/gFEsiUjEwAzME/Cg5xyv2C7UTFbsRcCD4bwoytQxU0HmCfOYov14pI5VMwGDQcyEixfss08pefwKzT6FSo0Q5JZUGuZzA+BIYdwL4RF/MCCM5S/YmzHAsRe1A5w+y5BKkXql/BNCLXkM5QGojknelz6d7o/M0fb7f7+fi12JW9D2kYn0lK5PRZzH4R0BnjcFFsZzOYEAsEoVWo+XCRwYaawAnWRnQWZr6g17LfU8qbzW2KfW5TCaQZOie6Pkob0c+8dTWAsONfCI1nKclFcI8s9KqkJM6CinL1XzzGLcgT0u6FvmOsvymAPaIDDiNXodMmhhzwrikNhHAX6Gwh35PY5AtKWoAHJGCRDldvdGIeDRak1ItcR+TnyKNSXpOakNS5SBvPqNBz4XcgidghX0NzWYz3y+1B/ch4S4qFX8ezSWyDyDrGVEil8dCRRg3ImgrRqYiWEiFmwqFhscDAdB0JmRArQYe0s+k0EhziEBAtpoqlxnMpTEvgqUEqFHbUhxAY57PVzUfUsIU6Ixp0Bvun0WZEXnfE3UHbKTxJ0oP0/0zW1Ep+IOKjGf6QfhcYc3aWXNrRYEM5lHML6w3BAIKbUFgM8Um9LNQYCe2g6jyU6VcfW3O8VyoFWuIxVvCviDsD+Iayv6nImBZK3oQryHuI3St+mIGeq9Y5CDOf3GciZ8rqAoJoCj9m8vm2VpNq9PzmYaZyf/711+ubnp82Lf/IH7jS59HMhqEQiaBxWIW2HCVIjLpJIL+bbS1OQGioTJNW80HbmFBEASX6zedvYLUnc1eygsGGXHSxCcGI32Jer97BQyNAU395ioG3OKGJdwDBcCC7CjLY0gkWFtbx/TUDJ597nm+dwosKcBk5iCZfBOdV0GyUQS0VNkjifztSEKSDrWZQo6ZjDwZmN0jZUk3tVaHCIFKayvwBH3sqdLtcMCh0SObTqMsl+HexgoC2Sx0ejPysQyMMgKoghg7eRiRaIwXOaPZhEQ8gXQywcBPpVzE/vFRThQomcVQ4b+vrq7xAhCLxflW9u3bx89Cbbqxvo4UTxo9Wltb0d7mYmPzWKbIwNZgTxdsJh1SyRgPYrfPj01fEJYmJ6QKJfti6rW06OURcW9BQZuuUoGBsWEGRLV6kpstIR6NQSlXcEV4Mp1GlRYXAjy0ajibrHyf5G1AQK5Oo4FaJsXdm9exNDfNgBoljjR6E6BQQ0JgaanIfjCC3rog5SNQ6pWckMpnspzcokprpVTOi3lgfh5z77+H/s4ONmxdmpuHTW+CTqnBhtcHhd0Kx4ExKEkms1BCJpnD5voWsxWOnTgGg7QCm6SCss8H99Q0Aj4fkjI5xj7xOK6vrWD00CEMdPQi5d6GUi6BzmlGOJqAUm9EuljB3PwiJ4pMWjXu3LiG8ZEhWMwWpHM5XL4+wUmlsZEB+DfckKQLDOhtEZBJoNZ2AHqZEq0WO5qb7Og7OILZwCasg10wt7VBrtagnM1BI5VCQ8+fTiIeDgptSYtgsQyNUoPIphcz7I9nwuFPfZIZccjncPXWdQQyMZx87AxMOgPLD0bJW4jYyGoVSqk8A0J0SOTDF0nFkB8Faz0Lp8CyKP1MgR7HtSyOC2m5CHmpAGXtYFpVyFg+M00+muUKVFUZjBUlYcY8l1KSEuQkyZvPY/P6TXjnl7lCvXvfOFTEUFxewfL8AqoGDYZOHYW2sxWBdTfCK5to0lswv7KC925dxfFPPMH+ZnTfI+3dCLu9GBoaht5uQVVF44+MmHPQQYlyNIuipAKpVc8Azs0bE3jv3Xf5MP7qK6/CarIglc9yWyQ3tzF/4TqcBgsiiSgS0gJOnj7JVWbk5yg1aaDvdsHZ1g6jhhK9JfYC5CQW0d+JiVUsIbvuhixVgMxqZim82Tt3MDI4grB7GxkAMWLxnf8QI51deP7ZZyBJZ7C65kYolcOyx4d0pYov/+ZXcPnyRdy5eR2DHR1wGkzMiowFAuwHS4nOVmsLIqEwQskkdB0O7H/+aRTNKlSI7ZXPIe+PwJKvougJ4971SfZzCleLcIf8ODg4yod8U3MThk8eRkFBVU4yVKlKqFDkNU5lMaGkIq1ymTD/kwUU/CHkZGXo+rsQk5Rx9+5dWNVajA8PobTuhu/9C8jGEmgdGYa+qx3LM9OIxxNwjPTDMdTLLLns/Ar81++h2WZDophleUyFXIalaBIt3R3QO5uhMBl5nqMgSGxkijkojFoOLpUkrZbIwntrCkGfD6MHxoFmByY++Bi5UJK9zLQqOUzNZkRCfpQoaJPJIbWYsCUtoFDKo+D3QxHPoM3WDBIBaTZb2b+VghRrfy/Uh8d4/0M2h+mtdayH/Hj+2WeRy5A0bQFqmRyLt6ewevMu2ptasOnZgrmtGSOHD6DJ4UB8w41qIgtjZzsDglP/fBGr84vY2NpEs84Iq0INg1GPgQNj0LU1s+m1e30d+88eh93lQmRqBus3p6CpSBHLpnH4qccgc9iRz2ah1hsR3djkgM3W1cYJcKlChUXPNi5cvg7/8hKsUikeP3AAxMUhqWBi4KcyWXgCBM4r4ersYXDcX4xh/BMnoakqEZ9eRbkqh3WgH2hzYHZzBclKHhsBD/RKOU709KN4bwXGTAXTS6vQtDsxTH6udgMzkbPRKLRVOYrhJDZv3ubikc7hAdjGhyA36RjUIZZyLhYFImnAE8P25D2Q5WvCZcCh557iQHb51hSk+RI6x4Z4bbn33keQ0YGpyYLuc8egtJkwN3GbfQR7+voAuQRyoxGhe3NcYGBttsHc7sL8O79AbHGLg3d9mwO9j5+BwmJGKVPC4tUJFLNFBlUuXbiMZDCMN770WcTSQWzMzqOUK6NraBQt+8dZIpVYjDIKnCJxyIplbN+7h8V7dxh0UVSlqJCsuV6NzWQCnQfG0X/8CLOszBIFsrcXsXH+CiTpJLIWBdo+eQwVLe29WRSyeUSX3Igvudm/+NS5s5i+ew/b2QRs4/3QG4wwKTXwbnlgNRmgVYIlaqnibjsUQefwCApaHaLlCgpyOaxmM/7pW/8PXFIJujQamCgYGceijQAAIABJREFUj+ZYQcAXj0JpNCCXL8BuMsOoViOyso4SjSmtGmlU4E3FmX3WNjyAvv5+6FMkC74OW4cLkUoWt+dnec1tN9qwOr8EfyyEolrO8tt0eCmVquhwuuBqamIw3trqwGbYj7aeXkxO3kEiksJjTz0DQ1cP0koZ1jNprPiCuHTxGqxaFQ73dUObTWK4yYb4xhpURYoHZFj1bEHb0gJrTzcWt72I0wFTrcT+oweBagktMgVkmRwk5JkgAdbm53gfMxrMSMaTKKgUcIeCcM8vA4kUWm1Wlv+XUvIxkkB7sxNpmQQmWws2AxE4TxxFx8njKFAlIx30KyQTkmPf5LnLN3g/Il/PKb8HT7/xGjq7ulFMZbEwPY2ljVV86sXn2JsQVGhFEu/5PP7vv/4r/G9f+xpMCjWq4QQ27k5jfXEJLV3tMPa0YnV7C9XtCKLrbnSMDWLf0cPwrW/AQuAaJZWkUiS8fqiSRRhKUmaJqlqsmFhZwUokjqpOi8/95ld5b6cCopxcimAiho0tN6ZnZtDf3Y3RgQHYTGZoyTQ+k0d4O4jrH16E3WLHqSeeQLxaxvmJayjJJKzM0dvRic7WVkzemoTN1YJEMsFngUgwBEmxiKfPPQaDXIE5krPN5vHEucdhdTi4cEhhNiKcS7PssYZYISTvQ4cdPlQqEQ4FWb6aK9WpEpUcDWu+NRzDU0U4H6bLDDimc3msrm3A49uGWkeyoFTNq+HEMbH09HodspRYkEqQjMSwub6Ol19+GSqtlv3PK3IZljfWsEaWBrkcDBotxgdHYNTpcP3qRfQPD+Knv3gXzzz/PFpaHOxPWMllYVarIac9nr3BpVxwVaySrEwBJosNhXgaMsgRCUWxsLyKYCKOb7/5A2jMJnzq08/AarHAv+VFZDuAJ594HF2D3VwlKhyUS2xzQOs6hVakWkJFnBTzk5SunCoACfqTKogeygf4paUl9iekwzKBzOR5TszR9s5OxBMJViDR63QwVSUwF8rs3UieG9FkHH/+V3+FEkp44cXnMbZvBMlkBE1NVqBaRCIRZd/IfIoOig+yx+oTiA8kuWuJSgaEiYFal7QVk4X0rFTARX0qephQnwfDQQYF9Rotsw1SsRQXykGlRqpcwMeXL8G9sQGTXAlLVY5mhQayUgVjp09CZbfip2//nKV/zz3xGEbHR6FQKZArZAWCEoOLxKoTpElrfKn7xEzhQL/jNyMkDnfuXzxXsqxSDWCsT5KKh3cxsSk+Nx265+Zm2YOxHmDk4sgay+R+Ur0WR3N7MqhO0rTCV2Mb1yeU65PR9YW04vvq+2r3c7RQELzb127JePGz66XudkvKN4I7QhtRAkuokG68ttgHO4kQAdwS2kdIMtY/a/3z7fW3vfIGe+cTxPbeAV7qk9y7v+/X82AU71WYGg8DjGIyp/5Z7wMuLJ0rfDW2Bf2Oxh8lwygOpzMN+eswQ6QGZO/13I19JXyAADDu9lUPPNTPHbbZoLnTMJzq8zSNc4s/m9kLO5yu+uetBxweupddZAR3G1s7v6sKdjVKsqOghKvAhKB81dr6Bucsjh47wUwS+p2Q5BP85RpBHLHNHnV/9fO28d53+1v9mlM/7sQ23ut69HuWNqwNjt3Wrt36kfwyxb5pfI5H3fsvm1f1c1u8Tn3xhQgm8X3XMa/r75vnAXvr7c5crgcYG9fHvfKCe41lLmTcA2AU59We792jMRr3h/oxzWnfhv1RXM8a53XjOvmo+6h/bmEfEYZEY3vQ38Q+2HVc7OLxKo5B0R9RHP9iIchu+8xee0/9/dTvI2KfimzFxn6trXzMAtpTZWDPxZ3WmQdKLe6/UgQhd2QFSxxbUSKfi7cYQBM4NHTv2z4fOru6eG1lb26djmMZ8blyuawgJ1ouw9HejjiRMsgLT0qFcFZWndMb9AwaEohAueLAtp+lXAWgTAQHS1yMSMpvIiOPXk85XQJYdAY9WxUR6NXsdDCBRNwD7scVNZlEOo/R+8imKk/+i2RloFKyWgsRIAgsY0YcyTcWCgw85tNpyFSCvKNvywObzc6F4NQvBLYy6FaTWqT8g0an5zwkecCpDQZMXLmCQj6HcVJKYe9EKbRakkMV2FzUZgT+6fQGlmxNp7OwOJwoJJM11pPg00gAHPm302cyyGuxoJBIMMhGY5zODQTgUF8QGEPefgS+ZVJJBkaVxKwsFkD9InrxsewuFe9m8xx3073Qc/NZwGjkmFxC+4uM5EFVrK7FwFW5DDMV26YLDByzTCwXW5FkaY1lV5tzdE1qc2L12+x2Pv8FAn40NzcL/SmTIZVMQa/XM/5BbUKsT7LYsFgs/DtqewLUafzQs9DvwqEQx/QCe7TIhdoCCFZiYIz6JZ3NMLgjyHwTC7XMjEY6f9BZnMY8tStLnPIzEUCahVqtZS9EGoui7CY9G30u5WPomRgwqlT4XilXxwAfs0YJWCUAOM3jgr7E5yJsgvqHrkX3TWNB9EIU1iKBwUg/iwxesXhrh4lapSZkEJLmBYHbBP6Lewt9nsB+FmR3aY7QM9B6Qt8CdiD4oMdiMS5+Fr08RRYjPR8DxVQ4S6p95RK3E/UZjWsmOcnl90FbETBmoJQkh5mx2mgpsfP/nT1O+B1bvjF5R8TMduJ9Xk9EFRYxKLsf/wmEi/o6uN3iuPq4mtpYo1Xdjx/FPUBctxrPD/W/f1TsQX8TmcsiOJnLFqBRabgoQmQBS/6P335lB2D84ueRjIWY1WYyGQVhk2qZGYx+nwetLgfBdSjzQqFiMEjYjGuinA3SH+IGWr/+12+edCOBQIAXHPJgrA9c99wzdtXo2amEE4OD+yAjHWwhhUqng9fnYznWjQ03RkZGceDAIa56qDHqIZMJ5reM/ksriCXiyFLlODnSlQlLkDPIZnc5IFXKuB2U5SoKkTjyoSjUOj3k7W24PHUH6+4NqOUK9HR0sFwcVXYsrq1g2etBIp9Fc5MDyzML6GxuRSyXhsKs42QBLWAmk5knBeteSySIRSMY7OuFVqOCihLscjnc7k0GAWkD4OoOpRLjY/v4Z2pTYkCS7wu91uVsQX9fHwN9cwurWFldR4ezGd3tTpiMek44zi4uAyoN9GYb4qks061bXU74vR4ENkhObA4tTge0Zj1MNgs6ujuZOULJP51aqKYmiVeSYSzVFunRgR72n6HKa6lEzj4warkMuUQcVz4+D6/Hjbb2DjS72tHVNwStycITlRJ/LHmkUQsLEyWHSFe8UoaO+oZ0mcsVZAlA1ekhicSx/M57zIj0R8NYWliAzWhCf1cfEkTtbrZA3teJ9UIGMZJAIX+iXBlry2s4euggzEopeuwWyJMJTF+9hmgoikihgCOffAoroSBOPvUE8vEE4l4/jAYNDDYTG81Wq3KEw0muwGbZtWQcxUwSiXgMSyvL6OobgFyjxcLsHKwqFT555jEsTc8zm9QXjSCcTcPV0Y7F2Tk4yXNMKkdHZztuTN9B29gA+o4fRYXmWZqAaDnUxRLC7k1c/+hjaMjMuVhGk9mKLmc77k3cgawEyPQ6OAf7YNBQAKTGtYW78BYSePKl57li37O8jtvkgTcyisF9Y5BRzow8IVUkaUrNT6kYCsx2ZiAHrPdBRl4U2DuKJbUg0NSpep2AGvI5orQNsRYJbFDTEkHrg6SKgozYkCXIinmENjbhW1xBf3snzF09KLs9WLs+ibDfj2gpg95D4+g6MI6L77yHfDiBUDgJlcMB85ERnF+8w5J9vW2dkKbyUGVLOHXsOCw2C0oky1AtQ0npSo0OlUKJk630aPHZNVz8+S+w5fOBaole+/zr6Dx6lATVUSVZwoV1eCan0T02BIXdBLmOAiPWhkU+HGK/rYpdhxxKqNA6IZEyVTyPMt+DMplHVVKGxKBnuc3Sloe93NQ2O6QWB6Lvnsd2LI7VeAgXJq5jfN8ozp44jNX1DTg6+7Di8WNyZh7/53/7b+w9dfPaZdy6egnjfb3Y19XHMnrUEaV8GtlUHK62Lmyvb7LHVMfIEHRdLuR0MlSNahTKQuGDMldB4uY0Fu7OIpUvQtpkhtpmwvLkFFqdLgweOQTH4XGEI0HEPNuwW23MgCE5uVQ2y2yvKsk/E9CYzIE0c6V2I7KVPEomPTxbHmzMLcBlMaFPb4L/yiTS2RS6jx+Gts0BUKEG+QWQh6JGiVQwgvJWCPPvfowmuw2BXII93IghWw5VsO/x0zD0tLOsYInkBCixK5Nw8pDk4iw6PYr+GJbfvwBVIguVRoZktYCBw0eQzpKXlCAToTZqkEMes1N3UYwn0d/bj/ZPPAWJRYtUcBvuu1PYvDONXCSOcDAIFQHrWQqaJIIn5tgwWkYGIWtuRigRxpVr15Da8GOkn+a0IL/Q09WNXCIJV1srB8ESpZwDWwo+k2tuTHx4CZZ2JypaFT76+S943SJd+zZbE5q0OricDvYwDKSjMBgN7Oc3fOwgFFQlNrOAmQ8vQ1KssBfagSfOYtnnhqxYRa+1BbO377IHoc6oR2hjC6V8Cb3PfBIZpRyxbS9+8cMf4rHHHkOnTg/v/By05C+czcETCrJ87cCBAzB0dqIkL7Nkp3dyDpuTs6AgoamvBwNPncNaLACZWYuyVo4f/fBNOOQatKQqONE3yn2boUo7lYoBB4fDgXxSYKNq7c1wT92F1+/D8KH9MPX1IO73YPHGbZiVGvQ9eYb9LgPX7mLm+k2USea1x44Tzz+NdCiKqfcuYKClnVmk27fvIXr5LiQkC+OwofuZ08xC9ZH0bqkCR18v5FolggvL8F25g0o0CY1Rj65zR5DLJLF1fRq5ZAYdwwOw7xuDRG+A59IEyymHAhGcfuFZ+CIh3Jy6gy9+6bOYu30dqc1tqPNVOF2d0Pd1Y3JpBurOFhx8/AxyoQgMWj2yoQiiq8R8M2Bzyw05mY8b9PDGYmgdGkD3iaMc8EsLJcjdIWRmVpD0eJHRSdD25FH2jpPKtVS+Bv/tGdz78DIfGnt6elBMZlE16zD63JMwuZz8nBI6WFHiNZNiqeaqUo4KKQUUS8jky0jkiiiUqpifmcP0xAR6Wuxo0WuQjYdZKvnk6bOQanWwOVxIZ7K8tyf8fnz47tvMEOzq70NBKUcSVUyvrqKcK+DY4Cg2b83As7yCZCkLvdMGa5sDGsgQcfuwTaCnywGdswklpYzZqia1HnqpHKVUFqPDIzh84jg+vjUBW3sbIvEUCvkyhkf3Q24yIy4B3MkEAt44kqEk7l6/hsdPHIFdLUM1EUHC44askIdJp+O16MTTT6MgleCH77wNZ2s7nnv2WRjMBki1KhQXlzH1/nlYpTJ0dHVicuoOSpUqF+iE0hmMPXEaqmYb7l65isx2AFaFkv2ntQoZslu0rxsRk1cxdugY8uSQ2d4KlcuJAmQIBMMM3OiMOhQyaYQ23Ggy2ZAtlDDv9aFrZBQGnQmFdBbe9XUYzDqcOH0UiVQQJpI09fqxsbCIj95/H6+98hLaLDaW2vXdW0A5mYHEoIF1rBdlsxbSdI49f6VWIwZPHKt54lXg8XnhaG3FnfMXIfFFoc+R5HoGgycPY87vx+WZOZhcrXjx869DajYgTb4KMgn8kRAWFhaRT6UR9wfx/FNPo725BZFoFHP+bRQKFZTCSegUalYQyGnkiBayyBXzmJ6YxDNnzuHQ2Dgf7ubXl/Dx5YsM4LS2t/K4T6QSaHM6cWTffuwfGmFGpMXWhEI6w8C+LxjExK1Jlknt7+uFyWxELpOGXq+tHU6FGFegLlP9oihLJOH1MF8qwGA0IUO+pFUJg4upbJ5j5Gwuz3szFTPRYZb2Eyr00UllHLfPz87h9NkzfPis0OG2WmUv2C2vh+NVUh3pau2A1WzE2uYKNrd9yJUrSGZyOHX6DKx6HSrpNIzSKhRUBVzIcSUorc+5UpmlW8lSoZSi+E8KyNWYnZ7BzNoqvIk4S/GnC3kc3H8AKokc6/OL+Nf/6mtQaKh6jqpfy1wQSPGgmMQjUExDyiiVIitVcBUsxdMqDYolQS7HvbXF3xT7E6OR1tzhkRFmRd6ZugvP9jYnXOzFCsyxNExaPbaDIY5FoukEJm5PYnB8BGcfPwMbeU0rJUilYlCrCUwnmSwVV2vvdn4Tq1rFg61wCCU5KKHQVJTk4uRS7ZBPyQM6jNOXmFymMxb5tJsMWuTIfiFfgoqYAko1EmTtcP0aFhcXIStX8MWXXoFZoYZKrgLSWUhMFo7filYzPvzRD7hvT509zT6ppEhBUmp8zmSAkcQFhGrwanUHRGwEcxrBBDH6pXPIXgCjmFCuTyxTPy4szDGDUfRKEdpRlAQWATShSI+/awAjjS2u6WuQxOQU6S4MMXoGMUEg9pWYwKf/i0yAh8/SewOMjwIZ6ot/6xMb9ePk4XakJMruoFV9skNkaey8/2GbFBH0afyMxmTJbrmDvQAIIfkjyroKyWjxXvZOyD8aYBTvszHv0fg54t/r+/EhwKCWumoEYsQ2p3ukM/KdO3fgcrmYwSjKye0OIT8M9PKJTqAgP8Q2Fe+xvs3FPA1X5hNwTuyPPRI29YDD/X4SAcaG9/wqIFG9b2P923cD/YTrCRKplDAuckK9JrUmlWGdpLbTaRwhlRZKwNNsrAqSbfX3Up+zqp/re+Wodvt9YyKwfv2pn7vi9evBgl2vJ64TewCMeyYHa2wJMU9Wf+1Hzf29nnWvdbNx7NcXc9S3YeO4fhTA+CBxQPiEX/ee7/erSDmpY9Henwe7AHS/Sl83Ppd4b/x73oselB6u74P65/hV2nS31wj7yP9agFG8R5GFI65tjet1Y/s0rhf1413cR8S9S4wV9h6LtWIgktX6db5oPbv/ehGMF35DnylKMNKzeTwefPjhhwgEQyAml98fwIkTJ3Hv3hSf9embAIcTJ07g/IcfMhORyBHZXBa/8Ru/gdZWF65euYIrVy7j61//uiB1WCri/fff5+/h4WFBNev4MV6T/sf/+FOOQTs7uvHUJz/JZJDbk5P4za//NltgTExM8DVOnz4Nj8eL9957D8899yzfw82JGwxiffrZZ5HNZO9LVVKMQPEbsQlvTkxwTElACYFjQ4PDzJSjfcIfCMBoMLCtg8FgwM2bN/n5CbAiayraR+bm5nDq1GnO6924foNBmfHxcfQODODKxUuMD3R0djJwSsohtAwRc42AM7/fx9ZqR48due9vKXRDlXMzlLem+L2tvQsqhZrbmvLZREqh95PdEWECRDwS2G3CHkf3RUUBFYkEGysr3H+joyMc5wRDAQHgrcnwklc5gVGivC4BYCIjj7e6ioRVSohIJYJPdIcEkqlUQiEfA6nlMhKJOJrszYhGkhyz0x5CQC0BgiKzr358E65BcqDU9oVcBs62VrYlSSZT3E6UN2dQhpiQEgmDWFQg1N/fj+7eXvi8HvbLozFH7Uz3Ql9EFqLnEYC+AgxWC9LEOKSceKWMAllxkbclyYpyMacCEmJ7Uh6PpUwVRNGEXKNBLBjg/HCpJKjAUb/QOYRBdYmEP/OHb77JRcNnz56t+e1V+f+kbklj22y1MHFK9NW02u3MvGUrG50OkUCQP4PGHYG3NFapTUnBZXlqivttYHgI+UyGc/zE+KS2EWVCaU5YrTZUK+S5SHKegoqh4DEqjAm28WLQnwovlzE4MMhWEnQt+ibCUTIe51jcaLEweYh8Lqm/BAapwCQVCw5I+lRlMGBrZbUG+ApApSDpSuM3xXOG4gkCitnigO0BHtjxav8R2ISNZw2Wa69F/0LovyMjfz8WfABkrM0eYj3eV5Z5cCF8sDiJWJ6CKhADjBo1g5ZC3CYqcIhg58NMeLqyeL1dY4/7EtHC6+h8TX1DyIFaqeYCLvGcJwCMW16M7TuAL3/pC0gnIgwaEL2Y0HwCGHPZNLZ9HrQRsEZMr/sAo9DR7J9Sa+IHNnw+VD0oj1J/w0TP3dra4s7r7Ox8xIFo512/LAgVNy1xQ2RmJcncbW7h4wsXMDg0hObmFq5QTiZSMBlNfP+CnnKVafCU7CXprfnFeXg33NBIFTDrTXxo7+jugs5mZoZPtVxiqcH4lhf3Ll1DNBZnFlEgk+YqCblExtJ8NEnILyWSiGNxZZkP1ma9Ed5NN9xr6zDabNBazWhta0UsnoDOYERHezsv9rTYrCwvs5cYVXWSfGh7aytC4ZCAuLN+LiXgaXE2IBQKIxqJ8gJNFGaysWlpasLQQD8HOPdmFpBJ55DPJKBRSKFWyeD2eFGRymFpcaEiUyKRzbNkLS1us9NTsGhInlHOIIB724NkNsVeMeQNqSTgS0H09hInPcibUaZUMWChV8vQTVU/ZcJwigLzlQx1KyW4V1ewtDSPVDqDbLGKF197Ha7Obl7MU6k4M5Uo2qcJT0mpWCQCabWC1pYWyIkwWyjCvboGurg+X0RuaQ12ixGzC3MIUzIlm0NvTy8s7W2QuZqRshkxEw0hRBUjxSpMJFG7uYneVid6HM3oaLJBS/6AkSh0Gi3e/PFbMNntaGlvx+DwELLZJGLRMLRGLcvCWSx2JOM5lPJV9i7SKZQwmw0Ib6xjanKSx31rWwdcBJ6RXjaZHWcLuP3RZXR3dcPV041pzzqqWhVmF+bhXl4BEa1ffellAcA06iA3GtgfSVYowqLWoJpKIxsIYPHeFGxmCz8nMVz0WgM861uwmq3Ycnug1WpYAqGnt4clOss6JYwkb1wqw7u6jjvTM2jr68XA6Bh7LiJfAjQKFMlHTfSpqTEVebHhvFZtIeLoTBCtoEWL5Agpt0ZAEI1x+qJxTwCfiqrgCdSqBdZSjQqFdJITZ9JSHgpS5MqXkF5eR9kf4QRoklg+sirGTxyBVKnA5X8+j5AnABgsOPDpZ3A76oWqo5m930zEIkzmUAjGoKMK/o429k+iCiQ1V/cXeLPNECtWIoN0K4Lr732I6ZlZ+BNRjJ88hv79Y0iU8sw2TSxtwTM1D12LDa7hPhw4cRzOJgeqJCVJOtMaBbKqCqRKCZSoQEMBDbMfFUhtBrB54y7CqTjsdisnxNY2N9j7yWq2AIUq5m9Pw5eMI69WoKenF2eeeAxlZQkLK+tQG22YXXGjvXeA+zSViGJjcRbRzXUMEgO2vRuVZBYmgwmZchbpSh4jJ08KuvexBIoSOUsvkOcbAaFFWRUykuqQKpG8PYv5OzOwOFzoPLYfMosRaxP38M6Pf8xSrL1HD2DT78Pkpavo7x/A4TMnQWxUAi/mJu4gSB5mjhYoUzn2Ce05cRRSpx2xchFmkwXelTXcm7iO7akZWNMFGI06OIZ6MHj2FKQklaDWoygpo6yWQ03S04EYVt75GG2d7fAkQ5BplHAQwzpcgokAOb0KeUmVWaUVksjQaRk4Jp11ymQWtraxef0O5OE4zHoVljbXMHr2LOz7DrCnab6Uh6a1BSqNFPl4HHlfCDFvCNaODmi7W1Ek9muhgNU7U1idmcNgWwfK9L5EioPxpbU1zGysQd1kRf+BfTA4W5DN52GoKhDxBzmhS9uz2+dFV38Pho8cBspFFLkIWo7w/DJW7t5DxBdAiYzNNQqkEkm0NrdguK+PfcsCW244rDYkk3EuZOkfGYTObkGuXEDM7+f1Kb61jXw6C127C6Y2B6amp5EPxVAOJ2GQyVkSb2tlBZVYEpJ8Cc2jI7AM9CEej+D6jasw6nXQkbRKJAZFucr7ALEFFRYjbIM9UPf38FwupXNYvTiB2PIWB4saeu6Th7Hg3cSK340DT5yBLxTA2twiFMEknjx+Bq2H9gO5LK/Bd29MoNvVimQ4ymsMyWPqjAYY2l0M/lQUQDQWweqNu9BXZRh8/BTisRgUyTz8iysoySWwHhtj8KpC3qWeEPtUFg0q6AslBG/cRS4WR9WghfPoOK+Ltz66xMBEz/AQjD3tiK9vYPX8VchjWWYyOc8dhCcVRXrDD2drG5oG+yHVaZgFNPm9n6EYy3ChzannP4XZwBauTd3B73z9a4huriG0vIZqMov+gSHoO1pxb2EG0KrYezO+HYTDakc3SSsa9IBWzX6cHLjRGpMvIROOIFkpQutqgrbZChlpwAai2L42yYVHmiYz8skMbEYzCmo5B6omFUmwSJipGNzwQN1shby7Ba1dnUjHEmi22llFIR6gNV8HqGSIZJOYWliA3mxHvliFUqmFxWhjpv/KzBScTRZmXUWX5mGz2NDS2gGVzoRtXwD7RsfYR/LenZto72pD75FDkBiNkOiNiIejuHHlKpDJIr0dQMjjIxwHpx4/i9ETR1kac3NmAcktHxKpNLr2j7GPbjCfQqVUwOL0HMJrW8hGk9BbbdhKxdA1NoqDJ05ykp9M25PZHIpKOULZDCL+JNKRLK5c+hj7x4cxPtiLfDwMWT4HvUzK7FVai+hAuLC6ikyxAJfdgU6bk/3+dGo5PFP3kNncgk2uhM1u5eKEClXeqjUI5HNwHBiFbaAT2XgU05evwFSSwGWz8b6d9PoRSMRgHO1DF+2JehMkJhNKcgUy8SzcW9vY8Ph4b6G5RUVZVF4TjCQQS+XhcHVDo9LxwScc8EOtlOHJT5xDCWnIKyVszS1g9tYtBqlQKsJElcjFCvS0nGWyKCukGDp5BBKLHkryAk6lES6k4RwZYiZ3vlqC2+tBleRcN7agDGdgIJHyYgE9544imM3hzZ+8i67BIZyjIgq9jiXKSRI7EouxFx8VQizcvYeXP/0cOh1OrG5uYjGdQLJQgkNjgoHkNyNhVDUqSNUK9s92zy/h2NAws9cpwvcG/TC22HH8sTMwO5pwe24KN+5Mwrvtw/FjR3F030HIKoBRrUc5V0Q+l8fFi5dx+cplLsLo7OrE008/xQf4aDiEpiY7s/SIIJbL5pjlppQr7yd+yhWSBKKqKWKcyKBQa5AvlFhehnwk6XhCsTvLGskohpczW52cLfKpDMv3Hz9+nAtTmMEoI/YhOKlMFbhapRpahYpZg1RE8oOfvYVsWYJ4OouKBUocAAAgAElEQVThwRF8+sknUY5HYaQConIRi9NTSKZSOHrqNMrkZ1EuMfPw4vsfEgEQeo0By5tuVLUaVi+Q6DW4OzeH/eP70GQ0I+4P4dUXX0AyG2YlB5LiqkhkSGVyyOZp3zQxIzqfFxITBIDrtVQlX2EgldqAWBC0Xvj927BYrIjF45wQaO/oRCqTxsLyMkJU7U5xc7aIyqobNoOJ5xsxbl1dHfjgwke8z7R1tmFs/zB0OhU6O1uh0SiRpKJEpYZZSfXggJjcbQQYhfNWTSmGFVYF6bD6RKRYtS7KktHf6ZBOaji5eFyoMJZJQSSiQCSCDz74AHqtDrJKFRGPD0+QD7QvAJNCxSC01uHEeigErUGHUDzKz9TS7oJSRz7uNChqiUWBysFjjA6/NcUijlEbAYl6EIFTYbVKYkps/KoAI7UXVXQvLi4wwCgCrAz6CbnfB79qHoxC6k2Mqx+dNG9MyNcnsesTA/T7fynA2JgoF9uD2qz+8+rP+vVA5wOpFvKhFwsI6v4gglTirxoTGo0SqfXX3AtgrAdxdkuM7PY7oT0fZBVyf+3BaK2lemryVw9fsR4Yevg+a/Kcu4AaewIGPC5EueIHpS3FPqYkrMhgFAHGX4XB+GA//WoAo/geek6e63QSJFnGBobqowATTmLSuaBhPInXrpfmamxhUW5SaJYHk2Ni2z+YI3oYYGQGllTOACNJox05epxzP5QrIiaj6FdX/6zi59XPjd3G068DeIlr5G4A5i/Lc91vh/+FAONec/hRc6kRSGqcp/VFBOK8ur++1sZMfQK2HmBsHEO/rE0e1R8PAcY15m39OKrv73/pZzUmk8Xr0zm2HpQT85P1oKm4fon/Popx+C8BGOv3jofmVW0u1bd5Y5uJ72+8r/p+fdR42Hut3ylPaFzDxesJEop7lTHsPkIfLrDYARmZRSQYrjFLjMAnlvyrVPHTt99BJkMA2VFcungJp06fQktLC978/psMgNHryP+ZrHm+/e1v48iRIzh27Ai+9a1vMSD5b/7N7zKgePHiBUxO3sRXv/pVBMMhfPDee/j0p5/BBx+8D4fTgScefxKXL19jQgiBmd/5znfw7/7d7/O69uabP2BAklTpvve97+LKlSv4yle+iqNHj+DN738f4XAQv/tvf49ZdoL3mzi+ZNje9uEf/uEfWLmOQLn5+Xk4nW0MJhFoNzw0jPn5OQZfThw/jm9/++/5ugQMEfjXZLdjfmEBX//XX8e777/HMSftMfl8Ac89/xz+5m/+hpWCfvcP/gB3bt2CZ9ONk6dO4mc//Rk+9/k32M6mWi7gtVdfqRXOETClwezsLH74wx/Cbm9m5pxBb8LnPvc6f/72th9t7U4Gi44dO4oTJ0/hD//wP6K1tY1VzlaWV/DlL3+Z7+Pdd99l+xRiMdKZ6/XXX8fKyjLeeedtzqtls6QTVsUbb7zBOAaBcXTdb//9t3H61CnsP3QEd27dwe1bt/DZz30WP//Zz+H1eRkkJrbf/gP7We6T2tTj2cLVq1fwmRdewv/8y7+BzdbEvycM4cknn8CPfvRj/qzXXnuNZcqpfV986SX89K23uPiPYs/Tp09BbzBg8uZNnH7sLOZmZ1ld5bXPvobv/OM/MnswHA6jvaMDzz/3HGbn5xkMPHr8BLbcm7j48QV88YtfwMLCPG5cv84gIMnbnjl1El3dXTwG6Ives7S6gluTt3lMp1IZBqQJuKRxTAxC2vt6e3vQ1tbK5zIiJfX3D3H+gtqV+mmgf4CB6OWVZYSCITz51FMYGBjg/iMwlM5LlOOktiUrNhpPhOMQC5MKUUeGh9HU1IxLly5h/8EDnE8ncpdMKmc2JM0Rst6gHPK5s+dgs9uwtraKo0eOcNvOzM6go6ON+yAYDGNlaY3nan9/H9rbW5mVSrlnAjkr5SomJm6ivb0DoVCELeNojIyMDnN/EPhNzzQ8PIKFhYX7MqYGgxF2u42VXcgSh8BcwjTi8RiDjm1tbQwes4hZTWqVMA7CaChHRqA4jRfB670sYGW7wIy8hjYqo7AqBa1OD6p+1kpD6i7z8HpHseqj1/HaQaJuSRTZhPf3Xc7nC8WqDx1Kah9JZ569Yhnax0R2NcVKdHan9iPQlc7hYiENg6f/8XderW4QwDi+nyVSM4koM4AMBh0nd6nxCKgK+n0ss0kAIx3OdWzuKgCMBBTuJbmy2wYuPKhQKba8vMyJcafLdV9L+FGb+15/qz8M1weDJGkkU+tx8doNeH3beOXlV3iSzM/Oc5WATiNINNGEIKSdkHBqdH8wgIXlRXjWNmHRGtHa4oRWb0DP8CAkGiU8gW0kkzG0WqwwVqWIrrqRTCVgGOmE1mKBSW1EKBiBLxCGlKoiiKFSKiLo9TLTw6RRw7Oxjo2NNZgZgKzg9JkzTOFWqbV8b1abjScueaNZzEY+pDbZrejr6eFFVKYUNLGJmUJJBqPJymayNEmpapcWrmI+B4NWg7ZWF2LRGKbvzXNSxmG3QCYps7emd9sPndECc4sTUrWeE1MDg0Oc6Ji4fg1GtRbtjjZEYlFEYhFIFBLYm2zoaG2Fmu5XrkQhW0AinYLWYOTqhTB5VIW8zLLJ5SnZVEA6nkST2YTWlibM3L2NqTu3uWIjmspCpjGgb2QMqVQCCoWMk+50/7S5ULUIsSyoKr61uRmSUgUb8wu4ff0Gs4JajWao8zn0tbUh6NuGf2uLqxQMVis8iTiahweg7e7CciyCJCVqVBpOzixPT6GzyYZelxNqSQVamRQ5AjyTGXzw9vuoZAt47OQpjO0fRT6XhD/mh6W1CWlJGXq9BZFICgadBfl0DgqJFFaLGRuzM7h19SoctmZkUln0dPaga3gInnIKNpMVeX8cirIEa+triElK6Dk4jks3r+Pe1F2U8nm88dpnYbSaYG1pgoxksYoVaAkkLxThnZ1FLh6DTqdGtlhA18AAqqQ/TolthQrpTI7BBHUmh3QiDmtXG9TOZuTiUeQTaQauJWo1kuUCpFotVFo9pEUwE5L8LtmKsSaJKihkCbNaxh42QnAmBm38ukqF5UgpOcR/JnkzorvTgZ3yPHIpcsUCVCRPXKqwp154cRne6Sk2MW5qdyEVjMI7swQrFOxLSew6mHVw9XbDs7qGqRuTMOiMKDXZEVDI0NzXhRNPPsGgYSmdhVVnxPr0HO7cmMDw8ACG940yI4uYczQOipkCSxWw5ngojrDbh2AgiHAmha1kFBEU2JuMKi96LQ6YJUpsbXmwFQ7BNdCH8dH9iPjDLPNJ+oSWbgecdjNspK2+4UbBvw2ZpIJsLIPtdQ/PPa1Syd/rQR88ySjPTau1iZmGoVIBOvJLdPXgwKHDKJnlmF9bw+L6NroGxnBj8i7P055WByxKCZqUcthkclikSgaX9AYzwoUEMqoqhs8ch8Sgw+rMPEJLmxjvG0Hc42NZwoqeAow4nD19qG54cfmfP0ZzVzdGPvkYqgopJPECfvad7zJT5vSLz7Kv1PbSOnuJmRxNqMgkkFYq2J5dRtjrg81mZpZ2IZNF/4mjkLU6UVKRh1QRWsgQj4Vx94PziEzNcntorQacePEzSK9uopIrwdLTCW27AxLS019ex9T7F+Bsc2Ij7INSo8TJc+cAcxMqxTy23BvY9vlh0higLFa42i5fKUKp12BpdRFamRzddgfcN2/DJpWgkMsipVCg48BBbEYjWI2H0XN4HH37hyHLFhCZWcHspQk42zrQc+4kZHoNM+J8a6uYn7wFh0YHOVVyKZRcREISy4VcAdlqmYFsYuH4/UFmlQ4NDHHymioYq3IpA0lqi5GTm8VMHhatHrHtECr5Irp6ejDr2URSBnzi2U9jqLcXxWhcSKwUCyiRZGg6zWC8wmri8bVwcwIb65s4eu5xVNRqBHxeNA8OcCFJOhJFOZXFyr059LhccLrasL24iJjXB4tKA61UzQUqWSWw7N9CXlJhsKnVaocyW0SnwwW5QoaNkA/69mZ0nTgEuYZ8ChSILKwjsLjCPoY2VxNkOiWWV1awuL4KdYsdPQfGmDWiq8hx4MRpKCjIk0uRymQQ9nqZSZ72h1DMFxHb3GJPA1t3F2QaBVo6XQzq+u4uwCRXQWrUcXDb72hnQE6lUcN58jDWZu6xJG57WyeD1ovedTxGIHwsjngwyMlnAt9tVNxB4GuhiGguheFTR6A1GbA1OYWiN4QmgwnagU78890JPgSOnzsNWAycqJNL1dg6fwPuuRW4/X6MP3kWsBnx929+D//2X30NepSR9G+z5LW9s5197zLxOCqJNDMwS+EUJ6eIXd60fxgVSmjnS8yIreZL0Bcl7ElLVaTy9ia0nz0CRbMNkjIQu34X/uklyLNFKItlaE16+CQ5VHUqtHV0Qms2YeHeNCSpPCpqBSY8KzDZrAxUd7raoFZpsbK8xvJ77T0diMXDmLh9C3qzFZCroDfa8PSzL7Ai9a1LF9kD0WIyoK2YYSbQvv3HkM9XsXBvHmaDEevry5ApqqjKqzC32CGl/UBjgKGlFfMriyjLKujr6WIQzKTRoMXh4L6mdcGoNSA5u4pYKAKT0wnHkTEoelwoSQgoUmDt5j1MnL/M95ZWKaFxtuDMM0+zsTkVnND8oupKAqAT8TzmZpdwZ/ouHG0OPPf8p1At5KCg2JJkeKRy9ta7+tHHSCWogMOO5HYUNoUByWwaZRTQQqblkSiU+QKzeuP5LIrlKqoKFbIyOXrJU7XZBKW8hFIsDnWuCu+9WWSTaQwNDKNgMqDcooeEAB2SDFcqkc8VsXZ3HolQCmYLyTgD4WQYWocFMp0OMwsrsBqdsBiakc4UoDObUKwSa/o2hof70UTSx0E/EiRrXa2iy9mC1flZBLfcsJJXpdGEdCzGckhOp4NjYZtKg3I+j2Ahg30nT6CpswN5uRSRbBoSpQJWuRrVYJzl3wu5FCR9TviTKXz/H36EI8dOYmz/flZNqEglyBWKvEen4kmkYnFcOH8edrMZPe0dkGk1WEmnBFldrYEZdpmEcHhMJuKYuHoV5VQazXodVMUSFKUSBnp6ITXqmeHcNtADbzSApa113J6ewsFDBzA2NIJmix3VQhnpRAprq+uYnLzFRStUKEbSkS++9CJXfW6ur6Gnp4uLHihGpZicfE4MOgMSsQTv1xSqUQxB1gEUe8uVKvatIM9FEQCjCmBKVotSmKRyIZdIkEmlWTnizOnTKFCsQGOOxhNVNTO7rQo5gU4FkhOUIF3O4c7CPLYjCaxuehEJRvHZ55/DWHsrtIUcskEfbnz8EXK5PJ558UUoLCSnnUOlmMPPf/AWFBUZqmUJkvki9p85hYvTd3Hqmadx/vIlhAJBDPf049DIGDqcDpSkBUiVcuRLZcTTOaysuxkANFusnDSJhIJIJ2Nw2K3o7mxnvxP2NFeqUSS5HvbbIR9LkmuqokBFfXTQKxQQjkbhDWyzVFCP2Qp1IgO1TMFs3hxV6gdDuDZ5E1Mz02jvascXvvQGFhdmUK0UcPz4ET5jUFEiS9bWySyyDUYtwVefBNxhIQiygwJxUAAYxapf8UAsSg8SoEj97aeDfSLF3u0Kg47jsF988D66Oruwb2AINz++gODaJoba2mFWa2AzGLlwkhjyK95ttLS50NHXBa3FxLEBFXORyChJepGyBJ+hayxGAiZrhCY+ej+UcK4dyB84VLOMHrFMd1gPjQlk+v/9at0awEiJjIGBfj5XihJsgjWKkGy4D9IJ3E/+ZKowp3v+ZSnURoCxMaFfn6Te+xwteHjvnpAXfit8jnAGqP9XJFfWjwHhZ8GP8cEvSoYI4HP968Wkej2T5WEw4UEPRvG6uyXA6wGa3VPNv4zptFMELV6rXsbx4Wv+cgZjfd5jZ8zsMCUbkzf1wJUIPN2/xh5AGo+bmt+S6MFotVo5jyIy/Xbv453x/MBc4O7bvSD8/phtYNISwEjM6MaxVg8Yi892v22Z0bUDMDYCK48C6cRRu9dr7heW1z14BSX22qJcCXtYkV2CTMEAYzQex7HjVPhEw5R8iAQGfX0fNAKAjetH4xzcrc3r20dowofZbL/sfQ/NdWF61s3XB1kJu/b9IxiM/38BxsZ2oT4S+6O+j+tf17iesVTmHhKp4vP8OuDfnoAZrYC1Ipr6dqpf3/daSx61xuwJMDJbSfDSE+et+OziWGtso91YuY3r4IPj6tEMxkcnph9cE8Q+oveI3lxiW+54uwl7l1hIUz/n64uMGteO+rWu/uf6NbPxZ9Gz+Nftk932JFaBKpVYTpKK0/L5mvdfpcJgxfXJ2/js629w/PLXf/3X6O3tBa2rBKAQWHP92jWWS6VYhK7z7HPPIRTwY3JiAvv37cf8wjw+/8YbePMHb6Knp5sBpkw+j8C2j3Oa77/3C3zlq1+F0WBCNJbED77/Jl544QX85Cc/YUBwbGwMFy9exMuvvopkIoG//du/xdjYKK9Rz3/mBfzsp2/Bv+3D7/2H/4AM2WPVvJ2ZzCOVIBqO8Hv6+vs4D0qgoUqlhdfrw2deeQWuFgczsb773e8wQ/Kdd97FsWPHmEVGr6Xz1b179/Cbv/Vb+OCD87zEjI6OMgg7Oj6Ov/jmN1kB5fHHHuNzLhULf/W3fgv/77e+hVAwCJm0ii98/nV09XQjFY9xzoHGxje/+U309fXj2WefRyAQxNs/ewdnzpzDRx9fQFNzEz77uVeZ7UkA1O/93u/jP/+n/4RPP/csPwOBl+SnTvnw27dv4/U3Xuczwl//z7/E+NgYg1TE+nziiSewvraGmzcn8O///R9Aq9MKxUAS4O/+7u+YgffyK5/Fd7/zPTS3tKC5qQnvvf8+Pve5z8FsMXHb0mtefPEzPNSWl5fw3vvv4Y3Xv4Bv/PGf4OWXX+X7oe/enh788Te+gYA/gK985SvY3NzE0vISfvvrv40/+7M/w/ETxzkOJ3nR7p5u/OM//gP279/PKorPPvsMOjo68N//+zcYjCbQj2JFAv7e+cUvIJEp8alPP4u5mRm8+U//hP/yX/4zMwqbW5oZRL139w7S6SSPM/azl8t5XyP5W1IrCW4H8PFHF3Dy5GkGmt9++20GbmmIUL+QuhMB4uPjB/C5178Av28bf/Inf8r9/Nhj53DhwgVmrBKeQOA6gdjEoh0cHEJnTzcuXjjP90JgGyllEdC+b/9+Vgqh88ihQ4fwR//1v2JoeBi/+bWv4cqVq8xapf31rbfeYnCWigyJRKXTafEXf/Hn+KM/+iPeL77//e/hzNkz/POFjy/AbLSyHVAun8VLL34GFquZwVJizdG55I//r2/gi1/4EoaGRnD+/IfsEXno8CG89dZPQExWUnMkoJ7m6+zMLEuljo+P8fMNjozim3/6pzxGqBAgEAzge9/9Ln7v93+fn+Xqtassp5vL5/nc9fIrrzAeQ/PzxRdf5KJWynfujtbttjfX9n6y3atJpO6saQT7CQzD2jvrft4p4nrUHtVYoMHmEOw1JwYKjQz3h2N24Q73/iKZX2p7ZirW5IyprzRiMWxNlYX+LvnD33mtur7lYYDxS198A9lk9D6DkRKhFAhmsymEah6MxG4UAUaxqoQNKOtuabcAoPEAQYg5TSiiYlPVHSHttICJWrx7BRG/SnAhbnQUaJO0ktbchOu3aEJmmBa+vrbOiLqzxXXf2JY2EZvVzow6arx1t5vZgCRRZzeYUSlWEE0kMbB/DBlJBWveTUSiYVg1Goy42tFtaeaBtpYPMPNKXVFia8OPFY8PMJqYFbLt96NIya1yCcfGR3Hn9gR8AR/GRsextrqBo0eP4eChI5wYokQBGcwS0r6+vsaALyVCVEoFV4CTDGeB/O/IvDYYQpKSQS0unlzU1sTeo2rodCqBXDrFwCRRjkPBGGstt7maISVfoUIO0UQC0/NLiOeLUGgNkGt0aGpp5rYpFXIoZIipVebNi2SIuno6YTJSBXIZSvLUSmUQCUUYFNWbzcgWimxCGwt7YbGYICNWZCKFlYVF2IxGjA70oVrMw+f1QqlWQakz4Ts/+DFMTS2wN9thMhu4MoJkACjhRQD32PAwzDodkpEIlBUJ0uEIJ02VbCSrRDaThFWtQS4QhsNogaG5iWXkArEoLD29UJttWFjbQDBfQJb8gORSLM3cwakDYwwSG9RKqJRy3L59F4lQDGt35lAJx3G0bwjDg72IxLexEd1CZ183HM5WxFJZBKJJOLt6oTYKAANpHUeiQXjdm1x5E/IG0WRthqHJjtmQF/3dvdAV5SgE47hy6RIDjI6BHixtbbAXU5vVjko8jWazGSOjo+gcH2aZM1mevA7LWL05ibW5WahVCsRSSXzypRehstnY/4sAw0g8AaNMhfULF1CUVdBz/CDy6Qw8U3Moh5JocrnQND6MqkWHFFW8KFRQypTMNqDli3IBZWkVZanou0j07yrkBBYSaFjZkZxgpqNUynIFxUqJixGUVOlUkUBBB1+5BGWlFPFyjo1+pakcVIkcls9fQmllhf2p9J1OHltpfxSaogSGlha4Do0iq5ZjZWuTZfh0chXL/+btFnQcPggtge9aHST0u1KJmQypSBRhjxcOsxkWowEytRIlaRmLU9PYmlvG0ZMnYHW1IF7MseywEnLWv/bFwsjqlZCplFBVpDDLVZy4/f6PfoyPrl+HuaUFZp0VklwVrhYXV/1vhj2w65RwEHtzww2XXAalrAK9kXwbs1zNIVfJEU7GsBb1o6yUYV/HAPb3DsEfCgPNFpYLDdxdgh4ybEuy2IhGceTsJ6AyNeP7b/2MQZUD40PQSovQVYvMyMi6vVi8M4Ou9m4UI1FozHpozuxHCgWsez0ILWygVabD1tQ8BocGEcjE4Qv58cRTn0A1HMPVjy6hqbMTg0+dhdKgRdUTwbs//TniKGHo9DEMH9gHRabE8glZkr3VqFAhNkg6J8iOlQuIbweg0eqh7+9BophDifS2KzL2pCOaqzQWR3Bmnn18fUEvZBIpM8W0ZTlaBnrQdZJYUjr2E0uuuqHQaZCt5Fj+kX27InFmAGxtueF3+2BWaCFJ5GDS6RFNxWFosTCbx6DTwGE0w3NvGppykaWUvakMXP2DkBhMCFQKaB7sgcqiY5/O5IoHS5dvoq27B47TR1gyie6hLKlgc3kJqzduMZuwb2QIyVgMczdvQ5Ers69V1+gwgl4/Ntc2kFaU2K9LkS0zk4y2Zo3DjiWPG9vhELMzh3r7GTyhZLbUqIUnkcDQ0SM4/PgZSEvEFjLyOk7sv/mJSQSWVtCi1qHjwDi0Jh0Wr91ALJXGwWeewVoihguTN9DicKJarCDiC3ISnpLNJAEtJzm7QpFVBmx6PSSbIaQCIURVVUwHPcyISqXTOHPgCA60dsEIOeIeL9KlLDRNBqSVgIUYs80dkJeBrNeHUjkLnUmP7dVleGYW2FcuW6mg7/BBJFBh1k3v4DAK5SysLXb2QGN9PAIzMhkuYMhEokgGg1hZWuKEOLGIqPpx4c49luBtHerH6sYadFotS6woZHKMnz2LuYuXmE3Z3z+Icr6ANc8GBgf7sTI9xT6qkMuhKUmhLBE7owqzy4FwMY3OA8NQGIT7SE0tILFIkqU6SCwmGAa6oHXZkdHIUC1VocpJUJhz4/9j7T2g4zrPa9E9vXdMATDonQBIsBeRapSoZsmybFmOrGLf2LIdJ+/GyUt5Lze5cV7iJMvOTeLrxHZiJ7bsuKhYsiWLlkSRFMVewAoQvQwwBYPpvZ+3vm9wyCEE0krWhRaXgCnn/P9//vrtb+8dC8URF0oIS4vYeM8d+Na3voWP33svNMkkyrSGkoiFlqQzAB2tUYUKrh4/B0UOKEplcG5aD/uuzexnhnIFp994g31f6ypySJdiMJFUr1aGtgd2A812ZqJJl1LIXKj6j2qlEmSkRQS1FdR3tnE7aNRanmemj5xGc0c7JM1OKLQa+GdmWQbF1d6BcKHEfnbFRAJIJliGJFcqwVzvhsJqRaRQwujkBExk2B4JIRYKoUdfhtNsQ3NDJ1BWIDgfgMlggC+wAJ1ZjWQhhTh5iFQkiMSzWL95BzTOOlja6qEn2cF4nL2OYx4Prl64UA2454sQQkm4bU4sxWJoum0THJv6kM0lua3mz4zCc3UWglSJmUQcGrcLDzzxMWh0uqqfNfnPFcgPtSrt6vEu4cTwaUQzSey6kw4XZbhsFmRCIbj0RkyeO4/A1DR6WlqRSyZhr3dDbjAzSxUaCYwKGYRkAkapDPZ6F0LBEAxqPVAgy8U83JuGIGjlyCzNw0gRvgLgmyS2VxQdrV3slRqTl6AxmZlJl6mUoVBpMHb2AuILS7BrSUUhiJSQARpNMLQ2YXTag0ZLM5zmRvijcUhJ7lFaxOULZ+Cy2dDgbsOSfwlyiYBmRx1aXU7oFVL4fB6MTY4hHAsz0NtidaDb0Qjv6CSUtK4opIgVc3B3dEKl1YHEJeO5HOobGzhJxnfuCuT5AopKwLFrAP5CAS+9sh/3P/gwGuobUCpTUKjC+11eK8mYvpjnrFRKgiMZdrO1jsE0iUIFuUpZ9XPO5pGORDAxMoJ0Ms6e6y67lUHG5dl5nj/SJEvc24uuwX6kCxkEIsusGkHZoJTJSkxTYuJFYnG8ffgwUrkctmzdhuhyGBPj47j/gX3I5zKsimIxm9DgcrHHLtHX1GoVjHojEvEklAolVGpS6BCQSKaqXi86AweGielWzdgmBKhczSKl+ZYSCEiSWwBSiQQzN3fvub2qIEFeHQQ2kV8GS/QJDPpT4hN1B/L8S5dLmPOHcfnqJOan52GUydDrsqPXbkVqcR7pcAgKlRINza1oGVgPhUmNciKEt159A/HlKBQyFZRGE5r612HEt4DHPv00xj3zmJ+bR3tDE7qbWiCUSihIi+xVXpEpsBSJ4+LIVZSI6SWnvb2Ky5ZLJaHXqtDe0gx3vYMZ8gL5MpL0KB3cIEGR/VAUVfkjRRU4JSUJOu6StKeSvCmJ9exhjWEAACAASURBVEgyT6kMcqUKPJSAF43i0pXLGJ8YxyOPPASDXoVTJ4/hQw/dj47mJijIW3sVQ6iWtbA6YMjHUQaYRLZaFaASg8uixBOd7+i5UR1J/nTZ68dAaxfi6TRC+TTOXr3MCRu7tu1gv+nicgSXj57AjoH12LJxCBoTKcsUIJPIkNPqEZyfQ6ZcQHt/HzRGHXtp03wJAhcJJODzK3GNV5gLLA/0fkmgtQAqriMBlpUPBjCKx3E6OxI7gAKRFHgl2TFmZBFgxyyM6k8VAKqCjhTcoJLVAoyrA9Vim98KYKwNyr4/0FAbMKCEQJF5ujqQUA04iKBi7e90Zr/+7GvZeOLvVRmmqhRoFUCp1qPaL0TgRuxLdD4XvbduKB37/VTb6v19rSYcsxI0WQsAel+tbmKtUgV6quUT27a2rGvHG369B2Nt2a9fQwSVVglq1Ujdvg8wqF5o5Znc6BEqjjFiBdQCjJRdfisG41ptyvf9AADj6uAWnRlFgPEagCi9DqSs1Q48tMj/dAVsXw2s3CK2VeVKr/St1UAFfU9kUIvXoHtVPRhrAUYFZHIF5jwLiEZjzBSpVp8YjARAXvcprPb/68DdrcDP2rqu1f/WmmfW7ifVb68GX1Zfs0Zk6AZWwy3HPrFNV+qzGsC6FXP0Vs9k9RgR26hWVlNk79F1au+7ej4TGRBrtWUt6F97TxGgu1kZb9buq31DxbLdqv1uFX+sfV61ZeL2uDa+3l9K8bMfJLZ5vV+/fx2rrlk3l0j9INdfDcjSs2KvsRW5c7GO9LrIkF8LYLxZn6j9Pn2mFpS81fgQaNP3a9Nv1ljLrsmqrsy5K1IBImudykNJWiTPfvb0aRw4eBgfefwJtHV0csLfqz//ObPKmNFWoT11Ggfefhu7du3CiZMnObZFoMPLL7zAvuTbt2/DG2/sx3PPfYbBsqGNG3DbHXewZ14o4Gd2IX3/D/+fP2ZSRiqZwWuvvY67776bk65ee+0XDIoQ2eXRj3wEv9q/HwcPHsSDDz7IbMgnPvEbeO/ouwyafOn3f5+Tq8kigNTsCvkCy/bT/3/6wguciEr1I/JMoVTGkXffwzOf+jQqDK5q8cMf/IDBU2Ka3XHHnZyYotXr4HY34Uc//AE++cmnWFZ6cmoanvl5Pvd9/BOfwDe+/nVW5aMWJdYjgU/PfeELmJuexr//27/hjttvw9YtmziWm04muE+Sd+JXv/Y1PP6xj2NgYBCpZBov/+wVdLZ34fSZs8wGe+xjH8Hk5ARefPElfO7zn8M//P3fY2hoIzPQTp06zdKzxAqlofTEJz7BOMTrr73GLL/+gX5meRI4SqzDhx58AJs2b6z6A7PKogQ+nw+vvPIKdu3ag1OnzzJ78tChdzjO/MyzzzKR5Wcvv8SM0i9+8Ys0U+Hc8FmcOHECT3z8SXzlr76Gvr4BxigIQGttbWWQjuU3jUYGPJeXg8xgJTCTAC2ybti4cYjlNv/6r7/CPsk7d+7A7t23Qa1R4c/+7H9w/ajcJPe6bftW/OCHP8LU9DzbuCVicQY5n3vuOfzy9dfw0Y8+xspVU2Nj+N73/x1f+Pzn4XQ42NuRLQdMZqQyWbz95tsoFsr40Icextmz5/Daa69haGgD3+ve++/B3MwUfvKTnzIj86Mf+wQOHzzEOAMxM4eGhnD48GEuE/UfAqFpz04MW0qEJUWxQMCHpuZGBq0/+vGP4zvf/jYaGuoZMGxpaWXw8Gtf+xpL0K5fv4GByvr6RtLjw0svvYi9e/fCZrNi3bo+jg19+cv/k5moNDyJMfrYYx/hMwL1m48+/gQD19/7t+/gjjv2YMfObbw/pLWazhR/9mf/E1/8rd9Bc1ML3tj/K+4fWzZvwjf+6RsMglNZSD2H2n54+DxLAj/55G9Ap9OzP+Z3v/tdnoceeOABDPT341/+5V+wcdMmrB8cxI9+/GNmMF++dIn3ic88/TQzgg8dPsyM2jKppalu7ltN5zSGDVeS9cTzB1nGsRlZ9RBwTUq1OgeKNMJa8G9lX76GfLc4p67em4hrq5yISjdAhtf3+Ay+X1Mf5VW3ZhJdO92R2d8r6hO0BtD6QOOL+hYlZFavWVUXkvzhFx5jgLF/YD2efupJ5FKxFQ9GApCqarEskepbRIPLycFMoqbqSBpsxaSTClXVr795/mVt5el3EWCkTAnRO2AtgPHGrXjV66P6UwNpckIyi3WwqTx5DdJCsOj1Ys6zCL3NDm8wzFm+NGjPn7+AcDjCm8vB/gFePKhjGfV6lkjV6bUMNEolCpZRMqi1CC6FMDY5iZauTgTjYZaMowmIZAjbHfVY19yGbD6NmXQAdS4HVCU5ZqYWsLAURkYuxXIqxRPcQFs76ilL2evB5cvnYa2zoLuzG7l0lsFCnd7IgJ/DVc+awV3dXey/QxMVgXoUnKaMEfJldLmcfCidnJ7F/OIi9EYTkvEkm8Fu2bQZerWafRgJZCTUn2RVSWeZMuYpgETncJ1OA/9yCAv+JVTkSvZpM5gtvHmYnplGb3cnlBIF8skc+08m0km4mxvhdNiRz2ZAw2R6fJID8L0kV0fMwJlZsqhFrpiGSqNiE1ktgX+ZLLRyGQzEWHHYUSBZAjKLVWrwzpGjCEXjaGptZvo1XYskEUPLS5xZQ16PM2MT7L1ImeBCvsjeTBIKBKqVKKAMz5VRjB4/jXVdXeju6wG05LcWQoUGs1SFgiBFSaWGr5CDP5tALLKEe/fsQj6ehMNm5f78yzf2Y333Opx+811kPX50W+zQysG+OXEhDY1aiUazHXMLXsRJcqq/jyXiSHZQo1ejUi5iObTM0qrlUhky8qXz+lhOsqWxBSl/GOPnRzhQn0YJwWQUS6EgpMUSHt/3ICZOnUWbzYXOri5ImhxIa2Uop9OwqrWIzc1jangY5WyWJYUFhRK6+noYHE5ICHiQK5D2LGD2vXeRkhYx9NA98I5OYPLkeVgFFYNy3bu3wzzQgzzJhVUo+0xRLSeNSQYXq/94fNEGkP8vTjzV7DtpRQIZ+dlQfG9F4ox4KcRGEpJp5FNJqPQaCGo54iUyUDZAVihDmilidP87KIxNQq5WwNjeyFJYSX8EmVAc7r5ujCVCuLI4i+51/ajTm3H6xEnUt7Zg64P7IDWZoJMpIGSq+uIEEhOAV1TQvFCGNF9kfzACZGPRELKhKNK+ZTR3dEBu0SFtUHKQqpLO8caJpOBKehojachTeQY3bA4n9h86iLePHkN73zrIJQQ+KqCRqzjIrtUrEVmYRdG7gNLcPLZ2tEMur8DZ2opAPIXRS1eYDeroaUXLYFWOOXF+CvExD6BUwb51ENp2N3wXxnD17AWoXWZoXS70bd+DWe8yfvDjF/DFL/0OnE4zVJICtCiyNPDCxBQunrmAroZWZOe97GHV9uDtyFo1yMkAZbYMVV6K8vQilCRdkEsgW8xCp1Lj9JsHEA9G4Wh0o2FoHYNmikQRsUU/0lIBlzxT2H7n7bAZ64BsFoJey3MbP/Vcjuf78bER+DwezmBq2jSEFEmWypTsrSopEVuhCB1lUlEyQjmPYimHN374ExQCUXQ5mlA2adB3/53QOa3V4Ec8Ww0EKok1nOQN8umXX4XaaEBjWxvL/laiKSxcnoDDZoNUq4TGYYWCZEQ9HsxfGYWQSEOrkKAsEWDr7EAoW0BJrkTr0HpO6IiW0tApVIhML+DcO0fR0tGJrjt2IIcyFBSkUMrZ83P+3CU0uxvR1N3BiRHz45NIzftZxrq5twdL03NYnJ1F3qhAf28PQpPz8IxN8+apc/0gRmaIfXUFZoMJWzdvgTfgx5hnDt54lOUKDQ4H1FYTB21VuRI0SgVMGi1iC17o8mUYZUo0dbUxIzLlXaJVBc5NG6HtaMJiOsYswVwihXwsycH7cDQGtUIOFWQIB4OQqBWsOpA4cR42QYKZXALWgS54syn2LGuxu/A7v/kFTL55EKGZWThddWhob8T56VEoW1rQf8c9fC1KEBAqeV7zUwse+K6MI7scQ3NzG7Rdnbhy/hzmCKAs5qGx6nH3fXthc7oYHEj4fFjyepFIpdDT3wet1YrA/DxCCz4UYylUUjkYrVY09HXD0FiPyydOMGPa2doEc2sz1JCiSGvlUgS+6ZmVwKyUNf3lRKnRKhFLpYBYGg1WJwSDDo6BHlRUUsgUUiSiQWjrbJh++12kxjyQlqUwOp3ofOAuVIxq/pxUocbk4dMInh2DSWeEvbsDxxYn0b59E/a//ks8snkbhNl5ZJcC7BVMsthKTRWAad+6A6poCrFAhJlAalcdjJ3NPH87DGYElpcg0ShAT3n6+FkglEDT+l7U3b0dFYeBmeHyWB7l2RDiZ65Cp1YgkosjaZCjaaCXs+KMKh1aGlox+ssD0BgM6Lj7NiwH/JgeH0Msk0T39u1o3bIdnulpDB98B616ExptNvY+7t2wEbNLQSzG4th5/z6YO1qRSabw5iuv4o5BN6w6Ay6dvAKnwQlFWQaHywVUClhOLEGikrLku05nwoIngHU9g8jLBKRkJHcuQzISRrPTiXQsingyBmdHO8+1EZprIIeC5A7bXNC2uKCiZLnlBGbPXMHYuRFIJUokiiXkFVI89OTHYWt1IxuNQEseFEIF3slJTE0vQG204NLsGLMm1/X2YHZ6mufbIjHwYnHUG81QpfOwSGXMCBzctQN+KRCRFACtDMVcmuWAu5vcsJC/43IE9Y0dCF2ZhFplgsndhAXPDEYPv4VmkwHFbI5Z7mViGVWkMFjrMBlehs5sYQlOmdmA7btvg3dujpm9ilSG2yEuZJCyqKCot8PmbER+OQOH3o4IMTJtJuQ1EiwFfUjFUmhrXwefdwk6pQIGAdjQ1QmtTomKQoDUoMTp82dx7vRp2JU6bG/qRn4uAJvVhEwlj6VkHK6Gxmrilt6I3k0boTGbERuZgPf0ZeSWwyiqpBj6jQfgqxTx0utv4aNPPAmNRs9SMfFEiuVhyBIgV8hjftGDWDoJi8OO+qYmLFGyiKBCc0srvOS/Gw3DqTcgteDFr372MvbcuQvtA10QNFUJX1UBsEo1vFdbJr8OUjiBwN64C5559nwhtqC7qYnnAH8ojOPnz6GhtQV37b0bwQUvzpw6hX5ae0hdwO9jOXyX0w6tWg2zyQTiLpBHR5YSFaRSzohMZpJIZ3OIUxk0Ot6zkH8p7U/1Oi3UChl7nZPcJvmc0B6fpHGTiSSujl7F7Xv2cEYtcxwZeAIUcll1/i+WOXmKZHZKKgWURjOGR8YRCMUQDscwOzIKPXk6R8PoqXfCaTbyfZVaHXbdtReuRismrpzDW6/th0yQQS5XoSSVoWWgH1vuuQsSox4aq5mBXg35oeRLKJOXrFbBgKdCrcVicBnnL41ArtZCrdXBaDIimUzw2LXbzGhpdkOv0fB8T9ngNouFrRkIqCQfaPJYp8MeZZKTlGyBPHjII0ajqUoL53LQ6PXw+/y4enGEZZii6RR8oSAOvfcuorEoHvrww1j0zLMywKP79sGqIW4ncQFpA7Di3bHCvqMs+fcdQWkfSN4gorw+M0P4q/xZr8eDYCCA5aUgB7coMORdWERnYwvUJQU6BtbhkncO0UoODzzyMJd5eX4BV0+ehjyeRp1czbK+2XyWvaEz+RykajWW/H6U5TLseeg+WJob2JM2nc1Wj4cVgc+EtIelRCf6t3LuXckSvn6CJBbDDcHNFTlT8g2ncwwD0tWI9/v8VGoD4XSuJXCHmLrkN0qBp6qHPJubc7CkFhxhzt+KfBKfXal/rgQjVp+lRebLjQF5EXu6Xq5adtTNwBB6TlXG4a3ylN8fCL+VByMFGKplu/696/evgourgQdqq2rmfRXQEQPtdK3/CsDI0per/CvF0lDZ1/4R2ZXXmXsiGCIycNeABFb6wa3jHWJZxHbhZ1/DEOTX6b+KsNJHbmTW1gIGHPFYLbW18hoFNglgpDgKBTK5XW/RFmsF8vm1FbbpWu0k9r9aCWQuEwEaUgrS3yiLLD5vEUTgIUmg4gq4Tsnr1wbkqhvejEm3Goisbd+1ylf9PAXBC+8DGEktZ54AxlicE2BKZXaT5P4rSqSK7VTbXv9VgLG2iqufo1iv2jFfW7ebdNzq6BWJCTV941YAGSWJi/f5PwEwrgUkiWWnMSe+L46pWkbj6j5Nn+WEgzXkOq/VaUXe7YOAZeL1xfYTy8UB2ZX+eOMYrZ2D1mby/roYZ22fqb0f1WktwFUMDte2hdg/mJF2kymary1K3a1UUKzX6nqLa9QHabPa/k2fpzKLcni1QCJdkwAper/29dX3qG0PcX4ngEacR+h+t5KjvrZmlG+lkXezEUJr9/UAevVTbDLHcpK0PyZmIqnWLYdCLFfZ2taBwY2bAZkcodAyg2+f+cxn+PO0N7t0+TJe/dkr+NIf/SHmJyfx/PM/wCMffgSnjh5HV0cHE0JOnjqBzZs2MbPs1KmTLJlJY+EXr72KTz75JF559RU+3z77zKeYvbfgWWSJTVLxI1lQeu/Jp56GzWrFP/7D36PJ3cwgnmdhgX0Yp6enOcb42c98hoP71K4UH2YlC5kMwaUlvPjii3j00UeZfUYxX2K2Pf+D/8CePbezpCtJUr788su49959LC36uc99ntcOWo/Ij/EHzz+PJ574BF599ed47PHH0dTain/++tex7959zAyjpOFCoYhXX32VgbHf+q3fYqDuhRd+irvvvAMd7a0oFHKc/E17oGg0wiy3jvZOZnxGo3EG5z7y6Efxq/1voqOrCx9+7MMMLr395psM8P3d3/0dPv/5zzMB6Z/+6Z+Y6Udz89zcPJ5++ine137nW9/iBEKSpPcH/Nzu3/vevzP7ssndCIVSwbKXtEbK1Sr849/9LxSKZdTVufDkpz+NV376YwYCP/e557gfEqszEAjg/vvv55j5zPQ0Tp06haeeegZf+auv4otf/G0G3oj9SvmNf/EXf8FgI0m8zs3Nwel0MBuSJEAJhCVWJbXL7t278eMf/wgbNqyH3+9j306VWonvfvc7/Bqt3Wq1Eh29vfjON78NpUqDvXvvwZkzp3Hp4kUGFl9+8UUGGuk5kcrM3/7t3+B3fvu3GdgjOyjq2/SsicV38eJlfOI3Pgl3YyPeevMtZn3u3Xs3+1I2uusZjCQZ3YZ6N3QUG7h0mclXxGDdunUrMxgJWKTxR0w/AtvJo5T6Dp3R9GY9J/sdPnCAAXZK5qN+SeAbPSNikn7961/ntqBradQaDA1tZh9Kak+6DskNE9hKbNq//Mv/j79D/ffylct4+EMfwhv732Ag/zbyAkWF28psNuKppz7JRATCi4i1+bu/+7v47//9Sxgc3ICf/uSnnHxJ8rhvv/0Wy6JS+993331cv+HhYR7Tzz77LD9Hkvul+5MlHD33xx//GLfB97//fWY0EiD9zKc+hZ+/8grPFY899hhfk+pEgCht2clmrrqirLFTrFmfa3bGFC2/QcWguu+vTVyr3UhfX+jfxzdcSbaqZYzfON9LOCFzrYVEnN9r1ynxuzebUcW1hcaKuDbQOkBzOnk9SmUr0vmVqhKE5P/9nScEj9fPEl2/+d+eRTmfgkIu5cM7HcrYZySfQcC7iDqrhdliTI+UCMyQq65zVWLn2g18cxSUCnB1bIz1bsnAVKTii5XkBZOMxMtV7wc2iyc5VsY/qlnL4iaVJjGSTKMABEk/LvqXcOTocWzbuQu+0DJ8y8twNbqhUKgQjScZ9CKGnk6rQWtTE6wmI8r5HDKpatCjUqKFk5zWJJxlTx6HpHWcJsPQCpCKxjA9Pg61UoH+gQHufEWlFLOpGLm4wkQSYvEkZmZmsRyOYmJ8EgMEWJQrMBAwpFDiyOHDcNhtGBocRL3TjqsTEyzNSrJoJHdEmfi79uxmtiVlO1AWHskt0QFdo1TBrDNxICGciLN8nbOhnoO8spKAhjoHM8mIWkxZzXKNErlSHslEjCdBqVzGdUumc0Rl4wxnkmqlNiSN41w2C+/CPNrbWmHRmTA1OsE+iLFEjM196RpmYu6RUWo6hfmZOQZoKZODMg9y5TKCuQwDBjQRk28nBUSonVubm2C3WDgTmyjvLW3tWPQF8ItfvI4tW7ZypoVGrUCxnIUv4GUglYKNp46eZLnFlsYmpraTJ1KmkIVRpYEiW0I+GkcyGUVCkoPFqIdkKYrL7xyFsiQgL0igJFZHsYi6Tf2I6hVcxu1btiGw4EVnWzsUkMI/v4BjBw+j0WjFyKkz2Nq7Dja9DuNXr0CrU8OgUcGqUTKbqCgIUDY70bJpEBWVAqVYCiaJHCF/EO7uTuRVUsitZvj9AZjqXJBq9PBForg4MoaOzm6cOX4coYAPWrUM27duRndLC6YuXUF3QzMigRDsm9dDcFlRyZHnEpBcXMT4qdMwy+Tobm7FieOn2DdzYPftkGj0gF6HM/t/CYl/gbP/SeKPjICPHH4P5ZIAu6sR/QQ8t7ZAotdz8J49M9VKlr0lGcoCiM1YhlYmg5ZAxFweAmVHKeXIkhSDIIeQKcIoKNgfSaIgnxwfgz12k5kNdS8cOwajWgNJrgh5WYDWbEReKUPb1g2oSKSYPT/K/dbZ1QaTwQxhwY/AyBhyQglXFmbgCwd5sQgHQpBrNdj58AMwNjgZzCRGpjyVQ2zSw+xi29A6lJxaRJQCswIsFSWWL07izK8OYn1rFyxaHVLJBOo7WjG2OIOW/l6YHXZmHkn1WlSEEiqFEs4eOoKIbwmt7mZMzniwGA7Dl0ogKxE4SNrU6EZiOQT/5BTsShUkiSSa6+qQii5DqVOxv2BJIoUZSpgMOuz40D5IrRaUvEsYf+kA3AoT5pNRKAbboepvw6F3DqGzuQW7993NAUHoLJif8eNvv/JVPPL4o/jQQ/sgJEKIezzQk/FxsxvppQhUMjVi6Si0Fi00RiMHyUlWuRzPYOzUOYTnF7D5tm3MDi3LKyhEY3jhH76JBq0Jeo0O3ds2sxfVpeNn0NbYwizp94bPwNnixlB3HzwTk+hsa0VRqEBZ72DpUIlBj8DCPGZnZjCwYT2MLgeg1/MclSd2q0KJikwOCflcFUtQKsnXs4Dc5AIO/ehldDQ0on3rBpj6WgECLIJhLJ4bQaO9nr3CJA4zTI0OeH72C2aadW3fDI3Zhsi0BycPvIt1G4fQur4fgkaJ6MICjEUJFi6MwCDIYJLLkSxkoV/fjbGgD8lcHht27oRCr0ZKLUWmVIAkV0LGF4HLaIVUpWQfLtpwKuUKCOk8zh88CpPFjLZNA8iqBGTLedjVBiCZATI5TJ4fRkUpRe+e25jFIhTLiAWXec0yNTQgMDfPGU3btmxDc0cnB0iPHj8OrYlkms1o7e6CRqlkDXsCmmj+Jp89/6VxJJcjUBt0UFlMyOZyMOWAeosd9r4u9N21EzEhh3iOZCoczOohD7Z8NA2HyQ5lQyOiS0t458RRzhSs8wWhJh36BidsvR0Il4sYn53FleGL+M0nfgOpQBC+qSnUO23YvHUI3nAAOZcFrm2bYVCbIF0MIjg+haJQhrWnHTqLiZmJJP3HsoehMCYmJ3F1fAzuBid23X4be5NSAPz0wSPILkdg1BtgcNShfdc2yKwmVBIpTA5fgZo87zauh4ISD3J5nHnzIJT5Mpp3b4Gxx80gsTKVR2YuhKkTJzkRIB6JQJDJse2hD7H/7+XhYUiTWQxuWE9GbwAlBwSDmDtxFrFAAM0dLSilM4j4AhwsMjpscG/agIXZKZjI59hkxOTlMUgCSVRyFTi7OnE2FUTSpMGyL4B+ixn16RRU5NGWSDA7X0qyjDoDGrduh7a1g2Wgl86dxezoZRgVEiSjUZgdbkQqRUisBmzYsgnpcBTSYhnmFnfVo1Fe9bEtJNIY/tUhdOjsHMyndo5k0pA6LGjduQXhRT97SBILfTkSgqHZhfm5WYxPXIVg1UJqMOGeBx+DoJIj4J1DS50VxUwS7x54G3GPH8aKCut6B2Hq6YRqYy8ErQ6jl0YwO3wSt2/bgeHDp2CSapALJ6FXqWGxWjA6OYIWklsNB2EjeV+fH3a9CSWNApFKDkYdjX0P2tpbEE4noLQaMUTjy+LA1DtHMT3twYbde+Dc2I+CVskZtXqpAulgBAGvD/J8GVPHzyMwO4fNO7agc+8uzE2PIuH3QS4BwiRbMu7Dvkcfx0tHfgGTWoLHdu1GaTkBR0s7Yk4rlqVSJFJZOAUlGqQKZEMB6K0m+MjrWg6oDRosLwdw/uwZ9nzd0NePfDKLbDSNRCSFlqZ2DO25AxG/D7NH30Wn3Yzwsg9SeRmChLIgC3A0tmB03gddnQvLiSQMLid2f+QhTF4eRpSUFvJFeKY9KCsUKOo1LJVvNxhx5eAR6MoSSHVqxJVy9N99BwpSOV751Vvo3bKJPaqFaBLhi1fhtliwbs8WyBx6Tr4RcjnIi2VcOX8RCxfGkJz0oMFshdFiREmvYnn4ZY8Xdrsd63duh9JuxvzZiwidHYO+AGbcNT60CyGhhIOHT+ATz/w35GUKnB2dQF4QkC1kodEoOEGQFDDKkGIhEILB6kBFkEIjSHhfmSjlICvm4ZLJcOR738fudV2ArAR9Zz0kTS4E0mUU8ko06hv5mrFsHMVinn3Cd2zbjovD51m+Z8+uXbhn715OiHjl5z/nxLjHPvYxdHS1I5NO4oWf/Ijld5qa3NBq1bhw4Twy6RT6ensh58Bnhc8cJCNlsdkgIU8HjRYXr1zBxMwMA3IieEYAEsmxr+/tQ2NdHQrkRSOQZDt4HQ7F4xi5OoZdu/dweUhtgRhkQqUEWbkECUmVyyQo5zKQypSIl+Qoq3Q4c/kKYqkM741LpTKKqTSSwSCWFzxQSoBHHn4YOr0O+996E06LBvnoMmfgrt8wxF6v5MOrs1iRKOQRSiYQTiY4aZDndqMZdosZWin5KMarUp5yBWQKBULRCDT6qjVCJp+tSoyWCiwdRZKwmZwU2WwJTqsZ4pETiQAAIABJREFUOjqfKSQQ8lkYydeafKCJyUh+lDIFA6yZbAHSUhkWjQbUKspSGcHhy4h6fXB3tULtsiEmlPHTX/4S3lgMXX2DmD89iu0dPXj82Y8gGvdDZzIgmUkxkEwsKVa0YV9nGauh2OrsSGUz7ElM/pAEzKeLOQYAWbWiIkAnlePVn/wUG3p60NPVzV73wckp9u4tJ3Ioh/OYjIZgHurFjgfug8ZsQKmUh57mzVwWcoqbTC9i6fxV+P1L0NhMSOQpM1yPqHcZhoZ6dOzZgYC8gtloCBsHh1BOZ6GicyD5vVOAltjSZAQvkWByYpzZCZlCHmPjE1ApVXA5XbDb6tjaIZ9OQa6U8ZkPMrIMqCp71P7UAh1ikL7MWfJSBhEXPB7UO50sd0s/bFmxAqTRYfxaIJ0O6exZWfVPIoZANdFZzGC+rhiyOgAtBkur7LtqMPzGQEEVpFtLqu76d6tgg/gZMWhA79cyjq4F4UlyeqVsq5knq8EREdwhBigTXFc8IcXgOZ31aQ8mBtjFMlRZMdeZklQWek8sTy3Lqhaood9vBapdb9brdah+//qTFe8jytreHGAkEErG8Qrx+deCRKuD6mJ708NlWakVhl9t+VcDSuJ7fF0Gnqs/tc9LbDv6P+0tSQXKRWoXNA8yaH6N/HhD/10N4N0IAsm4TmvVrRYMEDPYqflIdnqtuqzdZ6tlorlBTFVYXfe1gGK+PksWV/tG7b/atnn/PakRyvx5kkglqwFRDnVh0YtYIoGt297PYKT24/rehNkq3ke8twjuiCDK6vEoPre1YmRiXdZ6b626idfmslFSYA2TV/y9di4QnxuPpVuwwFaDXWIdb1U+sZ1qgSnxe2sx3Grnv9q6iYDTrZIEVt/jVu21ut3W+qz4rFbXr7Yvf5B7iJ9ZCyj7dc9WBB1FJrfYT8TxdbP717Z77VhYHTReXTZqf/qh9ai2j4jPqraNxXag98R5l+ooJoSsVjVYfb3av2v76K2e43/lGa81d/IYWSF/144RcS6m+tMcR3Wh+k1NTbMsKPnmkfoBzTPEAFSp1Ghvb2egjgANYg4SiEL+iAR8EUuRGG9OuwN33XkngyYnT55k8HLnzp04duwo9u/fz3KYt99+OzPtyKfvnQMH2Oew0d2Ehx95hAkDVB5iy5HU5oMPPcgKbwcOvIPf+73f4/dIGWFmeob3DMPD5xhcpHgryT/ee++9vJ5SO/v9fpZwJOlKksekzxEYePnKCN5++wADmMSWvO++fejs7MS//ut3GLgikJLWPgLq/uOH/4Gnn3kakxNTXEeyGaJn/1u//dv4y7/4C9x+113o6unBt7/xDSbo/MEf/AEDMz/72cvMGiMJylKpCnpRW1NfIYINgU50T2p3Ymk+9NCH8Prrr2NkZJTlOUk+lKQn6TNf/vM/Z9lNuv6xY8cYNCJ25ze/+U1myhEOQQDeP/zD/2KGHoFXz3z603j956+yJzG1G7UJ3ZvYiUQ6OnHiJH72s1fx9DOfYsApEgkz0EngJbUl1ZUAKyoTraO076XnTvf+m7/5W+y9624uG2EH5Ev413/919ixcyf3ha/81V/hoYcewp133slek3vvuYfL9N7Rowz2EpBLwCL1BwI9n3vuc/jKV/6Kn11vTw/7qROh6Pnvf5/ZffvuvRdzMzP4xv/+3/iTP/kTvPjiCyyfS+UmhiS16+OPP87PhUA/UrsZPn+eAcZ9+/Yxk5DkXt98800G/8jHkfbBBHyTv+C3v/0t3H/fA/j+89/H9u07uK/QMyQZ1/feO4pnn3mWbRgId5id92D/66/j05/9LHQqJaXLXQPaaCy88847zKgNhEI48MYbDLqSTO+f/umfcl+kOj/zzLOIxeIMvn7p93+P97m0X6b+Sv3iy1/+MiuxfPOf/xk7duzgceVZmMcX/q8vcoLkd/7lX7Bz1w7s2r0bErm8SmRRqfHHf/zHePTDj/L4Iu9S+lGTj7xEgkc//nG88/bbmBwdxbOf+hSDtcR0pedAY+WrX/0qP2NKoqC+8tnnnmPLvn/8x39kYLy3t5fb8qWXXuJ2fvrTn2awdvj0aQZPSfWwVMxVFa9WJcbcfB2pJptcIyrW+B1Wr3Hjmr56Lf91ey1xPRA/R3vOX7e3WGvfcLPv0NgV1UdoTFFdjEYDz6Ni+a+xIv/8/35GCEXicNbX45NPPoFKIQOZhA6UKt4A0qGcvPjIC6oKMCqqGv8QoFTQIkXNcfNtS+3Bo7bAfCiSSFimhyZfGgjEpKrNXuINDx1qVwBGOsQKUtrMUnbsijQSPSX6DG105UoIUhkKFQlGJqaQSGdx+513s1cUyfCcv3gZmVyBpa/Iq4omrmgkgubGBrhdDmgUUpj1WsikFTakozMpZT1TkNofXIJKIYdRqYYsV2IpupHzF5HNZTCwcQgdfT2QGfTwptM4d/kyyxeplErEonGWP7uPMoONJizMe6BTaxAOLmN2apq9Etev60VvZwdGx8fg8S7CXGfloENLWyuMJhNPPDQIKDA9PzeHcCiEUr4Em9mOzt4eJPNZJHIZdPV0IhmJoZBIod5ig06pYlB0ccmPRC4No80MjVLKDKKSIEG+VIF3KcReMKlMjkFS0pXOZdKc0ZzLpNDf18vSf6MXR3giIKqyw+XkoBfJADkcdZypXMzlmZE4euUya2D3D21EqFKBs7kZpWIehUyGs7cp01yrUSO0tMz+O8TIoeAI6ZufPn0WLc2tnKGRSEUwMNCDYjEDnVqNOrMNuUQWfl+QD2kWuw1mhwWZYpazw6WZEgcVSpkEIqUUNFIJ5L4oosMjLEUZLxeRlUkRTCbh3r0FQrMT04s+bNm0FX5vgHXJyaumkitgfmIK8xOTiC8FsX5wAH1t7RgnzetEgtu4XMpiYWwCxVIRxuZ6mJrqsUDyB2PTaNSaEZzzwmi3IlTJwdzuRjstHothzC4uQVFnw5XJGTa8jXsDaHXYcftt29DU3YpIJAifZxHIFRFY9KP/rjtg6WxFuZiDNJeFqlREaGYGoZk5pJbDkAoyaAxmdO/YCbXdweDFlVMnUfIvoJjNwNHUiNaBfmbyknyqXm9i/zClTgdnRwekCjlKJHtI7F86oJOnp1CEgjIJUxnEJmYQCwTR2NMFbzoOU1sz9NY6FDMlmKUaVMo5xKNBjL53HPF5Lxrr7Ogf7IfH62Gf0WI8DXURvLkhjznXYA9MnR0oEvQto4BKGQqpHJ5TZ3Hi7QOIpOJYjIe4bzVaHZAXgb7NG9GzaxsDEFKNGoJMgnO/egfJqQUGQNsH18Fx12ZEtVLk5TJo8xLkZgKYOXUJTpOFA6KhGIE4esz5FjA4NIiunm4O+EUjYSgVMtQ1NGLu6lXeNFCmmtdHAHE3zM0NiJZzUBALTaOFd3wKb3zvR5xVb4QUPa1tmJudRqaQgdXtwqbNmyGPZ5CMxqBrccG9oR86mQrhg+eQmQsgrVPCctsQPMoSjh49ht/93S+hmIoDai0KSg2kJRWe/9fvIZyO4nO/+Sx0kjIuHTmCoN+PLfv2oqGlE5WKFDlFEQqDAkIyxz6UMkGCcjqHqbMXkV0Oo62nHRl5Bbb2JijTWZz68StostbBaLNA39/LiRlHX/8V3M5GPnQToy8rlDAzNo7OhkbY9QbEsykoTQZEEylOzKAZluSMzTYrwrEourZsAlY8oAQC7WQEsErY64mSF7QUV4qk8e7zP0I0HMauR++Dvb8DggzwT81i7PBptNTVIxiLQdfuRseGdci8cwg5vQr1W4YAhQqqsgSLI+NwdncBFj0D2lRfeTSDyTMXYFaoIc8VkS4V0Lp3OwSLnmVz9SYLr1EFvQIlpRxSWjcSORgVGkgLZZY9K0uIyUJsVB8uvHuSswVbB3tRtGqgtpvI2RmIJCBLZnH+9AmojXpsvvNOTF0ewczkJKwkRZFIMmNxYX6BPQmIgd7a3oFoMo4ro6PYsHkzGlubAI0SyOZx+uhRJEp57Lx7L0waI8rj85gYvQpDqxumBifOnxvG4ulLUJVQZXrq1ZgPLCCVTcFiMTLrMR9PgaLYzc0d6N0whBOjIxj3+3mDYw8tY9BiQb4sQGU0IS+RQmM0Y2xiglnvVosROo0KDa46DAyuw7xnBgsooPvu21En0WLx2HksT80jJwcc63sYFFZqtYjP+zB3cRTNjgZm10xMTUBnUDMTiRgpvd3dCC76MDs5CY1KDSvN6zYbDLY6ThCYXfDC3dUJs7uemcOBsSkUlsIsSTwZD8Lc347ubRuBSJLlbGdOnuFgWSiwBIPLhdbdt0Fq0rPUt4qkDungopVBRgfD42eQvDQBA9EhDSo429xYCoU4eYTUCq5euoLEUohZlut370AwHsPCtAdqjR6uvl7MyUs4PHIRWzsHIExOoT2fhTIRh5o8EhVKJHJ5VIxmuO/eC1VjI8Jzs4j6F4FICFpi3pbKyCt1yGjVcPa0I5pK8EHKYbEi4PdzQJ28l+ubGuFuasa5g0dgJTZ9Js9rezKVgdxlRePm9bh46iyUmTJ72E4tzEFep4dcIkUkFERaDah0RrQ6O2C2mKE3alFKxZHKxFAQCjAWAHkgBXVBirhage4nHoamsYGD/gf2vwa5IEFfezdMWhOSkTgDACqdBl6/F1azEdlImJUVKqEIQrPzkBhUUDqszBgvkmSlTEC6XICmzgJtoxsytQHpiTmEkhnYe3uhdLuQKhdhlkpRTKd5zybXqpGLxPHO934KSTzNZr4KpxEZ5KGnNJZsBt296+AP5dHaP4RDV4+i3qRGi0SO+KwfUoMV9gfuwQwELIYiaJLrsN7VCGUmAQUldJTzHJSXySV82PB6F1DMZFFns7NEaD5fQjSZhqHOgZb+ASilciAUxfK5swgtzsCmV8HmsCGbTiOYSENhb0BD3wCSJL2u10HX3IjQ7ATmx8fQ3tyKokSOpVQWntAyryEuixHjJ0/AoiIZRClCuTwaBgZhcrdi0uvHwcMHMdjbh3VNrVg8d5mlXVtu24CsXg6D3YR0MASXxgCjVov0fACjh08gtBTEUmQZje0t2HHXnZCW8lDotZygRYlA6RkvYmMeZsMpzEY4992G9w68hZET59A3uAmurl7klGosp5Io0T5WVmGvRqPJgEJZgDcYAxQ6aAwWZsnV1TsRL2QgZFJYunAe2kUvBp02VJCFvsuNjKMOQUGNisIGpWBCIhWDIMtzEkmDw8my756ZWRx77z2WviWGYjgc5r5PUj4U/GB5f5mA40ff5UAKJUtQwMRkNjJQRSoa5OVBgAh5u9OhhWTRVToDCpDy3mXe50M8nYGSgC6S3i4U4Ha54LLVwaLV0iYDknIZGp2W2YrL0RhGxsc4wTCeJCUN2q+UWJrfqtdCQaoHsQgEknQpCchBi5JShwtXRxFJpzixgfalcsiQS6bY6/v8mdPo7GjjzOPg8hI6GhycbNbR2cHgIsnFkz0ASTmTj/mMxwNvYInLQ3n0dS4netvbUYnFoFUqmLFGwR+SMyWvSYqI5YsFzvpOpVNMASRGZjpXxIVxD/yhBEwaFZodVjQ5rFBJKiimE9CqVXz+KZEdbFlAKluAdymIVCwBHQGY0gqU1KZj81BmstBbDcioJIigjKgAnJufh6A3wikzw1QEGprN6N/Yi1g6wYCfhD10JIiFIywRTskytL5qKHkrl4FMpWIpXlIxy1VKKJI8K5EHkjlcOXYKyObQ19XJwTmjXotiJgcJJSCFEkgGk0jr1ND3d0BqNqKrt4f7QEVSQiGTQmh0EqmJBfRYGxFLphAv56HWylBIJmBW6BEtFTGVS2AsH4fcYcNgzzosTM2gyVWP7p5OPuskwmGYNRpcOTfMGekGg4mZ0RIC/2UyzoRv66Zn2MjJlXK5FCV6DjTe8jluWzr2U4CBAnD0jySpiGFSPd8SSFcFPuhZEsBIoCUpyTC7dJUUaC1gJvpZVWMTVdZlLWhF84oIIL4vYCEACoWaSye+JwZ96W/RbkQEJOg1MZAsAoSrwSbx9VpQQgxwUNItg0MMkFWDFtWyCrxvvg62iF6DVUu/6jWrQGtt0Pq6P+WNDEe6zmogkV4TA/i1wffVAfEbEMOagIN4vdpAd23wnX6vyi5Xn3Et2LJWoIXeF59dbYyDXqfAnwiy1D4PEWCkrHvx/ettdh3FXv2cZWT+u/Ijvrc6yERWM3RuIl+pql/ZjWxIsQ+sBQTVXrsWkBbBBGo7OhvV9qNrdaYYzRqyjGL/EUFruu41wJaVcSizvgoxrgYIVgMTtFYwACUBVGr1NcC6FrypZYeJdWcACQJb/IhjlOb0KpgvZ3UPYn6TByN1VFK+EhmMPE6uy2XVsGvf79cptgtLAa5Ih117rabz3DwW9p9jEl8DMVdkN1f36Wvvr5KTpfb6Pw0wrjUWxfJwnHAFkKp9xrXA3upxsno+ujFm+J9rp+p3b0wiuNlYrn39Zs9pre/WvvZfARhXj+MPeu9aQLCaZHJdUldcX+haq8ezyOQW50Px+a0OjtfOH+J74j3F+U1cp1bPLdzPVuag983Pt2jE/wq4WDvO1prbKTZ5s0C/2D8JWKC6UdsQ440ak/ZlBNoQEMey9eTrnckwOEd1ozagf3QN+qwo7UvXoh+yqqLvE3BB3xfvpaT3BYHtNDgpiZKgVq5D5eS5NpdjWUdS8qAy0XWob9G1aJ+sVqoQCYWvyYvT9U107s9mee2iuhA4Q9+jWCrvQSgZRhDgXVxkwgoBpgSKUR0oNiACiBwbJtAnEGAJ0HQqw+w2eo1i0C0tzfAuenlvT8pk9DuVmwgfxKqkMtoddbz3IbBITFShelEsmthiIyMjnJTW39cHp9uN4+++yyoftC6azBa+h1qlZrC1ureQs/Rnd08Prxezs7O4dOki15/Yk2StQPMutWtLWxsS8TguXrjAIDCdsWnfSW1ir6vjWPrlyyPYtJmYeHr+DkndEimGft+ydSs2b9mCaWLsHTzI+zxi9NGZ5bWf/5zrQxY19F2StSU2Xm9/P4Nz+19/jduf2IonT57iuD/ZFtxFsQOVioGtBx58kOtAPoQERJLEazyR4LalvkPMvkIuw7jL9m3bMHz2LH+P5DgJNKW2o75AbUJgI4GdZouFlUhIweS9o8dw4cJFZufRZ0gWlGIp5J9Iv2cyafZwJOCMfCpJgpbqQGWmPkMAL4G3J0+c4n5J1yDrOLoegebkFVpdgwXMezw4dvQotwMxPynRkqRuSZKXwFdibH72s8/x3uH557/PEqR0jSNH3uP70w95T9L9/v3fv4c/+qM/5HgkXevOO+/iZ3b8xDGWOKdGo7ala1Cfph/CWPRGI1584adse9fc0syEpQcfeAgquYqlh+m8ubQUYCW5x59+Gu+9/TYDhM8991mcOzfMrMynnnqKGZ2HDh1mL1JibpIf6pEj7+LZZz/FgCsxH4mtS+1E51M6J9x//wM4dPAAHnzg3qqG5yqAcfXcV7t3E6fB2j3MrebKta61eo8hXn/1vuhWa+rN9om3Wuto3InrCIHvNL9QYsVaSTGSb/zN7wkEpFH25v333YtKIcXHYfK+q8rKlJDPZdmg1m6zMmJLkyUFqT8IwHizgtKiSJPC5OQkZyVQp2UJmRVNAPZXqdZ+ZaNHK6gMFaZ7rmj407F9RQaHjnnEMiyRT5xChZPnLqBQqmD7rtsgV6mQyeaw4PMhmy/xwbJYqvAkQT5RbS1NaGtuhEomgVomYX9DOjDJFCqkiwWMTlxl2TudRoP1PX1osNhQSmX4IEseV01tLRw8yAplLAajCIajPJAoE5km6nUDA2z4msqkWG6QBhFJSpE8K00gJq0W9955By8AkVgU07OzbBZLWRXUuclklCQsyd8mm8rw4kT1gUzJAaJgLII57wLsdhszLPVyFQY6uxmYI1ByKRzEwpIfZqsF7e4GFLI5znbOFQX4lpa5nXJ5MkwtY/PmTVAr5SzNJpcKcNTZWEp2fHyK9baJRmyts/ICRcAwmZySx4uSApG5PPvskOExyTGO+ZZQ39KMcrEAl70Ozjo7g5YETntm51gWq6GhkQEoOrBSRnEgEESd04FcOYMNG9ZRHBlayFBJFxBcXILRbIXaYoZUq4CgkCKdTXJGhgISaEuANF+AjM66yTRCpy8heHWKWRgpqYCcUoFQKoX23dugbKnH9MIidmy/jb02DeTvI1Dmgwr5VJoD/yeOvIv+oQ3obGmBXiJAbzIxFaWskCCbSHBwnTx5SJM6Ho0h6g3AYalDfHqBZkNEcklo21xo7+uD/9hFLPmWoaqrQziWQmtbJ5ZGJ1BJp6DRyFDf0QSpToGp2VkMDA6hWJFARdKiRgK8KQmTfHEqKMQTCExPY3Fmnn25KOg2uGM7rM3NENRqJMNhKHIFBlFInlZhs6C8otNOffL8mbPQ6fXYQH6GFiMHtEiDXi1RQ0Fyl5IKSpkc8r4lxEbGsTQ9D3tTIxYyCXTs3g57bw+yuTx0Kj1QymPh6ggmj52GNJGGWaNF//bNLEl45NABNNU3oJLIIh1NoL6+AYFoGK29fQjGUpDYjGjePAi1TIrTb/wKF0+dQSAVQUEjQ7OrEW69FdqsAFeTGy0bBznDn+j99qZ6HNz/JrLBMLQVKUvANd+xHUWlBBW1ErKKFNJ0CYVIiqUNY9kk0qUcB7sTqQQzZ3USOUZOnMHSLLESJNiyawf07npAJYNAPprxNPvvqerMKCllKFGwpgIUgjFcPXgMqZlFOBQqrGtpZ/nCZCrJLBqSZEh6/LwY+iU5ONd1MaNLFkzDWJJgLhmFbccQjs+OI+r148MPPoxypQiVwYB4SYBeb8eFk2fx4uuv4I47duKe3TsRX1hEPBZB84YBmBz1KOUrSFdSkKtlEFI5KAUJG3hLCxX4L46iEoozUDy7tIA2YtEuLSN27irqXXYkVQK0nS2wuFwYPvQe2twtDAgWpBU0bhjAqTffQi4Sxca+fiwnIrDUOzA1PoXuzh72RCU2NNVtORzGnr13o6RS8Rmc/D8rCgV0NhvP6eyTlUjDf/Eqht87Bv+yH22b12Hbg3fDYLMgm0wjMjoDq96CeCQKtcMKi8OGuZde4nFaMWihkKvQYG/A9NQMurZvgaGlgUFpWqySc17MT83ApDegmMwyE6xpy3oYG0nCW2CWM0ll5yUkg6vi4K2U5pBsATGPj+dZo7MOCoMOqUgEaX+EWQ8e7wLKZg36d2+FIJQgzxYgRJJYvDrGGu7EDkmHIoiFw9BpdIgvhWDVG3mT7W5uQiybgb21BdOeWcx4Pdj3yCOwOevgm57kMaDUaTlo29jcCiSz8F0kJnMHdF0tEDQK3qDFRmcwdu4Ctty+i70opy9fYYlkjUwKBfnd5vNI5nOoaHVwtLfhyvw8YNAzM9wUCaJLrUE6mkSdsQ65DDGzmhBOJXHw5HGWmW3rakVLixtmqxnRgB9FiwnuLVthkujgffc0gtPzSEiL0Pe2oO/O29irITYyjclTw2h1uquMdUkJ3sgiyyqqS+BEEwKepj0zDLLWm20ITy9CBQUEjRqzmSi6797NUse+8Wmce+cIekl2VavB/LIfDd3tcPd2oVzIs6TzlfdOQFORoJDOoKzRoHXXVhja3NBYDDDptEjnM1BZDFCVBfjPXELoxEVU4imoGqzo3b0dMmLNq/XIhxIYPnAEkngGSkGKzu2boO9uxWwgAEGpgLG1GUfnJnDw2HFsMDVCOzWHdUIFdgkgy+V5bkqXiJlogWP3bk42OnlhGDoVSaEKyC/52Q8xWhJg6+5E26b1CHi9DNAZ5WqE/AFmT0WzKUi0KrjbWhCYX4Qkk+eEKkEiYUUFg9uFisUA7+Qs+/3JBSncPe1w9HfBajIxmzIjFKBU6xG8uoDwgg8VAsCLebT1daJiUgCpHLIzASgTRSitFjQ9eCdk9Xb2dYsk4zj09luQqdVwd3RAQtLh5TIzyzO5DFQk35rJo8vVAE08jRNvHYDBZsTgrq0oEaAdTSA2O4d4Mg69xcRzhk5LDNMkTE3NcG4ZQkYtg8aoR+7CZSyNTyJbKaOuuw22+gb88rs/hEGm4uSQsk7ByQvmsgT5aAwuuwv+5SRKag3mkovYur4X5nIFCV8YeYUWis0bsaxWIVUsw1ICrCRvHfCiwWZAJhlmpQMClvQaNQw6HWKhZUhVaqitFiTJb1kph727C4KRDpNSyP0pXHnrEGTJODSlPBxGPXvzRcpl5PRG9N22GzoK0q5IuZ0/dgx+zwJ27rkdBaMeV7yLPN+5GxtgsxqQy8Rg1WuYsZrPFCEotQhDgrGpGUhCCRTiSWzbsgUGrR6zNJ5Ty9A3O9Da24lSMglNvgirRI7svA8jx04jIRQRy2VQjCbQt2EArv5OmOvroIQEU4dOougNQS9Vob6rHQWdCiOLcxg9cQJdWiN0WiMUljr0bNmKSb8XeaEIk80IAcSAyyCVKwBKHcLJHEz2eqgNFt5LhdIJRHxeTB4/jvu6eqBLJ1DKx2Fuc6PSUI+AoEK4oIRKY0e+nEO2QAlvSrSS8ohWj4nRUWYbR5aXWRWB5gg6NJrMJk5IID8WGutv/PwVPqjT4ZICNYK0CoLQwSiXzfD+nw7ZdGihbb9CqeaEQDqbhOMJeHw+SJVK9lWnAARlPNOenA7k8XCYrQAoiY9kRLP5PE6fG0ZzeweCtL8zGVHIEdtaBbNWDZNGiVI2hcnRK1AqNRjaugfRTB7DoyNIFQqsTkHKE8l4itverNcj6POjkKegTxFbtm3G0Lo+uGxWzvAtkVd9vsAJLrRfSBcKfN6gMU7nDcqKJ6ZPm7sJTq2eGTyUoEZtxe5fBE5mM5yUSG1DqgsUZKIs7VAsjisLfgRJyl2ooLPFjYY6K+xmI6tbkIQ0B+DJJ1smR6Fc4SSgNCXjyGRIxaMoeP2oXBiHPBaH0aCD3KiFxGyAYDDgUnAJvkoJYX8ELWY76q069K7rhEyjZI9DjUEPtValXYqnAAAgAElEQVTNh2jyLqZzIQVZyO2REtTIw1pCSU7k1ySUWcmEpNEvH3gPwStT6GpugVyvRl4lg8VJvjxJdNgbkArFcPL4CWy5fy8mo8scdNq2aQtK6TSMNM9IKvBfHoFvZBIbuvsRzqQRSERgUqsRnVtEW0ML4pUSogoBU5koEijBYbXDarMiGIkgL6ugo7sTDqMZaa8f7/3iF5x0ppIqWeJq446d0LicOHVpGMuZBDbv2s71IvlcYu5r6SxQqMrAiRnHnNBA4CIFeZgNRYEFAqeqLDt6ptMzs6iz1/Ghm94XlXnEIGFtUFcEXugaFLQggFEEYmpZLaLc4A0BaKG6ftBZejXASGfkG4PQ1aCv+Br1MfoR5e3o92v1XAOYYICGAUaqv+ixV2VJ0r3FoHNtsJmDIgRIrjDwxHuLZROBBpHRVxsYqZVjFetcC37SNWr/pu+Sys3NftYCYcTPigEYEWAU2T21AfTV16Xv1AKMIiBZe5/aAD/9ToluFERdy+uu9rnWBsT5dTEWslKI1aAElZcYjBQEpGCi+BxFcEF8JrXtvBrIoL+vg93VPk7XpflZZPnUPp9rZeCkwqqcsnjNWjBJLEMtuEyfU9B8KCFpsesAo9jGYvvXAhsc2EU14UJkxNYG9EQGnHiNa8E2CCgUstUxWqn2U1LCIjDRH1iCWqu9BjCK7Eb6DK1F3D9XebbW9rnVbUhzAwe6a34+CGjy60Cl1dfgv0VJ1BUAZa1A4fvG4gdgMK5uv9VBzJvH824EyOlztRLIq8tX21dqx8yvC4beKvD5n31PnH9qv1cbpP3PXq/6nN4PaH7QPiDON2Ifu9X9xQBv7RgQ5yARYBT/Fp+huBbR/2tlqcV1YHU5xfYRPyuyT2sTKMQyrg6UrxVsXj0//Gfb99f1vdVzPH9+heFbO8aorLVtfMPayUk+VW9IMZBO4BDVp1Zhr5adWwV8FMitAJAik0dcTzheXsOEFtdcVkZYUS6gohJwQedC+hGvQZ8V25LuT4oL7N9MCU0rMoU0V4nlo3Wdy6OoSsCSypJYvyrbiNQUFCuyt9XEJEqCpWdaZXKR43u1H5MNETHa6ursVYlRuYyvSZ8nOURK9KMyUbJf1V+7xKQdWjNoL8PbqEKBY7t0bZarZoCuwrLaFG8VlR2qAG8Z8hVSDCkLUryZSEdiX6ek5Uo+zwmMVG5S4KFnsxwMwGarY8YhMQbph2KFtC+ivQqx5qhdqGx0zWwmB5lCeYP0L48NSprTaK6tZRSXJhA1nUpx0g4tw9UxQfLABDJquSzEohPvF4vFuP70HDPZbDURTVr14q4qJmq5rYi9ScloVG8Gjld8k0lil7AV/ocqG5VAUqonfZ/AYIPJxMQkUjuhaxF2QjKgdNagBEwJKc6lM9wO5MlpJsuzSoXJQaQOQ8oa6/r7WaqV2pfkgVtbW7ic9JrRaOZYFPdBqYxV6Rx28nmUwmQ0VceGUsYgOpWJEpuI/Uv3oHOZ293I2Ap5RxL7t1SpcIysrs7GbUkMXgafi0VmzdYTwWN2pgo6SiTc50jaldo6HI1gcmqCfx8cGIDBaOQ+QwqL1KYE7hN4TjgS1Y8wiba2dlRKZXi9PmZL0j3Ia5TkY9PpFIOQhK0QUE31JMVEelYEvlPdCFgnnIOkUAnwpT5B9yFgkuR0aY9Fn6HPXr50Ebt3bRdtsq9NUeJ8WJt0UptsthYY+UEARnEsr55La+f+1fu0D7r+1K71t/oOvSfu56jf0t8iU/h9e5W//R+fE5YjMRjNZnzsox+BQlJk+VOSSOUDFB2cMykGGB11BDBWGYw0AGhDLyEJmVvmRa29LNDgJzYDUXcpQEmdu3qIqw5g0XidI9grrxHAWCbdGkKLeSN3HWDkzCyJHHKVFkVBgpHxKc7kHdq4GSqNmvWpc8UyNFo9fP4A5hcW0dzcAs/cPDM2KYu/s60ZWqWcQTBSLVTr9FgKhzF86TwkCsq2k6C1wY3ullbO0C3nq41L2db5MgUCYhg+PwqlWotMLsuB+JaONqwf2oBoIsYBbKvNgpmZaR6Y6/rWMSBHPlokLyUj2RUKFJTLmJ2Z5QG4aeNGuBxOZj1WCkVeWOiAT1AsVBr8/6y9V5BcaXoldtJ7V2kry1sUCq4ANIA2QNvpnhmaocRZ7q4orbhcaRmhd0UoQqEXhSIUepZ70cYuQ1wtOUOuFDQxw+a0QzcaDe8LKG+yMrOq0ntvFOe7ddEX1QVMk8GK6C5U5jX//e9vv/Odczp6IJXPYjO2Ld6RYGa41YoJsgzILGw3RWIlz2xku10YmC36PdrooWNAvUXvFqN0ILIIAwMD8Hld6LWa6Hdawj7c2d3FWmwH4UhEJhlm3jDDmtkHBAmZ08fJgkBjp9VBr9NGrlTGTrYk2c0MRE+Oj2NiZET81jh50I+RdceBqFFXTKRzuQKu37iJ0+fPIjAShNWiR79chk9nwuqth7h/8x6OLZyFKeiF0edCeDgCu8nAh0SPoGmBrLkyTGY9nAYD8msxVDJZYeplui3qIqJeb4lHW9dlRyKVFgC6WKIHnAntFoEJpc0bDXr8+c9+JtJdg5GQeCuePX8eboddGH8SMOoDlk4PJrJq6w20KhWU8iU0tpJwu9xo9NpwHB8VWaf0tfvIp3IITkwisZ/GsbmTWL5+CwUG+dt1BIZDaBp72ErE8cEHP4TbH4Y54EO3T/D1QDq+15EJq10oihQXAc5KNouBkWEYLSboXQ5hxhh0FgHIWu2GeMgwEYBtikBvYX9P/vYGfALMPH3yEMV8CVFnBC6LC5GhCBKbm9h5toSw0YY+s831emR7bUROzWHo4mvCTuHWy2gyIJfcwfqd+8htxsQnZ/rEHDpmPZ4+eYTZ2WNIbcRkgTAQDmNxcw3H5k9i69kW9H4PfMfHkU0kUNjaEcnglb0YEHTj+MQ0eukSzNkaRiYm0R9w4PbdOxgajuLcu5exuvQUm2tr4l23cOqsBPha/S6MPjeMDjuoymTiONHto01PQepk2Uxo63rQd3qo7mfw6MsbaGcL8t7mF85g9MI59Aw98eXr6+jjpEfHZkYTXVBUhAC6sd5BI5FGI5mCU28Ub9aVB/dkMrK7HRgfHUYlvodGs4GspY/w/BTSuRzMxQbGAxEBg/zHpvDZ7RuYHBiEU2eEwWKAcygizJih0Ag+/eQLJfhn7GFuahwRpxPrG2tYeO9tRIZGqdmFnqEDg5FAWgt68cLUoVGgFOUjNFN5zMxOQ+e0wuF2IL26CXM8h3a9gpK+Cd/YEAJDQ3hy9wFC7gHUanVUui3MX34D8cVF3PjsKkbDERgdFgGgq4USFk6fg5WystUq0hsbSO3v4cTpM9hOJNDmYtdmE0m4oakpYY+FhkcQHZ3A5oPHeHjjFirlgrCN3//pT2C3mJXMempZ642SwEKZV0ptrv7Zn6FrMoqssk1vQSAwiJ2dBCInZmEbComcr9PqQIss7X4XTjJhON70AJPXKe+53WgJ0I9WF0Pj4yjlc8LuZgKIodPF0xt3xQ/g1KWzUhf0PTQa7GglU9h49AQtmxFTF8+gY+gpIOnjJaTWtxAe8COe3BVAe2RyGq1UDtW9NLaW12ShdXJhAXYyxEei4qF24/4dXLj8loAoa3fuwao34uzlN0VuMruXgstgRvzpKianp1B3GeGdHMXA8BB2bt7H6qNFzJ07I/NrfnsH3XwRbkpiu1zIlYootltwD0WxWy7hNpm3Oh3efO08zPEtBOp1dOoMXNvQ7ekRHB0VeePri4+wvL2OodFhTI2MSCKGVWfA9Ltvw0C/qDpQfbqO5PoWei4rXHOj8E2PyIZGl6+isLKN7PK6eKaGp8dw9dqnMHIqrrfgtNtx4vWLIinXqpSxt5MUb77I3Dx0JhM2NlbQczkwSiZqr498JoNuoYLNZ0swk03kcyJbLgoD3q4ziEz1xOAQQiY71je3kdf1YI8EoLeZ4bRahJntnx6B1+NGLZFC6t4i2qWKSDATiKbb0tZeDuVSHY++uYVWtgSSuQbnp0W22OsdUHwtPG48K2aQKhSRub+M3a++xsUBL0ImA4ztFpwcC0wG8Xv0nDiOfLOOcqcjCVF6+oEx89DlFAA3MDku4286Fsfa3QcobSbgMtvg9nkxMD4Eo98NCxnBuRye3nsgvnE1AmyeAPyDEVS5BvH4hT1vMltw/vIbsAtgrkO/WELPahJ5zmefX0en1kS/3Uan1YTV7UC2U8VIMARnW4duqYbg1DgMY2HxY+vXmPHqkMX+J7dvYPz8WfR8blhDAWG5MehmYWJNq4tzE9Pw6AzY39iCzWGGx2PH0vWb0Ocqwm4sZ3Myn9CLmaysWruN0XNn4T99HGk0ZA2V+PlfY3dxCR2LEfbxIZx6732sXL0Bm9Eqz++ZnUQqHkM/mYNLZxRW4cr6FvaKecRLSQx4XRgLhmA2WNFz+hB6802slEookJnI9V0qhfzSM0wECK4UQbGWflthr4lPXbWCRq8LW9CPItOXAwM49d7b6LicokhhzrTx4OOraOZS8Bh0GA75kdzbQ6HZhM7jw6kr7yJMFYd6TebJ2NYm6tWm+G7u1Kso9Xtw2p2wG02wGZgxO4RQ0Aez+M2ZUKu3sVbIYW1zG8N9K3aWVzE2NonJ+Xl8efsmLCEfOlYDJuampC0b6nV4yJYolLC7vY2O1Yx6q4Vw1yS+gI+2nqFtM+Dc8RPY+dvrwH4BDrsDxqgf93c2UCyX8Toze/fpCa7D8Mwc7MEQvr5/D32jDp1+G/7gAHQGHWLJXRgsDhSqTbz5zg8QGp6UBICWXoc733yDJ19dw/szszg/O4PC6jOkywXoyEY+dhoZnQ2ZZh8NQw8Dg15JRKKig9/jRWp3T4C7ocgg2q2GrAO5ARImXrmEocEITDpgbXkZj588EekmBgesNpvCjOH8Va/LulJAGUr7N5qy1u13+7A5HCKNSpCRahsE8Ljm9gcDMvfvxHewFduSIIDPYcNEdFDq6OaduwhHh7GfSst6jYEQ+obPz0xhKBRAvVTA1U9/hWKhhNHxGegtNsTTKeSZocrASacrLE3+R7nk9eUVCTJksmm4PC4B0rgRZsCESVuFUlH8JwcCAZFk5vqfAWyunyhjzuQQrq/np48htbcvm+2h6JDstYr5vEgKR8Nh8UhnQiGTJ7nG4/pjeX8Pe6Wi7LuYkFgrFzEcDiESCMBiNkiggFnFIsEo/toExSgrSCuEDur7+0jTGzaVxVgoIH5CTYMOrrFxlFx2pDpN3P7mLjYfL2F2KCp7gHqvhf18VubIH/3mj+FyOkSBROwOmBXf64g8vFQKA17cp9ksqOaLePDJVyg/3caUKyjvduzMCdR9VkngIpu6u19Au1rDzUd38MOf/gQWrwfGWlvY8s29LEKDYQxEgsjsxKReJubmYJ0YViSR+ybEbj6Q8bXa7yJZzSNWyCA8OoSR6DDG549jbW8Hf/npx/APhvHTj34Dta0YHn/8d7C1+7AbrSIXb/X7ETp9EgW08NdffYIf/97viqcoZf1NrS50VNShjDp3fgcyhNwDqgF+1QPtOcBID8ZOG1vxHYQHI3C6XAqr8UCKTd34qwFgld3FvqIk1Cqmla8Cal4I1PcZKOUk/C2r6nCQQr2WGrjXBigOB0FUYEr9XP2tXENhg6nsOGnTBx5hYmOi0RqVAK6yiRfzFJWBqQ2KH8V80j6bGtzWBma1z3A4sP4cTPk1Uesjg9AH5/x9AEa1rFqwWL22GpB/8V2pbE8VnP22oOqzaMv2QkBcI5GqvaYKSHA9TYCRCkQqwKhtW2rdqACj+h5eKJ8GYFYD8OrxKpiqDUA9LyuD4VTAOQJgPPxcWjCCygyEF7VtTS3PYTBAPY8MRsUXVvmfytoSHOHAA1I99nkfEu64AvrJ+xU/VLZNPXbiSfFgvHDxkiRn8HN6MUpQn8FVjQGe2h61ANh3yqmWT9MGtce8rGm+Kpj3sn4io8UBg/HwdY+qv+fv4hUkQO370rZFbcDy8L2OKrs6xjBOqPVY1QJfLwPvX3Wv71OXv6b7v/C1Chaocm7asfEfG+h82TtWP9cC5GpiyasSHBSp0xf7gHas1ErNqnWqsvT4nFqQUFvnh+eP5+PqQVCZf2uD5to+rR2TD7fBf+x3p32RR42fz7/X9BG1D6vfqc/xwnzMBJ9eT9aVqmeyOnZIrPcgiUX1peTYy3+LZP+B7y1BH4IS6nzC2KqaSMcyqAx5eqOTwSgKCRrvYF6H56hJQASXCA7KnCqe4V1YTEqCkNpOOaarUqSy3jAapVyMIci83u0IGCVlZUKpQUkeMR7IZTKZjfM54zAErpiMx+NJLmGcnOAhB1x619IDnNckAMcEQq4FRKVBr5f1O6+rfK6TGLYKMJotijQr14OMt/I4AnJk/9EGjfFnJn7xOrQhyOfyMl5zfcG6IIjBZH7uDQicMaGGCXlkqImELS2fajUB/Fh/ZDZyj5HL5mCxWgRoIhDHpCxWAn0LfV6fJAzyGQr5gkiTMglIUI1+X1iXvB99DrknJMDKH5aFexexZmsqCcN8h/upffEbZGI29wWUGJW5CRC1FoKFVMxI7+2Lkh/XiGyie3u7Uj7GjSulouwtGvUG4js7mJ6ZkWvQXzyfzSA6PCwe5mwMIo1KhixBZp1OFFyozkE7Mkp9qmA5fxOA4/GsAzJQq5WytKsa1e5C9Oq0Yn9vX+JpjPXTwoztiGxOsgZZPsa6qFaieJMrCWp8R7yO0+WU+lKTqBTlDrYNSpNzvagoUnJfyH7A44T9S0WQA9awshamioQRjUZTEtZVyXd1nmdds23yR5IxK5Xn5eBnZPkybkUwXRSkRB1HkbvldyrzmO+ETFuWneUT9vIB4J7LZgXMZHn4nlk+/s17ca3O6/JZ2f7Q51rhZVaAyoSrzi3fWZ8cyL2r46x2XHvZOkh7rcNj7lHr5letL161JnnZeer9VWUJdY5X558Xxub/8b/9gz6DeIFwGP/qD/8Ahn5LADen0wGrVF5PAMa9ZAJBv+8FgPH7MBhfPrGSCt4UY1Qi11Log0xRsUJXTeFlgjjQ3dcTYNQrf8uG5luAkYMfpYQcbi/aMGB5dUNAxhMnT6HV6Yg8WSAYQiaXx+0797C8sioDUYeZqlaz+C6+9fpF2LnBpJcYy6PXS0Yywbud3big9/OzsyJV16K0mU4vDYwTErN5eez6RkIAitX1VfFUufjG6zBbzYjtxLATj0nHebq4KBJlo8MjWF1ZwW5qD5ffuSKNnAOkz+NVJKM6XSTjCZw9fQbHpqbhtNkFyKtVqpIhbeHgSOmicglbsW0M+DzQE/xqtzEcjsDLoFqnLeATfRhZR4ZWVyT2yM7s0FODGQrVutDyl549FRncudlpOK1mmMQrpoRUIS+edHw+gsnMmGBmNenZPq9HJhEGQowiqdtHLpPGs6VVzL/2Jsxk1FRKCPh8sFnMKGYzElBpNVtCyQ74Sb8OysDNjOtPfvUZBkeHMXJyEl6fA41UGqMWFzZvPUJsYwez588h2amhYzfh2NwMBp1uCcAXduJYufcQtWIRg2NDOL1wCu1aTYBe+iO2LWb4wmF0Kk1Y3F5sJOKoNJpYeO015ItFoZcT8yClnRsmTrQPHtyDP+DHsdlpoULPHZvFzPSsAJGUWNR3e3B3dTDzD3oV6oH7X17D/qNlBO0uVDtNjL97ASMnZpC6dgcbK2s49e67uP3oMeZnjqGYSGFnZVn628TsBDYTMQG/j08eE/nb8PEpGAYcMHk9AvaKGFGvh61nKygXCnCaLbAayH6cgNFiBDot3F9cxtjcAjzBILp0JKK3mdOGVqGAajoNO9lcsljooWfUY/HhffEKLSYK8LkDeP0H7yJXLmBneRl+ix355L4sUggg6TxOLLz7Nuy+AQn0GYx69FsNtAsFkQz2eHyo7u0itr0lXlwXLlxC1+kGqiXJlm+6bTB2gOLaLh5urGK3V8VkZAjz4WFhkK1lk6g4DRgMhDDuCsBQasug33CZkdnbhdVohCvkg9lDKcymeI1Wtnex+s0dGMwWBGYmMHRqDnqHXfwZ65kC7HqTSKv2DEC9qyQEGLo9rNx7JAxGv8Mluueu4SHAbkFxfx/bT5bh9HoRmp2ELRwAa75LvyqjWek/jZZk9rCfZWJbyOVzcPncCEWj6GeLKCWTaHqtCMxNokh2Y7sPi9mBKsGmRBw3bt7Gb118B/Y2YAm6kW/VUOj0MBoZxa8++Rx9pwVTx6Zw7YvPMBWNin789IWzGJmYQrfZFvCR8rJ9ZpSb6L2kR6fZRnx1E7Y2MDo5jp6Z2UgJYfV66sDDL7+AN+rH2IUzMDodaKYLEmxuprMoF3Pwz0yjXyjg4dffIBWLY+70CZhcduzvxDF37Dhcw8PIbW5i8+EjCTDSkJxjR5djpcmERDaD0dlZrMdiGDl5ElPnziGT2MXakyfSNgYcDpycP4749ha6/Q4GJ8fgGRkCzNTQ0qGr12HpT/8fmC1WjE/Nori9B5/Dh67DIfWT67eRy+UxFIwgt59ClzKQb74Gu8+PPoHKfl+SSJq1GhZv3UXi2Sr+kw9/jCeLj5GqlXDhypsIjY1h7+Z9LC8+wcIb52Gmv6nZCKfRjm62hH5Pj77dDGPIjSZaMp5VtpJoZQrQtTrY3NrC2MgoBlxe7CyvY+XRE/QabUxNTqHV70s55y6chcHrxNpuDEPjo1i/dQ/edh/GXh8TMzOolyvIJndF3pXtMxANYSlDEHUGQwunsXvrPpIb27AOeMFFzvTYOAKDg9i8cUvY6QN+v8iWmlwuPFhexk42i0y5gsuXLsKT2YO9yGw9iyQgdAwmROfnYZmdwfaTR/js2lciEUJwZGpoFMODgwi//hpsp07A2DfB1Najs7cPOCzQDdjRMjJLkuy2NnrlOrZv3IWxT/XYKsrVosiTkPm+/WRR1gqUEaaxe73TxkB0EEPnzqJXrWJjeRX7uymEhqLomPQC1O1vbqORTCM0HEVoZgzryR3kU2m8fe4SllaXxZfNlK4gvZVApduBe8An7JA4VQO6bXQjbgyMRYXRaq93YWZg3e+U95lKZ9Ay2OD0BSQDkckG8WQCZV0Po5OT6OZrqOVKaHT76IQ8wvzOr2yjsrqOELo4MRzFqekJdKtlZAoZAY7TzTp28jmce+syBkdGkVxaRrNQgt1pR8MEpMoFWXxnknuo7mUwbHTBZ3WI3HnHbUPLbZay0euTDJ7c3h6mw0MYtHmQ3k5iv1DA8MQE3MPDkrSVLRaQLxbgtxNIa6Fr1osUOkFmfygsbZ1AH/1xySx2e3wwUOK0mIPR50S5XcXip1fRjacxYHCjqdcj3qwgbzVh5sob4q/aE9WIPnx2J4ytLkJON3q1GkwGA8xWA2rZPTz76hs4am0cm5xFZnFRpPJHxkYQ203ANzSE4Tdegz7oQcdD+eE6Sn/7JZau30LfYYN5KIzTV65g7dYj0W+s93qIzM8iOBSFvgl043vYerYkvicWtwN7hX0sr61gamYG5y5dhn92HuaRUcSrDRQI4hqNsBYKWP3ic5iaFYR9DuT29zE+MiwS2Hsb69hLp9DW6zE0NwP3yBCadit8U5NoWcyAzgRnz47U0jpSuzH4XFYMRgLYWF5BrdqAZyCI6MQULKGwrC3JxuKcF9vYQrpQhsnrRSKZhKWvh6Ovg50+LdPjaPLd53KSvOYbHEbbxv7Xl2STv/wPf45oZBiTp09jLZ3CyMw01ne2MToxiuNz03Aw3pnLwqLviTIC6PnZAkxlAsgNPHh0B1/fvwlDo403/KPQ56sCHhXMfTyJb+GD9z/ASNCPwl4CZpsd4fFJ9M0WLG9sCIO/3WnC5/PKOrBQqcBicyG5n4XD68f593+IXDaPTKWMr65ehbHexNnBKBamJrD4y79BrVIRZqlzeg4FpxcpyoVaDYhODqPbbSOxExNAjGsRJl4tnDotm1an3SZzFu/JwIbH5RRfWipn0NuD7/s3fus3JSDOPQAVJOKiLtIQJngkEpUgCqXaHZIopQQ3mJDSaHVgsdvR4b6EfcBmwcb2FpbWViWRzm0xYW50BB6HC09XViTBkAzGvf19WWOWS0VcPHsWo9FBFLMpfPrx3wro/8brV1BttpCvVeAaGEAgEpE9AGX8GyVKpLZE/SGRiEufJ0uO5SIAxbUzx2X6udQaDZw8dRLHjs+jXKmg2aYEalfWzJIFTdlVk0282blxnRqfQMDvF+bz/u4uhqND8NGrkT7sXL9WKhI4aNLvtVWHx+VGu9nCxtoagpT1HqVCSFNULkwHnoMMBvWYcKU3iW1ErddCu16Gu1yDrlRFfXEF+9vbMsbMvHEJgXOn0XJaUa+1ceerG3h047bUExnO3nAAsd045o4fx2/95o/RbTWUhEK94k9otVtQZ7Z6rweHx4Nmq4FvvryG2k4KYxYf6ns5mOx28fTtRL0osWy1Fp5+eh2ZRBL+yRBOnz+DE69dQP3ZOm78x79B1OKC1WSC0+tGsV5Fnoz1oBfz778JezSEfqWHu59dl7WJ2WGV5MlKrQyn1Yq5yRmcfOMC2j4nMt0G/vjf/wl+fOlt6Hf3UXi8CA8MCHvJ7m8iWSoJS983N4X/9T/8O/zG7/8ePAM+GNpdWMmgr1DJwiLKCUzqlD2pEi2QfY4wCSQ4qBdQnWtLjssbO9sIRgcl4MLPVHk0deOtggZaIMpg0D3PqJegITFbBqYOWFcizXZgZfBtLIOZxNwVKEyEg6Id3EYJIhNkFobsge8fy8PrqgwJnqeCMwqwpLAzteCNGiBhIIVtS7mXlsmogmfKrbUBayW+qwRZVNaHCn4dBS5pg7/q99pAC/+tZUJqAzbci78M8NAG6w8He7RBfv5blZZ9VYBfC8Bo2TBakFYtm1y/r7BchZAoGaPf/mgD14eDURLl4J7+UBBafQYlGGcS6TTfAcCostuOek7lHSv3Pyror6ouY1MAACAASURBVAbdDwfC1PsfBqoFRH6JRKokIRx4vr0QLOOzsB4O6uLwO+PzqPX4QnvimCP+OIq5moqVqW36aBCDjLLOAdBPgJEsVwIzesQSBBgLuHjxdSWPHXrpLyrAKAC62ps03o8vqzsG1LVUhsPt9mUgy6vArKPOeR5UlIK80JSOfK8vgEavABi17/6oIOZ37/RiX1frRe03WuBGfQ5tn35Z+zzqPv/Qz14FbB0GnLR97x8CMGqf8XD/eXkc9LsBaLWOXjX+HGYwascaLeCmXkMdo7Qyp9rgtHrcC21F4+2pnavU8VtbPu2Yrw00H3W9VwWu/yHvWfu83+mbh0D4w+VUWdt8JgEPD2SOCTAyIU31alSTLPiOCVQQlOA7INjBeqCqHEENfs8xT2TUD2LYKtCo9gdhSHe7EpskAEa1MZbLTlnUalXOV0E1zvtkVwkwI4p0HVl3mI2K/Kg6PvJ66ripvh8CN4wnK/LQXaKKqBQKEquNjI+jU6HfNNUyyjKW8pm57hYWpNGE3YSi9jQ8PCzPp8ZYCFJSPY2/Wb1MViPYooBPdgFgqMbBZBceQ1CGPwSoYjs7st4VFlqjKdKUZLlRIpUyn9wT8DkI0pFNyb0O1885Jq4Hg7I+oX8hy0pyC4EmMuLGp6clXlIrl2V/3qpVpf5ZL1xnqzLfHC4HBqi01RdmIwFRfsdy8HjGonlfPiuBM+4NeAzj9QS6GPtQwTK578SE2JnRm5xlI0OQoGxQkh8pjdsRAI3PpzIsGVMm2Mf2QLYdzyETkuViO2DdMvmmWq7InoXMSwHR6ON9AOJSypSfsy2y/MndJGothc3Ia5BVyPdI8JHPxfdA6xa+H5abCjMKSNxCrV4VAJVxo0w6IwlrAwOKDClZf5tUGzwAGJkUSZCySZsaHdUBWgK8EZwl+UglirGtUo6VICLtKRjzIODLe5KpyvfCssgekYC+KLkoihcyjorzXe+AdPXt+pXgKMFOHqMo3fTlGaU9NZsHSjB1SQ5m3Jrfs1y8MNukeryyxlbwCiZk6s0WVAt5YffST5DEC+lfByCqKr1PwFgdM4jlKLZ+Gt90zXrhVWPZ4blCOy69dH1xkIRw1NysjrnqnHZ4THxZWbRjtXYOeVXZ1XGMwC1/RI3oABg+PN/q/qf/7g/7sTjlMwfwL//gXwjA2O+2xReFcpEGvQ7NRg3J+A4CA15YGbT4e3gwvmwyoYRdpVoTQ1tKHYkEjGRaKItpdXBW8soOMjy4kaOflngwvshgZCOmPGqj0xeG2G46j614UkBFytycPkumk0WMbqnDPzI2LvTY9dU17Cbiktn89ltv4dzCaWHVsBEJKMeNGTPja1VpyOh2YDFSlov8P2IMbQHYmLFA2dGu0Sr+J6TX0tCXG+5sNgOv2yXBmGQshr/4s59hMBjEawtnkUgksJaI4coPP5SMCnVioXQgt7M0+uVkYjYYMDk+IaBkPLaD1c1NHKfPYSEvGxBOeB63C5VSAZ1mE1MT4xgdGoLZwgBNS7KNufn1WF0iI0mJWEop1RstLK2uKlnYDruwEMheTO3GcWJuBsHAAMrU2bVYEEsksLe/h7Fx+iR6FCYrIKAzB0QzJ852B/FYDEvLa5hbuASPb0ACIAxairdKh6yrvlCXmRlBk+OTJ0+hVC5jY20DG8sbElitWnu4/P6bKMTj8DWA3PIWLHorLv/Wj5Gz6iST3uuwI6wzoV+oYefrm4itraGj68IScOPs5Uuw+b1oGxWmRa3fhYc+jsUaHB4vYjsJ0Syfm59HtlAUxp/OZBbvHOabsHVd/fILeYeUBb554wauXHkLdptdBnS2pV67BXOzA2O3B4veIMGuUiwuHnF2kxXlTAqm0SBsYT8Sn38tmtVTF1/Dw61NvH7lCgzNDmLLyzCjJ9rVlGVduvcYY95BWGFGzWPE4Pk5jC8sCGNFsmCKZdz5+jp2llbhM1thN+ixcGJevNVKpQJuPVvBzJvvYfLECRhMepEqMBv0qBfzuP31NbTLlPzqy/H+gE8ytsMjo2h2dKj3Af/oIGA1CgvVDD3yiSQsBiNKlRpqnQ4C42PCBKXfj1Wnh5ULno5Cpa8XSnjwi1+ikS/C3OljZmJSZL4ebaxi9NxJmAYDuH7zFvqlFiYXTsES9aOTKqCytoP9tU0Ywz4EF2Ylc+bU1HEYW0DfrEfbrke3VMbanQdotBo4c+k8zB4HUGvg8edfI/NgFVabHa6JIUy9/TpsIT8yGzEsP14UvfGBgB9ml0OYhXqyk+xkNLdQKis6+TazRRINyKq9ffUaDLslCYKNnzuFqcuvA1YTqq2mBNAI/CsLSKOwQmDQwWAxosOMmlod5r4R3UwGLQsZkCaY7FaYO8Dy/cdI5fNIEwxPZfE7b/8YgcgwuqU0DEMRJUmh3MAnv/oUIyePY/rUcfzqb/4G9WwO77z7DlwjEVnA0guqbyV7WZGYJsDQM5pgt9jQzBZhb4mbCGrtBlZWljFoc4u/3r3PfgX3RAjHLp6RTCiHw41uMoN6qYIb9++KFC1z4rYWl1DPlzA1fwwzp+axtryE+dOnoXO6sPfwERLLywKscxC2OZwCcBodDpSadSxcugid3QEE/GjR9JfEUZsdleQ+tr+5g8ZuCqVMBkabCcFj45i7fBGZYlay1Sjnq6tkoWt20afH4le30a12YBsYwGYhC9tgENVCGXPjU8hnsmg6TJj74XvQudwkK0r/4/tg3yVoUdxK4NLcaWytryHbrmLq1Bx8wRBKD5bw+Oo1TI4PI92uom+zIOT2oVNtYnRmFgj7AK8NhWZFFj0Oo5Wmf7Loqm7t4N71G+i2OpifnUNyO46t9U3RnKd8cqXTwOn33sb62jJMHifcg2E8+fhXGHa4sZfcxcTYGHwutzBoDbUWurU6wLbjtWL0wgKMNjMe0880lcPAQBjeQACB6QmY3Q7EFh+hkiugli/K+5mdmEW5XMODp8+QLpXwxsULsOT3YKwW0GXiC2V3q3VMzs7BPXMc6WdLWF5dQ6ZcQkvfx24hD//oEH7nv/kjtEN+6Lp9mBtd8cZi5ltX14POagQ4fpZLsDPwWGuhls7i+qdfwOtw4PTcPExWO5Irq3hy/Rs4LFa4B7yw+D2ooCPtgot4BnQHfUGsbG3h87s3MH3uFF47fgr+thG7+RQGXz+DxaVFdMp1XDx5Fpn9Xbj9A0jefoJaIsN0I5kDmTTQLdfQNRuxbagj1igK40hfb6NTb8IU8OCjH/5QpMed/gA6jbbIpW6trKBQr2IlRdnIHk6MTEHX7OHJ0jJuxzdw8tIFGAt17C+vwdHu4NTkOK68dhapjXVk03sYGh2SfvxsbQ0unx+p3TQW7z1Eq1SF0+3E+MKcMJ3PnjkDh82Op7fvwV5swdggczuE7XoeNZse2XweUzPTiAxHcffBPVxaWIB1v4KVO48EPOk5bTj90btwjg3jm88+x/byGtwmqzC5/CODSGZTiETDeO3dd2BkPxPqDNBvtVFN0f+iCUvQJeNDtZTDyi8+hzddg7HSh90/gPu7O0jquugEfbBHo/BGohiMDCHkDwhwwc1ulWs9AtU2E7x2CyyVOrxdPbqtLhJffY0WpUWtFuym9xCeGMPouTOSENF3WaEng3h5A8nVTZgcDjhGovAMDePrn/8V+g3F69c7MYLTl99EczuJp2R6FgqSCOPwOJEr5rGRjGO3UMTkwnkMnTiD4RMLsAVDoA+Vg2uYRBxPPv4YuloV4UgA25ubuHTxNQydOonS1gbWY9uS9MD5zzc7K15LXDMqyhd6kT93OKxotigXxHVJXzwjbfQy6zNblgkPBmSrJcTzGVj9Pqzt7yE4PIqp6CiauSJ6tTocfcBrd6K7HcfDz68inUnBEwri+OW34LG7hMnVdprx2d98jFa+gfMffYin+3s49+ZbeLS4iHBwAAGPE14DYCoV0HMaUO3XYbW60Cm1YG9RqryOtcePEVtfRbfeQGZrBx+9+74ktX365ZfIlIs4d/ECsu0aFj54Fz2TEWsbWzh99jycPp8AVAT+dfyvQwlNoJgtyNrv2eo65l47j1uLT/B4aVXWnmePH8eEywkb5f3XVlHZ2xU/wejZ8yh63Fip1tC2WkTtROSioIPLYUc+mxZAaGxkWGTCKbHPwEarSSkgrpM6slaijFG31cbPfv7nMi5cfvsd2azvpVIolEqSsDI+OYGxiUkJQBs6TTiFnafsC4wGE/MdRUaJcqRkscNsQr5SxkY8hkKlBJ/dhlNMIuh0sLG5JR7sZKmksznZrJMZGNvawtLiY2G+jo0M4bd/8tvweYMSDGAbNdgswv7lxjow4IfVYIS+28eTR4/wf/4f/zs++PAH+OhHH2FwbELqkgk33OCyDpVNtUFkubnx4vqLyiRqgINKIPFsEV6/kn2dzWSFuc2kQreL6/cSOq0WQoEABnw+AbQJ2tYbFTSbdZw+fUZ8y5v1FuxWm8zDWxsbsNvMsj/zuhzQ63rodlrQdTh8mwEHg1F1uCt19JMZpD/+ErX4nrDtTBNDGHv/LTQGXDC53DDZXfj45/8fPvv8C0mscgd8GByOYicexw9/8AOcO3NKEr06jToajZr4oxSKeQy4XALwPXzyGJn9fVw8exFemxupnSSs4QDcx6awXcmj0mxhfz2B5S9v4w0CvSdH4XY7YGq1kV/dlIQGZ0cPq8mCnsGAcruBGvnSXjvOvveWyKDrLG6sPXwKXbuD6GAYN65/BZ/ZgpDFjk6xitD4KExTI+i4rCJX+rP/7d/gUnQEQzod3CYmwrgkubDH7HZ0EZifxdXF+7jw/hUMj42h02hKEk6zVofBZpV1jOxjDwA/7tHYPoWJcCClrPq1sQ0QYAxFIxJ443mq3KcKXqngnjagz6CcsAQ0rAQ1kKCCLerf327iKU1ke4FRooKFvI4WODwcwGB75f1ZNlV+VfVvUgHQF4MUZF4wMHogHSlSqQd2JQfyb4eD3ErwQgFzWGa1Hg4DjNpgvPpsh8EJ9XM1W/qoAAgDHi8DFA7L+mmPU4Pn6ntRj9XW5eH7aQMzWtBNLfd3yseYhYDUSp1p64rnqxn5anBJG4Aiy0UNJGvP1b43SpQx8EYmx/Ng+aHMefWaWoBWWw88T32n6ufaNqdtQ2obEXxL/60HqLacz6UAD+Q8nwfGJH7DJHGlX2kBWvV8Hqutf6UtEpFUwMXDP9qg24vfMTldYZCIjLG0WQYXyWBMYD+VwoVLbyjxQ64TOM8csH7U8qnXVsuqvb4a0FNe0Ldl09bfUW31cBv4dcd8555qTOx7AIzadyJEzZf8vAqo+XUAmXpJ9Z1pA45HvWO1nR9+xy+7z1Ht//vU2cvbhSp3qFTI4Wd/VTledt/D46a2L38fwFJbhhfa1RE3PCrJQj1fHZtUhola/yoApQTdv/WB1Y7H2v6nll/t9+q7UsfLf2yAUb3f93mvR/Wfo/qcMO4P+ohaP9p3oY6VPFeRhNQJG0ydG1U2oSIf2nouLauCV6rHIkE/sgJZrwSDhB1oNAq4RZ84rvHUgDzBF8UiQCcgJkE8xpTUZAzGmVVZRlWKkH/zR+r8YB2iAh0su+oNrcqxqmsL9ZqMl1erCmONwBRBM5aTZSGLkPfk57w+vSYJ/lCZi3vvaDQqZVNIIFV5JkpMEuzhZ2pfZ/nEH09HudeKJPP2Wi05js9Oz0fGuxnrJPGE10nt7SESiUj/E/CIMqgHig8EPpkAwjKynglQsh5UwNAzMIB2oyHX5PPwGqxXte74N/9NSUw+K8/nM7KAZrtNbK3Ef9Lvl+dirFKVBqctA22uMsmkrMkJfJKlxrphXRGE2t6OyXPxPgRheS7j/pTPJAuUuADnFUqQ8v4EXHk8r8X3Q1lPknRY/7wG645AYzgYQrdNJcOeSKSqQDaPcR9IhBJgpBwo2xifmQSmcq2CyKBSl9q5nHXH+iHAqLZB1gufQ9mX1OTZGQvl+6Q4K5l9LD9BR1pFsGwK41VRsNSbFDsAXpfXZFv0eKlso5MYqQp487lVEJ7n81lYHtXLVGVVqwxfAdHlGKoaco1Khu+3CVHc15JExDIIHnMg88/7sB3yulSTIYYllk5UwzlgMKpthGstAdQp5XvALiZwK4zVGr1ADQpbs1wSQF/1VdUy9tTyco2ggo+Hxx913NSusb4DwGl8Gw/POdpjD88N2vUhn1Ht74c/f9l6WB0/tevYV32mHW85RrDdsc+wrrRs7cNJMbr/5X/4o/7a+hYGgkH80b/+V+i36+h26HFihok0aqMiLZSMx54DjELBpummLHxltfgSguh39fWVguokk6xUqkijJ8DEjbhK/1ZejJJFqb48RRVD8WFUfohyHzAYqe3c5eLTiLWtHfzlLz6GPxzFqTPnUSPKajBg+tgsniw+VTR3z52HzWqXillbXxf/mCJZSA4Hzp1bEH1jIutcbJLOy+UpmVTKBknR9RY/EkCC3RykGACt1Oowujy4cfeudPT5+Xnk8lkxUz11/DimJyaw/GRRMm/7zRb+09/+Cb75+jpWEjH89L/4fThcDpRKZekkDJDwfuwcPi/ZLDkZKDkIs3O5PV6MjI5he2sbkUgYg+EI3C4nquWSUNAZBLQ7bBLc4EDA8stGtUOJVSOabWbzmSQjfPHZM0UjvNcVOavdeAxPnzzAO2+9Ab/Pg+R+CoNjY5I5zh/SsElLX1tbkwDS9OSkULprBK+MJgETuz0dcvUuimXK6yYlaDJCA1i/T+qZGS8czEi3ttkVM+TlZyvolpsoFoq4H3+GH/z2hzD3e3A3yFTbQ7vVxYUP30fZaQYYwGl1YExm4Wx0UMvlsPTwHmr9DlyDfiy8cQF9iwkVZsGgD5vbLZK3uUIFZqcDOztxGDo9eSeVekMyGAgwVrhJJeW7VsW1r69hfGJcJhhO0B99+CHazQZ03Q4M3AC12gdytV30xbuwBo/BjE6pAV2TXi6AzmlBr9vC0sefivSWa2ocdasJJ8+dY6OFndkvrab4JF7/5HMklrcw4R2Ex+RAhj5+Z6YxdvKESBMwsEbks5DcQ7+sBDmziTgM7TZSyTjarTrqZhuGLr2J0RPzso+SyZoAeT6P1QcPpN11mE0jGVRVkXKaee0c9F4HOlYTWj2FpSoLJm62Wl0YwcArJNhYQw+lfhcGh028Mc3lJozNFhrlKjqVOuIPHyG9E5egOAPuxoAfd659JSAvmbAmmw0f/ug34D95DIVuHZ/+6f+L1ONVBEw2YXGNvrkgC4azlOXs6tE3Ab2gE81iGV/85V8Lg+q9H30IMyUxyxUkHz1D8u4zkSDTRQYw/dZrcEcj2Hu0jK8/u4oh6oFbbRJEp2QqGU0EdboWIyz03+rTuFMvAFEmlcLdz7+CbrcIu8GM0fk5jJ6eBwimsy7J/hR9+YYEELlAZHCci1gjZfn6eqQfr+DmF1eht5ngi4YxNjWJxYePcPfOXYwfn8Pl9z7A1198CV/XjFMT01jbXkNwfAR9qwX1fBXDQ8NwTYzKuBPbjuHP/s2/hdftxj/5w/9c5BxkkkYLfTPQZODWYkKDeuxWG3TVNhx9E3rNFnKlAq5/9SUa6Twuj8yims+i59DDNRhAKpfB0EAQS/cewkKGp9OKwNgwwPN2Uyjn8shXyzhxfkHkHOcmJ+BxOMTnNJdIoFEsIzoyQlMT1NstNHtdadsnLl2EdXgEOocLcLlQ63PR3ESnVMW9X36K5s6ugOJWhwVdlxljJ2bx8MlDDEcG0SI4a6wj4PQhvb4DZ1OPAbsXJo8bWV0PtnAQSUpnRoZEAtMQcMI2PYq21YF23wAT9Gjrumgbeui3OvDZXCLtyIVG30yk0wh9q43a4haWvrmJ2elxrO/G0NYBdrMNhb0UJo8dgynih3NsEFvJhLBFQ54BkcsLDQ/BbLbiydWrMJEZODKK7c1tPLj3AMfmjgt7MxQdRL2Qx5/8yf+NmbkZvPfDj6Bj9iH9f+MxkQXMbu+gsJXAmC8IXaeHTDmPqqmH8OQIbB6XgPSpZBonL1xBtd0U30RbxA8ds7B7fdRzRdT2sjCZbKincvj06lXx1rvw2nlUd9Yw6LYjVy4rvsMi7TGKeq6MZHxXxvyexYyGzYSux4F0pwFLJIjjFy/A5x+A3WCC3+ZAO1NEfnNbGMq+4TB6HgLyTdgtVlS3d7F59xFcRsVonlliYfbxb76B1+6QrELKdtO70Oi0o1ytCYjlCw/i2fIz7GZT+N3f/330Wj3kbt3H0l4Mpz96G8HJURSTKVS2duEJBpgWhcpmHPm9jEg4T0xOkXSN5Mom+hynIh6s7CeQyeUQMDikj4ycOo65M6eFTXPv009QY/ZfMIChiTEBY1LtOrIES3t6VNIFqaOMsYt0tYyIyYm9rQSqpSr07RZcRj10dQJPegR8HlF0oBTjyMg4LAYrqFtoN9lgddgwfnoKD548EL+32TMnEV9Zg343D6/FAcdgBPBagQE3UhubAiwYXHZUSnk4xsZQuXYXT7++BbfTA7jsmHz3DdjDAwoYwsh2u4MSMyKjUcRTCXgG3LLBNNtccPn9AjQYejo8vnMXy8tP8YPf+SGCU8Oorm9g59Nr0K3vwquzCnOoH/Ej1mvh/v4u0t0uLr39LvIEzHqQOZjtT++w4ubDOwA6CNLbU29ExGSHlwzE3X1EfV40ypQhN6JGRlUgAJ3FhGRqH/5wCOlCAbPH5zE8PQMMeKRf/+qPfwZLh/KBLfjGh3H+w/dgzJXQzORkXdI1G1DrdZWNucuF//irv8NWsQLf2DR28mWY7Q4Z38YCXoTNRgx0OjhxbFbqvpDPIeD1wur1AJ02Or2OMLr1BMn1RnT6lN6nl7hBNgt9tGCxMAWjj167IT7C4vdRKkvSjMVqF0ba9Vu3sJXchS86KN6aVAnoZEuI2JwwcS5gskqlhtLiGp5e+0bWB1S8GKIXazKFtkmPs7//O3jyYBH3v7iNd/7p7yHy2gKW0ylsxeNwWUw4FgzBUaqgubkJq98K81QIepsLRqZ6dHrQl+soPFtDK7kPR9CPP/73/xY/+c/+mTA0/+5P/hSTw2OwOJ0YOD6DYz94B4vra7h58xaCobAk0e3vp2QT1u/pZLNFr0FhzU1PY2NzW9iSu/kC0qWqZAAbmOSSTmMh5MeM2YhqbBtuhwPhs6eR0ffxtFSCyR9CV2dCpVKVa3IPYLNyvdqWPjgzNSmegJTGoVY5Mz4pqSQSUnq+h76swb+6dl3WYF0A++mMzL+BcERUALhRpcRSyOvAcNgvMqw9rld7TGLjvZjZaoTObEKVm0ejXtZ5ZLl6nA5hPXKdHNuJ48KFi2g2FZkm+mfQRyO2vY23L78Jv88LFxMpOa5VCafpYLBSbl3xMKTsYDgQwqm5eVSLJXzy8d9J0s5/+Yf/UhRDuB4OD0Zl7cx6lWQ7iwWVSknkj+hFQkCGz801+P7enqhX6B0+adMEGLlJk/W5yQwPM4ELBXS6bdngU6YolUrDRAZdt4VWvYpjs3MC1JqZwFYs4eGDhwLk8h0MDYYxNjQIq9kAHddorR76jS4a6EBv1Qlb1pApIPf1HeSW1hU1hAE3xt9/G8awX5Lr6Hu59HQZD588RWxvF/lyES6vR9brunYbb124CLfFjGalInYHTKDc201icmwYxXRaEiHff+c9WDwDElzS+X0wB/1oOW1YTu7i2vWbSG4mcPnMRXzw9hUYTF302zVZPxm6Hew/fSrz/MBAAEazHevb28JUHZsax+zpeejoiU0J+54iV7a/G8fG4mOcOrWAyoNFbN5fRNdqxPCFMxi/sCD7kH66gkd/9Qv0M2nZI7kG/Ejm8nBHIsi1W7AEBpCulREZH8WxUyck6EBpJjILenrKzCrraNmTyr6TmIpekm/pPSnBia7imUOAcW1rHeEDBqPKVlDl054HMg+kkdQAAAFGFTfRAhpqkOJwAEENQCsMxW8ZjGoggN+rYJEWwFEDlvxMDZKqQUg1E/lwcFspI5lglD5+MQH4ZUFhNchFgJEbEV5DBRjVALUWzFKfWcu4UcuoBQleFqD5+wSl1eupz6nWrXpvNfh+FMigDSIdLot6vhp80gIM8m+puhcRHu371R7//D4SX3kRBNG+Y57P+xFgZPBUDdZq6+Nw3R4OQmkDS88TuzXSXc8D20fJIx6AywqE9yJooz1P+w4VFvABg5F9Str+t/WibX/aAJi0vRfJn9/jtVPqTpFoo+T1AQr4HGCkpPUFMhiFCEzGy4FE6kESgXp/bVs5DEYpoakD9oUandKwv7T1+z0K/EJdHA4AvhB0PFqV7fl7OPJeh/w8tcccfq6jApy/rvxagFEFanmOKvupbXtq4sRRZTjqPkf1x+9TnsN94XD/Ufvg4XL8uuDs4Xv/QwDGb8d/ZTzW9tWjyqXe83Ag96j+roKQvI4K9qvv52UBaW1QXG3z6nitJjQcHreft38Ne/3lfVhRozvq56j6PjwXvapdaMfm52PpAcCo3lN9Pj6Dlr34fOxmnJeWBQdjGeuJ8yNBEjWBRQ2waxNRGC+rVqrPgUXeR53v1HKp7+C5VO2BDKcQFg6kVvmb9+M9VGBDnTslLtztCpuQYCbj1zxOBRVZZpZXlWTl/dVjqCjWbNaeM7z4PCrIw9gr5w5F0vLbBBiyuPhMjDXTpoDqUEwcXbx/X4Axrnl5LoEpgje8n1KeFoqlgiS7sOzc1/E4glQkFJE9x/tQLlX9nP/m9Th/8Rw+A8G2yOCg/M01OyVRaT+wm0jIcykMuM5zXzyupdXryTtirI6+hVSoOwBnCaSRjMBrkhnK+7AsfHYBMOlryOc0mQRsUuuS63HGx7kv57sNEiwk8abXk/Viid58g4Ni/8JzCSLy3L39lDyDAsqZsJ9MYnh0VNaMe7u78g6EBehyiQIBr0P5W8boyY7j/Vi/9F1U1qDKXLm0tCTArwruEGdgXN7udHyHdcvy8B2QG5es1wAAIABJREFUYaoCzPyb7dfr9SCTSSESUepZ8ensiW8j90wsdzbLhPcBOd7q9qBdrYhaH+dieryLPKrTqdhdHOyB+D69fj/qlcrzZ1TbljBgbTaJo6pAvDYJT5UHVsBPHmOTdyHMyQNAl2VVbAUUP0Duu9RhheUxm0lEU4Aw9d2riQVqn1bBTN6bz8lnUPser+lwu6X86vjG8vJ9qc8hfbbZljpQBgxZJT9Pcju8fj1q3amOZ9ox8VWgH/fPKtqmjo2H107a8fjXzWGH5/yjrnV4zOU1WQffC2D8n//7/7q/ur6FYDiMP/rX/5UwGBnMpMQRpXi4ieq0FYAxHGTWrUI75aaXK2YCcSrAqB3ED1fci99xc2hCKp0VKiqzIbixFkkKzcZIlUxVfxNhJlOKC1K2b8kWPPAdERkWgxG//NVneLC4jPGpY7A6PcJOa3a5QZ2QDIKMBLUsOHnypLAb2aFJGc5ns7h96ybC4ZCw/1L7KdRrdYRDIZyYnxdgQmTJSFM26oUBVSmWZEDZ3YmLxxOBEcquMVjC+ixVK+LL4va4xL+E95AN+OV30K7X4DBb8dXVL5EtFfGTf/JTYUGyk5KZlNhNSnYdGz1BoFAkLJk12VwOO4k4GtUaPDanZI4z+5lBGAaAmWXKgEW724GZWfQc9PuKUS4DpEaTRYK1xVJFGIyUSm22OnLf5aVnGB2JIjjgQSmfRTgwgFIhi2y2gMGhEUQGo5JZQAlRBkE21jekc42Pjoh5LTN+zdSvJrXZZMGj1W2sbylymQxEhfwD4ul44fz5A9NfZWO8vb0jGdL1ah3VZF4COnd3nmK3lMLC6XlM+UKIOLyw2pzItJtYyafkftZKE7nbj3FqbByRmVFks3soNmvCoqHHIAPsK0+XJWv/7Stvi3Rmy2FDx6DDZmwLYZsLA3anZPgTtCAfk55y9GN48PAR7t27h8FIGGMjI+IhabdZYNEB1k4L9VQeZWZ7OMywRnzoW/Rw6AwobSWQfLIMm06P0MgwdL0uStTb7umwFo/DGA2JH9n0iePwuLxoVYrSNmpkH964gfjaDsI2H+bGj8EX9iNdzWE3m8bQ+ATGZmcBgwmtQhmJZ8vQ01y5WESdsoc2M2wWEzYLBYTPncXU2TOy5SPALFkgZGERGG/30ClXhdZPiQb61tl8bpRtffSsemEjmriPa3fRKJRQ2E3D5/bI5tjhcqHjsELndaLca0tWv6Orh7XTx5d/9QuY6i2cPHYM6fQ+uro+Oro+atQOT2VQTmQwYCD13wCd34W5995ELJ/Cs9sPYK604TXbEJwZx+y7lyQISLZU0OqENeCFc3oEPZMOVcrCGkyK7nm7ASsfsNrA/vKG+G65poZhiwZhtNhQXY7h/tWv4fO4UaGHncWO4n4GoQMZgkanDYffh/1yHnPnFxCcHBd5x+2NDZEaddidmD59El7KOhr06NN7VjI3CLP10RXzap1M+pJowbGyDTz9/CvEni6JFxjxgdHZKXhcLsSSCYwvnML4mdO4fvVL+CwOjEeGcffGdeitZgRHhzA3eQzLj55gO5fB+ctX0Gl38fP/699hKBLB7/yLfy7MU/EtMdB0UC/PTLnYupGLyhZq2SIiFpfIYD58+gSJvSSi3gFMW73Ibcdgc1phcFpRrJXgt7lg0hmE2VLXdzF87gys3FRbbcjup/Ho0QNpf5ntOEYDIezGtjE9OQUrTZjpKzY9jUYhB4PNLnLCxWIJk+fPo1GpwjM7DyOl3Kx6NMnQ0euQerqK9et3EDRbhTkcPTMHm8OKtXv3MBGIYHc7Bp2rB7vRgvJeDp6eGWj14Y4OIqvvQudzI5/NC4i1t7uH0IkpjL1xHn0Dte8tkhRS03VQAWVwAa/JAmuNbb6DvsOEdqcl7bpyfxkPrn+DmRMz2E7sCPg8OTmD/bV1lFtN1Cx6HDt3Fg+v34Klp4fL6kQFXZx+5y3YDHo0GGg1GCT4vLiyAqvThd/9Z/9cxmNO/u1iCX/1s5/h9bPnROde57Sh3W+jUM5jcHQMnf0MOns5FDZ3kEulMTg3jaqhh3IlLwvhseER5AtlRKaO4/HyMjyRIOZeOwuTzSLJDKC/WbODG1e/wu2btxAdGsGZCxeEGZ5eXkTIYUWuUBBAhgtUs96EZoWefT0UuFkIh7FdzCHX78AZDeHOowcC1DC4euWttzA/Mon0zYdI3X8mCRKTF8/AfnYGzV5D5ubk/afIrWzDY3FKhp8zGoR3wIPPPv6l9M1WsSJAND3T6GPa0gPlel2AXCYwTM3OYC4whOx6DB56EfSbGDxzDOHjM9h8vIjtu4sYD0XFo0xvMWPhrTdxj0k5NJe3WNGt1BGdGMezzK4ACrp6B7PuMEx9PawjgwhMjiKfjCN55xt4KeHR7+L8lSvwDA2iZ6eEWh87j5aRWN4QPwT38QlkCzmUN5MoVdt4vLGN8+fPY/H+PbitFjgtRpELHx4Ki0/ahQuvo93X48ntB9D1jAiGAhidG8X26pJIwDpHIugaDcg9WkY7V4TVx/FrFF1dF/paBzYLfRG66HN9pQdsMIicb69UFTDUMhSC3ueEwW5Fm2wqspZbbRi7nCvbiKV2pG0OecNYuPQ69A4Heu0e4lubKGUzmJibhnvAjeqzZ9ih92G2DFsPqOuAosOCzlAQZbcDj3eTuPzRj2C2OlAsllEuV6G3mKCzmpCtFtEj86reEI9hS6uDiNUBRw9w6g1IEyz3eNAlEaDRAkf1TqWGYrOFtNuB4VPzGJuZFhljejrE7z6Bz0C5mBYis2PwRMPI3H+CWioDb8AP58QwzKEA9Dp6XlqxEo/jLz79HPZwFM5QBL1OD41iCeX9XRQTOzg9MY53fvAeAgEv9N2ueKtSgliS0VivvS5alIXRGWCyOFCtNLG+tiXrWbOlD323hbnRSWRjMcRXV8WTL5/PIJVL4+T5c3B6fdjZSeLpkyWEI0M48+5bqOjaMLW7cBoNyO7Hkd5NwO/2wNs3YvGLr0Uy36zTYSQQRi25D73TDtd7FxDfSuLJ1Tu4/E9/CueZefzF7Wuo9jpwQI8zvhDKdx9DtxmD3qnH+AcXED4xj2ZfSa6zVTuI/91XqMX2YHFa8fnmEzhGQnA5XciuxhAwOhCgEsZv/QaaAR8y+ZxIULfoUyjBBTuypTIanS7C0agk2zGpaGV1BfVqA72WHuVaB97hEVTbPemPXvRgzaXhzO5j2m2Hy2xAVd9D3WXDvk6HE29/AEdwCIVSWQFYJOCrSDARqCWwxuQ2zouJ+I4wGRmMEBaOKmvXp0wjX5dOyrSyto7FpWWUqjVJVuFmOhQOwmrs4cTcFCIDfiWZqwfYbQ506y3ZK1DeiUxDSYmiHBK3XiKlqkMqnRaAdWR4RDbLXJtzPWc2mXHu7IJ4J9JXm6zAKpl9oI86YLZbUW83ZUzgHoCs7InRMdy+cQt3b94ShvTrb76JRruF23dvy/qqIuohlAnKwSHeOx1Z052YPy6qIO0WpWT6khG+vZNEtUn2v0v8b2TeblIqyw6D2YRiuYS+ri9zDIP2XLvRssFM/+0OpbOA6alphIIROffhgwdoUqXCaJAEvrHhKLrthqxVUWvB0qUfXg8tXRsdfQt2LlVSKSQWl2Fv97EfS8JgtMAVDCBRLmHujddhszmxtrmFcr2GSrOBxaeLKGbzePPcBTy9dx8ukdgewlAkKMovO7EtnFk4hcTGOmzNLsw9vgugYTOj4/dg7t0rSFTKuHrtBlK5EkYnZxGIDuPs6VOwdduw6XrgCtxgJNhYlzF7J5lCIpHCUHQUwVBE+h2TCNnHulaLSFdRipvg4szMFMa8fixdu4HSzp6olfiOTeDEB+/AQqmtWBprX3yNfDIBncWI8Ow0TPQAHfDB4vJAZ7ZgY21dvFjfeu9dVNoNNHQ9ONxO2MwGYR+wrQvTQ4BEbn0PADwGOg6kltj0aP2wsbUhiYlsGwxitFvfJni+LGgvwOUr2EUvD6SrGj/fPeJ5MP85APJdoEqOIcPs4PSjwCflM0VqUgswaoPU2qCIGgTjbwLB3K0rDDLKSSmBdFX282XP9fwah2Sz5M+XBKhfXkfKN9pgihrsOXzO4aC+9l5qEFoNsLzsfi8N6hz4/B0OJqmBYW0A6oXyvQQU4jEsE4Nez549kyDl4OCgfHa4jrTX0zJoteCz9tnV47VxG+011PfNmAyDTWIpc+DF+Dz2I1Y3XLd860Gktjd+SLj+xbaigNdaUOHFYFtfEjuVtqjMO+pvJSFdYTke/q7TbUnMRxgI0m+NkuC+tR0TexSx8jgAGAnYCzB20FYPtxm1zR+OdcnfB/KK6vMfbmNqgPPwNbX1fvi6RzHVvq3f7yeR+kI7fQXAeLjvHw4+amN6R32ntkf1OlqGs7b/qe/4qP6j7Tvqv9Xfh9uq9vvvOyYc7mPa9qd9PhWAkhjjgaSw2v9fdq9XBXO/T/mO6n+/bkw7KvirBTq/zzXVsqlSnsq4TTnnb5NUXjXWaceKw+Pn37f82nalBUP/vtd5frwk4Lwo5at9vsNjmpaFrI7L2nu/fGxXEo+O+lHbz3fm/kPjxaue8YX2c8hXUtuftOzMF67XI2GFwCUT4g9ACpk/+hJ3fg6SvHCSThLcCGZyHcPyc63L3wR7VJCQ5/J7llGkZdstIQxRetJkJEuscSA/GhBCERXKyMRjvIOAEYHITrcjAFgwEJDrMs5NAI/ym0wOyabTsl/3BwIiL8pBnrKdjFsThKMkKBNIBdiiJYRIk9LkRifXpb8gx30B1kwmuS7rKp1OC9DF8hBg5I9WRpjAlsJudAozTzwerVZJABQp24P5iiQsfs7v2W7JouP1hUTjcErMUtiBAt55BRxluVgHPI4sSh6j2Er0YTUprE36UDIxnd9x7SnjUq+LRDwhoJ/4Gfb6yBdyEsdhYhznL+0cynvymXgvlpl1xb+V/sXYU1HO4fXKpYrUodPpEvBOBZFYP7SUU9uwYr/1bWP5PuPbd9r/wemvPpc3IViorFO1Xt+qz7e2/Sv34L7p5dk32jWFds47qnwvmwOfP/lBsuGr+u53xhiNPL06XqrHqMkL33e+VO971LikHT8P30f9+3BSzMve0eHnUxMb1EQINTlRTVZ8PpcSYCSD0R8KCcBo0rUlKMsOyYAM1yOU24nHthGi1KBJMcAmkMUoQY8DF1kimgX84QWUOlBrJ3ODwYz9VFpkiWZnKfdWVga5PolS39L3Fb8LxYuCG24CiUomiAJwHqQFCp+w09eJ3NPdR4t488r7yBbLyJXKqLcb8If80rH399OyuCSlmZnAHECp6cxsiXw2J3JEHEg48HncBO0sGKe0ndcnd6dRrd3lxNb2lkiR0neqU2sgvrklPi2jUUXbmIGSYq0qHlOnzy9IwOLJ00Whh8/OzMLKgbdex9/+4pewmsz48Uc/Eu1lSiI9XnyC/XQK4cFBlCiP1Gxg/uRJePw+WB128bCh/wqqdVRyeZSyBZj1egQH/JJtQh+Rjr4vNHD6TxJwLJfKWF9fhcFsxsnTp7EV20FyLyWgLKNEZotNJDYJFvrcTtQrRfjczOaowiygjuP5JKLg9LQmoW+IwrBk1gdX6ezXbB/0Rdsk+6RSxdrqMqxmE4aiUaDXlsCL6JXzber0kuVRKJbgsNphqvVggRGZXhm1PrWz+ygm92DpGXDq7DncX19Dvt+GnVJHlKDLNxD1+xA5NYWOBSh1GmJQTNCH187u7KGbr2J6bApGAm2DQdTKRWxubWI4GoWbWUHcHBhN6FLms9fD6voG1tY3JViwIH49UQEw+Iw2fR/GXBbr39xFencPpogXoxdOwjMcgqXdw71PriL+dAUeux3RwUG4LFZkE7sYiwxjO5VCjSDg/h7GJycx7A+gUini9IVz+P+5e6/nSNM0u++X3iMtgIT3KABVQKG8aTOme2dme2e9oQlSZCy5QUkX+gMU1LVCvGOEdCNFSBRDK3K5bnaW42enu6u6yztUASh4b9N7bxTPm/iqstBAdc9yRYaEiO6qQmZ++ZnXnvOcc+LpKI+fz5BIZxnoG2Fq6jKRpRW2X75U3tpGm42L169j93rJRKI8/OwOPneLUg1ksmniqQSB9lac3UFMHW34e3ooiXJACHll76TDqBMPbxP6UoW63qQAuZqAIpJNaKpQzmdw6k3oBOgtVVh9NsPiywX8XrEiKDF18RK+YDu5UpGSSYfR26Ks4EQROXvnAeZ8mamz57A4HUR2d/g//vjfKlXM7/7W75LcOuTg8Rymcg1/Vzt6fwtluxl/Rye5cExtNr39XYogFNu7H/3Z92izOOjs7WH8nSt4uzvUuQqRcLC0zPbaKoEWNya9AafFgrevi3rA3bBNK9eVUm3u4WM6+7uUTaHR4yEXjqCv1FR2Yb3cUKGKzYGnvRWzrwVvb5ciBLJSmVStYhW1oyyYZNKS4O1yRdkAm6V6vVZXtqgyUpnERitfUPmdqe09/t3/9r+r53/2zBjjFy+ofM7bdz8nODLI0PQUK1ubdAvwaXfxi+//NZW6qIluYirXWV1YIlWvMX3jJoV8mX/7P/+vuB1OfvMf/h77q8t0eX0KrhEFh83nIVEpYO9qFDPMPX7OheExBQg+WZrDHQzw7tVrHD57SVYWKkE/Nq9LhTpX42k63H70+SJ7kUPGp6bIJVOYRXVlsrK49JKtyCH5UoHJc5N0dkm1lJV8NMqG5HO6Jc0ItcCRhUtMSNwWNwnxwD8zAW4Pjt4grq42ZbVALM3sz25hy5ex6PWMXL1IIhljS6ydTBay0ThWm05ZEOurOrxClEbi2Lq7OCiklP2tXaqoqnWiEqTd4adlpB9D1YwOq5qDCqY6VZtUJlaw1nWYCo0CGVE2CtBhMljIP11gafYFPaN9rK2t4jRZcdYNhENhBs6JWlWsTTtY+PEnOOtmRTTHqkV6373C4eMnxKIRJiS3tZhnaWuLTLnMN7/9HWYfP6EQT2EqVkhs73Kms1u1CWughbxFx8zmMt/4+jcoRhJU9qPYS3WlAh9/9zo1E5RyOQ52d1QRQCRfYOjqDUKJhLJUDUgmXK2qSAshSsPJON/70Q+IpVP8o3/0jxV5UExnKB7sq4VhTsYlGaBLZWWXKnkKkoUpBRTe9iACd+erNToHBkimkmzvbfF4aQ5/a4BL/SPUVg9whjMYZJ5vc+N7f5rA2ADhaJi5n9+msBelVq7jaQtg8LiIJyLsrK9xYXwCQ6mirFzFui0t5ML1a6rN1GxWRZyJfaK3YmL/2byyYN8qpghenmDw0hT5RIbQwzn0hYqa482tHnwT42zt7hBOppSdisdkZ3h8nO/f/ZSK2HEkc/gqJlxmm1Iolg06WqxG2ssZrPmkWuh39/VjEZVbm09l1t75q59QT2RVkcrou1cJRw6JLm2QqeqZC0dp6+5R1YGS3znQ18OlKxfxeZ0UaxWldqpJjmw8RalmUBmuhy+eUQ6Hcfo8eC+Mk86JVfQvMBQqWF0OvKP9hJIx9AcJev1BMvmcuh+hQo7hS1N0Do9Q2Nhmf21TWUV6eoL0n5+g5DBTswtZU8OWKquKwXDqkJUXL+kP9hAcHFAqNL0oveOpRhsJOKFSILuwzObHd7FEUrjNJopGHQf6KvaJYVznxvjLu59h7+jg4pXrKn9Q8vHEJlVyLoQkqkTj5PdCSmHvskrhkgV9Lk/iYJ9njx/S099Dz8gQcw8e0YIRR6lOIlsgcPMmzv5ejC4HaX1FkV75nRDjQyPUZS3hdZCMhJj/m0+pRZMqp6z9/FkCE2fQGczUjBbC6Sx/8sMf82xllW/86ncUSS5jhIzfLotRZTqHY/ucPTeqnCEqkTjx9S18LrdSO5mcdlWYUBBrUIeTeLbI8uq6Ws/qSgVMlQoTA6MqG3Z9/iV9nUEyqRjReIiJqUkq6LA7PIRCMap1A4PnxtDbdNjMouWvsvLoATMP7zM2NMzYtWvkInGK0QT5gxDhtQ2ckqVtqJMKeqllq4RnN/j6b/8Wzgtn+Q/3PqHmsGAqV+irmii+WMIRilOz1um6OUn39auk8wWcDifl9T12bj3EkM4r+/VisIVDCnz+4B4tmPnw4k18Do/q39IPnaJCS4kFagmj1aLUoOliiZJkF7e3ka9X+PzeZyqvLl8oszi3zU44zZnrN/B29iiXBFe9iiefIbc0iyF+SKvLQlt3kIJRR8FiYWDqKs7WXuoyBxrEplvSxxsgnIAEohATNaNsNCS/W6p0pSJ8dPyMIv6EbFCEQ1U2i1IFaxBjAZXvLQq6R0+fcv/RI2WZ3d/fya98830VR+BztSiralFxUyw3LJMFCEOnclpkHSsuBrmyqPtNqjjv7p07dHZ2EWxv5+mTJ7QF2rhwYVpV7co6X85fgIHnL+ZA76BuMJOXbGeLFF9JtTeUC0XKuQIP7tzj5vWbjJ89S14qvn0+5uZfYDLpFaivRUdI3xF3CKvVjN/jUd8hBKAC4atVoqEoxayoPb1qffZyYUHlNJ+dmsLXGiCSjKs4A5PFSq5YYHt3V+0nnBaTUgQK0CAEo6fFo+aKcCikKrrdbum7ARx2q7Iulb1EXbIRs3mqhxF8Mv7aDEQzYVp8bmVJGp1dJrG0RVFyPcXyJuBk8J3LdA6NKpt7LFaS6TSffPwx9z+7y3/1+39fWQQvPH1Gp9eH12VnY2UZj7eFm998j42FediP4caiXCHihjqH+iqGYBtVsw2ny08WA3m7lWp7gIHhQTr1JpzVispUreXi6MWxwm5XNuHpTBlvIIjb5ycbDrH29AnVZJJIIkZMrJqPbMYkX7m9LUhyc4f15/PK0r797Aitw31qD2DEQmZ2gfDuHlW7BUOrl810HF9XF4NDoxh0JnZXNph5/ETtmTKUKVkMyOKuw9WixkDZA8qc1qh6bsRiaEo1Ic20jbnshzbW1xno71P7Wc3eS4A3tY89UjYdoZ6vMJpG5XODYDn+09g3nwJhvM3z8LU3XIPIaXzpG8dqABsKomm8++h/zaCP9npNdgxH59+ozn5NHqmYwSYruteAhqg8G7KzN6xhG6jQ23CZI1VY47zVeTbHpZzwSXW0U+5TM+CmAVIngTKnAeQaKKUBQc1Kj7deRPOLr07w9UmeBK41E5lqj3wss7EZVJL3SjuUgjchGGXdol1rM7D1CvA5UkAcJ1aO3wvtGG+2g9fV+c33Q2xH5f3aeTdf8nGA7tX3KBeokzP8ms/1DQBNFZMftdQj0lJ7lq/Jpzfbsdxy2Rv8XRKMx4mmV/dIttlNbfr4/T9OuB1/XTtO858n3dNX9+dVf32zBZ5Kgigg7vQqhmawVXWlpsyn48/0pNe0NqAdp7mPfBUAWnuWbzzzpi8+fn+a3//LHF+7781tvPnzzWNAc7v+su94233/ss823+/Trv+rjDPa+Tb379OeVfP3qPXJUWGCpmxXzeVIVfm27z5+3V/lWk87XvO5fhmh+1Xuh2Zd3vxM1brxaC7+AvjfZHOsXf8bQ/hpc9axrMfmz7yNYGweL077nuP3U13LsfFP6wun3XsVDyu58sXiq+xGzW5cc1f44v0UC9eyUuiJo57cM1nLy9pS9tUyfwtur1Rler1am0pWoUXcuKQ4TXIDZR9/lAUorwthJ8SZZiUrx9QIL82qU1MPaoo4OYaQgJpSUiPl5N/ye8k3lLlP7rMcX37knGTtpWVoyp+aSlTuueBWgqFJdqA4sTgcTuVS1HiMDbJYuRaWRSGZUGs3dW+bMv/kOxTJePQ7OQf5nZyfnLPcIyHoBF8XslP2GlIwKISu4N/yXhEiCFEm3y8FaSr3r4ZyahFCUUhIp8v1Kk9QUxOHQiFFuJrFAU+eQyat7rsUXcrxpICrseZr/F1+5FxEoa+pVVVT14tqMaP2cfJ7cYdpKDcb+ZpybCFD5V7LPZHnL8SxChE7YSr5Zfv+l79frkB4ocba4zgB1jxeNJauDfJcTV3Kv/T0n+b5TlvPHB+HteOfOg/XpYDzl68MbD5e83c3jznH117Hr+St83xTREKzK4V2D7Xx8D+FYNQUy9K/tdxyLRdWO1fd//Qv/0V9eW1DgYt/9M//GUbx/qqJJNymKudVdXK1zP7ONq0Bv7JMlSoIsUYTH31lm6Kov6/286pBoGd390B1RPEsloFCKiW+8KiOBm7lTHpEMMpgpqqnFd3Y2CDpDEbKYqEWivLjv/mU3/q9v8/q5g6xVAqD2UChmFNeyLJJVGG2Ukng9XLxwiUFLs/Ozalrch1VHmxsbFIqlenv7SXY2q7UIpKvMjgypEg+USaKOs1ltbO5sEw6HGNyeJTthSU1AKcKeTqHBpi+cVVteNf3d5VCoC6dUyfZGWKllGF25gUBu4vxgWEqRQE7XnDh4gV6+/qUtWWxUubpzDOlgPK3taoqZ+nkPZ0dXDwzil5Ij7qear7I8tIyc/MvOXfpAoMTYyytr2NzOpRllty/l3NzWO0Wpi9Os7SyRigWR2cQMKWIq8XD1tYmvd1d5LMpkrEwAa+HorKJs6msp4H+AVUxLwOMDMoyuUQjETyiEpOqB8k0CUeoVaoEu7qZXd1U1rtOp11l+kXDIdpa/fT39arKE6m2EI/nxiZAsmyqmApgwUDBUKZuqGI26lidn2d3a4fdcBR3TzeOYIBSJst4Wycjvg7IZ9G1GCg6jGR1VWU9KgCUqgYoVrHna8RXd9hYWFYZLhI4K2rL6SsX2N0WkqCEL9ihFEa37t2jqjPQ0dWtiFwhloUY9ft8ilCqC/i2uszLT+5QzRWo+xx0XRij7/wEhmKZmVt32VlcUUTU6OgIbW4v28tr9Hf0KJC8YrMSicWVAi7obEFXKdE7NUa1xUK6lKFkMhNL5xgbmiD8dI6Vew8brdygI9DRjkmsb+02HG1tmJ1OTC4nhVSCjZ0tnK0+us+OUTYZ0FnNiEqvJiC8AHPoMelNmPVmjEIuVusUxQrCaMAoFpSo/+v8AAAgAElEQVSFHC8//RRrsa6AWqlWWd/bUZZ5kj9WzhXp7x0kubvP9to6Tp8Pz+QIjrF+KlIVlcnhkMyffInV2XlWFhfxtrfSOz6iVMdOo5XSQZzlR09pd7sV4E6Lg7Erl3AH29E57dRFGayrsb+9y/f/5E+xlOsM9PRw7sI0HWeGKRn0WI1mduZesjE/j91gJBIJ4+8Ocub6RcxtPlUdZSzpSD1eZPX5CwwOI2Z/C/2XprH63FSVJYIJkjnIVygVK+zOzbEXDdM22AstTrrOjonXmbI0EPCyLPdJJwBqFaOQ8To9pnqdg80tZRfQ3dkFdgtFk4HPP/mUSjrDxfFzOC021mfnqUtuogAsJgNWv4+8vs7ExWnWl1f55C/+mrFxsdcMsPZinmuXr+E7d5ZkPMnDhzMsPZ1jpH+Azv4O9tdXGW1rJ767j1FvxOC0ESrlmHj/Bq3BIAuPZ4hv7BCKhknUirg7WzkzMkx2fQ+TyUBGXyWnqyoL45UHz+hz+5kcHFHjY1tnF49u30WXL+NzuJVtobsryMvtDWwuJ36fF6NYxNarLM3Pce7sWWWbrCuVVKFFJZtHZ3dSSaZUhtri4SHDNy7Rd/YMpUIJ4hl+/n/9Ke6K0IE6zl67hC3gYW9hntb2INn9A6yZnLIjFSteUVeKfWNrfz8H5Swtwz0EJ8bU2CPjSzGf5iAeobWlHWdLq8rqFIVaLBVTxH9ve1ABkNl0EpPNrAo6ZGiIPZ1naXaW8ckJtre3aPf6qSQyqkJu4OwYOSP4uruY+dHHynJWCjYOyjnOf/A+mcUl9rd2CA4NkpFFm91BLJ9VatO1F3M8/fwu5WiCqd4Bulxu6sUitu4gGStspSMq73X7xQL5rQOCTg+b+zt0DPYTSkRUBV0xm1fVam2Tk0rRJWqu+NI60aU1BaxLpuzi/hYv9tZZiuzxrV//Lt/9zd8kl0hi1RsxC2gjmWCRONuzL6kmU/ROTVJPJklkkhSo09LbrzJohYSXvK1aJk3VZub2o7t8/wd/jbOq42rHIP16BwZZ4OorVPsDeEb7WN/eYPHOI+rJHFank4mzEw0FrBTBZFL0D/Rx8b331Di5v7JG/DDM9M13iO8fEM9l6b1+EYPDij5VYO7Pf4DP4sA20o1loo+aw6osR3f/5j7bG5uMX7molOjbqSSBoQHMNjuFSJzU5gEGi4V0ixlrm19ZaNTjeVqsDkL5jCLafTYzrZUMlmxcWdjtrG6QSiSxtQXoHxpk6cFTStGkItQGb15iY+ElyYV1amY7IZ2Bxe0d2nt6MDqc5Et5PvzOrzA42EMseqDsCP2t7RhsTmoGMwfL62z++GdYs3lFJvZ94zo5yix9el/NPTJ2ilpXLId1GyF6fUFSuSxVs5X9UgHf9Ai9w4NsPn7O+sycUtlWDTo++Pu/Q9ljo2IzqvHKfJBWBTxVh76hxJPCGIsUglSJzq0RW9lUG7zOK+PYO1sprGySvD+DK12hVkihd9lZz6dwjA+Tb/Nyf2eDT58/Y3z6IgN9/eSTGTwmG+9fuaaKQCJzS+w+e0Euk6G7r4ex8+fVWlAU8/NLc1j9LXSPDvHs4SPcOiP+qpFcqkjfzXcw9/ZSE4LNVGM/HiG+vsv16Qsq27lsrJNLxlm/fZ/U2pZaKw2+c422i+cplQXA1lOq1PnZrc/4/s9+xke/91sEXG5aTXaqouxtb8Ma9LF9uMGjex/T7fHSYXZwOLek8ioLktXR1cH4O9cxdgYpWi0kylU198qmrQUD5VRGKcDEDnd5bg6bHnKxMD2d7WrTdE+Kd4Ld6O0tLG5s8yvf+pDODj/UiyqbMre8QnxjE29HBzpROXndalOYDccIKRv+LPfnnpHS6+iw++kxexg/O0nL+UmebCywm0so9eMZl5/o41lKO3tU9GVaBjvpu3qVfCaP0+4gubTO8t1HODGQzmYYvHaBUsDFv/mTPyafzPLBxRt023yk9g9wuOz4Ah4ioT1isTA2j4vusTNsxeKEikUGzk9i8jj46cc/5fL1S+zuHZJK6NiMZNkulpm4+R56kxV9JkOP1ciAw8StH/wZI71tvP+r30Iv1vFmKwa7l5pOMpgls6am8odlPStrAKkQFnWurOll0yWbDsk5eTrzlCs3rikQwiCqeVF8CcFYk2PUlQpR3AGsLhc6o5HHM894+nyGWCLGOzeu842vvU8iHMFYbxSw2UwmVVik7N/FBldUZTLviyuDWL/Xa6ysrbC+2igiW3r5koDPy9fef1+tD2T/ouYyfcPadGfvkJ2DJAaLnUK1pCqBZbMu66zo4SF3P72Nz+3l93/395W9rWR3eVtb2d/fxuW08sEH31RFibJ/EFJJxSuIdXg+r/LJRYEo3yuWqOVsHqdOVrh6tR+5/flnSsX5tW9+k47eHlUMKcSjzmhSBOP8ywWVlagzynnX6QwGVdZlXXKvRb0kAIOoOCsVtZ5OJBMsr640cqLFMjwWQbeyQ5/FqdZCqwcbnHv3ssranf+bzxi2+jBkKxRqNdo/uIrrxjTGRJrIzr5aXzpb21h6ucj3/+wvOdM3xGh3H49u3aZV1FIBP6tLCyrLe/ratFJRC8HYanQoIGV+b4e4WcfYlavkijW8vg5MMtcHPMxW0yRLBW52D9EjhYDzzwmtLeB22hiemiKRyLO7sY/N46ett4e93U1m73yGtVigxWFVefMel5toNkPnuTHaZHxKpihkcioX2+RzsR/aY3drk1aLk1IkQVtbOy1joxRNdV4e7OCUjGNfK+aaAWvdQHQ/RDgeQe+yqcgAsXRObG5TkiiP/X2VuzM1OaWqzRX4JIWU4qrTlEEo4Nnm+hqD/X2qH7wiGI+AIG1D/2oD/gqcOJ1gPAl8/mq77ca7msHV5mNpAEXzn9r1HH+fAiYkCuUNgvG1pd9pBKP4yzYIWN6wSJXjv408OX7ex4Glk67/lyEYNUC2+Xo18EUDZJpf076v+fp/mWeg3nukYDz+ueMEQDOQ9lUJxrm5ObWGPE4wakC6fEcz0HTS8z0JXGtuO83H0tq8/O6VglH5jJ788wUwTPpNE9pzGtD45jMQUFNT0zYQp+Mg4UnfXv7PQDCq8z8iGE/qV9r9P7FfNZEWx4mQt5JW6gZ88YrfCjz+FyIYf5m+ctr5a23kJMLstOMfb1da3zoOtJ5I4hyN65qt9JcVFbz1WX0FEPo4oPxlAPLb+lrzvTrpHjSPf/I9r3JHjwoQtLFZqc1P6den9dnjgPkv8+y19i/n1Dze/DLHeOO9pygYteM3jyGqb0rRTNMBjisCT30mfxuC8QjTPnEuOxoTTmyXRyd4fN4+Pn43H1e6vXLcOiJWG/f5y2p8ZA0vikThAaQ2QafWPMefkRRVyVhus9sbDnrK4rXxPpn4Zd2vXB7qdeUCqOwwQeHH4tYXEF7BZFaYsvQxJTQ6+myDgK0rok9we80CVva/aj4Tt6QjJaF8t3KREgzpqKBJ7UXE3UQTRYmlppybXq8IN8HgZd+sEZTafCZreCEghQiUNZ1S90phvwhyjo6tCsKEezgqtlIFVEeqfK0NyWvaNWhtTYrepPBQLk2OLT+a6lD1NdEz6GUPZSAv7iTatWpz+NG9s9pe52+rfFBxV2wq9mnY7r/uv/Ieua3Cgcgza7TtOlVxR9Hrj8hYedaNzzTGOxF0NXgZ4UPkGaq4NcX7nKDaVdPgVyPcThs/mtttw5/j9Trz+DrwpLXTUWM9eXI8OnjzuuF4vznpvN62Vn0bwfjW9fSxYoXm721eBxy/5pP6/Ul9X+vrf1uC8W1zqhxbmxel7cp/cs5fIBj/x//+j+oraxt4A0Iw/iFmQ1XlVonFT7VcgbqEjVbY29lWm3RRMIpCRDa2qnnWpbOerA6XL9TUiMdPtlKps76xpTq2kkgrsEAMAF9LlNVNayKiG3EODW9dFRLecENSFyZZgvlyjXg6y7/54z/hj/7b/w6n209eLIjyKQ4O9nj48GEj09Drpa+vj4sXLyoiJZ5I8uzZDOlMhoH+fi5cuMTmzg4Gk1mpC8XKbubJUx4/eaxIv+nLl2jxtCjw4OXT53S4ffS2BjGXq8x8doezE2PYvW72EzFcHa3U7VaVj+MW0NigxybBqKWysoUVy9QPbr7Hg08/I3x4qDrn5OSkslySLCB/wM/65gZPnj6lf2iIodFhNWBZLQaGujswy30oVbEZzYT2D/nzv/wrlWfk6QyC1UJHTzc+f4AWh4v11VXsFoPKmcwVSljsDkWmRaJxpZIRa0VRGuYyaYr5DKVCltDBPn63j0qxysDgIG3tbWoCzuYyynZqbWWFQj5HQaxuz5xhfWWVfCbLu+9/nRcrq0rd5XLYFSF8sLfH4EAvAwP9rzY7AhBL4K802OczL1T+0Gj/ILVqkYDHSWh7S5E2Ul0xODnJH//V95Sl5fTUFG1OpwLqi7EoOouOst1ISQSZRfFUrlAyiB1aHUuuws6jWTZm5+mUXJxkTj2rzr4uZpdfKoLR4fPTPTrC9mGID7/7XcpGE7c/+UTZkZ07e07ZfolVkklfIR3aZO3hc1IHYQKdQYYuT2Nt86q2Wdg/5GB1Q02IXb3d7O3v8eCze4y29yorLqkUF6I2srWDPpVRGZM2l4W626IUX8HxMWZmX3L23EUspTrhRzNkkwkVqhsKH5DJpPH5fUycm1S5QzqHA8fwIEafh2q9Slk6hNWkFLRi0SkkmbQ1o9jF6Y2UclKNJFk7FlWtLXmT1nqN/MwcM9//EbZCXZExJYOOrMvMpY8+UIA1UlGzF+Ph935EMRRXBJd5qIvx736AxS0kZ5of/vG/52B2iQt9w5hqdc5ePK/y3j5/+hinR+xgc4z19FOJhAmLssFkoGA1cfnbH+Lr6yIreThWO7FwmD/9v/8dXqeTkZ5eJsfPYgsGSekblUe1TI5yLIFdb2D/cI+6z4lvqIeSUYe5qqN6mGT2J7dJLK7RK4pEypz92g2cI72UJcitDnMPnrIzv8zXLlwlE0moiV7yBJf2dnj/H/4e1raAUvUKqJcrFMhLlZZBryzPdNUqpVyWh7dvE93d45vf/Cb+sWFuzz7j8bMn/Dd/9EfUxe73IMzDX9zCWoWbFy/z2ed3VDZda18P019/j5/+4If02z2cvzBFLB1l5ekzBvsHcZ8Z5Xv/8cf8zSef87sf/TYf/MqvYLQbyB3ssD3zXOViioXCQSyC3uOk/9y4yrgrbu5x6z/8FZ1tbewmwng7Aso6zVvV033hIgcH2xRMOnomz1Fa36KWzhAPR9iK7DP9znXK5Spej5+YqKIrRbqmpzCV9aw9f8Htz29Tq5WZnDrH0sI801PnqJfLFNIZAm4v+XSWnmAXmVRa5b3lrEY6J0aweNwqP0vazA//z39Pu9mJz+4g0NHG8OXz1HVVdA4r9UyGw1uPMLqdeIcGlFoldhgmJjbUlPCO9DI4NorJaqVwGObZo4dEkgkG+s8wfukK+nYfpXKBucdPWH72gksT53B7Wrh973M1XkufI18is7XD7Gf36Xb5FRHbLuNkqUw4HMJgt1D32Bm/dkn5vterNWLRKBEq9I8MsnvrPrpsgYrRxGYkjKnFTbJY4Dd+/w8o5gr89M//gmw4wtcuXKYUT+D0uNF5XWxG92idGqF7cJB6PE09mlZ2tnvxKNY2D2vbm3hdbgrpHL6An+FrV5TqxVI3KEJv69k8RrF3LRdJyvhjgbLdxD/5r/85DotN9T0pzsHrUqpBDmIsf3oH3UGUCyNnWJ6bpWKEitnI8I1r+IJBEGvsSoXP79xXSo6R85P84tYnLDx9zqCvnT5Pq+qH4UyKhfieUhCfOz/FUFsXyUiElk4f3W4foSfzym4vEj3E3OHl23/4j5Vd6+Knd4mt7zLS3U84ESdeKjA6dRaj1aSImc1PH2CMZghemcQ4NSisgVwguecrpEp5/MMD7C2vcf/BAy6++w7DA0OkNvd49pNbxNNpzv3mh/Rcn0bvcyv7UMkqrEpuYl2PPpuDYkLkRxRWd1j/7AGFVJa0EXonx5XSamd3h+6+bvouTZLd3+fg9lNMFR1dw6P87PO7bMeS5A1GHB4PDpeNkaFeQvvbsj3h8s2bBPvlnJ3EdnaZ/+lPMGZzqmKx7/3LCpzOr+6S2QurnNeub9wgFj4g+vkM/a0dSnlZrJpwDQxiGGhX/Wp3Zpalx8+wyqK/WuX6194nnElgbPPi7wiyN7NIeHWTnp4u4tkkrQPduKcnKGzssPnjO7CfUFbwPd+5gXt8gPV7j2Fpj357gEIthb27g2gmiXmwH31nG1V/C7dePOfh/Bz/4B/8QzLROP3eVrx6M/pClc1bn7M380ItwMwOG1feeUd2Jg2AT55Vu4e600Qpn1PKYH26QnZ+hUJdh394CKxmal474WyS0PKmGsOrYjFcK6oNTWppnfT2Ph6xGe3rxtrZTjKfx2FzUUoXuf/ZZ/yH7/0lH/293+ZbX/s6odllUrshhsfGsV6d5GBvBX05xeNffMzCZw/osrRw5eyUKsCJVUv4zwzjmzhDUiz+rTbVZ3U1HR5lGZxDb3eo3Ni52VnqkimRSNDjcioL6HgiReeZCcoOFz9/+JgLU1NM9HdjpkQlEmL3/gNcMs9UaxzIOHl2nNWtLbx2J33BNp48f0i2mGF0dIz+QCeGZJGtJ3MYLVZipholu4mpq5ewiUX6yhq1TJbQ/q5qk8H2LhLxhlWQKGk3nz/HIUVg6Yyaq7193fz86QMWVtcwlOsMO1qVysqoq+KymXA7LZhNOlKFHFHJNW9xk5ZNttdNtl7myYsnTJ4fV1ah37z+ES/WDvjR7BzhmoHpq+/gqOtpqVeZHuzi7q0f09bq4L2rl1UBkdkgdthlTO1tKve1WC411hBH6sXaUaWu2ChJxoZkaUvRm8fnUX1NEYxIkUoDeNAyyUSBmcimiSTiKoPR5fWQL5V5+HiG//gff8TF6fNcmJ5ia0MKLWq89+5NRTBWFfDRqNKVQgL5u1gxx3IZfvHJxwS8Xsq5PE8fPeKf/ON/RHtbq8rKlL2LqDxlISCgRTqd587DF6pgQAq5dCY9Z8bO4PN6SEfj/C//+l/zzvV3lJJfbPVEFW6x24glwoQOdnjvvfcYHBxs2CNVGpt1sYcN7e+riAWxY9WsIcXK11auqeJEIQ7X1jfUeloKH8S2XqARKaSUwiYhW8VhRRwUKmYzqVyRjrYA7X7JNyxQl3WrzaacObLy3XVU0eDOwYEqirIYaliLKWzbYap7IYxuK0VzjYFzozjMZjZmXnI20E1uN0LkMELHt9/D1NPK0+/9NeHtXWxuD73Dw2ztHbK4sExk95D3r15nb3Udu8GA39OixjWX28Wl966ytb6KIZVT2dly3oeZNO1Dg7R4WjnYj2E0OwhOnifZ6uZWbAdHewBXpsglj4/wg3sQ2cdar+D1+kkliqSyNXQeHzqXnXAqTC60T7/LwZmBbjxnJ8jPLrF6eEjr1AT+8VGMrX5lCyvrcHHjeP7kAauLL/EaTBiqMHJmgs7LFzC0+6npa6RyOXR6IyYx7i/X1F5McrULlNUcJGtNfU7cUiyk0ilV/Lm5ucnVq1fp7OpS60G12Rfw7EgBKOvIrbU1BgZeE4xajs9xkOJNQEG6xOkEzVcBY94GCBwHL04iQZrB1uNgt3pNddsGdNZQMDYTjK9zIDVwRP1Zb4Bc8jnZ48tnmkGwtwHHbwNZTgRlNcDghBc1oOdtIH4zsdcMLJ8E0J9qRfeWC1Il0acoTptB+ePP5jTVmQaSawpGIRhFTa1dazNIr4FMJymSjgNYGlgl56Q952bFj/a6dr+0Y54Ewp1KFp1AjDWTIlpbfPO5ycgofeQ10d0MFJ7WR/6uCcaTwEn13U0Kxi88w7c4fJ12/9/WN1419f+fEYyntpcjguKkZ9wM4h6/Zyf1Xa3dNretk4gcjVxrzq192zh8KvnU9Oy/bLw7qd18WTs46fXj433ze44D1PJvzRJW6/Naf9fG6q/6HW+7B1/lOprVfs0A+d/6uG8hGJvbwSuAXua4phP9f5tgbKwfvvzOvHqeTXbTzWOkdoTT5qXG/WsUQ2mKRSEBBSd9m4JRBCAawdY8r8vxGqSd6dXrQtTJjxIgmYxq7hDhkLxXy9qTgj4hFlVBnNmslHFatqRR3BHFEeWI0NbaonZt8u9mxaB8vxQYyvpCzrF5rhLyTXLDteeqMhD1enUechyZSUQdKGsz4SBEpdd8bE3pKeemnUe91rhX8j4tr1JTbok7iawDtcxt7d5IGU1FigGP7nszKaO1b+36lPOfInKFOJU1ViMn9I311NGcrH3/G3356DU5rvynzfnaMTQLZPm99vlyudiI4xAXNsn3LJaOnAobluNy7o2c78ZPMxHZEHe9fu2kefFVvzpWDNT8TLV2fOIYc8QBHe+r2nG1fvHmuKlIobf2q1Pn8BNOQvvu03rp22pH3ly/HLOKb7onWr9tXgceX6tq7eD4vTj+Ha/a01Exwd81wdg87mjfra3rj1u6KwXjyvomXr+ff/6H/xSjrkK9WlLVmq8IRvH83dok4PMoUk0arxBR0sCUp/ORgvF4Y1M3RCkNG177zRcq/XFVlJP+hnWp6hCyETlmI9OADY5sUhqa3oZHslQz63UNJaMaMPTozVY2dg743g9/ytc//A59g6PKNml5cY5CviFFlnOURXh7W7ti4nP5QiP7EQkBl8oLsUG1sbC6gtFmJ5fJUi+WKWYb3srleoVnsy/o6OlSFoGHmzsEXW6Ggt3Y6tDubmFs4gwH0QjbkUPaB/pUZshBPMpBJEI8laYi9oqVKplUhlw6zdTkOVw2GxYJgd0/wOfxqsrvWCSC3WZTlQ6FUlFJq9957z01yLncdrKZCHajQSkYBWRNJ9Ksbm1T1Ol4vrLM8t42equVC9OXuHThIvMzz3FZdFw8PwlS+V3TsbaxzcrGJr5Aq9pAtjidikizW83093ar++ayu0gmM0RjEiTraBDMFrOymkoKSWo0kozFlS1pTSpNDEba2jvIVmvKYunl/KyqupZq8nqtrEgaaQviSb24tKwyd3p6e9nY3CYntnJiDxU6VFlLLSYzC4+fYLSYufyr31H3fn5zHU/Ax7nxMVxyHnYblVKBlIQYGw24KgZFfpRtBqWKs0gVRiJPKZ3BYrOyN7fI9tM5vC6HUvYkczlEWK9z2Jm8do2hCxdUAPDtu3fp7OpmbGxMVaeLnN1ilU1zltx+mPT2IR6rA5vPr0i9mjQjqdyvQq1QxOARy8i4eo69njZ29w6YX13h4vlpDIUytXAM8jnih7tE80nsbX4MLhePnzxnbHCMcxcuYZaMrVKBajLG3MN7lPN5nJLrU6kpq8Oazc7AxYt0TU1Sc9goHfURAZv1JiM1laFaVriwAuUKDXsCZTksrwnBqdMRefSUzVv3sGcq+OwuDC4HtZ4AfV+7SqVF7qCOalRsLj+jsBvG73LjHuqn5dwokVSClzPPiK1vM9U7yMTwGGsL86SLOdomR1ne3SKVSHGmZ4jR4RHKsRCzd+6QiCfJmA1KrWPvDKrsy3K2yNzMU7CY8Lb5CPoDStlUrxspSkWNy4pJssmKFXSigshnyTr0VF1WCtUyLXUz5mSRveeL5Na3McYT2FoceEYGMPUFqVlMSgW8u7KilE1Slb/wfJZWXyu9vb0kSyVapyeVzZpkIEpbD4UjKiNU1HM337mhngGVMoebG4Q3tulsbyejq/NgZYnrH3wdh9uB1+GklEhRjqWoJzMEBkY4fD6r+kNRX2foygUeP3xIl0owq+Lq8OO1mPn8409w9PWxm84xt7RB0B+kr6ub0ckRthZnefqLj+n0tWI129BbLVz+5vt4ujtUFlppL8LMD39BvVQkXshQNFQpFfO0G6x09w+QsZgpmnWcvXKZtKi69g+UGiSUTTL69fewms1gsLD/cpHDbJKOwUFW51aU7fNB9JCarsaFq5dIRMMEWn1K/RM/OMSpLE6TuExWNQ60dXbQd24cU0+QYq1MTRaelTqffe+H1BJZ+lrbiUYOMZiNBHs7WVhdpKe3h/pODN9wP53XLlDXGansHTDz4DH2gJehi5NYW8SWA3IrG9z/6c/VPJo1GLnx6x/hGxtUpO/+wioHzxeZGh5TmYzP518wMjZKIZXBbjDR1tfL2t3H2Kp62of6MAcDZLa22V5eJuD342j1sh7ep0UUur4A8WSK9vPnqBRyPPzLv6LV5WHswkURADK3ssbnjx7xjQ8+VLm2t37+M1wWC2MDg6zNz+GT0HC7nZXdLcY/eJfWgV5FctSLoM/k0dmM1DtbyR8eYDHblfWfXrW7Iga7DX06y+qTGdbnFlXer5Anl9+7ycv1FQXIf/fXv8ujz+5QzeYZGR/HPj5C3evCmi9R2z3EFI2TXt9i9v59dS5COrT195CSSkJTwzZxbnOX7rFJLl2/zuPHj7l7756y5pDNQqCtlc6ebgX8S/aB2Nf6hBBqkUwBHaZSif35ZdaePVdFSb1jg/SODJEXK8wqjfwvXxvxxUUwGdk+3COZTXPt61+jnisTuvuUtElH/zeuY20P8PTTzyjuRzn37k1aOto5fLHA9soKI9OTuD1eVm7fJ7MqTgBmMq0OznzjBq5gG/trW0qJ1Ds2is1qZ23mOZvL81w9P4XZaGX93lMSoSg1p43zN65ia22DdEoB1ziNUCqQfjxPLZHC2urn9t2HHCQyVGwteNva6ewM8ujOLbwOq7IFFGuSyes3MPtbKSXibD59hCmfx+32ELg2CRYDlZU9MrshpUR1nh9hdeklO794wEhXL+lalVhZx9mb7+PsbVf4oYwVW4svSSQijPT2Y8qWePlkhu7JMYKTYyzNzLKxsERXoJXtnS1GLk0y8OE7FLb3WPyLn2ON5jBarXT86g1sI72sPHxGdmmHboOTteiWUr9H0xkc7e2Mv/sORZuFmtfNH0uDsGsAACAASURBVH/vzxkYGebapcvYZVmVyKgs3bC4Bsy+QMA5WRt2dXSysrBEPlcgONxP79feoW6sojPqqQqov59g5c4DYpk40zeuYe/vpWLS8XxulnqiwPjZKaXMcg10KnU0yawizcWCWhWLCUlFFUMJtmde8uTuPZ48f0rdY+H3vvsblLZCFA6SmN1uzvzud9C3t1AspHj8k5+RWNsms3Oo1J+Bjg7yZgNj795g+PpVQvkCecnWszpwOZzUixJEX1dqvFgyo3Kndfm8ylXOHuxRSqXo6u3H1hokUq6zHkmqbMFL4yOMdAQIzb1g9uOPaZWMCp2BvUyGwfPTzK0sEwwEmBjq50ff/ws+fP8dPB4fRquN0LPnyoJXSI60sYa5w8fY9cuqiEXqXWQ3GX/8gt1HL+gIdrG+tYWro53hb7zH8sN7ZGMJbHUDh5t7DJ+fZDUeZm5jXVlod9k8WMSxwVCnp82LXizisylaPG4MdgeHmTyxSpUtyayrlfC2erh2/QL5RAJr2Yq9vQfrxDl+/HSex3Mr/MYHH9HXGsBYz/Ns7h5mK0z09ZJY3sQSL5Ks5Om5eJaugT71POuy5pN1vtFIoVzGbLWqAjjZk0rRg5pDZWNuOto0i6JJy62QNUhNqpor5MpFlaPY4vUqK+JtUT0ny0RjWT67/SntwVZFruv0NbxeN50dQbUmk8Vxi7NFOVZUxKnBZCKWTqi8xY2VFZWTffPKZa5duYzVZFQFNzabgCZFlaMuAIKsg588X8Fotas1XK6UZ2R0WNni725s8Gf/7k+UelEKs2KJJA4ZS/M50FXY39tS4MSvffRrjWptAev0BtZWV4iGo/i8Xvr7+9SaVmymjALylHIqhkKqtkV9KcpLWTeKFZVFZbRKFXa5kTkr6k50FIx21nb31NzutltokwJHvZYF3di/SBzE+s4eOrO1ka9eyzHd14Y9lODxT36O3edkcLCPxOGhyskVQtTvC6Av1sjEkrRfmqQoc+YPfoRDpycvgiFRjstYbrVz6+NbdPjbGOrupZBOqagBh8OCw2ln8so0i6uL1Etlddztgz3cgQDBzh7SkQzGuuTLGHEPj2A+M8TTbAyTrwVfXccZk4md259C8hC7WYcn0EosmiMaLRAr1eg/N0aLWLuvr2GORynmEgz2dZOJZtjPF8kEPLRfvYi1vY0Wkw2/20tmd5fQ2gqVbBpJkzHI2rKuw9nWSkRcWQI+2oYGVfst54uqal4Um/VKibLkixv1jaIdq4tyJqtUqVKU92LmmQKm3nn3HUXiii2+ziA2VA2gRYCujfXXBKPMo/I7AaJOImBegwhHtk6nABxfDkF+8R3NhM1xwPk4yHwc5DkObqjXXxGMGvHU2E9rIEMzaNMAQ6Tgp1EALP1cKReaio7fBhqfBMwcB6WOX/HbFIzHraA0IEc7f41MaFbuHAexTgN/jp/HqSREk4Lx+LWfdL9fAUWn+EPJMeR8pY2JRaoQjMFgsKG2aCJ/m6+j8SxeZzQeB+iaAcFmzOYkML753mnnclI7PRGEbNI5ND/rk0C01wCr0lu8Ihib2/Dxe978779rgrH5Gpv7mMzjGtz6JuD5xVzJ4yBdc9s+tf0cu7mKl/j/CMH4tvbefFlfpV+c1FdOu2fHf9/cjo+3u5Oeq9au5U8NvzxtLH7bePZVn2lzu/hlPnPSuTf35ePj+/H22TwuNI+NX6WQ4pd5Hl82jzUTjCfNLV/2+S+8/hUIxjc+85+ZYPwqbel4O2heR2j3SHu+p6lstTFUrVOO9lua9fjp97RBRqpb2OTUoL7zSNEof5f1jfwp81Dj/TUlStLIBkVgqvzqhruJlv+nkRKNYazBJQim37iW11al8reGwq9hfdogueQ4oqKqqZxHrT1r5Jq23pLrfoOkayiS1HpNjqO9plkEa/Np4xwbazJFFkourzifSDTbkQhKe13eJNxCg4wXp4ayUmY2iFvDq/i4N8eShlBKs6xvnj/VOHN0fs399vU82OA81GealK6Ne/bF/NTGeqBx3+W+aeozuUeSQS9uLlJoqZK0xPXPYFLOUK/74vFCoxoiBdMK4prb4PH1w/Ex6LRx6rSxs+FY/Noetfl92v1ovkevXtcJO/P2H+29r4/zOj7gpDXLaUcTm9mTfo4fv/n5a+9vvgbtXjV/TnvfSffny+bU/xQFozY3ftn41Ny/NBX8G8/4X/0P/6K+urGF2+vjn/3hP0FqaCVzUWwvpRpXMhaFzNveWMfv92KzSOZVXdn9yJ8CwMsu4rj3vPbQmzuFdgMbnUOvFIyiXpRq54YqsdFo1cbk1Vm+FtxK1UFVgsSP7DUEAJDxQv5drFSJJtI8n1/CF+zEaHWSzhbo7pFMQYfaOEo1hqgGhdiSrCqvz6dUex63t+ExrEJNc0QiUVa2t6iZzUqZFwy00t3eodRowa5OiuUiP/npTyjl8hjKFS6eOctwZzfJUIghsVJLxtTnnQG/skk1OhzK/knyEA8Owyy+XMLv8RLw+lldXsHhdhLs7mBne0sBJZJ/Vy4UlFWcWGWNjp5Rg7ioGIWIm56exum2YXaArlzGihGbqAjQq2ytdKXCZiTEi9UVirW6GiwuTl8iGQ7js+o5NzqMwWihKnl2oQiH0Tg2p4ud3V21SSkXC9jFSvXcOcqlApKxkExnlY2seEkLmOvzeZUFqJyvqF33d/dYXpKsRQs2AUZqdUKJJGPjY5hNRpw2q8q8ymbTGKSColIhm8+xuLik/KeHh4eV2rRkMChQn1iceiSGs1QlHYspovjK19/HFmxlK3TI0vY6GcnJ0cP5ybN47XbqlQoOIYq3YqS2dzC2uWnpCWJ2WFWOjyKIRS0yv8Szn3zM1MAQNqOJw2iEjcNDBbpP3biuLJqy1Qqf373D0OgZpWoVSyqR8NskF0tfIHMYZfH+E7xlAzYMlOo1igYo6+p0egKU8yWCwwOYe9vZCe/jMFqUumgnGlY2Sy6RfcdT5BIJFj7+BS0eF2093cy9eMnu5gHBtk7Gr1wglIwoy9oLF6cJ7W6TjURw2uyE9g9IF8pk0TNy+Qp9Vy5Ts1hVjpFI2hXBKJa80l+UdL+OSSauSlVNhplEEr1kSomtQKUMmTS7T2cxhNK4dGaVBSaE3MC33yNngVKtiqWmVyqi7F6IcjqrCP29eIxYKsHU+fP0d3SRj8RJ7x+ic1nxnRmAthbV3w7mlum2eDHEkrR0ethaXiYVSWALtjFy4wo18R8v1Vh7Ps9BeJ93f/vX0DlNVIslTNkyhpoJndVFtl6kIKCRTrIQDUpxkLMBbrsiUs3ZClZhXpM51QaWHtzHbreSKRWUciqSy9Da103/+BkMNovKVny5sKiUNB3BTuqi3pT8PptDTfKpeJwXz5+zsLioCiE++ugjZb0phQ2kM2zNzbOxuMzq+haDE+e49mvfwuAyUyrlKWUymCp1LPkymUxeZboK+LYfCdM+Mcza6irpuTV01RLdo310BgLcuvUp3uFBCmJLbHaQjmVYWVrC4bNTTERwy4IuVySVyWHxtDB8YZLpm9eVAq62H2Xv+UsyiTgVi457s4/J57M48mWmL19j6PJl8nrweFpYe/SU3EEYv8OhlJuBkWESG9sEWnyk4inyuhqe7k7u3XvExOR5SgISOyyMXb0Ixawi8gvZDFuzc9QyeYY6ujGJwXY6SzwcJpZJ4urvIkoFk89Dz/AwD+/cY6SzV2U/Hq5vqCxFAQxyuTRjk+cwCWnqcSjgUYrYkjsHrDyfw9/eytDkBAaxF15cpbYXIbmyQT6bJ+d3cu67H2Jr80G5SmZ9j43PHio1pa27g62VRYKdHexvbVHIZhmbPk8oElVgdM/V8xi8LeTXN3j5+X06Wvx0dXfxYnaGkrKfM5NKpJm4dg1vwMvuygLxTIqBqSniiTRPnr1QROONb36oclx/+ud/ynB/H5cuXcQqRTdGPYZClf3FNZxDXTi7OwktrpDeCyulqG+0n5LTSi6fVXOQKJJqVgtbi/OQy6rcS1GxS1/f29lpjOMXL/HDv/weQ13dnOntZ+nJcywCnAZ89P3qh1h6gsqOOr66ij6dxpbJsTs/j75YJhUTFYmFfL1G1WKi7+wEVacXY2s3HX0DbO/t8uD5DPPbGyqzb/zcOWX/+/TufWx6kxoDZVHtc9j4+tQ4wSFRBFfIphIk9g8oH0SppTIc7uwRCLYrMsTsdHH/Z39Di9WmbAWlEEPyQPOpNK0uL2mx6nDZcbYHSOeyKj+3f2wMi8lCPRxnfWGRmr6qgLPYYYjMbliNRe3T43RNT6og+Ls/+rmy/b3ywdcx2GwsPn/OxvoqV65do3VkmNTOvrIctric+Lx+Io9eqFw7h9uFfWKAaiXHvR//nEo6jt/nwtc3xPd//inWtm46+wdVAcHB2jJzD+/T6nGp+czhljzkFtoCASylLEbJR3M4aL8ySTwWZl8Ukbky5hY7wXcvY3RYCN95pu5j2WnD2NuP58y4Ks3Si3tDpUrdDBVdSSlqMs8W2LrzjLahfgztXsKlDL62NpxiI7uwgL8rSNVnxWI2UljZpbyfwGSzYx7ppuZ1oq/UyYfiaiwPJUKKJCyk85isDnxdfUrdXrJbWd3f4fGLZ1y6doXejg7MEoiXK6g+frC6SLlUJNjeQXovxMuHzzBU6tjcbi7/xkcY7CZysTiHC6vo9hPU02l0Lj1Gh1lZeFedNj6/ew9zFkYGRylaTAx94wY1n4NyodxwrBA3BsmQ2N4lX6vi1JlIre6w8OQZy+tLbCQPePfSZXoMLmqJAnW7ncHf/Ramvg5lhxra3FakqENnVoRSqphnPRqmc2KM4QvThJIZEtE0HoeXM8PDeNud6Aw1amUd1UKV6N4h5WyaWjGH025SLgE2l5uSzkw0XWZbMuX8XrwuKz02C5HVJZxmvVLlCSGGwdoohtDpScdjZA722Xr8hD6PG4/Nis3jIFcrYS/XVU6qKdBCXFfC2dnK4PiYsrWR/UnmxSqJp8u09fSxKvaNg514z42ytbmKRW8g4ApQOkwQ6OqmajWzEQnx6a3bEqCMRWdEL8U1FgP6Up5yPq1yez2eAJv7YZLFqrJ9loKfb/3mr2Gu5nn22W10mSKm1iCea9dZL8KDF8sk9pP8g9/5HQ7CW6ztr1CspLk8Moo9mkO/G6OoKzH67gVl7VwsFZWSsSrWS7KBFZKsXFIZ5zJ2qtBQhWfUlKWOIpKVAKWurFLFblw27fIcJV9Zrwpc9KoIYX5hhcOw2Oh7SaaTLK8tMTjcr9ZJBmNDMSbrSWmfAX9A2b8L8eNqcSlXg9WVFbbX17l+6RJfe/cd5YZgMugoiaqzLqCEZD8K4KFHtsv5kh6bw83O/i7hWEgVwUmhxNOHj5Q99R/83h+o6t58sYzBYlYKS52xTjIZUzmTUgF85eIlRaIc7B8QjcaUDawUTErGTJf0LZNYDVWo1iSTscHYaPlq2VyBcqmh8JLPyGZNxkABNqp1HZuxLC/XtijnMjjMBs6NDBL0e5TtsBR9CtkdjidZ2tjG7HSTK5ax6ApcGgpiFoeWj2/jdNmVAj305IXaN1QMcFgvYHe5qeRKDE5PKZeVtZ/9VNm8Y7Fh8QeIZfMUK3Wi4Tjh3QO6gx04pC+ED9T19/Z2c/W9GyRyadZ311ne2aRvbBSvP6As+Xvb+ll5tkilamTo6nVob+Xu5ioVs55edwtDFjOpxVkOthcxt5jomzrHkydzbKwf0tEzxLe//atK0b/6o59S293BaKrQ0dNJMZTisFAm6Xbhu3SejXiMgbYuBls72Lj/kMTeDk4DVNMZRTqmcwXlSpPIZlS+9tQH3yBXLaniWckwlyInh8fN2sJLKuUSI2PjGK0OliSPvVKhb3REPZtPP5UIjt9RZLQiGKX9C8YgY2qxxPrmmor9kEwdZbEl9rlS7NdUmf8KYHhlqSV76NcKxlfkwdFG+HWV9NEXfRl6olmjHr1P5SVqKYxH1mhvgsyNqJFmYKGZUFPvlQJgdZTXxcLNNllH6XeNYmJVtPvaLkvtvY5UBJqd0tsA+WbwvxlAehtg9TaCUfvukwgH+Z0GMEr/le/WnJeaCSTt718GvpxKDJxAMGr3oBkYfgPckiLSU5StGmAl+MnLly+VEkPWSZpN1Rvk11E7kN/JvWjGZZpJhJMAvFfg9Bv2ekcAp1JKaH8/PShHAyEbxxdwV+b+14pYOb2GpZu0rQYIqvauDYGwwoQa+YuvFYxvtt83225zOxGCUbAfwRxk/Srzk/wnanRxr7py9Zq4z6v2La8roExAWcGhmnII5fuOK0CPtw8tLOj4uZ0EvDYDs8fbe/P3ngpsqo7xxVdPtK7T3vZfwCL1JLD2tD5yHFz9MvLqbWNIM97YuHwNqH6tJDmOT766TfqGQ4WGR77GMxtt8W2A8kmvnTomnPDm5nbxFZxV32gCmphDOs1xYZxGLp12fs1FGNo5nKR4Pg56vwbJGwVjjf6tqu2/wiz15lu0MUD6vRKvHPX/Y26CX/G4cpDGW5uBfM0aVBuL3jj2FwjGhsTl+DV/4QT+lhapp13ISSTD8bHopPHvNEJY1pnyn/Zcv8r4IucmRXWCJ6p2oEhAIQ8bSjvBcRs5bPK8G+o9jWAUkk2bV+U4WtuSP7W5VltfyDGE+GqMga+zX+W+a+drNjdIRE2p+Pp5NN7TXFCjFQtp9qjyGbGqF4JN5T8e2dVrn9HaRjPZqP1dzldTW8q+QcYDrdBARELyI3uIxjGEsGysH+Tfqi8czSHyu2aiU46pqSnfnBsb850mhmq+V9o1y7G1bMnm36k5rIn4U3au4hxRlX1FI99RU1jKO2VNWijmVY68FDuqjEV5jzipiM2scp/Q2n4T8Sv34C3Kwi/2t9eEaHN7P2lsP94f1Kr1lyYYpRGdPv58YV17QoyANt6f1A/fPEdZ/6t3nzAkNH7X3Nc0cl1+rylum4sqtO9tHq9OWkt84T6dMFGcTDBqa6oji2TVRo/mCi3q4aiA4LSxSbt/2jwohbPy0+hXb7qw6P7Vv2xYpArB+Ef/7J9ipKrUYEIgySZL1iPVSpnNjTVa/T61mRVwXZh8VQGB5J80Bp83J4HGRkgLglfvPKoIkBOTyt29gwOlJJQqYuWXJBd7FDrfuPlSDaFTC0PlG1ypNPJJRCV2BMykUkn29w4IR6NKxejxBxg7O8n69i4HoTBDw8MKIBSbPqm0lo338voakURSqSKi0QhnJyaUraC4K0tGm9gwpXJ5igL8FAsqMykSiym1o2yuzw6PsLu6ypPP71BOp9BXynhbXIyNDKvMor1QCLvY49lsFPSgs9po7eqkd2CASqWmVIpetxuvq0VZ8G3vbCspuUyoovITUkMAU9mYSuWzBLfG4kl1DvMLi3T39DI03MfE2AAOixkzRqxGi6qoPYzFWd7ZoaCDbKWC2+9nd2dPTIDQVSqcG+xlbHBAVZaLXYtUSRfFwlByXOpVlfkoz9RqEQvcRkW2qhDRGYjGY8oWSwZpu82Kt6UFi8GEXoiYZJLDgwM1mBVlI2kyEknGlfpPyFSrydIY5Ko1ldcj1qmxeJylxUXafP6GTRFg8bqZW1rEZTDTYjSjyxepFgvKmu76u1epm3XkSkUqer2yg3q5JHkzRc6PDzPUGiS9ts3e5zPEd/bw9gTpu3QO92B3Q62nNo+Q2j5k7fEMUxfOY7NbicbjzDyfoSXgp2tokI6BAdbWV/npD3/I9StXmRwe4XBjk9j+AYHBARzDfZTSWR5+clupscrFoqq6l/tvM1uwl4XASzN6aZp6wMUPPv4ZHlH/dLThbPcz0NGJtQL7D56iF9AqGsVhsWO3u9je2GF+bR1/TzeT5ycI72ySyaVp6+lStrv+9iB6k5md1XX2whF0FjtDU1O0dHZQlMoeS8MzvWoU0A90hWJjMrAYVO6jua4jsrbNwvxLBs6MMDA4TDVfwGjUkc+IZauRWragchZFRdU3OUHeoienr2NvcShAdvX5LJHVTdp1JsqhEHqbURFPvp4uln5xh9TaISWXnfO//RGWgXbi4UPmfvxzOg7TOApVnOPD+MZHqLoclOW4Xg9ky6w+fs6MkBltHq79xq8QGBuglMthLVZR0bDpPGsvF8iH47Q5PQSGBwmVM+CwYG/1qCHeWaxhyFXQCcmdTJFJJJRKVMBHc4ubpZ0tukaH6T87rmz8xFJNhkQ1GcumVhZUYrsgY5WAn5kUTx495CB0SFtHB72DI3RLBX8qrYj0+dufM/foKYloknMXL3H1N7+N0WUiFNpl4fFj3FU9zoqOg80duvr6iGVzFACrz8PBzg5Bo4nO7iC2YIC62agsQKui2l1dJ5cu0ub0KvvHJ4/v097q5cLZsyTiGXSuFg4rWW6/eMK3f+0jLoyMU4+l0eWK7O7tsB7bZ21vE78UNmwfcuHKNfouXmgoyo168okklUyG0O4uh/v7eF0uVmcXVFaa2EInc2lae7rIlP4f6t4rSK70zvL7pfeusrK8t0ABKHjXaN9NTw6HnBUnJmJ3Fbs7nBfpaRX7sBEyD6snaV9XIW2EpAmNGLMjLodDDk2Tze5Gd6Mb3gPlvc2qzKr03in+X+ZFXWQX0BxuSCGhowOoqqxrvvu5e87/nCMka0LlkabzOTr7+5TiyeqWgO0scw8fko1EGWxppZRIYi6VKVUrxKsl7F1tzG9vE+ruo2/8CJ/fukVXexc7axsEzFbcXidbO5uM9PcxfnISHHZ1r7nIHqVMHo8UJFgMKhMpXyqwKIUBH3yKr2TEJ+PF72Xs9XN4B7rYXpU8xTbIFFm4d5/O7i6y1RKz83NMjI3js9l5+vChIioDXR3K1tnVHpI0bfL5MjuPpyklMmqOFhB6/skj2W1hN5kUMN03PMheNMJaYg//0CBLOxFWtnY4enSS177yNa795resPnnCRHc3QauZSiGDr6MVl9vP7MwiDrEJ7O5m5v4D8rGkyp6bfPM1thNRlrY2mDh5kvbePorFvLKErsZTXHjjNbyhoFIdxyN73Pr8hrJlW1tf4yuvv4m3amDx3iM1/7q72uj/xttUfC41pzz84CNq4T1Ojo6Tie5idlqJJWIkZM7IlajminT39FAymsmYLPRcOI19qJ9rc7Pcn5lndydGR1sno8OjdPV0qs1oMZfBIhXzpQL9HhcWn428sUzVZCSysAqLYVVIIPNMzefkxDuv4g36WHj8VGVwOjDj9vnZjYbJVUocP3eGTD7HowcPCbW3MXbihNqoSOHO8qOnWAsVbFK1mM+RKOVw+H10t3chHJh/4ojKPRXwaGlmVgG5AgDLuF2cnmFzY4Mzly/i7m5XhSeUxXLQwsbUNE9/9ymdFhd+p5vO1y5QKKb57MOrUMljNsLZN96mUDPzs6ufcPHNt4jt71GMxYiur+J028moPUGWarGmFMrH2kI4vHZcfW0cOX+a/c1tlj+4gc9so2isMnjhDG6nnfn3r2EU9UDQR88rl3H19ik7cqesc7L3cQpRUFVjYO3OIyIzS3j9fvayKVq6Ohi7dJHk1i4zt27icdlIl7MqV298chKHy0+tbGRxeZXNzS0Genoo7O1jKZVJUcTmdjEyNEw2liYdiak5L5pMEuzu4snMNNvxPb76g+/jbPUrIqXF45aGxyJAS6lCbGGVpzfuYKzW8HWEOHHlksrvDT94QvjhDPZ0iTanUx4J26k9ElYIjgyQEqvojT0GeodIUqPn1fNUOgJkxCrS5cZcqlDaWGXhxnVSiRQhXytdoS4133x87RP203FGOjoZ8bTiMJjwdAXxXzhKrbMTo0/2dQasxRrGmmRT5lV7T60ush6LEMvnWVhcwVg2Mdo7ysmJCcaP95HLxlQOnq1soFaqqnWymIph87rIG2oYHS6i8SyViplHD6dpbQ0R29ulmIgT2w0zOjYMZoPKOPZ7/KyvrOGy2TFVyhRj+9SiMfyirhNletCHzetU7bi3H8XdFlB54KZqFXfVoPY38hLlsTkoJrPYPD6Wd3doHx0kTYmt2C5HThyjs72L+MMFCoUyztYWsuUSN27cJBaNEd/bxym5pLEYvb2dOH0ukpGoWlM9bh/OlhaWY7uMHB3nrXffYXvmKTMPHmLM1aj6W7CeOUnc5iYcz/H51Zu89uqrOFtcRKMbRNcXOeL1MWx1YoynKFhh/LXzBLo7VXai2eumYjRSqFWVvafYU6psRoPs50x1oNZoYjO8Q0FcHaTKt1InKWQfH5R3Cpu1rm6StclYB5amJe92N0muZGR0fIy1jVXuP7jP2fNnGT96VJGOsmZLwY4U/qyvbShberPNzGfXr6n3ltaWIG++9jqjw8PkUiny6TTpZIKeznaJ6cMklutWC6lMlkLNitliZ356ht2tLZx2O6tr9XN+7z/7R5y/dFGNmXQ2qxSLQiTlBYCUd59Snt/99ld85d23cbvdzM4vksmJU4eXZDKFVWIRzEb6OtppC4n9awaLVbIjlbAfg8XK6uYWm9thVcwnb1ahlhZ62ttVzrQUDq5HY0wvrah9jMtm48TRcTpaWzCUC7hE9S4kLZDM5HH6WsgXBFTI47UVVZFTOryvVHxOh4tSeBeTsUqlmFZ9TEi02PwqxbKB/qPjGKSAbi+K3enH3tLGdiJNJJEl4A0ydecht2/donegh6HxIdaW53GZTHzj+99ldWNNFefIHuHE2bOYzRYqxSoOp4/FmSWKGGnpH1RE4NxumGDIhzGxy4jbxbA/gKGcp+ax8dnUA6aXlunqHiQoOdEjR/EYzaQ2tkiuLEvyA6H2Vgr7GRK7URLlkppbvKKY7OzFbjSR2tmhbJeICxPlbBaXw0dkdZvd+SVaPW5y2RTuoE/Z56+Gt9Q7SXdbB067jdX1FWWh2tPfR8jfphxFKkYzXQODDB+b4L1PPuLr3/sONbtZOTSIm4u8T8mTSiUzXLt9W73vnZo8gctuI5NIKPtVAZ+kCzolfAAAIABJREFUn4t9l7zuynNVFqIC7Ajp7nbU3UaqBvU8nXYHlVqJYimHyaLKeevgk7wpyatypQ7yKfCqAQpoygIpvlVV8I23dBlXqiBAQAD14l4HwAQcU0CisvhqjEtFQtTf5xXQJWcuSxW/XTnvyPnUOzt1QEoDkw8wDgHny6ovaxZ7Mtaz2az6WtmKNVmGyRk1AFx+T5FnUhipcpbqYIxGqGmkvAY4KBhHq+ZvAJTPA8qHZMPoABk9QHmYPdvh5EAD2Gy0n8w9SpHRUDo0w/t1NEQP0ukBqbpF4QFoegBYvZiyq4O28twEPJ2fn1eF2t3d3Y333ANwq/n6NWWJBpQ2k1t60FJPoGng18F11lUnB4Ddiyr5v2gNpsfDnpEiTUCfRpQ9e5aqW2oA1gEhfnBdjVZu5IvViQEBWCuK7JeiZ8lzUouMwcDa+jqxWJJzFy42CgRkvaqqz0ohQTMAql3HYUpkDUhUV6DjVZoJWz0U+SJyTH/eZjC0+XkcCgLqbet0neplfUl/nBedXw+W6vuC/vOagkjurTke6UVgbXM7qObTNaLWnDI/PLv/5z5Tv7MDILbeR9T81SCt601S7zPaoWUuq6uo6gRBvcBC6191scPB5xs22A3FtlItNeYmdSmN+anejvVsssZV1XFQhcI0fvqS7K0v3If2Wd28JseTcffseOoCno3a+t5KEXwN3LuRi/aMeG58rQoXGp1C7l+AYo0U0tpSI2ua+5lGztXHxMFPtXZ+Gbl4MN/UwfeD51/fEz5PAB60maxFcs3afC0FAPp20NRgB8RU/VlKeyjFmnLU09rl+dGgfdVYGp8RW89a9VmhQaMfac+y8Xd9lTqcUH0uo61xHNWPVUzAl4/Kl83B+v7S/Iye+/o54lS7zgP3geeJJP140sghbXxpc2z96LLXr9tx1rP6npH4umIqjVwUlwhR9ilCTYjGBiEp/U4dVQpVNAfDBumhtY5aH2tyPhE0HYRHKvt1OZfWruoVpP7eIX/k35pdqexVSo2sQuXG0CDDVcZgo29J0Wv9vurXJJ+RzEZxs9CKxJr3FvJ5FfGmU2dqbS/vPmoP1JgQtPOoIp/GO5AaA42fS/+WpyNtpd+XaP322biUvt9UkFbvSlpFmkZSHmRda7apWtGEzHsqi9FUt46VsSvtoxFfar5V11ifJmQWe9ZP9PNPY279Yl+sX0v90dS5IG1sHoyrg/H9ov4rBGO9UFULImjspRrHPTjvAQelrvMF1RlqjGv7Zd2aosapNi4bc+ezojlp14Omfa6/1Z/D82tQ871I/9AKv6Q/aOS3vi81k/+HtsezdawxMhobDm0NU1mc8s7YuJf6PrwR5fDcDFVX3dZ3SMLx1ffr8uwLubxStAr3Jt+TD8gxFNmuitPkePXCA/lbjWkRZDSKAKSYuP7HgOF/+K//vLawtIw/0MJfKIKxqgDW1mCL6nxSdSugpygC2kKtqvJXyC8ZEvWKssbiqk24usVT33jaxkO+JxedL+SJ7O/TFgqpTBRRmNVVjMKs21TWiwxOJDNHfKLNZgVoWO3ys6KyLhVVhyjnvF4fodYQ/kCAjq5uxAYznk6pymjJWLQYRf5rUhY5JYORjUiU5Y1NBebv7+8x2NfDUE8PXrEQTCawm4zYbE6l/lvZ3WElssNWIqZCV50GM8e6+/HXDHz+m/cwFAvksgmSmQQDQwNYDVZagm2kikU6Bgew+rzs5+rAvN3tVg9DJMlSMifAtQCLAuCvLa8SjUa4fOmiUoeqEFil2KxRKJZVXpbEzG6Fd3jw6DEdoSBffeOKAqoqRfGzFkUi7MbjbEajlIyC6WYU6SUvpPl0jmg4TFeohdPHjzHUP0g2nSUei2Oz21VemNju2V0O1PtrraL6gdi2lkvyNmypt31ZwmRNCtQ2y7PCgFCR8jIrgbSiLhGS0uK0UzXXCG9ts7sZxuvyYTHbCLa1UzYZlJ1bPBFndWmJNq+PzO4+7X4/bX1drIa3MRgtKo/I5RRNouSAZojtbeJymFS2mt3hwWhxkSvA9MwUi3OPuDR2hECuypPffIyzClanje6zk7QflbwsW13pWqjy9KPPWJmZZ+D4KCcvnlXE3NSt26oK3RcIENmLcvfmTbLxGJNjYwSlP+7tU4onsPYP0P3tb9He3kEisovH7yGRSSo1oM1goiiWajYPpUJRAQ85q4G7U4+VSmMvFWPi3CS9/hZSC2tMvX9VWX16PV4oVamVYPTsRWZXFqiFvAy1+Fm+eZM8VSx+H87OdgZPn8HiclOtGoglk8oSzBsMYrRbKTYqgKSqX+zpBDh15IpqzNbcNirFEtYqLNx8yOz0DONnTzE8MEwtU1DghlRzGx12taiI2sVckj5qwexxU7IZebI8y4cffMCRgSFO9Q5RfDxNfm6eTDFF0WNh4s3LzFy9izdhJFyqcOSb72Ad6uCDX/8c09o6Z7HhyVcJO1y0XDyL79Qoj1cWaPUHGPC0c/Wvf6KyGa0hL2OXTnH0/CR7Akzuxejs7aUSiXL7t1dpwYatYsLW38lcPILD66FslrFdod3qxFMVNYJLER0+X0D5zFvcLkwuF/FSkdDIMCa3WxFhFVFfy9rRWJwVyW2yKgVZtZBRJOPc4wdYbFaVz4bLg9VsVerfUjLD5tw8V3/1GzUGrrz+BkNXzmK0VUmm4zz97DO6HF5sqbzKgPN1dPBwZobVsGStmhQw2N/qo2wSxsTDbjrFxORJZqfnyaQyKtdPSIrT4xNsra4o2y6DzcJuNMlr3/42tcF2/qe/+t84euQIV8ZPEF9cZ/HpDKuRbTz9HYQ62xhu66S2uUc0FuPCH32zsUjWVO6hqJOFnK9kc1jKVTIbW9hrBhYePSSZiKk54eTbb3Pjg4/Y24sTT2YQk7dvfu97tPf3UbUaKWbTlPf3Wb51i9TqOh6TEXdPJ52vXKRkMpLJFTCVLayGI9x6+kRl2/Z2ijEstHQE6RsdYLCrC6/TSdZQobS1x8JH13FWxc6shf43zrGa2eezW7dUpl+/p41sJK7UCPFKnq7RHs6emeT++5/yyslzqhhiYWudC+++TsXtJLq6Rlen5Ext8eTObWxicSlqxM0NTpw8RaivH4PJSmpzh/u37xIKtjJ29jTh+3dJRHfpaQsS2d7E6/GQz5ewdHfgOjbGXi7Pk/ll/N5WRobH+PVP/443z53Hk0yx8PHHtHjspKp5QkeOYvK14nG6sNTg8a1bSj0stnKn33qdZCrO7PoKA+OjdI2Pq/U0trIBqRL+4QGMNhOZyD7v//2v8Drc3J99itnn5D//Z/8Cr93Fzq27ql94+jupdoeouR04KgYS82tUNvcIWKx88smHDJw9jslhwWW2YItnKWzuUoqnycZimF12ymM92C9Mcm9vj1iiyML9BUwlI509vZRdZoaPj5LNJBSB2u9wUtxYIV8rYO1po1iD2Oo2o+4OVj+7w+b2Fp6hLo68cRFHi5fcbpS5Dz4lvxUl4PHj7eugZaQXS0erUjaJolHG1MbULLl4UhFu5Xweh8Wq1Jm1bBGL30OsWmY3EcMTCHLi8hVyhSwGrwuz3632CEIGVxMZnty6y8ryMl/77rdx9nWSi0SpZnKqkGHhwQPm7z3EXTYSdPsZvnIRi9PKzc+vqz7f1haku6uf1a1d1jNpcDu5cuUK2e1drOUy+VqR1d1t0nmx1IyTWwvjiMUxtbkJXDzKmVcu4CxW2bj+kHQkisPrZOjkScqRKAs37tbtY4M+Rl+/QknU04+fMtjXj0lV6BtVqHQ6lVHZbdHtMNlESim1ZY50t4Yomc2sPnlIJZfEb7OSqhXpuHQG7+AI5QLM335KZG2Lvv4ucrthqskEKWNV2bYK4bq9uEJkflXt3wRokzw8USwvh7fpvDjJpe9+E5vPr4otZF8hqndzoQSxHOnwTl0x1e7H0dVKTYjHB1MsXrtFYT9BXzCErVgkWkwTsZQYOXOSYq7A4u3HnJs8w04qham/i75Xzwv7QyFfwlypkZx+zMKnH5GJpXF7/Iyfu4ivs5PPPr/G00dPqMQTXJw4zokjo0Sjm2ykd2k5fpKOs29QNTkx1+qklZA9No+dnKFEyVhlLxnnxvVbLEwtUs3V+Na7X2HyeB92c5Xw01lyu3sE3T6wmFgPb9J38jiWYCvJUoW55XXWV7dp9YkKy6L2vFI4VayUcPo8qkhDiqmEQChlMsrG/Ztvvals8h/dvEUhk2ZgdJjuLlF72TE4reTzaUxeJ8ZCgcr6FlvXbmNKpJWazd/XiXOgG0Ownd11KcroIGmosL2+TM+REfKJJJHPHlJKZnGGgvhDIaUaFFvH1cVlVYAQjUSUDfLJNy6ztb7OeKgbh8lMOLLLajzCxJExSrEEVmoi9iZftuAaGcVz7gSLMr/Hc9z9/C5nL1zA6LGxtjyLPZtmQLqP7NV9bjVHj1+5gKe7WxEV0h9FEW3xeqSEkWyhoFwthDgRwkXyAROJJPceTZHJ5DCrlxBD3Z7UYlMuGK2tQaW6dovThLzEFAvKjn87uk/VaKa3v0+RVaIc29jcrrt4nDlDqL2DdDqjssC3xdEhnebxk0f4Am71vpDN5lSe+tnT51T24vzsLNlkgtdeuYzVWKNcyEKlxOr6OuvROAF/K2QLbEs+cb6oCuBWttZ55Z23uPzW60Tie8wtzKvxWi2W2djZw+J047GbuPq7X/PWG68yMDSoFG+xTAmn208ylcYnWX7FHENdbXS3BykU8xgEjBELWUyUjCbm1zZYWl9TmdmSq9jb0U6fvBsJOC4uJOUKq+GwyvF22p30dfdgt5kVuemwGqmWC4o0rVUNmC02SoUqZmMJammqBSkaBYe3hZpByKIchmoeY7mAMR6jEM+wNb/G5sYuY5MnaDs7QlWK+gxOiiYrq5kCs7tRahUzlUSOe/fuki5lCfW00ep1q7lteHiIh48fKXeON958U12DordMZqbnF3k0M4PJ7sTb3obBbmM7tk9PRwvWXIQBm4Mui5u16XnCyRiz+9uYgl48oZBSfJ8aPULQ6RG5oNqPCbdlKOTIr24y++AB1VKJXCZLX2c32XiKfKGEr6eLzvOnsXpdlMoVTDULO/PrLN25R6/fSy2fplTOUzBUVHRFPpenO9ROUMj4tSVSxTRHJo4QtLm5f+8RuYqQr8cYOHaM31z/lO/84x+QqGSpSEGIFC/mihhKsLUe5q9/+jMskjMd8DMxMsT5M6eVrbiQ2/KiLnnv2WRa5Zibaib1HmYQ+9WVeWVBfXLiBD6HKG6N5PIpzFahFgtUJL5EiEiVZCoKsLqNqxSiChxmdTgUmSIAgbhsGMpVqYNQTKRZiukqpXoxRamEWRwJVOW/2HjJ66iUB9RBizrxVAemNPJQ2fua7FTLdbciBRY2QDzNBlYDdYT0VEoDkxBuFnl7U2SDkOOyP5P3IvmsuvaSZKFKgV9dtfbsnEK6qsr7OqilEZWa/eczUEmzUmuoJOqA1vORLNpnNQBH/xn995oBHT1x8gWwp6F204hPcfURAE3whgPQ/XnlSzNZdACyHdzfF0G6BlTTBJZpZKu0h5C9y8vLCiSUmAf5nvZs9OC09m/td7W21SuX9NektZP+b+3nWnV8nZB5MUiuJ4/0ba0nNZvbuVmF8xzh1YQzacesH68BajWevwZ2KxJUEUDSt811MhEhGDeIJUTBeOmZgrFuIyfAWf142n1qfep5QuSLEGAzWfsceaaheRrAqdirOn72sr52QJzpCLbniJkvXof+eM+3kUZyHzyz5nM/195N59H3IQ0A1/cPjfSWnzUTjPqr1B9H3+dVO7+gO2ltqx+/6ncRhwSNVHw+F+wwda72LA+bD5rHTXPLyp5H+4zWT7Q5U//Z5+cVg5rrtT+HzTnNz6ved4UAPLAHfA6M1saBRszoTl4nBepEmtZ39P23eT5U5xbypikjV3u+ekL9+ef2h9l6a/ONvsDhC+3cRMKqa9FsIZ/ZT9YLR/TPQd+O2nXrlWoaYXrYPennPm2O1Pc5mRCejUVtateILSkUegHB2DyennvWQo59Cceon8PlGg9zQtA/5+Y1RM1ZuvzkL84WByqrF61Rhz0f7Zz18WBQBJx27mZ1+kvX0sMuSN+fm4qBnj0D2WG+QE2stZOcV5sDDtasLza4Km5UhMvB/KiRfup8UpDYWBf084/WXtoz0c+1Sq3ZEEopaq3pPkQ4pVnP1vkrPYn1fIag/j6fW1MOabsvziUHhJp2PvWZhl26HEI9u8aeS0hVaQ8FETTWUu3zWlHXi4psmvue/vK0rE99G+nHXPP8qW/n5jlTW+v1c6pWQCJ/v6RbNPpofeXQn/9F7Saf+eI6ckCe6nMHD5vb5XuyH9aK8WS/Jns17ZjNY+5lY0UbV83n0UjLTCbzrFhNji/X5nA5GvmidfWwFEPI96UoThzApC2F8JZrEr5FigklJrAof1uEaKzPUWpNt5jVz9U+vEHka9cihcJiFyvxHppQ0PA//jd/XptfXFJ5MT/8F/8Mi6FKSQjG1qCyhFQEY6FBMLYdTjCqiVdb8JoWBr10WRsY6uU/nyO6v0dbqK1utyqya5VhUlcTidxXiMZStabUc3JYUWfFk3FWV1dZXV5RmVCnJk/S2dHZeFEyqqxCme5EQSfXpB4qRixmK1mxNZLsnXSGJ5InJGyvyomoMD40QH9nB4VUgqpUj7q8CmScWl1hJ5PE5HZhs9qpZPMEjVaGAq1szs6oTB+b1cja9hozczO0t7Sr6+0fHaO9r4+i0aDspNp7etiPx1lcWlIKUAED2kOtCoyx2xxYzTZu3bpJKNTK6Ni4yoeUe5Z8GgEdDAJwFUs4XW7+zx/9iI2VZf7kW1+jPdhCwOtXYI3FZiORy1ExGSlQIxyJYDRb8Lo9lPNFdkVhWC6wurrMsfGjjAwO8/Sx5FMWOHfxglqEjFYTVpuF2F6UjbVVcpkMFpuTrFTo2uR51BlxIR69DqcCdcX+UxSlUplrdzkRAX3FKC6VSbY2N9nfiSqwKbITUQq8lfU1jp2eVIy3qCrHevooJ5KkBAi2mJSVpdnmxGS2q0yaQiFDPpfg/t3PCPhcDAz2Y7cLqGzA5vSrl9i5mYesPZnCV4FgzaSIn1CLn76xQdKVAvaAl62dHdqDIR7cvEM6lsQX9Csbva7efqLbO9z95FNFlI6PjvDhB7+jXMjT39VBu9dLcmcXm2z2enupXTyv7PVaO0LYXA6lejGJH3g6i9vqwGB1UE6nMDodVBw2dvei2GpG/q+//TGtbUHO9g+SmV0mPjWP02jE7nYy2NvP2vI6Tp+fzrOThLMxDImksvksm4z4urtoHx/D2dWlABSx5xNkUrbVUgVfMxkp1SrKxtBltaq8JWXRlCthKJUVwSjgtsVoxlysUhSlaouXcrGE3WBR8uZkNkVeSH4BAcxWXBa7srFLZDMsrC3zv/yv/54jgyOcHT/KxdGjpJdXWLpzm0J8H3vAzdk/+z7bd54Qnl7H3NnF8a+9zY9+9rdEV5cZctjpq1axpPPgaCHutmM52kfWZaGzr5duu5/f/vinhFfXGDk2ztHTJ+g9Osqjj66y+nSaS69eVNmGvxUyL1+l3eVn6MQxpVLx2d2sbm+SKuexy3yRyCjVtYCSArgIdOJsCRBOJpVV3MS5s7hDIQw2mwJmVEV3o9JN7Opq+YLK4krthHGZ4NGd20rFMnjkCCVR3gVDGK02pSTdWV3l6vvv8/Zbb+O22ng694R70w/p6e/GKYZosRSxzbAi1Y6cnGRqbp5YMs3pk6fpODZBaWWeveS+IsDjuzGG2/t4+uAxFbOJDBVGh4fo6uxif3kVs9tO0WYmlswxfOo01f4Q//HnP+XBrTsM2v04U0V8VgfDx8bJ2Y3Mzs4q9We30UEkvs8bf/o9ynYLRWMNX2cb8WxajXW3VFmlcljLkJ1f5uHHVzEUikqlc/arb5MolslXwe728/77v2Pi7FlOfvMbVGJ71EoFyGSY+vQTdmbmCNhsdB07Rtf5M4o0nXoyw71PbyuAtGq3s7y+wb/5N/89tz68yvTKPF/97jdV1bUxnQVzhe1HM6xdv09xPwF2M2f++Gv8zW9+zur2Fn/2nX/E2KnzfPSXP6JiMCpV10fXr/Jf/PDPmbt+j/RODIMUpficdE+MMbu2jM1o5NjQKCGvl1wqiS3oZ2dzjeWlBY5duozf4yG2vqXWkvmZOaxGE4O93ZhlHsvn2F+YJ52Iq8V0YWWDc1//Cv6JMcp2O7/+7UfE9pPYHU5cbhffeO01yptb3PnlryjnU1j9LkYuXCY4fES98FUzadbnZlSGnlhtD56ZVHmCud1dUkKsWR0UMkL2gjfUQTWXxtQZIjy/xPLMnFKz35U8YQv88R/9ET0nTlFbXcdgMULATU2KCqQKLZpg+vptqvE0E0eOMDczRUunqOw8tPb1sjc1y97sIoW9OIES2GtVVqwVjJPjGPv7GDt6io3ZDX7xd79iZPIYv3t0k1NXzuN22hgNtTNgsfPopz+nYqhg6AkxdOqEmid6OvqpRGPkclmsbX6sLV4ykQjVnX3mPrpOIrqvsk1Pv3aZllcvUC1lqBlrmKx2ymtbfPI3f0erQdYSC73nTmJpdXHz888J5CEUaKVstbASjxLo7qZncJDbt+/i8no59forSuUq6gxzvkLs6QLWGrja25QCRPI1l55MM3HyOO3HJ5i9/rnK5Ozu6CYw2Iu5q51qLEUxkwArJDb3uPbxdUYvnOPx/Dyvvvoq1t0ELVUwuxwkcxm8be0sXX/A1NUbnB8bY6eWYd6YZqOYIBBs4ezgGJ6akXh4R2UUd3S0sb6+TqFSpL2rk7bBYeL7ce5dv8VATy85yXqWNaRazy3++g9+QGRjnUc3btHf2U0xl2cvFue1r3+VlbVFFqYfM+wNKGDdPdBL36uvglhzx1JKrW9t81LLJQU1EPgWSgWMve3kw7uKZJJ9lhC4y0/mmL/3mFqpxr3NZf78X/1L2kbHyGSTlB0WnKJCW9tl55N7dDp8FMtFbEPtrOX2KZuqDPf0El/fJra7S39vL0a7k9mpx2SqRY4eParG1t70Ep2egALPHZ3ttL1+EWPAQ1H6id1BYmaW1Tt3lEWq2eOl/8SkUiN98P77TM9Mk0skOTE8xLGeXkrRKJX9GFlfC8nBEbIWmyp+Mtvs2N0uBsYGsXkdGCwGTFYT6WSWhNhMT8sYmuWf/PE3MGWSXHvvt7gx4jCaKFQrrMWjXPr21+k7Ncl2OsPNuw9ZXF7n6OhRCum8qtCTPZnV6SCWSuJ0u1SBRovPy/bqCiM9PVw+fQqHFOckEyqHo2gyEAy0gCjwZWCmkuBzSJko5dU1Vj74mOzmNm67jarNSEkUV7425ja36Dgxxslvvkstl1Xk5NxnN9i+egdTvkxrbw+9R8ZxdXXAaD+JlRVu/fpDRSjsJRPsGut97Ht/9H3ysTibQmL39/H485sYYylFeDr7eiiOjPA4m8bcFSKbydPnaye+us3y6gp/8sN/yvzKPIXYPkN2F31eP5VcjsTmisrnFlVk3mDAHgpRaqjuI6kkuXKZlpYWRUyrWuBqlcWFJdbXw8phRCz4PV4v8WQKn89HT0+P2gcKuGW31u3alUOKZF7nMsrSUuZe2QdPT83w6/feU6REoCXIG2++TWuoTa1z9+8/UESj3JvHblP7mVK1ytZOhMtXXuXc+fNkMmli+/ucmDhCa8BLpZillM+ytrbO1l6MWsWAqVgmur5FIZ1VRMztxw/47p/+gPOvvcJaeIv5hXlOTBxTWePhSFztZwuZBDOP7/H6a5dVuz94PEU0kcPtb1V7685QK16riaDLhs9lravRxDYWIa1rrG6HWQ/vkJE9i9VCR0e7Knh0GMAshZbSd2w2lU/uNNuxihm5uIGU8hgsNTKlpGxA1Uu1y+YQn2X2tyJsPnyELZVU71Ipg4ETb70BbjuVWhFXsYBZ1NDvfaQKTYxOD47+XnqPH2Vr6qFyscjXTKT8frKdbWxI4UMZVUCZK+R5MvMUu9tKZHmJdqGs8yUuXLxESYhju43WdnkPkv25Q9ntCwEiL7HFYonOri5aW1s5f+Ek5dweLaUamalV7r73EVtb21z4o69x5K0rlJ1mFaPgcbiwSPFeLq+y1Qv7u1Rj+2R2oyytLisloij2SOYpr+xKNCbmYIDeV87imxihZrYqZRJmK/m9CA6rCYOyRc5TLJZZXVylXK4xPDKK2eFQxVzZTJLho6OYKbIsitRChfaBEXA4ee/ax3z/H/8pkbRESzjUvC3Z4e2BEHNP5vnlz35Biz/AsuTL222cOXmcU6cmCfV1s7W1QUZyvrs6sdldygpe1L4rGxv8Hz/+G9pDHZiqBv7sT36A1yXkaB6XV+wd01TFLUB5x0k0iFk5bShgwGpVhZ3i0COqHOmbot4t53JKvS85O0arEYNk30rVuhQ/GqU0tJ7Xo/a+DeWwZmGmAbF1HEqUBZItakOq8TTQVXuf16tc6oqgOvmoPmcyqiJZeWcU8ENADAFYNFBFq+rWQGI9oaOdpxlg1QNsLwPrm4mq5s/qVZEvA10P/VlDqS3XJtcsDkTyR8hWzQL2MMCsGYDTALzDiBD9Z5tBJ+1eDiMY67Z1OrvdZ4TbgWJII3I1EEpPujSfS09saPekkcF1kO7lCPkzQLiBDWnX3kx6aMfWt0XztWgkg75t9M9V31fq522oLHUEY93N8OUEY50EOQDz9WDnYf1BD3Tq20vfVw8D75Xl8B9AML4MyG0eL/Vl+Hnrsubr0u5Pf2/acZrJi8P6pfZZvYLxRXlw+nM19w2lvPhPIBgPu4/mc2jPR8apzJ8a4aVdr3z+hQB6ww5YA521z2pkmb4fPGtjwTSVMurA8lFrQ40A0fdzrQ3NQnrIs3tm7XrQMM/+pSbohtDjGdmlKTKfV6jpsVg9+abmsEaxiEYCPJvpSnowAAAgAElEQVS/dSSEfgzUj1Wf4/+hf/Tnbu5v+jlZ3++U4q2h8tY/T31BgHas5n6rJxjlZ3oSWX+OZ0RUQ6V/GCn3TEXbIKSeqaReUmehf7bNc6lS3/0DCUbNarO53eVetHv4wrzz/xDBqK0f+n2Dui7B4ZrERv/QftL8PLUxo3/+zWu8/hxaMZK+TX7f/YL+HOrfgo03VIX6caDN6fr5QjuHNq/o20IjguRvbe7Rr4f6oh89kazNE79PG76MKNP2VNo9aPepFYNoFvH6NUS/Tmuf15Nqzdf0MoLsRetk85jVj0utjZvnmhff5+9DMD4/6L4wLnV7FW2u1697+uet7Vmb+6d2r1rRjXwtz12zEv5DCUb9+fTtKccTlxD5o0UCSNGb4FEiFpT2k8JAWVWkIE7cf7Q4Dm1O8bg9issRgrGk7JEP+mmzra/ch5xT68dKoWqoWwrLPl8ds04wLuP3BxTBKJW9QjCKddEfSjDqO0Lzoi0XJAM1nckQje3RKdkkUvGsJtq6Raqym7FYsQihVzMoZV44vEsqk2ZhcR6b3cboyChDA0OqClJVqClWVqpJTYrgEsubunpUtEKiSLSTSKepGszkSxWWVteVXadkLyZie3R3ttHf1Um1VCCTTOL2BMRtj0g2w14+q9Q4ooSq5YuU9xN0OD0MtLZSzCTJ5dN4Wzw8ePyQRCSO0WxVWXih7m7SpSLdgwMMj4+TymSUJWguk6YiL+JCpJbKtHV0qryPTDbH1Y8/VtklwdaQqvSWl0a/30derC7rgZOk0ynC62tQyDLY28vI4JBqQwEnywL6eN3kRcJsNitAR3Kt8pkcDruNJ7NPFfAS3thS3pAt/hZcTjejo6Ps7OyoNrZazRSyWTKpJIWcACUBsuWaym2SvDYhpwQQctvsGIXlFvlzzUD/QJ+ykZQsrfXtDTp7exRBKfZ0osAQlYEowcKRHfVivr62QnIvypXTZwjY7Ny6do3NSJTR4ydweQJUayIDN+AP+PB6nWyHV7FYDLQEAxhNVipVIZCEELVjtRoJr60yffsO8fUNJoeHGR3oZ272KSurYjXnZX9/n1OnT7Ewv8Duzi7+1iBvv/WOUk0s3rrH8vQcAZeb/r5eBZT8/O9+Qnt7K1/71rfYX10hJorFkVEioXZlLdV/ZFhl/jgw4izXMIkKUfXlClkBkKxmSrI9NIodVo1INEI8skuP2Y47lmL5+k1cFhNGu5lgqFVVBswvLXPs1YsU3FbC84sYc0VlqRnJZ7n89a8T6O6hZrIoElMqt0VQL8C6PJuyvBQJuS4BxYaaKg6oReJKSWP1ODFYTFgdToylCmWLiUqLm2Qmg13AioqE+5pUnxGwQjKGEqk0+8kEW9vb3Lp+ncmxI7x+9jzFSIzZO/d55cplkvE9itu7+DxOWs4fx1AxUE6WWE/E+Ktf/kLlL56fmGCkJYDXUK1nZGZhJRnDOtRF/9lJXC0+XFUTGzMLRNY36R8aUJl3Nr+HvflFpbIKtQWwBtzMLcyyt7tHtz9Ez9EJLBUDhXyV0vYmtr5OjKUyU59+rmzOJo4dV1k7G6LOGRggnEoS6Oqma3SYsgB00mZ1cwL1Ry3i8jJQhce3byvLy1NjI2wvLiu7KslS3U4mmTh/ge6hIWVp+rO/+ykBt4sen5et6Vk1/uYWZ+kbGuTSlVdIJRLcuPY5Xp9XjXOZ2Hu6e+mRzLvpaXq62hW5KFXeNpOT4noEq8lG1m7iwcIjRiaO0Nka4uf//n8n1NPBpW98BYPNzU48QcJuUBX69z67zu79Gax7GV45cxaT08Zmap+FxQXMuTIjrhZl62jsDLKyv4u1xcdr33iX7qEB5cHuFNJZKvCzRcrrm6w9fMzu6iq+lgBH3nmdm7duUqoY8ARalXWZGBZfeusN+ocHsUp2ZiqpgP/t6WlqmRzdJ0/jHh6i6rQx9eQpn//6Q8YnjvHp3dtqfv7hP/8hv/n7X/J0eYG2gR5a3F5MlRp2U4FKNI6vAK6aQdmcpu01Pn9yn2NnT3Pp8quYMkUe3nmA1+ejJdTKj//2J6rIQfLJarky5y9eYuz8Ke4tzlIVUNcfYGdlTak8e0aHqdVKLD59pMby0dOnSYR3eProkQKNA4GAynHbWF7hwvlzOLp7WPr0UzVHm6xWCiYrJ7/yDjWvU43Bv/zLv2J+dkEpsq+8+yYjMm9E9qhG9wmvr9De103XyDj+7n4MshjbLFArU04lMLodWMUBoFZjY26Ru59ep8XqwlYxqAIBt9vBdirG6KlJqoUyj+89wGF3KrvMaDahMtbOT5wguRXG6XExcOo4Jp9b2e1Jntby7bukEwnGz55mb3mZtbkFBTYemzxBOpsmk0hhK1YxpNPqmqJWCJtqtPT1c3z4ODuz64oclnnn4ve/zszOGqfOnyZoc7Jz9zF7n9xAjD/KLW5GL5whWSowMj6OwSl5yhXS5YKyH5RFtLYTIzO9xMrONjW/m9NXLpMq53gw85ShsRFlOZyaW+beex8pO2GZp0bfuoL3+DCzN29SXY+wF47QMzykVGZVq4V0KsvK3KIquOk5No7Ba1eq+XI0wdKtB6ogZ/zyRRUDtz81S3h2gWB3O6GzpxDdEMUSOD2UKgUsYr8e3hNdF1aXldzSJotPFug/d5qF7S0219doKxmxJNOYrGaixSxnXnuVzOYet3/1AV6jFX9PG8buFvL2ei5sLrrP9sIyhkoZk93CwLExzr5xReW+Waw2MtEEm7NLOKU4xyCuEGaloBfbUSEyBieOYnS72N/cIODzk4knCK9vqdzmotPAbjpKn9NLdmcPk8tD95kzGAJBMNvBZiW7u0U+vqfIq0Iii63Fi7kvpKyGRY0nC4UoanPbMWav3cFaNjAbCePqbuetb3wDk9NOTYD4Ypnwk1me/v2HdDt95It5bP1tzMa3qThMvPXuuwR9flW4ZPL6qObLFNIZZbE+ffceTz67wZn+YWqJtCqyEfLTHvCA1wUOUd1XyUTj+D0+nD0dVC0WfG3tysZ34f5D7ty/y/zaEifPnOTM6BjJqUUsa3tUWlowX7lE1GhQDhHye6HeTsYmxsEktmgFVfFcLFZw2L1iOsPju/d5+PGHtIkdTCar7KS9ohYb7md1P4JnoIfxyxfIms08nJ4lEAhhNphV+4vCSYpVZP8ipIc8K7FGD29usDA9xeVzZ8jG9lW2ncNiUqrInUyaU+NHGXQHMewnmb1/TxUj2Qw18vtRWqRwLp7E73FTpEI0to/FFWA3X6Tt1Bj+lgCb8wsKtA56fUSmFknG4tgDPmVja/F5GH73VXKlEnN3HtPq8qqikR+9/ws1d58ePkIxGqfTF+DMO+/w5Je/wpIvkKkU6Tp/injfAB+vreAOtZDfj3F+aJyRYDt//eP/wIm3XsHR6uP6J9cY87XzxtHTWCx2Fj/6LRsLT1UBRrxS5dgrV+g7MUmiXOGRFGMUiwyPDtEWbMFYq5LPppmbnmV7K6JyiGX/39HZpaojh8fGlN2/4GLZTJrw1qaKZehob8Pn82Iy1a3ARKUoxWti/fvLX/ySeCKpSJVIdE9lhwSDIUW87O7uMjkyyp9++zvqdx5MTSknkaSoEVNJTpyaJJtN4/O4OHXiOG6HhJ7WK0szRRkXVopJUfyVsRktTE9P8Td/+xP+y3/1L5X9sjh8yF6oWyzurTbCu3tkcnmVoTz95D7vvP2GUrNNzS5SMdrpFUIKo4oxsNTK2I1VfC4L1Vp9L18pS2VrhZX1TeU2YpY+VS0rgrG7o41qLodZSPeagbJR9nhm3E4P2VRO2W5WSgVaAx6lVCzm0xhrFeWcYTGIZWqVG7/8NQGx/DNaSVSrjF65hH+oB7vPgSGXZ/vq5yy99zEBp4eqx0vf269iC3q49x9/gt9goWJ1kvB6KEp2sNNB3mLF7fSxtrXJ9Ts3yBQyDHd0YklmMeVrtLd14Av4yZULxNMJ8qKudNhUsaLf5aLDH6CzJUhyN0IhlcHnddHZ7md/ZpH440XaDE6Vqxkc68c71k/H5ARGh5V8NlOvkHe7lbPL7PVPWX/ymNGhYTpGBkhXC2xvbmLOFCkthjEWa9haW+h55Sz2wW5qFmu9YtdkoFIt4bCa1TOTtckgkQBZYSRtlD1eqtmcskaX91Grw0K1sEdVigVtbrB7SMST/OqjD5SiNdTVVp9PLfK5Cg6zg6mHU3z4i19DLk+L20NPexsel4OOrg4S2TThWJSHM08JdnVSM5pwub0MDQ2xu79HxWJhaGiYG59c5ytvvUt3ewdmo+xPi9SMJWpGIZFFjWBSSkIBAKRaWNo8IzEN4tQhWTqVmioeQd4DKqU6AaQcPsqqgFTFZZRQJHUdSK5iVGOtriCU8XgARtetIqWCviSW4MW6raDMSeJ8I5ZaokyUr4VEfKZKVGoxo8rqFqBW2kj2vhqQpQGSGrAjY1CuRQPgVFaSuW5dJv8LiKGBM3qQ8EVg42Eglx6YeREJpAfLXgaeSyFbXRFXVwrpidIXAd2HkRYaoHgYWNYMxjVfmwa8SdsuLi6q9unt7f1CBqMeINODXnowU2uPF91zc3sdqEHq/eXL/jSTPBrQqQcytc/ogTf9cev98IskjR7Ya37udZvLRoxPQ8H4+xCM9Ws5UI9pbfhl4KkGKjcDptr7pR6kfNYmL2k/bRxqv6dvrxeRYM2ERnP76J+F/njNbX1Yfzvse/rzHfSLA7LjsL7xIkD5P4VgbH42zcC06nP1B9HISDuwwdX3PWlzbTw3X7v+eTwjpBpKb/3YaSYylDVvg4pXn2tY9Mn9Ch767NobVs8C/Arcp2zsGiSi7HE0sPqZ1WfjZwftWT+JpnjSSCdNIa5dlzbXyu89I/x0toLKIrhBfDe3hcJUG7Z7zZlbXzYP6Pt/85hQ64WxbsX3HOnSIAXrdt0N79vGc5S/BDdrFg+que1gIn52j5oSXjt3M5Eh5yiJEKUxqWnF58/GTAMnku8/R0o04OuX9XXtnM/N9X8gwahvO32b/r9NMGrtqeX6qjW7YS2qHw9fNm++rN80r40vWvObj6ERjIet9c3r3GEFAvp5U1OaN/eXw+aY536vYYN7sLfSbIBF8Vl3kdD+1xOKzeNEs9R8WTvpr037XPOc9KI5Xj+XPSNGdW4QzfuDFxZgvOQCm/dfL9r7HEYkftma9fz+QgraXryoNu9FDlsDmz/TvO41t6/+mpuLN7T5U+5X48P0fVLrQ9ozfyFprrYkB8Uv+nPKflm+lkI3Lb6gTv6XcUncjcqybOyfqjVV7CfOJy2BwHPuIBI1JHN/IplSGEN9fKOKgeW+0sKhNYo9RJ1rtdnUvl7e06VIxSQABzUVFaLmhH/73/5QKRi9voCySLWZDM8sUqXyUdjML1MwykIki59+UdVuvnkQqcXJbCaRTCqCsbent56n2PC8l2pQUTBK3qHJZMVqd7K0usbi4hJOl0tlb/T19uByuRXw2yguaFRLCCGn9Kz1aoNGBZrYNUnDZfPC4kp1dN2CVZRv8vuSJSZkjIBitWpJZS6VygKG2anabGRqFao2qYKt4bTYMOWKeI0mbJUqC7NPyRUynDhzQqlYHtx5oKqnbS4XU3NzmGw27B63Urn09w9QUy99ZSwGI4VMVhFZDp8XTzCoLFs/+vgaqxtbdHb1YjJbVRW1SE+l1FUABCFDj4yN0tfVydTD++xubqm8FnnZliyG7cguLr8Pd8BHppDD5fZgs1iVsk06wezqMtlygZ6uXhbnF5mfW+Dc6XOcnDzJrVu3VPaHPAOpBB8ZGlQvjjWTWVnLSs6OAIRCZEoHlaUkL9l2GMmm0nR2tKvKfnlZnluYU2rSZDxBi9fPiYkJ/F4f+/F9vD4PdoeVRHyfSj7PcE+3eiFfnZ8nmc1jdrjJFUoSRUWpUlVERkd3ByaLvDtXlHVOOpvH6RCgrabaSSp9JedKVEeRzQ32NtZVhtT4QD/GUoFyuagAma6+XmYW5lSO2cixCXr75Oc17r7/McntCOZyTVWc+zva+fyj32EwwcXXrmAuF5TFkdnTwka2wuDpCdqGepUE3pQvUdqJkd7aVSpBUcU4ejopGqqq8n51fROL309rWxvhpSUST2YYcwcobW0KnkzJXGE9vMHE5CQWh4P7Tx7Q0ttFYnePvXCUyYsXyFjMdI+OkK/U2IruE2rrxBsIKOJcKoSlMln6vbSNWCvJIK/kC4QfTbM8NYvRYsRkMTM+Pk5b/yAVKhR9Tgq1iiJ3THnJfHGRSiRZXFhgbm2F5Z1tduIxxsbHuDh5mnazg/2FFVosDiIbm9Ra/Ry9cJrFT6+TjOxy7K1LGKxWVmaXmN+PsrK/x/LsIpMjYxwdGKAsGTuSW+XwkqOGSRSUNrMCRjr8QUVwtXh9tPd0UynmqdbKWOySb1MkNTVNMrxFMeRR1sMCtNU37Wamfv4+yUya0TcuEfQFePzhVcrpLMcvXWI3sc/C8hInL17A29GB0eWiKISUVFdYraoYQe+tLYUKdqudzYVFoisrDAaDTN26g9vuJNjZxU4mw/DpU7jb25Sq89/9z/+Ot998lS4Bh5we/KEONmfm8LW3Y25vw+JxksymlbpGxqJYdmbjCTWJf/bhR5wfP0qmUiJdLnG0o4/Fe4/p6x8kdG6Cz5efqsrzo/3DrF+7XbdOO36EitWB0ekkUskRbAtRjCXZn1oiMb/K0eERnszP4u2XHLMoj2/cZrKjH5/HS/eREe4vzBIr5egaG+LEuTMq31UUrpVUSoGmQjIXwtuK1PUEAkoSv7S2RrFQpmQwsRHdZ+DkKZ5OPyXQ1srY0aN0BALUEnGsstHP5qk63GScLkWGffLBB+S3owoIy1PhO9/9Y5U3+ptfvEdesqnaWlXFvpColnxEgf7hqXmqqazK+82LHMFlY+L0JEfOnsVaNSglTD6b4+mdu4TDO3idXrZml0juJwi2tdF//Cgf3rlBe3+PsgAQW1CxYL3y1pt421uZvnOLzH6UUxfOk45EmH70ELtYFtRqOGw2WkMhOodGKOaLShUthSXJXAGjP8DElcvqmYp97Y9/9B/U+ct2M5Y2P62tLWwvr9Lj9vH65ctgt/B0cYV81aDycZx2iwqsNlvq1Z9ejwtz1UCr001iK4LP7qEUjrIX3aXsqGHyu5Rl3fLMIvc+l/zKTlWs8ujRQ9r9LZw7cpy95VUKpQLOoB9fTwdGeZ7FCmang1Ixh83t5OP3fourBJHtHU69ekm1j+SPZjbDPJh6SOeJEQID3WQEnC4Zyc1vEb4/q7J978xNc+w772DuaaXstHL6+CTRx7OEf3sNR6mqMnNFFbuR2mf07ElaBnsomMFgNpGO7LNy9xGuVJE+fyv+kQEqQTeuUCtTTx7x9PETjo+MEvIFCZisbK1vEt/ZIdDdQdvIIFaHletXr0I8TffAAKH+XrDYWHj4hFIyp2yqO49NYBSb4VIOg9VMKhbnzuefY/F5ufDqZQWCGmNpth9OsbA8z8CxI7QND6qKYlF7GCTD2ObgqVi47u0w1tdJam6DZCSJa2yIlNOiskyPtXaQ3drF3xuiEvQo8DsfTTH32R32NncVMC550LVsAb/FgUMslCslwpkY0VqOjLXG8XOn6R8apLu7j8jsErM37jLaP0R0N4Lf51UWn1YpvInuUrGauPjum9gDfmpSLFQssTuzzOKtR/RcPEbr5KAIfqls7mI0O7B1dytVby1XxVgxsHLtOomlFdpsDpZTCcYunSN06QRFo8x4NQxWI8ZKjcp+BnuiSDVdoOR18JOrv2VgbJSBrj6cRgsOURpWSmQicTxmi8qyU2p4Q1ntY8Q9QoEXYtNoMVPKVrGJir9aZu7ePZ7cus3JkRGMmaxSY1XTWSwC9IhCu5DD7HaREvvBE5METk2o8UEyy86NB8ryOZlOcfXpXVwDHZydnCRUMuNbS5IV+82Lp0i5nYRzaQp2K92jA8pVwCDrhhSPKLtOG5l83c5S9oFi55wNb7Mxu6BcCYJeLy6fG7PHSdFlZ3lvF4PbTdVk5qtf/RYtvkb1H1Vl6S4AhNjxi+uGhOhtrK/S4vWwsjhHLLpD0O/FKptsq4WtdIbxgWGGPUGqu/vc+t3vqGSzuEVhWirS6XDiMUgOtpVkLIrJYSdbNmL2BWg5PcHag4fsz60oQnh04ig2r5dweBNvdweR1U2Vqdf71iVweyBbopxKc/vhfe6tL1AQi/NIinari972TgYmRnB3hohurJC11IjLXrdzmA3J7Au4aHd7GAoGyezs8vntGywkd+k7MoapZiYxu8kr/ccYcgXZXXhMOrZGRXJmnR6Gzl0gMDRCRHJfF+eJpVP0D/YxPNSH02qmmE2xJ/aaZcmnSytCTorn0kLASGZeV7daGzY2N1SOmKz1ne3t9PZ24fe4mJ56wv37Dzlz5owqAJl6Ok0w2KrcCeYXFhsuJRV8Pj9HxsdxlCp0OdzE4nHi+bxSWcYKBaaWF7E4HQwND6qxNtzfq4jgmmSQGMUZVQrwHGruVK4Z+QK//tnP+OCTj/mv/vW/pr2vh714nPnFRVqDQUUySi767NwcrX4vt299zh9/9zvsx+Js7UQpVI0MDI/R2tquCi0UUUgFk7FEuZJWhTnyn5CBmUy+nsEneZC5DDaHVe2/S5J5KzZQYl8m5KfRovYuyxsb7IR3sFcqjLa2EpKCwakp9bUoNCVvdfyVV1QRjeTDp7b3SMfS5AxG3JJLfvIINotJFW8tfXKTar6E0edn7Ktv4gi4qSwtUtjexeL0UQu1s1WuMr2/T85gZm5umXg2i83nwtsWUPt3S6GM3+7j4f3HeAM+Tp8/Q8VYYXFpju6OEBdOnsAn6t9CiUosQTWeVO9OrYEAa1NTxFc2qO2laHNJPmWBtKlGyWlRasq28THCy4ush7cZlLl7oI/U4jzTt27SMzpCx8kJwpur9TxrXxBjrkxJYgGcTvzjI1h8Lmouh3rXk8zBYrVAzVhV8Qe5aAKP1YOnpYtUMsvC7i7ZUkkVfroqNYaDfjaf3iCXjOMNdFA1iUNMkcWtLQx2C+deuagsUkVxfuTIMRKxNLNTc9z65GPlfhFwuRjs6eWY9EuHg+W1VZXHurC+ooj4RDqpHBdkL5Orljh++Ty5fJG+rn5OHJ3EabMri1ODqYLRUKJmqL/ACzEp769iPy8OFKrAUKqjLVLqaaJUKClbXdHMSDGqzW7F4XNRNlbJlXOif8Us84xS1WiARcMWS//1M0u4upVqZDeGyWRR7+sCMgiIIO+c8XhckYMCNshakEyIFaxJAR0KcFSRI7Y64GAwKBCkUCioLFP5fcEKBLgQkES+J22VSCTUvxUoYqyrH+XYcs5m8KcZ9DsM49KD1nqgVw/uHPZ7zWCX9hkNO2gG3jTAvhlQ1QOJzSDfi0gePYh12PE0skMwloWFBdVOogjXrLiaiaZmoFZPMDYD7s1t0Xz+35dgfBEAqwfID8gRvUXvAUD43H00LuxFfeCLQGDdalJvkfr7EoxSBKLdp/acv6y/vIxgPCDt6/ep7qHunfdCWLYZfPyyvtIMTDe37WHAc3M/ae6fhxEFLwOzXzRmDgO3m5/jH0IwNjR+B22qO1Fz++nHvsw3mlWd2MXJPkSe0cusXfU2mXrxhEaM6dtX3w6iNn/2bDRbZ6WAeN4a8eAzQobWQWHt+agiGYl1qcgexVY/Xv2GDgg2JVSt553Vecx6X2vuv5ryT1OgKOWiLudMI/tEua61ixznefD8eZXaCzvxIT84rI8091V9XxdBg17pJ78vP5fnJ2uJNpdpx9WuX2tPff7ZYWNY+578fZhNrkY0am2uPv/cfb1YefvSefj/pwSj1q4aGSJtphEPigj+/4CC8UX7Aj1P0Tw2mtePZ/20MU+/aDw19+dn673u+er3AFr/bSbZXnRtzf37sLH2sjm5eV3Qfr95XtDGt3Z9+p9/2dqnneNF879+L9C8puiJf/216ueE5uPq58bn15GXE4yHtcVh+yv955rJX/3nm4uA9HOQfE4/92hzqP7am9eoFxKMMo835uhmglf21DIGZU3T9uVy3Hw+p9YMu72+N5dFQQoyROkoxYHBYFCJxeR48rvikiaficeTam8u8YWyv3e53WqrIvt0cSASMlGIRflMLp+vFxgapRCwoI7jkZx7Kb79t//dX9TkRd3r9fMXf/7PsZsNyrpKUzBKftuXEYyKXNT5yusHicamat+TmxaCcT8eUxapA/0DdYKx4bEtcmIhGOUFSqy9xK7x408/U4DCq++8jVky00RBJ175JnPdI1aFnTeCXhsEmJBgsqlUQZSyMIr9WEXpvbALAIaJVCpNKpUi2BrEbBXAsaT83LO5DBubu2xs7VG12sjVKlglh64iKiMz1nKN/rZ2lR2YTsXAUMEioIDHid3i4Nq1a3SL7WNfH59dv87tu3c5cXySs2fOqCwuuf5qoaSAA6mEr1gMFCSW0WAklszw/oefYDTb6OjsVsrMQj6HS14SLSZcdgt+t4vuznaVQ7m2tEw0vEMxk1UP3Wyz0DPQr4DltY01BoeG6O/rU7Y58oKXKhfJlIr4Ai1KMXnr5h2SiRTHjkww0NuniEghbsVyyOVyKHJTXl7LGBR5KYSU3eVS1+V1uRXw6XM4SezvE/B6VYVtNBZlYXFRDSxRVjrtdmwWG+lUUoFpAogLyC6kqdNmZaS/H3O1quwMhSxMZXNkMgWlXpWcGqnstntcygqwTJW9/RhLy6vKsieXKSqVZoUSbW2tBLxuKoWCsimLbmxQTMYZ6u1laHBAKQtFXbId3WVvL8LI5IQi5OxVE4sPnrI9v6xyB0+dOMHdWzdZWloQEyEG+nsUeSm2sE5vkM1EhpOvXSLQ014PGM4WWfj0hsq3EkK4ZbifM+++RcZsUBZvyXQWm9tHOZensh9nf2aOsUAr5kIek82IrzNILJtk5OQJzAYjc48fkSsU8Lq8FAwzR7QAACAASURBVAsllVsTGh9ToPnC6hrXbt5m8tQZZenk9njJ5PNKWSMEtbStkIn/N3HvFWRXlmWHree99ya99wlXVSgA5V3bmaFIDsWYoYLiiCMq+MFvKRT6lQn96EszIQZDmiBH5Ixa3dOuuqpQFq4KLgGkty+f995bxd4vL/ridWZWd4shZQQCmc9cc+45+5yz1t5rccZCo4XswTGSR0HITky8R0fH2AsnFovCNj4MpVaLwMEhTEolNJBh8+ET7q8SjQqTVy7ANzeNibExqKotPP7oU1RCMRikCviG/Chp5ND5PSgHIwjsbGPkygK3MeptGKfGmUTceLoJq8EMv9uDVDbFSQUky0rgYqZUQpkAKsrkaXbQLtVw/cpLDDAeB4440350dgrFdBqJDz9H5ziCslmNsQtLUOoN0NmtLBOVebwJqFUwjg9D1mhh66u7sGj10I74kK6X2G9waGqKwXq2E9VquMK4Q4kR/TzV5xbdFJ+kkENB5s6FAnsgBZ6uw6g3wurzowZAbbehRBWuP/sJtrY38I/+/h9SiTVk0ThMUCIeSsAxPIxoow7/5WV4l2ZRqJRB7papYAjVTBYevw+p4xCcJhtyuSwa0h50kCMbjsHt98FxeRGHhRgODvdQI4LuOM79WKbToNbuYenKy5CatAzepEk+NV+DRdKXNta57NCN+hBPxLm60a0ycMUAya8pqZK3XkE8l4HX78fli5c5dgT2d6HUqTE6P83VwuTVRNUckc0daI0WOHxDKJfK6Gp0yHW7SKVSeLq5ziTgyswMUK3C53CyLxuo0iWTw921B4gfH8OlULFk7dvffR8rFy6gXqpi68kW4pUq2loNirkSPHYXWtkD2A0mOHRGpI9DLGl44/UbKDWrLJ08sbqMo91d3lCMjo5ib30TapUOU5Nz+OwXv0IxX2QgsqtWodrr4JXXrnNmN/XJiZFRFptZWFyA1eVAp9eFVi7D8cY6tp8+gd1qgkalhJUSAVweKMw2FCMxbG/uwmK1oyNXoK7RwDc9Ca1Oi8P1TTz86jZPxuYRL8avXmAZ2k69CXUL8DicKDbqCGWzKDVb0BNwJpOhSl6+FHOogrjVhKTdwZWlVZjUOsg1BrTDcXxz/w40PjMWX7nM1ft7G9sI7gXwxrXXkEgm8c3tOxh2uDE7PI5CJMZy27lqGWafkyXEFY0OlDoNcs0qRmemEQ6GUAjGeL679OZr8K8usLdgdmsX32w+xejlRQxPU4KKhnStEfv6CcKPN1EpV2CbGMVaLoLRl6lKsQmX1YmVoXGUNvehrLeRPzxGMplCgXzTJE2svnWd+yVteoN7+9j55hEcaj1sBhOufOc9qHxOSNWqfvJJPIVyKIrAsy1cWb0I0+QE6rkUlOxxJ+Ms3PDmFleU+FYXmbALbexh78EzqGoduLw+jL18CXKXFXKNDD0FkVxSrlSndYdGpeb5TN2RoUCE3voTOEf8SBTyXAlIVf1EzI5MzSL84BlSwX24zRrknh1B3VUhb1RDPeFDopzHuNaIzMERuloZbIuT8F1agUqpY2m8viS4DImDY+QebkKZKMFA8oKSFioODfQTXuxHgsiSp2K5ggsvXcH84iIrC5CkYTVXYDn4ajbLz7JLlZgSwDvk46rMnlzGlam13QBK8Qz0CyPo2DUI3X2MdijNCRu2uRm0tGpkonH43X7UUhlUinnotGqkchV4JsegH/ej02ygVe5XYnbbbTy9dQ8egw2SVhdtgxrZVh23vrgFt8HK4PjIlSUoh508H8iIBGm2IZdIUM3kUD6MwKrSs6wwyXhWpV2UIWPlBiKKKKEnSMkOKiVcLidQbyAXCKAQjrA8PFXYFsoVZCtt1NVaSHxWmFw2li4tP9mFNFFgsOfu0SaC7TKmp2fwndVXId+KI5xIIeU0QzrkRoOq8+0m+GcnoNapoVXI0KUEqJ4Eer0J6zv7OIonkckXWfL84tw8ksdB5KMJOM1mVnZwD3lxnEzgr/6vv0GhWmNp/vfefh+9dhdHx0dQaBTIZrJQyRWsGKE+qRAioobii1olw87OJqanxjE7MwWlwYAKrRXlSqhaHSiJID44hJo8zGsNNPYOkDsMQN/rwW42IZaOcyJasVCH1e2F9cYVBL+5j9R+gKv3JmdnoNTqsLX+FJYhHydgkMyvYXYMVo8Pma0AoFKgadPjWTYKs1qP3MMdLLlHeI1lWJli38xONolap4ZwsYSM3ISKXMVysgvjE1DVG/jwP/wty7+n2jWE8hlMTs9B11agHEhiwugAclFImzk0pcDE6mX4Vy8hDxnWgyHk2y3UOi3otCqMj/rhspsh67ZYUUGj0CGZyuAocMyS7nWSZtfpMTk9A6lczglfgUAA5B9N1f7TUxPwu1349ONfYXt7hzMoaWNEwD7ZHaSSKa6ELJZKHCdIrcDr8WD//kOoyxWOk8Nzs3BNTODZ4QGSlRK2Dw7w3e9/F6MjwxyL9ZTd1aYqti4KlQJvkPRqDRKRGPZ39vDZ558z6f/n//JfwuXzsVffQeAIPlJB8Pp4Y5aMx6BWKfH5pzfxwXfe5yrLSDyFVlcCt28Yo2PjfbmoDo2bHkqlDMw2DY8NnUILvUqLLilKkEQZAdq0DyDpMQkRkn0PPRK1afWkaND8Lung6dE+kqkU9K0uZjR6OLIlJB88hokUQhRyqKwmeEl+20lr/ArKRzFIMlWkwgkozSaMvXoJcpueZTGzoQhXs+ucbhiH/eg1qsg+eshqDBqzDba5BUTqTdx88hQpIu50Bth9PnjHRjjW3r51C5J6C373EI4OgiiUirA6LKg3K+i26xh2O/EPf/BdmElqJ53Fky+/gqxchZ3sLebmEX66gWQsxvLdRocNWqsJTXlfuYX2bkRAHx0cIJRJYI58u60WpO+vIb13AKXTArvTgSz5dFdqMFmtGL+8ikKlgsONHfZmHZuchH5qhFd4FEOhkqJSzvH6Pn4chsfixtKlq1AYLXgWPEauWmVfVVJQ8Cnk2L/5C/SqFejMDvRUOtQhg8ZqRTiTxOjsJPsX37l/H2+9/z7aXSkePFzDzsZTmDRKWHU6TA2PYXl2HulECru7O/APD/UVXAw6NJt16EhCNpNFOJOAc24Ue4EgHFY3rr58ndf/tEIlb1L0GrwL65IEEUkgdckLUbDU7kGl1aHV6qBWbUAhIanhLrRKJQqFPHqSLpQGDVQmDYrkA0v2Ix0Z24PQPEmJp7Q3JKliqkKkpFfaU1Nf6oMdtIOWIhpJsKc5gQk0xxK44HA4npOD9DqBGMJ79D6DJ5K+dKgAQhJZSAAHvWYwGBgEJ0KxD0wYWFWI1pdms7lfBSmVMshBcwG9JgZ+TgPkxOCZ8Pt5BONZwPh5RAnFIUHy8DzASgyqDV63AG4Kr38b0TMIfgrf+7YKRjFQL/xO7SEmGHnfw7KHIvJL5OEmBr2ENu+DXGf7sA3en/jY4msS7kt4XyytOQj8CR5QZ4GZg4Bk/5j/cQnG86o3xMDsYL8QVxc9b4sTEuk8kvGsdjurf54HrA/2RzHA/uI4IGKr/8ppwPVgnz3tWs4bP+LnJD7H70cwUiB80U9L3GaDfVoAd8WVOhSbBJk4MTk1GBvouyxTfSJ3J4wF8dg5rW+y2Cn5yQ+ML6H9xfhof1zyURhfEqqfxHK6jJmIns2vj9sXghOkTsVVQ0IVFOFyjM2dJIBwdTjFeVLfPin0ECoeKSbTjyCHJybc+21+ur7nb4zbgYYU7newr4oryV6IM+QLJ/LTE6QcBYKR/hdICnFsE04rBvkHzymMieftPCD7yvdC5aQiglVQx/t1Pz4/SUA8J4nb5veRSB0kO04bo4MEzu/rwXjecxQTKX0Mvq9ucNJ1/3+XSB2MMYNjTXz94rlqcD7iz5145Z7Vd8SvvxB7TgjGwfmTzkE4ltCnT5tfhTh0HuEkHlbf1i/EY06o5BYTl8L74tguxErh//Ni+mC7DcZO4T6EcSaOTeKkDvHaYDCOC/Pr4Lz1YlwlDkn6G1XN4nEyeB+D/XwwTg+OpzPH80mhnfj6xEkZ4jY+6z7PlRYXkkAGYhQRjBTj6H9aQ9Pam9qbCEZSnCSeSSAYiQsj3osqGN0uF/dD+kfkIRWZ0OfyuTyMBiOvxQU8jbk7mYxJSSIXaY1Oa3j6Lr1G+4dWu4lSqcjfo+NJ/uf/7p/3dp8TjP8UarmUJVLJR6VfwfjtBCNtjsUVjOLJcpBgpJumi0xlM0hnMhgbG2OWlMErqjokmc9WBxqtDo1mGxIpEYy32HNl9dJF9h0Rl5myJAxPjDT99g3oeQFwkmFCr5O8XZky6CVyBieUUiUa9Ra2NreQzeawuLIEi82Cdo82cIBULkU0mkShUAMUSpY5lSgVyORyaNUbQLMNs1aHpdlZaNQKtLstyFQKBgYIeKKGp4zC8ckJzsa8e/ceDvYPsDg7h6W5eZYTvXf7Nn92aXEBWpsRTVmP/Wt0RhuerG8jEIzA6fayIaeCSNMmSfc0MDkyxB5hVPpKBUPkqUdySdV8EZl0imU41ToNpuZmWL5Hb9AzuE3HobZtkaEndRSqzKw3OOuVNqU3P/oEF5ZXMDMxyRtPIjUpqJJBaLVa4QXIs60tZMslrrKjZ6wnuc12FzaDAdViEaNDQzAaDVx1sLe3jdmpaa5KOQ6FkEqnueNfvX6NM9ELpQLW1tYQj8bx1huvw2Gx4WBvlzO3STaXHkS+WEZPJkMkmYRcq8bw1CT/XapUEQyEIO1JUcqXYHfYkC2k4HE7YTObsb72BB6HA+Mjwzjc22MvyaXFRbgcDvbDSqWSPPCcoy6QQ59OqkSv1kIzV4YSROKqcfPnP8PagwcwatW4duUyhmfnICUZK5sNDZkMWqMWcpsJ7XQa0lYXG1/dRfwoCDLupSxr+9Q4goUsZEYd5lZWoZGqUAxF0SmUIW93oadM32gYKpMWR8kwsrUSXr1xA1qtkYHDowePUS9XucLy49tfYvbyJay++Try9QaiyRQcbg90BiMUKpLV6nAGvJSk2UgKqdviZ62RySEjor7eZHN7NJpsNv706/t4tPYU1995Bw6XG59/8gmMOg165Rr7cRFYc/n6q1h56zXo3XYGIEqhGLZufY1yPAGNXAG9wwLP8gIOwyEkdvaZ2F157zrK2Swq8RQ0XhcOkzGoFVosr1yElJIGZAQWkBVVkSdWpU6PYqkMvcnIFct3P/0CF1cvQSuV4eYvf4mp2Um8/Po1pEIhRH78EVylBsLVAlxTY0gV8vDMT7EU3eHjDVx9+y0ohrxohKI4uL8Gh82GUDGLqkGJ1bffhN5g4ArPKi2sdfo+wUhg/vP1MRlGEwxFHjUdJs17FCBbLaBWg0ylZUChQ4CMQoH7jx/j6ICqF0wY9brg6HWQfLwGfUOCdqWFFmW761QYe/0VaMZ8DMiqexJ8/fEnCO/u4o03XofNZIJGoeGxTOTU4/sPWG7w0ms30JV1kSzn0GjWoewCn//459BrNHwP+XwZUzNz0NvNGPb7sL+2DnmpBrNag+NwEBOri3DMTCBVyDEgrjc7Ebj7NQJHhzC7nEgW8ohGo6jlS3hpcYUJAvK7yrbKmL60BJPHisPjAMuFVY5i8FgdmL98hat6tslTtVqDxe3Go7U15DIZGNVqGGQyLE1NoZTJIldrIZDOIpiMwKrV4MbsPDm5YWhiGJUqeSoZYNJaEMjmILNaIZMooZIqsbP2GRrVGq4sr0DR7uLx3a+xND/HcVXrtEFnMeLTLz+DXC7Dy1de4jgq6Uqgtdjx4NYd5PIFTkjQmEywez3cr371qw/htNkxPjKCSqXEgJ7RYGIPP6oIz4SOsb72EONjI5xMETo4YLnwOkuBKeHwDMFotqHVk0BqNaLe66BZreLOL36FTibP1ePGYSem37nGVe75RBr1TAlmvYmByFyzjjLJFCgVsKq1qKbTSEfCMGkIZG6yhC4910w8iWHfEKwON+5+cRPDixMYmp7E8cERPv7wI0yNT8GkMyF8HEQxm8fc5BRG3B4cbm7D6XHD5vdBSqTi0QEKiXQfeK2U4FtdgZwykmIJbO3vcWzSO20YWlpElyqKCFg0GzkhpUt+b5UKus0uChtbyJWL8F9cQqxVwZdP13DtxptYu/sQ715/A2atCq1YkitnI082GMAtK4DxK8vs3ecbGUGG/Chv30G5WIJcrcIr77wN39ws+8XS4qZRKDHAXUvnMTkzi2QyjmQqwck5VIlIBKHHZkcyHoFpxAeV047M/jG2bj9EL1OG002VjqM4yCcxfnERVr8bTXnf96mXq2Djm0cwGPWY9o+heBRG4GAPZpcdgWAIXqcb1XIVPb0Gy69eQz2UwOMHt+FzmaCMllBPllE2aaGbHsFO+Ai2RheGOlUa1yDzWOFYmIbZYIHBakfDokVTpUCVKjZ/dRvyoxRsEiWOqlkMvfcyvHMTeHj3HpqhJJrlKiL5DMZfWsG1H34X8noTcokCKFWRj8aRjcfhHx4GVGrsPX3CnsDjU5Ps05zaO2S/LuPyJLKoY/tnn0OVqjBJ6ViaQVrWwdPHT3D92jX4Z6fRMSjR0MigaKo5gYd8HpObe0jvHMDqsMLmduDe/W9gMZj4uMlyERcuXsTDT75C+CAAlVEH5bQfDYcOjnE/y6j77S5ouhLs3HmIo8/vY0Jvg7LZQV3SRU0tR0GrxPL1q7CT9HOvg92NdZTiCSYUPR4XojTeHj+CSiFHPBhiWWOXxYtorgjpqAPOMR8q6RRqu0EoM2VoZApE6kWEuzVMzMziD976DsKf3Ee52kTJagTcdrQsehQ1MuhcNqJ6MTMyDK/FCiklrbS7eLJLBEUOFdrsKaRYWVxEOhhGu1TBqNuD2clJrvb++Ye/hISk/Mh/tivhiketSsNrQ6VWgWyK5KvlsOiNkHS6qBSKyCQTnJAxOjKETC4J35AXc4sLHKfL5P6tUrJXo0apYNJTB6B4eIzDz29BV21CQgluRiN6MqBSr8KsMSGRzkA/PwGr1czkA0k9qzRqKMpNThSrd9rIhqKsNNHUKaCVqCDJ1lHRKpC2qGB7eRHZSBKBD+/ikm+cFQ30S6NQW7QI71Flcg9DUzNQLKyiTBixQsZr0VqmgHsffYaZ6Rmu0P+/P/oFGlIprly6jIP1LVyemoOpWYGuXeG44Z6ahco3ikIH2AhGkKH4oVSg2ajA57RhfNgLBUhuVIpuq4tKtY4jil+k3EHVsxIJFpZWYLZamUAg1QuWbbFaMDw8zPK+zWqFNzP7tEcxkH+jCbs7u1TW9VwurNPuA8gmoxGRjU2MGvQIRyOw+H145w//EIepBPKNOj699RW+973vYcTnQ48802o1HG5tIZWMoyNtYXtnG8NDQ9CptXA5nHj6bB3xRALf/f4PMLuwwOvlja1NaPUGDA8PcUJKp91EuVjGnTt38M6773Ll5HEwDJVGB4vNAY/Hh+PjIBJJ8mJVIJdPwWjXolYuYYwISI8farmSsTqqFJbQ/qvXRrNJ2aH0eoeTzsgfsqtQISvp4MnRPvdXVbkGT6MDxU4AnlqLiVUihSihKiNpQT3sRaJchqmj4CrlVroEjd4Ijd+FkkaChk6J8YVZyLU6ltUkL9xONouHP/kR+wXnGi0UJTJIbA60jWbILTboyLpBpUa50YB3ZBhffPEFtEo1dAYz33MiEUfg6AC9dgPKXhcaSQ9uox4miRSKeh2ScgXdUhnqHjBissDQbHNMVQ05UTOq4F+YRpqqMLsSSCl5UKlFtVRBES2MX15mH83wx7ehKtZQNyrZpkFRaEDW6qGmkGDqO6/hKB5DdHMflroERgVVdzshNxmgNBjRkffQaFaws7OFfKEAjdqAlZeuwje3gFg2wwotBkpAKxTQjscQ++oLKMmyQ2+Gb24JMv9wv+o6m0JLIcHm/g42D/dx8dVryFaquHP/IcYmhnF5ZQlOkwVmUirJFdkeokPeh3I5J3dQUgLJOGvUSmzcvYdUKYPRKwtcHbn2ZAuZbAl/8o//FFpSVLAambQngrHerLIkMu3fSBGD1luUAapSa1AkCW/QfrCMD3/2Id68cZ0ThdV6DVryLrRWPScydpotKDp9IJCAAAJAaD9Ee1XqPySbT2AFgRSsnsNAtgTJRJqTrTRqNdtp0D6c9nRkg0D7fPqbgF4iC+l1Vr85AcEpsVRMMNKYJiyAkkPpfwI86H3KvqbvpdNpBi0Evxr6m45PBOMgECYG9AeJKzFwdFZ2/iAQ9m1AGYNHIk+100gCAZA7DdQSX//gucTfE4OepwFgAqhLbU8ep9T2FDfP82AUjimA8NT2YmLlVHCVRaH6Eo/C/YgrGNm65Yyfs4ikwXsTt8lZBCNL74kAvEGw7gXg/rmi1gkJ+jt6MArSj2Is6zTA+rTbPu3Z0+fEBOPzPisQNGdUMQrkhxj0FT/D084vgLCDY+G0Z3vWZwbbUvy8xMc5C8Snz5xHxJ7VL34fgpHwiTbNnSdtKLTzICg+SA4QeUb/aLxQnBGqGelzZ1UxCtKk9Bk6jwCWi8kvcTwS2krKaksvEoxi0FpM3FH/J4C8Xqvy9bH8HXuAK6HRaliVRdwvxNgrjWVKNHlePS7qV0L7CBXkFN/pHz+nk4ozuiaBiGSfrlqtL4d94i37AsHYd4c8deSfR0zRe0K7CV8+rR/SZziWkdoUlYRQVbyCEjtIda7+XDabK2hOyFK6fo5nJzgzY8si7zzhfWGMsDwtWwZSZU9fppvnLTFRQKQZxQ8y0SA86GQsCxKy/WfRJ3bPigfi+3xhbP0eFYyDZMdppM9vfOb39GA87znSOegZif37hDghVFoNPt8zJ4pz3jgtrgtj7DzyTSD9B9vntPlXTGwLx35hHH+LB6OY+HohzgqdYqBv0D0JJLmYaBM3g9ir7zRiarDJfheCUfiuMNYFz9XB2C7E0LNi6e/yPIWYNdj+QjwYPJfweXH7DMbw0+cRUjX89Xpl8BoHycPT+vh5nxl877R5/fk4GPC/Pm1uGJzjzyIYKQYKayBxH6XfKU5TbBLidX8OIQuENtu6CMmCAvlPa/RKuQyfz/dcdpWJRLmCYyyRgzqNjtf/xGlQXyyXSvw/FQeRdV48Huc9A9n32e02PkeLlB7LZV7Xk3WC5H/8b/+sR9VgROj9i3/+Z1CRZGO9BovFzBcnk0q4gpH88kgCjrJ1KfOd/FG4SPwEpCeSUZh0Bx+6eMHFrLxMxhnGlK5vMVu40Yhg5EDFh5TwAp78SYhE2dwmScsw3v/gfdQbVV4IsORKmwAkqmnrSwD0BwlYrowmHZo0SNqFKmqoIpDkHwvZPNrNDraebXFFB8nhzczPweKw8fWQjGSPvQ5JKrYNqUIBqmtsdTpIZjJMFKpINrZWh9Nux8jIMIi7KVZL0Gi1vIEk38FwKMSbN2qjUDCEWqmMna1+pcby/CK++PQzmA1GOBx2ZKo5tOREECkxPjmDeCoLKgRaXl7te4c0GpD32rxpN+nU6LWa0Or1aPbkBGGh12ixn5LZaMRXt77E1s42rt64Bq/fyxWZ7VaLN6o05BoN8pnSoUpAFW0sOx2WmyWi8pd/9zO+NpJGbXfb7AdDpBVV3BDRQj5u5WYDpUYD0WicCcZuo4Feo8n/z0xOwGTQY2dvmztgOprgbPSJmWmWpIyn0ojEE5icmsbI+Diy2QK+vHUbb7zxJvthPnr0APJuG5dXl5g8+PCjjzC3sISuXAbP2BhLYza7PRwGjhELRdk7UNrpQqtVotwoYGZiHG6rHalInAFZndHAHnwbOzv46S9/gVdfuYrl6XlUswVI2i34x+xo1EtQyxTQyJRoVRtc6WW02fHLf//vET44xMrUNKY9XoR39mCQKTF69TKqOikO19dZDnV+fg46k5krIo7WN+G02pFMZ5FvNXDl+x9A5bUz4C3PVhHa2IbdYIbJbsfDu7eRLGRw/TvvoIouy8qOjY5BrzWjuBNA8NkWy6klU3H0tBrMXFqFf34OEosZoHYnWUtaqNE/ynyXAB1O2ugxeMGkdJsWQ10G6jtUMXtSHZyOxJGOpVkmlzxgKvk8IokIfvTX/ydk+Sr8DjfefPsdOKfHIPe60K1X0Ku3ENnYQoh8/VRKjC5Owzkxzj5j4ftraNQqcF+c4erR440teKbGsBU4hM1gxZvvfACZljxs1Az8ff7xTa5Au/jKK1ytVCXpMJ0Gjx+toddsYWl8GplgGG6bjeV+O6UyQl9/jfxRABa7jcmLXCIBzagHkVIOkb1DrL56FdbZaSY9csEIV/2Qt1St14WJgh9VDkulaNJEL5OzVyJ5Vj7/IRkdCj4kp6zSoF1rAY0aJbxDRh41Gi1qtQaDcbF4Cp99chOvvfQSV6Y8u3cby+NDqCYiyOyGMOkfx0E0CfeFJfiuX0FFr4Jcr0EllcH2w4fIxWJ46cpFuLweSFRalkpOhyNctanXabEwO4dqLo8nd79GoVjA1NI8zH4XEpk0EwF6hRYulw//x7/515gaGYWTxm+jBa/dzhJ5r77/NqoKYH1vDw6bA1PDE9h9+pTlfu3DPhxFI1ylkToIYdLqgUmpRjgWRh4NjC3PoS3rcfVy5OAI5UgSaoUKcoMBdZkMK1evsg+onHzrmk3c/eoWEqEw9taf4Z/8o/8UJq0OhXIVa5tbeLa7gf/kux/ALZMjFg6wT20mk4FCqkSnKUEJUqy89hrQlSMVS2F0yong7i5GpmagJaP1ah2hg0McBQ7hGx/B+OoiqOy72apjb3sHzVqNJeiOgkGMTE7CPz6BHoFiOgOOt3bw5RdfcOwjkN5pt2F1ZRmFTAbZdA433nkPFpcD2eARtp48Yuk8lVaFw41NruYvlmtIpnNQa00shVeq1aF32dnTT97rQl6qwNDqMnlnmxzC7HuvcX+KhmP45pPbMGgNeOuDD9BUyZGrltjbVdXtskTu5toaWvUqE6U05w0N+ZGIxdmnUtmT4otPCOT0PwAAIABJREFUb2J+aZ6Tb0iC9dGTZxifnmJf1Eg4wlX7N95/DxodkYIVlvrtliuQdTrYe7yGYjYHo9bAZIhvbp49aIeX57FxfIidw31MjE9ifn4BOpcLHfKhkqkhkVEGO9DLZ1GMRSGXSaDRa9Emo8jRYfztv/13cNg8UHcUcDscmLyxjHIwCF2uifSDdTRLFbinx7F2uINis47L16/B4PaiFjxGJJ1gf0iFWsdALvmk0jz++a0vkSvm8d6778FmdeDphzfRyhdZJpkqUTX2vuzs3tpTLC0vcUW0wqCDTmdgEtdqcyKdTuHus4eYvXEFE1eW0e22oenJ0I1k8Yu/+RF0Dgtev34DoZ0DbG2t46XXrsHq8UNCVR4kC6GSoKWUI5tK45s7X2JlfBTaeBXSQhu261dx95tb0FiNsNTbyG3sQqOQQ+934rCQgawnw7Uf/BBKuwFFSYu9a6OPNxBf2+Jq7JpWhtf/5I+4gj/xbBeRLx9BJZHCMzuJewebcE2OYI6kzWVKGNR6HD5ew876Ol67dh1ZWmvs7bGXFskHd5st5EJRqLoy2FZnYV+dw96X37BvrdpuwfC1VUhcJtTiGQzZPdB4nCjLO6hbtFDLDegUqmgGYgh8dBu6XA3ZahELb12FZtKDrlqBRpMquSQwNCU4/vwBDg+P0HUaMPXmyyy3fPf+14hHo7h88RKmZ2ahksgQeLQBt1KHTCiKlrSHUrfFlcMXX7sGlcmAVrWK2x9+gtTWPiwqLeaWF5GXNvGjT34BhU6Dl1cvwiJVwdJWQCNXYbuUgHeePDl92Pz5x0g83Ya2J0NV0kOwXkJZCvzjP/0nkDcl2Hq2zbKR/sUFZKQdhJtlKCwGNJo1rMxMs+SnUakBCVvshaK4v7WDnlaLuoymIU2fYKo3YVRp4LLZ8Hc/+TGuXr2K1dULkMuV2N3exezUDJOyx8FDWKwmTtSamJ5BNZki7XYc7uxia30dN25chWfIi067Dom0yyoSJPst1ehR7XZYllamkEFG0q1UvRiK4vDeA7ikCvQKRZSSKRjUal7neZxOBCJhKBwWjF+5AInXhWa7gi8//RSGQhOvvHKNSazwk3U0yddSTckZKtTKTWTkXeQdOoy+eRVffPgJhqty+CVaaIk0MMhYHlLVIDKmBbvXC9+77yDVqME+NYlyB9jeP0YsEIfX5sHi4gqOk1H88qtPINfKMTo8hKWJMYxo1ZCQHEu9CRmRJ2oDanIVco02vn78mCvmNCo55N0WFqbG4XfaOJFDKlGwAkgyncFBIMBKFeVGEzqjCbNzc7yP2N7e4k3SwsICV5VSe+h1OhwdHnF1o8FghNfrx87ODhONJF1NCYQkdUzeeATKuXVqXJyZQDBEcpRG1OVyJMsl6Gw27B8d4TgQwKXFJciaTW53s0qNxYVZtGUtFCslJjW0GpJmlOHO7Tu4d+8eLl++guvXb7CH+9rTp9AZDBifnIRGpWB/PVLU+Prr+1gg73C9gWM6WSIUi7Qn0OH4OIRYIgm7w4l4Og6bx4pqqQSXyYKpoTGu+qd9VrVeQ4/UdbVk51BlUqlSLrIVASWxqZRq1OVSVMgagtRYyhXUAscI3b6LUbUaimqZ/R7rJ3LkarMV4VSO5zOu8NPoUK3UUO/2UJR00NRrcPHdN+AgiwKqeiCpkk4bj371Y9y59QXK9Tauv/EOphdWoTRYoTbZuJ+QXLjL58ezrU188/gx/KOjaCpkPPZpbxg9DqCcTEFDG99UGoVoDFr0sDo9DYfJiG6tgXajjgukmBIIotAoAX4bfFeW8GB3E88eP8GQyQ6f2gyTQs3+p02lDFMvXeB92vqHN9EpV1DRyjHpH0U7kkUmEgdMOgy/exWpYh7RZ3tQx4rwas3oGDRIthtoKMgLvYmVhTlk82kcxyJQGA1YunqV1xEHu3u8D9WpFDCZdFC06ujG4thb34J5aBTW4Qk0yCPW5wfUMlZBuPfoPh5urrMP7H44CovLA41ejbGRYfbxnJ+chU1ngqwnhdvhZLnjaimPZqUEaacOSaOO/fVnOAzvY/7VC3ycZleOg2AcO3tHXIFIUsF//A/+HmamxlCrVzkjWWcy9f1PsgW0ShVodYY+Cd3s4e6Xd3G0dwSlRIorL1+GwWJADU3o7AaMLc4gn86QYTuT+bSX1pGfaj7PYAGtSSrVMoPnJHPUBz+6bMVwsE9jkMZdX0GIyD56n8hBu93O36FsZgIeBClTArrJNkMAsggjIACCPkd7eAJE6D0aM6wmZLM9r1gkkIKOTyA4+avS8ek8goTdbwv0CIDwWWDYaQAtfVZcESPOQuc2ea558uJRBaJBALIHgSYBGxGDZmeBd2IwTTiOACwJ4CT9Te14eHjI10sE41n3IwZ7BwFo8fHPAw1/8/r7EqS/a9t+GwExCKA9JyBEVVvi+zkbAKX5gWxm+ngRy0fKyNtThsOjAMrVKlZWL6LTJVk1RV8Z60QCWCBOB5+VuK0GwcHz7uvMNjrHg/Gs4wng/mnHFFfgDY6Rb3u2g6Cu0J/P+t559ytUww0+GzHI+huAMb/ZP9sgEE39W/Bipf5PGFgqEecYQYoZ9D7FFcLdqA1IYlm4BsFzUIgFBLDSmoIKKeh503HpmBQD6TWBcGAyj6ThKmWWUKdLq9aqfWzvpJqR4ij90DmESjqKe6yidkK09sjOoENSdWq+xl8DwH1pSeEfXYvgRxuNhNjaiWIpWZVQrCSMkX4nKbu+NVWXr519gLtdrjahvk2SdqQMR9dPQLJS3a9goYRgSgjxDw2xlRNZNpECBF0nnZfuiRTmCEgNh8PchiYzYcEdBp7pXL8mcH9NslLCCbUJ/aPv075bkL8WKtvo+uj7QnsrCZwmpRE6Hw8qsLQmHV+hVLCCTjAYPJHfk7K/NF2P2+Nh0pGwkXgszlgSfYeul/pMH/TuV/IIz1c8DmKxGEtuu9wumIwmfk71ZhORYBAyuYxV9ej7dE9Ol5MVRIT7poQzs8X8AuHK1Z4iglGMdwvkyZnj5xwZ2/Ni6vN4+FzG/DfHywvfP6nAG4xd9Pevk0X6krfC9Q+ObfE5xfOa8FwF/F+cJCAew/T7udVZgu/lQBXYeTFrcI4UzxsCwTgYS8TxaDBBQHzvwv3yPZwUL513Lae9x8c7g3gWYvhp8wu1k/j8QhwT4pL42QzO92e9d9rnTiNbxfPqmfPwgBeyuF+JydbBPiNuI+HcwufF/VCYd8TPSjyGz7rn/vn6EqnC8c96pqc9L/E1id8fbFPxtQyOE3GbnkWAi2PE79KnBol7od3pnITHCgkQAmFM63nBg5HnvpPkDvKZJYlUmrtorqLYT/MSYYuUQEivU6UjWWbRPQgKJDRv0nxEa/X+HsHA5+37q8sgkfaTDmhvQK9J/vv/+p/2DgNB3hD/V3/+Z+yb8iLBCD4ZEYyUUU0EY4cN16Vc8dM3u5VykBY6ymAprDg7QOg4iVSKMzkFgpEkUulmuBqxQ+b1lIWjQb3VxlEgiFg8ju99/weokt8OTejsXaNm2b/nA/G5uSxxCH0AkQJ/vUv+c2r2A9xc30QynkQ+W4DVauPJJFvIs5cYVbwEwkEm1YiUqZWrPJlpDXo+TiabxfbODk+CjUadv0/AZyqbxtbuNi+0aYNNJAGRfXQ/XpcL6WQS5XwevXYbkeMQhrw++N0+9sCgzNF6r4FMJYeeRIrR8QkcB6NMsC6vrPJCottqQEY9q9Vg75R6leQONSi3wYAByaIZNURUVPDwwX2UKmVYXXZcuHwBk1OTnJlTK5cRPApA0ZNimn3f2jhOxBBLp3lypSxptUSB4909XLl0CZVaGa4hH/wjQyzrp6Oqk04bSqOBK5kILCKvD5BHJCTIJuLQq1SIR8OIxSJM8qaiCQacXn39dZaYldIivyfB/uERqrUmbA4Xmp0eyvUGtvcOeLH0nbdeRzp8zBne6VSKqzeIEG1ACu/UFH+fJF1zyTSt9NAuV2A0qdHsVuBzuTDiHkKv2UVPIuOKhaZCjmghhy/v3sXG0w28c/UG3HobWqUCXnl5DgaDvC9RRb5lUpLcVaBeruDf/OVfYto/jMvTs9j9+iFaySx0XQmGZscQ7ZZQTKaQS6WwuLgIg8WMo8ARWtUaZkYm8OjeQ878dy1MY/ata9BbTbj7o5+iFk/DqNVjeGoCpV4LuV4TY4sLsHs8qDfbUEjJB06B7Zu3kdo6QKuURxdNSLQaOCbGsXTjKoOkjW4PKp2eyUWuwhOktYj8aHeh5GNJ0CR/Ib2Sq1brFfIZVXAwIB8VnVIHWVeORqmKdDKBj766iWGPF/v3HuOlxVVoVBrsxcJYfOkixpcX0CNQoVhEs1FFVy6B0mpAt1bD3s2vUN0LoVFrwLg0juULy8jE4uhpZDAYDahE0qgWqlAaTLAvzrGn4+Nb9zA1PYOpC8uokSSYmqSrlHi2ucHgx6uXXoKi2YaWqsbaXZBRZa9VgaTTRK/eRmFjD/lwDPphN6xTo8jFEmh0OzD7PGiU67jz1S2onBa8/p33mIQl6VgJ9VmSGqM4JSXxMaJen69rWQGjDxuQJHEHOtpM0LiT9lAj4E8uhVSpQb5Ywacff4rlqVlM2p346mc/R/rwAF6PFdMzozArdDDqLTg+DkM3Ngz91CjaZh16agVKqQwy0SgU6GJ8ZpqTGShQK9sSrmRq9jrcV4hMOLp9H5FHG7yJKMo6uPbHP2SZwlaVFs4WxI6C+Nd/8b/i+sXL0HYBdbcLpVSCUr2KydUllLptfHP/AWanZtlfrZTJ4NK1l2CeGgWUMmQSCTz6/C509R5UHfCmReUwwz83ge2dLaDWQDmZQTKawOjEBHoaNYKZNF7/3nfhGBtHOBCEyWzBVx99jEIqjYPNTZbkev211+ByeXDzk49RapTwvbfegLHRQiYVxcjcFA52tjHuH0Wt1EBJIoXK7caDr9dgNVig0HaQTWdw6fIVTgKgvjA6PMygGhFLepMe2UIWZrsVz56scbylCS4ci2F6ZRne8TE0KMmkDRQyeRzu7sNsMuH+gwcsEXxpZYWrb802J8wuNwrJfrVF4HAPE2MjmJ+b5U3FxsYmFFTN0ZVifukCV2bc/vIrqLRKzC/NYcjrRSUaR5zkY2VymIbc0CxMcfVOci+AUiSNWrnOHq8KvRZS8tYiP8yHD2E16pkY9fjc6ND8eZJtWS4U4Z+bRy+bR/jwGG6fF6V8EUcHR0hks5Bq1ZheXODrSyWSeOvdt2Ec8kFlNyMfDuL+zc/gM1lh1eq5AkTR6kFaI9kzFcKlHIwLE9C47VzxnAnFWFr74tVXMLJ8CT1WwelX8IbWn+DR7VvQyEgKqMNV4xOXLuGnP/kZgkdRGFUGvPvBuxi5OoNmqYDAzTtQFepQUzV5twmb38NywBry75MroDGbkK4WofU4USpWoCVZQL8fUr0Gwb1tSLQKOJwOaEkOLldB5TCE0M4u+6WNXlritUD+2TZUGg22YiF0HSa89ObrDAaRjqik0USukmPJP63Lhnq+gOMHz6DO1THkciPbqbOkNxF7tUYVlvExZPcOWcUAMhmS0jZcSzPsf5ZNxlGJxxD44jGcSgum/+CH+Pijv8P4yhwW/aOo7B5A3mpDotcgXshAIlfCMzLK/n1UCcmywvkSmoUStre2UJR2sPrWNZY+lmfKkEcL2Hq0BtfMJCrdFn71y5/DabWyV+7VV6/zuqFbrcI0Por41haerK1x9RkRrmRITJWeWqkSuslhjFx/Gd14HqloHGqvFboJDzoKoLYXQiWcgtHhgHlxGmU9ETtSaMkBLpxG4ONb6EZSKMs6WPru69Auj7PPKS0KVT0plHI9mve3kdrcgXHYA6XXBolBw/dKkuNPnj0DdBomCEe8fsg7PejMVhjHhqA4kcOsocPV6kSO/tv/5S8wIjNAL1UinE6gZddj8Z1r7Gln0xqx8clXiD1+hjHylE4E+96wy0t4dvNLKAs1aJoSdGUyBMp5PE1F0DbpsXTtFThNdoxafHAOjzBZEm/WmAhuNKowqZQwKpRQ0lqhXAXUOuRbbTzdP0S2UkG+WOBro1zoSDCEzfV1/Omf/AnL/ZHXNwEvRLBq1RoMDQ2hkEvzvEdzKMmjxqn6sVqHUirFwuwMVlYWIZERkNlAp9tkuS5KKmr35GjT3Cwn0EYCEutXtNpQkuxUpcbyyMgVEHqwhmo0AW1XgnKlAKPVBLlGhXSlDJ3PAfelBcRzWciCaTisTpQrJVQjcR4vTrmWY3OoXka8UUXLqEW418Bbr7+FjY9vQVmoQy+Twznm5fmzHAyzN6tUo4DUYEJWJoVxfg49nx/HxRqy+QbsBicmvSOIpWL43//mr2ByG/Gv/tW/gFOlRj2dgpFsByQKxAtlHCdz6Ki0qDQ7qDQa7G+oIe/FUoEr+51mI8v+kueiXKFkH8PjUJhkQljmkeLR+MQEotEIgsFjBrbIR4ySLmizQ95Im5tbvFnpAwZ91QGSatw/PIRcpuDnRZ/lfUetBK+ZPPekaEql2I9GObFJYzSxigElpiRDYdRzOVxdWcWbr7wCu9WCBq2zVDJUG3VGumhD9atffIhYJMoVnBcvXGSLhVgyAbVOy4lOrUYd1XIJJpsd8UQajx6vYWZmln1JCfCUUyU1q0vK2Vc9nc1zXFPrVfC6Xex9raBFSKvbt0ogd2GFDKFomGV5R0eHYTGaWLJTSv64UhmTi9xuUjnMSiUU5F0XjUBFCgpPHkNSq7LaSDKThlqlR6MlgW9+Giq3BUqXg4klNDsIp9LoGfTwXlxiiWdau5YCEcQ2N/Ho3qcYGxvGyqUrUECJ9YcbyKbLsPtHYRkZxVYwyHL+hVYTd56uYfLCMoqNKgOCtBaYHh7BGHk37u6jUyihlEhC0engeH+P95Y2qwVOpxNDBj3yGxuw+5yo6KQYWiZf8zFEN3eQPAzBADnMeiOco2OQqOQAxVjyzao1UC0UkGrW4J2YhKTRQT1bgNykg3TYxSoOlUQW2lIL4y4vsrUKKjIplCYzOpUK3A47FHIgU8xBZtLCYLPzeH7y5R1W6FBLAa1ByVKqozYnkpk8KhI5ypK+P+rM8iqUWjVX+pHUt85swebeHj787AuojGaU203eEzTrLZj0Jq50p70Fga8Un3KZBDSyLgyyHvxWE1amJ2C2Gdkqo1StMnEPnRlbB8csJVzK55BNRPHe22/wHjyVSfHalYhwRbODXq0Jq92F6HEEj+49xubaJvwODyTdHgKBQ8i15N3ZhtZuwEuvv4rxiXFe6/Y9VFSw2mwo5PMsy0ekSr+Ko18tw17uTLooTiRSTyRKARj0egY0KFOZiD/6IYsIUvCxWix9go4KpE/26MI+nda8dG4iE0lJgz5HQDCBF9RGBJYTCE6vCTKrRDDS50gqWVyJOAgoDoKJYiD0PMD2THDwBJD5DUKO9IUF8/YXkahfkwonQKkAJg0SP2LSUnwf4nMJIKT4GAIoLIBI1EZkBUDHHxkZ+VaCcfBezwMBvx2EO1smcRCcPAuwO+t6TiNBGbweIBnPA1up/xLBSOvgfhI8nhOMJNf9nGDs9CCV9wlGgVj+/4RgPNu6je9zELwcBGjP67eD/ei3ATLpfEKfE74v7rdnPavTjj3Yv8WfGRzDz0Hg/lbk+TMe7ANiMJq+Q7GEYhlVT9CzExIX6PgCySYm4+k7lOBAMYv2jkISg1D1S+8T4EoSzuKxRyQYq7FRIjfttVl+ui/hT78L36MLp2sSroPGJq1hKNGIvHbpPAJJyv60J4Qek6fNJq876DUiBZOJOGM2BOgSsdghKf4T9TCJXI5KqcQWP3SdQoVhgVR8IIHT2Ze+E5JBOOnpxO+Wkkko9hKJxut+lYoxXnFbE5FHbcTX3273CVsClguF58B9r9ev9qPrpThOv1N7UnsI0qp0fLo3Og79iM/J9y+V8n3TfECxXwDn6XxEAlLlOq3L6e9iLs+fI4UzOodACgsAOM0RdB5SSBPIUqHCTiBo6Pis3lSr8fOnY9FxqE/QvEU/4+PjfJ1ERLrcbp4H2T9YKuXXLFYrVGoVP3s6Hp1fXIgoJg/od6GvnzpWT/q70K/PG+/C9wcJHDHZceYcJ0piGIz3grLA4FgTsHpxHBJfn/A+F8G0+/2QYwXF6FPGML3/bQTjIHH0bTFL3BaDsfGsyjL6nEA+ignGQSLqhXmF1kHigoRvu7CT94WKMeHjpxFVwjUIn6FrEydkiQkr8TWK+4N4TnzOh4jkmIW4Ln724lh/1jxy1lwrfPe0+Cy8NtjPxONCOO7gHCXc6+9yn4N9kn3FKaND9DM4Jgf7mbjNxO0tfibithB/ZpBEHLyH37Kr/FYfO4tgpOsXy3wLZC2RflKyAjkZkOyPeuLDSLwQzXM0xwhzHe2j1cTTNFtsSSIch+IdvUdxkP7R9yj+CYmENNcQHksJ3rRuIoKx2WxB8j/8N/85E4xE1hHBqFcr2YPRbDahSxWMRCw1+xWMVsrcUCqYYKTNs4Tu9sRMWEwwCg9zMBA+7wgSCRKpJPvxWUjKirS1KfgQgECmws0WtDo9yuUaAxB37n3D4MSbb7/FniuUtV1vNJkOoM0LVRdStWJ/YdgnKGlBSVKfRFSSHwr5G5L0ajgY5sxiygYmgpA2MnEiipZXIFXI8fDRIy78Jyk9KoonWTDaPBFhSd/b3t3lTRQBkrRgHR0fZ0A3noz3ZRq6Peg0WgYtSFKL5LhSsSgDukvz87Bbrdje2EIhV4BcIsPQ8DDcI17ka31TewIxbt26zZPk5UuX+gacnTb7/9FCSk5GmvSaRIZ0uYbA0TFKmRxMai173ZCsgs3pQKlWwWEwgKnpSXg9bhj1BoQOA0gcBTE/Nw+90454MYcCyTA0WgwweE02HG1to1IsMJjv9Lowv7IEWa8Dk1qNOmU4adQoNOpQqDT8rCTk9SFXIBE8xt7GOgrZNLxeF0i6NhZOwGixQm81I1evwjc6irH5eSQicRQKZaQyedRbXSQLRUhUavgIWHJYoeo2kYyEWNp09cIqErkc+5jNXbyCaquDVr0FysJ3EiBbLKLVrEBpUHB2sF5JZqRy9ORKFNptlNDDYTKBeDaLYraI441dqJrA3NgwbtxYhsWqRot8pU68Oilj7OnTp/jrv/or/Gf/4I8x4fDg8c3P0UnnYZYqMTTmR65RQPTgAHqlhisTkvkMKs0Ggz7dSh1Og42lddsmHVa+/w6kagXu/vinaKSynOE+//Il2GYmUFfL2EtQ0pOBZL6UCg0kzS6Kxwkc3XuE4P4WxieH0FMpUex1sHrjGtRWK/sNdrh39v1NqHpRIBk1rS6k2TLSB4coVEuwTo/APESAVwsSqmTottEmWRzySYSKQZAPP70J7+QIFBIgsRfA65euIpfKYGt/F7NLixieHEWHWBvaU5NtkYzkRTvQ5EuIfXkPtU0iGFuQzgxj4dUr2NnZQCQbx8zIKEvd5YIJSLV6jNx4GbaZSSBf5UpYjduBFrooVqu4/+ARV9FcvHSJF3VECCmpmrlOlTU99JQ9BgArm4d4/Hcfw1jrQmHUwj87ieDOPprdLuxjo/ANDWN7fw+aETfGrqyio5QxCUsiG+TpSTmFXW67E+9Fij3su3hCMEokkMtVqJQqUMnJE1TCBKPaZECmUMLt219Do1DjjSuvoBaK4NnnXyC6swOJVoar776G8QWqvu1XFUtMBiZP65TVoZTzYjkRo4W4Ai6Pmze+Zo0BnXSxD+5bdJAY1WgUS8iu7yPx9TNeuCncNlz8ex8wUZyLJaHQ6RBJJHDn5k1857U3+jK41SoD5tVqGVavh4noo/UtSOodWNUGdPIFUC22YdwHzfwUJ2rc/ewrFIIJKLvUJj289N4bsI/4EdrZwfHaBuT1DlfHyfV6jM7PoatVwUE+kGoVQqEItAoV6vkSIoeH+OxXH2F5foFJOpINDB4fQWvWYXF6Aop8CdVKCS6fExub6xj2DkPSlqKn18G9tIR4IMK+jBq7HrlkCn7/MJKRKNLpDOweN7LFHAMnmVQKwcARLl65BJ3NzISRrEcbvg70Qx50lHJ0JDK0qn0iWslVM218+OEvGdB89dVXUUlmWC44kcni8GCfq6XsDisOjw7g8br7wPIvP4TP64fX42O/Xs/wKFfMuu0W5PJZKIw6GFQaJNe3oSXiStJluTmd0YjA9j5GrB5EyRtRq+H5U6tQwuV04OjwgL21qNrdNzqM0WsvoxYKYWdrG9ViBT6HmysxzDY7Ri9eQOqQAHcJV2iWm3Ue47RJnRqfZOm8o3AAl29c5Y3S0doTOGx22C1WPHr8GAapEkYoUC6UuLLDfe0CCu0GvL4h5EMxPP3mAbwToxi/eAUNGUnCdNnnt5JKIB4IcPVJOhqDd2gYMqkMv/jwE9TqLQQOg/hnf/5nGFoeQbNaxu5nt6GTyKGWShHNJDExR55qCmR2j7hv2FxuHGcSGF1dRCKRxsHOAbw+H5ZffRk6krZOxTk5g6QJnW4PCtEEDteeYXhkBGaLBcePnkCWLsHoc0Ey6kLLaYJ1aowrchSQ9iWiW6QhX+PNdztbwOYXdyAr1LC4uIzHBxtokIQOpFzRPnfxIp5+dReKFjvzIIwGLnzwFvQWM7Q6NSrJBCKPduE1u1Ez6PHXP/8Rrv/hB1ienUY3m+MEnXqriUatDKXFzH6utImQdyWQNbpolqq8sb//6Bv2vLv4+g1OxFBUqCK6gy9/8jNOXlieXcBP/vZHaNZrrIM/RdKxcgkSmSQuv/Ua2q0GDg73OVPXbrNzZXdgZxdarY69Zj1zs9D2VCzt3VZ0ITOoUU7EEfr4DlrRDEDk2CuXYF2YRrcFyDRadKoVlA6OUU0kUdcA7qUpwKzhihgiy8gvELU28g82kXi0BbtKi2S9jK5eDaPRxCAEyURuR4OYubDMFbs7u3soNeuYvnYZr73/DhNobbkUNfJBbHdx82/auXrtAAAgAElEQVR/isZRApJqG3KjDi/9wQewTgxxzNU1eqgchFANUuW2EqVeExqPC3KlEtt37kNaaEDbJmK4iZJcirpdj7V8HOv5GCZ8o7jinsCVyy9BZ7ej1O0wYd9pN2DWadEmjy85yf210VWq8WhrB/vBCOq1Bq8vKZkpX8jzppF8qodGhvm8xUo/27tQKvG9DY0MwazXIhkNY2tjAwoqA2938Ob11+Cy2zHk9cBpt6BMZIWMNq4EyLcgJ5Kt1WXPQJ5fSPWDkuYoQ5gqPkjOnKT1Wy2EHz5FaScAM1V1FzNwe53IxlPIFYqQWwzwX78Ey8wkqo+3WWqXfPrmvMOQJwuQRfOoG1QoDlsRCEcRjcRhn5nE2MIcmlWSmFSz1PXEzBRLfueePUO+VUK124Si1ESx0UbV44JiaRFxpRqlrhKKrhraFlkj1LC2vYZUJYm56RHcWFnG1PgEc1Qkp7l7eIzd4xB7Ord7ErhcbvZrJnegUjYNvUoBNcmz6nXsKaqgiqVGE+VqDRJK5iLCkjMoVVy9GA6HeA1nNOgxPzfH63MCfp4+fYZkKs1rSr9/iKsH1ze3WNXE6XLxmp/2FpQkWc4moJN3UKoUodIbkC5XoDGZ0e72oNfpUSsUuYKaqskXJycwSgBTo442qcvr1FxRTQQigVv/21/8Jdw2B/7oBz+Ey2bnDRf1eSn5l0olqNUqUNCc06PkOwmOjoJcaeV1OeFxObhqPpNJ4zgUwb0Hj2G0OaExGGAw67EwMwOlRN6vTuQqzDYrp9AeZGd/F7FEFH6fHz63GxJSGVHKoFQpUKg22IuTZDGltRo6qQxcJE2TSiBy/xs0S0Woyc4hn4PFYCfoFeaZEdiuzKFr0XLynLQnR0epQaXTQbRZRSqTQTkSQ+HZLuTJDOwaKSYnxzG6uIxCOInDx5usOCAzW2GZm8JxpQTH9CT2Mwkm/vWjXvSqDeSOQjAqVLh24RIamRwyxyFYlWpkozG4LBaEjwPI5dIoFIvQG/Vwky1FOQ+pUgYJ+Ye2WtApVLBpjEysBvYPWArf5HFibHUZycAx21NM+0eg0egQCgVR7LXgn5+FY26alXHKjTpLcFM5fiQcZpKKAV0lrXXbiO3uw65WYWpxEV1ZB9l8BnrycC9UsPHpLVTDEWh6bVisOkgVgMVoQaHeQltnQJeq9yQyeIaG2cP+4Ve3UC+XcfWNN5EKRfBXf/0fUOtKoHE7MbwwB4PZgmQqhyqRwxotHB43tnbXUSvnIO/W4DYo4VDLYVHK2DKBZPkVRjOSzQ66RhtaSg2sTjcsJgPChwecxJlPJ6HVqPDGO2/zWoV8ZFvlGoZ9I2hUWzjeDWL9/hNkomm8fPESwtEQJCopplZm8fXT+1BZ9fjhH/2AkyHYc0Wths1uQ5EkkyplBhq46pD2v9SOlLtP6+8ueAxSUhkBDTTeaO9drVS5usdmJXnqfj/OZXMMYAtVNQzAkkLIiVyUQDB6vV4GbOlzRBwKkkv0O62VaT9M/wjsZckmnY7/HgRUxUTIIHA1CHKdhuKcB2qKvy+AMAyan3gwnoUKibPxBYBWAA3FwJ4YKxkESAf/FoPQwrXQ/2KC8bepYDwLqD4P3D4LCPw2D8az2va8cw0CpEL70TpLXJUiBm3FVSAvgrkCwUhSX0QwUgUjVYf0Kxir9QZWVi+gcwrBKPYgFPex8wD+8+7r1L7y/4Jg/K0QyVMqPs/6nnBfDECeKJLRZwX/vd/2fMLnnnuyiWTixGP3NJB3EJAf7HdcLXbiHyoQfOUSWa7gROJZwes4UgjgSgqLhdfQhN8R6UVgajQWY1KL9hgCUcUynBSnqKJPJuP5n1RECOMT5FMpWVVvNHBsormKPkPXQ3GY4h1VzhFJRbFK6LOcrKFUwevxgsi/QqHIZChdD8l60jVWa33ikSr1CWukCrl8NstJV5TEQfGQroEqJylJisnNYpGT9+laBZKT4iipssmkct7v0lqEjiv45NLvbreb24Gui9qPYodWoznxzpOgTiplpRJMJjOTqdRe9Dm6TwKTSe6d+jj5bVGb09qO/g6FQizhStdKADXhKxS3BW8weo0SWeh88ViMyV9qN/qb2pP2aHTN7G3YbzxuR1I8oiIPvcmMai7XJ/hOCERBik+Q86bP0jXSfEaqFixneyLhKSa0aZ6hH3qN2oP6GOHA1C50vUQw0h6OCUaXC1qdFo0TaVT6LhGM6hNPs1+PGY6Ez5+7eN74XQhGod+cN9bOiz9njm2RROrgnCiOnWdh9oNxTUwA0ff/YxCMp137aXPBeZ8Tk0BignFwzSCed4XnM0i+vUCIkbVYm9yvf8cf1s7tf+csgu20tYI45orJrNPWM8K9CSS6eH4X3hsk4U67/8E7O2seFh9f/B1hXTPYh8R9Wnwdg8/kvHnp25658H7/+D3mYuhHXNz24md+01tYfP2Dc9OgzLK4nw0+E/HzOuuefud1wsmBziMYhfOK+z2dp0vo7onKBHFsrD3Ka/p+iY1AOtJrVM1OfxMP1fcNprb89Rx4stnuV0rS57kosMf7eCq6a7ebPB+RciXtlyX/E0mkMsGown/5X/wzlodp1KqwmE0MgCsoE7jZRDgkJhipCurEzJVkGSW0gXixDljcgcULYyGwJ9NpKDUqWEUEI99oh8zHZSdyFjKWM9ze2UMs/v8Q9+axkWVpdt8v9n1jkMF9J5NMJplLZWVWZlZV1l7T3TXd6hnNbo0AWbJk2AL0r2EYMCDAhmFAtgEDBmzYlgBhNDNS92imu6e36qquLfd95b7vjH3fI4zvi4yqEIeZ3TU2ZBYKTJIRL+6777577zvnO+fs8/L58wQ72vVk6gapMrarqk5IFovVpou3dG6bP6DVN6VCSUnBQrGsMv9gsJ2dXQE01/UBQXIrstkc/YODClxkc3nmFxaI68JrVXu27s5OVRGK2lBsV1fX1wnHY1idDmLJFN6An7TkisgFrNfVlkAey0TNI6pFVc2oBVuYns4uHFYbBanW8fiYffiY5dVVfB1B0oWsqm0kw/DOzetKCr726iUldGUgCMEqi6ZMcmLxIVaPAhA8vPdQQROX0aI5YwN9/WqzFE8nuHn3tpKvmUwau9WKy2pr2FeGOrn0/rskijmiqRTdnV1qFeWqGAivrbO9uko2m+Lk2dNYXDbdoAiZWJWKI4edglS/liuaZ2kXZVgmy9r8PFc/+Ri/28XpU9M8evyEto5+Qr19pCU/0mGlYkTtpQb6B6lK5a0ksxlNLG9tcfPBA8QyoaetDZ/ZpFZKW2sruD0ugp0hQgNDqkRYWF4jKtZWFjPHe3owZlKkU3FCA7342oKUKjXy5RoWsXQ0GMkC4VSS3b0DJSbbHG5uf36V7vYA7757HqdLFKEFtU2T62eyWPj0s8/4+Be/4J/+439Cp9tLdG2T+PoWQYcLv89DoZjW/Ch5CLc67Fy9dYN8qUi9VMVaM9EZ6KBUr9M7NcnYa+fUenf9xh217pQN0MjZU7gGe8iZJTLRTE3AV/HZ1Yp+B9VskfnPrrG1usCJ01N0jI+QKxbx9vRQs5g1/0bUvV9OUs/yRuvGOnax8nu8wNyNO2RLeWwDIWYunSMQbFcguWIxkzXWNQevEE5x78FD9pMx3v3Nb/LjH/6QkxNTCn4XUlnyuRx2px2z06YZURWDZD1WsNnMCuDmlxZJ3LyHO1Ym0DVAbWoYj+T+7G4RSUboDfjZv3KX+NqOkmK9r7xE10unic4tKnnZf3yC7tERdta3+PjHHzI0PMpb3/oNakIkVkSta8ZWrUOxTLFWwuZxkVre4PHPP8WeKmBzOdQyK7aypbk03t4uuvv6ebyyTOepSUYvnaNkrFFWiwOjKoQRtXW1kRzQnKOUXBTgt2G2rPafmhsn8JxZ5raGOuPzazew2l2cO30Wr9lKYW+PncdPSG1vEymkmbzwMsdmZtT+S/J+kMIHsQWpVjD7vKTSSZbW17C6nfjbg9hMFmqxFHNXbtHl82vGkNFjI1PI4qlaiD9eJp9K4+3vhu42tcHKRuLkjDUWN9eZvXWHD954i5Dfj0V9so1srq2omrOjd4BCNMm1n/2SV8+ch3CM8MoieY+FocvnqXgczD6ZpXiQxFw3MLeyhKXDT//oEBbx1t+PYy8ZyJQrDE2fUJVCplbG1d4mJcDcvXUHckUMxbLm+z24dVszWIMBP9GDPSwWE1OnTjA8NkJydkELMvwdAWafPKa3u5fozgGWYBs9J44zd+8R+XSW8TPTbM8v0i4qnVSag1SCzrER9uIRzcyz1epsLC4xODJE98kp9va2mb9xm6HBQSVTksUc+7E4u+vbGEt1Xr/0OplSiY8+/pBkOkUoGFQ7R0MNrfCUTbEopIfGRviTP/0TLXgRW1JZ7869/DLzj54Q2d+nv7uH1YUFjg8Msryxiqernd6uHmbvP8Lv8ur1REgYj5f99S0meoc0c7ZkMWCqQTWbY/LYhFonZopZdrY2cQa8WNt8rC4vYbM76enqxVQzsLO8Rmd/P+6xYRbu3CPg9qsV4Pr2plbGnj4+zcjIOOmdTe7fv83xU9OYalViG1v0nTqt1qZzT5/Q09FFNZ0jun9A9/AgEUtdibGJ6RnSBxEWn84SGuhjYPw4+WJNAXOHx0HVUKEqSjSZncVfUsjnXJHPPvlCrWIfPH7Cy2dfYrgvRJtTMhI7GnkXhhrpcoGdpWViW7sMtXXT7glg7ekmnI5TsZl5+uQpO1s7uimRwp2ZMy+RiUZ5dO8ux2am6JuaoGw1UYjGG2N9aY0HH35Ku9FOuc3N0DdfxzHQRdViopgt4Ha69FgH29vM33/IQHuIodExteezVGvYgm1sbK6qQjC8vqlE7PGTp1h7Oo/H4VVVXrRepPfklBaYWEwG0vt7PPzsJtPHTpIplfnfv/9veOv3vs25iy/jMhgoLW6w/OCxqjQ9w/30vzSD0efGkCvjTJbZuHGP+H6Y1eieZsSOnD6hry1ncxgqdV3/hbDtbGvnwe27fPHF54yMDPPyhfMUKkU29ra5+MZrqigul4qYjRY9F2O1TkoKcUxg7etWZb6lZNR1IJ9PYzbUKOzusvHRVarxDFlxQ3jlHD1Tk+J6qOtv2VzVOc1QyFNTAWhVCa74+japnX1sbhfFQhFrpoQhlqGUSGHrCeLq61L3hnqljs/r12Ka4fFxVfI9uP+QdKlI1FTmwvtvc+rkGQoiJLNIIVSNO1/cwJap8PjuA777+79L14lxopkE1nKNYMVEYXGDyOxjMskDnP1d9J57CaNk8qazVPNVzGXJgy5RMZsp2k08Odji+599qPPMdO8gx0bGGRk7po4OYulvqMlaWqeQzygYbbY52Ism+eSLawyPTtDV3qkA+L/9/vfIlYrMnDnNlMzZtZo6VQiQ0NXXx+bONp9d+Zze/n4629uYfXCfgM/H5MQEc0+eMjE2zvb6BtNTk4wM9DUIZ5NBx5Dk8lWlkEeqw602zHWwFquq9hTVmlDbssYVDKWGuieZpbIVJflwjvjGJoODvWyIdWQ2iyMYoO+lafwT46z/5BO2VlaViA45PZhSOezFKnFjldlcjGI8y3jfCElRJ/Z2UG/3YXY59BoPe/2YdqPUNrbI1QvgskI8S75YxdDXS+ClM2wZjCQLkIpkMaWrqsLKWyqsJna4fecaHVYb3/zWbzI2PY1frOijUaLxhO4xhdwL+P04bXY219YI7+2qtbgU1M2cnCZTzCt5K1b4WhQgDgUutwI6QvyF9/dZWV5UUjgQ8DE8IJm4jcD5nZ1dovGY2tilxArabFa7fSE7pmdmFOyTLGcBotKxA2zGKkvLy7R3dbMbjZLNF+nq7lFXjfjBAbVCgU6fV1WzDpOxkb0jGROlIhVDXdVpV65c4aOf/4w/+ru/y7mZ02rFXxZbR4dN50pxG5AYAY1TMNlYWd9iZzes19tYLRPwONUNRmz04+kMG3sR0sUKg8MjhDraGOzrU2t+SQAStcLWzg7FSllt3NM5sWOzax6xz+1RN49A0CtO4mwcRLB7/RjqRizFErZkhn6jidTiAgbJwlNVgVXbZzRYKRXqFF1G2sZ7SRaSarktv6+63CTNZtYKaX1eOt0/hGMnSvTeQzqcFjKFDCOnT2KzOFibXSKXK+Md6Gf89UsUTGZSz1xHijYLCYPcd3Ws1Tp9oU5VK+6srFJOpQg6HBjKJdxWmXDKZNMpvB4XzmCAei7PyvIyFoddx9D+5jYBqwtH1aD9mCzkiFYKxEt5VQRbpIgjX6YvGMJjd5JOZ4nWy3iPDRE4NkLZZNTfO9xuiiZY3N/Sfau0qyo5iiZRNlsY7uzUzHD5W75S0qwRn8XB3v2n7Dx+SrvNTF9PO6VMiq3VdcxuD/6RUUIzpyibTLonk8zKnYVFKqkMQbeP8EGEx0/mCaezxM1GZt66zCuvvsbjxWXi2ZwWCYaTMZbXFggF3PQGnAwFHLQZqzjLBTK7+4T8nZh8QdYzOebjKdYSKXyhBmk/1t9PZGuD/a1NtjfX6e7pYWZmBp/YAJYreJ1+StkKlWyFhfuzfPyjD3nnjTcRlYnRbmL6wmk+uvpLcpR4/4N3VWldLjcUMwIKy32YVqDeoNaoDUskWTgaqgQBHORelziNpmpFXiuVzLJfEtC3CcqIQkaO2SQDFOQQu0BR64hFbC6nnydgunxvgmkC3qoln8+nlq2yP5PPEiBf2tAE2g8DX0eBaEeBXF8XwGoeowlSNZUGqnJ7AcF4FFD15bOGKDxUid0gbl/01QpcNVUmh8FDeY30UVPBKIr71nP/dc75MPB51Hua7W226StQWsbH8z0+/78kGBWofNa4w9f8+SDsf0gwCqbWsEg1INFA4t4kFqkVIRglOuNZ3pAAcq3jrBXDehHA/7WBw19BMP464+Pwa37VuPpVx5T3txKMTWL8a0LrX9pKHrb7e9HY/3IkHXFrNNVoCoSKSv/gQIsO0umkxhA01YjyjC/rrswb4pAm2JzgO4JnCAm3tb2lc46QfkJk5fM5LToTVED25qLWEKcYAUhlTyFk2v7evmKcgbYAu3u7uGVNeEZ0hQ/2FdeR+Wx1dU1Js7b2oKrk9nd3dX/T1dlNIp5QXFLmSmmHEIVyLnJe8rPYmzaV3U6Xi+XFecUEhZgTwkuIOK/PpwSk3O9C0rmeEXxSfCXtj0VjqhwRdbsUbEtbOtrbNW9Y5lexExViU6w+BSSWv6mSUDIOjUb9fCFJpY0yF0v/CCGo2VttbUokSj9LP0gchZC5kkOwvrGunynKFXl2kb4rVxq5mEKcypwvfSTvlfxoGV8doZDez00rVilSkWJheY88j6Uzaba3t9XGtEnGyjUVPFK+C/HZ09en4gv5EjtVea+MCfk8ab+0p7kONe8L6Qd5jaw9qsx0OpXMlHOUdWdEMIByWZWOoY4O7WfpSxlHMi6UKFWC0dxY18SlRMfr1ycYBUU/fL/+qjnkRfPPc+f7QwrG1rWllQBtrl2HyZgX3fvNMdw6RzZtQVvvdfn3ixSMh0mbo8iow+1ofc3hth9eZ5/Xz0fNR8018cvvsud/RjJ/3Xmw2ReHiajWObbZhmYbWwnGVgL08DFa+6y1XYePd1jN+XX6trXfDu+9fhWB1tre5+3Tmudw+LWHz+Hwub9onatLBeYRBGNzjB41Fo7atzXPr3XcHh7TR90rL1rjmu36uuNIZ5gWS+WjPvdvXteGy2grwSgkop7/l/mgX9kia0pYrbEmiYtm0y6+WfkhkSTyPvlPx6/8bBCXU1Gh53A4ZV5sWKpqXwvBuLaxpTZD/+Qf/UPcNrNacPqEgZSASLNJ7X42NlZVwfilRapuKhshv0J+NfcDzQvX3JQ3J5/WTayQZJFoFLsQBM8yGA1SlfSMYJSJW6rNxAatXJFwEBM3b95Sa6Bzr7yilc9imSZgkID3YoEoFT2zT2d14Zg4dozw3oEu2GKH2tvdowuFLMzyILt7ENaNZSQeVyu8k6dOKVkpKrK9nV2WV1bx+r1MnphoyEclNNlkUeJTKoPzlbKSFtF0Sm0Dtncant6ykRD1olTN2C1mzSWslUtMjo3iEosAIRs0sLmO2+tjd2uHG7du68O6KCytZhO1coH9nQ0unDvLa5cuKMkrV9BktZIVwjSbx+n2qRItVyqQTWVIHkRoc3oY7utvVFFFIwqEe9sCDI2OsDC/wJXPP8fnchEUUjaf5+3vfItoLs3mzo6+r9cbYO3uQzYfz6rd4u7OJh6/h86BXox2u2bQdQ4PYfcHSJaKrG5u6YaiKxjCK5W0e/vcuX6FQjrF22++rjaUJaOHvUSKZDGL1etQwsvjcXJq+qQqH2UzJxXbYiP2xZ3bxFJpUvtRCtEEDonOpMaxsREFdIYnp3AFO7n34JHaI3XYbDgKeSJis1evExoZZ2jqBIligVipiCcUwiIWTKmMksjjw6NUS2WsJhPzT5/y8N5t3rh8lonxIeqVmv5vtdj1pvnhj37ExtYm7737Dscnxqnm8hjNVooHB8R2d0kf7NM9NKiWnE+fPuLatauaUzcxNMZgt2RgGNhPJNhNJjhx4Ry9fb3U4imK4UgjnyfURt3nJCsEfqmGNVdRoAkBu2xmtbrdeDKnippgVxB3ZwdZyQiQTanTRb5QVGJSNifGWrPiqzH72IoVwo/meHzlhm5KKwEHr77/DsG+fh1/AnYbvBLe6mT5wSzX79zh8jff48nTJ7o5O3v+vN6TohAylCu4HA7ylaKCW2WDBAlU8Nts7C8ss3ntCwxbWwTNHsYvXqb+8rQqCcX6rVor4BBFzhc3SW7s4HC66Th9EntXB+n1LeaePiY0OcrAqTPMX7/FnY+vMDU9w5l33qTqNJGs5bWyrhJLEVlcpZTN09HViTcUJLm1Q3r3AHfAh8tqZenqXUrlKsGxIUK9vTyQeWCwhxOXzlMURYnCJKL/lYm1UZ0hX41qDi3xbBCMdZnPxFJZLMscElhKtZDn1o0bLC6v0Dc0wutvvaObX7OADALAxGOkIwccZPLYnE4GT0xSlMzKapWEbI4tds2nc/r9JMsF1mNhQiNDWN1uvea1aIKlW/cY6Oym7+QJMuko8yuLDPX00xEIqcJGsjV3c2lV5DlNVg6yKf7qxz/EXqpwfmKKfDTCyPAAvaODPJx9xOb2DicmT+CxuJi7/Yjhzn7MkRjJlSUODHlG375IcHyE/Z19/CYXhUSK3fA+1t52fvjhTylncpzpG2Gko5ecyYzR58Hs81AUQtzt0gcYyXA8N32KhVt32FpYUuBblBPjY6NE9/dU3SGWrCfPnWf+o0+1Gt4bamN9fZ2hgUH21jfx9/UwePIEc/cekIrE6ehuJx9L4bO4iCZTlJ1Wjr1+Qe1lrSYrm/ces3DrHpdev4RnsIdkPk1saR2X1UHX2RlyZgPz6+tKMA6EepmePKG2sgsbKzxZmCeVSGgOpihjT4wfUxKwq7+fc29c5s//7M/U7uzyG5fpCnXgDgbZX5jT6++QfKD9A4JWJ+l8Btp9eNvbSSbSuNu7ND9Ligi0CCSWxOlwa9hx3W3FUK1R2A+zs7KGVNqenJlhV2z7zEZVzcyvrjJ+fIrR41NUimXNfHOHQkQzKe5evYE5XyFfLPDplS84e+YMZ0cnsRbKCpA/nX/M4LFhTIUS4fUtBi6cwy4FL9GItl+cBorJpBbGXL16lYGhEU6/eomtjTXu3b3L5MwJ+vtHmb/7mIrJyMRLMzi6AhRq4g4gWVQOauk8hUSGUqVKLBbn4cI8Vz/7lAtDo3R43HT395LIpujq76Z/5gTplTVSK1uUIinNMfUO9mMJ+jAHvVp0sruzpypLh1gblir0tYfUCtsdasM12EXOatCHV7fLQ2J+hbnPb2KvGKh3Bxh9/1WcPSEFi8mWNAcvm84QOzhg9cksPpOF8Ylj+Hq6MHmcamGniutMniefXdX5Ndjdzc7WNidPn8Xf06e2dDW7FUO5Tr2QJ7m9zdztBxwfm8Lc1ctffO9Pee27v0GwrwOf1ULq5iNWr92jmMlDd5Bjv/EG3uMj5GIpzNtxnv7sM2rJHOlKiYLDRNfkKCabhVwmSzgc5Vu/811VBEohlRBdTx4/YnFpid/9wz/A4XFRrZawWs1qSS2qy3q2yPbjOe0rUb8XhUAY7aca8GM22rTIp1Ip4JIqiXiC6N1HRHb2yNitqk4NdvdRlyIsm4miva7Zn4Z8AZfTTj4SxWV2kHo4T+TJPEa3nUg2TU9ntxZKiaXhwNlpOk+dUPWisWqgmExjcXt0X7Q7u8STuw9VESwkQ6Re4f3f/V06R4YV7C+VK/zg+39JZHufNy9fZnJmqqGcEzVWsYy7UGP7+l2iDx9QL2TIeOwce/sNfFMTrEdipHIlerr62dveVxJbNsqxdJJsPsvNezc4f+ElTJg4M30aS92ka6HYzOZzSc1BM5iNbO/u8+jpIsH2bo4fn9EM7r/6y7/C6nJg97iJp9NKWolqUfaIEmB+9tx5tna3uXrjBpV6TRVE1WKeg/0DvvPtb3P71i0tpsikkpptfWZ6Su2pkaIYJdvrlCulBoErFeY1cFRQhWs9LCBTkorNiGukB2vAQz1fpB7PsHXjHrVwjMHeXlZ3d4gk4vQOj9BzekYV/ZnVXeZv36ZEhZHeAc2hW91aZTMeoWa1cKJ9AGOuxq6pRnGggy1LGWsooAUIwXwF28oubZE0BmOV9sEetajPFuUeHcQ6OMD83i6bu1ESeyk9TufwMAlbnUrASSwe4+7Hn2O1Ozjx0kscPzGF02EnnUmRiMdoD7bR3dWlCoDV5RWda5VECAaZOXWKXKXA8uqKVutbLA3SQCrtZQ84MTamhHEqEdP9WSMvvP6lg4qsHUIurm9scvPObSx2hxYH9g4MKMAUiyeU7BTAKpuIM9TbrUCf5HxHEynWNjYVFJK5wut0MtTXg8dmFdNgdedwOV0syZ5kZVX3FB41SYEAACAASURBVAariZ/89Ce0ebz84z/++7hk7y+Z16WS3qPlqtiZ1zBIoUOtSjSR4eHsIpWqUcme8cE+ypkkmUSErq52vIF2DHY3v7x6Q4tJLr18FrfdpqScFC7K2JtdWCCaEjWfFYPJRGdHiO21DdyStSQPyi4zOWOF3VgCq8Ojlv4ujLQbTdgTKbKrK7SJArIsRQkNq80n84sUKnVsTgttfhe5REzBQJPNRffMDDmfh81yljNnz3Kip5/co1mWP/kUQyZNzW5g8OI5/AODZPfC+mxkGxnBIoWCFdhcWMeLQwv3eo6NUpFYiY427GYT1z75JeHdLS1WtVDFaTJQTCdwS05jPMbowAD9A33Uy3D73hy7sbgqGOORmCohjw+McuzYBI+W5onWC9SdDZA0sx9lf2ldi8Q8TheWqol4uYhvfAhjZ5C1vR1yiQwOj5uOoT4Gpo/h83pxlcUVp0TdYtSCsYDXQyaT0rlC5pVqsaYkYU3yKfcOsNYqmFJxVu7cIbu3r3ndjr4+xl97FWt3j+4JauWytjW/s8fjm3fJpXOaK7odjrKYiOE/Nsalt94mV62zm0gSzWXYi+zja3PRHXAx0emn21InufQUVzFHJS5FIm4Kdg/1zi7SvgD3NrdZOwirgv21l19memQEc6XE0sI8P/yrv2RwaJDJE8fVBchldZM8SJGJpIlsHLD4YI4TxybUiadmrjM6c4zN+C6r+xu88e7r1OtFzalpql/kOb1hXyc5YQ37NyEgdZ/8zOpX7FoFyG5a+zWVC03gX5755W8CoguYLF9NtZE8V8nzhcyHQkjK7wWEkK+m0kkzYFpAdwG7m/kwTUC+ebxWYO0wcNX6868Ca58H0D0PYG2SjEJGHWmRekhl12xLKy7Sio0cBZIdbnMTQzkKQGwlGOXfvw7B+LzPfFFfHX7P/18Eo4JbRxSzHwXWNc5HgLBKw7axLArGuqrnpSheFIyFcplTpxoKRonREIKxqVaQt7eCjvLvhh3iV+RjK6jdBC+/FnD4/4JgfBHA2tqGX+ceUPDymdKwCY42z7MVuzt8bi9qQzO3rpWgbFXrtB63+ZmtCsaj2t36HlGsybwghXiCU4jarznPyFwm84fMQ3LN1PZUMqEMBg729/V3Yo8p7Wm+VvYk8jpRI4p6Tf4mrijNeU7OQwirvYN9JbkUIzAYCLfYN8v75DWyjxRhwMb6un5WX7fsU+Kq1BNVnBRGCt4phJZgl/LvZvaiKPmEwNra2NBiDymsEMxUVHZSJCmE19LykjrByPlJ+5vzppCDSdmjWyyIQtwuNtZy3mLvubOjx5L3CFEo32XPJM+J6kYmypVKRclHITbVjloK9Pf3FR/WOJLNzS/7UwqZRKki5ykkoUeIR3/DQluOJe0VUlbWXiH8hJCVvs3mcupGJMV7+aw8F4Xp7e3V/mza/GkhSj7PznajKF/GkpyjnJccQ44t5903PKxZ7/IlbZA1palwlGM0/2/m9kq7hGAUolN+J6StnJfu0yWv++CAsdFR/TwhN9s7Or78fFHyyLVvqlU1L1PXtYYbzt+KYBTMu8FO/geFIb9qLj6KuHnR/CPPTofXtKPIosPz2WFiqnW9bL72sEJT79G/hUXq8+fwr9Rmz5tb/yax0lCvNdt7eB1ujtGjzufw/kHX62fOgV9rbm+OiCOKJfReq35l43kUIXh4n9Bcf1rbfrj9rT+3KlObdr6tvzt8nMPn9rzxIa87rJY8ah/VOle3jqvD68kLicJnBRitbX3evfHVcYT0anR6a58dbuPhfWPrWn+4TS9SMLbeV4f77Hnn9uuuyX/jmryAYGyO9+b92BhTNS3OfJ6CUeZueZ28VwsxBBt/FkMimLlwXjqvSF/KffAsk73xvTHjNZX/xZLs3yWHsbGpEQzR8C/+23+sBKNU5P2Tf/QP9KFQCEbJUlHveosEK5fYXF8jIDZiUsFbKT8Li6xoVYcmlz378OYAbjZYGt1c9JubM6kEiCcSuLxurU6RkxQbIO10kWQKWSDAYySGTQg7o5l4Ismjp081q+749BR9A4P6EC0En9jhrK6tqZxewIKxkVFV7GUyWSTbKh2J0tEeUGm7ZNuIJaOQAVJMHk+l8AvJKdWxBhOJaILd3T19kLa47XqeYovmsNo1J0X4TovDQbqYR6g/s83G4soqB/thukIhzSUUUNnvceO0Wbh/+xYBj5vTMzNYJZzZ7tCqIgFr9w/C5PJFqmYH6XwFt8PKQE+IO9c+p1rO8d47byrBK7IF+aydgxjLG9vYXF5ypTwdnW2MDAySF6VBXR6cfVRKZZKZFKub6/jb27G7XQryiO3Bwzt3Ge/tYXNtlf7jx6jbzGrl5TJbcZVEtRRl9fY9Op0uVhbn2Q/vYvU4CI2MsZXJEujro2qzcpBKkcoXCHV00eFvIx9PqK1eOhrGY7fw7Q++QbCrj49uzFIwWbB67KTLWXoGuunp7FDrLEOpjFnHYV3t/8wel6r+5h4sEJUH5Ef3CbhsvHRqmv1olFShxLnX32RhYZlsLE7AaMCcjFHY3SQY6KBo89F9/Dib2QTRWgVnRxtOj5dUNK4VzN2Bdob6e5Vh397bIRo9IB874Nz0FAGXh0wshdVoJhaJ8ctPPqG9t4uewX6mz8yoNYV43Yv6an9hlUokQWh8mI6xAb7/g7+ku11stH5Ls1ZMxSr1toCC5j/+yU9UUXfhlVdwuxxUCwUF1ISoK2iOdg1rKk/08aKSis52P2lrlZ6BXlWH+Ls6sLqE3LVTlgoaeYAXElQyFusCXMrYFHvhZwo84TlqNdJ7+yzfuqfKVk9fiJnTpyjE0qwtr9A5NIizr5vNnV1ufPwF0+fPsRELk4nF+fbf+Q4Gj4titaLjyFKp45dNe71KEUFI6xhLZRx1I7H7j1m+8inV2B5mh5dj776H7dLL5AoV7PkKDpsJQ61ALRajEIkRWdtUizAhLfKbO1h8TmqdfqzBAJ/88lMSW2HNZTz91uvkHQbStSJBj4+de0+Z+/kX2DMVJcxPffcd6JDNYRmD3QICVuymFLCXrDCpNq/ITepyYHQ5yRVyqlxsZjc1CzekYk+3H88mSaNsEWVCNhgoq488qpgLb2zyb//kT7CYbPzn/+yfaf6oFDZIXp3LYSUT3sXjdrHyYI5yycjYuVMYzHW2V5Z48vlV2ioGJUm9oqq2QNpq4ux77ygBJBO3FPZLho4pkVESKxGOMr+8QJ+o8kZHMLf5sPd1E8ukuX7jFu3eAKODw/z7P/0zRts76Q/42Vlb5cS507RPjZFPRUnkc3T09GOsmUmvbLOzuE6/08Hu7COKHjPO8X66R0exGWwY01VmP7mqdtcTb17gi9s32N3Y4lTPEOHNXfrOnKZraoJIIcf6wS4lI7ohD7q8DEg+0cISD6/eYHluju6uTl555TzXPvtMq0pPXzzPyZfPsnbzXuNBzWZmcXmJgZ5ecvEkVp+b4dcuYKrVWbl+k0Q0zFj3APlIknAyxYm3XsM4OUy5XMBidZB+ssLug6d0doWY3V3D19fJqCvE4sM5HMcGGH31vKqrs9Ekfm8bpqqBmsVEyWqgZjWRTCZ4eOM2szdvsbkwr3Yzr775JtMvn+NzsR40wPlXzjE8OUF0bUXB2mAwALUKicVlVm895PjLL2GfGqVmsajtnsFgJVcqqW2eWM2aiyXM1ZraCFdcZirUqGRyPL5+m+3FZd54+RV21tZVKXbm8uuqWnF1dSqBK3nDmbKo8414rQ5K4QSx9R1+/POfsh+P8K1vfoP8zgFtdRO93Z18eu1Tjp0+wfGxMerxNMbOEHdv3yadSvHqb7zHVuxAbaaHu3pJLm8p0SZKVFubh7nVJVWhGRxunl67QdVo5PT5l8EmuaApPAK4xlKkVrfZmF9mcGKcjpNTbCYO+Bf//X/HhDPAxNAQgf5OovmUzlkTI6Mk17dJrG7hMdoVCE5SZTa6y7kP3sfh9rC9uEJvWzvGmoGrP/lQ5xexIHb5vXo/R7MpXr58ifbxUVWYRNY2SO9GCPR2Y+/toCTWm+UafqOD7MY+K7fuiaCWroFedsJ7mlsihEa5XuPp/ByjoyMMBTvZevBUFa629gDLB7ucfeUV2vv6yVmNlKTiqmzAJkUDpbwq/oS8y4QT/OzTX3LxO+/i6PLiMRpIXbnP5qd3qKbzmIa6GHvvMjWvB09bkEo6x9zPPyc8v4bP41XleefxMS3aWbj7gNhBhPf++Hfwn5kkXyxiFqWOx8O//pf/FzNnTjE8PqJrgoDgYhUoebrZ9R1mr96ilkjrfF8xGQi9chrf6RPg8lJXW6ciXllLMmlIZaiKhbbdQq1uxYqdYq1A1VCjUiuz+egJ9YM47W4XmUiEgbYO2QSpQtLgdaiavbs9pHZ5B/u7eLo66Jyaopovs/XoMWvb23iH+zj9jfeUGAuvbJA8iNN9cpr13R0+XVqmb2wct5DxkTjXPv2cv/vbv83ps2cU6M6UxIavQpvbAYWiKobC1+9gzxcp+N0MXLqAqaeXG7OLxPNlgp097EViWogktsC1fIG3zl/k4fx94rUEHoeLk6PHdTzUJAfY46FYzmBxWpX4vnn3PtWahQuvvMrBfpR/86d/yqtvXmbq1ElW1jdUZVgolHhw9z47mzu8dflNLl28pGDI0soy127doK+3m57uDv7Vv/xXnD7zEsVSQS3Hu2W/V8hx7tRJVZGbpaJbquXFgs0EZVOVkqjcRB1ZM2KMZti5+5T1pWVVlI5cfAn3cBcH6YQWsdUyOTIHEdrbg/h7ulh+PE92K0LfyDDu9jYFYAxOO1sH29jKVUJeH/eXZ/n81nUuXXyNC8PTZFf3iFTKzKajWIe6CZdzmnvXI3u8zTDm+Q0c1OifHMV3fJLltVXaurtoOzbCbjHDnMxNuTIeixeTz0+EOlHJN3b42b41x8bmJrl6SVWJQp5JPlwhn8bncTMzM6X2X5tb2yQSKS2EEsvygaFBYpkEa+vrWuwg4K4oDowGkxbutQf8BHxefC6neFqoUhAhOkwG8rmMuqvs7O2yH46ofanklOdLZc22FYs72ftL7riA/sVMjomhUYrFksYXRGNJFhYX8be1aWZRZ6idseFBzeCzGGpUy0UtONrejbO0voE76GcnvM+NG9f54z/8Ayb6BrCWq5ozXi2WdD9WKMnev0rdYqIuysdClUezi2TzFXwuN6GAhy6/G1OtSKDNT6laI1eB3XiGpaVl2qwWRvr76OrsUoDRJkpsmxiY11UdLF70VqmOL1aw1QUkM2IIOFg92Gb28QKpaFpzrSWbsSPgozvoxW2BoNNKOZngYHWd6PYu4UKBS9/6Bk4DmKXg7f5Dknth6mY74xcvEpg5QURYeZsJj8WIvVgkMTtHZmlZIxIM7T7cPT2a8xfdj2AJBPAMDbC3fcDyzUf0WP2sr24xffEc4UyKuli/94TY2tkgEt3DYKiSz8bpCngopeI4axU6XU6cQFIUFBUzqZKL3pOn8E0Os7G7xc3r17FVjRw/NqnRCpJVLsU2ouY83j9CrVjmoFbk0dIC/roNt92NwWIjL4CCzabjYUHsRBNxLpx9ibfOXsCeLuhYcfa2UzKUWNpcYW1znYG+PoZ6B6FuplaXCvUStVwWh4CZ4nyzsc7m7VuYJddpYpyeC+cwtAcb6d31GvHNbbbmFkmHI7jsLvb3oyxvbOl68ERcCvxBfusP/ojtaFzdGL75wTeoV3IYs3GKWys4Ewfs3r6BIxXDY3WRq9rJOLxYhkcZeuMt1oslbs/P8+TxEzp9fv7pP/xPMWazVPJ5ioWcujIkyznS+TwbSxvE9uJYKxaCtgA+i1OzNoPBNsKJMKMz46yGN4kVkvzeH/42pXJG7f+boLYC9eVSQz1iFgvJprKiUYwn+2azVaqShXBs/L1ZgS/P9UIayu8EBBanhWY2S5N8lO9NHKD1d833Niv25bsQA432NEDl5pfsl5tkZCtY1AoUtQI6TSCrFdw6CiB8EQgk7z0KlGtVrLQesxXQagU1vy7B2ApUNT+/eT7NfmgCaE0Fo/z96xCMh4HUFwGOh/voK0BUHKf+4ykYm1X3R4GDR19nqcavNqwwNVNICEbJJBLMqKFgPHkkwfgVidgca81r+x+TYPx1ScTWMXi4b34VkNz63qPUtS8CQ1/UPikYaBI3reDnUYocOY72q4LyX42n5mc3v8v9L3NDM29RlGfi5FzI5XBI4ZEUnjscWuTQVKc11SfN+0j+Jv+Li0pzTpK5RtRp8p6unh62Nze/LIiQtglmJ++32m1KwElkh3yWvF4IKyG7hDiUfzdJPGmnEHmCIXaGuggfhPWZX8jJZqGCYpYuF55gkFImo8Sm/F2esTVmxOlUMkyILFHsye/lWXptY13tPeXnZj/LdRTCTAhGOWch2mQfK45pMv6b5y1zsxxL3i/Hl2dRKeYWIlC+pA1NJbm0V44pfSrEqczt0lcy30s0hRxL+kb6Ttopr5E+lfOW79InMqfLeaodd1DsSyv6ejlvmevleDJvNb+ac3xTTamEnuwXlehp2J/vbm3p8bt7utXWT75EcSjtlNdL+3SdeqYYF+JUx9AzglHcLKTt8h75EqJV2iUk7NjYmApRdqR4PhhU4lTPV9otBGN7u36OEozPjqsj95mn8mFi5TAB13q/SYzXYXLpMAFzeM1qJRJb57zW3/+N9zzHIrW5vjXniFaS5ajPbZ1bmnj+4TlA2/+3IBh/1Tr9vLX7qPmpSZoctU9o7adm3zfn9qOuhc5dQiL/CseBo9qnJS4tBHJre1rbffhzD9upN9t8eD5sPd7hNeAogrH5OYf3LEe2/QV5x81586hzONzGw9fnqPF9eK/Uutc5isxsXdNax1/j37LGf3VGh+/Ho/qsdb91VB8dJtoPv+ZX3bNH9e/f5ncvUjA217nmnCRt0utkahRayVdrBqP8tqkMb957ouTXDFWDiWrtK3V1czxKP8h83bgmMhXLXqpRJCjYlc0uQrzGc4X2yf/yz/+LulT4SvXlf/YP/wEui0ntpaTy80sFY0UIxlWtUpaqZSUYNQy+ops3ufEaeQ3PAqKF8dRqRfOXFV96cs+sQWSyFsm+x+dRQEhvBPE+fxYOqxYkJotuBMW6QqqXJWReHnAezz5VsvHEzEnagu1k8gUOojHWt7ZU2SgSe6lkmpqYUIWQ5pvkc2q3KA+QascjrK7ZRCaf1/DkcrmqSgAhKaRS12K2EM/luPHooVpX2sQ+zWhWsk8WLKnmETBaKqjFIkA83fd399V7PBqOUC1X8Hu9dLS38ejhA9aWl3jv3XeZnJzQPpBzEZBF/i+Wykg8kzwkSwaeuV5hefYxJqpMHR9vAI42K0aLjXAswdrGNh5fm5LAdiP0dXdrZfbq8ir9fQP0DQ6onePc8hISBD0yOqY5mbvb2/z0xz9mbHCAXC6FPeAj2B1Syy+ztLduZvnabQo7+wyHQmpxdfvebd7/9rcIDA+zGE1wb36e3XicXK1Ke1ePeq6fOjGtdpnhrS0y8Qj93SHOnT1DLl9mYS1MplKjKCBBOk5Xn/i/F1Qp5pBzAlWXPpx9isfvUxJGFC65RJp8LEaP381oXy9Xv7jC+sY22ZKETZsVfO32euly2snu7VAzWuicOEnn+BjhQpqCkDYC2Ij1VUHsmez0dnbRJ4HNDiuPH91ndHyU6z/4gYI9ojxN70c1zyoaiRCNx+no7+H0ubMMTE+p0ujjK5/qtje2vk1hL4op6GczGcMbbOP1S69yZvKEKgpMdhdPPv2CVCaHzetjJ5fh7e98QE0Ax1wer91B2VQnU5aQVBOGeIY7P/wp5nxRLTS9fSEmpo+ztbNN78iggn8W8YCXCjfJEZD7SOx5yjUlNKyVulqw6RRiaMihdW7NFpXYsIQClAsFHv3sY9aXVjCazfRPTbK0tKKkqrsjqJapv/37f6BkvVQfZGoljA4rLoOF7H4UO2Yqhhomn5NSKY9TwLZwlPUHt0nsbhJo72bwpZcp9XZqBp5YweWKGWx2AcotRJZXufvZNTx2D7ZyjYJsBIMeEnYDL731OgaTZHjusr29x8y5l3H3hFQh4DSbNYty794szpKRqtHE+d//gFLATtGCqnk88lCRleIEExWziA7Len9qbZAUN4i1r1aYqQNto2DA0Ajn1klSqjs0lRGkJtko2gmLFCdkVKU4/+ixWh6+evFVPGKrKcG1ZrE5glwmjsNuYe7ObR59cRN71cor779N96kpMpEoC1dvYotnMGdy+IMBosU80VqJk+++g8fnw2i3ES8l8NjtLF+5yeb9J5weHlcgs2IxshDdwzXSy/GLr5AqFPjsl5/it7gwlWuko1H+7ne+q+Nh/c4tvfbeUIDtRJT+iVF8YquSK3L/2h3m7z7kN197jcjaEoHeEFvpGHafj/H+UfZvPyUfS2N2OJh4/w1u3rxKNpFienicva0dRk6fxtYZIn6wS91uwj/Yq1bGxWKFuY+uEDTZn+VkVrly7Qve++Z7LK2usrG9zeW339Z5cOHuQ3wdIUrUNDdJSMjI3j6Fehl/ZzuZeELH8EEixnhXP5HVTe3/6W+8Sz3QUBmoFK1ogEKZQjzGzQe3VPU25u7k8Y27mAc6OfPWa5jtLsqpnGaMyhxXddpIm6qqAl2cX+DDH/41tWiMHikSSabAYqF7aFiVfaH+Pq0sFTWS5FvWCjkunD+Lz+9hc26euat3OHX2LO1T45TdTmouByWxPRR7Y7FlluKTmvxsoGyoUDJUqYpNTLWu649kEjoxsrm0TL1SZfDYMbWDlMU4X6likwcZWX+LRSzFGm6DhWu//JRfXvmE9771G1y4dJFKOIYhlZHeYPbRfVw+Od8M8e19pk6dZm1nWwtoJOd15WBHH5KmBkZod7Zx9xcf4fB76Tw2xNz6Cr3d3QTckpnhwO1vU7Xngzu3SKSTvHz2HKZEngcffkbQ7KBkNNB78TQdL5/g3/3Vv+fejz7mtVcuce7d1zF57bjdDqylCuvXb5Nd3aTT6yOVy+Lp62I9FWPkpdP4+voxmKzUJCMzUyA2u6T5Fmvbm3T39+nD+37kgOGzJylYUbtgsUOUrLJ6tU5Jcm6lyrwoFekOsms7LN28j0CQg1Nj7JczbO5sMXl8Ssm8ldVVxo6NMzY4QjmRYXl+QVUul3/zm7i6QroPEMLDJpl9shHLZFi9d5dcrkD/0AhPnswSzqV493e/Q90lILwF216K+P0FCtEU7tEBvDOTir5WZX4uVyCZY29+RYuV+icnSGXTXPvhT9idXWagv4/BS2dovziN1WLDVjOSisT43vf/Arvbye/8vT9SUlWUUeIy4DSYMKbzLN+8p8pYv1hKUqfzpRno6yIpwJmocGoVrMUCBrGVSyQ0F7guGVoVIw6Lm4rTQL3S6PPlz29Q3Amro0LkYI9QoI1SsYDb7yNazWvRluQOx/b38fjcxLJptUUNeQKsLa+Rp0bCCq99630cYr00t6REqWdijLrdxv/6V3/NXixNOZnFabTw5quvEersYHZxnpGJURxuJ16/m2I+y97uDqZSiaAo5ctV/EODWIYGWT0Is7IboWqyUzfb1K1B9ms28fuXnBq7i+6BTj66/SmhtiCuupmXxqaw1+oUkglM5roW8Tyaf8rsyhpvvf8BC0sb/PLzL5RA/6O/90d0hboa+1OTiXA0xvLKCtsbm+QSKaZGj2kRhJCIUhCRK+d44503tPBI9njj48eULBNgIxmPMz0xwUBXJ26rGVO5qIpBk9lI1WpUxaZs7WUtNURSPP7FFTYXllRlZejw0jk1ogotBeLEUruQw+Gy03digrnrD4g/XMVmdbAcPcDS1U7fyUnuPH3EwcYWY32D6gohhNi3P/g25mSBPm+Q/XRSFe+egT7StUYm2lTfIO2FKvs37uKzmOiZGCGXS3Pl6hUlIWbeeQ26A3z2+CGxaJqQo52wrAuBNiKFPO3+ENmNMLVync29HXxdbWrlWsmlcYkDrwFGhgcJhNrUnjOZy5EpFPG1tyu5M/tkXm1MZeEU95HRsXHNExXnB4kPWF1e1DFZr5Y1h3FifEytTp1Wk+73n87N0tPXS09fP2mxTLRYFRyWAkHZf4stpuyn/S4PPe2d3LlzF4fHpzmMkmXpcLmV6HVYLVjMBhwWE163KICFFLFRqlqpGc0YLUb+7M//hJs3rvM//Y//gxLaTs2YNalSwu6wUa6VVLEu+4qiWu7ZSaRzLC+tqRJzsKcbm7o9lBqh9xYbNbONIqKACPLg6hVymYyq9ESNIPuUQrWsalnZs8uAEcC0v7OHVCyuTizz+5s8WFwgvLWP2+LEY3fpHloe6KLJA2w2UdCKktmIo1rnjXMX6T8zo/sIY6mEJV/k4PYDVh/NEmxrZ2BaCk18FB1WrG1eJYllP2oVG6hskcidmzxeXaCnrYPsQYydtW3GTp9i4NxZ7ty9z/LdpwRrNrU7zxur5MwVnO0eIumYBNLSN9DDztY6LruF2MEer75yTq1SHTUpGtkkvLaJw9qGIzTB+LvvUOtwUxeW1GFn8+kC1z+7og+tF9+6TDyTZWVpCUsF+np62axliRazXJo8xVhXPxajTdXsovyU3HFHwKdZpfd+9kvaqmZsFRidnmTswikMHhs/+ujn3H76EK/HR3+oF2PNyPDQCM42H+urS7RZzIw4PZRW1ymurjI8OkTB6SDtsOAd7MM31E8qGuXJvQeEAkGGJqbAYObu1evcffSUvBT6eb2EMzmi2QID48e4/OZb1Ksltlfm6ffZ8JWzOONhcrOzdNWqZMMJcAXYqhowjo4x/s0PeCLPWoY67X4vy/fvUYtGeO/8K1ok1eYNMDI1rS40W5EIP/vJL9hY2cJudGDHhqVuZmxwiJ7eboJdbYQGO/l3P/4Lzr5+jkuvvYLIR00mWbNKuv8QwLX5PP8lGSbzraGRwSK4jdVq/1Lh03yTwQAAIABJREFUJc+xTRChmbUo7xPQVfZuAsA2QZiGlVxVgYkGRldXcF7zxa1WVc0IXiB/l717k0RqAkutpEcrkNMKSh0Ga1pBrl8FXD6PJGlWrTfJgCaoJe2R54rDCsbW2IXDYN+XffGsUvwwkHsYNP4S8HqmbGn2WxPMkb5rFnELcL+0tKQfKRmM0t4XcH5f2mM1hRW/Djj2IjC0mVX4PAD4ReDl1wU29Tn3OXE8h/u88XOjil/GmUQNiEWq4ErSd8sra+SfWaRq5pDxKwWjFM43gLZnR1HlYyOfSPCuJgX26wL8zwMTX2yS+2LlzlHAehM8bSUCnve6w21qBbFb3/8iIPR594685+sSjF+C/c+UJ60gcpMA0BxFvZaCQRpV/SZ4X6XUsGgTbM3lalheimuBChwEB6o2SGb5EjJwe2dHiTyZa8SOVK6r7CPktXIPyXGlPUIwSYGTOHgI4SUkmjxXCIkoJJy0S17rdrn0eAsLC0pcqfqvVlPHHr8voBbtTeWkEH/SHplX5Xfys6+tjXg0QjQSVTWf2LRuynsDfrUmFQXgQSSsuKy8fm5+Xsk8EU3o9X2m7JVIKNkHyZcQhWKlHezsVAxIlIpra2tfKgH7+vp0LEtbbGaL9osMbDkfmZ/9Pr+eg5BwQgaKBazOxYjbeZnd3W3FT4JtbUogSn8I4Sl/X11Z0Z/7Bgb02qyurmq/SByVYCjxeEzPSfpYMFhxD5Fr2ySG5HNEUSrHlTgTBcIFFxZHOenzvT11WZE2yfsE7RbSUj5T2qMZYY0B9Mziu6EWk/tWXmd7Zh0r0Q+5bJa+/n61qpc+GxoeVucoUU/KdfR4PXo8+T8SjWkBoMy5stY1VGjijiX429ezSFVniiMIRmlnk9B43pzaur61roPPnRME5Xo2bx61NjbXgNZ1qYmRNdvQ+jmaK/8sD7V17dI+fpaJfngukte9yCL1MMnTev8/d/48dE7Nzzz83qNII3nNYUFUK9F3mNR74aL6nAZqzl2L6qz1+K3W0c22NMlo2VO1KhgPH/7wetx63q393jxeqwLv8Lz6vDm89Xo0P7/5uxcpGI8i9OR3RxWWtJ5X81q09nvjfV8pPVtff/iafnUedUzmhvKutd3N/nzeWGrtt6P2GEfdB1+uWS05wy86fvNvL7q/X/R+JRgb8sDGl25RGrxb85jNvaFwctrnh9TLwnOJYEqIb5nDNEvxmUBQ5jNx6JM1RAQU0oWt5KocT44v71c7cVtjTZXCLeEEZa8lz5HCvZilwON//uf/ZX1xeRW7w8U/+Pt/Tx/oJUPMLxmMYrcjjayWWV9dobszhN1uoVwsfJkNKGuZVHsIMfGVirExmTUa16h2bPzcmGBkMxeJHOhnyML85U3+bIJuDERDo4ryWT825ZhyDMn9aWsLMX3yDOF4knylxvzKKmang0RS8h+8nDw+iUNsTCoVJS+V1TYZ9CFUSBhZQDS8UhauZwaz4rOtuY7lColChdn1beLJtObCeF1uzVST8GjpF1FIjg4NaUajVKFIldDuzjZrq2tKtsrx5diiEFxeWyOTy/HG5cv4/D5qlUZ1nNimyYbF1x7Uv7vkYpUr3PziC/p6upieOaFhpc2sDA2iFkAbA6mdA9YePqYj2EEkmdIMmWPTM1i8XhKFHD/+8BdYbDZcnkb1jYBIT5880Uy9cxfO8Whulu6eLqYmJ0jvR/DUjczfuMXB8hoDoU7iibha+nQN9WNtD7GRyrETiTJ+/LikfmMQBU+1Qji8T0dbgGqpQHvAy/jwAF4BbIsl0pEkayurqszxBdvwhzpo6+pibXeXR3Nzak1WKdfwun2aqSXEdWd/B+0dXhx18IvFQS5PZH0Lq8FIQiqB98NKBks/SN6KKC+QCjABt7o6WF9fplLK6edLBX2wq4uekWEGxTrP6+b6x7/EWigy1d1DZGGO+9evYbKZGenpo5bJq5d8T3+fqktDXV0Ee3sYfe0C95bmdJxsLa+wu7hMzeagZDDzm9/9HU6+LBkOMiaMmjd3+09/QK+3g4zByLrXwtnf+bZmgDpNQgxKZZWBiqFCsVrEYzKz/2Se1ev3aMOi1lgry0vsRA/wd3Zw/q039WY/iMdwdnfi7O2k7nboA65DVIy5ko5xyVekXpGkc0wur9o11gpijWFQq87rH/6C2NYOhlIDcJRNudiMScrK5Q++Sc/Z0xTFhi9XoWAuU/FZcZhsVDdjLPziBna/j6HXX6bqsZKuZhU4EquoUjSJ1+qhEM+Qj0WxhwIYQj4KbjMGuxlyZexFKEXTGCsGrAZIba1wEN2lYjcxcnoap9uruUDbOxFWF9eYOnlG712p1Mvt77GxtEg0lqJXKrtPnsDocSq5KKC+SLoTe2FcsuEXOaBMuGa5zyXgu67jpCyWdXrvG1XtaSxWVSEh+UliSStpoDJHWGtgN5gpVhob2Xu372pF4oXzF3RjLw8vNZlciwXtb0MpTyWf4YuPfkFhfZMepxvnQD/nvvtbSNpZeH2bJ1du0OdxM3nxPNHtVSLRMG39A5SKFTrGRjH5jFSqJdJbu6TnV3HkKxwsrODuCJB2GTH2dzD12gXu377H7Q8/52TvKKOjY1g8LrxdnZQKBZ7cuq05lW1+H3NrKxw7e5JhsTWslnl6/6Gqbk8NjxDb3FCVs5BOFp8bryih92L0Dw5jdtpxjg+xsbhANpGmf2RYlSHHxiZJLa+xNvuYkrHEwKlJBs6/TDlb4skvbuCsWPDbnKxuLWGwQzQTpX9yiu1wQtXpMxPH1bLR7nSRzmXZj4UZm5xgfWuDXCGP2Wohm0rxjffepyzVjQIm3rxFh9OOO9RBdHNDFdS5kuRTWWgbGtJ1JJOTbN2CZt/ZyxXsPSFVlhdjaWav3WX34IDXf+c7GEN+0jSyIp7cuccnH/6Cy9MzlLe2lawcm5ikfaAfV28XeVnLKhWk9OHxtZsKLk/NTGFs86oyqS72a1aHJN9TddvI2AwUDOCxNkjuermiBH7NbtY1UbIXCwcxcskUgdE+TG6bqjVlLqvXqhTqFXUOMApKXRSS20jd6yQngEjNxNL8At/7i+8R7G7nP/njP8QuxSmynhVK5HcPuPHxJ/pg1tkeopzOqaVmvlQgODZM1e3A4XRRSud4eP02FEpqZ9o/OU40GWFjbZWA0018J4zb7FCAtlyvEBztZzO2R2hsFE/FwP6dJ1jCWYw2Gz1vXsB+9hhb2SQ/+D+/R29XPx0j/ZwRq8pqGVcuT/rpUyIPH+G3mdnZ31awN50vMDQ0Srxax9Xdqw9pAZubgNFBuVrn7uIsbX3dTF98Re1gI7E9PJ1tujYKOO3pCCgZZChWST5eoZgr4B3pw+H3KZG3des+d27f5OR7r9MzMaZ5aRajhXQ6g9Hjwur3aT7z6q1HVJI5Xrr8qmYoV3NZkiubmhUSfOkYtVSapS+uI1YPnlCQ7//0R1x4+zIX336DTC6D1+WhLs+yxRoWMVi0O8gl41pM4XC5cLu8WtBUL5XBatMHeiHrr/31T5QQ6h0eoP/0JENnp3XPUEmk+fynH7GzsUMml+fdv/NtBqcnKdkke9qISTKdKw2L3Vsffarrz8XfeAdrm1+BeCnCkD2Ly2bDUK2w9vART69dY6Szi3I6jblcZai3n11jiXaPD1Mkja3cyHK0ulzUzZJjE8bREaBjYoRwNsnB+ha9BgeVdIZcOU/JYuTYyVMYS1Xm7z8inc/hDAXVhr6wc8DO7ILuEUMnxwi8eoHleInv//UvKGSymo0iRVWSwRKJx3R/mBW7JrHAL5XJ5fK6f/qt3/oWXpsBg9VKvgaPl1ZIZvNY7E529sIMjww3bI1cLs3TzCaTvHLxEt//0Q84d/ol9tc3sJTKHO/vY/HhPWzGuiqoV3e2+eD3fp/9bJHP7z3C4HTh6w4yPjzMmdFJVe1HYlHiJVFnb2u+nttkIbyyztb8Em+/fpmJyQn20zGqdhN9/X1878//nMuX32RkdFwr/Pb2w6rAF7vsk5Pj9AZ9qt4P+jxkBTTXgh8D9poBR7nO7Z99wtrsguZkV21G3vzme3QPDlDLFUhsbTN/7XMwVjj/3W+xePsJhafbOBxeVlNJRt9/A3NXBz/+6c9Zk+pqf5DBjm4FyBLZDNHwHgGPg7qpzmZ4H4vXR6h3CJ+/g3wqx7G+QXVtaPM6GAgF2Lt7G2s6o0V0wZljmI8NsJhLMTu7yqA1RHY/qYCsrdOPryfIndu3Ge4ZJpsu8vM7V/ju732XNoOR1Wu3mGzvxOmwkKkVGD15nJIJzfRMlfO6Fq7PbVIR8kTUtRYLnWKJ5fZQq9aJR6Iszs+rzVmhkNfCQyErOzw2YrtbaiE8OXlcwTRZMyTDUcDLcq3G3PxCI+PYbCGRTDF9fJLuYDvX79wlni9QtTnIlKo4XF695yQHsJLLMjrYy2BfJw6raCYNGGxSnZ+lVsrxf/8f/xu1Yo7/5r/+r0inJL/crg+ssq+XJ5J6vaSFI0Iq1bE08osMJi0akWJR2SMI+CWKAYvDpjnyJelHKWTT+8LGo0dPdH4aGhomHItoEWFvXz9uyVSSitBykcjBgVrJCwjm6e7BLJlLkhVeranCUaTWUuA00NeD027FKNae8jAuWaSS22qzUJMMaSmarBu0YKGezVOTvfn+PpVsBpvDjn+gn5rZTF0KH2s14o8esjc3q8r9YN1EeStCKZWFgB/3xChP19coiRq+rVMt6kumEq5eJ7aQlY3oDsVamc5gkEI8qZmjsg+XAiOL24fL20Z4aYvE6i7pZIXOkVMMXTiPodtP1iJ52VV1yJD55smDR9x6cJ8333uXx7PzlHONLKfNZBhnwE2Px88H776LpVIltfz/sPdeT5Ld+ZXfJ713VZWV5X11mfbeAGhggHEEuEPNjqFbclcr6kGr2Ae9bIT+Bz0qFCFFKGJDuxQpkrNcDjkGg4HvRqO9qS7vXZZL730qvr+s27jIqeoeUis9qSMQ3ajKvOZ3f+6e8z3nbCo1vD0UoGw1Us0XefCXP+P5p3dwhtqoex10nhjiwo1rTC0vMbezpTLbOwJBzNkyuViCSEbmqBrlVBLzfowJdwBPsUwo1EY4FSclpJzPzcWbrynr+Md3H+D0BAj19JPMlrnz+Ak70bhSykuhkC3YzuDkaRxevypQdcg7cilNPRtjpN1LR63G3t37uA6StJos5KpldqWQduIUplOnebQTRqpIe/xOLvSEWL9zm8e/+hBL0UCtaKSzZ4izb72D1e3lg48+E8Ei5ZqRpcVVgq3tFIsyVsycv3yairXMw5kH/Mmf/SlO1cckL1YskQRoELCgUeWsWSlpoGlNxx6pamUdoKcHuTQ142+AOkJSHgIgejBGXus12y79d14AcIegkh74bCbCmsHAV+U7HQfcNIOqGgD3svOJWrrhhnJo2XkIZKt0GgVWNPALBVo1kKuGW8ph8XUzQKgnU/Xg06HR1wuwTIG+h8WRAuAIhiFF2kJkSLGU5JFLkbXQAF+hJ1+/c72i5mv3+BKm8Khn9DWw7Bh1hx6k1Csx9VfUDEi+TCF4lJJAD64295dG6zeKSRsZiwK4SW6lg9m5eYrlinIlEGcw+b1GXAnBqKy+jiC7jgNkXwUsNgO22nHUNb/qy0f8/rhvKQBSUwJqAOQhKNnAuo7+oycK9M/kOHC+ud21o2r3pSnRjhpH2nf1baAVEhx3fc1ZevJM5XkJ2SXEYMOzrWHDLBb+qljhkFQSMkQb55IPKGNkc2NdEUWytqviQINBjSUhyeS4Qm41igbEKKmscEWJj0mlMsRi0ReWskIGiIW3RAbF4wmSiXiDSKnX1T5FcIz2zk6lGpQ2kaIiIfBkLUseZs0KAS44nRxLbEaFYNw/OFCFGkLuSXGlfF4+J+9FYhEq+2ctI1c+JwpOIUHl/oSEFMJQ9iBazq78LQSj/ExIVM16VNpA1IuaOkXIWbEx1YBneScWnFblJ0YijTY2GtX6oshUv59cLqtc2eTnsk8TclBlHB6S9OIoIcRvKNSh8F+5F8mLlGciSkq5X7luhRGbG9am4u6Qy+bwej2qHTTQWj4jDnjyzMRVT9okn8uTyTTIVYnYkAxnEZTIPWjkiqxf8rNYNKqOJySjiEnkfNJ/RJ0p/4U6pPjQRCqZVG2lrVPivCftKt/V5qHGmtMA+JUloG4O1RN5Gskk84r2R8av1ieb58PfZo7RPqP/7LHEhc6K+WvXdUiyyfnlu/pinhfr9Ysil6/PHS+KjBq74hf4vhAXGuFxHGmobyft3psJKG3e0K/zL9quaa3SzyP6ueW4uUc/d+mP2bwuN59b8RyHQijteQtJ3OA4ai9ING3dEHxSs0LVVGByTP3cqLW5fn3UbOiPm2P1c23z/Nw8d+uP0TzfHvV8tOO9jAQ7bh3Wr5fN87i2vjQ/E/mc3i7262NBGWGpP/r71K9Vzc/+qOPrj3nc2NIfU38fR43Ro47XPB71exF9H9fGxnHrnH4dbD7mcc/kxVjVjQvtu43jNaxQG32sEXugjqWpaxsNfLjP1Aqrjt6VqOKNw/1tc1srhaRuj6EIxuU1WWhd/Ms/+WOlYCyXCgT8PlWxa5ZK3YoQjMt0tLdht1sbBKOo+FQgr1RuHK7CapaSE2jSSmGfG4u+NngECJBKskQ8SktrQEnzmxvnuA6gbrdWUy9QiUSayZPnsDrcyoomVSxQrNeUPags0F6HnWI6rareZdGTjXi1Xmt4ckvliXjzi21LgwVtEKCikzGbVWW00eZifXtf5b7Iwj02OqpscRbn5tT993Z30dURUj+TtrAYTezt7bO/u6fChnOFAh3d3arSWeyc5HyycVHWjCIzLRZZXlwiFGrn8vVrFKslFmfm8DlcPH/yhOGhQS5ePK9ALyHyJFdFcj8EzhCwIL2zx8rDp5SLJWK5POPnzzF8+jR56kwvLzM1O0fPwADpTEZtmiYnJolGIzx78lRVZC2sLuML+JRyq5LN8o2rN8gdRFTWjNthVxas4cg+a+EtSkYrdYtLWdUGpIpJ7GtqVdxesWco4HE76epsV+CNy24ln01TSKWoxOMM9PTR2dWNxx9Q6otcvc7K7i6LYqFgMOFwOBnsGcBcMyprRo/fRVu7j6DXh7VWwyR2DAKWyr+ps7m8wtbyOqvTc0oRZBXQyuMm77WDy0JnZxsuk4nYpqgjxBrRyqmbr+MeHVAA6rQATwsrBItV+oX8TidJJRPK5lIITqkcHxwcVBZ2G3t7Kq+w++Q4aROsR/c5OzlJeHae9ZVtWtu6+NZ33iM4MkDJXMZgrZNZX+Ph//l3tJhd1N0eHhQSvPdv/owWd0CRW1Khb6AmmJNSnpgKRaLL6ypfrtVko7dvkAeffsZ+LIov1MbwyIjKpUzm8rj7uui+dh5Tb1BZ1ZolhydTIrMeZnVqmpqhTu/pU/gHhzHYbFTzOcKrK8xPTbG/uUkmEceiFkijqj4SJYFUt11+43W8gwOUY2myc6tUnHVcJ7oU4VFYi7DywX18oXZ6b5zH0OamapaKUJOq4JdsvNLGHjOf3CEXT2Br99F77SzOvhB1u5V6oYJDem1RMjctmEpl9r/4gvDKImanjaErF3D6fYrIz9ctrK5sqqxRu83O9etXMTus5NMJCtU6Do8fh9fbsIuVQPNkSilPrBaZk4p0d3YQ6mxXCp5MPovTaldZnxUBc4V0NAhBU8ciStgaqr3ygtOZjWqOMEoVfKmiNrvPpqZYXFjixrXrhDq6sBmMRMI7GCVbcW+P5P4eLZLvUCmzs7lObjeM226h/eRJ+i5fA3eAVDSpyOh2laXZxr3bH7O4vkowGMJQM3Pp0mU87V4ykutXKlLZjeCqGilu7ihiJlIrEM4nGX/9Kvfv3MOYLtJu8yqb5r1kkstvvIatpYWFu/fw2114nW41XidvXMLWHqBQLvDo/j0iq1ucGRxSCi2xNE7v7uNul+pOM6ndiHoH39jfZejCGeYXF3GabbT2dDK/ssL54UkSG1vsrq9Qc9TomByi/+I5ynUL1f0cRqNDgRmR+B7ZTJSp+3c5ffYiM0vrKmf2zbe/gUnUVFaLqgItCalotysbTrHFFlJO5lPJUqi4fCrfdP7uHfzUlZpCKjoHxybYjCcUYf/au+9RE5y4WuHp40dsLa9y7bVrtJ0YpF6qYEgXWHkwpbI2B16/RNVlVeo7h9XJ+3/9t3z+4cf89//6XxFw21V2w/L6OvF8lqtvvUkgFFLqc4vBRCFXIC85vvEoW3s7jI6NKhXXxuKyUlq3DPSwEt0hXSwwPjBCfD2MxWShtadLEZqiLCuns0x9fldl5J59+wYt3e1QLCnyvJTN8nxhBq/Xh9NgI7YRpi0Yom18mIoQmNky//C3/5lnTx5z6cwZLp89TUcwyM78QsOSzenAarPi6AgS6OhQ6+L8vQeqOrRkM7ObTnDi5Cm6u3t49uipInwkvL69u7NRYVTIY1R2ylHqxSolsQ33OPCPDzM3/YTV9XUuTZzGHM+RXt3FFwoRODdJwm/FEmrjl3/9S5XF5fC5OX/+LNZCgdZqjeT0NDtPH9HR5lVEZntXJ/FIArvcY6aIM9RJtFRQxGpvqAdXV4i0qa7scmWO2Xw6pSyCxdq0xWTl3tNHjH7jCj3dvew/XyZ864ki7fxnRhm5egFPawv5jR1ikr/R5uNgfw9KFfyBNqLxGK2D/fgHesBsobqXpLifwNbagsvjJL9/oOx7U+kU53//u8qhoLC2g0msF3MZ/uJv/pLv//hH2J0OtlfXFKGzvxfB39JG/8RJBUAsPJnCEIvjdTjpGhqgLNmasgMym0mkpCiin0g0wq3PPuH0xXP0jQ7iCTRySjIHcR5/dFuRvPuRGN/4/j+j/8Jpyi6bIhOFXLSJcjOeZPbpMww2M8MXz2Jy2DBJAYkRleliF5K6Uia1u0d4foH83j6uWp0WIR7LFfajEUL+FjK7EdxuD2WxXbdZcfp8bG1v0X/pLIHJUaVoe/CrTwgmxcLUzXb6gO6xYTrOnKFeNZBc2yQbjSrys5BKU1zdxp4rqfWs3O7Cf/Ec9lOX+fTOA3VcATt293a5fPUKg8MjtATbVRFLvlAivLOHw+lRWYUnx/pxu8yqICpfrnKQSFAUIFAyr2MJQu3tpBKNvENRdkph1siJMf6vv/3PGOsGOltayUYimEslelp82Aw1ZqenyJSKlK12vL0DuLt6qFhtGKxGTgz0M+gLcrC1zfrmBnlzDbPXQSKTVGrsajxNamefvq4uQp0hPKE2tmJ7XLx4gY9+/QHBtiCv3XiDfLHC8uoms7PzxCMRutpaVJaksZznu7/7XSqiLhUb0LpR2UwebG7z8Isv2d7YUFXQuUwaj9PJhUuXcIjNYyxC4SBMIZug58IZAjYfu7efEY2nCJ6aoNoVxBpo4/G9x8xtbnL/+RQt3hb+8A/+gIDfSzmXIh3dY3r6sbJUDQ0NE82XqRqF7IZWnx+rsYbf58BSzLLx6Sf0iOV6oYRrsIf+m9eJ2a3Mzq5hipTJ7aXUvrnvwjhZU5Hp+WksRjvXrt/kbz78OdlcijdGJsjMLNJhtJLMJDD5Hdz4zjeUI0VGQKBqFbvHRyxZxBlooW6zKgcMq7KyrTbU37U6G6urKuvHoVThFdpa/fQGfazOzyg7Mp/Pr4qqBBQSwkqKhaQISIoVZC8jIJO4onS3hzBWKjyfX8Ds9ZHFyH4ipZTTTrtDKeUruQzDvV20t3gxUFHFIDWzh2w2T3h1kQ/+4T9z5fxZvvutd6gIGCkvTfKWq/ZOYqVeUeQbRousUorwk+LDuhSnmMXpRGweC6qYUQiaohzfYFI56pIDLSC3qDK//PJL5dTSNzigyHe5T2UftrutFHvh7U0mJ8c5feaMUsKtbG3jsNvUuWTNlXPl0inOnT6JW9ZYUc6KkLFUUso0eVeTAh7JFxNLapvsoLN5dhfmWX7yhEo2TXuwjYkrlzG1BamKmqxc4t7f/gRnrcTkubNYcyXCXz5UBUW1gI9sm4dHM7P0hzpxZAp0+XwUKhlcfjPuDgclv005lhjFrrhmVvv6qtPORiJBe98QTmcL+e0Y5oqRVM1C++hp6m1+Sk4TNYuBeqGItwjZ7X0ONsPcefRA2fiHTgyzFQ4rQDiXSkKpQGRri6vXr1KtFHn4qw8Z6etj7LVLZIs5lqZmSDxcgL0U+4WscunA66ZtaIAb33uPvWhEzUcei4PY4iqR7bAqNMzl0xjLJVLrW7hLVVW40BZsJV3OE8tnMLsdXHnrTWo2OzNPp1nZCDN+7jJlm5tbt+6wub9PmQomj4PxGzcoWmxgcyilNcU8xdQBLlOFU4M9tJTKzP/iQ0zr+3TZHRSreWJiuzc2gXViknlVlFGn3Wqg11hn79FjclthvDYPeclU9bYwdO0G5Vqd2blFKnWx76+zsb7N6ckzbG6IBXQRm8fMVnSTuqPOD//Fj2np6lDfEWBVCu2MqurYcBh70nAkEtBUuX4c2sqpV/tD80I9QKm9q+tJK/2/G8B+o5q8GawTML35Xf8rUPMrILYZfD0OmDkKtDzus0cBunoAq5n0aga4GrBGA1hUAFmtAS7Kuq0BtQ3njcM/Wo6NDqPVt6MeYNPOrQAgBVx+pWTTrlHOpVn0Ca4gBKMA+jKHCC7z/ynB+MJO96vbbQaxvwK3vg7Ca0Ce/vP/FIKx+Xl+1Re+TjDKXPiCYJxfUHEX584JwSjPzaxIDGl3RQQc4mvNfeE4fOq36WtHfUafO/hPPcZRgOdR4Lo+i635XHqAtRmkfhkoqwdjtXHSgOrEPrcBZGogrX5uOG68vWp8y7E0oFVTVNQOySntd/J7PSGpJysaimQhGSsv7N5kLMl89BUZ1bCCa6iuG2Nafi/qDukaMtaUDafZrFwtZM3XsD0hPIVYkL+FrJNFuS0UOsy4rSkFoTZ2hYDUj335ncqmFXeEQ5tPLWZKIyUnPmXKAAAgAElEQVTkM3IPsr/W2lDLqFXXZDAqEkz2EnJ8fVsIMSn3JNalch7t99LmWoGG/F67LvmuRnbI54Vw056lxKq43K4XObnSJvI7RVge2qiqdUOndleEroyzckW1h3xeCFRNDaiNfbmWhg1rwyZbfwz5nWbtralS5XtKyQhKxaiRpQ0C1vSiL8r55Lwa2XPUfcv1aOeXdlDk0aHFtxxbqX50mYnN/Vjrv83r5FGfO4q8eBWhoR9jzf/+f0ow/gbhdFgYo7/25jGu/45+rB81jrXr06/Vr5pPm4kl/XyjP07zfHeUYk5/rmbeoXnN0q/58lnNFlR/X/r7bd7f6NtFGwfN86Ce1NVfr/ZzfVs3H087VvOzOWre1x9Hm+f1bfePXXea+6i+XV9GgmnX1nzuVxGMzc9Nu97mvqN/hkfd36v6WvM+4rjzvOrnWh9tvgZ9n3tZ+2vX2fz3cUV0zX35uDlCO542/2l9rvk8L+sPzfsE/TjRW+eqZy0E48r6Jna7kz/5oz/ELeqL4m8SjGLz2RE6JBhLBfVyKyoM1ZCicjysYBOZuOZ7Lauksp4QL9jDMEkJiZdqlmQipvKttKB37QabG13fkZWvcx3SmRy3PpeXcxtvvv0tBVwkCwXqFskUtCh1ZTGboV4sYVNMrSwwYoRYV8ouowCJpRLZQoHN7W1lrSpZPFLxJNculSqdnd0q60l802UREzsBqXoSdZnK3+nqUArMxgJoxioAer6EzWjh3t17rKyvMTo2Rmt7UB1/bXNDLUwqbLxYVJVQpUJRVSIJ+B7s7CCyu0s5m2d+elrlmV27dpVAW4s6r+Q3muo1Stk85roBqUEVxYVYdMUzGToGB/G0t5MsFvj0yztE4gmlFJKqxp6uLnq7uxV4XkgXWFte5ae/+JkCKGWDICDXD7/3PUVyiOWqKCYrhjpru1v8X3/7EzyuAKdOnCUpuSSlMm6vZEAWVQizy+1UVecTYycwUyO8tUG1VMRnt6vMlfZAQPn5trS34woEqIktZLHAwuYGxVoNnzdAb2e3AiJyyQyJZFqpTdrbWlU/dNptCmwyGerq+A7qxNc2mfrsNoWdfVrMNrCaMXcFWd7fZH1jVdmoeeoWQq42cpgYvH4V6/ggMUPDY3353iNsuxFO2xycD3US39llJ7avLA27g+20iKJScozCGyQNVXzBoLK3rAe9/Om//teUdiNMfXSHUlpyfkbpPD2GtctP2VySSyH2eIZiMkvRaOZxdI+bP/y+IhilCk6sLI1SpS3quUiM8Mw8+YOoIogk49LidDL/+S12wjsMTYzhtjtYuPtY3vSxBlsYeed13GdGSdSKSjlV34mxdf8Z+3PLSqVkCbZy6tvfZH13h/X5BZanZ6iVirQFW2gLBekbGcQl1lhCuBsMyppDgBazwcTsB5+RmV2g7DHTdf00re3tPPn4Dtb9grJpFZVL99gg6YM96oUCvv5eDH4fe7PLzHx2Rym+cFgYu36R0PgwBoedqliWGiQMu05JKt/SWeb+w19hy+ZULljv2Ahmr4e1SIS9XIGsyYzNF1BWxm9/8xukU3HqpQK+9k7qkkVqqCu72KrFzG40yp279/jRD37IyvIKiXiMU5IDZWu8KArpKPclVfyi1hHlr7VUw1qUrCyDIv0zhiplEQyZTDiMZuQ1YWZ2ii/u3OZbb3+Tvq4eDIIfZnLMP32m7O1KiSRdLS30h9oV+S0WVivry5j9LkbffFMpfosGGwaDqK5KmOpVDOYq9+/eUlWJoZYg9WyV85evkVhaZHVjTfmzZhMJ/BY7tpxk/wUxOe1sHuzQNznGyvY2uWSWUGsQRyBAJJXm1JkzqgJ35u49vA6Xqr7LV0q88d1vq0r7fD7Lw3v3WJmd59TIEPn9PYbaO9haW8cdasPr9pAMH6iwe8lBbTs1xs7yKg67E39ft6pibLEFSIXDLK3OU3FA9/ggZpeTZ8/m6O4YYOTceXJUsDssPP74I+Y/+JRrF67ybGEFS8DDd3/0fRydbRQrJcxKgVdrkL6ZrFKdNMIxJfROFBRula2ZmJ8ltbqqFLEyZ7oCreRNFqKlMqeuXMHZElAKoLXVVaU4vvKNmyrvUF7qrIUKTz74BKvZwum3X8co1fpmC0tPZvn3//P/RtDbwu99/z1OnD1BqV7iwbOnSu1449oNbAYzu2ubKoMuMDhALR5na3FRFdecPHlagdzv//wX9Pb2MTw5xidf3FLz4e98513uffIZTskhe+06NZeFitVMqVIhthamks7TMdqv5kpzvkQ1mSEeDvP4+TMFjLd6/IS3wgyOn6Dv4hmsMr9GsvzNv/8/iO7sMB7spM3u5MzpSVYfPVXZdXWXlZOvXabWHWJzaw2b34vHLC+uFgqVMqtbm7QP9NM9PMjO3j75ZJpaOksplqTdH1CVnzIXFdJZEvEkob4ebH43FYuBrdUVouFdRgdGcDt8VKJJtjY2MAVbCJ4cxeR1s70T5Re/+rWyoxlo7yC7uc2ow42/XmFr7jnBkJ/NvU3OXr9OVIoGohlafO3kKlWcfV3sphJs7ewxcuUCfedOKlBYcqzye1Hiu2GVe2FK5ni6NEfLlZMM9A2wdX+a2P05ZW1rHupk/M1rBPu6MaZzKsdU8u7WHj7GWqoqbGhubZmTr12j5/xpBSrtz61y/6PP1brYPTjA3soKtnSeRCJO75sXlF3u5uyS2sssL8yzvbnB733ve4qUWJieIxhoI7yzS2dfH6duvMbmzjZPPr3NcM1KXVSPfV3s5dKUJL/V4SCSTjJx5SKhsSFml+YJh7e4eu48mWgcT1srHo+/QZourLO6ucnJN28weOMiiVoZu4AZ6QL2iuS02sjnMxjE7tDloCAKJZMJo0VetIVUqKuMOFHRxdc3efL55/jNZjr9ARIHB3SZ3dSzOXKlAkavi4rNTFtvHxZR0IhS//xJrH0hZZG3+3SWyvN1bGYjRVsNV3srvo4O8um8ItDNBgPTU8/IRmMESwbc5Tq1comoqUSyxYv/yuuEExm2t7fUPuHzO7e5cv0adaOJ/uERJk6fVQUSsWSanZ19KpUSQY+Vod4QLreHXLGkrLBlPhDeRmw6ZG8ljgQyf1SFPCmVsLvd/PzXH7K1FcZpseOyWKnn8nzrzZukE1E++Pnfc+b8ObbEYmnkBAe5IsHeXjq7O/BZbbSKrWKhyP3791kIr9MtmcpdIZVdlzuIqdzS0eFhMuUCD54+ZnljnXNnT6ncu1jkgG++8y0R/bK7H2NtfZMH9x9wenJC2dbnkjFOnBrj+eYqpVyBkfYeTIUSH/zyl/SODPL6zZu4XA52l9f44oOPlPWt/JGMzFOjg2ytLOIN+Hjj2hvEFreYnpmm4nezuLdLKNiNsWQi77ARNdZZ3tulo62NP/6938VdLvP8i9t88uH7TF46T/+Fc2RtNrbiKZwOD0M9fbQHvJgNFWrZFLnlVXyIdXOKutdF68QYKaMo70oU9nPEoykKhjrOvjam1+ZV1ufGZpiRyZOkqnlmHj9m0OLizcFx+jx+SuYaBreNYF8Xif0IU1/cI+BwE+rt5Vl4m6Ezp7H5vGTFXkWiCio1VRxUK4vLSIX1lRV8fq9SYcv8VMkmMQnRNXlSRQkIWaG8yQ0m5SAg+efyfqEq6s2iWE7jtdvVPmh2cYnW3l52kim29iKqL7kcLqr5vFJbX71wFp8UmRSzSnX+ZGZFzZ1TD+4S391S+YuSFy7Hl75bUYSLgNOiNJf/6lSkPM9kwyzvF5WyKgAUhZIAjjIuZQ9istrIFIukc6LkBLfLg03eQQwmZcU/t7ConDJEpSlglrwPCDHY1dmpijAvXjinLLsiiTTbewd4JRNbuVXUGoreUpHWFr8i32W/IwSj2KGJIsHrFeu3eiP2AROmsnivFll58JC16eeUsylcUiDy5ht4BgeoOOwU8lmK8/PEttYw2q24jCaKuxGcLjf2E6OsxPa4de8er525QLfRTnn/gEohTTDgIZLcxzXRS8Vcp7i9T7e3TeX+1oN+8g4rhWKV8NwGZGt4WoOMvvUNqsEgGZuJdDGH1WAgUDVi2I6xducR8Z19nkmO7sUz3PzTP6SYTSvbHVO+SH5jk2h4h7rNSCSXVKTxiBSljA4QCW+xNr9Ea7qGv2gkEo9TMpjYEXeEXIJrv/cu46dPYinXia5vs/JkioO9XXr6eujp68Xt96u1IRuLqQLYjsE+svmMym73t7XQOzrK3PQss9NzHERTfOd3v09L7yD/4c//gt1ojP6eLix2K+PXr2MI+ElVK/T0dGOoFonubtDqtRPyOKiE99m4/RBPJI+3LiYGOfYNVTyTk7RduMBmPK6cBazpLJX1LSrhXdz1hhNHPJchbzJgDngI9vZgMTuJR8Vtx0VkJ4rb5lG2d6VKkfWdVZ4tPaPqqPNf/fEPOXnlgspzl0VSxp30ZZOxQfyIpVej1PY3CUZhuqQQTwOJ9IBaM2CoFRQ3LEW++o7+fV4jAPSAoXZMMSDRH18PDOlBKj2Y1gy0HQcWNYMnRwF1zSCd/rrlPJWqFCs3ImAU+KgckSpq7/Air+ZQNfUCjD5UMOrBIA2g1AA2PfinEYyHGO8LUPtFGx0C7f8lCcbfBoD7DUDzsEGbn5EGqmr3//+mgvHlgHWjel8Uig2C0Yjd7mB2fkFhPWeFYJQMaqVwrDRctsThRlMC6tSorwJl9QTaUSDdUSD2P5VgPO5Z6bG05nZ5GcHYDNzrAe3f5lzNoOtRQPZv2z6vajv9mJV3SHWtR4gzm/uqdk3yt9nyVf5d8xwkx5N+oOVNaTbQopozi4PWodWqvJ8KhqnUh1JYJPtsUf/J74UArNVpC7U3Cn0OMVA9eSCf00hSOYdWdKGItkOLO4100z8POa+Weyv3IteqkZaqWNrQsMfTnpt8VshBuR8h+cT68yuLz6/U5Prv6NtExoV8Xp+LWxdc4xgv5hf9RezCD13sZI4TYlFIWs2hTv+cm0Hy5nWmQQw3SGuNCNaU85rKUCu8UHOyitpqKFfl+uWPnhzUjie/1+bh5jGgPZ/muUvNJ02Kv5f12WbAv7m/Na9VL5uHXzYW/ykE41HzxYtx8xKCUfue1sYauSB/H0WW6a+teT3V1oqj1vzmfnDUHNr8PW1M6PcKzc+nuR2/xjXoHQgOuQ2tD8n3tPtrtjltPqa+bbX7176v9WX9uNbvO/Sf17fPcfehzW36vnXU+DquL+rbVd8WR/Vr7b6OasPj1kj9etD8mWP7tFLGipDtN9V0zXO7dt+vWqOPup9X/exV47G5T77sGvTP6bjz6u9Nf+6XkbfNz/2oa9aPWTmWft95VL94Vbto86O+n+uPowjG1fVNrDYHf/yHv49PMkaOUDCurSwpBaNDfl9sEIwCBquObzY1bDsOfUw1j/tGAGRDUtzIcRCwSMCywguCUZvwtRtpfjBf7+iNCGipIHo+NcfCwgrf/M67CmyPZbO4W/zK81tyIiuFPDZZAIRYlBxGOT8GZZUnC3e+WFK2ZLfvfKnyW4RglA2ogA2yuZwYGmEg1NGwV22YZavNaKFUVP8WVYNs1hKpJKVKSalJ6pUaDoO0T1lJ8YOhkFJ4VmpV7j18oAAH8RKXRXZ4cEhVwkuV0tr2lgIazp8+Q9AX4O7t2/T0djMyOoLVIeHkFSqlolIbir2eSeyOhGtNJxuhnVYLhVpN2aNmK2U+vn1LVUydOXcW8WSXrBaxw4lHY6zOrWKz2PG2Bkhm0+wd7CtQQYgVsTr1KQ/1Or0jAyTyGX76858R9LbiqlnJZQsK+G0LdRDqbmQwKouxSJTIwb5Sx1nF3sAAuUSc3F4Yt9Wi8m+uv/463YODZGoViiaUtaBkRTpsTqU0qxcFoKmxtLXP/Nq2Ul0Wczl1TWMnRjDVK7hsZkzFHIZMmvDUFJvPnjHQ0srgqUlyxipzTx4T3wwrEqleqJEt1TEHO8j5vBL2yPm3b7J1sMeH779Pdn2DkzUD10Jdyo4pHNnlIB1ntKcXa1VEMBUOihkKNqNSLCVLRTJOI3/83/4ZyY0dpn/1OZVEEbPTRee5Mfqvn8XoMlKKRbAVStTqRtb394nVK4xdu0pZcnaU4reOXWxhC1WiD54z/clt7Bho7Q4x+M5NzE4r2UKe9anndARD+B0uVqZmSMaSuD1ehq5exWC3sJOK0zUypGzCZm/dYWdqEX/VRJY6K6WsAlUMuSIODPR2ddLWEcTkcRIa7qNv8gRWvyjn8g2P+kodW67A819+RGU9TMZUouPyBCPnTvP8wROMMenzJgUc2s1Glh4+UsB896XztF2+qGxSF+49VICP0+elb2KEtp4uTC4Higlyu5SKMC8Zkdks83/9U2q7+7gcdoYmJ1hdXWM/nycum0KPh/M3Xqf7xAmshTwz9+6SjceYuHgZX2ubyquqmI2ULRZSxTyPp6YUcKjGVbHIibExVYXgcNoPKwarioCuS78ELKUa9mJNEYxiIZqtV1QGm7wkZA5i7Kyv8/ndT3nve79Dd0dXg9A3mTHlSzy59YVSwI739mEsFnHLC0Uyid/rYScbx97Twam33sTg8pEtgd3qoJKX70Mmn+LT25+QjsYZaOvEka1z+crr5Nc32I7t4x/oJFMrUikUqRzEMWYLSnEgNnNZauRNMLO8pMi16997j7rLQZvLSzGZJhHeV4SEZDXJXDMyMqrmsbpRwOMEz58+4+SFUxTSEUVE7q9tYPG5lKWbAGxDExNYpBCju4OavByJwtPnEZmg+Pgh1aGFXJyKrY7d76YQSXL/s7v0dA3Qd/EctHpJxA748i/+E5MlK4HWEM8ju+xWsvzOn/wYW7ufXKWoMjUdFgc7D5+yPjPHyPCwUpHmykUGJydRYaeVsiJrlj/+iMz+Pm1tQcLROGZ/gI1YnK7hYWUbXKpVeXbvripIeOt771F2GShXy5Qice7+4lfK1vrtP/iByjAq1wwUYll++uf/ifB6mNevX+LNt68pMLxqlUrJCi6jjYPpJWbuPmSouwdfe6ta60r5LKVogpaOTkW+7aeTtHR1Ktu87aVlaqWKyojYk9wKr5v20SEMLhtJQ5myxYTL7FDq3aKolatVnMUqGw+fsjEzrwj/FrHW8XpURkX3iWF8JwaomswsPJrhL/7jn3NyfIw3xk5hq1Sxu2ws3H2IOVMgb4XL33iDqtvDl7c/xd0ZZPTEKPlcjs6uHqpOBxVjnZLDSt1qJrK1Q3RhleLGHkGHS5FSqVKOmtnEbiTCtZuv0z7Yp+zSxDKwnspiyBYweVsobm7z8Wef0dLdxblvf5NKvYqlr5P/+JO/Zmd9i+9ceY3tR8+40NGDKZ9lZ2eFjsFOdmN7eH0tysa2nqvhbwmyvLnJyJVzKvvmyd1HtHaE6BkapOvEGLmNTVWkIM/FNdSjFBPJVBJjIIDH4SW5tMHuk3lS2SyO8T6Ck8PYPE4c+TJ2g9gXV0nefYzV7sQe9BHZ26JtqJ+Ky65UdyRyfPnBJ4yfGKNcKLL0fJqx1k52tjapdvio2K3sHkTYjRwgngMXLl9ieOyEymEpZ7JYXR5layr5b5KvK3m9z+7fJ78dxh/wMX7pAjWTWZEmVrONja0tovmsUlaOTIxx77Nb1KJJpRTvu36R4cuXsETzUDWx+Hyaqb0NBl67SEtfD26zFU9B7AJNmGqQrRZUu3tcHmWLLPoOk0UyBI3UhdyQSuVyGZM4Izydwlopq/62t7XNpD/I3u4OGWONjLFKmTrDvf1k9mNUy1Ucg52ELp3E5PeoXN/5v/+I5OoGHqeNaDJBV18vqXgSp9/PifPnKEnFhRA+mRLZ6Tml3DKFfOxbjZRaOlk7iJIt5Bg/eYoPP/uUH/3RH5Atl/nZB79W5NQbb7/D+7/+mLTMrUYjPT4np4Z6CbS2qcKvqigIDnOuVP6NOErIHkzWTwGGjCYiyTgPp54zODzKl1/cJ7wZVspryWw+2Akru9Dxk+Ocv36N7pFRHs0tsBeLce3qZSwCcqSLtDhcPHhwn8fzM/SMDnLx6hUe371HPVfkDVEGVcrsJmIUymUePnpELpVgfHSIeGSfb779Nlaxht4MKyXb1PScypRs8fnUnLG6uYq/p52+ji5ia1tYa3VuvP4aQxfPUizkFFEkexWxYg16A8TicZV5HRQ75lqFGxcvUU9neXLrDvFCBoNbbOernOgbJZspE7GaGfvWWzxeW+Xv/uov+e9+/GPOdnTw8Oe/ZGdtWX3+4rvfov/qJbbEir4KAY8Hr2RT5zI4TQZMoiAUekFAVwHpPF5y5Tpmm4+558ss7+yRsxkh4CCejuE0wI6o6KRq3edUSuy12w957/INrl64iOqoTquyLI1t7LD8aIp2t1/Zb38695z+k+MUxd5K3AV8PgX0muTdoFhkfHRU5dS6vW5qNcl4KDP18AGXL5xT+0wpZhPSvixZtQ6nKuyQ/bzYpUqfUVluUiQo91QqMzM/r4ruNvYP2NrdVznrPrdXEZDi0jLQ04nHacVgqHIQjXLv0TQup4tP3/8FHpuJ3/n2NxkeHFTWx2abUxGM8gYhac6yh5P5U2xPi3WjyjCV/bXP7VK2yFI4aD1UWoo1+MLyChs7YWVZ3eIP0NHerpxHxC54YWmFf/j5z/nuu+8qazHZj3V0hJQl++zMNCdGhpVqU8jYmrSXZFuJTazkwVoseGV/kE7jFnvZXK5R6FgoKmVza6vEXDQs01xWJ/V8EVOhTGJjg/lHD6gW83R0dzB4/gwVn4eS047NaMASTfDsp39LKptSRZp2k42LV65S6+7g8dI8z6Zn+eaVG/S3d7F96zalZJxeXwtLsj852UfBUCW3uUuf008qlmDPXKX//GmqdROrzxawVS2UrVZu/PgH5DuD5OwClkoxRY1A3UJxZZuFT7+gkM4wv7mmXCZ++F//S/YPImp/1OF18/jTz/CarZh8DpKGEueuXCTQ4mdtdUm93wXagrhSRXKrOxiqBhyBEItLq9zfX8cx0MGPfvQDstsHbDyaIrq3p2yxpWhD8imHxsdw9XRSKxcwSla2co8pqsJLi8+HoVDg8w8+Ym15XRIPaGnvJBxL0Nbdy8DAEDtPnivr6JaRQX74b/8NmWqRulmK2OpU6wWMxqqys7WJ01A0izFZpR6JYAjayBhL1IMBHD1dpMTJAxv2AlQ2DjClG64DVWMZvFbqdgjvbeL2uGkJ9ZLciVNIlwmv7FLKlPA43WofPLM0w5PFZ+Ax8tZ73+Lya9eRN3d5XxeyXN7XhE5U3kMvcPrfjmA8TiWggbeN9/4GgKsH4wQL0FukNoOI/1iCUb5/XBX8cYCbHnPQA5RHgczNgJuWwfhCSXVokafZlyrwWUcwqmM2pIhfy33SwG3t2vVAt7qmQ/xEPZgmmzBN1fP/E4wybTZwpt8kSFSrHVqkippbhTAqhdfs3AKlapWzZ8+rAljBrTRSQvVftcv66tiv6kca2PYqUO43wMjGJf6j/7yMaGi+7heA8Cu8WJtB5uY+13yRzcDi18BFnfKr8T2ZB76yhTwKZD6WIGnKpdPmFzm/UtkpS9LGWZrHcjNw2ugrMv9V1RykAa1apqxW+NA8JyliQPqPeDsdxj4pC1ApDquIXbldEYqRgwNlESq5tm6PR1nYy55I5kL5o1zUDvPrtHlFT9ypHCzBIQ8tF/UEmEZOKEz1kPTTyBRFMIp93aHiWU/myjGlgEk+I31fa3ttvIjwQT6jkUTNc7VG5GnX1rh+KahokJh6YkS7Rr3No0YIKpJGimTETUowinpdkZb6vqARpdp9aXP7i2IOcXA4LHTRnpl2Lu06tX6qFXtopFez4kxrI+3n2nW8yDGTdxEV2fWVElO732ai+LjxeBRZo7/fo0ialxEaGuF81IRxLLHxEovUo47z4vy/BcGob3s5ljxP/XqmtZNefXXU/WvPt3n86olc/bXq21WbD7S/5XPadR1HTmnzQvO1aH25+Xta39IKArS5R+5L9uNHnUe/P9KuXfuZXu2ltbe+f+rnn+bxddTcqR1fP4e/mPd1FuZH/Ux/fP15j1uU9P3z2D7X9GX9PPGy69d/rWG9ezTB2Dyv69e8l42ff8xCe9T69qo18FVj+1Xn1/fr5md1XFu/ah2Wc2pzvdZv9WvtcX3iqGvVryvaXK99X9YR7WdqnhKCcW1jC7PFxh/+/o8IuBwvCEax2bGYheUsoxSMTQSjVJ+rRcBifkEwakHnjc11Qz0oqkAtdFcIxmw2pzJygm2NgGKt0bQF5ahBqSYdDEoF5nC4iB7EuX//Mddff5PVrW0O0ilMdjv9AwMqb9Btl7yrmiIYpSElV1EtRmbzYVCwSVkj7e5HsDqdZLI5ZbmoNgKVKr1tQTp9HpVJIjklUjldqUmWl01ZOEl+m1K5SbVvIqrIn0QsTl+oh1q5sQCKfYLRZKC/v498Id/weq9Ulfe4WNeJr7komtbDYVZW18km05yZPKkCjN94/TWskqtiMRNLxJibnVXg2rlTp+kQO6NMBvehVaCQJ0KwOnw+DpIJltbW6B3sV9YDXo9becJvrK0x83yajmA3ly5dxWyzsriySEaye/b3SSeTilxcWVzCYjGrav6t3TBOj4d//t73cNZl81LhybNn3P7yLl29vbS0timbBqnYOnfmNBfPnWdpcRFjvY7gUtZyQVkBihJqcHgYh1Sn16vURSUrGzMhNQRGFlVTucb2xjarsRQpkVbWjSpHRrIvhwf7KRdy7Gws0xnwUE/Fia0uYitkee3MacyhdvZm55m9/SVtdhdmlbFnZjOaxBDsoO/aNTarZR6uLVOzmvH5PHSIr/3MLKX1TXo6OpXP89b2Bn6rA68oRsTawmImXcrjCvjZTcboPDHIN/7Z71Ku1Fm/84T9lW1wOxi6eo6uk0Mqb3P6008pRmLKQjZVr3H6zTcI9veSkiBtnxDZFUy5Iq58hdgXT1i88wC3ANKtXmPB63sAACAASURBVAa/eROL3UjWaOTZZ7cglyfYIlZnA3hCnQiiVdiJsvDgCXFREA73MnrzGplCnnvvf0hiZhWr203b2QnVFztcPtpE5ViqkC0X2M+lqHnsnLl5jfbeHmUDa6gbcFvtkEgQm55n+95j8oYi/dfP0DE+ohSId379Oa3BdkZOTjB37x57j58zZHVDsI0eyTPz+TGk0qrNCuUS03MzCqyxO5w4XB76Jk5gCQYouURnU6W4tEx+M4xX7OtCncx9eZedWJI9CVKXhdrh4uLZ84x2dBJdXiGyvsHA2bN4g23Q4lOWpiVR7Xg9RBIJPv3sc3o6uxkcGFQ2xJInI+NYXmaK5SJ1m6gYGzZNlkpdZWGZa6J6MCvyRazVFmZmmbn3iNW5OQZGu/mT/+ZP2VpdJSlqlp5epQ7+7G9+olRiZ8bGsPl9iojPr6xgDwZJJaKYWny4e/sxuDyKNDAYGxto8WNN5JN8dudzErv7jPg7sMcKXBg/x0E4TNpSo+/6OcxtngYRkisSmVth5dGUUg1tRfY5cfEcpoCH3WyK0RtXKFSrKiNPFI9is6YQeJORsgTdixWgqBUk6yCbZXphnks3r1PJp6keHChg3NjmI/x8WuWNjY+MEpG8CadVKb7r6ZwiZfeicSZGzykburrfRudovxoT9f0kuZUd7L5WSp2tFBwGVtZWePRXf88fDV/CHOpgLh3j0eIU7/7hD3B1BBq2wKLmTOXYnVti5tFjevv6iGaTFIx13n73u0SWtjnYWGe0f4DN508xlUuEOrvYOojS0jdARfKn7A4CoaBSwEzdu6csK9/67ncwBl1U6iVsYkcdiaoNX9ljJyvqZqeHQrqEy+7nr/7DX7C+tMD/+O/+LTjNSo2XiSewFmpYkyXCktVWLrOyvoLdaVW5nsZcUWWj3l6Y5cI3v0H3qUmlBqwL0be9x5OpZ5x/63VcXR3kc1nqFgOmFg8Jcw2b3YWp1qj8NBUr6pntPp1mZ2GJyfPncYTa2Zmb4eGzp5x74xrtZ8bY24vwv/5P/4sil3/w439On8uniHvJwFz98hHFtTDB4T66r1ymHs+TW1+laDOxGdtjcXmZa1ev0zU2phR9ZacFo8Ou7OaqezGMkRTZ3QO1xjtDAUVqFiolBVaLjaQwEeVshqef36KYy9MqlrrxFJ2dXWodT2QyjF66QLnVzaPFOX7xs/d598abBOtmhl1+jG47heQuNQdMzU3jsjlxG+zk41mGT5/C0uLD3N3O/voGy0+m2d3eoaujk0uXrjB96wuie/uU/HbG37lO18gAdck5E0lgWcwITVRTOaqShRbyUbaZqNar2LMljPkSlWSG5Y9vYS6W8bR62UpGGDg9QfuJYXDYSEom6r2HjTy3tnaqB1FSG2EF0PtH+phbXyOZL7CwtsrQiRFuvv0WdrE1F5IrkVDrlMntxuRyQbGoxtvewS7R6A6tLQHa2oSgFxWTCZM3oDI8PvroA8xuJzffvKlUbB/+5O+wVGH4nZt0nj2FJZ7HbnawtLbOX/z0J9TbvbT0dmMu1xj2tXN6YFjZrxs9dgUMxPcOVH6uZLYJmClV0/Isq8UCdSl6sNqUXaqQfrJHSIl6dW2LllAb5jYfZYtkpxRIrofZXVrDbrZScNsY+/brmNv9ytY4Pr1E9OksrkxBFS4UpdgmGsHT1kLH6JCyto7v7dNishNfWVekdt5hZCOb4s0f/SkPHz3G1drCyauXeXj/Hpdef02t9wfpNP/pZz8n0N7Bpeuvce/BY+WC0WaGXp9L7Yk8fr+ymK3Ifk+AI4vYTeYaYIRYxZuM2K0W5paW+PDWbX7/j/6EQrHG0pLsn3I8f/KU508eMdDfw+kzJ5k4fZJkIY+/o0MpbsdODDPU0Uk1msZrspKSAjGTAV8oSN1kwGGyKheJW59/zn48Sv/4CQrFEt2hTurFPB++/zNOjY/yB3/w+ywuLPLrT27R0t7N8NgkP/vZL5T1VigY5FvffodAu59gwI+pUlOqMlmPTE5RtOXVXtQrGdKlqiJxZB8kWbSrq8vsba/T4fFy/5OPsddqvPv9f6aslLeezNIR6qXq9BBz29g01DjI5ll79gzjzjbvnDtPMRJh7ukT3K0Bzr39Jp7hfkytLSD2s9ksdqMUFJUxV6sqF06KizLptNpf1qTMzOzEZPWQLNbZLhbIOS1YW1z0hNoxJlKUUimW1pfpmRhRfTCzvUt4eoFzJ8bpGR9S7Sh5hH6zHaPYatYgGo2RN1ZVjvPW/h6b+3sqk1vZCkr2UblMR3tQOW04nFY1ppeWl9nb2eaGEFsCYB3GGJhtQrZVMZot5PIFlR0vVsiy35DcHbGlFoXqwvKSUprF0hkO4gmKhZJS34oFp8dmYXSwH7tdgD5UduPT5wtEDiJ8/Muf0d/ZTk9niG+89RYDwyOqQEVUtYqCMchbiNik1tS8kMgXmJ2eVtaiJ8fG1dhUL3LUX1zn9PyCIjETyQzpZIKAx8n21hb+QKvKZ0ymM7zzre8wNDLCvfv3lPWyRCeIAqKzo52Ozk5lv5bNSG5RBMliF9tgAVUlA0kKheRdbXN9o5G1UWuQ8MOj/ZjNkgFTw+VwUs2XMZYqynq8eLCHsVrGKsUXrQHKUoxitypb5p1f/prk8pJSJ/iEzM0WyBTKyvK36Haysr7OcFcPfgn9SyUJelzq/UBykqtdPjK1klLqW7NlkgdRkuYa3r5uugeGWJxeJHmQoKWzk4vvfZdci5ecsY5DCFNxu8iXVW737qMnbIe3wG0jVswRjcSIbO/S5W9lYmyEYiJBQNxL7GaSxgojp8bZWF1WhRpCgA+PjZKLJcnuxbCWwe9sJVGs8iS1g3u0R5GrQbON3NoOTqsVh8up9q6SCexpbWXixiV8A73kBcAWZ5zD+UeUIflIjEd37nH7k1tYLHb8bSFau3u4+e3vsLGxyZOfvo89mSNaLfJn/+5/wNbepshKlZHuNGOoFBtwe7HO5rNFkgu7FAtZRq6cwDvYTtVaV8VBVrsLY82OMKwHc9vsrWyoftY92k3bZC9UU2CrNY5r85DdjpLYTbI4u8rTB885f+6iOk9Hfyf/8PEv6JsY5Dvff1ft7WT8yFylyEXJM5c1oybAtqkROnaEglEchARQ17+v64GxZnC/ASiJUlJnFXqIWGgghwYmNhNrSi98BCimB8+aAbWXgUovA8E0QEe7Fg2o0h9ff8/qPlXVcSMKRv3usF2EFFDgqi6j5sVxlFtHgwVpBtv0agYNaFVgqUpwEY1pg+jSA0H/xQnGQ9L5VcC1vp1UW+meaXPbNas2XrSX7iTN4KYeQD/qnvXAYjOwpl3bV+3beFrq/0WJrstglPxe2WecOXteqbw1BaOMdUWc6BSMzff12wCvrwIiv9a//gkE429zDc39/mUZjPp7bMbljhtbrwI2NdJKe6Z6Iuc3ru1QnfaqsaqfZ16QAcr59isSvnku0rdVo0/K0/1qjtGuSyMRtLGlEQeqyO1QGSh9SO5bT5CJ8ls+I6Si5PpJYZxcTy6TUQIBWV/kb/kj39NsPjWsUxv/GjGj7Eul6EVnUdqsotPIcD0pqP4td3eYg6cdV5tTNBtYzWJU+7nWPnrSTGsLvQ2pdr2yTogQQ1xPmudh+X/5nEYo6du0MfkdxvQcqr+1vqGNXTX+DvM1tfbS1gtp0+aiFu0etfPqn738WyNLj5vf9fOJNgaaQXQ5r0aSNp9Pv3Y1H+u4MaoncZrHln7OO+r7+mtrHivHjp2XEIzN5/va9byEYNSuQ69g1K5X+13zvelJ56Ou/bg1/6g2Oepn+vXxqLVGvz7on5V+X3HUv+V7+uevjR/5rML6xVHokPTW2kC+o5/3tP/Xrku/zmntpR1Dvx/Qj83m+bZ5fdT6r75ttfPq5/ej5vOj9lavWmP052mef49a/17M102KRH2f/vr3lO3DkZfR3Fe080sbHn+8r9aJ4+7tqDH8sjWp+Tj6zzZfx3H3f9S16PvyP2Ze0fe/5r6orSH6Pqs/9lHrefO1Nd+T/jq1Of/FHC0E48Z2GLPZxu//6Af4nRL427AoEtsfAXTqtTIrS4uE2iXIuKFglIpdjWAU+b+mYFRd4cXmWgae+QXBKBdis9mVL3k2k6a9vU1du/ZA5KI02f5RD1Q222KZZbPaSSXSzM0tYrW5CEciOH1+lfUltlwCSA10dxNqbVP2ZvLOJAuhfFfZtZhMSt0jgEGpWsNstRONJ1hcWVWki1Qaeaw2Ve0taoHO7i71ki8vD/L9nb1d0tmcsj6IxqIqG0QAIAklbvMFyCQkbFhwkxJtbS1MjI8p0k7uaTscZnp6ht7eXjo6OlWGXDKToyyWK3UDO5tbqkr35MlJzDYLg6PDROJR1tbX8Lk9jAwMYsGo8vXkP/ljdTqU/ajBYuHLhw/ISIW8z6dyzoRMW5yfZbCvj9OnT+P0+Enl8qq6cnZmhkw6hcvuUCD7pXPnFVghQJSAHEKIShh0qD1ItVRuAMzpFA8ePSYlig6bgJ5OBeZ3d3fT292jXqCK+QJOiwWXWUgcI4VMRllEiDamKnl4JiMlIRplkybPo1TFhpF4JMbiwQEl1UfyCqiSzYhUfEuFczIRwWmsUsvEMWeTeKolJno7kYLe6toeG6vrCsSTDDWr0UYmV2OvUicvRPZoH2m7ibv37ym7uDfPnlcWrmsrC+we7NHm8mDMFNjd3GS4r08BGYV4kthBBHvQT8lYp3+gn9M338DZ3095N8H+RhiDz6Es8MxOC4ZIki9+8vcYMzmS+SxJU42LN1+jYjYhlewDY6PkKwWKmbQihmo7MfYWlslJPk1nh8osNNltyvby3hd3MFTKWLwOBm9eYfDsaYyFKhu3HrP1aBapZY9aatgm+0mZ6iqrbrK1G39rC58+f8xrV69zZniCajjC0vMZtvd36ToxhK+3E19Pp1JBVkoVGVBK6WuolTEmU1TCEczmOtbuNnCLajXL4wdPlMWt2DytPZti7+EUPWUTLf0D2IcGWN8J09rRTtfJCZXbujwzQzGbJ5fOYjRZOHHhDPbONvI2E0VDGa9EgBWKlPaiRFc2MEmYo91Fqm7A2tLC3MIy8d19fJU6Y75WzLkCttYAKSOYpdJeQHJRIYydUOqvVDKtbEukH8v8I2oGVUVVq1CtV6jYjFQsDRtncxWcNaP6WyzR0vkct2/d5ouPPqEUTTHYLrmqefr7upX9sCgN/B43DouV8MY6wwP9dEnWY2834cV5laPV2h4iOCDWsTGSqQyB9k48/UMktsNKBeMf7sPe1crW9hrZaJxus5ODR/O02ryEcxkqASf9l09hDvkpi7JEiIxsiXoqz9yzaZXl1trfQ6peVjmiogZ2Gsw4i3Xq8Yza6BscVkrCM7ocClw0C2RtsbKyvcVBIcPZsXHWHzxm9ckUZyYm6ZkcVZavB8vrTAyPqMB7T6hV5fvVUzk8AS/bBweMDUywsrWFpz/EyTevKxV1/NEsG0/m6RkcxnlyBGN/kPuzz7j3019xxdFJz/AIz/bDPF9e4I//1b+gsyuEVQjQXFFZfhW3d9heWqKjt5u9XJK6287gtcvM/8OHRLa3mOzvY3dlCbdkUZgsxAtFRi9fxdnbx+zz54R3d7lw9bIiXOqZEo6ODurOGunYHom1dbxmycQ1UvXYoKuDaDJFIlXg81v3OIin+fY7b3JmfEARgTJnUq7gNViJLa4r++SAzY7RbMBqt6j1LrG1rea1WKnC8JWLuEOtbDyfpbAXx4WZvXiU8++8gdHlZGN5Wdk59p8ao9bmpe50UShVsVvsmEsVLMWqynhbuv+QePSAG9/+NulMmvmZKcpiT5qMMDM9j71k4c3f+Tb9J0d5dus2gyeG6b40gSGaxrIdo+5zKuWlJZxS85TBY6foNLOfiNLT16+svdOlEuMXziuHgbmnzwk6PdhLNdZmZ+js6aLz7CR4neysLLMzPcdAS0hZplrdTuJCgoids8HIwdq2slcsFUvsRCKMTk6wtr5BulLm0cKCyrEaDLQz2dGN0+/B3h0gLYrXbJo2byvrs8vUynWVh+ge6sXW4uTO/btsL62p9evkxCTjPQM8/OBjBQoX3BZG3rhE1+ggNpuTakEAIhGKWRSoL+tGqV5R65HYDcYXlpi+c4/RPrH9hER4h2IqqdYvf3cnzr5OHKEgu8srPL5/n4nJSXoGBsknU6w+ncLv99N/4wrRtQ0217bZWF8nEU9w7vQphgca2Z6ry8tKWR7s7mT04lkMfje4bJQoY3YaMBarxKaW2Z1Zo5yv0DkyQsuJYXZSMRw+Dz4hBU0mVcCwsrxM6JSMwUmVq1rPFtgK7/Dnf/cT9opZPMFWrBjxWxx0B9pUoY3JZlOqQFGrSBag2BqLS4JZZWYXsckmR6wTy2VcVhvVQo5qocDudpjV+08ZOTFK/6VzYDOrHNDE0ipz9x9RFTvm/h76b1zEGHAre9d6vqyIWsPGDuOj4+yurXEQi2JvFYLSgCvgY2N5ldHWkLp2ITxqLiuRconRkxf48LNbdA704W1rZTsW4e333sXgdlMym9lPpvjVJ5+RzpeUXaoQJrZsimpsn6GhIWVrKsRtpV5Tz1vmcNmPqdyZakURqlJAsrCyzNzSMtdefwuHu4W6QfqFiccPHvHhr97n8sVzGI01NYbFMtjmcStLyrWNNU6PnMCWr+A2WhQoZPV5KEueZalEi8dHeGOLoZFhWro7wGUnk8ry8It7RMNbDHa3Mz/9lCsXLzBy4gSrmzu4A+1ML6ywsLSqsiHl2bxx4xqmSoFMNqVIHNmXCMkoBL7H51Vkhqj609kMFCuE3AGVJ10x1UnGDli4f5/lZ08Y7AhybmKcxfuPMSRyqvim68pFiv1dzMVidLV1k1hY5uf//n9nYrCf11+7QSadVEV8wp7VbFYmr13B1dlGoVzEKjZcsufOFshJAVa+qJR5Uw8eUiwIWGQlUzHSNXmazXKBlAVl1+oQP9jtfeqFPKs765z7zk26x0dYWlrk8d37as967uplRsZO4LU5FYkuqtfVnW2S2Sxd/jYVMxDPZpldWsQmOTlShS92t0LelEoMDvbj9bnUfLWwOI/H5VZ7ZLEIFjhQVIuxRIKSFPBZLKQzWXz+gFoPBOZ2OJ0UU2lOjowqgrJ3ZIiaclppKA/qpTI7a2tYDHDu9CT1ulDZkvVpZP8gyS9+/jO2lhd57zvvYDMZGB4aUcp1ydqsm6zKtlfQu1qtrLK062JHXa2zvrqqsoUHB/qVikHaWFxKxEWgUCyzsb3N2uYW9x88VNb/N69dUiS0KDFF/SoK2V++/4Gyqw+2tytwMhGPK7Kwu7uL7q4u9f6yuLBALBZXAGJ3V7fKUVJqaYtF7ePnZmZVEaCQH+LicvLkKE6XmbKMJZNUWKtOjkPeY8pFzELYlwrKAaUqdnCS6RiN8/wv/5q2al2953X4WqmVqqxv7WH0eFmPx1SRUZvfh6tWpTfYQqDFy/bWNkavj3ApjUUUyWfOEFvbZG9lTb1T/d+svdeTXHl6JXbS3vQ+s7JMlvcOBY+G6Uab6Z4eQ7ciqR0Gl+QaiQ8K6Q+QHqTYFykUil2GghvSPqw2QuKSsaREO0POtIVHw1WhUEB5X5WV3vt7M1PxfVkXfXE7C+ieXUR0NFCVec3v/tw95zvnBPr7MXzuLDKZLO/t/R4fLJ3dnMlJRZ+kYk1t70JXLMMsmNCoFJETyyjqmxwVcOeTzzkqwCICBrMAu9mMbpOdgdt8o4bRs6cxf+sWbEQGN+pwdgWQr5bZsk5TrMFr90NvcUDscmK3muKsRUtVwnggBE1V5Hx0g9PO6vWKQY/u6QkExgbZeYRy7Ok9mEKHYweHiGzt8jpTzBSwfxDGxOwpjJ2ag7O7i+2MyVHEUKwgWszi3R98Hz39vdh4/BiaQhEGsgemQgPBArPBjuxRHvqiFnpQhABZ1hL5J8JgpHcnAeWqDlZLEKWyHtlMidWrHrcBPg9FjZCFfBm1Oqm+DWjoLHAG+0DTzJ/8hz9HZ2cvOnu6MXvhLFa2V7B9tIPZ86fQOzyIQpXyr8CqYaNeiwb1ZwLRaJ92AsEoZzC2AzuU6gMlINHKIWxZEcp/lO/78s9fJRiJJG+pfZT4gAzOqAGUbwOKvIm0UAOPMnCnPOcrABqTpgpVoSxCo/Xz2M1JBhLlY/A3FETI6wCul20k5y+qADkZ8KT3nP9sCsZfkmCUVVztnrGyzdQEifL5KsHN/xSCUT6H3G9o3W0pGMkilSwvWzp0QSAF4yoXMc3MznHhNzlY0f8Jz5AtUk8Cm1/37E76XTvwnD7LpP1LmvaXOfLJ3/kG0PwGqeRJ99sOkFbOA+rzKMeoEuBWj3dl/6DfqUF65Z3Jv6efKYFSOgbtQeU2VIK4SkXbqwA6Ec5fZ5vKRDgdV0l4ycd6CarSeDxWFdP56JpINcjZhySqYKWbjvcB9B2KQzLRe6qmldOqvjY1ySDPGQySs6L8VWKL/i1fK92bTITSz7nfHhOM7OZ+XJCgvgduL4Uqj/6tVFPJz1WeE7mPHpOBMvnXIhBJ835M3iuuS35OSiBaJk7Zflgim9NWLiL9kY+pnMfpmmQSRyZklcSi/Pxl0ke5Tiiv++t5oFXkolQyKskc+Ttym8kKU2WfU87nfB/1+ktLZeV1qIkBZR9Xryfqa5Wv96TxJvf9dmvja2eONxCMymf+ynHekMGobB+5D6mVUfL4V7afstBAvZ6r13zlPCMfQ33/7a5fPbe8rk3V7d5uv6D8mTxPyN9Tjmu5D8n9TTmG5flIfXz1fKacC5VzgnqNVd+jsn8p21U9vuX2Un5e3W9fNxfL4/nVOfX1a5d6P6T8tHw89RG4duu4Pk19fcq1Xt1n2j2/dn3mpCs+aQy3+7y6vyvbXXkcZR9Rfkd9TPW539Rvld9vtw4rj6csCmh33d/mXMp5+HXtzM/kf/sf/7C5sx9mFczv/s4/ZoKRLJyoIp8AHXqxohdqykfxUdaHReBqWap85LwGquQlEvK4Jogr+1QEI0+KLz2xDSgWC6iUS/CTIul4EVU+/JNuslVBTBap9JZPxbMFbG3tYHNvH2aniwEtsjuslMoY7O1FX3cIOq4aJFVBnb/LLiVcDa1hAJ5zfqBBuVLjLK5joxjeNDQkiV8uCfgKdgZ5QSF7142NDa56pp8TGLC1tX28uDfYGoHsnpwOO1snUT6jVRBQqZSYZIzF4ojHE/AFAnC53Zzfk0ilkc3mYTYISEVjiB4dsV1SoVxER3cnZye5vW4GEkrZPIxaPboDAegarewHsowjWzEi/3KlEpxuJ9u55rJpOO02CEY9Lpw7i85gEDWyJGi0lE30H4HhzXoDZqOAgMcLi8nMpB8RK1QhTf9lyYrVqGOlKtlRVUnZSpaSxRIaBEQQQO90cnYbtX21XIXNYkb86BCh7i62bKCNPllC6Ux0jCoECxEhWrZ8NUiAsQGUMzns7u8ABh3MdgcsLjdKUgM2jwdNvQYJspI0GWCWKjCLNVT2dpDcWEf1II5OwQ27242qtgGrw47IYRTxRB4Fo4DeK5dgnhzCejKCuze+QHZrFwG9CYLNjGQlz0AEqbZc0KOcy6O7owNewYLiUZzJHsHvhNXnQlMU0Xf+PBxzc7BKWth0BmhtQovYoZDvcBIvfnET5UQGgsOCLGpIFXJI53PwBfwI9YXYQraUy6Lb64O2IsJGGYEVkZW2ZJNIYI/BZsVRLIpGpQJPhxd9b5+FayAEg15A4sU2lr68h1QijZrDDOtEPxoOC5O9lkoTRrMJtp4Auvwd8OjMMBRFrurPVcpwBP1oMhGlRZ0q8em51JswaLSoNGowkcqyVCMPLqBJNkxWrqJrGAUeMzy0KxWkVjZQW1yH3eVF0aDHXiqG/rkpBMeGmUCm9UAvgRW5VLXnCnagYRFQgohqQ4SZIM10FpEX64itb6M32I3QqTMA5QuZKA+1iWQkhr/79/83pn1BePVGGElFWi1Bb7eirGlA1GsxfmoW/mAHW7wZBDMrT2geohdFDU1QWhI+SagbtSjXJc7I0xZFzpQT8yVW61B7f/b5Z3h09z4rX4eDnTBrGhjo7sLG+lpL9UE5eW4XDDoNz31utxNWqwXJVJzVuaREDtjcyEfTbP3o9gdgc3mwvbvLRKhnrB9j1y4gVs0hE4sjZHJg58sHMDW0GPngPe4/Bp8TFaOG7YPp5dbQ1EJbkfi6rBYbPD3dSGSScHf4EOrogJn82VJFttssF/JsTVfSNTB9/hxikSirFQwmM3YiR+iaGIHf60Pu4AjR9S309/bBPdCDgxfLiG5Q+3cim0oyoF6nZ5bK8XxzGI+gf3SSSauaTUDf3DSTHfmVHRx89ZTJCetIHzrePof/787nrEZ7f/w8NHoB958t8cvVb/7qr8BKofaNOixUICLVcfB0ATv7u+gfHWZ1psXnwulrV7HxxV1IxQKGu7twuLUBr5Ms+yRW6QxefAsWrw/3v/oKhVIRZ86d5fkzFUmA+Gl3rx+ZWBirt++yskIrSqiajZxdtp/PY+MginAyi9/9r/4QzUYN9UoW4+OjsJgtyCVSnIOYPQhjc34RnS4X27kyUOlx4mhzDYeHYZw+fxkJNGDyOBDd3IKYyGLqzHmgLiKWSyKdzaKYyqBJmYuhbogOMwKT45BobApmaGoij3VBq8fyw0fIJhO4cPUKHty5g/XtTeyF93m+DwW64dY60D87BZ1DwPxnX2JgdBDdl6ZROYgj9vg5NB4bEukUvGUtz+OWoA/DF05DbzNxmy0+eoxyqYoLb11GKhzFvRu3MHfmNLq6upCIhdE53M+AqlassrXxwo27GA10I5dMQ2M1Y+LKRTSNlPOnx/bSCo52DtAR7ESwL4SNJ09RWg+jAmBHqiBTLKLT7cOFiWls72ygb3IQ+5F9BtE1JQnJaBKT06cQj8dR1TUxdv0SMvUK0skk6t9aNQAAIABJREFU5wiStelITz+27zxEejcMS9CDnrPTrEShYiBKPNNS3hrtNehFl9a9Wh3FRBJWowm1VBpP7t/H1OwUPMEOPHvwFVtun5qdxerOFjLVImYvnOe1mkgmyhkl62NSpVIBEoETtF7a3G509IQYBP+Tf/d/YXpsvNV++4fYXVllxYc7GMDMtYvQdnjR1NNaWgM0InTZCsJ3F5HcDKNWa8AS6sb0B9cBvxN1moukGhOeZPt95/ZNtng+89YVJnAJUJ9/+BjPni8xiUl5jFa7g7NS+rp64LbZYWzqsHe4h2BfD6Znp7mgp1gq8P6C2FcdmjASMVercp8GVRZTBmgijsjqPpxuD+cM0saJLUeaDUS2t9Eoi3B3BNn9gPZtRLRpHTZEV5bRSCQR7OiCeBRDNBqF0W5BuSHC5XSimMkD0RTykRjvW0LjozB43MhWJLZCJQVd3aBD3WTAr//kJxAFIySDAZLegIJYx1/+9B+QyRcwMjgEm1hBJR7B9MwU581R1iQ5ANC+kuznCRjkF3guQGtlzZBzRDKTw5nzbyFdqCGWLMBqd2Pp2XO2SL3+9mXks0l4fW4UyQJeELgQa2n1OedSzvSNIET26YUiW3nHs2msr28wmXzu1Gl09/UiW68iXEhD0JshZot4eOsmfA4zW2jWpSqvM2a7BwarC/NLK3D7O+D2+NhGnvZnXsoCrtdQ0zZgECi/EmiUymxjSUVWO/EIZ6UK0KPH7sOAvwsVjQiL0wpE4li+fxf56CGGfD4kt3YgJvOQ7Fa4zs8iYbcgBx1OD0zj2Sdf4PmNz5GtFXH5++9j5vQprD97Ab9gR6NcQ+/IECydXsBugkavY7cIlCp4/MmnsApGDE1PsCW8RicAtSaKTT2KRgGbxRwyTQlOwQxrsQpp6xDVdArJQgqX/4sfwTXQjc39XayurbHVfvfQIGZPnULA6oSm2sq7fra/BY3RCG1Bwuz0LCwOBzb39phE1mm0TEy67TbUq1V43E7YHFbkS3ns7e+ht7ePrYYJoKN9O41deka096QcT9p3+vx+5ItF3qcTwEbzweToCNY3NtFJ2XRmM1uUUeEc7TUruRx0NK87bBClKtsOU3Gf1ebEH/2rf41Qhw+//is/hGDQsWMIWctKGgOaeiIYDa3cOlZ8Vfl7tNaR+qtULPA+wEBW7Dodu3qQgwNltlKuKFloP336DL/1j34DLouR9xHVWuvcRrMF0UQKX968ifGJ8ZdWagG/n61SPR7K765ieWUZuWyO30OCwSD6+/tZtZmIxRmsI2cUmhtdLncrO9DvhA41toeXaCzR+1NdQp1cS3a34TEa0eVyIhw+gsvhgsvfAbFYQvThA9QTcVQLVETZyW4Im9v7yIsNFKnA02phJwqdWMLMyAAM2gaOonG4BweQqBV5fRyeO4XMxhbnpZN1sdFqg3tqnElvfphSE826BnWThfsC5U/P374DbbEEF7nESBWIeg32cgm89/FHsAlmbD9ZQjWZQ91uQjKVRm7rADaLBY6Aj0n0Almo7kd4PvT0h5ARi4jFYzCWJXTZ/UhFkhC6fEhqKtiJ7KHT6cLMwCgamSKaxSqEoA/re1uoWs2YvHgeersNsUwKR0eHKGSzqJFbSyYLm87IWe2UZe/2eHHmnetcGKi1mDhWYvnJPNyUj2nUIpGIw0KWzqsbaMZTcNDelLLE9UY4vN2w2QKo5hrQUx69pYFkeB2aWg5GrcTvpQWYEBg5DcHXj/14BloinR0GaPJRxDefwaqpol6vId/QwuANoO/SVTiCIXz2xU3shWO4ev06XJ0BHEX2ce/hPWiNGnSFelBHgwshRocHua+33IqoCp/ekV/NYJSpQVLSq4E8NUClBGpbn20B8kpwSQkGqQHD1ndIlfm1PaUSxFOCKe1AoJOwg9cBOu0AITU4rwanuFZZocykNmMgVcYzjsF9mUBo5aJpXiEYlUBkO5CJQX0CxRXkLNsfMqjfeqcm4sxiMfP+lLCH/v4+1KVWrma7eDRl+6gBP75+5bkUF6VsD3V7yQTj6+HFFimkBnKVfeF1f5evWwmoyn1R3Z9eJShb7URFSlpti0Ck/kgZjM9fLPN8xASjSHlyOv4c5+2pFIzKft5OlfCme1deq/rvvyzBeBK4px4DrwDex+Oq3fWqQfLXXfO3uV/l82YM8DgTUPksldemHqPqNlf+XklWczscK4OVcwX9XA1Cf33dLWWMmmSSzylfu3p+4p9rWmolWmtpINJnKPOY1mXasx9PkhytwvMh9Tha99qokOX5Ut3WrejaVnYtj8tjdafcBvL3qG+z7e8xUcdte9wW8r2ox85JwLx8DfLn5bZRkq8yscbkZuuWXl6bsu3kzymvgdqB3neIYJTV38rrltua/i+rkOT7lo+n/h0dXyY/24HrahBdTeSo71nuH7ISR3lN8rwin1MmmdR2ssr5Uf3M1QRQu/VKfuYnrWXKn78J4H/Z31UEo/I6lHOq+pz0zqW0HlaOe/WaoJx31XO53F+Vc6fcjifNRe3Opf6Z8t/Kfk3nU+ZtyudXrnmvmyfVfUk9TpUEvZIsVX9P+Tl5rCivWb4G9ZpCn6HjKkk+Zb84qR/J51f3i5MJvK8LFpRznnIeVfdh+T5O6ntv6pPtft/u/uV2onlGbif1c1D+vN36JR/jTdek7oPK47brn8rjvo5gVM/r6ufWbpy06x/ycb7rfSiflXIdkPuVmnhut16q20Ie5+2KBNTXp/lf/od/0dza3efN17/4p38Ar5MyPXLw+bytzBvaMjck7O/uwOWwwW63MvFI1qGtDS4Rdy0CseUaogx1b1mkspT/OJSY8hhoIyyK1ZcWqepOoF4QXy4C0LClBYUGg6MRqcqliXA8wVZI+WoVhXKJs1TOUkWp1YZqsQiDjjYC5JFOCicNxEYT5UoVGr2RMxmrVBGtNzLIwkHgAKLJFA6icb6v0dERBu1KpTJiR1FkMxnexNPxyKqIrIvo3wSIpXM5jIwOM4BnEYwMPhOwZCQFoxasAiEyV0ebWI0GyWQaqXQG0aMog4xENNmsFsydppyqKlY215Eu5BhkiEQiMBmMbKM6EOrjzEcKm6eMw4fzT7gqfGB4iAEVUkvY7RZ+caRqa1JQ0DUQaF6plLG2ugafx4O+3j7eCLG6S6dnn3b6Y9ILTD5Stl2dCB1OpaKNElVWAclUCjs7u/yCTUAQbcqrVRE727tMoJKyhKqqyfaKCEw6dyKZaFkR1SoIdATQ190NTU3inCljvYm1J/PYfTYPTbUAX1c3Tl27BlD7loqszCLgUdeQYCZlbSaH0uYWnn72OaySDladhQnmYrOGhlEHi90JrcWKstkM3/QEyk4LjtJx3PqHv4c+mYEuV0S6VkVGqrH9IAFilWSGyTYbVVAXSmgWSnBYrNA7LYCgg4lAUn8AGB2HuVCFud6E4LRAaxE4J8fbMMKYqyETTyDQHYTOJmDhyWPE4zGU61X4XC4ESOkaT3DfoPbo8Pjgpop/qQmxVEWxVoPe5YDV74aYy3N+YtGmh2Q1wuZ04cXjp9h8toyOri4EJ0YQQw0HqQQmxibQ7+9Ch8+Lus3Idn6kltK3wlaYXK8btKjpgKqmlS5BLzY0NIhobOi1EBpN7D+chzZfhKZWhcFhQ9fMNBo0zhnobzLJVj2KYe+zOxBzJWgsZrhH+tB14RSqJi1KZLuk1XF+oJ7EARQ2TpZ32iYrojhDq1TGwdIyjlbWIdQaXD0+dvES7D09qFKOgcnI6sI//eP/Ay6pgXPjEwiMjyFXLsLotLGlI2V6uf0+ziDTNjVsm0z9ldQKBFjRWKaBV6PiAgZ663BbHahEkthfWEbmKA6n243+2Ul8ef8uz2G1QhkuwYzRrk50ej0IH+wjvLeP3u4u2C0W7G5vsd2wP+CH2+PG9t4OsvkcOkjBKNhQCCeQyWbgomIAQUA0nUamLsI+0odzP/oeIrUi570FDWYc3pvHaE8fHDNT2D3Yo1JydA0OcHYWkeRU1V8tVXD3y1sY6utH3+AwJFKgUIZWOgWn0QzEc0gsLqFWLKECCVmpgoGJMezt7kMs1RiEjeVymH37CnrHxtCs1Hi8cdGFy4qNJwusxPPbHchl0jDbzbDrjGim83A4HDjKJTBx6RzWdrfZWnHqwjl+MS9tHSD3fAOl/RjyROjPjuCLg3XktRp89O5HuH3nEQqFKrq8Pgx2BFGIRmHVauGympGMx+DxumBz2nnu3dnb4zlkbG4Oq599jnIui4GuTuyur8HtcqJSbyBWLGP62jtwDQyy8p1e6sx2K2qFAh7dvodKXcSlj96BThIRnX+G5kEMmlIF5oAXa8kYtATQGs24v/Qc/qEBHJAStbsD7125CpPWgEOy4B0egt1mhVgqoRQ+wtaDJ5xHGejwwdXjR1miSnEvbj54gL6pUfhcbiT3whidmoGEOhZfLCKfziDk9EGTKoBqWTP1KsbeuwZjVxDVQhlryyv8MjY2NckkPIHelJX17/7t/0kiGuSyGfzaxz9Ah8OH5w+WMH3pPDSCDlv3H+HU6VmYJvtR3KQcwmVYBzuxnYhCKDcwODkOo9cJo6Dn4gTOO61JqKYLsOtMKBdF3Prbv8Xs1bfg7OvE/sEWOocH4LZZWDVfjiZx7x8+xczQGBfWkOX41KVziJPKw+3ka75z4za8NF56+xF7toLKk23k6hI2TU2UzUacP3cBAYsd4cghxk5PIBqLoJfA6UINpXINnf39iO0dcpbaxAdXoHOYGTTPlQt48vAhzk1MQxvPsxpdr2vC3N/NCjxSLIvVMlK5DK9rZP9r0hmQj2fw6LMv4XU4MXX+NGrFPBfwGOxWRA4PeJ3vCPVic3Odib2evj4YLCbeqB4sryEXT3Felt3tQi1fwMObd7gQYvziWehsVvzsP/5HJj8++v7HSOzsYW1hkQuFAn4fTA4rGmYjGromSsUcfDYrW45qU2UUEnlUpCZ8E2Poe+8a4DChKlZgMBpYkb61uIjFJ/MIR+OYuXAe59+5iqZBj69u3eZ10GtzYG//ABv7ezjKZ9hG2Gt1YKp7gAmbkblJePxeZLMZzvwjC/SOriCDiY1KGUbKV6EqZiKSOK+6jmadbHKtaJJaTk/e5TQni9CZjK2c1UoTxb0IivE0NCYB7vEBaO1GoFljZWb02Qu2Tu/o6mS1jJgrYjw0gO0H82jkStA1tVwwlaFsuI4OPF5ZoQ0PTETOZ5K4+N67CE2MQ2O1oUJrkUHAzmEE/8+f/hmC/gBGgj7MDfUj1Btiwoeq14h4pkIkAvqIUOI/xyoOasvnS8tc4HT2whUUqk08nH+BBLlaLK9geKAf16+9BZfDwvs+yswjgIeKXww2E7747FNYm3rMTc1wXvaT5SXEaU61OzES6keoswtaowFLuxvYTkWh1xgg1HUY6QvB77DArKfpWodoLI5Uroxkrgi9xQmnx8c5e/Rn/flzuATKBRVhsBgxMNjPSiHCZPSkOKtVsLD6AuFYHBa9GQ6dCWemTqFpM5BADO5MGZn1ddTSCTh1GqQPDhDePYCptxP+S6eRN5uRLUsY9vUhuriMR7/4OVZTYQTPTuPKh+9h/dFTvE/21i/WUchkoPc7EJqbgqu7gy2Pd5+vYP/ZPDwuOwYmR2GykqLQQI8cOrcHLxJx7JWLvJ4HjFaMWD3IvliHXpJQ09ThmxhAcHSILe/3w4ecbV0zajF3+jRb5xrFJpLxOJ7vbSBHe2WjA0PDY3D7fMhTPzWZWGlfI8JVo2FynMgvwSJge28b2UIOfn8QBr2RXTJo3G7v7PK+02Kzsq05qRvJXSSXz2NtbZ0V7WMjo7CazdjY2mJ3A7L29fu8ECs12E0mdPs7YCLVL+X+0F6GskqNtPdv4o//6I/wo4/exwyR5XoNF9k1mKLTAXoTZ4aTHasg6OHzubngi4o4YrEIYrEo75WpiM/j9UCsiRBMZrYLpngGckiheIff+LVfRSWX4rw7wgVzRSIirdAaBNz76itY7TYMDQ2xG0o0GmEl4hAVMpoFbG5vIRaN8Tw3PDTM2bDlYhnPni0xEMn7Oa0Ow8Oj7EAjSKRWFKEx6FHSapGt17hIMB2PYO/5EvpcTgQMAu78/FOM9A6iv28QFpsNWp2EpS8+45zayavX2Eb/F1/cYKLVRo4SlKsu6FBMRnDl/ByOlp5xUeEAFXEEXGhqG2yrvPNwAYZSDZp6k+MnJt+6CL3NhsOtbVaUhobHoO8KoalpoFou4HBnm3MYzaLE56bnU2mK8A0NwOp08lxD16L1uZBPp/HpX/0UR4dhVpU7fG4ucBxz+uH0+FnxmSwkYXXYYDFYoU+XkN3YQbkuIlLKYC26y+9lvQ4PAhrKSa5D53XA1NcFyWGB3mRC4ijKRZqkEM+kUuxmQ2uAhrJ+EyneV49OTMDbRxb6Prj7Q7xHPdzahM/rQTKf5fewTDiKzVv3YC6UuaBQJ5iQkOpw9Q9j7r0foF4zQMrlYNfWEH5yF7pCEiaNCEmrQdJggTA8jZ7z1xAtVaERJYRcNmSf3ENm8RE8RBXSvdabqDpd6H//A7j7h7AbiePmg4cYGh/nWAavzwODoMXyygsUCzneW8VjUUyOj2F6kpxHKryGMEDAwrxWBiO9C3PxMLkPGWhNaAHqagCqHVDe+tzXeIAaqGmndJCPQ4LRk/6cBLJ8Axxto5psB0KfdB41DqH8LmUwtiJgWhcqt5FsQUlFMfSHM8fIpq8NwagEn2QgXQ0ut4qimc18JeNJSQLQu3csFkMul+Oig5cE4wlqNfkcStyFf3ZMFiivSwbE5OeiBPFkgP3bEoxq4Oyk9v021f0n945XwUh6MlSUxAozveGlRSq9Lz5bev41wUj7IA25ckktRRW7Vcnbjlbby89fSW7J4+B11/Om3/Fpjll8dd8+iWR43Xlf9x25f7YjKWTAX0koyYC8fA/Kcf6me1cTjPIx5H6jBszVVpYygEnnlO1A27UlP5tjW1Dl79uRBF//vqVgVPZ15f2oiRD5dzTuW23S+jKpuuVjvCQTjq+nNZce//6ETqDsUzJRJgO48rOS24v6pezwprxW9TgivE39bJT9V/ns22Gt6jaUyT752b/8DtWcn5Dp+TognOtHVK6HbwLOv8u4aNcH2q1P7c4p90n5d+q58qSxLH++3biS+4c8ltRzvPI6lMd53Th+45yieDB8HBmbPya5lWNLOQbUZAIRjKyvbmNN267vqMe08jrl+/9GccDx/kI976vv/6Tn1W5uou8qyXj1OG/373bPQf05Oq5y/pKtUeVrOOn5qeciZZ9Q/l25zsoEo3qfpOyb6r6lvg7l9cjXreyHSgKz3b22GwfKtlW3vXKeeVMfVf5eSU6/OuZeVZorx7G62EKe85TfV15PuzlE2d/V164815vmp3b3+to5ULGPVo5FNUmvPu5Jc0K7fiffj5JcbndNcj+jc8lj8xvzgOJ65WuU12vlmP9GkdD//N//8+b23sExwfj78LkcLYLR627ZlDRbLzC725ushnM6ba0XESYYWxtoIp1opZHtUb/eDB9nOZCc/phgpCWZrDvpmGQfetJioF4g+WFTgCwBTlQFWm+yhabBaKJ4JiZAcuUyDo4inI0zPjqG8aERaNmmoAi9jqrWKP+xzMC2xWpHqUIVzBxVxj+ja6NqQbL02T6KYisaYzWVy+FAnawzKLNGo2H7wWa9jnw2h9GhYXR1drUUjyDyponDSBiJSAQOqxlSuQSvy46RoUHeRRIIUiMb0qqIXKGARCKFYqGATCKFezdvs6qPAJJ33n0X49OT2I8e4fb9O2zj1NkZxGD/ADKUa5LKwG5zsjXk0soyg5IffPghgxmUQUnnstttTBJbTEYGWagtDPU6Kvk827SlU2n0hEJweD0tAJ3IKdqQG4xsQ1uv1hhkKVUKsLnsx++KRN6I2N7Z4dy2QEcHBoeG2HKECMZUMs0qT3o2pGBqihKrBAgMobwjg6BHoViEP+BDV6CDrTA1pSocehM25xcg7q3DXMqyBdaF995H1UYWr6sQ3C6Mnp6lEYDy0REKBwdMEkbXNqCTyBbTglK1AklTR7Few9DcDHxjIzgSK9gv5BBOp1g5uHzvLuyVKnqdHhhNdmTzRdQqVVY4ZPJ5OMxWVjRNjo6yNW1D03rRcHidyNerMA+P4Myv/SYCDR1ns9XzWcQzaWTLJRTyZVQrItK5PHQCVWqLSO7uo5bPw+q0Ynx0FKODgyjXa4iXc1g+3OG8oYnQIIZdHThYXGeFU/84gbFmFCNRSJUylsO72I+GmXxObO/DbXOiY6gflqEe1Doc6Bzsx0AwBEOyxESYZCBAVQO9zoAG2T9R5SbHmNVZlVSjnBDS6rIauM73bxYsbHf38Ge/AGJJCFUJJrcTF3/4MZpuN7eBRDktzTpK0RjWv7iNUiwJk92Kwctn4Z4ZQV7QoUYKGK0OBgKC6sf5JK0aZmgaTeho3FLG3dNFFCJxmDVapFMZDM+eYhKxYjK1MnnMFvz9X/wFrPU6Ls+d5gzEYl2C2WFDQyN7m4NBH7NeQJKyVI1GVrHSOCTbsQblCrENGmAxCJyzV96NYOXmQ+TjaRisZgycP4Wbi/OYu3IJL1ZXWKXqsppQylNWkhPJSASdPh/OX76CRiYDsVqF0e6A3mxGLhpFKp1mazOXzYno2hqS6QQXJBAdv7KwiIIoYejsGXTNTGI3k2CloDFXRPjRIt679g5qAQ/u3LjJua2X37nObV4zG1Al8LMu4fOff4J3Ll1Bh8fLio1KqYjV27fRY7FBly3BLLVydHQWI5K1IvLNOlwdAVhdHlS1WqSqFURKeVx9+100iHTMFWGiSnWfE6VEEpV4GlaDAYfb2wgE/QBZHiZz/BKVruQQOjOOhw/vw+HyYHRqCoVcHmv3HsKaLsNVqqNElZtBN1ZRRdXvQu/4FH7++W10Bnsw3j+A8f5+zN+/i06/F8ViFi/WV/DeB++jf2ICjWIZ9WIVWqMZ+koNxa0NVrd7/T7k9ndh6+lpqa0LJbiHR6FzOBk4pGwoIgAahSI2HjxGoZDD3Ifv8JxRWNnA4e2HCNpcCBeyKAhaDF66AMfAADLFAo5Kefzln/4ZLgyO4v0r17H9bAnzT+Zx7vpVDJ87DZQK2Lj3EOnVTQhk/QgJ3ROD2E1GYXV4YfG4ERwaQDx8hOXH85idmkZgZgrxwz3EtnZRiaVQ3o/h3PQMq8nt4wMwDw+glMzg/v37rJaaPHcGvs4ONGoS7t26hYWFec7mIlXEr7//IUwmG7bWt9EzMohEOsEWl7OTE/BMDyNPIOlhDN7ZMXz5VYvk//5P/ks0rQKW799HeP8A03S/RBI8XIAUyeD06DR+8Xc/xeDMODR+B24vfIUL71zG6dOngXQR2dVtrKysIBgKoVKtIhqOIOALYONgn7Mep65exM8/+wW6vH74DBYgnIa4fgjJacMjFLBZyHL/6HJ6WLGVqua4gv7H730ITb6Kew8fwR3qgdVgQjISxdC5WVgtZtg1el6r1paWOMstsbWPvo4u1K1G1L1WjE9NweJyMoD9bGEBc2fOwj/Qz4pDsnPcePoMNrcDXSP9eHj3LqRYCmPdvShksuidnII5FOKCmnwygfXnS/D3daNveBD1mgQpV4BA2bFWsuHVIrq2A5vDDoPTyvNGtpjHH/+bf4OLFy7g7PQM6tkibBotjFUJW0svUC+Xodc0OTfPahV4zesdHILeZEOuKqJnYhI6nwcNQccEtEaSkFzdwM5Xj6HLlpGviYiIZei6PPjNP/gnbFH54tZ9dFtd6Av148XeFqJSGT2DA3j+eBGjriBbBg/PtgjGpfnHyKaI7DCity/E8/3O2ioGBga5oIVMHmRrodH3P4TOKPBYMUh1WK0mRPMJBAZ6WHnl11mRWdlD8iCGusmI/vcuwjoURMPQgFkjIPf0BbbX1uEJeJn40VdEjE7MIPF4EbGDI3ZWCAaCSOWLiFSqiOTzEBxWBPp78Oj5EkKjw3j3xz8EzBaUKXNQb0RVauLTL77EowcP8M75M/j4+jWYLCakKc+a8kYlka0y6T4IrGVgh0mZlnpjeXkFBwdhXH3nAySyZUQSWaxubGJ3ZxcfvvcOhvtD8DhtXBxXrVWY0KKVoNSowe1y4fGtu9hcW2c7clfQj/e/9wHnDVs1epi1BmQLeXz5+D4yGgnFQhk+qws/+vADCNoGStkUq31EqYFoMoOF56toaAysOp2enOLogLu3byHU3Y16sQi7IGBibBR2pw2ijtakOu+3iBRLxpJoihpYrXacOj0HrVOArlZBZ7qGZkVEZm0ZR2sv0NUVhKm7E1qHFboOHyTKsdGbUa81ocsWsbe4hL/96ib2tDX8xu//E3z2//4NLri6YEuVWBVW0NQwde0ieuZmEIlEce/zGwjS7FbMQmvWc+EP21dX6kwwDl+7gqNyCZVKDU5JC1OmhOzuPmx+DySbCasHO7h89RrvZ2mdKqKOF5FdXLz8FlxNPQpbBxDJ7picETo7UHZ5YA92oqnTMfnELw+0tSJrugY5aBjY8aOuqWNpeYmLf0KhPmg1elYDEjm3u7uLUrkEgWzkq1UMDQ+xko/2obs7O7DZ7fD5/NwHSN3dP9CP5dVlOGm9hgYeu4Pzho1aHcrVCkxWK6qkYGw08Q+/+AS7W5v4vZ/8Ntw2MxpEbtfrsDrcSOaLSOdLyJcr2D/Yh8VmwsjQABw2JyrFKtbJ6aBSYmVqsIOs5Ht47JEiJhyOIJnK4N79r2C12fH+9esIUo50Q+KfRxNJVjpSUT9Z9FL8Alk2T09PIR6LcSHB+MQYr3m5Yp5flzi/0+ZgNU74MMzKRXoOdL1EbLrdHvSGQjBXKmiSxb/dhpymgZwGCHQFUSvlkD8KI2S1oR6N49nte/CbHUgexeH1eODtdmF7a53HTM1mQd6gx/OjI4SGRrmvlvMF9PjcqGfppzfSAAAgAElEQVTiONMfwt7DR2y93T08AvPpURADX96PYP+rBZirVFgGLqIIdHaiKTawsb6BkrYBR2cXQuPT0HpsTIDr7WTtXIZQqEBTEtFI56DV6Hhu4wI5qY5MLAkHKVPtDhxsbqBARUC9IeTFCna2tlDcjaDL4WWlcKacR2dXEGPdg9hbeg6jTsNFnVvRAx7X0UScbahDFlfLMt/vxOhVcpooopTIwFSqQkqmkOP2NfF+mQotKFcrQA4kWi1sTidEHWD2ejB24QwMLge2Hs2zG0s0k2L7yqnBIUSfr8BC9ujlMvJ1CSvpFJrBIM5+/CvoGqQ4DAvEpaeI3r8FTTYOU1NETqogabHCPDMH56mzWI3EUU6l8e7wEIqL88g/W4ATrX1izmhAxe3G0NvvICI18GRrG49X1tjN5cq1q5ibm0atUkKpVICBXBi0Wnz+6Sfo7gzirYvn+T2AiFTCJTmbnN6pCXCQ3+spekDXUssrQax2wMYrJAQTM6TE+SZjqAR0XgWvW+8L3xW0aUcKqAFO9TG/C3Ck/GxLJPR19b+aYGRA9pgYob+TE5BawagE9JSV5EqQkfs9q6a+JrnUIDbNNeQOkc/nMTAwwEp/DReHf7tgv5f3pQCRleCxGjSWn9t/boJRfjayeqjd8/82oPurnyGgWfOSYOQCVE2rIHVx6TkXHskWqUqCkZ8BFSYpgHr572q1xUnA9LcFWJUEo7q/vq5/nvS717XRtyEY1WNaeZ5XxvYxMXDSfSrBafV9vSTRji1J6fcy0Kns/68DL5XzEI0tVhQq/rSbX77+Dhvn8j/bkULtnjGP6QapfFuFGC/v79jGWD6OTLgrP8NjuM2fdvfHc4H269Erg77yfp7O05ovaF79+vr5fG8gWk8CrF/Xz2Ti89U5umVdeBLB+Nq+3yRV5quf+C7zcDts+E19UNlvTyKu1OP7dYUOJ60j7fqSst2UY0suKpHvRzle1OPsW88lxw9EeR7+rkrBqCQ12rXNy/sgMv2YYGw3LtXPQjme3jQ/yeODjqsmVtRzjnpcK8e+/Hf1fbyOYJTHnfq4ynVPeVz5vpTjVb53ZT9Rz50nXaf8XXlsq+cb2f6YjqdWMn6b/t+u7ZXkkdz26s+9bmwoSaeTvqec875tn6XP/bIE40nPQy7semWebmMzr7wnNdmqXhu+y/20e+7K7yv7qvK86n7wbfY7yv7Q7hkp20L5WWqbk/Za8t5OPQaU40C9vtLvTiQYybbln//T34fPaTsmGD3HBCMpGEVsb27Aabdyph8vfUQaEkZA/zdQggQtOMeGuS8fZItgpMX16yoYIJ1OM0np9bq/8cyUA189ydA5qlKVKyn10LFyiRbZar3B1cV6qxmC2YqVlTVsrm/gzMwcejopv6QGPSm0zGYmP8iOlOwHiEwUTBS+3LJe4+w2SUIul8fqQRhb0ThXIZPdaV2UYLdY0d3ZBaNeDy0RkYUi24XZrVa+lmKtinyDCMYIktEINGTv1RDR0xHA5PgIH4Oq8qs1ERaHC/FUiivuD3Z2ENnbZ2WRRaB8ySwMJgE9/X0oSTVcuHqZ7TXdbqqaNiCTSMJpc6BG2TDQ4KuHDxmsGB0bQzQaR7VaQaVa4YpqIhiDHT4MDw4ysSCQ5WcTXJF78+YtfoG0elzI1aroHR+Bxe2Cxe5oPbeqyGDt4eE+unu6EAx2sGKMSJXVtVUGbyn3ZmBoCC63FwYDKQ20nPeiJdKWrOwqVRTzBc6WoWxMUiESSGkksjebw97GFr80kyLLKjWQXX4KQyaG07OnIPiD2Fl6wUowk92OmTNzaAoCnj24j1quwETVCGWDlSpoanWIJeIIJ6LIVopwdAYhBPzwDA/C1BlAJJ3E5vILpNY3MGC1YdwfRC1Xgb5O+T8SdpMxHFHVvMuDdCyBQCCAqr6JWDGDci4Hl8+NtKaG3gsXMfPe9zHs8MIoNiCFwwzKW3tD0Ho8nHvG+WX07CsV6HJ5lDNZxPMZFMslZLJpFEgFYtFxjhplCkm5Eq6MzsLTEBjITGdzOIhGYGo0sbO+gUgugXwuC6/OhOmOEHxWBw5LGQx/eBVJt4C62YCx7gGE7yygEI3DGfRw7lff8BA0lOtoFF7moNLQJNtjnUGHGlnTiVXuU2atBc2KhPj6OlLLG6jFUhDJOslqwfn334fGZGJLYZgNaOYyWPnyNmLbu/AG/Ri6fBbm4V5kCXwla756E0atgTe7DV2reEpXb8AgkRVUE0bByMArZSLpm03OULR6vaibLagajKigyTa8X934EhdPzaDD5YQILWoceE72YwXoSfVAZLxgwu7yKm589jkrki5evcqEgdhswmgzk4SSbUzJctRW1zLhsnHnCVJHcdh8HhRtBqR1DcxcvoDHTxcgSjXsH25zYYXLZkOzUmXb3H/2e78PMxUYUBsQGki7a6OR+x0Be6RIJhtEaCRALLdKUqsSUK4DdidgsWDrcJ+/J5QriD95itnLb3HmVjwah7Yswdc/BL3HjaYeEAUdkvkc7nx5E9+7+g5sBrKmFlmR/PizT0nuhma+CAvZB9I8Zhags5kQLeYx+85VeAhooGp7iwW3Hz2E2+7iLD0pW8CV69ch2Iz8dqAVm8jt7CEROUL/xXNIPpxHcm2HFRDeiSEkwps4ONhDZ0c3XIEObO1sI769i46GHtZcheeDnFmPLyJ7KLidFNjFCi6bxQ4Dmgh1dkBLqmOLkck6u8uBnt4e6DWUBVdHLVdCj7cTRp0eLz77BZpiDR1eN9LxGEYmJ5Gj+cNgRNfkNBpkaU1gDUl8GhJSO7uIPXuBeqmIjtkx+IcGUY2lsfvFXQz0DSNVyiOvb6JjbAgWnwdavw9ViPi3/+p/hylTxj/+zZ/AptNzsYQt6IN/oAcanR6J5VU8+YdPYAFYjW7y2nH/2TzG586gd2KSVYeJ/X1UaF7z+2HvC2H76VOsPX+BXm8AFrGJLrsb21tb8M9MwHthDo2jBPb399G0W5GoleAPdcNhteH2jVvcHo8fP8LbFy6hehTH2NAodF4XdG4HpFoFZbJqpjGha2D90QIMxRqmrlzAo8WnvA6efusi4vksDsiqcP8QM1cuwRfsxPrCcxiLEkaDvbh/6zZb3HZMDCEW20fXyBArh1OLKzh8toqhc3OwDvZyFtruyiYe37jL9oJE9pmHOln5/P5778MqarH76S3gMIHdeglPUMBhtQKLYEO/O4BYKgZnyA+LSUCnw4PMdhh7kShKxhbgThtnvd2MfCyBQZsbF+ZOYfrKVcTnn+LRFzfZAlzjs6NrdgKXPvoIh48fQ5dMYWd9HYPj4+g8P4dyucw2s2y3ZxGQkkp4cPMWTEdZjLs6sL26gf4LZ9Fz9kzLJjQcxp0bX8A70I23Pv4Imw8e42B3H7Pnz0HX6aFAHjibNK4llMQyFyXU9Rr8r3/0rzE8NIQPrr2NvmAPNKkc9h7NI78fhlATYeN9CHmVASa/ByldE/7ZWZhJta/RcxEVWVE3mnVsLDzF/oMncGXKcJUbqBHJ5rbjpwt3cendt9Go1lA5jKHH4mJVV8/kGOIge8sR3PrsBtbuPMH1y1cwfnqKVczLTxdQK5dY1UyEhsvtxMbKCjsDlIhY0Gp5r0Hz3+CPfsRFUc9v3oNEJILJhFghBW9fJ3ZiYcz0DkM8SiMXSaGo0yD03kXO+yQ7c12qiOKLDZRyOfjHhlkVnt/agcVggs7jgxSJIHYUgVkww+7y4O++uAVfTzfOvHURDYMOD5cWMXnuNHyhHlQbTZB5m8nqQLFcQzyRxK0bNzmr8Prli9jf38P41DjsTjvvzWgPRAQjuTTQf+TJRH2IAB6ydXz0eB6nzlzEi9VNWBxuBgxJJfhbv/Fr8DptqNdKiIQP2aaSlGHQ6RHo6eK82YWvHqJSLmP69Clcef86W7+Ti4KmWIXdIDDZc3fhMY4qOYSPopgcHcdb589xdp2BBg4XoonY2QtjY3uf7ahtVhsmRkfQ09nBlqGCzYpmuQqhIsJlsaChbaCsbyBfP7aYT+cR2TtCva6BO9DBFtU1lGEoFdCdqaMWjuFw9QWOjg7QNzKA4PnT0HmcqBUL0DTJSt3JGb+UKb37eBF/8cUnWC/n8Af/3X+LpbsPEJL08JZE6LN5NDR1TF65APv4CBffRCMRdOl0SIX3UGvWIBBolS+hUqxBsljQfWYO6XIZscMoKkcJNNJZzM5Mw9QdxFIkjL/56d/h9MQMdLU69IIR6XoFCVRw9vwZTLqDWP70JpDKQTAZMfPBuxDHRlAki+Js9jiigHeKINtFk07H9qK1ahnh6BG+evQVTp05jaGhEUSPYkws9vX2MiBIjilE5FF8ARXQmcymlsVxrcpAYS5fwPzCItumfvj9DxGNHCEejcLv9rJ6MeDxsasCFRdqBCMaeh1erK/jf/qX/xK/9uMf4bd/41fQqJaglURYrTa2qVxe32I3k86eEO+biPTLZlPo8PrR29WLhYUFduWg66Kc6r6+XgbQKAeTrFo3NrY4i9Hj8eLd6+/A67CjUMhz7ioVRFJBH5ER5J5C+3YiLKmwoUDZy143+gf6oDMa0NRquIiKinxoV5WIxVi9SDahVpuNM7VpbaLPzM3OohFP4vkXN9BBdsqsYtRgam4WHrsF1iZpM4HUk3ks3LiNbrcftWKFCcb9ww3oaJ9ereBArGL6B99D2iTA5e9Es1jH9osV9HrdqMYPoYlGYM9k4CCi2yQg9NFlNJxmPP/iLkyJEsyVBqqCnq3tKddWW22wwkp0WZColCDordD4HDjzw3dh7vSgIdUgVBsQEzmsfXkHxXSOCT2dlnIfPShlC7yfm7t0AZ6zs/z+2KRsTFpfLGbkltfx8z/5C2hzJfg7A1x8dWnmDA53Njgn3eFxY+foCIfFHJK5HPq6emFt6lDMFeAY6ETvmWmsrzyHqSjCEM+iEY7CqjNwrj2991Af83l83MbJRALejgC7fyTLRdj8bgxMjCOyuYdcNI5iswGX34fBnhAiK+swFCqgN6QiGsgIRlRcLsTqQLRYQ6+/A9fnZhF7cBeVowPYdE2UUUfaZoVufBRSdw8StRq/K40KJtiiMYhbWzBxPq8ZNasVGUFA56nTuL28hl/c+wqBUC/MdhumpidRLOWw+PQJzwOdfg9n9nZ3BXHt6hVItH6bheM4lFZGnaxgpPdDGUUmS2NZsKIGkmRgRAlwtA5D7+i6VwD5k8CXV0BVUrK3+fM6AEtdqd0OBFOqqpQA53cBj+h7MsH48hzHVobkhML3oagGl4GcVhplqwXVQKQabH0J1hzjFDKBKbeREpBjgjERRyHfinNhKpcK8d5AMNKxlKA2PSv1c1Rel/x5+Wf/qQTjSW3+XYB9NWj3zWPSPZKdtsgKxpbjX8sidfHZEu8hZ8kileyutfrW52hfyVBWe3nW60C/X+ba1QSjGnw8qZ3eBOC3+97rCEYZ6GzXN5VAo/L+v2tbKAFhNWHV7hztwHX1fbXEWW8mGJXfY2KO4wJas516LPAYV1i6vrxPLrhoWZe2ZsnjP8dZdfLP1PPUSQSjTK7Q/2WwlzFVigTgvOcGvzPR75VAtEw8qPFSNcF4Uh9Rj5vXfU6pYHy1DY+Vcd9l8uTG/u4Eo7Kfqdv2dX1Q3ZflZ/3qfbRXhyu/K3/vpPGtfA5Kkqrd+elYct+S1wL5ntTz7Ulr4JuaXI2dc3a4wnlArWBUtoty/mkh+K8qGJXrV7vraPesvrEvUJARSkXg6+5LeU+vrFsvh+DX7gryeFHf1+vWi3bHV35fJoSVc5jy+Snb5ZW9jGK9Vx6PjiNngsrruXwNyn0KPSuaD+ScT+Vcpe7Pr1sTXnmuCiL624wfdf9W/vsb8/EJVQevm2N+WYKx3f3L7Spfl3q++HrK/nrup5+1IxjVn31Tf/+2baFsczXBqJ532s1ZrzuP+nmyW88xUa2eZ+RjK+cseX5S9kF131bPAXLfUhOWGlIw7uwfEAWAf/b7vwefiwjGPCveCGTXEkB2rGB02Cwti1RJ5IwEIiq4sx8rGJUEY+uCWwSgvOFudUpwDqFJMDCI/dIbos2T+8YkSUfU096Z8oUaDK4ayfaClI1U2UvV7npSKZawSCBDJsdlmFaHA7lSETqdHufOnUckGuVrmjt/ka12TBbLscWQFiVS3+n1yJYriKSz/HOXy8kViKRatFosbHciGPSsHiCFX4Vy2CwWHMTieLCyAYeL1IIS9A0JvcEAOtyU7kegVINBBHpp0wsmLK+t49ad20y2eCxmdAc6uJJ8e3unRUQ26pg+exof/vAHSOcyLZKW1Btk5eh0si0pkaFmUjMZDMjni+zHTvaSpB6kzxaLeZhNAgI+X8vylohYUpI1gY2NTbb21BP5ET1Cvi6iVK/D4XKhITVQzhXgstph0OsxPDoMi9XCVa41qYpwOMzWpVQJHurtgy/QwTmAuUIJyUQahVQavW4vHEYBpWIJbiKQNE3Y3U4mAAk4jEQj2N/ZQTGZht/mxFioF65GDbpsEvVCGanwEaK7h5TMzBXhTp8HOqMeu4cHqIk1lEpFBqbK6Sy01RoMDgvsoSDnhqGpRaOmhas7hBLZbpXSGJkcRfXoCNtf3Eavxgif0cJZdTazFWuRQ4SLOQh6E6xEdIkiAoMhJCo5ZNNpuPwe2HoDmHnnXRg9Qdh1Ouw9eYLdJwtsddgxOIzBa1dQcztQJyteststFmChCr26xNlJVVJQlAuo1kXky0XUqPI4mUY2lsLR1j7WFpdZydDQ6hi005dqyFIVu1TC+dNzeP/UeUhbYWS39yF4nXCcHkFjogeS2QijBDz9y0/g1QkoiyU4gz5Mv3UBJr+X1XRkhUi5iETyieksKsU8BIsRAgGxtPvI1aAjQC2fQfjpc8S3dpBrSEzOnnv/AxhMNra6rWtbOVhiJIZ8OAJb0A9D0IOa2YisSCCfBiaDwFZWZElXo0dBpGajwXaoRIaVITHwSBZVZItG+Rcgi2LK5NEa2K54Yf4Jcsk4rl+5BJvVhDJdN6gSWINGtQobjft8gSvVtWQleuMWW4uFRkeJQWVAiwA6UhwS+Evjg6pWm+kS8vtR5FIZ6G0W/PzhXVz78ccIhHpQyOdh0GlRRxnZXIqv1aTTo5DOoqcnBIHmMsK52d5Yx6rppt6ACvU9skBCAwYzZYVV0KC8Ua0BUqYCsSjC7A2yOoHsqjTFIjbu3UNXRwD7+TRcNgesdZrYNDB53EjpGhg+ewqRVAovFhZxdnwaS4+fYHBoAJNzs6jWimhQ0USzgYP1dVg1Wli0eh7LlLfUsJrZFlQSBBjItjIcwf7mDgw1EfVcAWfOXyBJJ794ayt1LN29z9atc2fnsLu0AiTyrNp2eZ2o5hOQKhVotUY4O7uQEytcaCLSvFmuQNQ20Qh4cWDS46eU+1fXwWlxMDEb8HvRaNRgtZmRTseZLNNrNXBYbDDqjfC4fGwRfeHcRfRNTmH/b/6Kx4rZoEc8Ekb/+ATbddatNkxevgKDy8NZp4Qa1koFPL95k9VVToMBzZAf029fQT5bxMqX9+Bz+jD64Xuct6ixmfg7ZRpzBi1u/f0nWHu4iB/84MdwdXVifv4RZy1NzZ1CVyDAebAayroqlSDRumHQwuxywEHWdZEYXjx8DJvBBLMgIBaPYmp6Gk2dHulwmO+PikX6A52o5YoITAzD2BXAweNFBstNQT92Mgl0DQ/BYbZh8dkzdA32YWV9FT/++GN89XefsNr20sffa1kzG8kCGEx8SzRvRGLI7B+ha2AAZo0e2WSaSe5nS8/Q4XGzyiCey2Dq3Hk4iNimrE69GV/8yZ+iq7sLXp8XGrILJ8A3GoMgNRHdO8TAB2/D0u1nwGV7cQU3/vJnePv6u9gO72M1c4Rr33+P1VnNRA6P/vpnMBWLiGtF1Mf6EI6nEVnbh69hQLaUh3u0G70Dfaiksth7usJqyrn3ryNSKuLp2irOX73E6kXEUugfHYFGrLA9t40ypwplrKy+QO/ZOfi9ftz4D38GR7UCp82KpFjFzPffZRJeLFRg9vogShXktBLsJgsOv3yI2l4UwWA3nKfG0bCbuYhBJzWRPwzD4HPA7LJj6+ECDjZ2MDg+Bs/MCGAxwVLWoFkqo2k1IVvI4t6D+1hYXMTv/OQnCHq8EMQmavEkFr68CSs5AUh1COxmAF4nDT4X9htVDFy5iM7pCZQoU1gU2TUhn0phf2UZVcqxlDSwlOso6wXUbFZs5eLYDO/hFPWhVA7GkgixXMH1H/8Q2+k4RK0WdqsDf/snf46xkRFc+/h7aDQk7K0u42B3my37RiYn2JZ5d/kFjqJRDI6MINDXxyQZZQrVSPlGTqh7YaSfrcJVa6DeEFEVNNB2ONHREUR6P4LMURIlDdB55TQ6xwYg5nKI3ltAdH6ZM6x7RvqZHD7a2UH8MMLjxTU8hOVni6iUK+y2en/+OT74lV/F3LUrKBSy2DnYw9SF85wnrTeZWXlHn6ONnKbZyg/95Gd/i1TsCKVyEb/127+J7t4eiHVSMBo4i5HqOXRE5hooh1PD+5xipYr5p8/QNzyKRCoLq92Jv/7rv8apmQlcPHOKVWh6TYPJpd39AzTJUUGqc7EbqWF/8lu/xS/cz9dXcf7tt5Am68umBkPeDnYJMAkCmiYDNlMR7B0dYXpqholDInUFvZ4BSa3OiL3DCMJHMQZ3SfVGFu7n52ZYKZYQRSZirWIDRqkOqV7jzGbKBKU1ifIFc+kCDAJZsJtQQR3aag4u2jumKnj89z9HXaqhK+DH+sY69F47Ln/0PegsZjQrdWSjCSDgQkOs4e7PfoHn6xvYSSTxj37nd7G3tY1RfwCDNgfq0ShQLiM0OQFdXw9gt7INORkgNiv5Vg5qPIXwk0XUClXoHQ4UTEZud1KYG6oSE2pTb1+EriOIpysbuHPrLs6MT8OlF9h2NyOWUDY2eZ/79vAkFv/m5xAKtNJLOPurP0R1fAQbmTR2Dw/5WVBEgcVk4cI8Uhb2hno4S2zxxTMsvljC3LkzCAY6ETuK4fDwAH29IXR1dcJmNTO5SMQ6ZYuTWoez4vU6zm6rVETki2Vsbm9jZnaa1/T15WXOpB7pH6KyRHb9KFZr2I/FUWk2cOPuHfz8s0/x3/zhf42Rvm4usjRqqZnsyBYKyFdERFNpaCg/tNAiTQWjjl0fgv5OhMOHqNdFRhuJHCe1G+dAa7T46U9/xlnx589fhJ+s1H1eFLI5bG1tsX6iTLbujQYCHUHOC6Rs553tbXjcLlTLJQSDAQwODmB3b58zzNkiTZLQ090Dl9PB6kV6H5FqVHzUepGkd4hAwI9KNI7w82U4vX7OtiZHA8o4tRp1MNSqMDbqyO1tY3V+gclcb08IjXIJS599CrvJjEy5jJzDguHvXcdGqYju3iG4dFZsP1/GUE8XhEoWkfnHaO7uQV8sodQQ4bg0Be9QL1a+WkAjnEKH4GBHCiq6o/eDjkAQyWQSRaseTq8X5rKGVcWGDhc0FgMXc1Lmrc/qRPzgqJXfTsRrKot6tgQpU2ASsmd8EN3vXWZClazKC3URfaMjENwexB48xc0//ysGkGdPz6LT7cXKi2fwBTzoPT3HljW5iohHTxZ5DPcNDMLqcSJ4ehLrC48Q296GkC4A4TiEfAlGaJAvldn+lPZYpJKlojxyZLHZHWxBK+k17F6jN5t4w5ukNcHvgdnlxGBfP8JLa6jHUrAR/aPRIE9KQbcPotGCw0ga+4f7cLupKMcCO0HYUpXz24sWE8SAF2WHDYlyGVKxiNNd3XAWS9BR1EJDi3y2hHwTqBjMcHT3YiuSwkEiDYNgwtVrb8NsNWF1cxmbO2vsIGNyW+Dv7cDg8ABmp6dRyKWhI/KaIjQIzD7O+KP+2SRS8Th/ncgxGcxvB6apQUT+97GNaEtt8yph0w5wah2j2SpuPgETOAmokkFbNaB0EsjbDshRnvJ1IFrLX/HrbElGOwjfOCYYGTRVAbr8jWP1kxq4UmZ+vQL2aDSMb9BxZXvar4kPghTIHUqHVCqFfL7AGYxslczWdicrGE8C7P9/3t4rSK40z+77pfeuMstleY8qoOCBBhrdjXbTPd07uxvcCXFXIoMUSe0yGArpTY+KkInQgyIYetSTKHFDSy6X5HK4nB1OT3dPTxt4XzDlUN5XZlZ67xT/L+sCFzlVhZ5ZiojoALoq85rvfu6e8z/naNfcDJJrAJIeoPr/g2DUEy1Hgc3NvzsMJG0ovGqKOFSFHDqC8dHUY1XscurUmVcIRkUiKOeEhuq2ub8dBcj+pyIYNeDvqOMdBSYf1nbfh2A8qt2bgfOjPts8vvTjUj9WDwJx5TzN41nLVDtwXvgNlHuN65JZ7nAFox54fTGvNTpDo7h4n3hRn9tXJ74sv3h5hdqMd9hI1BMKmlJQFUrsE0KiPpH/mtVHLhE17Gc0amdT7auRpS+pzxd9+Kh++7rneNBzl+iBptN8vyH7NyQYtTH5uvn7oDVKe67N8/xB4/ygPnCUurr52Nr16QlabU05iIDSz61HjbOjiBp9X9CPK9Xb920O9aS9nojT3++Le/keCkZ9WzaTWM1rsb4ISJvbtL7d/P/6NaeZXNfaoJkj0O9BDlMw6q+xmVjRvnMQ9/CfmmCUdtMXEOj7oH7u0wjG5vmveV/zuvWgefz/JuNHvxdSnI9WUHWAXf5hk8BR/fa3IRgP2tdp/eQwcqy5r+rHrBzvsPX2qLnz8L3HIf7RB6jmm9eBg9bEg+auF/ejkg1enk8/DprHiv456NcV/byqrb/6PqmN5YPuV/vZrykYJYNRLFKltu4f/dd/j7YWPzlRcoWCapMvBKPYTEn+mNftwi32QaJSqlVfEIxq06I9nP1g8sYJ5YFJxXljs6C87Wt1tra2cbudBPyilHvVouCgif/lZ+qIcEEABnGutCrL0kbempAyklkhxF0imcZpdVDIFcjnClBYxCAAACAASURBVBRrRpX9IzZwYlmTSCSV1ZJUFMs1yd+NC0FVx4ZCIUWyeXw+lWkii4pZ1FyiIKqUlE2kABqShSIV1fJzqaZe2drl4cImJpsLU6WC3VhjcmyEgNNOUcgmh4N8ocBubI+1zW0SWXlhtREScjHgUzaIUcmtefKUwdERVcH/xbff8MbbbzEwMqQskcQS0mltVJuWypJR1Ghn2TxLlbRYgEglvVhICSlarQgtgyIZxV5Q1BTyciwKkEIm16jBMluUwu/x8+eqYlssyZJiIVmDvvYuZWc1PDGmCEaTWQDCEnnJ0bFZld2pw+XaD7E2sbG5xbLYgibT9DrckC9QKBQ5fnISf3sIR8DLVjyKyWknkU6yurKiSN7OlpBSI/oMJnJbWzy7e5diMoXbbCYRjShQtVIvkyvmldWUkMBCsqaSKer5PE4jtLQHGT5/FkOxzNzTOTaWd1jbS3LsrSuc/Pg97H43T775mu37j+isGbEJOVWpkqtU2IzFlJKlLJsfo1HlOwlIKNmLkdQeLZ2tnLx8gc7x41RNZkwWA09uXmP94RTWqpFgZxcTH/6Aot9H0WhWoIStWlaWaqIiSZZqSlGmsgjFdrhSwYkZu8FCpVBiaXGFRcm0DLURTySZfTqtFHqi/FqNbXNsfJSRzi5KGztKEWG2WThx9TKVdj/FSgmX1UFmeVspVEXli92Es7OVktOqCE1bzYinVKcq4MPDJ8Q3t+jobCUYblXke61qxNMdxhXyUNra4fmjJ6xnklz89GMcnd2Y62bqecm3NGKzW4ivrLP6bIb2/l5a+rooixrAYMRUNWASbMBopGw2kLMJb1ZXL7xio2UVVatkOsoAFkVCvWHVajBaMJnsFPNSrWfg8198xsXzZ2hrDVCrl6lKdWndgM1kxFqtKfvKzelZFh5O0enxE93apqenh2K9hqu1hbahAZ7cfUAhnaWtr4eOkSFswYDKaTTUDEo9sbC6wpe3rvGHf+fvKOsuR92ItVwhubvO/PQUXpfkzVaVYlpsfoUkF5BR+klLOIzN71fAcE6ySitgKpZEZ8ba5hKpyA6Dnd3E1iOsru4wefEKSTGmtRrxOK3srSzicthUfpStasCYq1DMFCmajGxVCgqgX1lbo5LOc37iBDe/+46+sWF6R4eU9a4U1+YKOa5/8YUaM966SY1Xd2uIxegu4ZPHaR8awmR1UivWeHjnNqPD/dgNpgYR6TQr2yBb3URqc5tMUmwufaxMPSW3uqNsmt1eJ4mdVWxGE0aTDVswSLJSwicZQDtb2OtV9gpZbD2dOIdH+Of/+q8IeTqU/aTLbKK9M4TVbuHYsWGS0QhtXg/FeErNPQ6Hm6rZTKZep314SM11iS++VLaIVqOBTDxG7+nTPJ97TtXlYvjiJWXdJwhBtSw5sXUWbt1SCgynxUilr41jVy4rNdDm/Cpuu5fw8ACZUpFsPEaL10c6GsEe8LK3ssl//Hd/jbejnWgxy/LuNoFgi8pNdBhNeG12Jo+N0d7ayvyDB0o10N7TzeQn72OyO1m5dhdDoawIxuW1FU6ePk1yN4rdYcPocbCzu0Wrx8fm7AKt/aKKNLD97DkWLLQM9mEKBjC6XPzqy6+UBazB4yBbL/O3fvxjyhsRaqJ0sFoUeevvDWNx2Jh7OkWhmKens5Mn9x7gsbuULeX0s2kFkArx6g362d7eVAr6k+fOEQyHMTmdZPeS/Ps//wulMHRV6lgrjXzgSCyi7K1T+QJtZyZwhlspmc3MPHxCaS/D6XMXyKaTbMYj9B8bVtckFrqzt26TWVkgaazQ9eYFspEsT39xgwlvB4V6hbirplTUu6vr2DJlWoJt9J49SejEBA+XF1jZXMOUyeEvVhnp7yMSj6q17OTkSRLRuMpnrsn8Ln03kYB0Qs0VsUqRvisXWN3YIr2wyUBnL0UjuEa6CYQ7eX7tDnub24yfP4c73NFQ8VfqRMS6NhqjZaQfb1sLtb00uwvLrEcjdFw6TaivG3uiTGE3QSYeJ1XK88XN75Tt7D/4x3+s5i9zuYqlXCaxvKYyZKvJFJnNbWpSPGNxkCwWKYq7Q7iV0MQY7r5eCpIhKS912TyV3Qg7T59R2o2qjLbA2HE202meLD/nxLlTijyJr20SX9/CF2hRtn/LW5ssraxw+ux5Pv/ZZwwNDHLurTeVUrpWKJDcWFNEiFuKh6plVmZnmJ2f59ylSwSHh1Vhjqisqy4PxXSGUjTG0ne3sacyqrAjYShy6vc+UOrLarpAPVNWpJKlM4TRZaOaybD9zT0i955RrxTxtbdQtaAKesS+U1Ty7s42IvmcKt56OPWM8PGTXPrBR4qEyZcKrO5sMn5ykoIAxiYh5mQvKBGNDkqFMjaLhWQ8yvXvvubpk8d8+qPfUSq4TDaj8jaFSBRXMyHkhL7aSySZe75AtW5keXOL7r4B7C63UkPevnWDq1fewGJoFHb1drWr/aEUPRXLNZUFWs0VufHtN/y9v/t3VZHTN7evg1PIthqWUoU+dwvbcwskYjGufvwh1o4gMwvPlUuDw26lJOpZm+ylpIZJNNoWYrE94tEokY01tpafc+7EOMdPnSRrd1KrG7BWqziRvOM6xXyW1c11XC0BjHYHkUQKb7CVYrlOtVzCX8phikcJtraxOjunrGK7PC0sPpvBE25l8NwpcNuJzCxy+5vv8J8Yom+4n5k795ifmmV5fo2rH3xMIpPm3IXT9Ab9bE09IrW4jM/rIzR+DM/xMUp+N1iMFHMpHFKtvxlh5pffUUpmMbk87AlpZ7LixILTbGYtucPgu+cpOrx8feORyg0c6OrBqdmN+l1E0zHS2zv8+I13mP/iV9RSKYx+Byc++YB0qI353SjxdAqrw0kylVEq91KuqLLSu7u61J78l998pQrruvt6cFjtyjpc9tfyfIYG+9V7ibST2P6Lir0iKl2xfLRZ1XtKviBEn5WlpSWV6WkyGUjHk3hsDtqCreSSWXL5IlaXh6m5ORY2Nrjz8CFGq5lPf/gDaoUMpyfG8Dhsyvq3UKxQlXcAu4OdSJTnC/O0tYUYGuxr5MBLoZGyNJOaR3EUkbehurKWFevWL774JWfOnOP0qTOKJZB9uRQGiqpRHFWkCCC2F1fK452dHcLhsMp3jGxvs7G+SkvAx9jYmPp8PJ5Q7yJSRCIWqJLPKErU9tY2da0ecVyoVhVpL+8ndiEncjk17kwON8WaCL5tGMslrIYaxlIBSjmqhazKfpZWzkWi3P2rnyoFflKK/Kwm/KeOs5QvMDp6gtH2ftbm5ulsDeBzGqjvbLLw1VeYkik13uM+C6fee1s5FCzcfIi7ZlYZlzvJBL0Tx+gaP6ay5QumKm63G1OuQjlfZOr2bQqJJH67g3R0j2NvXMDTG8bssWPwuKnGkuzOLLL77DnWbJaB8SHM5ydYfvCIrekllVndMzxEuL+fnenn5Ne2iCRiVCwNosBhhHohT9fYKI6WVtZXdpiZXqBYNRAeH+XNv/Up69ENVh8+pLa1Q7BUxZkvsTQ3J7tUjHabymUsScGGELl1g3qPckoxouR4OmzKgjktRVRuD21DwxR9TkbPn1WFFZmNHfx1Ew5VS2ejIIWi+TJrq9vEYxl29iJsJjcZ6uui1eUi4HKRKxUo2cykjXXKThsLa6sqX/jcyIhywQhabXR4W8hnChitLow2D6lMmUQiT7VqYmtji4sXL5JI7ZGr5nD6pWAJ1hJbXP74Kha7BbfTjlUy6oo51YeEjGmo5RqKBylekgJiBb40EYwaUNcMOLwKjjYA+WZ11Ove848iGI9CsTXw6/sh3fuv/c1+fftfPghkfAnovCQY1c/2LRNfEIz7YO4LcGefkFDfas7HajqfHvSUtySV4qjDqvTtrmUGiiuUWKT29vZi2i98Epv6g/4cBjTKdf3nIhgPwn2063odiP997uklMCb7jaoiGC1WW4NgrMtrmwMhGKWgTghGwU3EvUQ+pwgBVQz+KsF4EEDa3Jb/KQjG79t3XwcoH3ScowjGw9q9GVzW3/PryI5mwkFrH41o0IOWGiisJxr0n5N187A/h1mDHgSGNs55tEWqngiRc764pv2iixdDUukG9jMP9zHEg67xdco37d7lvCp2at+pRxzVNIJRr/SStVNP3ujJqX159cupSsuBbMrP/U362a8TYvvVEocc5ChAXlaS39Qi9bDn+Lp7OIiE+G3WCI0Aed34PmhuVfOqziL3IHLm5Xy1X6iie1bN9/i6Mad9/pVxqynr98khfd5p83r0yj2orOGXOaNa2+mPrZ1PT2rIvw9a8/Vrl37sa5/Xft9MqOv79yt9Xdc4+j6qHU+/zjRf30HP6nUEY/M1a23T/L1fHy+/Tv5o16ZXszZfo3Y+TcHYTBYdtI42Pw/9Z163hjX3Bf359Nem/VxP5OkVlgeNy6P67W9LMGpjS98vtZ81t1Xz+dUzUsKvV22m9WPxdfPLb/v75nVR3xcOmtcPeqava+NmkvWwa22+lsPmJ/28cli/a25jw//+P/6JIhgFCBGCsTMUeMUiVaLeawJeLS7i87rwehu5frJTk0IvVfEolSyi4JGKGkUwNir7ZBFpbNYanxNbGSEY19fXVaWqv5lg3LcWOXwQCZFZVS/R8rJj2bdeEfcssUSUfBfZJEoOoUXAn6p4lUPZaMXmbeHWrZuKhOvt61ME1db2trL5FOY3mUio602n0thtok6xcmx0WKmipMJYXp5lgyOWO6IekpcyUcQIyWi2NlSJ6VKVx8u7xPZSOIwGbIY6HQEf5qoYg9XIZrMKdJCXtkCwle6+fhx2O4Z8luTmOh2hEIlEgs2NDU6fP4fRZuPek8dMLyzw6e/9rrKilS2vS17CUwnMloaHrhCPomSUrD2v109JSBSjQd2HtKUAtlLlLKxE2WRQZGCtWMFhtioSVsBpqe6X82RzefUuE9+OYq0aODYw3LAW6+1Wle5mi1GpdkRBKLap6oVKWZBUVIXyyuq6UmBay1U6BbEolKjZzJy8cE4pxsQ2LJ5JYbCYlBpOFJBibyX2O36HC1sRqqmsUuwU0kkW52dJJWIEfF7cHlGaopSvXo9HvdxHFpd4/uwJ5lpJKZ+CLUFaPS3cvnWP1c0Y7q4eLn36KYHhQeomg8pi2VtcZGNqCo8oCmoVNmJRWjwBHGYHRSHC3S6S2axSMbZ3hdnOJegZ6uedjz9R1aJ1uyjXamysLjL34AHlZJ6J8VN0nTxF1eujJsR3oUQpHqNcyuL0eTE6WijV6pSsUpFaUzlABlHh1E1KZSR5ntOzczhcblXpLgDVyu4mNaeF5c1VClLRnNyjLpX7dQPtPj+toRDxdJJgKESLqITGJxX4KTmCOAWYqJEXBZSAUoUynnyN5NN55r+5gTGdxSftaYY8NfJGE3Wvmws/vKoUq5KRuFvMMfrmJUweH3aTHQpVKgax74DY4gpPHz6id2iQoVOTlMQC1WTFWjcrVajBbKRoaRCMQpRIVb29XFVKSyFX7RYLhmqFuihVXI1cUnEUtZjsVLMlfvHTn/K7n/4Qi0vyI4W9k9yuGg6ZY0plDKUSe88XWXwwRW84TGonir8loKxl/R3t9AwN8vnPfq4IXAHQJ99/C0dHUN2rzBdCaP31z3+ON+Dn/Q8+ohZJYCnWMOZLZDdWWbx3h4DPp5TAlXpNEVVCXhok68hiYeLiBXySsaXsWIFIiuj0PFabgUwxydrKIuPDo9QKVTY3Y0y8857K1MlZob23g1o5p/qrWOhZRBCeLlK32CnVaoq0C/X2KMvNrfllvFY7HeEOlYdn8bsxFioqy7JYzrMs+aRCfiSzWMt1DD4PC7ubdF04TaCnB7PZhiFb5fat60yeO4HLblcgwtLuugIiR7v7cSlrY4OyVUpt7ZJd3sTmduPtbCUlZGkySUuoA0sopPI7TSYBwwsYC1nStTJlm4XrcwvcuvWYU90TmPJFTp+eJBbZ5PadmwwO9OC1WBkNd1OMximl8wRCITZTSYYuXSAkBGQmyfZf/ETNuzJpi2L7xMXz3HryhLrDxejkaRzegJrrKvWSshPMJGIknj2lUi7gmhzG39+L0WAht5vCY3FhsFpYnJ1l6s5dTvUPsjE7T5vfrwivx09ncHd3UHCYiWRTBHx+1mfmafe1kE0kmJ2dwefzQqmsxlugo52r/+CP8La2Mf2zX1LeS9HX083a+ir9/f2szczibQ3Qe+o4RrtJzatz390k1NnGxvY67rIZv9vPSizG8IVzuANB/uz//lNOnj1NyWEmXS/x3gfvsf1oFkMyp7JbBbDuHhvG3R5kdv4ZqXicM+fPEtmN4HK68fgCyl67Z3gYd8BP3WYgJ5liYsHtcGJ0OlQmqlgk3/jiK4aDHViTOcypLB6Pl9jGhlI/L+5FOfn+OwQGetiKxbh+/SYXT5+nM9SmspZFMSNzp1hzUi6TTyXIri5Qb3FjbQ2yNb3Kwhe36TN4VAaubbidoTPjPLp1m+JaFIfTQ2hihO43zpO3W4klYkx98x3RxzO8deVNSjIjijIaA6uzC0ycO0smk2X6+l0ujI9jqBdJ59J0npjAO9LH45t3qa/s0WJ0ksrmGPr4Ks72APlyiXy9gs3vUaS4QcjFmec8/ua6UpD5wq2cevtNqBmJzsyyuLVB+8VJwqMjWLN1oveeMv/oKf0njvH5/du0nRjlrR99TMkk81eVsjg72J1U9xIUIzFmrt3AlCvhrBqplmrKjjhWrTBy+QJtZyYpFwvKKcBQqpN69JjZ27eoVYpYAi76L1/hweY2wXA7x8+eIb67o+ZIIVtEHSe237dv3GJpbY3f+YMf8/Mvv2Cst4+xtg7ye3sEWoMkYxF2NjcYGBxsFNvs7FCuVmkdHFDEi4xbsQoXxb0UVlSpkFpawSJK9PgeeXOF0JkxShYDVQHUa1ZsRrua3/KFrFLRp58tsPvwmZqrJTdUbFPXZuaVrXjvyBALG+tKAbqyssrGdoS/89/999iCIdLZNBafh8cLcwwdn1D7MiH70qlMQ8UUieGXdUXWAZmT61WuX/tW7ck++vgjfH6/ItdULpIoRq121S5b27s8ePgIk82pbCsT2Rxjx8aZmZ+jkM/yo08+pJCK09fdSbi9Ve0TxdJKCEkDJmq5Aj//D3/N5Tcu0j86zNTsNJ99/QXDw0OYCiUCmFX+cLlQ4MzFc+Bzsbi+Snt3l9p3VMoVakqCacZgspLOFXj89KkC5i21Cl5TneHOdlokX7puUnsLycPqaQ3hczrZnJnj2rVrdPT14ukKM7+1RUtnF3KrxVgCbyJKemWeU29dVlmvspeurMWIL6zR2dfDmljbDnardWPq/kPM3SEmz58kurrG3V98y+b0Kg6TA0fIz3t/8Alel4Unv/ollu0YlVyJ9hPjDLz3Nlm/k6ooREsFPEIebOwy89mvcGMi1Bkma7dRz1cw1YRcszK3t4HnzAgZg43r1x/x5jvvKgcLcXvIij2o00oiFiGxuMQnx06y8/AR9XKB8OlhAicnWM1VeLayTr5UxuUPqFiC/p4B9iRPPLqn1LmiIr128zonz5zGbDOrYjrpt7LXy6RTqoDI7/MopZWo2MRtQOIbqmJrJ7m8CkSR/W6dhYVFpfiXrEy72YJRyTHrrC+tMju3wKmLb7CVSPL1ndssrq/RO9DPlUtvkE/EGB/qx+9yNjLTJDOyWlPvFpV6Xe1VxUVBrHhVvxJ1rbIzq5PJZVSuulEUncm0uoYnj59y/twFzp45z87OLom9uLJ7lWgBIRhz+bzaP0shpuyp5X1AFXLUqjy8f1c5CUjflHVP9oQSeyD9T4oHo5FdZp9N09neodZNaR+xaZXXMSkmFDVkvpgnX66o8SIxCmLFHBLyKh7FZapjV07lBdxtQWo2C+lEks07j6gnc5TKVWxdHXScOslmNk/AG6LN7mdnYx2Hw4Lfb8VhrLH+9ddk5peUa4Oh1c/wW5cxOpxsPZ2jnimpOW1lZ5v+0yfw9HVRtYo5q4yguipATG/ssH77EY5UAUuuhNftgfYWbMf6sA6HKbrtmKQaYC9LaXGT8uwc8d0NDP3tpKJxKpE0pXqdroEBnF4P64+e4SrVcYdDVLw2vvr2V3S3ttLpC2ByulTBaWInxdbmHv6OLiY++YD2yRG+/uLnBCTTenWD+tY2xfiemvuR5yH2ilarsumPJpOkk0lafQHlcCFtLa4ZiXQKLBZc4U7Of/IJEbuRR5trWLwe7DUDXQ43k919lLM59f1CKsf0kxn2pLAln+P4uQml1C+JGrpYVuOrd2QAT3sIW4uXfDajCmBkXOxublEryz7aQV/PIN3dg1TKRp5NzbG7GWV5bonOUCu9XV0k03tUzTU6BruwBd08W51l/MIkbe0hxbbIWBKL1IYVX6PgT4HZSsbVKDgVBaIaD5pSbx8A1RMAB4N5Gvkm+IBmRfcSsGyAKS/g+oaySNkNHpxZdhSgowf/DgI99cDNQQDPUUCuHlyTz4mq9teOsW8nK4SDei/WyESFYTUy6GUN1ANYBxEwrwClr+RgClm2r+zab6eaOBZJkU4iSTKVpKe7R82DVpM4XxxNMOqB9ob7VAO3aQYk9YCTHtz9mygYjwJBf1vVXjNx0MCRGgSjFAVYpWBlP0NPiizFPcRgsnD69FmV7Sz266VSRfVTwXy02NCDwG2tjQ4CqX8b0FGzItSIZE2NIETnYX8OA2wPImO0YzQTyPq+qFfR6sFEPZnQDJy/bjzqiQJNOaUHU7Xz65U8GpiufU7Or6nADgNV1T6vqb/r+62+bzT6lzxv+c5LFaO+PfWg/4s2UvaojSelCgr2xREvCEYdUH3UXKL/nR4g1ysY5dpk3pUiYC1DS7NTlM9J5vJBqq7mLMpmwkBro2aM9ag+0ww4v2yPhtr8oD+HH08Zbv7GBOPfdL44iHxq7h/6Md085pvb7ah71n9WO4ce7NefVxtzB5Ifh8zfR82PeiLzlWtURfwvFfey39TqXLS2aZ775f9VUZGOYNTPC/p1Qv9vfaGAvh1fzEH71sNaP9LPL83z6kHkx68fc1+RvM85aMc4WMH4qo1q81h8OS5e/qbxGF7NidSuS3Nm+G0IRn27Nj8DfX/Q5k1tfmhe55r7ZvNzlKvXCDz9Hqj5+TXPCVoutPac9MdtXMtLi2ntGuUzzcUZL/tMIzP2oD8vCcb94g991rcUB+r2Jdq/m9WKh/Wn5vtqnku04+nn/OZ2OmytfTEXHnBTr1srm3+vLyDR38tBpPfBrfgyG1iOrd2PrCHaGirH0ooLtLXnN5u/XxZAHDR2fm0N/j/+l/+2PruwqCrL/+Qf/gM6gg1rHrHokbwvlbMoFqmLC4SCfhwOm7JItQhJJXZ/ymdPSKZG7oC84L/sRY1QZFEJilWXTGryRwiocGcHLrE70k02zQ9Lf7HaA97fG6gXI7XE74etyzahWhdFlKj5Gi/ZynoRA+WaCYcnwPWbt1nbidA3Moo32ILL5+HOvbvkczmliJTYB0PFoIgmq8VIZ2eQ4WNjpItF5hYWaZO8LdnMb21irpTZXl9Vqr4TZ84Q6g4TK+R5srjUqDQuV1mZmVU2jtJW1VqF0+fO0j80hFMUeEYTLocLK0bW5md5eOMaHreDoaFBIrEoZ964SMVopmaz82f/+t/SNzzMufMXiOxsKxs+n9dNoZRXLxM+j5tsRuwdLSpXRdrG7nBQFvRDsupE1ZlKKaLE5fEqwleyb+QfYiEpZF6gpUXl16hJRSbqSlW9EDmtYi9oBaudYlnyI4vMzE4rwnJgsF/dv+TliZpROq7Y066sruDHROnxnCJUJz64iqO7i+1YDHvNSH9rG2apAraAwW5mr5jG4nZQESsxkaTkq3g6W/np5z8nnkoy3N1Pf0e3UiFl8hksQvDVi+LySD0Zx1AuqTy6+NoGqzNzlLN5SlXoGBrFNzyCf3REZdAIqfTs9l1i84v0et3Et1eYffwQQ6nCoL9D5ZUFPQEsHg8LiSir+RTBwX6qVgtjA6OcHJ5ga3kOb4cDfzis+m7WIPk/dbwuvwJVjEJAiRXqyjpL31ynEI/hCbfR//Y7ivwRgq5sqCsLOI/DgVksyJIFtqdmWZ9dUCBTqL+XkTcvMhXdZjef5ezECXZjEZUJuRXbZWn+OaNtYRI7UaXoNDtsxJNx/uDj36Ej3E0qV1DZZFWrUdlWCSAn6ht3uUZ2aY2pz39JJbansg1NVImm02yUanRPTnLqrTfwSOahWOEKmy6V2aJgk7zTmnSZmqqQNZYrCkCXe7U7XZhNFqVGEJJRFt2KPEYpTnAIQVhXSlqxGBVErlAtEzLasUVTkEpRM9ep9QbJOSwUSlXcmQrf/quf0G5z0NXXQXCwC6Mibq1sL6/gl3aWAgexKs1lsEv+kAD5Ms9U6hirdTKJlMpllA23v6ONs29fwdXbTamQVZt2eSn4yV/+JYNdXUwMDVOO7tHi8JCRfNNgC6VYHKvNSVUWUvnP71HqrIpJ1HwmvKFWZdebrZYxOW2kltaZ/uU3tLcFGR4ZJLa7w9byKhQq+Nx+Zcll8XuJlPOcuvomLkWIFBW5VytUMObL5NNZ7G6XIuTL1TpT390guxVVWX+r8R2u/uHvMyi5Q+kS9ppJ5TcaKmWMlTr52UUquzGMfjeWiUHyDihbLHgtTsyRLMtz8/QdH1GkQblU4q+/+IxMJsMH77yHy2ylni/gb2ujurNLvVzF7HI2/JxaPGRFfe3yqGcnbSzq2HIhh1mAV4OR9WiUf3fzWxxuP6fCoyTXtgj6vIwdP87GyiJT9+8x1NfH+MmTFHd2lUVzpVphY3eHjuEBgt1hahYz6V/eIjI3T1tnBzvZBMNvvkGiXGBpbpHCdpxOq4dcIkXd7+D4j96l2Oqikisqq8G626aKRfK7e8x8dxsvFiavvEkyHmN9Z4ugN0AulsBZMeByuJXdWej0cfLZBLvRbTokP3VrvorkEwAAIABJREFUB4/dQ3prl7n5RbpHR1ja3eWbe3cpWoz8D//b/6qKAZILq2Q3d6gXC6wuLnD+wlmCbaKuLLO0vEAxm6bV4WFrfpGBC2dwhFsxY6ZWNzGzsKDWH7vVwef/4T/S2hpiZmOR05fO0d/RwdNffK0UymPj4yRSSebXlrF3tHD2ymUFDovST8BMf6iTzPIqzq7OxitvvUrVacHkcyrryWqhRDyyRyaeItzRwc0b1xVhnkskSG1s0eULUI4lGD1/gXzAh7u3G6vbzRdffyU+47zzzruYKzVyyRQuj4eq2LMVC6QiUVr8XsrJXSqiku7pVoD98qMZ3h8/S7VSxNzuxeqyk9vaYfn2Y5XfGr54BldXWOWryvVvT89x+9//TK0pXaMDSiHZHgyRjyYIdHSqTKwnn3+LtVCkZqgQHuim+9QJLB1Bkmvr7Mwu4RMSWe7V5VC2pHW/j4IYKbvsmCTnrlJh9sYdnl2/gzlfoicc5vRbbzL78KHK9Wrt7CCaTzM0MkI5mSUvmXFiuW0y8X/++b/kwz/821z8wfsUpVAjn8FUKSE6OrFSdRnNJHciVPKiUjSowgljsYIAftF0kqrPpgi4rcUlQsF26uvb3L92DZvLTtFpYfDdq9xdXVVqb7E0T2XTJApZLr11hb72MKZsiZs//4poJMapSxdZzeyx+fQp5xweavEEdskUDHkUOXKif5haJk8mFsflczM4PsHm1GP2sinsIT99V36INRSkZqliFFV5ZJe95wtUSnm84VZFEEqOnMtg49J7H7N7d4qdnW2CvZ20DfVRrVcU0SIWpQYpbEhnlBWz2EJL0czm9g43rl3jyuXLdIe7eHTnPruZLB1nTnF7dQl3Tw/il+0xWinlcqr/7ES26Aj4OTM6htXlICe2oGYLv/j8F6QzWd5/7318Xq8iy8WGVu2hyiXl8LC8uEginVXxtssbm/iDIWYXFhg/cZyJ4+Mk9mL0dXfT3dGhsnoNsg/ad3OS/Oxvvv4ar9fLW1evIvEA/+xP/x/GxkYJery0eb0MdHVRK5Xwt/jIlvJE4nFFZIqrRF3s5WtyTAOVWp1H8zMs7m4py2mnxcSp7l5G3AGsJgdruRyP52eVyvTYUD9dXV3ElpZ49vQZZtkn2B0UTRbsokIq1SkkU9hjGzjKKcInxmnv66eUK7HwzT2iTxbo6+hgKbpF15kJusZGuPPsKVW3g/NvnId8li//8qdsPp5TRIw76MM13Mm7779NcnGZne/u4bU76Ds/SWhyjIrPRbFqwuHzUc2mMKxuMPezL6gmEjjcTtw9Xfj8QVUs1zI6wmI+xWqlQCSWJhPLcer0WVKFAgWjgaLZoDICyWUpLC7TnSvhLuapVTJ0TfbTd+USqwUTW5miyvqOJFOiCVOkm1iVZ2IJutvaePboEefPnlEuKWLDbzLW1DuIRVR3UgClqGj501BUCakoRJsUAYklfVXIISn4KZWYez7H2LER5fThNFuUul+Kcu7euMWDR1OcfestpfSf3VhT6roLZy7Q0xkmvr3NqWNjdIZasFstyra3agC7y9GILSgWlZJVgBex+80JyeN0qtzn5fV11Q8lLkCy3R88eMTa6ganTpxSavP11Q2Vg+53O9TeWVTzBrNJHV/21VIcpoxuxG3l6VNyqQwXzp1T+zfZL4p5pUQyyJ48ubfH/NwsfV09BLx+lpeXlBtCX38fbo8Hr9dHoZBXWGiuVGZla4u9eIJqoaCcB7JbG5QTMaX+d3gdDJ+aJDwyrNbzWrLAjRs3GDw5QXCgV7m/FAtl3FaHch9Y21onlU3RK0VPYr26vs3sZ1+Si0Q4/e47uI8fVwpnKRlRFtU2C8VakVrA3iAXBeTPFPGZLCoeYvGzL8ksbygnBmO5hsXmYK9cJjg5Qdu7F8mHvKqA1FuAwuN51n/1JeZCiqypruZrKQo0hIP0jA2TWtgg8XgRZ6GGpbOF3quXWJ+dVUTy8IlJJofGeHbrPvVchZXtXfYsZsY+fJe+4+ON97XVdTKPH2PdizEUbsXqFtWyKK295Cx2ltIpllN7JPdiHO/spMPpJOB2kSnm1bwlbV1yOJj4wQd0vHOJnz68x80nT3DWwJvK0SmFfoUcdhkBJkhmc/hDrUyMj5NL7CmnkbpMbBIJIAVGg93kKjkKxazKCJaKwBJmqjYn2aqZ50s7bKxHcdi9dEgefU2ed0G5PPz40x9Sz2fYXl8hVc6RqBd4Ht/mxPmTTEyMKdWvBpyJ0rfxTt0A3qWYQ/ZTouISdbr8kfc7KTbSg6V6tVEzmP0CgNhX92mpZRrI1ACVGmP5BaDTwApfEI0a6KIHXPTAmB4jaAbcDwLamsEU/febgbqjgFwFsO2/a+v/1sBIPZahANR9Vajexkq754YHUePPQaCUFG1r7fCSiGl8yWKxKfIsmUyqwmJRQsucaDIIOKzlCu0rUvexFiHQNPxOI3fVs1MXsU8wviqafEE+viBV9glmud7DlG8HAZ96cPQwEuKodj+cuHi17V4eo5GBLX1ZXJ4qlUafszucPHj4UFmvi4JR3rdURrisITInC9mu+ufLvtkMOur7odav9GOg0aavSE9fdL9XCI/9nx50fH2feNGe8mya7DGPAhxVX9z/gCJOdfZ22vPQAEj9cZrB/YP6pn7MNV+DwpK0ft3cn142WAND3O+Qh6ou9ISefpzs44B60FQO3TxvHNQ+Mg72R506fQPBbAyBRrvsF0e8nMhUwYVeTqyeiS5/8bD55TCA+iCMU/9MpN9qNqlaFqOcQzBVjYjVE7cNM7lXydbDCIjmOeqwPnT4mDvcglk/NvRjvtEOh1sHHtWPm+fz1xEHhx2r+dqaP3fYcbXv6cdp8xg56JyHES7y2ea5TrtH+Y6+eEevBjyIlDxsHdNIBOnb+mNofeRQQnJ/HDT32+Y54Nef7auOhEe1pfa7163TGlmin2NfrJ3KO3x/2Gr26vvd8rAxp+15mp9nYxrSxv2+G/ILFlbgL5k7X05o+yFwuv786rVoxzr8Og7uofrxqu9rze31uv590Nyi7/v68a9X6B7UN5rXpoa99KvjXxUOaBPoARd3dDs01oAXisIXSeANYvx1Y/awMXzQz/XrX3N7aP+v8VJ6cvfVfvaynx9kjf3KZ/fXrv0h1Vgv1J7w1WIubWzpifFf208cYK8qxz1on6w9s7wUsdbrSiAnIj/tuct5tHxGfTvpx7S+j2ifOXLOaHLoMPzT//mf1GfnF9QG60/+0T+ko8VPqZBXBKPkv6iqYMn8WV6kLRTEZpMMkDIC1Mjf8mKiyMUX4eaNKh+tYV4SjKJ41AjGJbrCYZxOqSh7yYI3Chk19ePLzqufpF42vvqwAnz0D1OU6JpXsSzMci3ZQolga5jrN+9w485D+kbGlB2Q2W7l3oO7atMg9mOhQBvZdJG2YAcDvT0srsyQr1V4vrZONJ4k4PHQ5Q8w3tnJQGsIr83G/MJz1mJROocGsQZ8+DqC7Gxusvhkhu2FZWr5IqNjY7xx5TLuFr/KZcoXi8rmdHttU1kWip3qzNMp2ttasNutRPaivPvRD8hWqiQLVf7Vv/8PSiX1O59+ysb6CqZ6je6eLpZWllUGYX9vNxaDAY/T3gBapGJZstgwqHw9Kd5+vrzM+uamUjXKC/7AwACdnR1qSpAO2ADzSo0XzMbrUKMjilWOmAcKEGZ3KILp4cNH6jkNjQyxsbnB2vq6Aja6erqJRqOsrq5iyxXozZZVhk3LhdMsZJIsrm3irZoYcPmxFQrYbEZGT41T9VhJ1UvUTRb8Vi/xSIKC3cyf/uW/pndgCK/Vg71iYrBnkIdT96kYSpw/e4y+Ni/G9B7ptQ1yWzGiq+vMP3mm+tald9/HMj6u8vEKbhc5kwmP18vP/uLfYC+U+OitN9mLb/Hnf/bP6feG6LJ6MEQzuDArQnmtmiPjd1L0OBkaHGEk1EN+YYv47iq5WoQLb13Ff/w4ebsRo2QoZStK1SFEa6GcZ/3ufXZvPsBrMJAx1Lj09/8uVY8Ti81KxSgkWwmzzURR8hdvT5F9vIhflDD1GnHKhM5O0P3x+3z76DHVvTTvvv8eeWOdnegu7YEg/moDqKmY6+xmEyrf72TfEHXx0/F4ycikYjagYB6pZq2WcQuxXK6SXl5hb2UFR72Ox25ldy/Oehk6xsbpHRrAZLeh9C4GseepYxbwsDHzvrBJEjtJIc2lnwjolEmksVltKj+xJhOXEYr1irIek7lB5gqLTCZSmGAx44xlqT96TmzqCdFymuqJXnqunFWqXctmil/9s3+JI1MgFG6h/9xxgqPH2NiK8PUvPifk8VIXlS41RZq3dLSqynEhGYOBEF6Xj5AvoMjpvVScrr4+3H6/OJphdTgUOL61vs7P/8W/ZCQcptXpJLG+gddiUQpieyikMpek0KBUh/DIEONvvYnR48IgxJsAPULOi+WwFepi0bmXgMgepkqN+7duK6vNgMOtyO5MKq1IynStykY2zcWPP6D/1KQiJ0v5Ag5MbDxfYvrJU8bGxxg/eYJCNsfdL79h49kcXlEDZBNMfvw24VPjuEwOzDUDNatJ2e/lVjZZvX4XYzpPmjLHP30Xx/F+coYalmId+06W3eU1Al0dOIMtqiJ/c21VKapbW0I8vnNPAas/+vAH3Lt+g2wqocCnbK3KuR99gisYJLUbYWnqKV2hNnKGisqZslUMzE3PshzdJXjhBMlyiTePnVb5hA9u31G5UEIaSeaZnO/kxARvX32Htbk5qsUSAa8Xl9uN2+tmdmqK7pKBjfUNgm1tzEY2cfWHmbgiqpI0y1/fJhAv0WKxk/db8V45QfVYGIPFQzEnmVwlvGKHuLjM/LXbtLu9DF6+AC1epZSuGMRC1kQ9kmHq3n1i8SiT507ybOYp8fgufZ0dlJNphgdHKSYyPF9Z58Lv/T7fTT3k5uI8kWwGU7nG7334Mb0tIVqcLrySFbmxrnKycFgUcfPo5g2VJTjU2UV8N0Lw9AkcXR3UQyFlP+cKhqgUKnz7xVd4XG62draYWZzhhz/4gBMnT5O6/QCfAHq93VQKeaKba1R9DroG+ijlSzy4f4/teJS+QCuzD58wdOLYPnli4PjbbxLZi2C02mgPtfH01n0WHj7h2OAw165fY3hyjHB/tyoOMKSzRKYXuPSj38PQ16My2QxOOze/u8by4jJnjp9UIGelUlb21lKttvrkGfe/u05XsIXE3o5SSZ18523WUgmeTs/w4ZmLpHd3aQn5lGre7/KxeO0em8kUxz/5AHdXBxavV5Gh87fvs/NoWgH4T5fnlbr9448+osMXVIpvsVGsbid4eu0WW2tLDI0NIzGlg+dPs7O8xL1btzl1+jyUa9y7c4+Tly8z8uZlRXYUTTWM9RJum5XY4iprz0RJkyccCtE+OsLM3dskM2nMRiO7G5t0t7ZRSKTxdocZe+8tns8v8H/9iz/nv/hv/oShyUkF2EohhtNkwKXs4mRyK4HYMXrc1E01ComMUo6xvM7dL7+gaKzQ1tvJ/NIi506foX1ohNzaOqs727T099J25rRS4C1Pz9ESCNDR18fCxpoiMa5cvkJqYQ2/ycHWxib3p58QM5XJri7zlssH8RSOFj9dl8+QqVWw5es8f/CYSjaPyWamS8brygZWr4O0sczQp/8lDrGMNYjdaEllNW4+nlZWr+KaIBmg08/nafEHGR08xu2/+gX1Yhl70Evv1fMEjg8pW0OzkKE1MzWTgWQhj9fnV2TIre+usxuN8env/g7m3R1W5p6zlchS6+rkm6VFgqNjGGom/AabItviySgmW53hrjAjHZ0Y7Vay1aqyipybnWd+/jkdbe188P4HuEQ1lMsiZqROqwW7xUwmGWd1ZR2D1cHGToTHM7NqTXn3Bz9QSjPJ3wt3dtHf1YVViNF6DYfZrNZBcZu4fuMGG1vbvP/BD3A4XUxNTSlCRdRufd1dvHnlMgGPWxUnSC5gMpViYzdC1WRiaHhEqeJFbi9FYlNL8zzbXiFJEb/HzaXhcUatfqxlA2mHjfXdbbxOG0GfG7OxUWgjO6uFpRUWVzdx+kOs7eypvwWydia3ODnQqdS68WKJfKpAYS1KZStGq9NDupyn/eQxil6nKnzIliqcOnGcBzevKavrXk+ApW/v4PC5sQ20cvGtNzBmsji2EvjdHtzj/dDqp5bNUsmKW4MUPRWxRuOsf/kritEIVaq09HSRL1ZY2Yow8OZlqq0h5nZ32V7bptXpp701TMVqwRgMKCt1m5CSQj4vrpJ8+AhnKYvDXmf0/AQdly5SahtkeWOXXL2minQqBqPqb5I36rHYiK6vUUwkGOjtJuBzIxsZ8XoQhaU4fhglf1P2HEJCSYZivsjeXly9OMn4kVgAKYoTZWGxlGd2flrtSeXdxSHq2VJZZesKaVcoV2jpDnNnbpprjx+yvLnJpx99Sm9bp5obOwIBvA47lWKeurGOze1gLx5TezdRU4plqxB94qggFuSVWpVssUiwvYOpZ8+IxRPkcgUe3H9EMVfgo/c/oiPUzuLzBaUsKhZSXLx0Qe1H9lJJVegYaJU82YrKJA74/ZgNRm5+c11lLA4O9HPpyhtsbW8q2+7kXoKl5wuKPD85cULlEJaKZeafP6e9swO310NJiD0hb2TfZrUwt7LM+tYWAbFCTcSx5DP0B1tIR3eUo8a5t9/C1d5GOl9Q9uJfffctplYv/WPDKnNUsjaL6ax6IZAc5tmFeY4PDtNmcVGNpsltbVKM7tB2bAyD10exJhn1jkbRV71EwVIhXs2pTFqzFF3V7BjSOYqL85S2ttlbXJaKUJXNXKjUsflDhCZPYjs+TNJtVfnlgZqZyuwyzz77K6rxHewWK4PHx3GLXW2HV83FtdU90l/fpxxJUmr1EDOXlTrbEg7zcHuHSjxFrzuA02Ih0N/LUiFL0ekimc6z82yOlkIB09Y6Fwa6sdUkV7aIw+zGgoedCsxnUiymYhTScfqdTjqdduVSY3HayWRy7O7sUbBZVR77yR//Pqv1Ct89fIQxnWNY2vDxU7y5NPVsnGwupVwxwgP9DI+P8+Tbb9V7jqViUgVJ4gbQ2t1KUuVgZzFXhASxkcdO3d9Kzuphr2gllYOiqK6NRtr6uznz5nnaRnqpxyOUMkkizx6TruTZzCcZvXoJh9eJqVpRhYJ6MFoD3AVEU9Ef4rxjlMzSlwSjvFNrwKcG6ksX01e7HwbqaD9/iQ3sWwvuK5SaQSwNNNGAl2aw8iBgUjvGYSDwAbjXoaq9owCxo0Cq5ut8cb8KAG0oGDXgRv9Z7T5fAQblG5L9riP01L/V+5eQZhaKxbJao6RwsrW1Va1zooCWImANVNZ/v1nZ8bKtBPh6vSKpud0PIwQPIjaawauDnsdR7X4Y2dEMir4EoAWbamQvSwFTWQqnDRLz4eDhoyksViuTksEoPzdKgarE3zSyffXYkv46m0k1/fU2K5UOur/Gq/S+kmYfN9Msdg+6dw0j02NlmhLh+7Rf8/VpbaOR1drv9eP5MNC/uf2PsrMV6/AjYkAPHAPNggP9/enHnL4/y8+bgeBmIuSgdtIDpQf16eb56CCw9bDzNLfT6/r0Qb+Xn8k1anOu/lzanKz1xVdIxiYQ+qBx2DwXH9ZP/yY/17dp85z42x73MNLksPs5bL447Oevuy7tPprb9HXfO+z3+vVXf03a2GxeK+Tz35dg1Cu8tHlXT5xo5z6qoKP5upvHnX5M6Nd1/TyvX5MParfD5hrt3M3rov54DbJaI9Qbronf59k0xn5jDtaOJ/ufBtHWAL4PGv/a3P2iXRTBuV86pbiLxm/0Y/Uw1d73mROar+H79tvmeUlTPx7UD7XPavOoNu/o58dXr+PwfcJR4+Co+9WPg8PO+7p+0rxW/CZjTt8P5N/aONHapLmf66/ldQRj832rc6kCtVe5K63faM/qdWuI/veK69rvy837EymKld/JmtFMMGp23Pq20o/d5jbU+sZR+xr9/sLwT/+nf9JQMFZq/PE/+od0Bv0UcjmCwYCqGJcMRrErWV1eoi0UwGo1KzBXLEJF2SgVw0IwNpJH9guRdDYgGsGoLCj2N8pCQAkJZJPclAMsCporPvQTysuBsj+wX1QbNQa3nE+bMJWlgGzQRSno9PLtr67x+NE0E2ONl/LnC88JiCrT41b/ScYbFhsms52WFj+FQppcucReJqNy/2xmE8f7eulvaSEf2WVzZYXVzU0KGNjN5VjZ3VXV3+3BIMcHRxWgsbcT4fiJEwpEwGahJFWhkjNmNnP9m++UgnFkcFipKDNSGZuI0T/QS3t3N0a7nVS+xJOZWZ7OzHL1nbewyMRXKytycHZhSVkldLa3qbw+m8Wk7AVFgSibabH4FOtKAWii8QS7kYh6fxA72IGBwUaeTa1hOSvV0+rFpDFdNywktEoQqThWalDI5nNqYy5WnsdPnmJHFAVr64Q6Ogh39zA9M0MkGiVgNNFTKJJKJQidPMFmocBGNEbQ6SVosbE9P4ff6+T8pfM4WwPEC1mqZhNOh4d6zcBOco+/+Hc/4cTkKVJ7aUX2iFrF7XRQLWfxW+v0+p20Bdws37zNg29vNfLlLFa8wRDOtjZGL13C2dVDyWxTVmaSqfdv/t8/pbujjfc+uMrW7ha/+Owz3n7jEg5hYVM5TKUKM3Oz9Jw6xmoyxq3Hj/CYHQyLwjGSxVjKUzLnmbxymdDpCZIeG/lUHluijNtkVwSWMeAkMTvH9FffguRTORxUW4K4QiFGT0xgb/EgUtNYco/E6gYbdx7jSRbxlKUqvkrCKDlmJgLnThEYGeX+rTsqq3NoZJguyWvajePIlLH5vZjCAbKUVJ9y1S2UNncxWi2YHHawmcmIclAy92qSf9hQrorCr7ixydTdO7jtdobGj1G0ObC3BLG4BDCrUKpVFJBcE1sjJYdvdAaj2B7LJkdVTUhGq5FSoYjNLMpFk6o0l6wasRSuGqXg2qiUBrVyCUO1qpQoMubt0RSbX9wgtbRKtlYi2+3nnb/9BxidLgrre/zyX/wlmd1dfOEWxq6cpffUWWLRJFO37tDu8WIsFEEq9EsldX7JBi2IMlHIzXqdE2dO4x8ZbAC6yuLJoOzWxH54bzdCPpFkZXaW0yOjWCsVyokkjn0VdNnpoOZyEuruJppI4gmG6B4aUpaTQrpKPxXyVp6VXYokxOpVAEwJC4un+O6vf0Gby4PTYiXQ2YHJ5cDkdbGwtY7Z78PfGcbp86nCBgEBLBXYXlzhyePHtHWFGT1xjJmn02S2IxS2oiS3dlSOWcfECIGBLmqSvyr2BGJxVq0TezrP2jd3MKbylC3Qf/UCvrNjZA01atkSy9cfsvxsjlPnTtM7MkzNbMIRCmKs19QL99KzadLRGGfPnmPt2TM2VlexyFxiMXP2wx9Qr9TYnnnOxvQ8AYeT5dVlxgaHMRbKLK2uMRfZInzlLBW7jXevXMUdbKGQSbO5ssrPfvJXmKo1Wr0+dldW1Rgd6+nDZbapn1eLRVoDLWyurzN0clA9I5PJQooK7oFu2k6NS4UDsal5ojce0ONtYaeUIdXuoO/9N3DZAlgMTuqFHNVkku0n0yTXpZDCgrW9hY7zJzB0hsjI8xH7w2yd+ftTiuweGB1mZeapsvy0mAzEtrdp6+xUqoLV6B5xYHp7h4wQ9CYTYYORyYFBUqK6rZTx2B2KaAq3tCjSO7uXwO9yE4tFGZk8Tt1sZvXpND4BhZ1m9qolRkcmWJh5Tj5f4M1PPuTu1D1mnj7hVHcfhkiciXAPiViUusOKRfIT81mlWBIVSK1UY2Fxnr1Miv5gBwvPZugeHkDydxLbEU6OT3L91m1MPhdvv/8+uUye9E6MwZ4Bvv78F0ycnqR9uF/ln0amZ5m9+5ALV99hay+KocVL35lTTD18yOc//YzRcK+aJ3wBP5clU8tmIbq8ytKDKYY7wuzFo8RzWU5cfZeEocZ333zNZPcA84+m6GgNkM4kOTV+gpRkTOVLHP/hBxS8NqoumwK/jMkcjkIFm8nMzZvX+eyrL1Tu8eDQMO988pGyqY5H4yzef4Q7VyCyuYnJYuKdd9/F5vOSXN9QtnVGg4lkOk332DGyNqvKoGzp7sQT8Kjc5Hqu2MgMlNxWyci0mlWmYiFfoCpzSLaAz2QjH42TTO1hDbpZS6e4NT3LH/3xP8Yg9sHVGo5aXanl527fVfmabrtD2fO1njmJOeRSObrb397FmypSi2fYy+zh6Wqj4LZQtptwhVroGB6mkE6rgp9MLI3D6sTmFBJxo2H/ublFKNBCX3cPu5s7dI6OYHTZ+clf/SVPVxb46M3L2BRIniQU7mTg6psYbBYyuwme3LitbPfcAS+jQ4NsP55RKiNnyEv4w9/DHgxQqhcp5zKsPJoiMf0ce66oVHtiFTq9vEh7Vxfhtk5uf/EtpryoVyyMfnQF/9kJCpkMDrMNmQALtTI1iwmb18vGyhrXv/6W0xfO0d/XjdlcU/mQpWyJ3XyRL+7cx93RQa1uZGxwRGXUPXjygM6+Do6PDeOxWDEZTCQSaR49eqys3mRLODszw3/1h3/EQG+vWjcke1cIH1lHIttbPHn0BLfLh9j7X7t9m7//J3/MqYsXlZV1Op9TdpQ721tqPzQ80Ed/T7ey9ZdNoozfL7/6Fe9/8CEtoValStve3lEvFZHdHYr5DOfOnMFuM+O025Wdp1jxPpp5xulz53GYrEo5rQprykWWY1uKPBH76aFQB60Vk1Kzll1OsmJpbjFisxopFDJqX2W22diNxFhY3cTm8ZPOV0jlSup4bZU8rQ4TnZMnKDnszCwssrO8TjgQJJ2I42zxMjQ5TrZcYerhEzK7aZUX+/jxPaIbG7x5/CTTn38rprN4hsPsZGK0BQP8+P2PMUpOMiUK2QyrMwusTi/R0tlJ/5lj+Go1nv38c/LxOC6Pg/6JCaqlOtGVbdpGRzGdll8/AAAgAElEQVS3t5Gt19VeJLO7h9/fgq8zzImrbxGrlTE47HjERnInxuPPvsQl87fPTud4P9bOTtK2IE+WGwS70eWkd3BAFalJxp2lWiXc4ufk2DCmWgWXw6qedTVfULZ20g/LYvVvMJCX9wibnfnFRaWcFcXJ0OAQblER1mp4XE5l/b2wtEhvf68ijeX+64USJlEbitrdaCRXrbIU2ebz698RSyd5543LKlOy3R8AURPKnqdaxu5xqSIIWfdF/V8tNzIOnXYHDpubbDrfsChMJblz/z4bG+v4fD48bg8+t4daoUTI51cFT4nYntoX+TrasXvdSvEo5zbaLAyMDJMvlVjb2FB79+MTE2ysrjMzPaPsYYeGBgiHO4hEoioftKe7m76eXlr8fnLZHDtbWyrbXpS4YpcveY5CUopVdkZyHjNp1jY3cVgtKvN9qK2VgMeJuVQkkYrjlPc9mw0pNt2YXcLqsBPq7WJ4dBhjtaoyvquZLJiNRDMJ5haec3bsOO66hcpGhFRkHUvAgXNwQOVI1ywO6jUjNbGvNYPJblTuI36rHUMih6lsU/nJT57dZ6y3m7zsyVJJVQQYSabpmjxN+7nz1IQQdVjJy7Oom7Cls2xMP6AQ2cJnsuOsGijm8+QdZtonT1J+skhlehmHy0vKZWAmtq4UeOaObsbe+5CF5RWWl56r4rfu0VGKEqlRrCp19Y2f/JR+h4V+p5lachsrFSpVI8WKiUgyT6xcIy3qPiP4bCZaxF42HcdoqNEt2XeYSURSSpXcf/ECk7//O8SoE01nsBfKhPIlrv3ZnxGkiqUm1nei7rQS7uqlpbeL+Yd3sNYkY9ykjiWK1bbuNlJJUcpnsFckFsROvmbB4Gul4PKTMLoomp2k0llWt3eU48jwyTG6etognyazvcHW8gK7iShXf/8TQidGyZULmCSD8zckGOW9Wq+saCYY9SDMi/eFA5RWeiCyGRTSZ0PpgZ7DAGT99zWSUw+Uadd0lIpED259n/Nox2wGvPTAZjOopICZ34JglHMJEdz4o1NIiDNTpdx4zy+JnW5OZTB2dnY28uVULEtDdXrQtTQDkI3PvFRvNANIzVa4R4GF2nebgV49kPl9vn8YGHrQz7VnqCkxNMxI2bgZaspB6zchGF8ixS/BYu36BajTA676ezkKFNT/7kX7v4Zg1N+XBnpqAOBRmYnaNR0ESGsApDaWtc9oGYf68aB/hgf1maPIif8cBGPzeNXuu/lvDbzVt4cGZDc/F/mu9oybx/pBYHHz9/UA+VEKz8NA2mawt5l01eY3/fPQCMaDAOCDxuH3nee+zzUeBTZr7X7Q8/htjq1v6+Y+ftgz/03Pc9CY0fqBfjxqP2su2Gg+3/ch8JrPqV9bmhVDr8uo1eaHg+YAjazW+ngzMd187Qdd10HzuL7ttcIg/c8OWoOa14nD2r153tE/i8bS2CAWtb+bc/V+/fm/JCX1bdXIZW2YIB9EMDYXJKjrFWc3Q8N2Ur8+Cw/RsJs/vPcdtQbq15fmdvo+/bm5zY4qAtI/T31f/v+Ye88YO/P0yu93cw51Q+UcyWIqZrLJJruno6ZHs6O88FqaWa1Wa/mDIS+MdYBt+KPDfvAXAwvYizWgYIWZlTTSTM90Dsy5SBZZOcdbdXPOxvOvus2Xd26R3eO1YQKNJqtueN9/fs95zjnaM9Pz+92L81f3u76X3a92zGvHQv382m+caL/365wvtN9Xe6+2nbTFQvUKz9q6tjdU9u2S2viqX9NrlvTaz2k09+rXu/p7r+0N2qI/bWGBtlBBm+NZ68/aff3C9TWwRf46404+7zkF5r/+H/6oOju/oBSMf/BPf0B7oIlsOk1AHjhLxd0EG12F5QWx+hKC0aAhGMWSSKU0fpU5oCZ6zbx+70CsrFWU0nC30kAyGIVgFLKy0WCpX1AbH+aeEYzPbnzXklU7IYVsSFTKBNu6+Ycf/T2VVIlyqkB4fYtXzp5W1kMWtx2738vcxgYFsR6wOZUPv1RCi62myl+RkJxint5ggGNim5lMcu3LL4nEU3QfGGU1GiORLyqwqtXvp8Xroz3Qgt1sViq6SDKmFIzpfBaHy4nb6WR9aUVZlOYKVWbmFshlkgz0d/PqxVcolItKPZbK5TFZrCq3J+jzcvzwKIVMArfHQyovlXlVbCaTUi7qlH3lrlpM2lr4DsmNsTocCtQUKxV56EjGEgQCAUryHaWiyn0RAkoeOJ8pF5+1o6laxazyI3Rsbe8oUrWlrQO726uquMU+bCO0g8vbxE4kSiQex2sy4ktGVbZU1+ghDD4/q+EIFouVtqAPXS6L12El6G9S2Y5FvQ4x3BT1oMfnI7S5xacffcLo6GEi0QTNrR1UdQaiOyFIJSG6DeEtHMUMJbECXNmhrbmVYHcnBH2ErUYCx49ib+2kUjbQpLdSCIX58Z/9KV1tAc68ep6bE08k7V21t17aRuxTkikeXLuKJeAmlIoQzqZIRCIMNXdSWNshur1NS287Ry6eV9l+VauJqev3iU0s4re7GBo7jHmkS1lIxlY2KO5Esbm8TCzMY/a4lTrN5vegd1iIJGKUEilKmxEc6SL6fFlVw+cpsKMvUvQ0YQk0sxHaoqmpSVkkFjcj5JY2MMZzKpdl4LXTOPva1ftWbo4TW17FajPTd3AEb1sr6UoJk9OpsqzE4lQvCl+9kUI8ycTDcZxOh8pwszhsVCXbSGy4xI5LhoJkBMp42isCUFGrewSj/F+Nlr15LSSfy+dX4FdeHm6tZjV3xHdYiCyjVAZJDoaqaC9iS+cJ3Rxn9fFTRZh0nDrG0Nmz6O0uKukST2/eV2rVnsOD9IyN4nEHsZuc5HNZnA6bqujWC0CTFRswHZV4XFWp5uNx1UddB4ZJmQ1UXXbsXq/KJy1nsjy4fZvl2XlFqHnEHmdwiMxOGDEnq+ayanHcyqbpO36MtmNH9mzJisS2o8pOTuyA9W6HUm+VdRUsRhPGvYIesU4sR5M8vHIDn9lGNBKhvbuL1lNjEPAyfvc2nUNDOJqaKJRK5LJ5UskkHpsDW3XX2s3T2sxWeIvPP/uMy2fPk13bZnN6nuHefsx+H6VqiaoJDC4b8VxSFTMUQlFC9ydIrG2hs1kYev0cloEOUskUOwtrPPrpZ5STWQLtLTS1tZCuFDl2/oxSJkp2rACzsnaIxUE0tMn4g3t4mzwMHzyI2eNDnylQiaUp5fMqS1ZUnn63l/n7j5hZXGR6a53gwSGOnzvL0OAwGbG3s4q0UzKvlkjH4qTDUSq5vGr3raVVfA4XZ46fxO33K7JYFI3rm9MUkxksRgs9YuE1OgxWvZqjsZkFlj67iVdnJK8vU+1oouvMGKZUFZPRRaGUJR3eZnlqCoNkdFYrxPM5jrx5CXtfJ0WblXShgAUTxmIFXaGsMrDSCwvkIxFFDuSiEUzSx+UyO5ksf/mTnzJwdIzOgSFF0neaYXttWYGCMg6EEKsmM9iqRkVkxba26ezu4fHTJzT3dqkxuHzrvlKbrleyFJ02LC6Pss8TAjxSzvHhJx/S391Ju9VBaPwpQ03BXdBdrG5FDV0uMXrpPI6gT6mmSqLjsVvIbu5w54urDB07jN8XoJQv4dDbWJ6Zo+y10XZgEJ3ZjKEk3WBg4e59hkYPoLeZyecyLM7OMv3wEaODg7sZka0Bjly+qIiUax9+SmegDZ/LozKG20YG1DwOzcwydesufS3tJDNpsrkCh86cZyOX5tMrX/Dr775HbH0Dl8VEJhUnEAgyd/8xJYOJY++8RclhVhZ51UJBKcoq6QyFbJYHd+8qK23J5Q2nUhw+dYKuwQGl0ktthog9mWXhyRMcFgvDfQPKCsyi0xGORDDb7fSfOoXO52P18UPGJyfpOzDC0NgRqqJYE05JqtMFaJPrKhXQiQtDpYJFZyC3E6cYS2MtlJm9dYNUNESiWmG7UuH3/vN/qe5RX6likTzn9Q2uv/8zlX/rsDtY2djgyKULWI8MkYvFefqzzwgW9VjzZbbD2+iaHJi6m3m0uUTZbuF7v/07lHJFZX28vbiqCHp/k5+F+Xm1L0rmoLRZk9tDLBanpb2NssXIJ3dvkrPq+c/+0z+iuBOmnM7icLuxdrWSE8VNqUp4M0Qmk1bKNcn3S88sEotFcLf4KQ8coGo2USpm0WcyxGbmKS6soY8mle24I9DE9NoSzqCfnr4BQssbpNYjWIw2RdDT6lU5iGKRWMkWKUnRidNOplRUCuapx09477vfpawTR4sCRqnT0pnJxLNMPJ6kub1TqagkxzScTjC9PE+wLUhre7NSGJp1JirZMg8fPmJhfomW5mYePXzEa5cuc/bUKZU9JnlS8rmiANtYW+XujVtU8mWVybi0sc6//K//K4x2OwXJT9LreDL5lFBoU51VJSt1aKBfkYVSbbi5scHdew84fPSosk0TO3nJrlbKBSrcvH4dX5OHQ6MHlZVuuSwZ3EWlHBa71ONHjqtcVimSkL0nXcqR1Usung5zpYI9V1b51VJgIBaDOl1FqReFNBMrTclsqxpNpPNir+0mV9Zxf2KSTDKtrBklH7P/xHHaDx1kLRJmdnZO5R6ncymsbgedfd1KHby9sEE5lKanp4v16AazM5NcOHqc8Z99yrGjh7k995jVxDa9w/2889plFXdQKObIhcLc/dmn2PKQKZcYuXiCvpZWpq/fVNbeepMRt89Hs93LxtSSykyM5Qt4m4OEtkMsLMzjCfhpHxzk2LcuU3LaiRVyioC2FqvM3LxDV1sbroBH2VlndHriBQuPZuaJZlJKtZXIpHfPqULmVcpcPDFGb2tQaqKU20J0Z5uZR09pC7ar4h7JsSsajUpVX9AZeDQ9qZSCct5ua22jLIVG2Swuu5NoJMr65ga9g/243S6GBwfQl8royxV1/jEZTcqZYDMW4Uc/+Xvaujr4zttvYZZnnWJJWXhLMaFcX16RQBZ0Kmdd1JFFRWpapSDLYCWyHePBvbusr68zMNhPf38fAa8bo1STVivc+PQzkjs7nDt5CofNppSra9ksHYNDSr0Yy6TIVcu0dXcRjsfISXSAwYDValV58FJAKGcrGTvxaIR8oaDy44+PjdHf36/O66JUXFtZYScUojkQwGwy0d3RyerysnKNMdlkXujJSDZ3uUKb14PHaFDZ76IoVkUKEn2wuMj61havn3lF5UDKPifnvFImq4qn5DlsKx4mkkmqZ5hWhwdTsqDcEzYXZzF7LLQdGiUjz0wOFy0dnYp8rZTzmE06dSbObu1gTBaxlyxs3rvPdjJES6AJm0GnlMkeXxObiQS2rm5s7Z2kdTo1zuRaavmX1WIac6lAYSPK/JVbZLYilCTSQiy4l7eohBO4HU6yPivzyR28orT2t9Nx9lUs/iZC8TAbsTBP5uYI70TJRJPqnN7ncDDoslFcm8Oeiylb8LLFS8Zoo+RwgNVGNBajmknjMurwu8SeMq1cA4QIN2PG6/BRlVzEseMc/NVfIVktqT2KeIrExCTTH36Mp1pWhaJVISt1BnyBFlo625h9cANLRYexLDb8YoVaJdDVQjwZpZhOYSpKZqados6K3uOnaPOQLJukRkaR8GJlu51OEi2lyBTT9LYH8NvNmMpFtmLbNI/0c+j1i+Sqcj4SJdfzkMHLFIzS/1qbvnp1XCPwvRFQVg9m1AAurQqpERFQe99+4JEWSK9/TT2moP2sGmisBYO0JEsjYGU/0KsRoPQMj9BiI8/ycmqAaa0dnsdE9gBP9TiuIRj3+sJkMqvn+lw+z85OmO7uboTYkf5V+VmS5aZyZXa/rwZo/SJou+dY9Exg+dxtayv6awRH7TP3a9tGxEY9+P11QKv68dLoPbV704KCX/WhOJh8RTBKrI8es+XFCsZGBGP9mHkRgN7oGrX9+lX7fw0FoxaEbAS213+XFiStB1G1VqI1grEGTmrVDVoMrZ6oqJ8n+/WhyiZ8sYvmLxC1L1Iwaq9JO47rx3VtXNavPfVt8SIQul4lVj+WtddSv1bVA/ZfB+z+umO8dk/140D7HS8D4OtBa+3a8LJx+03mq7a9tXPlm3zGy9pFPrd+zn+Ttmh0LV9nr9COuZf178t+/6L2qN8Tvs5+qm1r7ViUv9eUTvXK15ftqfXjvX4Mad/faL2ovb9+L6pf2/ZdS2qK770X7LaDUA27YphdflFrsSnYZKP8WtkDhQyU/PZdEnA3UrXmurhXZLO3X9afkb76nmduygo3U65G6s+eA6N89l7Bzn4k477E857NsbYt6vffl82hF+0Tjc5p2r1Nu7bW73m7//4Pr2Csvx/t9f8yBOOL2kd7ttN+T20M1NZ+bZvXlH6NlOL7mD7sttSeqrB+Has5+zaad9rz6IvWcu3aoN2f6seVtvCudo/afUS7/jc6s2nn/svGnXxXrY3Uvf/P//0fVmcXllQG4z/7wfdpD/jISoaUqNsEABDSSo+ySA34vFhESVGzSC0Xdw+v+j0F4551x1chyHuS4d0Mgd0qA+m0jY0NRTCK+nHXpr7eR3lvGGuDPjWv2X39M4Lx2YK2q2DUVrEJwZi3WRSI8yf/5t9xsGMQW9FAYiPE4ZFhNrbWsHgcHH3lNNv5LNFSCY/YdhmNCkgpymHdoCOdStDT2kx3oIlWpyhmcsQjUQpVA1Wbi8WdCKGIPNg61PIVC+3Q29lFX3cP129cVxk1FQNEYlEGhwcYHhhQgFl4O8zE3Ao370/gdTs4evgAhw8dUBUUqUyKze0wTb4mJh4/UlZh337zdbKJCB5vE6mCbBgVZZUkxGKlVNolcJR1rUFdu9hB2V0uBVyYxCZMKrOLu9Y3KyvLygZHqq0lx6a7u2t3idS2u1jJir1luUw2lebzK1cV6Xnh8utEEylS+SJNwVa2dsI4PD4sdjuhnQgOA/Q5DEodZrF7Mbu9hHM5kpUCDo8dq1mPQx5+CgVlk1WWPjUbyRoFmNOT34lx98vrvPXG20qFV7XbMToc7Kytk15ZYfXWLXJL81TCW3Ta3fS4W9DJI5XXTfuF05QPD/E0n2QhksBpdHC2bYDlK7e48Q//QKvfSc/oEPfXQgyeOk1baxCf04HXZCE1v8jU7dtEYtu0D/UQLaVZWFkUk1jOjB5VNkhiRzN0+BBdwyPkQ9s8+fALLJGMqqQ+/PoFzKcPKFVvLpoiMb+K1e7CEGyiYreoyvWCOA7ZzBSqJex6I8ZUDkMyrxSaKs9UX6JkNVEyWMkVq8pK0+lyUIqnmfvyFvNf3mFECE+bnt7XzxA42EckGuX+339EfjuMwVSlb2SIwbFjGLweSgajAjTNVlF/VkRAhMlgVBaZYumqlIhyTZKVKDmm8tAjc1Mq0QVyrY0HIZm/UjDuhXULYGcyKzJLwLhwLMrmzjbNHW3KxhcBzAoF7AajIn7EJbWiK5IJR5i7ehNrRfgjKx3HjmF0eqjqzOiNNrKxBD/5+OeMXTqLp6MZY96AQ28nRwmd3UA2n1I13k4gsbWDOZPDZbESXlxkURSovT3MRLdxDA0wNHpIVfLnEyke3LjF+uISxmKJUydP0RJsJi3KOmmnZFLdczqVxjM8iLnJCRaLUuI9vHpLZR1J7pS/r5PB44exOB3KSlDIOwEEK4UiO6tr3LtyneHeAfyBwK46utlH1e3k4dMJBg4dUll303NzLC4vYXc4FPHZ4vHRGmwm0NrMwuYqjyYec+nCRZwY2ZmcY+7eIyyI5ZEOvQnK5iqRUpZzly7idrqIzywqpZaztxtHq19ZdlbKOlbvPubujz6g2eMl2NOB0W0nWSlx8PQJpYAVNaTqa1FTmk1sr6+q/Cqn286gVPhni+wsrePWW2ju71L2k6JukLw6se69cfcOH3z5Bb/7gx9w4OgYq0+mWA5v0n/kIM2tLRj1BirFEvlMVq2pkk0b2t7h1hdfkktl+O7v/A5el4vE5gbj//AjqukixhKMHjuGc2SQjVSYYG+XquzfGX/KysMnBIJ+Os8dJ18psnLlAU0mJ0ljibS+iDvgwx9sJrO8xs5GiJGTJ4gbwdLeTNntUBZ9YhVoFT/dRJqZO/eYv/dAAexiVytqEiE012Jx5lbX6R0a5dIbb+Pwurj/xU9YW53n4KHDhELbtIs6OpogK0SN08v2RojhseNUrBZ0FoNS/67dGaerKchONk1MX2E1FePcW28QCoe5fec2ZquZb3/nXczFEqHHk8QeTuO32inbTGou2ZwO8DroGhmiksmTLGQJHhgk9HSGe9euc+j4GJ0dHcTCcZosbrVGZ9xmbN2tWJo8KisuH00yNf6Y48ePUzWgVHySzyXErwPIhbfUWiCGxz0HDnD7+k2Va3fw8GFhJFSRQXxzi8TGOqlIVKnro6KmMjvweYPcnJvixtNH/Jf/xb+inMoSnZ+TmEXc7a1M331ArljhyLlXlJI7HYmQTSbwtAYweB1q34msrlIWO92+PiZnZ3j0YFypkM986xIjB0eZvXaT+NoGfYPDhJ5OqZxdUZhJ7pXYOXeMHqAo54hSmUQuj93twt7STE4VNqCUPLuBRUYqQrBWShSrFfWd49dvE15c40jPANFHj7BGwiSpsFLI8o//+I8x2O1KUVcRxdnV6xR2wjS5XeTKZUpmA66uDlqOH1Wfn15ewyCZeQ8esb25SU4iZ312Mg4zWYOOAyMHMeTKLI4/IRbaUAUNgy1dilwXRWLrYA9Vs1E9sMiYykUTPJmeYmJlgYOXz/HWr7xNOZnBZXOo/dzoc2O2WzHrjMphQKnNRTEuR6NsXu0lcuZYN9nUmm4oF1U2simZQRdJUlpYUQUheqdVZbdam33YmjyyAVEMZzGZXZQDLrI2HWbJX8yVMRahJEVlVrMi4q9fuaqsUy9ffo2c5KwZC4pMk/m6NTHH/N3H9Hb14GxrxjPYRTiXomI2KvK8okcpc0sZKe4xKCXW8vKKsmJ//PCRsop85613lJOGrlJRKmPZP9LJBOlYEkPVwE/+9m/Vevo73/9d5TYh6nJRd88vLbKwtKCsevt6exiU7GurFbvFyr/7t/9WWZ0Gm1uZX1jA5fao81S3WGk7nczOTKuzn1j2ilrtydOnSiVrcTuZmJpiZGiEs2MnsEoWoxQl6fVkK/ndPbRcwqysyCtqLmwsLaGrlHEIiRONKMJIHlbkmsUC3+D20Nzbz8PpWZWB7cwXIZWhfWSEQE83RYOe5bUVJmeeYhW3hGIWfzDAwb4hdMkSrqJZrSHToUXGHz3gjfMX+Mv/7X/n1773XbZyMT68/hkmr139u7O9hVQkAttx5q7cphKKUDUbGHz1NF6bg8mbdyiUS/TI3ufxUIyk2Lz/hO7eQXLRmMqoKpng1sM7uIN+Dp0+TfORg1QdFnLqDGpAX6iw8GSa1tY23C1BZdmdquowGD08nV1genFeEYwtrS0UcjnIimLTyuG+XrwmPXZhvPIZNS4f339MMNDOwJHDSvWYN+qpiBVlpcrE7LQq0hHytyUQxGo0qXOtnGu2Q2FWN9YVcSjK64H+fqV8LeeKxMMRrCYLgWAz27Eof/qXf8HRsSO8efkCpmqFgtjJGk1qThqMeslbUHEKuUqZ7WhMZZ4Fgi0k4glmJ+eYnZrDYbNy7vxZ7DarGvtSE2M37lpLRpYWSYd3yCUSbCwvk63oSBjtHDv/CulCjlA0rNTAvUODRJMJtsI7FCsSgdCtlOnibCJASXdbO5lkUrmDyFzu7e/F7fWwvLKk3Fham4OYdXpFtKo5Lc9b5QomswVPsFkVttjdHvVZdiEXpVBL9v1KiXK1ytTSAms7EZUT73c7ScWiuGx2Zbtst9jV2U0I0PnNFdytQVraWjDJvA2nuPO3P8OSSmCQ82xHO1ulIhmTiVMXX6W5s41KMY9eVyIbjzFz4zalzSj+kplMJIbFYyWeiuJtcpIQS2Kvi6QekiYTabOFQkXHq5dex9fVRa6YIaMviaRLZeBmZteY+fIWumQWk8OCy+smvLJGNZ0j4PfhH+ljKxHGLOPS08pq2UTWZlZjUifFCKUy43fHmZ94qvbBAb8HY3iDtkqOXrMeu8HMfKJK2uXB0d2iwILQ/AJNxSIuA1hs4Pa7Secy5FI5UtE0douHisVBz7Exjr37BpUmpypyiC8sY9gKs37vPiax19ZVVbZ5uljB3RRgsLuTuTtXsIpCV3IYDUZy+ipNXW0kMknymQxkS6rIrmq0ovOI4tRBOWegnFEB5FREzWbSE6tm2YhukkmGafU4aA/6CHa0cn9+isOvX6RjoIdSWSIGnrcTU25EexlEjSxS5Tm7RjDWA531AHIjELsRWNII4GkEomqB0peBHPV4wotAmnqgRQuovex9+4Gjz1yWnl2puv7ngMivRzDuFnjXWa/tlQELziHzW3J0CoUSa1LkMDCgcjIlg1EhJHUZgnJFWpL4GaC0B4++gGDUAlH1IHajPmkEVmkBt/3a90WKn/3eU7seLfajBUOlAFcUjAWJB9DpXkowKovUvXw/7X1r+7x+zNde97JrfA7AfQnBWK8crQcqG7W7dv7UX4tWUSdtJWeRGqEiCsZG/aqdI/Wf9yLy5P8tglHbB7X7l/vSKjxrfaEtgtC2u9xHvRKsEUlS396NwPlam2gB3/2+f7/+em5M7L1ovzVWfl1TimjJnEZKxxfNS+24flGO6n6E28vWYW27NJorL3t/o7H+on3lm3zHi9b2l12Xdk3Vtvl+c2G/n2v3Pu2+s98cr5+b2j2xdk3a9a9+b5V/NyrAaKRyr11DfTtpx7hW/aQdq/WFR9r31Kx9G2H+X6dPnntNjWCUYi1N/uKz1zSoblDMjiD0hl2CURDOPUKvpoZ81s7PR+g+W3e0lVm1op3nq7V2yUuxwvzFz9ivr7/6eW3+7xUUadvv6yqi68eWdg43Ol9p98/6/a72b227SK7xN/3zwr2ijojTjtXa2qRdT77pd2tfr10z69ddrRJc24Y1grH+PKVyJxsS2bvfqMtQ79EAACAASURBVD3vaOeU4OqNrkl+Jver7fPafdfv69q5UP/3+jWqdiaV19XviY32tBedIV60H8h5Ra6/9n26/+m/++fPCMbvf189jGRSCZqDgT2Ccbcye3F+ThGMNpuFakWyTnYrfNWFSBycxlF2N168Fja8m6tYIxjlAkKhkLL4FOtEbUNoF8z6TbvWGc9XQKgava86cnfj3T1A1waKJN7oPB7+/U/eJ7eT4jff+UfYinoK4RhNTgfXbnxJR38XnSODFKxmqk47JaOJWDKtKsdT6TTVapliPs3RYbGodGOpSJVzWSn4ipjYiiTJGSwUqnqsRqN6GBQrSLGjlAr9zY1NiuWCInOy2TRetwuPy6FeW63quPZwii9uP+SV82fpaAsoq7FkKsHaxgaLyyvYRe24sko+k+S7776FVdwLJXuholcKRmltm8VCMZ9TP1cVjHo9axvr7ISjeAN+Mrksfr+fjpYWRZYJeDE1NaXISKlck4eSc+fOacb8swxGUXdJNGghV+Degwdk8wWOnTzF2ua2aqeuvn4cbg8YzFR1emVdZTPqaLZV8ZitrEwv4XD7aOrsZKOUJlZMoTeUaXU5sUuuSK5EWfJsxJrSZSYaj+LKV/j8797n/Jlz2FtbKLrtbCbj9LZ1sDn+mNs/+vdUVpbocTkY6e0hsh1XlnpOX4CDb79BZaiXj9fmWU5mcBjsXOgcZurDT5m/d5vu3hYKTgOTmSIDZ86Brkyz08nBYCvh+4/ZfDiBX6zRqgXWo9tUTHpW11Y4eeQYQx29PLp2n61UhHNvvkbXcD+r9x+SWl5XIFdLXzeuw8NqNiw/mmLh4VOcnib6L5/HN9hL2aSnIHaekh8o+YilMsk1UWJWqWYFpDTgCnipWE3o7C6l6MsbYWNzgxa3h8zsKjf+5qcqx6Z7dJjOs0dwdraQTWeZ+OgK4ZUV7A4Lrb3dDI4dVZacWalC1+sxWx0UC2Wy2Txut1tVvUruj9liwmgQBZtIHGU+Cwsh/6oq5YqMjd1JtqtgFMueXQWjFAgYyIt60e3h0ZMJQpGwAlxEEXnixBhuixldvoAdPemtEMntbawGA9lElMe3b3PsyBGcNhvhaBKb24+/d0gBLBjNfPnpB5y8fE6RYnqDDYPJSrKUo2SuKhWkqEUs+SJPvrhKMRTBZTQq8qlkAHvAy8TyEoG+AQaPjWHI5bn5yWfcvnIdp8mMz+Hk/KnTWAwGVmZm6ezuopLPKTWLWAubfU1kKkXsTV62NrZULp/f62MrHMbb2UrHkYNK6ZHdDjP76AmGql4RsbKeSUGAv7WNTL7A8vQ0HZ1dxBIJljY36T04gtHlYHZtFYvXxfCRgyrbaGt+WSngBgYHlD3w2vYGl197Da8o2+YWSK+G8BosFMWq0Gkhk0+SpkjvsLQXzN++T2InwnFR4za5KZhEKVMhsRJCtxnDLNmWrT5s7S3KItJssyhSRoh9q9GslA1iRVgu5FWWj65cVOq1VCLOlQ8/U2qFo996hZzHgt5kUkpDXbrA/PIyf/4Xf8F/8y//FU6TjYlbd9hMRBkaO0TP6EHKApBKjo/VqgDl2lqzsrLC3/7ob2hvb+c73/lVVWyx+cXHLE1M0+Lw0n/yDFNPHzGfjnD5vXdoamklv7rFrfc/UHakBy+cI7YTYuHuIzxOD3kLZCkzePI4bqudJ19cIbK5jTfYTCidUpmX3SePKzBXNkizyYg+nyc0v8jG1CxBUcjk80r9ZHA4mFnfRGdzcP/pFK2dPfiDPtzmEsZynvZAK4/vPmCou28XtI4nCQZblOXd6NgYLb3dSp2wNL/A06u3GO3q5enMtCKu3P1d9B8Z5e9+/GOlSr38zltUqnmsZiPJxVVWv7hNs9VJRldWllcCIi9GQgwcGFaAbDif4eS7b6CPp1mfX6RblLrpNPc//pyB9m624zEiVj1DF0/TOjiglI2i1pybmFSKLbE9li1T1C5es4344iKppUV0iSyLU3MMjx5ien2FtoODHDhymGQoTH4tRGRxRdlTt/V3Y2jxUe4Mkl7ZJBlKMBne4u7iNP/iD/4AXSLN3Q8/whtsUpmQumJZRZbavEHyGzssXr+lAPDgSA/dkrkqIHcmh06Yz0pFWRM/vXGLq1eu0XnkIO/9zm9QiMWJrm6ojMzydpTJ++OMHjmMxeNiYWkeT7Ofze0QLcEW/N4mEqkMXWNHiRULu2BzoBWjwUxGwHuquNpbqIoKtZDnwd17RLfDnDhwiNTUJKm5KYw+D7eWF3j9t39bZSOa0ZGcW+L2+z+n1+dX4zhZzIPbyVosxrlLr9F59CiUC6DXc/X9D5i4cRur2cLI0SMMnD6piOGVlTV0mRLx5Q02NxbwOs0Mt3YrEis41EfX6SNkzLsZ0uYczH54hYkbd1V28rHXLhDoaGNrdRWfz0e8kKP/+BF6Roap5IoYJD8olycvDgmimLFYKJeLYDWRtAl8rkOXy2ErljHnSxCOMn3jFjvbIfR2KwMnjhA8MKCyd0WtZzU5MRjsJM1VCnYTJsmKzpSwFCVuuKgsbIXk/Nu/+iGvnjrH8OAwqXyaoi6Hy2FDn87x+GefM3/tLu3+ILbOZgZfP0vVbVdKQ7FXEJK3JEVPkq9XrOJ0ukil0sSiMW7fuaMIx9/7ve+r85TY9ouFu6gPxTZSUoGtGLhx/TpvvPsOp185z1YkgslhU+ubqEHFzr1YLGCzWnA4pKjJzOTjCR6Oj/Or3/s1nkw8ZSsUolXIm2yOVy9dVgf75eUlPv7kY3p6ezlx/Dg729uqgEfcCiRfeGFxiVNHjmHHSHtTAK/TqewfdUZxzKlikhiBZIrydoTPf/ozZc0ZdLqIbG4qC2UpUBIVezifwxIM8K1f+zXG52fVuiu/j4R2aO3pxeMPkEgmScaj5NIJ9LoyqXSC7r4eWoKtFLMlbHqb6gfZLx4/fMhbb7zBh3/51xwcPUDeVGFpe42F1UVOnxjj4pnT5ONJbBU9mYVlsisrWBxWHN1tkC6SWA1hdrtwjg5TLGRVPujWoykO9w1RjacIr28SaGtmIbSGxeWgd/QA1tYAyXIRW3NQ5VpVs0WWZxaUNb/MHbHpLtntbKVyzK2tK1K6q79fZYBLEV41naZJxkAmw9bsDIZiFouuqhw+8vmKOmO3DA2R11WJFfPo3E5WI2GlnvX6fJgNRkUgSU6xKBTl7J/NFZldmMfZ5CGWSuDzyzNNinw2R2wnrIizQwcPq3n2Z3/258gGeuLYKOlEFIoleto71ToieVyBtjal8pyYnWVuaVk5d3R19zL+YJzbd+7R3dvPxVfO09TkZmF2hkwyjt/tYnSoH6tBr5w/DFSZGR9nfnKS/gOj+HqGsXqaVFxCWV9Vjg86k0m5RiTSKXX+GB4eZnMrxPb2Ni6Hg6Dbp6INtra3VHa85E7PzM2QSCVUkWZbc5D+rm6sej35dIanDx8rhaNkQ4akkMTrU1nhUvBjNRmw6/XYTXoccj7T6ZicXyAiFqh6HR6nmUo2S7vXR2xtk4DbR/dAPzMLsxSsBoK9nUoBLkU69nSJ1TuP2Jh4hMOkZ1AKbNxuMujxt7aqggBDtUw+HiEdCpHdCFEKxXAW9OoZqewwqmIph99NLhHFaBMbbZuyFs0YjFSyFUa6BrB5vFSdRgpeKyUMWDFR2Y6TWF5jc2EJk9tG76ljLD55TGQ7RE97Oy1S4CbE806MeDTPZtVE2mlnMRElVi4pV4+FqTlVuNMd9PHqqaOsPbzD2q1rtJbymMt6FgpWIhYL5qCTgigsczmONgVwGiqshuS5xq7U7E6DjfBOgrVwjO2qjoOXXmX45DF13i9mMtgLJZr9AR588IFqk6LRgPhBlCsGmptaGO5s5cnNT5SaV4qCynoDGR34utpJZTKU0nl06ZJ6liljROdwUZGiuXwVo96qzvWZQglHc0DZfAvBmE9HSGytYyoVef2tNyhbTXwyfpu3vvseZtturnrtmVuel4VgrB30GxGMu8/Xe8TLVxX/zx4ZvwlQ0Qh4qQdc9gNU5OeNwCYtEPNNACjt59Xe9yIw7Bm2UQM2nydq91U3/rIEowwYTbbUrmZjt5hanveFNJPnuMXFJQ4cOKAyYo3yHLd3M/XAu5Zg1N6vToDafSRnjQDh2vjZjxCs7w8tvvOi/nkZENnovVoArdY/tbEs+JQoGA1CMIq7ydckGGtNob2erzsutGBi7Xrq21C1zzcgGGvj9GVAfCMA+fl+3p0/Nfu0GlGgVTc2mov1oHWjefNc3ygLwRfPRO21yt+/joJR+4m1dURL6tcDstrr3I8QatTHjYDoRmtc7fsagfj1n9GoNbSv0a5r9cSP9neN+lgLSj8/B2pY7G5naMdP7btfROr//51g/GXXkv3e93XmV6MxuN/nvWh9rM8urh+H9deiHSvavbhGGtQA/lo/awnH+rFfmxdfl7TSnhe0a0H9/vIixdkvo2BsND9UW4t0bM91b7ed9jIY9xadXUe++j/yMymkqikYf1FpuPt9tQzGZ++XQp5n86qWuygYaE39KIv5noJRrkWKxX4JgnH31na/X7uP1Na6l+1B2n6qvb+eWK7dR2181dbPRgUt9Wv0rmK0kTr05Wv9i+ac9nvkemvX/B+aYGy0V2jPJo0IuFq7aNvrq9eV92+LRudctfdqNsb6+VMjGOsLZmp9pm0beW/9fNP2ba1N5TUqMnDPwrS219buodFep+0r7Zh70X6gHaPq76JgnFsUJVuV3/+936Oj2acqxIVgVNliYrFo1DM3M42/yYPDYVOqRqWUk8pywSsNal79Qgbj7kBvTDC2t7epB61aA2gPT9q/1w5CtZt9vgKiMcEobLM0nLxWlBAbqSRf3LjFb33nN7CUjMoWrZLOcuPKF/T1d3Lq/GllsZMVQsVsIinWVRabAp0kBFyMs5LxCF6rCZuxihXJBDKwHY6gtzjR2TxkqiaqBhPlcl4Rp0LKiGqqVCjidtgV2FzMZ+kS27N8DmNV7BWNysIogYUfffA5b739BmaDnDlLOJwOltc3WF7bxOX2sri4QCoe4903X6czGGArtInL61XVi6Wi5NbYVMi7zWbdy8moqMp7sYpq6+hQysnm5mZ6Ojpw2WyKDJEsIqnqE5s1GXxim/rsz541i6r10JOKJcjnC0rhlclmcXublL2Y3elShKMc3uX/YiG1tLxCLLrDhdNHKUbifPg379PR1sPB06eYSmyxFN/E2WRnbGgIn86EvazHrDdRMRpJVnIUizm6TC5ViZ9OJBl99RyDr5zBHPTx9OFDnn78BSM2Oy3FEi1mA/a+LqW8Cq+EMJeMtA2PkGtr5k42Tkgt1kYuDRxm/IOPeXLzS46dPUTKUmU6lWP4lYvKcrKcSXNmcITIvces335AYXMHq8lIZ08n2XKJ1dUVMokkF0ZPUN1KkKjmebw8zenXzhNs8WMolSllsyzOLShLW7NBxo0BU9VIKJnEOdLHocuvULYa0budZMq7DzqiOvvkxz+hGE2oqmwBUU1Ws7LsHRNViIAbktmoryqizpTIkF7Z4t71m3zr27+CodlLNpdVFZnx2WWmHz7EZDMzdHwMT1uLspzV2exkxUanUMJmsSmLQdmb7U6HyjWT91OVzbOK0SSAr0lt3KJuFSBJxpjay6X6YY/SV8G2VVGU7I7h9Y0N3E1ePv78M7z+JrajOxwfO0pfWxuWYhlDNs/0/fvM3BtXdoRDw4MMHDnA5vICj+/dx2G247a66e8ZIhJJYLJauXHnOmOnx7CItaTPj6evD53XQb6QkTBJ9IUi27OL3PrphwQtduwmEwOjw1SdVmwdQQWoUTVSzhd5Ov6QrZVVDg0OK4JK8vZ8HR1KkXT75g2am4OkUklFMIqVmFgKZosFZfOaTKZ57dXL6vtzm1tkpCLfalEPrULmPxl/pMh3WS8CHe1cfO9dZVk8OzPLnRu38NpcZJNiKZnH5HIo0Cijr9I23E//sVEK2QzNziZiK+tMPZ4gnk1xYOwIHrESBpV3VdwMYTZYIVsgPjtJNhnB394CNismk42tR09V3muqVFDKpnAxR6Fc5tjIIdr7R9gSALAjiKslQEWKE8Ry0GJV6geH5CIVK9z+5FNam/zKilLUzq6WIHjsROcW8IpNmN9JxmVUlkwek0OplB49fsTPP/qQ773+NpHFNYK+ID2HDlDQiQWplUQirkjqqk6HSXJezSZFon/88ScYDUZFIjx8+JDXLl3ifFcQc8WALpYFsQZ+MkHeZ6f3+GEQu918ibkr10msrOMwWcjlMspSLSm5VkE/we4urE0eViaesib5tEbJ+DVQ1RsZPHoUV38PqUSCzXBIZe9mU0maHE5lN0k+v7v06Q1gFsKjRNnh4N6kFH/cJlvM0ey2c+nsOQ4dOKwIbYPVztK9B8zNL3Dmtcs4Az6ldtf5mshtb6u1yya2ZhUd4ViMpdAGN8bvsxMRFY2Z1y5e5OzF80r9JEU8RoMJ3fw6On8QEhGqTie6TFZlt1maA0TnFknpSrQM9TL/eJL7t+5w4vxZOjs6iS+tok/niSZiVINe+k6NUbaYCW1s4XV6+eLzzzl28iTN7a2YdHrGb9ym0+VlY26e5NYmo4EOMpsRZfu5VckzdOkMXYP9PLh6A3soxdGuPqV0XkrusEGWb/3Hv8mVTz6nHM2jCzbxwf1b/Op73+ZAWzvh2XlcQS/NwwNKgaNkdEUd0ckFIpOzigjYKCQZfeuCmifTt+9z8cJrGN0e4ptrpOMp0uksHz26w9ELZ1XhzfLkDJPXbuPVmRRp398/QOdgD0tba/QMD7C4uIipAtaqFIOsc/SN11gMbZHa2GHs6EmC3oBSps8vL/H6r76HtTkATrtS/VdKZYxiI70wT25hjpxZz19d+YzT335XEcaiPpq6flNCczlz/jxlyeAUW8hyQan5+4YOqUKdslMUZgU+f/8Dhv1tHOgfAZlbkodrt5JNJBWRqitVycTWcFirmKoG7l+/QftQH66eNipuu7JgdBZ1RB7Ncf/za0w9meR7/+Qfq/U4vLpOxahX6uWzb3+Lpt4e8tE4VoOFjafTzE3PEmxrZeTkMapum1LKx4qiWDcpFZIxX8BYrlAMh7n60UeqWEyIjpaeTg6fOQFWM7NLi5jNdlLZkiooKIhvZa5Em91LKZ6hvb9PqRCX1te49cVVfvs731MFJ7JWirG7zWoivRni/t/9jMTUEh3BIEWPhQPvvYa3p4t4Iom5pFc5aXkDZOV8bjIrMmVufp5Hjx4rlwuL2cLBAwcZGxujrbWVVCrFrVu31P/FXvmv//zPleLx+MkTvP3td+ntHyAciygVp9fXRDwueY5lHA6HUoHIWj0xPs701CS//hu/yfTMLDOzc1htVlrbOtSYSqZSLC0tEY3HuXX7tlKEnD1zhu7eLox2myIxn05NcV+sgts6OTZ4gMGubmUhLFUS+WoRvd1MIZXEh5HZa9ex6U2YKlViWyH6u3vYUQRZiXAuS9vIEM72Vq48uK/U1RaXk4waU8NUyhUWZuZw6PSMtLcxfvVLnFYLb77zlsohTctyJZnFpQp6jPzwz/+S88ePE2jycnf8HiaXBb1Fx/UvP+dwTx+//vY7pLfFacKNQQiWUk4R0LG1VSav3scQL9I5MkLbueOU/A5lZ51a2cBeqFDY2CG1tqkK154szmO0W9R7XS1+pe7r6ulhcHCQUqHE9NQs44+f4GtuJpJOkRP3jkAT3s5OXE0+slJxIDZ1GJStvFlcLMIR7nz+Of1trZRyQk9VlV2z2+fn4ttv4ZSzTKWociCv3b2jFMRnTp+mNRAkGYnhMlmwGoyKnJMMTinoEKX92tamyl6NS46hFMLZ7ErFaBICzNPE9NNJ1Xc9A12USwUoltlcXiUc2lF2mN/99d9Qe8/M8rIifda3trl+/TZOh5NTr5zDLBmBxQId7W2sryx/ZeN7eGQIn9OpLFddUlyTTqnsZ1+wmYrFrjLBN1Vmu4O+gQFlGZvN5bCKU4fJhEFvUOc0l8tFMp4gl8zgFctqh5VkLk00FWd+ZZHtyI46M3qdDkaHhnBadrONvb4A8Z0dlRf4cHKaZLbI5k6Erq4eladaSCd45fQpXHaLIuzFgWRlbUM9E7T4HXgNBlodXjZnFpQd+utvv8ln924yevEMRYsBp9tNIRLHo7dgFlXz9gYGix69v5lqoUxJLzll4rigR18ps3DrJk9u3GCgpU1ZQ8v8r1Qr5PQV+i6cVC4PolxV8mtZL80msLthO016ZpXNlTXsPc34jo+Q0xnxeJqpROMqg1cdTs06MoU0Zq9NnQtsQphJ8dvELPff/wy3t5lusX4d7GWxkObHV6+SyuTR5Su4DebdDNBDgxhzSWZvXSUxM42+pKfo6yUq6lxrlfL2BofcLnr0etKRLbbjIaWK9lpd2CtmMsUy64UcC9UKF37z15XK8861q5TjCXoCAQyVCn2nj6tChcXINsuSl14yMtzcS7sUvSxNgDwXiLOgXix5dRi6OlQRE4UK+oyAThY1x0p2GzpxN5D73MvGzWQLSvEcKaSYXZqmr6MFj6HKzY8/5pVLl5TF7D98+Snfeu9d2no79p7Xd0my3efl3cppeQ54GcFYr1J4BrxpniA11dI10Ev7/3pgpf53WsCpHtDU/rv29xoIpAVNvg4YpwXxavfxsve9CETdD6z5ZRSMCuhswNLIT5WC0SSFUkX1LDI3N8ehQ4f2CEb1hKb+1AOTWrBMi788Xyb+PBSoBclrmEwNbHuR+kk7LrQg3sva90VAZKPfNSIYaziSzlD9yiJVnl0EYXmZRapqs33IsReRMS8CQ7VkwVfj92tapNbaSws6vqwN6+dXrT1qY6IGONb6qB5srLVzbYxoCa56gLphf/1/QDA2+l7tuqGd21oCrh74rQfR6/tYO3a136ldhxpZ0dWvLfXX24hEqPWPNgeyNudq/S+FulpsVHv9+5EE9f2nnZsvGkvacbvfvGz0c+33NVrrv+ln/TKft999NRojtet5EYBeA+Zr1/Kiz/k691evAtTOxdo4aHTf2jW4RjLI/7UEYz0BWSsoqI392hh/0XpW337aOaRdH+rXee29N2qj+nFfu9f95nN9W3w1rxqQcLXf7ZtVWZW9U/bF3WKpr/bHvfoqrZJRe51aku4ZUSpk5R5pX/O93NtzpQBIinb23Uj2GSCKAm1QwPVN5qF2XZKv0RLN2rlYe52WYJSfaUk47et3//7N70k7Phrdtpb4ql3v/xOCcb+2kuvXKgS14672nvqzXa0tasRerX1kfZbfCX6035/6fearcazhvuvnh/b7tP0of6+3Na9dg3bdqL9eKUKTn9XyV9Uz2Z7iv76oqNYG2rWjfp942fpYWyPVmBOCcXltg1y+yD///X9Km7+JfDaNx+1W1qgC0Eg1s+R5NAd9OOwCSmd3XYyVArGqqrZrc2v3OPy8hFhACZmEBoORnZ0dBRD19EhWwK5dRe1gU7uRera40eK12ymixatVD4gbY0lVHdcaXT6nVK0QyWb56Qcfc/LYGY4fHmPiwSP0lQpHDx/EKlaU1QLlalmpecoYqOgMCGQjmi6xPpRMSqvRgL5cIJeMMvVkXLXDyIGDZIpVClixuHyUxaJIVyBXyKhMH7FaFBBdANV7N26qDDpRILksZtr8PiKhLXr7+/D3HeCT2w+oUub1y5eIRsPKrrAolplmK6WKnqWlVTY31rl49gyVQo7V5QUMZqk63bWqlHsWUrOvb0AtAEIG5oo5BQhJG4gFohxKBIQpCcG052HtcDiVPZ7D6dq1zJQ8x2pVkUoyQOT+M/kS8VSWyclJVeUqA1X+f/jwYUVoitKp9p75uTkFUkh+ZXd3Jx6jjZ3ZDaolyFSrhM0ldE1WvC0eBtracJZ1OARsKIp6zkhZV1Z5LOt3J7j2k58roiNjkwyvb3FvcYaN5RVeGRyhTbIfnz6lTfIGz5/E2B4kt7jB0rWHZFIF8r4mTMdG2baYsHr99De18Pd/8iccHezm5IVj3J18SKII/u4+luJbeIJeDg8NYYimWL7zkOXxJ7zx1lvK0uzJg3EyiRTRzR16m4KYExmi8Qj9Q32sbK4wu76It9WP1WKmlMzSpLPisDiwuTwksmni5SIHLl/Ef3CIilmvgH/JgxPlWDVbILyySiGRIhdPKDDGJONQCKjjY5S9brL6EiaTQRHTulwet8XCrWs36OruJuAPYNIZFWgt2W6ZcAyzw0FeyHKx+BJixmRWWYIqQ1EUr9LUMrpVUUBF2aKqOp5aRodsSKoaaPcJSzY7RSx+pVyUF0h1jqjBdh+Bs5LTY7UyuzhP1aCjb6CPZCxKi9eLRciaWIIH166zMTVH0GCjtTVI36kjxKJbjN+6oTKrnAYrHYF2EtG4mnNCGjssRpw2K+6WFiouF6vJKK0HBuk9fhRdrkg1meXKj3+GtaxTFmWdQ4Nce3wfS3MTPn+Q6QdPMVUhl07z5uXXlIqlmM6ovpJcH6vLTSGdVOubEGJFmXKBJpUNKKS63LMoyVq6O7H5fdy7eo1waJtqsaI2qtPnzuL0+xRgmisUVD6ZtyVIxWAgnc4oYNCmN5OLJpX1Y0dPN3qbVX3eX/3sx7zynbfobG+HVA4bRpLrmwrwNje5KYn6wyiWslXsBhOFRBprtsTExx8TXppX4KYoA0eGR9ha2yQWTRCKR8ib9coGVWxiX337XUIPJ7h75y4Hjh9l6PgxpRTOFAq74ySXV0UGqa0dPnv/Z6qtxPZPQOrjQuo3iY1lgep2EhwW8DkUMLy9sMLi4ynm11cxuZ28cuI047fvEggGOXPhgjAaZDNpPvroI7UbSGZTLJ7gzTffIhmP8+VnnxMTizSTBYvJRGQnjK4U5vTBo1gL4LW7iGTSOHrbWUnHcAaaODY2Rnh6juV7jxVhLZaYJo9d2S66mrwcu/CKskkcv3oNQ1UUTibS0RQHS+5isQAAIABJREFUj58iMDig1sAbN66xub6Gw2winU5x8vQJlTd59bPPCbg86AoVmtw+dBYrkVKRnrOnlA3m1Ts3iccTFLN5Dg0M09s3gDGb5+6162xubaj8yb7REVWcY3NYKVZKSlkktsayT2E3q/zPT/7uJ7RYXVw6c46Dx4+o609VioxfuULQ7sRYLKtigkBPJ7lsjmB7O5lchqvXrjDQ1cvg6TGyZlibnmNLLFyHh2jr6CQ5t8KTjz9VypMLv/WbSl23Mj3DvVt3aBEryNUV2vu6OXvpVfKRGA8++RJPUc/YG5ep2I1EFtcZv3JTjafT336LtNui7GbnH03giuXZmV3EbrdhamkiYSoxduEMsbUQlWie5WSUG1OPufTqRaWQm38wTvtAl1LYhXZ2mHg0SUdrFz6TjfnxhxRiSZramxk5f5LNuQU2H88QMDuoGg1UHDZiyRSB9nY+eHKPSDHNH/+L/4RiPMXcnQeM9g6wPD1DrlRk6MQYZYrYm/2kNzcUoawrVkltbuE5NEJoY52VJzP0t3RQTEoRBSoDTqxjZU0+eOYUdo9HFV8UJB84mWHnxi020wk+nZzg7d/9J4y+coaNxXke37hJwGbj1KmT6AMBqoICO+2qj/UiBTab1VwVldQHP/w7Bu1+dKk8AV+ASKnA1M4mKaPYG1uoisOATrJGi+ravEYrsY0QqUiMJo9XrRuDwyPYfT4+/+gj5tZW+MEf/SH5UJjU9DJ+UZHFQhw4cwJbS0AVeWSW1nn8+XVSkTh6m4WeM2P0nT1OxWEmXzKir+rRFYqKWJLM2HwyTnhzg/u3bynL4MG+AfydnWQjYb68dk3lN1dNJpJWPTuFDNaqAVtRh75YUQStvTXA//En/ycnxk5ybuyU+kxVlSegfiGHxaBn7oubilAWdXLL0SHazx1VLhHGqhFrTsmn1R6VlGpFi5mf/fzn3L17l2FRZZarTE5NKYWzEJKyDwuQ2t3dw5EjRzHo9dy5fZvHE484ceKEyvXu6e3mnXfewWw2Ed7ZUa4OolSWzL10KoXTYefOzZvk8zlef/11ZS+/vbON2WJVdtbFQkmRSovLy2zvhJWls03y61Rutp0jY2NKwXjj9h1Wllfwe7z0tHZweHBYNEWYrSbWI1vKWttu0OPLl1XhkXiSS4ZkWc7B6CjksjycmFDFP2cuXkBnsbC6tYVOcu+sVrYTcZrb2pmamia6FcKUyjLk8WKOJymFdmhrbcbSGsDW20nCYSUnlolVM+PXbhNaXua3vv8f8ad/8Sd0DHQR3dpQymjd+jZdDjdBr5fesYO0jvRCRQrLijx5MEHs4SLOZFWRgUf/0dtMkyJdKuzm40YT5FY2cWZKtLV2sJNKsbi+QvdgrypYWN9Yp7OtlchWiJ3QNi6xf81kVduJe8fImVOYWnyEcllSYmsqqjKDiVKpil6Wu2KFke5epXYvZTPEIxG8HhcGfRWbw6bsg3UOuyrUWpeMSr1e5ZqLpXhnc6sizOUcJdam8mCyk4oxOTtLd18v2WIeq8NOMp3G6XHjdXuYm5xSa6fYks9NTnLx4gXa+3tUEZ5RZ+DLn3+A0+5UtrjnLl5Eb7fx/kcf82hySvhH3n77V2gONrO4IZaneTqkaM/lZGpyUp0vpPhyuH9Q5ZuKqwXlMoVsnvmZGZXVeOz0CWUR/MMf/lDN9ZOnTqnM1c3NXVK9t7sHn7cJn9dHTnKdyxVuXL2O3e7k6MkxcpUi2XJB5fY9nXqiLIUHerppljOvnPFErSO2znqU0vnp7DxTs4usrG3xrdffVOStWV/l0MgQf/1//Znqu3y2QC5XwGWz0uGy4dMbMKTyRJbXFZlqbXJT9tjpOXmEvJxLxDe6WMZSFm5PT9lQIlvNYba7yObkecOssiElv13sWFObG2zOz2IzGXdV0wYjDruTRGiHrr5ufK0BKukUOGxUpKDNYsXa3El6coWlGw/JhKMU3CYG3n6VYP8QxapRucOI64K4LUiYZMlYoWiFXD69m707u8bs+5/TlNeRSWYxt7fRdO4YE6UMV5YXGDx4hK3ZVQ539hGUTN3FGc6dO8mD+zeZm3xCINCG0dOO3ekmub1CdmaaU81+yptrUMywub2BU2+mzd6EAytZye82VrmdinDg9cucOXuW6U8/JzK7oBSj4ohx5J3XMI0O8mB1SfWHo2Rm1NuObm6R4uQ4bp2Yd1jQu12sZ9McevstdM1tVKVIB9k7xE7GRNWsU2eKrK6qCEaLFNIVq4SiUSbmJtmJhfDbTehiEeKLyyS3w6roIl0Vu/JTHDp9XLnaiCV0RlwmqqKGk3gNeSbffbYXAlh+LudcASlqz+X7gSk1YKZehfQikLIGrtReowVU6n+nfc3LAO16QLKePNGCOvWg6YvA9vrvfQ6g1ICd9SCPeo6S8SpnQY2KSAtUNwRXxSJVv6fM2CO85Pq+wlh0u9aQUvS7tLTMyMiIemZR36KJOvl6KqTd58BfBBSfV0DVAEAtkKsFwbXgnhbb0bbViwD6bwKk1q5BtYkWLNb8u6orq4LZGimr1xtVQfTDR48xmEwcOXKMorI6l+fZ6m4WsxRFVvZcnOriebSkgOrXvYxL7bXUA+j73tOuj+0LAcqXgZe1e1fF5nuWp7UCe61dWW0u18ZfjXCo4WsWi3hVPVM117630ZysvedF40oKutSRcO/+tG1Su2btvTV6XW2sfUUCaCx/tfNI+3n14Lr2PrT3ty8B0aBPG7VFfb9oQfz6cV+z2NNimfVAf/26oP2M+u/SjnftZ2o/o9Fa9aKxtN/v9iOgtPOtvo3r+6PRmrLvoG/wi3qlX33BQ30b1I/j+vX+m3y39rX1c0H7vfvN8XrCQvseLSndqO/q94faGJPxJPO99n7Zn2XdUmuXJq9Qu2dqx2ejebdfm7xs/taTIC/bP7V9UT+vGp0VamRIbT7U7iObzfK//Ov/lZMnT/Pee+9x/fo17ty5w/e//wOePHlCOBzm1KlT6vlEuSa2trG2tsbQ0KBqpxkpItPrefPtt0hls1SLefWcmc1m1LlIFi95veDmPr9f4ViKUyiVWFhYVHi57BcHR0cJbW4p9x1xhuuUqJdHj9WtjRwYVhyJfM/y8rLCEodGDqiYOXHxkrX/wMgIW1sh5VLX19urvlswghoRVLv/l50V9huntbVTS5Bq5+d+/bV/P349BWP9ev+i6/smJHf959TGU61gRtZ17b5UGze1M5n0X6M/jcZl7XW1Pqgn7WsEY6P1pX5ePLdG6Z+5cMjP69f6Rucp+VnNfaI2DmvErOzd++1n2jWgfm+sXbc6M6rz6e51aYtUau+v3bv2LF0/RrRZlep+/8f/9g+qUrkq6qY//Ge/T6vPQy6TxitVzsqao0ypmGd5cYGg34fLaVMVu5L7t3uukty28tckGA0qu0oUc12dnZTLojR8ZpNav0lpF+xfHOy7wapaglFuTkAjaSj5T7G9stgaTUxMzvD0yTRd3X2KhCsU8wwO91MuZtUBXvHygqpV9LuqLINJVZAKaSkMtdvpoJTPEtnZ5OqVz7BZzZy/8Ap2dxMGs4tEqsDjySl8bW78zX6sDscuyCK2ROgILa+iy+ZZePJUWe3I82Fke4tTp0/Td+wkD2YXWFpe5J233qRcKZGWbDdRROotGK0OHj+ZIhqJ8K1XXyWXTvL44T0MBjk47z5ICHkrHT80PKIWQAHczFaLUuCJPaI8LBrlQVGnVxapsjCWBfjSCdygDNTUQ/9Xnvw6HU+fPqFcruJtbiUUSyrALbyzjVfyeQo5pXJtCfqxWcwKhEsmEmz938S9d4yk+X3m96mcc3d1zmlyjruzkRuGyxW5FCko2XcSRZ3+8J0DfCdANnB/2SfDBqwDZBuGobOBoxx0EiUxLZfLzXHy9HT3dM90ztWhcs5lfH81tftusbtnSQl2A4PdDlX1vr/3F5/n+zxPaFMBeMlUkq6eXoa7BrCVJfvRQiKf5WF4g9X4Fi1dLbS6nLj1RjwGGy6rU45SmETKm5bswlWV3xXa3GS3lFdEw2J0l/Nnz+IqVcgtL2NPp7Dksxw6e5y2S6fJza6w8O5NspEMBFpoffoiWxYTJbuDhZlZ3Do9o72dtLV7ef/DdxkM9tLTN0DZa0HvslGrlHGix2mwMP7Rp/T09xPo6CBfKmK12AktrzFx5zajPZ0ErE6sqRy333ufms1I3q4nWy4oS8FT3UN4fAG6Tp+ok7yiwAsEKNmsSrlmcDlIixpRQFs5cIpSVm9AL4d7UTqsrXHvzh0CQ0N0HD2E2e2gWq2Dw1LgbTYbWV5aYndrm/62LvT5Ci2eAHqL2PRC3mBEZ7NQNRkV0SgCEaVMlOcsYfeVOn2uV97ldYJRWUnJeBKlx6OKWTUZySHrkVy/bi5Qt96p+5ZLdp+AD2aSyZRS+8ZTSZXF2BpsoZDL4pFq9GxeKWeWpqbZeDCHJV+lr7+b4GAnhWqBtflZ0pEYAZeXgNvPxvwixWSK1FaIgNlEwOFQFfE5o4FwtUjV62Ds0gXyUkxgseM32tmcXcSkN2JyuXi4MMdaZFuB3bV8iUsXL5FJJlSWl8xtQsTL4cfpdHDyuWeIrK4yOz+v2qGgg97Txxk5ehSJ+1HWRELseuyqAjy6u0spncdS1alK8o6hwbp1nsmgsgxFsazOpUajGv+RcAST2UZXIMjUvQmlTNje2KSjrY2KQcdqapeXrr6EoVhRubAfv/k2rR4fF596EoPHTsmiJ10p1gGebJ7ybpTigwXsmRy5WoW8rkawp5u5xSXWNjaVos3V2a6UdAJ0Wp1uEvNLhBZXaBf1gF3y1jwUKkX0TgdOv1/Zokl2025oSwETouSUA7bkPBlLJe699T6VcAp3Z5De86dUn/3pf/g7thZWSRZyjJ08Rn9PL04BxkxmZcMqClOxYQ1tiT10WfUoAUFkMyaA/3YoBOUqq8srirBtbW3BYq6SWNkktbmr7Ec3dnboO3WM7UJatcWpC+exYWD54xvszi1hRYfJbiFXKzF2+iT2tlZK+hpb6+tUCyVsJhvF3QSVTBGT007bkTG2Mgl2Qxv4lVI1R5eyM4Xp8QncoqKO56ikC0rRLyqBvrMnaTs6RjiX4/a1cTLpHN6AVwExkiPc4vGwMjevikdaAj7aOtsxuuwqq/La7ZtkIjFsBjNFQ02Rqt0WF+f7xqjEUxw5e4KiWUfVYmBmfByHwUhRrCBNBqxOB5lYnMMjh0jmM8zNzzPSN1BXc/pdrDyYJbS0wpETx8hGE5SjCZWTG95cU1mGNr+f3bUNYacVGD+3vsrF554iWyyQ3NzCXzFgieZwHh7DNtpHLpEivLnNpzeu8/TXrmLrasfhdlLNF9FlCizeHsdiNtFzZJRCOUc6HScYaKeSqjC7NM/c+jIvv/Qy5USctblZusYGcPZ0sLG4zOTkDD29gwwOD6ocumquiN3jwt7qY3F8iq37s7S7fCTSGYbE1tnuUFaNi4ld7k6O0+Zy09XSxsb0A4Z7+ph9+JB8sYDJaaWih0OHR5m9P8VwRw+Wco18OkPf8cMqu06epeTLxcIRzDYbjtYAu5kk4UyKU5cv4bLaufnhJ+TjSU509bIxPUNOr+PO8iJf+93fxdfVwcN745STCVx6PR6rFadXiol0Khc4XsjT2tutbFfjuzuEVtaZunaLVpON6HaERC5H/9kTjF6+gKXVj95YB97LyQjp5QVm704Q3dxW6kshJ8V+WGwkhbiRUbO0ukqxWuXprzyPu6ojt7imMqNXslGOnjuDVIG5vV6q6QJzn95WFqw4rPQ+cYbg8THS1SIVnQ2z0axUdDopDnq0ryvmMuTjCYzpHLV4ltTWrmoPsfdNxROkxcKzW9SHTqrxNJntCIVsnqNPP8Hd1XkWdjb5xmuvYa4ZlEV2RtSqeqN6NnabjY37DyAhNr9ubL1Bci5L3RK1asBekExIAxLWWRRXhEqJv/n+91VB04WLF5iaus/k1BRPP/OsytqTvDQpoPG3tKrfCTD46bVrlIoFnnrqKQJ+L7MPHnD1xRfxezzcuH4Np9XO5UsXiUVj3Bsfp7u7m/E7txgdHuTs2bNKISh7JrGujycS2O0OZaG2tr6pbGltDmc9u9Fh5cH0lCoY6xsYZH1ri3vT03T39XF47BCdLUGVjzvzYJqNnS21H+gKBDgTaGfj4UOV3Rjs7SYUjxLPZxWpLfmqZpOZjmC7IoMsBjGhF7sIPXmxh6xUWN1YV/spNzBoczIc7Gbxhz8htRslbzXSd+Ui+tFebiytUjU6cOut3PrwIwZOjDG5MIMv6OW5M+eYfONtQh/eZNgToC3YgnWgnSNXxbmhisluZ+7WPbY/nMIVr9DS30/Hcxe5llgjY6jSLsqrQonMaghnrsLg0BhGh527UxOUqTA6OoLf50NfKDJ7756yD85kU2peH+juYXRoGG9/H5LZEUkmmNvcVG4ErX391IxmCqWqKjQZ6O0nEYupQ7/sWETRfXSwD5/Thl7Ie4OBxfV1Ftc3VJZ0LpOlo7WNwe4enDKmylUsUkxHhd1snNmFeVWQohReEk1QLILkkxoMKm5gbX4RCzru3xnnhRdewNoSYG1jQ80VOxshTp84oVwZhMycnp+npNPRNzSMw+VheHhUrf2hXbF8zSnnD6soI+MJtd4LwdrR3klRisd2w6por1ysKIvTZCqOxWmiXCmpgj3JrpY9geSNuh0uRdBGtnfpCLbR1d6hChSlwGcjtE0ml8cq+e8GPV0DPVx88rIqPrFa5E5qyu60mi+o4knJmcxXimSpcPveFMWiFISZmJqaJtgSoKcjSCWfZmNpkaOjIyzNLjDUP0gxlWZn4QF9Hh+1eEYpwqUNY6UcJ569QuuREeUwYrRZ1R5B1NZ6o56yoarWYbPRRqWsx2iwSmI0enHAkfK2dAK9OD+YDZSokKyIbb6RlfdvkY1EsFmMFNJJVXRaNpmxtrYydv4yha0EE+9fpyYuKT4H/U+ewT0yAk6XygeW+UyKP8WGuFIpUjCUqBqqbC8ssvXhHZyhFM5ChVwqTaRaJBP0cuLXXyVitXDn/kPC6zt866uv0u4P8LOfvc6FK5fRWU1K+bq5FaZqcAhjSWZ5DuPmGhc626lEtynl00SiEbX39OlsOI02ChYTCbeFLZOe7UKBthY/NtlnygZcwECDkZzHgWmoj6zPydLmFk69hbFAJ4aFFUp3buBSriFQsViIVGsMnDtPFhOlihQRGoWrRu+0YQp6sLb7sHndmCwO4mvbhMMxClQJ5+Kk8klspirWYg5bvsjm4pJSdB8/f5ZkrUzXyADB9nYFZonzjZzFG8CdFI8KJyBnxgaAIYDc4yqX9yIY9wKptISeFuDQgsJ7AdLa92oGcxsgmhaY0QK2jWvbj8TYC5Q9CIRugFXNpFbjM/+xCEY5gNTPaU1yOjm3yxnsUSV6Np9nZVkIRgE0hWBU0rjPbkH77PYHDvcnGJvB72YAb79219o8agHOZrD0oGf7ZciAZsJF+3ykorZByEqkjGAlXyAYT5xSuFEd/6gXqCswTSrwNcXyWqBNe70HEYzN7fIL9/IPIBi1gGUd+6r/a5AODcJB+wwa402uq6HIaLyPFtDWjsVmHE47hr4Mwdh8z3uBsXsRHs19Yi8VTuPaGs9be93Nn9v8LA4CtR9Hqu3VJ7XXom2jZsD2C0Bz0xvt19Z7teF+c9aXKyb44jvuR44dBLpr575m7FZLYDTm5oPu+3Fj/CBSv/l+m/vN/vPd4z71F3/f3Ie042m/dzuIYNTOido5tnmu0X4vfydjvEEwyveNsStEw17j63Hz/35t1Ex8NP6umTzRtsuXae+9rlHbT7T9SUsYaT8/lc7wr//1f0N7exe/93u/x8/e/Bnj4+P88b/6Y+7du6cIxitXrjA7O0s4ElZvKfEi4fCOij0TR6CWQECdC4NtrUSjUfXv+HERztSJxp/85Cdqj/Sbv/1bPJieVpinz+dTe/e7d8fVHPrss8/x+uuvq+X217/56yp6TJx45Bxw8dJFxsZGlLvAj3/8Y/VacXqJxeJEpViyUuHw4cPMzc2pQv/NzQ3+8Lt/oGJOGhnKv8q4aX4+Ctd9lBXY3Gf3e177P8fHE4za1+71PnsRXb/saGzcU+N+GuRbQ6HYeD/5vbYfP65Qbq/raMxnexGMknV/0NdePJZqQc3+7MsQjI1+0Fi7G/fbGPsHPUft+Nzr/+W1jX1Ccz9pnnsa16Fd45rX3c/22//mT75TE1u0YqnKP/vOdwj63GTFOs7rVtY7QjdI1uLywjyBgBePgI6VsiKChGAUgqJcLe9LMMqAVNVjUlmrNyjrK/lqb29TQH+9WvKLyeLaSUTbSb64cKjb/ALBKJW+8q9RtfVZR9KLVaqOd977kJ7+IUaPHCEaj9LS0UqtWhDNoqow11d1GGsmDCo1RSXSUZKS5ZpOKW2kRj+VTrARWsVghL6BAQVEV8o60ukC96dnCHR46R3uo1SDtdCWIirdNgfVTAG/xUYtncFUKWPW1UjGIwTb2rAGgnw6PqGsfa489QQFsYyqwcLaBqFICpevlZXVdQVEXLl8CYteRzoZxWqTQ0b9noUwFDK0NdhOqVxianqaZCqBzWGnq7uDtragakqxi5R7kWchr5FDp6gQZWMtgfFy2JRDi8VqVZO0EIyBrm5C0TjB9jZVuS9KsYqABdQ4NDKET1WbQ7VUVMqzaqWkADuXx4fd5KAqFc01fZ0AM9RY2FwmlU9QyKUVMOC1uRkbGsPj8iqgtZpOKxXVg+s3GR+/o6zD2iTTJuBTAKRF7D5Dm1Qju3h0VU5dOI2lzU9qdpnd8VksYm1ktWE6NEzEaWM9X2BuYYnejk4GuztJp6N89M7bnO0YoJLKcvGrX6FqM3N//A6H+wYVMLK6uMjomZN4ejsVKCpKFZF13J64jc5U5dLYSQxLWyx/fJtIOoFjsANfdxsT129yvn8MV1sQS0+Qkq5MPCc2gXocwSAFsU+TSuGaDqvYS1VROWWSmVErF7GIde3mFg/vTdLe00/HoVEFyojqwSpkfLFAsZBXBNG1T6+RjyRx6a10BjsZPXuGqstBRgcFUUuYjUrNIqykAlMl6F4OWOLDjJDL9YVCbFB1oqZUdlMNQ5561azYojYW/vpo+/xLKR51emxWmwLKhKwWC11R8okNplgoO61m9IWSUs6qDMbQDqntCOViDn+Lm9budkHW68ovfwvJrR0W7k6Q2tpGn07T7/EiS62oPJKigK0W0bd46TxyiIdrqypX8soLV8luhbn7yTW2t3bYDYfp6O6kVK3h8wc4e+kiFquZYrmgQBNRSUgbis1pW28PqVhM9VeZ0EQ15+rvUZZ5hnwJY01HWazTHBbK4gMo84tkymGkJMSpx0NWV6JirFvKliXf0u4mGokyPjlFzWhkOxbl9NmzfPz+h3itdo4Nj4Fk3i0sYG9x88QzV1SjSj+YvnkHj9nGyIlj6CxGanajyp002a3Ew2Fmr9/BuLaNK19WdqDYLeQNeuLZLIlMhl/75msqw6icTCpCRYivrdl55m/eo8vuI5nLovO4COVTtI0McfzSeWomgwLx1UIsA1lfq5MEokyYX+X6D36KqQhmv4fRS+dwejz86K//lq35FWUpe1pAq0Qcv91FNZcnZqiRcpgYPX6MgZEhdKLsrZQpidJAsp8cDpKxODarzCNlVhYXmJud5fjYGFsPF4ishHCZbaysb/D0Ky/jG+yhYNKpHDXJoxVFZujBAh6jmWQ8qgolTl68gN7romY1qmxTg8UK5RrVZI6HN+4QSSU49fQTuEb7ySbjqNlcX8VolkKUslJymvIV8psR5m5PqkyjsXPnsA90K9tKg91BNpTl5sfXOPX0JTZTUe7PPaCvs4u7H3zMzvwSfW0dXL5ymdHzp1hLhfl06g7nTpyiEE8psOedn77Brz9/lRadmeTqpirSuPfwPofOn6S1rwtjrcbUJ9ep5POKiC1n8iRCYslbt8rLxBJ0njyCf6SXqWs3WZ1f5MzZs8Q2QpSTGUZPHmZh4SGbOzu4PV6JlmWgd4CJiUmS5QKv/ua3mH44TSmeZMQbZPfeLPaOTjqeukzVblE2fa+/8YYib7q7ezh16jQ2p1PZ7FWzGXSSeao38vDuHRZnpnjy1DmK8QLjD2dUzuXLL75IZGMdl9tG22g/eq+T9Zl5ZmZmOXTqDD2HRylJXxZVj15HoZRn6eEsocVVTh4+ht5qx+X3YzCZlVKsYtCTiMe4+7Of47JY1Ea/q79fbd5FJW2wmlhbXeXY4TGysThtLq9SgUtxQvfhUe7cvI7f46Ovp0fZ+q5shdiIhTn3zBUMLjser49KLMXsrXF0uRIDfX0sLS2xHNri4eoaf/Sf/meU0HHngw/UmuOSfM5CCbfNSS5bVE4H4WyG0y88SdGk4971m2xKDtLQiKp8XN3ewtvbyTPffo224UEikr1nF9tEsBVLRG7cYubTm1iMZux+D21HR9AFPGzHwoQ2Nnk4eZ9YaEfZLwfagjxz6RKuag1vTxsZU00Ved2bmCDY0c7xw8eIroRIb0exBHy0nj4MPpdSZKcqUmxgUmsNMjfLnsusV3seuZ/cwhqzH1wnu7FL0OWlJdiirLtTyTSuwU56rlwms7jMzO17FCXna7CLa2tzPPXa1xg+NKbAe7vLXbc+tTsplEVxb2T67j1lR1kz6XF1ttIy2IfRasNmtGKriMV1VRVvidJKclpff/0n+Hx+dSgTq9I33nxTWZWeOXseg8lCd38/u5GY2meZrHb1+4DPx/FjR7l4/hwfvvsOl8+fJ+D1sr25idPuwCJFL7G4so1ra2tjaf4hq0sLvPjiC+p7We2KhYLa7whZIgUzshcqyzopRTeq8KygFJnLD+eYn11Qua5ic+7v7cLqcik1v5Bc47fuKNKhZIDRzi4O6618/M47eLo7OP3cUzzcWmfdrkRDAAAgAElEQVR6bVmpjocGh5TazFysUtiN49KbsZmtqi1Kkttm0hMvZImnEzgNetp0BuyxNDN/9zrVaEqppVyHR9Af6ufGVoiy3Uunu4XJGzeJVjL0Hh5kY32F33juRXZuTVBbWKNF7KKrZXynR+i8cpKsvqIIMynoyI4vk5xaprWvF++lE7yzPkPFbWdkZIS09IWNbXyY1VjSy3xu0PHBpx+r/cC546fUXGwSsklX4+atazy4P0l/WztnDh9Vlp2Spbi9u8PUygrWtiC9x45jcLkJJ1JsbO8oslb2E+OT45RqZZVJe3Z4kG6fV9lWi3ArlcuTytSVkduhLdx2B22+AHaDUbWlnElKugqRXIIHD2c5c+q02p8IiZ2XoiKDgUKpQCQSZklUjKtrRDdDXH35FSpOp4okCIiTRyzB2PCQspWWs1G6WFAFRx09PXR392KU8Wq1c+vmNVxOq1INyfzidLjU5wlQYDZZVNHVvfFJBfqKw4MoDUVavxXbYHBogNYWybkvE97eVRbGkicp+Zsri8u0tQQ5eviwsnSV4pJ4OqvOE5LR6G8JcOzUcQaGB9kIbSiCM51M4XLY6WgNYjWb1PoaTsUxOCxE42mqZR1Wi5MHMw9lo45ZX8Vp0TNx4xq9bUG6A0FOHD+FpVZldWYSv9VKLVMktR0mk8+TN+toGxnA0dGmCsfaujoxO2xkKiUqFimu0qkCTYtO1LQm8VSp7yurFaySTZpKYCwXqAmb7rQSlbTXaJrk+/fIh3YwG+XsVSGRSWHx+zG2tNJ7+ix6vZlPPvpU7RWsXictI31ETHoMPi/VYhGHwUCH040tKe4eRSo2PdHELtPjd7GuR2nP61SOpMSKl806Kh431u4ugqOHWNuNqJzLi5cvYzAb+eTGdU4/8QS+zm6i4tiysEwymyO5to49uktHqUCXEZJb6xh1NXZ3dunxtWFU3LVRFaHlnWYSxSrpfJFkMUMyE2ewr0cp61v87UQyBZySoXriKOsJidgw0eJ2s/nxJxgnJ3EVinLMpCzku8lC1+GTrO0kKeYNmKpCJBvI6SuUnUYqdoMqgAh4W1m+P8fm1o4q2rEE3Rg8RrbDaxTiYVqtFrUvEwvq9sE+cvoayXKR46dOqop7qdCvO9Y0qualeLdOMDb2/s1V4VpApQHwNP6rBWG05/dmEKKZZNoP2NECbM3gsRaUbQZy9wLNm0ERLZC5F8C7H3D0OIJxL0BKztVSovnLfQnBWH8On3+pbJlHBKNBPSeJZxBrb6VgVL3kVyMY6weRz6NrtNeqvYZfhmBsbuO98B3tM/7l2ueLf92s0lHXrAjG+o0JwSjYh8S73JuYVP89ceq0wlB0ghOVxJ2proDQWqRq+91BZEdzf9f2qT3v6x+BYGwQWA2CUTtmhWRs4GFyD434ILmW5nEqr9OClc0gcOMZfRkCQeV0VX4xo7TRBlrMby+wWUtANF7TTMZo23M/grG5r2k/6x+imtmvj+4Fujb3gWZy5SBy73Gf0wxeN8Dng+bSX+Z3+13bfnOldk7fi3RqzIu/7BhvJp+0z67ZEnav/tn43C+z5jzu2vYiGQ+av75Q7PDozbWgffP1au+1+XplDDQIlEYxgfZvGu59DcKiUUSg/ZvmzzuIkG7OAT1o/T2or2jHsHa/sNfYaF5zPiv40OQSyjUnEin+/H/+37BYnfT29CpCURSCX/3qVf7+Bz9Q7m4DA/1Kbdja2ko2m1HxAyKYstpMpNIpVldWGBkd4eyZM0xMTigRjuAMr3ztFRXv8/bbb2O325VCcn5+Xs2ZQ4ODiHry33/vLzly5Cg9AwO899ZbyjVwbOwQU5OTnDp7lmQqpeLVvvrq1/jR3/+9wtpHRkcVOSlqxt/49rcVliEiGnmW3/72t/nTP/1TvvvdP2BooE+JOxpt2piXH7uePGo87TzX6E//mATjl7V91faXg+big9aUg+ZHbb+W+5O5oBGjpx1HWgLvVynA0O7ntGuYuu5HTgfNc7F2TviFcSzFe78Cwajd4zavh1+2DffbF2vnjEb/2Wtu0u5x9lrLtD/T/bd/8vu1tc0tiqUKf/QH36HV6yKTSqmKcJNkMgh5WC2zMDuL3+9R1kWi9JKBqArhaxWqonl6xDw0W6QqgrEemao2diILluqAQMCviMsvXMwjeWazj/1ek3f92XxOecj7NIg2bUPJpl7UhH/5f/8Vbk+Aq1/7OjUBkcTCrpjFZFF6PpUhJDmA+pqRTDKr7P3cHhc2m5NYLEUotIPRaqGmrxGO7VLVVRgdG1bKgFq5hs1oVwpDm8OM2WllIxLhwdIyOoMJl8NFNpZioKWNgfYO3GYTRrEZKtUJj6rZyt37MxQKWWXbKiC/ZEeuhnbYTWTAYGZ5ZU3ZLz31xGVF2sgBt0Zd6ivtKsBYoVhWJGEml2VKLLgyKWUXNjjcT1dXZx1Aq+qUgkLaTxRWMtlJRxVQrZFIK0o0s9mirHMsjyw2c5WKIgYEkJOq7DopWVRWivIzs9GgwDz5r7LSE9DHYGZ1bYOdcJRqVYe/pYUhsa0qpElnEiTScUVkSI5Kb1cfJuo2kJ2BgCJbxR4ulYzT29fPoSPHyBQLqlrbbjZSy6Yo7m6jSydoHehh5tY1KrsxbPEsPe5WZekaM+jJeTws53IYvH7MXjcdkteYijBx9w6vnLzAw1t3uPzsU4oAefDJdU72DjI/MUUimVAgddfRMeKFHHqjSZFNRUrcX3nAmWOn6OzopbwVI13Kog96sTvtLNy4y+71CTo722kZ7SGSTTC7sKiAl7HTZwiMDqlKZ7EIs8jyU6xQLZWpSfSbyYDoGOJLK2w+nKejuw//0ICyQ5JxpktmiE7NEN7cQO+wshOL8vDBrGq3gL+Vq//0n6C3Wygb9BQNOgUCloVoFNmjVPLLiBFyUSxzZUTqhV6sKxhFtfu5PvHzJf6zSbpx6JRXNnIj9DrKYumqNyIIoPQvUdrVM/eEnC8pdatRNkUy+WeyGCs1dmcX2VlewqnXY6JKuZjH5ffSIlafW9vMXL9JajdMq8VGp9NBKZshcHQMnd9DOJnA29WFu7OT2E5YZWl4g20I3f3pT3/K1s42o2Nj+AI+NR/IgbF/dBSr3aJse61uJwhhKOCJELZCRMkMIAdMg0GNu7RSPdiUstQs80q5RM2kwyjAqtgMqkIEHRXJlhQ1RU0UNgWV2SkEjLgnxhNp3nr/fYaOHqFkNnB3YpLQ+jqvvfwKp4bGKO5Embk9ztjhUWVzKBmYBpeTUiKFPl9WihCZGwxuG4lyHk8wQC6ZVipQsbgUYl42JfFkimgsruZXsVf7+jdeY2t3m52dLXqG+1WepxA50YU12vUOEqKY8HuY297E093J2InjSjWjq0kuiYVSVhTdYDDqlQVpLZFi/PU3lDLDGWzl2LNP4eoI8t7b7/L+j37Ks5ef5OKVK2ytr7K7vEaX24/B4yVWKdHR36s+Q5knKi96ENGSFCFYHA6q2RxGKTrIpNla32D83gTZeBpLzcBI3yCzD2cpGfVceflF2of7yOayKt+zks5TCkeVGltybWOhTbbnVpTVakHWphYvR65coqirYnU4ia1tqvvyB1sxuh3EV1cpiyWmxUwyk8TpduHtH1D5lpVEhulrNymUq5x5/lnKfhcpKjjtLizRKu/8/Y+w97Zj6Qxg8jpJJ9O88Td/R2E7ik2yoXxevvLNV5nYWFI2hJK7d+f9D3HojLgsVv7j3/ptrEL05EskFle4O3GHI09fwDfQpdSL937+gcraff43vq6AbFH85nM5BQLOTU0zdvkcHUdHlOI3GY4qa0fJpswLSZBNozPqqFlMKovMUNPTFgiyNDvHTiLOM9/6BrlUXBWQZBdW2JqaZfjcBcwD/dTsZj65e1Plj4rVqN1g4diRo1QNOuKlLHZREpUq2Mo6VscniK2s0BdoIxVOMb++zsrmJk+ePa8IREerm97jo6SKOUKSuxhLMXb+HIGuDmVhKBbBNSnYMOjIlwqKTPIFWlBW9qLQEBBO+qPVQSG0zcb4OJMT44ycOM7Y00+oZ47FrDbsu6EQQz09ar3Sp7PE19ZVYZS7v4+d+TlFwoU2Q8qSUMaQ0e/B19WuFFViRUcqx9y1W6RCYY5evAB+H0vzC1y7douvv/YtdGKNXqtgMOowlAuPCpH0VItiKW2mlEhgqJW5d/MmKwuL+LweegcHmFyew93TzvDpE3SODGGyOagpu/Qa1VJNkTFz733I2q1JfHYXRo+Tka9cRtfdQtVugmKFh5/e4cHtCWxWC8mqUJ1VfDYb+WpdAeqoQDaVpvfwKGOnT6EzWahmS5TKRapBrypuKBfK5BxmTAYD5lJdwSjjURVLVKuY80UKKyGmf/4R+mQGh8GiMNByKotJZ0AfcHHspecJ359l6va4IviXC0k29QX+2Z/8SzAZ1fol7S8FHTUpnpF5t1zhk2vXVGah5Nm6fD6CbR0qY85hdyh7cPXApfjEYqSlJcDf/d3fqoPgxQsXVVarWKT+P3/9N7h9AdxeP8HObrwtrWzt7LKzG+Xapzc5cfw43V0dDPR08/EH73NkdBS/PIPubgJ+P9dv3FDrkNiqup1ODLUS7/78TVUk99JLLyirGqvFpNqipLK768Vlsp+Sf3Jg0VdKyr4xvxvnvTffYX03zO/+5/+CpEXH7PqaUpQFXX7S4ahyFZDhfbi3lyMuPwuTU5h8HvpOHmM5vM1mIkrf0JDaK4lttqlUYXVqhtxulNMnTimV+E4hQ0tPJ9F8mopcWqWAo1wikMqz8cltorMrGG0OOi+eJ+Vz8Ob9KQzeID2eVvTZPP/j//G/8OprrxLZXGfY10K7zoQjlVWZkGY9tJ09TLXbR0Hu1WiinC9SW9ll/v2bOPw+Ws8c5U4yRM0uVuYdrK6sko1ncOpMHB8aIOB2Yg/4mFtZ4datO+hyZU6NHGa4r59UOsknNz5S63o1lcSczNDqcpOrVJU1cefYKCW7ncXdXayBFpUFnBKV79CQKoZbXl8hlUnicFgZagnQJnZBUuQjVaJiB1jTqb2l5I5LsY/lUQSBPDWjEIz6KulyXhFpR8YOU5W9ud1OVq3hRnJlcQMwEt3d4caHH9Lpb+H0qbNspDMsrqwR9PiIhLawm81KBZvOZSgISeZyqIIdp9Ol9qtjI2NM3RtXRYJer09lphdydbvxOsFoVvvWYqGkflcpV9VcbbQaKOgKtLW3YbNY63vvQomlxSWuf3qNrfWQsv9t8fk5eeKkItZk75+WAonNTTV+pLJa9lkXL1+qb9QUcFzCarVw9NAR5Qpz9+5dosm4sv7v6xtiYyVEaGNXjYF0IsbawgM8NiPmSoGXn32Gzo4uzHIEkAJBs9iaFlT238Nr11VhhKXFRzidUONBChQvXbqMe3SQEkXSVikGMaCr6jFXzZh0kgMvW6yqKorTi/VpNMLK7dvKBab70DCGNi+fvPMBlo0YrUYLtXwep8NCOB6jYrOTMZuxdPfgHuhnanVZWaBLXIecjZJGKFlNqkispzXIsL8V3WKIUihM60gP0WKKqelJBvUOUvMr6vTZ09/NTmSX7s4+pu/P0tXVr6yIY8UMgb52Fnc2ae3r4/JzL2K0+SjWzCQLZTZ2Q8zduolufZV+sx53pUAqvIW+XCMeTRBsaVcFMaJQdgS9zC7MEl7ZIegPogs4MAUcLG+uko6kcBvc9HcOky5D+9ExgkeGqbnM6E0V7v7wB9inZvHkiio7sqwzUjBa6Dp0ilAkR7lspSqBtQYjqVqBssdAyVjBhwVrDmLbMdU/q3YztNoZPneIcCrE1Ph1Wu028skExVJRZefKfrNgMjByaAyPx6MANLH7EuViHQwVZbds+D+3N5SfH1T5LefvvZQae5/d68DZXoDMQUDt48D7xrm/GVx73Htqwef9rqkZdG5+jRY01QJ6DRBItY3CQva3w9wb2G6UOn/eXuqz6/qGuoKxVvtFglEDfMn7Pk7BUgcuhYiT6Iz6Ne6FzWiB4sb/75c72GgHLZje/L7NQNZBINne7fPFs+qen/kFglH69ucKRiEYT546rQrFZb2X86J6VgJma+J3tKDaQXaNj7vGX/j9PwLB2Hi+DYC1oWxojEmtMlHbPtq23wv8bSYTmvvDQeNK9ad6fspn41w7tvYiGOX3zYRGvV9+XuSsfQ7Nn68lfvYikg6ac/Ya33s9y8eRKPvNUVpSWvs38n77EacHjYXG/NNon72In1+mL35ZcFr7nvu1ceO5aJ9Hc7v8MtfW6N/aa9T2n+a5rdFPm/tN4/vmOeKXuRZ578bn7defm9/vIAXjQRap2s9qHp/acaHt1/J3DQe/OiZe+cxWsbE+NveVg/r0Xlj8Qe31uPGhLQDR9uHmcd34vjEnND9LRTAmU/z3/8O/5amnn+Ott97m1KlTbG9v8fzzz/MXf/EXqkC6u7tLxbIdOnRYRRDE43EcDpvCt9bWVlXRVV9fH2fPnmFxcRG/36dUkP/8n/8nKpP6zTffVI6Lr732mnqt7JOCwaDCHv78z/8nvvvdP1TF+Qtz8yrmQK5LIsL6+vuVo4/P41Z45IOZaRWPIMWAch4V3P3q1avKunV5eVmRmqK2/LM/+zP+1b/8L5VbpMyfjfaSZ9ecHfi459A8/v6/JBib55Pm75vn4sfdy16/1/afRl9vEPB7zef/kL2Ftj82zx8CbT5urmueK39VBeNe8/1+Y6e5DfYam9px1RjrzQTsXvN8Y47X7gma5yH1N//mv/qOskgtlCrKIjXodZNJJWgJ+BXBqMD1apnF+VkF3Hi9LvUzUVzVrRIryo7vIIKxUXsnGztRCIhMWDIeq9W6auazBaneep95yWob5BcX0LpFqtbjXUgyUeVpJ3SDAIQWCz/8yesk4lmufvVVXC4PvoCfSHRXVTLIPcjmWlieTCbPwtwS8XhEkX2BQBsboTD3Jh9gtNqpGGoK4MuXc3R1BFUVrd1k5djwIRxmqwLLxFpsZnWVUDyO2emmWKyQCsfpD3bQ3dKiFIhSRSwgSlXYCL2Zialp0qkYr1x9iUh0pw68V2tUDSZVWTe/sMjq0hJPXb6I22ZR6jAFhontmVhi6o2q6l4OMZIjJFXPkgUmE6xbgPBMWrWr1WSrg7gCxpQqygaqrlo0KCWQvIVU+WWzOTVoRHIvRKXJIsBhRcnJRW0kzzBfKCiiWYhIsXISkE5IEXmNZN0cHx1l6sEDlnd2qOqMtPoDnBgewSpgraiH7CZqFgPZUplMMs/CgwUKQjB2tLMV3eFnP3+DF7/yvMp381pdVAplNSHrTZITl6fd58Ju0pNfXuKjN96gJqqoYoUeXwuJeIqqxc5mrsBqLo+hrR1nbw9Vj41Etcjq+grfuPIM1USa7q52eltaqcXSFFdDvPHXf6NIFiHxjB4HFb2O7vZOQnPLtPd0spjcIZzL8MrXX6Onq4+C1UTOosdld/Dg3Y/56C/+T0Z6u7C3OoXRI5fLk0wU6Tl2jEPPPomtLagUqqV0QVWui/WsZOrYXBYM1RoL12/w4MZdDh87weCZkxTsAtxUyS2ssvjWh+S3wqSrBToOjxLOZ1lcXqWlrYOrv/FtpayQh5jPpJWFpsnlxCQqJM1GVlUX1v1OqejqBKOxpscoBqh75EF8Ng6V3Lg+XtXPDDqKlZKqVLQbLSpHU02+oo4VglGULGJfpYNyNqfUM0KyyH/LYsu8ucXS3XuUcnnsLX7axsbI6HXcun6LUi7HsGQTZrMUJc/z7Ek6jh9FZ7Wpvi6kiiC58XCEd997VxGlku0jlnhtwVY8DoeqhMdkUarKh+O3uTc5Tntnm7K39Pg8qt8LsJZNZ5XaRarQ7V4fRbcHs9dTL4CoippCVM11crZULClATxWtPLKINeqFNcsR3lhTVUxFscXyB8hUKtyYuMf5K0+yFd4lGU/w8nMvUArHMBbKGEpVUvNL5HRlkqYqLf3dyiqtFI7z4NZdZZlo87rYiO4o9bDdZKbV68fT342+Pcj2vUkiW2E6WtqU3ahLMvw8Xpbu3ubB7Ax6i4FoNsnpJy8w0DfM8gc3yJfKjD15Gb1Ykul1WMVqTBxdlZ2ZTtmBqfJ1k5FiLILZWKOUiBOJxjDYbPj6+zC2tzB++w5vff8HfOOVVxnu62N+bZEP3nybp46fY/TiEyq/rb4BqKrnJ2uEgIMy1woQXM4XWJ6dJ7S2xoljx/D09ZI3GEjFkizNzpOIxDk0Mko0kWQ5tMEzX30Ro92CQax+xSM8lUEvhLbVxPbaGp98/yd0uQNKva0P+rj4jZdJm6Qv6tGJJafBpMjtYi7H3J07zN+6hdfppCDqlOEhBoZH65ZITjfZeByj04W5p5NitaTAOH2hzOZb11mfW6ToFlV0ks5Dw7S2dXDtw0/IhZNsrW4oFXBWV+HFb38Te9DHmz/8AaVIjCtnz/HN3/+nTH/0EYndHc5euERyfpG79+5y+vnLBPo6VeFHZmFdWdua+oLoTGYM2SKZRBxHoIXiThid30nZY8NqsaETUEQIo3yFnckH3PjwY0YPH2L02aeU3bGMs8x2mO2lVbVWe4J+Zf/mC7Zw7a23yIejPPPMV4gWS9i627k5c5/W7k5GRw8ry1UBycVSt6ivUpFFo1DEVobZT29QDEfoDXayE4qwtLZOKLTNuSPHsLltOHr81NxWbt6+ja9m5sz5S1g62tV8IepIsc+WvEG/24014FWWnsl8TllgFrMFTGYrRln3MiWq22Huvv5TFpYWSJl0fOW3vkn76BCIwv72HVpcbpUfqE+kSG9vc/3Dj1SmZvdgP+Pj97AZTCDzkFQmej0cOXWC8Yf3sTpsjBw9grmqY+q9j9hd2+SZr/8a+t5udja3+b/+9+/R3d1HS7CVS195BpPDQC6fxmwRQq2GWVQ6RdieXWLmvffUM9ZVqioz7tb9ewyfP8nV3/oWRbOJ2XGxjixz+tw5TC2tSv0vqt5SJM7s+9dIbUfpGxmi88IJdF1+YoUMecnylc/IyjqvJ5xPc+3OTV55+WWS8Rih5RWm3/xA5d7pWzzYO1uVVevZc+fxtneQENv3IliKkPbo1RxsK6GUXlIkJWtDqVLAb7ZR2Y6weec+2/NL9HZ242r1sjg9Syoco+vIKANnTpFeXGPmzoTaFySselYrGf7gj/8LiuUSFMtK0SXrSK5aVgRLtQzvX7/OjihfLTZFKOqL9f2drKdSaCD2+5I5evLoIUXUTExM8PJLL+F2u8jnC7i8Xv76b/+WT67f4vmXrpLI5pFiuEtPXuHTT26yOLvMyePHaW9rVXaE1z7+iP7eHlXU0tbRpshK2QspNbbDRXtbEL/Dotwj3v75m+oQd3hsBLvVoizehcRX6oVa3Rq/Yadmk7VlYYGPf/wmpWSeSCbLua+9RMxlZja6qxwOugNtnB07puYYOXD4HA7cMvdlcxRrNaweDxvhMLuxGJ1d3VRKJR7ev6/+PrW7SyIc5tyZs6T1VRa3tzhx5hRmpw1X0E+ulKaWS9NaqWGMpJXa9Pb4JBWvB/fxw2xWK9QsLs6NHufc8RP8wb/4Q7760gu0mi1c/9mbPHP2jNo/7CwsMNLZzfCFE1RbPWC0k6nWWI/skFxcJ7+6hb8tiGeoh+V8klypotT4oZ2IKpSr5IucGuqhw2MjLaS7080773zE5vw6unyFp554Ep1Zz+2pOzhMeoxikV4ocXRgkLmtTYxuNx2iaHe5WY9GKUq/jsYYHBxkdHiYSk1yZcSeuqCyxV0mIzrZK4j9qVlIqyr5bF5Z2Uphn6j/xEpVlFeyNst6k6+USBXzLM4vcmz0CHrJdnZ5lAq8bNITy6ZUQUk2neTNn/yEpy9cpLuzh1tzi6yth+gMtLAwPc368jKtAR99A32kC1lVNODyuBUgsbK0wskTp9QzjMWiqjK6u7NLFUdFIxEFRIht7MWLF+l4ZEMp/dlkEbPQKtliXhX15LJZ5frg8/jUXmRqcoo7t++q6mZZ+48ePaqU60JYz29scujESTrbO9QZan52VrkkSEZpoLVFARdCFg0ND1OQHOKJCbL5jMqKlfzb8E6MUraMw2LF67RiNVRwGKtYygWCUjiZTGHMl/GKItdUU2t1IZNna22NVCFH0ahXBVbpSAJrVcfYyCEcA92EKxmKQbeKACjKUpTIo6sayeZLSsHoMBupbG1TWllj/fpNnEYDnf099Fw6Q2htlfxujB4pSFpbxynXodMRyxeIV6Ho9qLr7SRULaoMSF0qhylTUNnTJVnbTQYCXjfF7SiRj8fR7cZxdAVwDrSzEd2irWZiY+oBLX2dtHYGmbh7j7H2fvJbCdwmB3PL87i6/Di7A9ycneTFV79Bz7knIa+joHdQNlrIVQoUdkLsTtylsLWKU75PJklsR7BbnHSPjeHp68Ix0EnFblL52As37uO1uDjx3AUC505QjkZYnl7kzod3cZh8rG6F1ZnhzPOXOXrxOIEOH+98799jX1qjw2BRRWo1vYlsxUBw6CibOznKRRuVoh6r3UXBVsM10ILRa2VtchZztkYtW8FkkRzIMlF9Dm9/gONnD5GKbqLLpJQNbSGbI1ctkTLqlFLeHwyq/NAGwSiAWoNgVFt9ZZVajzCRr/2ya+R3+1XYa88TDUBIC0Q0n/EfBwId9Pv9VEwNfGE/kGqv6zroNc1gU+P7ZkVUgzyQ91fXppa/z9tT+xn7A7N1glHhE9qvR2Tl5wSjZDCKgvFQXcF4AMG4n3JLFYs/+hwtLqMF7BuXoAWhtIqBz86GmpxJbfs27lmr6mlWHT6uD+wHRu4FcKmf6eq4hjq3SYGthmCUosrjJ08/KrCuE4yK5JI+/ag4vhnAO4hgbL5XLRC35zP+BxCMexElDZKxuS2041NLVjTeo/H7Ro6VFthuvm7tnHDgsxKMQAO+Nj837XU0lFZSOLMXAdIgGpoBVm3f1IK8+4Gie/WR/eaFvTd0s0IAACAASURBVH7+OAJF+7y1r2/Mnc1ttxfQrh17+/V17RzU3D8PGh+Pe79f5Z5/EZv9YmZro4/t1zZf5poOGnPNxIm2T+ylVtJez5f57Oa/aX5m2me61/sdRDBqiWftM9WODe06sdffN/czrWK5Ma7kmrUqLu37P25N1c7p2mvcbywcNEa043K/fqO9n8Z1a+e6Rhtksnn+/gc/5uKlJ1TmojjSiHOQ7Ltv3LjB1tYWhw4dUqpGUfYLwSevtdqszMzcV8Si7JlF9CT76IWFeUVQvvzyy5w+fUoRhTdv3lDtJjEcH374oXJ8GBgYYGFhkY8//pjf+/3vqHz3n/zwR2xvb/PKK19T587vfe97yo710qVL3LhxXTnm/OAHPyAWi/Hbv/M7irT88Y9+pPZezz33nDr7yr9jx47x2td/DafD/gWL88/2EM1W6ft04OY9lrz+H5NgbFoaDxxG2vlM2zd+FSXhF7ZAjwRpjfGhzR/W7gW146exPv8yc/5ec612zm0QjHvNQ/vN75+JdB69kXZsasfbXq9v3E/jHh83JzxuPGrHVqOfNM8/2rm7+e+1bdl8Lbr/7r/+bm11Y/OzDEYhGOXwLZlYJlHSFfOKYFxZXCTg9+ByOVSWmeIZhLQQkEjyxw5QMDbGhBAP4kXcLoduh10BA9qH32jYRlBt43ttB/28U34xg1FuWjaH9Wy4z6sExaqxJFantRo3rt3CYfNw+cITJGJx/AEvlZqQa0K0iGjCQDZfVmHpiXiE0REJXPVSLBtY3dihojexHY/VD53VPH6/i1w8pqwBDw+OEA/tqnyplo4Obj98QEo2sw6nUjN1t3cp+zZTtUo+naKjvZWxI2PMLS2wuLhMeCdCi8/NSy8+RzaTUFXXorCqoFcgXjKRZGr8Ds9euYzPYVOHiFJZQHszBqORYrmuGpCbEaBPqifk2Uj+UblS5MHDBwqQMevNGPVmlZcnuTGdXV3KJkQ6q5AjAgoIcSlk7dLyslJAynUZ9RVFzNjsDrZ2dvC4vUolo5NK21JJ5fDthiMqJ0aen9tm41BfDyuhDeZ2tijr9LT5Wznc2Y1VZQBK1kqNRKWgMocSiSwL0wtUimVsTgfff/NHBDoCXH3hK1wcO64ym6IbO0rVIFXZ5UIGr1XPWHsbhHZYffcTSqk4ZoeZYHc7G5shBUiWjDaGzz1Bwe4gUqmwmU2zHt5RYM9gRyf6iihZcxwZHqG/r5/kzEN++JffU+BjS0cLTp8Hfb5EfiuCv2ZB73ExubvK/ZVlegaH+Y3XfpOaqDnddtXeEx98xOK7HxN02vC4bHikQj8SR9fahmN4gP7L56i6xHbQQCnziCQ26sjUSkgwp9tiJi95Oxs7uPwBnL2d7BgLmEolzCs7bL19DeN2nIrNhKm7FfehQdLVCtFMlrLRwLG+QRKzS0p2X7WY6D9yhJbBAZXrUnyk0pP8MOnvok4q64QUrihVlVkdftWI/GwMSXWsGnPKDlWn8urUuJRaV32dqBTbXbPkH4rZsOSYigHrI4WgyvmUClohsWW8VwSM1mMplJWl7eatcSrZAgWzib5Ll3AM9CkyfW19g9G+AXTloppvWoNt9WxUh5OHt8dZWFxQ2WOLK8s4PE48LifR0CZnRkZJh7Y5M3aI+cUlvJ2duAN+1kPrLK0u4Q14VG6RHGTSqZTKwIpuh3HZXBjQY3V7OHr1JWo+FxV9VWW1FoQQCe1gqulo7+zA4LQrdahq02wBW9VAZiPE+LvvUjLqSNTKOLo6eOIrX+Hu5KQCELvbOrhz7QbHxg7hdDsVmXXv/Y8oLqyhc1jIBmwceeoCXd1dkMyyODFNbGsXp9fNxuY6Xo+XbCTGQF8/naeOsFPKEY9JIUgr7V1dat4rS5YnegqRKNl4jEw6xcLyHB39PXT39nPv7Y8Qr7DTT1/B1uKnarepcS4ghVFnoJLJi4Mb5UxW2aDNz82g0xc5euYUersLfUFuuAQOG9///t+yPDHNC08+RWdPJ7oOr5ovBvxiFdxD2WpVSlYBOoRkFiJMrRlCiGXyxNZD3Hz3fcqpDG0+P2efe478sUEFwIgy9N7tu8xNP+TrX/8G127dZOjoIboku6iYVyppXamM3VQvDimns+RWd9Q8nJPnZdUrwiVHWYF1JmHzc0WVPypgzfLiQ5LxMCbp29mCIm0jGyFSqTRGUbvUagwcOULX0ADCiUieZm43wuyP3qSSSpPRw+CZE5QcdnYSCU5fuMTa6jqRSBJvoJW/+v73GT1+QuWRZjdDFMK7GF1Wnn3hWZKRCNZajVNHjnLz3i0m5me4+s1f49DIiLLm3pycUaB199FRvE4PWw/nmZ+bZ2RwSKkWq24bA+dPYlR2l2UqZhOhu1OEZhawytM3m2k/fojA8IA63M/fmeDO+x/R4QtgMOkJ9nbQNdjD/en72Ewm/B4/9yfuK3XhzNIiVrebb3zr22oOSEej2P1ejC4noYU54uFdOn0Bktu7rCwvKks9nd6iSOCH0w8x5cT7U8/gpWP4BzqZuDdBm87OyPlLVKym+ntGonz68cfoklnO9I3ibvFjbvWCy05OimUECXI7KRkM5HcTeHNl7vz198mV8jyMbeM7MsyLv/ltlT314P40ZIuMtHep+UtI7flr15SS3BbwMzE5yVBbFwOdPazNPGB+eoZjZ88Q2tkkWyrQ2h4kEAjgbm8nNHmf4NgIBrEbTOf4d//rv2N4cJT+4UGGjo2Bw4DOYaJYKxPdjZLciVOO51mdnMGdzymAPr6zo5TwVQMMHhlVGZ26YoXtpXWy6RwGn5tzr76IqbedjKzsJhP6TJFMOKasnGW+zlfLVEz1sG1RSYsKVdSBovb7D3/zV1x+5ik6gkGWb0+y8e5NLKIIN5ZxjvaxVcywvrODt72d4ePHOTlwGH/ZxLYpqZSXzooBq6jAhGA0VJXC11irYqvqMWbyFGIxbMFWirUSmd2obJpwtbVglNy3aJr8Tlxlet54eJ/VfJzf/O531CFMlE9SoCBrRYkydrMVfc3AtckpsmKlb3Xg1FnwG2wqTy6jQO6yWncM5TIem4l7d29x9MhRzpw5pQhoWWssNhuyN/3xGz9nZX2Tl1/9hiq6Cm3vcvvGPUVmXH3xJZySOdnVzk9f/zGdnR2KqBKSRWxXWzva8Pj85Islhvr7aHPbseohGt7l4cw0ly9fxGGRjDxxUhC1oJSqPHLcMBhVfp6lUmH59h1Wb08RWdlW1ooXvvk1Mm0e1io58jodbe4Ah7oH0GWKpBNJSrUSJXMVl9uFEQMui4PttS02V9fp7uiiq7OLlbVVZYEq65fVYVGuEIuLK6rgJbkbVZnWRosRm8dCZGcDv9GAI1/Bkq+RL1XRt7RgGujl/Zlpwpm8KrA43NfP6+/+jKvPPkufzcX8vXGeffoy+VqRa++/x0hrG0+/8hJWrwfKFlI6HQ8i60Q3NgiaHVjtVgxuB1vJBLqyjhZXC7vJDLmqiK6LnD7cg8NQQOdysBqNs7WbJLSyQ2onofafRSFjs1FsRh3Huru4ODBE0O1WNt5iJ7wYCuFoCWCyS650jXQ8QW97J21eL5QkrkAcEWSvIc+hqop15JnYrHZVACQZmVazRbkliHuCFBAqUFwV6onzR5V8ucri7CKnT5xRhSGFQolIKqXmMlFVm+xm9fw/+eADnr50ibbWNqKFCjdu3WVm/B6RzU26Wlv4J//R79De1c7m9qaayweHBpVF/+2bt1R2S7CjE6PNpor9VpaWFfEvC7HL6aC7s0O5vUjeqbLgLhTIF2RvbFYkkYpzUHlZ1TqZ7nKpPbn8fyQaVWuynAHCkQjTDx8Szxc4euq0yqsUK1X5/PfffVfZ/0qbiJWwZB5LbIOQjAaxSU3G69fS3kU6liG+G6eQSnNkdJDB7iD6Uoa77/+chbt3aLPZMRUkukECI6q0BgJUZX0RnxQ9hOIxuto6cNSMas6SvV7JYWK5ksZ3aozuk8dJ5CssL6ySy1dUcVXFqMdqNaGPxymvrmMPxxAPFH8wwJFnLmMI+qlWihjKNcIT99mSokiThWy6iNHqwt7eyYq+QtppVfOBLhTDmyxhM+hJlzJ0jQ3SM9TP5twCWx/dUVmLaXMV91g3uM0UNnYwFUu0DPcRz2fY3dzFlC7jx6pybyOxHdoH2snXsmyFtzlx8gwmdwsJg4NKoJ1QJs+pE8dotVlILsxSTWzjd9koRmLc/uAaVI2MPnmZwFPnqNmk+1WIzS0xPz6t9mtDQwMqz3ppYobewaMUUmXimTJxnQ57V5BoJsrigwm6HBashSxuXZU2p4tcLKneG72VQMcI29s5dGUn1ZxeqSUT1Qz+sQ6sPT42EzLuahRjEsMABilwJYfeoSPgs1CMbJFeXaUSixN0e/H4/cyEQ8RtJlq7Ojhx4rjqe3Ugo07S17f6crasnwMaIMdBgFADANsPuNSeyZsVIM2g417A40GAUDNA2gyuyWv3I9WaCQrta5WKcx/FobZd9gJc5Gdyn1oCR7k7Paq2biYR9geBxG2m2SK1TpbVFYz7WKQKqPHIuktWM5lrG1/7E4x1BWMzINf4fj9wsIHXaAkeLSinJRO17SF/02gjLQB+EOC9H5LZeG7aZ1HHj8Q95dH5VVmkNhGMVivHT5yqR+FINvajDMaGglELJDb+/8sQjPuBjXte/6Oi3b1+dxCI39zvmp9Po02kPbWxQY0+r+2fe40DLXGiBQ6b++6+z+SRgrEZ42vG9eQ6G8Rmw+KxeQ7QEg3a+aJZCdl47+Y5Rds3tb/b79r364OPA2sbc4227erYpKCQe6uCm6/ny7Zv416b++hB13jQ+Nnvd4/7+X5EkbbNf5l72uvzmoFr7XPXWqQ22r0xPz8OfH/cvTX/Xrs+aJ/nQXNWc+GLti2a55K9xoZ2/NQLJOqFP3s954YFcuNvtARjQ6H0y8yve5GjzXPtXm30uHZtHh+f37e6289eru7xkWOaiFgU7lipKoxZzhtqtdIZVcRFNpNWuJ4SHel1ysbU4XAqMk9cRKSgTwQCQuqpQhI5O1Qr6izhcDrJZNJqnPpaAiSiUeXoULehLddjCNJp9b28p8RqyJJaVxbWM3uj0ZgiF00uF9srKwoTF+xL3PgEo5ezg7xOFb3rdEoFKa4jrR2dyv2wkM0qAlPwi3wqhV7jCtHcLx7Xvs17IPm8/z8IRm1f0+4Nm+fpx93PXr/X9k1572aCsfk1X6bfH7Te7neNEiTY2O81zwnN80Xj978Kwahdo+X/G/ffcCz4snN78zPZb0+21/rS6EfaefagZ/eZRarYa/7RH/4BQZ/nkYIxoAhGscGsVUqsLi/REvDhdNooFQv1zDgl4a2gN4r9hyyeMnDqlXr1r8ZEIT9TJWTKx7i7q1vl+DV+Vv9Lsf2ov1IGbONL3bx68/pfKVWR2O6oz6pvsmUOkklAOph8vjbkUy9Wro/+vfnm28q6xx9oVeo7IeFOnjlJW5tYptUU0WYwmkmnsyQSEVxuu/qZ1eokkxXoTEdod5dIMo7NZaO3p16JbjGYKWRyfPzOe+RjCWVTmJDqZslF2Npmc2uLLlEVhMPoKmWVcSmZiAMjw0zOTLOzva2yUxx2G729XfR0dymgUuyQQtvbzC8sqLzDyM42zz19Bb9HCAodlZoRo6luiRqNi8ooSjaXU20iNrRiKSgTa093N9s725QKBaUMEzBQ1I5S8To8MqasEVUGY8MSTKpdajUm7o0r28eRwQFsNgs1i5FEPqcUCC6nW2WcyQxfLJWp6g08mJtDyKtgSyvtgQAWuddCnq1kXCmiPE4XXotNgZryHFe2Nlja2lBgsvhoF7NlDDUjU9MzvHXrXV68+gyj3V2caO9h2NNJOVthJ54gVStiM9Qo726Tmp7BEc/iw4q13U+13QGtLsrRKPc/uomhrOfwk8/QeeIok6F1dksFtsMRLp46S4fPy05ogw8//lD17QunT5NPJLhz7RoDfT34fF6V+bUzu8Cdn7/PhdFjynJ0fHWB7XxGVXVfOP8Exy5foqAUsFVKyRTj77zH8vQkzz3xBO3/L3fvFSRZml/3/TJvem/Le1/V3k33zPRMj9mdWYcFQRiC2iUFUhABUo+SQi+KEBShd4WkCCoUegBAkBG7WOxiDdeON+29qe7yNstXVqX3RvH/su7MndzqntkFgg+qjo7uqsq8ee93P3fP+Z9zqmbWZ+coh3zYejtpmRilJpXamtjcNrIYq5KxaDeRlXyyWhVvqYa3rqnmLdlM7DlqaqGy7afJPpijFttV1pG9J4+gtYVUzpaQiysb6+RXtli/ckcR0mafm+7xMU4//wI2l5eKnKPNStkqqtGiqqIXAEyyGa3VqgKuZBxJFbkE3pdLDTWK8gI/GM4ichOSsTER15CRqjZ4dYk6OsisUlifWJlpylJUKr7L2Zzwp+xubGCqlQj7/RSTKWp7GYpbcfKlCh0nT+AY6GG/Uubnv3qLqD+slNRKVVIqMftkCnPdRDolGbEBzp47px60Z+dmWJqfpT0coicSIbu9S39rmyLurU4Pe6kkdo+b/okRfEEvm/EdZZEsRLoobUsZGROaUuEKYBg5MqxsT+1OO+VEmunrt1Q2oCjvTl08T2CgW+UISRuvPJ6lw+YjvbbNzKPHWFuC7FqqmKJBgu1tFLI5LkycpLS5y9W33iEaCGB3Ozh+8Xnia+s4MkWVc5fz2gj0tCtLRqmflSxH2UjZ3G7K2YwCJvdj68oCuep3srC1Tls0Sltbh7JH24vvMjc1zUhXL1GvH61aJ5dNU86l8bVHKGlmapmcGvtWr1/dxJrDqfIKJevO6nZRF1vWbE5drxAO6UQcc8CGPxLEbnYQCbZQqIDd6+Tf/9//nr7WDnpb2yjXqgy+eJZQb5fK8qxa7ZRFEVuoYBNSu1xib2sdi91KIBpWKsmtqTnm7z0iv5vE43Ry4ctvUDneT7lWoyiKOoeL//CXf83v/u7v8WjyMYFIiKGJMUluUjabon6X+6FVqrhMFjSpVSlJgUlNEbbyOpnTnSYzxe04q0+mFZnh9nlJVfN0TIzgUASPKDY1lu/dZz+VVOTORnKfwWNHGBwbU7a5YtlZ3ktx63s/wlkS0LtC/8mjtF04S15S+gJ+asWKste22F08ePCIn/znnynyWkumcBQKRNuiTC/NKTL2xMiIOq+333+Hgg3e+Oe/T7uodbNF5u4+UuqTi1/5slLFxB5PszC/QFhI0O0dfG1RJp4/h0tIp1KFosnEg3c+oJrI0NfexezcLO62KCdfvqiI4NT2LpOXryvVc1s0QqAlxF4uwe7eLudPnSZXM7G7uU0gGuHtt95SG+k3vvwm8Y0t5qen6BzoofPEUeYmHxJbXGS8tx8HZpKpfdr6BzB7/Eo1Oz09z/rCIifPnsDut5MtZZi894AuX5Th888rBbUqUCiWeHj1Onura2ilssrvHXvunLLJvXH9BqNHj9FybIy614W9bqG6m2DjwQNlb5IxwZP1VX7n2/+cSG+XWvPEIlXLF3EUynhNVvKrawqoj545qT7TURXy3EIuFmNvcZHOiTFSi0vq/BM5Mb+tMzY2yqNbd2nt7cMrio62Vn7+3ru0dvdw9vzzlAtF6mJh7LGzk01y4/ZtdlY3CWkuEgur9IYC1Ip5imIZ3t3G8dPHqTutkMmRnouxPxtTxFw17OXk196kqFwQKpg9LtztUQqyTpbKylJcgPu6PDhVG9nWUuCj8qErFa5cv6kI5e6OLhbvPGLz9iRezYarPcLR118i3NNJKpvl8dISMwsLtHnDnBs7jqXdhcvhwJItYROres1E2SIqRrGprSuyXtSpEixvtmrKotdjdVAVy2BRwdtsyMBX2WqanZ/85Ie4oiFe/PLrlFR2s00RKKKAkeBPi0nyHc1Mzs3jb2nB7QvisTqxFGuqiKloqlGymVX+ab1c4c7Nm2of+fLLL1KviWNGWWU6i4orFlsjky3y8dWbZMt1HF6x5oxRzBQI29y8+vwFvDYr508e4/t//z029rbwtkSJ9HSzmUyyn8qobLze7l5V3NEWDXLl4w/V2lXIZxno76O1JUJJnADm5tW+zON2KwtOj9uj7DTdZjOl/QSPrtzi5pUbRNq6+Oq//BaxYpb5+DaZSplqtoi5VCW+vqnGqTvoZz2fJCBWN4UiHZ6AIh+T+0k62zsZHBwi0tHO0u4mm6UUoaCfyn6KSDDKwvScUmi/+uIF8pl96tU8FDIsTU3R19qFTXNSdXjx9w+idXTy48sfkDNVSIsVfa7Izds3+Z3Xv0SL1UZqc52O1ggvfvll9dC7OjVDe3cX3f2D2K0+UqUiS7ld9iWT3OOlmEnjUHbwZvxWFwGXn61slunNDWpOK2fGh/BIrnS5oOyEZze2WVveImAP4AtFWFqPcffhXVYnHxGkxmB3u3KkKBTAEQ6TrJfQvG7S2QydoSgj3b2KgHSIalucUCpFNMmKFlhdq6M5bFTrdUUSyt5c9psq689iU/a2Aoirv0KWW8Xi3EQmV2R+bpkTR08gNU1LK6vENrawOB1kinn8Yb/KYL995ybtba2q2DGbzhPfjjMxPMzx8QlmnkzS39/LyOgw2XyeGdmDSzZtdw82m0NVMyeSCexOh1IfumQNe+45XGLhb7dilT4uCsK62HpqaDbJIZasazu7+2l2d3bVM1AoEFDktuQnNgAFTTk/iNJbwBPZh2VyeTbjcUWYy7OR7NkkhkD2Fpl0ilKxoor7hERfWV9nP5NhcHiE9vZ2bKKcqtZI7OziLkuRQZX81iZaJY9bq5OLb1HJpNXezOF2MTQxztpuXIEoVsQVpUaxUmVmYZG2lnYcJgtuKWqUPYpNY6+Wp/34KB1HxkiUKiwvrbG7n6RmsWBy2lW2YS2bpb6fxJHNU8tk6e/ppWWglyJVXK0hyBdJzC2z+HASr8VOpVDG6fXTOjjASiWDJewnubVFdnKJtpJGuDXKRmKHSH8XA8cnyKWSxK7doZ5IkS/l8UT8mC0m4vNL+Kx2eiaGSdvN7NWqbC6v0+mJsDY1R3p3h9aQj1x6F6fDQiTaQkqIX3+I4PAYOUwqE17s1Iu727S2heg6f4bi6iof/edfkdvP0XH0CMe+/gb1Fq9SQFcTKdalkE1s79d3WXj/CiTyeD1BWocneLK1g9bZythL53EGXNTSCXZu3ubGO+/Q2tHF0eMnsQjXYbJRSOTIFOrE9wrYbT4qFRM1k4msqUj38SFaRntZSqWYnF9SmfUBj1tK/KjVCvT3ttPeGmRzYRZrtcLu8ir2Sl2tL9enn5CwarhDXr705it4vE7qZokTKKv+J4V88szdMPQUCZI4/MjfA2vOJpcTBXboSkf5nZCV+tO/svOsP9MZ5TCA3QhOGwHWZuLA+DsjAdoMFBkxASMgclA3eUCi6s81B4l9zyjTVziHweb1MMC0mcA5qN48QEY+xTQa59NQex38zwixNtr+M78wFIIKwSjuNvk8yysrjIyMqOOIzbLJoHYwCh+eDrTJndKv/bM2qc2ApRF8aiZ5mtu+GVg8jMxqBuaeBVo9C0jTwTIjfqSKT6RbyppiIBgfPpzE6nBw9NgJBVabxJpYz3A6UN99gmQZ+nwzKWBsz8PIVGMfPfTcdZjsWe5Bh7yxedwY2/0wwFO/T0ob0LiBn/yr980GzPZpgbFOZCi706bfqUMYfm4A7Rrj31Dsrx/nk+N9pm82LFDl3uhEqN5mzddk/N4Ishqbx0iANJMxzWP2t+lnz+p/xn5svO/Pspd+2vGeBYgfRjAd1rbNx37aMX9TUtL4+cZjGvtkMxFlHPf/kHbXP0//19i2RuD78+bn3+Ycmvuf8R4b5x79/81zn/Ezm0mfz8xZTSdnPE7zfW4+p+a16GlrpnGNPfz+iwOUXmT0aeGJPJseTB9qrtCV3sZrlv8b74vR3lMft5+9fjHhkiL0A1xfj2E6WBP1uUHeI6IFq7jkiAucFIRoFpWBLmPdarEcFPJZ1RoonIDVZlWFeyrLUYrMZV0/IGjL5ZLat8nxFSEo8Ql7sv/1qilR9u6lUlHNlSrySQoKK1XDPCV7mwZRqbe7rMVCJko7iS29290gNBv3rWF7Kucva5I8O+j9VM5fCg4FRxYXK+O62jx/fjKvCf6qoj0+m+3cvF4b36+v3fo9b5CkIioS/KyxV5N/m+dO/R4oC32xRPoCX8+aw+TtRtLzaXPQ5x1DPw2jNbiRTG/eE+jXf9jpP+0cnjU/CsGo7/XkmE8r4NI/T2/fT5OhG2PMuPw39s+NlbpRHNb4ieDqnx1nB0VaBtat+brU6xuL92d/pQwJD7K8DU4K6lr1vajaIxy8X85R8W0y/g/2rwcbU3WPDvb++ueoH/0v//236rH1TXHY48//zZ/SEg6QSSWVHaoCjORgtQpLC/O0RsM4nTZVsWu3WRv2qeoEpPLxIL9Bv5SDTYoMPmlwVQlQqbKwsEh3dw9WmzzEfGa6/eQbsbAwLiJ6jqOcsMrEEVJEVQHI941gT31wSAWDsaJOPkMT8tCssbC8wl46jdXpIhCN8uHly4QiUV5//UuNDLaaAByiujGTK+awOCxqIGnKm7+sJj/53LxYxbk96t/9RBqLzalA8Z3NDZzUGRoYJJ7KMDW/qCpG3R4BMFIqf8TvcSuyLpUrkEhn0ex2OttbcVo1FTobDEXQxNbNZMbmsCuZtwTRykZua3OdlmiEwYE+pZ6K76eU9VcynfyE5FUEEXWVxyae0F6Pl4mxCWXfJEBlwG1XFfsFAePFEtLtk7unQIi6TFS1msrMkyr/fDKhsvNcdidmq42y20ZGcFMheeuQ2UngsTmUmrFqszC9OK8UUpFQmLCQHOWaAkPypSI2sTe0mJXiQe8PM3PzJDJZMvmCyliyO9wsz65x9849bEGNF58/iqdWpNfhx5Qs0T8wgS0SZWZzHRc1iosLpK7dJlixYvW1QyaRRQAAIABJREFU4Dk3xrw9R85axluqsvvBbSLVRt7C8FcvMVVKsZbLKKXQ6+dewCuWjbUyV69eUeNJ8iY31zeolivKqk0q5cXJTWxb45vbKhenVqmxtb7BXq2INRLgyu1bvPm1rxEWBUqpjFtArMQ+D69fp8cfxp0qEHsyRd1no2A10X/8OK0DA6rK3my2UrNayUkWokdImTLOuglnrox5TyxtzVQcGrWAg5rNTEX6XbGGJZknnymoXDt3OEDZZVNqRJkVqntZHv3sPeYWFijYNdoGB7j02pdwuDzqGs2i1rBb2M+mVA6UEzOFvX2yqX1au9rBYlUqANF65XJFgoEI5ZJkFjZUi1XJ/pRJzoTqG0JMqglbKWPk38bvxLJMrCwtlZq6/p2FZdoDQXZXY7jMGulqEdx2jhw/SXZuha25FfJWDe9oP67ODr7zwx+ytb5D7+Awmksq2CuUJIPPF+DcmTN0tnfgtDkU4Pjg3h2WFhd45bVXcDvs5BJ7uLxe9mKb2DUHiXRaKaVahvpVDqPJaiFTyBNP7KnqfxlMHrtD5SSJEtJsA7tVw143U91JMf3RNWUnKe/z9ncwcOEU+JxsLK9w/93L9NgCJLaTzG1u03PuGJbeVlIOE529PbR6/HQ4AmzeuMuNX/yKoOQsmiqcf+NVfK1R8nsZYisrWP2irMzT0tVJuL+PaqmoVKZS7SSZU4X9hMq6lIyvjdSeyjEKCzmay6v7OD89zYNbtxho7cBRqdPi8bO1tUGuWmTk7AnmV+bxuJ046xZMhTqa2alyR+o+D2a/G29Hi7IbNZUqPPrlO/glB7JcohqwsZ9JU8lWCPoj5IX8cNmZWZyjViwy0tOn5v728VHaTx1ntyIAso9KpkSobMJeLJNdj3HnznU0r42zYjcpGW3JLCsPpylnC0QiLXja2ojXs9g8blK5HFaHk4+uXuOll19hZnZOgX9Hjh1T81yxKvShoHBQyxbwOt2UxNrVLABcw/pX8posdXDIPLW5xePrNxV5Kjq6tE1j4rVLRFpbqWfzan6vFfJUxCLKaiKZTeONhJQlnChyRUVmrcLe1CKbT+bwu71ER/vR2oOkXGbqdhtaBWXHJ2uICCZFsbazusHKo0lGu7qwF8p8dO1jtvIJgg4npZ09zJUaeYfG+Dde5dTF53FqdqqJHKm9BMGutoNMzAL5dFYVdEgFndlmUXmlMqflM1lsmkZiO65IW6fNwurSEoFgiLahQUWySoGMZLx9/OOfc/bECQaPjxPbirG3uUmHzcP6bpzec+cItbfyzs9/zkh3jyJkxQq1WMiRN1eJHhnG4bRTSGewFSssP3qiAMmhs2ewRNuwtrSxkcrw81/8nG/94e/hMtdZm5thYfIJgUCIE8+/RMWkqfEj2aK3f/YrsqmEymoUK0XJp7SXq8QWlghGWuh7+TxEg8p2URRvkk8qILfV7ePmR5cpmuDiV99UJFVR5pF8nnxsgydvfYBlN4nP5SH64gV6z5xCEwlqJkt8cY6FJ48Y6+tlZzmm9i5Wt0NlGUY7u9i69xitamJHlE5j/Uwmt9ivVvjql7/O1OVb+J1uCrUqW+UMhVqZ7tY2LMkC649n0Oo1dvZ38LcEefnrbxKM+nmyPEvY5sK8kSA1v4ZmtuIdGcATjbLy4IlSF4f6OoicOUIx7CVr0bDULbgqFpxVk7LyFdRfonFFwSCFHOlkhsmZRaqVOl6bg1Iyw8LMLDa7g7auTixSIUkds6hwiwUmn0ypfc3QkWF6urpV0YVVKhmFaPe6yJZyVLWaWpdFaWyX3+ULmMpVzLkim1PTyl7GFwoT30/gD0YV+H/56nVcAR9jJ0/QMzKM3e8lTxXRO8m5igpV9m+zc/N0dXerhxchZYQYEtJfrRUK8IOlpWXuPXjMiVOnaW+P4nZJnm8Rt93C5N07rMwvks+WmXwyx/JGnNbuQWo2J7lUig6PB1e5RIfXzUR3B3fv3WJ1b5vnvvIGvadPY29p5e6jJ9y8douOcCsRn59AKMDd+3eU6k2cIYSomZgYY3RkiCuXLyu7VMm13FpfpzUaweVwKttIaTO7xc7DR4+xOz18+evfYD0eZ2l1TbW1ZOUNDQzgdblUZmowEmV1d08WEnZ31hkNtyAa+eXYqipo2NrapS7FIh4HC7kdfJoFX6pMV3uXUhe/ePY0506MU80lsZZzPLp2jdjyCtGWDjYSOVpHjqJF26kHQsxsrJA35QkEA+oc/6///f/kW7//BwQ1jYBFY3dlifPPnVHZiWuxNfZSGY6dOoNJs5HOZZneWGItvqGsZbViCVMiSwgrbizKmjTc38OjrVWKDgvdgQiuUo1QextZl5XFXIqlxTWsVSvdfcMqr1DW462Hj4gCjoiTaHcn+XiVjpFh9rQSm5mEAgLckmMXW1c2x9HWiHL0cNhtSiUvxE5dXDNkwtYsioAXlw4hP4Rc1GqoubxeKSmbVLFVtdokW91ENl9mYSlGZ08f/nALm9u7LK3EFCChco2tGnMr89x6eAeb287wYD/nhsex1aC/r1fttd975x1eePF5NZfK58oe9fa9B6rd7C438wtLbK6t4LRpygK/p6eP0eEhalJ8KcVJZsm6bljES9FdqQ7pQom1nT0ypSrJRJKA160s2D12C6OD/WrvLeNGSPj9RAqT2Yrb68Nqt6vnMFH8quIuyU+VcS4PjlLYZRYwwkINjemFJd77+Aqx7R1CgTDjwyNUaiXMpQIToTADdqeydNaKOezKRlkKC5zsZVNorUGiY8PYg2FFZjll/jJZsdpdaswPj42rPHuxIRfQxOFyUq2VGtavNitS2ii2VY8fP1HFcWLxLRSwkKU5yfiT/WANvJJvLUUNNhvtQwPkEkmshQoeNHUPUvv7lExV2od7sUc9Kv/20YcfkZqc5/zESYJ9PRRtJsweJ9g0qqU85VRGOX8s3XuIpwrZ7R2cUtQhNvM+N54jg3hPHaGkWXBanHz4tz9mY2qGTq8Xv8WE32XF6tDIVctkqONpaWH42Am2ZxeJTc9hEVDJ42Tiy6+STe7z4OZdUrE4wbYOjl56iWLIS7ClDVOlTmx1mvT+BpXJJdzxLO6KWe33az4/noF+AhPD2AbFOUaybtNsfnyd5UezrO6kCQSjKu9Zojk0za5sintGx7G43XKjKUlhJWUcATf2oI8788vMrK6p53KHBmLn7JNn0J5uWlqjalyIm4goopcfTWNOy/7Mr2xSJ+ce8tJr5+keaKFmrigi32SSgkIzWl1TBJUoik11yf+Vvb8knTaALCOI2QyyGoFL2b8aH/R1cPFZII8OPBkBMCP4ehigrb/H+Dsj0GMkfozna5LnmafYjj0L2BKytRkgawaTjSCfDjx9Hvh0GIAtpFfjnBtF3J9+yf0yf0IwirXy8MiIAlEluuQTsugADPq0UPspyODB/GgEwvT7bATQDgWwDvAe/Zo/j0ww9hHj530RgO4pZ//U+1ivS+50g2D8RMFotfLw4SNsDidHjhxTz0Kyp5biDhX3YrB4Pex6n3YOzYqfw+7n0977SX9T2N2zAVz1jG1QMRn7mhEYbm5nAUMP+1Iw4sG+7ZPxfYCzyc+fpl5ugI8HhOQBc2kEzA+bG5rHhfF8dGBY/9mzigaayaTD2qP5Nca55fPG4tPu0+f9/LB7bpwbmuebw+aNz85RTYqug/n3WeOgee56FkD+edfT/Hvj3P+s4x6mTjaq+Q4bV0873m97r/TjGdvD2E8OHQsH68Fh60zzcZr7qfHY+lr3LOX/F2n75v7RvJbpc5Vca/P4MR7/sOuWnz31/EyyvsgxJU6rgfXr7nb6/5WwQDYyB0IDPUNVjtnA6hvZzYLJNwRAjb6sFxLo1sFSHCh78+Zz0ecy/Vg6dtzoDwfFTFL4pEiRRhHzZ9pL2sRiUb+TdVRdb/0As5T9qLhT5fMKW3E6Xeo1DQLQhtvtVlyDkJfyGslNlPxFKaaVqLClxSUGhwbU90JS2u02te6qa5e9/AFJJNeoi6b09tbvoU7s6fOSvFbOSY4jr9HHkG5DLq/TX6Nfp9wbo+ujfs/1eVbvF8bCGL099dcKbyLXIZ8pf+X/cm765+rnLa/Ts5p/k/nHuJ4a1yf9+owFYM194Gn7sMPmCuPaY5z7D1sbDpsbvsh4/LX5UPZNB4U2+jzVrCrUr6H5Wow/N56P8dqMeyojUf9F5/SntV/z2mz83ni/ntYmujpafq/3G2MfU+0vBKNkMArB+Gf/5r+lNexXBKMohGzWA4KxLhap87REw7glk6lUxC6VqUJm6Yz3ARvd6DCNDxRyUU2yynpC8lXKqiK9v39A/VzIMJ2ZNT6F6ErI5g7SmJgaIfTNmxT9tfoEp1suqFytShWPAD8ywUmVqTzEV2u8/+FH2FxuXn75khRp4rQ7MNVNZNMZVRetSYW9ZEyquKDG5CTAiLhAijXJyuo6c/OLysbU7mxUIHdFQyoLYS+ZZmTiGOFolJ2dLaWQiwR8aPJQbzKRK1XIFktYHS5VuW2qVxSgLA/oyysxZUWqYIRanc72dhL7+1y9elmBAeOjo0qpuLG9i98foFAqEI6EaO9oO8g5azw0SdWEw+pQFmt3795TtocnxkcI+TzkS2WVi2i1OylXpGLCqrLwrFLJLBXSmpn07jb3bt7CY7HjdrhxtEfxD/WQ10zkcwXmH08rcF8smXDZKSg9VL1RAV8TezcL2VyWze0tpVZoaYkqe0OxXqqXKqyvrPN48gnTM3MUBTyy2MimivR2dnP27Cjp+Cohhwm3WWPywRQvfPlrhPoGuP7wER7NhCefZfPmDYK4aGsfp9QdYbK8Q81lZvnmHdriBcIlk5oku18+y3w5w0Y+w8nxE4z39FM1l6iZKkoJJMqDGx9fUQ/iVpOZI0ePMjw+RqijjUKlrIASk92KXXb2mQJlm0ZZM/HRlSuUsnmOjU3Q1taqVFpikbe3scHe0gq2RI785jYt0SC7uTTR4UHskQg2vx+Lww0OO1lTjYKAabUqLTYnpu0ES1fuUM8VcAa9EPYoMi4QCuGzucitbirrQ7nHfcfGCXS2kS7kFFHmDYdJr2+yGt9WhKZYkYmCx2Nx0tHdi9kkuZ7iwGSmnEyRjG0oiymxie0dGSLU3anyB2t2O2VRuzkcFAulht2OAocPlEhC7sixBNYSsK8uFc9mRS7WzCbKMiokyq9SZWt2nuTCCm1WJ9sLS/R2drCe2YOAm6ETp9i+94jF+5MUhcx12Ah3dXHj7n1aO3qwtkdYL2VVblnE66WjvYOhwWEcdoeaV8TCTtQEokQ4cvyIsnM2ifWezUoxlcOm2ciLutlqViSsuSrkuQXB6ER5V7NoSgEs/TGzu0dydZ31x5Ocnhgnl83hFKVErsjGyioWh42uo6O0jg2wk0ywuxzDvJPGkSxhtrnYqpTJuq1knCZFxL/65ddxSAZU3ULs5l0mb97E43Njcls4/eoLuIMBlh/PcuPqdTxeH7likbMvvEDP6GijsklFIVopJJI8vn4LTazeBDjraefkaxcVASZ9T7Jfy/tJ0hvblNNZ5mdn6R8aoCwqnXKRrp4ebt+4ikNUHhVwigKmUCdbrFCxWah7XIw/d4pwXxdUS2R2diilU8yJvWug0eZ1m4dcvkRd03j7yoccOTbB1MOHHD9yjKHBEaXQ0Nrb2M1mqHhcyo7XVaoSMAmBvcvs7BNsLhtd/b0KYBSSv5zKYRYthMXK9OwMsdu3Cbe3sbYfx9fZjtXnI1cus7i0okhAsZntbGnFZbMp1aOyH/S4QfqqVCbbLEpt0iiwsKp7Lcqvei6vLAAdokgQvqlWI9Dfh8UlhSEFzFZVg6RIHEXA5ApsxtZUblwo0shClCJokVVld+I4HE60oAeZFQrS12omrGJXLYrQapVsqYjf5Wfm2l02N2McP35EZcNKjrHmd5He3GbtziMiLi+zu5vEW1ycee0Sp06cwu+QDCw71ZyM5wqy2JgtVmVdKwBj2dywNRaSP1/I4/N4qJcPqueogGw2TVZV6CE5l2aLnY3H08RX1+geHcDX165IOVGtlZ8ssbC8Svf5s4rsvnv3FlqhTGp5jX5/hK7eXm7euErJBhdfucTWSozYwyn62tqx+BxMb2/i7Ruk79RZUrUa3//+9/nqq5fw1KtM3bxB1B+gf+IormibImqVNUg6x8K7H1Ep5ek+e5T09haLl68xMTCkiK3Y2jru4T6iR0fJ7aZYX13D7LTS2tGJ3e7i8f1HXL5/l9/70z+h6+gI+UqBuligmKy8/x/+ExuPptRc0PvqRXqOTpBb3FD5cwKSrm+tkclnFIkkeYyiSqpX6hztGyHxcI6wy6NUOQulFFeXZvC2t/G1N7/B3Q+vEvAFWdvb4X5snn/9539GT0srO5OzXPvVu+wk41AqcvHsc4wPDEEywdvX3ifaElU2pwIYdx47hmWgi/3pBR6/cxVyeUIdUUa//jq1tjAFsf2ta9irGlq5Ma/ma1JEUlPFR6ZCGbPcXotTFUGZqwJ4u0ll0mpdF3KxYoKdRELlzXl8fta3t1lZXSEmyrXVFV66+BKXXn6JlpYIuVymkaNdrSpi0SqK5/g+5XSGoMdLam2NuYePVAWm0+dnaWVNkb/pTE4Rhx6/n5Fjxzh98Xk8rRFy9Qpmh7VhvX2gWBGiQXIuZLwo9wnleFFXzgxSBbq8ssq1a9fZS6QYHB4lHAnQ29OmVIbZRJwP33pLzcv7uwm2txP0Do7h9Id5NDuv+lImvkOPEJ1iFZpOktzZYSedwNnRTtrpoOP4CaK9fcpS1ef2KJJ4bWWFa9eu8cqrr3D3/j31sPnKq5c4duwoa7FV8tkM25ubzE5Ns7u9RTGfxyyZxrm8AiCFaPIHIzi9PuJ7SWW/eur0ac6dO6dIF6maVVWw+6Ju81JyamTE0rBaZ/vJDMsry3T0DxBsbefx5JRyqJhZmSdQN+NO5lXBSO9QH5dee5lIRwvlYhabw8J6LMa+2PpHW9nPFMmj8XhxhWhPj9pz5Api7+xURNZ3vvM9/sUf/hH9oRDtmpXLP/4Jm/NznD51imBHG5l6ncGjR0FIKc3E0laMVCGjFO9W2QstruAq1NS65/J4OP7iBVbSeyzsblKOJwlUzLxy6RVMAQ83NpZZXt/GLmtKVWNja1cVD3bYHQz4vPhbPeymk6zH9gl2dxPL7lO1W/B5fYx0dPPw2g2lnCxXSuzEtzl2/CgjgwMUslnlslC3WchVytjcHlW4IfdAXAxE5SVZmuKZYLOYKBQz2GziQ2CmkC0yPb/IyJFjqpCvrlmJxxPMzS2o+xhbE2vaBIGWAN2DPZw/e5Y2l0eNMfmSgr7Z2Rm+8pU3lTuHPAHsJ9N8fPU6NqcLu9uD1+ent6dLFeulM3mVCynFZfXyAcFoqiqCUXAQIdsqJkuj6HBplVxdwAMNhxTLZJIEfR6OjY8qNa/sZ2SM3Lx1m1pdU/lgUlltrkuBo8z7sgeTxahh5Kv2MXkhyj2UKnXuP5lmN5UmVSip/iUFcePHxnCYq7RU69i2dgiLQ4CQlaWCKvYRcrxIDWdPG6aQZNJsYrM68flDpLIFrC4v73z8MYNHjjRsZgtpjhwdp6+7k7IU7In6xGShLEKhuon5+UU2t3ewuTxqPyoOHeligbKprorVpJhBiuXkOU+iE5LxfbyanZDTo9ScYoddNFVo7WpjYmQQZ7XKk2s3SG9uqYyaQFcHJaum7HPlGVVIUlulxq233qW0sQ2pLHZ5Bq2DzWFVCvGUzUz78aMMnT6r1Pnv/eyXVIoFjo8NYxHVo1bHUipSzGRVUYtkjg5OHFW22oVkRpHeQui52qPqWcdrdbF4b0o9v1kiYabiW5x94SI9bV1M3bzM7tIcnlIVrSwV9DZFFJZNGla3n7EXzuMc6ASXlXJin5mfv0MitkNec5LJl8mIOjvcRkdXL9lCUSnpK2YTFreNwSOj4LEqdWxZg41SicdLi9QLObyYcGQLhMwW7EI82Sw4QwG2xG55M0FtK0tL1Umor4tqu4+3rvyKiinDG7/zCuG2II3SVHlmF6N9pSHGrJ5/pchH7MhktH02p/0wIPszAPs/gGDUgQv9M4xWeM0AiBGE0QGRZgVA83sax9Wrw38dRnkWMKM7Jx0GUhmxCSPBY1RnHQauH35+8lj3qXrkMIBK2kUAQcEdRMGoVHpNKrSnAePN53EYuPdMEPqAiNPxF+N9OAzQNoKfT7veZ5EJzwLVnv67AwXogdLAZBbnJysPDiMYyw2A94sAbL8NGHnYew7rZ8/uewdihKcQjEbcTAeu9fsihfaHfT0NT9Pv4W9D/BwGmBpB78PO4/+vBKNxHjhsLDYDykaw1/j6LwqKf968/A/pu3r/etYx9PvcbMv4rH79rLH9uePhKSfzRdvL+PanzenNALzxe6Na3fj+ZxGqz2q/ZuLBOG70MWLsU/r//7EJRln3RcUoxxcxj2DJOgHVWBfqmA9ERDoXINelEw06IdhQjjeKY+R1RiJSjiNFrjrBaJy/jASbTsbpNrByHMEA9Xhi4+fr7af/TD47l8spEYlU5emiJCEGpYg2FoupPbzwE5KzLqSpZC0KZyGvkXzHmzdvKlcQyWyUbMd3331XOd4I6TY+Pk5XV8cn7ol2u73RBgd/lDKxKatazkdZuqoUHotqF53kk+tWROPBz43X0bgXDZLUuKdozsg2zunyOQ2718b7dEJIXmMk+fTPk9cKBinvk9fq90vao6HsfHoBjPE+GNd7/efG+eMfi2A0rlOqXxzY0Br7UvN4+W3mhkPX74OcYeN1G4srjO8xjuvD5hP9GMZ7p98vea+xuOBZ8+Vhn/l58/Vh5/Os9xxGMDafk+kv/odv15dX1yhXa/zbP/8zWg8UjMGAH5tVmH8pJf6UYHQ57Z8hGPWLl216Y9A2KgAaXw0bEQGH5Us659bWNkNDwwfSz0Zn/5Rc1G05Gg8xMnkZO4X+MKA3vt7g0vn1v3I0vXpCsci1Gk5bI2MwncupKk1FEGoWletz49Zt/tV/86fqvKeeTBOP79PR2cWRo0coFQvKflDUfVLBKXLqhhy2YaeaSmXUg3SxXFVV+fIaj9PKD3/0I978+jcZmTiqwDgBK1rCQU4en8BulUqOMmub26zv7CpLQRmrwYCPjs4O4nsJHj+ZUgpGIQilbb72la+wtbHO9etXOX/unMp2EsJRSE4B7/LFvFKYCPko+XJCwAooUZXJ3ywkKayvbyi7yrZIUBGM2WKZat1EuVonkUzjdrmplEo4RG0gGSx+L4mtLd771a8w5QQ00bBEA/iHenG1RlVeZWpnH3MNNem6Qj7MdrNSt4r1pah+1iWnStq9kFXqhqDfR39HJxGXD1upypM7D/m773yPRCJFe08PLp+fSEs7XdEWXJUcq9MPCHgteEJ+OkZHcHX1Mr+xowBJjyh5zDVFQBb2CljrIQo+N0vFPZZiizhzBS629bE3s6T6Rv+LZ/hw6iHriT3+4Jt/QMTjI63lqFqr2Mt1MrFtbr71PnurGzhMGv5QkMGj4wyeOoYp5KXgMLOVSeK3O7FnihQF/K+b2Fha5Sd/+wNOjk3w4qWXqNjMeNpCpJIJ7n50WZGBITR8mkY8l6HsdZE2mzh18UVaunqUtakAAaI0E3I3JCaWG3vEbtyntJ9SIHHepSlbPbEvPHfyLLPXbqtMQFGueFvDtPX1cOv+XUL+ACanFUvQTf/pY0pZIla40/cneXT1Nr2tHUqF2dbZjq+3h6UPL7P8cBK/xUGhXKbmEJvODgbPnMLR0UbRopHMCcDpaKhSVMW8ghjUIl0QYM9cx1Yz4aiYsIuEUSps1M8lC6mIXTPjKlfR9jJU13e4+rNfELBKxbsZb1cbQ+fOsD0zw+X3PlAFAF29fdQLNUr5MmdeeBFTbxsfLz6mIDl7e/ssr67i8foJhMNY7HalmHS6XVy69LIKbxbVVSgYUL7nAtjJglnQoCSNW6/T5vRTi6chV0SzWjD53aRKObVJcmkOYlducv27f8/44ABFh6bUFx1jIw2CtVpBa41QqZW5dfkKsSfztJgcmPeyeMIRHu9sYGkJYgq4lD3tK298CZtZw+P2sXrnHoV0inBrmKrDTKi3XX1+an1LkdoOq10RVYFIFM3qUHlyyuKoXmV/bY0PfvkrtGqNQCCAt7OdoxefV1mQgo/UskV2nsyyPCnkSjvhjlZl1WpRyk+zyoFLTU2z+PABfp+MpXEF7hVqqHzaRCZDp+RLCXiWTlCpV1jbWmN9ZZnBaKsCZdv7BjH7AtQ0M3/9N3/N7/2T3+Xx3TucOHkKl2ZFM2ng8lAwm0hbNSoeB+VCDgeo+aQqAJjdrhRSQg4XEmll22u2i8rBxOrGOoFHc3giQTazKazRMK2njjM7+Zit3V3S+0me3L1PPV1QILjHbMEfCJB2O6gEvMr2r6O7W9m8ef1+ZWVRKhSUxbOQkSbJidUUBU6lJBoAk1I/SElETcBgAQLFEjhXIjY5zdSdB7isdvoGBpWFrNg8H3/tRcweUZMI71dTipP8xi7ztx7Q5grQc/wI+N3U/V6V2Xrzp+8yNTeF5tboD7fy/IvPc3v6Id3BKMX1HbKbccL93dxNbRFL7NESbmGovZeR4WFcQVGWC6cpZKFFEYdKPOC0UatXVBYg1obVh1gGi5WmzeNoZMlJRpZYMy+tkNtLU07n1LoT7O/E1ddKxVxDyxSoTsdwC5nkspKulShVyzx58IBj3QOkltcZ6OxibnYGW8DDsZcvsvl4mtj9R/R3deFuDXN7bg57Sztj587jCIR49523lOr9wqkT3HvnHbrb2umRYiKHC83pUuPVUq2z9u4VCql9Ood7qeVymNJZHB4P0w8nlYo4YYHhc2fYXVpnZ2MLs8uuLCXFdlPcFibXV7F0RPnmt/9YqVNMUm1ntZOZnuHu1Stkchku/tHvYqlWuPOTt5X6pH/K42g7AAAgAElEQVR0CE9HhJ9/9B6R9jaeu/QSj55M4bO56bR4WXz7OmGfl3gpjX+om6vTk1QdDv742/+1Apiv37jBk+UFTr3yoiLJw4EgzkKd7//lX/F4ZpIXjhxj1BXCvLqDvVDC2Rpgr5BhR5SarVEGzp3CemyE1buPmP/gFtVMFm80wHNirxcOqkxes2ZV85Dc6Io8BIm6UNQnsTWWbj+gmMgyMjZBsVpleXOdrtEheo6ONwoJZH8igJNmVvdU1qZkKqmyJUrpLO+//z6/eOdt1Yf+6J/9IWdPn8Jh1rCLW0KxArv73HnnfebuP+LE2IQCsO0OK70jw/I0oQqibE63Ihjf/+BDhsbGGBgbUTbQJpeNkrlO0QwlTfK4G1b5165fJxgI0trWhsvtUfvDbDanVAJC0EjV6Pvvva/yJ5Ulo93C88+fJZ3e52//49+wPD9LV6SF9mg7msnKS6+/gdsX4Bdvv0fJVKe1vZXzE+M4Uynuv/U2e6urqujC29WFpaOdq3NzXPqdb7AUW1MPbkfGxhnq6uYXP/0p9+4/YH1jDZNmZnB4kKGhQVWkJfuq5cVFEnt7+L1eWluiinAVxdXeXkKR0tlCCU9ADEAtysmiXK0ou+6TJ0+xtblJPL6rbCATomAMuSi66oRqdWypHJn9BK5ICH97O+VCmXqmwG5sneL6FtXNbSrZFMdPHsU7MaaI47LLjqetlc29fepmTe3jUomEyg6VYrv95B7LC8tK4Zwul0mUSvzy/ff4r/7p7/P88BimjW0ev/sBydUYu/EdRs+cJjjQy8iF80olrvpOpYjFZlH5ID6HA3O+SFGcOcySeWLCFvBy7dF9UqUCUasdeyJDVyCMRRSRliqPllfJZss4LG7MFgdmpw1ntUKPz0PQZePjK5dVhi9uN5uZJCXNxPbuHmdOnFRZeD2tbbxw7izx3W3ef/dtXnj+OQVqLGxsgdNFbGcbR8Cn1kQhpyWjUjIbTaUiQY+L3q427BYpJDNRL5VV5vXqxiZdA4N8cPUG7V3dLC2tcuf2XY6MjTE2OkIg4EWm1pwUOnR2UM+XCbg8qp/cvHGN/r4+VQgpdkzybBTf3+fx9KxSvNy+d59Ll15h4sgEi4uL6plheHgEr8ejMqOdIsItZLCaBQCRvMwKWOzkq3UWN3bI1YUQLkKlpP62hoMM9PWonFV5Dtne2WF7J66yZbp7+tVxbaYqVpPY14sd7IFrzEGUgcPiIJPJ4nD7WFxbVySjFAXYbE6uXrlKppTl5NExPNkc9fUtArIvqkputmQQF1ROsWa3kbNr9B8dZ2t+lf34Pi5fiJrNTufQKB/cvknPxDjB9gi5Uo4Tx8bwOWzk4tvKFrZusSN0r+Stbs0vc/3aDZweL6fOn8ceCJA3VcFuUfbiAk6IrZM8vzyamWFvd49qvkxQCu7qdfZzacpana7eTia6eohqdsy5AnlJ+PTYVM5woVjCbrFiE+V1rc7s7fvszi5iy5doC4Vpb4lSrJaxBzyky0WyZVH9BUkns1y/foO+0REsHhtjR0fRakXsxRymipnc7AIL9x5SLtcUoS3RD70dXUoJKerBqdgyDr+Xif5h1qYWKJVrRPp6lCJw7OgxapkC+7OzRFpC2CMBMJUU01kX2/hknvjSDu3DQ2i97eCxqHVw7p2P2F1eV3bj/WNHyefKfPe7PyAYbuXI0RPKaSaVz1I2VXnptYu09rZTrYoTh0a2VmdpNUZQlNdrm0xfuU6r0018J44tFKD3yDHWdvapJiu4Uyac+1WKdhOZsJknsSesbM7y5jdf56XXX6RqrlOSh2NxEFJEotrNKwcBBTQqgvHXCYpmckne9Ql48wyC8VnKDv0ZXweKjMc0glb6zw8Di/6hBOOzwJWGkvCzOVjNINdnsYsGGPg0oLz5tUawR1T/+veHvV/aUcBAIRiHh4cbRd+Gkz+sHZ52bYeBVs8iCvX2/y9FMD6tzzydgBAAtYGjSIeW9wvBKMDpg0eTKibmMwrGL0AwHkbeNPfJ34QQedprn3mMA0uzZtDU2E+MILsOBoobztO+jG3bDMw+Dcw8jIB8GgFlBE2fdrz/kgTjs9r3N7l/ze1pvDb9OL95v/30qMZz+SKg+NMA/mfNZ7/J74z394v0i+b2eFbbPut4v8k5/kNee1gbH3ZP9c9oYNWf5u0249PPOpdnkQTGMWg8hpG0lfcb+9Y/OsGo8n8beH5JngEPsPQG+dSwFlXuhQZlvVlrqBbV7qHSUI/L94LJ6Fmk8rPPFJJIYaoi1RrKPV2pJftxOYYQdvIzY5ap8vZRSsGnqLIPxE9yrvJecc9TedOIcrGxFsvxpQ2TyZS6HiEaG6SdRigUIpvNKuJRshH39/eVqlHiWvr6+hDHAMltlGPK76PRiOIIdCtVOa7s58VNUG8DOV/hQ1Qpl9bYS8n5yZf8Tq5V2thIPMp56upPeY+0pSgqRXwgOZJ6OxtVjvq6bJxz5b16X9HbV1wljX1G/xydgNRVlI373GgvKaStVBvFmId9fd5+4bD9opGIP6zI6bDPOWycHlbQYPy8w9rlsPm1+fOeuVYYCMZfI9gOsT3X73XzZxjvjXFu0ceD/j79nj5r7jAe+/PWsi96zoedr37Oen9p3gOb/tf/8V/Wl1ZXKZWr/Lt/++eKYEwnEwqk1wlGsZHUFYxOh81AMIpyomHVoHsaNwaJTjKaGmoPc2Mwy2AVgnFwcFBVQ3zWNvgTI/pPshUbnaHxsNJoBJlMdVLyU5sWOba+edcnXOO/MuGJ5FhVAqq8RrHtsSny5Tvf/R6XXn9dVSivbWyi2ezKplSqFwREFLWmPEpIRkqxUFA2rxUBq232T/ImZcMq4bHiIS3j/cn0DFanm96BYXb24mxvb9Hb1YHf41TKTxnEK2sbrKw1rGlFJSkgR3tnhyIFk8k0eTXxNa5LMhkF8Hpw/y5nT53E53GrymRp18ZEqdwBFfBcEVUWdQXeLS+vKEBEzk8mSSEfqqWCsvHKl0qKXNzY3uHxkxlFxJjqopawKkXD6WMTBOSaMxmVIZRJplgvZIgVMgp4LeRL+KwuRV74nC6OHJ8QvJ5SKsnig4dYNBtVf4T1dJpEMUsin1Y2SV3RKBGLg3o8TTK2zVZsXamdxk+dINzVTrZUUvlkqakpPJUCJklqCTo49wf/hIzZwq17k9jFtknO1aUxdnyQxeVN1teLZATEC7iYn35Mny/I2a5+fJLPZjHjH+zh//h//x8Fcv+LP/yWUiuVnBVKFPHVrSzeecjNX76HvVgjtbvH0OgIA8fG6ToxTjngIOvU2C1m8dpsOLIlRazaKiYyazv8+D9+l9defImhUycoalUqPhuZUo7ZBw/ZmVngzMAY3rpJ2YflHBbixQJjJ0/hcHvJV8tUNNTDvYyt+l4S024ap8hR6hqlTIacpcbKxppaxCeGx5i/eY/12QWsTrtSWAoROjM3h7lSVRlUzvYAZ157CZPToUCc3dUNbvzyfTI7e8rWVAjhC+fOEF9aJbu2RdjuZl/yHet1PN3tjLx8gWrQS8FuoSi5SAdWBPJeybqTJU36nBCMeQ1FZjhqJmxiEWkyqUzInKmqrknsy1xSSZ4rwH6a+Q+v4dpKKGDN2R7Bf+II+2tLLKyv0tHXi9Pq4NYvP6K6m6E10srpb7xBJSLgs4PEfpKZuVmsLpfK+BHwPlcqsba9xZ/863+l7NXyuaxSK4sKW3Lq5PNL1jo5kVlKTk3Vws7dKbKbu3SNjWLrCFKySA5lnc3JWfJLG0RNFmLrq1RDbrSIn/ahfkL9A5T3E2p8SU6jWJyJBbBfQJf9LHWrhfeuX8YRDdE1PoK3JQwOmyIR7ZqFW9eu0dfVoawVqjJO6xU1XqWiVDJcTYUKheVN4nMrRANhtYkQVcF+OUuqWsDstSsbS6fbiccVwFSG3a0tpXoOeINszS9y5YOPOHfxebpPHKEsc5FViD8rxcUYxY0ddiYnlRVq5LUXMXkdKpdRFIkUytirZqp7KZX/VspmuXv5Q8rVMgNDA1y9c4exM2cYPnmK+YVFvvNXf81L584plfNQXy/5YgEsNgYmjmHyeJV9adVtI13OUaGC06LhENVVOoepVKNerHLlo48ItLUxdvY0ZvGor9ex3p8kvrmBuy1CyWHH0RLCEQigOZyqoOH+B5f58Mc/42h3nyK0hbTwnRgn7/cwPT/P1Rs3FBl+/OQpla0nGbv+oF8RBWKJKXbNYk8dCYcJB4MNn/tqBVutrmwppR1I5nj0y/dIbO9islpVrmTZrrGwt8WFb76Buy1MsSbaXvDVNGoLGzz86Xs4a2YqfhctZ47QeuE01dVtlj+6w97+Lrv7O6Q2d+gaHWC5lOS5889hShdYevCECy+9xGJ2n48++JjE6hZhzUXXYD8jr71A10Afhb0kO8sr9Hf3Ui2VqFpM2PwuMqUCFo8Ddyig2judz6kcVyEdfAUzZMvcv3qDnbUtPA4XC7NzjJ06xrHXX8Yd9DL54WUWPrzJ0eFR9oo5YqldXvjyazyZecL+xhYuNNr8QaXmCraEOXXhOfB4yMfWuHv5CoV6nYtvfBV7OErd6sDkD1Dc2uL7f/M3vH7pZSJeN7ndHS5fuaasIMXizRv2c2xsjM2bD1WxQMUkbV8j5PHSeuIoM3fvkcsWyFnNDB8/xvbMCjuxDRxeN4N9AxQyBaZEreH38XB3jUtf+wqnT5+ispdk4dFjfB4XVpeNeHKXgYkRdm7fIXb7kVJY2wM+hp87xb35GTr6++gcGcISCILVxeb7N0jemyXk97K4u4K7u5VrU5N0jo/wxjd/l7nHUywsLvPq174KQmIogLzM/NQ07//qLf74n/4eznyJ6fcuY99OEsCMPxoklU2rPVk8myEyMULnVy+RS2XYnl8lmU9iCbk5cvKUhJ9Ry5WUgl+2OXlqZCoFBcTb8yU2bz0ifntS2fSaQj6KUsChwcSFc0QGe0lVKypX12yzKjJQCHSx3zXJPkfpyk14vG4WFhf40Y9+xNbWJm9+5U2i4ZDKepXkLlcF8uvbmBI5ZVW4k94jMthJZHxUZefJvCBEd6lQ4kc/+CEvvvQS7f29yjK7eEAe5OuSG2lR1puyv/vggw/UHmlgeIiB/kFSqST3HzxUNqknT55W+7krV64wMTqO3+/DF/Sztr7KD37wd6ytLjM+NMi3/+if4TRb+dH3/15lTPsCAaVcEoW9WMEGZYzWahxpaWXq9m0SqSTDp07j6e3h7bt3+crv/z7LG+tsbckerEtl/j26f5+//Ou/wmzROHv2LMNjo0zNTKnc61AoSHd3Nz09PSqfV3JerXWQR0R5wLx5+y5LsRhmq0Ot35JRtx3fU3mggWBQOUjInu2F02fYmJoj2B1lq7hHsF7npYljeMQW1WEnrcilOn6Pn3Imy6NfvI1pN463Lm4BZdwdnTzZ3ScwNMzQuQtkqrC+uc3i3Cy2eoXetijDw70Uk3Ey2Rx72SJVu4O9fJ4f/vSnvHLhBdylCtFKnWJsnep+gt34riIdEvUqp197la6j4zgDAXXOhYxYx8Py4gL78T1OHD+hlHuy3pkddm4+uK8eok+NjpCbmWXu/avYXS46XjjLk61NVrb2OH3yAsFoGw8X56nkMwxFwriLRa68/x4946OEu7uIxXdJSzWzx0P/+ITKN91eibH6eIoXT57E73Xxw7/7Li6fl/6jp/C297CR2KNoqitrfrELTSeTtAYll2+TkNPOibERvE5xVClRr5TJpDMqt7ytr49fffgRm/E9BgaGufj8RUI+n1KumSWrV1RrUnSiacqhI5vOMj31hPjuDs/J+uZyKKcQWWNL4sBSqeIPBLlz7z7ZXJ7RI0eYX1xSdqbiqhAKBpHkRHO1iEOrq/2w7D/E3jlfrrG+u8fDuWWC7b0EgyHSyX22NyQjs4WJ0VFVoJjNZLl37wEOp5u6yaKiCcSxxG8FS60gycINBaMUuKi/qD1TMpXC5vSIZI+5lRi5SoWBnn62Vjf4ux99n0DIyzdevIglmYZ0hnq1iNfrUnb168urxGU+dtkZPjrO8u0HCLtWtzspWWycfe1V7kq+usPKxMlj2Kx1TIUMmY1VIg6bIp/yUroTDON2etSac/PKLdwuL+effwHN4VC2+xbJtC6LclG2fyWVdzwf32EjHld7s+GWLpw1ja3dHQpWCHS20OELYs2X8NvsFFwau6YiVbGkqkHIF1DFE4mNbTYXFvFpNiZv3OHC+fN0CGFr19ACHnK5tNozFopFfvq3P6Qt2q4s81O1PEMnGn3HVSxgL9RIPp5l7uETahYr2UqVNnHMGBlThaDLc9PEdjbo7Oni8jvvE7F7VPHVqQsXGLjwHPlcnnsfXWZrepoeWTO/+hqmqIeqqcpebIvVuzOUt7OquKD/1fPUW72Ij7tjP01uc5dksUJ7j9js1rl7Z5KV2A5b23ucPnuOaFsrdUudUMSLyyUAWJVKPs/SzWmSq7tYbCZaI0HKqSSmfF714Z6JCTw9vVSwUC6YmLs7R4vmx+5zEa+miWe3eTh9B1fQzrf/9FtUNbFBlccOKRKRvbzAYAIQCsEohYVyrw8nGI0AkZH0UICDAf+T73Vg8fMIRp0UMT7fG0GOwwgLI5jSTKwZX6+/roH/HATOPBUyOxRG+/VMmwNi1Xj9RkDr8xSMze0m71Xg9ecQjLoaQwhGwVbUtRlsX38TgtF4vvrnf16z6ISGEVxqBvWaj9HcRsbPepaC8VlEzeFAmqg9xH+oYS8r75dcWykQFwXjPwbBaLw2I8D5ee1mBBGfBdYejuI2HsKN7WgEXJtJoC9CMDb3vy8CvDb3F/0+Gj//MFC3GRzWP6v53hvv92FAqLGfGYFtI8nT3BeNZNBv3O5f4KY+jYw6bL6Swz2rvzePwcNA9cPmxOaxoI/RL3D6n/uSwwiC5jc1rwfGNvltFMqfB5J/7kkbXvB5bXFYGx8G5j9tfBzW9552fk8jCQ4by4eNT31c6/3oWW17GPGj1pdPBEFNZ3lQyCa7ACl81d8vr5fnuwYxpef1fVo807AEFScXq8KhJY9QSDS93xjbTf+/It4Ep5ecRIO9qvxe1jedEBPiT74El3e5XCpO4LA21PF/ndSUcykUCgdZr3K8hhWokIFCLOrLpXyOXSJsikV1/o25AtKpRmSVPCuIQMjhsKvfC2kpnyFLboP8q6jf63sW4UJk3ZHr+sRV8eDDdEJQzksnkeRfOa7eXvp16wSfruKU74V0lc+R1+q2qYfNBXp/N6rfPrmXoko9UDfK6/S2lt8L0SmEom5vqxO8Xq9HOX8d9qXfT+NcZ5zDDhvH8trflmA8bJ4z7keMfa55rfyi4/zz9kFKWnZA9BvXFp1009e/w+7NYT8T0ljPIm1uT+Me62lzR/N9+by587B19YvMp4fNPc3nZ/rf/qc/qc8vryiC8b/7d58SjAG/74BgrFKrlllZWqQlEsbpkM7fsEhV9qMHYazK/uxAdfip/6wAnuIn3AgsTSaTxON7SsFYLhcbFZL6w4d6Cvl1krHRQXRblgbJ2BifjYcCvSPrlY76IDbemJIC2zWsmuRL1JXFmFRoit3S937wQ06cPkPNbGEjvsd+Oq2ANKkIjwTDagISZeBAX69SMYmNpariEDa/INcgldNWlXUknyHmZutbW0zNLTI6cRRfIKjeQ1UUNPKQVleATr5YIS32TWaLak+f14PT5VJ+0UIKFUsVZYEnlQrhYIhsKsmt69dob21hfGQYp83e8MxXk79UipTU5Cb2VNJBxXrr8dQ0Pn+ATF7yecIMDAxgt1hU5cPWzi71gzxJUWF2dnaxEYvhkAzLeo2B7k48DrsiHOX7/b04M9vrZGwaoc4eqqUq5MoKlHdqGr293WiVAun1dSY/vozL7sHS3s/d5WUy5jL2kE/ZO3ksVkzJHMOhVjZmFllbXsFkt9M62MPA8Ql2s2nag2FYWmXz0UMEM209PgydLeSdLkrFOhG7F5/Djs2lYQpYuLewxMxyQqlY5JyXJh/T4nDR5Q9wbGxUAZdVu5X/+S/+gldevsSbl15X1eJ1J2xsx+gOtzJ9+x7Tt+5xfHiMe7fu8NyFC3SNDmIL+kjWChRsJkrCStZE8VjFJpZmVY3Yg2mu/PwdxgdHmDh3Cld3C3GtiMVlJ7G5xebkNGdPnVcgpdhaiSVlsV7H4XBTKVaUtaRUIpfMVYqVApO3bpNYWKbNIbZhVUZOniI0MkA+nVQPRdZSnZwAKqti95elY6ifcE+XGiPV/SRFIa9MFTytYaXykHFZyhSYvnGP9cUlZbcb6erEZ7OwcP8h+c1d7CUBxTQFTmktAY586RWlxMtbzZQk164x0NBqB3/V6Kkr2ybhQcUWy9Iwu2yMSam4EStVs4j+Ssp20iZqrFqN+OQ0sbc+IuJys5fPIBTUfrVAZKSPM5deYiO2xtUf/hJvAaJOP/1ic2hX4Y6EenopJROk/j/u3vtJriy/8vuk9z6rKsujPFCoQsGj4dqgzfT0cMgZktolqaW4HMqEQhuhUIRiQ/ubQqvVH6EIGSp2N7jkDjmc4dh26EbDu0KhvLdZLr33qfjeRHZn11QBPSOtFLGIQKBQlfXefffde99953zPOVLxYzGzn0wwt7KiVHXf+/73lDIOZYdYpZzNKtvAajFHxaYnr4RgBjTRNKu3nxDb3mXk0gVsA51ULAby6TRbT6fZn1nCbTCyHd4lI6RyLsPA8AmG+gZZmJ0nmkgwdukC9raAsivdWdtQCkIBbfYE7E0m+c73vk8lm1fkoawLYjN7/94dTo4M4xSbZJMEUWepiIJAbFtLZSwlLSuPJll9NkN/Zzfb29tojAbixTQZily6cR2n343BbFIZiqJI3Q9uKwJhZPQUgd5jqspdL8SwVlw2TYokIp5j/t4TYnNLNEn1qtdG+1uvUQ64SRlra6A+W8KWKbF457HKmjwxOEg6lwNR4zZ7WNjdxt3ZQbZQ4uOf/4r05i7nBgbRlQvoTDpF0CbKRd549z0cDo/EZZKX3EazFrPHoSxrE6sbhOdXqcYz+L1+Fre3sAaaGXjtorpPYo+Rvn2L6fk5jA47kWyGvpGT9J4apSKqjp09nj18zNzT5xzzB7BJFbLRhOvkcXouXSBfLPF//et/ze5+mCtXr2GUIop8Xs2RWCKmbKTFI18US72dHbx95bKygwyJHXW5qrJIK7ki+USKuUePKYrq1mJStnBNvd1EchmauwIY/E6l9BNrNl2mBBsRdj65SymZYbUQp/9b12k5fYLcfpzo+IIiQ8Se017W8GhmkoRLzzvvf4vgwirJjV1GTo2hCfhZnJxh5t4TjPkK7YN9tF49S3NHG3NPxlkcf86FkVHCuzuUq2WcYmO3u8Op82fwtbeRS6eo6rWUnSZFmup3U5CvqGDzvFajngWFeJrurm6lutRJ1qbRwP7KGtpkGotWR1ZbwTPUh9lp4dOPPuL4wBAuIfUjEaUq9fl9hLY2lW2kELslrYHesxdIxJIUU9laQLrZwsqTJyxNTTJ24jjtPccIbmyogpRwLEreUOHM5UtYYzlS65tMTU8q+1/ZB1z6vW8rtbRYZrtbW+k9MYw2nGFreY2KWU9XR7cYKTC7uEjeYmK/UiCezfD+jXfQxjP84m9/RGd3J23He2jqasbjsLDz8CFbE3PK8k7WvMBAD5/du8u5sxdo6++vkesGo7JATS5s0tPSjFZfZW53k0+fP+E/++/+GbamZp7cvsupk6cIePxKyaaxmdna3+bzxw8YOXmC030DpHb2efrhRxCJYS6UGDoxCNki+liGQr6IscWH4bVRzM1+ibRmf3WJTCGNr6kFvcWuFL02rx+9qLC1FcrCYAson8yy/XiS0PgsenGUCHjpPDWM1mrB7HNh9HuVCl6eKaJCF+5B7MktWj1GjV7ZkecpsBfcIRrcRpMv8cVnn7Md2mVYino6W9WL1+biMrpohnOd/QSMNor6KsvxHTztrZx/6y3ycmyTmeDuPl/cvsPb77yDw+NCIypgWcf0GmUVr1FUnEGRgQ8ePFSEf1tbu8piFPXi1tYW+UKBocFBMtkMH/7yl2p/aLNaWVpdZVdUdieGGBoaUM+bk339qqhnbWGhps7VasgX89x9+oyl4C4XRk9xzO3krYvniWxuqHsqa9VH9x8wsbTMwMioesH1uz00e31UJUuECn/3ox/R0hpQRKm/pZl4MsHq+hp2p0PthaSNwe1ttR/q8PuwarXkMjlC0ahSNu1HYuxHolhsDlra2pQ1cyaXU2vOxsYmmmyeAbtYvraSyEbxGfQc7+0jLmu2KPjlZVSnxe3zkC/lmfjkM6VgtGsLFEpZmo4NsJ7M4T42yNC5y2hNDqYnZ9jeWMdMCadJQykbIxYO0tzaSjidp+1YL31DJ/jL//0v6RZipK2NajSm1IThLbHdtxJNZ1gW+/ZigZZTw7R0d9Pqb8Jpd6i+uX37NoVKmUvXryriR+yeu44dIxjcUfl5fU4bqbkZ4rMrat9r7usipNWwHk1yfPQcQ6fPsl/IqLzx4n4IYzRBJRlXmXGi8g/u7FIVks/pQOP1KHWfjL3qfhTCEUqxKOlkTBXTGLzt2Fo60dgsyp5SLOnFlj2bStLp97O/uoKlUqKvtRkTFaxGHRrJod0Osrq+TtGgZ3ZtjZFz5zh5akzZTReFUDcZlVtEPidVwDq1z6qKJaRWyxe3Pqe7q1MpWsXBRL34yoh5AQrIfjoUCrOyuqocAHYiMUqlCl6PTzmLtDb5VP6ivlKgmEujkwx3IZUlPzmWYnljG4e3mZCoW6tlvEKs222q4EXeZYr5AsuraxQKkoMt0bol+np76PDYMb1QMKoMmapYsIqKvoq2olERDbl8kYIooIUYFOeAkgZzEe49fUgkGaW7qQmPyUTvsWPshndYXV1ioKcHXbnK0uISlmYfx6TwIpZUu7my2UZOgFR5IhkAACAASURBVCSXm5/evMlOZJ/Lly8x0BFgdfwRC7dvMeh1YyyXyNkddL92WVn/SgFRPBxHb7JgsDmIxKMqYsDqsKsiH7O8O6q4CgNZrYZwNqsKNH15PZmVHSqZIs7+DmJWDcHQLrl4koGOLopWA9M7q+hyBfoDbQSaA+zv7TH++CkucWDJ5iln87S1Bmogj1HPsYFelbObSadYnp5GnyxwZuSsep/NGir0nz1OMZ/EXiiQeDbL9vQCzYE2XN2dBBMJgjsh9HqjKjSQwh+Hz42kXf743/0NFSmYKlfp7u3l3O/+DtGVFW598inZUBinxcz1D95G67Yqp4H9pXVWHk5hKZvA5aT3W1cxH2tGZ9Sg348RX1pXLgBWp49MQUNsN47J5GZ9Y5vJ6Vl6eo8xcvEMFmOV+O4aRn1FWc3PfDpFKVEmVUrRfbwHu0XL7KP7KjvR29KC1iUFKUbQWdhZ2+Nk13GiyTTpaol8Ncfi+hzbkU3+yQ/+BG/AR1VfiziQItWaL7xYpNUKc/UacW8QR5yvCLk6mFOvgj8I4ijA4bcgGOU9QkCzRmCtDp42nqMOhBwGFh0Gtv46+C+RJd8ETvn6Z8TFqJ6HeJDYaASUGoG2VxGMB4GoL8HXIwjGOjhcxzyEYJR3fAVKNtiqvgogO3j1B8HBV/1+I6B3EFx/FYD+6/fj5YTLUcc7GkQTFYmshl8VwX9FMIqC0fQbKxgPtvkoouGbjqo6CHoYEHnkMeRy5Nn0Ymw03rODoGr9Z/LvURapXz+3omPVqRtxtKMA5cPuyVHA71HqlPrn/2MlGBvXiHofNK5Zh5EuLwPAjxrvdaD7sP5vHGffdGwedc8bgeSjPnPYuvKqteT/Sbu+ye8e1qffpJ2/ybrTeA9e1eevWh8b29a4ttYFNY14dyOh8U3nav0ZcmjfSQSS7DXlGa7c8LTs7OwobEqiuTo6OhUWXhcB1TF42XsJSSYWoAsLi7S1tarixPrcrpGEX6nyhawUoi4Y3FLFnfLZ+jipt69OOgqpJpamYmPa2dWlcPjaH+EJ6nU1NUGS/G4ymWJrS+xPrXR1dSuBkrRDnglyTMEt5I/s4WOxGNFoBKfTrUQYtf4WyLdGpsp5hVyTd4F4LKbiv0S9KGRjbf9TVf0h7RAsvnadGvb29l4oE01K5SjtqhF3NQJT+ktIPOEawuGweh83mczqs/JvLUquVjxe7w8539ZWUP3farWoPju4ttbuS01ZK32cz+fUOUWFKW0sFCRXs0Yw5rI59X0hK+uEp/S1tL2pqUn1mdxT4SOkSNAi7miH/KmP90byqX4vvyn5/U0VjI2n/zVi64VF/MFnYf05d/B5WT/WbzLP67/TSDDWuS8570HHioPHPrg21NtU30vXr6mxLxstc49q68HbcvTe6KtPfpN18eBxDyMYf+0a/9W/+PPq0uoa+UKZf/bf/Nc0i0VqPIYQjFLdq7IXykU21lZpafarl8OiEIwmIetq2U/qpr04e31Syvdlgily8EUItEyeaDSucgIKRXl5b9zZv/i62kgo1jc4dbuW2pkaN0yNA6i2UNReSuqLnbwoCZAv1eq6qoZKsYxBJMqlms3pP/zsl8QzOfRWK/72DvQ2u7LtE4We1WhVi4jdamH4+PGaSlBIPFG+SGVFsVgbRC9kzibJ2shnVWbW+OQM+WKF0dOnVT8WsmnMYuMkhIKoObMFZVMqmS6S2VOvjhDKUJSVUikhEuyN9XXGRkbZ3thgc22FZCzKmbExTo+Okstm1OIgWGRRFC2K+a5lIEk2kwAnYlO0LyCxy6UsNXUaLdlsjsmpaXUeIbjENvbs2XMqZ9IodrMCXJSlnzSUC3nMVFmam2U2uIEl0IKzOUBbSzt2scMqlpUNYaVawFAtsb+0yPQXt7Eb7MxupzAFWmka7CZv0RLPpuhsCaBNZskE9yjHU6qSWWsz4+vpIGvUEMqksJvMnPE2U94Noa0UMTS7mdoPUjJbyWdK9Pha6W1vR2/SkDdXmA/tMS8v5DojAYud8Zu3MJZKDA8N0NTip6WzjYoG/uW//J/5r/78P6entUNV62uNWuLJGFazhedPn7K+ssq502dYXV5WuZxCRgi4JKqVdC6r7NdK5QJ6g1blZGmzJe7+w4esTs5hM1k5+8YV2seOU3Cb0Bi1iryY/fweA21dtHS0YWv2qww1qYYuZooUIqlaXqlei8nrQGszMDc7SXxnF7tOTzia4MS5c3QcHyCdSqHXaDHIeZV3U0XZJBpddnWvhWxy6834mluo5HJUtBWVracVULoMi8+m2N7Y5OzF89g7AlQzKRYnnhNd2yS3H6OaLeH2+klpK4xcv4Krq52CUU+2Uv4yJLlukyq2XzLmBADWSuWGABJSXCAPwKq2lhcntsLyPQHphASXnDuzjsTGFnuPnlGNp4hEoxit5lpWTMDH8csXyeWy3PvlxxTDCU72nSC9HyIkFe7lKh3tnSpfLFEsEM1l2U3EyZTLyhrzxtvvKGtMseddn5tX+XN2u51iNkXRbkTvc9Jz8gTVTJ7lB+NE9vc5df0Keq9djLco5wrszi9jq+pxez1KFZbO54inUth0JvbXtoiFooSTSdpODlHx2JhYXqBYLqsc0oq+QiQexmdx0GS0o0/m6fA0K8Wnp7mZZxPjjF08S9WgxdcZwChWl0YdOX3NRsGCgVw4QTYSV9l/kgOrN5vY3d2mkM8wfOYMMw8foNdr6ezs5u5nX+Aoa8knawRoz+VzVHx2wki2aw6nwYK9qEWfh62pOWIr67i0kNCW6bx8Gn13C0kxCC1VMOcrOIpann34GdlwjPMXL2J2OkQaQdVuJGsU1W2WBw8es/h0kt9/7Q2adEYK2SRGv52oUBh2E+0DA2irevIrO6zefYStycPQ+TFVFb9+7zHB5/NKqSlzof3MKLpAEwbp62JJ5TLFph6rTCaxdRWV0cjYGP6BAdLxOJMTzwmHwqQSScrZgsrrE/VQ1mymqb+PnmO9PH7ylKWlVVXxf3LklCr08Lc0YbHb0Bp1ap4JqeE0Gmi2WoisrTNx5z76QlFl0cXiURK5DB19x2jp7CSWTKoM25aOLjWWkvt7uFua1BrgcNqVBR37SeZ//HNMVS37hhL+iyfpvHRa2VnOfXqPTCSqcow8WjORXJqZxB6Xrl2hu72byOwKFrMVc0+XIv/v3/wcRBHeFkDT0czpC+ew6wykJM+qUiUZCWPQC6hQZmtzkwtnzynSY2l6BrPVQs+5UZWHtfdgRtkINg0P4jo1yPjcLIOtXejzVWY/u4PZYWXoxjVyuSTPP/6MAHoMNjPLoV1OvXGF7XSSxYkJhvsHOTYwQDGfV+TmztoKkViES6+/jqOjm1y+zLP7D4mGorhsDjX3TvT1M/7oIZVintHTY+rlpGWgX9nj5bUlrC472mSBwuY2C1OTitg3Wiz0v/8Gc6tLbG4EyYqditmKu2Rkb29fPRc8HlGdNiGlQTuS6ZZKsLu3z7UzF7l8fIxQcJtsNkXJaaLjRA/6YgZLLqcsr7PJJJ62VjL5LBOPn3K8s5euoeNq3ZIxLvsSKRJILG8Q29pG67FzZ2mGP/vn/y33nzzGZXVyqmeIyuY+wYUVQqk4a5kYzsEuzl29iC2Tx1gus7sTJLG9jUWnp2ewn+ziBnu3n+I1O9nLpMj0Bxh99y2Se2EWv7hHIRRRymerz0s0n2fw9Glau7vVOppLxNlYXcEshSwaHcndfTQWE+aedrx9x9CZTMpSWogqZVaiE1s7jbJZNkoBiBDkFQ3lfAGceqafPGPqszvYCxocBhNre9tY2vz0XTuPucnNVjDI/twKlWAEfTjN+YtnSVLA6HJw4uxZZW9Z1ut5OP5MZSd+7/u/L6umsjysSOGUSRwiQFsxUSxUmJmdZ25hgfaOTrUPlP2MkHay95EXFHmpkqy7zc0NnHanUonF0xlcfh/dvT1KDShreF97O9lolI4mHw6LifnZafRGLQ/HJ7nzeJJv3bjBaH8PIycHKaYTlERxb7Hw048+5dM792huDuB3uGj3+LGKbbxG1L5pRbadu3BBEYqSVyo2ngkpSjEZ8fn9ShWYSqfVHnWkr49uvx+TVHpWqkqRJk4I0URSqRez+SJmmw2bw0EskVD9k92PYNqP4ayUses1nB7qw2mxcPujj9TzQmc0E9eWVJau61grofkF9qdmyGUjtPd20NR7nHRJ+s2OxeYjnymzv7VHKhqhmEnS3uoluLlIKhXG6rQTTaUZGDiBrmrgzoc3SYQjvPXGdTKJqFIgHR8ZJhYO8+jRUywWOwubWyQcZsYuv4ZR8se1BqKhMHPLS/jaW7n87g0ymgrpfJ6uji5SkQRk8xiiewTv3MKWL5HL5ElZjHSdv8D83j7Nx4eV0j8h+xKdlv3FJUrBXTLbQexWvbLL3dmP0tw/yG61QsZpVQr1yNYu1mQOp+SMyrwObtBzfBC9p42J1R1W93awNXmV9bdG3AbKZU719RFbW4VYVJGMxXiE3o42HC0tas4+np3B19XJ9//0P1XFSMqKu1DLtNWL44fau9QKJMU1pFjVKRf0L764xbHuLgYHB1hfXVWAhIxFeYmXr1WWSbGWPb8qRQXT82qsOBxOBvr76WoL4LGZ0VUKlPMZlQspGYxpeV5J7rBkRxpMrAo5ajbR2d6uCgzlnUKIdnl3kZiEpeVVzFY7mVwBea84PdCDQzLhNWUF+kjRTo1grBDZDZHK5GhqacXocJGRYjCzBYuIZPdjTC/Ns7a7xbtvvUVwdVWp+sXVYW5tiZ7uY2p+ZJMptA4rZqeNhEQ3VCBX0ZKXvGqrnftPx1ldW1H2130+D5nlJeJTk/iLBUz5HCmDkYE33sDV1s7+XgijzYGjJcBOLMovb32m3Bi8Yg3ssON3OTGhwWKQe1ImmIir4gLrThbzdhJ7SY//7Akyx7xsFlKk81l6fAGl3t9JhLEUirQ5XCpHdy8SUXNQbzRiMptrmTGglKDyPiP3sa0twNz4U0p7+7Tp7GhjObX2DF06ReBUH5pqntDz5yTHZylFElg9XlpOnaTgdLCbzLIr6s5yidOvXcThdqAplVh7Psnq9KyyT5Y968Xf/S45cZm5d08pQtubmnBYpHI/q7IM/b5mIlv75NJF7Mc66XzrIsY2L9lImN07jwktrKK3O2jt6mN3L048VsDjacXh8DM/t0AwuInbaaGz3UcuFUavKzLUP0QqomdhaYeiqYTZrlPrx+biNF5xOcilsDb78HV1YbY62N3Y49rYa8ytbGFualFZzrOLM8yvzPD2+29y7cZVZRdfrBSUG4/sMzQaAdfknVzeCwWM+ypH6SiA/GvgzSssUl8GkhysBn8pGNqQBfgl8PN1i6QaTtFAjtawi6MJxpe3rUYwNoI3jeq1w4ifg4DTYQDZr33vhXVaI+Ba/0y9Pw4jGBsVjPU21v89UrHyglA6iK/Uz30oovj/cQbjy9pw1P2qVGSH9HWCUYBlsUjVG39zgrExC7QRf2okkQ7e/5cRDY0/a/y9g+P1y2t/4Rome6rDxlkd+2q8j1+OmSPEuvU2HAaCvgrIbBxfje1pnBt10uUgsNv4uzXM8CvSVNr8H1LBeNRYku+/SlX4st/99TWmtu4cBvQeBnR/iak2FBYcBMCPAo3rxzv486PO/7LrOOpnLxvL9d85qOQ9eE2/zXl/m99pnJON8+lloPthYPvBedn4+wfX1/pY/0366bBrO+y49TnRSDDW8w5fVsBSX8MPm98vVzDWiEUhnuTfp0/HefLkiYoPuHLlinLGk3YKhlUjOGtfWyxm5Rpz9+5dlVfY3d2tfl5TKtZUiPUxKZi9EFnPno0zNjZGe3u7+nm9uEiOL9cof6VYVGIJlpaWOHv2rNp3H+znxnVvbm6O8fFxZXf63nvvKX5A2lgjFw2KYKu3/fnzKaanp+juPsbr1994oW6sEaXy/JA+cDodigydmppSe3gpvB4dHVGRFXLc2torBGMN/xSy7t69+0QiEQKBAJcuXVJkp5CV8m/9uqQt0gfSX1KEK1njp0+fVu2uE351dadcn3zvhz/8oTrH6Oio+nvwT70fhBQUNyEhMMXa9eTJk4pMlOuSQiThEOTaBOOS61pYWFA/l/M/evRI9bmcW9zXJItS8TYiIDnkT30Nr5NP9Xvc+Jw8bH1snKe/KcHYOBcbf/dlz+bD1t2Dz5vGy3vZ80BFhn0ZEVh7N2xUpL7smX7Y2D1YSFefu41raGP7X7Uuvmyt+ybr4FHHP4xg/LW90f/yL35QnVtaVvk//+V/8Rc0eZzKXlAyGKW6V8hFUSEFNzfwez1YLWJ/VVQ/q6erKkLvRb5AbbNb8xcWtrxeASCdJhNHNuUyUIslkUzXH7o1a0W1CVSsu+rSLxeOWmfWF6SvBvbBRb62ENU9o2Wy17xDRQ0glc9iGybFmHqp8q3IGbSsrm/x0ee3MNgdXHn7HUUwhhMJTGarqkqWSgOrqAqyOeKxKD6vV+UMyvUbhbSUDJAXisZ65qNkWNx7+Jil1Q3evHFD5V+tSp5Qawt+r1sNvqWVNULROBabU+XfKOvZYi2byO31Eo3F1CKyu7PN2MkRpVJJxWKK6NtcXeW9d99lYKBfvdxKlb3ZZCCXTqsXJjm+ZIRpdDoMFgvJbE4BYmKJKv0rx43FEyqLMleQLMaKWvwcNjuVUkGdx+d0YpAXtHIJfSrD/Q8/VuRf24kh0uUqA4PHlYWYsou1GMmSw2bWE9/ZRpdIkQ2nuf9ogTOvv8l6MkzWCBaPk46WANMPHiuS8bVTY3jdbkoWA1vRPSZWF4gX80qV9fqJUbqcbgzVKulyUQG0ZQF38hWsWiMuiwWtKD0MFfIGHfFiFUOhQovezId/9e8xazV09x2juasVT8DPxuYmP/r3P+Tta9fx2l2qYsMvgFSTTwHPU7PTFEpFVTUyOzPL+++9h0bk7eI7jkZVRqv8AquEBJcUAFPNFnj48edMPHiC3Wbn1NVLDF45R9FuIC0E3uNnTH9ym76WNnQ+F+feuo7B6VD5LotTC6xOzaEtVZXt5ehr57AHJNepqDI5tfkixVIVg9mKqS1AQUCfUpXw2iaVfJG2vj6EySuZpJJliwe3bjMU6GC4p5/l5VXS2gqD589g9XkoS+ZcrlgL7TXpwSzWW1plsSRKi/lH46qKvWdgkESlTK5YoL2vT9lKif2l2CPoZEyJzaRBaqMrCnCx6DToxZJXC9lyCZPNVtMxpvMUhIzb3KHV5yOTiGP2uZVdptFpY+Kjj1T2kstsUzl3biEncjmcPh/pbFoBwFs727xx4wYbC0tsLK+gEWvXjnbMDjuO5ibW9veJJFM0t7cp4rz3+DD6coXkzh5z48+Ih8IE/E2KHImXC5ibPFx474aqXHp674EiLV974zquliYqssFZ32Ty3iNODgzRceYUmlKRSi6PVmemFAzz6Gcf43I42c9lMHS3UG5xM7O9we/8/vcxaQTYSZBPJ7BjYOrz+2S2QljRk4wlMVnMTC3M0jPYh8lqYujEcTXudW4b5TYfWrtVZZbKuJcK00wm96U9weLsDF3NzbjsTp59dgt9tcrg2AmWFuYJPp3FioFTFy/i6uuAgIf9al7lC+pLVcxFDTatCXIlysU8lXKOrKaEweOgajOpe1jNFbEWwJApcv/nH2MqSY6sTWVgmew2ktoyQ5fOM7u1ycTEFNH1bd4cHEWfTJFNx3F0+llJhQiMDDB85QqFRIbyxj5Ldx7Q3N1O60Cvyh2Lr2yyNjWviK/mvm5Gv/UmFa8LjEZFqgm5P//ZJ4ycPoPf6+PmL36FxWbjjd/5gJJOqwh+IRSVOrZYppzOqQ1TolgkS5XmpgD5QpEnj8bZ2trGbndy9dp1EsmkcvU6eWoEm7J2EHu1EoZSnlI8QXx7l3w0ytzcDK5mHwa3A293m8qkTMuaH4kR3t5naXKG3dlFRvsGlEK2q6cLl99LIZEkvRFUKouMUYN/ZIDAyUH0RjPJ1aACtMuxGMXtEPrWAI9XplWu55mzF9h8+Jxnj59w7s3rJFIpFmbmVPuWg0G0bg+nz5zhzKkRlUsWDe8r9aDP6ybQ5KPV62es/zhPbt5ROW6iVOs/PYzdauP5L7/A7vWQ9tsZ+t47TO5ucryjF1tRQ2h6URGMnt5OctoSwYkpjDthpXoP5TO4u9ox+7387Ec/wudw8d63v0N8YYn5yUkVYh4K7WPyehh55x2lTFybnKGcyWJCx8L0NNeuvc5WcJtnD+/T3tmh5vHb334fV2cbqf1dkqF9Rb5vL60qG2qVAWDSYxkbYCcZZXVpRUwGKQiJHMuqsbyajZORYhyNTtlpe9tbWdjaIhaO8vq51/jOOx+gTWXYi+yxEt+nZaATn+TJijpXzAPEckVTUVk8ojTNre8oAj/QdwyTy0IilaCQyipFajVfYWZzlbihzMBrZ5ULwNXzF/FqrGzdG2dtco71vR1SFi1v/ukfKhtRvWQzyz5B5m5wR/0ra2V6dZPkwgZWrZmMXkOmy8/A+bOElzdZ//CWyuRL6KuYOgPkHCYGz55ROZwiC99+/Iz5ySmlWG3q7uD41fPovS5yBr1SJ8n4Eqt3+WswmpWKXFRAUjwlRUJiIyh7E1m3M9qsPOjJLG+zNzFHSNoluc1tfiJWDYvRHbqH+nlt9Awug43nP/0YfaHAmbFT7CcSivwcOHsWg9vNrz65qYpWbrz9do1wMRmUAi9XlBxoeWHSodOb2Nnd5/bduxRLFXalgvNFvoRYFEv+Wi6XJpmI8+3332dwcJhVscnc3kFjNilFs1jry37GqtORi8UYHexXCrXPP/1Igd7JXIkHE3MMHx/ivTeuMTLcTzaXUqqoTFksxfd4Pj2HHh1dzS30t3fittmo6qqkCzmlfjZZLMrFIRKPsbi6SjgWI1ss4m1qUlazQhbKC9hARzsnuruoFIvKXk1s55WiU+xyqpDKZNkPR9TvR+NxtQ5ZxOBhcY1CcJvhjnZODvZgNRrYWlgkHU2oY5i7WgicGsTW4qEYiTB3+x6b68tcf+9t7C1t5FN51pc2EA91+XpzcU3tn9LxmLK3TGXi9J/oU1nGxWpRFVhN3rxDZHOfjKzP+QxWt4Xu/m6G37hKOhTi5ocfY9Ca0VltpBwWrr39NontfXw2F5lUmgJVVUyykQzTNtCHt8lPk9tPIZbCIbqojRVik88IBbeUraYo1AYvX8EkOXRuJxG9loeqOKGfgNWGIZUhtLqE32HGjJZkNIPV00RUtvGBJspGI/uijhSFtcNFLLjJ9OxzeoaPU7H52BS1szio7O2gMRlobmlC0v6uj53GlM2y8WycyMoy2kyaFo+TZK7A06UViiYTI5cvceX9d4mLHbvbpRQfqhpZ4nclmzmTUdXHm1vbbO6E6OntV9XO8/Nz2G1W9eItFckOh029s0hOuuyhZK8u7ziRjBQ7VRUheOvzLzh/7qxKqWv2OOhqbVLFTTa7Vak0F9c2iKayioRscjrIZVLq2LJ/FlVfvQhTHAWy2TxTM3PYnS4cLrdyTmnzuqmKCt9ipCoSaHmGKa/REp9/8inb27ucu3SF/uGThFJptqMR3FoTybUgH35xU8UP/Mk//iM1Nqcmn1O0iv19lfZAgK6mAKVUBo1JT7pS4taDu2iMJnkskxKXDbFwRkNoZwevyUCX3YYjmcC4vYslGsFRLpMUtXVLgK7BIe5OTGBrbeXE5UsULCb+/uMPyRRy6DRVRSw6NDpKiSSlaFK5VKyEdtkIh3CnYNgeoNniIe41Ee10syPUZLVCu81FqVolU8xikXiHWJxCpUJnby92r49oJk0ql1N7RCkKzWcySnUohZjjDx8qZeylnj52H00SX9kiHArxwZ/+IZ6TXazPPmfnyVOcoTQ+vZlsqULB46Dp7GnsQ8fJKdsuKbTTKXJa7ltqb4/5ieeKjE0nEkqdef7SRVW0sruyQbPTw8rjcar5rCpWOzZ8HHtHhyLlLV0dmNubVbFZeHGJhZ98hCadI2+24JB85ry8u9rIZqrYbR71LMymEmSSUXLpMIVMFKdNj8ffRE7vI5yRIkgh/KP0dDZTyiXIFpMYmx3Mh7YYu3aFkdHTZHeiNBuEgDZh8PgpazR8/PGv+Idf/Jh333+L4ZFBWlp9mEySvSrV7bUIFKEUlSWaVqrWawTjQbCjDh42grMKNKq9yn8NBPymYPNhQO9BoL0RND4IxDTiA3XQt/EztZ/XXJEOHqd+nqMAGHnuNoJD9bYeBtbWP9dI/NTP9zIwu/57jRapB8Ge+vkEOBXQVYq3FUD1EtXjQRCoEXxuBP9+E1LiYF/XAcPDyKlGMLGx3+ufbcyEOux6DwLvh42Jr36vRiDL/BVnKAXGi7uDyaRymM1WGyeGR5SCRfAqwWDqQO7LgLXDgNOjxvVhoP5hwOJh5zus/9TnXoDZjeDlr829F9FCjceog6EHx91vCzQexOCOam8jINpIANQB6YOkaGNfvGq9OKrtB8fvYW04CiQ/eMyj2nDYGnDYMRvJkm+61jS2v3HOHDkmXoU0/5Y/P2z8vmp9bDzVUWtA43PkqD45bG4fNv8PAu71+/Ky8fiq7jhsXB31TGo8X+OzRs5Rt7k8eI2NbTtqvB21VtY/Xwf56/Po4Np5sF9edc1f+7lSMNbEOjViUK8sT4Vg7Ozswu32qL2Q7IXl5y6Pl3g0qkg7Ud15/X4ePXigSC1ph5BwQqzJ+iq4uhBX8vurq6vK4WZudlZ91uVyqQJUOZ/8kbVbHmfyjBOlnhCX6+triuQUIuzgOKr3s7RJyEAhGEUZKbFn0g4R89QtRWtFTLV7tLm5xcbGBn19/Xg93lpsmCIJ86ot0g5pczKZYHZ2VuU1iiV5b1+PIlS/mhO1r+R3JRv93r17qh3y2aGhIVUIJ++V8iyS65d/hWAMhUI8ffpU9XF/f/+Xak7BuaTd8hlxBEolOyuT9gAAIABJREFUEuozEi8iWP6pU6eUc0GNMK3di/p9lzZIX3/xxReqvUJcyl+5DkUci5JScTW1eyL3Qq5N2iUErvSHkKPycyGJJTpEii2PskitX/dhY/vgHGkcay9zpzjsWXBwHDc+B+v3v/5MaRwfjfuSg2182Vypz+HGz3w5Z8XZsqHf5XwHz31wTai3qfG665+pj7ujrrvx+fmbzOfD1s2DhSDf9HiN/VA/RuM69+W5/tX/8OfV2YVFDCYLf/GDf4rf7SCdTHyZwSgvs0Iwbm9t4vO4FcEoQJ28FMvMrEtw5eVdEVuK4KsRjFptrSJX5NXyfxmsFouVpqZmpQKpvcB8RSTWbBm+UjK+mKbqn68GQ+2F4OCDvXHw1i9Y3WRZHKWqXV5ypKpAWQrJa5IyF1XWSJIxliqWGTl3kZmVVZK5PBa7XS0IbrdbTcbJ5xMsLSypjJ6KLAx6yTrKYbNYGOjvU4pPOaYobGwOF/cePuHZ1DS/893fU9lZs1PPOdbZxsjwcQWMzy+IRVoJjdZAPC4VskW1WNgcTjw+P9u7O7VKD6mglrZ0d6tsxOjeHmtLS8TiMU6MjiirMQFMCpm0AsC8bpc6vlitCmhdeWEDpxUwQ0q00aiFSBbNvf0QqWwGt8erbIUkv07ybeanZ2jx++jp7MRhsWJO59ibmqMkWYYdbcwsLeH1NdHR2YHObCJdzbOfT+AWC0fK6DJ5Hn9+n5bmfpzNrSzvb1M060iXcqwvrxEL7vCffPBdegJt7AaDGB0WCroKk8vz7CUSCqgc7Rsk4HKjK9UqRQXUFOFeTvymC0WsEvorNp0FscI0UpKKaKm43tjhV//2r/G5nOSqBfpPHWfo0lk+/cUveHz/PsdaWnFa7ISjUYavXKZbbCu9LgWAaPV6FlcW2Vxb562r1ykm06xOz1CIJmlz+7BJqLEoerUVLA6HCj0WtdnTR09VJs+VD97D6neR0hQx6/U8+ugmGw8mVI4MLhsX339H5crlK1XWVjaIbu4qglGInuELp3H5nYJ8oSnkIZNVlqUFUcfYreTjSZX5N37rHtG9fd79kz8SJzqqdhPpWIzl5zP0OJvQe/08uX0ba2sTxy+eVTlVKmhYZ1DkhViaFowo5aAAVIVIXIE+Avi6A80q51AIApvdQUdbB3qNnkImq17SDEYjyazYMWoUUVZNJSCRUBmXBZHia3WkE6JAtTJ55wFbc4t0NLWQSsaxOmxoDBqVjbO8skQykcDjcKEvVtGkC1QjKWwaPVaLhYwRvpgZ54M/+n2aO7uYe/AQ5J7brSyuLNPR168yuBaXl/E2tyj1rbu9g+jcIrvrGxgqYpGaw+P0kM3kVBalZEIeGzmOodlHJLSrlDdNbe1oMlliwT2l4lidmVfqmbLHppRqWr0FQklCz2aJLG3WNhcmHRGrluV8nOErF+jtH0CXL+Ey6KnGY2gNFgrBPZm26KTvZU5lMzwef0pf7zFS4Qjp3X3iwV3S2iqv/fkf4+s7pixgRQUqFnzJXI7O7i5VtDH9/DnNTqeyBS2LD7zMYEOZUi5NLhjGkC1jMVkpi+2qEPW5FM62FqwOh1rnxPZTQHYpYsiUsorMFkK1lMtilGxMgTZzRSqpHHc//RyLzqiKL2QtE2tJsY3oOzXCXj6nVDJOk5Uelw+/yUx4bwuNy8BGOoKnp5OBsTGKuRKp1S3GP/mMnuMDWJ02Zian6WvrpJItqPXI3t6Crb+TgtlAVYKqBYyPJlj+5HMGTpzA729ifWGRQrHIwNgIVVG5mg0UVc6sZIDqMFQ0VMsV0pUieocVvVaUJWXyuSIL84vc+eIuH3zwHVVxJVVZokYeO31aEcxWIcaLOSjk2VtdY+bZM1Xs4hF7O5eDslFHe3+fslmV7EcFJm9u8+xXNzGlcrS5PLR1tfNoehyjw6pU2KIKG710CVNnm7JmEzBDedwlkszfukNqLcjpN6/zJLxOzqjj2utvsTMxSyYSp+v4gLKJFltfIV0wmtjci/DTn/0CraaC1WTA5/eQTMTw+70qh62jOcAf/9lfsPjxLfZXtjBpdbT1deGw2Zj6/CFYLZTaffR953VuLUxxfmSMFosLY7GCPAty2RTy4JACg+mf/1IR8SfPnObx9JSy3PQHWlhbXqVJLCBNVgqxuHoORcMhCiYDY7/7OxQlY1SvpxqOsvDkKbFIlEvvfYuFp8/46S9+welzZzlx8qQC6GUfsTTxnNTOHn6TjWImpzbFq0vLRHNpmq6dpv/6ZULLa+wGd3BInlgyR1N7B3v6quofk96kFPc2j4e7Dx/w9PFTpST/R7/7fVX1WNKU2c+lmFqaY6S3H3tVi6miQWcyUJDiBmkvGsZ/+kuCS0uMnT1Fa3c7E8/H2V1cx2Z3M3b9TT659wVNx9pY3t5Ultrt/gCafJW98Sl++Xc/YXN3l+GrF7n2/W9jCXjJVfIgGZjBfdbuPlZkp0HspdMZrEoZpaH79Ci6413YfT5Ku3H2Pn9IcnVTrTW918+jbfOjEwtBcUOJ5Zj++ceE1oNorEasxwKMSn6jzBezDa1ktsr4L9XmgnKyq8jtlIwI2ejIciKDTwpByiRyMZqdLnTZCum5VbbnltTeon2ol8cr84RKGcxuB9l0hvOjY3jcfiZ+/DOCMwtYXW6yBj39586pTK9Pb9/BYLFy7fp15eYghWJGsx67qKKyWapVLU/HnzMzP8fE1IyyAPZ4fXh9PlrbWpXrwuLCLBvrq5wcHubihfPo9GY2g3ssrq+rbE+jFKpotSSicUYHBzFUxA7QiM1sYH11iXBol6WNbf7h0y949+23+e777+BzWslmkpitkvemIVeqEgrHyGfzeBwOWtwuLLKHKBdqORpCeMpiIgRsoUA4GlM5rmaHk5b2DmVtvLK+pixqhGDs8nlVsZXkXss6LWpMtT/TaFUhRDKTZWMryOzcPNlcjiaHk3IwzPyjh7z/+lUMugqGSpl2h5vJp8+wezwMvnUNc2cATTZJNZkmu72r1Nrenm6VES7W9g9vfobVZFXP1FJGsv2MKsdTriFXKnBeslH1VRLBdTLxJLvrOySiSUwGI9lClnAyRO+JfvydraRzGaVkymSLtHYd4+HiAoVKlVwkgdvqULb3/aMn6Tp5nGA2wd///B9URtU//v4f4GlqZf/ROBt3bmPLJNiN7pPJ53HZnLjaOxm48QbRJhdzySixWIr+tnZ8JjOmSgmLtoxZxqPk78ZyaCpGqi6vSPmo6kRVnlW2l2a7nfjmKjuxPZV9m66a+MXn98lWyzj8XnV/To2OKEeNM339dNkdrD19qmyZhUBK7O+SKVZJVvUY3R6VUSqFXRWzCa3FpOzF5eVe3hXaWlsxGmuVu4srK2zvhOnu6VNEogAIP/nJT9Rz49LF8zQ3NzE6chK7zaLedwzyLrO5wcZelLbeQdKZPJ/d/Ay3y0XA76Wtyctwf7fKmRZBfkxsmuSZL2vesWMEnBZ01ZIqfDDqDWovJNXMQqpLhIS0J55IKicUk8miXuq9DpdyCkmnk5jNBnHdVGr1ci6n1tCd7V36jw9j9fh4vrjI1v4+rV4flgp8fOdzBkZO8r3vfJdkLIXZZuXnt28yv77CuVNjXB4+hTZbUA4oEgfwYGVBFe4YTVasdheVqlZVO+9vb2PI57g+OoIuFMKXz7MzMYEulSady+Pv6cHb2cntiQnM7a10nx0jZzaysL1JU3MzFrHKzxXw603E1zeZ+eIBxkSezWSUjXScN868hldvI5PIYBrsJNZkJRiLUM7kON8ziNPrYW59EXu1qoqDVjc2OTEySnN7J1uhffxixeXzEYqGVWGm3+NhZVEI/QjvX79CdGmRT/7ND/FgVO9TJy+fIanLsfjsIaWdPVpLOlUgVtLqWMun0XS0ceL1G9haA2pfLsUa8uwUMnhjYoKpZ89YmZtnoKtLFdGNjJ2ic6hfOY+4/QF27j1mZ2UZnVXPwMWzuAd6lX1tUchtbY2o1MQSLP7iU0IbO5RsdvqGTpJJF9nbjeN1tdDT2c/m6gaVQh6f00Y8ss3m2jzFXAKHx83w5RuYO3vJ7AfZWV+lpcWP02MjHN9D2+klZKzw45u/oqezhz985zvoYkWKomwV6y1NDWD6q7/+tySSEdweG69dOkNbqw+pH5Y9kShr5blSkWpUsdxWDkNfL/6tOwYdrGhWYI5CUr5OMH5TEOOwzx0FuB4E4w8Cto0ATyP400gw1nGGOtbwsqr1ehF0vY2NoI983Qgc1c/XeLz65xsBnkbQuBGkqhOMh/VH/brVOra4qNQijQRjHchqBJcaCcaD4OxRgPzL7tnLCJ7DAKyX3UM5z1EEY/0eHgTKDh7v620V7ElUNSVVHKSuXaNVOVtPx59hsdo5PnyyRjAajMo27psQjAfB0aP64OD4aJw7LwNcXzlHFFT2wj3sEMvig+etj22Zy4142mGg42Hg7VHj4mVzpA50fx2/++ro9bFbV15JW76KV/qqiKHexpeNzVf1/8G5XT/3YYBx43g62D8H23AQhzzqvh1FMDauW0f9buO1/Tbz85Vj6T/ABw7es4P9LD+vj53G/j7q+ur9V2/qwXF3kBxonFtHrZvf5LK/ybhqXGMPPgfqWHjj+DusLxrH0WFrcr1f6uOl3meNa2JdNdV4Xd+EjDjyGiWDUQqMdCIuqAmHpAhDCLPm5maSyTQtEs+wv6+sSEUZJ0UugrmIEvCdd97h7t07KhJNyC0hzURRKKRg3RJUSMeJiQlFZi3MzzE8PPyCYBSlYW2tqvdHLdtRp5R+wWBQFdNIoeihc0jsoA16Eokkk5OTioQT4jKdTteEEi8yGGu/K6pDrSIBZ6ZnOX/+PDab/Ut1Ya1/agpG+VqKEoXgE7eTa9euKcKtrEjQerFSXQSlUfhIMLitns3yWSEixUGwrnKUPWAtl1yr+kU4ElFoSnvForRO2sh56xmIykWlVFJWtQsL85w/dx6H06kIwsb5U/9a1lRxQ9wOBrlw6RJ+v1854qnCG3F8LJfV/VAEpUbDsuyZ02m1l5B5J7yE/FzwT2mDEK3KOvcVfw57Th/1XDpsPjd+tvFYhz0PGudHfa41rjH1MdRYCPebrKX1+9D4TPtynjYQjI3naWxHfZ42zt/GvUD9uHWy+ajnSuO8/03af9S6WVc/H1yLX3XsxkK6RoLx4JDQ/E///M8UwWg0WfjBP/0z/B4HmWQCn8+LSQLwqhWlYtze2viSYFSewVoJtqxPqq8sUuu2IbVBoFXkovypE4x2u0NVPpRK+RcZDwcJRsF8JEOgRobVLvQrK1V5wVcuei8UjvWOOGyzpr4nfssyGWRBEdWZTKjSC09jvQCkoi5aYmlji/6Tp3gyOYPT6xfzQFpam+nt61WWSMvLK6rqQCZZWqowtBoKuRxWs4meni7sVmstlzGTJ5HKMLO4zPrmNteuXVcAdHgvyLGOdvwetwI25OU9V6qQK5TY2lwntLeD2WrF5fFgslqVZZlkPOYzaVqbmxjq6cVjs5JLJjFqtYRiUT69d4crV6/iFR9onZ5iJqOIN/Falko8m9NJWdopQIRs3qq1SlSRQgtxsLi0pP7f2dVJS3OzquiulIoqi1Eyi1qbm5UFpoDSRmH3qiXimRSffPKpJNYokFFAeSFvQpUsBodFVQ2XE2k++umv+Ed/+gP24kk0FiNb+3v81d/8jcrBPDM8ooi+Vo+XqYkJlRt59vxZJCszHE8qoEkqt6U/pbpdfKXMJhOJTIpARzt6m9iwFdCWShhLZQzyAJQKm2yRmdv32VtagWJRVfXbfA6GT4/w9z/5MYGmJk70Dyh1ZrFaxTM4oPJQZAwJ8JnNZJiWh9HxYaWiKqYzTN25z65klUm2X6msCBmTVH4YdUSyaZW3J7lv448ec+XN1/GNHCcV2scuqrXbD9h6/Byf0YqvpYmus6Pou1rRuOxkpFLyBThcfaHiqVaKipBKbG3jFPtFqSyxWtCLZdvCEsaqTpF2pVwOe4ufittK6+iQmgtbEzNoQ0kCncfImvQUBZgONKmcRL3OoM4lhJEcL13OkylkscrDOZnBJmNGX6JikNDjEqlEiu2NIH2dx2hyeqnkCxSzOZVjJ5lbZpedKmV2xydY/ewWZr1BZeCJWlaUjO3d3YoUTSmPcjuJZIxYNKLycowGPd/+7nfRWszKtlaKFIQEM1TNFNf3KK5uYGz2cn/xOc2j/XSfHK6B6OmsymgS8tvX1sZmOMz8zAw+n5/z5y7gbmtn6/kkm4tLOM0WImIz6/JQkIBli4VQMkbvyRP0vX4VygWKqZTK29tfXmdpfIqeplbiuyGcTT6mU3sMXjjDwLE+9lY2mX8wjt9iJxSNERgeJFjNYu4KcO7qZQrpLJpUgeTKJtuPnyq7x3A+Q9vJAbpPj1C06Cloqzx68JA3z1+ksh9l7qMvCM0ski9XiPid3PiD79EUaFNz9MNPP2Vpc4P23h6Vbba8torNbOZk/wAusxWnyYhVL4o9Dwa9hdx2mOcf3iQZiinFg4B1b/7h72HqaCZLBbtsPBIZMrEETTLuk2nMYl2dzRPb2CCdTuBqDWDr6mB16jlWtxu3z6cUC2Jdp91PcO/uPVJGPeYmH9dv3CDg99WW5GpRVcuXZWE1mZRNo0lvYW9uidkHDxkYGkSj16l8p5EzZ3C7vbUCeMnTMqBAtqpGW7N1FEJuIUgyHMFqtxOOhDE5bfgHeykKeaoVkkmIsbzKlnLozMqGt2jSUDRrKOaLCiSwWu3k8yW2Nrb42x/+HWOjo/T39nH3zm2GBga5euUy1Uya4NQkdz79VNnTvfX661QKBRamptVaI+v9m+++g6G9g6rZACaDstjOBrf49N/9rQJF/U0+ktoivZdPKxWXIVdGI4qWSBxXUxPhZIJAoI2K5M5NzVAKxTl2dpRwbzOPp57y2muXCTh8lBMZHt76nBa3R82jqbkZLr3zDoaOHibv3FO5UXadVmXNifp9e3uLv//Jj0imM4ydPqM2pvt7YXr7+jjz9usqiyy0tMHmzi6B4QE8Qz18+ug+Vy9fVhZ8sgm1mSyYixXy87V1Lbg8Rz6Voe/yNaZvfaHG76V3bnDn/j1W5hf4/tvvkg9FWJufp7nJT+tAH5beHqomA8VYlPDaGvPPn6u1/eKNt8mWK9x/+Bij1cLrv/8H3P3R3xLb22Wko4smg5XV+QW1ZokVcXBtnaKA8M0W3v2D7ymV69P7D+loaSe6vYvd4yNSLmP3+7hy/XWyYtktFpMGPfPzC/zil78klozjb26muaOVvuNDZDNZJu4+ZKClg3ODJ3F4Xej9LvRWA6G9bbxmK5n9XUUOF8Ih7vzkp7RgouR24zh9ikfTk7hcDhxWK6dGxlSBg9/lIRqJMj45id3t5vqNN2nt6lYqlHgphcdup7C2w/ath5T3wjh9LpX/6fF4iBXztJwZxTTWR9VgoBhKooslKUUiar2oOK1gsyhnBLHOlBzO7YkZ1qbmMNqstJ7oJ3BqgILFTA49eoNZEYxGrZFqUYpsahZgBkXYVMnkM+hMWlUII8Ur4nQvFsDavKjOjWiLFZHdodHpqebz5DJplUF458FdwvEof/BHf6zmwUf/6//B4sYGzq4ubB0dvPV7v8ftJ08x2xyMjo2xurykFP9ul8zXEPNzs6wsLOP3+ekbHCKdK/Da1WtEYjEikSiJZJy93R1mZya5cvkSH3znA+KhkCryKmv0qoBBLE5FtSovT9tbQa6cP0+T20NB7W2MpJIJZmamVL7iz764wwffeo8//t53sWmqak036Q0YDCYqGrGO1ag8QeXSp61SlaI2UTDL/lLsu6VYQYqGRIEuL9CicNDqMFlt6v/zS0sUyyU6/H6aRNGml2dojuWlJVLJlCLzRSEtxSCS21golXk+OamO2x1o49kXd9jdEheLq2SyMSzVKkMdvSw+naBoNtF/ZlSp5KrbIaX8r5ZLaOySWVthYuY5vrYmCpoiDpdD5QvL+i42pZV8WdnQJhMp/M0tPPvoY5WLaDOaaW7vQHYW4gjQdayT6ckJHj9+QHN7gN7hE5y8dAmt10vV6WJjcYm7d+5xvGeAaqFMJBIj0N3N8OULFLVVwsk4ExPP2FhY5sLwCB6NkZU799Al42RNVVo62+n0NpMShd1r53kQ3uHB8iJXL1zCZ7XjMggRVqFcygo/o9TxkYVNtiYWceitanzoLGZK4gJit9A/NoLOI1a8ZXJGLVmNmV98dofHk5P0DA2xG9onn8lyoqeX0719DLe1kdrYYHl8nKmH93FZzLz9zgcsLG0TyWYZu/oay3vbaBxWkoWcKioS21sBSq6//jp6o4GZ2VlFMksmosvpobevX2WOLK+u8OjhQ2ZmZ7h27Qpnz55RLgpSWCn584tLi2yH4rR29+N0edjd3Vcv5uIAM9jbjc9hUTl4sViE9eA2+XKVnFjRmoxcGO7FrNOqPaxFHEZeVHVLBXU8EVe2T4FWsU4tsbe/x95eiPa2DpqaWnA6bVTKUmSXk1wErHojBinklFx5k5mdcJinc3OkJYNQq6H3WCfhdJJHz57R29aF02Rn5OQoD6efs7y5xkhPH12SmxxJqvcMV0eAmUycZ0vzat81duq0UsVLdfnK0iIOs5HXxbq7WsFWLJHb3eHx57dqxQlXrykb5WcrqxRsVrJmI2mdlmQxj91ihXSGTquDCydGKQd3ufnXf8egL0AwFcXS087YxUvKBno9EmIuskO8WsSNkcTiBq0mOxfevIqx2aWyn3ORGM6WNtL7USbHn5PK5ekZHKC99xhf3LvLzPwMbW0tSsX93js3CMd2mJ+fIr26jbsAoz39WCwGgsEVTNUiAcn9iaXYW1lVa525p4O0ZOTkdcrdxtriBynaDO6qPs+mUuSyaZ4+eEhvewddLS2sbKyym0lg7e1h5PIVdOE4u2srGJ0mmnq70Dvt5HJlVQBRlcp/nQaz5K/v7Kk9msnmxuL0oSlpiG2L7biXqtnB1vhz8qkUHqcNg7aM3WYgEt5hdzuIXmdSxEksJYWtdgWCHT81hr2rnZxFS8KiYSOT5NPPPiMbivP68TN0t7ejNRjJ54tYzFJ5X+Uv/8//DYOhwo0bV+nuasGgU2/v6DTiq6Gr2YhJf3zpJPQVQNwI7vza+7hCXP7fIxi/CVh8EKw92L6DBGMtu+nrKkb5/8vIk8Zi6EYQt7G4uREcPQh2HQSiGwGeOtikvveCdDnsuuXndcBKiorF2uybEIwHr7UOhB0Etl8FIDZe31H35agK+UZSoRF8r2NFRx2vDoh9E2KsdgwBxWuKFZknMo5lzyxKkKeiYLRYOXHiJCWxzhbL5gYF46tAtsaff5P2NALhjeBiI+HwTfv8hdnXKz/eeGz5WgjGg+1+FYnysva9bI7UycL6eD44L+vjrdHasRHAfVW7Gi/+m3z21/rigMVs4zEOElr1th4cE0cBwQdvzG9DMDaupY1g+287T185WI74wFF9+6r50djmw8bcf2wE48HrrY+3RmVPo7pMPl9/Fh1FMB71bD14rvrvH6VgfNm9OvL+qviAshIWCKkkxapGg5FPP7mJzS552jWr03g8odYUUbgJQSa5hEIofu973+PnP/+5Ui5Go1HOnDmjMGfZ98r34vG42muLwvDq1SuKlBw7depLIkuuRdZtIb7qzxFZU4TcExKup7dXWbTW3Q5rq30NU5T2yGcF515eXlbnFjJPXA3lWalcPl8USqmYKq1WqQ2nJqcYHT2lMPJ8vmYLW2+HsjOtlHHYHQpH+eSTj/nWt76lMCSbzaritISf+PJ5piLbyurvzZs3ef/999WxhLCTc4uKXj0TXkSsybuAqDMnp6Z44/XXa8UwL8ZInRiTtgvxKMeQr0XxKNcmBKB8v05E1u+p6jeNRkU9zU9Pc+LECfVZOZ7JZFTvM8JPNI4n6S9pZ90NoXHM1r4Wx8pXB1f/JgRj4xhs/Lo+h35bgvHg7/22BF19r3XYs1DEGI3Prcb9ZeP8/dq+7oXCtT4G//8iGOvPpVcVbBz2PKt/76UE4//43/+T6vzSirLZ+sGf/5l6QRaCUZR6QgZIfoQQjGKRKuq4uoKxls/4lZpQCB61gZEMvy+lzVVV+Vgf9LL4CLkoJKMoGFWA/Iscg682nDWmvm6tWi/Oqg2U2sIhg7v2+fqSctBO9asAWflcSdljaJUqR6oXxJZIXp/kJatUgbmlVYL7UYbHzrOxu08ynUNr0NDbfwyH06GqMgRAkMoMWYQEI5cqZslQEasis9FAV0c7FrNFEXuPnjwjFEsQS6RVBbL0ld1koMnrZLCvF6ulpoyRDEYh0oIb66wuL9DW3kFrR5uE8rG1HVR2dE1eL12trdgMBoIrKzx//JjhwQFOnj3Lw7kZ1jc3OdHfT3egFYfVTkSqGuZmicXinBgdVXZjOqtZVd6K7ZfIoQXUEvJHAFOx/XE6nCrbS6VJliuKwHLaxRBLlJFZdb3S+6JUy2ZSzI8/Ix+OMjZ2WmUY6RxWyg4zyYrkXwKZEp989AlX33tH2RuGIhGVj2Z3uhkdGa2NmyqKhNvZ2sSo0aqKYqOQpKWSIoQkWy8lYN7iMoVUBhHLp7IpRs6O4vC5VeakRaPHUqxQyhfR26xk4nEefPIZfa3tPHvwEKNBqzIYm1ubuXnrJt/+4NsEurqIr6woK1xDa4C0VqvAj3w6w+N791icmmZ06ATVfEEpRo1oaW9rVT2QSyUxywt3oUzBYiCUjmPz+5Sl5Z3PbjEyMorL6yGaSnLmzGl2VtbRhOJYBLzb2UHndeIeGcBzfOD/Zu69nyQ/7zu/V+ccpntmenLOM7s7G7HALhYLLNKC6QiRZ0q0LMs+l8q6q3Pd/WL/Yv8bdrnKkkvyHXmiRFJgAgmASJtzmJxz6umcs+vz9DS2tzm7AGmp5K5C7aD7m57n+8TP+/N+vxULyGAwq8CQ9DIB7UXHzutkAAAgAElEQVTmNrKxxfVff4AxJ8yTBEPHxhgaHuGzX7yvQN5iIo3NbiNCnoLHyvGL51WQ4PFnN0gsbvLSy69g7O1U/ioStJaAj3hxmrWySNCQkfZv1CoA3QDYtQaKqTQFmxa/SF4K8yJfZGVhCYfJykBHjwLitlZXefz4EYMjQ/QO9ZMUBpTfT2RmDqPeSDQcVn4W4v8n7AzxPNvb3lI84Z31dQXMpsIRbEYTHm8d9a1NZMR71OvE0dSEJq+lsLzD+tU7yrNv3r9Bqd6mMt/rTFZMJcjJpJovqEDuxvYOdmGb+Hxk01kGJNtGxoZsFqNWw97aGg0jI4QyaUp6nZLY1Bh0CsQXCbyF6WmWZ+cZ6u6lkMjQ6KojFYpS0mrYysbw9nTS1t1FIhQh5g/iNtvY3d1TDNTF4C7W5nq6+vqw6oyYU0V2J+cIb2xSMOhYjwVpHh2g/dgwaT2KHXvn5k3ePPsSzjwsXbtNaGFVSaGZ2lpp6u1RzBl7a6sCFG9NPCKuvM00bG9u0+B00equJ7K1g0t8xPIJLr56TgW1xfNyf36VXDCOWaMnkkrQcnyUosfOXiaufMIcRos6VhIkRLpPn86Tmpln5vZdosEAzvo6esePcHXiPgZvHUfOvoDd68GYh/ziNv/w139LWNpLo1d5WtX5vApcLGWSaERC2Wxma3mV1fVNjo2fJOEPsL+6qtigNq+HXD6ngBJhuIqsYFqCn+IlqBH11rwCQSUwllvc4faVK9isVtbX1+gdHuTEm6+S02tIizaZeKCKh24WrEUD2hKktFmSmqzyYJIAQTqTJyuJBwYTgUCIqUePScZixEJhQv595UvmyOSZ/fSqGl/b+7sZOX6UlvY2wnt+iskMuViKZk8Daxtb5GSusZhpHx0inAry+PNrWAIJwuEQ9rZGDF0+Wrs7aLS42J2YZ312iaaOTha3NhTYlYyFiW3vYopnKVlMdL99nvurixSzOU53D+Iy2bh75XPqXC5MZgOLO+sMv/Qirs5+xdjbmJjm0Sefcby3n6bOLrbnZ1lYWsDpa2ArEmJt309BxvD6el69fInt3S2cejPBUBiH16tk5BaXlhgeGKSpu535jVWMGg0ne0fYe/8qGyuLWBodSka3u7Of2H6IcDFP/8WXeLQ4p0Ckd7/5LaKrq2zOLdDR2YGttUXozKTyOR599AH6bEaBLIHdXULpHH0nTpIzmLhy7Trf+f73uf/px0qescFkocnpZnd3hxxFxSbaX9+mpCmRanLwyuU3KYZT7M4tKv89kTG1N7eRzhYpGvQ0jwwp31fxeF2anGJ+aZGOwT5sPi+3Hz9gamqKQjxFs6ueWChCf0cP7XUN7AQD+Aa7GHrpNM46u/Lc1Eq7NeqIbW4yd/UG+dVd0nYbdWdOcO3uHeVr+R//zV+wPjlLYGtbgS0iK3z6rddoam/Hbrahz8HU3fss7K7x8rmXqDPZid+fZPvxJM6GOrIinSrtXQNRh5GGi6eUv6YunsUimxpJdPJHuPvplbL6g06DwWblyNmzpNNZth5PqjbdMjqE0eOgZDaTFqazSkzRYNAd+MqVKPtCi7eECFGXMgpQK5ZyirksiorCFBOvZUnOKkn5kxmsOhOksuzNLDB1+47MKOxHwzR2tODU64nvBVjz77MUCmIVNYP2DtZECjQaVzIyshbbENZMo2RERhUj/syxcXq7eghGovz9j3+Kxe7kpQsX1MavydeoPOl+/atf8LV33qKrrUUBYQajBZ3BQkp5SmrU+L+9vaMYsf3dvThtNjXHy4Z0dX2dze1tEqUiH928idft5Pvf/lf0iNeqKAWWwGyykC9AXpLLNJJcJeBhQSVI6WWe1Yr0jVaxGNHoKGnFJ09DUWsgIWCtjCP5AvNLS0omtbu1hZ7m5oOkshQTjx8qpqHdZlNJZkNDgzT5mpRixOrqmtrQafJFxY4+Nj6Kr10kV3OENjbJr+2h1ehpGxtWHsdLk9NkHi7gRkcsEcPb24Orq4tffPwBvt42Tl14AZ1ZAvsFJXtr0uopZAoYrU5IpJVc+rX33kO3u6vWpB19g3j6+tmeWyCTKo/P9+/epqQp0jk0yPDZF3FJ0pxsXvVGfvmLX/LWW5dVgqF4FKZyWSz1HqLxiEqqEPn937z3M+YfTjDeO8Cxtm5yoQgf3r/KqfMvIqLoi9vbHH/7dTaLeR7MzXFicFTN+cI4PTIyqOpd/K71mTzh+TWWbz6iEIorNqZiMMrc4nUyeu40thYfsWKGtE5DHAML2/tMzs8TjEVxuOtYnFvgheMnePn4CYyiwrG0SCke4+pvP+T1S6/Sd/QU6d0o/v0AncePqjVjQa9V7HdhsUsbktfua2rCHwywvL6q2OayDpPMYlnDiU2BSOBGY1F++tOf8vrrl2hva1NrZAF/NzfX2dxYp6Q3k8dAZ1ePkpGfmZpif3eL46PDDPd1YjPpCYaCrG1uoTGaSeUKap47MSxyv2V1FwlUuJwulpaXVHBBJKJkjySMxvRBRvLa2oayW9BqDdTVuWgTBQCzUamLkMmgFfNTtBRkT1EoMLO6QiyXJZvP0NvfhbOhns3tXUqJHA9u3qO/tx9/MsrS+hpd9Y1KnlYTiDA2MKDk0He0eWbXVtHmCwz39CkvwY21VQIBP6l0goG+Xrx1LkrplPICF0n6bDjGyOi42h/NbWxhbGhkJ5Oi5LCRN+jVnktfyNPp9jDU0oY5mye5tIYuGCMYC1N3ZBCLz0POYmQxuMOtxw/VfsCX05OYX8NnsnH6jYtoPTblEZgOBKhzelWCxcLcEgtLKxw796IC4+88vM/tu7cYHuzn0ivn1X7y9uPbip15fuwEpnAaUzLL6oP77G+u4NJr6G5rJbmzw5bfj7HZR9OpcTErYPLD61jMNtztLSrQtr6wApm8klZs7Wrn+mef02B3qITJnKbIViaG9egwHadPUWcwoSlkwKghGo0oX1yb2UUmmUbrcRPXFcjpipglKx49WoyKla7JltCX9GKdSmBlg5W5RaXIIazVUjHLsVPjJHIZZu/eUomt0UiEktWq1D5290N0dvTR3NvPtQd3iBl1+AZ7MDkszE5Mce+Tz2nyeBRQnUpmaPD6WF1ZI5dLUSgkuXz5VdraGxDrduVRKnNNSRiMKBWZCmhQAcwqAZxqwKwSAP9iTy8SwAfBvD80yP1VzqsFcCqBvsOC808CKuWAYPWxhwX2a+8v80cl8VmOrwSIqgHG2qDZYQzGyn2r6+cpVqNShTqcLVB9fQk2CktCJNi+jMFYG2SrDuJ9FaDmd+vi8GDj84Cp6nZTW/fPYzBWAMZKG6v+9/A28hyA8cHDMsAoEqk1AONXAf1qj/mqbbw26PlV7vU7ZSu7Cf3u1you9uSXWlCtIpFaObHyzE/ib797zT8EnJCrVLxBqwHGSvC1uo9VS8JVMyO+Sp+vLseXHf88gLH6Os97H9VjTPU4VzvW1D7L8wDGZz137XhWHax+nozw8673ZXX0z/H777RB5VP3T8dgrG3vX2UMe16bPuwdf5V6qe5D1WWuZrM/a5583thR/d5r23v12C33eRZQ8If0YYnPSFzfYCrLeMocIwxG8fOTOIyAXB9++JF6JGHnCVj4+eefq+TQ06dPc/nyZf7u7/5OJb5InO7dd99Vdk7vv/++Ag2FpScJMT/4wQ9ULL2+3surFy9+IXsqfUbauRwrSXhK8UGjUX9/+OGHKsYt8JyiIFWxuStlFcBNnlmYgd/4xjcUsCYgniSJplJJRWCpvDNZv8v6/9e//rWa1yUJUa4jhCL5V9bt8ikz+GSvkFIg5Pe//yfE42XZV/ElrE5WknikKDYKJvBXf/VXX5RLylORJJVrS7nkI2CqXFsA2nPnzqnvKgCnHCfvoAIuynMJ0CrPK88k30vZqttRdTuW55d7im+mfC/HlssvCcrZL+pC7ilsR3kGeYdyTi2rXJVRJJO+5FM9z1XGysoptWNCbbuufZ+1c2bteFvbR6Qen04kewLmV4OB1XX0ZX2ket301P0PSHTV80HtfFrd72vLIv//LwkwVp77WevTw17zV2Yw/m//8U9KC8urZQbjn/+3NHqe9mAUBqMwqzbX1/C4nVgtgrqLtI/AT2WAUR5MAhZSiQIuViY/6aTCkNMegIgCMDY2+lSnLUjUS3gyX2QSVKQbyoOFeiHCODzwX1SFVMaiZRCzfEwZ1Kw1W6+ukAOS1MExkpifVx1ZgASNTjL+DVy5dpv9UIzO3iHMNheFkoYGn4doZB+9QaQls8q7ROSyhHIt94+EwricdiVhKtJZoyPDZT3lEty8c494OkcmV1Q+NbIJ1xZyuGwWLr58Dk9dnQr8x5IZJYlq0mtJxMJqMBIvj1Qmw66/TAMf7OvD5/Gozfna3Dwrc7MM9vTSPtBP3GJiem4O/+YWI7199La0kY7HVVBdKOu+1hbCcQmw6JSfmkiv+hrqFeNP6k2yUtRHgBlK7O/sEQ7sE94P4nG56O/tw2q2UDDqyem1xBPiWbZFbneP+MoaHmGA6vTUdbRRPzpAUoBhYVWk4dOPP+G1r7/O4soSc1OzdLZ3MTQ6RkoCeGYTGotBAQ3CmHSbLSozX5vLY5KBWjzXRKNap1P+NuTyaCWDJpfG21iH2WZCL1kU6RzGtLCnLCQlE6NU5Na1a4z29pMKhclFolgV02WGhaV5Ll9+SzEJ73zyKc66Oo5cukRC2mexpICku9euY9HqcAkALIOuDMQmo5IL1JnEKy6rpEaNRZ1iD+b1RT66cZ36unoS+2E6G1sI7AdJ5TJceO1V9nZ2lARncnuP6PI6sUKW+pNj9J5/gaLDhsFkBWWnU1DAt/j+pANB7n92RQXusuRoH+jGV+flyvsf0GCylz3zHHZMbQ1knUYah3oQlFzYksnZDY6OCmvOhLHBQ9FqwuCwq4CmMBjFG0uCPSnyCngQtqs+U0CXy6OzGwin4+gkq0YF4qJsrW8y2NWnZDG3lpZZnJlRPmz9YyNkk3GSu9vkI2EVwDLa7KQjUWanZ0gn06oNJYNh5Vm3u7RCq6eeRCAE+RwFXUEBsalSkbTTgt7nVQGbJmsdK1fuKLm2te0NJTXb4vNhNZgVc1ZrMmKx2njw4CEeT71iQEn7SyYSdHV2KBaqBLqlLYs36egbl9D7Gtnx7+CscxHyB7jxyWecO3FaSdtGI2Hax0aUr44AAcp0KJNje3Udg8OKp7eTklYCK0Y0yYzy2xK5iEdTj7gz8YjegQHGR45QZ3MpZqAancQPNJvE4LQrRqgs0mQCv3ftOi+Mj+MwGpXcZDocUf5kTe3dxDNZ/IF9VR8Fq5m0QYfR6SCTzXP/5h1B1hmob6EYiNHq9rCyvsDQiWHi2bRiQDX7WjCUtJiNFsXQFjBubW+bNf+OUum0GE3kjQYMHjed9Y206kyEHs0wf+OWYhW43S56z55iYmYKndfN0AtnFDtNvGof/PiXLE/MEMpmsTb5eOtf/xE2n1t5QWmEERRLkAlFmH00xfr2Ludeu0Q0FGRhcpKB4SG6j40pBqdWAqrCokLLo2u30KZymK0Wwqk4g6fGsbidlIIxVuYWsJvNJMMRvHV1KrBXMGrROG3k9DrlnyIykrqcRsn3lnQCHuTJieShMLSFWS9ApmRomSVxIFFm6a2u8fc//CFhv583jp7CGkqSzWeJkKHv5FHGzr2g6k6AG430yb0QNz+/hrZYZuH3HR3FMdJKLBymLl5kZ36epAGM3U0srixjL+ror29FI/J89fUEwwEczY2EQn4FDNijOcWSdJ0cZW5lkY/e+wXfvfA6HpMNsw70dguZQpqkuYSjr4eY3kYxW8KUSJPY8aPfD7M+O0udgIYCNui01Hd28Jtr11j3+xWwfe7NC9x5cBurxoDlQF7ZZrQo7zNJlBh78SQT64uidMabp14kemuK9a01zM11lCIpmu0NhLf8xLQw8MYFFkJ77IT2eP3iaxQjEZI7e0T395RPqMXTSHR3l8z+LvpsWnltSpu+t7DIwNlzuFo7+MF/+RHfeOcdxXqJBfaZvn4dr9tN+9iQAk00ZjPR9S3yiSSWwQ7VD2OLm+T3w+xvbdPS0Ubr6bPkChoW11bY8O8oiXOps4UHj7E77Zz/+tuY2xtIa4rsLK8qr9Twwgb7kYiS2JWx05+IETdrcXe3MXRkjHqbA5fdSq94MBr0qlz7E/OY6jwY21r4m//8nwjv7vHti5fYmZojsrVHopil98WTvPrffIeMXquSEizxAo8+v87m3g7nzr+Et8FHanmVlUeP0NtNis0vSQs6o4ntQpr2t86pudJa1GEQtmIyTWk7zOKVW5hLWuLik2ozMfzqy9y/cZ3V5RWVUNE3MkTr6CBpjVbJARqsNpVpLyCkJDAd6K2gLRWUB5xWkyeyu00stK/K5+noR2uzEC/myOpLykdXm8liTRfQRzPsPphUrDrNgf9ue1+XWiOIEoK1tYVdvZ7V3V2WwhEWd/0YHS4SybQKbo8fGcNmNSt2YSYRV8yi5sYmtb6ZX1qlo7uH1996W3kgm8xGHj64Rz6X4utfuywZI6qOJIit0wlgnaUgXtnCjJU5X3iuso8paEim0iwur7EbCFKQc4xGrt6+xd72Jt98+3WO9PXQ2dSkEllELllkHQVQLchWSDq0TjyWNGjEf1E24hqd5FIpRk6hJF6KGpLZgmJR6kwWJWO+7fcrZr7P68FrtykWZZ3LAYUc2qI8X0n5RLodDtUnNje3VJBXwNHQ/j5vnT/PQF8nGl0BrbHEo1s32X84R3tLO6PnzlFwO5i6c5fYnRna7E4lYeodGsJ3ZIzFtSXMXhfetiaVLCSeJjajkcD6Fmuzs/i8jWRkfSNJF/EoGwtzWC02XHX1RGMp5XUr8v0Wk3j6xVlZWyGaTHLu7XfwtLaTzOVoHh3hpz/5McdPnKStswudyUwoGlFAnJIwkkzbQp7V2TnSoQgl8WyOZvHYXCwEt3jxjYuEt7bZS8QYeOEUq7t+Nlc2ONbdT1basr5IV2sLpXRSsRRlHiol0+xNzLD2YAKPxUY6m8HgcdFwZJC6vi5KRgPRRBKT1U5Cb2Y1HCGey7G0vk44FiMUDKv1wHe+9nWWp6a4f/060cAekeA+R8aG6RHVBVe9YqiaxTNRvFe1GuyOsl+4MO3Ei0WklfzhkFqDzszNKva4gMSNviYFOAqz9cGjR3zwwQcKYBRJpY72NgWmC1NX1g52p4dwLKUsBsTPfWF+ns2VZVobPZw5foTmRo9SKxFFE5G9TmQLygPSYbVgMpTlWSUIIcfcvXtHgYutrS0KdJS5UuQrlU9jocidBxPs+oNKptVptzB+ZEQlxYkfpcinhkIR/MEwljo3aXl+u4VsNonLbpHsA/RGC/sr20w/nGJ07CjzOxtMLMxwpK+fRp0Jd75Eo9eDs6mBsGBbhaKSNLVIQkc2o9bpElTY2lrHYDNT39Kk/EuFISxJpNpYBrvdy/bSKldu3qFjZIykTk+omMfd1szq1iZul40jQ4NoMilWZ2Yo7PqxBmOk0klcHS0Mnz2Nxm5mK7TP2uoqpXiKVq2FvcezuA0mjr38EnmThpnJh8ob6MixE+gMZrLpHJFEgjCwt7upPNXddiv97W3sr62yubBI1mZi8PxZmtxe9OEkxVCC+Y9+S86/hyGdoKejld3NDdKi+OKw4hsbIRyKkZxZKfuPO63o9UYy0RSaXAm9xYzNU8eDu/fobWnFgha3z4tfUMH+blpOnMBlM1PIp9V/y48miG3s0WzxEozGVXu3D3ZQdJoUSExWxhMDdrNVSdZr0BMX2WjxcUxnMZTAZjYRi0dpbGlWCTrJSIjuoSG2Nzcx1Dfg8rVQKOopZiRhER7NzqBxWZlcmyeZS/DO5TeIbG2zvbGmfHXsNrdiQC4sLJPNpDAYS1z+2mt0dDZiMInGgITaZJ+vVzmhkvVfCxZUB4yeGW/6ZwQYq4PJtYHh6qBThQFQCdo9Oe9JULA2SPW8QHUtwFjeTz/xPqrEKKrrpDaAU1t3tUG1SoBMgryHfSpxEvm3ViJVkgmrg3a1wb5KgKw28PVVgvO1z/Ksc6qDiNXnyPeH1UWl/p/FiqvUcXWw8suf94lEqvjbSuxHkookuU0kUpUH4yEMxmc9e/W9a8GCStt6Xtz1We/hy4K1T/1ecRE65KRnBTYr77vcp58Awv+cAKP0h8MYW9XB2UoAvTZ4W1u02r79VdtgbburHRNqg8rVffCwd1L7HLUB/We9xz8EYKzuv7VjxfPZ1Yc/xfMC6M9rf8867/nj4xOgu7rOq9v/PxWD8TC2aeWezxubnlXm6vJWn//lY83vMuFrx4TDgJXqPvisNlc7N9WClpW54p8aYJSYliQaSh2r5A60KpE3kUgqQE4YdDL3nD17Vsmminzqzs6OYsqJ15/8LmxDkeW8cOECgUCAmzdvKoDuzJkzKiHm5z//ORvr6wwM9PPCmdMKiKuMGxVmnoCZghvIR5IEBciUPaVMc7KGrp07K3OMAIxie/DOO++Ux34hB4ns+4H6qqgllsEoHblsjvfe+5kCQWV+r8zhUj75uwIyVtqbWKh997vfUXKiyqta1jmySFIfAShFOUer9vB//dd/rcou5RBwr/Iscl1Z71dYkvL+jh07psDZ6o+Ur/KOpe5E7lUSEn/yk58onEDKq3CNA/bmYePNCy+8oFiU8pskMCr8Rt5rPlfGAA4AagEYBbA8cuTIF/N0pS7kHiLpajQJPeX5n9q5rnatVtuma8e76jmhFpSrnkOq/65c8zBmXqWfHTZvf1lZ5Pfq568AbOp+zwAYq8tTvT6sLYv8/78UwHiYIsRXmSe+MsD4v/6HPy4trqwdAIx/RqPHRTwSVkFng4CIBwBjmcHoVMEkAaZqAcbKIlj55R1oJ5dKwhgs+yzKQwvAKEwag/Kyk87+xIOxWga1/GLKDEUJ7n4xKCswUrIIKn6PZVCz0jFqJxW1GFCsvC+6vJJLLQedoKjRimMgn129idZgxdvQSiKZw2pz0NrayMrSDHqDjq7uHlwityhAUKGccSC+KWbJqBDgK5uhzu0klU6p4N/y+ibRRFpl72s0OsXu2l4XObo8Ha1NSkJsdz9AMBzD0+Cjv7tDZTsn0+KRZlW5ARJ4kQFEfI06m1uwStBHMhik1lJpdC4ni8k4gUiEyN4+cw8ece7UaZo8XnQlDS6Xk/1giP1ImGQ+R6ZYpK2zkyZffTkzVbIXZBAsCEO1oIK7D+/fJxGOkIjGaPR4eeH0mTIr06AnrdeyvbnG2uQEDcUipkgMwlGC4RCe3m5G3rhIzuEkqzURD2f47IOP6G718vDWLRpcXkYGR2jr6qZgNimvuLA2T8GsV3XmtdkVgCN+MXajQUm8lQTUMZgU2CvMCAmeZhIR7OJDlUkR3NzCv7yOs2SgdXBEyRlKkP3x5ISSXbt07mXyuwHWpqb58P1fUShkOXb8KO1tLWyvrmKyWDG1tijfK5GG3d8R/6Mop44dVX5mVptV+X4l93aZn5lWGcgi02qQtiS+di319J09wfz2Jh6Xl8RWgMU7jzhxZJxwIoq3vUXJke6sr2HM5gg9nlVyi/XHhuk4dZyCBJmMFpWpXMwVFaMrX8ypfpWKxlT2NiJ1py0R3tji7iefM+BrJx4MU9JrGX3nEsU6C3mrnmwqrfxsQo/mqTfbSOazaN0OBTT2jR+jpasbjaYMfksdbUYCbOztqqyiJkcdVsWKSCmvMmFslUxGlfE/N79AOpFkfGgUXTZPKZ1RQLfJ4WRfgOPrNyiKbGhnO30XzpGhwPz0DP7tPaHt0Wxz0dHWydKdu9R7PCo4srO7iUZfoKuxiVIyT8ZsYDuXQldfR1dLB3NX79JgdxIMBEgWszTXN9Dg8VLX34vO41aB/4nJKU699BJaCViqDSMY7Fb2xJ8rtK9YOpKMMDx2lFgqw6c3rtHW28VAdy9Ldx/TZnYqQM7R2kTcaSChzeNq8KITGbOtALd//qEKNva+eAJ9nZ0sJazi5Wa0kN71M/XwAbvRsGJrvnLxIi6nm/1AAIvXq7zIcqWikmNLxuNKrnVjZo4rv/6As0eOqqx/h92m3mudr5FQIonZ7lC+IOKHlTMaWNnbxdnUTDSd5srVqwT9+wy2d5MJRXEZTGSDAerdTvzRIM7mJtqG+0gWC9g9dcpLL7C5g9fupr+nF29Ts3oefyDAViRCNBCgzeWi3mjEv7JMOhKmqbEBX3u7kssTbrezrh6zyao8SW/dukpjQwOhSJyBI8cYPnMSe7OXTDalfOf25hbZnV/G7fLibm3B09dLLpkgvL2Nq6kRa3sLgbAfxLNTjKrjWe796mMl5+txuQnmEoxcfBFne5NitYsXlEVjQBOOszM9i39/H7PHpeRmi+IbKmOFAAi5kvLx86+uKqDT3dCA1edTAIUAS3qRU83miISCSo6urqGRB599zo9/8EPefOUiQ509bInEmNWo2kZda5OS/82oVH09WmEgbexgLhkUY0H8jowNVrQlDanJJWZv3yGhLXD88mt8euVzcqEEDTY3R46fwt7TVU6gsVsoZlPo8gXijxZIxGM0nB5TwO/NTz7j6ydfYubTa1j1OjWvxlIR8DloPXUSa88IhVwRnbCW9AYiKyvcvXGd4aFhBf7Pzszx6sXXWVlc5eb12yqR5fSrL7C+vY6xpGF0eFRp/zfV+wjt7NLs9mBrrGNybxXfUBfjJ8bRhGJkijmKZh36SBZT1kB6YZO9RBzv+DD3N5dJaXJcPPsS+kSK0NIqD65cpdHrVfOmsLLPjg2xPP0YnaaEWdjbaBi99BZal4efvvdz3FYbl155WSW+xNdXsTV4sbQ1kkjFMVgtGBNiCFUCl4nZ+w/Yvv6AJqNIwWlJl/LofI2YBwZ4vLZE/5FRnDJuZ2H16k0MBj39p46pPmypc5La3sd/7THWcJZQNMTG3jYtLa2kTAa2clBwg0sAACAASURBVEkeLC8QDEVoc9YrX2RfWzMtA10KLBdPVAUmo+XG/TvUN3gwpjL0uxvRJ7I0d7bTceYouqE20ia9agfWWB6iWXKZNA6ntEvxM02RLeUV6K0CsmmR1i6RkYSYjgbFGrPkNOS1OfKFDPacjvxOgPRegKWVFeWNKxKzEzduYdeblWdp23A/zeNDbEbDONwe6puaccl4KsDsgV+h+HfqMlkssm2IRpm9eZ3o1ibafI62c5doGR4iazcpv8iCoSx/Z5Tjk3kSSxtsPJwitr2n5MNdDjt7/l0l8eru7qLrxRcJWSzcuP+QT+7eR2ux4Q+GeO0VSaLZIhGNKD9kgxQ4n8frbcDqcJHK5ukbHlFS34FwUM2zszNTDA/2cfzoKN468a0uYtQZFGsevWRzSM5NUcnNCKtMZBpL6NgPRtgLRNBbHcrLLpXOcPXjj9ncWOFb37xMX18nLc2NCuiLhqPqek6bS6kkiCS2JMmJTGdZml/WhZKkJkoZAkTKOlCr2D8Ts3MUZD4UuVSZSETxQavFotcRj4bpbmtT6zWzXqt80WRtUpLxxmBgY2WVmZlZVlZWsOh0fOPiK2xOT2LIpdFatawtL9KmtWPXW2js7cMyOsDczCSRmSX6GpsJR0K4RgdxDQ+qMdvkcCgZbQGlSpkcVoOJrclpFh4/oKXOxc7aMq0tPtqOS+JWEr3GSMofZfrOY7q6+2gc7Ce0s8HO5ioGq4mV1XW15nBY3WRKGk59423uzEyq5LOeoSGVXCTScTJviYysXjbeovYh0uo6DcVcgZ3pFaYezzK9ucQf/en3qPe4SBu0GNxOwlsBVu9PU6+30D7YjbXZTXRllZ2ZOeX72N7TTUN3O/GNdRbv38cqskTpJM62JrpfOg3ia53Ksja7rBQNmkePspPPk5D6tVi492iCpeVV1pZW+OY7X2N/e5vl+VlsVhNuj6NcfzarWv+JT4qAQNFETCU/irqHJMyk4gkuXnyVE6dOKQ/JRDbD8uqysh4YP3ZMedFL68gVS/z4pz9VG47Ork61Rm5vbaW5qYFYJKz2IXa7m2y+RKFYIpPOMj09RTwUJBkJ4jTrVDvvFSlp8bATWU1Z5xnNSNaSeCzKRRx2u8r4lvVlV3en2vCLQoV0JZH3FCBN2vrWbpC5xRXGRoeZeHifzrZmNpeW1PropRdfZHN1nWu3b1M0GvF1ddE3NopFC+Z8lrj4LZts3PjtVTzuetq6ergxP8nnD25x/MgYI61t9HkbMBl0ZEoi02sjEghiEwQ+HEEbi2EoFZVqSL6YZzWwR/fYKK7WFgoGI1Hx6C5q0Zb0bG/scOfOQ3r6RjDaXYTSaQpGA4FYmHqfV9Xf1voyc1MTaFMJGo3ii1ukub2NI0eOYZNkQ/FSjsSUz2IxnmBpahpzsUh/T4/KdL9x/zY6m5mxEycxNzSyuLTM7OY6Zq+bgbERFTzymE1MfnaVmc+v4dLoaTkyQvuLL+D01mOUsSaewj85ydbkY5wU6ehoIxsKshMMgtlKy/gp5VM9d/OqSnBydLVitTrYWFonl8gpKf3Gni6uX7mKy2jmWP8Q8Xyaxcg+9vZuxl66gF380bMxCoU0Kw8miS5u4MwZyWi1NJ4ewzXYBRY9ukgCgyxiHVa1fhPrAn22yNr9h0zcvI3HaldKMsLkTqRSZSahjN9GM+1NXSzOrmJ0eqirb0FvsBLYj5IqFDA0ukjYSqxFN4glAwz3tOOSPXG2gF5nYXF+jXg8SyadZ2ZuGledle987xu0d/kUwFgQ9aKilmJJr/bh+ioJsGomUnXQvTZAr9gF/0wAY20AqzYwUh3MrZa4esL0KMcWDsgPT+IMKuf2SdDy8OBTmYVTG9yqgCrVso+V5zoMFDgM4KhlMD4v4FMJpNVKpD4PYKxlidWCUl8l2FYb/HxesL76+avrovq+te/qWderBhNqwZ3D60niQ2V2yBcSqSr50MK9+w+x2h0MV3kwSmJTte/V88pV/e6/DHyoftbaaz7v/T7zulUMxtr6fV4gV+XoH3wqffjLQLXftz1Ujq9mvhzWN+W+lX5S2wYPCz5/GaD1Zc9Z3cYqccPq+9SOJ4cFrmsDzbVt8Mva7WFjxldpO5XrPm8s+X3K/2XH/n/9vRoAq67Hyt8VwKRSn88CGyrPUQsiVo+llfGsFnSrfVfVZXpenztsTK6c+6x39bznr+2P1W2gMs88a3yovm71c9VeszKn1T5fpc3/IWOMJMfLcFGQvauSCpUk8bInnwCMRmOZISj1r9hzWlE6KCe2yDF2u039K+cKOFeWHc2ovZIkz8mzynkCmKnkc4njGfTq2Aorr8Lel3sI2CjlkL/LfoiyNnmayV1d3orPo3zndDqVx6J8hMhRVjEse0rKPVTCaaEsZyrkHGHwyXnynfjyCrgpCbfyu3iVy2/iS97d3aVkWBW4KHHqA+lQIT8J8CnHCylCWJwCCspHGIxSD1J3FflX+VfuJd8L+Cd1Vbm//Fthcsr5qg4PmIWCEcjvMr9VA4zV7bUytkoZ5Bmk7qTepa4V+UmDUjas1LWSrm1spMnn+4JVKe9QsTQVM11irofx558eNWrH0+fOS4f4CVdfrfpah81Xtf1PvdMDpnTtfFfdRir976uOd5V7P5U4cwAw1s6n1eNPpd1Wj3eVPi///v8BYKx9P8+rk98PYFxeVRtr8WBs9LrUBrrO7VISqWUaYZ7tzQ0lkSqbeWlgIhdU1igto/+KvVPll1iuvLKnmzAYK0ajHR1dZRPt3wEYVdV/ITtSLqzmC4BRmJDSaUWmsyKpIECnfF9epJQByacHWEGXKQephB1UKlBUxrUaBTCK51ksmebew0l6+oZp7+jj7t2HOF0empoaFIdMZPREQtTjbVDePkJ3Fl8jpUtdKCg/R8nCF0xDfKHi2SwGk1kF18SzQha1EljTFHIYdRqmJydYX11TvioNvmY83kaGBvtoa21Wckoidykb+VA4zPziHNlCTgVbL5x64UDOMoPJZCBvNjGxtcXcwrxioGUiEXbX1vE4nZw6flIN9rfv3mNgdJSTZ88QTiQUc8FsNpDLZ5VutDAEJHNbAmSpWFzJzwmbz2qyYNQbVKBDgpgiUVg0arEZDSQ2t3DrDaQ3t1m/e5diIY/F10DD6XHyDQ3krC4W5tb5z//nX3HxyCDuEkS3/Og0eo6fe4nWsyf47e1r7Jey6Fw29vb9HBsdY7CtA20ijdWgIyXAmsVKIV/CoNFjlM1tMU82FcPqsBBdW2Pqzj32V7eUTKq7rZPxy+8ocEaA2fd/9jO++81vk42muPGLXzLz+JHK5DebjYqBYNLrFHBRctm5ePlt5RM49egRu1vbKvAaCuzztcvv4Kpzy2yg5L5y2YwahLOxBIVkiqxFz8CZk5QcZXB0Y26F9/6fH/HyCy+qYKp4EHYN9LKzt02nz8fW3QlauztxDHRjEn8U8VsqaTFoDeiKWlLRKI/v3cNs1CvPOJPRSCbgx2yzkInHlMfj6OAYmWCEYjKN7/wZinY9GVNRTfSTV26h3QjSIyyaQoZoLkNMgsvdPQqIE1DG0d5GIBlnKxZifd/P5tY2o30DnBw5ijGbR2c0kNIWyIj/isj/lkpc/exzjg4M0eByq3IL2CEsotlrN9mbnMUuoLvdzNE3XsHY2aLAzvnJGRrtbup9LaS3d7nz6af09PfRJGyYzVXcdXbyiTTLN+/T2t+Hs68TWn0KzFy8+xi7Rq+YbPFknA5fE15nHaZGL6thCbItMjp+nFMvX1Aydffu3KLO41b+M2gKyhfKaLMov06Po470XojZhTn0VjPDA0MK1AzceczC7BxjL53h+sYMm5kY5y5dpKOpBWOqwM6VezR4GtB3N7ET2Wdycooms0P9ZsgVmJmeVoEsg8WMtc5JVge/vXmD4RMnOHbypGJJq7EoX8BU0jB/9yE3P/qYdy6+yo5IjwlbOLBHc3srK9sbCiTIiIytzYHJ6WJ5Z5vz77yD1mHnl7/6Jcsba/T29Kr+Ku/ClszgszspxBJs7O9g72ghIl470QCtba08/vwWDUUTTRanEHcw2G3K86e1fwi9xcj80iwrq/NYzQYMmhIWkTBLZ3n84BFOi51CIovP3UAqk+XK5F3+9H/474jFU5x95VUFmqcKWYoUMGtga2aO2TsPla9T07Ejih0rXmg28TspFUhQIG81kDOUpbNdAtjtRigFkor1ms2lMHU1EcunMTkNZCNx3Foju/cnuf+b32IRTzWLhd7jR7C1+rA0NiipSOVPtbzOxCdXMOTytPX20TU2is1XT0ErSUVF4rGI8llsdLs5evQYOquFPZHo+PBDRsfHGTt2TM1fFrtNzXOZXBqN2UiymEdvNSn/IU0ii76ox5jLg0lHfnOH1ev3FNs7WcpjbfORKeaVB6YQpc5dfK2cOKEp4fDWYS6VuPfRx/inFvG2+Oi79CJWj5sPfvyPvHHyJcIz8+QlYWJ3R4GSOZse1/AQAxffJJHJKkaa0VTOuMsk44qxmo7GKMSz2HUWPv7prymEk2yvrBOIBykaSuhyRS69/gZ7oRBDIyN89Jvf0NPeqYKZ/mKS8TfO4+1sVokmJptZ1ZU5XoRghuxWgN988olipK8nwxhdVi69fAG7eLgGQixev0l7SyvhSBy/f5fR/h5W5iZx19exG4viT6R49evfJqPRc/v+A5aXlvmv//h7BFaW2F5extfWQuNYLwW7kYx4IyeyWHQmciJjnsyyf/sx6d2AAuGnludJuawUJFmj3sOZcy+qJAddPM1nf/+e8o49+doF8g4jJoeVxPouM7/4lIYUNDfXk8glCcZSbKUSjL16kf1kgh/94O9xFGVhXWInEiCmL5AygNPlQJfOK0/aklGLp9HLH3/rW/T62hQ7R4Kr2mYveaeOhEGDRq/HUTRANKMYzhKlTMUiZGIRnE31ZA0l9DJPJzJoZR6zO/AnY9hNVqwFHUVDgXg+odimMjfuzC3y4a8/ZHVpRfkp9zR34DFY1H2OvXIOx2gX4Vyan/zo72lua+PcxYsU5Z7pNA7xBxR8LpFCJ2DZ5hYTH/4WTSyGTtYn42foPTGOtt5BpphFb5KklASRvT3qbHYsBjOFUIxiMEpyep6V2XmsB36Oca0Wa1sbfRdfZauk4e9+8o9sR2J88zvfoaurm/nZWZVgJUw3kZ6xWs1sy6ZHq1dMHXudyPG5aPT51HrpxvWrisH13Xe/hUPmtnRSSbMrCUWTnqK081x5AyWSnSK/nUrlmJldJFvQ4KxvVHKR8swPbtxkc2uVv/i3/4aeoW5S2ZRqy9NT06SiCYZ7B+hQ8ts58qkkel0JnRFy0u6KwsgRWdkygCnPm8zkWVxbx+RwKRBTZFKF6VbKZXFKYlQiTmO9h1ZJZBAmpCRMiAqHSM7qdDy4dp2JBw/UOqKro51vfvfb3PrZzzElUxgtepLxKH0uH3tL6/ia22h6/WUmph4w/eABXc3NSpKzbrifI5deVcCiyLwatEbFlrUZrejSWQq5HIVYQOxumb11DafZgKXZS8JioKNrgNjSFnuLmzS1tSlf3a21RW7dus7LL58nHo7y6a8/RpfXcuzUGYa/domQtsCVO7dIKwZ4iRPjx5XUsfj0djY34TAaFNs/tR9gZ32LqYezrG3ssx7Ywey00t3fzcV33sTTWE9uK8jqrQcEFtdo7Gxm8KVxVu7cZfXhFA6HF2ejl74z4xhsBvKZJHuLiyqprnV0WI2JwtQr5DXc+vSKYgaeeOMdbs8uqXl2+OhRljc32fMHmJ+ZJ+wPcOL4OLcf3KGprYkTJ49hMerxOmwEdnaUksHo2AiRaIhEMilmv4rZKgzIvoFB2js6CYVDao6SbFyRVZePyMjrZG2Phr/52/9Eg69BZWYLs1D2PwVJ3pJgizpcr8BpYTuKX4swGNPJOOtLC4T3tjj3whlOnhhXHo8CYKfyRbRGK3vBMI8eT+JrasZssTC/uMjI8LDyW5T1dJOvAY/LqdaqGZEhRcPy2ja7+2F8vgYla7Sxuky908n+9hZvv3aJWzdvMTkzS1GvV4z27pERzp8+TatYGOj0JFJZ/u5v/wt/9mf/vWKJrqdCfHr/BgP9vTQ5HLS73AosF3nxcCqpJORNqRSprS2yO7tYVIKfKFwYCKVTtA0N8eJbbzG3vk5IZMXFikJAaYykYsJMNpHLazDZ7IRTaVJFSXLMKbaisOWsZiNuhxW9Jkt/bw9ep0slT5lSeeVnHJhfZOnefbSaAg31dQqwj23vYCgW8fR1kdLBbijM8v4++/ksRy+ep/fEMeKZJDa9ntnrt9i+/4j8+g69DT6SFguDb75BXZNPKZNI4qZBUyQ6O8vuxCM06SR9XV2k03n8G34sDg/1kixlKpDUpNA4rVisVjWumE12Itk0ek8ds3PzitE7MDZOPhFlLxYiFEnTM3QMk2S2arJKHjizv4+mqEeXFXX5PBqvg4LdpJQd9PE0GlEWMZUUS9pW0pDeC6o1RzIqex4HqWQCs7eBfCyuki61eiPaTInliRVI60gXdESjws4WT0YDsVKOTL0JTbuLoDaGTp/GlIrQpe6XY2Nhi0Jez8jRU0zOLnLj3m0S2Sh//KfvMnykF5NVxkRJQZW5TZgDgtJkyoJksrc/oABUgjUit1VG6sqSZRKcVMwCOfMpD8ZnePfUxqv+gADWYSBG5fmqfbCqg9vlAFM5lFIbzH124L8qTnHABqucKx5NEmQtW8WUA5Hq2kpZQDwVDw/bVAe6qgHGCvPyeXKY8pwSNKz2YFQA48FJCuA9uLEcK4HI6uBWdTlFivv3/TwPIKnUf+Wa1QBJJfBZqfvq3571DNUxnuqgYyVA97vnyfstB2CfAhhNZQ9GUZAaEgajWJUYjCqYXFHg+rJyVZ77ywCiSlDxy8CJw8r8zGurJvg0S+wwAKK6/lUbewbAWAly/r7v/nnHSwC9OqBa3ccq31f6Se39awPG1cHa36ueqg6urYtaEOywuv6y56j0o9qy1T7jsxiMzytX9ZhQ21f+UAbj84CmZ73LP6TdVku41tZ7pVz/VAzGCgvnnwpgrAUzq8v/vLp4Vt3WJkVU13OlLqrbUe1Y+WVtsNKGagGV6nH1ee/9mWUSwM8o+y9Zg0qupRBC0ricQqZJq/msUjYB6p4AX4IJlFXBZM9XPQYIkFYBEOX7CjOyYrcmzDkpR4XVJ2SeCjhTKYOcL9/LMbI/U32jXNinGHxy7TIwKGt2jQLzBBgV70HZR8lcIhZhSoHjwM9YyE8CMArIV/F/rJ5zBHOQYyttToA6UUurKDGW310ZBJW9qMJA8jk1rzidjvI8dEDAkvVkJBwuKzoWypKzUv6yPGuZBFQZHyvPVwZrc0r1RK4l+2SpD6mbCqj2JIHqCfgq00XFX1iARTm3LPdaoKjqopxQJbHIxIEc7Rdrj4PfKvcQO69/agZjLbhVO5dVz/WVv6uPqe0jzwMYq9cKlfPUNQ/8xZ83Dlbu/cU1DtpcZU152JhW2w8rY3n1GuxfCmA8jOn55HmfLYP7BGAUcLTcxw+T7db8z3/5bkmk7SSb+9/95f+I22lVrI+W5iYVdBVXHwG81leWaW5qxGTUKyRf/OJUlq0C9yRk/kTO9EljORBZ0eqUXrAwGMXjRHV4IUeWhIFYLsQXIKWAXKqzi/poRQJV6MFlWdTaRUFtY6gdSMsSqWWUXtqQ8rKRzq9GBK3aqH3w209oaevk3IVXFVOnUNQQDIUIR8KsrawoZtu5s2fxeuuVh5jWYEAEg8Ky+bPaVSBa6OIxCaiJn1guq7I0ROdZQC27ykxNY1TZ8Dr2d/1cu3KDzbUN2jq6OH76BSXj1OhrQJfPYsznCAb2mFqaJW2RzUOe0wPHaHM0oi3oCJcKKhAe3N/DZtCxujDL/ORjRocG2N3eURvSzp4+bj94RE9/P/GEbDC1jB4ZweSysrq5xtLyspIgFGme8O6+CtZ/49Lb1Nd5yybo4p2i1RDLSwA1h66UohhNUIplcHoaiC4sMXXtumJe6EWSUzyuLr/J490AP/vHD3GUDHz93Cm27z6gLqNR8lYdJ44wdPkCd5ZmyJVKuD0ednb36OjqwqY34tQaFVMxkUlSsJrQ5lEB7+K2H6MMvnYDiVxcbV631jYJ7gYpanQ4O1o59fU3MFhsBNd3mH04wdmzL6mA2dT0NB/95teQSvPtr72jgMalpXn0ZiONHa0MHDtKJhxRclOhvT3ymQw7G1uceOEMZnnf0sBkEpIBGhTDcGtiQvmRtTVKhkeO5p4eMlodP/rRj/nOH3+f5I6fUCRCnaeOzYVpdjY36WpsZeT0aWioI00Wjc2kZKzI5iiG4mzcnWD97mMKkTh93d3YFftxg5y2RMuLx6gfG1LSXf47k+xOLTEmMpadPgpOkTwtcOU3H6FZ9fP2O18j57ErOUJNJs9oVz83r15X0pFNA72kRFZ3e4PGnh56B4ZYX9ugr7MHtxgE67VkLcKkk/ddwpwtkAqG8O9s0z3Qp4IhuVQGY0lLeGmT2+9/gKZUoHlsgNGL58joNOQKBeYfT9PbP4hdZEcpkZNsp1yB0OomppxkIhkJR4JYG73Y+rsUC1Nlb+dyyvdPm8gxd+cBiUCYsf5BihkBv+6p57r++DHf/N5/xdDJU8pH9L0f/wMeh10FtyXqd+Hy2xhkIjeasJnNCrRWm2sBMFS2k4b4xpY619PazOLGipIaHRkdxSABsmyOUiJJSSRZhU3o32ZqaoZOYx27M8tqYSKMgDphYon0rMPCyOULzO1u0dTapv4rCWtb5G/F4ktku3Z2mJ2c4vyFC+TCUUwaLYGdbbxuF8GdDQX8i2RthiJZrYbdaITe0RHFyguK3vxHv+Xdd/9IMX1Etk6bTWEollh67yP2FtcoGfT0vHIa12gPwVyapYlpcit7uLNaJSOcKRQIZQuMXrhA6+gAJYeBkknDysoCyVAQozAdjEYMRgMet4fofhCHzkwyGOVXP/sV9vp63B1tNIsMbSarGN0yxolnmwQ5hd0qm/OCtkSULDa9Dn00in9tg/uPHtF/9IgCkgWIEcaHBHqNEumX7HhZTIn0qU5HKhtEL9KZxQKRiXkWPrtByh9U/oT1bc3M7W5iafVx9PVXFMAw/ekNIrPL5IJRrL4mjl28iKVZpNvElzWhAn4rt25h1eloGR1FW+emYDETSqT51S9+jcZq5p13v4lT/Fv3Azi1etKpBEa7mYJV+nwRc76kGEaWggaDVk8xLckEi2zv7ilvRgESL16+rAKyj+4/wOuuY2lhQTGzxCPLLjLEEpMTANOk5dib54nvBrj2j79iuKWDsePH0HW1MnfvHjub22hsZo69cQnP6FHFwJS2Ih5yWmFdpTPktEUlFWzOliCeVWD+wp3HGNJ5hoaHaOnp4q/+9/+DweERxo4fp661hVu3b9PY3ITJbScQj9DR311e7OayrE1P43G4cZkd5INRFZxc2t4Ch5nf3riqxsnv/NG7uB02tqZnmb51h1ZvI7F0RmXnnXn5PJo6CxqnhVgsqp4pue5X7E+RNZ3b3eDf/4d/z87KKmuPphju7cUz3g9NLuJWnZJqtGituPQOIis7GLNw54MPlQfy0KkjWJsb+OXVqwwODjE2OEwmJ2y0Invrm1h1Bjx2BxqDFq3ZSCqZJLy6CfshZu7fxKjXMnTiDP5UnvYj41jsbn78Dz9hbX4Rm8XM2PhR2gZ70bts/OAffsTjO3ewabWKCdfUWI9D2INON7lgmHq7g4Hj40qC79H8NC3dXQyPj2M2mXl87a7ywosEhdmkoXd4iJszE/SfPMbg8aOki3l0knEo2Y+5ovINzu0HiOzvUtfZhtZdz9yt+/zyvV/ibvTxp//TvyMSCilpW714jtotxMhhsBu5+vEnTExNKC/cvoEBujs70RZK7C+tookl8WhNFCMxdheX2V5ZUc5e3ldfo+PlsxSFNRmPk9vxM3f9FquLC/SeHGXo1LiSFl26epv0hl8xpXW5DAZ9ibzBREh8DTs7aRgZ4zf377OTzaF3uTj/2iUcTifxSAxfQ4MC3YqZBI2+RhZWVvnkylXlTyeqDwKi2kxmwoEQE48f0dhQT1Nzk2qzHmGmK8lJB5FYTAEtNrudjvYO9vf2SUQTpJJplZDT3d3D7NSskuq5ffMOu4E9/uTPv4/WLCzlOmKxCHvb2ySjUTU/Dw8MKK9WSZZLpRKkszHlYydATkEyU0ViFgFWyp6EIo1a1JtY2thkdWtHSUUOdbTSXe/FYbOrjZl440kiGLmcSu7SC+gXiXL9/ffJBAPE/H7CmSQDb77K6LFjKsnEIJms4keeyhHb8bM8MUmrMKc7mwgmoxjsJmLpJO6GZsX8krleEte2l9eYuH6TrvomJbGssxnpHh8mn03z0Xv/iEOvV7LzeruDF85dJLiyzrXPr3Du8hu0nx5XHuEiyR1e2iCyscveygZb29uYG72c/d6/wjsySKyQV4lxwUCQxYlJ6u120okosXCQ3s4OuhqbsVlczH52m+nZNR4vrNN/ZJh3v/dd/u+/+b+wWk28eOI4kZU1QovLeAxGrBY9nnoX8XCQRDwBWqtSrxh8/WVsrfXKC/r+p9dwm8wMjR4hsb3Lwr2HCsg3D3WQH27H0zrM3NS6ajdNHS1MLS+wI2CX3szCwxkiyQSGeieN3c1K2eLrZ17ElC0R2Alw7ZOPMBu1nH/5DJ6ONiVDn9MZkVQBAfnE9kCnYD/5r6iykcX7UN6tskXI5ZTU0w9/+ENOnznN0SNjNNR7iUTCStlF3n++qBOhBrWx2Avus7i8qOTaJVnstfPnlTy/xWhULEVZDwo7VFQkspks07Pz7IfDyjv33IWLXBGpVxk/iwU11o4N9qlkO+GqGXR61tZ2WdvYw9fWSntPlwIsEsLSXlxkf2NNJSXEYgm1Hk4VS/gjCfajEc68+AJ2q5P3Ru04zQAAIABJREFUf/kb3njtDXzNzVjdNpzNHh7PPca/t8NARxfaZI4WdyNmo5mFvS22dzax5HPok3EMqQRO8SLOlNUX0tLuTRa0VhuYzKxubaOz2smL9KDJgn/Pr3wso4kUGqOJZKmk1hB7kTCBcJTRkSNqbb8f9GNxGmlubqTRU4ddfLq3tnAls2zeuU9KwP50iga7hVI2o/yMS+JT2+IDt5vZhSVWgkFGXnmZo29fImXWq0SVqeu3cGXydNtcbE/PEA768Q4O0CVMfK1e+YrmZTzNZ9m5eYu9Bw/QCmtXr8djcZMKJinozOh9TbR9/S1i+RS3PvglHpeFkTPH1fpuPRrD2dNHNJXn/o07fPtb76LNpMjkM2zu7+Oy1ylLg3wwzPqdm0SzMXpOjOFs8JAKhnl4/Zbag/YMD+EbG0ZwPPFwNGSLbN+bYOHmPZV40ffCKXwnjqp9gM7hFA14cok8Rq0F0iX8M4vcvnYbnbMel7sRk85IaGebcDKMva8NXVcTK3E/epLU5ePol+eITU7TZHTQ1NyNs6WL9WicX139mKw+x/f//I/I52M47Gaam9sx27xkCiLTC5qiBLIKKulF1gUSRZSglfQtkZGV/bTI5speQ3x0xf9WVyhK0dTvsq9UqkRVwbAv9u+yqXvyPyoB+bCg0lcBcw4LED3FCqwgigeyV7UgWCUgWgsKVL5XzAnpyIeghbWBvurnVYGYg2LWBpQrkmm/E2hW0rQHem4HBatgREq2VjyLD6RZJyYmlcycBClFmehJ/UndP0m+rjAVau8lQJzIIP9ODKXG169Sv4cF+qrr/jDw5bBAdy0A8Wx/uTKgVpanLX++7BnKIVYpUwWQK8eaZL/x8NHjpwBGkVCtZjA+K9BY+f4wQO957fMPASeeCdRIPPQguFldF5Xg5bMABUlSrQ7GHtbHvqzcX/X3p1geNSdVt43qd/iHAGeVa1Xqo7rs1derDUJX11Ut0PM8sEh+qwVzpKzPA9Wq6/mrtt1nBd1r71997Uod1La1w+rmq77HZx1X+3xPxsenfUAPi9FWxuMKgCLH1DKrn3Xf2vHiD2kzzyt7tWxgbX96Vh8+7F1V2n8FHKq8N7l3pX1VWGG1z3PYfeW72kQKuY58V2mPhyVHVO5Vqd9qUKUSU6/MCRWPQTlG/hb2ovrIWFP13E/G3hop3AMbodpxuXLP2v74xbNUEnAOeTGVuqietyp1qgL7lUlV6qKS0FPlQ/s7l/wCNzmwYjs4tvxs5Qn6sLZdeW+VOnv6HR2WAiSBn0OXCV/cQ5X/4Lmrx8sKSFhdX1+GfXzV/lNdNs1zlBqeNQaqKOrTS5KnqviwsbRctgNXvYP6fd5c+dQFn5FsVqn/6v705JnLgOFha5DaenyqP1TduHqcqQCWlf5R3bcFvD7sU7l35Tkr51TPV9XHKFC6qi9X+rYcUxknKkk7tW20emyovX7lmpU+U7sWrtRHdft7GjB/unTVc0k1QCnKokL4q/5o/pd/+53S2ua2ylD8y7/8C5VVGgkGaG5uVuCigIzifVcLMIo3nSxIv5AC+cLEvbqynwCMQk8WKaCRkVGVeSAL42cDjDrFXKx+IVqt/rlG8dUD2lMLP/UmRDu6nE1ZfonlLEwlXaTR8Whyimy+yOmz51S4QTT6p+cXlO+ikqvUaBRYcerkSdLZLOlCWbIpJawjs41ivsTy0grT0zPKWy6bSyv6sdSPBCs72sSbS7LdNZh1BgzoCOz4mXw0ycLcIkdOn8He0IDT66Iom/liEf/GKtv7O8T0RTCbOXvyLA6Dg4XZZRZ3d7E7Xegyadp9DaSiAaYe3ePiKy+rdNEHjycZP30WndmCyWJhaWlRSVy1tjVJ0jXhRExlO8pHJ+NbMksxlqSzoVWBa/WNjXhamilYDBSMOoyFFNrADos37pMLJxkcG6Olu5uZiUeENrbw1jfSfOoIQauZX91/wNz8BieGRmmtM+NJZSiu7eNyu+k4MUqptU751GnSecySnS80cYcE7gqiC4teFm8GPVEDbO3usj45hyEUI725SZ2A3/EwvWPDGKx2trd2KGqNdB4fw9rtU21YG83y8fsf8s43v0VUgJVknCuff4bHaOH8qVNYLCY2N1dpam3CqDaKeUwCwKsAo8iV5pm7e5dwIs7xc+ewej3KMzKv1yrJSk02S3JpVXkIaeJJlQ1dNBlI6LXMb2xRV9fw/3L3Xs9x5XmW3yczb3qPNDAJ7wECJEFXZBXLV5uqrjbTo5nWzO4qpIiNndXOrKQnRUihf0FPCsU+SLF6GM2OtqenbXV3dVd3WXoSJEF475Ew6b29qfj9kllMZgFkdWlWMxIiGCSBxDW/+3P3nO85h4DLJ0G9ZmFjebiLx9OEDj2B7m5UiwFbqxd9k4PQwT4Hm9t4RT7OygbxnT3sBpMEFmWmabFEoljAdXaQwauXJGG6em2S+NI2Y/3D2M+eomBS0TrMRJNxyrG0tLoUxM/Cvftk90JcGBrjaGdPZuBE1ALd507TMjLEwva2zABta22np0OA1KKSXyFdyUuCx1zRUgweEd/aIpSIMvbKi2itBnKJNMnlLfQHSfk7ZUVDRqfi7OpA8bhZnp8jkUoxcfEiehGyXBLPVAPpLA8FCZrOU8yUsDR76b8ygW2oh5RQjmk1aPNlCqEYBo1Qb8a4e+eOtM4KxyMUk8K6N86t6Wn++b/6C4bPnpELVmQ/KKvb0+GwrJYXgB1mM2mNaMOCtJ8UNndi7JXTaQxOJ+VcloogbAwiX1XQeoL0UjBarIRX1lj9+BNyyQRtp4ZpGx+R5J8xDYX9MKvr68ysLPHCS1fw6IyoOvBdGqEiMglLUExkZXZOPJrE09mOI9AmFYihaIQLE+ckgS0tEtSiDM8Oz8yxubpK7+AATd2daAwKyXQKk8Mh4jkpqRWZOdnb249HZD0JO2OhBNja5u4P38NSEJXROgIXxvBfGEV12UjF4lhKGkyCEc9XOFpbR+iEBEFgavOR1uQo6lWKYq6RmYYlaSsniE4BnumF4qokCDUDv/r7nzO7vcVL3/5m1Wo5m6dSUgkn41TMetpaWqRt80uXXqCi15AV+W8Li5SWN6Wd5dzSEo4mD+amJtpHRmSOY0nRSTBSzLOCKJDEr4hSVUrkEJXGGmmRGltYJbG5g1lvwNPWwkZkH9Vlpf/CBCadgb2H8yxdv4W+osHV20u3sExr9qOplIhtbfLg/V/h0WgxCgW000nSaMDY2cnImbOk03luzj5keW+T8xNnGW3pILq0ztbqKgPjw3iGuqgoFfJHYdY/vUNiaUvmswa6O3G0tTCzvCRVmafPXcDa2sbS3Xsc7O4yNjLC0vwcVpFVXC6TFoSyVoR6a9kJ71M0aChFE7hUHS1eH6rdRP/VS5LISITiUm0cGBslqSjSAs0gNuxGHdl4TNq2YtZLElaM7XTwCK2qoRwTilETK2srkmi7/+gRBouFl7/5Ns0+P+/9/Oe0tLVK4qulp1MghVKdEDzY4/bvPmTQ04JV1TE9Nc3Xvv89jijz6Ye/w9fkpbezi9auNmlBmsylWZt6RGuTl1A4KvNr+kZHyJq0VCyigrFAfHWbhd/foL+1HaPJyPXp+/jEuTs7cWj17G1skLcrnHrrJcpeOxmpcDBgVc0oOdDmVZJHh+iMOsxOk5x7Pro7yRsvv47P7qQoqtE1okhBRyWVYXN2AUWroWd8DK1eKzNF1UyW5O46DpcdjcWJKixRDVZpfyrIrt2tTbkONHk9Mpt0eXWZj65fx6LRoM/mcNttvPziZQ62t/j4179Gm81jrkCnv1nm7QmSU5C8vUMD2DxN3L52i1KuSJuvBaNixOywM7e1gbW9hTNvXMXkdshCFF1JpVIsU9o/YvP6LeIH+5gCzXSNnmLq3iN2toO8/q1v4TszgtZiQiMKsfIFmUlcUHMoBj1by2v88K//GleTi3feeZv2QDv5XJ6Hn12XWZbNTR421tZpafHT1t6OzW5D3zdIolLC6LahCLX9jXuEJ6elOjZpKHPxa69TKZfYf7SAkilKO2uTXiG2u01GA6bODoLCPsbj5aNH0xh9ftb3D7DYnIyeGiOfyWG1WKiISs1cnPHxMTKFAg+mpunp7UPR6dGVoZDJYTGapP21y+kgGo9xEDqSNpmReFSUk5IrFiRgajVZZN/NZrL0CXVyTy8mvRGXwykLThKRBDdu3uH+1AP6hvtx+dx4fG5UtYQqSGhBjmiEVfAIPq+XYqnEwuI8qWSUocE+PG6XVE0KwE3MnwJwLKoaKjqFUDLFyqbI8UzKbNeA1027xynXCpHlJ8gng94g9w9KsYTPbEYp5Fm6foOD5SWZSywydF1nzxDOpHnlylVpuy7musphWBZeLD64L10yes6dAZNC2aAR1UuUKjoMTrdcI0rxuFTj7TycxaMzEAuHpTJ27K2rmDQ65j69ht/mwOr1ktbrpBK4EIpKot3W5sfaG0DnsLImbFVvTuLRGDEWK6REPub+Lj/47/87VIeVaDqNqlUk+STuqZhMkIpF+eSnPyYiMuoUI1evviJqobjzYJ61nUMuvfwS3/jj73Gwu8Xy/Cxz9+5CIkmn242Sz8vcVZ1GxSqUX24XaXQ09/fi6e+Re6BYNM7DDz+j2e5mfGCI1dv3iG/tyhgA/Vgnbd95jazOxdTDVUk6jk2MkykXOAgeYNIZOdo64D/+7KcExgcZOT9GwO/mrKcFs6pna+eAmx9/iMtm4PLls1K1lhEFMQYrRZ2JRE6UByIVbFa9BtH0wjEiHotLyySRzyWqr6ceTbG0tMRrr7+O2WyqZqyLvb+il5XZ+YKKxeqUpNejuVn2DoLoFT37u3tMjJ5ioKcbg1ahIKIPRO6KcFxRVZLJJDdv3cFotTLxwmWZfbkfCrG5sUGpmMfvcXNqsA+zoqVSFE4jEDyKchhJ4AsEpLW6cCBRxPuXyLpMJXFZrcQiUfaPohxEkxwl0uzHYoyeOcPWxg5Hh2G+++73eDQzjT/gZXCkj3wpy/T0AyLBQzp9Acb7RymVK3w6NSkr0O3CutRoZNTvh2ScQuhI5nrqzGaO9veZXlykf2ycpBiPiQwGo0WqI0Vhotg/a/VGqaj0d3czK7IQk3Fsribamtvoa+mSllUrh9uoGhW/24lRLUkr8GZ0mGMJ1GAQYzpNl9cDapFEKkaeEp72duZWN9gPh9G7mmThVOel8zInfmFlSWYei3XYomjJBXfk+5gj0EHeYKuqyfWKzGXVFLLsP3hA8P4DdMkkNrMFt72Jo/0IqiIyuAdpe/VVSbZvzT+CbAxtpSidAXbiSU6/+gY9p8+xsLbBzs42r7x4Rb7Tzq0u47A66LF6iVy7zdrsNBl9GUt7Ey9+4w0WJu+z/XBevv+09HQz8OoVcJnBoKN4EGHld9fJbB/IolN7fyeDb75CUWRQy0BwI5qKqMQvkEqkZbFKJpFl/SBOsaKTDiPp6JG0DE5UytgCbeyGDtmdn8GdidBbTtEpXIcSGTKqjrKjiaTRxO3FaRSnnlfffEE4xGK1GWlu7UBvclMsGoQBNppyHq1SJQ/FH2nVqlZkoYaIdJBAinin0mpkxIJwCxKFirLA6nMy7omt6FMAk8TnnuQX/VMlGMVVytwmWbT9RWCpHhSqgb5VPKKqSjiJYKwHT59CaITSXgzGegL2sXVdDbAWILD498zMDIODg5JgfFYu0LMJxmrszFMg0QkE47NA+hoAdhLQXI/tNH72WccVsTtPAaTPsVb7IsEowFHl8fz+T4dgPOmeTwLkJRV8zHOqHeckcPifAsFYT4g1AvlfhSyqB1TrQeHqWH2ChNe3SQ0Eb/x8/bGOeyb1BF7jZ48jmepJieNA4ZNB/ONB3drxGtupvk0bz1P7ncZ7fd74/TI/r11/I2n1LPKgNkfWnk8t362RPGucg+r7dv15v0qfeVa7H1dYUn9/x7XLcc/+OIKxRk7VjnHStT9NXj0hShrnzacx8ifxZMcRZF+FYGz8naew9WPm3npy6cu20/Pm/2cRjI39rPF6jx/DtbX7CcFYJVS+WLhSGzv1fa/6DKsOjc8eU1X1/Jf5qj3Hp4mrp59n41raeNxn9enjnlvt908aq/9PCMba2K4n16p7mKf3TM+aJ6rXJ6vzj23C2rGPmxfEucTzOe74x/VR+b2Gs9Q/2/rfqbWLGLuCVBPYzrPWiuPm6hohWOuvT+8Vq+tWfdudVChTu8bjyMP6Ipjj+mk9uSmuv5FgfNp8+Mkd1tq0RojWxm9j0Y38/v/wV39S2dzeleDbX/6bfy0Jxlg0LBWMVVLuaQWjUC4KtZDpMcH4+Y0/lvPWD1LZmYSdi1YrQ+XFH6FEqMqfRb7ISQrGkwnGxkHR2IG+uGEQfbSqAKk2Ym1jpqGi1VEol9nZO2RjZ48z5y5id7oliLSwssrm1ha5VJpTAwMSWPT5vBTLRUk4WBwOFlfX2N3bpz3QKZU/oVBI2jPm8hlKwoY0n8XlsONrcqMpq5gUBU1BRXCGiIyNtQ3u3Z3E6mpC7xRAkYNcKoG1WCYV3JfASiiTROdxcO6Vq/haA+ztHRCJxPG6PKTjKZnF5rIZySZjOO1WdCYTn167QdfAEG3CFk/RsbuzLZU5mWSCTCLGQH9f1RZQq5E5R0LFKHL4KvkS0w+mZKW1qujICKMoo4IxlcITT5Jb2UGXLWFt9tB98QxLkQOZI3n+0mXiZZXrczPENCKyp0x7WwsOu5axtjaMiQJGrVYCrSlNmUo2z9b9WTxGm1TwKQ4bTYE2NlZWKAuFnLCJdVnxD/YSzSQluJta2yS9tS3Kvxm+fAGj3y+zIkU+iD3gJ6kvSQBPn6vw21+8z+VXX8Po83IQi/LBBx/Q5m7i4tg4FqPC6uYagUArO/emKB6E6GxrI5tISatYoY4RL2w5tUxzbzf2thaZ/SauUWMSqkoVfSTJ2r375I8idHZ0kBIWiaogM0Xo8SPefe1rUrFwtL3F/m4V7E3GMyg2K2lNSaqWvK2tpDd22JpfwulwYvO62dnbQmcx0OTzksvm2NsNShK799w47UP9kihevPMQd8UAyTxtne2Eimnaz4zQenaUTKVAsVjGhEJBWN5lClizRe5cv4neaqZ5sA9roAVboIXDeJxYLEWLvwWLwYROVOCJHMhyAVNZJb66xeqNu+QiERJqjhe+8w283e0s3Z9i/bNJ2vN6Oro6KZsVNrc3Zbajv7eHmfUVjG47l19/ja21NVKRKE6Lla6uLqIH+6zMLsj8q4GzZ3D3dEiCUmQ/KYqJ1Momy7cmsSomwok4hpYmKh4bFbsRmwbCO7vcn1/g69/5Ln2jo1SEhaRYGEQVdTJFSVXZ2dzG2dKCp6ubXCZB6HCP0MEBZoNRVlr3DA9hELlcYv5RhL2ZsOQtSmJZgCTTn94kM7Msifes28z422/gDLRSzKqEhJXU3TsE42G++/0/otcfkOCe6nfIOUaXL7F78yHrkzNUVA1to0N0v3KFjb1tMpkU4yPjktAW6tWsUYANGhY/uk14L8jZ8+er9l0CHBCWR2pZqnyNRhPz84tYrTZJJoh7NQhLhoRQ593ncHdP5uf2nz2Fvs2H3uemKMoklGpOXDmV484HH5ErVrj01tcxeF3ktCUK5ZxUldpVDaH1DR7du4dT2ODmCxiEg2A8g9NsZzsaYW5/lxfefovWzk4K6SyhwyOZJ3pYEGpvITMu8vU33kBVi5R1ELp5n9L0Mj1t7axubkmL1li5SN+lCzQN9qMqGvKiGk9co07McsLXXcWs0Un7QmGVKPKnKiKDKZpCI/z3hZ2iopLVVrBZ7SjCCjKZ5Wh9FcWgoPd70QrCSFEwllTyO3usX7uJGo1KkMsm5oJsDpO/hXMvXJZZUkldidX9LTbW13EUtRjjObLxJGMvnKfthdNSMSuymkKT8wTvTmMo5+no6yFnUViPhXG1t3Hq/AUq5QrLD6cJbm1z7vx5zC47woUzGotQSOXIHMXIRuMc7u2Ry2VkRb9QnBQ0qiQCzr35KhaHW0qkBSEpAH9ns19m6RoQG5gc0/cnMRfLuIS6brifg9kllu8/wuvx4zJY8DW3sRHckirJgk7H+7//gP6BQSbGzrC3timVwULtZnE5KRo1ODtbSFNgY3oWQyhJJZaWubSdp0b44MZnUqH5R+98h+D8MvF8ivNvvYyh2U1FrN0in65UlhsSReTzakTGYBmLyUz+KEpy+xBDEZk/6/Q28d6vf81gXx9nRsfY3VhDY9Yx/uJFKnYLGgG8axUJnJZzZUmSyOT2cpG92Ufcm52h4HLxrbe/LduiokOCzMKiI3MY4sGnn8n8xxdfuYrWbiV7FGJvYZFiLk3/mXEUh5Oy1UFW1aC3Wqs5EaLoQadIi8Tr12+wEQxy/vIVTgW6iS9tsLW2ik6vpbOni6XpR8QODtDk87Q4XOyub1LKFxgcHJLqvVAsKm2Hs+kMrW6f8N8UsgLSakmSeqffeg2n3yOLNlamHpE5CNGkNxFfW5P5iBEKqMLmRdVJgN7S1ETPlQtgMZCLRLHKvIosWgM4m1sJLmzw3g9/JEmzl668iMVmxez1sjn9SNqpN7X6uf7gHiOXzuLr7iBdzGF2tVARdihaFZuIjZxaYOV3n+ESOcc2E6MTpwlubEr1m8j583d2SHI8tr0liau2yxexnRohrJb58Qe/x9vSztDQKX70t3/HxXMXaG9rk9nRuXyWbD5Jb283+WKJ5ZVVhgYGKRdKssBDFOMIFwfhiGGzWykU86RzWcKJBOFkilguIwnHQr5IpVDCbXNKuxqhAMWgp6WtjdGhEZxmK9OTU9y9dVc+w+7ebl5/8zVJnIvAbWEprwhSNp/D6/VJG0qRyyrWz1w6yUB/r1RFC3t7XTWwV+50C8Iqx2CS6ty17T25vxPZq81+QXDkCB7s0+T1kRKW90LVKQpbQiEujo7SbrOR2Q+SDAZR0ymZI+fs7mdtY1O6VwiL2N6hYTK7e0xP3kMVSvRKBZ/IMxUqw1JRzqkHiobA+BjDPX2SLBVK8fj8KmowQrPbzXY4SPOpAbK7B+xPTkvw3j7YjePMMIu3J9HFMtgVo9w3DrzyAq7eDsJHh4TXt1EyBRLb+6i5ArMLC7z67XeksvvujdvSynZwfJzD4K7M4NRGYyzeui2LnA7SSWw9HWjafNx/tEg0kuSb334XrVFPLBWX8+vC1BSR7V28ZivD3d1yvyxeUARxLFS8xrZmFLdDZuMadToim7vMX7+Nz+lmfGSEtalpjlY3KcZTBM4O0/PWy8R0FiYX1ylVipw6Myb3rMJBwWayMTezwP/87/5X2ob7OH3hNBfGRgjojTJHdWF9m6XFWZqbHIyN9OHxecgURTGUkVxFYXZhRZJ8DouJwa52XMJiWCjFi0VKYn2Va7CW3/3+9zS3tnD23HlpXyTIwXwuJ9dnQRiKQhuR6yiyZI9iEda3NqR9kcVopJTNyWcj4gpE3quwSZJzpVCKRhPcnZyUzh3nLl0ik8+RzKQl8S76rLBiDbSI+V8o8XNSrTizskI0k6Wzrx9fczP5bBaTFpwGPcZSEU2xKF+os2XYCUVJCOIpXyQajcvcSrvNRXdXD+lMGqvViEkUrWQTDPT2cOv6ddpb2jk7PsGRIH43V7CbzbjKKs0VDe5MloWPP8GYy9FksWAR7hqRMIeZFFjM5ACjIK8VM/si3sDj4lBk1Jtt5IplqSCNalWUZrdcf4wVLSO+DoK7QRbDB5R1ooBTLwu/jIUCfr2BFr2BJpGFGQ5zuL0pasQIdLcTi4UJ7wZZXVqR5Gbn6Bh2kV+aLRA5PERj0tM5OoC92UVFWyKdimIQ9uxGkWdqIJPOyeIfcTxFU6KYiLA/M42SSOEQNrEON4fhKBrFjCfQjaWtXbqqkEsR21xl/vYtMtEEuYoG7/ApLr/7Lmmdhh//8hecO3eWthY/N+/cIRtPccEdQHsYkVmpoWISd1+AS2++yuLd++zPraHmSrR0dTHy+kvSMlxj0FIWBPHkLLszi9KOtm18mMDZU6giisFglpa80UKJR9ubbB2FsJY0BDwBohmVSDwj+4rFrCOfTxOJxIgcxGgy2Jhob6dPrxKZuoE+doSxItwmdKRMVnbzee4vzeHv8NIzGODCi2fwdzZTrIh3dGEVb0ctVDBKMCUv983olarVtEYjXXnEPCFsUiWRqBEkZFXxIEGex8oH8e7dCGp8Dls8hSGJd/TysQrGGpjxZUC7+s80Vm3X4wgngS+NoNKT/2vl/v4kgrH+954AxY/dmB5jmLV2qF3HceoDCWQJGzdp91QHf/0BBGMj8VADko4DdasKxuMJxvq2PI5UOO551N9jI1hXA25r7VOP4zwbdHy63etB1+MB0WoGozz/Y/WecAcQf4SCURRq1yxS/7EUjM/qyyeSVo8Jxkbg+Hkg9D80wfhlQO36Z9/4nBuf9fMB5y+2Vq2f1c5Tf00nEYzHgtINyqWTQOPjxk7jZ48Dp7/K3NU41p5FdNXa7jig97i2+TJz6POex3FzwfN+px7Mrim1niIijrmwE4n2x2rSL3Mvx81hz3vG9f3kec+vcS6q7wP1xFGNUH3W8Z6sG9WFsdbH69ex2hxaT3gcN9/Xfv6fimCsXUf9mlrfrif1h8a546TP1driOAVj4+98eYJRturnBKE4Ti1mrfG5PLlOUSRUfRa1zMXqMz6p9z2xX39e/6z1lXrCuLGfPG9uf9Y5GvvNSc/qeddZ/fnJpF/9eKlf/yVpL0sln+xjGteuY88tP368VWdje9TPRVK4cAzBeNz8+RRJX+duUT9+a8pg8b16UlD0A5lJecxX47nq/y/mM3GcWp+uzYO1ubH+//XnrI2Fxnmp/v/iuFXys+r6Kf6I8xzXB05WxX7uk/GFO6vu46vflmK9x4U8VZKzQcEoCMaN7R2hZeOv/vK/liqx2GOL1CrsUpGA0NbGmnx5kgRw9KB6AAAgAElEQVRjIS//lj9/fPECuKuqGas3VW3M6mZQWHyIMFLxkt7b2yeVDuIF76sQjI2b9/rJoHGxezyFyKpSSTA+tpWoqjhFDqNWBCcSjiW5c+8BBosdt9ePw91EJBaTntMep5Nmjxe3zSbvW7ygp/I5PM3NrG5ssLm5RXdXL4N9/RJ4VGTepAhBVSmK6mMFaackJbbiQVRElEW14rNcLEu7VJHjIbyPW4RKZ3UVswpeowUjGiLCksnvwjnYia3VR1YACbkiFr2VQkGofnRo1TxmkauUz1IWuXm379HW3UtrZ1dVwbi6wu72JulYFDWe4tLEBF19vdLCRlhFCTDRZbVTSGfIiZw9o5FMMc9RLIrOpMdrMJFd22Ln1iTlRAp/fyfe8WE2ClnyOiMudwu3bt2jua1Nbub9LgcmoxZXqwOP3SbVMdlUSlboimrvw8V1tq5NYs+plFNZAv09eIf6WXj4gFQqTUYo42wWrn7vW1SarDIbJrO1y4Of/Youv5/ei2dR3XYqBiPail4CP4g4rIMwif0I83NLNLV3MPHma0QLef7uJ3+Py2rjG2+8gV6vY217HbvFRHR6HnMiI/OGQrtBqVCqFIqcOjdBKplgbWcHLCaSlAkMDjBwbkKSj5FImDVh55XOcubsGRSXi7KiRSSU/Pv//f/gr/6rvyC+s0N4Z5u15VkUvQ63x4+/o4OCtoLTaSeys0925xBNtoDd7SQwcYqS04KqKWIQ1cqlMtGwsNzT4fa3yOy14NISe1vbuO1OEtGYVHoJm7Dhc2dxBppJFbISKBQWv6aKVtpQkc6xsbgogR1/X5fMrkmJl3e9UVpVChJDUxLkjui3RQqVAlaNlr2pOVY+uYkdLdt724xeuUBzXxcr8wukN/bxZDUYLSaKAszICohJg+K0Y2r2YOkKoDMo3PrsGrpckSabjZEL53G6Hdy8eY2yVpF5fuIeNx7N4DLZcNvdZPePpPWhUI1Ei1kO1Bzjr16hpbcTh07P4aNZphYWae7uZvT8OSpqWWYhlTIpzE0uDlZXuDU5ia+rmzMvvYSSzXI4NcvO0jImg5FoJMrgyBC+9nZ0FpPMOBS2rzMPHkoLvqHhYUnMLl27S04oOvvbGHnzqrTBXLx1X9rb2ZsESGanxecjs3UgCdj+F85K8F5Ux+98fIvN+7MYLTbMnS30vPESm3vb7K6tc2V0Ak2+iMlhJVJMoTht6M0OSrk8FrtNFh0bLWZZBS7aRhCvworp1q3b9HT30NLaSiWbIzw7S2J3V9rGlWRGn5FYOMLO7h6jl85jDfjJm7TSyioXTxNZ36GQV6VNqd5hleQq+Xw1d7Ogktk7YGt+DpPTLpVHYiES3z/aDnIUPMDocqD3uhkbO014/4BEMknXmFD5dVMWarhSCYewSEsnJUAReTiHfvtIEss3bt+pKo7dThz9PZja/FLBXFC0lHVVSy25WgnyoWiSa4ogkUQWqFouYi9pZB8VIHzOpCVXUXGil20tiD0dJbKhA6KCrGsPUNboMJfBkC8Rnp3j3q3rtHW1M3z5MrlCmVJFi8fnZ39lgXuP7jEwMU5zWzvXfv4+wbkVuZdpG+zja//sT6VFriZfZn9qkdVrtxnpaMFkMbC0s4W7q4PAuQmMwqu/WGJtaUnaaotcR53JgNHtYG1xgRtSYanjVE8/5WRKWta2tDYTTsUoGRVp/eppacFgc6AWyszevsfmyipdLW1SVd7d3kFRLXLrxnVpY6x32Rh+/aq0y92fmSeRz8lstWGRzRnwo/jdpMslfvjjH7O8uExPc4CArYnXzlzAqNEzd3+Sgq7CmauX0LZ4mb9+ncTaJkZVi9FmI6FRpb1nXlWlpZ7baJHE1eDZMRSPi0IkyvbyCga7heaONqliEGpIkcngsNooioIRnYGV2XlmHk5x5fIVfvOb39LX3y8LF0ikGBsekqqeI6GI8XrxDQ+hd7lJ5XKYTBbysQTJnR0y27vcffQIx8gwr7z2prSzKpfzaCwKFY1KQYDnU4+kqnd0YpySTsPG5APWHs3KjGVhgTzxxhsofh+ZbJZcqUQ2n0Ut5thcXWNhcZHWjm6GTp+VpJmlqGVvcpbJm9fpHu7H6nGwtCbWZhN9Pd20iX6zvcO9O3dlPuDA4JDsui4xX2cyUn2pqFo0qhaDzSpJnp7zZzEINaJaZvbuPRLBQ8Z6egkuLZBJxklpSuTLFYxaI2ajhVyxxOD5MyRTCfbW1vCbLZTSKRSbkc6RUxwexrhx4zZOm10WQXR2djAyNs7C3Axb+3uUjTrmt9e58PpLuDtaxQaByFGS8bNnMAtL7nQOc7FCdG4BbTaHvcklXRWWrt8mvLEr50lbs1f2vVIiTcKgxXvhNH3feJOkouWD6zcRVQRvv/51Ht29z+LMPO98+10MZiMlSqiasiRfEvE4e7t7jI2Okhf9XlgEZ7OUi3mampxSLZ/JiVxoBcVoRdUZiOQy7BwEKRVKFONpWShjs9mZ395gam2JAhVOj53m8ukJDrb3+N0HH8o8DaH6+sGf/mc4HTZJTgtyUWx0M7kMFmErqNMSikRYWlyixeuhMxDAKNQ3RZElrpeb5IIgoCoatoJBNIoRl9fP5u4uFqudliYXmmKOcCSMze6Qe0AB+gpni9TREQOtLSR2ttGlUwhazaCWiUUiTO/s4evq4M7kXZrbWnn7+9/jcHube7dv43e70YqMXrEHFarWbB7FbGJbUWkZG+H80BiqtkIsn2Ln1kOO7s/LLOed+BGB0T7UnRCFddFWeUyjXbS9folMKIo5B/nVHZkxPXhpAqO/CY3dIq1xtRYbmeABscNDHt5/SD6Rprd3ULpvOH3NOHxegqFDmptctNsdMnM1dHiAItwGvvYq+7oyP3vvVxxsBXF5PZK8fvNrX6vahkfjIjyTtia/JGCEqlbYAov9XnNHO1ERF+BxEOjqwGexUoxEKWfTFLQqyUKa2OERJHNYSlo6urqxB9pJqDrura2R1ao4mhzSyrStqZkmp4e7U4/4+9/8mqICFy9O8NKFCXwGPal0nmv3HhAOHdDiddHX1UZPdzdFYU9rMBOOZ7h5+57wupDZw32d7fR3tmMQhUrihU8WWiksLC6xsbXDSy+/LMlGYaEr8iJFbnUqnaGzsxO31SKVmiarlYLob4/JQKEiE1nmcw+ncdkdDA4MSKJY0t8aDctrm7IQrLOrA5vDhs1mldarMsJB2CnrdDLvW7wrCGWxKARMFwvyvUP0R6vZKlV6QjVrEbn0uQzZeELuGyweHzjdkgBLi/iDWJz33v+NfMe59MIVaVWpigLITAq31Uy/sFtVVda3txkZO0NZ0ZPVaSW5aRO5MeUyibl5bv30ZwQsFrSZjNyPi/leOBqUxUuswUCpoqH/9BlMowNoXHbW9oJEDmMYFBMxkVfoc5G1KdL68nRXL30WD4frO8wehaQTgN1pk9nrhWwGswY577XYbOjyeVnkISIDzl26wOHhHr/9+U/o7u7g3Ntvk4umWJ5e4mh5GyMK7e3tlAwaWoe6sHvtPLxzUz5bX3s3BZODUDZNb3c3TSYrucMguXRMZlGbsjlSh2GKVgs6nxdbcxtljQFV2imKB1GAZJSZTz8jtLqF1ebC6Gtm4PVXMXhcUr364NZt+ltaiceTuK12nMkihlSWVDKGzmvDNdiJu7udTCRGfPuIXDqPu7UVW18HGrMetZCjksmiyxaJrm+gLYi8H420kLd4vZja2shp4aCQZ2Zvm2AkikVjxGV0kc1oyOVF39VhMml5OHmHTDRFX3MvE13DdDns5PdWMRfDGBIhaelMkwe1tZWZ7R0+uX0DV5MVh8fE0NlBWke6cDW3YNDbEC8N+ooRpVwiV8hKu1ZV2voLtwmhmlRkcaYg1EUogvx6nMEoVOniPbtW7VwF56qV+SeTEwLEOZlgPAkEexaw/Y9BMNaDN2I9krlKj+206sE3Cdk1oJSfg1vPIRgl/vIY1JmdFRapX1QwNoKJJ7fFyQRjI5hXD+Q+S0F0EghY/6wayY+TLVIllHUiBnp8f6oRjFWL1Ko6qepY8PDRtLRy/v8jwXjiGKnLmaphaTUM7csQQ43HPXkMVz9ZD9LW/259/68HTb/KNdSOdRyJ9izSomaFedw9fRlSpHbeRvKn8b7FdX0Vld1xY+TEzl/3g69CMD6r3Z/1s5MIxj+kX9SvB8cVWtQA7HoQvf68X6VtT+qXtbFw3PX/oX2zXpVWT0rUA//P6p/111jfxxqJm9o4rm+Hxr5TJQOq4H890VFbj0+ySP0yCsZn9cnadTSuA1+mH9evW+Ka/6EIxmob1GCnam6j5CnEXqsa5thgkVr93mMfgirBKMgr+fna7x9/R0/Sj599x/VzV+151hOMtX553F6hcX0/7kz14+oP7cdfPN6XIxjr15Xquiv9gp7qg7W+ePIYfv656tvk8779mMysHyv1Y7q+DT4nGI+xxq39TuOeqTbHine2kwjGxj1erf/W5rNaXMDT1/iEoKte4xPHhmofqf688RnWZ07W1rVaBnhtfa0+gycOIk+u4wlJWPts9b6PZ87rLaTr+TjRJvX3KK+zSjDuyof/V3/5b3DazcQiYQJtwiJV2O9VCcbNtVVamv2YTcKnvoDJoK9mGwoVnLjwxy8NNYKx2ilFh6re0O7urlxkOzq6qgpGRfxe6YQMxq+mYHy6capXUD37EwWjIOBk7pdoaJGppVEkoHTzziRzy6sEOrvx+JqJJURWyCgdrW3y5SmfSlMuFVlaWSYuLAxtVgkoCOtWu9VOe0sbHocTq6zmVNEoQhhYJJqMSqBIKIpE6KvL5ZIvZaK9heJxd2ubpfl5Lp+7gN/m4sPffCBBibNjp4mFIlhMRgKDPWTtCgldiZxawCQY5JIWg7lJAmoCZC8VsjL4VdhT/ubDT2jv6aOtqxu/30/o6JBcJiWrjw3ZAjbFgN3TRF4tySpU0UmMBiPTDx7IzBgBbmRzGZaWlyUAcvWFKyj5IpntHQylPDq7ke1Mis1sgXTFyN5+nL2tAzxmM1dGhlBiIUqZOJ7hTpkXI2zR8hoVjVkAEWX08SzpuXWCkzNSzdHR3ydBdFFpL0gIrd+LKsJ4m31UnBaZeaOG49z8Dz9ioK+X5gvjVHwuiloNpVges95IOhph6dYkoe1D0vkCRaOZsdeu4ugI8Ivfvi+nmz/7wQ/kMiGUPsI5s9fhQimUOHg4RWQ3SHdLG2vzC3JcjU6c4SgcomzUsxOL0D40QPvpcVmJXjIayO0foc/lsTc1SVvLkk6QH/Dzn/ycgeYAhVAEq7i+QorZxTm++b0/wtfXB8KGMp1mcfIh2cOIVOUIIHTo/FlcI/2sb66QyGfpHhzAZnOhrYjct4JUCZSyWRFbh86gpyzgKr0e9bHl5sO79zg6OuTKG29i8vpRi2XUbF5mhAoiTqh28jooCPUYFXR6A1phW5fK4rY6ULNZFL3ITxFgt4b4xjbLn9wgvb3HYFc3RpuFrcN9YiKUWKOjxebC2xEgVMiwt75NWahOFIULb38Na2eAWPiI+zdvEtvYxe9yc/byC6j6CpsHu/ja2rDbHMT2Dll7OIuSK2MU9nSlshyXggSr2MwSlBp98ZIkE7TRJHMfXWN5a4tUuUz/+Jgkt8pqkRavm6FL58gn4wQP9zF7vHg62tFF00Ru3icfishs0Y2tTUloxbIZqbi0ej2cmjjL6tq6tF47PX6ayMERCzOLjFw8j6GrGZ3PySc3buBRzLx46QpabUWSB8n9A+6/91t0aoWLX39NFhLsLyxUSeO8SkED3pF+/OfH+fjaJzy8eZurg+MUQzFpZ7YfDUl17Jk3XsfkdMo8G2n/I/qMIM4UPRqdQjwe58Hkfc5fuIBVqELyebbv3mNl6iHn3hHqyhY5h87duMfuwipvfP3rKB3N0pKraFTIp3P4rG7UnCCPRZ+pqnsMhbLsw5p4BpPVTtmgoLEYKBeylIXNWaHE73/0M5SjBJpSmf14FJfDhcVglvNaU087L7z7FiLAMZdIYiyWMfj85EMHLFy7QSWaYKhP9OctdGYDwWiEkcsXaB4ZBJOeiiKstLR1Nj8alIpDZhWK6ve0UcYNYc2V0ZZK0pIrZxR5hOAu66UaVX7FI9y99gnBTIorb72Fx9ssSW0BzqYO9rg3dZ/m3k46RBabRo9JZ0LNZojsrHP/7m36Bwboe+EywXsPOAqGEMU2+5EI/+Iv/hWWllYqqRylWIrszi7mYoaD3U3C4QjN7R34OrtQDXoUYbfodpJLxDBaLSwtL0nCemVxicNwhK9945sMDAwy9dEnxLaDnDp3Gs9wX7VfV2D69qQEanuHhwmFwiSDBzhVDZngIT09PRTKBSbv3pH5gIrbxsjbb+L0+VEjUfJGhdjBIQ5fM1a/V447g91GKBrj2rXrLEzNkA6GpTrvhbEztHuEvWlIHrP/zBgzd25LpfXBwSHRZIKW9qoiO11RJRh77splXnzpRbwuoV4skTw84tann2FzWLn8+lVZ4BDc3ZM5gF093Sg2i+x3WWElncrS2hzg2iefEo5H8ZuseCpahvwtLNydlMpdg93OyMsv4hoZpGS3SnVYdGuH2U8/40J7L9MLi+xUVF555TV6hwYplHIY3VaKlEgdhWQ+nVCIvXj1JbRuJ4sff0ZweV0W2th9Xk5dusi9uVk2gjuyvY8OgjisJmntOzp2hs7BEcoGMxWDBU0sJ1WsG1vrBAZ7MXT4WFma5zAWoqenm+bmZiirMqvu7t17RGJxzp4ZZ3x4QM5/5Xgao8EKmTxYLESF/acYK20tUC5J5WounsRhMpOLhwmHD1jYWOXc+Ytoi5XqfJzN4epoJ7W3J626hQ23JpclV8xhCwTomLjEvlhbTGYWZuYYGh6S1sO3f/M+k1MPUHVaqYa//OpVqXC3e5tYmJqT+YaZYpbf/fa3tPq9vPnKy3iaffK5cRgl/GiJ/aU1zGYL3v4u8uE4e4trFO0W+t+8itLfSdpk4KObt2Rx08sXrkjb05/83Y9o7Qzg8jVRqJQYGOjHpDdId4HD4D6jQ8OUsznyuSw3b1wjmYxx6fIF/C0+ypWiLGYq5YVbshGtIBnKRUqZPMv3p5m980AWNeCwsBo9ZHp1RZKC//IH/5xcNssv3n+fl6++xOLcHMN9fZyfOCMzaoV9rljwE5k0BqtFkuW7waB0pHCZrYz092O3iwzSktyhVjf61YKzqZk5qWScOH9BFomIYjizViNJCrExEHs4sYk26oXVfZUAyu7t8vuf/phKPI5drK2FPBq9wlYqianJRWdfDwOnRnD5m0hlM3LPLHL1NEUBousoh+Ms358iky/Q9dIlnN0dmCsKqUKGitWAPpREDUbR5nOECylsbT5yqzscTs7Lvu87P0zgtQtyT6lNFFn98DO5r3T6PKTVIpYml8xNHx4flyo5kVPndTm584vfoaYL5FQwuNwcpZIYLGYcDgujgwN0DQ5KYlIQRsbuDsKlHH/7t/8Xy3PzuNxuOdedPX9OErf5dBar3kw5XyZ6FJX56aJgpr27m3ff/TYh0Wf9LrztfhRhVV4sYPDa2QnvcGthSu7T3UYbA7522k1uklsh4lo9K9k0aWOFVC6FXlW5dGqCQGs7v7t9m+mNFXaP9nn7zTcY7mzHrKuQyZf45O4D9vf3pIKxv6eD06dOkc0VpPornSnwaGaBVDIpYw8Gertp9XrQi/1UuYzFYpEZlTdu3uLCpcv42wIyV3pqepZIPIHZapNEnrCGNKsFxvq7pMo1kc2gN5qkLXRB7AvNVpKROHPTM4yOjOD2NBGNxcircH96jrMT5yQhLvblBoNW5sUKdwOD0SD7nPhjNFlk3xR7TkHEi/cl0WeNOgWbTi+zP7XZDMHZGfkOYTBb6B0/jaurh6R4lTdbpO3/7z69xs/ef5+LV16U7yktTgcdTW5MqigMMst1eF2ob0tluU4mcnlp6asXDiwVlejyEtOffISSTOEzmXCbTCQjUYyKQRZaCOv+SD5H96Vz9H7r6+S0Glb2Dtje2KPV2yotRbVOC0ldASMq54WzysYeuWiGvNOLvb0Nc5ODWCFDIpcmkYzJQqZSOk2TxYpD5MAeHEo3mUIuRXtbE6fODPFwdY1ELMVgex+JtX2CC2t0+FtIZFOMXzzD9uYa0b0ddOkcqtWGdXiInN0k3yGMO1EWrt+glE0SaG/GpNEQ2tolpWhxnx6j58J5mT8rbP7LemFkEMOu15Le3aO4fSQVoVEVshqVwMiQHFd//b/8O3rtHjk39HX2EJpfxqRWlZetVy+g8TvQGMTcpKDmVSoaBa3JQkwtYLZb0QhbWVGYKlxEDCbKa9vMfniNfCyJq9lP35VL6HrayWrKLG1usr27T7ZQ5vLlV9GoZtaWNznYC5KMHco9zsTAOPayhcR2mHIyhl6bZmTYR3RlnsJBCHtvL+b+Xn7+yafMLS5w6dwZFFOFRCUFfqvMMjcpVoirNCl2WWzb2tGK3mmVhZJiXyfeH3PplFQA6ytUIy6qWSRyL6+KQlqN7gkQJ16762wLnwavngAa/xQIxkZQ7wkwW7MsPd4itR50qcck5PdPUDAeB2jL7x2TwViFO6vV47Io4TEQ9DyCsdbWjQDzE4Dy5AzG+ud0HKlwHKh5UvvVAMFaO9UDkScd58k1PnYceFbG1lMHeVrBWCMYxfuWUDDana7/bxKMz8lgPPF5/AMTjCcRQrVnehwAX086NBIhXwX8/kMJxto5Gq2CGwmd49rwONKnRpDVg6v1nxP/bpzzTgK76895kmqvflzVxlL97zUC2/Xj7bh5pvF4zxuDjXNB7V5Peq6Nx6uN+/rfq4Hh/28SjM+7z/rre16/rJ/Laset3UtNPVTrB7VYseOe05N57mny6iSCURyzRhz8YxKMz2ufkwjG44jQxudSW0P/4QjGJ/uM+mdcVZVV3/O+cF11rgE1UvY4vuG4a9c8lS99cq+rXUutn9RIrJPG7HHnOunoJykYnzUGTn6m1X3CcV+132kk5OT4kG95x1tWP+tcz7JIrZ//nlprHlukHjdX1p/rqTFYp06snzPFv2vzU+PeTvSVkwjG+rFc6yvie7XiOsH3184v/q4V4VU5tSfK5SfjuprReNyXGBsiVkV8tiCUZ4+vuaZmrD9+IylY+3+tsEvkgT+rz9W32XHr4VNr0f/4b/+0Iip1hS+9UDA6bCbidQpGQTCKCvH11RVa/F4sZuPnCkZR+fq5VPgxq1odFDXv28d/V2BrawuTyUQg0E5OVjd/NYLxpI7YuMmo3aR42flcwViN+5YObEKwWxH5KKUKFoeoQA1xe3JKVq63d3ZJkMHrbZLqRaHuo1SikM+zsr4qQW6RGySqeIXiQoDEAkzv6+ymki7Iim6NTksqm2ZueYFoKi5tGQUw39vfj9fnlYSsAGbmF+bY2ljnxTNn6VCcHKzv0Dk0iN7l5NHSAn6nmzOnT1HSq2R0RUq6Mhadhly2zN6hsAiFJpcNq8mA1WbhKBLldx9/imKy4vL6ZFaQqNbv7WrHaTKRD0XZ39yhpTOA1e2UFdXFcklmykxPPZTWTqI6WlQwC8Kvyd3Eyy+/gkMoJooZdEqZYjrGfihGWe8kV7Hys19+TDyR4+LQIMMOE4n7dyknIoTsJl78zrt4u9opmjQktSWZo+PSG9mfWmDz9n26bC7URIrQ9o4kYZsnRmi/cJrDgxCPHs3hsDswo2AR1dib21hcVmz97XjHhshqteyt7NDlbZEAzfQn14nvxyRpbBXVt4EWilYTD+ZmsZmt/Bd//udkMmmWNlexu6wMtPioxGLM3L/P9soqfpnPJ/qmjhdefxWEIsJiJF3OU7GYJAmTTxdwlI0YShWIJkR4D5VCDo3Tjqo3sLu1xy//5oec7e1DV8hKgOuTW5/xjT/7AVaR51grnSmXqOi0UkGaTiSkSrEcS3D9s89I5DJMvHSFQEcPGrNQquZlvp1Wp5U2W+VUimw0hk0oJwuiv5W4deMGR8FDXnzra3iFLZ2KJL+EXVwqnZJZgUaHlaywXRO5kwaTtHstpXPYjGbpc12plKrZPpWyBEaIxiTJYVNMHKxvsLywSL5SIlss0DnUT/vEaWkPNX//ER3+NpxONx6RNyoyKwsFNhaXSe8f4Xc46ejpYn5lQfZ3n91FsVCgZ6Cfzq4uFHSEgvtoiqpUcgjbu4WNdf7oX/6XlJrsFNNxTFqFg5l5QuEYd6YeYXM5q4R6NMSZ4UF8TU68fp+0CNZYrGQyOQwVDUvXr5MMR6Qloiga6BseJlUuSuBfYzFz6epLaKxWypkcyUSKjz74PYehKO98//sEhvqIppK898v3GOzs5sobb0grYq2qyus5XFpFbzViaGsivrXNzAcf0y+q88eFmgoUr4uyzcTNB5Ps7uxwum+QQjiGFV31+dns9IyeovLYbk2CCVqRa6NyeHjEYTgsFxRXk5vu7m5JjsvMz6Mwu1vr2EZ6UDwOaTuoC6epHMTRiWxDk55Sk5WyRWRglnDoTOQzWYqCQBbXpdehFMos3btPdGOH4YFBfD2dlKwG0toKOaFoWF5n5e4DWtJlgkvrLG+uYzOYmTh1Wi5ivv5OmQWms5qYu3OH1MYudr0ejV6L2+eV6tZkPC7VXoMDg5hsFjxtrTiafVUFpcioNRgk2CYnZEEum0TxRVWdljMI61w9hmJFZsuJKm3VbEDQikquhFgEjcLqrJTlzmefSXXqi1dfxenxC0S2CsE4rZSScUm6COs6HQpmkw2KGba3VzlaXGG0q59UKILWYcN9apjwwQHv//w9Ot3NDHT3c3QUpmvsFM5WH4nFaebu3KWcLVApqHIN0VgtdJ0Zo+30KUmQJDIpfvbjn7K5tMarl19i/OxZHF4POoedwv6BJKadAT8Fk07a8hpzZe79+mOSpQIX336Lpp4uUokoZr2WUjQm80uFamBlYYGSsIEqdkMAACAASURBVMbuaCUw0sfG4io7e3ucfeUl7C63HDvqURIyRdSWZrJHRzIrcje4x//5H/6GeCxGNplksLOLJqMZm6Knv72D+w/v8WhxFoe3iZH+IXqMbtRkHrO3CYba+fHkpySzWf7Fd/6E4ZYuKoUCmyvLmFIZWnp72VxeZHF6VtrejZ46hWd8mGA2JpWJbrcHUnlpE3nn0UOuXr4klVHacJyZT65RiidllnHH2dM4JsZQbRYJXApV2Mqtu9hSBdZW13D1djMydhp/s1/4UoJLKL1Vaae4Ob+ECL4eGR+jYjJzOL9McHFNFmS4PW6paBZZUOfOT5CMhdnbXMPvcTF24QKWoWEolIkLRwBfq7TlVNCis1mIRw+JphOSPLtz55YkzU6PniIeiaHTKjgcTqamZ/jJz37Ct777NkN9fTgMVrQoaPKif5b52S9/yer2Jldfe4ULly5idNhJ7QUxKTqpRI0lIpIUfP3Nr1FOZ6V1uqZcQc1l0eoNlMJh1m/fZXdlBb3IUB4bIyRzzoycPndOWrfu7+wSCAT49a9+JbN7333nXSxmK/P3JklGYrL4RimrzC3MoTEp5HVlDlPCQjHNd/7ou3hMFnLbh/hVI4fr29Km2f/SJamkic4tobjs2Ib7SChQtpr59Ucf09XVw8SZCZn5Juyxr9+9TXtflywJfeX8C7IAJZtIE9rdZ1Aod0tFScx9duMa6VyKN7/+Bh5fk7SbF2NAKevQVXQymy8vyDt0xDeCzN6YxGQyc+a1l5ne2yBdKcncsYef3aRncIDVyAF//ud/JtXh4d09vvvOO3It1Qrra0HUqCrpcpHN3R2CR0eyiCqyv8/48AhtbW3VFx4JuIn9oJZg8IB4MkUmn8ff3IrRbCWdzcp5Ji/yfG0WUqmkJEV1QjmugXZhmx+PsT7zCKdOg1lVKSaT0jb2F7/6NYrByPmrLxJoD8isxaotfaEKOBVV+aeUzPDo5h0i4SgTr7+OvbVFWsrmdRUUu5lcMMTBwgo9PV1o23xgVlD3jqSC0VAWNvZ6sJvR2G2UYzGWlhdJ5rLShULs0YWiLhWKcuWFy6yKbPFyEZvZTHxlSxbHJTUaAiPDzK2tc//hA7QGrcyofuWbbxDo60EvPpMUyl/40Q9/yNbmBm+99SYjp05JstVkNBIVxXAGMxajmVQiw6NHM3R0dBKKRJmZW+B73/8TbO1ejC4TlaMQpUgYjRlUu56EpiBdIXbXtjCXFdzxCtmlIFpvC97zZ9EEnBTKeVwGE26tGVXVcHN5kWgpx95hkKuXLtHptGM16sih4f7yGnvBPTpam2n1eWgPtJFNZ9GJLFDFQCgSY3NjU5LM3V2dMsO1kE9LlZwo/tva3ub+wylZ1KAXakFgaW2DcDSBRtFLYkg4DZiLacZ7A7i9HpL5nHReENsmo94gs1atBjPry6vs7QXp7u3F7fOwsRtkc++Qs+cm0KGK2E0KmRQet13umcRLnsjjzeWLWO0uEqk0O3tBbBYjLc0+mUcsXBCEjblGuIJEo1x77+cUMmmKGi3NAwOMvf2OJK4SuSzpUon59U0+vnWLw2iMr7/xJmd6+2i1WtlbWpSuJqKYrWwxc3dpQWYVryyv47RYMJZLOLQV0qI4IxomtLbKqc4OWu1OspEow+cvEltaZWtrm4JeS9ZioPvyJdz9AxibmilXFJmvG4nHMdlNGMxaTMUcO3cnWfj1B+gqetzjE4y+9io6l42kpohqM7EV2mdmdlZmjh5u7nBhZBx9rszCg0cU4nF8Fi2ZfBxLi593/viPcbo8VLJlrDphs50ndHhIW6CFhTt32Judl8U6lo5Wmq9egNYmzDo90Y+nWP3wOk7xgqgtSUtsUZCXAmyD/fS89jL6QDPZQh6tVU+8nEGplGgSSv+ignoQpZjNsnYYpP3saTIHR/zy3/8NgYqZTCZDW6ANY06Ecpcwuax0nDuFubuFg1xaWtdahDJQZ8De0kLRZkGjaNGXCmiMWqLpGH6zmdj0Eou/+BBDpoDJaqHnynns48PkMxlSoTgGkbnqd6D1N1Mq6nlwd4q7125gq5T413/2z0jtRDhY2id1mERMEflSBJM1R+5gD2NRJWJSaBo/xW9u3iafzvDqxUvYRe5xIYapr5nDZJx8skBofpv01hGjI6N0DvRg9bnl3KSxGXF63ZjMolixLMlF8UesvdKJQrxvCzJVK/IZa8CS+H616v/pd/mnK6brq62fBcQ2AutfBmBrBJi+DAlSr8Cs3stjxLHhhOJYtWryeiXR5+d4zEk23tNxqkIJ8lSNl77wVSUYq4rIWhZfjWAUOEu1auaLysh6QO6pa6g628pixUZwqR4cex4ofxI4fBIQ+GVJiSdg3RcJxnrA7LiWktavjy1S/ykSjM8C804kmeoA75OAzGOflSiuf0zO1o/BLzvGGo/5PIJRfP449Uz9c/9D+9Rxfawe7D+uPRvHvDjGVyEYa2qXGnBdG+NVcuIJ+Fs/p4h/11vs1Y+FRgC8/t4a7evqn1tjv6gdsx6wrj9WPXlxXHs/SwX4rGdcf021e3leX6oRKDVyrAaG10Dw466vkfA5qS2+bF/6MqRNPfl0MgFSPWPteCddZ/36IfrCs1XaVeLhOPC+fl2snfeLpMfTCqfatf2nUjAeN7Ya+17t/41zTv3cdVI/q7XFPyjBqKnuP+rbuH4MNz5H2daPn7P4WT3592wyRssfSjA2zi1fpq8+r99/cb/1pI+cdPyT+/zzCcbjnlV9BmPjsZ91rpMIxuPmt8/HhCTvqnvO485VG4/1Y0c+07qD1vcNMV4F5ijIu9p8Xi0UEArD41u/1q718/iTubFKIjbuXWr/b/y+IDGFsE9gXbWCllqhQo2wVISTSKVCNpuVfxsMhsd2vlUernb94t7Fz2o/r80ptc8IAaA4piAsj/sSx6ldQ/34Pe4Zav6n//Y/r6xubMlK6v/m3/4lLruZaCQsX8rlS4JQP5ULrK0sS4LRbDLIUEuRayF+Lr7kDT4+U7UBqzck1Iy17ICNjQ0cDgfNzS0nE4yPNz7iWioiK/HzBbs2oJ+EnjYOitqDq1945PfkpCDy+QS1WJM5i4lFKGh00tpHqzeRL1W4++AR0URaWn0KlYrRqHBqeBif24vVaJJgjbCLE7aKOQGaic1TWSWTSOJxNlEpq6ysb6A3GGVeo96gZ3V9nUQygVVkiOXy9PX04Pf4SCeTbG6ss7q6wkH4AL/biW4vgdfuYejiBaJ6DdFyQRJZw11d6DRlytoiFV2ZUipJOBzjwfKWtGcS6sW+nk76+vtIZjLcvDtJNJ6mq7uHcCiEzWTk4sRpbEYDmytrrC2vMXpmHF9bCxKKf7xZjYVCZBIJbIqCy2SWSjZhh2Qx2SS5Kt5bYoebzD2YlJkcPb2nMXu6+d/+9qdYPT6+/cbLaHbWObj+EV6R0Wa2M3T1Zbx9HWT0kFEqlA1aSVibyhVKhxHcZZj58BMK+yGpCHCO9tL92mUi0Tgz9x7hMTmohFMoGVEVbiBWTBM3VGgfH6Wk0fHwzkPa2lq59PILrM3Mc7R1IHMZh85fJO928OntW8yvrNIb6OBPv/t9spk0yxurtHa34nIYEZSFXq2wOj3L4sMpWtxNnBoaQmcxo5iNknw1etz836y9949l153t97k551tVt3LOXZ0z2Ww2SaWhpNGMZE144zHewBgYMGy84PSTbRjwP2DgGQ54z8BLk6SRNCOREqPYbJKdu7pSV66uXHXr1s05Gt99+zSvaqpJjuwGGlV1wwn77LP3Pmt911rZSomazYLd6qKaLBF/usnK5BQOi1nlbbUOD9E1NsbW6jp/+6//HReGR9Dl0nS1h1jfXqdjZJDOgUFlRyoWxAanFXdfpyJRRLlXjabZnFkgdRBVKp7QYB+dJ06gc7uIFzKY7RaMOpRF4fKjKSqpDF6PRyk+egYH0JlM5NJZgu2d5EwWSlLdik7Z8wqhky8XlF2ZWGrKTSGkpADBUmmfTaUpGWrKktIjVdW5ArVCXoEeol6uZfPMfXCTTCSmANKlnU0OxbAu4MXd2anI4I7WTmxmq7JIbAu14bTaycQTCqgS0KEp4CeXy7CxvEJ+L4zVamHi5cs0DfWrbZbTWYwOJ4ndMB/+7O+UOfN3f/gDBVytbqzhMBjwW+3shw95MDlFe0cn58+epSzHl0kwee8OVpORopA2FgexVIbB0WH8LQHKYi+WyRBLpDh14Rz4fSrXSx7MheAQYNBkMqtcn+XFZao1yWa0cO36K4qUCW/v8uDRA77/xz9EL/mAJVFcGihF41TNUGp2UkgkSa1t4vf6cIr9ncVCQQYfm5lHszMKnJYiBAEHxRpP7El1xQrVQpndpWW2d/ewOpwMnTyF0ePl8Z3bPJ6Zoaunm1dfu0FN5spqBZPBQGprl6nHkxT8TkYunsHr8WIt6dDtRLn51js0tYYYunROgc5lvYgMxcYSSgbIlAvojPVsv+WpGWLbe0ycnMAbaiZWK1E1mQjvhtlcWGUk1EF0cYV8Ksnk7CymKoTcAVo7uzh7+TyGNh/lUp6pT29jimfIhA8wWc30XziHrSmgiHBRBUh25Nr8AuHwPla75AhVVOGDy2bHLoCpWARKDuzVS/iCfmVBuBcJq9zJ5mAzulqNQqlEVpTjdisWl0uRRjWdqIWKLN25T2Y3QldLu7KLFfvVmsuGrz2EyemsD3DPVOtlqirTa2XhCSsf36NTb8dpNlOyGuh+6Rwml5Of/cVfsfVgjmvnLlMol+m9coHW4R5Ix9lcXqaaLVCr6CiXKiRyGUYunMfe1koqlyGSSPDOu+/R3trOjRtvYLfZ0RcL5AQ8LJdV5q3FaaZqNWCWi5IsUFzeBqsFU0+ImttOIp9B7lS7zF+FEiaXQ1njlg+TKkOzXCkx/cltnjyZ5+xr1xkYGcFYhsWP7xPf3Kcsp2s20X/mJGWzgXAyRtdAnyoYWZyeYfnBJPndAzxiX2bU0XN2lIuvvUIxmmLub9+jz90CNhttP3iDuM/EZ3fvsPjpI7qsXi5dvUpLc5Dljz8lFAgQTkRJ7ITRZfK0hlppPjXGh9P3ae3r5eTp8yx8+kBVrQkQ2z3Qw4mxYYyFMvv3H9aLF4J+/CPDhEs5dgq5el6b5AXG4rz7l39DbH+fP/3zP1fqsrCQAiE/zvYWqlaTUuVWc2XMLg8Vg5FSNo/NZFOkZnJvh5//9V/R2t7GgBChczMEnWI3miQU9BOORrC3hAhdvIS1q5tcTUexXMaoq2EySy5rThVESU5fJZ9n/vE0zR4/LR1dqlhBVZnp9exFI/zlT/6a8xcucOHUWaVEtJhtrKys8v5HH3Hl+jXuPLhPd183586dVRbqojorVctMz8/xdH2d73znOyqHt5jLKet0i0FHIZVSqrnUQZhsPIauWsbf2sH79x+TyOT42te+prLyfvyjH6sCBClYGhkeplOy+8JR7n30McZiDUOlRiUWx+Wwsxfeo//cKQLdId5+/5d09XYpRW1+64CBYCvpZBpvVzsDX7tWz4LNF8hnMiwvzKvMXldzEytbW1x85RVcXi8Or5udSJjbQjD2dhFsbqarrUNdl1Q0SXT3gJHBEUXui5Xu/Nqyavf+4QE1Hsr6yGGxYC3rqOYL1BwW5QphEdX+YZrVyTl6uvow+N3sFdLoHXbW157yzo//jr1knD//H/87nC4nT2fnWZma4Z/+yZ+oHDBVXWkSsqlGrlLh6c42e2EZTxzk4zEGursJBINqzBfCSRb6uUKBO3fu1pX9BhNmi5VcvkAikVTEkBSLSZZjJpPG65NrlcVhNnFisJ+Qz4upUkQvqt2DAxI727iCQT5661eYjSbOnD6DW4qLZFYrFYSBqjt+iD1rJofJ6aFwGKWWL2PyB9AL4eC0KnW+rKs3F5e4+/EtBocGGD97ijwV7EYzJowQTbP6yWfiAqvu8buPH5IzVHnlm19X6wh9sYxZZ6QWT6Jva2flk08wO20qP3Tl3iMsVhtlt4vx11+nLAVba2uYbGYOUlFuzzzCHWoiFGpn8fECLbYAa0JQFrJcOH+OzvZ2tY6VbFdRvsoU5XK5mbn/iLU1yc0zqmu/ubdPoLsXZ3szfcM9uJIZNh8+olLOMn72BE3d7arwSwrM4qkMqzcfYtrPcaAzEnr5Ekm3FJsYOD04gqtqUsTM27dvYW0Kqj49GGqhr7kJn89FER1rexESyRRDA/2YDXpFzouqUK5/JpuTclR1nWXeLxRL2Ow2qBSULaM8wAmB/ODhI1LpDNdff4NMrsja1hYHhwmKAtrrjCrSwFHJMtETwuH1EM+kMFqt6pzLxRJUathNNqW0n5udwxsI4PZ6eP/jT7B7/cqaT1ct4XfbKefTBH0eAtKPTGZVHFaQzHaHm72DKDNP5nC67LS2NtHs9WOp1LDKOqdQhGyGqXd+xeHBPga7g9DIKL3nzlN2u5V6TKxhw+k02VqNv/jx31JIZ/mda9fpdnt4Oj3N/tYmX//Om3i6O5nZ3mRxWxwnmtWauJSMKSK4EN6jx+chtrGOsZDHLbbE2SzDo6MY9QYW5+dV1ns0nSJZBWtzG+2jE/SdOgsOp8rsK5dz6AsZbIUs8x/9mvDsDB63n7jJwelXruNqbaZoM1EwG1nZ3eKdDz+gXK4yPjjKtfOXyIZj7KysK2vPqQ/fxecwExoepPPEKDvpJK6WZqWWddjs6rlFn8lQkra79SkusUXv7SAw0kPZZqaWK1JY2iEiWdkHUTxuG3qTXqkQczo9/sEhWl+6RC0UUGrBvAnKFh36QhF/1YBuM8rUW+9RKBYwtzdhbvYzODjMzZ+8RWZxk1BHO60DveT2IxQyGVXMaWn2sp1JsB2NkpEcSLOLUlXPxMVLtI+NEEklQFfCaDdhNOpwyLPm1h4bH35Gdi+s2J/WkX7sHe1sP1kivr6H1+6i48oZ9qiwEo7yeG4Bt91Oh9uJvVDGlAOr3oXTIZEfEczWEqFmM2UpdNqPqkzVtnOn+dd/+dcUYhleu3CJllATK5Etul86yYiMNdE0n/7NL5n68La6t/O6Ckavg5yxSrpWpHOol0tXLtLk99XnTgF0BFB/RnyJahiJYlCuPZplopZHqFlW1smtz0k2BQs9xxYaQY7jbJ6OAhsyN9eBps+BWrm3NbspDeDWjkfFpTzDGo4SH42gowY41QGjz7MAG4Ek+b2RYGwEVo+C4hrA2Qh0HiUOxIpNcId/ANCKNao6J03NWGV+fp7BwUEFHKl5sEHlp52X1n7auWiV+XUgro7iNH6v3payLblm9aOoA2qNWUra8dVf0/bVCGo2XlvtuhzXNl9MTtSxpaPHqO3neJJEUbH1Y9fifDSL1MdTuDw+hkfHVKa4zPtSGPZFZMvnffEfZm99GbHyIhC1Ecg8Cui9kJhSl+X4a3y0fRrbWVWkH/Pvy4792C99gQXq0c8fJWB+2/296NgbXz+uPY8jQQQo1Y7jOELnuH3Jto8SphrY2njfNB6DBkgffb/xXvmy8zpue43XubF9j45hjePOUdxU2+9xIHzj977K8X3Z+TT2Q629tbY8agf5ov6mnfPRsfSLPv+Pfe9oex3tI79xPzVs/GgbatdMXj9KMGp95stItS+7jxq/31jQ0ngsR/tO47isnZs2L2jznTZHHu0Dx80pR/ub1g+0/R7tc0fvxca56bjzPe794/b5ovPUzkm+U5+b605hMinUGQEpNqhikIeoZwURatx9VqBTJxaFsZL3P+c85DNCOH0+X9S3r23nWSabKkg+Sgxr/f9F11debyQx/7F9+P+vzx8/Z305wXhcwVS96T5XML5oPvzNY//qFqm/0VeVavRze9HGsVLaVZ7z5L9cL+17lgbSrXGckXkimUw+/6wctzwjyn+bzaqeG7V7SvqEnLvsozFfsXHekLWIkIGCH6rPVSsKU1LHoatnbktBtuynvr06aZjLZdW+xKFJ3pMomsZxRFsrpFIptS1x45H9aH1PzkPOWbs/nYKNPs9Hr6sjNRJSyEVVqHZkjpf9iouhPOeKwMcocSBKVCj9VY61Hm1Q36ce3f/0L/5JbWF5VV34f/kv/hlet53I/h6dnR3K6kTA+Wq1xFMhGFskg9FYD92s1bNunk/Mz3qF/C07qt909c4ki+S1tTVl1+nxeFVjGcUSSELin1Uzap2h3unEgqS+wfqgoZpE/S0N9qJ/2olp79cHTznUkrIfkosmg4Q0jlpsoqcg+XNOD7lildmFJeYWllTluj/gV8rHrvYOBvv6FWAgD/+5Ql49TMt/sfuUzCKxoxS1mGQ8vfXpLSxuN22hVnwejyKPRIViM5pIhCN4bXb8DjcL09N47E4ikQM2IlsMjgxCJI3T7uGQKrvVAiWrsHIFxnv66GgOsre9jqFaJLq6TjyVxivKILdUPudUrlFLSzOFUpnllafs7O5z5erLRHZ3MVYrdLc2YxB1Uq2qKpkF7DDIscvgqpRTerY2NlRG0HhvH11NTSr/pFYoKbWbkBvoCjz46F0252Zwmh0Egl0Ygl388t6ksnt849olzMkwla1FdIUC9s5xmkbGwW4mR4VCrYpJLHgzScySU1at4KrU2PrkLomFNaXg8wx00HJ2FGdPN6loCquwIrE86dV15hdmaO3vwOhxKDKqVKxSyJcIDnRhbxfARkcynEBvsuPwBQmXivz4l2+ra9rmC3Ll7Dml6BAArXuoh7KugNWsR26jWjrH8qPHuERRlcmzvrxMa3OLUhhanHUlw+krVzD6fJT1BsKLy6xNzyryXSyhek+L3d4wxWKFt/7j33B+dIwWj4vw+ir373yGy2BRCpiyAJ7bm1ScFvovnqFrbET173w4xqe/+gCvyaZUakJ09L16lWooSL6Yx240KGCJwzjTH39CPpnGKFatuhonrlzE39FRV4EZzRSNZmXjpdUESx6ZkItCypSfPZQa0T23NBJ1WNaio5Yv4E2UiD1ZJhHeB4+Zw2KKsYkJDpfWCC+sKks5UZLc21rGEGjC5A1g9XhVRpFRHtyKFcxlUU/qlNryIBZRylqn1Yq5ClcnTrJw9w4Bv5dgbyemQD2/UoBbf7CJhZlZZY/l9/o5e/686q93Pv1E2WWdHhvnzp37lMt1S9/R4WFa21sx1SqsPrxPPp2WYUkB/LlcicBAN51nxhWBqcJBRX0gFndCRAroqNNRqFaUYvDJ7BO2NjaVAmN1bZ1LFy4S3wuTO4iSjcXBaeE/+6/+C2Vnq49nOZxeIra9S8lmpPPV86pPyoW06AwYZJgpP4smNhq59/ABw0ODBHw+pdariCpG5OzZPKW9A2Zv32Frfx+dxcLIyQk6JybY395iYXmZcxfPK0Jue3tTFX0EJPtxN8rcoylMTT56J8YU0C92hcW9Q+7/+hNaW9toG+gjnIqTrYntWb9SFkpxhChQpd+IAscgxHauqIDzoq5GmiqZbJ7FyTmlVutpaqFcK6hMo93DsFKYHG7u8uYP/5BaJknZblRzQGk/QnUrrCa8UrmogA6T1U7/iQmSm9vqIT6+9pRyoaAUsjKniCLMUKlSymRJx5KKyMlfGFWKUrEmvvvhTfq7+xi7cplMNMrS9AzJSBR/azNtp0dwhJrqQMdBktl3P8ZwmFLq65rFyIGhQt5p4Zvf+x76qkGBkzLxOVsD5AM2lf1YimUoru4SyNdYm5pC57Yw/OoldA4r67NzbN6ZwlSq0TMwwF45S+v4AC39PXWVidgvGAwqA1Kqfaxih1coce/OXR7NzjIwNsbV69ex2u3ocjlsslA16pm9c4fk1h4nX76ErdmnwNnC+h5PP53E39lO0+lRcNlVG0lmbiWTUQSsXpScRhOWdBGH08HG5roi4uU+kMzFwRMnsNucbE7PU87mVZ/OVsr0jI+qn7lSnt7BQfLJBGajmdT6Jm/9x7/EXK7i72ih+8wYA5fOUjxMsHdrEku+hqelGfvZIWJOPU6Pl/vvfcytn/2Ky9evMTA8xN333uPE2AhGq5n95TUMmQKD/QNYOtpYC2/hDYXw2r3szImCZx+j28luZJumgJs2UaWLsj5foGo1Y3Q6eLi2xmG1xLVvfQOP200+Hufdn/6UNq+Xwd5uSskUTxcWsQS9uDpa8bW14nF6MRtt6O1u0ok0JreXar5C6iDG7Xd+Tjq8R7PPT6vHg9doVBl5qf1d2oIBotkUFbeLhMNB1yvXcHZ1ky5IvlhVFS2kozF8DidWg5nE5hbVdJ6I2M+l0vhCIXXcZqedjqFBEtm0ypk8f/YCAV+QVCar7GnPXrxA7/CgIhJnn8zh8brVYlLsQ6XQxGV1MDwyqhSIksuaF/JJrOfUwkfmW7FWqinBrzgKINmJB3Kv1PB5fWyvr/PRzZsMjAxz4aUr6IwGKuUyVr2JUipDNVdSylZdJotegPnbd2juaENvN5PMp0mlkmR3I7iqBirZgiK2UhY9Y6+/TFNvh7LkXH88y8r0HMVUDh0GUoUCp2+8Ss9QHzWbmZXtTW7d+piJiQnaejtxtbUqYkuYmOhehOHBUfLFMrFshsn5OdKlojrOUydPEvT7MVKrW4nnsuhEeV2RHEsdm3PLTN66q/Ktfa0hlva2SRULbG1ssfh4lu4To3z7z/6EjY11Unth1mfm+aPvf5+Ori7yuTSH6SSbB/uKNLO5XHi8PmWJWS2k8YiNb1kyF2voDCZVzCJ/b2xuqXle1nmSFSFgo6w3W4LNKjdbqggLecnBsxGPHOB22FSGn66QU3l+QvYsPHzI6vwTfF6vyngSC9qe5pAaS0VtKEU8UupmsFlUtpoUufmbmokeHOJy1/NTOydGMLX5VWa5XW8ml0yytblOU0sT4XCYp+tPmThzSjlrlNfDrH12D5fJSMfoIItba9SsJgYnJpi9ew+bRABI8YbVRvvYKItKoSjFB6dJHhyogiBHa0iR7TWzWVm3Soer6aR4IsX85ga7m3vsefSf/wAAIABJREFUb+6R2I2RjMbVmD8xMkyTz0c6FqWjpZl0PKqUqi/feI31hUWl2BfVcXhnh4/vPeCNP/4nTK0uUcim8MQzeNM5RVY1uV24XQ4OYlEcoSCu3g5iT3dJb0TI+gK4zk6QcErIQYXuphD6VAGz3cnbn91SNuZSoNfh8XBudASjRAXU9OwcJEhncvT39asnEFmuV8v1yk8pSpHMWHnMElvqghQy1iTCu37fqeePWk25jfzoRz/i9a99A39TC/KMtH8YU+4YNrdYmhvw6EoMhrw4/V5VcCiFHfJ8oauKVaReqZFlcS1uBFJoKPbsUtBUkGcQo+jpa3jsZvZ3NpXaUgoh5OGyWK0hBhlGq5N0rsDi6qqyl9/e3aSjuUWtzx2lCnZxGpFcvN1tRQwbHHaC/QOYW9vJW6yED+PoazpqZnF1sHOQSPD4wUPimzs4KhXaxVki1MLQxDgJqjxcW2U7FuPr11/HbbSQ3d8n9nQNocajqyuk9+RZoozNYlLroJpRx5kb16kUC8qaeHd5lfXVbSLpAq1jJzj5zW+QlLGmlMdts9BuM2PKpIivLfPk0R2KlQpNPaP0jZ/AImvIUontcJiZhQWVZz4+cRKrRaymo8QPooyNjlNKpLj1V3+FrVKhe3iQ9olR9qoFouYaer9LOce0ub2ETFZsxaq658qSmSq5zodhZVEt+mNHSyuV3X2SC0tK7e8QlbK+RlJyWb0B2i5ewNTWQsliIGOCklGHpVzDkauRuTvL5Ac31XNEucmBf6wfq9dLq6+FqfduYXTZGX7pMjrJOSyXsTsd6pknVy4pq16Jc7QbHVSqBpp7+ykZ9EytLSuHmpHhfhU1QTKJ3Wgiv7dHKhohsr/L7tYWdqOVajyLJVtVBUo1p4XJnU1KLc2ce+M1fH4Pxcg+QZuD3GGG8EGKYEcfFZMOp6mMOR8htbRCtQC+kUEOayX+w1//LQPtvbzx0g0MtQob0T1mo9u8+s2vYa8a2L47w8bDeWWtbHDZaBvqxeB3Es4nmV9fJtgS5I03blCrlFShgxTaChYnGfG1qlj/1vON6s/29Qd7AeEE5JO1jkY+auBcHfCpgxRaVbYGtmlgiQbYNoL7sravAzAC1tSxgzrAIoUD5bp1toz1pVKDnVTp+T5kmwKsNFbfy/dFkaqBN/JevfK7rliS1z/PrzIqgEazqzKZjMrquF79Xqor5UXlLKpyi+U5EKPhGlpluPyU/ap9iZPB86r1+rErDESch8pSHiztLEBngbW1p/T09qhcYSEYte3Vgap6cba4R8lxCWgl7aIKGlR1vFSlS+qG4Cv19q+DUfXf5XUBYesAkuZQJY9VmsW4qLTqoJq8L+2oVdvLZc/lxLrc2HA964oADZzVzlk+I987CkJ/julIlEQjNvS5ldjxuFDdRlb1OaMUvBTFj10VIkoRiVikDo2MqQJHKfip95M6xvQiAFSuXyOY2Qh2N5IRR8G5RlyqcfsvIn1eCHRpcNgLpBPHkQvPj1nZ6n6uwNGO8YvO94uA4EaC4yjA3wiia+1y3H4at6+pMbRzP0qgNO6jcZsaqKtt/0Xkxhe2acObLzrnxu1qv2tj0HHtrrXvcYSI9tpvdf2fHetxhM8X4aPae0evVePrjYobDTg/2sdf1LeP9vHjjuWLSLWvRjp81at4vIK78Vy/bEuNfew4Akv7fqOip/FzWjs1jhmNyqOvsv/Gsaaxn38Rcfdl2z3u/cb7tbFvN44RX6W/He0/je1xtHjjuHv4OadwpFjnaLt+lXPUCB+ZU4QwEfJF5qZGQlvmv/raw4jFYlYEioihZH8yH8h8n8/nMJpN5CWSSnBE6msL4TIE9xKhkbYWkMJZWTOYZA4vV3DYHQon0tYysl3tuF50Dlo7N7bPVznfo31b205joUoj2XW0fx8dn4+//6Ve/1lE0ZFx6IuPV0ukPN5a/rjzq7td/Oa+vko76HV1Yq5xPGocd+S6yVpAmwu18zabTGpt1tjno9Go6h/SJ4S0k99lvSL/rFYzsVjs+RpQPqNdW4m3ku1L/5Hvyf6lX9SLmIzksjlCoZAiL7X1kvyU78izf337VnU88plkKqFcNaUfyd8S2SPnIduUc5HvSl+U12RfUlCr3TMaNybvy/clslD4OPknf8v+ZBvye/1Yyup+kPtVcCLlGGexqvPY3NxU5+Rw2NVPaQ9Z58paUBynRDwkxyTko+5//pd/UluQB46ajv/mX/5zRTDGDiM0BQNKoShKxUw6yc7WJu2tLVjMsngXj1G5IesdRQ2ez66kyoF5lsdYD06tVwKsr6+rBhFbQFnkSpXmb0MwajfKV1n8acyqdFBRMdYzC8Rqsp6BqIg1sY/KFdGbbCSzeWXntLG5rQCA7p4uzpw6rUCCleVVVaUqOWhClIm6TVQ1Ul0YO4iQTaSwupxMba1TEoJV2qVUUZlNTrNF2QsK6GcsV7HrjcxNTnJ6fJymQIBkLsn46QllK7a8vsl+MUdOFKIWCx6rg46WFmUBOjf5EGMuhz2ZU5XJvdeuqmp4q9WIw2ZW4ES+WCQeT/LwwSTDg4Psb27S5vfR19qirGyyNhM5o4H9vTDxmNiJGcnmC3XLsCpKrRTyePCbLazNzFGIJRg7dRKjzYTFUGPu4w/ZmHyE1+HB5PIhusPFyKGyITw/MUpid4VLF8dwuewY3D3UnH5FXohMvCp5RmYLuUqRikVPIZ/BJx06WyZ1b5K1R49VLqSjt52uG1fA6cSEGWtRT3UnzMryEzp6OkhGImwsrSkSp7W3j44z41TsOuI7+1SyZYI9A1SMRvbLRd7+9Baf3n+A02Ln4pmzDA0O0NTWrM7HLm1cKqqMN5M8zEl/qNTYW1xkc3VVZWGKJZqAnmKvee36deyhENit6DI5cgI4iSpQHqY9TpXl5fUF+Hf/6v/i2qUrdLeGuPveL5m5e5desxuv2OnazESlWt9pU3aiE6+8pIA9UcOEt7dxiCVXMqNUsHS1UPG7qMRTVA6iePUmzJUK2VwWg9WsQDAhxwQolar3ptZ2sNgUgSbgmardlCpHxdnr66ovqYZ9lpNilPMVwk2yVJ029pefkp1aJr+zr+6XjB1itRzXr12jvB+juh9XRJDO5+TABg6pdNfZWNraomoxcer0GSq5EvqqHn2prFQ6e+koDq+Lg709jLkifc0t5GJhdJUyC4uLeAN+SmLHm0rS0t1BtlTkxLmz2C0W8qkMNrONyH6YbCZBZ0838YM45VKVj9/9UO3jlcuXaOnpIrW+yuKjSaXqMFQNNAWasbe2UHFbVWai3POqLYwGrE1N6thENVYxW7j17jsszi1gqMHJkyfZOtjHYrMqG9ROl5ftlVXaTwwydu0yhXyW7MIGax/cJR+Jk6XCyDdewX92mKxVj70q+YY69KJwE9BRr2Pq8WNODAxSjsTVvS8Wq0anjVo+TWF/j9X5eTYPwgogHJiYIFUuKWWc2AC2hFqYnnrEwpM5Lp4/R//AIOSgFM+pNiwYdQrQsgh5IXlIZVH1ldQY+9m926T0NS5+4wYOt1NZQMozqVEqcHQGVeGfPoiqTE8hbfQ+F+/fvKnIqrODY5iKFSQ4ruYwquzOxGGMm796j29/7VvYLGaV16nL5clt7bL1YIqOzi4cHhdbu7vozFb8bg+Tt+/itTtV27pdTpLJhAJ6ZPGlSlUKRZV7KYpa24VRxi9dUBPa3M07jPYP4R0bJry5xdydu5RiaQwOC/2vX6b95DDFagVzyUBpJ4o+UyS7tUnZYqDgsZE3Guhp62H/3hOS8xuK2Gk9PYTjwgBZIeywYCvqya5u8Okv31LjytiFk0SSUTZXltFni8w8nCLU3o7J56LzxDB9506TSadVwYWQjGKvmUqKOt1JPJvjF7/8pVLSfe+HP1RktgBoFj3oijkolliffcLOk2XGL57F29asFI+mbImN6QWcPi/WpgDeYFBVvN3/8COSB4eqnXPVIhZRlVcNjJ46xcrWBqndA6x2B1FdhYnLlwi2tirlVlXlqOqIp9PKOlVsKnX5AvaKjsX7j1TOrMzD8w/us76+hj3opefUGB0nRjnc22PjyQK9nT3429vBYaVYlcV3DYPVwc23fsXO3h7f/f3vqYIFq+RJico5kcBQ0yv1iJDYotqtmSzKLpRMiUQ6i95q4cO3f0E5fshgRzuxvV0CXo/KyfO2t9E8OERar6d9eJhkOqn6u5AWY92dPPnkFi12J03+APvpBE+21pm4eIHxE2cwVk3orE5ypTKZqo65yTl2V9YIuEycGBsktrlNYnsXD3q6PR4OVldxWk3EcmkKTjuHNis9r7yMf2SEUqmggOutlRUefXabicEhettk/7cxliuq+GB2YYFAZxu7maRSUV698SqtvQNMfnaXvYMIwaYQ7334oVLT/OBP/4R8XkaIeuazWFfmC3ny2Sw+q4vR7kH8zSFliSrKkJK+RpkKQm9JeYJkkdYESxQngWoNo6xfpCKoVFWqtLWpWZbnFxgcHaV7dJC8qOxNBizywKPWHnUVu7FSIr66zuxnd7FazGTLRWpmPS4h3KJp3HoLhweHylL5aSyi+sOVr72C3gy7Mws8fu8W9lyVbDyjyFNPRxs3vvdtslT55QfvEQkf4LLa6Rjswz7Szdqe5Pb2Y6gaGRwYVqqvnViUqaVFRewICXBy7AQt3oCae81GWZ/JGqyebVXIFlmeW2Bvaxe/N6DupRI6YsmkKvh5+xdvM3jqJK9//3dJxhLoM3k1PowPDDIyMozFYWNtd4utSFjlFIsacXRklGa/j0wioggnUbAVyhVVZCXqRbPVRiyeYH5hQanx8rm8emg8OTFB0BdURI1BAFpRnxbz6n40iyWq2Uglm6FWyCGPJQfbm2wK2WMw8GB6CpfJgl9nImS249YZSMdjuD0uSgYdUVEqS+GNw8H61hZut5dUqagyfS29ITVee8tiIS2FQ3pl0z7964+IhSOckMzhfJ71D+5gi6axlKWAIsheNqEyGgevXGJtchJ5YBL1njgZtHX3sj05g0tnwun3Y+5qVqSu5AKubG5T0ekZGB6uP6REo8ouumYwEGxtI1oo8v7t2/T1DbIwPUNPKMTlV29Q2N3GrKuxu7FGNnbIyYvn1frs3qe3GXiWv3l3ZpaW02e48MYNVfA2+fdvE1lYYqg5RF+wiWIsQS6fo2w34R3qJuQNkE8WqQSbWcimKHjNVHRliokUyZ0ILU0hlsL7fP1732XmySz2ao0zw4PKkt4RbGF9N0K5qqOrs4dCLq+cSETJKIV44iCuMxkoCMFoNinlsjjVmsoy1dUJEAH0U6kEH374Ia+8cp3m1jZFkkeTabZ2w+hMZlpa2/BbDTj1JXSSiS2uEEq1JWsqmf9r6Ks1rEYBLBJMz8ywFzmgvbuHtJAEJgMdoRDtoSbKMkYUizgddkUMiF1vSRZveiOJdIaltTU11+pN4HO4GGhrw5LLszszgyGXw6UHiw7cYsPr86v/65EoK+ublPNlKuLUYjSpuUnUZb2hVuWaMH3nDkN9vbx041VSVLn7RPJmE3ztlRs0Od0ciGIxn8NcLPDrv/97ekItFLLiImBRNsQVg46Jc2fwNAeVQ8zyo0csP5ijVjNT9fjouHKBlUJaFaR1NzXRZTDSbLdi15XZeTqP0evGHghhtkkEBczefsC9T++p+XT4xAQtnV0sPH2K1e2mf3hY9VmxQP7gZz+lK9hEV0cnbf19JPQV7q0vsZ2NYzYZaXO4OdfVjy1fVv1fBs3EyiLbd+9S2jhQFtID33mNmtix3r7N4dyiKgLC51BEYTJfou/sJTyhNmpiVe5xqvxqQ0Wn1NXFuVVmpFiomMY93EnflbOs7u8RdAXZnF0mkkny6pvfVEVcVVHI2qzKOUWK4iQOQCeW0HoLNb0UA5o4TKeZWVmmpKsyMtBHm9ej8hgtSlEm5I+ACCn2t7exYyS7GSG1tovbZGUrcUDOaWXg+iu0DQ0S29+lur2DXyfrKzMzM8uEBkZoP32S9MIM2/c+ViSxwemiGvRxf/4J23sHfP3Vb9Dd2sPW06fK9cDa2czKxlNaHB5q21EMqQK+YBPZWpl4JYfBJ+4ZpwknI9z85CbXXn0Zp9OhnusFYBPQTnJD9eipleu5tfLsLa8LkSWq4TpBJ4RRvXJakY66OulYKJSeE1BaNXYjKSfb04ggDXStb7/0XGEkz/8aqNdItsn2Pie26sCgpuTTqts1YE32I0CRACkagKiBPgIU1cm6OuEk/wVY0cAdwT4UVvKMrJLYBnlP25YGpDYSqbINAXtkH/K7UZ5bnp2rsk8uFdVznZyPFEwLiCPEmVS3Ly+vKIJRLKsFC1CZwc9suGTNLcdTJzrl/OuKUjnfTCar9ln/W6fW5wIkCSgq5yPH6fF4FPGnnZ8ci5yHXBOtWl9+Crglxybf19pLgCv5rswrsi0BrwSI0gA/+akRt1rFfSOI2Ij1CG7TSDBqQOCLgc3PAUrJtRdFvU5fJxjvP3iI2+tnaGT0WILxy8Df48B2jQjXjucomHsUAD4K6B7d5wvJp+Mdep/3tUbyqvEYZILSju0owfVVyB3tvmg8zkYC5IXH20DY/ub1/E2w+YsIxuOOV3utkXg5ro2PBa+/IMfzRW1xlOzRxhLtujfuu/GzjQTdVwHIv+pnvgrh0wiyf9HxHSU1Gkmxxn76VfrJF33mq/SRr3r+X/a532Zf2rh0tJ82ElxHya7G69943WWw0iys5Vi1zx3tLy86D22O0Ma5o4T+0Wt7lMD7svbRttu4ncZ9Hr2Xvkp/Ozr2fFHfaexzR8dCbdzS2upom3/ZuTWOwfK7zGfSfjIPacUydY5CREf1uVplnpfqRUGaWl7WM6pwSM3NOTV3yjylkUcyv9XXI/WsaZlf5NlM1kN5ISAtVkXeaNyFHHdjYdJx59HYho3j9Re1wXHtfrR9v6zNXjTv/ub3avXisQar7S+6z573LcWKvMBP9IUH9mK15BedixQIN1qQNvZzOVZZp2iFYLLWUuvOZ/1D/tbuI/nMwcGBWv8oIvlZgZi8LmucRCJGOp1W5KP0L9m2/C6ko/QRuc7yfjAYVH1IyGuJ5sjnSyQTSfr6+ohEIs+LzkRVKMci39GyW2Xf8l0RozU1B9UaWrYvsVnysy7Yq+9Ljl3WWnIs8k9+9/v9qv/J77JveU+Oo7W1VX2mviYrqeOQ45RtyfsmU70ITta/8j3Ztry3K/iuTqe2K2Skdl/JPuQ45fy149f9L//tnyoFo/AO//yf/dc4bSYOIwcKAE4mYricdkUqJp7ZptYVjFIeWFE2KNqFayQYZef1CySgTL0STzIY5YRkYanysIzSQf/xCsbGgfnoJKbdfI03Vb3CTiUv1hfWKmugLukU+E2UV6JklCxGsUrVm80qi2d9Y51MNqtAU7GANBvMSpVz6aWXcfp92D1uUpm0ApwlB2l/awez1UJKVHl+Hw5hrEWhky+p/LNyvoBOmOtKlRafT2WfdLd3KLD/YHeHi1evqqzGdz/5BHeohWyhqB60JTdnZn6OaDKOVaej1xektWZW9dbT8QNi+TRNfi9NAS9ej3SeEkaDiaX5JZXbdX58HGMxj7VWpl0IHMkl87hYX1lne2NbhjrS2ZyyU+3p6Vb5GWKRWk4k+fSd94hsbPHS69dp7mrHWC6wevce8flFPA4Hu/EYB7UKsXKJVy5exlqrENl9yomrE/i628ngJqu3qApdu86MOVfGVqxRqlXQeazKqtBcKWFMl0g9nmH54SSlbI6ax0XPd27gGOwlUyjhrBqxl6FSLlJJxHj0wUfENnaw6EwE2to59dp1cvs7LE8/IR5JMn7+Av4L5winYvzbX/wdK/u7GE0mTp88xYWL5/G2BAS+xSXobTqH1+9FJ5NELqvAHrHoE2tUyQIT8lge2DKZDAP9gypfUBRQ4dU1XPJwZzZStlmwtYdIqWp5C//h//5/+INvf5eAy8Xs5H1uv/MuJxwBulrbMDhtbOzvKevF8xcuYWlvVaqlquTfIblyDmrZglJxFC0GjE47e08Wuf/O+7jR47bbaO/ppG1sROXuRMIRFmbnKabzjA+fwNYcxDfQQ0UmO71BAV/Sz1XH1+xv5D5QQcaqpFY9qAolPn/3EfuTs/S3ddBxaoyqvUY6l8JYLLFw8y6uAhzGophaAwx9/SXyiSLx1TB6p4Pbs48JtXcQ9PrxOj0KjHUGvfgHupTdYDadwmd1cvudd3Ba9QTcLmU92trUQiqd5lAsouxWldc5eGK87mop1eRiTVwUY9eKUsXqRGtgtPL4k9tkDiKcv/YS1kqJYq3C7tQUhXSeUraM3+1nPxYlUchgdzjqygABMWxWJs6fV3ZesUyK0cuX+ff/6n/n8rkL5FJpVdUhuYI5yjSHWkhu7rC3skbP2THMLX4QAmcryuI7nyhrSLvHw+j1K5jHeyg4TehiWfLbEfy+AAa/l6K+yr17dxlu62Tpg0+x5EtKaWry2ckVM1jyGaU8zgs4YrPQNjjAe5JVViryO7/7Xdxup1KeRXd3lGLEbLZB0UB2ZZuN1TXyuiq+rlbaxocp6aFYLONxuVXxxMbaKnmLgeaxfmUxaSyKOqiGvabDWNaxdfsBG3MLmKwWWseHodXHp7OPeenGDXwCLGVywi+yFdnFEgpgtVn55U9/zkhnD6dPn2Fzfp6duQW6bC4Ol1ZxCpBmqOEeGKBtbBxdMs3myorKlsumM2oBJpZ2epNBqRWcdjt+j4d8OqNAFGeTB6MAG6USq49muXrlJaxDfRysrzN79wGlgwTeoI+Bb76Eq6+dglKm6LHKXBqOsrUwj7vFh2+wRxGclVSVxR+9T2lxB12tStPJXkK/c5Gy10W1alZjenEvzO7CPIGAT9m0Td3+hJ31NUwWMweRqFKqjJ2cYPjyJSwBt5pca/EMzb4mwitrTD+aVABrXPLOHHYuvHwNp2S5lmv1jEW7iSpFVbyQ2wlz590PcXvcypJ4J7LP177+Tax2J+GtbR7df8hQbz/DZ86TfLpFIZ1SbZ6q5JV9pi6RoXN4WCkU1x5NEw4f0nXuJF3jY6rgpWiqkTXVMNptyvrPajCxv7CGM19VyovZj27R39NLYHiAYmyfhdVFmrs7CYoFt9nI46lJptcWuXjlkhrrdp8ss7ewhtVio/fMKQoWIz/5yU8YGR3l0hVRzOmUurYmmXJVUdrVDUd0NqsiuiXXWRRFOQHVrFbW7t4nOveEC9deohyPYrQYlX24wWYjMDRMxWKlgJ4nK0vs7e/ysuSjZtJsTz2GRIpE5BBn0KfI7rbeblqa28lFklRMVuzBZt67fUeprU4PjdIUtNMUcCpV+8qDSbJ7EdySa3cYIehxKcvrpjMnMcj46/NQ8nqoylxTqrC5tMTcw0ecGhwiaHOyMTOHtaYjFGxiN3KALeAlXi6S0VfxtTTT2z9GdD/Cr2/dwhUI8HB2hq6Bfq6/8QY2h10BgLIg393dUQuzQj5HoCmE3+ygmskjxQxF4WKrdTWxWPEJEFTRQ8VYz94V9booRHKlrCpSMIoLY7rA0t37qkhq4MxJqmLfLFl8ZgHSiqp6UoZ4q9NCMZFU+cuiWBC7bCGGpYijEkliMtooyj7tVmWHu7ezy+/+6Q8wNznIbodJLm1iihfYXlmnWKkR6Opk6PwZ8gY980uLHOyEmX04xff+4Aes67JMLc1zYnAMv9tHf/8QJb2ObLXKys4W2WJBqZfHevqxVXVYpIzNWKIkV16KfCQjLxZXlszlZ0VgQjgGPAGlghDy9H/7P/8PalYr3/7+D3CYLKrwZmdxidkHD7l46SLnrlxU4/fy1gY6oxGX3clw/yAuq4XpqfuURFHl85MvV7A4HCQyWQLiruH1sbe3ryrwZOEsluNide9yuDk4iNYtQCplwuE9moJ+auWSyr4WXlQsI5t8XqVkFKWRZAAubm7gs9rIPN2my+amx+MjsrNNa08ngbFhyuJ5bjKo4h+xz5f5Wu5zRyiAriNANhzlcHJR9XWn067Ivgcf3aSQSHPipQvqWS16d46Wko6aqFSdVtaTESoOM+PXrym1tWSoV+02VYwSX9tk49EsgZJkZKaxj3dxUC1gtjg5TGUwu1ycu3BBzbmb9x7ydHpOEdqmpgAHJh3tl86qDOPJT+/x5MED/vM//VOVG1fJZ5m6+xn5TIpLL19R4/eTx9OYpXgtlSFTqZH02FXB3EuXr2DWGXh08ya33/+Qb168iimZJZdIksylsATdaqy06a30XbzKYvQQe5sfnUn0szVS+zEcFgeT8/N86/d/j8dzMyxPT9HmcmIrFxk+f4G03UFJb6attYNSsYzTYaMqVurFHEZDjWwpXy/IsTlIFIpiko+lZlKkYC6bVQTwrZsfKsv1C+fPq3WDZKLKHBqXLEq9kPh2bHoh/YtqjSUrlExBTHmlvsKKRciFYlnNbdtbO2q+C4ZasLoc6MxGDg8PiUYijAwOYherGYNBkdp1yx1RbMpDvEFlgq5tbCjHEbGiFaWvQ2xYDw+5/YufYxClW7WkXC/aBwYwtbTgHxgiWoV0qUK+UCSVLygSWaxlZSxpb2kmIGu2j2/y6w/ep7u/n3NXr7K+f8Dufpg3rr1CqKWFex9/RF9nBwe726zMz6mc2WQiqogFyU9t6+igp69XqdXKpRz6WoWD6WVKmQp6p4eFdJwDY02R6U0WK/qtXXzq+aJGLHvIiWtXsHV1kcsW+fVPfsHinSn6Q50Yqnri6QwnLlyg9+QJXP19GB1WEskku2LJfOdTCukMf/Cd31PPk4l8lpnNVfYTUZU57tEZuDp2Co8U+VQrlPVVDmenWX/3fTwJURDr6P7917D0t7E8+ZDY9AKF8AG+vg6GL5xja2uPWtlAyBdSymJHcwvxShmr20trd68qaEjsb5MoJrG0+zE2+dQctrGyRWIvxvL6OpdefZlHjx5GrenOAAAgAElEQVSSE3Ah4Mei16vr193aST5bJJXJY3S5iRUKHOSybO3sE3T7ZAHHYE8XHZJRm0lgUeN/jVJVbP7TKo9esiv3706x8WSJmsPM8JUL+EekQGif2Y8/ITO3QIfBzNjISXbjGQJ9w5gcdnYXpkktzxJPRYlVSxib/OT1ep5u7HD6xFlcNg/RRIasDnrOTKi5ee7+Qwa9zbhqBvVsXBI1mr6KzmVh/NJZAl2tvP2Lv8MX9HH+wjlVyFWpiZK4ilHhBjH1jCF2SnWAre6roqqdbVZF0AnpVVfGoYgu5QphtT8jwoRQqtVzb5/l4GjAt4zRGhBUJ8rkCawOmMjnNTVco1JO3tNILA2srYkjxTPFnwauSh+Xz2lgjAAsmrpRI8qEbNNAUDk2TdEgr2mV7tq+5PiEkFSYyDMbLU1FUT/fOjAk+6+rKerKSHn2LBbq1eUaESrjQiqdUqCUAFJClgnItLCwQHdPd53IVvlAdSsw+SftIcelVanLfrR2FDBI2kiukfwUsjIQCKj7XAOq5Dw0IFXL7tGAUq1dZH9SWS/Pylq1v3xH/tYUABq4J3a7detVUYnUSWGtur4RRP+HZJRm2dpg51r3XH2B4rBOMMp+hGAUclMAYJPZzL37D/AGggwNj1JWFfsm5WSgkdIvIkmOA/m1zzYSjM+xsWd5o0eB+68C/r4QuFWpD1/N7rQRF3vmgntsW30ZcfRF5MJxYPPR89W2f/TnF5EbL+oLx5ERja99FcD7tyGfGs9Tu380gqIR8G4kAhTp8ML++Y+B/P/hZ78K4dPYvtrvxx2ftq1GBdrR9m+8dr9N+zUC/V9ErPx/a5Uv//YX9fUXKSyPkhRH275xm43tq1lmy/uNyrmjffhF7XFcnzvajtq+G0msL2+F+icaCdWj/bRx3y/a53H7eVHbNJJgx23vKEmmMHtlwfibeYlf5dzkezJHi5JLqcfk2crjIRGJYLHY1Hwj85usQWQOfDaNqAJTmZO0oiN1/WTtIbi1TsfDhw9VvnxHRwdra6tqXu/s7FSxIRIpotlESs67zWqhvbX1N9T6Wj940f2jXQNtbSHnqom2GvvVi9rguLH4RcRz474at3d07G4cN+rB0M9yjZ8VVjWey4v6oJB+LyIYX3w//nYEo9R1aS4WjeOZ1qYawSh9QNZqsn+l4isUnq8d5TXpB0Iwer3e5wpYWdPIfxFlbW9vqcI4WQNpRS5CvO3s7Ci+S9YS+/v7qg/K2kr++/0BSqUKO9s7dHV1KTJPjlHWmPJTUz7KZ0VxK/uR9Zu4NXV1d6r1smxfnK/kOVLWYz6f7zkhKduTdZjsU16XtaX0bzlneU0UmbI+k99lfxppurq6Sm9vr+r3u7t76n3Bi2R78ruci0Sr7O/tqX2JUEHaU45XIxrlfhMMXdpHncf/+j/809ri8qpSQIlFatDvZn11RT0ARA+FXDEpMOVgb5eO9laVwSgPAlKxKlZJ2gBVt7j/PH+x3iFlQDUqG6atrS11Q0rFnVQPiPWXysr5R1qkajfEcYuV424+OQ9hfLWg0DrPogXM162xpFJY2WNI9klRSB47Nqedza1tnq6sUavquHzpKu9+eJPOvn5lrWiwWsmXipgNBjxOlwIn5OFWslCkY0knU9usVNXF3dvbY3lpCZvNoh40+/okV1FHKhZj/u5Dhrp7aRsZYGlzXVWyxw8OMRnNOIMBbj28R8Wk59ToCTo9Qcy5IgazjU/mn7C2s4HNZMBuNXFyfJyAP0AhVyARifLxe+8REEIsHkWfz9LUEqT39WvQFJS4D9KJrOgblHrV4XYrC5xYNKqqvc3yoJhMYq2irOCmF+ap5nJkNrdpqepottt5+PAuiUpOZfX93o03yO2FKWXSuLuaaX75IjpvkIzZSNYk2zPgLhvRpwQ8rYLDTLGUJb6zxe7kDPZShVT4gFI6h0dsab/7NfIhH7FqBbfVBokMTqkuj0VZfzLPwoMprBgYHz+J12Rl8fZ9bBWpoCyhdzgZvf4yd3af8vf3PlO5ZVaHXanB9iP7uJsDRKKH+HU2Blu7GB7oV1an7W2t6vrIv2L0kMlbn7CxvErA6VEkiWTGVYwQ6m5n5fE0Nr2eWDKBo7OVS999E72yCoW//Df/lv/0h3+olGGUcqw8uE90eYXz58+RyGZUtpOupqeltZ2a30cik8DQ3kTJVbeqFANLW1mHuSgkvp5kZJ/JRw+UvVgxnWZ0cIj+k2d4+P77PH26SXMghNVoJXEQx9bs5/Lvfouq2aAASVElKB2LlO4/z9eoP+TX9FXRPEG5iqNmJrt/qKyYfC1B3G1Nyh5TSKHyToT0/BqJrX0Ok3Haz4zhmxhg6f4M4ekVBkdGmFtfY2Nvl2RGADo3sVSKs5cucON3vk42m8bmdJLc2+fmW29jzBdwO+xYnHZOvPwye6urPLj/QA30r775O6RTKQX0+ULN7EQP1Oveqo6NyVnaQ52kklniyRTRVJxLr10jmYxisBnxtbaoTK1aSfhUI5uLyxRicUWqHYQPFEDd3BZiaHycR7PTLK+t8ea33+Sdt3/Jm998E4vJTGR9kwd37zJ8/hStZ8aZufkx2b0DLr/xKqb2oAJ0ypkCO09WlOqkub2NodFxsJrVMS98fJe1x0+4fONV2i+dIVZOc+vubS6fOsPu/WmMmTzpZByDRzKrKtS29hkaHsExNIjO64Zykc/u38Pb1MTAQD9G8eK22ahFImQ2NskcxggE2xVxtDA7p8A7sZrtOzfBzPoqm7u7vPb664Ta2tUMW6hVyBhrSqkjA5xdKtsLFdg+4PE7vya9HVY5fHFTFetQJ+e+9YZSo1pMFmWduPLZQx5OPaLnymnGz55mfnpWAc/f/0/+iNjcPOv3H9NmshFf36C1s5X9chZzbxcdp06p/qa3O5QlEVJRYzKSjx4o4EmKM2TR5gkElMpbrMQ2P/qE5dU1Qm1tCug/eeEigXOnKKfSRJbXKEeSBJubsI72UHabqZh1FEti/eUgN/2EOx+8j6/Zy8jVC1iDTVQqZjbeu0NkclEBjRPXz2O+NkZRwGasiJ5AFB3VXJadqWmsBj25Qpb7jydVUUSzAKgDQzx8+Ji+4WHGrp7n1796h9LmPuPBdvaWV5WiajMZRRfy8eaf/xmugI9CIoOuWMNiMFM2lKjZDRhLFUrJNJ99+JEiVXSVilIwSj9xNwc52N1n9t4jelu76D55kpqxis4ieWN6yoYqxXwOe5F6XmulwuObd9la3+SNH/5AKR8FmNSZDaRLeYx2q7LjM2FgfXYBZ7HG3uwSRcnis1lxNHnouHoOvQxqJhO1ksyHBsq5HIlyBpfkvq5vsfirT/CXDOxHo5z81mu4Tw/z0/d/xQfvfMB//2f/JTYkqzBLc0cLNqdU3JeV2kyyp3JCdLe0UHE6KJqMCtTZ+Owes796l2+8+jJun0cqCNR9owsGleomkkihd7m5ff8BJyZO0NnWSi4Zx2YwEFtaZer2bXoGeuk5PaGsJp9OTjM/OUvFaCI0MMDsxgZff/0bbCwssb72hDe/8w2cbR1UDhOq7y8/fER0Y5MLZ88QjUVwt7dSdNjJOew4xWK6Anax1hC/+2gUOzrWp2bZfrKI12Ciks7S3NSkQH+D3ULVZGAvGsPi8ioSbfswQq5WY/DkBO/fuskf/NEfMzA6Rq1SJhWNKovgTz/+GH/Qz/DZk5hddrwGqyqmENC2ajIq21xLvopeTCJEFWWqA4UG8V8Uyb7Y5ot9RiJLdS/Op+9/qICmUzeu42lrAbFVl+rCZ+saAZTyxjJmsagrVRUZrBOSQ7JIpZBFMrJqOiqy0DQZeLr0lJ/+m3/PD/7sjwid7FHWy+Yi5JN5Ht36TKmKusfHKBgN7MTi5AolsokMN9/9UGW59o0PKgWKTW8mFUvQ19ev8kelsEYUXmKNL3m1IbsLfTJLIZ6kZq6ojDKdkDfZvLJ13ilkqIrttNlCJVPEXjVSyhUxO5z89Nfv8ujJAs2tHXz92qu02JwYMll+/Bd/weDwIFduXKNqMbC6vanula62dtr9zeirFTWPFssFbG43B7E4NaOJZD6ncreDzS3PQV1ZtAf8PpWnJxl89yen1HWwWM1EDw9wu11kUgn8HjfxaFQRPJfOn1PrwZmpKaVWK4t9ys4uhmiSyk6YE+0dmGpVmjtDjJ4/jd7tQG+zKPWt2PTX8pIgqKNSyKFv87M5M8+dn/2KS2fP0zU8SE1fY2lqmu3NLUavnKdFyJ3tGInHs/V1ud2sLKK39nZV0Vuzx0c2k8XbElSqpGQqRau/CR8mdlbXsfe28nhtGZfbj7+lFXewieb+XlUYMff2uyQ3d6kUS0TKBSa++QZdr15RZJXLYufnf/0jKokEP/zjP6QUO2RtZord/R1GxkcJDQ6qddP0vYecOjFBqL+XcmeAm+++z/bSU5p7u+gcGSTU0sr7P/optZ0ol0fHCNisLD9+jCmbp5zM0TUyQWB8nGoowN7UA6WOr+RLRHcOWFl6ytjpM+RqRR7dv41XnAmSGYInRnBePk/RaqOjXdbYovAxsDE3Q2TnKSZ9jWjskK6hQbrHJ4gVy2zsR6nUTLicbuXe0toc4OHd2/T2dDJxYlxVLYviVQjGrGTiWm3Y7A5lF5/LpJUDg9yrCyvLigRrCTbR19nJ4e4+qwuLNDc1MzQ8rKyBRaGcK+VwOJ1MPZ5SNjnnTp99Zs8kSrds3WHCIMSSTj0MyoOf2+7m1PhJSrmcUv0ac1lmb/4aWyGH32wkehAmms2S1Bm58uZ3cHX3UlDKRXGuMLC4sq6cSkT1Hj7YI9jko729hbfffovPPrvD+QuX6e7uY3VljWtXLqlnvsnpSfqG+pldmFPW+g6XlXw2h8VoIpNIce7MOaVcFuLXbChj14slqYlKOIHO5mYjcsD7D+7i8npwSarw5i6GeAKrKLX1JbounKLc3cq9B5MMtnTQ523lvZ+9xf7OPldffZVzr1wjo68RF0eHckkVbiYzGXVcyUSC4a5e2ppaVEFVUgpRdrYlTIeu1laCbhdmowGHy062mKO6v8vOrVuknm7j9AcY+tYrGJs96h6OL62QDx/QMdyHrS3E3Mwcdz6+S4erGVM0i8XmJFyu0DQwwIXXXsPitFKVgginiWQpq4hll9NLJpplYWqRpeVlKjodcwuzxONRero61DFJfub2xpYiOKNi0STFQ3po6u+lrbkdS06mxBJDw/10t7WQj0VolnWyKrYrqHE7c3DA0uQcN99+l1IyS//IMEa7iytXX0WXzjP97nt45D6XQq2qjrzNTcoizy06qsUkyc1FioUUo1KQYjaxuPZUqXLHJ86hM9rJVvXkjUbcbSFl3/Te3/+c7H6YM0Oj2KwO0oVc/RnF42DszEk6JsaY+vSWcqY4e+6MsoMV44KD2KEqQJIKBYupbocpyoA6OQexWJSm5gDValmBfEJuCWgh7hUCZPh8wef2VfJdDcAR0KKufBQ1X+m5iq5OZIn9Wd3eUqu2FnJLUwhqmWsasFjPW63n2AgYpVlmyfc1myx5dhewRqvsFpBGnkdkftCIM/m8pubTqtg1clNeV2rDZ5ZVYo0lQNb/y9t7Blma3ed9v5tz7tvdt3NOk3Pa2TQbSBAgSJAiaMssg2WZFG2X7JL9wVX+Yn2wq1RiqcpySbIlmIZFkCBBgARIENgFF5tmdnLuns45p5tzdv3PnXfmbrN7Bkux1FVT033vG857znlP+D//53nkMw1Q0wBGedclkCP3lmvLvfw+H4l47CkAaK7Js+r1xOKxZ0xHm7R1Ia+sCSTGIrKqbpdLXUfLbpfr1nx8apJuWsCyBszW6sjjcStVqfDuriqHxFjk+bX6kGPkmjL3SX3V5L5qz6EFgqV95Bz5TK4hbapdX4J0cpzIzMvvsuasyWvVsu01zyCN7aoFNT8PMtbaam/g+4UByjqAUfUBSdAymbh9565i5Q7+R0ik7heUlbLsDWrKcfUydfUB2xeBHQcFoWXN+LIAdX3ZnoFhn/PO/Ly87BcBGFV0b49E6974216woD5m9/k2fc5q2RvY3gv27I371T/jzwMq/rzHH1QXe4P3Wr/fG8DfC+AdFODXwMeDwIKXff73CTBq8aH9+u7PG2/d753d+wx/V2DyZXXxRb5/UV//+wYYNeBB3v/6ut3vHdr7DPXvQz3gdND48XdhMNZLgmvzgnb950k4dQkdT7982TtS3xf2Aln1zyX32Dtman3xPwZg1NYMmteezMkffvgRDx48xOl08yu/8isqVi/zscS/VWLJU+nL+mQaKZ9Io0oicCQa5Tvf+Q5nz57l3Llz/PSnP1XJKq+++qoCp6S82px47epVgg0+pSSogcwHjRd7270e+NH6ycvadj9gURtf6tUe6utWq/e97+SL27a2P5EfbV7Rxjutnfd7F2VvW+/BuHfu3P/9/fsDGOufW9Yumty89JNn5UdCYib1T36kLQXEk7WJJF1JO8oaSpiDAqStrq6ohOR6RquAeqLYKX1L2kwARlkPafL5Pp+fSrnK0tKyWq/JeknWVZIsJtcXCVJZb8qPnCsgpNx/Zmaa1rYWhWcJ0UHOlXLIeZrChLSHfCZrVvlcriPPIveWz+U5pfzCftTWu/KZjE1zc3MKYJQyixWLw+FS95VraeoV8swCesrfGpAo61YNpJV7CCAq61QBQXX/2//8jer03ILsyxSD0W4xMDU5oRa2EoSqigydSc/u9hY9XR0qkKGkTKg8YzBKpShFn6eZBhpKXTOzNKnsbLlZZ2fnM9qxcihT6VQ1JPzn9WDcu0jZ26HrJ3btO/EF0+Q/RPZVjNpqHtli9mpQvoUCTBhEazlfpFAsq2CAeJUJydKgF11cEz/56YcY7Q4MdrvsKMjkc3g9Hno7u2nyBzAKmp9LKVlZAVELxZLKStcbatl/QqcVUFU2U6GmIKVCXklOSqb60vQc7UN9tLa0UsnkMeuNbO+GuTb+CHdLE22dXficXrbXt1hZX8fm8bITl5ckj9flYGtthd7uTtpCLcrjqVlkvfJ5/t2//Jd4dRW6gn4cLgeHfvlLRE1GbAYbFp0Fi9mufCglcCSycQvLi5SLeUyVCg1Op8qWFq8HkU6SLO2V6RmskTjtFiuZ7XWyhTihZr/KUDYm8xjzVbU5DZw4SqFYIBNwYOgKYXO40KeLbI/NU8oX6Bjqweq0srM4z40f/phDXV20tLagM1rQO92Y+3vJ2ozsVmo+DTbZAEkfq5aJb2+QiMbQ5UrElreILKxgL1WxVcQXTUcsk8fR0cp4fJeix4En1KSkp46MDLO0vMjM0rySW/OYXFj1FsWmdbrtXH71Eg3BAMVMUrFONqZmiG3vYhF512xeZfNLgLa7u5XMjojD6klkUlQDHpqPH6EsfcPh5vvf+mMunb+I3+2kmEng9Lr48f/3/1LJFfA6XSqgLxtNo9msvNfG1pYZPHeatqEB9GYL1UpV+atYZLKTPmIV76ASW/MLxOdX6GrrwpAvEE0l2cimsTrcKuM/OruONxSk85UTlC1KB04FxQRAVgDjU1NGxebVQ8VQoSTvYaWKoyQggJGCmLNYBPoqU8xm8Jkt6PJlxQB6+JH4zlg5cek8xqYAhe1diGUw6PTkxavVZiOSyyg24cLSkgooXHn9DSVDq/w4qhUswmraihCPxljb2qDz6GFmnjxhZnaOI6dOMXhohMnRUVY31gk0NbEZ3aU51KyCyHOPxmhulKyRLUwWG9MLcwwcHaZgrBDPp7jw+mWaWiSJwYpBb6Yi0oylIplwhIc3rpPLFTgvjMeGABuLC0oaVgbVxZk5zh49TktDI5lYks35JXpPHcF5qFsx9ArLG3QdOUpJ2JzNfiUNaPZ6yVuNysNLZKvK8nzlMluT84SX1+npG8Dc6KdogtuP7nP+zFlM+YLyvUxnkpgkeC4T2OwaY/cfKuZp57Gj7GbTbCYS9A8P4bTZMIgudibH1vQ0cw8fk48naWttV75/G+IJl8vQ1NPF4MUzjC/MMD47w6WLF2lvaUUnoKLIOgj4JBOcgCeipS0elqkcC3cfsDI+TSKbpmmgm55Xzqh3t5BKY8qV0WfKbM8sMrW6QOOZQ3QdHlTZLH/5h3/Cf/1ffINiPEXy/iiuXJn12TmCHU2k3Wb0XW0EhofV8C5D+/b8kgp6BJqb0EvQSVgaIu+bL2CUBIhSmczODpbVHVLhqErKeLw8r+SDm08cp5hKKYBFX6xSTafJiTxl0Ekp4KRqsWMrGzAtb7A1PsH64iz4XIy8chFbcyuZ9TCFrRhkM+TLaXQBM57WViyegPKdiy6tktjYUP5+zc1NdA8OMLe8TDibo7Ovn67BEcYmZ7h55zbHzxxnY26WyOQ8bRYn+d0ISQkEmeDyr3+F7tPHlI+lsPfsTje6dI6KAYrCTFYyXHpWN9fxmWx4Man3TqQPS07xPjNTTeUVqiSSmCUJwhbzSjat6pbFSQGvyUFV+plOT2RxQ7Ek/Z1tSoZXgk4y7wiYL0wDmduMeiPzE1OYy1UWn0yBsCyFJeYwc+a1ixjsJgRrFta10WRRiR9VfUmxm1OrW8z+zWdYYlmyxQI9l8/hPDrA+NIc3/7DP+Zo2wAOnYmWlmaOvXoOk8tCNZsiurzG5Gd3lYxxx/AQ3efPkDPoyGXzzF27zvxn13EadISCAcVKtvq99F64AKEQFZOZpWhCJSOdO3UWo5LOKrG+sowLA83ifWaAXDlHOZNk7v5D5YOqs1i5+ug+b/zKVzl3/pJiwueSEfp6u5X/mKe1XUmG6sQbSpik4V3ufXZVVPkomcwUZUy7/CrehsYaY0uAgEIOQ6XCxvwcu0vL2Kuwu7LKyMAQ6WRKvVO5UoFIIqmUDSoiv2U0MLowy6W33uKb3/5Dzp47x5uvv0FzU7OSCE5t7/DR3/yN8ik9e+USgVAQY7qAyWolL2OuyK2VK7jL0jdkfNZREBlv8Qwqiqdbnnx2l/zODpHFNbbmVmhpbFaMqJ10kvbhARoGeijnckw8HKOUzuGy2FgtJTg0OITL4mBxfFzVofQPt82p5pmi3YK1I0TJYcXv9PHNf/YvOCPB4952FbAVVYRoPMn9J+NcvHIFR3MT8VKZO49H2dqReh5UPmmffvQxna2NnBg5THdLm2IZHT5yiEQ2RdlQRW82KDlNmdeEtTZ//Q653TAGh5mOgV6M0Syba+uYgl58x4aotgSUIoStYsKWrSp8tWTQEzXD3YkJPv34Okf7R2j3+ugPtfDx++9RqBR496u/pOZBeXeyqTR2g1l5WW8vrzIzP0NbV6dibYn/nsjZJ3M5zDY7D8ZGlaSNPHM2nebsmdP4fF6lorCxHVGbTGkY8R6w2a3EY1ElYSz+c5Ko0NnZoVh7czOzLK2tkdcJYK1HF46h243SF2xkduoJIyeP4m4NUjJUCfX0UM5LAN1COZGlFIlhslgoGassTc2QW99VspiNQwNUZNwTuqTFhK0lqCS1qwsbXPvhXxN0uYgW0lRdVjx+n5K+bnU3qHlbFruJSgFXU4Du4WEFDk3fe0DfkUOYAgHCsSRPZmZo6ejk2KWL6DIZNmZmWJ6eVsHh9WiUr/7O72DxeiiqjMeqAol//N0/U8DeUG8PHo8Lm9uJt69XScauLa8zPTnD4aHDNPd3sx1bw2+yE5ldYza6zaahQt6g59LJs8QXVxWjsVnUGax2YktLCui3uHyUxExeQNPtNSxuhwJ8k7sJYhsR+sW/dKCbazc+oVEkYCsGXH1d6E4cpmJ3Egi0KLl2UWOZvXebhfHHeBw1gLh7eIjhsxdJlmFsYYWdghgnmtFVS/R0tCp55qWFGX71q19WDCJJhZT1kSQjSrKOeHXuhuNq/vcE/GzubjE9O6vGbp2sVW12zDo9h/oHlf+lAADi4bIT3cFkNWC1W8UYm4mJKaLhGHaHm0F5R11OlXgoZC/xjg/vbrO8tIzHHaCro4dKsUB0fZ3szhY7s1OQiBGU5KZ0CldDEEtzC22Hj6LzNZCuVJUHr07klOdXiCVSWBx2UoUsbd2tGKx6FhYX+OzqZxTSRS6dvUR/Tx/37t/C4bAyfGiYxlAz6VxGqVyUnvrYi6pLuSTAkYWxx2MqIfHIQBd2ijh0ZvQpSRxxUKpUmV1dYmFlicunz6oERKME+EsFPv30Q7zdbcSdNoZGDhOwe3h86x4bKxvKR7Who50MVSZXlnD5/UrRpcHfoECLxdUVvH4fY6Ojyt/+7LETDHb1UFCS+ma2d7bY3N2kubWZltZm0skEQZOeyvYm2VQSs92BtamZYjJBRdZiZvEagWIirnyPi2YTkWwBn9dPdnkDh9NHUrwEbQ4a+/qIZhMqAShfSuPxe1SAymnzUMzB+Og0Dx8+Vmo245NPRIgXr3hjOhw4pP/kixgsFpLVMkWHHfweXK3NNLV04DS5lH+3UVfBbTHisZrwiyfQygrhhWXCy2vMTEyqBNhgawh/UxMb22H0FSM+oxtTMk95ewtHOYvXZaWpf5DtXJmSzcXM/BzlQoJDvSHshiKugJdivsDc9CxPpue49Oa7OBpbWdiJsp5Mce6119Xcuzw3y71rV2nxN/DVr36N0cePicSjtPd2q2QfAVIXp6eYnZ5WySPiFz985DDdwwMkUnGWViR5uaD6v9hNiGxYW1srfr8Pi1VYjbXMcUlkFCA/noir7GrZl2peN7J31mSrZDzSmHwaeFYD0jIqOVQSQCQAIvObHKfJjcpaW36X+IAm4SR7Eo/bp2IUzz0Ha7JS8iPHyf0kACTBFCmPBFs0mSkJ5mgsSi34J/fQGIhqDfbUS1H1EUlE1ssarSY7WssQrwGrcr4kIQvwJoEhCdrIfUNNTQqMlYCNxpyUZ0hlaqCgBHbk+XOFvGIwSla7qLWIFYZcX8ovZZBrSr1IXUr55Ucru6zppf5k3lOONsIydjqf+fLI73IfOU6uJ0y8bu8AACAASURBVOfJNWs+PDV2iBYw1u4h32l1It/LfeU60ibxWByv16/qQuIk0o5afWjszoOAipps3efZLFoQdf+gaI3BqEBpLbndYFT7+5u3bhNobHrGYNQbJBBXY4++KFCqBeT3A3e0suwFaeoD6Fqg86BnrA+0Hgh2vEAidT/gQouLSeSuPtC6FwTYP8j7/FPtmevjcPX1UF/eGnCvxfeeX6O+bve22csARrnKfmCedl59+V4EImnB8YOe92XnamCPBhhobCftei8DGL8IMPiiNvki16l/pv3Kp12r/r3V+nN9n9Kus1/b/jx9+mV97D/F9y9q33qgpr4968u199mfx74/n/xQX6davdb38Zf1s/pjtT6nvVfae1z/Lv5d6q6eiau9m9o1/74BRm2u2K8P7X2uvWPTi/rbfs8t47TFaq3Nr0LmSSb5znf+hLa2dmZm5jl29Bhvv/22mtdECUPYaDdu3OA/+63f4rt//Mdq7BoZGWFxcZGmULPaA8j3ouzw2//VP1I2Ljdv3qS/r5/zF85z9+498mKBksvx9tvvsLW5gSg+Dg30P2OJauPX3nFub/nrx876Ovsi/bYe9KsH0epBQa2998NNDgY0RZ2qVuK948iL+t+LGIwHn1djS37RH43BqI1b9fUmv8uaQ5P21OYCWUeJpYKWCKD1fVmvyT9NvlTWMnKukMhkzSpt7g8EagxFUWZzOhXrUZP0l/4lx2qMRFnj5bJFBVwK0Kd5MMr6Tta5AjAKSCk/cq78Luut7e0tQhKfLeTVuQI8CqCnJaipBOinShVaEpus14LBoFo7yppSEsBkXStlqF+3STvK+lNbG4rFljB55Z9gZ7JOk+Q/uY6SQi2WFBFBsAqlrGK1YbFannk7yt87uzvo/tn/9FsKYBRS2T/9p/8DNrOetZVlujo7sdsE7Cgpz5nlxQWaG4PYbeanaosV9dLWdIulw9VozLWG1BaAAs7VjFAFcRV0VALOypdR6ALKUEgbkGvn1s6XrPr6Dqy6yef6mGYaX284rnX2vYsMAbpkAykB3prTerkGMD41KBcfQglqK/NN8SnRGyjKolgNTAZsVqcKJly9cRuHL4Dd51cZ/6lcTmUK+lxu3HaHyjINemzK40eCu7Wy6VUdCBNNybJWKkq6yqCXrF8JZOZx2Ry89+OfqA5w9vAxxU7wej1spGLMJsP0nzhOwBvApDOzuLzG6OYyrmAjyXBa3buns51H9+4ouVWXw6H8ICXI57VYmLh7m3sf/4x2n4e+gT46Xr3E6OYm4Y0wLqsbn7uBrXCULTEqFe8Nl2Qe2sjEo2SiMSoiS2a2EhUjUatJbcYvD4zQWoa5zz5FX07R09+OvlJi48k0xrwel1tetoqSzsoErDS8epJgby/pcEL5OVVKZS6++SqeRj/pzQ3u/Og95enjaQlh8PkxO93o7U4kd7LosCmg12UyYxDvQn2ZVCmj/ASL6RyZhS3FepAOU0zlqORk419hemOdsfUVTl2+SDgcpRBLcLR/gP6+PuXRJG0b2RFqr5WKvorJYVZMHJ3EAApZlXUrsn/SH6qFomIXGMSsd2OdyOI8yD3F9F6vI2c2YGlvIdDbS1ln4s7VG8p7yWkysbw0x6VXzpNJxbn53k9xVUwqU1w83Co2M/bWEDvRCEbJOnV7cbjcqv/ZXC6qFJCIQ8muV6yaiU9uUJ5bo1lvI1su0vPqBYrdIWaXlokub2NajhPqbKP79ZOUBfwyCsBoeAYwqsxPATWE3i7MXqPI8NU8HMUoS9jGBWNVZR5LXzIXStiEXSZZG6kUG+vrEpumo61T+QQtPXpIKZtSkmfh3QhHXr2s5KKqEsCuVpl68JhqOEE+HFWBHXfAy8CJkyzfG8OsN7G7vq60ygvlEp0DA7hC4p+0SqClWWWY6iQAnM3j9nlx+t1EIjvYLE5S4sVXMXDt1g16RwbwCuhXyNLU3KwCdVaLHaPBSqWQR1cQQCrF9KMxFTQ+cvK4kgQtUmZ+YZ47N25iM5lpcLqw6YwcPXkaXTRFXFfEd7yf6dv3Ma9HabO4lbegf6iHtXwKR0eIjrPHMErQIJJWE65IzupyAjTqSa/vMPl4lFBri5IRbO/qwB8M4GtuUGxkARkXp2dxFYWOvkXFZqWxpxtcDioWMx6/H59kVeWLmIslNkfHeXz1OgYBCD0uDp0/Qz6TIVsqKplGd3urumZMPO2Ezm80sb64rN6Rzq4ejD4veYuJSCal/J6CLg+lVIqHN26qLPJTF89jCwbIbmyTW90lPrFEJZYhNDyIqT1AsSNA0WokHovx/W99m9/8hS9TjSRYunWfdpsTl85A1WliLLWFY7CXnuOnFIPJpjdy59oNHFYrJ0+dUl6D+WSSTDatmFcyGafiCW7fuMGQxY2pWpNsTrrMtJ85RqCznax41ySzOG0OMqsbPLx7F29fO6GzRyg5ndjKOrzrEcprG6w9GSWhK9Hz2ivYG4MUFWAPpNPc/+QjktFtzr75Gq7WNjI7UR5+fJX0dpiBkWF8bS24g0EVkK1YnOgKFcoitWqx8J3vf5cP3/8RXcEGTvUPMhRqw6EzsLa6QlNXO23D/ZRcNooSNHM4SGSzSrpKVygpyT+L2azkcuPlPK6SDme2Si6RJhuLYPC5EMTfqDOpQK5Ix8p3m7MzuAM+/IPdpONRdhZXVUCvsasDl9OjAuJ5yuSqFeVtaxKpvlwWk7nm3yPykPMzs+qddYjso1lATp0C3e1eL8nVNZYWV6nqTXT392Fx2sBmUkkcmXCMlZsP0MUz+PwB3B1t5I1gdDmI5fK894Mfs7O1w4kTx7j47usYXWYleTb5N5+ydW9cAcKeUDPHf+kdJVUpjPz8yir5lRW2l5c4cXiEkshje1w0DQ/ycHODvvMXWEsmlYrAxdPnKMaSmGx2xSgVL+D+xmb05QJjj+/R1hTAqdMxNzauPCm7Dg/zxq/+MtFogsnbdwk6Hco32icS2pdfIxpLEN7YpENYX8DGkyeKlVTU6Unki3SfOInD61VgrSTSlKqiZGBSQf5iPlubq1MppSogMuKykBR2nCya9Rgo6gxkinkezU7T0NrC2s62Yk07rXalTtAabGJmfJzdzU0lW9ne2UK1lCextsmho8fwdLdRsoikLCpJR2TbBIDJi4Sm0YCtqMecSDF77RPiq2tYMGDFiL8hQKKcZzkeZujcKVp7eyjEUzy6ekMB6E6LjeVMjLPHT+Iw2Zm8flNJe+aSKZr8DWSzedJOM0NfeoNqkyxkLfzb/+V/pwUzw00tqi7MPg+PlxbwdLTx9q9/jZLVysTSMjNLy+RLVUwC8lulvlfZWp5XjOALJ07RGmzk8OER8qUcFb2s98oYK0Wc4hm8tsXdv34P4inFvJVFtClZUJKaebuZpssnCZw6pHzyUptRjIkixqqwDTO4D/exlcty/94o63NLzNx/RJvXpwDpTDnPL/3aV9S8oCTfBDysioICjN2+y7h42b7yCr3DI+hE8k/AMr2egg6WNzaUJEg+nVGJdRIIt9ttFCpVsVtleXVFSeIcO3ZUeSFIxqrykzUIMFxS6xrxZhRAIxqOojMYcFqs3P/gQ7r9AQ739vJH/+EP0FsMBNqbKZoNvPbmmzgsNkx6M4m1bSY+uUZHUxN5g05lLHY0htS7I+tBkfvWu+2MXDyLpcGD3mKhuLnL/I27NBhMSmI97zARbG8lE0/R4g9RWFonsrqmfPAywibyuAg0BomGI7R2dGJv7yCTyzGztIjX30B7dw/6ggjMlkjGI5RLJSbHp8lmirz9y7+mJBCLRp0a0+5fvcYP/uiPGOnrY3hokJGzp9G5XMpX12h3ks+WVKKPqKDkd1dYv3qXxPwWxo4W+t55ndnIDstra4wcOoRw+5bGHhOfnVNeioOHR7C7vWwsryqvVlmXipCurMfi2zFuf3iDoydP0nVkkPc/ep8mh42GWA6T10e+vYVg3yBN7T1U0yUwGNl8eI+12QmaA8Jai9HQ2k7J7iKSyqH3NTCXK2D2edneWMVjtyBOECuLc/yXv/UPyWZSaq4yGs3oZcwtllhYXGJlYwe92U5zW4timi+tLqtxIZ/N4LbZODw4hMfhqrFgM2niqQRurwvJ5RBWpcFgIZXK8t57H+B0ebj8yqu4xHfcKHsGWWGVlSyy9DO92YGYMBYLeebFn3ZniyYpZyGHuSSy60UaO7uwihyTrGmdLgpKkkhPsVAlFk2h15sw2mzkKKG3G7h+94ZKdtBXdKzNr5KNpvnVX/0aoxMPlIzwl7/0JfUuiKekAHfiN2y3O5SthCRjbu6GlQqE2WLmcHeIkN2ELlfAWNGrxEzZU0pfEalgf7CBUGOjSjpbmJlmfnaa9u5u2voGWZYkn1gCt9tDqlggnEtTESURm5VitYrf41PKJjadiVwqQyKdpCLev3pYW13l9KFjHGrpxCVZc4Uiy1urbGdiBNuaaQo2KGnooPjUm6qUnSL6rofFCMu375OLhmlobcTjcbA+OqH8WJ2d7bScP42+0Ye+JAotoggggJeBssHE+x/9jI2tNalZOlpCKlHIZnOSL+nQmWxMTc0qyeloVMC/EvHNDfwmC269HrfZpqS6ZGxvHOij58wpwqU8kVIZT0s7hlKV3M4uZl1JSXmbdRXWRaI7nEK/FlG+2M7mIE3HhgiLyoHJRntDG7HZLdZGJynHoqDLYQ/YaTp+lGyhSjpTZm1hgTafm/YOP5m1eUq5FI0tbVRyeT68dhNHcysnr7zDcjLDbqGIyeago7ODRkmwiEcZv3OXntYOOnp6yBQKCuCSxMKlmXkKmaxSoJB15PTMtJo7h48eVv6V8VxMybvKpOtw2tEpQDGrJHa7utrp7unCYhEwSj7PPPWocWKzulRARoInEizRgjWaxKcEUzTpU/ldQEGveHrarSr4or4zGNS74/Z4nnoN1qT4ZX0sQKZYtQT8DWqulePl2tp1JdggxwnIJ0EaARjlHhKgkWCRfC5BHwHetACVrLnkWC0YJcEaLSgsx8vcIvENkelUwayniWBa8EuyxiX4I0EcTWpUAEY5V7GoDQb1nZwrCiASIFKg41MpuOnpaZXVrq5XrarsdTlXO04D8rRsd3lWeQZ5JvnObDaq+Ux5h1sszzyFRM5U2kcLZinmpUFAeZ0KiJWfAoxSPwrQlGQ6Y42pKWWRa0mdyHnyzAIwyl5X9ptSNrm3/MheoD7IrAUH6wPNtTjQXrm85wnqfzsQKd/VPB4FYJTkGCmb7LGfAYxPGYyahOrLJFL3xpn2K+deMKf+mJeBCvXP8CKAUQWU9vnZCwLWB4LlndXKrwUY9wvC1l+2Hgz4fFs8P6oelNkPqNp7vXqQcW/91YNm9c+vgV0amLM3KL5fkPxFgekXMdVe1kbaey3/S3leBjDuZa9+EWDwRc/wRa7zRQFG7Rn3azvts/r779dnXlT2/xTfHdSOB5V7b5kOArX2Axj3A8i0/nFQOV7Wz/YDGA96H192rYPqW3sP9oKL2rix3/9739kXjUP144uWTFP/Dmv3r08uqW+fvckaX6Tf1IMoMsdH4nFWl1a5/tktrly5wokTJ9TcpPnO/cEf/AGXL19WQKIAODKHzc7N8fXf/Dp/+t3v8sabb/Lw0UPefeddZmdn1XpH4vZf+fJX+Oz6Z3R1dqnPTp86TSaTpsHv4ezZ02o+rgdyX1Z/9c9cX/8vauO9/WK/saF+nD5o3K0HHfeO97V7iK+oyL1/0R9Zl3xxD8a/E8CokWkU3lRT1qz9iFqXXiXP1SRLa88hzyWJqNqxNV9wzWNbVBeSCuuS9YP8CGtRk9GXBDBpW/mnrd80iVA5Vo6Tz6XuZV0n1xV8RIh3Iq2rMRjlWEnYEqxMS16Td0JLBJMyW5XCYvUZg1IDP+V+cpycr82T0qe1BDNNtUN8FjX5e631tL4m6zCN1Sh7N6tFLAzMqsxakp+sfeWe2ppNS+LTPLblWrLu1T7X/a//4z+sTs8tqkX2f/ff/h5el52d7U16e7oVkGg06NSmdmFuhmDAj9MhGQESOJDnrGWuPW2hOskEzQBUSLF6teCXQgmDUbRnawixINOfBxifXqgGJipZfS3b6rmernQ2DRyUa0tnkU6hvYT18hlaBUpQRDEYBfATxqTUnvJirN2n1udr4KZcXRpX5EKlAmod08jq6hZ3H4/hDTZL71LBnYosLAQUlc2MnJPNqUC60Kz7ezsJBYOq/iSjMCvyV0Yz4WicWDyhQNaWlhBmg1FJ4Dy6dYurf/MzBlracOmMikEWK+doO3mYobMnyQjAZRSGZZlwNq2ycMcfTeC0O/G6XSzOz9Pc2KhQZWEIBv0BNldWMFTK7K6tsr64QE9/DxmHmamNdTKJAjaTA6pGBZ6KV5TD66Qh6MVmNpLY3SG8sa7ksELtHRQNRlq6OtnaWMUmRp7pLP1WG9ZUUp0jckNbO1uISl41W1byXpZMkpRDR/vbF/GH2ph/OElxNUypXKZxuJu2oR4lUfTk46voEynMIqnr9KD3+MjpdYQLOTpGhukd6FeZyia9kWIsSlFfVVnYEiAWdoKg7LLJqQgzsGqkanPyR3/6HR5NjSm5p63ZOZz5MgGrnbb2Lo68conx6Wm2nkwy0NFJLJtCIkpVqxGby67koCRpQmfQKxadJ9SopK2w28jshJm4fhNDvohO2K75AqlykdBAH8OnTirG6tbiGp/95H16mlvIxGLKj8XcEuDTn/6UpclZXn/9Ct3DI1AuKtmjYjrN6K3bCsRT0nbi4eF2UjDrOHz6BFaziak794kvrGLJFJFoZ0N3B6HTxyk3NzA5NkFsPYwnJ5KTHnouH1ObewlwFsvCHDErkFF8+YS7qwYUyUrQibRXVcl75UtFNcmK1KpIGitwXMAsHRhKwsEqoxe/yYqwsSyk1ncZv3EDClkFkG9HIpx4rQYwlmwmnGYrlZ0Ymw8nuff+z1Sfcjb6lDzanUdjmHRGHDo9DXYnulKFlvZ29C4Xa7vbjJw7TbaUZ2Zqgs6udlq7O5XknWig6wtVyrtpVsdneTg9qbyoWns7MQhwWiiht5iVZFWgpY1COIxJkhkyBVYfT0CugNXjpGjWE8kmlbfp2cuXqUSizIw9oburS0lhLty5y24qzqE3L5HL5LDkq0pWNJlMY/C4WBN5xeYG5RdptFhxVGreXDIBibSh3mIjOr/I1Og4HW3tSrpI5HLl2i393eidNtY21rl39y5ug4WAz48/0KAADndnB+lUkqyugtPvVcCs3WQmu7HD/KMxxWD0NvoJDfQoCdlqLo/BaFWBdAVyCmsym1FMzMk7D9hdXuf119/A0hSg7LETzmZIZLJY7XbcDicLUxNk4zEODQ1iKZVV+89/fJ3t8Xnl0+jsaKXt8ikM/S3qfdhaWuW9v/oRX37rHZpcHsWoTc8uk1pax9HaQLYviK4loOT2yvEMjU43i/MLitnT2daBqVRl7PoNcpTxd7QQ7GxTCR/XPvmUIF4ysQQ+t5fAQCfenlYsQb9iXW7KHJUp0OhwK2lQXdCNb6RHyQA7MkV2PrhBfn0do1VH8MQwjqYg4bllyl433uE+UoUCq3OLinXZM9CHxedW7/D65AwmnQ5vKMTDpUVa27toampTnlzRnRhuj5ecrszH1z/h+3/6bYIOB++cu4irVMUnGdGZHL5ggIKhir+nE2d3BwVhH1qMpAt5PC47+lyexMq2Yle7xPNP5tVyhSc3brE1M09Q2N0FWcxYiFSLDB0/TKWU4/Hduwz29NPW08fqg0cszyxQMBtoPNRP37mT6Jw20uWSAvhtVQO6QpnthSUaGprB7aBqNzP++DFbC4t4LBYGjgzjaQ6AsLFzJe5+8KmSGzRbbDQOdTNw/iQVt4VUJMr4zduUtmKcP3oSq9dHeGdHeTS2dLTTP3yI63/+V0zPzRE3VFRZeo8eosHfSHE9wsqdRyRjCTr6exl6/SITo4/IxeKYt3dJTk+zvr5Kb3+fSnIQz8LG3l6uybt85VUSZgPru9tcOnMeU7qgkgzChTxzY0+ILizT7HJTyWVp8HkItbbyZHKcR5PjfOO//yforFaS4SiLE1M0uKxEt9dp7R3A5fKyOjnL1NgoF86cweZwsjU5pbyX/X29OEXGVG+sjYUWo/Jck1i1xS6ghszEFUpqrVJRkpE2SX4Qf1hhtEtiUlVPRQJu5TIT4+NMTozz1pW3yAqTa2WFmfEJThw7rjYkOfE38nopp+LYJEkmmVGes92nT1K1WciJ76LOgIhlShAaiywo9RgKFZzZIpuPHpCPRGkONuPKlHh8/z4Gr4PmI/34ejopbIZJzq2Q247gbg9h62kho7Pg9/rU3JLa3cZkMVDMZDBXdcqzNWM2Ym9qwBZqJFUocv/qLZLzq3S7Zb3nJJZJcfX+Hd7+2lfpP3mMrF7HZjzG6vYu0WgSl91NwO1Xsm2bkXUl11hJZznaP6Q899LxGA67FaNJj7FcpCr+UdE4T65dZ3d5Rb2zoVCQUjRJLBxB57DTfOk4jcdHlJT76I37xFd3sCDMoizNF4+TFJ/Jso5qvsJn7/2M2PyaYorhsnHk7Am6OtsI6E3E1tbwOG0cPTzC/du3WJ6d5ZU33yA4OEByO8Li9DwVrwtHRxsLuzuEAs0UIynMZklCqVKS9ZtZj8GkV2DM+uYabe0dWKw2FSDNSX+w2dUcrcvl8YjRuiSm5XJkkik131z96GfKk/vQ8DDr8wtMz80q7+yOwV6Onz2NzSCemlXyO3HWHj2hsSGAwedUHtdOt0cF8JVfrK6iWKESdHa2NqITCdaFZaau3yAgIGkurwB56cuRWJyTly6RKxVZnZtVMvdiASDrk66BIZXIVEnH0TvMVNxO8tWqWlMiah4ij1/KE11YIra8ofyd55ZW+cpv/zYVp51MuYDNYuL+tavc+PBnlBIJTh0+Qk//ANHdXVzBJpqGhrHKOk48f0UKcmaahz/6AF00h9Hv5egbr2Lt7mBld5OHYw8VEN0TauPxn/2AmdlJ7G2NdHR10e5vwGUxs74wT3RnW0mSiyrDxx9epe/IYYbOn+LO+H2qsRitkTyVQpktg47+1y/TcugQ+qyeaqHC1vgTZqbGcLlsxMM7NHd0UrLaWd0K03PkBA93IyQEDNrZwGU30tLop7HBz4kTx8lkcwpYrEoSjSQTlEqMPxknHEso4Lkp1KS8CBPJuNr4SRasJJS0t7UrWfal5VXiySSJTIaA34PHYVEMLhnvH48+UVI5snE9ffoMba0tOO0WlXwgTLZKqeYJUqoayOTKCoxZWlwgEY0y0teDTTawZXGRVL4VVE0GxRivOGyqvfU6E7FYhrmlNTL5Mv5gI42hEPlCjqmpCVLJOAYMtLW0E4skefTwAbliiv6BHt56+y3m5+fYWFujwR+o+ZHLuq5cUWNoXLyT9bX9l6eYht11vCYTXoOZ/E4Uu83ObjZL+5mTrKRECtlKuVjGqjeqzF2Tw8Znd+4QCrXS2tyiWFh3J8ZYyyew+zzq/RLv+kaXl0JC1sYV5SEpe614Kom3JcTc4hKGUoV2s5MOg53U2jqOZi/VkJuNXBK7sHx3krR7XAz0CEteFGUspB7Pcv9nH+PQ63DazDR5vewuLJMWsKQtROtr5/H1d2Cq5imFY+Qrkjjkx+Rr5C9+9NeMjo4pCW2/MLVyOQVCFw1g9rkJR9NEt2OcHBjmSH8/N9/7SS2xwmLA5bCxvrlBpiTKBD4MwSa2BLQXmUnxGTQZlde8zlBVyjTdTU0MBVtoKuiY++Qm5USa3WyKzjNH8PR10DEwyM7CFvPXH2OJ5fFgVioki7trBId62EolqOihwWbDI3uY+C7lrAQ5cvh9fgVaz65tsprNEjpxDGNriISwOStlOptDnBoYQpfKMHHtM0Zv3uT4RVEvaWZ9M0o1C+WdLCaxczDosdrMKslta2tdKTc4Ah56R/rxBH2s72zSPdCN1etkSxjMOxvkSjmy+TSXLpxXSTeSzJyIxVVyYmNDi+rPmoefBE8kmlAsFZXHoMlc87yRvqjJbHr90mf0RCUxtlKLMwiIKO+MxuCT4I68e7FYXIF2DUpKv0wm85xFp4GaAtAJ+CZlEIBRPpdAkwCPEs/QAkr1AUDJOJfjBXiUf1o2vBaUkX2VzC0aYCrnasFWiZNIgEj+yXUkuBlsaHj2fAKWSiBDWKDZXO6ZB6PELaKxKAvzC/T09qgkUnl+CQbVnq0mByZl0YI/GgtPPqv5T4lvpE3tAeVHA/5q4KQ8h/7ZcQI4SoKE7BPVnkcvAbtaoE7qR/7WJFlrwTjbU+nbWgBMnk3KIdeV7H+5f40NKRJh4oVYs/N4Hg96/tdeYOApllp3/H6/1iR1S8qaR68cGST579btOwSCjfT1D9byzmWPXBaFKbN6nhcFc/eCdHLswYwPLUT2eSlQraQHgRgveqingoX7H/I0bqbd7Rn/Q8CwOoBRC0Sq6NfT5P76+t0boN77twZ+7AfWyHf1TJl60PEgcPHnuZ7WJvXAS33ZDwqq723Lnxdg2q+CtfY66Dnq21O7z88DDOy9V/0z1o8xWnv97XfhYMBZA7r263N7v6svx371VN9v6o/dC2DurZ/6e+/3PNpn+7XVQdfae829dVPfX+rLqlT36jxM669fD9TsBWT2/q1ds57BuLcd9zJ5tbFib/vurZNnI+DfwX/woH5bXx/aM2vv6UF1pZWrvl+/qD/X37sexNeet/75D3rm+nbdb2w66Pn+dt3XEno08PLW3bvcuXWXnp5+3n7nbcK74Zr8ucmojvnxX/+Yv/iLv+CdX3iXE6dO8yff/raas77xjW/wf/yf/4pf/NKXePJkjLNnz/HDH/yA4ZERpqenuHLlLW7dvMmVt67w6adXlZqN8lA2G2lraVbkKuVdXuftWD9fvOxd3jtW/zzte1Bffclk+ezrg8pU45B9XjL3RfPGz9NXl1DIQgAAIABJREFUNODub42B6oU+uMQHXVuup8r0lPz2HCNSjDZ1QYVByvfP5L5rhDn5QhL95btaIpW+pt4iuNHTY5W39tP1hJygrX80xQpZr2pKGJoPt5YwV2NOVhUu5JFYkOzfRKZVEZpqQKjmxy33F5FYVVjle1lbw8gaU9aQGrAp/2uJLnIf+an3Gpd71mwKimrtVZ9EVT92aTYCgk8pIqBwj4oSjRKCnlG1hRALBcMRHE2S+BRprvzUu7pSqV1bq9sawLhAtarn9/7x79DY4GV7c0MBjOVSUcmuiVTb/OyMygYVgFEomuJvIRmLzzIRnvWB+t5QAxhFHlV+BK2VBX9N4kQqrNaIzyVVldDqM4DxGej3jM1YoVIVyR9ZENXARbnD88lBOkitIPUvl/Zyqs4omQTKdPnpNZ51tOfotDpfJ+BpVQGDdpuLtY0drt95QOfAIAmR62kJ0Sgml5WyYo2IL0q1KBnHJjLJJO2hBtx2M1aTQW0IdmNJ5YkxMb/EbjSJwWQh1NJCX08P1mqZnaVF7n/6GQGLjaHOLgllEs4laR7uxdroU8FGncFIuVDGojezvbXD6MSUWjRbbTaFvvf19SlvF+lEsrkZGxtVGr493d2K5v147DE6mwGTykC0UynqaWpsrUmgRcLoDWUag17y6QQZyYQtFPDa3eR0eoomEy0NQTYX5zFT5hfOnCU3v0hhbgWbDjrOH8M30kvFbqG4m2D26k2yywvYWvyELp7EZLAy+vFtrNGC2uSXgk4Ov3kBs83Myv1HrD98QtDmINjWQUInvit5NhJR2vv6GBoewYhRSck+uHlbZbG39vXQMjJIXlfFYDUrySbJCC9W9OhtTv75v/jnrCzN8ttf+yrhqSnlgdTsDdDU1cvApUtKZik9PkHAoCMpyL2uSrpYwO50ERPpJAm+UqF9oJfe08cxuB3kqiX0Rgu5SBJdNkcpncEs3lwiO2izKOlNXTLF8uQ0H/zgrzja1ad8u3oPDxO4cJKd8Bbjo0/IJFL0DQzQ096h2EUCSO+srSg5VFGQjIZ3KJSKxMpFjr3+mgJRxz/4mFz8aSa93UbbYD9ZnR6Hv4HwbgybxUFjcws6s55SPk7VqMPqdlGUzAyXZLND2WBQAONTEwsl5aV0sXVVMtRkeR1lM4VCFZ3FQlm8vCpFDEVh3FaUzF1eJk2DCUsOJZGqIHnxGYnHsXa1U3VaVL0Jq9RRNZGf3+Dej37C1vYGLUPdbOXSHDp7lnw6S2RxmZDDRTmVJRhoxOz2kDUYaBjsZ3F+itGx+/T2dShgxGh7KnVQNZIaX2Tp/gTT4U0sHU38wj/4VdaeTBGeW1IyajupqBprVldW6ejuo8EgzJ27GIWRpoe0qcpabJeqScfXf+PrSg5udX6e/oF+AgGvyqTeXFmipaeXkkgo54vYXG6MVvHe0VMV+WSjgcmxUVYWF2nw+ahki7jtTgV0Oz0exZZMxuM4bA7lOeLx+sBkpuvYESxeNwtLC3gDfhanprAbTeQSKeVvdO7VV1V2flZAdBGwNepqmdQ7USXzZ1OSzjnMdguxZBJDvozPbCe6tUtTS4i0zYDd7aCQyZHbibG7sqHkVit2MznxeZMM4nyRktFIINhAdHubpekJjg4OYBRjYL2J5YejLIzPKB9Lo8/H8JVXsPa2kN6OMHr1Jjfu3OIb//gfKd8y8aesbkRgJayAjurxLspei2L9lrdieMw2BU7LrLCztEp+dZtcJKbk/IxNXjqPDtPg8yumREXnJxmJKiNhs9UINgOWBjexWJSbn1xDn8rz1utvovd4KJp0FO0mTCKvOjnP/A8/wEKFtLlE6+lhxc4Z+/P3Kfk99H7tXXQ+PzqdBX0WTAY9FYoYi0WykRiOYAPLG+vcmJjAGQyh11nwGGxsifSyyYjVacbpdfD48X12VlZ4/eQZTKks+lSGbDhKqLmJjcg23YdHaB4ZoiDBLa9LBXHFg1FXzDH9wR1178OXLkKTj7LNyNzDh8QmZmguG6nmC7WkikqRwXPH8XaHWHrwEEMiT6vNx+70IuGdMDmrEUtvC31XLmFo9CkPYZHoFUlbkVG789FVBnoGaTl5mFLQzaO7d0kur2FIpTh54RSBrlaq+RK6ZIHr731CbisiTpQEhrsZvHKRrEVHPpdldWIGW6ZEb98QRqudTDzGwvS0YhO3Njbx6M//kkgixmQiTFz835wuTJgZ6uznwrGTKgve5nJg87uZn51ie3ER68o6tnCM1d0tykYDza1tSuq35+Qprt27xekvv822pcqtW9e5fPY8jXq78jsr6ivEwmFWp2dp9zXgdnmYefiYog5ihRxFi4l3fv3XKVd05DN5sSDEZC5T2d2gZLAwde0mlUiCSi5HR6iZTDRKKhKjWNXjHuin+60ryouvYjUqQFFWR0pmTKejIDKtJoOas8o6WUgWFHtLLywEWYvKQtHpEjkE9ALg7ezw4+99n1w0SntTM+VCnqWlRXx+P/FshrXNzZpMnMtNq8uNy+NW43Pv8aOYfG5Kdis5kYuThZ0KPprUHCNeicJeNhSEpZ/F4fJgWNll5rNbOEMNhM4cllwhFj74jOz4AqZsCeuRTprfvQBGv1pXiUq2XmyBy3nl9Sr+U5J8IR7TMi7IslS0AHQOJ3MPHtPu9rOxuMjdW7c5dOQQh86cRC8KFi4bJZOJRD5HJBJX/nAC/snPTiaslnOP7z7AqjPw7pW3KaWy2CXJRTyvzCaq+YxivIRXVlhdWiDod9DQGSKyvKw8ypxeL83Hh7GHGjFm4Mm1O8QicUyY1DtSaguwlklhVv5vRgzCBl6N8OEnV4mbdbz5pXdo9flw7SRICcM45Ofk2eNMTI2xsbTEiQtn8fV1sTO7wuNrdyn5XHiPDDOTiNDsDlLZERaGmVSxqEA80WYVO9TBoX7MDgvhaIyZuQWsNpcCmARspFjEmMtxqqcbWzbD1M0bWHJ5NR9df/IQo9tFa2s7fodHbS7WdrfAaeXC65cUy1svbGZJQkjn8Ha0ou9opGSEggA4ZRSzO53Psv5kmp3xOTqODNJ2bJjq5i6Pr32Cz2qkwepifWaFWCSl5q7Wk0eouixkSjnMXjcVocdWTVhsHiLrG0ze/Ijm9kZSsn4yGekfHlbtYxFZ3ESc+Q8/I7OwAbkKi9EwJ0QG+uRxCtkMZpeDzPYGD27fVlKqlUSGZrdPMalz5QpHLp6nQfwcmxooJ5OUwwkefvyZ8lZ0+nwcPX8GYzBA3gSjizMsTE5zumuAyI1HVAxVsi4TU5OT9Le00dfeysb4pGLzm5w2KlYzZo+XtpEhbF2tfHT9QzbGxzlZcZKPxIlbDAz+8ruEDo2w/nCWxGaEtu4uqmYwWE1kYzHsImljsxELJwg0tfEffvQTWnu66O9oJuCyYNFXlJ+cJDhgsqEzWUnnSjXQTq9XwNvm9o6STRJp/2BDALvTrvYdwgh9+OgRR46fIF+uck8kM212jFabkl4uJWIMDQ6ogPra2poKyoukTldnB4ODfbjsVkqFLPlMCpfDrvZZVYzkCxXFVpqamSUai3H48GFcIk2DDof4bedzak9V0JcoGETuWlRUzCyv7zC1uEIyW8bf2Ex/34CSbN5cXVUqCDV2jwWX189uJMK//7/+Fa+9dpFf+/pvsLa1zvrGGm6RWIzF8TncVAoVTEaT2lxWRO2lkEcf3iIzN4XfasIpoHtcWJwOttJpBn/pHcrNTfzVBx8R203wtV//OnaTiZsP7uFvDykgVqScRWZ+YXuN+di28hF2CdsynsBrsqj3QrKGxQcnm0xgECDVZGIjEiEXT+OIZekz2olMz9DQFcLU20jYJL6RXnIru+TWN2h0mtVzNHZ0U8hkuPGzD8gl47h1Bo719JHeibIkfiK9PbRdvoCnpYHC0iyjN26BxUX74RO4O3u5+WSCSCSBvQiOdI74wgKbKzNkikmKFkiXDLjtDbx1+gLDwyOM/vR9luYnCAY96HQl5dmTLlTwdPZAsIX3H4+xnc2o5xNP0Uy1qBIT+nu7uXjkOD3eBsLjs9z4yU9FXkWt806/8wae9hb0Ziv5jTBPPrpNcSNJs91PQ0Mju+kEjSM9pClQrWZw6Cvkd7eVh/328qLyA+5o7ySZLTC3uUXUaCBi1tN0fISiy6zkrHuaQow0hohOzzP60SeUIztEyiWaTp+le+AEqc0s63fnsFdMOJ12zFYBwZNKrcXkMCnAVfYLBouZZCFD+0A3/SeGMbjM5HVFduI73LhznV/+ypeULYf4ZEt/LObzWE1OJdmp5Jjz0vY2FYTRWHjCTpfvJHAke34BC8XbW/b1GstRpE81yVLZD6fToomjIxgUZl9aAYbCnJf98nOQza7Ol3+S6S3Z2/JOy3Ea2KmxFiU7XII88v6o5Eyr9dnxWgBHkzaVAFAkIh44NelVzeNHC1jJ/wIwatfRmIcCEorKiwo6lUqKUS57fAHiJHlB7i/XknIuLCzQ29urglBSDwKqyncyvmgMQmEv1sveSUxEnkP+r/noPGdjSV1LHde8Ig1qH1PvHfmceSIBL/HDNBGP1+pL9iwSJ5L6rp2rAY/Op6xKCarVAq7CapaxUNZFNVZqDWCs4WT18aQaS6C+zurBgIPCkFIfSkZXEnBMJqWQYXc4agBjQ1ABjIrpLYpElapqR43NevA1awHM+tjSy0Ak+V5j1OwN7h8cQv37/aYe1NgbtD4ITKkHX/Y7Zz+gRs6RttTqSDtGk5/V/t4L7OzHKnxZG+8tX338T6u9veBXfa2+6Lu9ta89T31AV47R/t4v9ljfX/drzYP6zV4274sYlwc9j1aez8VA95E2fBk4vve59qvX/dqh/jPtHA3QOqjM+7XHy0CKvf2p/u/96vwggHG/e++NJb+oDfeW86A6qWfwHVS3e/vNXsDni4wM9WOVdt39mMB7r6k9z942qx9H9jvnoDrT6mO/flE/tmjX3O+zvf2mvl7q3xH5XZuf5RyRgPze977H5PQMwyNHOHTokPKaO3/+PD6vSLZblDzl7//+7/M7v/u7DAwO8c1/93+r46689Rbf+ta3EAaYzCFf+cpX+OY3v6mAQ5k/L1y4oCTKz5w5w4MHD5Qspcw7+azsJfWcPXNGzYlSVg3srE+kqS+3HLP33dfa7EXvQf3cspdN+0X7Tn297x3fFQtwH4nUg8bdnwcgftHYdtAzv6wutD4vdVHPCD3oPDm+PilGjtPOfVH9vUjBtf7ZZa0j6woNPJR1hqwPtZ9aGSXJqQYQ7jfGvqwdD5rLZK2rrYvlndAY9z9P3e5dF9T3rRowLHja/iiwkkidnJ6lip7/5vd+lyYNYOzt+RzAuDA3S1MwoGRTNYBRKkIW+OqGz6ujvmoUwCibaHkgMX+sLUQlaCNnPKfZPq+4mon38ws+l15VWrAVYVep163GOny6AK09oPbv89rA9QO11om0CjloAJWNugCM+XwJj8fPvfuP2QjHGDp6nJXtHRrb2mjv7FB+VcL0kvCaMAQMOjOVUoFMPML0xKiSQj1y9Dgmm5N4tsDjyRnWt3YV+04C04cPjbC5valkaYuxhGIenBwcUt8ZbGYezU+S11fpHhqseYLEMzQ4POSKJVI6iQ8WVHBCFvGHRkbUhkoGPNlwffTRR2rT0dzc/DT7MoHb5WBpcZme9l6OHj5Bd2cvm5tbKuvV6bVhsZtYX1smHY9z8fRZPA4382vrRLIZDMUiP/7+9zh5aIh3zp7j+p//EE+mqIIAR65cInTiEFWricpOko37o2TX1+g4PoT12LCSAFy/+4S5W4+xB3yETo4Q7OvAaNKRnF1k5vod2ju7aTw6TF5fxBwMkBQGmtWBzWiBVJ75W/eYHJ1QQI+/q43Bi6cxNvop6HVKpi0aS+JvDnHr9n3+/b/+N1w8PMJXXr1MeHZaUivp7u3FJEBWY5OStFp/8pCV0cc0NQSVJKHD7qRjaEh5i4rsYLKYRy9UaJsVt9dLWjItxTfD61XnP6XZkljfZGFqCq/LrbK856am2F3doLOhCb/VTntXF6HTx5Qn09jde0yOjZNNZXDa7DQFAjiEQm214rCaaT80QnF1Rfn15PVgFm+ybJpwLIon4FMbTEmymBwdJx1Pq+cOtLfRc+Y02UoJQ7XC1e/+GeVqGZPPg97v4fCl88rjT4KIeTlfqN8ie6UzKk9AKiVMIo0oHjGZsgq8J4WFZTMKRUd5pulFKrBUoFwsYS5AeHJJedcFnDZ1LfEuTVNRQQ9nc4MKvDtNNnKrm6RiMaaWZug7c5SPr1/n9VOX0RWqPPrkE5V9XymWFIMvnM7S0N7OiGRJ66tsL88z9uAubotQzD2YjWZCwWYmbj9ClyuzUkpTbfXz5f/8N5m+fpvtx1PYxIg5FqazsZn5VATvyRE6WzrYmVqgu6kVg8nE9Yd3WVhbVqw9U75EcnubE4cPMTExTqCpAX/Qz60bN/HZ3BgrBrKpLEbxOaHKsfPnaOzvAbOBezc+Q8bFoNdHejdGsyfA5vaWkvSV+wgzOiGZ91UItbaxHYty+vIlxeIMZ1OE2loZvX0Xi07P9voGke1d3njzDcp6HdlqGYvPpViMMjkUMzniO7s0eH0kxdjXYuGnP/wR+kyJRqdXeZKaHTbixRwXrryGxenAE2ygkM2qRZZKxRD5P0kmSKXQ2V1KrjQc3eb+7RsMdLazs7JEV3OIoL+BmbFxdFUDdoeHzsPD6Dx2UvPrTH12h5/dvc5v/pPfUYEoyfRpsXsxLu6QzmRwnxygmMuycOsBhc0IdquVhp4OAi1NTD14xM7kHK+ePqt8fJ7Mz9A9NEBrZzf6XJFMe4sKfIqEUT6fVRK+AlAls2ke3b+vmLuvXHgFg8ej2IHCgvQIq3hihod/9JcSZcLa5Gbo0km8jUHG379KNeij4xdfRWd1YCobMRcN6ESeuJDhyZ27rM4v8NpbV1iR8uxsMb2+yfzSGn6rW/mnFTNpiqUs/ka/8rkSpui7r7/O6SNHFCuzKCCv2Uh4awuXx0s6EufJvUd0hNoUKJY25TlyfITwnRkMJSNdb75CuS1AwabDIp6AG9sqcaSqr1A0VCnoDDg9wi5KsfhwjKnbDzk7eASfL6jqIGvW03HiMM2HBqgKK0kWrJKVnC8QWVnl8c3b9LZ203n8CIWAiwdPHuK32QhZ7fi9rpo8clFgciMrY7Pszizi1BkI9XfiGOxG57AoFkwlmkBX1pFYWCW6uU338CB43crfspxO8uhH77OxtIzO5eTI+XP4Wlu5ee8hN2/eVt4GFy9cYH5+HpvDpiT0xu7fw7a0QUuxSjiZZGxmWmUIityyeJtdH3vAxS+/w04lx4dXP2GgvQNvUa/GyFNvv6HAGPHSkQB7PhJj4fETNlfWmZyZpWNwgPNvv4Wvs0tJKsvQbKikmb9/h6DNw8LMrBo342JcrTfQ6PUqBnGqWKKpd4Aj77xD0mGlZBVwxYCIK5gMJop5ydAX7FB8bKvoTcZaGaoVTIJiSpa7wUiiIAxv8QeuSWSsjk/w7X/9b3j1xBm8FitWvQGHy6meOZzLYLBZSKxuKLm73pEhooUMRy+co0f8ClNJjHoDdptDMXYk3V4nmopSBn2ZhLlKvpjHXdYTuzfB1I27dA3203X+OMVSjoUPrlOa38BQKFHpbaT9l17BZgthMMgKpaL68+rsDNndMIPtHWwvrRNsbCYrmWc+H7bebpaWl/jRn32P3ZkZjnT3cfnMWYJdXcr/TeRaSyYdWZE79XnJVMpYnSLr5iAvjD3x8dRVeTw1ya27d/i13/gHWER2vlRRkuGSRKMX9kM5j95mVMFnYiKRJmvCIkUJjsr46bCrhbg5q6OaLhCOxZldXMbf1krebWN0ZgKbQYfdbOV4/2GsBT3/+lv/Dx/PjvHmL75Lf7CZ7qyekNmCv7UBS8DJ/0/de33bkd/XnZ+Tc77p3JwTcJHRABqhI7spSqIsybJkOWm0RqP/YPQ0T+OnmbX8Og8jm7JsjmmZSiRFUd1sdkaON+ec08mxTpj1/R0Uu3h4gW7JtD2DXr2Ae0+oql/9Uu393XvH0kcki1n8HS2Ygl7Kewml1K66nTi6ouxYaqCnWEMHvH4sZRMOsRjPaWRSkmUQIdLSxEEizvjENDa7i1hCMq7sKmO1mIhx5dQwZBI8+dGPaMlrqshkJ5NQBR12u4uOaBuaANI+L6HOKMfpBNfOXyCxvMnkR58rK16xuvVfPa0KKGTPYNVM2EsosnNjZp7Fx89oOzNI3+Vz5BbXePrBj/E7zJw9d4EHdx+ROEhy8/J1tHyRg+NDTBEvXdfOUfZ60ExWHFYvR/Mr3P7Otxno7WAjk1Y2uK+8+SZuj/S1KtnkMeMffkp8cQOTZqIc9OEc6OTa2Bh7zyZx+QO0nB2jarOTiaUYv/+Yex99ymh3Hw5ThcGhflq7W0mkjgi0t0GwEW3vWFlcWiMBHC0RpbRLWyFHmelHTylvHfD1ofPKWtLT0czEs3EWJ6e5du6MIhi1o2NauzqVKssbaeTctSuYGoN88uhzDubnec3dyurSIvGAjeGbN2hv71ZFFBtbO9z4tW/QOtCNySoxCWUKAqyLvXHVQj6p8dff/xH/7Ld/G4/dwt7sBIndLQZ6ezFbbVSdXrK5AlWHC0+kQSlbi5K/mk6r+TcQ8CsrRiGI5Pdz8ws8evqUsxcv0tnTx/beAYlMlky+oBxOzIUcI4MDKm9R9uvyPDQ1OaH2LqdOjZKIHytb2Yiyo0nXbOQ1eday4vP6leJRFFj9/X3KAUXIbacocwo5zKayxEQqi1vZu2oWG6tbeyyubBPPFHF6A0QaG4nHJOu4qNRcUhQVjwth7yHoD/A3/+U7lLUiv/8Hv48v4FOWT1KA2NESZbR/iGpJ1GZSrGDjOJkklogru1a3lqOYFDvjFE0WG0fbe6xtbHDuN36V8e1N7o1Pc+PaTbbWNlR2dOdAPw3RVtaXVmgToL9fckbT7KZiylHE4XORy2fVvOHKl7EXqmSOjjlOHeLvbKHSGGJ1e5fE7gHpuWUq67u8e/UajoDM5WZlB2x2uiluxZj68BO0/QPxCufU66/iGu5jY32R2OG+InaDgQilpTWyWQ1vtAOzONXkcqx8+IEqPkuUq/h7e7nwjV9iLn7ER599TjWexp/KUl7bIFTWaG0IYLLDRjyLL9pFczSK3WpWBZgPPvqQrkgQr9mkrO+TYtU5METH175GAhO74lThcam9hCjp84Ucx4eHHKs4i12igRA9zVGagyFcTqeUJ5PZO8BudpJPFzk+iKlCj6oGxwfHbG1sMTg0QDxxxGF8D6fbSiod4/Ll85gSGQobhwQjLdjKMv3mydmsTO1tkbRD60gfvaODNIn1r7TBnbs8/Lv36XD5WD04oPniRfpGzlPJmCjupCjlihTLBex2KV4sQqVIoCVE3lLFolnwWDzK3tkfDRPX0tgjHlVseJw85IOP3+fdX3pbfIOoihuDrA1SbJWskUFKeSakmsej9rFCvMl+WP4I7iAgjbxPMImsrK3P1W9CiumEpMp/l32DWA2bzYo4lHGn5xEKJqBn8sjrAjLJ9wjhph9LjqPbqMp4NZKJ8j3yOz23UM5NiEKdYKkRdFYFTopTlE4w6iC3XnkuJKFuISeflfOXc5Brlp/lnOR75PvkHOU5X6kknp+b7LfEIlXUhvK/flwjuCTfZ8wQlGNLW8gfIXH1om75Wa5L2kbPU6wRjl/kTuqkilIFPidZ5Zzkj1TJ68eR9xntUnUrVR0Q1a9TrkOOp1fR1wPsyppNnKV+qjgwuly9OKfp5QRjE/2DQjCKOvarEYw6uG5U/tQTBi8C6uuJnq9KGtV/3z/0ZyMxYASR9d/roKwRLD5JnaUDp0ayuh4E11/TVRbyGZ1gNBLFRiyuHsz8Ktd5EolTD8S+CHit72NfBuDq7aOfv7Ft6hVJxmt5GZD7stdeRJ68FPD+adTUi1uv/j7/9yIY9eO+6P6cdB5f5Z78LEhf++kkcsp4T+qJk/o+Xd96xjZ70fg2/l6/r8YxX08cGd9jHHMnkQsnvf5Vxof+npOuV1/vXvQ9/18gGE9qU2P7vGiMyLWpvLjna6eySD0+JputOZKIK4H8rKsLZb2StUnEOMJViBuJqBlfe+01To+dJpWWAqVadrHb51POHqLmkp99EjmTTCo1pDzzyWoka7AUY2bTqeeE4xdFKXoBkn4dvwiCUW+HevL2Zf32q/Sf+n7z34Jg/LL57Kucp/E9Os8jfxsJxp/fU3zxKeNn9PP5hxCMxvXspHVVjqjvo+TfuuJQd7vQlY8nneuXzYUnrXP6ntI4f9TnTL5oPjMez9gmxnn8ZUSv6X//X/9ldWp2QW18hWDUFYz9PyUYxbKlwOrykiIYXU5ROOWxS3WhspGobfRPJhhr5ODW5pbapMqAFoKxtpEsi7C07rp0f/0ad1O7ICEwRa5Zs+KpfUZXPYrCyrix/MKfv34y1gedNLa+sZX3GJltY2MKSKmVCooYC4eb+M6f/TntPf0Mjp0lKZVwbhd2p1PZuTgFPJLK+pw8+FSxmU0kYodMjj9Rm+zT587jDzVSrFrYOYqxvrml3tfX043TaWN6eYUdsZayOqgm00T9ARJHx0xMT+BuCJIq5ok0NXH5wiWagxEsmglfMETOYa3ZtFrFCqbA9vaWUk6FgkEmJp7x2Wef0dHeroAIaaeO1la8Njsr84tohQqxowQhyTfRRLJbFIGVskYKN4RYmF9U1kXFQomGpmZFUu6srXLvk4/49V//Jlo6weKjxyTWNlVW4dV338QjQbiZPBt3x9kdn8ViKRMZ6KLzynksooI5SjJ1/ymehjD9Vy9g8dXaLzu7xPKDJ/icDqKXz+DsbCanFbh9+zYemxO3yUpHqInyUYqJh4+pmswE21vou3oJd7RBqWFKUslrtZIqFPk3/+e/od0b5Ep3HxweEt/ZpK1kUBZQAAAgAElEQVSrjQtv3MIklahS2S3tMPWY1fFn9DW2ktzao60pqrIiS5L7GPKqrKTNtTXG7z8i4vRSjqWJRFvouXIBzWHCJSqlksbixDQLT8a5cua8sjk9jh2rjKPt5VVFdMlgvvU7v6XyXdZWVtW9EPB6aW6eSlFjsKeXcj6PuVKmu6OTZw/uYzWbsAi4abGwV0zR1NfJ+TdvKWsqklkOHk2yNDGjCHyxwxp54yb2jmaq2Qzr95+ofnCcz5G1mLj27tu4IkLEQun5hGszmZXtrKlcwSK2NEWNrflF8mmNrtOnqYZ8pGxioVrBWsxjEaPAsqbUNB7szHx0n5XJCXwOC8VYirbGKMfxOJ2nR2gfO4XJ5WL+4SN2V9eJRMLYfC687Y1sbO9QSZa5dO4ihVRCzSfJREIMnzlIpVV+neS8iBmZ5MnMPnyAtVgkvlezO21tbWdjbgWf08P08S65sItf+a3fxFO1YBZrqqNDZqYmOT9yCkd3C0cNbsTSJ7V1QGO4kUQ+z3s//IHaBAx3dlE+jFNNZzg1MsT88iKNna10DA0w/Wwcj2ah2RlAS+VIpTOkKxrd508T7G6DgJvDnS20bE4BdrmDQ4LBsNqUqDwTl1OB+itLy+pehxsalOLw9CuXqTpspLU8vmCA2UdPCItip6mZcqGAu6mZo7VVJckXW9VgOKQsbIV0ix8fqQwsu9up7E3XHk9izpUUeC8gZCqZUm2k8m88TuzhABvra+RjSWUr1tHbTcVqJ1eu4g41KIXqweE+i/PTuO0Wpp49pr+7hxvXb5BMpJS6LJ8t4muMULKAK1OhtHPEt7/3XS7+8hu0nR9Vqq701j7zP/hIgePnfuUtssdxpn78GY5iRVl+NfV1MXDxLIVcjs0nEyyPT9PX16uq5He2tmn2BLBXzBx3NSHrjluA1VRC2fEKwWi228gW8pQrVfzBECUZP3qVl5bDVapw9GCK2PYu9oCLxvOncFSr3PnbD6g2Bul781W8Dg+uogWb2VHLDbaYmLpzl835Bd75+tfRvB520glM/gBa1UI1ownlgVUq/7Us2Vya1bkl1f/l3nztG++gVYvYXA5yhVwNzDHb2JmeZ+qT+zTYPFi0EgQt9J7uZ+vOFFSsDL7zOpVokLSpiK9YYfPpOC63nchANwWXXalDrFoFh5D2sTRrTyaJiGXs0BBaLk1JqXf82NweNZaLArqIXSRiZ1ymFE8SsPuVHXLOaeHZyhxNTWE6PWIJWwCpjpL5zyIZp2ZyB0eqOMYuynfxhy9riFxL1DY2LEzevsfmwgpNsnY0NxAdG8Tuc1GJJyGTZ2tVAqkjBDralTp4bn2NH3/0EY2RRiafjeP1+Tlz4bzaJ1i29mkum3H6fDx4+oRWscaLdqhKwd2DPRp6O3gw/Yx0OkXI5sSrVdnb3eXi198k0NlCUiuofDKz08Pqp3d4ePsu+UKR/jOnGb18iUaVP2ShmsuT3F3l4x/+gM5wlDHJQHDaSO4eEJQ14viQ9b0d7OEQ7b2DuHv6SNjMKhvVVNJUwYND8tYw47TYFbEta3stW8hCSVTdLpuyeBNrVIfDQzKToWoWshcCLhd/8cffwpEu0hOI4LXY6XjlMhZZr8sFTD43m8sb3Pv8LllKXH3jFt2DfcqSXqwAN2fm6G3vopqrZVeJSavkAvuGein4HGTyeTxYOHg0zcLjp/QMD9B96bQqejh4PM3R41mcFROesR78l4ewORqx2JyK3Evu7DL35CnxjS2GWjtZnpnH5w+qXE1/Rysj167yZHGe+x//hC6vh8HWDtZm5miWzCQB4agQL+Sxhvy89eu/RlUyzlIptb8Tu3B3WZRTJlYPd/nLH/0Nb379HQb7+jGXqsQ2t9hcXKK9tZlEXiwFK/SOjuA0eTCXHZjEHrBSpigkrlXAZVHvmchmCiqnbX17h4b2Nhq7OlldXECLH3Lu3FncPj8uu5vppXn+zZ/+MSOnRrjYO0T8ySwtXj8Xbl5R1nzSPiVblYy1TNZcJVy24dhPgagqhYA0C4lkoaqVlKowu3OIJZbFbvPgDDYoZb7Yiou1Y0asZbNFJidn8Tq9XDx7VuWauZ0WitkE2fU11j74hJ3VNXXOh7G4qprtvXKN5NaGUjh7Olp4+OghPrOV9Oo2ufVdtEyO3vOn6XznGsWQm5LJhKtowqJVlWJX7GVNYqPe4MXidVBY3WH72ThuW5XoyDAHiRRaRsOdh62nMxwfHFJ0Wzn9zTdpOD1EXCtjx4EnX6a0uozNaSedzSp7YVdLsyqqq1oraOU8h0srivi0lCwEujq4vziDL1cgkMoSz+cZvn6d6IWL4A+SPkry5JPb/OR73+fayDDXzo6yNP1UZd5Ge7oZfP1t8AaVCp+wh7TTRNZUpWSTMWUjcxznh//xO/zqhVeZmJygqb9TEaZ33v8JDR433f4gifVNAuEQP7lzm1gyQ//pUVqH+kiUsyw/ecZr3igH8UMcI2247B7CtoBwHVijTVhaZQ2rULGZqFqtJIUsd3owY2N9cYOpZ9P889/5bbKb60zd+Yyd2RmGurpVQY6slUs7u3SfHmPw2hXS+YyynJXvyRRquW3CuMnfR8dHrKytqayX3v4BbE4nC8urqkhAnEakLK2cSTM80K/IPbFW93jcrCwtsbG5oYCNzu4ulpZXlA2igBeSz93aJmSVjXKhyMLMHOlEiuGhGkkpT0XCmyLqalNVWbTKMaoOK5rNynEqx5GQSmULFqeLWCZNPBknXyqiVWQ9qFnpi/2rWKRvzc8zMzHO13/pXa7fuK5snsXV5tTgMGGfuDPkcLk9imifWlhQdqXRSAQHVfLZOJ5ikTarndj6JnuHRzSPjSgSe/DMOXa2d1ldWab/7CinLl5kZnZJWaj3tLZxpm8Aq0RoyGOc3UyqkgenBWu1iksKGVd32Hg6zVHiEFtzgKG3bnCYTLO1uEpxc4/5u/cZG+rH5agVKHW2dtBz9iKFnQPlvGDKFcm6rIy+fYPgQLfak0oxaOnoSOVMWr1e8cWmWjIhg00KX1Y/+pilmRlVRHIg7jnRRvJBF6lClmaPlyst7VhWtigtr+HK5VVm5noiRaC/H3NDiFS5qAjMT77/A8IVEz2BIDazmWS1hH+gn54b16lKxl0ooK5ZCviqmqasiiXE0uJ2kclJEZMNp8OunEHsxSoHC8ssT8zR6Glgb+8IT0OEM9eusr69zfSTcVxmm7JTFYWr2JCW7SaqHhuvvHmDSqLAxqdPKGeKOOxSPBkmns+p4pfNxCEmvxOL1064MUhrtEkpahNbu6QXd1QB1GIirhSY0UiU0a5BZcu5sb5M8mCXlqDkRpbV3OTp7cBUdlPYjJNOJ3C2hJhYmKTkMnHpjWtkSln+9oMf8vVfeQevx6WckiQHUJSsFq1mTSXP7Xq+jE426s/28rwuQJ28r1TSVGGL/JH311yS5Lm4RpLJc7hS6j63CZV/C7Cjk2dyHB2I0f82gn7yupFQUuvd88xGnWiTcxEyT96rA4j6Z+S98lwgxSh61qBOQOpqxpPIJl3tIKCT/j4d0NEtr3QiVjIY5TldrE6FiNPbRid4dCJTB7SkXfQ2ku8U69Ya+FWrSD/pc/pndIBJPz/993L98m9d5Sn/lnPXQXYj6G+0FdOJJznHeoDtCwDrvz3BKJCTENkvUzD+1xKMRtzpv4ZgfBGw9zJA2UhwGO9FPfFoJGLktZOIEeNn9DFpBFeNahAdc6snYo1g+Elki/EcX0aC/H2ImnqQ9mXk40nHNALRetv8Q0H9+s/VkykvIk++DJA33oeTCCZjH9FB+C8D8Y19wkjwGP9dT6oZQXLj5190D05qx69yXno/MRK+9cd42fH1MamvAy8iIr4M4D+pXfR1x6je1ceGXhDzZW170j38snapf9147no7v4wcMH5eP1/j9b2oLV40l+ht+qJjnzTWjf20vk/Xj/na2lVTuMsfvbBI1kH9vWoNFBV7oagKn9Opmj23rJdipSq4vCoUT4nV+54iG8fGxlSxmDggyNooSv1aYaBD2UeKm4e+pspxFbEoTo1mMy6ng1KxqI6vFw3pRUHGde4XQTDW3+/6+/Bl/UW/n/V9or7f/PckGF82P75sLOr9xjgvnDQ2jW2if8bY1+vJyRPXAykC123JT/i7fuzoa6WuIvzClrQmC33RfTC+9qJ7edJapu9P9T2dPt/Xr+lf1j9eNp/oY/vn5vV//Uf/qjo5M68IRrFIbYwE1MOkAL3y8CsWqZIJsb66orJhnJJRVMzjfD4opbO9jGAULlAUjLKpFruPfL6gvPfF6tSoYPzCCkM2ts89Z3/qDV+TuIpzRm0g1ghGo9Lxi8nGmMf4BfmoE4n6pllvEP0m199YAfvEmkjULk6nhx/88D0C4Sau3HqNsmSDSFbSc/9eMfSQh2AhiCSEUAz45PMyIQkYbnf7SOY0NvYOlUWRsn4pF2mOhEgl46zsH7Kwsa1yuEa7epRF6vHBAT9670e09nZxlErg8fsIeH1U8pL9V8IbCOEWGbZF7EeSSrEYjx2xu71DNp1UtkVtrVEi4SA9XV00NzXhsIqlYJVitqCy43Z391UFRjGdVOolm1agIeBXFR2JXI7J+SVi2Ry9HV0MtrXzoWSJ2M30j/bRP9xPKhVjb3OTaEuUSFcHxUQWe67Kygf3lKVfxWPG3dXC6GvXaw/vAjrsHWD2uLGEPOo+lmIJZj76nPT6tiJp28YG6bl6kXgmyed3btcqQTM5uiItnBkYYW18RpFy2VyWQrWCM+Sn75WLFBvCpK0W7j1+zPf//C/5jRtv4j5OUdo/4PhgF080zJv/5B/hiEbJluWhp6Sq/lOSUxnPkVqWrKYAmUKWtcSByg6TnKP9wwPmHzyly9dEefNA9bmuW69QCTkpeW2qH5TiaaXWCpkdTD56jMltV/ldApyMdvcqa5b+W9dUhqNY0Mji5vb4lIpxfmYGj9OtABqPo5btubewQLVcpnCcVMqVlLmIKeRWdq1+mx1TRmPu78SyKE2woRFbJEhMy7CRS3L+ymWCgQDVXEFZleU0jYbmFkVUVuShUfq1eLqr+NHaf7ZKBXs8zaMf/phMssCZ124RHOwhXs0rG1EnZaXYKVWKKp/MbXGQ346TOdiHdIKNp5MMtHYTO4rhbW7G2RAmlUnx6PFjlQ8nfay9s4PlzTW8TY0c50t87Zu/islmplTVcDjtCggrWq2UrVZFrFoF5M3lye/uKWtALZ2lkisSbOtQx0sdJ8m5rTxcW6RreJCLp88QcfvY3d1mcmqCU8PDNPX3kHZbMSvSQaNULDE1Pa1UHRRK2HIFxqKdVNJp9vZ36R8bxt/WhDMa5XBti8O5NbwlM6VEhlyxgLMxTMxUpPvsCDa/i0cPHlBMZ7hy7hxOj1v1RVH47GzvYLM7CQTDbCwssbG8qtSXMoFdvnWDfLlELBkj1NDIh3/1PfxuDy1tUfK5nMpn29vYpMEfpFIsKlLDFwkpy2Z3OMhhMoa7rQmXx8Px7Cq5WJKm5iY1P6qc0nRR5bHaAz5aujt4eOcelcMEVbuF9oujtA4MsnsUx+0Pqnyv46MDZqcmcInlWDqJ0+FgeOQ0NoeTuBCWPg/uhhAlUxVfyYK1CN/+f/6E4WsXGb18TvlvF/diLL53W6kzBt+6qoCao9VtBdJLX8NpJdTWgkmIws1dJu89oLOjA5vFwtbaOj6TjcxhjJLbrqxkoyODaOkUS0vzNUAmElQqXW+0mbKQDiYLpWyB3fUN7E6zyrl1aWbKmRxPx5/iCAe5eOMG6wtLZOwQHRvCX7JQjedVUYhYtpbdDkz5IqWdQyhVFGHpamrEGgxSMVkxaRUF2laqGkXySrn44z//kVqycpUir33zG7jDXsxeO2VLzadcKClbrkx8eZOFe+Mq83XwlVGcARuP3/+MClbG3ngNW2NQTISp7uzz8Q9+QEO0kbE3b5IqFDhY2SLk9qnNqAMrW4srHCUSXHztBs72ZjSLRc0htrJZEYRip5t3WMhZq9isJcyiIjV5KKfEntXMs7V5GloaaHd7qB4nlNpRrGyzsmbZnFSELKOkLFZX7z5hb20Di8NB+8ggLR0dJA6PyRwlONjZVevQ4IUztA73icSPzN4R93/wHiGnh0A4CCGvUjA/mHjG0f4xWr5EMNTA05lpzG4nUV9AkSmeYIBMNkc4EGZtfomzp04rkr5stzAzN4XH4eBMbz9NLi/JbBpPf4dSU8czGeI7O6zOzrE8PaseDK6+dpP2oX78TU2K2HaZ7OQOYxT3t8nGjkjn8nRfOo9mteCWeSCe4P4H79HU20nnxXPY3H5yFRMlvx+zVfLa8soHQXJ6LFUz9ooJm6jHciXK+SJWt5uSlgOPlaIdZREo1rAms+QmiiVUSc3jn/7F95j4yWecamrHWYLh06dw9PdgMpdwtjZTtdjZ2j3gkwd3uXDlogKhS4kka4+esvNkkrGObvKxuLK8TlbyxKsFXnnnLWzRNpUTJEU9xc1dlaVoiwTIB+yYHBa82TLmrRjmfAm6Gyk2ushXnDhtTiRdqZhKk9jZpZTOKLvO/bVN3C4vMbFKlAcvUbKsLHG4uUJXwENXQ5MqUJAcNCo1QFfZrTU04AsHKTldqoBDCi08DQ1i8MHR/g7JUpHp1SXylTIXz1+kMRTiaH2DuafP8DmdKrPM5XFy/rVb2JrbweLGmtIoJWqK4IpkHrrsFJ0WpqdmiG8eEApGSGRy2Dwe0rt7eItFzly/rIh0safc3t/j//73/45T/UN84/rrzN59pL7r6tfexG62qPspNrI5c5kiZdzpItmZFSqZrALVt7QYrcPdBCNBErv7TH98B8tuAk+4ic5XLuNrbiSZimGVOTEc4WB7n6nxWcL+EGfGzqDlUlRMRSwBO+Sy/O3/9W/xmO2EIhF2d/a5dv0mkXPnqWp5NLedstuqyNTbP/ox1ngOZ7KAJVuk/+wpwldPk/dLMQQ407Xx+fTxQ2UjODQygrVZ7BbLWBIFKpvblCsFrF1tmPxeKlqF+PI2i588UK4Yki098u4NQqMDSA2u1eTAmi2S29umlIorAk0K6bbWN9Rc29LfQdmkKVW56TBB4TANwTDL60tMfvwZneIWUdJov3SewZs3KDpF9WhTaqjpB49Yv3+fAXGg2N6gnJU4ABsXvvZ1ihWLssu19kTx9LaRr1ZJpzKqQEaUeCuLS6yPT+MPB4m0tzAwOMz453dUzuMvX7+Fq1DC4XLw4ee3lXVwsLmFrnOnqLosfPQXf8kNdzMls8ahu4QnVaa56sPXEsV9YYyMo0KhVMAXbcDT1kJOcqbtYslnYmVlg/GJCX73H/8mlfgxm5PjLNy9S8TlVREJXUMj7GdyNA8OEB0bJVXMUXU8jyyQjGs9g0zs7WMxdvf21NrpD4VoaW0jlkoRS6TIFYo1BaOm0dvVQSjgJ5NK4nY7VcHmweEh2zu7Uk3EcSJNvlRR5HlBitAGe/G5XThMJpL7h8qeXzLXlWqyWsvsE9cHmygdc3k2p2blRhMd7MPi9lIyO8iVqpTNVnaPDlnZWCUrat5QSGU/HyWSaBUTbdF2bn/wkXJTaGxu4Ju/8it4nA4y8bgiF2P7h0pBOSBuKdUy98efqn2my+FW+3KJWTBlUnTYnFRjSWJHRxDw4W5u4jCeoKmlhYT0ibAHt1i0x7NqLyrRAM3+AENtHfirQhjlyZQLOIIetGIOR77E/tNZlj69j5ZMqMLLsV/+Go5QSBXAJNa3CNisPB1/iNtmUetMxO4l2tqlsi8lbzdd0CDip//6K1g8LlyYOJ5bUBntVquZltEBvPIc4/ZwnC6QOEqwOznNxuwcXq+Pxu4Own0d+PtasbntytnDunXAzPfeo7q4RrPJhrmosX54RMuZUzSeO0XR61KK7A/+6vsUt/Y539NLMOAjVSkS6u3BGQ6zvrFD+5nTOJqFfLSq/WZ271A90wU627A3BclIu9qtmEsVTMki23eeEFvcJBpsoahVqfqctA31s5+IsTA7B3mN9mADbU2tyuFmJ35M1+lhwn1dHG8esHh3gmIqh8vporGhke2dHZX/4gsHsHntuCI+ig7Y3N8gnU9h0qrYYlVc3iCTa8vK6ru3s5u+jk5u3HiVTCpBemODwvYOyd0dzB4rgZ52LCUP2yuH2MTyNiqWyBXMAScDl05TtZX57ve+y603bxJpEEvNnNrLCbHqoKZmk+d6nezRAbN64kx/prc5akCirjrU/20EVuSzRosoHWzRgWUh63SwTyca9fGtn49OMMhndNBYB1/qs/v07xVyUSevdCJPB5b0vB5jsbMOlOvnIMeUc5e20AHrGrFai6mR12ZmZmhublYKyXJZnJ6M8TG1M9SvQW8TI0EolrK12KLanGYkGOvBKSNeYiQodFWm8R79NGPoOdko36VnFRmr6+U79dwgHZ/5WVCrlkFkfO0kkPnngbCXWKQ+z2CUQl3dIlX6h25jdhLopvdDYz+oJ86+DKz7Kuf9Vb/jJODvReDrywjGk8DWF4GaRsC+nhzRXzMqZY0Eo/EcjAByfZvogG894H0SkH7SZ43vOwl4PQlw/jICyXgcowrzJGLLSI68DBB+0fUZCQL5fD0J8WXf+TKiwHhuxvH7sj73ZSTYSWTAi+7LzwHRBou9k877ZX3A+F1GxZHx9/XnrrelEczXz1+fI09qi6/aP4xzlHEd0a/DqICtn0vr574v69tfNk+cND+ctDa87Hv+RxOMxnVLb5+T5tD6MaKvJz+di55LoYoS1+Fw/AzxqOcPS+6ySz3na19kEksxtxQrmU0qX13y98S9S1+D7Ta72guI3be44OjHU6aXBg2UHEPISb3YR2/zXwTB+LI15cv6bf3r9evEz86Vv3iL1Bed30lzin4uL7smfX4zkmkvWsvq+72xr8vx9X3Zi8ZH9TnBqLe/cR7R1736PYOcl1HNr3/GuKbUr09fdT2pbx99L1c/1/195436/cFJ6+vPzev/+o9+rzo9tyB7ev7wf/mfaYpIBuO2Ur3VCMaagnFjdUXljDjsNbWc2yngRy0oVzXeT49m9GKtbVIFcBf/YfH/l9wAIRgly6gqiXB1jK8Qh7VGfr45fv63mlTM8pquYJSN8MkWqScthPqkZNwUGjvvzyxS6pykA5jEKVWJPlbXNlle3+LGm28rEkTy+kxWK16PF4t48ReLOG1WtGJGkTESiCnBl8VKlZLZzlEyy9OpWfoGhujsbKdSzGETxUkhR7JYYec4TbWg0dPSSsjr5eBgnx9/9AFDZ0+TKRVobm9V6iRRnpnLVVLJLBMz88QSSaXs7Gxvw+WwsbSwQKmQp7O9lZamBnZ3tugSFaNSpJaxmSxKCWSVbBdpT61IORZj+eEjrEcxAiapYrZTdbqZ2drh9I0bihxevX+f5clJwpLlYypx861bHCSPWdle5/TVy/jbomQzOQJWDztP5tifW8HusRFqb6Ght5uy2MqEAsRzGUrSh6jgFuu0RJrx9z9WAIHYjPWeGqb3whkFnKelKpWKymdz2uwE7R7IaaS2dph/Nq5yJ8x2K/1XrxC+dJ6tTIr/8O1vc7i5ze/96j8iavewdO8+OzubNA52c/2b36DsdZPHrNQYHlOFw/kF1h9OYk5kaQqEwWVnNXvM6Ds3sTeHVM6Mth8n7AiQn1xmaXKaSF8n4fMD5IJOihIVVzLhzVYp7xwz++QxORukSgX1wH52cAR/IIgmFcqSraMs9yzqbyHSM+ksM9PTjI2cIiCZP/JfqYRVbA/zBaUAy5s08uYyLlHNCuiX04jNr6EdHBGQynGfj8cP73GYjHP5tRv4OqLK0lMkqUJAZ6Wq1GxV2S/qT0VUthLgWqUi4a+ZDDsTU6xNzOCxeWns6qHt/BmqTjM2ySw62CObTeFvDmMJ+BTZZy0IKGQisbTA8p0H6t4UpLpa8h5tZpJljXQhj8NkJRtPEXR7WZ5foGNwkLlMirGrl0lLZbbTxsUb1yg7HZg8bgWqFXN5wnanIodnPvscUyaj7kMJE5devcH+yjqHewe09Pfxnb/9PqHWFm5cv05rYxPFSolYJkm4sVERWKVKRQGuDqdbKB0++uRjEuk0+ViC8nGCHm+Y9sYGcuUC7aN9eNtbMDt9JHcOWXwyiVeRTWUyeSEVHBwUkiqLLBAO8Oj2HZyVKmdGTqu8uarLpsiJe/fuK2Jt7MxZDvYPVF5qNptT2TkDp09RtZo5ziZZnl0gu76jFClynw8OD+iIRknu7tHs8asKdKl2lzxOX3MYZ2OIlCYKl/Oq8nz54RM2NzcZuXAWv6jL3R7KB3HuffyJAhkkk/Xex59iOkpT9dgJnx/E19LMo6eT9PQOcPbcRVKJOB+99yNK+WwN8MxmGRgeZWB0jKyEBfsclJ0WpdQNaWYcFSv//tvf4tIbN+kZ7FNZi8TSzP7wEzVGT/3Sa2g+p7IwtVREmOpU6jWx/RKi2VquqoIBZZMoOY2y0cNMLleksLDG4uQ4XUMDal2YGH9GuVwl0NTAyKtXCA73UZA1CSuJzT2efXZXNBNkcymibR30DQ6zsrGJZrVy7tVX1RycKeew+lwcPJ7iYHqRbiEbu9qV8sxWrJKeXWb1yTjZfEFlhrWeO4vFKWmOYPXYKFnKpKtZytUK83dmcJocZMW+1QyXbl1TNtaFsqi/beRTGYJ2t8obe/STzwg7XLR3NlMspVSmq6u5FafHR3xvH6fVglPTWFtdJNzegicUYGNzh+knkwS9frUJ7evpVRme0p97Lp7DHJE83FqusV1sE01WlROYo0LeWsXpNZM5PqTRGpAJSJHo0xtLdPZ2ktvY4liyliVD6cIp/EP9lPIlivkUueN9fGmNtXvjxNZ3qdistJ4ZoeOV81jcDjVfJCT/MZsjEPTXcl1FJZMtMPXBJwRU1lEWfE76zp5mbnWV3d0Drr/9S2STGf76/ffJWU34IzI83QIAACAASURBVBFCDfJ/A7Ozs8qq1VYx0RQKK0u+ZDLBhuRDZbNcGB7BWwGTy4Gts4lMLqfyMiXTtpDL0tXfq9aKcEuTyuBV82Y6TzVdYOrjz3FlszSEg4zv1Gw1k8kU3Y1NRBsaWZmdVMUAjSMD2BsaKDs8mKp20rEjrA6zIk+zmoZHlCVaFXvFQmJth/2lNWWHmC5msTcFCPa0YvG6KeUqah+QyWeUtaHdZGLxwWM+/asf0u4N4aqaaWxuYicVp2V4gP5XzlOy2ilg5q+//z2GBwc4PzJKce9Aqc+9yRwBs5VMMkHZaSbnrFIOOhk6ew6LM4AEwYkScePZNFbZeLls5FxmtRaFTFbcJTOVYonIuUHMXREsrgZKeVGH2NRYrGoFNTYqpTLmimT2llRxSCKZUlmzR2IB+uA2AbFkPT5Sa5FaLz0+lX8sY/bV115nb2ub5YVlWhtbSB0naG9rw2I1Mb84T9VsprmjnZnFBYrVCt0DffT09SgAWRRrpXiCcjKhLM0r7a04ghG0mXVWnkzglJxvyfv12hh69ybbGzuUtuOE/GES+QKFapXjnX2shRL2lhBppxlfyMvUzDT37t4l6g3w+7/5u3idHlJlDUu0gdjBMa3+iFLAigWoqKPL24csf3aP/N4BTp+T9ewhZ65fpGe4n8ONDe7/3Qd4k0W8bh8RuTa7jVQ+rUi4YHMzWxu7VAoVOhrbkAfM3e11ihaN9nMD5LUC7/2nv+LM4ClJiaRU0GhoalE2pRGxIg77SdtNap8j2dKTH9+lyxumORTB39ZMORogbzcpy2ghHm3ZEh+8/3cUYglO9fbRemoAm8dB/OkcieVVSiaNhrMj+If6KMn8lS2xMzFHdu9AKZCil2tjOS92QXY3xzt7zH3yIcVEnPauPryeIHNzi0T7uzj1+lXKUqxQqaDtHDErpE65SrC7k4ef3CFoctAy0EPL2BANkvMmbSmB7wXJIfYz+aP3ufv+B7QFQ7Q0hFVxTVdvHxszixSkb4/20vP6dVW8sDQ+TSGWpr23m45Tw3z0/vu09XfTPdyPzWpnc2mZv/rP/5nehkZ8FegfGuTzew8wm+209fTQeeYUyUqO9/7Ln3HD04LDVmU7d0BD3kq7I0LCaqbcECBhqSgrVtmPjr1xE4mtL1dtYPPwZHqGVDbNW1L8c7DL2rOnrIyPc/HUaQId3bi9fsoO2etZKEoGqddJrlpS+zOnWM46HLUcM7NZke87e3vq/8bmZk6NjZHJFdg/OlJ7AGmL1oYGPA67ImUk297tstPf14dZnivyRVY3d5icW6SzbwhfuJF4MkFfbwcOc1XtmR1aGbJ5XFZxdpEVsIhmFktFMzaxdT5K8OTvPqSQSdPS04GvuYWm/kFwuqhaRHmtEdvfVVXaoUgYZ8DPcTZHUexWrQ6++92/QMiGTCbFN959l572dmV/LHu43c0ttra2VQa9RB1Mry6TzOcI+8Tq3006nyQXO6DT6WFjfIr5yRm++Tu/w9zaOourq7z97jtsx/ZZTuzRd+YU+3vHBMNhkpkE4ZCfa6fPEJSs7GxaFVWZTRVVLCm2oHtzi8zffqAssrsG+um6chGLx6vsdZcmpnjr5g0OU4dMfPopzkKZwZZOlf2+Jevn6GlVAGEOB7E1hlWmd/HwiLmPPmNvZZl0NkV4sBt3ZxtJi439TF5ZJva3d6jCmOZABJvDhslapeKsktMyOK0mtJ0Dnv3N+1Q39wkrgrFMOpWkoaud0HA/Ba+HbLXKwzsPiG1sceuVS/QM9GJtDJE/OGBraY3Y1gH+1iidN15RrhF704usTM0qK+Xm0X56rl+i6LOrTMNSNk9qYYvlzx/hzlagZCIQjJAtFwg1RWjr6VZFHceb20SborhDEZVfK/O0xe4CmwO33UMxI/bNKTra21RR187KCnmx5zZVla1qW0+b2g+X7FVKTpOy2rWnbGRyRbaO9/jhD79PNpXkH/+T3+CsOASI6nL/mKUPP2N/fgF72INZPT8FyCUl376AtzFExlzEEfYyfOUcgYiXP/1Pf8qlK+dp74jW8t6FtBVFsMi1lRrA8tN8M53oq39u1wEhyRjWVY464K+TjcbMQ3nW1xWGOvklx9ItVI0AkbEw2QgCfZH/KPjHFzEutffXFJM1cMryUwWlfEa3pjKCXfI+/f1GZUs9yWdUSOrnpROM8r3T09NKwSg4i1KiqwrsmkuTEeDSf6cTlTomUiu2ruEuelvL+ehF2Dpoqr8un9PBc2Ohtg6qye90wlHaX94vIK2xfY3naLTtqsdwajiTAWWqw41eDja+jGBsZuAFFqkvIjV08PWn/e55e8n7jUDxywiK+n71XwP2nUQgvOj7vgrBaGz7l7WrEXytBz/1ttB/b+wTel+sJwrq+2g9gPlVQOiXYX8vAqaN9/nLgHgj6FsPROtqNH1sG7/rZef+MgDb+Lkv61v6uenfZyQc6o9vvF86CP9lffCktjW2nXFerh879f3j54Bow3j++94PY38yFmmc1Cf1a9Tnsvo+ZpybXgao17dV/fXWX8OL2qm+TxpJAH181J/Hl43JF93Hkz6nX++L5jr9M/+jCUYjUWOcd4zrqII2DQrGk+YeAeiEGNSttr9Yo6S4RdY/WS9NWG02pW4UdxEp6BVnHcEglaNQuaxc6OQ7xFZcSEV9H6E7NApHIpiEqBtFMKErHPX21td2/V79IghGfW439nvjHHBSv9BfP4lUe/F4/8UTjC+be142d77sc/UFICe19UnjXy+s0sefcc088XjPXTT1fdbP7hNrHFf9vKTv9/T21z9rtIevH//189nL7qdxXOh7aLkuvQDjpDXqRfOdfo7GvmL8fuMcUr9Gmf71H/1P1dn5JUrlSo1gVBmM2ww8JxgddquyLhEFY0MkpDKKZEBJFqMuIVQX/tOzMxKMsnGuEYziTSy+/PKQLXZyYmmiU/s/ewG1oM2aNapsjJ+niarqO13+XFMwqs9J+evPHFuUjbWzMU6OxsWvtlmtff6km6Y6xHNA3CYgblWC0PM8Hp+ib+QUuUqZxfUNRTD29/XTGAorMEZAY4tZVIwVZaNXFfWW3UlGq3KQyJIulFU1u7RdKZ/CZakqSyOtaqcsBkNaSakMHDYbiVSCzx/cYezyBRw+N+s7WyqkNuj3i2kvYcl72zniYP8Im6Wm4pHfC6k40NeDy26lWtJIxI7V72zW55t9eWCz20hqeURmKarLQKnE1Ps/QVtap9sThGKFvMXKkUy2DY043E7KiWMO19bwWayEfB7OXjrH6t4mCzvrnH/jBuGeLtK5Ak6LA7NmQYslsZY1ZV+6sLxA3mqm7+wpik4rZpfkWWi4JY+iBLGlNbbnFvG6XDS1tRHP5ciWNDr7+1Q7CJkt6qxKOofXFySxtc3c06dqAZDbP3rzBv5Tp3g0M823/8OfMtLTw1uvXFXAtylfYHVjlaEL54j095AsFLB6PMoGz1MqsTU+xdTt+3irVpX3NXTtFUxhD5YWP0k0nG43jlwJe6ZEZnGDhQdP1T1ioAX/mX4aezuoHqcpr+wr0q8pFCFp0fgvP/oBDq+bnpY2ert76b7yisrxqgphKDZINht2l5t4Ks3ExARdkjkW8OMTpZHKWaxgUhmnqGw2JUuXCvFkBtGiCMmQ3dlh4tlTyuIznhHLpgC2oA9TNELH6JAiCmw+H5KwUZaHWCGYRclRquIwW6hkCsTW1tlYXlIqTyG4I+4whYqJ0ddfVyT43voqplSS3Z1NRi+dVdmXk9PTSsnWEYmwMz9DOZ5SpLewMg6/n4rXRbC7HZvfz9HOnlKG7i1vsPF0iiJmyh1RinYz2zubSrl36+03WD88QDNbVCZPe7QNqygMUhkOZqYVwSjI+HE6pcCoQqlCU0enqor/z9/9Lv2jw4yOnVaFD4lUEqvDRkNjg7I1tFdrijdRD1btNibnZ3n49DGJnT0abS5Gm9s4e/YsZskYJMd2/Ji+rmGsOEgdHeP2epVqpCyaM1OVZPJYEccum418PIE/0khsYYl4Ikbv2Kgaix9/9pkkIHHtrbc4jsVVBpl4tivbVJddqXMXN9ZE9qYspsrJFBaHTamZ/U3NFNY2cGJhf2Iaf2OTUorGtQw5W5V0WdQP/eTiGVXwUfW5WdvZwOR1cvrcWezlKplEUinwPFYHC7fvUz5IkLdVabt+XhH9zx49Y2DwFH3Doyq36ZMfv8f6yhI+vw+T3c7wmbN0D44o21qxAi7bFCaPN1XCnMzxJ3/5HX7tX/4Odo9bWfmWj1NM/+BD/C4Pg2/fIOO1ogXcZJIpZW/slMpoyZQRAFMIX8l7s9sU+Sv9XLq3qEtN40usTo7TPNRPJplkZnIKu9mK1evh1K3rhEZ6ieUyyu7UJONxeVNlKe5uLFMJeBm6coWKw63sKRwer9oEZisFHG476x/fY/n+Y4bfukLX2CkqJRPWRI6Fn3zG4cKKUmxW/B6Gbt0g0NZMRaxPyzk0e5mivazs8Kpx8Fm97G5tc//uHd5652uEpGgmn1N9QlYqh9mqgPZctoi1WGLnyQPWFmfov3aZ6Okxjle3mPrsHgGLjXjqmNOXx7A1hJh48IBwqAm3y4c/HCFzdIDH61XZhmKLag14SReyajwrY3GtilOOVTFRKQvoacNiK5GMH6lzTCzvkN+Ps5s45sy5MR7+6D2qiaQIlWi8do7e61coxNMcbW0wee9zzrZ0Uj1MEds+IFet0H7+NM2Xxih5bFStFkzlqrJuPVhcZfLBE27cukU2nmT89h06mxtpao1idjmU/ej0wgImi4O+sfNEh0d58PQpjxfncTU30nP6FD6/X2UbiN2s2ENLhqnb7mDqyWPufvoJ1lKZNimckL5it2BrDjPaP8hoVz+uCnx+7zbulghX37qlLB6FiMhv7eKSeVEUOpPTpBZXCIaCrJrydAz0c7i5i9tsof/SBTJbG0w9eYQv2kz/9avYQo3EF7eYffYU8YstWk2U3U7OXLmEx+XFrMHGxCzTdx8R9kuRTAp/RzMj1y/ibWogX6zgkOy+kqgcc3jtdvKHx3znj79Fb2sHrS0tKqNhZn2Fpq4Oek6NYPf6ODo85s//7M+4cGqMV0bPsHjnAQdziww0tHC4taUsV4sOE6awG29HM7mCRiVXBq1MwOZE249hKmgqs7XoNJPWcgStTtyVmuqj642r2LqbMVfdHK5vYnPZ1f/FiqbmopTMp6EwhWyBzZUNmiJNhEINauytzk7S4HMyNTNBVfzibVYS2YxSxGfzeaItrYS9QZoCIZoDDcT3Dwm4PIw/eKgsd1PxJM1NLaSLBW6PP+bUtcv0nhlmaGxUESlFIdM/v0s+ncY/3MfAhXOwdsCjjz/G5nWoQhFryMP5b36NKVk31g5pammj5dQIZp9XqWOrmom9VJz59WXCjSH2Y0csri2x8myaf/Wrv8X5868oW+sFLc3MwiJdTa2cGegDraCKOlxFKTBagkwWt8/NXmyPhu42QtEmjjc2uPeTDzEls3T6Q0R9fjZXViiVCljdDiwuF+lsEbNmJuIKKGt4UcjlbBqh/igTywtQtBF2hxTR73N5lQI377Qy9vYtms+NUvI52Y/FlQJ4e2aJzO4hpy6cx+J3c1zJUZGMSYsNR6aAvVBWVvmb9x6TWt6g5/Qwjb2dzL3/CamdHSwOC4GBbjpfvUze78Yqls2yFc3ksKSzioiRzNCq1aZUtzPPnrH99DGmXJ5AsIH+niGOYgncTWFar5yhYMpjkT1wusDqnSdk01lyTjvjz2boaO3m1a+/havRS9IkcQE2lXtaTmdUVvbM/cc8u/OInc0drr5ylVu/+Rts37nN/J1HOEpmvP0dXPz611iRPMmHk7jLZmwRP5f/0TfYO9pjfHlW5cBeOnuRUGs7f/2tPya+ucn1s+fpOTXKnTt36e0ZJNzdjd3rZHJ9gUeffcoNfyvOQpaKqUBuYx+/1auyVcVCXuzJC5UyjkiAm7/961TsLip5E+ZgmO/8zd8o0uf00ADkM1TSSVK7O7Q0NmFyusHuJFs1sZ9KkTdDc1c7hbKGTXIXZc+uMuCKan93FIuxv3/AwdERwVCI02NjsnOjKGS+xaLWwGqhhEv24PFjVpYXCPh9qgAwX9RUIVgiW+D7f/cBRbODgREhKPP0SjFDOY9P7FLFElisREuayq7TLBrpSgGb06qsta3pIgt/+xOyB4eUxCnG5+XMm29gb40qlaHsfQvHMSbvP1R53OeuXcPa1EDVI3sgE//pr79PW0cnjx4+oCkcYmx4hJTkx+WLiFtLNNqq7FGj/b1K1RvPZvBYXITdfg5TR5Sl4Mfh4dGPP8KJKE2jbB0ecfrMeZUvvJ08ZCV7yMi5MxTjabVnymhZfA1+fBYzzmPZN0g4SZHduQXymTStg71YbBZVPEipTLChCUdLC2WtwuHePonDQ3o7O7C4rOxPTLI1t0hbYysNfQPE0wm2xSpYq+AM+lmXexttJXt4yMqzcfLxYxUT4W9pJOd0EOntY+TyFRq6e5V1vOz/c+vbyvHCIYpEj4ViJkahqql1a/3pJNpBXFlpmyoV0gc7qlC36cJFVSC1n0grUvzw8ICB/m7efudN8qYK6/ceUjpKYEkXqThdlNui9A+PsL+8zsb8EmaxLW5v4vTXblJt8KPZVMYB8YUNdp7NEja7SKWzRFtb1bojanbJhZYCGVFu7yQSnLl2A7PZwez9cXZXdrGVJVswgDsQUPa9kvsoz2Jhj5uD9TVK6TSVQpZIJEAsFyehZYl0t+KONDI3tUnZZKWttxWfx8G3vvXHXL55hbd/49coZ7JoW0ds3X9Kcf+Ior2Ke7ADf6iVzdV90vk84bZmipYKsUKKSzev4I8E+JP/+G85d/40ff09mKu1GAarxazyv+XZXCcC60EbndjSVQeCDUjRiK4o0BUC8j5dLadjArpFmXynijOw21XBlG7vKcc12tnpQM/PgnE1MrN2HjIqaniDkeDUCYd6MFu+RyfkZC+sk3BGgMoIABkVMPJ+OV85lqjsjPZ7OsEoxYVC1OrYRj32oRMKAmbp7VcDvGpYixQfybno36+Ts/IenXDUlSHyHrkW/Wc5lg7Q6fdOP578rROi+u90IlO/X0agUz//L66jhtsYgbcvA1Br7fjVCUajReqLQPdfBMFo7M8vOs7LwFMjvnXS+14EytY7dhnb04ibGf99EnZWD76eBEYb+7BOEOgApxH8NZ6D/nsj0WJsqxeBqvX94EUE1kntZmz/l5E3xs/qfcA4dvWxdBJ4+zKQ/B9CML6sz9R/30kYp/F3+lj8qv3NeC3G8zD2k/rzM45lHXc1Hs8IUhux2S8DwuV1I7FiBPKNBQDGOeNF36lwX1UgUpvL69voZe1jvPb6Y+nXq/dtfQwY26F+/JzUlvXn9KKx8KLzPKkPGq/5ZfPI/0iC0Xgf9XYx9nHjdRkJDn0N09cnGauKKBTc2yLrm8QbiCPUF8SkfH/NUaBUswkXzkHtQ2r7AxG0yAdqK36tKEkKDMWZ0el2KXGEVxyaEgm1jgpAbVZcRc2F0ZgHaSxI+EUQjMY9hXH+fNla8bN7mi8KkowE6M+P9/9/EIzG/Y++tzppLtT7vbEt6snJlxV36HVP9QSjsd3r5xL52Tgv1KsZ6+cQ/Ry/rMjkpLVMJxb/PvuMk+b4k/qKPv8aX/uZef3/+N/+sPpsYhqtVOYP/uD3aWtuYH9vh8GBAaqVUg04KBV/TsEo2WmKBHk+OBXlpzZ/tY1tbUNhRiuWFDHW3d393BO5thmtEYy1Tbp+Y2rWp7pn/xev/Twzr280Jfvki6Dvms2qkXCsXaq+udFv2kmbofrJWwg7yTwRi9R8tqAUNh98/Cm+cAM2r1cBTIfxuApvHejpw+N0YZcHo7KmbAZFgi2gtYaZWCbPw/FpihWrIjpEvdnT3kImtk9jwEdjSztLSxsEJP+rUFDAsuR6PZ54yvXXbxJoCDEzP8fBwS4VTaOYzdHZ0YPF7FZ2RaLUmp+d5mtvvM5Qfy/lYl6RjU6beMoK1VFW56SVS6QoYfF7efT0KccCgrgkj6eAtrGFP51jNNpJKadRwMKTpRWiQyMMXzlP1WliaXpKZc2NDQ3iC4eoVoqUzBWszY0czC/x7PYjRtv7iTj9yn96rxDD39LAJ3fvYPK7efM3vslxIY3FISlAZuyFEmbJc6laKKVSimTA7ebb3/1zQqEQ777zLp8KyKdpSkUmxJjH7cIX8NEQbWbn+JBItJnGnl4q7iAP7z/kO9/6d/R1ttPV0aos2M5dOE9B0+jo7BFPQCqi4BTb30oZT6VKYfeAh5/f4XBrV+XCjdx8FZuoRsxlbH4PVrud0nECq9nB2p0HbD6eImK2s+mpMPz1WwqQFFvKnbuT7IzPMjw0jGdsiGfPHjA+O01vazsD3X009PQxNztLuKONaE+PsizVLGaSuRwTU1PqOFdffZXU8XEt60tsoySHT2y3kglCfj/T9x6yPjFDi9hnUqF7uI+FjRUy8QSmeJpeT0hlHHr6Oxm7dUNZPoplpwxisZOVIgJRmeWTKczFiqquWbhzn7mZKc5cOUtHZyemkuR62rF5vHz+0YfsLa9wrX+A450tUvkMjnCAptY2NuZXGOzrYm1pjqZwhJ31DYpaGavHRc5m5uI7b+LrbqfqcFBN58gdJpi6+4i52QXe/e1/qjLYTo8McXywT6FYICdZkC43OweHDA0NMzYywuHCAvnYEa2BIKn1LfwuL+OL8xQcNsZuvoqnLcqT8Qmm5mb53d/7PZYX5rn98SdEvD7efv0NbE6HstSUrDqbKDpdTu48fcz80iJaMkX5MEGPP8Rbt27hjDYws7nAk5kphjpP8ezxJNGOVto721laXqS/txe3zUrQ4cJaKvHws9tEGxsYHBvjzkcfgc3EyNgowYaIUo7mtBJeb5DN9U0sZYi2tqu5LVfI88lHP2F1c41/+i/+OU6vG7vHpZS6msyJmij0zMQXV3n2wUc0yLVnUqSqRS69eQNXMMDe7BoT955y7uZVwkN9PLj9KalCjre+/o6yThVF6tb4DKm1Hfqb23EEgqo63NQQUGq0qttHMZbE2dQMNjOVTFKRm06/m0/u3+fy669h8vioWK0o2ynJzdXg8P4Eq8+mmTja5Ff/8F/gaW0kbypjymsEkmWmP7mtsh97blykEHBjs9gUwSh2jZXnWVWSpyjpu6ImVRuzdEZtwIT4Tnz6Obcf3Wf40nmiHR3cv3uPQqZA19AgPefPoPkcKrdL8oWcJTPWWA62dqn6PBSrOazRZjRRX8vrTo8CU8sWsXuqsPKTz9mcmaXzrUuKwLSUzDgzZfafTDB75yGZQp7o6BBDV19R2XyagNEuAeNL5AtJnF4vxYobKjZF7H383vuUcnne+uVfgXwe7Fa0fE7ZX8s1irqlnMtzPDXN7vwMQ2/fxCHk8VGK7QfPyO7sc5SL0X9+hGBHlPHHT7GbHIy99gY2zCSWF5ifm8UsTgE2q1KZxLIZhs+fo7GrQwF2AlY7THaQPLXdA2VraI/4KZlszNx5xNzjSVo72rl67QpP3/sxudgx/y937/0cWZZn933S+0RaJJDwHqiCrQLKd0/39Jje3jG7O7vaoBjLYJDBWVF/giT+LIkR0k+KUEghygRJKcjY4ez0mJ5p78pXoQreeyCB9N47xb2o7MrOBqq6mxuKpdBdUSgg8+V99917333nfM85JbUCz7Up+qan0CpM5LY38O2ty8IOXblKJBjB4nBicLsJJKI8WV5g6toMHmezVKoe3XtCMZyge/QiZZuFVOiEbCFNwHdEn7edvbVN0sk0QlzhEnZwvT188ngWrdNBXqWWVpx3795lcHCIaCRKLpujnM/hsQu71HU6XC6cJhPFdFoqEHOVIqF4nA53C06dievXr6F1WkjrldhcdoxqDdnNQ+Y//FQS+SPXptG7bMx+8AGBcJArf/IWjrYOWTSDXks+cIx/b5eI75jWtnY8M5cRFhf5UJrlew/RVEoEc2lUzTZZbOIQ9sMVhVRGpgMRjEqh8lFQENbRbpu8nxa0aqlMUmbzmIW9s7AvTSR45/fvMHZpkp7hQWKpNCVlVVqTG/UG2dfVdJ7f//u/oautkwsXx0js7BHYP6R3eFj2hShGSAtVh1lkfmV5PPdEkhRWWxPXZmYgW5BFBlqbTZKRoshJkSlSzVUJPZwlWcxhbnXjdvfy8a/exmy3SWu/RD4t1S6P5+fo6O6SCusWV7NUlBo1eplvu7m8wNBgN/5ImJGZKdzDA9K2VGHUkReFASj49dtvo6wq8ThcMktVEGWqRAZtsUI+kWagt58j/wmfzj5iYGaC4SuTjEyMotJq2f38Pruz86izwnZWy4WpcawWExWbgbJJxdHCMppSBY3NzNL9JxjyKnImPRe+/yrN46OE/GEsBie+5U32nsxTyKRpHuml1GzmF//m/8GWU/DDiZsMTk0SbrWyEPTR3OHFYzHiMRognUcjslxFnrZQz5fKMvtMFI0hnRMgEgkSiUVx6w0YIzF2HjzkcG9H9r+7vY2TYJRqoYpNa5UkWaGYJ17NoGu3sbS7hbFiotfTSew4iNlgwtBkZS8To/PaFP2vXiOnhkyxhEVnoJzMs/D4CW2DfdjaPacFReUymorgC9RUMmlZYZvdPmLv4/u09ndj6+tk//FT9pZX0KlVdE6N0/KdGySrecpqJXF/kNDGFr1NTlInAdq7eygIANlmk4U4D//wO2kT7fa0MTxwkYXFFbIq+M6fvknRpJDrWu7Qj29hQ2aqlq1mUhUFy1u7dF8Y5OJ3rhEOHUliS1kuS3VdaO+Qf/O//Z8yS7ZUrmKx2ymWCnR5XOjSBdL+CEW7GWtHG4E9H4XjqHQ/aBsb4OqPvo+ySSi+ijx6+ABTSc3MzDWON1Z57+1f8eMf/wRXu5df/fKX/OSnf06mVEbtauJ3dz+ib3PfJAAAIABJREFUxWnnSksf27/9Hf7tDZwOJ32vvCoLM9KROGv3n1AulbB6PYz87MeED30YDHaSOj3/4eOP+Nmf/Qy1MLGuFlFVi1TLwnZUBRo9sWyeHZ+fg0BAOkMI+yRxfWZGhtAX81KZXxR5bjqdLCg6PDoiEonQ3tFBW0fHF0SEOJ74z6DRkRfWxmolJeEGY9CzsDhPXtibavTsHQfoGxnjyfI6erNNkmFqZYnQ8T7aaoVXL12mSQzQWAxEZq7NQL56ailq0epRh5LMvf0+qlQao1mPqdNL861r0qI8Go2w9GCW0kkIVSyNTVibir2Ry87grRvoOzv45YcfY3O7Odjf54Pfv8NAZxdXxsfZXlvHoNEyMzNDMBFD02SR+bcislBXVsi1UWVQUSnm+dX/9W9oQsvNmVss7+zh8nai1BjQGo1U9Go+XpnF0+rCVahysbtXcGIo9AIsrEIoIm1FiYZZ/PUfyIr80u9ex9zXKbOTRT5roQpak41yqSqLDFW2JhSphLQmFpmqgZ0t1re3GJqZRmkw8ot//W+J7hxgUGpl8UNfXx9XZy5j0CiJiQgFjQaLyczT5TWa+/oZmrkCRpMs8Isur7P98X000QSDne1omgw8XV+kqFXSNzyE+8LoadqHUTispFj7/D1yQR/lsorx6ZvkjRY++fgTVrY3uH7jCoNd7RxvbUknFota5C6XKOr0RFQamhxuTFo94UiEglJBz+QoXZdGKVsN8nmhLOyE8xW0xSpqQcKJItxyWdq8Z45PWL9zl0whS4YKcWWVV77/Jp7WTvbntln46CEerU1m7oYyKbmeG8wGfCeH2K0mNOUy2kIBp9EgC89S6QRlRZmiooJKZ0SvcYu6JtBWcLgsPJp7xOLeBv/gr/8ZapOZpduzGLNlLo9cxNzupOptkor7crIgox6UVhPlSom8eCrWqdEbddy++ynh0DGvf+cVCrk0TcIRQBBnz5R0tWf2s8CRL4NFAvRSnPX4LzGAl4L4dUXSjQD32cCrbJn8VSMBU6/qq733ZcTFy4CjxsrzGuhaAy0FprK1tYXT6cQqCgW/CoN8cRovbsvzgu4XAer1v6uvjD8LND8PuG4EAGuvqwf5vwyOnqoBavhSre/r8aF6YO456VSRa7MAgaUKtFDCaDJx/8FD7E6XtOIW86oi3bNExpb2S5lajde41ob6dtSTBi8637N+10hOfJ1+fxlQ+vzcv1xsX+urWr/WXld/To3A6FmvPQ+sbPx5rY++sAwU68AzEuesfm0kMr4EVr5oUJ/TaS+bd+f1dQ0Arie+av3QSILXzqOeMPg61/Bla8OL2t54fevH/bc95xe1uRG4/opS5StOdOcfrZH8qG974/eNY++so75s7fwm5yVeWyt6qF9jaxj1eQqj2jnVkwy1Qot6i+iackmsMaJPz1JSNs6LxvbXK8nP669GUu5l86h+Haj1+YvWmNrx6omFxvtg/fpe+74292vEZv24qsfp6+fGWe2oJ4y+yVyTrxW2hCIc6pkQ6axzqY2DWgGQcCcRpKTsm9MO+tL7n3MYXyanJb0oqrrP+GqcU2eROvVte9l94jyitXG+nbfm168p4j3n3ytEH5xvVV57b+Mp14+H89a+s87xXGLs1GjyS8UA9fOwNo4br2/jeTbOjfr15OvsBQWmWt+n9e2t3w81tqdxnon+rqkNzxovjXOo/v2Nc6/+s87tv7oPaXzNi95z3pp11lqk+O//m59X5xZXnlmk/lNaPQ5Ojg6lvZ4gGAXRJv4WCka30/GFRWo9wSgOLNVZ8s/zVguCUWzqhE1gV1dXHcEoQlGLcnR8aWP2jAo+rQp6Luf8KsFYIxUbCUa5LHzl2tSz0Y0Du36w1VdPCfJUr9NSLpSxWu08fTLHw9mnjE5ekllFooI3Ix7GnC7ymSx2axPjF0bRSPWj4PdKcgqG40mOAmEiqRxKnYl4KoPFbEKvrhINHNPb2SYryje2hf1aE/FYHL1ej893RCaX4S/+4s+ldWEqlaBcyEuCUQDZliYnIvXLd+xnc2NdVvn+xZ/9CVqxeSsXpNWNUDDmM2mZi6RTq1EbtJTNOqK5LOvLa5QzWWnxqEqnKQQDlKIRwr5j1EqNxGOFtetf/KN/gr7LS0ZRkMBb9iRIYv8Ak1Ips2MEOChIk8C+j1QwhlVrJhgKy8y2cCLM+NQYncL+yWokXi2QKual4lNkW4ncHSnOK5eZ/+BDcqkMF67f5DiVlNLz5uYWaX0kbOCKAsSvVEmmUygNWi6K/CyLCY3dSqWiIl9U8fiTz/nN//1v+Qc/+ymhRAhTqxNPdyeJdJb+7gFMOhMVVKeWhgYdKqGSEzmFySTFQgGdXoeuyUoyHOTx40cYdFocFiteh0sqKIOHPnK+IH0tXSgGvRSaNFR1KjYezpFY2YNYht6eHuwTI2TLOVY31ujq6MbbO0hh/5A7D+7T3NUpSQyRQCoUYlWdlsW1VQlQjY6Nks9mMer1aMTCmUyTD0dQmXVonS4OnswR3fdRSmU4Dvn5zk/exOR1SsWsIpFGna2QD4RJlkuEEnGZFyZUexqTEU9Hh/QP1xgM0oJVjG9hmZoNh0lGozRZDKgESK40oBQqSr2OYNAv1RHJrV1SoSBWmwWN1czw5CWZ8ZNIxGjxunG4XZIALsRT0iZXkIwGkQclssEqRQRcq1brKaXz3P7gY3zRJOPjY4yPjKBXKMkKxZ3OgNbVzPHunswQvDQxzuqTx2zOP6HX45E5gkOdvWSFhZMaem5cQWEwsDg3z/zCIn/5j/6hzDpan1+k1e5ksG+Asl5NUQBWUq2slETNw7knLK6toBc3/WhSZjCO9/ZRUpQ5iAdZOT4gEM4gtMR5RYliuSBJXpFbZixUadUbaTZaZG5ik9POhdduSjAmIebOyTGhaAyHp4WekYsoDCZZie62uTA5XYhQv9D+HpvrK6j1WkYvjaO1mshWijJ/0e5pliBP9iRALhilHE9i1RvZ2togWcoxevOKJBgVZQ3xAx9aj4OKyBLMZqUiVdiz6W0W4oc+Fj+9iyFTwqrSYWiyEIiGJPGVzOVxNrcQSaSkfVtFUZEq4fbudoLJGHNra0y98irOzi4qUkFeoRhPok7k2HjvNiebOyzEffzJf/GP6RwboqhRoFOo0AbTfPKLt0GvYey1m1i62qTN54PP72FAyeTUJUnSiar/XKUkCUW9QkUicGrBKED0ozufkqgUcPV20TY5IbOksvE0RptNkkMZRVmqx1UVBYYS7D2cI3B3lmZrE/uaIu6Lw3RfuCBBWbGxE/at+VIBnU4lM4v211fxvD6B5+IwIjnPkK2gDseJ7h2SLRewdLZh9HgkCG9U6in4/ezPz5GNhOUYHnzlDUzedrKhCIuzT+XY0+n1jE1N0tnfg9FmkdavmWxaAjzCuHP9k8+I7O4w8eYbmDzNqEoK/HMrbDyeZXh0EOeYsK5Tkktl0WkMKPVWuWnauvMp/oBfrqMir1Cr0cmHkeFLU3RPXiRezMo1UpsrE1rYYO/JEsVqGUdHq8xFS8VFSHlQZqYOXhwhsbrO4c42JqeN9ulxKiot+pMMJX+AQvQEmgxsRoOEchkuXb2O3eFi+ckc2xubDIwMMdTXz8nSChv3HuPSmcnki5i8LmKqEvb2ZgLHPvodHklEr4tiGpWKjqkpPCNDfPjwobSYrGq03Ll9j8CxH4dQaeayFMolyuUSQ909co6N9fZj1qhp9bjpGr9IPOTnX/3v/weRA59UmTd7W3jjZz+heWaUUiYtLZhXf/0+8Y1dSsUCBq+TyR++RjIekRYmraKwxGgW1Urkc0nu379L+GCfm5PTOK0OWakozExM7R1UAhGOHz8lWswx9Mo1dH0dpEUmoyByRc1ipnhqLS3zaytUjVpJsGfFlkPkw2WFKl7cOCtU1Co++P1vaOpsZfTGFTluRcGRICKFxXNgbpH41g7bK+uMj45htdnIl0oMX72C3uWkks9K0LyUE1WWagrxJIeH+xjtRqlOKWZzfPSH9/B6PEzPzGCwWlEIgiJfgWSOjU8+JxKPUVIqGL90leMTPyaTCZVaRSAckOMqmorj6WgjHAlL23qV2DtVKpi0Bg6WV2hpsolUSYYuT2IeHpDrV5HTQhVNs4vw/j6r6+sy19Td0oxv74Ann32O02jFZXMwOjqB2+vlow8/wBcN8daf/gSj3SaVq9mNHe7/4X3ceiN6tZp4Oo7SpOXaT75HUldm4bM7lAJRrsxcYfn+E/KRDBW3nd7v3cLc24U/EiVzEqe4dkh+/VASXHEDqC+085tf/ZqWsp6bbcN4+nrRzwyzlo5gdDaRPjnEJawsj4K4W1vpvDCE1mggdBKQtsNGk5VqOiPJE2EHXlCVESURinAY35M5kv4AnT3dUkV5eOInGk4wOTJBOVlkY3EBtUVLx+VhHs3PktgLMtrRj7qi4PjgkJIKmUndfXUKdYtL2rFr9QaSsaTMXhNZkzqLie7uLnRl0JUqBH0+TgIndIkMPo+d6MImG7/9hJ7hAVpuXKYYCnGyuS3tF509XbRemaJqNRKNxdhZWCK8tkGzVk9gZ4/O7i7Cgszv66Nv7CKRg12yiQQWezN2i4uH9x6hazIz8dM3qeTiRA4OWXrnQ/TJghwf7ZNj2Hq7pf312+//gf7JMUavzshiO6GkTYejfPbu++yvrcs9bktbC9PXr/DJZx9LxX+3o0Xmy7pGh8ipxH1Dx+HcMstP53EP9zD+6jU5PnPZjNwfzn1wG0Ohit6kYfbeXW7OzMj92Z0ns/z4P/uHkigNJyL87Wd/4I/e/AHJ+wuEHj2FRBxTWzMXfvRDtM3N5ANRwvcXTm32J0ZROMx89u6H5IpKjH297GXS3Ji5TpNBj05YJFOkWDlVBmcrVR4trpDMinxBLSajCa2wEhRFaw4LZOJ0dnejNxjJZLMEgkFZXOgSzh863SkoIQouxR9RQS1cJFQiw6Us+0i4Loj75HvvvUcqk2Xowii5chWTzcmhPyRzWscnJun0NrO+PI/NYmBqYBBdOs3WvQek/H5GLo2i8TqkFbjYzyrieXY/uEv86IhcJYelt4PeG1dQe5yk0xl255fIbh3QqtCTOA5Q0WhRt7XQ+/qrFCxm7iytYnW5aWkWqrUlbn/0IZVMhvGhYVkQJKyQRYHh+v4u119/DXdbK9lYDKNKyd3Zu6yvrnJl8CK+jT3mnyxz44d/RFVnRkQgCotlYed+d2MBp8NCe1WJV6lFly/Qc6EfrVHDwb170qpaRHPkNw5QC+V2s4Xm4V7ixTyOgQG0Fhsrjxfkfr6kVrGzt8vE4ACaZJqjg11m15fYSkXpmZogVyiTjURxaDQ0a02yOMmmNTA6ehG9Uc3+6hJWnVYS7evLq1i6uum8dkUq+XVU2X0wS/jpKoZEBqOoXjdqiGZTMjNYZzThbevEaLVTUEAgEcHvW6Oai6IuazBY3Ey+9n0e3r3H7tE+P/7jt9BUK5w8nUNdLcsCs5xRIwujsuhlAWRnd4+03PfHIjL329jSTL5y6noi5odYp4VjiFCflsRzsiAGRTajyKb3HcvYAVFEGS4WcLa2o9eYqUQLBJf3yRyEqZSqMp/bHw2SLWZxe12kknH2hbV1JkOzxYIeJaGTE3RajYw30WqM+E9S6EWMg07kD+U4Cfu5vzSPoaUV79CIdE7QFaHFbmPstStUW8VepkoxW5KRAWLPK7KuxX1EIVx31EqWFudYWnjC9994Da0SGfMh7kH5ZxajNdDiLMCjHniUoJbYqJ9DrL2UYKzLJ6x95vlAvSC5TsGts4DZmqpRKCW+QgSc076XgeSNwHWNuDnNfTpVEe7s7HxBMJ4SJN8Yej0TP3nZUeor5BtB0/PeW2t/jcipB2gbVUTPj/HtCEaxDxQEo4jnEUqUQrEki0QEweh0N0uCsVQ6LZr6jyUYX9RX542nFwHHjcXx9fjV1zle7TX1wGv9z84Dmxvf9yKQtvGcG49ZI1pqwPN/CgRjI1h6Hk5Yvz59nTXmZXOp/vd/XwjGs4iQ88iZrwNm/30nGOvB+dr69CJCpJGgaCQwzrKirqldz1v3X7Ym1Lersc8b19bGe1Qj0VH/WfWEyFnE3llzvf51tXW8noSvHVP8rEbCn9ems87lrHa8aK69dI59C4JR8hTPLFIb9x2izY3tka+R1pmKvxcEY2N/N47Rs/q9cSw8P8ZzgrF+nay9vjY2zzrmecTZi8b7eWtK/efVrkltbXmRUv/r3EPr16iXrWm1DMbz9qpf3EtlYfbpV+1869v9MoKxft6edW0a95pnrbPnzY2zzvG88/5GBON/+1/9vLqwvConwl///J/S0mzn+PDgWQZjUVprVitlDvYEwWhHqznNYBQEoyA2xJes+HhmfSc2aLXOE6C+eKCNhCN0dnY+s8cQisVTaxFZpS2eCWoT9NmGWJCLYlN4Sj6eTt7nF+L5BZJkYh2heZ6C8ayOPm/DVVvwRVWyaJwAw7Y2tph7Os/VG7dwtXgpKhUcCiChUsFgMBE4CWA1mRkVloNCWl0RdiPCDqQoCcAni8toTE0otEY0eiP9A/3SIimbjJHLJjkInJAXJIxWRyEnkpngYG+fzjYvw719dHg86ASJm8uRioQp5fO0dPXgy5XYPfLx6ccfMT01wY2rVyQJGQuHiAb9BE+OScaijF28QE93pwQmhRJKZFZFDvyU4xlykTjlTJrR4QE+/ORdWto8NDkdZLJ54rE005evUzQYSSjALCqdYwke/vp3KNNpjFpRsawhmoxh0RsZvjiG2ePmuJiWFarlw5BU/wnrPG9/F0uba+zt7OK12jGWwWa1oDMZ0DptEnBX5Ep0TV5C53Kj1OqwuFyQFwafolC7gFqvJ1vMUygVMDtPVUYqtZqsYEPLOj785a9Y/OQjfvLmG0TSEUpNBnonxshXFQx0D1PNVySQKMi51u52mVMn+kRSweJhUAAKShWJkwBzn93GolBTSqYxiGycZIrBkSE0xSrZQJSS28JmIiiJzvCej9xRSFq4iirIvF6F3tkkLbli/hCXJy6jTqQIhcOSoHP09cqIEbPbhd5pZ2Nvl8O9Xa6/8orQ3MuMqmI8wfG9WeL7h1RdFvqmxrG3eMgH42SDEWkHZOluBZeZgjDkLJVRxDMY1EYSvgCrj59INUYqn8dgtdDc5iWciOHt7KCtv5eqoko8GpY2rrlojOMni6iyJZzeTlwXhilY9VTNOjKJOL7FRdTFIq1eDyqTQYJfC5/f5+TYx8T0JVxOByqjmb3P7lGIJLAbLOTKRSomPVmzFou3le2DfcKBEHsHR1SMRv74rbfobW0lExAK0nsoFWomr15DbTDx8P592dek4hTTSTz2JiqJDJpihfmNNbIGNQNXp4kEojy994jDgyP+/B//Fe0j/WSSKYwGk7QrFOSmEA2rhU1qRRSYW1hYWmR5fY0bly5jKYGpgMywOtzfRW02sJ+KMfz66+g8Lp4szJHNpJi+OMrnv36HpnyFYVcr6UCYFm8rB/EQwzemsXa2Et7YZu2z+0QFGWc24+rslKrMdL6IxdqEq7lZ5vgFY0F6RwZxt7jRCRvOdJr7t2+TzWa4fu2atNzcnFvgcHOL4YEhPB4Ps7fvoDXpGbo2TUmllJaQYi5ES1ke3L+PQ62n1+Xh0We3Gb4wjN1sYf3+Y2mVpqxW6RgbkmompU5LJBbHKCxrg2GGL1wgmUywu7WOt62VI/8xiVyOoalpBscmhSk9SqNGZvPkI0nWP77L/sYWa0k/P/2rv6S1pVVaVKpKZYxVHemdfRQWI6Y2DwjVVSrJnc8+l4rDS9MzKHUaVEJhJ7KiqgoiO4cs3Xko7TctJhP5w20UZiMFg4bJG9ex9/RIklWsBQqRZVssSqBK2FMIAjGwvkVsblnO0ahZTdvEGK39/ag1Wqk8F/OokM+g0Gso7vhIR6Poxzrl2M4Wy1grCknAKjLZU+LEbKCo1ZBPF3ArjOQ39tn98FMIhMkVizhu3aDj1i1Sx8cyQ/Do+Ji94yOZE/jnf/Wf09zWQjKdkIUp0s8/nSG6s0s2HMF7cQh0WlQKNYkjPweLy8QjAVp622kfH0bjcpAvVKhkK1LRrcylZZZuWVhoF4pSBVuIxikqQdfikuR3k9uFKlNi/84jfPNr8v5qbvVw+a0fUrVZSFYrrO1s0dPehlOtkZZzIvlYJa1tDWQerLP/0R10+TQFt5lkq4WkVS/noVVvphRJcry2xYnvkImpCTkXfBsbGCoKqUoo6tX4FVkGpicI+P0oYhkGuwYoJ7Lyc2zCclCvJlEuc+g75vGjp+TSOanQHBwe5sniIk3NTvwhPx2eVowV6Ha48B/s09nVzuCNGUrlAp/fvsPTz+9jLCmkBYmpxYFzuFfmKBqUKvxzqxjzRVmI4mz3SAtKg0Uvx0x83YdCkLMmncyUjSUiRPYPGO3sJbp9iG9lWyoQbVMXpZ3p/if35Pgceu0mCruZnFZNWRAKIrcWlVQXS5vfagVpnCz2J2oN4Z19olv7eHQmqsmUtFReOdzBPtyLq7+LuZVl8oUi3a0dFCJxdMEQxQOfVC1bnA7CuQwap52pN78nLe6ECkejFll6RTQqA+VYmnI2jcaskaonTanM7Gd3pK21uGcphb1ZpSJz0rxdPWw8fUowFpEZf91vvEJnfz+VXIHYiR+VQiEzP8vVkiS0coWsVDIL1wGRuy3Mftc+vUd4ZUfmBwsVrbCZFQUd+7v7kgwNx2K0dXVQFHmyyTgDU+OURKFEJk0wEGBdWBvmCnhavHIv12S2kIjEyKfSWLU62m1OmnR6kqIgw+HEf3JMMZ9l5MokBT3EIiFZeNLd1snmw3nSoRSWni7abkwT0qtYFxakwTC2QIbK5glmjY6EWUXT1Qu8/ctfUdgLcrmtn97xiximBtiJBKQCXRWPoo+niGzt4+hqp/f1W4gKkid3HxLa2Ke1yS3b3XdhBM+lcQoGpczBFDyROpZGGY2TKpeo6NQEUgnWtnaZuDhFm8NLJSX0rEXyJgW3793GUVJyeWQMtUbHxtwT9BaDzFSrmPUUNCpZgCbsjSVhazAQTSRYm1ug1WSjy9lCU0XB/ONHrB7t8IO//CladxPFgwDbf7iDs7Od9utTKNVKWfQ19/7HNLV46Lk0gc7pgEKJQiBCcmsbu7BzDfpRN1nwJ+I0dXbgEtcun5auG1gc5BM57nz4mSSUbwnrYZOW+M4+ux/cRp/Mi9ouOi6Pk9dWOfTtERf20xod5tYOzE4PGo2BsC+ATadDXcxRKaZxe6xYHCYO93fYP/CzOLvA2NgEl998g6bWZkrJHHqlhkg0wt3lWcYuT+HRGKQtrbCL3bj/VCoilToFYf+x3A+LwqeDUIjrN75Dy+go81ur+LIRXn/9VUobB6y/8z7VdBptdyuTf/YWOoeT0OI6u589oquvX/ZNOpPEn8yQqajZLxfx5bLMjF6i29smrSFRlSgpKpTUwrqzwsb+EelsiWr1NNvUajBQLRbQlLMU0mGGRkZwN3tkkVg4HJXW3yILTYx7UTwh969CFStcGoRFvSAYq6cK/lgsLu9X4l6SLRTwtotCMBVLq+sk0hmy2bx89rkyNcnu1gYmq57R3m6shSJLf/iA+N4+9mYHJauO3isTuDyt5PxRlt77nHQkgr3Djbm7DedQH2qnXTp3FEMxDIkcqx/fllEGTW4PVaeD1skxinY7v/7oM/pHLtLZ0SaLGbdWV/n8/fdJhSNYDUZ6uruktbK4F/UMD8nCGpGQvb25SlFRxGltYrJ3iLsf3WF+cR2VsJo1NeFubpN52MK+/tHaAp1dXky5LNqTMKpAlOuvXMNq0vPwt78lrylR0StpzoG5qsJPjpJORaJU5PqPf0wsmeX937xLVEQGWC2Us3lGWtvQhGOEgn4i5PErikzcuklnSwfpah6VRYshV0Ydzsicw3ank2IuRSoSRFUu0+puJpBOY+rroevWNfJGHToVBNe22Lv/BCIJOlxumRG7ubUlHRrMGgPldB61Sii7y+REvqsmRb4UR68x4WruoH14jNsffcL+7i63xibo6+sntbhEqpDG2NWK/fWrKHR6qOiFvliuR4KEEwWBwoGkLApWBfkhCluEilFmWosHb4UcT6KotZrPy6JEoR4V76sqlHKvWK0IW1UlJqUJZbLE0cIGvq1dWtxuWViWSCek3XEum8C/vyMWJKmoNtkc8p4mng8N4j5UUhBLFGjt7RRyVbZWFkjEI8TTObIaPfGqCpejlSa9iRanjYnXr1AS/KJaKExV8jxEDrV4Zhb3S4EXCCtUUZj0wR9+x+uv3sQj1i1R1CzyueUz9FcVgo0AfD0R8m0Ixhqu0AjAvQjcly5NEvp4TiDWgzs196YawXj6GRIeOiX9ziD+vg7BWAOmam2uEXuCYBSA9fb29hcEYwMw8iVc6cWA2TdXMDaCcY1A13mgYr3Kpl6R0ggOPgfWREH6l2NtGoG6RsBTrr3lklxrs3UKxhrB6GoWGYx/dwTji8fN2fDei8DVxuyus873LNC/cZ7U/n3WtTnrZ2eB+mfNx7Psf2ufVY/bnWcDXH/u4vsXKRhfShz8Hb6gcQzWrzP11/g51vl8LTirGS+a3+fNx5cRjOeRfN9mDL6o6+qB/NpcrAe4z5pzLzrei4Dvs+ZCPZn2Tfv22wyJmgK9ca41Kuzqr9uLCC+xPtf6TbxOWHCKv1+m1j1vXJw1lurncP1YrZ/3LyIgGvv9rGOc1ZeNY6N+HW8ch6LdtSze52v68yiz8679y87nvGt87jxQiFISEesmVBzP3i1FCKffn/av4B1E/IzIXxRiJ2GrKuxRn9/LvxjHYh8g9mry6wsS44sipC/HuD1vbf31bVxvG699/Trzdc63fozU5k/jHqfx2p113Pq+f/7+swnG+mt63ng6r+1nEbSN96wXnXc9USdeVyOyG9fq+mOcdY+GaqKMAAAgAElEQVSr/b5xzTl3fos99wuK4erbVf99zbmz/meiz+rvOy+7zo37rvq2N16Lr7MOvnhf+PwI3+Repvjv/uu/ri4srwgRGT//+T/BKxSMviMGB/rlQ7FQMIpchIO9XZpdzmcKxhwGYX0olFPioeeZvcjzwVhbNJSkU2kSiQTt7e1f2KYK4rFeVfiMy/uCmKxUhYJRJk2dEUr5xbA7nczfgGBs7GTR3vqB+KWL/YzU1Kl1zD6aZX/vgD/64x9hEkoDEQ+iVJIVuWIanQSJMuJBV6OVWUxalbD8EwOvKO1h3/voY6kY8bR30TM4gtjUChtMQWgdHe6xtrslyY14KiXVi4KQFcBbX0cHZpWG0d4+spEIqVCI0MkxpWyGK69/F7+wwtva5vHDB/z0R39MR5sXZbUiyap0PEY6EZfE3KXJCbwtHiqiClZZJplIcLR9RCwQJSOyEoHLlybYPdjkyq0rkreVGUMy5NZGoqhkdc8nr0Wft5XQ2jp6qSQqUq0WyCQTmMoKvC1tqN0OCi6jtOIzxIrszi2ytr3BxPUZedzg7iFNRQUZn19a78QpUDCqJCBmLiupqvVkBJBrNHDp2hWMwuZTWJoqKuTFjUGjkeSRCM4VfwsCuFiq4vNFuPPOO+iScV65NEZVU5UZipaODjLFMj1Do+QSGbY2tzg43GfgwhCtPV2ojHqypby0HBUqT7NCTXz3gOyRH5fOJNVKhXxOVvgKtYcAfPxHx6SUFQLZFNPXr+K0u6hkCmwtLklrI2HRJ9SVImfu3d/8ntGOHlpFNqWw4hPPb0YjgWSc/skJ+qfG2RWqtuUVRi5exKbVyTEW293n8M5DmRMTNCrovznDwNQU208WOV7bkRZgKXWFjplR3N3t0uJy7tO7uKsanEoD2VgCe0ebtEZVC7Ihm2FuaYGB4UFGpi+TOTnm4Z27dLd3EPWdEF3fRltWYW9rZ/D1Vyg0N5E3qVEqKjLvh2watVZFVadBrTMQOjimWlFgFpmgSuS5Pf3gM6l2MOUqUs1gdjo5yMYomvS4+vtwO118/vltSjo1F0aG6HK5WXk8S0Zkw1WU9AwM0j04xNraOttrazTpNMxMjJKKR6VdoLPFzd7BATq3A8wmNh4tsvlgnkQsyas/eYvh71yVuVXiKyeuaLWMTqEk4QvKrB+Hzcn29haBaITLExMy99NaqODS6MkkEjKf7CAWovP1W2xGw/zyl7+Quao/ev277D9ZxK3QMuRuxSdAdqeDrbCf7ukxjK0usoEwWw+eEEsk0VibaOsfIJ7NSwXz8fEJXq8Xi8UsK8Zf/d5rONwOCQoUigWW7z2gkMsxNj2NQaXBt7lBPBKV1mgix2n27h10Oi1mk0mqkvpGx05tPNVV5p/OoS9X6W1t42Rrh5bWVtk2YVlciCcwuR24hnupqpUETk5YXlymb2AIu7sFk9lEPpshFwpytLNFWuTvVESluYXWjh7y1Srdl0ZAq6KYL0qLsbknT9hJBXnzh2+y8uk9TEo1Vp2BZqNNrjfOwR4cA92SsBDzO5VMo84UMFmsKIx6ik16kpzaHVcjSYIbe2gUIkNWBYcHxATZ0WSme3IMq6eZQr6AuqxAWVWR9p2wtbSM3enA1eGVClzfwjJbyyt0jI7QMzUpybNMLE4o4MdosZLMpTB7nDhLp3mF1WYz8XwKhcg3KoE2U6CSy6KwGCjYLcTlvUeJu6onv3XIzoefkdnZl4qCVmH7K8j5cpVoJIKwzYilUtyffURHXw+jFy6wu7mBUaWip6OT6MGBtI0TqvOKxSgVqiq9gXw0RuzYx9OnjzC5mxh+5YokGJP5ElqNSRLpBpG3Km7Kwv9f5IfmCpJQ3drYoKpWyAyni+OjtLR4OVleY1eoBnN5Bi5eoG1iEtwOwpU8q7ubjA4PYSlXUQobXpGDU66iVxgI3F9m5b2PMQhb795Wur93g6zTjN5iQZUtYiooCS1vMH/vHu3tXvonLkj7wFQwhMVoo2g1kyxnMXkcLC4ts7mwypWJy3T3DEjypFQtk1IIgH5XWnl3tncxN/sUs1bP62+8Ia2zL9+6zsO5p7isVsZ7+tEVymwtLOBp8+Du66AiLD3TGQ7Xt1Gli9La+fHcUyLlHKZmB2q9jkwsiipfwNtkp6+zU9rCOlx2SVQsvH9X2hxm9Co0FiPe1maONzfodrjJHAcJ751IxXelz8u1a9fZmn0qCbWhN16TRTKimEgoU0SGrah+F6Sl+CMKkMT9VFybXDRO4vBYZmuaihWUuYIsANkL+xl//SbmNg93Zh8xc+WaVJYKBa5NODuIwg2DjmAmicHjYujqNI6eTvmZ0sxBoUZRBE22xM7sAv69fVodNmLRiCT5YrEYOqEeE4VYarUk9PUGAxdnZuQaEgwGZd61caiXRDJFk1aPUQTOi9wIkwmdTk0yHcfitGFwNJEMBqVLgU6rY/vJPL71XQrlCrlymbGJKbnX2d7YxmlzEPIHafY0ky7mSJUKXHr1BhaR/yv6rFhke3uXjFAMmMzsbW1J++3BoWGplheOAYdb2xi0OsYvX0Kh1EiVX2lnX5LLApR2DnRibGumGI3z6PMHtNhb6Z68DE4bQb2wnY9gLmYwR3PElnZRVhWYetvRDHfyq//wSx699yk/uPEqt956gxNVHt/6FoZYBptQM8RTaJIF4uoKjskLNPf1cLQqLAtDWCxNMhe5vacHx/AgBWWZnFYA9VXMuQqBR0852N1G6baj7vQSKORpbevCrjCQjkSlrWBRr+A4eMTN0QmZyUy5wuHWBtFUjPbRQYxWMyiUKAolSrkSGoNRrpUloTo6OuHRux+TPfTz2vWbsggpU87i7mkhY1CRPQqw9u4d7N3tDNyckfuXYiTOyiefy8KawZkrsvhEKAoTJyfsPnqMXqDhySTO9jZSInvbbpMKtIOlBdraOyibLKj1ZiLxNIlclguXJjCKHMxjP+nVbWLb+9iEur7dzf72msxqSylUdExeRuFo4ZNHc4xNTNPX1UdLUxPKQpZSNoJWW2ZrfY6nT59waeoGsUiCja0tBqcv0d7VQTmelXbZ9g4PR4kQT2cf8UbfKJnNA/xr21SKZZKZJOFkRO5DmkR2tl7DQShMV2cfaosFXzbJ1JvfwdXswJmD49sPCfv9NI300DYzhcpgkvP86NFTWVAW9Aeku8OAKHhpbuX3jx8RL1XpcHkZ6enF63WLuhrJ8wjFmCAYN/eP8AUi6HRGaeetFfOzUqHTY0OvLmMymaXFvSAK44kkRz6fdGxRC4cOqWISDhxZuV7odAZUKo0klUUW99rGtoxNEHncZbG2iOcCpVI+M8ViUZnLnc/maHE45b8VBiWXRoexF8tsvf8JwcUVTCIj3W6i79WrcrxUc2UiK3vk8hlcva2oHE2UDTrKIppCqHeqoBE5wb4TUsEIgWicvXCU3qkpwsUya74gbb096PRaYlFhRawnF48TEypfFIT8fixmM1qx9mi1uFs9HPn20OuVvPHDN9BWIbi1RyKUwObxEtVq+dsPP2J4cBSbIKBsdnYOdtBZdFhMejo0RvSxJJ7uNvKBEzY++AR7dwvWdheKg6C0XC632Cka9fJhPpbPs3pwiMZowd3WgVGo8XMVtKE4wbklSoUcR/EQWY0aj7ednuYOnOP9FLwWlPkC2oKS7OExBq2WncU5AscHkjDu7+ujqU08wzRjaPeS1ihllmA5nSZz6EedyeE0WzFYRF7hIepCFWsRCr4QGq2BbDrFicjoNlWoasrkStA7folUvsRH731A9MTPaFsH4x2d+NY3KImIHpeVvu/eROvxoCoqUai1khARhUVif6gQefX5gixcFMVcwpGkQJmCyEfViWehU9Ja9IsEzJQKGYUhLElFEZZGqaGaL6OrqNArdSSOgwRXdqkGYnJvHI2GGBy/SKlSoFzOS3cJQQJ2jE/KcRRY3iR6cEKuUKJiMjNy4zI6u47g9joJn59YIIHaZOfByibFipIffv/7tHidWDxGquYKZXVF3j+VGi0lYR1eEvnbejn+xfwQRSW/fftXjI0MMdzfR17EMIh87vJpBpKE7CT491VWrh4gEt+/iGB8EYgv3yvdOp5/xotBekEwnjKFjaBdrU1nf17lXIXly0iBs45XA7xruU71BGO9evIs3ON8wOk/jmCsXa9GsOusNohzPkv9WA/mfRkEfLEqs5G4qPWZVDAKtx5JMAoFYxGD8dQi9e9awfhNwLevA6DWE4zfbIyefYXriaF6ELXx52cDy1+dj/UEY+NcqB8D9WRK/XnUz23x/d8HgrEe6D0PIK5fl+pJlfPm1bdRqr1sTagHkRvn3dcBlL/ua2pjo74goH681H/21wWpz/vs80imF7X128y5s9anWttr62m9Gq/x3Bvnbq3dZ5EWtTlcw5tr9qi1n591bi/rx/PGRuPPzyIhvnLffHbvexHh9bKxUrsXiWPU1u96jL+21tfyg8Xxan1aa2Pj+lY/vuvXo6873l40f75KMMq7+SmlIJWHNeGUyIWuSAJRiFka2yT2XOJ9su/k/6drZI28rDkdvOwaN46bxut/3h7o66w3tXX+vP1U7To1jpXGcXIewfiiuXzW7+qvS+2Y9fbSjdf6RcevX5/rX1fvgnDeffasufqycX7m719gkVobL7XxX/vMekeK+j3jy65z/T2y/rqetXdt3A+96FrUv/9la8/LiuHqP0fxL//FP6/OL4oMxgo/FxmMLaKa3CcJRlnNLpR4xTxHB/t1BOOpgrE+g/HUhvB00y0acLp4KCRJJaz7Wltb5eeeBomfVqF9+aSkYPBZJYDYeD63ST3tdPluaWFx+vUs7/GLfz//WWNHntXRtZ81Vip9MdlE5ZsAdxUqdGotmxtbbO3scPXWK5gdDsoqtcwiUml0CC50ZUEAvDkuDA9jMerQKqsCl5fE1J3790nnCly6dgubu1Xaj4qz0AhlXCpJWtihGbScBAPoTUZWllclMNHjbUchrIM8LeytrlBIJqjmc2RTSaZuvcrTkzCLG5sEA35GR4aZGB2VmXbRUBCL0SAzmQTp2NXRQbGQQ6NUsLu0wIO7d2nvHURrsKDVGfC6PZzs7qIqZLFbjAKGBoOGZKlA++Ag8ayS+ZUDqlo1U1OjuPQ69MJ2VVlGWS5QDkeJzq+TPg6htVqwXxqk6mpCm1eQTWWIphI0NdslQVIV1fAbB5LQ0jgtKLuaOSrEpQWptSAKWBUkBEALjEyOo7SYJMEhwLeM6Gi1WmbpUDpVlAhgUuRjvvPO+6w+esBIs4OxNg/9Xe34Av5T9WVVwfDVa2gtTWRzGWKRMK5mtzymWuS3iepykbmmVKLO5dmbW5K5Tl6LHXWxjEarklklmWJeWt21DQ9Lu0cBOouHdL3dDkJR8uA+RycnXBbqK49bjtGNxRU2Hz/llZ4BjOIhWwEFtYqjcIiWnm4sba0sPLgvrZlU5QojvX1SkaLI5rAWSkRCARIeMwPfuY6ro4PYvp/DhU2qhTJJZYX+W9MyB9LvP+HRB5+iiaWwV1Q02Zrom76E3u2katSxu73J/MI8F0dG6O0fJLC8yurDWYY6u2Umo29/XwJftpY2el+7haLNRbpaQKNSEBRgiACvTXoSpTx9Q0NoEDkVVZmFI9QcothAXa6iOgoTX96W5FGTzcZBOoY/l6ZlsJ+enj7WN9axuOxS/djjbeHp/ft0tHrx+U6oqrXMvPIdCTx88Pbb6EpFbl29wubTWfQtdnqvT58qTc1Gkrkc65/PMvvbj+nydjJwY4auVy6h0GlIpFMUtCoKuSyGMmw+nMO/uY/daCYgFMBaFUMjQ5zs79Pn9EglW8IfkPmeoXSC1qvTzG6t88mHH2LSargyNo65DIpUFhNKcpkcGpOBUC5N80Avacq0e1rIhCLEMxk8PT20jFykmC+wsrJONpOTRJmo/K9WS7R1etEL+710ErUgqcIRduYW6e7pJR4Kk0jEmbgyI9WipUKBd3/9aznOWp1uOZ8GRseYW1tFbzYwcGFE2lYJcrxaLFENhaUqUi+skwSgabcSzCQwWS1yHV7b3KKrp4/Onl4JcldzWYqJGJ/+7nc4rVbigvQLxPC0tFNQqXn1Z2+hbjJKm0hx/MePH7J0tM2Pv/8mB589liSOIL8MqIimk9gHuzC3NaOzWXC0emQ20dHsIpHjAFW9lt5Xr0hlWKVYwii0bNnSaTVfscDmr38v53j3zCVsgjQv5dHoDOjLChQFBemVLR6+9yEao4aqUGxMjWKyWDja2ae3vx+9WifPKXh8yKNHDzBazPiycdovDtKlslI4iYDFgLrJRFtfH+VwnPDaFsV0CktHK7axYbJCxajRoCsr0SWyJLZ2iG/vYLCasM1MUrVaqQqQTKlGrdLI7eXB4QGPHjyUwHNJKLRUasa6+9heWZX2z0IhLdSRV159FZ3BhG9lldXlBZq7WugZH0brbKIklNgVBXGh5jSaJcEobMqUgswS2XrFEtFDHye7+6iEhVg2Q29fL+Y2L4VClpjvSK6L7t4BVLEMJYuZuFHF7vEhU2OjlKMxWSghcriEBtRgchDbPmTp3n1UpTz2rjY6pycoW01UBcidL2GsqqmchPHPL3K0s03fcC8FiszNP2V6ahqV0YjSoKdq0JMoFEhl83R298n5K+xbj31H/Lt//+/QGnT85E//hEw6w9KTOaZGxyU5/OmD+1z7wXflOjp79x7mUpVro5PkU0l2dzZw9LVLtbVeY6BaEqSekmIkyfvv/AGT2YK3t5vl/W1KOiX7B7uYUUgFYcEfZrivjwv9g2TF/QYlEUEiK8BhNrM6+4j+ri4KmQz+gyPyChVNw714Lwzx5P49DGYzUzduoBFW0aKgRaMhXyrKdkp1ibgmVfGtcDg4jXsvHZ0QPzyWVpUCfLZazMwuLeDsaqNndISFjTUmpmfon7wk7U1zW1ukT44lweiLR3C0e+m6MCydHUSV58nOnrRT1Wv08t64u7XF4cYWnfZmWQhQFOtyOkHPhWE6+nvRmE1kc1mZceUQdvTRqLRXFYU4dx7Ncv/OXX746msMdXUze+8+mXSSZo+Lo8ARF8cu0tHuZf7BA2kl6LHZSSZSYoPC8tYW/RcvMv6976PIFmQmqlaoW48D0oJbWAcfrCwRScYYGrtArlpib3eXTDItFZgjF8dYWF7iIOjnjR//scyvTMRjOKxWPnr3XQb6+nE5m2lxuEivbLMzO4dC2CCOdNL16hX2N7bZ3d6ntbWLgdEpVDYnpWYb0WyYQuCA1M4hib0AqUwez9RF8q12njx+wodv/443v/89pl+7yvzWCmz5sPvimARwn8nRZXXjK2Uwj3TTNz6Of3OPSrpA2/goRZ3ICdegNJlB5IFJRZAK1e4JT99+h0qhQNqixTw5jKrTy9ahj2I4Rbfbi8VkQG83Yevwos7m0EqFkZJSqcD86oJU0dosFlncUI2kaGlyEhQFNiYdeq+LaChC7NDP1pN5PJYmrt64LpWPoXyCfJMeVabI/oNFrF1e2icvSqVSNhjm4bvv0WJ1MXHtJlqxx1YpiOcS7M49wSTuC/4QNoORWCaLutmB1eNm6dPP8TS3EKyUcfX00zMxRUEomLweyukYqnyR6uEJxWAU7XA/uWqapc9vkz3wURJFJRcucpAt0NTezcCFcTQKDeV0BrvdCoU05BNkUhH2t7exW5wszS9JS+JMPkcunsap0KIwaBl6ZZq2qSEWHz1i/7ef0qM0ockVpZI4RQF/LChJIzH1tMLuO5Gkr3uQjf0DVK4mbv35W7R1tZNb3CK15yNbyNM2NYFSuK2kc+h1ejZXlyiK55BmQYad4B0fxzh6gX/9i78lnisyNT5FR1srHqcNjaIqFauC+M5XFBwFo5yEY6RyYi2pStJPzJ+B9hbanTaK5Yok02X+cbkilUQ9Pb2npIXYF4lHHvE8I0gTscdU62ShR6GiYGl1g1SuKPPBT62wheo+x0BfN8pqCUW1JBWBq/Or5IoFSgaYGhvGUS4TuvOYyNMVLMJq32Gm7cZl1G4nenMTpMqUhc2rvkJJ3OdF5rlWKNHE3rkosxurpVNlj8/nZ/fQL23hW3oG8OeKcn9qbjLJQs9CNoOyUsZjtTHc3SMzv8XeRli7HhyJ/s6RySa5dm0aS5MZp9nMwfwyKqWW1t4+wjoV/+pv/kbGBQjrVIdKw8rCHCOXxsnrlNjUOqqxGNomPf6VFY7e/YyOvg7UDhPHjxbRokI32EHP6ChHO3vcvnOHC9dm6LkyTVGrleRZduuI9Q9vS6cQq8XIcThEvlTGaXGgTJXpujqJ8+oFWViE2Cckk3KtPFpbZn93A4vFwMDAIEanKGg0yD/Cj6TYJAi/IrqKAp14bs3lUOvUkMxQCsU5eTRHbGMHq8lEtpAlmEtI0szpcqKwWPCOjqFzu/nN3/yCRDDEzdFR+rt72J6dJS9cWawWjG4X2UoFb2eXJKo319fJZrMyJ1JvFArgfZQaDa1d7dg6O+RaIfTz4lmoinADQrrSFKviya0qbceFbXVF2PGKay+y7ssVjEYzlUyO2PIeO+/dxabUUsmKMaeiqqqSU1eJlHJkVSpZwGpp6eRkbYeduVVywgJZp+Hmj9+gqcUChSzl4xAP3vmMisJAMFdmeXeXn//zf0ZzfyuUImAsUVVX5H1TIQpBK5Avimdmvfy3eJYXzw23P/lE3Gq4On2JYiGPTqOmUir+f0ow1oCdehDufCDlfIKxHoD8KqDz7QjGWpsagbkahnKWgrHmDPUygO+rv//2BGM9kHdWm+s/qx5wq4HSNdKiUX3wHAg8VTC+7Jzqr6F4rcCSGhWMRqORe/+JEIy186mBpi/r2/oxeB5YeBbIW/++s8DXswDq+jnSOIdqpEP9tRaf8W0JxhcRBi8Cob8NaHwWQN14HrXz/f87wVgPkte+P4sAOcV3v7kvcyOx0XiMl133b0Mw1taas8D9Wk5i7frWEzDnAfFnzclau2sW1uLfNQWjeP03sRo8bww39s1ZfdWIf9e/ptamxmv3sj6vHwf1a8Wp6+Bzx8H6dn9bBWPtGI1r0svImPNJ/VMisPEcG6/3qcpUuJCcxrWJvbukHeoFVc/oiC/aUj/8n+UDfp216axzq3/fy8618TMaFYz117fx/lhb1150/67na6So7FkG43n7nbPa+6I5903nfONe4mX3s7POv7HPv3yOz4jiL6L/vqRk+1J3i1K+s+6Ntc+sfc55/dw4f85bQ+vHZ/17anO4cQ1qnPdfd9/0svvl11kbvhhL//Jf/JfV+aVl6UEvLFK9LacKxoH+PqlgFA/a5VLhC4JRr1OTz+e+sEgVJyUH87Pw7Rp5eNoIBVEJbBakZdBpB5zmFzR2hvjVF1V3UoZ8apP6fPN52mRBWp7+LS/fF9UGp78923/krI6u/ax+I/GlG4lKRUmAfSqttD8V2YgffvwJPQMDXJi6JLPM0AqrI8ikcuxs7VAtlxkc6MNs0KBVlDGJyvdynlQqRTSZwWgT1ejC9kaPSoDYeoMkJTViUQYypaLMfLr74IHMDLg6PY3TYpH2qP69XfQqBU0WI/lcBr3dzdzeCY8XliQxYjEZuTozzcbKqiQYBaSgqlYl4en1NMuMQbNWw+aduzy5f5/2mWlCwrrM08rU8CiPf/8h7WWFVCeqKRMtp4loy1z5k7cI5lScRMqSqDJa9bSYjdK+0mMx0ma1kN07ZPfdO7LKV2PU0fzKJJ5rk0ITSEWA1UIpUcigR4E+kCS1sCnVXu1TI7S8cZWsWXgAlTEKeV9VKGYFqJGXILSwVI0kEnT292FpdqMQuZgqJVlR1Vs5JYCLuTL/6//0v5A8OaLHZsSez3JjeJiIz08GJVGNjvG3foi1uwOtQY9CWMpUKpQ1ahQ6nbSpE8pPYZOkKRRlplFwZ09mxwlVVjQeQWcR+WgaSloNw9PTMmNKodAIFlpaBVdVCrLlIuFEAkezWwLgkhDPF/if/4f/kW6ziYtDQzS3t8uct4poh0Ylq57Xl5YJHPnw7+7T3dyCulTBrFIx2NlFqZAmYFbSMnkRncmKIqfkZHaV4J4PT38P7rFBqoLJLhRJbh+xvryE0qymvbtT5l8pFSrS6TTbm1uc7B8y2j+ItlzlcG0Dq0qDrqrAYDbiV+RIqRT09Azi6OqWKjJhAyiUELO/eJt8NIpWryZcyDAxc0Xmkppb2qgK9YVJTayUJXh8xMnSOseziyT2jnE5nBymY3gG+7j1g+/TNTQs+yNwtM/B7g6T01OU0im0Fousjq+q1Nhb2mQW5J3f/JbA+jqvX75MwufDYjNLVWxJpSKuBufQIIWDMI9++QfeevNHVN12Kk6jzKgRpIzIfxSgpDiH+MGJzMe0myyIWvAYBfZDJxwdH/GTH7xJYH2T7flFrEYj8USCnqELPJ1fIJNMYjMbMWo16BQKkvG4VAIXS2U579O5PFank+NAgIGBfrkuinPpvXKFqlZHvlhifWePnsFhDra3MZoMeNtaUIp8IUWVTCqOrlIlfHTM/Y8/p6e9U6qLs6UCN7/3XcxuhwQV3/v9uzRpDbw6cx2EcrdY4r3338Ms5vxrr6CxmSkU86iKJbY+f8D2/DJWs4lkNiULFkq5HD2jF+ibuSyttYQdVymToapWsbeyhMNuxaLRoG72cPjgMfv7J4xPTKM1m9F7HDLHUP//Eveez42laZbfD7jAhQcIgqD3nsn0PrNsd1V1tZ3R2N3ZVWg1kjZ2Jlar/0EKhT6utHKhiVjFKnY1mmmN7WlT3V3dWVXpfTKTZCaZ9J4ECMJ7p3heAEkki8zq7lDEIiIrs0gA9973vu6e85xzdLHwgsDWBj97fJs//P3fwxzNgkmnFI6osSAKjbXtVSaXXirS4+T5cxCKMf2zm0QFqKZM91vn6L98Vll9kStWsjs1g7Ixnf7+P6C7nPSfPw0+NxEKSmllz4M9UST3YiO+7uIAACAASURBVJnlx88omMsESNFz6SQdQ0MqJ1fbjTN3+z5+u4tYKsZeOsbg8TEWUmEs7aKECLN9/7naVFrb/Zx57y12ZxZYfTCBrVjG2dxM/3tXsQx0K1tMsfOSrCSTAF1S7mDSCOUyuP3NpKIJjEUDJkyKDJKimWAoyN0b13HoOu9cuKCy+nZXVslmsmQMZRIOnZNnz2FOFQk/n+Pls6f0nh2lZbhXKeAoalhcXuKSk9rsI5KOY5IChrJBAcFi0yz2yZL1Z0pmSSwsUxY7NKeNhrFeSg6TshczFows//weOaNGy+ljLG+uKwXjzuxLJp49ZfTsaZUPKut9Qmy5zUbK6RR2qx2trCk1jVjfifWnHNcsKqvgLk/v3aG91UdDSyPLq0u0eHy8nHqBsWwih8bg6dO0jo9RttsVoCh2bf/w//4V965f54/+8R/Q3NrM2vKysqOKrG3yZOIpq8Ft3vnWxxy/fJGHn33BjR/8mO9cfZ/Bvj4+/+xTOk6N0C3ZsaGUsn80NnqUI8Inf/UDTvWN0traQSCwhaWrCW9PG3/5H/49iZUN+tw+ItEwb3/rQ/q/8Z6SI4nVqCFfhtCeynXtPj6GudlLPBpCfuyxiMLWoggyzWjCanFgEBOFkrRFpU3ymlHZ8UkFfCqRwCGZbSYT//DDv6OYSWPMF8gnkqzNL2Azmdna2KCrrxfd5SAQjfDBd75Dz/CwWtudaBgEGTYbFLku65pRKcVz5Ne2ufXpLysuEWYjno4W+k4eoyTFLFZXZc+jm4gmYjS0tqi+KXsPzWwilkmhWS3kcjnSsSSpcJTNpQ0yyRTvvvseZquV+Ykninxwe12sbawwMNhPs9OlMt1CLxdpMErBCGguB4vBbTrGRhj/8AOVMRfeDau1zyRKzYI4CljYXl5i4uF9Tp4/Q1or8vTBY9xlnVIkRbu/je3wHtvJKDmHmXgpp5TTbl2nHJWM4Sj+5iZV8JEORwgvr2AplnB0+mgbHWD26XO8re1MbmyQSJdo7R2k6/xZZDp6/sUvSc+v4ylbCcQTtF45x1aDztbuLpO37/POhXO8++5VgoEN9Jk1+pJgdokKKo+zqBE0Fmi8MK5UWbd+fg2rpnPmux9RanGztx3AZdAxZwqkCgXlLFF4sUxmdoVCNs1Mcpd1j4lSXzsn336b432j6CWTuqeFQlrtBZy+drLJtARyY7JoZAoZUrkk0Y0tVh9OEn2xzPGufpY3N9Hb/XSdO87c2grehga1Tr+ceMbGwqJSDy9tbzB89TzjI+MUdqLgtlOQP4kMBlF0PZ2gXXfhKuts7+5Bq5uOi2L9lsIm+6Rni2Rmlslm8liPDysL99lbt3F6veQaPejNrbT0D6o9qNlswlzIE56dU2u57Be6Tx3DPtZDIZ5m7+WysofdKWRpOTZK9/FxjBYLxWxR9YlcIqXUYUIUSPGWiiiNRfjFJz+lp62TYz2D/N//5n/HEc8zdPoYDacG6Lt6ip3VFT771/+WYYuH/uY2tVbnTDC/vqCeQ+LRCFaPB8xmHLqLYCyh1qeGkR7OnD/F9s1HbMwtkcjlGBkcxVSAYjylrjVizKlCsQ6fn/npWRIOO81vX+bZ/DL+zm4aj/VjdlhwmU3opQKaKMMMJjDq5A1m0hhVPvFeIkZrZysrayt0uZzKllOsuItlg8phlGeG5ZVVmpubsVmtmKTyWQhLRVoquxfSGSnTkOcACy+X1kgXweZ0E08kccq6HQlxbKgfv6zrqagih57cnUC3OzA3O2hp9uIrFonde0ZhbplyKkPMZKD9rXO4Bnsp6zYye0lMNjMlm1FZkFvLJsxGvfrMlCNbzmJudBHYDai1e2d9FykbLBkszEiRkgYOIRgpkkzGcFqsXDh5kmIihV0zqUiETDqjcmn++m/+hlQizne+9THNfh/pYJDpG3fp7eqhdWSQbR2uP5tgdWGRY80ddFtdPLt7h/c+/ghHXw/r25tEIyGahtuxxuKUbz6jzecjkoiyOzGjFKJ7TVZ8XV0sTc1QCkVp7Gij6euX8I8Nq2JDQzCGnpT9SImsqUyilGPy6RTH+kZo7RzCGEtiMFlUFEXObMTullIxUfwVySUjmN02RUhLDWM5Z6ScKmEoGslpZaxS5JjOKlJW2a2nEsw8ekh5N0xuaxstlcTutOLpbpYcCdaezGLLasR1DUdfN0NvX1bFFFL0eeH0CXSvm/DcAlZMxNaCbE4u4PZ6iZsLGEwGcsk0VlG1GjXVhwKhkCoMaupsp3OwT+XOS8RBSRSpZiuxdB6/rJNi510okBYiWzepnENRQ0rBgZRCSf/bWVxB201RXAkpS3OX0aSs40vGMoFMHEt3Gx55rhgdBd1JcC3AwvN54ntxtd6OXBjH6DYo9xpjIML9H3xGPFkibbXxdG2J45dO8Nt/+DHZ9CYF4kqJmMuVcLkasDg85GVMyrjSTCLsJpvPsrgwz+zMNF977110k6b+GP9/VjC+CTQ5DOB+s4Xdr04w1oNWgmlUrAl+vVcNmDvsU3Kev65F6puP/psTjLVrrQcXjwKjamBb7TP1JM1R9pQCa/4mBONhFql2h4O79+4rN6n/2Bapv0rfPAog/SrQ8ODnavfjMED24O8OEhGHgag1kmQfp9tXOR5FMNbeWzu3+u99k4Lx1wE268HyX2+07b/7MDKpJp6o//7/WARjPch8kDT4Ta/5V+lPbzrur0IwHpzPDpt/68/jq+77UUTdm0iZ2jkcVCYeJMcOkg5Hgfb176vg0xV1tvxdKxqtHbOehPtN7lN9Gx82Zg/Ov7X79Sbion6eqJ3/V51b7ZoPEiQH1876tv5NMhhr51F/nNrPjrSufGV1+uWrqKkMlUNqhUioi3Wr8hnVQgi5h8oyV1Uc1tjDik1qfdvX2vzLbXz0en/wPh42J9fPM7/K2Kq9/yDBeLAf19/v+r4qP6/1z/p+8Prn9wnGg2vEwbasv3f1Y6t+r1DrLwf74Ff1v4Pnd/CaDvbjWvvVcz5vWuNqn/+q+Ue2dEcRjIf13Vp7168b9f3wTX26njerjQf5u75o5+Cc8KZ+c/DafpU+9lXtUX/fKgrG6RdqsPzJv/jnlQzGjTX6+/qUglEsUstS6bm6gr+pEYtuUhmMVt2sHpalWFpOSux9ZANduejagDUSCoUoFIrqgbs2CAUge0UQVjXEr7IYtUruYmVyroR6V/5UTrs6H/xGBOPBDli7MfsdSb6/kispQLxYXGoliAT26GhvZzsU5vH0NGevXMGo21Smm6i4BKAUxZ2SSxfzmI1C7uUVyVjKZ2j0egiFo9y6/4iS2YJudxGNJ3E5XEoJ0d/eSbPXq2w7Fjc3uHbvjuDN/PZ3vo1bKp1De2TjcWxuO9ZGNzkgkRFdjJ17d+4x1NeH1+2krdnP5uYGm9vbGEwa7a2tNPl8lHJZZbdnk+wlAUFTafY0A0831nC0tiiVw/Ob9/hn731EZGZB5e3ltCIBYw66/TyYW6Okix2dzl54hxanDUM2yVBXByd6+4i9XGH+5zexJPMqu8Z9aoDBj98hUihislgVuSm8cDGWJPL0BT0mO8mtHfQWD6VWDxmbCd2gYUNXD9+i3DLmS+QTOSZv3mF5eYX3vvUtpQZJamVypoqKxCxK0GyBWCLN//Zn/5Zen4/mcoFuIW/TadxOF1vxBPmmRi587ztoXg/ZTAZjLqdy44o2GyW9Yl1qUuCCZJ0VIRJV1k+FXBpTuUw+Fq9kXLkczC68ZCscosXqxpDK0dzcQtZQwtffjeZ2oDd4SGXSZDJZHBYb+XCcv/53/57dzRV6ujs5efosQydOKkAukZd8RDcFyRvVdeYePya0ssblU2cJLC+T2N5RIM9KIUnP6RN09PSRDcaYuvGA7eU1rn7wNRpGBihmM5jtbgx7Cf72B3+Fu9PL5Xeu4rSJAqOkSKBcOk0mEsfm8bL95BnLk1OM9vazvriIv6udjm+8QzwVw93SSXgvQiKZokn6JBqZl0uQzZFOxglHwyTzWba3A1z5+JvK2intNJEkx7Uf/4R+p5cWgxWP00msnGcptsvwqVM0epswZgrsbu3w4198Qv9gH1cunsdmtWAyV4ARUTAWBSwqlph89ITrn3zCWQE6kilcJk1lwXUMDbIcC+Pr66UQSrI7u8LZ4eOUzBpRQx6bzaryTcsWE+FChqGzJ7Fb7Jg0KzJQ90K73H72mLzJQDwZ59sffojXKoDcHhbJvclL9o+b55/fosHbQEdXB5qhhCZzmzzMl4tKBSA5smLLZ3A4WRRVptPB0uKCyr28/NFHYLUpZcPE06f09g2oPNadwA7HToxR1krEMyma2tqUEjWytUMmkcLn91NWOYOobEypSDeaNFWgQSqLQ1D1QkmRupFQGK/LpUjXbCmLxWallMmS39lToLTH7SKWiKKbTaRCEUwGoyLrEgUBdU9j0k0kUyk+/9lPlUrivfffVSTbp//wI4K7Yb71vd/F6/Pz/PEDgjvbuJ1utdHSnXb+7vrP+c//2X9Gt8dHOZ1hZ21dEYUycwaSMQKZJAMnxukdGCS+usnza7fJhaJqg9Z2YoSR964qNYcoAcXXXpScwuXoySKaw0LRbiZpMaK5nWTTaYhnaCiZ2Z2cZeLOPUYunKL7wglKdhOSWGu1u5S68fbf/BBfwUimkGXs8hl8V89TMBWVrV56NUhpK4rFIGR4lqa+DjYmptl8PKnIDrFv7XvrMo72NkXi5sxmdlcW2dxcoberDa+/CaOvmRxGZZWhGYxkklL9r5MX6yVN48XkJC+npvn4e9/Fabep9VPAcFGnxMt5ZaFtiKZVBqEhn6OYTTA98ZjI/DqNFjcD585hO9bPtiGH7nSo+2ktiYqxpEhuIYpNmTyB5y+ZvXmXQjKFv6+T8Q+uskuGhbkZRcYmloMgmbhvXWJzJ8DYxcuEHk8wPT3F4MnjdEk2os1CXABowdCLBeG5lGWjyahTTOXRRGVDCd1iopSIcu/nn2DK5hg/exarz4ehkOfZvUeYMREIhOkfG6dXigHSKZa21rl/7y5Oi84ffPc7GAoFVuZeKhWmZC3euvY5kXicuY11zn/9XS69+y42s4WHP/6UwPScsi/2tPowdfqYef6ChXvP6OrpZy+XZmBomODqJh0NzZgwMDX1jI7RAXzdLXz66c8Irqww1N1LopjH0dPJyPtXsDpd+NyNyg534ekz7t+5yYmzJxm/cp6szayyEcXiUtYpyYwUZYnT6Sa9HmB+Ylpl6HWPjaF7PWRMRh7PTDEz84JyIkVJ5sm2Js5cOMPKqpBDHhqFLAjuMv3wMSsv52lvaad/aJDzV69SlHxFswmbza76UHBjQ63NTrOuMjvF0rGwE2Ty/gOaO9qIZJPgtHLi/XeVYjQfS1JKpTE4naqASNYNta8RmzyDgXSpgO5xEs9m2VjfILYX5uzYaSwSM5zNVzZQQirbTBjKOfKyxukmyGVJrm6y9mSScjCKppkwNjhxt/lZ2wvR3t+vVLb3bt1RxQaiqmz0eBg/dUpVg07dusnQ8XGcPR3KBrYcjBGf38BSNqr1uuviKRIunYcP7jLzdJLx1i6ajFZlfSs20ZL7Z7NZVM6c2WSgdbhXWZcvPp6mYNB4tr3J4MnTeNs6mdnaJBPeo7ixQUO6yHjvICWrhcFvvEe20cmtO/f47JNPGR8d5Q//8e+RScWY/usf44/l2E1FaZDM4HSerFNn6Lc+xmnVWZ5+gcVsoW1skIWddR7fuquyba3ZolrPBei3RJJcGDtFeC9EzK0zb8riHOune3AEdhNEltbxOV0YnGZSCNFoUoSFKNeNYrdYzAt/T243wvLDSfZmlun2tZEuF9V813lqjFgqQSQcZnN9nb7eXlpa/Ny5cYNAbI+LH3/A+PhJUrtxLB43ZYuFUjyLbpO9eJbC6g4vrt1lZ3OLot/B0Dffouf4IKZEirUffEbi2TxatkDTWD/OwXZu3bhO2+AAx2W9cnnIlmV9KysFH4kELz/9nNCLOVX81TjQw4nf+ga5bEEVZswtLtB7+hQ9F8+SLIizQ17tI91Wh9pnmIVAMBqRBG2zRaeUkMxui7LCF2Jj8e4jpj67SbScYfjrFxl/6zyTt+4RvTGBv6DR7PZQlkRI3cDj2ecMjY6ytb1DtljEootlZxyny4Wn1U/Za6Ozv4fgzKJS7SYzGaVq85ns6JkSeZuJtnfO4/B5WX/wmOxOmJVkgnCrB3NTE+99+9sYWrxq7JhkLiyV0SQCAA2jSSddLFM068RlbTYZSWRSLK4tM9jcSldDo7J+lBrLVCbLxsYWs3NzDA7009fTi0ccMtKSp5tSZKNZ1gBRc2EgUyrxZGqavUgCT0OTUjDmi1K8VOT8udN4LCYsFNFLJRZezCnXjOaRHmV1bYzGmPvZ58ReLPD2pUvobT7o9JMqC4NTJh+MK3W55PWapSgpkiC7HVDFV1hMSsUaK+XwtLWxsrnNxuoWxwbHCAT3mNrcwuH3KfIHQ0m52MiW+/yJkxhyeeXEoSySm/yEI1EmJiboamllZ2WFDp+H57duU9wJ4fU2cuydq0znk+xq4uiiszUxTWl1E1chR4Pfz/EPP2IjskcoEabk1jHE47gXdzgxPIyBIsFnL5RbwEYpQyqfx5KDfoePUCyKdnGEsY/eVi4kkvsrdtFCGqZLOcx2Kwszs+zthDgv9s67KTbuPGN2ZQWaPLz1Wx8rklEiJFROoM1IVCyXTVZy62Hmrz8muRPB19XJyNkzmH0NUMhSLuUJbqzx6OYN9EIBu0EKTCMYrEbOf/1tNLeL5z+9ST6QVBnIw5fOYm/z8+DmddpamtnYXGWgr0eN8a6mNpo0F4v3JyU0hrgFGv1eYoEdjGJpbXcocjMQDivbbKlNNUhRpG5S1ymFTSmLnUipxKW336ZVCgNlTpDKe7VXFb1tCbvFovKX5XvvfH4dcyzPcEMHme09Gi2SwR6jqBkI5JM4B7vpu3IeU6ufrCwVJivFVI5cNIXT2STmrGSNGbVXNsWyzP3yPrHdJAUhnO0mni1N8p/+8e/y/MU9YtEtnBY7hWyZ/tExuoZHKIlFpZRsSRapOPgkUwR3A9y9/jkfffB1tW9SCkYpuqkiFUcBxa8DjoJFVGzKfpPX6wCPVodBHAYQ7hOM9YDaweO+ru6qApK/LsFYxVLU+VWVEwoEql6nAEuHWaRWrudwcFMBvodGQYpSv+ISVQGa9skieYCv2MEptKTi4lBVeFQ2IPuAaz3YdZSKpB4cq93fGgD5JoKxhhPVA21HAYm190j7SCFgVnK6zboqELNYrNx/+LBCMI6MUZTnKsF9ZP0zVSx6pS3q+6By6apdrLRGlUSQH71OGhyhsqz15y910K8mnSsRnpX7Urt/r8CwA9/3JUKhkmN0pAXwUW35CkhUfa9ykHogVf5fkTvVdqkH2eXf0qK199cTc/KzejXmPqgp4oMKhnjY66ifV8zNKrhdrXvW/llzPvvS9yklkhS0Hz5b1APg9fOPIhxksa+AnCoqoTIeZU6o9KFXx677d1UXcei4OwrU/Sogt37+qzjDVV3gDr+kw3tdHcFy1Mfq58baMestMdVxlSX3r/h6JUap3q4DJM/+OKvhvdW8PDUGXr/FckyFFVetKmtvUbNX9f686awOEowqbqIqmqn/XW1OezWf1c0N6pi1Plsda7W5ofb3q9zF6jiUY/xGLzVxV+fmaq5v/fHr+23t5+qe1fJ/D/R3+d/KubxuQ17LDFYNfsipqtVFnJWqa4k6buVb6oRElTlSvaeqBDs47tXYUt6iFUJW/bPaNrU579Wwrn5H/Tiv9LvD2/LLa09tPVM9trKeVsdx5TwqP69wAJUMRhnrIngRy3lVH1jNbay1af18Uz//vbonEuv16vReb/zaGnuQEKqM49fFUr/KvF+5gMpcXT93vD5P1K3ptcEi65jMu/JsUJ3PDhZN1O5j7dzqFYy1dtzfU1T5mtrcqE6psl+Q12Gkfn2hSmU+rxE+1TY/ZLCoKbz681dzVPWz9ddc6ZtVC9u6tUfOW9b7+v4l/1ZY/yu+ab8PHzZeZTt3sG0OrqevzQ91xQcVUd3rat/6tfGo+aH+++uzjY8iTo9aX2r3ov73b3rvwXY67PwOrlmGf/3f/svyk2eT5PMl/tV//ae0NHnY3tqgs7MDXYBUpWDMs7m2qqyBnGLbl8+pSUkGnCIDRW1YZVFrJ13riKHQnsqS8Hg8r00ykgUiIP3BTUlFglzrVNXqgrrOUWmASldW+x5FVu5XIdRUjK9XQh0YVK+IykoGY6UzVkZb7btKxhIlQwFLwYDdoJPLFcgajEwsLNDc1UOTvw2taMRssTO3tsbybgCLx0EpmaS50UtfbycGsSiU9stmyBfzzC8vK3JQlE+yYReLT6lAH+3tobu5BUMW4uUyD1bmSJSznD0xSmfJyO7kNA9v38Hb34upS3J/8ur4gfkNcqEw71+6wOL0lFJsiWXi/MY6rhY/rd3dWC0WdKlezecxF4uYykb1wJ4S0sJuZS+f5rMHdzh56hR9vhZMsTTWgqgqCuCyEjKXmF7bIBTNYDcaaZOH8lSMWCxEb38PLQ1NmJIFNp68ILyxg91upevUKOb2RuJmsZIzYE4VsNvsLL94wfLdh3il7xSy5LWiAhGbbB6yiSwun4/u9yQbpwFzoszO/adsrKyrjEun38fguxcpNbtJmcuUowl2Jp4TW9smVipzY2GRVoebUw0+GjI5Zd2qeZ1MrK8wePkCJy9fIZdMsfpilnxYLCBbcY0OoTf6IZklVy5g1I0Y0mmlXAouL7C8+JLeY2OY4gXB73B1dLG0MsfG+gKuNJjSeSKZFHpTA2NvXaKhs42CSVMgdSyVxKHbMAbifPr9v+blwgxuj4euzh7Ovf8ButHEL2/f4uw7b9HU3aFAXyES/vbP/5zf+d5vsTY5pQAbGVehbJpjFy4wNDZKIhwmvLmFy2TGKla1TU3KFlIIb4PdzdTEA1wOI+3NrWhlyeaykCsUlN2YqMOEtDBnixQjcUXupIMBdIcNc2sTyUwKm9vD7PycUhiNDo1w9sw5CpKjlyvw8sF9doMBNTdItXTX8BgGj4uk3cjeXpCnP7nGmN1HYXsPb38H/ncvkHIYKBo1kush5q4/pJzJMxVc4+LblxgbHCS0s43X41aZo0Lo28SWTsVUOvnkJz/hwvmLioQ3Z1NkInv4ervZCATJlGFucha/zY3f5lHXJUrrVDZB2VCkqBtIanD8ras0dXSqPLOyZmVhdY1Pf/kZoyOjHBsZwSu5iLGwsmgSsD0cDLC1ss1w/zBNrc2EI7tKHSiqkuDcvLKd8nd0sLG5oeyrusaPURR2Jp8jG4tiFcDfpKucvt3ALk8fPlTkaWdHB5pmYHBsSKnGDE4HuXgSraGZbKGkCMV0PoOmGSX+SSlSs/GkepC3WK2kw3s4GjzKthmHk5JmVioxkyqKrjyUqW22FIQYhVTWKMv3CXFbLCl70Bf3Jkjlcpx7722MDgekkgoolNmxqaNdWXVev3aNzY1NLl99h77mFhYeP2JrfQ2twU00n1PZlncf3eWf/N7vcnJolMTGBi/uPSCbzlI2anja2xh5+6qyaitIbk+hxNbLBTYWFlRW1NDxYzgbvWzNzFDO5vF7fbx8/JREOEJbRx9d505QbnKS1UpYHU5mb98juLBKX08fTo+bokVTFqwGh1UBu1ZN1Jh51WY7T56zdP0+vqZGht+7jLGjkazYKwvILVXz2SK6yUaxJDKFAqnlDTafTpHLJ3F1+mkbHcZqc5NZ3GD6/iMlX8sUUrhtZuxuN93vfQB2B5pF7L4kz1aw9wIWgXzjKVaev+T25zfw+Jv45h/9I2UJK1aWMoZFiWgQNYFZo1TKqcy87MY2N7//9/jzko1Vou/qWTzvnCZgzGM3mDDGMyQ3Aop8MwPxRAyfr4ng3CJbkzMURfHS4Gbo/CnmN1fY3Vgnn07h6+xk9MplMhYLe5E4vb2DRFe3eHrvIYPjo3SMD1E0Q85hIp3LK6Vk2pDCZNWwljVMCSPWgk0pXHNkMZBk5tZNyjthnCYXaclLvXgGe2uzynNU9qUFA/FMiZlHj7l25zodo/38J//od3Dqmso1vPGDH3H57EVlD/fs4SM2ggHW4zHOvP82p69eUYpQKZC4/Xc/IR6JMHLuFK1XTrG7GyCwuk2T1U1kI4Df42VnN4jZ41KKuXg4pADv+9e/YHNjmWA4yMnLlyg3+Lj/fEYR9A67nc7WNvw+UZ3DXmSPkfFR/K0tikw0SH6fpivVYSqdpGgp4XDZePyDnxJ8voC1bKZ7eFQR0GmXlT/7qz/nxJmT9Gh2ZUfbP9JHwQyaQ6zfjKwsL/H84RPCS+tYUgU6GhoV6djob2JpYx1/dyc9F88pAOvzH/wIczJDk26lLIVAZiObkV3GLp2n/fgxCgrEKqO7veT39nh5945Sgcs04G1sQpcMaE1DczqVwtDX003aUFIKM1uDm6aWFswlEzaDmdTLZXVMo1Ujk41j9TcQCe7gEhLCqpNLpbn7889oN9hVZuseWU6fP4fH52fi85u4dBulTEHlxAWCO8oy+8S5M+yFQjy7fYfWnh5GvvY1jFYbO5MzROaWCW1sMnz2BM3nj1Fw6QpI//G/+39Yv/2MDy+8RSiwy+bODnanQ6nDrQ0OIqU0gxfP0NTcpNS+P/vpp/SMj3H+Gx8qe2xNt7I9M0d+ZZPdxQV8jU6au5q5N/kE3eYkmygwMz3PRiLOh7/zXc5ePEN0YZGy2DTLQ0+phEN2Xw47pq4WbK0+ShazIkDK+aLK01x7Nq3IYyHXDKU8Vouu5qPusXFKjV4MjS4SNiPXHt6jlMlz1tvJ82s38Nrt7JQSaB4bhmgKn9hKnjiuVCayd/U2tzL36CmBtS10g5mtzR2aOjpIFos0d7Uz2NnBg1vXK/tQs8bYhTPq/jyZmcbscaoidB0+FAAAIABJREFUnJezC/QPjFAuGikkcrLcYLGVlW1tcm6FhqJBuU10v32e1tPHlN3i6rW7ZJ4v4Uxn8XY0YhtoYzMSwN/fj3dwjJzJorKqJb9RdGv50B7rt+4Qnl8mUyjQdeoE3vFh7n3xBSuTU3R19nL1W9/B0dmhLMeLMs/mMuiSM70XUQ+Rkv8bM0nfbcCQqQHXZez5MvmdEKndIIHkHlMbQgxmMO0lsKzs4Slp+Bu9UE6TyCTYTCSxyX43miAuxV45ydHLcKy/F7NuJCME9ugQLn8zU1OTqhjI42rAmMxhSuTIaRr9H7yDxeliZ2Ka3ekFYhTZcRo5/e2v0zk2ShEzuYxkzksWW8WVQp5bJNlO1g9RZQthKiSPEPlqHEmGu2Dt8vuSgUgswerahirckf4iJGODy4EmquhSQbWP2SQEo6Wa7VpUpLMo8Ms5Wb1NJHMFQskk0VSCjiYfPX4/NtV3ijx7+pisCQYGh/CY7STXtsmFY3R1d1B0i21mlmw0wvPrtyms7IDTw8A779La1c7ywwcsPX2C02olJYUeY8fpO3dBEUOzG+toNivt3e1qr7i8GSAcidHQ4KGzo42cRDgYyridTjKplCo+EJV3PJ7g0ZMJldn67pkzmJNJwqsLzIrl5V5UFak0jI0SaG9moZhTalDzXozAg8eYIyFaWlo4+dE32MvmVGFKjjId7a2Y8znaWpuwmzVWp6bYnF9iLxTlyqW3SGyHSa4F1BrsOTNErtVJzFKmYDSSiqdpdvkIb+0y0NWDr7GB27dvYHHoDGt2dn56QxWT7GllWi+d4vhbl5VSX/pvlKwqWLIlsqQezbBy7S62gkYII6c+/gDf2ADkU4SCO2wvLOIw6zga3CqrM1vOq6xEcS4R+/GliRm1J5EirwaPi8e3bhDb3WG0v49sOomum0llMvg7u2hpaSe4tUMgGsfX04Ov2cvmy+fowSCtTY2UPQ42grukswVa/G1EIlFVxOnIZFV8RrLBTcJuoX/0mMpPLwuBUjaQkbgCk9i4G1UfNUnviMdYmpklsryNK2fGkkWtCyY0IukUKdkTeG3K5r51tBeDpVJ0KSUsellcAEpoFitpraCeDx0GG8WtBLGZVXXdsxvL/MNnP6FvtJPuTh/GQhqb7iCZKXLmrSs0Hx8jU8xSkCJlKZ7TNMyakaWXL5Xzytfff49csqLilciKQ191OUev/17AoiM+UyWAjvzCL/2iApDtg6wH3lAW8FFwg31wqQai1nAPRbBUo2L2f1YBeg/aSr4RzKsCoQdPsUIfVnCPfJVAm5+fx+v1qj/7Bdn7AFo92VMB3fYr3xVhIEVK6tGjoNTYYg2nni0NmjqW7OdFBSvW8NlMWkWeJCQ6w6q/BgzXALV6kO9L518H7NUTOArgqwKRX75flSL2Q4G+Gih94HsrLldGZecspKIA0qoYnjIPHz3G19LC+PgJslJcZjQqPEj2W6JEl3/Xt1ntPh4EzWvnXDnvI8jFqpKpvn/Urlv12yqoXfm9+q+6zAqgXcGlKqhXhZyT99SDo/VtovYONbS3imvJe+XnMm+/6fUlgLCOSKndz1qbHPy71q9fgZQHiKQ33bdau9TecxgoXo/z1YOsBimCMVYECfV9r/549eBrpd011S9qjmi1974C8g+SGXXkao00kvfW+oj8TPZ49e1XTwrUqznlXORzAg7Lz+Xf9cRL7VzEwa0Goat7XSPX5D5KAZcQH2q8VD5fue9CaFTeeNj4q5+nvtRn6pRc9WPwMAJEfrZ//Mr11N+Tg6D7q/N5TSTy5bmp/pxeA74V2FwhqhSoXnXNk8JeKSCQdlTjQooeRHEmVvRyTgfc8vbbZF8Ic7Ad6vPgDv7u4Nz9agxX1YqHjZ96MvZN6qSvGh+1NqyQY/tEXq1j1PdLIZz3x6HMKa8LgPb7mOxzzRVSpXpv9qdQWVMr0pnDXkcVj4gfX8WTr4LV19pcvlfwrUNfal99+Ny+f937n9wfp4r1O/wrq2vCwXmqXn1Ym3dq31cbw/XzhVrHy0W1zh1UMNcOfNBWt3bOaiyqtq9yC68KNSoT/Sviq8pxVIqI1Cxf5TjquY3K0Q4ngY5eG2ufOVgUUJsvjioNqJ8LjxqX9f1I/l1rn/o1vZ7jOfxOVT5Xf2311/g6v/P6Nxwcb4ed58FCATVXVjv7YXPbUed41M8Pm/MPvvfgcSrunLXIQHUyVVK7Oo8fcrD9fUG9grZe0Pfrnfn+/lW1fJ2Qr7aHqV9HKud4RO1P3YEPkOj/43/3L8sTk9OquutP/+Sf0+zzENjZpKurC4vYv0kORS7L9sY63gY3dslcUlVeMnlXO7VUHxxCMMpRg8Gg8r93u93qJOSzlaq7ohpE9YP/4ERwsLNIhWL9jVFVO9VNfmVy3efQv7xBOTzEvX4iqZ2f/F0gT7GcVTlhDpNVAcDpEjx48QJ7g4+RkePompViycjTuTk24mFMNp3o9haD3V0MDfZjMRqwCIFZyGMyaRQkz6RUVPZlwgGImkYAgnw4RHJnB5fmoPv4Ce6szbOWDHF8fJh+yavYDPLwxm2SZjPWnl620jlll7S9tERPYyNXxo8zceM6xUyKy++/j7HBrYBtkxAScm9yWfRyCZs8HBQgG02QEnspl1OpC35+/xbf+N73KKVz2ApGbGKoUzaQMhQIm8usRSPMLy4z7PXTmC8SmJsjHgvTe2yYgfHjGMw6mXgKY6GITSpsNdDsOilTWYEn1rxB5ZVlEkmiq8tY7WayyQj5TIJsIoGeLBPZDGG1O7EPdeHoaqW4HmJ14oVSQJpskkGU4Mx3P6TY6iapFclvBFi5+ZC9hVVC+QKT8TjDXT2MuBqwplIqCymQjVNy2jl+8QJtHb0EZ+Z4fPM25VyGhuYmTn33YwpWG1qmhFnThJPBmM5ANs3O1DM2A5u0tLUSWguSjuc587UPMLY1UchGMOZKFMWWNJMkXS4gvdlitSvLVgEAfL2dqopYN5rZXlhgc2NNLRuSFymKy87efp7OvuTE+fMKgMzKg7zJyA//7m84NTZGZ1sb6b09nA0NbK1u4G9pUwq6J/fvko5HcIvFarnIyPHjStUhdltFTNy5+TmGfILu1g7cQpZE44SzGdrGhrB4XCofzVwoUwzHMZrMhNZWicajihgVJWXnQB/ZQoH1zU1a/c20tbazPbdAJhqjlEiQjEQU6GRtaMDu8pARSzi/SxGMN7//AzrLVtwlI3vGPG/909+h1NkkDlaUwmlmr9+nkMxibfZy7MwpkoEgzx4+oKO5mVBol1whh8lqQbNY6B8c4vatu4pgbPG3EFpbJpuM0n3+PPlMhokHj0jGk5wcO4HTYqOYy6msWN1hAbsAGDkKmhFXUzMGo042ncNk95DTLdy+e09VqZ4YHmVjZoaJ+3fwehwUyjmlWsyEkvT2DzJw5iR3b3xOIh7h8uWLPHv8WCk6h3v6mH85j7u1mdErV8hk0uxtr1cAjlKRfDqLz9/CnWufs7sToMXnV3aK4b0gHa0tOITQNWnspjN0XriEp6ODkkxlJqOqqBd7Nr1QZu7hExK7eyqTU+6No8GllFmD5y+gN3rFZFHNIwIUiOqxYCirjDxhZA2SpaVbyO9FWHo2LVoM/M2typpUFtypqSn8LS0MHjumgCij1Upse1tZZK6LqqpUYmhElDl7Cvgr2SyUzCZmlhZ5MfWM3//Ot0lsbmJKpkhsBVQRAGadktWmLAyNbpfM7hh0K4mtLVWRbrfbVPtouRzP7t1TYHR7g4/njyaUIqqg2zn7za9hHewkm8+ojW/w6QtePnyKLv3W6+bU+1cxNbqVxXAhk1U5T5KxJ6R+cGmN9afTNDU20nvxDDldnEfFirWELnlfoo7FoDKuygKUBqJY4inKuRilJhc5qxmL3cXe7CLbiyvYbDqJZBRrsUCmVKT7O9/B3dOrFM8KENAqBKOpVGZ3bpW5W4+IbgSZW13lo3/yBwx+7QpZh15RQOVL2OSBRyuTFxu3bBpjKM7cz29SXtvF1dBA87ljaGcHiNs0bJkS5e0IE59cw6PpWKwWdjIxTly9qIDv7dk5MqEoLa0ttPT28PD+HWJb22pb2n7iGCNXLrOTThEKxxk/dpqlh5NKOXbs2Bi9J0ZIm4rk7SYMhRLmfAlTKUNGss5KZTyuFoxGl+orBVOBQipIbmUV016ScDLPejzF6XffxtrkJWswEAyFWV1cZW8jgCYPu3YzrYNdDAz3KavFa3/51+RXtxnr6qOQyxNLJHG0NfM8uEnnmRM4WpoIbQW5MHKCzNImN699ru6nf6xPAazpfJHuxjaV8dvgcGK0Wsg7zCrLtZxO49ftpLYlt+4Jn9/4jFPvXGHg7Xf4D3//QyLBEL4GL21trQpEEp2tqIfbOzvUPZSsp0alcPQw0NJGo8uJqdEK5TxPf/QzIrMrWEtmugaH6Th3hmSjg//zb/+S977xIQ17acxhAUTthKIh/P09OJsbCQUDfPGzT7Fki0o55NJ0NZ5aOzvIm8Db3UHriWPkzSZWpl5QDkfxGk0UEgn1TLYW2KKpq5PWkWHVtyW3M53O4ijBwu3bJPfCyl5dMtVk2Ak4H81mlQr32MXz+Ab7yBlKStmTLRUxG62UIklmrt2kGI3jsOrE03GlltnYXGf0wlk6j48ql4FkJIEpnlNEXkYHq9mExe0lvrvL4vMZ+nr7cLob2JlfUDa/PT3dtPX3EI6E0BwOmvqGSaXSRHYCmONptGQamzgStHmhWSyqywSXN3j042s0mhz0dveSMxqZmp7GmiuqbFFnS4NSMh8/e5pUMMSn167x7re+yejlCwpMSGzuElheq9hW725hMZXoHe1l+tEjtY/w6g1sbe5xZ+ElrceH+ad/+l+SC+8x9fkXyjraqZkpBuNKiZkzGXH1drAZi9Da0koyHFV5kA12Bw+/uE4hncbjlgxaGLx6hUgsTiQap+3YGJZ2P3GLxs8++YTLvSPoiQxOXWc7GsDudWLI5JR9ZTQQUhm0kqk5cvxkJbM0lcRgtRFLpRHuRbIXGxwuPC4rk08fKatVIcZPXrpIc1enKi6YnH3B4vY2TlG6azovZudp7+jGqpXxWQ3oe1E82RKWfEnl3Ha/dwlTS5Mq/MgtbRN++hxbNE4pn2I3ESJtKOJsa2f0/a+xnc6xGQjS1dGJLm4H21s0GI2szcwQTqc4/fHH7GUyfPaDH+AWIFozc+zKFXouXSQrWYHysJTNsvp4gvDSqlqLes6dpOnkCAmjCXPZQa5YUsU/zrIRPZdHy2UxWA283FjiR9//K9IrW3SVrFgkU85okClAFQBkzTaSBhPpQlkpco2ZDC0WE93NPqVykyzt9rERTnzrm4SjESJL8/hbWlXxXiFTwCm5sr2Se+yhtBvl0fd/RDiZ5PTvfhPv8QGyuhmj0SYOmKoISJ55pKhS1RBXHVoqCp5KVbHkGQrBKMU8+bKAWwJ+mVjd3FL5juJsEg7vMdjXS5vfp7LYzYZSxSHDaKZUNlFUdu8ldf6axOnlyhg1q1JLLmxvs7S+itNm5dLxE7jk4buUI7izzp3nzzDa7Lx9+S08JhvGbAFdN5HOJMTbk9TWNrf/5u/p1qzEDWZaL19m4OxJwstz7G4sY3M6SOSLuNt7cHX0sJvIMLe6wuDIEI1elzzp83JWCL0IPd1dtLQKaVZWxwiF91heXaGtswuzzcYvP/+Cze0d+nt6OdnSzmizH0spy+q920TmFikbTHScPU+su5PJSASD2UabxU52ZYXVqSds7GzyW3/8x6p4Yjuwi0m30NvXSyabIBzaIZOMElhbpZhKc+b4GfzNHSRDUdLbeyrj1tzkYm5rkZ1kRKk1JYe1tbGd3Z0Q42PjeBrcaBaNX1z7KePeRnKzC4Q3AyrXXQo8uoaHVOFZ0WJSBGPBacaZK5B4MsPC9bsYMgU0t4fzH32AUbVNgcm791ifmuHy5at4R0fUXqvs0FUhU06r5HNvr27S2disikrufvIJD37xC9o9bq6ePqXcNUT962xqVPvyztFhOo+Nkc4VMTllfw6l3W3iDx8RXVnF09aCzdfM1sYOZoOFBq8Xu6+BvdlZZSltHe7Ff/4MBskLtkhRkFkVnIgxsawNCiyVNQDJAjWQjScILK6z+XwJQ1KsgMGiWVTha8lpZSsTw9HZxPilk9icVqy6Ue3XRHmsmWzquTJZkudZM6VYlsjMOksTL7FoOpFcmtnNJSZmn/L7v/dbvHPlkipmTecKuJsaMbkdal6QPGPZc8oYs1jM7O3u8tOff8LZs2dobm9RribGXP5ItOQogK0CyB/+ehOwW08y1INhR4JXCrQWIOjXJxirMM1rJ3kYmFYD244SPH41wVglqL5EuNXArFqWVIWUqPzUoKye5VlD9nSJeALdYlPYjRS2yTdKpItF3KuKFbJRxULI/9cpT+pxlKPux0Gg/ihw8QCc+BsRjFIJKNm/ilSS2VszKXD34aNHtHa0K4tUUTWKWkVIVrm3UoS4D9JXsKWaerIGxtUAfdVyirQSjOlNFrP7heyvY1uyrNSA5Npv9onKSj/cB5orfW+f4Dm8jfeVQ/L7CjYmOeZCML5JPbUPItYAzYpgdl8vUk9AyLlUQOVKnFGNVJC2rJDwBwDHKqhas7p9jUSq5tJVRUXqsiptWgFAK+O75mZWKwKoEGpKL1lHMNb3wXqwu0Z8Ve6TnF+9Duagcuggc1FRNwnxXnNXq4kk6gm1fSB2vy0rCrIKQVYjJoWUeJXvVm2XLwnbVL+oERSvBErqOauCcb4unlCqmGpfUZ+sko7q31UQv6ZSqlcK1SuIDo7FNxGM9QRpPcH4av6quyB1vpW7+iWweh/7rf3+daK9WC0eqbVhDUeWIhWlKhVSsapOqpEcimSsG4+HkX+Hzb1Hzfv1mHL99cl31JREB8mGV6P5SLLrCHas+sGDa12l/0jffR3PrvVipbarKcdemxiEwNkX0NSKISrtKOXZNaKuItypzDeqrOTINfXwdVidGQapvq4T8ryaf44oHhHLd/lz1Ouwtq+Q6nKQN81nX/7G18ZCHaku1yPFOpX5vDqP16xuKanoiBpZdZD02p9X6pWgcqSKi8Rh53/UmidjWhX1HGiOo9q7coVvJhgrbgP7jpCv5ke5/0esB6+KFg404WF9snZ9R42dX4VkPOzeHzZmD46pwz5XI3xr11k/79avDQfntje38ZHd89Uv6teag8epP1Zl/XidLD6K0K0/av0cW/99B49b/5kj97HV9eEwDu7g5990H2rv3d8P7X/a8G/++39Vnpx+oXJB/uRf/Fc0NbqUJV53dye6aZ9g3Fxfw+NyKhWKnJDaZKqJvaAewg8jGOWA29vbuFwunE6n+lyt0qRYrIC9h93Qg6Tfq8aTKocq81up4tJeVS9UFpV9glEusTYZVL7vqwnG1zqAQSaaggK+pbJdrBsxW5hdXGE3kuDC5bfRTFa2gmGm5ufAalH5GVap+MhlFEHU09GpiI/VpRXl4dzZ3an+NksmRlESCg3EtgO8uHNTATq2ss7pt99hKhbk9vw0F9+6iCUa51RHH+uzSzxfWcPT3UdOs1G2msiUkpSTMTptDhKr69hF+eV2U3Y5SGoGlX3X0NGqqlAEyDAXiqTWt5h7OEE8FFH2IAPHj/H45Qyjp07h9/oxFY1KTYLLSbKYIVDOkdY1doNBes0Otu88IfB0CpfdjtHj5MRH72NoaVRVwMZSEVM6zd7iEi6LhaxRI5ZMYxGSNF/GbtHJZOK0dDZjKOfJR8JoxRK7gT0mH07iNDsoWLSKmmJ7j86uHjol18uskZOfdzRRaLCR00pkV7ZZ/uIegbklNpMptnSdy+cv0NfgoRCPKGu/tdAOFpeLkyfP0mhvIPhykWcPHpBOx7E3ebjwvY8x2GzMPphAz5dpcbiILq/glAqxbIpsLq3yrHaCYdJFA52j42gCNJihubcHs99HuZRjZ2uLiTsP0FOVDC2X28PZ999mNxMna9Zoa29RVe/5eByD3ckPf/4pFoeTK++8ryrFzZpZ5Wh6/T4ePbirVDRvvfM2WiGvcliESLDoNrLROPMvnpOIhZGAsEIpz/i5M3h8zQpIM5nsPHv8gGhgXVlqesXG1aixEQlz/J0rtA30qZG/NbeIliko9dj8yxmW11fVYibV3MfPnaFbgG0hnWTxTWVYm3nJ1P0HnL9wEY9u5umd22pT0tTUovKedsjS0ObHJYWYwSjp3TCWlkbOfu8j8g4dTSwosyWy+TJrky+UqrZ3aIh8JEZwaYmS2NaajFga3MRzGVV1nYgl+fzTaxzrG1a2inuRIOlChovvvacUAj/9ySc0NvpUsYLfLyrAnALVh0+O4e/uICH3zmjEYjCz/nKZ9cV1Tp6/iNbk49azCRaXV+hs9DHibSIwP6/6Y6KQwuVrIB/J0jc4TOuJYZZnxKILuob7CWxv4jLbsGVLBBdXMXlc+E+fJiO2YrdvEJGcsUJeZQadPX2WtdV11ldWsJh1vG430b1ddKORRo+bUj5PMJOi5+2rtI8Oq3lNiFXJ65KcvUI8xcbkc8ppsaZNEUvEsbjshNNJTn3wPs42ybSt+MLL/qogSmljWRGVFpNBVbdbsgWSa1s8+uy6IggvfOsD7G4PgaVVbt24QUdfDyfOn8PmsJOOJnh64w5N7gZFFj57Psnxc2fZWVqic3CQ9sFBNLuNX17/QtkAnh0f58GPfoQ5LRlgoqgyoDtdJMtlhi6cx9/bqwhsISImHzykp7OTRm8DLycnGR0eYndrE1OxpJRlLycm1TxpcTVi7/CzU0oxcvokrrYO1r+4w+LTadqbmjE5bHSdPIbB6yIS2CGeTNLSNwCSCWvXyZfySgkr86rLI2RyBWQzFw3YCmYMqbyaN/OZNGuPJ8hMz9OQKWAkT86lE9ZKGB12ZZc0PDRMoVzg5dMnWLM5ZR3Y/u1vYvW3KCJElByupkaMDl1hA9uzyyxcu6dsXqMyB1oMdL5/gZ4z47jcLiySE1ksqcKVWCGF3WbBIer0+1OwsYfD40Yf6ibd7WHPUMBjMGMJpQhPzLLxfA4xxPaO99Fz/iQmu4W82HMmMop81mw6ywvz7MwtYdVttB0fwzc0wFY8TiSWoqe1i3I8q6wLRYlrtJlIG/IYXFZVbGAJp0g+nWLl0UPiZug9c57W0RPkxQbNqbP94hEbDx9j3Eti7e3BNtCPw+kmGI2wFNghEImoDXGTu4l33nuXsk0nn0tis5mJra/z6Cef4kkVlMWvZAB6W1vwjQ1zd/opJZ9bZf3tbmzz9bOXKGyGmHnylJaONvJ2M49X5ukYG8VpcSiFvACTWUORtNmAJlZ/hQInW7rocXh4du0LHty+RbKYx3/2FNenprCaLVw8d5Hz5y8wt7BIPJVSqnmbw0pgZ4dSRmywS8qiVIsluXTsGN0nBrB57ISfTLM9NYfLbKfp2DjWtjaShgI/vP05x04eJzY5j7a1R4vPx+r2JmNXL9IyNqTsfyPbO+QNGrOf/pJULE5Do5fBE8dw9nehSZ9xOsBhJyvKbSF5ZSxncspGdvrzLwjuhnD7msiWyji8jazvBDk1OIw5EiOwvk5bewexZIK87Hs0jY3dHbpHBuk5fYqSVmZGlH1tLTR3tJM3WslG4iw9eIIpmaHRaiOwsaZs7sUa3C8qJU1smR3k80W8djfxYgGjx4XVbleFKfL7e48eYrXbOD48phSEUzfvMNLfx8jJcUWamxsbyUczFAwGdkI7ymI0sbql7EelqKT9wnEaB7qVGiy6tsP1n/6CsyfP0D06yurqGj/9v/5C2c6OjQ2ztRfA6XGqfYavtYXjly4owtuk6YRfLHLzxi1Gz5+io92PphWx+1ysPX7Cy8fP8Ric5DNlpne2mI8G+aM/+S8Y7u5i89kkDQ0uDIkUmUAEl8NDrligaLNw58ljmtvaSKSS9PT2MDA6ytLkFHajhrkkQFAG/8kTPLpzl0Q8w/i5CzSPjlC0aXx+5yYNDgfnTp/DkElTNBQVkWbUrUQ3d5j4xRdq7pHJqKmni/EP3qdkMxFMp4mlRPVnIrMbw2dzEs1E2NxeQ8vmlKX8SM8AxmKZlaUlpR4PpBI0dHcQzGaYWV2hZDZzYXSUEX8T3WYb+ZUNlSVHawPm4R7yNh2j0Yy1YKS4HcIQjrA7Pc3Ki+eYRHlot3P6O99iOZHkyeQUA53deMplArMzHB/oY2trna3dEO/9wR+ysx3k7i9+iU234GhrYeTKRbx93cTSyUq+djrPZ3/+F5BIq2IU3+gA49/+kKhEjUrBgrKLBpNYuqczKvtVCoGShRT3Pvuc7edzWGIZCkLKJuO4nG4y+SLJspFkrqiIu1w0hp5J8+G5M7jMGuG9XULpFMZGL1d/57eVAm/u4QNlHzw+OoansZEXSzNEnBoOXyPzT6bRV8O4vT6OffwejqFusrLfLJnEfVyBc2LRKOpEVRhoFLCkWmmsgIxqZXbZoGwlJSNVspaFWFzb3FbfIVadxUKRgf6+igpNrHHLYj+tSirFrVJFIJRkvRHgogTmvEH4K5Y3tpnf3MTqdihXhF6/n0ZF9D7HLZmMXgeLoSBtXV0Md/WjpXKKgHNaLZSzaYqxOCv3HrD3cgF7ewfNly7Q1N8FBbknZYpGA4mSgYzJynY0xez8EttbW7xz+RJdzT6sRpMiWqPhGB6PW80PosqWB+KtwDazC/N09vSq54z/6X/5X+kdGKC7vQtvKkuHSZwzPATnZylHosjNdvUMYDtxkoVkmlSujL0Mbq3MXmCNl8tzOFpaOXfpMg0NPnaDe8zOzBAKbilStq2lEa9Hnh0dtLZ3ENyNsLMTVIWZQmZ7LDoGcd2QQk6LVeqI0D1e4sUycVE1SEGP2cgnP/kh3/vG+7gNRRKbQbwuL57ubiziNJErY9A1VQyZtJSwSbztXozwyroqpvO1+FUfkn2W7L9KZrmAAAAgAElEQVRXJ2ekogOzZqGhvUPZrUvupaOvi7RdJ5SMszG/zEhzBy0uN3/xf/wZ27MvGWxp5dTwEK1trSwtL6likL18lo6RIVqHBjDZ7OTUOlAiPjfL+s8/wxZPKqcD3eogEk0pglEshZp72tkTt4JUipBuZPTr72Jp8Ko/GXl2sTsoivuQtaKoV8/MpYKYpFTsc+MpsuEUZCQDW2rKLBUg2qaTMUqGZRF/u18V2Yg9b2BpifXlZRVP0NTXRUrmNiEYkzn2Xm4w82gab4Of3XSK7VSUGw/v8rUPvsa3P/4Ip9upit9kLy7RKlLIKWPTbLGQikRwOO1E4xE++cXP8He00jPUR1OTD3NCzJUPfx1FMB6lbqsH8g5+YxV/f63QuaYoPEqhoVzjflOCsYqF1oDyL5/PAVVPhSX4UkPUY6qHKxgrZEYN5KoHkWrgvIAn6hqrUTRSJJFKZ3n4+DFr65vqOUb6va7rnDp1WuVhZ9IpdBVjI47BOZW7LgVvRxGMbwLrD5JLXw3u/WYKRmU1IgiI7L+LRcyS/ww8fjJBS1sbvX19yhlG2aIKKS99+xUYW2dhVgMEVbtWLNeEtKknH6WtDgVKBQBWysn9GJ59a799AvFgX90nZfZpwVcg45vwzhpLV1M/Vskd41EKxpprWJ2bV40wrAdC6wkeuW4pnK/gbBU3s33wtzLvVLiKffVlhYM8zNSw/rPVb6kRUtXu/8oG80sq5rr2q55/zcqw1p6vzruqDxKlW21U1ciPN80TrwOu6qJe2SjW7kdlvthXf1Tmlkrb1OzwakpEwQFfEWGvYqBqBG31aHXk4iuwWt0ng5pPKyRIpV/LcWTeUnaXVUL6VdtX5wF1nvvS7MrcULs/r5p/P46qvu0Om6cqxxU1ZQVbPYyse73dKoSrvP9Vv662TaVwS8ZIVcV20IJUnUzl22qfrXQlmYuMauzK/6uCGiH8lIBF1p19krtGMhx2LfXnfpTKTmFkdUUs9aRJPbj+OvlUs9ysXMBrpP2X2OQvD+gvkzmVYoGDBFdtrB69Bu4T1XIe+6r5OqW+WlTqyTqxHX99bnrTlPNq7Nf2y9UO9op8qrPJPOx7SkcQjLWxe5gSrTJ2D3/VlKg1wrS2jMr3HczyrRWTSJTR/hy2b+1a6+f7MXD7x5XfyVioKdL275mQtxUSSfXtV+NwvzOrJwvFZdYVlCgH5tcLhOrX78Ov9s0EY33/rCeypMmPsuutV/LWj50aj3OQ7Krd59q+Sc1Hap6q9Lfa/Tvs/A9yPq/mu0Pe/NX7BIFRpaCoaidebffa+dS+8iC5+CYi7lfq9weKCOQztbZ4/Vj7tquv74Fq+8rD+3S1zuY1JfvBeeCw81TRAYe91Hy2rxx9dS4H1tfKfLtvvStr11G2xModru5l+J//h/+mPDU9ozaWomBs8XvZ2VpXNoiSoyJVamI9uLK0qFRhomCUDmmx6FWCUXztTYcSjHLyW1tb+Hw+7EJIVQPJX6+YOHxSrb/ZrwaXksjXM7/Gim9w9VVZyKtVxnUbq8rgPXwBPLgo1o5rlNw1sUlVS7DkoBWwO8Q+NsjS8jpvfe1DhE+aXV5hdWsHh8vD6vICA70thHa2aPI0cvHcBSV0efDwEfFEgrfeeguX3aayEI2ZLJZS6f/j7c1i5ErzK79f7PuWEZEZue8rdxbJKpK1dnVX9apuaWRYkmF5RjMYW34YwPCDn/xiwANjXgx5MPYMjIHtGUDQWGqpuzVSd1d3VXVVkSzuyS2Z+75nxr7vYfy/GzczmEW2lgGchQKTjIgb93732+45/3MOqf19pn/1EeXDXWwVI69dfZPNcoG/vP054f5u2qx2ev0hZXNWNdkwedtI5ivkBZhpJDEVcwSrDaypDDax98pkyIsSwW5l4s2r9JwaV/Zt4pMjFqnxJzM8//QGXrtbLVQun4+NwygOn49wuAOXzU0um1cEmqjekpYGFQGiymXsCQG851i9eR9T3UCgv5ehd69S7QxQ89soZdNkl1dZ/fymsukqV43EyhUsol4tVHCZzJTKecYG+jAVchQOogRCQRwjA+xIRb8oPWgo28rU9j7B7i7axoaoGMHosHFYEILOhsflwpnIk3m8SGEvyuzuLj9+9pjf+d3/nAtjI5gtBgwWyFBhbnmFgb5BImJFeRBnU4D4w11C3e10DHQrde2dT7+gsp9k2BtUOTWOWoVyJkmjUaNmNpIyGsgJ2e50Q7lBm82lLFEFJNra26UqDy7lCr2dXeTiKexIdo6R1ZVVMoU8py+cw+FxMrO6hK0jjDEc5Kc3b/CD3/kd1ta2+PzTzxgdHiEkFktWI4lcmtGpMVxWIz5RrVaMNPJV/G4/9UJO5cDgFPuiEiannfWFZfZ2Drh8/nVlq1YrZVi+/5BiIsfk5Cllseod7MHW5qdYLHP7k8843Nzm7TffVuBtuZhXFcqlSgVfe0hZsUl+i/jGizqrnMyQ2N5mf21DqRgHenqIHuyzvrZFNJVlp5zld/7JPyTcP0BmfoFcOqNALXtHkLQQfQaTUouIovDmjZsMtHfSFWzHJpl9W9t8/POfc+rsac69fkVbhM1mHt34koeffUnY6aU70kXw1BAVr41nj58wNTLG1tq6yoiUyc7qcFAxNMhWS4xMTuAPh0hk0tjMZrx2JxuP5lh6PMf5K29Q9Nj5408/YnF9BWupyv/wu79PsG5gb2uN4Egvjq4wtVwZg9mC2WVH2EXZJMgcaLLaMBTKiqB9cuNLhgaHGT17lmqhyOHmlso3kkcqAaSckk3ZqHH3V5+RLeQ5e+a0Ks7IJpNE2sOYjQJMlrB3RDD6/ChUTzLSnE6qqQzb84uUcwV6BgexRjq0++5xKLuyhsuhgGVRMIoyUa/gkkVAyOno3h4dYpXkdivLv8rGNnWXDVNnUKsuE4u6bE6NKbPTTq1UppRI88kPf0LQ5laFEV8+uEve2GArm6RtsJ++yQkaVhuzs7P8zg9+k06Xm/TqmsrqMlZqlETVZ7MRE3XJ6BBtkmVosZNZWuXJ7bv0dURwmM08efSQkZFhNtfXFMFx9srrxNc3iO/vMtgzrCron+6uK4K+u7ePtSfPSW7uMjAwjM/lwtjmVwrwmc8+V5aQ5z74ulLDSfVbWfIEFenUUGRNySIgsOQdNqisH3KwuEFgdIBQd4TE4yfs3riHO1Mk6Her7y37nZh8HhLpLFOnz+Ds7CA+8wxSaWKHUWJmO5limY5AkFg+w9n3ruGfHFL2iuV0jujzVVJr+3R0deOYGOIvb37C1tYmb5+/xLVrb2GIxzHYRL0iSHaDhXvTbN97yrArpKw82187jXW8m6hZso9NWHNVvIki93/2scpdOv3+dWzhANlkgszGHl2eAISCSrFbaZQhWcBgsGCU95iMrMXigpbQ19GLs25WSkWxfFT/WQ0UDTVMpQruWJa9v/gZtc1t4l4zhp4uJt95X9m+5XNJPv/Zn7P76AmmVAHj8ACOqTFV1yhq4ynJS/QGeCTXsrjK97/7PTp6OqkZa5QrRQ4210iubSn1nS0YwDfQjcVqx+RwcOfhA3LVKmdOn8FntFE7TLH68CnGapWKsUHBamCvUuDqt7+F1+sncXBImTpr0T02UoeqqCDodPPG4CjeTJkHP/2FUtNu7+9SCfuVkm/22RylYg2vL8hBLEGpWmNofJj3vvYeU6emMJaKmMRZIJHg6aefKUXumXeu4I4EePLjv8Irk3ylQdloxhGJsJFLs5I8xOPzEMzV8GTKWM0mLA67siYdHB9la2ebernMyOQUC3fuqWyo4bOnKUryWsClMkFLpSrhUAexvV06QpKTLKxDA2MmRyWaYHF+CXegTWUt1hx2nqyucF7cAjJZYnt7aj+VTCYpFAusrq/R2dXJ1fffx9vTTXR+ji/v3mZ4ZJjR19/AHG7XalEzGRrlirIBf3TzFon9A66/dV0R9Y9u3Sbg9hI7OKSzs4t4Jo871M753/o+jVIWk9vJZ5/9ivmZWb7/ne/S2R6iLOSs2agsMw/XNhgdGGZ9bx93pB13R5siC+e+vI+1UKViNRI+N8bYW6+DTRQQDTbWNhWY+d53vqdIgz/+o/9d5dF+5zvf4uBwT2VT1hNpxkdGVR5o5+Q4nkgnjdVN7t2+S8/UBF0TI0q5BQXSsShz0zOErD4KqTLP1tYUiT1xapJvvPY63W4PhXQUo92MZ3IMg8upkV61mhrfNikuqIvSx6Tyk1VOrMFM4ovbGA/jWMIBnm9tYLO7MZttBEPtZKtllQtoMZoYHh7EINmxotb0SV5mQdmnLj2dYWl2nrZQiIkL5/H2dlG0Wrj77BmLq+tEQp1Uc1WCHnGcKOH3Ojg/NEL1MEVscY3Fx88oZPNgNWKVNdxmYiW6z8rBnpp7Oux2fnDpdWyHSQ5X1rAFvVgGOhj52nWlbBLiyiUqwGgUJwayS6tsTj8iUy3gH+xj9MoVEvU6iWyONqeLzOYWHEZxVqvEd/fo6RvAanfy6Rc38HZ0cP6tN1URW8NlxxrwsD43S3RllUDDgFnyvQ+jZKtVJi5fpmNikobNTaNqURmHRocJm9mEsZBn+fFj1teXGRkbVn1z/uEjDte3KJRK7GXT1Lx+zP4Q2WKRslg5l2tKXdnrcHK2M0JAckvrkrFrp+RwYOloZ+7pLNV4gpG+PkIBn7LK38weslJMUDHU6XB4aS9aMNtduMaH6H3tHM4eyTotY7E7FNgumfOVioDnNbwej7I+UwoKAcGa9qjqdwFYxWa+VOb53AKpbA6PP6CKxkZGR4m0d2CzmpQtpsVkUOq1ar6EpWFRdlBVkS7KHFwTxwIJKTdyEEuytL2pWfkWC4yE23EVyizcv4cn4GHqm++SMNd5sriA3+XlzMgkxlxRORXkYjEMpQIOmePTWWz93RgHummI/buQpTJH1RsUDRZSlQaL61usb+6QSsSYGh1ianQQj+SS140qq6xSrih7d6e4G6Qkz9lCPJHA5w+Qzeb58U/+I6PjE9jELnV5CXMyRqOWx2mo41PFnyZyFge9777L/a1dygarKogxVosYLFXawn4e3r/P1Teuk0nneProGf3dvbxx6SJ+jwOzWWw+jeRKebUWPV9eUe4AwfYg1WSKdnmmOExgOUzSKJaxuN0kLBYCk+McGiBdq7G8tkYhm+M3futDIl1efDUTtrqZTKGobN0dVqeau4uyXpkb+MwWrFKIVCsrq3mj1wYFrZjn6Wdfsvl8idGeIfa2D/BLcVomT2h0BNdwP+U2D/FamfjWLm+fu0jA6eBf/9EfIR4LYo86OthPWIpOxWpecpvdLkUsSpGIWUgPYafrFWp7u6z+9COK61u4pIgt0sXm1h7ZTIFgZ4TO8QEWZ59TSKRUhmbN6SAhWdUOB5l6nXOiLJ6aVMUTdSHBlXJJ7BEN1GsV9T0WsYiuNFDh1waryvZWQZsOK/lSHqdTbP6rNFIpFm/f5fH0NOffvs7Y5fNqLpf+KcUejapRzVMmu4e9RFIpwQ9yOZ7MzPDBBx/Q3ddJIp2gvT2sXCzk2lWedKmEUayMfR61Z711+xYuj5vh8VGVXe19tRjx720R9lKMpSngawXw/v8iGE+CaC8lBP8Gi1Q575cRjCdBNAVhNgEwvchbA/WOgc8GJlbWNnjwYJrv/+YPcLo9Cn1++HCaw8MDrr7xulJxGBs1ZfXfaFo0tgKyrd+rA46vAudeBNdeXmz+4mf/fgRjo65l31ZqVS2v0ixKlAbPZ+fo6esl0tmFySK5i5qiTK5RKaKa4Kh+HTpgqZSOTSvXY7WPAMUyvl6u+FFkU0uAnDqWFJwckQytBFsL2HyCHDqir4QQVWqbl+NnXyUmmi5jv4bUOO5/qme+QLqfxM8020CNENIJa0HKZL2Q7xaiVcQHx4X/2vGOQedjpWcr1ifH0185Jui0Pqrfj5ZQM3Xxms2gIEfHIKj++xHx1ZR4tQKyguEfW9A221EvANCPfERqaW1yEvrVSC6t7+r342VtL5/W7XcVhilj7yjDUyOejvPkmt/TVO1pfeeYqFXHOrJF1dRz0p+FdBTiRLeXPibxmu0nBTdHWOnxuFdtqFtXviRbUFc3nuxpqi1P5G/qfz8uznjRblobS1pb6vOf3l5a31ABMU3+vgUYb/m1lTiV42l9TbOblWNp7SwsTTPjTJ9DdQKgxcqxdQ7W7qMOur8c5H+x6EQjqk4SLa+aD1uvV+8zv44g0+bsZmNoraXaTpxrjsiyEwq8Vyopj8hqnVDQCHbdmVmK6PSGP1ZhSz88tuk9ef9fRfTIfNv6c0QwKjK6eX9PHEyRdK9wIHjZeqz+TYoEBHd6xc8xwXjc1+StuuK19WPafKzZ6568f01qVlHgrf1W74fafTruB63tovUXfTxr59FKfLXuO47PR/qVZmV9kgd5NbkmxUKv3jQpgrFZTXWSePvbtp9+7l95f0uWoV40oc/12pxkUmudVmDz8nH1KifJk+Pz6N40f3k1vdzszS023XoBhsrQbWnb1jXh1e37ilY6NoBoKR54scjkZd8lqtavKBgV2XxcGPaV8dYSh3qSHH3lvTnRh151r1/WD181r/06IvZkUZ7hX/7zf9aYfvJMWTf+t3/4T1XV6N7OFt2SyWW2qAxG2TQJIOzzuBTBKD9S5aseXVSQ/MstUmWyE4IxEokoIkducEkeLPTFUd3nr26sXthwNCtctAlA3aqjG6nGS7OaQxs0xx74+jGOq4p+PcF4cjOsclNMDepmo7KDKhbK2I12dtZ22NuP8dq1t1iLRVnb21f2lL2dPcw9e8zqxnPOTI0T9ATxewMqO+MgJcqmOgMDffRKpooAUpUyLrOJSinP4qM77K8uEDa5GR+Z5N7Mcx6vL2P2uent6iaXyuAU4H90gobDzX4qw71H98kXDuhw2Oh3uBjy+AhKDp/RSEY2MO0hwqcmqPvdpGtFlfHnlMVwfZfP/sMPcVpsOOxOTBYrsWyWQ7GeMhjp7uxRdrk9I0Oce+dN6k4r2YqAqGZsBhOmdJGlO9NUcmU6h4YwdIYo+hyUnUZKyRj5hSXyT54TKBswWV0QDtFo81Gv1DCUa0o9GLLb2Xz0GGM6j83roe/Dt/BNjlKzOzCUy+oBwCBWXnYLOaeFRC6jcl5UdWCjoWwq62v77N19QnrngJndbdYaVf7LP/iH9Ep2j7GmKm9ijSLzWxuMjE3gsziwiTKzWqNRyILLhtHcoJFNk46n2XjwDFMsS5fXy+HWOp1iQxQ9oK2rC/eFU8o+MZkr0SjW8WDD0eZnevoBmwsrBANtTF44T1DATlmSK3VWPr1FdGlD5cwNDQ6ozefS3hYFn5PRt6/xswd3KVksODxeVS0u2X6LS0t0D/SSkhwwYx2/x8ZAJEwlkSds8/Ib733AxuKCstp8/dpr1AxVCtUyj588ZXN9mzffeJvewX6q+TQL96eJ7x7y+vU3sQwNUDOJeqqhKo/X55eJ7+4zMXVKKacM8tBYqYFkCNgtilQVgF/sJ6S9zA2x1c3w+JNPoVDkjQ8+JB87ZObL+8yvbFBz2/mdP/h9pTw0O2zK6rNkaShFodUg5HQVh8PNjYd3lYXZt66/q1QZAh5VSkW+vHWLweFhurq7lEWn5A/OPXjE3P0nxDZ38Xv8dJyfZDUVw9EwMtQRUWrQzkgnPb1dGJ12jOE2SlIh7XSqDJG8KEOok9zeIdCwQrqMzecn7bHzr3/0J6SKeSzFMv/F9ffwFSvMPZ5m8o3zdJ0apdHeQSGZUkCzZHPKfNjh8eHAqKyAbU4XmwuLqg1lo2/xuqgUSwxPnMbXHlbtJ9Naqlhk/tkzBoeHiPR0cbixySc/+zlOs5k2j0fllUo1osVqwePxUqvUGBwZJb69w4O7D9R47B0cYPjUJIlinraeCCavk5yhQcWAylMVol/+FPt6mUlXl5e48+WXnDs1xdT4GOQLrC0u4u0IERoZJJtKsbmk9dlQby9Ljx8T3dvn7MQp5m4/YHRgCJvbiymTYWV/m31zg7HrVxTB8smNG6SSKf7gd38Pa6GkChZUgZtYaYsVtFyNZD86HaxvbRLfP2R8cAiXbIitFmX7V0klVNXr9tqamlPaOyKsPHxEdHubsNlLaGwA90gPda9T9UWxgJUM0HwsxdO79wl5JM+rRC6awO32YB/opffCaaVELqcT6vstRguNSoWSRMP43OTyBTZuP2Xh/hOGL5/j4uuXqCUSzP/8E0rbuwQlx8hQVWCzL9LJ0+nHHG7vM9zfR3Rni/72dkKdnWwsb5EqlvC0+dnMxBh64wLuwR7KFhPGhhGPQUoLLILmUrGYKJgN7G1uceunv8BarnLh1BkiPR14utoplgtszy6wdu8xPQ6/IotGX79A+PIppdLOZtK4i1CY3yC2vM7gxBiGzqBSzUiu3eO//piIJ8DQuVPYRzqp+J1YjU5MhToNt4PtTJLPp6eJpTJ0tXcrdZS1IhyFEYcQ3ZUCuWqJoMdDt5B7tx6Snp1n21rFMzHG+KVrfPb5F6wtL1ApxemUjCmLg/CZM5z6xtcpG0Tx5lSPH7lcgfh+lN21Tdx2Bz39vXh8bizGhrKZNOULDHX3kHWYiVw4rR6Gi+WyUhHv7u7z9vW3cBltLHx5j6WHT+iNdBBLJ5T1nDngp2y0cP3Nt7FKUZPdQqJe4uN7t4im4lw8fYqp9h4siSzpxXUOF1eVZfHAlbOELp/n9n/8iI8++pS2UCeDIxN8/PkXSgUiedIfvv8uXcEAIbeTZ/fvYUxmFBHq7PTRPdjFzK9uUE/llAK/bDDhCnfwYHmJ5ege0WSMMWeAdiELjHU6e3tUewwNDzE/O4el0SDg9LCxvILX5+XUhXPM7qyyk01i9jjJp/J0BtrZWF9neLCfUj6Ly2imXiip4qSDwyjh3l66z5/HEgmTLRaUxaPYQ1cSCVVY8fDePSqlAmPDI8QPDhQh19PRQXR3l3Q0TjgQINTZRUpINKeNyOiAAhJqhTwLDx6xv7XF5devYJYCi+cLuGtGlVNcECcCrx9bIEjbyJCyfi+XSmovN/3wIUMjQ/QN9uIOS04eLH38K8rbB/SFIjxdW6FzYhRfJITX42Pm5m2l6i+YGoRPjTB4/owiywXIq9msfHLnFsU6vHXtbf7Pf/G/EgkE+P1/9F8pQuZn/++f4cpXsBuMpDNpTr9+iUCbn5s/+6WYZ2D1+7h4/Q08HW1gl72aibqA3WUT9UyF3UScP/nLn7CyvsrFgVEmwx1YGiWsbQ4m3rtOplxShWHFZv4zAbfKTZUHsVomj9NsVfP6yl//ktL8Kg0hRl1Olbstlo4Oj4fDdJr+/n7WZubo6oxQtZsYePs1gqMD1CsN7KIqzOWJx+J4/D4cbaKstipSYC+V4jCRoSPcRXw3qopBioUUDnOD8e5+XBYn9WSGZ5/d5PbNG8red2B8hHS1zJOFWTUnDIwOkT04oMdqJ728DrmCIksiZ8c5897bGGWPZ7ZRNZioVMvYZa6KpeAwRqFawNTmxSLWvUaDIpQcRsl+zZLd3GL2yy8Ju710nbtAYXmNe9OPCA+Pcubb31JZoZLzuLUwz8L9B+R3tvGbTfT3dJIuFlScwNDpC3i8YZB9oEv2GQawm2gUcpTTSWbuP2BlYV4p/bLxBOuLS3j9fqw+D8uJKE/34tQ9UlBSwmU04hWAMhZH6PJxXwCvyaKpZ9weuk+dpvvsWdaX1vj5n/1IdohEwgFstRL78T3qXjMTkxOYy3XcJRPxYpm286cZuX4VnFour+QnlytlVTApHbsg6jiXQ1nGq6w+KbYUFxb5v1ncY6jUqdQbilys1OqYbQ7WN7dURtLAwABej0s9O+WyGbo7I4RcfuxlLW+mbK5RN1WVWtIiNqlSHCJ2lQJySF56sURjP8r6/Ycqf9VoM+Ea7aX3ykXlfrC1uo61YWC8b4iDtXXu3riJoVbBTEOt/z0XzlJ32xShLw411YYBuy9ExWQlVzUwu7TC6uoquUyS0xMjnJsaVZZOJeGdDEY21tZURqpkraViCbo6IhTyBZVvaTKYWZxf5J13v0Y6HsdSzJLbXScc9JDa2sRVkgJNCxWvn2QozJ2dHUwesXU3qoiCaqPIYH8XhlyOf/9//T/Y7C7+wW/+NpcuXqFezFOXPE/JBKwWSYpqtyvC4taW2gdZvQ4s+Tze9T0Kdx7jj2Zw18Vi3cZKvUTbpQuEL15gdnubncMo40Oj9PaFcNqqNA6S1NJFjF43rmAQCd+Wx4JCuYTZZMCWK7P38Bn5XIZgT4i2ngA7G+tk9xPk4mnsNhehiNht1/F42sjmysqadDOTJuO0kDEbyB7G+e7b7yn07od//qdce/MNRaLXJLdZANaagKI2rLKuFMuq+K6Yl2INA7VKQUVrVGfn2Xk2g6+rA39/nyIts7EUoa4uLIPdxJeXVeFfJBxhZ2efeD5H1WohUSgycvYM/eNjKie9VK8i9nIq21se5sXiTxSNAuNXGmrOEYtUBdObzcopoVarSEgG5mqN5OIy28/nySQSWHxeRi+exdcdUYV3UkgozwUebwCjXIvJTNlspe508T/+T/+cqVNnGJkcIZGKqjxSm8WIQwoiQkHKpTw2q1litcjlsnz8y1+osfad732fnY0NAnLzX/HzchDob84getXxXmWR+soTUKiWZiUn9/MkYHcMHou6rbVCvAUhOnHwVwJGr/jIEej59yAYpSBWgHHBYwSEle+W51PJgN3a3uXTT3/FH/zjf6JUpkJ+S7ajON1cff0KbrdYSZeVq4vMkZLHqIHdX8VX/iaC8QgsbKn8//UA39+PYFQZ1jY7ok7RXa5kjV9ZXWNlbRWv16dUjYJkSTvI72L9KtiSnE/rdRwBpy25ebpETV6Tgqu/qd+2Kl2045/M1WpRkemvNckPDazUiBPB1F75XU1oTe+jWv/SyJgXVUrHR2hycC9RRx3nqcl+T89zlIG/IoYAACAASURBVGM6HQ5FzKo+r/I7tRxC+R7h0HTAWQdAlW2lZMPKuv0S8FP6k6wRSqHXtFNsxfIUIXtCmaLJhDTi4sVxpKsMjyjL5v3X2lv20Lqy6CRoql5vkg76cRWZeoJM0Me/nK+eiXk0JwgJrYg7zblNH2u6fZ/+PpUV2CSzj++G3tc1drE1b1NTATazNJUKRbtOjVzTSetjIk8n9CSWSifh9PuhE1gK62mx7HthHOpsVvPkWl/TAX79/jdRc6oqN7rV4lafM6XYpUnVtJLnzXt3RPCcUNGIwlg/95PEv3afNCWn5nDXdKtT6iwtG1I/PzUKmnO2puA+qjBpIYm03LyTP4oEayX1j66v5fitbdUcEybBROpNgkdXvup9+JUjWHvhhbZuMs0lpRw/Pj9lDatUpMZmLuaxWlrvx8rKXSJBjtajpoWpmuM0pVnzGzW3v+b8oRLGX9EWrWRc62WIa5qA9dq5a0S2fr6vIhiVyvnXqBFPEm162/w6skM/p5PvkXM4eR4aUSzRbdoe7ejyj9ampnuirgZrkmpHx5Y+1TzGC7dU63BHtForEdm6d2j9jL6ets5nfxviqzWz9YX7cWK+PN6vNItEXtEHWwkm/S2t53GSgHrZPTrZh/+G7v7SMXfyWvS//zpFZGs7n1RUtq4Rrb+3fuZvf54yt2tz9EmSTt87fGVdahYxnCxO0PcWr3LOEKxVjcvm0D+5L/nbn/PxO4/6+gkF+ssIX/29x3PFV7/xZDGK4X/7n/9Z4+Hjp0rZJARjR8jPvmQw9nQrglEqH6uVMmKRGvB5lQpHGkDIBGU8KuoeqSJ+SQajfNnWlqghe9SGQxpQwra1ShWzREMcT/4tF3hys31846WFNeZXVyXqk9LxonG8wWuVVL/KIvXkINE7g7khnt5VSiYBRWRz2sBSNrL8dIHtrT0mL1xiPZNkJ5lUAM6poXHyqQQzS/cYHx2mkMxTKtYpS1CXx0PNbMJht3N+fBwPcqwCDrUZqJGvZCnm0gRKRuwmF/c/+Yz5tVUFoJ2/fElt2owWG6lKmYdzcwR6utnf3cHbqOAqFjElU3jKFcHYlM1XxmikV6wz5TwkG8Ss2cnZ6g38hSprd6epVSqEw2E8gQCZbIZHjx6pLIxIMExfbz+hjnb177lyCbvLTbFaw9/VgV3s0mqoh+O11W22Dg5V/km+nINMCtPOLu25Ap5KA1dHF71vXaMWcGmV30Be1HK5LM+/uEklmlQZi2PfeBtLVyd5o1FVt9ZzWexiU+LUbAslC6LN6cYm3tTVBuZKncSzRRY/v0s6lmAlESNy4Sy/8e3vsv/8OaVEjGB3B3PJPQxBH5MXLuKQattEhszGNm6bnUYxi8HnpJRJqurovedL1Pbiyhp4b3MNMzXyyQS9o8N4rl6kHvQpAKhusdEQK5lMhru//BXllT3cBjMjZ08TeW2Kut+hbBmXb08Tm11VxN1I7wCmeIat/T1yTivBMxPcXJzl/soy7X19vHb5ddwOFweSW2Uy8eXt25w6PUko7KFayRPbOaC3LcKV0xcUKJc42OW73/0mC88fk0jFcQcCWJxuegeGsbtdRJcWWHk2qzJkRI0SOXsaQ5uHTKmglHl2JAMzj6ctSLlQ0AhG2Zw26ipjpWI2ULealCWdVKk6DSZKiRQI+ByLY5K+4Pepiup700/xhdq4/O471EtFsqU8dYeFis+qyEZjtoSjZmRndZ3l/R2GxkbpdgWUas7gsmFw2ygIKGa3kc9mcZrETrWi8vLE1i8v5LrDRcVg5sbnX3J5fIrk1jbz0w/xet1YvU4uf+NdnH1dlAQcMZqoVBoYGwaKsRjTn3xCl91LQ/Jm5GEo4Obu9gqjkoGWzpB4NsewJ0DE58UW8mMMOIkZ6/QMDisyc2tjndlHj5TlVWb3ALfdScfoMBa/h4OlVRaXFmh4HVJWxilRYoVCPFuYx+x0KHWoZHYNDQ2pDEHJnHz4xS2lbnUZjMjGM1/LK3sPIdLKmQJXrlzjYGWN5flF5WPfM9CP2eVkcWtDgelesdv12alYBCIyYqxLDqP2p+wFE0lRP83S29NFZ2cnyb0dPv7o5ypz7rWrbxDPpPn85hd0RTp58/VrLD18zO7KGu1tQZYXl4iEQuRjSYYi3aRSaXI+B5e++QF1h5Mf/8WPmJ+b5/TwiFIw2ktFAna7lscr6gizSWWTGX1eHj9+wpNnT7l27TqjpyYpVwoqD0kHNsR6V1TNpf0oT371BemDKMGShbbxQTxjfTQCLgJDvdTlAa3WIL6zpxR/EXeA8u4BlnyFQqFIvt3HhQ/ew2S2svXgMfVMDo/ZqnJRO944C5EAJVEgbx0S39zH39tJKBKmls+y/XyWSjpNpZijajEwduEibm+A3YVVFu49ZaC3l9ThAV3d7UopXE3nCU9NUnWZFXlu9DgVYS/22RaT2D+XqZSruD1eioWSysmTTWcuneTf/st/xfryCt/9ze9x5e1rmGwWXBYb1VgKSwXKuZyyXy64TOpc/CYb1fV9Vj69QyWe4fTbb4Ioo+o1qtk8Ow+ekjiIkjLV6HzzHD2Xz8BeFpJFbJF2UoY608sLrG7tKLthAUdFISvf4/X5lC1cppzHYrepvn+tvZP64QFLqQMMvjbMVm3MeGxmesYieKwG6oUKdrsfc6Adg9mI1eemWK8qO0Sppd4XNf79e+TTac5PTuIzmVm8/xBLNo+pXMPg9zJ2/Q3aB/uoWcws724zu7LMtTffxC62d4USjaysiyaKxTwmqxmLx8fdT79kZGRMZVmKInr0whmerM5TbFQZHhzAiREvZgzZAqmVDexeL+6+EIVakXyuzPLyJvuHKQ7jaZ4vLNMeibC+vkoxm6arzUfI7cBjNnGqZ0Dlv+0XYlz/2pvYi2UWp5/gdLrJlKpsx5Isbm9jFkK6mCO/uk2b0Yw96KFUKzM5Ps5QX78CXe01A+ndfXbWNgj4fQyMjihL2kSloOwlK+UGdrNduR0E2tpIH+ypDGNDvYFR7MXlgcXhYPDiRRyiYLZZefB4mpnnz5WaQJ5z+nq6GOjuppTNkNjdY39tndHuXqqpNH6rHUO5it1sJlMFg8fJ+W++o4ohZK4yZHLU02lufXmLiNuHu1BX5JzH7mArk8A/MYq1vV2RPp2hdg4PDgm0h/BEwiTTCZYW5jFWSkz19RNf21TErAWjIpY84TCxTJJQpJO99XWsLgeOrnZCwwMUclm1jsp+LFsrsWuuclOybZ1e7PkKXW1BLr9xWdmwlRIJUvOrag3LpRO4uyPE93Z5dvOOICzUPS6loA12hLD7XWwvrxBb36Hd6iMdTZExG7H3RPjkzk2lrv1Hv/FbBMw1MoUE9YCbtcVVwkYX+b0k7cODDH77HSoBhyoQkTVL5tR6Pk9xY5ONO/coprK47C5qlQb+7i78IwOkjDW21jd49slNxrp6SeWzdL1+mqHrl0Xii0X6pShTbTYFmmVyaWpuJxmpnnc6SaTz5BJ56vkqEX+IkNeBsV7GIs8spQpWk4VUIs7S4gJ7B7uEQyFFhKwtLih3gbfeehuXTQrgsmzPzbMxO0eumFNFKZLVWDNa6RocUUS9CjVsVLGWKhilCOcwytbGqro3gd5ujBYzdlnrkyl13Ydbm4po2FhZwyn5eL2DLIlyemSCYH+PUjqtzjxl/dFjDIkY5mqJIVEjOiys70dxuNqwGVwYhPwxNrC1eTB6HaRyaVUwVi8UqZcrXH/vfcS74pNf/JKdVAKbKNQ8br54NEem1MAmKqxsisGAj8L6KqZ4nKn2iLIGNZqtpDHQOTVF28iwyqFeeDqnCqrOnZ0gYjaS2NrARJWuYFDlHW6v72IRW+CeDvD51bOIDyMDYjuu8uHLZDJplQMshUENs0lZiwrB2EoyijODkEVGyfRsGJRVKiYLqxsbbG7vMDo6RkdHmJWlJZKJOMPDQ/QHI9hlrFGjaKlQMYo6UrNJlXVcnokkb7UmBJrZRubJczanH9PmcpKvFKm67QxePKvmIHkmONzeZXdjk3AwRDaXIZ6MKRfX8fFxOkcGVS615PJZXF7K5YZUhXCQzBPL5Enn8iqPOHG4y6Wzk3SGA6gyNLeLRC6rVL17O3s4bHbihzGVCSrX3OZvw25zMjc7x/sffJNauYjTWMNYTCv3kOzMLIdPF3E6PPimpphvVLgbO8ToC2iZ7Momtkh30MdER4if/PmPlAV0INiuYi8mR0c4f/oUs88eUSpkcfrcyrLfKZb2Z89gdpoxpVM0pmfZ++mndCQLuBsG0vUaiYAH24UzdF2/xu1nz/AEQowNj2POJknMPmXn0QyFXJHuy2fplMJBcTuxWZQS1ZwvkZlZYUPW3EJOEZkd/WHWN9Yo54sEIhEG334Tq6izpZjBbMVYNUGpxuLaOnWvS9ntbq9scPXiG+pe/N9//O/oGx2ks7+b7v5e/H6/KlqQAIJSpkCbO4DbKs4URWpUsLrMyibVXq2JT62yfhcSVOD7RqFKXcghn1seujEUqiD/ywOZEEU2m3rOFItqmW/EvaEqBcDNZ2ZVNa0lAqlCPilKU2pGixRuasC9ivCQQuBkGlOxxOwXt0hLkZ88nxwmGZmaJDLUr8ZzKn7I44f36R8aZOzceZLJFDWLA5M7wKdf3md2YYWJc6foG+hRqrf4wR7hgI9gwIPJKE4fXmwuu8qfv/HFF6ytr/N7v/t7GvHV+LtnMB4hL38npOXY8agVDPu1YNN/AsHYSmgcAd8tVfZfAen+EwjGk+BZE7FWRY1yHrIemS2aHagUDtTqBhLJDD/72Uf8g9/+z1TRlGACt2/fxu/3MjU5rohFFeupyLoKJnmOUWqLlxdwvwoA1sGxl4FyrwZT/34EoxCqQsZpSnSNkBEb1EwuQy6XV3O+IgGUiqauCtmk2EZXp+kEj/q7yp0sHysYj6xPm6ifDKqXqDSEnBIi7hi81ixWtWuVzcDLFYw6GaVZ+mnv0dvuVUCkAM2abesxwK99Rj78orrohaHStM88Io20AdFUCGokma5C0UkrEQvk8+Kq1MAulsyi5JPnWUUkCrGiFTToAGwrof0V4BUU5igYiAIx9fNvkjPiXHN0T1qUmOqylCJQ0wpp16mB+op8apKSSgzRtKmVf5I5v64sTJtqPh24bZIiOpGlUpmPPisEmUbIaJaeGrGg5U1qBI7eTvq/y/fLPRFSVamnZG5vUadJm6i54ISVnShAdUvGpjizeY1av5EoE+0adYKo+Xc5zpG97LG93ZEC9Igt0HBUaVNxONDH8BEx2HzfMYmo465N20elYm1awOpk2JHda5PEFaLpSOWn9T3tth7nU2puw02SrlVh20IyqsJl3eqw+R3SljKmioUCDoc4HmjtK+NZ7rtwaaLME/JU5jo19luISqUgbaq61Hk1Pyck7avWEq0tWpVoWkaobhnYas2rEeFiyKXNsUd2uc3v+vWERlO22qIo1Y6tqbE1UaZOoGuqTUVoNAU3rWSAItIVgSf+Ws1osuY9ORLpNO+1KjzS7oZyWdLmna+SrSfVV8fziIbzyk5Dm060z+q2rq+ynxVKU1tHvvqjjtFSyKNigfT7pk2jL/3RxtPxG/T3qTEq9r76NTfnYZ0Q0snQo/vaJJL1eLaj4zTnBI3814jao/lJP7bqd63q0Gbritq9qbjVxl3LJej7C22C1F44oSx+2QW/Spyuk+qafe7xOFN9Qv57xQe1+aLFQvcFi9/jcz5ZxHK0pp1Q4L6oxn3xCo7P7YXJ6eX39VUX2vLu4+/Sye3WnOTjdVRr4q/271d0qV/zz632x1/tka1koPb7yTzM5nzZ7Bcvvb/Nuofm9HlE3usFSq9qllflQst5aH3wZeTocVGO3kb6mv/rcqZPtqXhX/0v/13j9r37ygZULFKDATd7u9v0SUW+KFOkqqtSVlW4bX6fqsiVhU86vqo2MmmLr15tpE0m2qItf25ubtLb23tkjyCvSyWNTLoq17BpNaF/Tl8EZbHQN4TymvxdJrua2EM2q0C0WVa7Fcebae3mtnr+atVDWrWzLiHXb2ArG6uzr/I9JuXpXaWoyBblMYqpCEuPZtnc2OX05StspJPsplLYbA5OD44RdLvY2J8nE4+xvbSJ1eoh1D9A3malbLOoCtLTQ0N0KBvEOHarrD6QqZXUg3WgZMBVNLA7t8jz+Xn8kXZGz52hWKuQL5VZ29liY3+Xs9ev4LHZ8ZVq2CTbZGdb2V8ld7axuFyYw2G6z5/DHOlgMxHH1eZXm71iKkOn1YWtqsnRi6UiO7tb5HIZZXeWiUZVLtprF1/DbTLx5OaXZCXTzOUlZzQx/u41Mk4TZbsVs8XJ3uou9WKderlGo1rGRRXDwR6eTAaHbBb7e+k6e0YBpWqCtFop5rOYDA3iezskDg4UedkjeWcWO/mGRFmaMUtotyiQTJCzGhQZJbaktqo4SUqWUZ3le0+Y/uwGuVKJjWySybeu8cH1t1m8dYf0zjah7g7mo7vKjuz6O+/i97SRfDLH848/p8NmU/k/2IxESzkMPo96WA9ZXfRLxls+rRRtcg1Ol4tcm5usw0p37yCBoSFKTrOyplufXSC7sIGrZmRoYgz/1CBFh7bQl2Jp8vtJVZ0e7uigun3A3tYOeep0nz3DnUePeLi4QOfgIIFwh9o4SBVzNp5i9vEzJkaHOfvaFD0DndjsTurVBnajlbwQfGJXW6vw+Mbnqtp4cHKcjrFRTH4/5WSS5zc0UMBpsKhFb/zSRawDXczMzxJLJPE5POTTWc6dv4g/0qHA8oUnTxSp3Dk6pPI06zYzJXlQMBhwSHVgsYS1WmP61pfkE3EmJiYJ9Q/y8P40sa1dvvHhtyiks0w/uINrsIvey6ex+1xUdmMUNw9ZujcNDhtDw8NYU0U8Xi8xQ5m8y0zFYcYd8OEXRZrU32cLykLKI/ZuyjlMU8NO354mt3vAkHzvRx/R1h7E5nVw5t1rNJx2KqKMkQ1S3YDdZKN4GOVgaQGP0aqUh2ank8frKzzZWeOD73+XWrnEL//0h7x/8RI+o5nDvR1FHKXMBt774EOC/jb2lteZu3OPqYFh4nsHqv8JEOvwe+i9cIbFmacksxmG+obIp3OY7XZWdrdVNfnImVMkszlGJydUtqJFMgkXl3E5XOpaqZUom8qqgr4YS1KXfLT+YVKLqyw/n1cPLaNTUwrU3EnEGD19CovHRTJxSDadUvbGvpAoROzUJauzVMLhdlNIiz2sMk+lGD1kY3mJYGenymPLVots7u3gdDro6eiiEktRyRWoFvJkCwVcViv5eELlDOWTaWw9nfSfPyvOwPzwT3/I9vY2719/E3ulSvFwH5NYbhkNZGoVKi47Z65dI9TTRyyeZn93j85IBH97WJF4ktcixJrs3xsFsaY0Uo4mWLj3gOj2Dt1mD/ZQgO1CGvdgN6ffuUapWQVrEtY+V8RqsFLY2iE6v6Smfkt/F5GpcSqZHBt3H1HePqRRLpMxNzj/29+k5HdidruxCMidK2ERCzhRpYv9TKGA3WqmnE2Tl4IPfwCj0CT5KqmtKMFASLNKaxT5/PNPKOeyvPvhBxj9bkWo7q5v46qZ8Dt8quig7nHTsJqwiOoum6VSKLO3vcXju3dI78dUnpxYJo+cnqBLlJdd3VjMNpWLm8lkcAX9pCt5Ap1hZbe7fWua8tIO9lIdezBAo6sNk8+JyWph/9kClVQWd2c7wfPjWLwONu7PUE8WCY8M4BnoZVZItEaDULiD+Znn7G/tKpu77t4elfcqFsDZWpmNnS0a8QN8JhEaefC2tRMM9tHlDLC7soQ5YCIYcmOSfhavMf35A0x+F2fefEOpJMqNGmbJUsql+fFf/AWTg0MERTlVLBM229i490CRMzkaTFx9g+7TUzQcFpYO93g6P8s7X/+6AhZEdSo7DlNdCFsBocVSrc7+2j6xaJyDwwPypSLf+cF3VQGEKLqE6JQnSZfNzt7SCrMPHtEeDjL+xllKpjpWs4Nq3Uw8kePjjz/HbHNyEIuRSMRoVEoMdrZjqVVYX5jn8tRZLp4+T97WoHsgQmxplXuffU62UOIgmWbnIEG4s5ur3/gaVreD6V9+RkOsmIMuRf6IUtfZMOHChLVcp8PlVTZ2YrMoRK7J7VD2cqIsKjmczK+vE7I76O7sori7R3R3j/aOMFnqFAxQAjxdPTh8fkVW/9lf/Airw872zjYFIZGGBrn82gXa2wLKfm5++hGNTJbhzi78Xj+1eILkYZRMvkDn2BDdl88g1IahUlOFOkLu3Ln5BQGHizajjYPFNeU2sV/L4ezqUAUZG0sr+J0e0sm0ymoVi0/Jvbzz8SfKNjvi81HIZhRhIkqczkCn7ALYiUdV7mQyl+Xqh+9j7omwFz3gyec3aTPaMZVqJGslsh4r0UqF/uFRpian2N1YZ2hyVKlbRD36/KefEDBZsDlFIVPH2xFkbmZGVXALwSJzpNibnb9+hY3lVbbmV+hyt3G4c4C7r4vJ737Ik/nn/Mm/+2POdfdzdaCHQi6Bf7RfOQc4qyaSa/tEunvxXZwiY67ijoTVuicKayHky9GoyrUjV8JcM5DPFRh5/RKeU6MqC/Svf/QjOopGLEnJZjMROD3MwFtXEC2ZQWXayRwiaIdBEDTKJpNShJtdHmYXV1laXFcO2W1uPxcmR3FbNcBTWORMPsf2wR6laono4T5uqxW3wUB8dV3Nm72+NkYmxhh7/QI2u4VsIkFdlJG7+yytrpMsVRi78Jqy7BY1k7JILBVwG4wcLqyyub1BeHyQYH8XwWAbtrqB2fsP6WxvV64M6UScZ48e4jJZcdRNPH44S8VgpffMpMqC83qdpOYXKG2sK2v5scsXKNQrzK1tUDLayGequMVutpJVeYu2Nh87yRiR7h5VlJGKprhw4TKBji6ezc6xlkqQs5mY3dpiczeFsW4h6HWQ3FljMOAhs7pEdX+fq6fOUCtXqBpNePt66Zia5OH6GulkgXy8gL3DR6mew5ZMcra9g/r+gbLkNzUM1O0O7CMDPM+lsbr9BB0eRiLtnJkcUxmcqYMD1tdWsFotDA4NEeqMYBUyOJEgmc2q30Oyp7OYlFV5XQA+k4VkJovF5uAgGlO2qUImSQbdzs42mXSaSEeHKpILGO0q/7LuAKOlQb1SUntbq9FCtVzn2cwMc0+f0uPxYkmk6XR7VQb00twMmWwet8ujFOCDp06pQqpffPxLlVnrDwdZ3VynvauDy+++TXJnh51nz9X+oGfqDJ6eAVIVeL62yfZhFLfTjctiJh/dJ2y30t0WoD0SVhbssvcTRVuprKl+ZmZnSMncMjGB2WpTtsyPn87wxrU31LrmqBTwU1XqtKc//5jYzBIuu5uw5JRODjOdjFGyO9V8bq1LtEWNKVFBF7P88M/+lFwDgj19WF1utT8YG+gnfXiA3SCu/0alEm3v6SXS06OeEZzVCqX7j9n+xWcE0nnVn0sWI3tWM97XzuM+Jdnyi5x57QrhYIeyHd26eYODmQUtCuDMCP2vX8DeHVZrmBTp20p1Ug9n2fz8ntrnibVsT3cnm1sb6jOOjhAT77+FeaCdqs1MVdR/ZSPVWJqn96Zp64oQGh5kI5aib3yK9Y11/s2//TeY7RaVXXvu4nkFiIq6oygFVjXobI8oxwVTvUZnwMfYqTFlx28tlijFY0o9Xihk8bg9GDMl5ViB24Vyz6vUlYOJqyuirL1UvpzPS1EUDvKsrB6ENRs3DXM+JhgFapS5U8BuIVtEcaAUIDVRNBpB7GMxEVvdoBpN4qqbyCXLCtROpJOUa2UsDgsmyWtsD1KplZmZnaVmsuIOdjN27hIffXaLRD7PxUsXGJDxks1Slszm7XWqlSIDowP0n50En4udwz2mnz6hTEM9c00N9xMKhY4UF6IskOf340LikwCVDvL9XaEhPafn+HMnSa+XkX66yuBVFeDHoIwORqt/eUExdfJ7ToJd6vUmWdJ6VUdwWBPAFVJMAGZRI/t8Ptra2l5opyOQt0nAiP2xPF/JXi96cMDW5halcplUMqtIRqfTxdvvvKP6Tj6f58aNG/gDPs6fO0O9WkaWJo1grGpkkFIJaWpI3SZSfhf8phVfaSUOX0aO6a/rJNTJO6mBnRq21PpzkpA82UcUCSPrcNP+Tl4X0kEgZoUTNcFrDYSvKwclwbiaMHvTSrAJzjbJG5200ogS/XyamWWvyBLTiErNuvEI6D9y3joujG+FJ1U76eCyjiDqmYavQBRlDL/QQs33y3m+CsTXemcLoK03cPM7hJZQ592SxyRvkXbI5XLKgaWrq0vtW6SdRekl66fCARWYrynXNCKtRTHVJEl0IE/mRoHp5Vz0fiD9SNrkiPDTFXB6Xp/Yyinlde2ITJIxoUjA5v0RMlF+F9xL65PymSbpJO9tqr8kFkZc1hQ5ofE36jxUX9ZtWJttI+5FcjzVrk0lsH6trYST6itSONg8n2Mi4/gc9c/rr2ntXFfj6WgMqWvR2lDry9rvcl7SRxS2qQi2JgFzzA6oM9YJDbkWea+IPo5w02an08BqjbQ8IrFOZHXp+GrreNKIPZ34QcWYyBjT1IrHdrtCgEnT6m0hn2tVy+jWxK14sBxHkVYt2YOa+lBrn/X1DQYHB45INvmsPB8Iziz3QVk0KvJN+y5d6ai1sdYuipyUNlW3XbNA/sq8cpRZ2+wAOrHY5OCOdGpHzJVGJulktBrLzT6lxkGTuNYA7JYZrfV4zffrc4a8S8++VONPG4Sa1bLKnhQl+vE41sfbEdHfSo6qQCqNMD9ee3SCsXk+rRmMOtauk5QvmX/UcqXqJV5C+7Uq+VrmGzU/K08F+a+5HsvrTbJevz7NQli7Xn1cy73SVZLHpLrWMKIMPvppIeh0krl50U3GuylZaraj/j2a/bJ2FN0OWh8zqbQ4Wtg0Z6UTHJW2PmgWtCf5K51Ybs0J1M9TO7bYz2su1d5q3AAAIABJREFUKtq9bO1vrUUfzfm42U76d7aujfrvMq/pbab3a915UmZnPRtWn9PVvKLbJuvn0GwH1aeFtG4qTvUCAr345GQ+nz4uBP9UbXmkytfPv1lFdZQD/OJYeOF4LWS+nIPed09esz6f6uuVKtBrVmkcWeceVW001+OWPqsXPLxwvie/5KiLawVC+n3V8z01JbX+oZbiCjWGNTW5Tg5qDiNaYY2e5/lCwYe0eXMd0fk1KZqS6AqPx6PmW/n5ShHJ0de/WHTSug6ropdaTRVhKLtpNU/JXkbucVO13xx3J+fEF9S5SrGv2XCr+Vb+/D/+xX/f+OLWbUWS/df/9B/T5ndxsLerlFySwaiqHupVZb3n97ppC/i1L63LCTUDbGURbm7+jwa+Cj7VFIxCMOqbPskOKhQKWES9UdGqfaRh9QaXgSC/SzWUNJr8XV8YVQWBUa840qZX6WByMfpCJUSdvsnVz0Xz1be+8D16Q+mLm/ypKqSUzYUZQ3MjLSSXgNyyQbXUTMTW9lheXGXqwkWKNitb0UO1aRvvHyZgs/H8+X32V1epJArYHT7s4XbWS3lMQb96KBuKRDg7OEg1k8JoqhMvpEmXq9jMLsypAhwmqaeyrK6u0DU6SNFiVLY1pjoEfB46ujrAY6VeqRKq2ynuR9l4/gyX2aiskZZ2t8nZLPhHRjGFw9x9+oxgKExfdy/paIK+ji5CgSBGUbDk06ytLRPwuPAKiSrZGxYzIaeL/Wcz7M7M45IsRYMF58AgwfMTPIlusVPI4nL5MRUNBGxeytmiss81lHOUY3tUD/fx+pyc+Y1vkc0XKUazWK12fJEIlYNDalKdKlZZDrMifUzit9ewULNYKSMbUyOVdFaBcTWHlgNorzQwVevUzRaK5SIrT2cpZXOUrCb+5Od/xZk3r/KDb3xIPRrHLDa8VjP7uTT7AjBNnMZvdLB9e5r8yjptYtEhbRpuU7ltFYdULFaxYSI42EchEWXuwX3aTBalIpD2jFbK9PUMMnLlNWqicnCIlaiJ0tYelmoDp9sNDjMlyYETgLxhVNaguVIBT3ubsty0GgSwLClgrVxF2U8FOruwuD3kiyXqVhv3Pv4V+USKjaVlCuU0w1PDXLh+nY6+Piw2O8ZiGUM6y+ynv6J0cKjuedVi5PTb13AP9ak8wMzmLob9OGLfFd3Zxezz0H56nO3oPnsHB9SLVeqlKpeuXsfdHmZnc417n3+ucoMm3rxGQ5RmDhvFSklNatVCSSkYMnv7LD2bIbq3S3dPD1OXL3Hj5m2e3LzDb33jO9jKdXai+7hHe2g7N0quUiS/soUjmiO9tEGhXFSgoLfQwBUMsFbJkHAZlQrrzIXznD11BlI59hZXmX/2nEhfjyIJ2nq7iEi+l9j7/vTnvH3tTXbm5pVVX2igB5PTSsnQoCgAiwChVgfmuhHKJdWnjWILUywp0v7pyhJt/T1KDbi+uc703Tt8/+vfwNhUZ1pMFmWX1SFAlsvF1uwSC7cfcPrcWeKpBDGxaGtrw+v30n7hFLPTD8gdJpjoHmR9dhmn10vdbiVRK9M3OU6uWqFvdFQRwVa7g535BZXD2NfTi8MqNpoCBsHc3YdKxeX1BKjlS2rMGu12nJIzKdlg8tBqtXCwtcX6/WkK+4e4Ix2MXDyPv6+XssVMQR50ZB4uidWdgdjmJnOPHhH2eZk6f15TA9otSjEqmYUqZ6xQUuSnFItI9mUjXyC9f8D8g8eYaw1OXzhPqlTCFQrzkx//hPXNTa5fvkzAZqXd5aSQkQIEB7vZFJ6ebnrPn8Vod1MtN7CKdavMz+Uq2f19FmdncHs9TcCroayIpFDCUC6Ry2SxY8Lm8ykFiCXoZ/S1c6ota7Lnlarjcg1juUp8b19ZWkpmz+nr1xVpKFX61YMUWzfvEz2MMnj5LL6zI5RtJrXWSBGtbF9FSVqSqlNZSAt5xKTWLECxPMyJQkXEAA0zNlEm5IpKyVNqFNiP75IvZhkcG8bmdFJM53nw8U1sqQpekwN/IEjH5DipepHDalFd59L8AvlkkqKM/bpBAbrbuztsHOzi8Hv52vvvK5VpamuHtcUlZZWbKeU5d/UygZ5Oln91C+NOElulwXbsgKitTtJUw2S3Uo6liTh8DHT3KjVgNCoAekIpfkXd0jbYx/3ZZzj8PqbOnmV2ZpYdIYQ6O/GHgkp1PHpqnLmNDWU7NzTYydjYAKG6kXKxgcnqo54s8OUvP8Juq3Lm7UvYwm00tos8v/kEY9DD5KXzWF1OssW8yo1dXFthZWGB77z7NTwNIy6RNWYyLD9+QjGXp2q1MiY2W92dKutp9WCP+w8e8N6HH2K32xTIabTIw7x4CNaVik2A1HShxqO7dwl4vbR5vPR3dyv7LrmpYsdclnwxq1nZ/849fqYKofpPDaisPVkV61UjuztRbt66x/W33qVhNrO+uszMk0ekDvf4wz/8b3j8xec8vveIrq4+hi6dJp2NsSnZgnt7yl4yV6py7vxlTp+/hEuA/J01Pv3xXzHe283V966Sz2fYWV7j2Z0HOGrgqKLsJcUWvKe7i1wxr2yZRaeSMzYwSZZlby/VRIr89gG9Xj/xvT1CkXbmdtbwdHVSMBpIZvM0GiaVFRaNxhkYGuTZ8xllUfm9732HsfFRldslloqldJqtxUVloTs2NkZnoI2HN26QF2L82x9Q9Tu1cWayUI6nlRrJ4LJjNhjJbO8wc+c+Y6cm8U0OYrKYJbZZ7dXMLjelwxjrc4vK/i9kc5Le2cNlkrFlpGZusJOMYrPZ6XK0Y3G42JCcylCQcE8X7cMDGPya2nV3dhFHtoIDK+VCjrrbTtFkInLmDFajiSfT9xk4M47NbsOQyTP9k5/ja4iljYGcqcrY1dfUQ4oU0HicAQ7290nEY5x98yoGp1NlyYp6dEayL8MBznz762ykEvzJv/8P7D+d5+vDg7S77Gq9FIVmLpXm5s8/pTMUwWi3kWpUmHrrCq6QH6vXw8HzeQ7nFqjFYgyPjGLp7KIqbRj0KzXZ4vYG92/d5vvnrpFb3VFkrHOkG2MkqPJaHVJsYBAC3kGxXNKcPOomKsUqpXKD7f04K3uHJIplrE4XVy+cUYraWCLO8uYGZUODfL2Cw+tUZJ/MV45SmfzGJvH5ZeqHCeweJ+/+9vfpmxqlUs6zOzPH6vN5enuHsHV0YAkGMVjtaj+ytbTM4vI8QwN99PUMUE8lsLa5MblsxHZ3VM5yMZ2js70Do9XG3v4eHeEQQZeLx7fukdhPEk3kcfVFOPvWFexuO+Pd3VTW1jmceabWKXs4QGBikorLSxULNlFM5mLE11fIyR7e46Lj/Hlq8TS7WwdkkwV8Hd10X7jIzPoqf/zTv6JuszMxfg6LwYypmmd78RnGTAx/o8L64ydKLerz+jA6nVx6/2sERgZ5vrOF2+ZnfW6LeoeHkq2KNZnklNtH/NEzYgsrSo2XNEDg9OT/x9p7BUeWp9l9v/TewnsPFMp7335Mj+HMaEVJXJEMkQySepMUDD0pQo+SQqE3SiExtKEIkbE0S1EkZ1djt6e7p025LosCUFXw3iOR3hvF9928QBamargrMSOq0UBmXvO/92/uOd85h1epONaCjFMWJPkh4HOxs7FBt0Q62KxUSyUSBwdqW97S2cnE48dqgyq1LheuXyMouXsuI4NRLfi0wFzy6Yx8G1HOCKC8urbKpliE2mzkMhlaw1HNtunq76CjOYJdrGmLYClUqFkkB21JFdYRr4tqLE5/ZyfNY/1MP3/G9qysX72QLVKp1ijVavSOjWD3edhLxlWZ3tLeRqivh+e/+hU7r+bIiMtBcxtdF69QC0d5+GqGg1RavFXwUWOkpZXi7i4ne3sZPHsWa6FATcZhATddLg5SCX579w7xXIZbH35Atlzi8ztfk8xJ8dSY5so7pZ08HkbFIvrufdafvcBhcdB76iSp1gjLkmEdClEpQiFXZC8Rx2+HaCGt6/m0w0HcYqFraJh0OoXbamWsu4u+pmbNi/aHo/WHeCsOeUar1Yjdvcva3Xv4MllcUpAhluRUiZ45QznahD3SxMDoCSUCvcUiOxPPWHs8oRnzbRfG6b92AavfrcVC+UwGr9VObT/N7uNJJe7EljXkD7Mzu0Ayn8Xb3kzHhXEKQafazjrKVTLLm6zcf8rewrLej23DAySjTbScv0C+XOL/+KM/oqW5SWMSBgcGtEhGirRk/lIr/1wOp8ujY+lQUzPjp8eV3NiZnmXm8WOi0SD5eFyz2C0HWYL+EFmXQx11BD7NRFyMvXONUCRCSQB2u4OczJ9KetvrYLGKWo0HfwH5LGgenRCLRQEkBUyqA1CqHtS1Vlkzm20lKbbaYuXFPD5riGquwtr6upIz4SY/52+c19zY6Ud3WV5cBKsTX6SND3/4B0wvrvNP/uX/RV9vP++cPcd4Ryebz5+z/GKKWq2Ip8nPpe++j6WrjYrLRrxc4OH0JE8nnvGtK5d0DjPBX3k2F5XKm/LAjqrD357HZII/jRiRiUkIZvCXeingfgRAm4CjqSJ5m7LMKDI5QiJ/h7h800FoDMzvnpeCN2oLqDZQ+s3l5WWCwSBNotSuK6wMMF1UZAZx5nS5lFwUAH5b1Il37ylA1dXdg2RniVtMb18//oCflBRTuFwsLS/x8OE33Lxxnc72FnLZtK69RMHoEhWvxVDVmBiOzHHJZBK/339YJP4m0vY4UdiIxRwB3kajGN83SOSj6/27FoKNANgRkHoEdhvflQ0eKViO3xMyZivgbarizKy8eqW/HvcxQNkAoYVIeXMOlgFuGvs2AVcTxDSJrjdd/uNg7V/kPlUAsk4CHIpnTDtfHfX/Ei+T465jbYdge524E/xNXMnk3hs7MWYQdeKyIsWCgqMJt1a/Bw8B67rF6xH22XB9Dkkgw9ZZ2ku2b/YtE4TV7ZqWihY5WyFWBOcz8MOsuBvUCT3BDeWeNAoUhHwSl4Kq2pHLyFgulRUwl5/SF2TNaxDPRr+T7xVljnc6VZ2pWKOKK+qKRLEzr+OfqjiVgugGwtEgk+r3ah1cl3MSO3ZdDwqhoC5SBshsEntyjmLrK0SmfFaPRYQSDof2K7W2VPWiTQveC/m8nr9bc5QNkqzeeQxytM50pDNpvX8DwYC2lRAxMnfoMddJNOPePOp7Mo5IG6kVbJ0sVWHJoWpO3jcKVow+2iAKkTWT2nIbfVgKR03MVvYgmaeCBcjxiVuZbFfOWQB0OR6DEDUAbzk/ua+UdKxbO09OTjI+Pq7n7FILYDFpcWrBtRTEyG49bk9DGx4p5eS45Nqac4vRb4yx1ZgzXu8rx7u9+e7xMaHxewZpXO/3h2yT0RaHBO9blGomWXhENB3lXr52cA1FBG8eR4wjbywQMHepmZXmGGcSJWoBLm1+NF69RuA1kMavjZ+mSrTh3jHJusbPHY7m5jhSEwWjQUib96oWKtRJX3U91EZtkCzKPCxlVHULVrP4xLxGjcUtv9Mmhwpf87rU73W57tpXG8kh4z0tSqmTMbLP1dU1IpEIoVDQIH3r11P7Tj1f1yQY3zTXm+r0xjnLvD5KzB+72Uyi/nAtUyf+ZXzT/nloc3v8bGtH6nmTsDZFWXK+9fMyj1GtO4Xokjixt6j7VAVaX5eYlrP6Ny1iM8g8U01rFtVo0Wx9v428jfRBufayL1NRfkhCHjuVxrYS1bXMLW96CZamxR7K4NUV33UF/ttsemXf5vaUYDUzmOVpTdri2KSvd0pNksXEIuqIizKJXrm+MqcYt6xZXGOWLTVkgdbV9NI+xnyaM4pH9B4y+C39/xq6PTkneUaQ8VGKK/r6euvFXDYVkhltdERoHhGWR0Ua5jWW8VyOU1wZZA4zx8EjtwejDbXoRNvDzO3WK2mMa3UFr+zTnKc1C1ia/n/9H/9B7au793G7vfy9v/u3aQr7OYjt0d3dicMqZF0JQflWlhYJ+LyqYDQOv6YTU60m9qhHCsbGAVMqgba2tjSLxHxJo4i1nVjsyFbMRalUm5gPDzKJ6KReLB76zMvvciySraf71GqWowunA4BUs9vsuiAxO6/c9AZ7bzb4UYhmY0WRNIxWLtUJxppO7DUKAlzXpdYemwdrscZDUWRUKpy5dlWzuTLpjBIa8Y1NZp8+YjDaQps7ggg9c04HG7YqWY+djZ0teqLNXBweVeVPtpzl2fxLNlclW85DNZUmsbmJJZ9nK7bLxXdvcurGVW26JoebcuyASj5NoCuCRUDzZIXY2gYT9+5ormBZTHZcDjYlL6lUouwLEsvmcDm8jA0MK6FwEE+SLuYJCbDhsOC01sgd7JPe3ebGhbO0BHxkd7bJra5j3UvQZvNQ9frpfv99nK0RXi7N8sWDewS8Iew4sVtcCqR09vWAVYgKsXdKEG0OM3jtCqtzyyx+I6BvE+MnTrL+ZJK9rQ0uv3cDW1uQLQHNqk6aO3tU6ZmzC8hSwV+rV/7boJJIs/lyHovYwAZDqq4r5Yv0njmLFEX8g//2v+EHP/kJ79+8QSmVxOMQEqHEQTbD5toWZ/tHqW0mmPjkt3jKRRy2GoHmEB2Xz2PraKPmtmnuTalcUTu3QipJOR4nULWz8XiCfLVGe18/pUJVlR+SoZe0lGge7NNKTrEI0SoCyS7x+wzb8qqF3cUl5pfmGDh/kuYTg5SLZXJbB7z67C4tXsMuSjLdnNGwqlYuvv8en//qz7UKaXN1VcmbilzVsJ+RSxc5ce4cve2d2OMppn75CaFyFWetRqpapO/iWRxdbdjEAi+fh2RWF8+L9x7weGqC8x/cpmtkUEkkIR7F1snh9ijYnk+n+eZPf063ZG719mgOVbCnSxeFc3PzSpiODY/w8vkksy+mVQUltkZ5t11VSS3uAM54Fn/BwsX33sHd10ox7OTxiwlcsQye7RTO3SSpZEIBDp/VqQRtYKSXWnuE/WKWzu4eWsPNkMix9vAZu6truP1e8mJtdvoErSdGSaaz/Mkf/zNS+3HNhrxw4TzRthbOXjhPoVJh8uFjcrEEEVG7VlALpooLbC4XX/z2t2zt7nHm8iUuv3MbZyTALz7/hHBzlHdu3aSWylDZ3sfh9oLLqRaadp+PnfVNdtY36BzqZ3ZlSS1+T46M0NzSik2sdNJpaqWa9v9KoUQxm+HJ9BQ7KSGHx1Vl2DvQrw+skum4OjvP/U8/I+L10dneyubOOufOnNE8JbcAXOUqq+ubjJ8/z2Y8RvvwAN0nT5AvFdX6cWFqisXffgX7CapeDydv3aT73GlS8mDj8eoEUMjmtFBgZ22Fh3e/piUa5tbt26q0SMTivJieVmXFiTOncbhlIi7rg4slLfeMTQGt3eUVXBYr65OvKObynLh4icfT0+zH46T29xjt6cElmUJlsVD2sHKwz9i1y/RdOEc1HKaiFo1VvQ7WXJHY6hqP79/H43KqxaIA0cl0kuHhQS5evYpDslNrZXY3tnh8/zHRlhauvvOOEowFw+tE1W0Wsdo62Gd9fxNPwE93tINqqUrWa4V0jpUHz0hm0px/7waO9qiqQqwpySwAVyBELV8kmRDbtTA2UXIVi+TX1pU89vd04Ghvpmx34Kk5KO3FePXNQ2KJPa5+511sEZcetxQiVBJ5lp69xJWTnM9dHd9kLpiYmmQztqs5qslsmo//4Md0dLSR2NnH4/WytrHJV9/cp6mrg0K5pH1d7BC9oiwUoDefp72zHYfHia9m1YzZ6akpdjIJouODuJpCRCJRWuxeohU7ycVNNueXSB4cKOpVlgcmmwVvc4Sq28XJC+cIRMJ8/vkXqtxz+7yk8lmdA9p7uxg/e4H+kVGCEReuaoHdR1Ps7CboOX2OaLSFVw8fEF+eY/z2Bfwj/ZQ289gyFophL+6wKKFTPHn4iHwhRyJ5QGo/Rm+0CUemoLZ1pWyGnv5e2kaHNJvTEQ0roCuZnDPPp/n0V7/h+tXrnD57lqoUlDhtmv8qY4/kRYrt22Jsn1/86leMDw5zafQEEZuTlamXVPJ5BsdGDSVmqaBjcCGdwy6VWF471XSC+F6ccLiZxdllfvWzX+o48x/8jb9BIn7AnU8/oZBO88PvfcyXn36qNn2r8QPWkju4fA5unjpNa3MLC2vrXL1xm+Hhk1hsbj6/+xVzm8s4qlVuX7zI+Piwgrax9S0efvIp+ysbuLHS1yFW5pvkCjm1mxb18H4qQetgHzf/4A9o7hvEWaiw9WSSzelXNIVDfPLFpwxcOs2JG1e4N/Ucjz+kGcEBl18zk2W8m1ucVzL6gw8/wO/zqKpAfheb1EIsxursHFvLK4S8XoI+H2GLlVgyzujlC0y+eEF8P0YkGCaTz3H9g/cIhcPsLCwyOzGJ1+flwkfvqsrNqpl5RnWmKOh3J2dJLW5QSaQoZnNYPHZy1SJ2j0NVWkIGuaw+VdTMp/fxNUf5zvc+1gcYS9BP2VrVOdyRr2LZSbA3+VLVz4HxUapuN/n1XS2saenuYC8VV/KilEnjb4qq00OtWsAeCGBZ2eLV53eJeAKUsVJyO+h59wbW5qhmzsYXlph9/pxy0MPF73xE0eNl+slLfv5P/gWX25rpcbk087NjdEStte89e0wk0qRksFgmDl4+i681gjBGG3/6GQdzCwpgBYe66bt5BYJ+9YlL7O3rvDL18Ck/ufY+xe0DzbZO2mvkPXaKVQvn3r9JaLCLoksEkGIlacddsLD0ZIb5l4sMjJ8h4/Mxl0tREPt0scBsbdaiiIdPn2D3eLC6nTjcTjbXVvBZLbSK9fhBnNzaOpk1Ucdl+ODHPyLc08r66iKleEIz805fvkp0ZIhMWYJsrXixszX1ilcLs3SN9NE/Oqxr+OzikqrFEEWK38Py+iaFrNgDTxFxeGkOBhgZG2ZmcY7N7T26+oY4ce0yRSrMz8/QEQ7SbLcx8/ihZrYnKXPpw49IitrK4VUVe2byEUuTovbPEO3p4cT774HDTSqW5smdx3iibYxcv8H/9i//hFixyLkrV6m4xHpfbCQdfPPZL/GWMtwYHWbh4WP25le5dvEqre0dnHzvXVzNERLxPRGls72TJnxpjJXiPrOPvuF67yDhZJa5+49UAdY6PIi3r5u1dJpmix9/tsr6xoJECfP8yVMK2Yz+8zpFPZZVRZXb6yWWSGqRT6Fc4aMf/JCR29fJUsbrC5DOZrGLYkPKWLRS10JFLOcrZTLptALuUviYL5WoOizEYruMDfbSG47glXqK7Tirk6+Q/JqO0WEtVrN6bJpXaJMiQ69V1azZuXXiL1ewi5pNADcBE10OXD4v/kBAs0o7ujqVLJ9+/JDFmZcsiOvD5RsMXLnB/H6MmbV1ncfFuju5vc1AWxstHi8nBgZx2e2EPV59aCxWqwxcuKAuF/HNDUpWsHvc7MT3+e3XX3Hh6iUt7Ah6vfjiSXJLy1q4KLbM2a09tbtvGRyk1hYlk80yv7rO1NQMe4kUJb+HwY42zgf9OFwOtisVvllcxB4N097Zpev4gZZWvHLv5vL4PH7SqSzd/QOq0pLn3J3nT9l6MYWtkNW1g8wfm8Ui1WCInlOn6R0e02wuu7hwuB3k4/vEZhYoxFKqwBXb6c3FJRwel7qM2Fuiyv9UMxktbLMFfDgrTnKxpBJqFpcdm89NrlbCKcUX61tsPnxObGqGZotYnjtIVcuUxkbp+e631S7/j/7of9di3ffee0+LaErFomZbRiMRlpeWkYLbttZWnbNEtS1uHfIIv/Zwkum79xjr78EuhXJy/yQyquLcqJXJChAhDhVhN+PXLtHU0qRAhzwXyz+32wCZxUFFo0wEAFF+xiA6lLiTrLlymYJUX0mGUz33TNahYtctxVxS3Lm5uMyjOw8JuZuIeJvY297TXNT2rlbO3haCMcfixDfMvZhSNWbf8Cl6T17g0dQs//ef/kwzhYebWznd2Ym7kCO+vU46n6BjbIChW5eptUUoS6GQFH057Pyf//if8J1zZ+jq6tLneHl+l76j1dX1vLfXQM265ZRhs/Xm15sILvmkkT/1lyRdGnLPZBtmAbSCoHVS401H0Ugwvg24+10g9A2qMlPUUM/yMaz4LKpgFIKxublJcRMTBxG3KAXvZHVfH5vk55dffkU6neX7P/mxFlPInSdOT4bapUpWcBqPYXv59ddfq7NVUyRMS3OU4cF+nBr74lJiQxVDlQq5bFYJTtm37rOBHD0OpB4/1yMFQKOipg781gnGtykYfy9Z24D2HwLsJrh/+N7r5KWgRWL/qkD44XnUbSzroGujUsj4k5AsBvD2uxCvqdx4TZBSB5FVt/PGG/cvfJ8c+/YhjnxM9fiGQ3trnzHPRC11D60vjeM01WQCJAputrS0zNjYqEE41bPq7HWSRpRhppDAbDMTDD+uiDBBXQE4TTDfiFUS4NQgrcx/RwSiqO1rSlTJOCFzrShvVYCgRaMGiSZjrcfj1T6qWI/Dq/ODQdYZWKQIGwSLVNJFgG9V5crxGySi+Z4AufIycw1lP0cOaQbnbypNlJQrC2lmtI2cj8yHcs2lf0n7yBgnZL58VsmzugucRclTiB/EFeCWAoAj5aGo8gwyLZFIkE6n8fn9SjCaJLwJlJvtLUCyFPDI+CBgshyj7Fdfam9bV0FKtmuppBiskadpVRJQFTYNOXXmOZp91xR6GKD0EdFqYqtOh53trU1DKSwKJB0zbVrQIGowKbiRMUTOWcgbWTuJUkzLg212vT7yHC1EokFS1pianlJ3CDlWGf/keGX+k/NMptJ6H3R0tCtxLG0k25X2lu/L36TtZE0hfzPubSGJTULr9e7x+/qjec5GUx7hzdqPzDGjgbA5KoB4fYw32/Lw/d+RwBnjy79rPD125IdEgHFvGO8ahLtxLyuJe0iumePR62PZ4fm/zbJTOZej7xhky9Ho1tjvjWMwSda6ElcJzqMxt/E+Nubq18dJo38cFZ383nmg3iCN81Lj5+V4jtRnR5bf5nGd1TAGAAAgAElEQVQWC0a+rEmuSVGFuAWIU8nxee6QBKwTtW86LjM2rvE6HX3OoGCPj49mfzPvKWMcNux3jVzbN1HgUgAkxRDGHNd4XymxLMRagxLfUJoLmS8FIm+elwzbXyEgjZxZtSSu52ia1888kkPisiF71VTcajapqMrrBQONJLaxb0NdeZykNosV3jZ5Hdp4qorUOL/DO/otVQLaDqZ6ryGX1Cw6OJSyvrZTY4wzX0ftZRYQNIwFddJZ2bP6fWQ4atY/02j3W1c4G93HUJML+SnF96IElXFcxmdZ88m8a44Hxlr2aHx40zjUeC8ezbdlvdYul/Nw3jLG1yNbdPOeNvvk6/33sAUO6x70vP7n//6/rN198BCPx8ff/3t/RxWMsb1dzQ5xO11UhNSjyt7ONgGfB5fTqJ4RGxshGoTsk5OXalfzpjcPWiZ6sRWSDDKDdTUmbPG9F0WgxDlL45mdRn7KRCSTn1kBJIO+7E/+JpYcUrdp2LMbE1PjwswgKY2OJvvTKiRl2qUKpmxM4k6nTkTyvsnWmvuSyUb+X/dVKamqRRblAhwoCyw0QU1k6FUeP31CQqzB6tkVonwqp7Jsz87xoxvvUdvPMDUxRVN/Hye++x60hNRKLoCDoEVURgXKTgv3Jp/y4t4krXYj4+DViwnmZ19SssG3/uDHnLh2hUqhzMHLBV5KbmH6gNPXz9BzchycYeafTrDw/BnWQo7FpXklGHNuDwnJIXN56BgYJhZLYinD6NAIbT2dagn0/OVzvYZBhx1nsUBfU5SN5XkckmJTLdETCGqFfLfTT/vgCOGzZ7BGguwtzPPg7l219svlSiCAWrFIpKuN89cuEm4OUC5n1PKyXLUQ2zlg5skU3lCI/r5+Vh8/Z29piWs3r5GzVvjkt5/R0tTOez/8KxTCfvaNJD3aHB6s+ZJasKw8n2byq3vkUxkKVDh36ybDg8MKBqwnDvjjf/HP+ejmba6cP4fNUsUe9mt15cbuHomdA052DbP7fIbViUlCATc2nw1PS5DWvj5sXZ2kygXNRXIEAto57aUS9mSa3MYuzz//ilKxwnvf/pidrV0mHz4h7HaznYhx5uIFJTNezbyis7NDQeZAwE+1UKKvv08XLzOzr+g7dYL2U0MsvHxFlzvMyuMXlGNpooEQO8kEVZ+XjMPC9Y+/zYPHjzSrUfJuFl5Mq02Qv7+H5XSC1f0YY4ND/OjWezQHwlRfzqolao4yKYeV4GCvWvfFNjdUqSpqwLlnT9mJxxi9cp6Wvi6EkS3sx3F7gmqBJecrQOmLX/wGbxViuaySlGdv3SIQDvPrX/85TruT69eva79ZW19VEPrJ1HPc3S1ceP+2EoNbT6ap7aXo6h+g1hLk0fwkmXKeW8PjvPr1l7hjGQXCBVC2Sd6itcbAjcsE5ZhkQLQ5qewesDE1Q3JtS8nO2O4uXgHQ7VZCY8PMLy+zubtDplBk4sVLWjo76Orp5Uc//jH5VJppIRh393EWSxQTSexeF9uZA7Z3dnQhPnbipKpOz7xzU22Z/tWf/Ru+/5Mf0dHaQnJjm0df3KEjEGKwr1dJHY/PT6pUINjWwsmb18lmkpq1JpafUuH96rdfq0qrs7uPfPwAa1gUGzXi2QwWtxsxc86VSgyPjiqARKnC2vwiK7NzeOVBX8DHXJIr164bBRcia61USB4k2TrYZ3ppgfHLFxi5dIF8NoPb4yO5u8fiF1+SXd/AFgoydv0GkYEBsjLuebxarS8zlsMulSkFkqkDHE4b4VAYirA5v8w3X3xFpDnKhdvXFEiX+6CcTPPq7je0ePxExL7V41KLxM27j0gnktiE3NzYIJHJcOHsGbqaItgLeZ0bJLNqO5WgbXgId3sr5VCQol3Sx0S9WFK1gdgaJ2P7SmzG9nYU9MokEwRFwViqkEklabl2Tq1E5yde0drcxsCZc2xsbbKdOGBgcICQWEHmMlj9LjKVLCVrFU9JxmsfCVeFvBR6JHOqznRHgqQqRTw1G4GCVce/oo4nTqw+v46pSqpmcqz+9kvmlxZUCRA+O6bEuahJfCWYvXOPdCbOmVuXsYdcWJ3yYCL/nJDKYrG7NEu2VKrg8fpZnZvjxcRzDg5iXLt5nZ5TY5pFqoOD00Uymebrr77g5LXLdPf3sryywsbKCtsrq1RSGRKb2+QPEiRjoghzMnJynNM3r9I61ItFMp5qVS388csxpEtsPn3B2ss5rIUSpXzOAA0rZXKiUPC41J53/+BA7cvENi0YDWtRh4yy/9nf/Tu4PQFskntqK2CrFdn+9R0eT0wz/uGH9J89Q3ptlQd/+q8J97Rw8lvv4bIGsfhayJfzJDJp5qde6JpgfHxMyfeXz5/hyBZwprIEsWnGa1NXu+ayeiV/SnKYHTYpW2V+YYlnj55x/eoNzQctOW1kHRZqLnFOqGoWa8lm5dcTj3gyPUnI6eL8wDA/eO9bfPqP/znxrW3e/+hDWkcH2Y0fqA2do2pVRbkQHUtPHvP0m4dcvX6LoMvH7NMJtRoVdZ7H59HiJ7GBP/Od77D89R3itSpd50/zcnMBq7VCh9vHV198wYV33yMSbubx3UesLqxqBtbHf/gHRMIBfFLQlEpiLVfxO11szC/y4ukzrJUaYyMjrG2s67wvah/JJYy0Nasi3d/UhtPixpXOU0ukya6uMTP1nOn5V5y8dQVLNMjnD+/T1T/I6so65Uyeje1tOvr7qIqFeK1Ga0sz4yMjqrqy1WoEXC5mnj3HbbHSHmlifuYV7S2tJLc2FBwYOXsafzRKgRrb8QNcoQDnrlxWu1yRZaWXV3nw6ee0NjWRKWZw+py69rHXLHRF2ynHM/gsdva2d4m2RPH2dFKtlZVA3ZydpTnSzPTCKpbWCGulNGcvXVTnBKuMTUEfyZoUcNX0Wiz/8nOW7z0h5PTg6mxjJ5ulspNQ9bbct3mnhfO3rtFxelzJPbFwEEtbq8UOk/NsPJ5UkD+ezVOUQosf/0CwInKxmCrtheTw9bZhHeglb3OQz1b543/4j0gvz3GmqZUuR0DV4d3vXMXf16HzYnY3Tnp/l+YTAxIoiSWdZ/Gnn3Iwv4TL58I33MnA9Ytq0ys5eeLKcO+bB8y9mOXDS9fJbh/gc7hJVotYvW7N5Dtx5SKhwQ5wWrD63Ko8qx7kWJ+cZ352hUvvfYBndITFfJadap7Z6Qn629u4eP4CL16+IpXJcZBMYrVbaYqEcNbKjHa2E6xWSCwvUzo4IB1PsrUbA6eNnf0tzo+PMTw+TkkKgaQtRRlesBDARS2Tp1LOQ8Sr9sjVeJKVz++QXl3F7XFy5qPbFNxuVlc3WXj4gk5XSJXeV3/wbSpNbtL7ezhtTpy+IJvLK+RSabbXV2iLhllbX1JSWlS6PUPDzCytEm5q4/2PPmLz8V2WJ6coFyu4ohEuvPcOto5OdpfWWV3aomv0JP/s579gJZXiuz/8kY5Jsibaz8bJp/Z4+uUn9Ia8XBkcJLe+zZNP73D7wjU8do8WZPQO9rOwvsTs7Aq4Qox+/13KbV5mJie4NDBEpzdIbnmN1blFws3NtJ85xU4sxu70EomFdZrao/T097C5vqbrjtj+rio3rXYbkZZm/NEIEy9fsJNIkBWLzaYmfvCHf42CVt+79JnjIBFXZZo+yoqrizzU159DTGDb6nKqIrVUyuOzWTTiwJMqsPtshqXpWTz+ACduXsPd1QrVHNVSnkIhSzni0RxgZ7rKzK+/wJ4pMnTxoo73n/78Z7qEGhsc5snjR6oc6hkaxB/y8tmXn9E+MMyNj3+MI9JCrFDhz37+C9Y21jh98gRuh5X52RnNWJVjFBv/9kAQpzw0W630Dw4RaW4hGI3Q1Nys1qg7ezucPXeGoeFBQi3NlDNpSosrPP/iC16uLWomX2ekCXfNwt72Nq6Qn5dz80oQ1rAzdPos5779Ac5yiZVPfsPi0hLNp8ZZLRbYLxbp6e/HhYV2f4DZR0/JJxKaa5xIZ7j90bdo7+/HKoWu2RRk4lDIaGaizedhO5NhYm6eG9/+ro7JUkQktG9J8uL8bpwlC7VUTgtXVh48YuPlvK5FTpw/Q2C0D4vbgTUcIGMrkSwXCTpC1MqGpaIqxuQ5V+yIUlme/uZzcisb+PIlvDL/i+I8k2XT72f4ex8zeuY0//bPfkpbVyenz57W51YBVn72059ycnhEIwUquTyXL13W+8wa8JCTqVEsoeNF8ls7eJpCpOdm2J95qbalPafGsQz3UQ1HyVusxMUtoSmkILWQl7KmkfWfkCNKKupTa13BWK82FqLRyFiyUpK2EWDFYgA5tUoVr8uNS4rdRNmDNG+Ova09utp6Se2nmZuaI5XKEG4O09rbQtUuVvNV1qaea8ZpINLG8m6KuxMv2d3ZV+v/cwODNDtsdEeDNEV9eKM+Qv3tEAlQ9LkoOBzka1ZiiRT/z0//jL/1/e9owZAQBqb1pkleNNpAmWCHAlFClL7l9SZCwwSE36ZgfBu4VhejHVaJm+Di/xeC0QR7ft++fkfK0EAw6vfrIKCATdJmLS3N6jBlvAyAV7BFub5SDCzkSjAU5s7d+7R1dHD26lUONjcPFSRCFso4JgppJXdsNnxNUSbu32d+ZoZMOonTaVflctDv49LFC3qdXB6PEiS7Ozu0d3aSlnnrraqKowt1dB3qlo9vIWkN4PLNFqnHgf/X2tO0qzsEUY+yHE0Q0wTlDgFtGbfrIN/RPWZU8ZsvY59mxpNxbEbG2BsIxjqifwQ8H4Hohlrm3y/B+HYC4uj439pZjr1RUdWzATofgtN10FY+KrjA0tKSKo5NZZIWrYoaWlW2xjU7tKZrzFNr2JdJSAm5bZJbghnK9tVVTFUlJvhtYHlG+5exO42sP8Ec5Z+8Z/4zt+F2CTllkG/UrKTSeeyiwLVaFQuUSyDiB1GHSB8wbUTNtlRFSt2q2Txsk6gyLeoaSSb5rAocBFN0GEpF+ZvYyQrOKWSYz+fTPibbkWMwsUl1cbHUDIWjxaIkmLSfz+s3FIu5XD1X1Ci8EIxTtikqZenr5hh5HBSWbTQqQqVdpThRLJLl+ybWKmSfEHtyrEK+yecEF5XtHRUu2HXfpoXscdtVOVdVHNZtZ6XNhGDcWFtVMlGwMsFsJR5Ezl3aQrYvxyAqHrFqlvdk3Gpqaqmr7Axc1zgvQ1QiWE1zS4u2iax9hPCR7YlbQCKZ0M/39vbqtuR8JAZCjknupXQ6w+7ursYD+Lw+HfOOCkaOlEBHhM6bi1gaiTDzfjG69FG/bhxHzH70toKUt5KLSgoaytHjr0bi7Ph7wjuYqiLzXIyf9XGoYoxjRh876ue/b/w+PuYejosqPzucferZoseJQeN3cxuK19eF4UY7HbXzUSbiUf8/oj+N4zb69Nv0pa+3xmsWzccaypzLj7evbF9U+vp3nUeluHJei2mEsDaLFI6uvWFpWdeNvqYENO+Lt875De1ynCAyfzc4E8Ni03xZNTv0za/GNn3t3qqP6cevpcbRvUUd2NgXGsc7cz5szOjTfmoe0hvnuKP58+hjbybnj7eXzLW/L1/QvI9NEZs5f/xFbpPGebrxPn29dY3GN2qoXr+fze80ts9hW5iKZnUiNcYzo5815NIeu4xK9tWMwi8Zc+V+k/FanC5PnTp9bDw42o60UVHypOv92uThzM2b6lMjP9ico+vivXqxUCOpLd87VHYeK5owz8Xcto6j//C/+y9q9755hNfrVwVjSzTI1uaayn6D/oDhVG6pqW2qEIxSsaY+2XUFoyzqHU7JpJMqI0OGb8okZeCWQb+vr+/QL1t2LmHwMsFbLMaiQSZVrUzxeHQClioTmQBkspBtxWKx+iRWwOmy43DYcDpd2uEbpf+ysMhkctrpzaobY0JPqC2IbE8mMdm+XCD5nHkDyO/iJS/fk88ItVgTIlOqQR1yzmVKog6piaWe4dct1dAHogrxeEjnsiQO4sw9ndIsMUcsS/YgiSXoZfS779Bz/pQCv858lf35Fdx2J5HRIda21pj/+jHtNRfj185z54tP2Nxaw9sUxdnUxNlbt/HY3Dz8sz8ns7yKz1bF2urm/b/6E4pVJ5PfPObJ559q7k6tWMAR8JPAStfZCzjaO3E1tbCysc362qbaIJ69dIbWjhYWVxa5dPo0LU4PlliCmSePCfg9dA904wm4ySfiPPjzz2izuWnt7KLideN2OLGn0pRSKeMecrnYTqWQWqx8tcr5a5ex+Z1Y7BWq4icsMYfNrcSzKXJuG25RMSSSlLf3aJGMKAEDvnlIsL2D/ksXiLvt5N1GOLg/W8aeKynQMXv/IUsTU+xsbeMI+vnwR3+Frt4Bpu4+UNtLAfSHw62c6OvVAHqr2K+6nWrHVciV6Ay2kFhcwyfB46JoCzpIFFO4a3YCgQjb+Tyd58/QMjLA+vIKW3PzDEWaWJ6aVmtDSxEGhkZw93SzGd8jb6+RWN9mvGcAW6XK7MyMMelI1pIoWbJJzty6RnNnO8WDBO5oMxtPH7MyO8/IiVN4K1bmJiZp72gnns1i9ftoGR0meGqMx19+wUEuw/DYCBvLq/owWPL7KHg9LOzs8OrlS3xVCzeGRkiurOEoV1SFl6yUGb18kd2dbYrbO5zrHSS1tkl8Z4dgNIQz4lfFgdyrpWSW1nCTsRB1ORUYS29t4pFqPYedQGsroe5u/L19bM/Mad5P39gYNp+PsqXG04cPqNgsjN+4iMXnpFosq2Vj0O5lZ2WNV7OvsLeFOHvpPO4SzH/yBZ5MkbaONvbTB6osq7ldel9JJa0QXJKnlYsnefHwCZV0Bm/NSmJji96WVjIHCc0D2c+k8La38fXLabJuF9/7T/5jPKEQkZYWteAsJ5MU4wcUDmLYKyXtk7MCXgUi+C1OtTIOd3bQfeUcy6kYD5495m/+53+f5OaW5hBOPn1GV7SJcAUWn03hc3s5qBQI9nRw9soVY4EmBSIOm5JBL372GfmVTc1A280kKHsdJAp5VUl2jY/rvSkAzvj5s4ZVkMXKq6kpapUyLU1S+RTC6feqbaycu/RzGVt9HZ3UsmnShQJ2rxtfKIhVJiPJOi0UqR3skVpdUdIvIISuw01N8pvkM1WLWoiIv2GVEhV7lZq9hrUE1pKdWqZAfHNTiSZXU5iqpaxqseT2Lvd/+QnOYgWnxaoPYjannUwyTbS9jZX9fZ6+ekXf0BD/0V/9D8nu7rA9N0PY41ZgS8iKohSc+Ly0dPVgdxljeb6Ux+pxUrWLmEUWaJA5iGMTWzi7G+tOnNkv7xLf2qHrO7dxViyEHX48nb1QKPL5g7scFLLcfvddgg4nc1OT9A70aB5bzWHBFwwpEZpzW7DIw5zYbkv+g6iY7RbsYvuEi8zGPo/vPMDl83H51m19sJQij+zaOmtPnpFKJQkP9tB66RSernaKiQzuYpW9iUk8QQ8WW42XT58TjjZTtFpo6uuhubsbq8etpHVNFPD5vBIbT+/c4+Wjp/zwu98j0t2lRTo2mUPyRSp2B5//5jdEujoYu3BW+5NPgBmpjktm2Jx+yfMv7+GWKlqfm7Mf3iZ6fpztrXXNbxTFjpBFooxRq+VcXsknj8WBLVtQhbUoqiX4PhFPaF7j7Ows0aYoK2JtJosyt5N8tYInGGBoaJSxsXHsVlFyLpF+8op4IkvrxYuE+rqxW6pM/PTfkC2kGXvnJqH2fqrOACV5mE+lWJ6fZ+j0OC6fk3ytiM/lwF2skVtcI/FygaDbrarF6akJqvkS5UKFpANykvFqt5EuFPnwOx/TNjRIrFxgLRPH7nIS8frxFGqawfrJs2+YW12iUihwaXiM71+5yd6LBYrpjNooV9x25jfWaGltI+Ty4i6DvVTmYH2DpRcvGB4copxMsT4zSzgYZH1rQ+firFj/+gNc/ejb1LJ5ygEvnr4OitYSxdQBX/zbPyWdSnL2ylVaWjr4k3/6rwg4/Jx95zon371GVfqYWLe5PFik+rNS02xRURBn5cFYck58HvyiJrVCoVxUBakWO1Vs2GtOtex++eAhPlk85rLYxXJRCkYqBTrGRjRDUzLZtjZ3VHlapIrT7SSbStMUinD53HlV/e1vbquyWkD17dU13r1xi1I+Tz6b5aCa1fMUtUJTdxdNY0PYwgEsfrdmQ2oFtRRh7R3w7NMvsMczWF1WCrYK1kyRsNWN1+EhlkrjjIZYj+2qpXXP2bOaY7o6Nc3cy2lOnT9P0+AgW7kUD6YmGBsepb+jh2IqRdFlwdPVjNVphUSKuV9/SXxqjkDNpvadNbH2O0jpeOloiTB+/RKh3i6WJqfZ2d7CE/CQzaVp8Qcob+7TLPmLlRL78RSpSo2hSxfxN7ew8nyK9MYm1lqFgesXcF84zUoqwe5BlucPnvL0q99wsqODwYhhFTx++wa+jhbxHmH+m2esLC5y8eolgh1N2JujJJ5OsvR8CrfFwsDpcZwCtH7xFYl4ijO3b7GdPmD3IMatdz+kvCPFHF5VAmK3UJT+vLJEOpUgEgjQNjJMdn2T3b0YgWgL/o4unJ09bBcKLIgiUargbVV6O1txOdw8/OaxPrxIZpaALZcunqOUSeKz1bBlU5T2d/HImrRU49GjZ5SzWTqbm+js6SAw0kfVWkXq+LOZEvZUGXfJIBsyFClIxb/bTahsYeqnP6e0tYXNbqHn6llab90kuZ9g8fkcmZ04HZ3t9N+8QIYM/qCH4m6M6a8fsbu4iQMbLS0tZCs5vE1+dg92VbHc0dXN+vI67Z09BJqixA+2WJp+QXr3gKbODoYuX9A86vmFFbY391na2WO3WGDs0mV8Ti8doVackSCzK/MszDyjK+IlvrrIub5+unwRXtx5Svkgi0MCjEtlBgd6SKb2yabylGtOTnx4g/bLp1mZmlKlc+/IGJXdfWbuPcCFnY6BfrbTCfbF4r5i4aCQI9rRqi4pYbU8KuHyuNnY3tQs9NPvv6vrpL2DfTzNUR49eUJTWyeXrt9WIF1ABnkGklxzj9ethJGAlGJdJpZkUpkvL7E3k1c4GsRWK1MTEG9uheWHkwQcXgqlqhYwnL50TouPVmZeaW55+6kRJdZ8NQfphRW9jr7eHqk7p5IvsLu8Sm4vzovnk2rx3tzXRUdvp+blRdu7sfmiRLqH+eK3XzO/sMD3v/ddWtuifHnnSzKlAqPnzmtEQSqdYXthnqRkusdFCZLTIlGP05jnxU59uL+Pd2/coL21mfjenrZZyGZnfWqKks/O+s42GwsLBG3icQIesQfO5xnqGcAjGfCBEJHRYZZevsC6tKyWsgmni5jNxvCFC7S0d6gtasjpZGFqWp81Ry+eI57P4gqHydkc2JxOHKLuFHtoUVtba4QG+tSJ5NnTZwwNDtEaCLEqUQ8zc7pG7hwdoZLOsrO0QktHB7tzyyTmVtUK3tcSJeG1EupsZfDMSSxhn/iqSQC4Fh+IVbHMRbLIclctlJIZfU5QtxCxiqznGxZzBVbEAeDCFcLRML+9+zWjp8fpG+pHEDR5jtzf3sWeK/Dq6QSJ9S0GOrpY39th7PZ1uk+Na96kz+rDki9STuyz+OBrduZnqeYLtI0OM/Dxh1haW8lWJIZRrC/Fx8zIUhJCUa5HqVjA6/Yc5siZwL8B5KlWTd0OZJ2Ew8icUyDfatPCMB14FDgR0NFQN8o+ZidnmZ2YI5XI6/csfquYfuO0FnCJ5V9VcmMrLO4m2UjmsBYr2DNZPrx6hYG2Jqq5BF0DnUQGOrBIMaq9xkGxiM3jx+n0c+eLu0w+neBv/dUfHhYKm+SCgixvsgutE0da7PyWl0lu/C5waxAWb3sdB/gUqFOLQHkQOKpEfxPwcnybpoKxEVQ1//+tQK6pOj22MYW26koPvTaggKcQjK2trZSKecVUBJwX7EM+I5iJ9DVRAu3uH/DVnTucPn2G0dGxuh2o5OUZdl9CRMrnVP2lFfMFvELCiLI5n9PnTLHlf/TgPmOjw1y5fEm3Ie1sqp7k59vsyN4E2pmgntkWZtscAYtHwPPvvmeAdcdBSPndbCtTLWOA140qIIMo1JfeS0aRpvSTRkvQxjy1w+OvWx8aXKMUIrzlXlKliHF8jfegccxGP3vz6+2g8dvuWRPo1VtEAfEjVdFf2g5YXMYEwK9bvJlktkmWyLWS67y8tKQRK+Y+heAW9bR0LZMA0Ew08541FV6NlodqTSnqwrIWGMqcafQ3Q2Wnjmky45UNtYWo1KS9hWA0lTn7+/uUiiV93jHJLbluSr7VM64EJ1RCTgp66/bIAb8fl9tNbH//8ErIfmTsEVWg/BR8UKxf5RhMQlHILMEMhbjS/EjpZ3UlovQdVW6KGkjiBATrsFrV1l/WCU3RJlVVynmKul3wz2RCjq2evWiTc3TpmkEUmfJ96cOCEaRSae3r8ne598TVRgiNdCajmJEo/IRs1Pu/WtXjFctQUVzJS9rDJORkf7v7e4eqPlOIIecrxKbsR/6mlqV1BabpNifHLLiqtk25rOSevCfzvak6N5WSqpq32djb2cLv9xEMhvRz+/t7qiyVlxCLYmcqQLp8T7BaadOm5rYjRWjd0tFUxYpFand3N0WJRpIM9EhEHSe2tzYolgxXOokGSadSSjIKGSmFEHI/SPvt7e0RbWrS8U2ezWTd9jbS/00W3W8ayw77XoPSsHHcPz6vvHUCanjD+I45XhyNI0f7/30EhbhAHQ5xDcSeMfQY5KShe/7/SzCa1sKm6qyRaFWFa73gwzggg1WUP5kWvUa2n3EsqgSuk4fG2HlELsvZmMdsjkd/kXY0zvXtbgeN184kfeQ7phOAuQ4RXEU4BOlTJsFoju9H81AjEXh0TnJugnObBK953CYJfDQvGMrio3HVOHaDEDLtK0VZ/3rxy/F2MAkkQxFn5k6bx1Mnx8w5sX6jaLu/ZV6SsUjbvOF9g+Q1ubYji2GjLcy1W32OPpw3TZLOIM1fyz6sT4u63Qay/uh+eoNVef3ED2j612IAACAASURBVLNFZc1YH4fVxvSYAraxnUwqtHGelt0avx9u+DDL0Th3sfY1numMflg/6MO/1Ld6eA31SjaQ4nXCrp4vKucqNtxvfNXXMmrnXXf8XFiYV3voI4LYiC00686kvxg5vkbfMfrJETFtrtmMQp2jTEjjfjsqQDDXFI2K58a/mferwQE2FE/9L//Df6UEo2Qw/u2/9TdpbQ6zubGK1+MmLOCtgh4W1leW1Y4rFDRUXrKMcmgHMcKI5eFaFrTykoFCBuLV1VWdmGTwl5M05KA19vb2ldD0+0I68ckDrExeUtEjHdUcAGTylZOWyVvekyceAUEkj8cM7hWPbXPQl4WDgGg6wbjd+s+QwBsPyrINqcaR/ckE29HReWiDIL/L9+U78rmKpWo8W5bFEk8WPSWqThtFea6Qm1QsW0pVHFiVtBFSSVQZ+WSBb37+GcmXS3Q3t1CyW/CfHmDk+iV8UpG5l+TpZ3eJBiJ0nxpjK5Mk+2qBaKZAqKeJBw/v0NPbTbillc1EGl9HN+2RDjILG+zNzlMoJnEPRzn17k0KZRtf/vzXzN2/R4vFrpXH3mCIgtNN+5lz7EnGUrSZg2yBndgByyuLbG8tEo36+fa3PuLG6fNYD9I8/dVnmqlkdzsYuXSarpNDWtG6v7FJaXOftaUlcpk0HsnPo0ZIrCFrZezBAFuJJE63n2K2qANtrpRXW0ohYj3OMOM3bmDvaCYn7Sme2rks66J6SecIWyWw0ELTmRMUIkFi0nUFoLZYCRXQzEUkB2d1ja2lJe4/fsSZG1cZvXIRr8PL+qsFpl+8YHJigqGOTqIuNyGXC7fHRSydYDeb0YrisYFRWj0BmsJBMvFdrF4re3tbWPfS+Kwe9gSAeucGzePDvHg2wdT9B5wfHFQlbzAYILF7QKCphfFvvY8lFKCQyzN37zH5nRhjo6ME2tsp5/PElpcNGwyfk3B/N9sb6xS2Y2rZeTC/oA9nruYm/NEQqxtrCvDn8gWtFhUrKhk0/tU//WPaerq5cusmkfZ2XQBnxCNfFls1C0+fPeOXP/1TfvLRR1STKfbX1nURuBuL0dTZpdWlXmp0egPYUjkclTL+kB9H0ENFgEl5wCxWaA1GiMUOqEl1WblIQGxni3mc8oDa08t6LEa0tZ1EOkcinebUxUtEuzpZ39nkN19/wUc/+JhAwKfArHhHl7NFViZfsTD1ir29Xd75zof0D/WrGmv56wd4K1UyuQw7uQTv/uj72NwesjsxKrkydpeo/WqEujtV1SqVe5m9feyFEiG7m+r2PoWNHX2IaT9/hl9NPGHHbuV7/+lfJ5nLaV4jmSydQsTu7rC/tozTUqFQq3Di3AUujpxm5s5jiukcTcMDuE8Osm8t88lXX/A3//CvawFBLpFEsEqZqL1CjO3GtKItL57Xdiv++kO7KDC1IjyXJ7OwxsrjCZzFMp5oCEskwM72Js3t7QS7u7l/756qHb774x9poYYzGGRucpJnE0/x+7x857sfY3E5eSEA/eQ0rdFmzSA4ffE8ncNDINfEUtMHLlGRWgV8LFfJbqyRWZij6HLi7enF3dyCQwj7mhWH1UlB7GHErtduoWat1H3qrTjsXgUOKuUiFo9UI9awyvUTe5hCka35RVVRiirWIn2vUmM/EadnfJwXy8s8m53huz/8AWNDg6y+eMHsw29oCwQ0U1LyIndSKTqHhjh16SIOr4e5Fy9ZW1nBH5Ckpyp9g700t7exPjfH3PNJWr0BXMWKZta1Rpp4nomRjaUY6hqg88pVzVGd310nZ4Xe3h5SK+s8+OUndEejVKpFzUkbvX5F7TY3xaKxAu1tHQreLS3MY2kNKZHncfvJrO4wcechFp+HK7du4fL6qFWKqvAVUs9Wq5KhTO+ls4xcOIc9V+NgYpqFx09o628n0BJm5v4UDq+ffWuF5uF+xi6cx+XyUs4XyErFqdOmxTa//pf/msTMMpcHRokM9eIf7iXQ0UEtW6Bmc3D//n3SlTJXPnyXfLWos3jAasNbgtzyBs+/uoNFXAL8HkYvnyPY0qz5X9srG5w8d56usSGStjIVrwuLTTLKajhKNbU+tok6XgjWao299Q18Hh/FbBZPIEDVZlc1XVEe/t1OLYZ48XJGgQCPs0JiaQ7b6h6lXAV7UyvD169g99hZ/Ow3FNJJIl3dtJ88i6Ozl7X4AfuxGK3hsKq3RWHmbQmTie0TtThIziwxe+cBTeEwfZfOEi9mFJyt5EsUHFaSktNis7GwuMrJU2fpGz/B3N423yy8VFvhM2PjNFkMdetWYp9Hk884iMf40UffotnmJlAW53bJJbXybHGWibkZxk+eYqijl5DDoyS+4BmFvX215U2tr7O/uIAnEmJjaYGquBtYbaRzBfoHhlRNKXaUw6dPkHfUKBzskVldV8vavpFRXr6aZ256nnMnzuJtb6Hr4glCYqPpdJAtSuW6HbvmdxoLSPmpQJXYNlVLSuqWCgXD6qJcwW11qtqjuL/HxN27hEXBksuTjcWUtJQipp6xUQLNzTx8+FBV0Vvb27Q2N+O029V61e/1qStBInZAKpHE7XTS2tLC7u4ezU1Nup6RIoaB968r2fzoN18pwCjEnbO9maGzp7WQoCzHKQ//pZJmf+0/eYlfFHg2ybR1MHBiXLzVVBVrDwXZEZvXznZsTjf2apW9tTXW1lYZGhvDIWuAfI7PfvXnHCxvcPXUOfbiMVwdEcbfvYLX58KWylCcXWX32bQqbyOtneRjSVUg5+xW8mEv3u5W+sfHeVTPJI5EQqSzSbxOB/mtfVqksruQo2KxkbXYcbS1qWLo+Z17lPb2sVUrDFw9R9Pt6yzt7TEzv8bS9AIvv7nDmeFBbl69TjTSpBaO5XJBSZ3V5UXiYoftDVBJJPGFQ6TSYsddxi7XLODXIo+9lTXyshbq72E9GVN75fduvU9mY4dwRweunlaq1hrljT2ef/Elqf19gm4Xw/39LC+tsJ9OE+js4oQUOrS18XB5lVVRcDrs9LW3cmpwgGKuyObWLpWqRZVbAgBduXyRoMeBJZfClkliz2ZwFHJYXF6ezy6w+HiCm2PjdA33U2sNULRVeDm/yNKrJYgXOTV2kuFLZ8h7LJQkezqVx1OusvFiiu3Zl9iLRU6MnsDT0YOjpZMSVrK1KulSDl/QC+UcQY+NYjzGnZ9/RjlZVi61o69X7X97hnppb4mq7aTb4yWbzmANBGgfHkRmodzuAa5Clc2dLdKUsEdDbG3vsLK8hq+lRYsxShYr7rINV1pszexarBQM2Llx9Qz3vvwNEbeHwa5+KokCU48mVWmVzyQ5e3oMu6PKysISVG20jw7iCHjZXFjRdWdTe6tmj/qxUYtnOMikKfgdWiyUzGSJFUqaSS222/tbG0w/e0Zfj6zDmwi1tiAx4cl8jvbuTixSpLC6yoPHE5y+dI3RwUEFt2TtIM8b4rogT0WyLpLnF7EtLVermnkka6/Uxi4utwNvyIPTYWVjboGVqVm6WzvY3tmnYrNz8cY14suLSmb7LTYl9s+/8w6p9S3WN9YIdbTQdmoEq8/F6uIS5b24ZklOPZsgVcjj72mjUshTiWdwuIPgCVJx+omlMrS1t3Pu3GmCzUHW15aoWK30jI5TcXrF5A9LIUMxk+UgHtfcV8nulWIrySkM+rzsrK2ytrhAk6yFsxl1KHCJSqVU4sz1y5rfuPtqFnelgt/lIF1K09ndycHmLp2RdsKBJmY2Nw0Hg3JRLen3ahaeb2xy5YMPOX3mLI/v3sNaKlMu5HD63Fz+3rdIWatMzM2Rr1jJJnJktzfxShZJrarPfNJmtkiQqefPaQ4E6fAHefyzn1Pe3sUt89Tpk6QKOaZnX3Hy2iV8NRvbE69w1iz4myKs5BK4/F7OXriMy+the3NDC6VC3R1UfS4qomKsglcyMDM5nc80VNLtoJiO4/T7KSbS7K5u0TR0gvj2JnNzcwyK+0I4SGx3R5+H29rbtEhzbWZWreO1ICrop+38WdpOj5OtVNSZQYoXKaSZf3Sf9cnnOPIFOoYG6fvgPSxNLeQrFnVUKNcz4wQDEaLQKAo2cnRMYMoAi+pgSc2C3WLXdaXY/EshrdjSyb+wL4DDaj/MJRPPR0mfqdTKYlZDbGWb7F6RckmysW2UPRacPnGoTWNLp/C7fFRrLtYOMnz1dJL83j4dDjttbhc3To1TTcXwBN0UqzlKXhulgId4tUZrbz9t3YN889UDJiee84d/+MND9eJx0shUmByBOibxdJRp9RpwVK/eNv+moPthGfvvJxjlO8dVa/8+CEZz/43qxzeCSkdikNfePiLNDFJGtif3mpABbW2tClGY2xaiQRw2DhIJtQwslCosraxqcef7H3ygpIW6PQmwVasouC/4q1g9C86ixXgCyoqCq1hQZyuxhBGA9GBvh7tf/1bXGeJUJZiNEUljZKwL6dJ4nd6MnBl/fRvBaL5ngL3/bgXj8ftFkTKx0jtUxtR1JdJvzD5isOmHdnNSfWvmlhqY4ZG6x+xLh3ZuhydoXIu3XUcThDvEYA+VKm8Hcn8nBO73NWD9PbXXPAToj6zajHNQ+6+/wFaOPiLDkEEwHimbDEs9IYzsmm0ndoHDQ8O6X82Nkie+ihBuBsElZ2gKDzRT1FS2HBKNxv7k+VoKmuUaij2mtKfkc3m9HuMeEQJSM/kqihkKYaUKlbIRhbSzs6M4Snu7QUgJYSTtbma4Op0OhIQU8k9s8WUMlDlbAHOxKxVRhAgMhNwSojJTj7+R4xGcJRgIquJPntNlnSvOQPL79vY2oVBYXd2cLkP4IO1iiDEsxPb2CQYCii3u7e9p7p+QoEJcCr5pKvj2BfcQV4R6TJSq3q02UsmkHqsBEqPEo9og5wpKKjY3NSt2KccvY7ZsT55JdMyvVpW4E1JSisHMOKh4/IBwOKIFxrINVSpK362TL0K+SdvIccp35FoL+F3IiwdKTUlFGQubW5q1fQ37USF27exs7+h5eD1ebR8ds+vpbLvbW+p6I8cruGo+l1d7d5m7hACUNjUFItLmoiqVIju5B4WIlDHOdJ2Tn48ePVI7bbnXhHCSayzjkDwvWqXQr1Skra2NbCajRbGyVpDrJG0vBKescyLhsLanuNNJzzfu9WM5fG/nMw6JMiNrtX4vG3e0tlsjuXjYs46TFgalZojO68pzvefr/zFtIVWpf/gZc9fGft9c0GFg9MePwZwCNTOvnudnkHqGGli2Z2bqGZ2vfly/d/RoUB82HKN5XubcbZJJRguZ45/x85CjOSREDXXiYXGGOX7p3GjknR8WUZh2k/W1zpvH4oZ1Qr1xzU0auaYNqtMG+1WrRcaa+pxhsTA3N0skHNH+YVi31797eF3N86qPx/WB32wLU5B1RMwZqkezCON3PD0b1IAmoWqWpSgZpP32TYUqDdtsVKCZRO7xMfhwPntb0cuxee5YnqXR14+sPRsJTXNdqtaoGlBp2klLMUqdlDTnsfq822hvatyHJhXY6Cn6hit9eFzmPWXs7Pe6KpguB42FQPX86np3PiJWtQNJ3zEszo9nNB72lsZ+c0iU1nNZ5RrUSV/jdF8vknrNOl1UpXXLWHNOnZmZYbRe2KOFAfX1h9nXlQzXXOD63F0/v8bfD4uwGmxyD4nSxnm6PmAcFoDVr4/BARqvw/xN0y73H/1P/3Xt3oOHWKx2/sZf/2s0R4NaYSL2bEG/X5vN5XKwtryE2+XA7/XqRCC5Fn6/VycCySkplMT/WqT0hu2p/E3y26SarqOjQ6sqDVbVopOPzxcgHI7qxLSzs6vWElKRJEoSWfDK32Wil0lAJjmZGHWxInZZh51e/td4WJB/MuGJN61Ohna7TiQyQRm+7GmddKTiQAhG2WZnZ6e+Z0r4TYJR8/SkuliyrAS8qkC+mMficagqplqrUMrmcBQr+GTiE2sFCZt1uyhXbSSWtlh/NEVHOEr7SD8H9hLTa4uEwlG8JSsLT6YZGRrD2RRmfmsdfyxOJJ2mSJ6ZhVeMDA2TLVfoGjmBr72H/e04zkyFsFgxea3YBiP4B7u5+5s7TN29jy0WZyQcJWx1GDaAwTDDl6+SFqub1jZ201nc4RBLK4ssLk1x8eJJZl+84tr4WTocfh7/4lPs+TKZYp7m0T7OfHQLfAYg6q5AYnePSjJFbXeP/dlZykJihXxU3Q596C7kKgSdfvwOuX5p9tNxqg47NZub0+++g7df8vykcsVGOZHg3s9+gSubVwslyRTr/egmrv4uMjJ41yw4s0Vc6ZIqnbY21ogEfGxtbbKR3OfmDz/GFg5SyRQoxXO8ejHD5MwLPvj2+2zMzNLuDTBw+jT5gxhrsT02E3FOXbhIOBBSALWaT0OlwPKzp+TmVonavSTKFVovnSNyeoxUJkv6IE7I5aBqkxydMrlEGo+Q1r0dVCxWJR+WJ16yvbzKqcsXCLS3sfFyho2JaeyVKh3DvUT6uph4+EDVIN3uIDurG4Q72tgqZ2k9NawqEouQrlhZfzWHrWYlvrnN9PNJBvr6GRwZ5f9l7b1+I8vWLL9feO/IiKD3Nkmm91lVectk1fWmu29bdUvo0WCgB0GQ/gQBgqAXoR8GGj0JetCoW62Z7p7r7y3v0zsy6b0ngwzvvfDtw5OMZGXexjQUhUKSjIhj9jlnm7W+tVaws0MpEFztbVQcTrJiT1Eq88t/+hmpwwg/+c53ONjZ4dnTSdpa2jDUjWRzGRKJKMmtHQxi4VipEGht5vo7b9A3MqjIB8mHtAlRMjuvqa7EniIYoCxWXNUaJqebucUlWrq7yBTLJLJZLl6/js3jYXJ+jrm1FX70R3+oqu9d5ZrKpoklEnzwn36J3+LAa3Mo0OLa1StYhDzcj1CIRNjb31HPib+tlfZwG6uPZ8hEk0j8d9Fp4fqPv0epyanAT4n/EuKulsyRXFhVVp21TJ7Q2XHu726xkM9AwI/F4eLK2Qt0+QMEHU6iczOsTz2lKiCZKDJOjTHU1MnSVw+pFMrk7BaKHU1ETBXSlTJ/+J3vYzValfqtYjVRpIKFCoZySU3sbSI9KpQxuFwUiwVqFiN7m1scLq/R5vWyN7uoAPNQOKSAqEo+z+Onk3T09iJRlzIh0exPnJQqZbW4qItlx+iIsu0Q65no/j7R/T1MBpOy9egZGaJDrAENNaU0kz5MlLwByR/NF1j79HNiqyvExEr49ASDVy5j8QWoiuW05EFWauq6m/TMWoNMLuVeNpO3GKm5LEpRZSqWVFaeQfWZRmpmg6r8k30YipJ9VFaqhpLdzs9//Uuy5TI/+YOf4JR+vFRSyiRbpUIpHqPqdCmlqaetVallcVpZmpljb2Vd9VuZw6iqtGkZHFR2X0tLC4oEScRiCryURYuATQG3n5b2LlztHeCxk7YbyZvrqrLemMiQXt1ShGRic1Nlv3VevUAsHmPq89s4K3D27AWcuTL3v/wCY3uAsVtvqIzTeqZMIStgpgVPU5Oy/8IEyeg++UQcs1gJFAq4WsO4JZs0mmHx86/JCEnX6mPgzDipjRgWWZC1BhSQKRlL1YMUS4+fcXB4oEDfSDLK/uo6Z0JdGA5SxJxGBr97U1lbSkZnLp3n0dOnzK6t8L2/+KlqJxmwxTbbXahhKlbI7EcUmeIKNuOw28ntH7AxNUd695DB0VFCY0MUmx0UPFLoUVfjk00UqrKgNBgp5wvYrDbWZ2YpJdIkIoecOX8ep8eHUfKMxErDYaVqtRBLxMll05TShzz89EOyixs4DHb8oXZOXbrA6sYym1NPVE5XXnIVO7px9vVRCTcTCAbpbA4qe85SMUfNblLKwejCCvWdKNZihWBXG7aBLuou8ZzUgDCxQq0I0FE18MUHnxFqCqvM0WStwr2FGfLFIv3dfXT4g4SkyjWXJZlJcv/+Xd68ehWvxc7e/AK5RJKO/l72DUWWDvbo7uyh1elXamV5dsxuG5VcRh2fQRbFYpcTamb6y885SKdU/yYEVbA5xL3Pb5M8jCmAzWwz8d63b1HY2VeK8f7RUT775Av8Lj/D3UNEy3lGbr2Ov6VZI2xNQt5rBQDiaiBWLwLOCXEn/aBUDisiryQVtlrOiUyuRe1qrdZJ7ezgdNgox2JMfvo5xNMEXV6lTukcGmBmZYVYJq2IxVN9A8qyeHFxQXnyv/76G2xvbanKZ5vdRu/AINl8jkj0QGVvBltaCEwMsb26zvaTefWsdQwNsbC9Sa5W5c333qMqudYWIxablf2ZBRY/v0eT3UEqm8bR0szZd9+kaDUpMlXGK6lolxwUAU2k8ltZDSVTCkCRfkWs4qc++5rd6SXGB4ZJ14q4+9voODuI3WIiu7nL4ZNZvBWUfard4sBRgZ2dHcJnxpjbXmF2b4t3v/89lZNTK5Q0m/p6VYHuxaUVDhaXcFCjJBb7bi/BiVOqQGV7fp7I8gous5AyHgpuJ3W3H58nyBe//ZS5hw8Y6Orkj//0T9jf2MJpdxLs7cDUGaLiNFBJpIk/mSM2OY/DZGG7JESjFBXlaHZ7yUWTSgEnNq4ZY431aETNZ9+5eF05LPSdm6D1zYuUBNtZ3uXJh59QzudwWCy0t7SwubmlAfM2ByPXr9E8PsEnzybZzGXVnGm8tYPx9k7S8gy7vcRSGbb2ImSKeXr6umgN+CAVo7q3R3xxkbLkpZ86RRQTTz/4DHcmT3dfJz2Xz2AIeXl85z6HG/tUsmWGzk4w8fZr5O0SyVjHIkVcUsxTSRNdXyU+t0R9PYrX6qPr8lUsIwPsUiRVzNPq9WKOJrEbitjtJnanFliYWlSFVx2DAyRzGfa2Nrl+4SKfv/8hPo9HkTm2liBnX7uuVKrWfBXiGXa2t/jiwW1ihYwq4PLYXfhbwrhCQTr7B7Dma8x/+ZDlhVXl8lAqpTh3ZoSHj28rS27JIj01NM7Cszn8Hg/xaIThkT46z42wev8B6WgKu1T3FwrYqgasTqeyy5Y1gd9iJ78VoaOvB+dQJ+lqgWS5hMkfIhxuV8B5vVBgZ3VFEXEOydtOplhfWVVkaGd/Pya3m87RYeZW15l8NMVbb72pCoZUdo/JoNxfdEtNg8lIIh5XC7DmYDOlSJzpj74iW8zi72ulpbdDVf1nDpPY7E4SsSQ2p5NQc4iDmVlW7z9WynZfMETP8JByvojlksohYvSNy+QNVR7dvoepUGagtROr3c7c2ioH+TSHi2v02H0YzA4SpRrtA8N0DA5RMRvoHezF7XcpRxjJr5ZSSflctSzPo0EVxy2urOBvkjw3uwJypQ38LgedHe1sLC2yvb5KU8BLR2cHJlFvS/azy6UUDVtTz5R1anPQx/rBBs0tQaVe7Qy04nMESKZylIsFLA4TuXqdos3Bg6UVchj58R/8ITtiGV4o4BWy1makfWKYnWKaJytL1CsW6uky7mqV/mAIm/J/rNE9Nkq5XuX+7a+oZ/MEJY96YwdDLEbFYSd86QJNfV1sxPdpHunBKiq+wwSWmqgsXWQVpW7Ea3OTWtlgUpTlzQHGXruKtSNM1SJ5XVVcVjfVRAaTZC4mE+zsbSsFpctiI3MQJZcrYLLZ2d7cIujz4zRLMUmNQ8njzaSYGB9TBZzSxlIMKdbiAVH9XrpA3m7FJM5BpbpSJHscFvJ7O0Tm5rDnSzR392Lv6AC7i1LVoGxhRdkuhYNaNpdUgms5UhqxokFOskaVZtLALAM2s5VSRQKyDeQKWWLRmAL028OthJQaxqTlcRlN6rslWf9W8pAtYxea3uCgVINkKYfFIaRKgXw8RltXL6lknsmVDe4/m8VVq9AmBcpT03TY7XR7vPjsUpSTpWQ3krOZqHjcjN94jWBnD7s7+3z+5Zf8+E/eU2t5Le5ElIkadKE7Fj1XgR0BugqYeQ5UfhNsUlBQA+D5AsH4ezIYZT+NllAa0SYgY6OC8SiLSFld/X6bsmPsoiE3SooRft8x6MhWw2k9h/6U8kNsEWvKqUIjGFsU2KVjG3I/LiwssrO7h9XmwCXWjB4vff39eH0+RdgIYSFAlCjPhJQRK3mVbCBFU6IYkue7VkNU3aV8VgMQ1XFDJhVnZvoZFpOZU2OnFHZULpbUvaXTbQqjOaqI1zDCFy3FGpV9OnlwEnDTKur/eYKxcfvaz/q+dWD5GARXlf0N7avnWTUSjI3HoYjYl6hfdKXgc5nQS/DOF4ntI0BOqRIEGH6V9eLvRfNfgZ8fKxj049HVBppZ8n/eS4OLjzJaj8h5HXOTc5L7RwjGgYGBY8s3uVZVTTmhf1bLCDvOLG0kgnWQU1TiMl+WdhbCSsfyZEwREYCexyr4oE7CCVgt2Ieseba2txV51ynOMbKmVzmCZRLJhIqdEYIvrvIMtXW5AK2yXdmfIqXicYU1KoKxXFGEpSZuEGcYDYeUtbIcm+CF8p4QUxK3IESbkEnykjYRgk7+FVBditJlfixF+KKYE0JCtiUv+V3INsE7ZX/yDAvZJ2SeHL+0TSqVVPsXFZV8Tv7XLFjrijB1u9xq7JXiQnErEUyn8RkTIk2ORzsXrWhC9isYqfy8u7ur5vRafqEmztDtZtukgFQirhRRKfEA+SPVm1j2VVV/I9d2b29ftWEg4FeZnHIOci6aIrOs+ikpZhZ8WakZzWZ1fZX1q8t1RFKmCYdb1LXJZjOqnUvlCh7BPmqaikyujdxT0oby+8zMtJpDyb7lnFWRl6y3qmXMUkCWTtHZ0aGus7jh+Y8yGKUddGGJHKsW+aX1bOp+13NHn/cQLy9gUe3ZoIJ/Tv4c4dJ6tqP+d71/UvovRfIcW4XqJJ66dkdDiX4dj0m6Y8Xui8/3i7mM2lN+vH3ddvSYaFRHcpTdJ8pg6YOOlJG6uPCYhTxWl+mU4Eu9JjVS7Ziw09pT/11FjTWo6DSCRv/OESHXWADxgvr6SMn3/DvHxUHaNhqUfg1kycne7njsf3VWZuM10a+bxkvIfazxC1LQI/eN3HvyLOpzBf270aLGGQAAIABJREFU0t5qPiBZXkdzr8Z20ccDbfvHBTba9dbJ1hfvOVW8ocaMo20+p3aOx7aX9e4vqB0b7DK1edXR9TkxJr9Kvahvv7F/aSTGTtrMNn5OtwOVz+jH9LzIp4HUO27DY8LtZOHQNwqJTpy4LmjTn2N9n69yVXjZnEQ/Dp0Mbjwu/Z6TqL/Ge/zlo+uL80ItGlC7ZtrzoGUM6+OjVh90Qv0o+bda4qgu/GVhfp6hoaHn7gh6EY/mxHB0DykngaNx/0jaqD4nSvyjrGOtJzi6654f0/HcV82BG/pBndB/sWihQRmr3+9/8z/+t/Xbd+/h8fr5r//Vf0VzwEMiEVPqRAG0mpsC1GsVldMhAd9iHyT+4KJoE0tIIezkwsniW6rYtM4fJXs/jEYJBUMqR04aTx5KGbSFLBIyUhauQiiKD7YMaPK+EFQyUMh7yuKjVlODvgwkmjc6avAQwF4+r4Xaa5NOXU4vN4oMhDKYa37sNqLRmJoINBKMclyNHuryffmMsghQCg9JDDEqNYhaWAh4prIqFHOAUUgzaXZlnWigKg++0UwxlVPg/LRYLvb2cu7mDQWeSW5PIZ0jvh9V9kPJXI5oPEY70FKpUMmkleXq0Ogw7rZWwiNDmJqbFXEw8+gZuURGVXc525tJlfM8unOXU719jPf0ErI5yEYO1WI5n82rSkWx7TNL2HEup65BqpDl6d4q3/rhe2ytrnPv06/o8DTR29RCJhJVk4vTN67SMtpP3Wag7rSofCVBSc0VKG/t8+CXv8GeyeF12kkVsxg8TsoWM6cvXMIXaie+vMnioyl8DpeqPi757QqMdTb7FTg3+ZuPaSpLlXpdgSPlZheu8X7ax4aVWsKYLrB25wGVeIZ8JktRlKOGKtsHO/SMDXHxnTepNzVxsLLFsy8fkIpn2djZ4tzV88qurRJLMDo0RCKVxNQcwNHdQatYzVXKSs3nqENue5u1u3exxeO4DAZlNdQ8MY7v9LiymzI1NWuDgrD/8vDLBFbCv8UG2OGkXqoo2xmxTTI5HdhKsPjxbSpLm9QE6G310j7ey/L6Aq0GK7ZsFbsvxGG9RjHgpPvSGWpuu1IXSX7Swy+/5mB3j3gkQmRrm7evv0YunlTP01pkjys/+S6tE6eIFvKYDFZ21zb5t//r3yhbmlBbC+fOnaNDCMaCVn2aSSTJRaLkkmnuTj9hcmMJc9BDc0CsQo2MdHeDqGVkQliq0docZvSdm5i9buoF6cLk+cljaW0mXc5SMkqRgR1j3cT9O49IZQrceu87kErgNlQxuq2sbW7w0W9+S8jpxVkzKovA8xfO0TU6rIjima9uk9qPKFAmWSlz8+bbuCxOyvG0st4reGwMXDlP3mJQIJ3daFJZkUKCrTx5Rmpmhfx+HPdAF7uGMu8/e6yyit767rfxu9w46gaVISl2TBtTUyxMTWJvCnD51i2VjfXs87tIBsPpN1/n7sYCK/EI33rvXToDYVKHcVV5l6mVqZhqmCp5nBYTBrFBThfgMEX0IEpoZJiSw8Ts/BxrUzNc6u4n1Bwku7PFyrNnNLeE6Jo4zdrysspSqldquEwWFp8+w64yfEykKhXaRkfpuXgeU62uMnh21xZxhgL429uJLq9wuLdPW38vAbF9i0X58qOPVS7i1ZuvK+vmpY8/I7u9w14ho2zBhi5dxC8qRpePWq7M5p0HlDIZVQDS0tXK9PIcdqOTfKpKtcXHwM2L2Dx2RX6vf3Sb+MqGqtzfIM+5Wzdp7emBTBFzzUy+VKPqcvK3//QfKGYy/OUf/DG+dJ75x09wOKxYbMpQi5az5zCICkcWlUK8CHAkxGUdVcUuhQNuh1ORPTWLVfV1khkpQMThfoS79+4zeG6MU6NjWKxSrVoHt4t0OQcuhyr4qJUr2A0mLKIYE0vKeo2KpaqyB5NL29gMFgXm7d59THprh6ZQAF9vO1mHCZe/CV//gMr4Sx8mcGTKimQ8zCRonxjC4fNiEHVnUVsQbs/MsXz3IY5ckRJlnH4fhYMc3o4Oxr//tgI9ZZxZu/uEyc9vU5SK1nqVa++8qSxhnz58xGjfEE09ncpiVzL/auUqTz/9Uqm9ZjaWuflnP2L8+mXVTp6amcJuDEvdiMvnoW6sI+B0MZNl8s5dNuYWaHb71Ngj+Y0tpwYpmupUzEaMZrMapyTTaW9tg5ZAE26/l/3NdQ5mlzlc3+Jb775DZHOXVCxN17kJXCO9xEp5fB4vBqWsqxFZW2X+4SQWg5mB4VGCHR0UMike/O63LE8+ozvchtcfoGKzMfGdd3BJuLmoN5MJHM1eCh6xxDMw+cuPKa9GMJdqlJs8nH/nJu5wiKrRgsHpYLuQom4yYi7XlcW31+Fm8OwEFpeDw8ghs4+f0eT1M3b2DEaHmQpF3FYzs/cewEECa7VKZHebejJLe1sb3gsj+Eb7FICdX4+QmFtjoLWNw0wc53C3snyev/0Aa93IqWvXeXTvNmuJQ7wdYZL5LE1mG4bliFJLmr1OuoYGaOvtxmh3qOpaWRT/4h/+keuXrxDu6FKFBqZmPza/j2Q6gVNst0tlqimxcBcFB1ScNsweAYGlWKGKTeUF1MlXixRNNbKFPEGrk8TdZ8TWtrA3eWkf7mV68imOaJ6e5lY2DyIU/U46L59T7WwxmPC6feq7UgVcKBUl+Rur2DwVSzRLkZGQU6ur3H14n9auDkavXqUSP+D2p59hM1k1CzBZhJcr7B5GCbS1MSE5jFIY4POqSuFUMo2zblKqQovXiac9RErslqUIQZwrjCZMdQPlrNjwOalIHqG4EZSLbC7PyKqd/fVtTXE7Pk7vjUvUKFCzi+WTlcjyGp/8vz+n3R3EVjViyRdV+0m8Ys9wv7LajWZSmD1uhm++qeabBo8bs9UO+3GKU4usPX2K1+fkQEjQtjADb99UGWZiR1zJF4itrTH7+AkVZU1moMnTxPbmLptCAMRT3DpzEYfMGfNp+i6eInzlPKSTKis2uh0hm0rTOjJCWrLdAi6KpQKOYhVrukIlkVHK4Xghw8zKkgJSvVYh5ZvoPTtGvdWHwSY5akWiG1ts7eyozKuuvn5VlLSxvUtzezs9Z89StplJ1srcnnyiSILXB8c5nFlkZmeT7rExSlJ4lMupooB4McXNixcI5Atsf/YVtdV17IUC9SY/7vFxZqemOdzYxBNu4r0//BHmgI/Vr+6yvrhMtJhl4q3rDN24qGyrM/GkmtcaLSZcARf7swusfX4fZzSPqW7G2N7K+Pe/zV6tiDcUxmw0Kxvn7ME2fnOdwuIGyzPzhMaGCXR3s7W0yt3b9/nej35CrFZSYJdVLDJddlzhZmWD6KoaqB8kSMej/Oxn/8TlC+eoxNNYy3WS2Rw1lwO7gHR1Ey6zk69n5wn19TDS1YXXZua3v/4ZBpMsTCt8/+13ePjJZ9RTGXxCIlvr9J4bZWVynuJumr7xMTounubrjz5U6kmxvXU2+YnvRYgtb9DZ2k6mVFJFa+Nvvq5yQGsGo7oP5Vkq57I4fH62JqeYvfuY3qZWlat6kE4Tq5eZuPWGUgs8+eoupYJmPTYyMkLfYD92lwubqB4TCVUcFNmLYBElhjwzkSjJ2UXKNiNJn4XTr12jZ2yceiqvCNFoMqksMr2ioqih5kziSNDc2qqs7ec/+AKjjHsuE67OMMVKkc2ZRTXvK0l0RLiZta1tujxBdb9KYc9ePEF7Tx9em4fOoSGGb1zG0uzGZDMpkk/U1XmJuqgacAh5bjKzMjXJvekpek8Nc/rsOUrZAp/97gMslRo3XnuNQirJb3/zKybOjHP59RvquUmsrvPpr3/HxOkJukfELq+KyW5WhKY8L2IfLcUw1WQWs8lBPdyq1k41kwB7Rh4/m2b94IALN19nYWkJc61OT3OQ/pFBarUSu/kEkyvzal7b7PIy2tdH0OtTlu4yhlocDjYWFlTGdWJ7j4DRwvnhU+wvLVH3+2i5fB57qImq1UTZblKOGm4BYoVgFnt1o4HY8hqZjW2MyQzVjKgnnSSqZZWJ23t2ApOAsDa7ssE2m21EtnZ48MWXuIQIyxfJJRKqADWRSqix1eNwUZPcUZNFETDFchF/c4BgW4jtw30174ql4gydPUPb+BhZUeb4fGKmq8BpKayS7EWriH4qVa2ISPLBFNhgVFEFkq2sgybKXknluhwt9jU0UwHBGmhppCaWSdJmNXkyJIOxys7OLtMz01w8d4Guzi7N7lvm00bNLo58la9/9rEqojFLIV4+q9wL4nv7ChyW49lIRHnjx9/n4cKsWu9FInv0h4K02OzszC5R3I9T2IsRsLvpau9Q8QDrsQPqfheDl87hbGlm83CfDz/7iB/8+D0F+MpcTIogNBtin3oWxN7u+HWccyRahucgqg7aHoGgjaCS1g7HBJdGoLwMnD3Om3kB8HouLdCA4UbA8mXbeRGIO4J9T3zv1VX1tReUCc/B5gYwTsgWsXeUDEbJNgu3tZIqF1SxoBRVbm9sM/V0mhs3Xicoz5xFCoVqyh1SkVt1KfEUgMmEQbLhRQlTNyqHCENdLMDkgzJv0PKCKnWxlqypgh/5u7mOsrXNZdJcuXJZzUlkmypGRtSVspY+Aq9qz9USLxKMJ9vtJHh4DEI3XPnntmPHJJZ+LXRQUYG8aleNaoxjcle78EfbfC6d0T6v3VmNb+rHfGQx1giwH4GBms2fpnhU8F7jZ14KyB8x3wqUbwAhj77/KhBVzkup457nN2nEnQbuHtsnqnZoOEchUI6BR/0x0KBFRXY8V1McW9xpzncvWjLqz4P0UXLOYs/bK9m4RwSs4Ic66K6Rrw0KFT3bskHtpYOpMjeV/lOKG6ToVPoteWkEvGZNrJ+zbnmqVDBHtnOZTFrtVwhJwQ/lXOXzQgDKv8rBLBbHLfNJwSOPbFAFIxT8T0QKQvwJ3iEYoozx8rsUO8h7ktXncNjVuC7YouCJotjb3d1TP+vHJKSfvOS7pWKBVDKpBBRC6InDkzi+CSYnxy4EmNViVQWCgnUKKSfHL4+NTqTK34UglO3LdoSslDaSl9i6ShtLHyAEiD8g0U/HfZfcJ0Kkyfdlu0IyyvHr+YqyP1EOinpR/i6flWOTe0nOQzIL5SXnL/8LoSIFCVLMXioV1TlJO+vko2Co0l5ig6rbo+r3gvQHscOYIkB1laUcuwhTpJBLlJSyplOq1LqQp4fqnP1NAc0O80i1pt3mBtVu8wvzChOWYjW5NpGDfXW8wWATxUJJnZuISUQteXhwQDAUVkUQ0j/JNRf8WdpEjlcTqByNeUfdQuMzeJI8PElWnSSZ9H7tm9vQ+hDdJlM+d5KY0e9dvcdT+z4qRpC1pE6CajyC9lwri+bn1pXHyn59GyftwI+/q/dVjYSgEAy67aP+/jFx8XwsUnON4375uJjhRQJPPq/fB43tcjw+NuQGv9AxHx/D8V60Tk0r6NH7c+1vJ4kiVdnywqtRcXXynVeIAI+0lTL/UgU5Nhvz8/PqPpZihooUrDd2tEd927EaUidPtbFFXlrx1JGtrYKbdc28FINJW7xMQaj9TRvfNO5D5z/+OTtyXZWmcVdHbVLXSFqtiOqYS9EtNjXWST+Oo/FQ/e1kmz6/S4+yPI+vhXasJ8ZC9fFj3duJC/TCr7+fSHy5ylI75BNj2NGcS8tJfvmrkTDTmuioSE/ZhB/t68QuNetcbXuN/cPz779kVy+oV5+7AzQ8gy/s42je8bzZDcpiW4pKZmZn6OzsUvbOOsn7vL3UoWvOEzqpL4ei3AeOODPVixxZr4oluO7OIP20FMNrjgdH98uJufTzeY4+b5I+SBTFR0UTSpH6b/+n/14RjHaHi7/+6/+ScMhPWhQdZpHEG2kTO5dSicW5GVVlLxMH2bmAuzK4yIAt+TBSOSSDlwxWUkEig5kMTtKx61Uzuj+/2AnI9rXJSFV16C6XWzWQDKTysxCIQvTJw6xbqOoDkUjgdQm9fkFlWzJgyr8ywOnfkQ5NrAukskf+LkCAVLHIYCiVN/qDLoOqDK5CbsrERFSbKjft6GE8npRpZKb+UEvja4s5bRJWkgmLAOjlCvlcgYcPH9HXP8DZs+col6qqalTJrGXBLdYJYhH18AE7jx5hL5Tpau1Q2UCD1y7g6O0gKRaJsoCsmTHUzZRKVeaXV/i//+5v6eps4503bzI+PILHaiMv1rOiODqM8uiLLzBLnpvFws7GBi67jVSxgLG7FWShVihRyOQ52NlXtou3br5Jf9+AsoWNxSJU7EZ8HSGKFqiZ7cpe0ZjOszc1g7dQUcRcqZQnnk0xuTjPxJXLDF66ysH8CrP3n+IymKhnk1T9Nkbeex2ngEwbuzz425/jy9VxW2wUvXa2yGNqb+LmO2/T5PZQ2j9QZFQxk6e9VSw/MxxGD4inxbKzmSuvXSeVybK1sU+tZGJteYtINErvqX4q+SzFRJK+znYqJiO7pTxnvv0OwZEBZe8m9qmVrV2Wv7xDdnmFFouBerGg1DRWX4Cm7l6VA4THg9Xvx2DXrGOkMtljcyi7Vqw2ZS9Z9zooOCxEc1ls6TLxe7PE7k0pAs830gZhB0/nn+AXW8tkCZu/jcN6HWdPO2du3sDqceN0uFUmTDIeU4rfzfU1nt27zzsXr1JLpDXlcPKQntcv4h3oomg04ba5MeWr/Id//3cMDg/TPz6KwWpWRI4pX1YWXI/u3KeUyXHx0mXsbUHmItvcm52it7ub7nALC0+fMP/kMcWDKM5siY5wK9f/6k8IDvRjyAvxopE3VqeFbLVA0VhW6hYMFhbn1pieXuKnP/0Larkk1npBgdDT8zNEdne5cuYsxnxZES6Bzi7xTqKayxPZ3CYnJF1TM/vZFK3tHXg8TShBstWiQIZMtURawB7qBJ1ejALa1+usPp1i5fYTRXr1nBtjp5Lj0eYS1959h/6RIWXN5RXwPJPHITkEkUOWpmcwuV2MXb+uQJHM/qGy+pF8vS+f3idWzvPWO++o7EWHyaYGkngujcvrwin5fmJJuLamcuQq2wdUCxXOvPkG1lN9xEQVlSviS+TgQOxWSkpF4RGSz++laDDwZOoZ0e1dPAYTzSYr3cEw+wcHHJaK1INBRm++QcvoCInHD/ng0/cJD3ZzfuIMa9PzrMzO0zvYz8iZCWqlMpP3HhJweRi5dAEcFuKzc+zMzGBo9lL1OlmNiHVimEuXX6e8sMbM3QdK9ePwOQn1d/BsYwW7wUE1Deb+NgbevoK72YMzWWDvswek13dI5bNsWyv0vXGZ3rFRnEYrRokXsriIlot8fP9L0ru7/Bff/THuSIK7n3yiyLmisYa/uYnXr99ga2uLVQE3J8ZU3pHUyIjKcfLhI/KplMqhCLe0KAWUWJT2Dg1jk+yFukHZZttCbkVCivWYqKcly6JQFRWlUQGgYjcpfavZYFRWmyaxEnOaMWTSEM1hsGr9/vqdB3jzFaXKcYf8RGoFHKEwF777XaX6vP3x5ziSBayYSVSLDL11g87hQUVeGksVLF4fpYM9EmtbNEslv6jvTSb2NkWl2IJ/uEdl65bTKaJLa3z1y9+xv7LG+MRpLn37Fu5QgIWNNaVA9jc3YxTyRbIS80WmfvcRO5sbLO1v0jzRz5//m3+FoVQjtxvjk998QMVq5sd/+WdkSgVF3Io6Y291g5jY1Jk1pW1nXx/WFsmNqyryVSEo9Ro7y8s8/PQzOpqCtHS3sZ84wJEp0mS209TZweqjZ5jKBrpvfQtrX7tSPojNZjUWU8CS0edRlsdSBCSVuJL7WUumKUYOsFZqiuSK7e2yvrPNpR98n0IqzeyDh6rS1NvZQs+3LuJ0uynvxDBH8yQPE2xRZuTyRVz+EAjBaLFwe+YJm9ubGIsVVmZmCQsI2deNrymgChSM+Sp+jx9vewsFS5WKoUi9kCOztcvDX72PtVCitTVEr6eJneU1ImE71376fUylGrv3p8k8W1U2x3vZKP7r5xg8c5YHn96hlC3z5rvfVlmLawc7bKUPKBuqtIoN8/1FbJI343di8Lg4df011feL2kzUtusL83zrzW9hOaqSrch7Zgs2k4ntB1+x/WyWSr7CwKkJWl67Rl1IRLF0N5pUMY2xXKVeKoDNqPIIxZrRcJjiwb/7f3BVjUSNJZVz13fuDIb9tCL31na3sfW3Exztx2G2qftHlAVS/CE5lRaHXVlkx7d3FUkrSkwKJWrZDAvLC9i8brpPjWCJHHL3s0/xh4Igto2ierXb2dzZ4+yVq0wvLfN0fp5Yschr771H+2A/B1t7JHcOVFZr13CfygO1OIQ+BrvZwke/+YDOcCtnx89qedqi3Cxk+Ojv/y/iW1sYxfnBYsfX3ERLZxttfe04fA4OInv4HE5cBjvVdIV6UU1JsZoherhDPLKHoS4WWDXW9vZISWV5ezsTV67S09FDenmD5PQi2WickrGqVKRi91u1mcFpoVSvEQo1q2KB+UdPSR3E8NkkO9zOyvYO97Z3sZkcnPeF6GoKEMsccu3b38IScPP1797HZLKSlvzTcJCbP/wBVpebqlXgqyqmooHkg2kWH06SlWy6Up5v/eDb7B9GWFyaZ2xijP6zExjsZg1kNdgUWaVWHy55tjRLGClEM1isypJbcoIld/PRgwdkowmujU6wv7nD1P4WHqkcN5hx2d2q+j5bSDPe14ezmGfliy9JLi4haeEWKYhqb1eEsYAo4a52Tl+4QHZ9C2ehxubqKrauZtovjpF1mlidnCJzEMPosDFx+bwiGKQfS0wvK2tnIVA6r56n9ewEESkiDLaC0aqgjULykFpkh9UPvlCqOWPYi9XlIhFJMj01z+nXXid86TTBtlYC0nalAsl8hlipiMNiVers3/78Z1w7f46zZ84w/ZuP8NbM1A0m8mYzO6UcNZsNX0srn88vMHD2PGPt3fSEw7z/21+CuUZnZyunOtr58O/+nnrkkI5gkEQ+Tc5ax212UY9V6BwbZvTN62QzCUwWkyoOzCSihNvbiG/tsb+yRbVUJVYpMHz1ItZQQM31Q74mDJUyC5NPKRTFEtaprH5r8SzFZA6nZC61Bem/cZG91XW2ns6wtryq1g7dPT04PS5ltTwyPk64p4v7X36l1MNuKZoplhlsaSW7tk5Mcl47mrjy9lu4XF62FtYpiY1qS4hgZ7taylrkPjEbKRtqSH9jyhRZ/80XzD16RMlSp+/MqFqHrD+eJlnM03x6hIHXr7Gyvkm4YCZ7EGVqfkqNWWPjE4RMLqpSNDraj9nvUWs5W7GinAuK5po2/snv8bRGkhkqWPweNVaL/XZy70BZcYudWK1YZHFmhlQsxujwMG4hkVZWKGXzCgz09/Yo4rJeLqh2FcJelp8r84tkDuP4LHbG3rlF2efF6varYoXP795lN5Oi7/xpVjY21JrGVaoqktHlseNtDxLNxqnFEwTtTtzBZlWgJQUIAkY7bTbuf32b06fGcFvsZA9iOG0OTH6fGr+FiDc6NEtoKTyQYlGDWcbOCqVsGm/dwOqDR6zee4CzUObc0CkOEwn2knGyhhpto0MMvXYds9NBQQpXxToyX2R7eZVqqUh3p8Qi7HD/y89pCzZx5coV9nb3lVI/nkgRTySxilXy2CkVoVAX62yrEDpa5pghGKIuRU6yls3nleWqw+VVudpC9EjlitwXUvQo97OA8bImbgQ1jsEnDZSQda58RtbLenWzFMxInys5zrItyWFMZzKsrW8oQKG7q1vl+8r6UCxhpeDIkKny+Of3VL9qcFSoVdOERSUSiWMz2CkYLeyZ6mR8dtZzh7z3/Xe5/fnHfOv6VdoDQer5KmsPnvHw07tUM2UCngDFYlllDbs7Qpx98xpdZ0ZYj27zDz//R/7oD36oVNA1WQ8YwOOycxiJ4HbYjwijI/CngewTdbPEUDQCPfrPOvjWCFbJz9KnPYc1G1HSI7BIVy8qYOZIuXZMXh3vqxFDehkgpq6TKlR+kVjTAa3fRzAKWddInJ28xoJdCGaxtramMI5QawvpWgmf2JWn8izNLZFJ5rhx4yZZsYN02imJfaU4NDmtWE0GldkpGGlNrrX8J8cp8xYhKo4yOJVuwlBX8TFS9CvFjgpMKtWYn55RBOO1K5cpi62xZHsKEakTbfKY6Wra58mgL4KOJ9vtJCivqzoaSdbGdm8kextBZpOcRANY+2LV/e+DNl8OXur3wUlyQbak32eNx3KSgD65x5edzz/3HXn/JMGo41L6/fGyfxvPXQck9eNptC9s/K7+DH3zeoh7vBT9HxOMejySgOda9tOR4qbB4vAbBMDRAajn8Qj41FRvWqyS/rzpmZ66gkgn82QfSmVbqynsUe/z5O+CIcp7gvnJz1IMoQkWzIpE04FewSDle0I4WSxaXFM6lVa/C4YpxJ2sUb1eNx6vtg0Z84Vck+3qRKR+LLI/aV+NnCwe5QxqBKOOP2qubEa1HTlGPb5J/ibPs4wvgr3K+ctx6ISE/KwRmxb1nuCUsk3ZjxSy+XxNzxUtOuErbSdEm4wDgtPKNuR8Ba9VVqXlstqekKayHV2VJZiqtJN8T7dB1TBSm8LlCoWccqnT3xdVpGxLcFbZrq7eO1b9GjiUcdmpkY+6qlWOU4u4ytLW1vr8uku7StuIDaWC+J8TjJq6xmKx8vTpU3VOUpDvD3jJZCTHsqrsbLOZrDpvpequ15VCVParqyDlnBoJaWkT/ZhOjhWNY8DJ57vxGT7ZjzX27Y3fO9lfnCQY9eey8XlRz69B1HLyrv5saZ1rIyGpE5HfzJttJOCk/5VxSdvTcZ+jWyFrhUrfHE81K85GgrFRtfiyfvhVY2JjP6MXB2lHc0xgqTHzG12xoCNCqKqjayDqjouFtPPRCNOTr3+uf33ZqCDFWHIvyv0t46w4BsjvUljxqmzOI31gw/gj109rP+2+0KwyldWR4hq089LuhRfHLe1Mj9te+/4xyai5Krz6dXKeqJVlyLUWLqY3+os2AAAgAElEQVSRqD1qbEViNxZQNRbBvJxg1Pfx8ufh5ePp7z3of+GbjYpQfRMnj+3kpr9Jkh+rSl91fWUbQjC+qm94FTmqWRBr104b37Trrx23TO4bj067h9XxH5F9en7u3NycGp9kXHvZHFHdH1IgecKGtVHRqvdPmiL+2CHipNpWH4f1z3/z3KQv0WIT9efa8L//L2KReh+jycKf//mf0NkeJi8AuthbGKAlHFLe/POz09jFN9tmxWEXr2oh0LJqIPF4vCofSHYoJypVLjLgbGxs0CeAyBEop0+KZBCSB1SqSOTGlgskA4UMbPKeEIJCMMr2ZADQg4ZlUGu0XJDG0Ad0+Ve+Ky8ZEGUg0aTyTpqampV8X1cwNg7wsg8ZBGXAlb/rA67VKupI7eIfd7Ba4+s2HVpnf0wwyi9SoScAutVsUZMSWVguLS/T091LX/+gAghFyShqJsnek1wTYyLO8p07ZLf3aXJ5SBVyjF6/jHewm6zZSFEmk8U6HqeX3d0DPvric7YjEb734x/Q19ut8oEkA4VcHrcQirOzrM5ME3K7GB8dJX0QYXN5Sd2ztkAzJo9XfV8Wz/FUisODKD6vlz/+i78kG43x5NEDPM0+Ll+/jLOtVWVVFU1S9SjSjJJSkIhSUvKTaokMn/38V8p3/vq7t6i6HWQqRaUANRdL5GpFTK0BlRNSiaYpzqwTqJrJpNIKzE3aDVScFoZ6+7BIEYjDRDJ1SC1fxmNysL2wwuH2NsnoIflsmqGhQWLRBHa7l/7eUd7/3WeY3E6+/1c/ZWl+lsXJp7S2hOgZHWRLLLgGemnq61bXrcXmori6ydZnX2FPpDFXylRlYuV0Ec3kMIs/vgRuNwXYi8cwC+pZreKVcO5CEb/NrjKsjE0Bem6cx9rTRqJcxGmwwl6K6LMllV1q6wuTddSVlZUHM5mNPZoCLSp7qea00TkwoJ43m9GiLEpNVjNVQ51UPMaTz77k9TOXIJbGGvRhCXtVVlDBLGb8ZnKRBNndGPc+/wqLw8ZP/uovVPab2DtapcCrWGHu9h0VaH3q7FkCvX2UC0U219bZPTzAYDEpO0/JzZm6fVdlb0qn9cP/7l9TcNkU2eaoiQ1shWoqw+rDB0pZ4u0MExwdYnp1g8czC/zRH/25ZoEitbC1ilLerq+vcfHCBQWSlMXeyu1R5OLB7j45UYSEQzg8TmqWCtG9PQxlCLa0K5UQTR5NqSYdoVRxY1QgjhDjlUKJ+Na+IoQsTT7+4YPfkKHCre98Vyn7mqxO8gcxlesnlopdA33US0WVaVWxyrdEjS3guEGBSpvxAz6+/aUif7o7Ount7MZmsSprRllAlLNJjIUCa1PPOJycx1eoEWwK0XX9MtWekJa5E02x9MFn5BZXaff7SJQLZO1WlS138733mJqZ4WB7myarFW8dJMJcyNKdVJKYEd78sz/F7ndTMxRZnp9VSm+33UNlPyrRhyrTb319QxF9qZ0DPAarsvYwidVXwM36yjyBoV5qzV6mVxbpaO1keHiCwswyz764owg9byjAyNWz5J1mbHY3VqOTgssKIbeqfBdbTvYSGMVuuFDE4LZRc9tU9p+MdOVcBbvVR7SY5/HqHKuzM/zo5lt4knl2VtfwdYaVktrqdNDV1c3i9CxLa6sM9Q4xNDKuKjCTq6ssz80pAixXKlKgSrKQp62rizPnLuD2NynV4N76BgWXge6uLpXdImpFg9mklBmietUGcC2IXOXvStdrNLA1/ZTd2VmM2QqtQwO0nh7RfJ0OY6Q2NpTCMlrKY3d7CU+cUwP40sqKmjiJTVgqmyUw2KOsJEXhpkgAoziB5XFI/kzNoMgtg9dNLJbEE25R46PYdgmZNnfvPp/84ldcGT/D+OgY3nALuOwUqyVKVhNmp0tlWUrul71UZe3RJGsrS0pVeu76Fa69+SbTX9wm6G8mVsiR89oYv3mdokwky1WcGLCL/Wm+pACf4s4+K5PTao4qBSpid6Vk/WYj4c5W1qen1X4StTxzYk3ndOGpGXGZrJhFql0x4JsYpvXaRUVe7D6ZVGND1WGh5/w4weE+kCwKyS5JZFh/PMXB4gqdTUGy6ZRSL4iCzmCw0hVuY3N+UWVl1Wxmzv70O9QCLkw2G7loCrPFjjEcoCgFOKU6xmIdh93D4uI821ubeCxWpdjzysKwvZVivaaUwuFAkIvnL9IktqzlAlaL2N5keHDnDhtPpxgKtdLV0krIaCe+tkFuMETH9bPYjFaqK/sc3J0idrBNy1gf9IQJtLSRiWUxmux4JXfFYWV5dZHFjWVaO1sZCbWx/9FdlTsWKWXxtrVx+vU3FFEgC9xf//IXBP0+zoyfInp4QLCtnfbBQWpWm1LTbv38V2xOTlO1WvEPDzD6vVvk3VZlnWqrGXCVoLp7wNLjp1QNVep2k8TE0RdsYfP9O0opkxLC4M2rdJw/TT2W5tMPP1I2rjd/8gOaO9u0fE25/6XPtWggoADOkv/57JMviO/s0ezxKtDAIXlflTydo4N0jw5S3zzkyedf0N3fR+voMLhsqg8rJFKYnB5WV9b42c9+Tk3yDWt13C6vyv2zuhyKfPI2BxSwKBk1osQa7h/g8YOHqoo6ly/SFA5jd7t5/fQZWFpk88kzBWj63AFV+HDvzh2cDitNAQ+ZTIK+nm6au3qwmB1UZGz12XH0tGHMZ1i6f4/9jXXlnmG2OnB4/Mwvr9M3NMrQ6bOsP3nK0uQk3X3dJPJZRoeG1di8MDevMveihQzD46fo7+vncGaJg7UNBYC4Qs2sRQ/4ZG2dhZV1Osx2rk2MY7UaOH3pjLIrX11cwijjgMzfmpsZv3IVZB5XyGAUhVe6wsFXj1iemiVTLVP2OXjjL/+Yer3E/vY24YBfEbxCLj4HruxODBVZGBjV3NDZ00ndKvbxRqVotkg5Ta7I5v3HLC8sMvbGdTzdrazGDtjY28VptHOurRdLNMve3BKBgAd3u5+9TIS5tXnKhSzdPQOcmrhIpVJTudFzM7OM9w6w8PUD2hxeonv7dI0P0X52lGghy7Ovv6aQzZGmwjt//CMsAQ8lyfDMlUiu7ig71tYL4xiCASLZHAF3M75AWKkeY9F9KrEo6x99iSVXoGipqyrytKiTUgWCPT2c/u7bNPd2KuInsras3DvGzl1S87Qvvv6ce/fv8MP3bjHU3cfT332Eo2okm8mpwo7e65eIm+tM7+3waHKecKCdG+cuEGoK8I8/+4/0jfZhsZmwiP3Y1i75lS1anC5CwWaW9zao1cUiusrQxbOMXjmP0W4hvrKqrOSXV5e5dOUysf1DFmbmeP2dWzSfGqBus7I7Nc/mzAJhf0BVJD+bfcba3hZvfe89rIEAK4+fks/kOXvholLWSo6ttW4l8nSepZkZte5ZW18jXy4qS91QW5jr3/4OB8vL7CyvKiKqtSlEW98A6YU58l47eb+TQHOQ3bVtdufXlVV8qL+HU2/cUHPPsspKFjvzOhWLiZ25ZRZ/+xnbq6uMXT3PwLXzrM7MUtw9JBJPMPjGNWrtQT6/dw97QuzVCgycH8XqcRJqCtHf0q1UyLl6Ba/LgymRpzC5xN7mBtagKKj7KSZT3P74UyYunqfr4lllCS/FPvWyFPO4ERZCsh1l/DFmckz+9kNsubKKztiJHjB0ZpyttXXsNSN2o5mo5CAF3BwkE5waHCKyuqHm+dligYvfu4Xx9KgaxyTn/B9/8Qv2Mxmuvfc2ebHAq0hxXobo+gZd3R1ceesGmVyapQ+/xJkpYbFbyRQLqp9KZNPkS0WVM3flylVl3Tz15AmFbJ7xiXFaz56l5BY63ohRLO8rdUyyKK+VKVYLFApZ3GaLykzNrWziL0PY7VUZ2ZsHe6ov7xgaoPvqFXYXF3k2N4svEFDqE+mLTt24RjmXYmNjnUcffcxQsIVTFy+xMjtLKif2xv0KGtrf26eYzdIRDpGJxXFI/yc281IsZHeSo05ecsgsRsauXKapvR0JPxS7bClIEEJQikCrRwpFUXkapX9pWNTr62wBSnUbOumPZD0shJAQsUIUClAmKkaxvZQ5VSabI5vN4ZcsLoOJcr6I3eYknUwyd28KT8qCWarcLWXMppLKf3UValTyVXIVSNitfDzzhO/91U8JtDVz+/NPeP3aZZZmZikksqpAo5jIi5uqUkZu7+6pmI3DYgpXazM3v38Lf2eIX7//a8r5DFevXKFVFM1GA067RbPUFSeA5xX1OniordGNQhgfVak/r64+QmoaLeyeq6WOIDyFrzao4XRoR8cXFDnYoDjUgRYdF/gmUPUK8E3b0XM8ofH7ryYYv5kvqe9fxyYaCUYpygu3tqgCJlFkFzMFnjycVAD0pcvXcPt85MslpVwV4tIkVvJiq1utqPgPzFJsqdl3yXc0tagokMWrSf4kY5l8+5hgNNaMLM7NE4secPXyJeVcJDiRQYhRAawabHq1tjoGfV9G0unt+TKC8QQH/ILq72XAtgLdDZot30mg8eR1e/H3V4Ohv49g1K9jI5GnX+dXgo0vufdOfv/ksb6s3V4Fmr9sv69qKx0YbPz3VcCs/F3aQkB2AdsFaNctTOXfRnJQPtv43Lzs2ZH3G5Ud0j/J/41gqHxG79fks40FAPKzPAvSz+nf1fNA5XfB9oRY0q1L5bOCD8pxCv6ov5fNijrdrKyQ5V8h86TLSaXSFIqiItRIPQFk5T35jGCUQmLpQLSWHajhj/I3cfYRwk2OQYg0wTWFxNOJNTkv5TKWSj1XKopIQWxfNbIzpTmrCdFXLqu8XJlzyPNuMZvZ3t5Wqsj29k5VSC3rZr299fFAyEI5ZsFB9XaV49OPQSdpZT9C2Em7CzknL/mc5jCXVn2hqDZL5aJSPQlpKnitbDsWE4vwvMqBlc83Xh/tfoFEPPncoU4vepFjFdxYd57T72VpR3nP6/cejXHyIItK5phglIx6waHFmtXn9yi7YSkKln3nMrnn25R9CTEs56736fIZaQ+9HRoVdo3PwDEGfNwv/D6SqrGPbrynT36nkYD/zyEYNULvSPEmavOjw9JJJ42M1VVwL7Pg1MgMacdG9ZXeP+t9ho63v3j+x8STOs8jcuq5KO4VY6X+fDc++y/2Y429XOMY+nLCRV0fo2Dyen7uy5R1//8TjHKPyL0tBT3ybIs19DGB/mJPrQp1tBH/+P8j4u5FglE7zn8JwXh8bV49oknb6/3oi/eg5EbKc6oRjI19rQLZ/gUE4wtX8QXb038ZwXjymXnVONq4399HML6qlbRn9ptKS72veNX3pDhFHyNPjtuvHvNfdL84VhYf3QMvIxiVfFubiyqcx+FgZWVFwzcaCEa939L2LWpFrSChcR7bOP7rfbBe1KPdAzrXdZQ9LY5jIjo4yvtu3MfxOQrBeNwXqfb83/7n/6F+9/4jpaj76R/9RCkYxYdfJogCZrWEg0ptODM1icthJ9ishfhK9oSQGO3tbariR6TtMkDIAegD7+TkJGNjY6oD1yub5OCFyNPUjq4G5l9AxIJSIQohKN/RGrKoBl0ZxJxOzfJAG7C1qj45Cdm2/C+kovy9s7PzuX+4DM4y+IkFjAzOMojLICmTDD1YWRpLk8pn1EAlnYdcEN1mprFz1T36n1+gEwTjc2MNCXkW2y+5KCYzDx8+JhxupW9gUFWIy3lJBaoFA02i0rpzl/35FWWnVqZG+/gwXecnyJnAIlaCObEIrHPv/iMOUwIMOnjr2+8pkicTi9HsdChCr57J8PCzT6mJxVipyNVzZzBZzMzcvatsb8zYMFntGN2aUqNis3CYSHL/wQNaQ2GNbDGZlUWT9DlNwWaahLAJBckYq0pBValVcGLCHM9y8HCa/ekltUgeuHga78QAJb+VolQvJgqkY1FcbUFtEjS9SGxykRaHVwEMphY//VcvYHE5iS2tEVtax+owky1nsQqhWagqRaa42m9truPyOOkZGWZ7bYNKzUxPzzCPHs0QLxV4509/zPSTh0Q21/E4bJy5cpGdbIpAfw+OpgCVUknZyOamF1j98DOaMJGtlDC73bh8PlL5oqpujufzjF08R0JZw1ap5/OY8wU2p56pLDmxW8vZrAz/8Ba2riDJUgGXwYIxJZl3BgU8GUI+SnYTZQPYTVZVEW4XW6NKiYrZhN3tUSohWfQWKlXKxroCnMuZDH//N/+O660DWOI5vIMddN96jbpdSGbBhO2sP51n+eEUyd0Ddg/2+Yv/5l/jb29hZ2tdXbOqVKZSxtHkVUCYBSuRuTU25pYlGRxne5iDTEot1p2YFYmyubeDd6STU1cvqUWlpVBVwMH+3ces3n+IzWzA391K/3tvsZdN88GXX/NXf/1vFAgkSkdztU4+nmBhcUEBUwKESPGA5FGWY2km7z/k8CDC5deu42xykS8lmb53D2OyyLmJc8ytrmJqa2bk0nmlcDKLz3mhrEgmzAbqdivlah2rw8mDqSnuTz5R5ODr127Q6mvCWTcSWVnn2aPHtLQEGT0zoTLF6g47ZdGeSM6X2OsJaSYTT6uF7YN9VtbXOIgeUi1X+e677+K0id1fDrvVhKlWJRs5ILG4yu7MIh63l/Hv3CLvsarjsddNpJ7MsP71XZz1Ora2FupNAZLFImdv3CCZSbG/vk7Y78MnhEC5RCGVYONgH2t7G+0Xz1Mo5amUBfC9izNfUwpNGazOvPktSnYrizNzWGtGDLmqsiguipWg1YzdWGFjfYnhs2cIDA+yPj+vgt37xiYwSt7K5KSynm4KNdMzPozZZRcHM8QTyehyqBzZgmQgSGVyvoxVmlns3za3qFdLeIMBzE6bAv6K6SrO5iCPV2f57P336XUHaK4Y5LLQf36C0GCvyuA0icVMPIFAF2LNpGwXBDMrllUmoPQlcr7ZWoVcuahC3f3eAGaDjawo076+Q9lp4LVb72B3OaXzJba7y+72LgHJiSmUVNFGa3+fek/ZLlXKTH/4EYn5ZUVgOXs6GP7OTVzBJtYePGBvdg6fz0OykKO7o5f2wVGkx60FvVTsBkUeCshftVmUxZtJMuHMZqriSmaqKts0e1nqtGuKfKnZXRRymp1jPpEgsrPN44f36W1r58zgCFaTpDppJLazLUTBYaYo38OoMm5dRjOVeJLDyD53b3+tvjfeP8ztTz6nf+wUXWfHqLX4iaTEutmqQECjLOZqYllVV5a75XSW5Wczyi5b8jaNCnGsK1J2+OY1Vu/dxhhL4esOs1VJ4XHYMeXKGKMZsvsxpCTAfWaEgTduUEnkefbL96mK3U+9RN+Ni3RcPksBub82SG/t4a+bVSag1+5UdqlSIJDL56iU6rR1dbO2sEBZ8o29bsZ//C41l5X9RJyndx8SDrVy9p2bSgEr95KjZsKBhbm7D1WWWLPTzfLiIu1dHco6tXd8hLjkpnk9dPf3K7WqWHcXtiMK6L777BFNLpey1JTs0OaK2A7WCb93hXpfWFkQulNVko/mWJt+zPiVMxwaq3gDQTxOP0afX90zu4kE1UKOerVMqVygVTJnf/MZbo8Lb38nvs5OIsmU6i9X1tfV3CfcHMDjdJBJJ+kfGWXsohANPszFCnsffMrG1AxVmw3/YB9dV85h7AhTEMCzUsNbMVDY2uPRp19QKRcxO61gNXB+4jSmSIatmXmcrSGl/LI0eZQS94Nf/kpVI5+7dJlcLMHB2iYDI8PI5RB7OrFTknmKKCwXHz5Wz54U6u/u7WLzuDnMpugc6ufU+bNkvp5WOb9t4VZ6L52h5JIczhrOcIilr+6zsbbJ5Ows3cNDWMw2jLkKRbMJT3c7rX09FHMZHj24T03GUL+fluagmj+Nnz3D4sY6+VpFZYF1NDcxEvBz/9e/Y2f3EJ83RGT3gK7WdhxGA/n4ISP9PdQrBUX2iFVRslSi2t3GwPVLSt2cWVzk6e3bqq++8Nrr2OoWkvkK2zMLRKKHtA304GoL4PJLn1BRlrGWfIn4zg7WJh/RjFZV7sRC5uk8hWgCV1sI/4UxKg4L8ztR/o//898Tcjn56z//U6yVEvtrq2ock4l6oKsLg8ut+tqiZE36fBgcksxWwRTPkZpaZunZLNFijqzHwrU/+C6BzhbI5inuHbJw+z6VaFKpz0Rh6TLbsNVNlGSMtFmUXbytu1W7N4oVvAYbhliGzNYek/fu4x3uZfitGxRtZhaXlrDVjfSZ3Cz97ksqqzuUTXXab0zgOtPDXjWjlGTdoQ6s2FWfLu9/9eWXdDeF8FZN2GsGqqUKgSYtD2dvfZO5+4+VOrrkdXDu3Tfwd7VQFoVZPE12fYeNnW2MHUFaxkfB5aZSrOJ2+ciJZVm1itNgZOfOI/aWlvB3hylXy6zOL9MZbCfU3kFotI9wa5jNmRnmHz+kmCvQ1j+Kp6uDx0/v45b5U0cnXin8MZqUUisdT5IvlWk5NULcWGE5neTBg2cYK2a+++57lOsVPr3zBWOXzmCxGYksLdNldbH21QO6XD6GenvIFvNsRyMYHHb6L55RZF15f58P/uE/EXK6FUHuCzaRkeIyu02phWshL4V0hu3f3CG/uY/Z7aBtsJeSocLm3jZnLomlbElZ50ukgb+jXfV1ZYuJgL+V/MYBy8+e4fa6iMQOmZydJlPMMXRqiLd/+EOs9ToLd+8T39rlzPgZUvsHVA+ThM+PY2lrppwrsPhklujKtqptCfV3c+qtN0hFIyrjpSbC3Ga/Iphuf/gplkgSv9eDwe+g5jATOzzEUwCTFC76XMTcVmVH66lalK2ot9WrigdlbHPVLVi8brIW8FmdWPdT2Jb2qWSylF1mhi6dwd/ZyteffsrI4CDBpiBpsYzr7MDs92KUXPJKiVouT2xtHVMqD5EYhxvb2FxOHOGgUixvLq/gwITdYlWEWNZUI1HK09XdzdLcvJrXmR02zr9+nYLdpoouxRb9/V/8mqXtLcauXFL5l6ZSBXMmTzWdwRvwEmoLUq6X2X4wiT1XFt88RTBKX7AV2WN1c4Ph0VFa29vVAnxhYUGznrPZOP3d99g2GchKkVDNRHY3qgrhgt2dZCixE9tjcGiQciyh8hdF+T80MEyhWmJzY11ZkQ+cOY2no4P1/4+194yNLMuz/H7hvWE4eu+TmUxvqyrLV1d1V0/PTu84zayBsCNooZkFBEH6JgESIEEfpcViAUnQCsJod3aMNNO93TVVXV0mq7LSWyaT3tugCZLhfYTwv4+PjGQxa2cazQRBJsO9d++75p3zP+fMTKvsE7lXlEK6UKCOnnNnWRof5fY3N6lu7NAXbiBYH1H5nraAj5b+Huw+L+PjYzx//IThnl6MUrTo8pLf3lH7voIU1QlIbjWRs1k4dfUKZo+sB1ZFPktbKiGj4AYi6xOiRvYtB9XPWlW83Juq7K99ZY8OiKn1QmwrVRG93EcLEFvGKG5FYvOkhTSqNivlpfhSwGg72xtbPL/3mEDZofZ92UqKSjFFfH2NiMWBUZy6TXaVpfhgYYYL716ndaCbmzc+4+ypISaePcOKhYgUKcRSat7u7u6lUK6wuLFGyWrE6JOc0BSJouj+KxQzSXXP+OYbr1PndavcPyEXVeGzjtcpxEd0dRqIJ4/pcoxaAOUoUPwCEKVpMQ4IxtrnHlV0HVUwHgc4vZR81Jr2VyMY98FJ3eJMA3QO7b9UxrOySF1QGIcQjMpqUsWl5JR1dWNTCydODqt9usSOWCwmoRExlktYpQpfCGwhAMS2TXK8y9ILQiyaqKocqX1bMQU6apmBCgsRa2GzlZmpKZaXlrhy6YJ6X6vZpPZX+hnrp75f2/6tdjiuj/4uBOPRPtABPv21GsGoV9TrffDyLLXD9/t21qP+2HHk3yEgr42/WsxIf92vQjC+DLh+OZT83Y+8jOyoBVH146xtQx1rexHEPVQqyFwrYgK5/vT55ijB+CLw+XIgVx9DYo9aLkkBs9YXOqGofipi49DqTh7X5zdd+ajPgRqBqGX36UC7kIuyRugxTPK4WI8K8Se4neAzFrNFEU9aX4pas6zuF+Rj5bXyvrKn0lVNAvLqnynvIwSjjk3qIK64r4kNpxCOQmoKxqgTXvJZ8jr9cZNBU2XKZ8jf1XmbtOtLjl8AX7PFrNT7gpuKRapEvYjiS8/3qiW8dVJRJ3/lfXScVbBbvY2lD3ViVtpSPlv+Ju0n5y3/P8BHZT42aiINeb08pvAWuxQqaO2m4aj7aquyHLtk61r2cdZDRZ1O2urqQv085RwssvfQ7X9VAYR8rkl97uPHj5WNq1hoS+aiEMDSvnLt6NeP9I08V/pEz9zU53e5BqR/dAXP0WKP2nHwdxmP+ljRyUN9zL2oDjpU2tUC/7Vj5HgCU6Xr7isIdYJRSIf9IpsDAkCKQDS1m0bA1domH6qlVJ3J/uR8+Hm65emh9emLc96RuXF/+Txa/HF0vKs1Woqh99WSte2hXXu1pOLh7yqf7lsqRO16kkq3QzJkv01feO6vj2CUJpa+1JXjUjgp46avr+/vqGA8VC9KG2jk7f4Kqfrv0CL1UHl6hJRTbX0479YSgAd1V8csAUcJxsN10qQIRo1Yq1Wv7WdH/j0JRr1vj67nOtn1q6xbR9f0b+8Ljt2JHfzxKEF4/LjS1Yp/f4JR5qGje4Kjx3z0CKW9D69/rVhCny9fpmDU6rI0glHmMJm7RcSnify0rNvjxpxykjji4FC7P9bvE+T1Oremk4yq0Ewpd8WRSitY1Peh2jlpJKaWkC4E44vjzfC//Pd/Ur3/4BFmq43f/Z0fExLbvVIBj8etKlc9bic2q1gjjivlos/rVtapYqkh6qtQKKwt7JXqgX+3nLjI/R89esT58+cPQlFl8ZETk8VQPLPF81p1hLovqCqCUSTy0mDaIig2rCLtT6n3E9JCBsFRead+wQlxKYuELoeXxUTzAK+ysbGp3lOqhvTFXxpTFk6duZX3Ub7oagI8JDBf3FRpE9rBxVFDMEojyw2ZVNGKzatsUs3ZkGgAACAASURBVAxms6pOTaYyTM3M0tHeSWt7h1pwS+WKIhj9cp4C8n3xNSaxpZMFO+ij9/I5dXO6t5dkfXEdh83J05HnBJsaFVD/1gcfMDs5QWx9HZf4CmezBO1WFsfHye3E8FiNNAXqKAogLFZc4jKYqRDwBHHUh0iYq9jqQ7giEf79n/+5Urmd6Omjvb5JWQ/Ft2IE6vz0XLuCZ6iPlLVK0W4hSxln1UxpZZuxj74gVDKR2dnBFnTR/cYFrN31lEyw+M0Ic5MzDJ4/Q0f/AJvPJxn74hYNgSB5YxVXRyMdl8+prJW5e4+JjkzitolVRQqfx082I4oyr6qU2tiKgtXI0MXzLC8tsyvWnu09uLxhHk1N0DjYqSx8691uNubn1f3QSmyLSEebypmqb4hgSQoh+oTk+DReg5GYTNQ+ryIAkOvNZCKWSnLm0gUCrU1QEVYnL56xjPzyM6zFMgajhZTNysCP3sHRHiElQdRr26RXY/jrQixtbFAnIPPAAJmcVJFXNOIvn8RsNlJR/s8GKiWxzzNTMhrIyIbBZiIfT/K//3f/E6/Ud+PLVckHnJz64dt4mxsVCWapGIlOzDN68y6LEzOE68Nc/+BdSma48+COykuNJ3cJt4Xpe/UCVck0yhtYuf2M6LNZmjq6aLt0lozNyE4iTnR+mfRuHJfXzSe3v+D3/+ifUt/USiWZwVM1M/OLL5m7dZd6jxtXwEPH9WsQCfHx55/TceIkbWKDlS+q/MP1mTlMZjMNvV2U7WYRVKmcvPmHz9hcWqFQLOBritB5ogdhTDZHx/HixFaoMvJ8lKbzQzQN9Ci1Wi4aIzo1p26ay04LrvZG7A31JMol/vTf/jvefONNitkC9XVBWsL1iuwrZLMkd3eweRzYPU7SpZzKUMsLwCpjVALmZdwWSgrUtIgtq9lIppTjT//0/+HDd79Hd2OrOp90IYPFblZZR/ndPRbHJlURRfe5MxRddjWeXQKObu8xcfMbUrFtWgdPUN/TT8lmV/aFuWqF1alJIo31eCxGNuZmWJgcJ5ZNc/rN13E1i2Wgm2Q0yuQXt6gvWrEbRKlqoPPNVzD6PYpUNUreoLAKBjN5qUCXTVghQ2pzHa9HbN2MjN+9R7pQ4OJ772Dxu0nnUkr94JAKR9m4SUGGLGBSIWqzqeMX4zKVK1quYipWFGFz/6NfUEkl8flcVO0GCnITV3Vw8vJl1rNxbn3yKbmVTdrsHqVYcDaFOPu+5BFqlS0l2fpKPo8VlZkolr2iLBX7NJl3y7LQ2Uzk9iszTfkK+a04u1MLJNY3kaChnlMnKRjB1tTAwtMRHt17SH0gqHLTpLL+0vffVxbFMlHKBnrulzfYG53GUDZib2+i4/pFHHVelsaeKxA6WOdjJxmnKdSEESupXIH2y2fZq2aUCrXeG1TKZfIlkGzVUpFYLoG5vo5gIKBUfJJrZBC1ecXA/PQcMw+fUpbw+WyKjq5OLpw7y5SsodmSyjXLGCoMvXlVKZxzsr5ItqxYn0kQuAiRyxVu/eIzlSd3dfic6huxMsZjwxrws7m4QmJ6mfpQGG9jhKoJNZ8WRUNuNCqyVbI2LYptAkOupIg2W72XJ7e/wbqbov/8KWJVycp14nT6KEwsMn77vsqra3zzCu7ONoorMSY//Yr8yrrKc+y+co6GC8MqJ3B8akrZj147dRa/04OxJNXoZUrJBNNj44QamggO9BDPJChLZp/bi6ulnkwhSzyVZPbxmMrE7L96kZTNxHpyV+X0RWwuNkYmWHs2SZ3dpQjG1g5NWTMgRSHFDLFyUSl2GkL1NFm9PPjJp2RMFSwtAeolK03sl0tGAkWDyjexnu+m3BxQY9qdKJEYmWZ3eoKA383I/CyN9U14HR78ba14W5v5/JNPcJvMRFwelpbmVI5x9NkkrnCArjeukDUYuHX/ATuZLPlikaETg1DMsbUuNvAuBs+cxdPQQL5UwSIk/ea2yh/LpLPkMJA2GggP9uJpjCgg2CY2c6Uqu/MLSp1ttlvBWFLKTWPBwNrDp3jqAmSsRopuG5H+bm5+/TXnT57GWTEx8c0D1qZmOX96mGwpx9bOBqHWJloGejHU+ZTSW1P0mshKhrDJRFLy33Z3Wd/YpPR8mSZ3HdZSFXOdi7itQsXvYODkEHf++m/VnChKHSm2Se8mKKzuYJFCsvYmrr3zFuVMhl989DPlJOA0WwhKXmkVzl69jK+thYXVBaUQjISDOCgxO/KM5a09HP4wo2NTnD91lqnHj6i322j2e/HYjGTSCTZjm7gjEdwD/QT6+5WVaWFpmcXxMbVe9Jw9h00qb8xOVkfHePj8KQ1D3YROdRJobMJrdiHSGbF4F9VgxWWjILaDqRxbTyZYu/lYKUjNER/t713F3NkEBj//97/+PxmdfMZ/9cf/BYWNTWbv3sdpMqs8tOFrV3GGIyxMzjA1M8fpK1cI97SQzcRIzq2RX9okn8xijdQxk92h65VzWHwuXGVwp/KsPxhlb3oRu0FsJ8uYCmWVr5rNFSgH5TiuYe5qIl4p4KiaMO9lya5s4DRYmJkYp1zno/XMKTzhIIVSXhGIlq0Ez3/2Oe7dHPFiBv+VE4SunSLjMClldMDmwWS0kndaqYjt/Moyk49H8BgstDQ20dHVhaFYwpqvkF6Ksj4+y97OLnW97bRfOEXVZsIomcxzy0zeuI3kGGV9NnqvXqR9+BTlqlHNm1UF0rmUY0N1J0FifQVDyMnYxKgCcvrau6mLNCj1tt/lUmvjwuPH2E0WdnJlSnYr7V3t2Asldc7ymf3DQ8QqBSxWmyoCml9cJtDdTtPpU4yOz7C0uM4PfusfsLUX44t731Df3UpbRyv5nT0se2lu/sVPaHP5CdgdhMIhnk4/J9jVwoX33lCEoyWRJru2iTVXVPcrUpQl9xWDw6eo+pxUw16lVNj9+T1Si1FKPjv1ve3kK0Wiyyu0NzQR393D5LCpvLhAVxunX7kCylrQTXJ5m8T2JuGGCLlqieWNNVa3o2zv7dDd0017c7OKC9iaW8KQybM2MYM5WyHY00FkeABPOMLe3DKrE3NUjSaa+rsJdrZz584tHt29TzqXUXaYgboApnwZZ1buKQx0nhkk2FLP/W/u0GBwkhcbeKeVhN/J5GaUYiLL2VMnOD3USymeJL6ySX4vjbe1gYzLQi6TxZEsYJ/fxlquKBKw67LkAPaSySRxVMxqXV2fXaTv/Fmcg12UyatioupegpHPvyIf3eLM4ADzS4tU7Da6h4fVXim+HVPAbb5cwlPnJxrbUrm27RfPsb2xTjoRV6SzKZ8nvRIlXBci2NjMvXsPSBcL4HSo8y2lsniqRjoaGzCZjaxFl7G47LQ2NFCKp9jaiSmLUbFjj25E+fLLG5y/coW+S5fYXltj6smIAhRdbjeRMydZM5ZpjjThSpeYvvNEy8b0ufB1NmMMeug5OYjLbodkBnMig8lgxiagqhSiUMHVEBYDAIqVMntbMfwuj3IWEPeYhbEJ7t+4ocgaWypPo8dP2WrGUR+g/exJPJ0t4i2t7p3WJiZVXIAURtRLbq4vQDW2x04yo7I7JQ+0YAK3xJNIjIh8a/FT2jyvoQgKjxIiSRBvuR+Vb604VnP+UcCsVY4ICnltXZAvUcYIwKuAjH1XCAXgKYOaoiL25FsIWPm7gBlCzLqrVpXbVywmKeaT7K2tEbZ7lHJ5YmQMb2Mzge4OHkw9Z+jSOWanJtQY8FvMOKwO7E4v2XSeQjaPPxyhajaztb2F1etUbh6x9J4i9cV1wlAucuf2LerDYc6dPklAVJVGSVOQQs3SQT6eRi7ug6v7YIduy6l+6srO2tzGGiROgSI1yOhR8KqWMHyZwqQWTKt9vg62HQBaCkT8+yoY91WDCgjWLHL1/tc/S6tm1zIYBc+oj9QrbMFmtZNKZrh96y4nTp6is6dPuYgIMa8KQ6nikHvRbJbNxSV1TansaYdDkY1i2VwRFxFFbGtZPBqkVFFW/fIeipQ2mZifm2N6apJLF87h9cjdUVXhSIoIOoKRHvTZEbXAUQLuuwjGoyBhLQlQ2x8K7D+goLXj19Q9+3lux6Li8qxDZcxRcPA/RjDWgqy1z/11E4zHERPHQa21bXWY+6Xb8B2+4mXHpz/j6OO1IKXkkQnBKNifKmLYtyw9rl/06/a4PjzI6qshIvTP14mbF/E47eKqBUn1/tfnRPkp2J88RycA9bGsE0vKFWffblQwPKnkkOccEk8aeZbJphXArxOaQlzpKnE5dp2k04kIORbdclM/Nx1MPgoI156fPFewS1EuikpRtaPYeu9bxso4l3OR14hzmwzNcDiiCgEkS7X2GtT7oHaN0MFknRjU46jk73J8taSufp1J39ba6ClVjFHWGo3srKi80317TX1sK9HNvjJVqWl00lG34XxRyVPb1/rviqATa2Z17tr5aQolk5rvnjx5QnNzM4GAX8XV6Gos2ZPqx6Ovi7XnrYtU9HVR5T7WuNYdNx5qCcaXERX69af383cpGI+uL3pbHZ1Dao+lUpXCDVGoCpaoNgFHFIyalaZGUulWmxrJq1aQfVJLrfmHNTk1CtEXsxNr5zDt9yMKRnUhiNjn23NJ7fkdRwy9OD/WjuxaglEnUg9mokPbU3EEeomCUfu8Xx/BqHuz68cs406+BwcHX0owSpHAIbkmQdp6fxyeq2YBqxGMh1aZx1ukqlw7PdN4301Rv1aO5mu+0JovUTCq3GXZ1O0T0fq5qWv3V1AwHrf+HK4f3/Xoyx/T58Wj11ItQX301YftqM3VR/dlL18nXyw+Orp+Hfe6b+eaHm54Xr7mv1zBqA3Ko2Nhf6zuk/O6Nfn6+roiF4UfO56I1ZwqXlSiHpKoetvoxRA6wajPjfpPeVxf53Tb69r1X/tsjWCsbXtFMIpFqlSR/tN/8o9oagoS39tVxJLYR8pmUjaJK4sLuF0OtcEXjFvf6GsLrIWiyhYsH0g3pQHEH/bixYv7FgRiGSoBuiYymbSy1LQL0LbvOywHWMgXyOUKinzU/YSFHBTSUZOwy0SqsezScboHu/xfLjbZaMuXrpjUu0iOS2wPpGH06h09+FgnF6Xx5HVCaGnZi1rlh35hHl4oGsv7MoJRFjUJfo0nkrgly0veS+wWMLK5ua0yELrEKtVm16pHyxW8QtIkstz8yc8VQC1zTcZcpe/CWdpODDIzNsmXH39GJFTP4vIqvoZ6uk/00zs0oOxM5T3E5kQyZk7391NMJdlYXqKjuRFTucTE2ChBv5/sbpywwY65VGVTKvCtRkyhOnrPnGZ0YoIbX9ygo7GFwY5uimKRVjWqm7nWs8M0Xz5HxmqgYDWrjDlL1UhpO0lsbIawyUZqaxO7y0KkrwVzxK2A8NFPbpPPFOg+OYgvEoFcnnsf/1K1bdfwCQIDneRtJjZWV7DmygTMDqrGIumi2HIFKCdz7MwtszI5LSVjSvnTPzjIZiJB2mDCEW6krrWDLx89oHmol9euXSVgNLP08DHjjx+p60ZAMVHV9V2+wN7zZ8zdf0DYaCQXj+OINJCVjaXFQlN3D2aXS9mD5USh6XZiklB7qRRLZ1iUKtxCiarJQsbjofXVs/hO9lDc3WPu5n22pxaweTwsxGL0XrzAqQtXKJvsGG0OpUBMGqQyt6zAUFsRHHKzrmwPy5TFttJlY25pgZ/++V9xsb2X9NoWjuYIA69fIdwsNqJZbEYbhnSBe59/xY1ffMY//O0f0zXQQ0Ks5eZncXucxDeiNAT8CihKVEtszayw9XiKupxJ3dAHT/TReHmYstWk9h5LY9M8vHWb8fkp6tuaeeOtd/C4PXhdTgz7521JpWmK1Ktq9ni+QKSvh6fLi1QKeTyyIUtlVL6QCnl3O3CH6hQgZPH4ePDTj0jFdnG4naTKeS5df0XZ7Yx8dZuQyYmlCE63C1drAzOrSzQ0t+AzWZl8+ASxbtrOp4ic6KXj6iVujT5jZmKKP/y9P2D0wWPcDhd9J4YoSV6d1YTRYqIkeToCMgvBKbllZaMiykrGKmaZM4pl7FWDIuuEiJTcxT/78z/jN977Ph11EQXGVe0WLJE6UoUURdFAiiLTKsHucnNhps7pwV42KGu+XHKXpbFnKq8s4ongCUUwORwYJQh+d4eGlibMxQIPb3zO2sYae4Ucg5cvM/TKVYw2K8W9BBv3nmGPJskVimS8dno/fJOSy4ahalQKFpm7BcATHVjJUMFSKmKVChaTTVniZje3FQDlqg+rY80V82xtrOOQir3dOHVON25RWGZTYLGCyULFIjmiXlK5PBaxHNmJs/HoGaZUkvSuZNMVSVLGGmqk++JF4pR4fvMOheVNfJkyDeEwrtZ6/D1t7FXytPd0Y3A5iOczKp/FZjCQ3dzh/pdf0RKMcOrieSpWIwaXZJyJ9ZYdc6ZA9Nk0U988IOL0UEruYXDZFck69MZ1LEYYfTqKpWIg4PRgE7DMZaPktuFrb8AoVo+bu2xPzJHPlfG1NePrbFUV+pV0mnIqjslhpSx5v8kcNz7/mrVchnfeeYvkyirxyQWaHH6VMSXqr5K0pQmmY+vKOu/MmbNsjE8rxbSM7UdjE1plaDZHUzhEbHuTHikmCEeILSxjzOYpimo95OHEu6+qvFtRnhfTZRxBP3kbZAwllaf34GefMn/jHkO9vXSdGybQ265Ut8ZMmfT8Cve/+IrO3i7azp9SmW4ChlekCEHdAJowiIq0UBWam/TyhrLr8Pc04w/7sYgCLZ9mZOQBtlKVdm8YczTBxuYmkfOnsJ/rpxTwYs2UyS2uUdjYwO504BRbG69TkX2S15tMJWlqbFBKz1I6rVSu0elp7ty4ydCZM7SdH6Zc51AqWEuhilkyk8XC02Qhu7TJ5P2nZM1Glfk1n4qRyCRwG0yYV3YorG0RcHtZXV+j98SgIvKaB/qYz8SJVYvkqDLU1kNnsJHFyRnGNpYphVwYbCY66xs5FWrGmSkp4CvvMhA3FnHaHbhzFUXyzN6/x7mhAaX2FyXtxnqUppMDtJw/w/OHD8msbVBvcZDPZ+hobWF9doGkoUz/O28ogHtla4vJ+SXWNzf40W/+iOjSPE/u36WtpZkLr7yKxetVCje5DTDl09gwU9lKsvJ4jOXlVVpPDdJ6/SrFclZlFsmeoBjdJL68rsjNSjGH3WmjnC1w+9MvqfP4VGZjNeTjzIfv8M2TB1w+fQ43VnKLUQqxXUWSSDFBiQqO+jpaTvTjbm7A5vOouVl0di6Hi+TWDi5RnGZyzI+OsbQVpcETUKqcit3ErrWEoylAZ1sbTz76gnw6q+wrh1+5wsrcAnM3HhKvgHewj/c+/AEet4svf/Exy6Kow0BQFFTVCi6PV6nnR2cmaezu4Orrr5EaGycW2yFhs5OX/t1LsLmxpdaIqwN9REdHafG5aA4HePDwHr2nTtJ6/jLGQITS4jIrz59TzWTUHsih9mLgsDtVgU00vk3jiS5SzqoqNunrO6VIbJVlYDGRVVl1VWzZEttPJln44q6a7z2djTS9fh5zaz22ooMnj57xr//s3/CPf/d3qDdY2HzynHIqTaitmeGrl7G4XIyPjjM+McPlV1+lpbmRnfk5Jr+4TWUvQzAYou3cScbTWzRfPkXJZiRgs+PMV0jNLjN5+4HKtUqW0lhyRTxihlCF7nfewHKyk5zToAoxbPkyCw+fMfngCcPDwzT1dimVtFly42STLer9Qk4repmaZ3lkjKrLjn+oG19fp7JfNu3lletFQSxvPTbilTwhl5tcdAcSWSbnZ9jJZ3j1+nU8Fgck81QLZaVO2k4nsYf8lMxVQm4v5bllHv/1RxQzGUp+J02nBmgW0kUUq/k8RclfN1gUQSbKNUMuAx4rD0ceUhcI0Nd7ArPNqar8pY5qbWqSzckpdja3mNjY4NL163S1tDBz8w6GnSQNXj8ml41YKYvZbqe3b4DZ8WnqWlpoHDrBzl6cz258xbs//FBZ3/78xmeEO1rw1fmV6i5gtHH355/iKkFPUzNXLl/is5tfULQZePNH7/PN7Vu4qkbePH+F2XuPlH2X5AOKfWahWmZuc42e65dU5mhhep2pkVEMTpsCSnO7cRz5MkaHS9lOe9saVfvaGgJEWps1pcZCjPU7o6xGV/GEAtS3tTAp2bttTbgDfqZmZqgWSgx0dJHZ3GF1co46u5NCLs+2sYirr43hSxfweesobMdJ5rKs7MVYWF3hycNHlHaTuG0OvD4vr735Ji2tbWSjmyTzGQLtjQSa6lXO6Pjnd5TyuO/yJTZtBn5662vWlqO8ee4sv/veO1TWtll88EyRRPUDXbRcPk054MNQKjP6k48pprKEWhpoOdXPZmqXaqlAsGojO7ZIdj1GQ1sL9s5GNnN7OHwuSGdYHZ8gn0ziCfvUvYorFKK1s5fVp+OqsEzI+kQ2o459fWGZtrY2fN1dZGNban9UWN/i6ZdfU2c2KwWe0+vj8dg4jZ0dyqZZblJ3o5s0+Pz4nS5cbhvR7Q0MJgNuZW1aJl3MUwClvJZszNGZKZXVfO1731MWkRMjz1iVG3CvD18oSKS+gSZPHfP3n7E6OoWAP8lSUdlTuzsaaRjswen1sLG+Rjmdw2m2ks3kCDQ24qoPUvE4VOGLPxTEZrFQSqTxG6xM3X/E/U8/pz1cj1Gs8+IplQFZsBgo2sx4W+sZvHYRk1W7SU9ubPLVz/4WazpHg8PNic4eVqYX2IjtEWhrpevKeeyNYVUgWHU6KBpRar8DbG8f+NHBSLHh0q355J5YnHjEzUecegR4kH25rkQR54h8qaTcVaTAUV6r7NYFTBeL+LLuwaNgK0RxI0qhUr6g1PgS81MWraWAnLms2oOmNuPc/eRz3HVBzr72GnPRNR6OPVO2dhG3i/Nnziq7cSFulQWn7OPE9t5mZXdrC4vbpvbihUqJeCpOMByiWMiyEY3y+S8/pak+rIq4nPuuSrL21ECZL4KI+8CMRiBphJz8roPIB+Tj/t8VyPqCcuIQXK0FX2rBFGn3o2Sjjg8cgOnHqdh+BYJRnY5RUyTVgs7yu0mIQoNmfatlMM4rVVR9fYMCLEWJGo8n+frmLeql0KSnB09dnbqvkuJJUS1aCiX2VlZ5fOu2yi07d/Ei/sYGjE67Rqab5P5JIqIE5Nd0JOKqYZT7vooUnVWpmk0I0PVs5CknhwZpiISgLPmLorutgXgPQLN9yu/XQDC+AIju96kO8B8Ar/synVqw8CgY9y3gcF8Z83Ig8vj8SLnOakHzo312PEB5qGbSH9ff4++imPou2LaWBJHfdUJJx8xqHz+q3Kp931ry6+gxymOC9XV1dR0QjDpgeRxA+10EY+2Y0wmxlwHER8ekPi5rx6BOiNUCzDpuqCstNVJNI+Xkd6u4HcnvyvZHU13JcBZlo1ikCsAv67/ghXKeMv70L2WtWqMkkc+QL51k1ElLncTTX6cTXzoBrD8umKbM4bq6T/4uY13ZXe/jnvK7HItgsWXJVzkyz9S2n06wSnvoRLD81IlhfezUvkYn3XSCVldjahmbBmVHqlvj6mSa/j7fJpgOybCXXV+68lWO4YAQF8rsQIln2rdI1QhGyWAUS9ZQKKgIRm1e1AppTDW5dLXXoo7f6uep27nK/2vz1o4SBEdB9drxU7sG1L7uu96jtn1qr/3aeaN2rpLzKldqCUY1OR9jkaoTjDqOrWXtvTBmJIFvn0zWPk/vkUO149E+0o5F/95fKw8MADRc/ujcevQca+fn2utN1p/DL51g3D+WA6tR9YpD5ZTxMLJMI2ZqiclfL8EouKU+tuUcxb5XrIlPnjz5UotUVWCjFz7t79s00vfwS2t3jSiuJWdq2/mgZ/btGw778T+ei1g7X9f2v27JqhUkaO1YO9Z/nQSjfO6LCtUXmuA7/6MfUy0Xo8/1teOv9k1+XQSjfn1+1zpcm3159HheTjBqyr/Dc6tRFb+MYNTKnrS1ab8QYkOwO7tdifKOFqxo7VFV9+L6Z9XOK7XXhb5m6uuQfh76+qm3g8wXslYc/dKeb6BSPlRjqmP8V//jf1n9+pvbSl7/R//sP6WxIcDm5jrNTY04VCVPWX0vzs0RqPPhkmB3CXaWiU6AbqtVTVxpqYiVyrd9OwI58ZWVFU5L9kWhcOD7LUShqvQRNUZVI+qkgzR2VMhL8VGX20btQOVbPL11paFMQvrJSz6AcX9Dp0/OugxeXqcHDyu7PqNmo6rbBMjnyXHplTvyXH3hFAJUFqnaCf/wQpEF6DAMUxX27Xv3yiWTSaWV1YLV7lA2IzIpibWS3elWKkrJnThz+pxinZVNpmQelao4S1VWR0YVIGF3OVhPxGjs7cLrD5DYibOzukUmmeHp8+c4gkEamiKc6O3k04//Vik7paIwk0rw7vvfI9LYqDb4BlHf2ayQTKiqxYknI/gzeQz5HNPrK0rN4WtupGlwkGw6wyd/+wkOk5U3X7nOxvIKE8+fY7PYePWHH2CoD5GhQkGqwKQqw2jCbrQq9ZpdWS2mScU2efDgFsn0rlIdlWNFTpw+R8oM05PjnD97hulRAWCXufjWawS7Wnk0Ocqtb76hr62T9169js1lVTaN5XQes9GhqruXH42Qim5SyKQZPn2auWiU1XSGcE8/Bl+Av/jkYwYvnWWwowOXAAPpHPGVNRK7e8pKsy4SpGP4JCS2mXn0AL/ZgLFUwurwEI2J0sJP26Ur4HFTSSf5m5/9B2UHJQRjMZnEazBhL5UJ2J1UMJF1uymGnPScGcSWybF07wm2dEHZKFobQnRdvEQ8X6FQLBPu7mGzkMIccVCqlpVlmdhhmnbSzN8bYX15hXB7Mx1XLjC7ucrc8gLXLl1WpJwvHMLqcakb/L34Hi67C7vFxl//5f+Lx+Xm/e9/n2Ipp+xONbK+TGE9hmErgTXkB5+bhfFJVp9OUJczKmVty9kh2t6+QryaV2Nt+u5jNqcX1LT1xddf4/L78dSH+Iek4AAAIABJREFUqdjN9J7s40cfvI8xkSL6aITV51OsbW7ja2uj68oFPvmb/48mi5nMzq5StMk4cLhdGgDusHPpvfeUDZQoa+UmOS+FBa2tKlNx7tEIxXhKEa4tTS0YzEbmFubxBoOEvH6VnyM5fXu5tFIDNZ49xf/2p3/Kj975AFvZyM//8q/xBwNcvP4KDb0dKpPRaDdRlco/ZZlsoZzIUBR1o9lExWxQVrvlRBprvqzUfaIE+PruN6SzaV49d4mVp2NszS1y5d23MQe95B1Q8VjZzSYVyO022jFmKpQ297DkJYsoi9nvZGV2nIXHo3gLkjmUVIo4ZYXrdKgK7ORujEIuSyyxR6KQp/fsWU69866y0ZOsvbG/+YTK4hYls4ENS4nh3/mAYFMD9kIVi9mOIZOlaDOSthrIVIqEXC7Wp+co7CUJuX1YKwa1yMhmBpuFjaUl7ty6pQjGfCKlquS7WluYnhojJ2oluwNPYwsDFy7gCgTVnDNy8zamnThhqRBP7uGvc7FTzNJw8QrG1ial3hi//4gINhJTiwwPncTb3sT96efquv3gN36ojlnyYwVk21lcZmdhhc3FZbpb2+nq78XcGAS/SwHQUsoo5seiCFq4eY9WX4hKYod4uch6LqmKK7wD/aw9ecbjW/c4OTBEfTDAX3/0U+p62nj9t3+IyefCJArPfBlsLoqlEktLK8pq2afynzaJNNfTOdCPoWxibX6RhNdOT3MT8YcjxEemFRkXT6a0tcdkUoRN3mcnfLJPkcpzX99nfmKKtfUNlbl35fXrnDxzShHplAusjI0xdvsubZ6AUiu563w0vHoBQ28TJQpMPZxgY3qNwSsXCAy0KyLMbrLx8GefkhydZWCgn6aLQ9ibwpQLRTZuPSH6aAxTtaLIwrb+bnYLWXWuknNYtVlw+eokIpxKqYrbG2BhdEKN3eZTfQxfOkejy0smm+X2Rz9nb26JHncIX9ms2rb13VexDnWyZ6xgq5rxSw6yZEzKGimVkFJEIddNtayuR/kp6wuSxyRru7S1KCirBopBN5vVHD6jDWuioPJCZE0TMMpWNDJ66x6xZJLh168pBWw8n8IiFotbSXJr2yonZGpxls6+PqYmp/jgH/wmnvZm8naLyvZrcNRhSuXB4+DZyiyjGwsYnTZcZguvnzirCABDoUzRUELYaLPRhDFfIidq2FhMkcwP7z+kr7ObukAQ64kejF4beaOR6b/9JeX1GFabhbKxQiQcJl4qkrXb6bt2DbvHy/LKGp/f+JLvffA9fHYrSzNTNIvyOBBUFucmWQfEEtgKpc0dCgsbJKZXVbumKkVaLpzC3BamaBU7J5i5/5inv/yKiNGKuVpmoL+HSFMTC+PTNLiDisQpeJ3Uv3aWpytztDQ2EjK5EH9sUT5mpmZ4/vUdZQMkFue47awn9hTALjuq1ZVV3HYXhWRGKeIq+SJtTS24L/UrhUK4ZCXQ10XZVMAoxHClSv75HCsLS0ppIyS3WO7uPZ3hwdgUi8USkZZm3n77DXyREOm1NUbu32d1blbZHv/Wj39M2WFjZX6O5p4e8rEdxj/5jHg2x7bdhruvjwvvvcff/Ief4azC73/wPmxG2ZmaJLu3jc1iVFlikYEhPK1dxJ6P8ez2bczFoipgs9qdbO8llaW4wWImW8py+d03cLssTC4tE+kdwBeqV4SGZBqWzVUShZyyVa/sJJj6+h6FeEpZ70ZO9lJ1iO2wnUQyxb/4n/9b+rs7+b033yMzMUsiukXTQDftQ/0SOEMhJXb9SSId7SBqqWcTLNx7is/mJJHJ4GxvJO230vvKRZWp6TGbKe6J8svA5NMRKuUCFWOR8vYe/qJZWSt3v3YVU2eYokcDiGSMxJ6MMfbwMV2nh5RdfNkseWg2Spk0md0YlVxGEbzpjQ21NkoWLHYbuUIZq9GGUaTNBkg5TaQsFSxuB9WtPUJVK9VUgXwpx0f3bnLp7Tew2514bW7WNje4efsO+VSWvWyK3jODvHLqNP5cmfjoFMuzsxh9TnpfuaTsRiuSD2e2YPN4SSVSWC0O7Ju7PP36K8ZmJ5QC8rX33qe1o4f8XhJbJETVLFUeRXKra9z5+iZruRR/8Ef/jPL2DhPf3GXh6TNCLi+nzp5R6lmLWPw3NpObm2c1GiXS2cXszCx3bt+m6+QJvM31xMsFGjraMdts5FMZwi4vT2/dZWlqmr7OLt758Y/ZmZ9lfn6apv5Onow/w1aCty6/QjWdp5zLsra2ysbqGsFQiIKxSuv5IVzNYUrZImZ/HYVUio2xKfJrMbpCzezOzjO7toyxIcCJt1/B2Rxh4vkojqoRRzTB8u1HynFE9n72gJ+tbJqW/j5637jO+tQMI09G2FyOErC5sRSrFJJJUuk4K+Uk66Y8gcYGejq7VRHH8uYG98eeKaJloLOHLn8En8XJxSuXaenuVMRcWggZIWVzSdKZNBuzi2Rn17lw9hKWUIhbsxNsUebJs+ckFhb4r3/v9zFEd5h/NIrTZKXqsePrb2OzlGVte4OvfvEZF8+ep7u3W7XHxJTYCu/Q6qrDWzAQtLhUwY7FYyeW3MUk6jLKOOwWbF47M2uLXHz7Oh0dPVSzFZUVWzVb1T6kms1o2W3y/0KJnc1NHn99k6GePhq8QRaePFUEuuSz++rreTwxqX5mCkXcbg/rK6sEfT4sRslgcrMV21QWcc1NzUrZEd3ZxuSy03vuHOGmRu48eUTf8DBPJsZweD1YnE6GTp9W6liPFFRtbDN58zabs0vKmlisg60uJxljVZGLaZuJ3WIWs9tJ3+AAxXyReCzBxs4Oe+UCq8ldlcXoCfg5M3QKc6nC+INHqojgzYuXlRVtYXeX6OIKocYWnH4PuWJWOYyYHVLYZdDsqyen+fynP4O9FEGLnbBDcr8LWG1O8mYjfZfO4RvqU2Rm2SmFZZqrjeZWVAvwVZXjjUFVDWvZZHJvLUq20dFRrl27pgqPhDAX22hVRGu3s5tJUzJq5JSQilKAI/O+RQhHcdVRIHmJrOzlzEblTJIXZakRZVUsGXwWE0qlLUVVxnSRUlJyvMX+vkx9bw+f3vhSxUXYMmku9PXg99eRln4NhVTxnThFVEwmbEKgUiGZTuByu8jms5rSiBJ+n5dH9+8xPvqM3/ntf6hsUmXfKIWC3wYiawEa7dFaUKjWmu0oyHIUBKoFonWipPb9fiWC8QC81Y/zRcLwZeSO6m1le/dtpY9+bLpTk/S7KFaVglHuV+tCrK1F+eLLL9W9lOSMb+/tKqurUJ1fFTvYSxVSaxsqvz6TSKh5oGugT9mnV60WFaGSU7mfh0pPmQ8kPkAwByEYLXYbO3s7PHr4kI6OVhrqI1RKktMp6kXZqWpfB+pbTQOp4cE1atKX9cNhfx2qZPTX6T/19jsKbisMZ1+1Uwt+H33etwCzfXzqu5DP4469ViF49Dp7ORj6coLxZa+pBRmPI/FqwcPa4/gugrGWHK0976Nk+nHvLQSjzDNyH6oTVzqednQsvux4j44rvb908LPWcvU4oFR/va5mPMAJTSaF9cl56ASgPFfPI9SIMin+0EQQkmUtn+WwOw7mERlPmk2c0uYe2JrqxyGRT2KXqFvE6uSYJkbQVDE6CVd7XvKZgmnK83SVnZ6pKq/JZjMH5J8O7EoBibSttLUcr467yt+FHDUqRZJ2TdWqfOQ18t76scjjct6a5ekh3lo7TvTzk/OS10k0ghyHvtZIfJa0n4616uOw1qK79lrS3vtw3B8ln+Qz5P3061RXkCr+ZR/EVkRZRQQmZvW5EsUl+YvhcFj1jfSRAOoiWBFyRyd1a7PG9HPXSWzdyrYWUFdz1jEKZ52kqf2pP7d2vdDbrpYYOfra2ufX4s16m9WuYTrO/KsRjJpSTRWE7O8hakmFw/GkkXJHz/vF+VYjo/S+flkGo/4etX2sEyN6++uPyfsLrn74dUTB+ALBqF59YJF6qM4SBdWL6stfp4JRJxjlmDXRUlrtr6Q49KVz+4G5q0huZTV/UZl4aE8rV+p+3vEBSXtI5B7MuQfZmvtr6r5tq9Z/L1+tjrtWtWfrimchuw5dG3+dCsbatfY4w4CXH7U25l9GMOrndNzrddtS/Tm1Y/DlZOG3i7j0cV1bdHD082QeOm49etn8oV/7h5a0L1qkavnXL8ya2nyuZ1nXdPTW1paai3WC8dtjTjBkbazobXn0+GvbVx4Thx99bNdapurnoxfLfPuzDJSlCLGmWMfwv/4P/6L68PFTFRD8x3/8n1Mf8bMRXaenu4uKBAJLhlS5xNzMFJFQELdLfMLzWFUIsoRHatV1kjMoX/oivri4qECUgYGBFyxNtY6oaFZx+5WDOtusHfB+td6+jPtoY9Q2kj5BHp3I9f8fPvdw0qyd7PTjPf4CP9zMvrhoHPrUqtfV+E8LwC9gjCZFl8wMuRWHsuYlwNZ2jNXVKNeuvUIhX8Rqtop2SJGBYmUo4JRUB8q/gqmqcj+ks92itNhNkUqkuXP/PsG2Vvaiq3SLUnIjqvIvZZNvd7po6WjHF9aUTBUBXI1GRRRXTSae3PqGnckxWv1edrIZwm1tyk5oaXGRlcVVEjt7LMzMcerEkLIokhu+lpMnSElgtQE8wSAmh5O02NlKpZfToSwSpFrfVMhRiccV6BRbXMJpslAqGrn4xhusJmI8nhjjyrUr9Hd0KjtLubHHZmZhbZmR5yO0NDQx2NWDaTPG0oMnqvIyWN9I+8AAG8vLxDbWiEbXufzG6+qzN9M5UkYLt5+Ps7wd470PP8RRrhAdm8BdKBGwOVhZWFB5FIVSkb6BHlpOn2Di459RTu3hs1rIpbL0XbjC1tIKyXIZeyhETMDNgB+L+N4X86qaX1mjZvJYSxXlmrqXL5E0Fzh/9SLL9x6SnVvGL5mOFBm4dolqRyu3vrxB2W7n0gffw+B1qeor6ROrbFKLQiZP8OCjzwi6fJgkI+Z7b3L7+WPs9QFeefMNCpkspLLqBl6R4VUBD93kCgX+3V/9JW+9/TYNjfVYZWMom1hRtNmtTHx+h91nCypXci29y7lXLqkbTtJ5FicmmN9coeu9q9T1tVGuVog9m2Hx1hPcFg+xeIJoMkHSaqTldD++ppAipX7r3ffYeDhCdHxWC4BxurCEAqxNTWHa3VG2SeevXCISqVc5iBRLNDc1sZeM09LVoTL3pPrVVoWpiSkuvfsehlAQQzqlKpt3JT/xzn1s4mUtN60WExUhukxyE1BWeWy7hiobewm+d+U6T7+8w8rsApvxHSL9XXz/P/vHpCpZzFYTybUNEnMrbI1OMTR0Bn9nF0WbCbPXzdzYGPc+v0FHIKIs4wZODjK2OMPK2irtoXqVO1lNpLG7XMqaEp+NsttMuK9TZeuZyhY2Hk8w8/CZyiAtFDN4/E7S2Tgd7S1KKfj02XP8Dc0kCkW24wmVRyjzaGd3Bzdv3yZTrtA+eAJPQxOJYknldHV5QzRY3UrNsZTfJR920RaO4NxOkRyfJx3boeXsIObmIEWLQQFmj7+6xfTjZwTtLkylCnU+L5uxLU6cHSbU0sT01JRSakg+nsdsI2SzszQ2RrZaIV6p4GtupWf4DGap1izDzJMnrE5PEXY7qab2cFTKpEpFen7wfQydrcTNFb76/EteP3OJWz/9hN/43d8Fh5mJ2QlSuQynT5xSCkOT2UR0aYmHX3+D32Ln6vmLzDwfU9Z0p1+7qoBis8dJScZVocri3UfEJubwmqyUqmlwOUlbjHSfHaautYWdtQ225leos7pwSLD2yhIlt5mOc6dw1gexWJ2QE+WhFJFYmZFczJuPaHC62CkkCLc0cvrUKWbvPsFgsdL6/msYzFXiI89Ij8+RjG7jrKujuaeb6ckJqHPjbm/iwcI0s6PjOPYK1FmdqtL//IXLnHjvbSr2qlKCSWWQIRZn+cs7mLYTCKZu9rlxXz1L3iWFGGVWJ5fZnFvn1OULeNsbFcFqLJR48sU3yibw0vfeIWMvK3W4qVxh6qdfYN9MEHE7ySYTyo68IHkfpbIC4zLFIhW7VZGF1957D0dnB7uxTZbW1ok0NSvgXKrTd9fWefL5DeqKVYJC5RaruNua8F0aphBwkzEbcItqtJijWslhqaKy4sQPqywEoqxdUohhNSvAW8AkKSQpitpNsnwdbpKpPQxBH/n1GJO3HirS8/J7b1H2OtQGSax3i3Jj7XSoHDNh+O1iv5bIKzXD4tY68wuznL1ykeT2HoFQGEudX6kZLQYL8988wm22YW0MMjozTnO/KLzMyqZUihPcDicep1NldckaKlOTEIaicCjuJjCmsqyMT+AOhpUyBL8dY1Czfo8+GSO/soXZZmZubYGuvj5iiTTRnSTX3noHd2MTf/EXf4XVbuMH738Pu8WoCnPE8lxV+pnMlCRXV81RKWylChM37rIztYTX6iSeTRMZ6GLgjSsU7FL5KAtHhuX7TwlWzBjzOTKpPZa3NmjwhbEkCpirJvaqZQodIfJ+BxOTE/TXN1OKJWhpbaZ1sJ/V6Rl2d3dpaWtXG8bZ+XnauntUHrYUecntgrgOSF5vLp2hri5I41unKacyzH/8NfWRCJagG4N8J1MY86rUF1wWHJ1NZJNpcotbPB6ZZKlQJFnI8YMffkhzS4NSrxTTaXZWVrFUDTQ0NpGXayWbw+52q7zerUfPlLJzLpcnMDxMy/AwX92+w5tXL9PX1IizkGX0xmckNtcJhetUZp6rvZ3T169jFaA5GsUlWWRJmYc9ZAolUpIJ7rSLzx+ZjU02n09QtljZs9o5dfo8qY1ttteiNHS0EuzvwBapU/tLKYKqJjIYjRZiE9NEp+dx+uvwn+jlX/3V/6UUyP/kw9/kTFuPKnTJm6sYnFa1VpnNkgFu0OyYqwZSWzEWR8ZIbO1ic7kxiLViR5NmKWeQvVuVSq6g7LHLhhJGceTOpankShhyZS0nTeY9r005WhiTeVa+vE9yYoGA18tmPkn9hSF8p4Yo2O3KLWH062+UAjBS5yO6sU7X0AC9w6cp7qYx2jyUixVMfi9WGYOmKhmLgDNFQiJ52k6xcu8x24W0yjdeTO8ydP682kOOTEzQN3iC4a5BpeB/ND/GzsY6nf4AQ5FmnHYbVrtZbErU3rWSyGKzOKgYRMGIUi6V1je58fHH5KtFoqk41z/8kN7B01QqRgVIi11tSWzKE2n+j3/5L/nn/82fYLXbqcj8YTSQ3NnFLPlKuRJjX91SkQKdr71GbG2Rp+PjdLS2sjzynMz2DuH2NhIyBzkcNHd0MHRyWJFHsfWoqiKenJzg1Veu4W1pYvXBI25+/EusAQ9X331D5cSW80U2x6fY3dtV9y1by6v0dHXjaWzE4rWzk9xRecedXd2EIg2sT84qVXxvXQM7K+vsZlPELVX6X71IQ3cHP/nLv6Q1GKG3qYGNxVnWhPyNRGg/eVLti8x+P0avj3iuQMFo5aO/+BtWZpdxGW1U02l+/OG7pK0l5jIxltfW1Fgqp7JKLSTFFLJmnewdoMUTxFwxKqvK6O420wvzlMQy125R2Yweh0NZ2QdLViLhRnImC3M7G8QqJbbjSb754lN+eP0aTQ43Y/ceqaIAT52PcFszj6bGlBW52+dVYGU2kVTuKrlEimDRgMVkItLRSmNDI8noFkPhZpUfbCiXKFoh2NlEzm4gurXOuRNDrI8vsLsQxRMJshKNEgjUsZdM4KsXu/7Liphbuf+I7FqMBoeXupZW8murrK+v0tLXw26xwE42i9HjpS4UVo4zuXSKulBAKeEqFgPjI0/U3D3YN6iyKydmp3H6vDS0tjK5MM+DkRGGzp5VxIjM5129fYrUEyWDu1Rke3SUmacjmosIJirZAhajSRF3BpuFwUsXsPd3UxJ1nt2CGHFaJCPVaidXLpEXy/xKhcmpKeI7YvltoikSobWpCZtkP5lNykJvJ7pFc3MbNos412j/TJIJXi5r61S+wNPbd5kaeUZXYzOnB08wOTpBfCeOv6FBRWPYG8KkDFUqUgBjEIvUqrp3kH2AZBEKkqaKeY0mctm8Apn1+16JILl79y7vvffegW2mKEgV2Azk9y3zLSZJaDepLOdiOo/FqBWlKIWPGOKWcljtVuUMgtWsnCfKypXNoMawFEFZSmWsxQrleJZntx+QSmYpm21MrK0q55XoxHNavS7sDqdaS66+/Rat/X2UDZIkVVGFIXIPqVk+GdVn5wt5CibNOen2N1+rNnvj+msUc1kq5aKm7t5XuWqZNJpqQgeVdKJBB+wFCBTAuhY01bEB+YwDdeMRIKAW8NVBdx2wfxkhqOMLtcC+/raaXd8hWVgLStWC/nqGnDwukRGiA5QiUyne2tvbVYSvXAfx+J4qWna5nLS2tirAU+BLyY5bEYeORErFzoTr6xk6eZJwYwO5ghTO7JGJJ7CWysotJhPdUvv1dGxbzf1iHz302qtUBJjyepSjj8xNsr8yC2YhpN1+PnipWMRstSoy+u6dOzQ2RujsaFPEiFymZrF027dJlJ+qCFJDPZTY5ChJdxTTOQps68hbbV8eB4bXvk7PKK3FhQ765CCzrNY2TMaJIDeHmUa1faV/Xi1wqr/fcWRcLRBXe74vAq+1pPl3Qa7aY98Fruqvrj1O/bOOErG1x6MTjLVtp4+BoySB/ndt3BmVgrG9vf2A7NLzEHVQsraPasHLo48f16ZHj/241jmuPfTPrB2Lumjh2/1Za12sgf0vgtP7hQH7+aMvO4ajoKuOaWrn8O0+FsJHU+Z9+0vBhjUvqe2X44gv7R1kbTi+iOHodVPb9wdkkRJLHH7XtkHtEdZeF8cf+3dfzy+Oa+16PorNvvB5yoJTw3G15pL7fRGlmNS1J2RrZ2c76Uxqv9i+qtZ9mXNrx4P+Gbr139HrT187XjYCX3ad6e9X23b6e+iAvP7a2jY9OuaOrlF6n+nzisqzNGoklQbka+0hylV534O17MCKUyep9OtCU07tzyIHc4l+rIf9ovWJEODfnm+09zw4VtXVL6oa9TGnz+cvv14PW1q3OtX+8ncjGLV5Wj+fFxWM2rkcWvHWnod+vdX2f23fH3ctik1vLRkjxLxYQw8ODiiy+9hxcECM6vmLR61PdZWlpmDUiFN9POjtWuOqoM5Vc1bU+7C2z1523R53XavXVbU9ifZ+hwSbzEkaIV/LdNX+fqhU1dtQ/1k739buh7Rr4bCYplZFrJP/cky1146+7zruvPQ5Sy8SqO1L6Y/j1r/vXjdfztDq4+rovk6fk76r3Wvn2cO2OpoDfajYFc5HxYse9LF2jajz3W8//T1jsZjaO0sG7fHE6aGC8egxHje3H66Zh+uVunYk4kliaPZzGo+uc2pd3RfyvVBAckgw5vmTP/nnNNQLwbhGd1eX2syLFYwoFWcFfA4GFMEo+YtSYV7Z9wOXNxT1hz4wpKpkdnZWTVBS1VR7wRwMHqX8007i8GBrw2cPG7y2YfQLsPZi0h+vnRRqJ/OXVTG8/OJ9cbI8fF/t7/pioiapGk9kdRmoMlMhF9U0oL4FpJGMyoWFJWXbeeHcRdVhog5UlUACWIpSpCKVpNKRJQqGirqZkxtI97415tz0PKsbGyoHsbCzTV1sB5uoQaUa1WolIxmXMrBEVWq1ksxmVTbW5VdewenzE1taZOH+LSrxHZX7FaxvoL2rh7GxCTbWNjBVjOrGWRZryX6xOuycvnCOaGybrJAY4QjDFy9Skmomu01l7Un1qc1qwlQoYs7mWH8+wezDR1gtFvpfuYa7tVHZW0mlfDgSxm9zKotBIWzkmkknE8rWTCqWpSpy/e4jNh8+I55I4PL4GT53ju3NLTaiq+zu7agbHZPfR8pixdvZjaWhkc++uc1/8vt/iMtkZmNulqDDjpUqjx495MTQCZWT2BgJEooEWXpwl9i89px8OkPv0DCra+tsZbKkRAXh8XD61VewBwOKlBXyzlwoK3tAqcKmVCWdL4LVoLILsxMzCjixZPNgN+GsD1DX28VabIuC0aBs+bLFEp6qlgWaM5RVBXR0fpF7v/hSZez56wKcuf4qN57cxxEO8Prbb1FIZVh9+JT8chS/26NUEya3i7zNzGf3bvG7/+gPaGxuZm1qGlO+qFQbovCsZEpsL2/jDwRZT8ZoO9lDQ2uzUiCJ/dz84iztr54j2NumblrN0Tjzn91lfWVbWXfa2lu4OfqY1cQOoaYwW2srpDaitNUF2Ytu0tzUSkHWSLOVZl+AnZVlPOE6Tl86j8li5fmd+0qlGYqEefb8Gb7mCHGpwrOaCdrdSmVz6pXL7KWTCjBp7+2lLJZbMzMqR64gIFggRJ0onasVNvZ2SRULRNNpOrt66Q41MX37EUtTswg2nrEbGXjzCpHuVpw2C8uPRtl68JzKfJRwRyfNr1/D09pA1WRgaz1KbHlN2UaKNVPvYD+76QQ//elPONs/hLtkoBBPKkLS4nWQzUub2xi+cl5lxhhMDlJTS+ytbSJ1/PmCVCwaye1s0tBaTyIVZ3xiisuvv010N8mtBw85cWqY7p4utXT/23//52zuxmmVrEaxkZR2tJnwGs34jFZKNgPL2V2qHgttbj++zSS+nRzleIJQfzvd1y9iCHuUTfH6WpSKKFVTeUWmUCgQ243RdqKH5v5e7c6kAhvPxtlbXKNOLAtzaZX9ZG5tZnt3l6nJWTxWFyfPnCMb36VUzhOsD1HejVGNbpDYTeDo6cfc085EcpP7Tx7zg/d/oDJAJVz+4pvXVRvlU2kaHR6Mom4rFMlWiqwsLyvFRFNLK+uT06yurVIXDirbtLqAH3MFlcEn+X/V7TiWMkyVNzC4nCSoKNvm1sFBBUALwbIhFoFT0/g8HnazCWx1bgavXlTzGg4HGavYcxoo7GZgeRtXBXZLKdwhn8pXm/3iHolEiq4fvoWvzs3cJ58Sez6tyL7WgV41Pz15NkLGVMXRFFEWl9aKiezMKl6zQxXQ9IuE+ZWRAAAgAElEQVRNV3cLeZ+FrLmi1HjeXJXpn31OcXEDq1TKirqssY755I6yPOxu68VcNJKI7aocJ1G5CHC6Nr/Eg6++4errr7JeTCpA/My5s5TXtjFs7BB0u1WG5ObiIj6xiMxJng0qc2qvkFcAZP8br0EkoNS5sgaY8nJjbKJshdmx59z/+Jd0+YNKBSjK9JPvvE6lo5GqqBYtVsoFqULPYyhltayKXIlKoYzBYiM6M0d8bw+Hy6myrsSCRvKXp8bG8Lu9eG0u1jNJGocHVI7qoxu3KFUNXPvwfYx1LkVQSi6HqCBVhbBY0ErpexXcRRQpuLC8yMzUBFeuXMHr9CiCRsA0Ke6QfKxnX90lk0ziavDT2NWOx+tlbnFe2RuvL67Q1tXOhYsXMG4nWHz0VOUxNna0YrSZiC0sYS6XqW9oVJt2IeUMrUH8/Z04rDZMiRzFzT1F6hdsUr1sJJ0pUjLYqIs0ce/xY548H+fD3/ghjZEwpmJeqcp2hAAL1OH0+qmI0lMGmVkIzqIiq6tCxhgtSsnl8HtU5pmMawFT7WYrlVhCrbPks+Q3oyzFNrBiga001rJZgb+0hyn6nTx68piehiZy2zs0tjbTNTxExWGjWCoqG1qxxiwVSpg9HjX+hbgSy20hFp1SyayAPANFv4G1sUmmP/oKxGnC7wanRWUfW9NFZS9aDrk5/f13FGD56OMvSZeMDL/xFlW7lb6T/eRKeeVkIVbsshZKGxYTGZ7dvE1qN87ps+cwlErM3LpLLJliVxTB9Q1U3V72Uin+8Hd+G1tZ7Dyz7K7Mk03t4gr6iCfiuEU5Vqwo1Z9Npi2xybeJA0QVd6QeQ7iOfDaNKZvjyUe/wLm+SyZfxN7Vo7LDxULXZbUr9d7/z9x7+Midp+l9n8o5dnXOkc1mzmE4cWfnZnfuVrt3siXZkAwLAgxb1kn/ggz/AWcBhgwcDBjnk3XSxb3bNGEnkcMwHKZmaIZO7FTd1ZVzLuN9q4td7CFn9vb2BBHgsKe7q+r3+/6+8Xne53kmzx5Te+OiDeomAxZ53404i599SX4jqvZ8jZCHj+5fZzse4eT0DO+deRVyBRY2VrD5PRRqVVwen/4bGh2ie2xU7eJMAsRni8w9eEgyn+XMqxew1RpsPVnCUapikwOA1UTRXMNoM2Kt14kuPcVsstC9fwrnYC8lq0HtSSurUZJX71F6so7XbidrruE/sg/v6SPUgwFV/cfmF9m494DtzQ2sDgvHXzlHKZYhfHcec91MolbDd/YQo8cOq7LLJORotUJ1ZYvk/XkK6xEl5PuPzjCf3CZREIC+weDoOKNDIzQqBowOG5Fqikw6QX49TOrRAuZyhYkD+3W+3ny6SkpsMkM9BPr6iK2vUK8WcdYbPJi9Tc1iZHZtmXPvvceJs6+SF3eAQJC05NbVylz9659jyud593ffo57Pk92Ok04lCfZ24/Z6aBRrJJ4ssbm+zkYmQSPg1swvNyZciQz59U1cPV0sRyM0JKfR6ebUqXME+vr59JcfKhEkBRAHjxxkYHCQj//kz9meWyBNhRPfeY1Tr79OpVDg0Y1bJFJJjh4+gsti597nl7QQamj/OHOL82Q3Y7ofn5H87c4u6tkCZiws37ilRFnZDPtEWTY6zOqdO3jsTpweK5n1RVUzi6o0JISWP0jDbiderXFz7jGY7Joj+eDOA1WpTQ0NcGzfEIlKmoyxistipcvqJGB2qAV6zgJmv1vV3cZijVqxol9L/xOCYGRkGIfEVEg0qWRHrmxw/f1PCboD5Ks1OsZG6ds/zdNwmL/4s/+E3VBhuLuL6FYEt9+LyWAgG08yMjrK2QvnNTNPlIVCProDAbbWNnjwy4ssra1gG+lRu/hjUzOcG5ziy7/6GYXtGO6gl9HD+wgdmaEaj1FYXSeXypHM5nD1drKdSqjDRlEs9EMBzRRdfvyIR9dv02NyYkjk6PF3aM6qFCfhdvI0leDIW2/SPTHBo7tzmuM4NDqie4lMMYfVYaVcymORPasYg1tsJNMpXG4PFsn9knkOA8FAQBXPTrf0IGMzoqJex2asUi8kqBSaZFNDXHJKVUxV9K/kSiaSSSo2C9a+EPa+Lj0XGHMNQh09uLpCVIUMs1mpqhLGooVjTRcdo1rnCZmZKxaIRqKMDAyrUkxBMyHiJH+93iTRSrmcZiIuzM8TCgbpDHXSqNTIJdOYnXYckr8qimghJY1mtYeWpdMsBQ/iiiNnEpNJlexy32KP3e7AI+qR+fl5PafKwV/Ui6LuaKlCxOlB2s8s4FK5QS1bYu72fVW+K4lZKePxuVnfXKN/eEDjOIw2M1nJgt4plm2eeyVnXbJdqxgyBVZnH1LLlbH7gixGY2xm06Q2njLV10XPQD/Zconh6SlCQwNKWolLjOzxpaBW7kcI2Lo4IJhNrCe2efxojicPH/LO228xPNDXjGyRQk0FEZpRKa3cIrV6E0B0x85QqvHbycC9xEUTR9hJA1Qg/3kVWTs4tRf0/TawtB1XeAYuKWDUVCi0sIl2gE2eX6tavJVxo8obq5WHTxbZCIdVfST3KcXgpVJRHSP6B/qJRWNqiysZtGJV6vX58fqbf0MdIX3+TqdLASIh/uwOu561NRtaHHmerrF0bw6fxUxkfU0YSg6/8w4mKfR02qnZrDo3SVGH9J1quaxuEaJOFAhHSEYBDh8+nGNjY5VTp07gFCV9rTk+5PcUrxGcaMfeTp5VE2rd+Vlb+7/cZvR5XKYd99mLEbUTGN9EMLY/5xY29QwsNzQt+/b2ndZn7f2+vFdLZdcOurZfZzvY2P76b+tTLwMHXwZs7v38vcTn3utoEQHt97v3+l5Ensr3WgSjkNxi09lSjLVUH3vB+t80wdj+rNvbo/3Z7hI0zxMOu+30PMEo03Y7gN2yE2xmqL2YENz72bv3vWML+gL8uh3PfO5ZqjKpnQzagf93cmVfXOCwQ1b8CgRj+/Nvf/bfBJTvHWMv6uOt33lZAUb72GnHaFv96KXFHt9AMM7NzamqUghGKfARNy9Zd6UIY69FauuZ/KYJxl+HUJO2kHZqJz32rjWt8fg8wSjkXosA2ClY0WzLJtnfnGzbiazmOokUED/78zzJ+GzcPyv6EAKkaaPevmY1X/7tBGOrX7f61q8yv/39EIy74qL2eeLXJRhb1yj3I/ssIbdFRNUikfeOn1a2dZMxaj0TkVnu/OYzIVU7wdjcIzSXxOfXx+Z6+e0E4945UfdHbdbNz563EoxCJO5+Vqs/yr72ZQTjXrVk+/7pVyEYW5/f+qy/D4KxNT+1j6/2r78+172cYNwl3lr7zp1hpqRp+7h6/l1fxDE156CdkbTTkLsW+E0latNWt/WnaZ2r17CHYIzH46pA7+3tfSnBKAXQeySRu7PATmHHs0/auTDtKm0kZ2s8twjG9rtszanSDnvbwvB//G//qnHj1izFUpnf/30hGANK5gjBWK2I7ZlFN/bzTx7S2dGBWyxNKkIwWvRA8CzgUi1XmhpOyVd88OABbpebvv6+XVm2qjybOYotf9/mg2uRjM1/m4OjvRpht7HbF6W9C+PeyfnZQNmp9HgR092+0D7fNZoDfO/mqOlluysl3k0wb262xfJUJ2SjiL0EWBSSUbCMOvNPFtS+4PiRY6oEaz33slRGmA3YRPYvC2O9RtVY14IGsYALunys3nrAtctXMbucbObTTA0OcLSzC4ts0StaC6rElyhcCgLoSv5CLofBZOHkmbOaM2aolJn9+APS6ytYRflhtjIyMsb66jqbK+GmPavFpnYDmVyGeCaJyW4lnk7jC3RitFp4/Z3vYvV7ebz2FGdnkK7+Xj3oClhpKlYoRRPM37ytFa/T775O3iZljM0JTKw8bTUD20sramXndYr9W4lASCznChRSKRKLS6SerpFOpwmFepjZf4Cnj+dJRbcp5nNsxKIYpOq6t5eeo0f58M4d4sUyZ0+dl8giOoNefB4ntXqZxZUlzp47pwccOw0CYuXy4AGPrlymQw5N5RJdg8NsxeJazR6YmKRqtymgJaoJo8WiRJK5VMVtskKprLY+YhtoMcs91zU7Z/7Tz2lI3iM1zcc5eOoYntFhGlbJG03zyS8+ZtDWpX2h4rNx8I0Lqhp5+vAxlVyRUKiL7tERbj96yHJ4nd/94e9STmRYu/Il0bsPCDjcZPNFVS5lLDC7ssg//Z/+BS63m5uffq5gmNNgIh6Lcu47b2PvH9TpqUQVq89BrVrU59NIZXh85zaWLh+B/m4KmSwdeYjNLhAvV9n3W29jHuglUcwRSyWIb0Uw16s8unuHVDpBOpdVwtxqttPp7cRaN+L1eKjZTBQaFVW+mst1XJiU/Lw/d4+x44fIlgtaee+3u8il06qguX39S5zlOkePHMURClA11qhVy4rVkymTeixWaWFqPicLmSh9U5Mc3H8Qa7ZCI18l/nSdhsWMqTPAlbmbjO2fYt/IGGtf3WH76iyuSBZjXxeB33oF50B386ArfbRab9pAytgyGblz+xa//OBDzTurpXJ0BAP0HppQ8rgST6rtbGCoXyuJ5bxpqLQU2zJX1VS1Oy9ZT167WuVlSxVGj59hdWmVTy5d5vyrr7FvZr9W3v/FX/0V1VqD4+deFR5ALXTF+laAeZ/kmrmtbOWSFKpFOhom8vcXcWznsFWqdIwPMP7Gaej28WB7g0Q2x7DTr2ooH2Zia+ssLTyhf3xYlQmScSjzSXkrzuajJcqlAvFyjr5jMwyfP6Wg951rN3HWTPSEOnnweA5byKOq3HIyydrlryhvp7F4Ohg9f5oH+ShPttb4rfd+m8R6mGtfXefI2ZMM9PdRS2bIPn5KLZpS+8rQ9KTmFQkpJ+qLRrGs4MjWyirzjx7hslopxVN4jCbNgAlaxa6xTrjPxPTRo9TsNixeD1anG2PDrBao2wtPSays43c4yKaS2Fx2uifHMHf4NRssJfszuxOH3Y0jX8WYL1IxC1kmWZllKqtxGqU61v0jEI2wevka8UeLmOoNkvUim9GIrk0OBU9nmH7jAvVMiUe//IJSJs/EmdMEJkaoukwUPSZKhpoWVYj94dbFr4g8mJdwBGwBHwa/h410gvEDMwyMTyrZdPOXF8knUrg8HnKlIh2dnVy+9AXf/e7bJHNp7TsHXjmDy+OEXE7zauPLKyzfu4/PZqeQylItl7CIvVijztTZ03iEuBY1ixQ22ewYcoL2NKj7LWxubbAye4+xgWGqkZjanwkgXHDbdN43VQxUUwUa+RyxJw90Hc8L8FmuMDwyztr8EutPV+nt6ia2HaVnoJf+4UHu3LmFzWzBUjWQoMLohZP09g+STaTVWqhDLJBVsyGqELNa+5bKZewGE0WLkWy9qlXztkqN9ScL3P7iiqqHu3xBBVBT2SydUolarxKJbDN7/y7B7gDHjx9na3Vd7ZUjqxtqedc/MUJPfx/Ju4/ZvvsIQ7WCU8B5i0GtCOuVCp6AX9UOMnelVfl6kPHJfRSWw6zcvo+9009w3xgOjwuLN6iZf5Fokj/4P/8904cP8Q9/7/fwOuyq3NleXOCrK5cZHhll39FjmJwuqpKPZa6qPafaY0mestFKdmmd7bUNfd9ivYK7K0BIclDFQgID4ceP2V59SmByiN7+YQy5GiZhhqUa1WEm7zQzO3ubgwcOYCwUMJkMmL0uGlYr5UpVAT5RGQmALmCdyWrR78vxUlQplmpDre9kbTAGLOQ2IiS+vEcmHMHp8+jabZR9TKmqOWE1v5OeowdVETb7+TWyxSpv/PCHan/p8LrIlASYNykwKXm7Ql9KBtmTe3Oqetw3c0AV06IKXFlY5P7SCllRX1kdzMwc4MzJY5jqJQr5FMWi5FM7cUj+X6lELZbm+oefkEzG8LicFDNZQsEQ0XSWs+99D3NvJ1iN1FIZ5j74BOOTNSwWBx1Hj1A3Wbj75VfqpiFqn1Nvv0rX/jHKDvElNGIT0dBmguUvbqgCX4jMkYPT3Fyc4/aDWcaGBnnz1FncZqsCpHbJHrZaMDnsLEU2GTqwn4kzJ3Q+M1Xgs/c/wuf0cOTIMYIuD5sP55n74jqufAWnPA9DjZy5Ro0qAUykEgm1sxVr8oFjBzGEvMTCER5+cgXXVhZftopbskutBhq9QXpePUsjFNC9ksdkZnNxidkb1+ns7uT4a69SWNwgcvUemViKks9J8J3TeEcHsQh40Kiryjs2O8eDjy8y2dWnbSC2j76xQfy9fVpwltqMkYzEsLt99EyNUbDXMAuAE02y8NllIkvLlGtVJKtLDtFi6VytNlSRlEhuU8gk6O7wM9jfx+27d6h3+Dn07js43H7y+Qp2j5+G26H7xw/+3z/hn7z7Hv6+ThLziyx+dYdEPI6nI8CZN1+nIUC10czq8gIfXPqY0MQwk+OTBOomOjIF8tEYBYuJ21LgODxMZ/cAPX1DSvDMP13E4nextPaUQqnI93/wO9z7yUfMX76uClP3cC9v/PZ7+rti4y7qHZ/Pj9lsZ+3iZaLr63QN9/FkYR5LvIDVaKF3ahyT102+UadrYFAJi1Q0isFq1sKYeCJJbnMTv8sN1RzhpYfqFhHL5jA43RSFeHe5MUq0QU0IGSvr4W3qVXH6sDI5PCgieeZXn9AwGxh2ByksrZNb2aRiaDBx9gTjZ45SNYkbSoOS7O2FyLHasJotuo8xyTogFezVKoVonO3ldc0T3NyOaRsNzszoOeCrLy7y6PYNGpWyZkH7Bru5e+sWtXiGA2OTDA0NM3L8CBurK5rPO3niqNrOr9y8p/ajcWudlViEns4ughWTukLYCxXN4z12+DDDr19g+7PPiKyu0XNoGu/hfbpu56NRLEE/1UIesVCz+nwkIxE25p7QYXZormMtkdEiw3ytSpI6Va+b6Qvn+fLadfKZIhOTU5p1KIriiqmBL+DVAhfJm29V7AvJIvucVrSGZEvLBC7rmxS/Uq3r13JirzRy1K1ljFbZvzUdPxyYqCbzGBJZyhsRHoiTT7WKd6AbR0+IxaWnWONlRgbGGDw0A34Ppg6fFozmyiVsDikabII9Yu8lKmvpY2sbm/T3N/uOEmJSmKHEl2wgG82cYrOJZDpNNB7XvUCHP0CjXKJhNOh+piRAsuyfZCGt1nFIQUmpit1kplIsqu2jvIfMVVp8KISjuVm1LWCSnJ/EPsnr9SroLz9rkVh1sYaVNcJogVKd4laSR7fuUc+XtBBIiNNQV5CteIRQb4jhabEWd1G1mqnoed0kwWTNPXS9glVsBaNx1m/eJ7uVINDdj6Wziz/76ENyqW3OnzjC6fNnMXhcmB02jC6HKp+lAERtx2p17ddSeMGOuvKv3v+pnttGhwcZGxnWNnSJ/aKo7eu7wHETzFIoSckq6QvyfFsklc5fNruS2e2wjQJ1+rqmhWbrnL/3X/mNFymgXlwtvgs6PQPw2tRmcvZvKhh37apaX4vFomRmihK1ndh5srTMjdt3NUe0r6+PoeEhdXWRbDY5p7ucLiSO5v6D+/q8JX/x0JHD+DoCTUtdybWSMSOKQyFypQhJTnHVGg5pq1yRB5euUIynGOvuZuXJYza3IwxMTXHk9VepOJ1EUgkt5hT1eN0gpH1ZbXSV8BTMo9a04YpsR/jgw1/w2uuv0itRA6WCupq0CEZVne7gOk1aeQfmaQO59mI6zwOCe4DtdgiuTeq1F1D8JoKxHfN57rMUDN4lqeX39toftoNyrX7zIhKu9XsvwppaQPevAsDvBURfjl29ADr9RmJqD/LVlh/aDtK25wm2AGu5BulTgvcNDAwg/bhFdPymCcZva6O97dFOMLaPqfbvt5OAu2PWsGMz2sT/mqDqjpr1mTDi6228F6Tdvd6XE4zt88TX3lHrEXbGzA4Zr/ehgo5dZd5zr5PNQhvB2N4mewmW1rOVf1vWvq3raY2F9vlw71h5eQvskrMv+p0WxtuO5f5dCEZRkUkxz6gUJBXFwtXSdJmROe+/kIKxfdy3q0Hl/vda++7FlNvnnV+FYDRKtZFaHrYI5ZYKrn1C/DaCsbn2NftA83Xqnadjv9nXVThk+PUJxtbc1po3v22++k0TjM1n8vVx0j4XtMbAi+bv5+ebBqJgbL1W7knmQ5n39u3bp8VbL+zrz77ZInl22vdFBGMrW/JZhurzxJCOm28gGNuJ4NZ1tvanewnGZzxLG8HY3v7NvdSODe1z97DTV3a4uJfNq3u/37qOFqeyd95rtb+8rp2sfxFB1z7PtubnvX2rXcHY/lnP7yf2PrFfjWBsvV+rf/w6BKMUj7TPxy0b7WdiuLZLaRWm6ee1EYzy/0Iwyj5MFIwvHl8NdVh6GcH4svl5L8G4d11ob9NWO7Sus/09DX/wb4VgvKPg1L/51/8L3aJgDK+r8lAzFsWqsI1gFADoGcFYV/OO5iK841ctNymD7ebNm/T399PV1fVCBWNTYt1O4O0qGVts7vMkY/Oy5SbaJ/P2SaB94WpvgKZ1SvOgsPe1L5v0hLnfaxvQmnyfU2RqxcfOZC4Exs5mWchF2Yw3jTaaG4xwOKKg7SvnL9DhC5JNprTCRlR5Ai5YpGpKDlj1qmxttVO4jBZVRTy8fIP7s/d0o59olHnzu29yZP+kLqy6kErOnKiqKhVq8gyscrAWN6sSHo93Z6FtkAmvUcokcXi8Sip7u3rIx5Jsr62zOr9Mpz+oFqb3H9zD5rRplXm6WCSRybF/ZoZX3nyTzc01Pvr8M6aPHeboudNUJFvQ7lD1i7FSp5DM6AbI2RNsKh+KFdYXlymlM/QHQ9y6fE0BdK9kfFYqDA8MaF5iMhHH4bDgDXhUVeHpCGH3eLhx7Uslwx7O3iEY7MDuD+Lo7iNtsnB9fhFHVzcDI+NaveT22MlkE2wntknn0hw8cBCXzU6X08V3jh+nthVRQihgsbAZ2cYb6iIcE7XRJBMnT+ohuCKZY5ppiBJzhlwRk1hYpVLUnFYMvX5MAuYWKxgETN7colEqqeXX4qOHBEMBgj1dVAX0LBe5ef0mHZ3DlIwGyhYDh04cJRmJUk1lVdXikIrTkUFixRx/9rOf8sMf/AifzUF9fZWHn36GIVNkZGwK19gYG1tr/PLqRd754Q8YHBgktrSqtmPVYpHwVpjjr75KzeujkE7jdNoxmY2q3hNL0GJ4k9uXr1CqV3HJc43E6TO7qaTyDL56CufMJA1RZYoox2LVjJmikDk+F4lUjPVImHv357hx9Qbdrg7y6Sw9fX1UDHUMFpMCH06zFXMN+np6iCZj/M4//od4g4GmrbKMB8kbsBvJb8bw5CoUs1mStQKdRyaUNDJliqRvPSF6b4Gna2usN4oMv3GKA+dO6VhxNsya3WeSjbR6zlqI5cQS6iqvnT1PI5IgOvsQazyLc3qMxqn91J2SVVXXnBn5IwCP2W6lWCjyxacXWV9eJuQNUM0XefPNN+gd7aVRKJB6tISxUlYbLvkcUQ2ZDFaMNht1YwOLSxRJMe6//yG5ck7VlO5gF2fe+R7hlTB/9eO/YWJqigsXLpCOR7l86ZJaD+/bd4BHc09YXFhSS0eT3UKwr4v+yXHGD07rfCvPNLm0RmRuUcF8b38nPUem+WrpIelsAbfNqc8nE42qvfL22hqxcJgOv0/zVG12UTrVCASDOmdKxbqAV9F6EXOHT7NM+/2dmMsNtWB9+HhOs6gm908p8fPw0yt0YsdQatA7s48VYxGjz6VWS2K/uBleZzmyxsmTJ8lshJn76HPMqZw+/9FXzuCYGsPkciiAVCpXFYATe81yJovDYCS1FVHgM5/LqI2S2D11DfcyfOCAVKhQqdUwaQbGzvwm2U6ZvBZOVGIxtubmFBjqnhpnKxwmVanSd/AAjt5utUy1CqhCle21FUxiL5ouYyzWcY4MKrGz/vgxT+890AICPDbNDA26PWozPHJgP67JMUpb20TmV/RaBo4d1fwpo99FpV7W6ntRPxoLFfLJHLPvf6RjZurUKRxdXVo9KVX+yUSMVCatdqEOo/QfE7lKmdBAPz/9m7/hB+9+TwFwAR+tHR6qbsmSA5vBpPNwJhLFIvkExaKCq8V8Qe21vYEg8VSa8ZkDSjpVkmnNmZTCjqRVVO11Cok4vQMDWHIlSOXJOc0Uuv2YLDaseXAWGmRW11i4+IlmLYliK1+vc+z0Gc0gLKZSODs6qSVSqli1ul0s371LajuG3+LE0d9J8NRBamLjtmPTkktkCS8sM9Tbj6fDz2Ytp9X1ogL3DA+yLcBirU6fz09uNcyVn/xCFY2Dvg4tzklk0vRPT5KxGIjVi0p8j3X1UkykcJps+J0eVaz91qtvEjdV2Cql8RaqbD94ApUyvg4/Jgl+jyZwGoyapyUV9rl8ns1qnvFjh8ilskyG+siuRyhZjcSrRQLdXXj7+ohksjxYWCJdLKl6/tCBA5gFnMnnWH34gMjamo6p8UNHqBqM2PwB6lJgUcxi87lVmWIqlFm7cZ9HX94g6HJrburEkYMMHz2oSqdaOsPS1S/ZXF9h8Nxxho8fBaOVRrGhuV9ZQ42a28bNe3eYmp7ErpkidewNE/a8ZO8JESkWJka1aC1WShilaldUoxjIiUpsdZOQ09fM67SUia2ukV9YU2K/WqsxMrNPi0gcAT/B8TEqDos6I9gcLsKPl5l7+IjTr57H4XNhsVs1p1ZUnlajkUwsoYC3xWCiUhY5qkXVDfVMRp/hwp17JFJ5+gfHMJltqjx1dvqhVuDhna94vPCYw8ePMjw+rqpLUb+E78xSKmRxe9zkiwUFslfjCc58/13KTjvOoJ+a5Nctr7A9e5+gN0RwYhqD0cLig/t6L5JR6ugKqKpNrBUHu3swCRheKJFe32R9eQWXS9SwY1y79gUfff4x+w/N0Nfbg7VhYHXuMQ6zlVNnzuCfGCO8HcbZE1JFUTSV4vJHn7J/ZJKp6f1KYGgueKHE+sMn+OpGtTguNyoULQ3N8jMubpGMxijaTAwcP3j41hIAACAASURBVMjwmeM0XDbC6+ss3bqHI1PW7GYZ2wK4y+8dfudtfKMjNMQRQiwZZe+VjKlVod/jhXieyLVZ1iRTc3qM/u+eJSlrkcGiedgyzgoPnrBy5St6rC5SsRjb+TRFr52j33mDmtvD44tXyURT2Ds6mDh1BGd/Bw6rWdWLCx9dwpQraGacOGgsra2RLRRx+v2UTEZyhQw2YwNHo8HhsXHC80uqmB8/fYr5pVXtxzWzheFTh7n84BbLN2/zvVdep3dshMRamCefXVWHAwHsRvdNkqlVyBvrbBfT+Hs7CXaG8JrtbN5/THl1nYDHjWtskL/89GPGjxzh1Ctv4LK5FZmuWSWT1sTi4hO+unaVf/SDH5FdWGHhxm369k+QsUK2VGJodIz5h4/oH+ynb3xC922J2fvcvX6d7tEBVeokH68yGuqjWqoQjmyTKhdV7X/wjVe0X0noXCq8yc2PPqGRyDLo78DqNpGuZugbHOTug4fMr65TdziZOHYc/9AwZVGJubw4PD7qNSPZTJaN1WUc1hpD4wN0hjqor0d5+NElGlsJLVboPz6juZ4F+Uirnboo2YxgstmVWLDUa8iqaCwUMYqS2emkUZRMY1RJKTbgRpsDs8PJ0q07ROce0+vx637ePdJNX2+vjs9qNq8FoKdeu0B4K8J2PK6fa+sKYhWLCiHLGzXmFp4QT6Xo6+5VxX0xvE0AM985dwFrrUFmfZ1MNk3VZ6dnZkJV8EI6OAb7WHj8QPea4yOj+Dqb+2E5WK8tLHH38yuMd/erjWNC7G87g9g6grh8QXq7+gn19Gv/FwWuZBjKmcgu1fliQ2yUwqUGDSFjigU9f8qeTiyRq7U6ZqtFyS9RW9UaBi14tZhlyixiMDZUoSeFEvVMlvnrN9XG190w6boiZztvZwd2n5f15TUGanbsZjtln5O818HI+RP4JkfVLtQsLhtSpFGXvKeSki6yjwlHY4yMjevZTBxpxLJc5k0he2RvJ5EV+VxBz2jiaiP72tHBQRALUiFbpVBF8u+kj8uZ0mjSoh4pzvP7fKoMbYoRxDbVQjlfekYstlSL8tMWaNsCYeQ8WymXZUbEUK5jF1v6TJH5mw+oJAtqpS/ZpkIWFatFbB4bZcqYHBZGD+3H1tlBRcDrhlHjN+pS09CoYKuUSS4u6R6wEs+D1UHvgUP8+NIl6o0y+yZGmvP9vkm1oq1bjFSMDS2Mkv2hkIDidmATF5Ziie1olKu3b3H61Am8bpe6AzStNutIApqQtTL/NlUoBrUMVZJZciqlOHcnw0vuW4i4doLw64CKEG+7OEQ7oN5Sl7Rwgxb51Q7WvQygaX3/GYguMTJahL1b7b6XCGu9f+u5SabitRu3OHH2vPYnsReVPiP3L/uZJtkgLkpC0ta03aRN3B5P8yxlMmI3W7BKtqY4HakCtOm6pNdSrtBIpLl37TrJjS2NRZA9o+wry0Yjv/s//g8UHA4+v3QJs8fN0bNncAf81EVFbLWoklJsgsUlQO6qWq/wy09+qerXU2dOUZLscLXz3UHLdhSjkp8mz31vrNY3Ae9NsLrNlu8FDf8iQkle920Kxnagbxc3atqktorJ5fvt9prPgWg7lpIvRJjbFJAv+/m3EWd/1/dt72ffpCz7JtJcfibjVP7IvqedYBS87/79+4r3ecRNY2c8/ddGMD7rX4IFamRNu2p5V8GoefSyt1VlrlhxNqOK5K8U+r1MsPKi59j83q9BMO5wRm382HOA9Ev7jCobdofcXkB97/+33qdFkLSTfu1kyt7P+zay6FdRMLb36xYZ9bL7EnLnWVvusUh98uSJPiNRMMqcY7NZm+O2VdCw80Htc/t/SQXjXvKxvd+1t3dr3LSvHa35qF3BKARjE3PeVay2hD7PnsvXFIyyWDcV9M0/uwpGvZ4dEqJ5PX8/BGM7Jv+iOe03TTDKeG31mb19rb2t2/vFy7gFFRa1NPei7JTCqHpd572JiQlV0L5wL/Bce7eInpcoGL+FYGxOrHuLbNqtNnfdEfb2Kym42iX52tRxOxapzX7T7BOtsWjUPIx20m3363YbzL1t2T7HtNq2nWDcu3a2/r/F3/xtCMb2PtU+J7VIv9bnt6/xL5+7Xk4wtiuN977+1yEYW2Nw9712HTtbGYy7c2FTwdjsHk2erJVzLM5ckosrBOOL/7zcIvWbxqMWLzxn07r77nt5tt3n11wn2/dxhj/4t/+rKhgFdPrX//pf0tXpUfB4bHSsjWAsM//4kR6ImwSjKBulurJpwaKH/Z1KzhbB+MUXXzAzM4Pf7/8awbh7Qc2vmhfUrDRoNd6LmNyWTcGLJoEXbS5bn9PsHM1KpFbn/7ZNnZLFagPTLlVtVR7uKhibAbdN4lKqBC07vy+WdUK/KtG4Y48iwPDdW3fpDnUxOjCM2+7Ug1XJYqRqMSvBKIRbrVah0qjqgaqRLfLZX/0MU6ZEpVAils8qUPmdH/02sUJGgQ9ZTMXWVPK6BHiUv6JqdNtF+ZJR2zSPy6VZXpJFV6+UKYv6ToJ61eqnphWty4/muXn5KgOdXbgcNlZXnmrmw9D0PrLVGoO9fRybOUgiHFa7UrvPjV8s4OwW7P4AuVJZw5c9Do+2xXY0TJc/QDWe4cqPf0oxluTCmTNk0xmq1eZBt5zLYawIEbBBQcimUpru8QH8/T3E8jk2Ewlm795VEG6osxub2Uq+UMHkCeDrH2YpliBntvK9f/TfqspmM7ymCgnJdllZWWZ0eFTBFFejwY/e/T71ZJLi3H0sUtXrC0IwSCmyDS4XRlGbGA14u0Kk8jlJacEm9lTbcRZu3iYb3sLkszN++iDVVJ7I2iaOQIBRUZm4HFppfOVnv2Dt6TJuh41CNkPQaqPeMHDqhz/E3tVJrVxSYuLzn79PZj2i1rA1h53Tv/vbBEcG+KP//KccmD7A/qFR6qlNHl65RP7pFqdPnsc+OMyjOzf5k7/5C974/ru8/vZ3oWFWslYdEEoFDB6v2ip+efkyFjlIVmt0en1a8S59xOFya+V1uVAiE03jtbmJZ9IMvnIM50gfxbq4xVWwmKw4bTa1yRUVZs1YVxAnn83z53/8p/gtHiWHBof6iEej9HR1q32lFCXIQVgIxWg0yjvfexdPKKSblnw2hcluw+h0YzU0VTXXP/+EtcQWr/3e9xkYHsBYqJKbXeDmT35JIpkibmlw5h++x8iRaQrVMn63j1Qyhcfl1UlWcl7doRB/+Ud/xCsnThFdWcWFgfGRCaoDXfp6sdASZWWjXNOssEQpRzi6zfyTJyzee8g//+/+mbCO/OIXv2Bi3wRHjx8kt76hgEk2GlXyRUgcyfJyWZyaw2MPeDh+5qgqyp785OdE0knM3SHs3iDHTp9nazPK7dt3OHjwgFbzzl75gi+/uETA5cZhsqmlmMftxWBqEBrpJzAywHJ4g3ypxOTkPvYfO9rMKilW+OLjz1jdDBNrlLF1B/idN96l2xPQ6a1WK9GolZVclGuNrKxRKZa04CBTKTE0PUX/1AQupwez3YXBbWf23m1uf3kdVw28FTQDTFRNNa9dVc8CtG0/WMSVr+LGTN5UI2KtceD4MbWG85nseH0eZhfneP07r5ONxXhw6TIdVrvmHgycPEHfqZNN4slsoKhV1A1VDAi4LMBGXca92069WsDglUzGLJatDMgBVVSFmSy+3l4aThd5tfarqq2Zz+GiGE9y/Wc/o5xKc/rEMVYeP6ZSqDH12itY942olZnYPwmZ+fGf/Wftj0G7i0IsrQXd82urOHxeegNBCpkMtqCou6v0eXwkt2Nq2+bu71bL36lDR/DP7GNjcZ4bV64yMTxCMZHGa3fo/JzJ55g6eIDVrTAGq43hw0dUqSJV/onwJtcufobBbODN77+LVexcRUmsO4UGP/7zv2BmcBhzIqtq6KK5jmmyh66ZCeqy8RMLS5MJq/qvSwCOBXJ5Kpk8Ny5d0YKTf/APfoTJaufGF1d0HhfCKW2qMH1gioHubgIdQXJrYa7/+AM8+0bpf/cVrB4f9qIB63qayM3bGFNRnG4nFp9H51yz5HSNjWLxe0Eq8/J5VUaKWmbh2g21SrZjomv/OEMXTpGWbD4hsR1OosvrfPrnP2VmfBJn0Mv92BrZWBx3ASaOnWDTUGe7nOW1C+exV2rc/fQi0139DIe6qJWrLN29r5bKBZuR1UaelUiY3zr/mhZDiLWhjId8OM6gP0TaZ2HLXmHI30E1mlBAur+7C1u9RvnJU2qJBP6JESoNSK6vURPV6+gIn33wS06O71eFasNjZyUZ041b2WriaTLGVjrFD37vv9H7EWs5WU/nrlxh4dZNfE4HhXxBLZPThRIdPb309A6yENlg7PhBeocH9LlVljdIr2zgtdh13ipS0zlH5lSyRWzZAqVCnqjfQu/pY/iHh5SMk/WzYbGogunmw1m6ekL09nSpW4SrCu6SmYZkoYklvWRNikrI66ZqaRqiyp7s9pWrLN66z5GxKSYPH8foNHDzw48obMY1PzMa3WZwaoK1dAJzZ4BXf+c9KjLXu1w4gt2EZx/w6N4sRw5NE49HqUrBk8zrjQZeh5PZm7cI+oMKMkr/mBD1YncX20I2LC6z8kiyek2cO/cqpUIZm9NOpVEkI+rFSpH19TWGBobxe8W6zd3cM8mBWHIqbRYt5hCFf8PjoS7qMx0z4Pa4MIqlYq0CTpknZAdh1qxiPf55mmuV5L1mYwlCFgf9oW5MXq+Ef+q+tS6KaIOZtYVFLl2/Qt/UCBMHp/FY7fzk//4PdFicvPLWm/hGB0nmU1gDHlK5vLpHHBgaZ3JknKrFSjoRxxb0NImYXI6AzSEMj7o1iNqSbJ7cgyU2lle1KGnw4H5cA71K2sleWezWxfFBCpMkW6xcLWmRmbenV0ki8U6Q8S77pAo1tbUTS1zyFbILy2xubuAf6iV0YIyUWAvWDfiMNoyZAok791j+6iaeGlhqdbKSu+UwcuitC1QcTh58dAlHzcxaMsGJ771F/7FpjBYjmYcLLH96WS15bS6HkoJS6DW/uEyqVNTCK7fTSTGewG8y48iXcBer2EXxZzKSSuWwWZ1kq1UGzx7ix198RIfJTMjt4/ibb+B1+3h0+Su1qu32Bkhlc2yXsqxm47z+/e+yvLqCrWFg//CYWvbZSyWi8SgDZ08wn0kwdOQwExP7NXe3XqlTrFVoWIwi0uQXf/GXeMsGOq02CokEE+eOEZwc4fr1rwivhdX6/8z5swwPDTF3/YYWjZVlLz0zSUdvF0YROFVMbF69ycriMnWblUanjyPfeRV7bweNapXNJ4vc+eQilmxJM4MNbjObeTngFYnFE4S6ezB7vFQsFjpGRugaG2P/seNKxoiq7eqVL5kcH2Gov5Nqo0xnVwhHssDdv/mQxONlVV53HZpi6u0LavdbEOV/taZODU1o14ilUtW9rEVU+amkgp0NUYqbjapylOIRKSwSwuXe1a9YuHqTCVeQZHiTsRMH8PeEuCbEj5wPPB4uvPUmmUSGeCxBz4mDmPtDqupPbGwT8Mkew8DVq1fZzqU5evw4Vz75lLXZOd46chJbuUossoU36COaTdDb36tFG5LjODo9ycLaCtlSAb/Xx7k3Xsc41CuejCSTcZ7ef6T5g9lEli/uzmLqCXH27bfx+oI46xbqleaYr1iNSiKLGkqKhhySDlhqkktSzSsKbpmHJAeuJuSTzdrM+zUZNOJAfi7vI0SLuSpuL2VVbkvRRj6R4PbFi2pHPBjqJLIe1kLGgb5+LSJZX1jGFs/hdLlJWiDlMDN2/hQd02OkhYyRcbdjZiRFMzI2JAIjvLnF0PCIqjdljlblmJzNhBCTrHeLlWqhgtVso1KscPf2LNOTE2rdXkfUz2KFbmtmJUr2omRbG02EN8OEeropVIoYbCY9IlurhqbF607ldws4bVl2qT25EEJKwpnUTskiBGytqi4EmUiCSz/7BGfdjNtkU7cJIUDn5h/QOdBJupSmZqrz6jtv0T05TllU6Q2jFtfI3q5OBUetTGp+nvvvf0JuI0bd5GD/a6/z4e3blKoV9k2McfDIYQYnxig1mvEfdo+ToqgRd87Y+WxOe7jL4VKi7I//v//ImTOn2b9vklDARzoRw2G3U8pnNaddLWLNFiXXhFQW5wUhhKSQrWUFK/crbSf33AK8W+DZM9xBwNQd7GIXi/h6Blk7CNYCWF6C6DzDMVo/V2xA5YTNMdyOKbS+FpBIsBJVXDoc3L93j4sXLzIxvZ/X3/4tytVaM06lWlWXAVGKyXmupSqT121uburrpQgwlUurHbLdaFKreIMUw8m/NHTPm4rF8Xp9OLu6IRKjkSuQDm+wNfdAXSTKBiOHzp3DMzzMwuIiuUadkf3TOAI+ZKqsGw3UGnWN5rBV0HElatrtyAY/+fnf8N7vvKduHFJU8Aw6U+svGRJNgrFVjf+itn0xICgkbTse87x96a9DMLaAw68BlTtWmHJubV2LvH97P2p/zfNk1fPZknuBvL3Y07dhUS/rZ99E8ux9zxZm1v6aX/VzW/29RRi229nJ9wRcv3fvnipsRTHdet/fNMH4beNtb3u094f2PtaaK59Xmj1PMEoGo4ylljK8qWCU/DvBAJvWuXv/vLw925VmX3/dC5+jEGqaidFSmT1PHry0LXYUjC8izfeSi+3zXbvF44tIyL339nchGNvHU/tz2TtO2u/xmwjGx48f6xgdGxtpil+kiGXHZU4KevfOLy2Muf062sfvNxHtL2vDvaRIO8i+9373zv97CZnW9bY/w3aCUay0mjCz/Ef8cHaJw2fP5YUEYzOz8ZkF9M4HNY0Hdwyr2+Y7+d1fV8HY/izbld/f1G9+0wRjS8HY3t7tbdr+zFvP65sJRikabxVuSVs2dN4bGxt7loH93LjU9a6loPzbKRibfMgu2bvbiV9OMLbblu6d79vXuXZFqfAiEqvTXOd2rZ+bRUgvJxh3LT13i37ayby9Y2svwdjah7W/prXO/G0Jxr1rt7y3kH571+RWG758fH+zgrE1TvdySC/L32zNry9al57v682x3LzepkNeO6/brgwU3q9Z8NJ06ZC9oBTwd3d37+Gqns0imoX9bQrGvdfYJBh391ovWtteNJY1dqCt4KqNYKzzb/7Nv6Qj6NIMxrEdBaNapFbLPHn0UPMihGAU0EOyGWWhbW66TM8IRrkV2dR/+umnnBI1x46NzNdvYFfB2HoQrUZudoDWotw+ZJuLbKtztzZ8zQ7VrDTaW63Yemityo3mdTT9pb/5z/PX1+rErYHYakQZiNIOzxGMImUWpeUOudhUdwoAaGJzfZPwyrrmiNRLFbWQdQ70qQ2UXQ5EGnQvVZkCnBioJjNc/+BT6rEMmVQGg8OGd7ifs997h6LFQlkPrWJtasHQqGKq1dSqS1RCxmKJO9eu6UHabbVpVsfAgQOq+qmK1ZLDpmoaOaCZGgY25pdIh7c4OD6Jy2Ti4scfN/M4Bvpw9nSzNHsfb6nOlFjadXextR0mYagyduY49p5ucrU61bqoHGxKMBUNRXxyOI5mSDxYoCi2XA4bHWOi5quTjkZIxmKEl56S2txSMsxlMzM4OoTZ0wSqsoUS25GIqkjy8ST9nT3UpILW5sIS6uaD6zfYqtU49b3v8sprF9TS0+ewCY7B6tISh/bN8PDWLJHFZV45eJBceI3le3ewWM0MnDlL4MgRBflqks1kEzCzrFW21VpZlWGOep3SRpjP/vLHWApFbDQY7ummGM+wHo5Q6fAz9do5eqen1Hbyyd37JOIxgmLdmEljzhYoF8t0nDpG1+iIEhmi8Nu8/5DCdgKj3U6sUmT83AksXR38P3/0x5w9dprDIxMYjXlKyTBPr9wmaHRialhYi25zdW6WwckJXr/wGrVMQe2FdAPmdWJxudl++JAnjx/hDwRIrofxOFw6V9g6A+w7fQJbV48SakJOSh6bqicMFbXbqaRLmM1OKS0mlk/j7vSTlyzCel0rnNcfLfGH/+7/4u03vks8ukEmHqbL5SHodHPmjdfZWl+hJLksdivJaJyxoREFswRAjRezDExOYXIGFTwtU2Utsk4iFWffxASVdIbE6gadTlFPZfn4l5/S0dPN+bffpOYwYvQ5cQcDSljJFl9GlKoii2U+/fn77J+a4vadmwQ7O7jw1utkSmWMDjemUh17zUg1X1JV3WoyxgeffqyV9pK9JLasb776OlaXnet3b+EJuTg2PYUpnlElqGRJSWZpOVvCYxCFbBar18nE0f1YXDYWPrtIqlRm4uQZ3GL1GOwktrRCJpPVzKRKJs7NLz7jyext3GJLVCjTHejE5/Zo2wbHBhk+dZSt8BZzdx6wvR2ja3wMa3cnm7E4oVA3Z0+fYyObVJVRlzeo9qdi82U1QCGVxGJEc4eETJPDPlLFJ1WakrVnaFCQnByjZKlUFYgR1YOtWGXpxm2uXrxEsKeToQPTuIU4qBuoxjIk5Vl0+Ukbq1y9f1tz0XqdfkImO+lkgoyhzMnvvk4w5OPmpYtsR8JqWTl94ize/mFVp4idp9XhUHWPMVvGXW4QfbTA5tIyVpuJmrnO8MwErs4OHv74Q1VQWV0eVhMxRg4fJjQ1TlEUuA5RkBrUpthaqWtemBQGFLaEyFnDWTRjHx3EeWpG58dyMqUk05P79yiZasQScTbXwtjLRroHR9h/7iwOo4n1hQXsfg+GYpHy2hbpzYgS6WKxGM9n2Xf4EMPHDxHOJrnzxXUOdQ/T2ExgrzaoNapsUeLgu2/gmx6jYjSodWOjKPOwQYnIlRu3cdvs9J04QN3n1Pm2XhVgxsaP/+wvCBqsNDa28WAiXysROjHF9OvnwGjXNUpUYkLGip2fT0AlseWs15m9e4dkJsOR48cxO+zcunkLW6lGI1+kVCvR3dVBwOOhc6CP8M1ZYtce4JkZJ/TeK2o5aS7USV2ZY+XyVbokR7SQaxJbVgtxqoyfPUHn/nFV/0qGmctgobyZUIVTMZqkYKjTOTWmqpeqRSwlHZSMRlbml4gsrKhS0+RxkLbU1YIuECvh93Zh6AwRcdSZPHOETDbJrStXOTA6xmhfH8ZKg7Wrt5i/fR+Pz8uj1BYxY4X//l/8c2wOJ/MPH5ONJDDF81p00XVyP7GgmXwyyZkDB/HbHTrvixV0+votEitPMYd89A4PEYtsk69X1forH95WIDSzlVA1b9lqxGF3Ehrq5ersDYwuFwaLnXQuz7nz5wm4XTy98RXFeJyQ5JSFw2TyBVUKDYxNUsxXWYxuMXn+OIP7JzDbzGqFalA71KblXHpziy8/+AR3rkYvNpySd2ls8NCQZ/jtVwgd3K/kgN0kqv66ZmouLD5Wg3WxiZOMQAGnhSR7dOOm5iBa62hRjlgw101GsvkMViHtaRBeXaNaKNATDOGtWIg9XlSAW6Sm+WKJvAmKLht9Jw4zfOSw5pdF1yPYjTYy0QQrD+4yPdjN/dk7aj0uRLcoaAf7+vW9Za4JJ+KYvB6OvfWaktNiv7h6+67aoMejCQ4eOEIskcDisZEopPB0eDkp+Ux2J8t3HxGeX8NlslOq5vH4ndSLBWqiPnE6tOhmSpS03f3EHi8RWV7D7xGr8BT9o33YpkbJyfpcNZF8uIxbVBohP5laHv/wAPlonHsffU4plsTn89ExPoghFMDk6yAU6GT+xiyPn85jCDiZOXucPn8HDz+4RI/FTUeoE1tfJ6agh4Kxzo0bX+GxO5ga20d5dUuLZByDveQNZYpmmQfEFtyopJXYzknNnZ4VbFYdO5pHarE1bbYaTZBSgX+xlrcYMUjOuRCnsi+12SiVqpQ24thElRjwaXabguClimZySSBbsVGkYWtmZJjMdkwGG4ZcSYu1clthwutP6fC4qOeLLD1dxDPSx9ChA2pjvPj5TQorUVW/Tb1+FsdYNzVDBbsoJjcibC4v4/S5CQ4OqjK1kStRMxgRpxOvw8tkV7/uB9auf8XW/Ue4OvxYOnyU8mUlq6S9804DtxbuMeryYjPZGP/OG3Tv308hm6ewvo2nYWbu5m3uP35EydzgzbfeUvVtenOb4fExnszNUYpECXYEGXnrPLcjGyQNcOzkWSSFT1RspWpVySWP2cKX73/E9Z9+yEhniEQmysHXz3Lsu2+qEnT2xm3NjR2cmCCXSvHZz35OTyDIsRNHsfYEaFiN1Cs1jFUDqaV17t6cVeVjYGyAE69foGEyYsWoBQPzd+5SyKSVwIqnU1J3QcDr12Iqecai7gkn4+w/eRyDy0EkndFMuWqjwYkTJ+nuCGGqVpUXrzUqWFJ5rMk86ZV1zav1TQxQ8TqoWsTCskksFYtlTEaLKuAlH9NcLJNaXmHu5nUi8W0OnD+hOcJSWCN7UME/Rf2YSCdV8e6NFUjOLRLaP461p4PE2lO1PRR3ksGJKW7vZIEf+N5blLw20pEYDqMNU6ZANVfCbncytzDPrSdzTMxM43I6uXfzphYWdQcCDPT1YjMaCLjdpKMxnBY7frOd6OoauUIBo9fB2JEZrB1+jC67xgh4R4b0bHHt80tsFnOc+8FvE+jvJ5MSNaFNs04FnBH7/bpFxoyQaXWs1QYGs1nz5m/duqEHa2kjyf+SM5icPQvFQpN8s9nUSUWKnqiZsMgYEaJGLDSFGjTWycW3da/v9XvIZ9IU0hm8vgA2yT1OJohIdnRXCKPLScli1mz2THknK9jiaKopRcFYrmhecS6bJbIWZrRvGLPVpHbhNQH79OvmOVHmAEPDqI4aMjZWlleUOBsa7MblcSuxaBQry4YU6onLR07tQyUTeWLfFLlyXi17FQOoCGEpc0tNnQFaQIBU2FfkrCHndLX4awIS0i6Faol0PqtuAAG7j/DDJWwVI+aaQa3MHW4XkWgYq1PUo9KZ0DlV1quK7DvrRj0/CsFYM4pFagFLMklhfkXt+AM9g3j37ec//vRnWG0OLpw9z8DQIBaXQ/NS9nLWegAAIABJREFUc+UC5XoFs93G5SuX9TwvYH40GmOgv5+B/gHm55e4efM6QwP9dAb8NKplerq76O/rIeDzUas2i3qFQE6nM9o2TxafqJpWLGFl89TX388ZyZW32VTJ2H7ob53fNaV4J5toF4d4HhnYBUxa2INgAy+xKNxRALSDeM8UkDuA8AtxB1EnSr/O51nf2NB8TplHz154lZq4GO04N8lzdMr+RBSDotDVmJrmmiL5i/J6wRSkL1KrUssXNBbCIc+rUCQTi2n+/OLjx0yPT9DT28f2k0UtDpV1vh6PE4lFSRVKuq+zBzvoGR/TtcDgdlG3WlSVXBKbYaNBlf+NWFptpC0OK6HhAf70T/4DI+MjHDl+WFXEcrGK5uxkCxnkNXJOUXHjLhDTDja2g+y7v9O0bWt/zYtIgnbAXr7+JgVjK/Nt72vkjCQWqS/6801qhpeB2e19ay/B8G1I1G/i5637awfQ24mXb/uMF5F18pp2glFyoIRgbBF3/7URjO0kQkvpvQtCt/erJqapSmJDc68m87AW8ZsF65Qcl68DiHvJ5902bdmWPk+Ofxv+qABFm2r3ReTW195DChR3nJrayZQWftkOrj/DMPcocNsB4tbrXkQwvgh0/lX61DeRTC97z3aCsTldC05q1rX/yfwTVXCLRWqlWsYqa6NmH0sNw+483X6/v2kFY+vZCP4iRS/PjfF2veAe++GWlfdeEnIvadJOMMrc1FRzS+ZZUzwjm4Hn2vVvQTA2pUotMqspomkpJE3ilrNjP75bJNO0+Xy2Bmq33lXAtc8VrbWpRR69/Nm3K/GahMtuX2rlEz7PBTQ/Vebo1lh8nhRpftbus2gfDy2CqzUv/yoEo+A9gkGppbvGfhmYnb3L2Njor0gwttnWPick3eE6WkSx7A9fQDDqNe+QRbv9a7fd9nIae9fW1v+3702a/Ub6UBvBuOMs+asSjO1t2L5ut3+/nWDcu2a3+kbr31+HYNw7v+1VMLb3nF+XYGx9xt4+/HdRMO6O87ZoQLWRb17x1/irPQSjRCHIX1Ewvnju/GaL1Bet680MyJ155QWL1Ite0/peq6DxWfHOv/vff79x7foNtf/7/X/1P+P3OpoE45goGMtYzWJR18xgFHDN43ZpNqNYp+6GjTZ3kHphO4vVpUuXOHfu3I63d4sZb4ZbNiewVgM2J5Pm69onllZFUdsdqs1p87UtUrH103aC8euL3O5k1SIYmw9213/6mxf75k9br22ytK17bf5MwHxRp6iqWL2S5a9+qxX10ASMjRYqxTKJaILPPvmEoZERvINDxMWK0WrTauyAz0NXZwcWIQnlcFxpcO/qDa1MDvb2Mr+5wSvvfJd4Lk9Z89vcqqaRqlyxULKIwspgwFQsce3TT8hFY7gsVq0mHT1zmoGDByhkm8CX5GAYxU5RnmlVMgUTBK124qKCu3SRwyeOUvG4WIknWZ69T355jbFgJyG/X7P1CmYjM6dPERgcwCCZPVItLHlyZpNmNm0uLBJ9vESPw4M5k+fq9SvYXQ7NJhIbSKfDQc1qZP+p43ooqm5GMRZKrKViWjXpk3xGqY6Uw4zdirFcI7m+TcATxOh0cXN1mdvhdYyhTg7uP8Bodw/dnSHsLjupYo6ZySlmv7hKYWmN0/tmyG2ssbj4iJIFvPumOfrWm1rpXJW/VrMCGpKxKHJ4aUNXtU41EuXqzz/AkMkRsNgYDHaQiMRY39zEFPQxfPSQZjXJxkLISrwu9LRWKmMoiEqhSj0UwOB2UpGsRlmc6nUsUoStOSgVCuUSC+ur/Nlf/zX/4L0fMNk/iNML5XKKOx9foRDJqAVizWLm0fI8NquJo1NTVKJJJSuS2Sz4PJqXVcxlGJ+aontyH+noNj6vj3y2wNbCEh3BDkxul1a8+4cHyebyqnxy+Tzksjlcbg9Gu0PJkprNTL5a0opr8iXsDSOb88v84b//Q/7JP/1nmEw1fvmXf0Ilk1MS5fd+90dsRLbY2t5SSydRajqNZvKZrGaEFRpVjpw5i6dvVK3xGg4L2I2k8xm8HUHWHj3m3vUbDId6CDo9vP+Tn3Hy5GlcHQHmVhYZO36Y4ekpVbgUREUt11WpYTM7+OL9D7BbraSzGbVeGz04rUSgqBfL6Txup1efhXzuw+VFLl76gtGRERxmC3du3eKdd99haGSIfKXIf/rzP+GI2AGfOkujWqFWKqrSWJQyxY1tzQiTvUDVacHucVHYjmLx+vGOT1LOFcjmiuQTSQU1hGC0mmFt6Qk3Ll3E73VrZbEoayXLRED1rslxBSDvX7xGLVPBYnMQnJmi2teBs7OTnoEB6sWK2vaWhGzT6nMhMKqUk2lufXEZt9HEoSNHcfp9VBs1ahaT9mvZf0mGYCGd1cO52Ab7PC5cRiMOk1UJNclbCk2M4O0ThUEz60dUz8ZySYJTKZrhsw8/YH11g1MHjnFwcobN1TWimSQWn4vpsyfV3nArFsEV9OHr6qZYqaka0+506EQrxRRi8WjJl1i8+4Dlx49VBV+rVzh0/Aih3h5WLl6hVhBls4mN8CaHL5zH1NdFwdzA0umnYmlu6sTizlk3UYsmufnR+9hKZVw1M3mbhe5Th+g+OE12e5srf/1zUvEY2YoonBq4TFa67T4OnnuFwKGDSraQzWFx2smsrnP1xz/Db7bR0xUiVsyyGBHLOyu9ByaZOXmcbDJPr8GBcT1GYXlV7QtTThPuo9M4JoYwejyae2evNKhFE6TX1qmmMqpcdk8MgNNBdH2LjZU1+ocGuXTzGn63mwNdA/iqRtLSrwYD+Ad6MKgqWaSBNcJ3H7J2/wleh5veA/vw7R/XuVzzuOR33A4yuSyuqqhDqyTSMe599RWplXVmRkaILa8QaFjJeMxwcIjh44fpcPopXp9n+YurdHSIJXUTMLR7fSwvLeHt72HkyAGypgb1cpmO7h6q5RprX94muham4bIzNLOPrrFRtVY1OZxk6lXu3ZwlvbpNIZYiEOwgNDZEMhYntx7BUmlw5OQxPJODOHs7icVjqk432ywcPXUSQ6FEYz1OMZJQO69P7t8guG+YM29dUJ/56MYW5XiWSjSNIVvGNz7ABgWi0QivHDtO0OnCVCpTWNlg4f2PqcXj5K0N9h0/Qq5SZGljg+OnTnP/q1l8JichT0Cf73oqpll104dmuHn/HjMnT5ER68u1dY4dPEzk6TKbC0+YmRwnODVGZO4hs/ceMDw0ytjBozSMZlKVIq6QB4vbroo/2TNpXzU1rZbEjm7j2m0yDxfxZCrUM0VViNamBuk4fgD6OskXyzjNdh2rPp+XeHST5ccPsYnHvtlGhz/I9toqy+urqnYrNerYTFYODI+xvbRKeG0da8jLsTfO6bOcu32b1NoWgWwDj82Jx+0hl8mqa4GoF4teB6/84x9phpzYml//8DOMpSYIHpM9xumTlKTAopBXFZHkWfoCHczP3tVCAp8QeVo8UsNgt2Fzu1i9fotsPMHK0xWGuvo0N87sdlCxGzQDbmB6CovXx9qDJ6TXovgaVmLhxf+fuvd8jitNszt/6X0CiYT3jgRBgABBWzRVLNPl2mpmWtqZCSlmV1KsVlJsxG7E/g/6vjG7+0WKDa3G7Eg9ra6e6q6aquouT7LoSYAgQHhvM5Hem43nSSSQQAGsnpmNjVhEVBSIzLx573vf+5pznnMOhWQIW6FILiXAs52sqIEvXsDX3sHk/YdsLa/htFiIhXfw1/rofemi2pmntiNMf3Ebe86AxetiIRPi1PXLVLs9PH7/E3KbIR1vvX0dpGo8PByf5frVG8w8n6BgheXQJi1tzYx0n+TuX39Aq9OnFZ0tQwP4RwbZiIb45s5tzvSeJL+yTXhxFZfbQfvIaTz97SRdZlKIVXIGSzKH12BRBSu5nGZe43WQddlI5rIlG1OjrWQrK4U9Yg1pFJLBRDIRV7DAVDRizRu4++VNtlY3uHL9Om6TiaXRMVUv1wrxWecl7jDiqK1R0NZhdVKMZUk8XyQXCOFo9OHuadK5FVk/ZmQ1U1QbSiGkDZEMmfWQkvg5U5GdVBiHx4qz2oWZPOHtNbFDwGg1K5kjYH7RYGF+YobQ8jZDfcOYTFIYsc7q5KzmUveeO8fk5BTxeJKO7i6ery9g9jpw5AqqyOl+5SomlweLyU5xV3U1+tvPefjgDr2nTzAwfIaqah+E02rllEgkiS4vU+1zY+vvYC0T5/6jR5wbuYS/oVWJPVFNyzrbiZHp+4/4xX/8Twz2yNiYYOjli5w4N6TjgYCDKwsLeGr81NTWsTq7oFaU9T3tFOwmLZj0uj2kEykdo+T5k8xJs9eDq8qr+cmGbEGLAtPxBLPTU0wtziuQ11TfpMSJwWSg1ldDNBJhfmmBkWuXtUhOiq3E5lIII4Nd8sgMuApCDhWlhguXXEMijTWTU9KyIGSnw0qGoj5XopCT/ZENs6rGi1LYkEyz+OAREw8eYpUNh83E1bdeZzsc3Mu717lBniOTCXuqwP0vvqapp4PhG9co2kXtB4GZBWosHgKPJ1T91/jyCLnGKsa+vsXcvVG6fA3EtyI0NDUTzGeZCWyo9Wwqn2F8bIx0NIZZiBGDgaEusUeVNZmda2+/rc4na+PPyMWj1Db6mV6YBpsZb3UNS+ubdF04x9LWJqGtLa796B0szXVkxHqqaKbG6iETTui6M1vI6/xt9dp1bjNLNIHVwurmJt/cuUOtRCaYrIycGVblmqbRC5mnleY5TAW03cSPU7gOyX20W8xkknG1ApWXcvksJqnQUsIup0S3FIcIASLZuuJgIURWVpxjbXZS6SxWq13vv9lo0cIBUWqJijIaiRJYWaO3q1vBaD2GoajKZbEElYgABY/kWJLJJ04FGFhZWiCTTtDc2qJzhowFFlGjpjNsrq8T3AoQjUa49vL1EjEjhzBAIpPC6XSo3b9aYUq8gcmsSj5hZSU7fHZ2lpWVVQXIJRNvO7RDIBSiyu3l2vlLVDu8aitvEt9VydWT4jSzgVwmidFuVnVzOpdR5aS4SVR5fRQFF5DhJZtCSlpMstaTPN9QFLPPTySX568/+gifr55Xr7+qlv25XJZMLsP65jqbWxssLC9RX99AV3ePksFiMS82wo9HR9V2W/CHpvo6VaxL/nRge0vBY5lXRfEYi8a1SM/r9qoq0+620tjaqGDL4uIiDx88oq2tlXPnzysALep+KdKRwnwpnN77twDCRxAGZTyjBLSV8QghNoXoKqlBDoP4lXhEJaiqhEYZyN/NYSxjEGV0RI47P7/Ag4cPNY7k6rVrGnEihYGyB1blqWILJWJHXD1kDyRuQeJ6FAlHiMSjtLcLeZ9ThyDZhto0GzrF80ePeXj7Dh0NTWTCMbwWG16rlbW5OWq8Hn1+7E63WjIHJSIim2Ennebs1St0Dw9jdjjUnlcKYjLSlkJIRuLMfPolO1Ig7LBx4cbLPHn+jIXNNV5/9y3d68scJ8OUYKOCaUgRkShzS9fyYoJxH3cRWKXU7oeB4sMA52EiRu5uCYwugT57+Zu7GM4uulOB8cjbxKWqRN5WnoP8fpyK8SgM6SgC9PD7XkTUfNcxvwu32gNDFYfaB6MPECBHXGMlhnaY/Nhv31L/t1isjI8/pba2Dr+/Zg/bKxfel7+rUslU+WxUElovIlq+61qPer38PeU+oljdrpPZ/veW8Md94LgUv1IGxcWafHpmWiNphEBVomX3/SVCSUi9Q4TjIbS/lJe3//OiflFqL3k+xErx4HGPap/yUfU1IQx2CcbyoyUZ7boH3y2kKLmu7f9oLuoemH3QLrp8rw/30RJBI+TN0XdFXz9wwRXfJ1bWuxjunqCuBJvqKet90aVrySGv/HcRXchcK+Ok0WjeHU+NOtYL1tLT261zjFikyhgj1yVF6Ptg/T5gX1IJ7apDS1dfOsFdNV/pPCrv1+7vlePH7vtL7bebjamOfuXv2T1kRd+qHJv027UtSqof7UsV57JHhMi9221P7aeyetM4Nmmb0vftOVzu9p0y4bc3vir/t1vpcYC+K/+jLLwpjxElnF3jxXavr9Rc5f540K66ErqXq6gkYfbu4ZGinv3j7T8j2voHe+jhjqbP0+5YXkkwVpAzeze04ljl9lcfqV3F2P68LOThblHJHh9Rvu+l+af8jfJZmYtGn47S0tyCV2KUKsaA8npC7+je/S/ZfB8UUpUvc3+Nsa9mqyAPtX/tq5nLSv6969l9Hg88ct8ag/Y/v/88l5XR8slynnWp71eOy6Xjlj5fyd8cHo/Knzk8bpTGizL/U34u9r+jzKmUuZ3S+0uvHyb0Do84lXN0+XuPIxiPOq+9B+i4wUz8yHYLm749Fx4+m4P/Pur897mu/bbcX9OU1hflNi5zYqV+VKpcLhcoS/8T9aLYpMqat7wuOXgGpae33B8rqPi9AU6f1/LaYHedcKQqes9t9ND8UdFuQjCW+4D+/0//3f9c/FIAak8V//bf/CtcDgtbG+uqYCwRiZJ3kGVuZooaAZg8Lh3EzQJ0a2crVU1KDkLZUkCq6B4+fKgE497jU2EvsTcg7r5Y2ZGPmsj2B7by5PniSqDDx6vsoJUKx0rZ8FHd5Khz0cfwUMXj0QvEfSK0rMbUTUkRBWE++/RThoeG8fp8BBIZIpm8KhajoR0a/TVqpSQZXFKBXF3bwH/5zz+jurZO1T2zSyv85Pd+Tzf5spEX+ywB6gdPn9LMCrEAskhVvdlCdDuAUVQBkkch5FddDUa3G2u6iEXsWXM5lgObrG9tUOdyY02kqCka2JyeZn1lgfa+blqHh3kyv8T4N/dJrW9gTqZ0Yy/2TYlcnkzRQGNzC65qD0ULtJ7ooL2rEwc2JkfHuHfzJu5sgSqLjc2wkJ0W2tw+6rBiM5kJV1uoHTmNr62Jua/us/joGdv5pAItQ+fPaSYXThsFQ471mTmSM6sUtyNqmfN4c5GpWJi0zYXL5KC3sZXOnh5i5jwpj4XBoQGssTTm+Q2csTQ7i4ssBlbJVTvpvHCO5r5TSjQYpMpVFjU2C3HZWJhN2ASMyOSxpPNq57k5v4hH8hzr6tjaWFNQQKyXqiR/UoAJUUBmU5ibakuVVA4nDsx43dVkzaWcKltNFXFLkUQxp9WfnmQRU7zA1uISD+7f5cn8NF3tHZzq6OTE2R6yuTjFcJZsvEjBINZ58NkXn+AxF2kwm/Eks9gNZvJGM27JOcqnSBrzdLR24qiqxV7vV4stUaXMf/wVzp24ZrxtG9IMvPEyO2vbrE/M42uoI5AWsquTrnNnyMi6TNS0RQMJIUvWt2msbWBhZpY/+8u/5N1/9GP6+7qZuHObxYV5JQve/f73NY9ISK/N+QW1RhPbvHQ6S8fp02pzJdlU2aIBi6OUX2Nw2dlMRukcGdANbmRjm0IgwsKTcZ49fEJPT49W52/mszT0naSrv0+Jcdlwa1GBKEJyRbZXN/ntR58oUPHW229jdztU9SbqtZKlko1cShadJj777WfMTs/Q0tyswGDOkOMHP36XQqFkTyTP1a2bd/gX//xfahFhPpmQNEK1wNu4d5+N+XkFHVOFgmYLbUVidA4O0HX+HLMTkzy5/1D7SWRnhytXr9DU06X5h5/+4q/p6jtJJC4AZoaauhpq3U6Q5zAQYe7OGPlQiqKQ2FfPUXfxDDnJf1IQz0SykCVjLmKXcwpHtWpK2nrs62+w5Yr0njyFt7VFLa2youJ1usmEYjz57DZzT8dpqPUq+WQo5qk2mlXdJPaR3u4O/Kd6sdf4dJEkS9Z8Lo0hn8GcyTH69S0ejo6RyuSo8dVx9twlLLvh35LV0jMyRELe63EosJfJpUq5cbJByBdVmWwWYEEXyQZS0QiJSFjVBpIJVFNbq0TZxqO75EIxjNE0gdU1Bs+NMLuxwnYhQ9/LV7G1NWEVgC8cxyz2XsubTN65TUdTg1o9pWIRqtvbFHiX3//Dv//31NbW0trcjM/t0Yyy1HaYpsEBbD1dWJ1OElvbZBMppu7eZ3Nqjs7GJh0/U5kURoeVSCZOz2A/zd1dpMU2WIDKlQ3Wv75NOhon4bSwbbfS99oN/O0dqvKy5Itsff4liw8fKilsaqrj1NuvY/P4WH00waNv7tE92Eeq3sGtR3f5pz/5Kd6skMEmUm4Lq+uLJGanaW5tVoXE5Ce38SYNpOIZzF1NdL95DZvfp/Yl+WCE7XgY3Ha8ZofaH8eKKR5/8TXFxXVaHW7N6fTW+dgypMnVeRi8egmvwUb6znPGv7xJS1839UMnyLvt4r7C7Ne32VzfoPfESWZn58ibzVx453uYW+oVYI9FYhQsZvz19aqISmpWlk0tceeeTWON5rCEM9Q4vDjra5kLbrCeDGNMxRjobKOxvV0BxGIOphYXuTf+lDf+m98nHU9SX7TiLpqZGBtjIrjMlXduUMynVHliKRhwmWwYCgaSkbjaCCbEQjKbxmOzqS2u5saub7H45R2dwxw+N30XhzDVVhOjQF1jC8vTCxTiWZbnl9QKsvNkt2aPRZNJPvvsCy6++iodvSc1D9Gah/mxpwTXVzh5qht3WwMbSwsszC5y6sQAtf46Mlazqp+TwS1VorlsNpJiV223YRJFSjJVylde22Li0y+oyhsx2VykXS563nyVvN9D3GJWUl4swAUJLxSzmMiy+HSUu+//mpG6ZpqsLrY3Nqnr7cJ95hQZp4W82JKvh1m6+ZBcOE7SZWLw9StUn2gnMrvI4p3H+gy2tLZhr2tge3KancCOqoksrfXa32SMs0VTmLZl3F4iXsywvr3N+UuXqfNUMTYmFobVvPTaDYIbWzy+f19txIdeua55lmM376mC9dKrN3j08W+YnZ0hnkriLZg403VS75HkCw6/9jLWuhryThspIVziOdyJPBuPv2Ht0W08YuSdLqh6aCeTweDzcubN14ibDKoEFEA+trDM4ti4qq9kXhPbQ0fOoIRtzmokW+em/cqIVpg+/q8fYQ+lcFlt+M+dIlLt5N7tp3jdPpaCa3z/93/Ap59/ws7KKr3+BjbHpqlzVZPIFnB1tNN7/QqfjT9h+vlzuqv8tGDDFk9rTnTjYA9tLw8TdhrISmRz3oAlmcdtsJPcibA9OUVxeQ1Xez2eoRMUXHaMFgdWecYzWUxVbrIGwc7zqspSuFoqY6NpJWrGZ6fYDgUZlLzHzW2mv7qJWzYBdiN5v5ttU5GTly7R2NmrfX5ndonVT25j2oqQr3HQLVbIXQ1kogkcObP2Daq8mKVQI5MjtrlNIrCFcWdH3UmqaquoavVT31TFTnAZCkmyhZSqrzIyhhfNmDMmvvn8Nk01TTjMDlrqWymkIRSO03biFI/kvvhrCSZj1LQ2cub8iJLtUsBh9Dop5sTiU8g1C5FInLuffEJDjZtsIYHNZcXt8WKI5Ohq6wWjjdTSEvHoNoUGJxm7iZtffIHP5ePMxSvU950iIZnj+YIWXqw9n+bnf/nn3Lj8EpHANgPnBzFZDSQXlpRcNbvsbIWjWOxuJVQaTnaTcJvUsleKjIjEdBsm+xghyTKhqNppC+Au6mBxoVhd2+T56Dg2l4uGrnYSkQTGoomarmZqm+tJBIM8uXuXlqYGmnra1eVA8ARz0UA8FFZiryi2jjmTEj2FYl6VoFIMU1vjI5+WbD0jEhgoEQZSSCV2hGK76zRbNMdXCCBTOsf21CzP7z1U0rmxrpbm9lZmZqdIFyT+IKsWYWI3mckUOHHuLKF8hqqWJqoaG3T9tDG/zKNPvqLfVkNB5txqF81vXiTX6CEyv8DGkwlaHDVkIynNcd0u5ki4xOr3FFuBgI4B8WBYCeutrU3NN7bKet7upGOgn7oT7Zw+0YU1FcdlLPDom6+12MghuaCRNIuxJKuBbf7J7/8Ee7OfsFmUZAYcknEtz1LeUCrqyueJ55LkPBZVo4pzgBS3fn3nG0wOu94jh9nOQO8pddXJGIqqKk5LTpFEHBSLOCUmVhRgJlGDyvPr0HWHYIGqstlTcOyDomVKIlcUFaBJsaN8vpSHKFRJCUsyKciXETJHxjOjiVg0ytryEn2SNyj9zmJRcLCUP1myNirb0ZXthJKJhFpePnnymNbWVrWuFcBa9osCfklxzebmJtPT01y6fFkJRa3NF5tXsqqYz8QTSrRKDIB51xYuHI9plu7k9BTV1TU01NdrVqTd6aGurpE7N29xYWSE7s4uVbtL+0kxhlpfG4xaLCrRKXK/FxcXiIS21JnmzJkz1ErOtNq9WnTNk0ul1f5bzkvWgJKP+uWdu3z1xS3+8Kd/TGd7O0sLc0w+G1eyyemw0dDQSFdPLyazhaw0qNFEOpslnc1x58ljzZyUOA8p8PPX+Ghrb8NXU63nJPdPIkNqPNX43FVK5maMkkVsVGBawEohVsXCTBSMp/tP0VRfL3dOjykEYy6TUuBI2vion6MBmzI4VrLeO0ww7gNp+/EqJbCopBAoYZpl+64SuCyXLoUEolR+Ov5MCyKuXruOu6qK2E4Yh2SxylyhZHWJWJZxRXuiZI2LOtUAO+EQsWSc5uYWjDlJT5ECjBxmmeCLeVamZ5kZm2Cotx/iGWYfPqIYj1NMJehqb6FotWHw1VPV1koyHmVsboZQOsXgxQs0dXViq6oiEgphl72bZDrK9W8Fuffnf0UuGqPgdHDutRtY6/18cuc23YOnae3q0Do5ySE1SY6qFPJmJGtUruPb6pLjADlpa2m7SgVjJVj/Yphv/9X9z+wrbipeLTWsvlR6vZIIk/cdhxkd7gdHgaCVxGTl+8vEWyWO9F3H+7tcb2U/PRqrKh2t7ABWeexK8LYSlC4fU0kmDExOTir51tTcogVUJWcvUdiWxj3BzMo2zXtq6hdcRCVm96JzLh/iOBD6RW1aIqpKfVDv8+4wUDpWSYkm453EIXzwN79ULKK1pWPPklKuTT4nds17/WrXBvgwyHvUOFHq0/vjxMHfZSsuJP6+beFxY1QlyVBxxujJAAAgAElEQVQiFw+qq+X1PRX1LjFSvn9lLLOs8i231+H/H32rdsmTMo6rB91/pzZn2RZ5l4CTNpa1ubS9OH+UFX+lt5aU7OI6oCB6oTRXqkpbHAysFp2/y32pRIAZ1RpaQPa+vpOlOcluV1ts2S8IPnSgP+/9W1wESq/ovdklY0quTxo2cUARtNe/dCw/OHbofVOryYprP2JOOdynda6UzOWCZHuaMOtzUsJIyiTdLnVZOr9dgq80vR8/Z1X2tb1zVfvL/ZtTSXIcHtMq8e38MXbApSsti4IO9mMl2/WrSmdf+V2lflUij8rdpaQ2lWMdnFP3x5jj8f6D88XufLJLXpe+q5R/euD50z/vk+qVff04dZuu48UNQzAtmcMKOV1XPH02TnV1lUaplK5bFGO7ZPmuXWRJfHWQ3CuTRMc9V7I2LfMeh+c5Od+jHBLEMv7b937/GyqPs3/Nh0aq8nOgY+O+VXzlOLtPfu3fl0ri7jhXgMoCk8PXfdz4XRojj26lw20q7yrzOy9SFR713ZXrtqO/rUwG7rtllvvni879uGNVtmf598r5VZ6JklPnbvGBWr6WCmrl/7L+knaWvcHW1pY6uchYWXkfysfVGXpXAFhah+7H/5XmwNIzcpgbO27eLRfefNe16b3703/3PxW//PqWEoz/5t/8K9wOK1vrayr7FQsbCaoX4H1ueoqa6iqqvEIwimWPVFzsKwllg1W+6Gg0yvj4uFqklhv/cOcqd9JSBzo4yVaeeOVDURrXK4Nqj3k8Dx2vsgNUTrTftXA5imA86mE/7jj77y3dQGkDGQSk0vDDD/+WH/3oR9TVNxBIpMlI5XuxqLkwkp0oFj6T40+ZmZmhtaOTh6NPaenqIZUtsBkI8Yd/8FMWn40r+GWymvE31DEwPKibkkg0qptnp1Ssmi3kMxlykvljNpK2GpQ8KwhQZrLqpmZmcZ7N9TUcUg2eylDcDkI0giGXIZFNcP7ttzDXN3Dzt58SmlvAFIlzprcPu93BzOo6KauFjWSMzcAmXa3NNHjc5GJJnC5RUxUxm40YYgnSOyHyFnBbrfiMNs14S4SjFJt9RGzQf1ky9NZ5du8hBYdN5J4M9J+mutZP1lBgbWudrtpGrdRPr25pvslMaoepRJhClQ8HVlUydJ7oIWo3sGFIM3ThLKeaWkmNzfDow99wsqeH6u4Wcl4LzrZWCiYLifUAm6ub1Le24G1rJpRLY7HblSgwSnW5VBuLjZlaE8g+2EQqEVMVYjEcJzg5w/L4cwTtEOUY1U5CqUQpDD2do67KTzSWwdveTPu5AYx1VcTTKXamFqlOQ5XBzsbONiEyRAw5Ht25x+vnL9HY5OPRndu0WP0YM2Y8dY00DZ7kvff/M7UeK8ZAkDoBYoqiDmnFd+MqWXOeeCHN5pMZkotB+i+/hPVEJ6lklO3n07gyefJWWIxs0THYT3ojzOrTGUwuJ6uxHQXOTp0bxqoWO0IOFbnz28/ZWFzh6tXrWKvcjC/NsREOUu9209/cqm3y3nu/5NTpfi699BLrUzM8vvUNvW3t7Gxsq3Km/8yg5m48eXBfB8Q6X40qBsTecXlnm0tvvUZdd7d+Z3RmkYeff83kswlqmhu4+sN31EZYFKA2j4dMMU9Wq0ulPs1ANpHG46nW/ikD7tXr17Xy3ea2ky5mFOQRIkTyoXaCId577321H5IFQ63XS3dbC21N9RSKOewuJ3cejXLvwWP++//h35ILRfT+mwX0j0WIR3eYuntHbXCbWzto7ephJ5bA2VSPp7WRqWcTrM4tkovEMKQzXBoZUUtAyd787Qcf0NbaSiadIRQMYLAa8dZXkcllGewfIp/IaHajweum8+wZ7HV+zcSR3DSDZAsZciQlD3H0ufb/zp5uVleWNL9UbJBEaXLh9RtY6mpYDu8wOTeveX2F7TihnW0cPjtJQ1rJw9TGNo5skVwii7e+QTNUg5vbnOsfpKnGTyqXIBjbwWgWILTI3UcPVeW+srTGya5eqj3VpDNZWvp66L98nqLbRk6szCwmjNk85khMVZw+r0+BquVHTzCKmkCUrQbUhkuUP97mRgx2C2aPm89+9p+xF9B8PSFR/Z5qnk9PKdjaOTiIp621FCLs9ZKKJ5gaHWf1+RRnh87QePqkqrYEuJf56+aXX6k6un/gNA1ivykDcDZHweooKQ2KBe7du09kc0tVtpIl09/Xh1uyVIsFcmJ1Nr/I6O17nGrrQKjpeEM1w1cuYikWCY6OsTY9q0SZrbGJ6v4+tbQVZYo9mWbuo98QfvpMwTNnZxsn330dQ1U16a0owcVVtV0zNbj581/+jKGBAS70DWGISe6cl08/+oDlsUfcePMNWlpbGfvoK7aezeNwuui6dpHmK0OqdjEVDEQn57l3745m4fYPj2B0u4ibC0Tnl3CFklRZhPQV0FCETEmKTT4cNdUEn80S/2qM7Oo2rhovdRcHMTf5Cc3NaW6vKAQaPH61JBVivvnSCAZRgRkLmJ0OzXyTvW8xlycn3LuxqJaoiWiCKoMNW6qISezspLjBmCPuAHM6TbXFpspWAQCrPDWsb+/w3ocf8Mof/BiPx4NbYpkiSX778Sd0vzRMg2RhxhLYTEZCoqaTPtfaqt9bEIV4NkcytIOVIm6vl3w6STIc0Yyh6Na2Fs24bFa1vba3tZCMx7G0tWiO4M2vbqrVcFd9A/29PZoxd2t6koGrV2np7lEixi39NS4ZlGmNo8xZi2SLBTKJNFUevxafpLJZdQ1YefqUlfFn1LrdajPmb2nm5KWLLC4tEV4VEqtOs/Eaa2upHjpD3OvE1tFMxmknIgpfkx2Xwao252LDaHdZCS8vcf/nv6CpYMIkOVM2G87GOpoH+3H4q8HqJLsZYuXuY0LBHQq1LnovDeNtayI3t8LyzQdsFBNcvHYFY20DgcfjzDydpLGrg/aXX2I9sMatj3+DLw2XTg0Tmp5hKbTJVjiM0+2ht71Lx21nez3+nh5y0SiR7W0C4ZAWP0iuXjGdx2Cz09TbxfLcLEvbayTIaVHOYFs3yWRK1VTdZwaweD0UxG7QZaOYyOFK5snNTbJ27xbx1S1qnNXYbE4i2SyGKjftF0eg2ks6GCSfzSqQuTQzqwUwMUOB2ppa2vz1TD9+qorAk1cv4DvZofZt4SdTpBfWVeHvGugmX1tFOpRnaWKO9a11+vq6+fQ3H7G2ME9zbT31UnBRKJIymmgZOE3ICHefjbO1sUlidZNedy3d1bXU+n1q8dswfIK4taC5YjUmO8Z4FlPOwMLYM2bvP8Abi2F2WnC0NGD3VOGtqVVlnNFfjae3HYPkkMVTODNFDKk84Zl5AvMLapvaMjJArqYKYzzO1uRzJm7dxivrNquRulM9RMwm2voH8bd0kQ6HCS4uMPu3X+GJZwmSYviHr5H1OZm7P0q7q5bAZgBrrY/uq5e0MGHq7gMWRh8x0N9HIBoiEA6SySe5eHkYi71AuiAKL8gm4titDjKpHE6vj9X1LUbHnikJd/bMeWwmJ+lkHk99s+YKS+5wPJfhnX/8+1rclEtElQARVb1InkxFGwaTnfd/8Ut6OtpobvLz6N7XStpKQV1wPcirr74NyQLrt++R3t4iU+cgbzOyMD9PPJqk8/QA1//oD0lJHqpY4OWLahv68a9/xcsXLpDeieCr8fD0wV1YWod0ipbuLta3g6xvBHDa3Jx++SVqR05QtBiwZPJMfnGTpOR8D/ZhN1pZHn1ONhSnurmZlvNDTD2f4uP3P8RrcXJqaAhLkx+b2U4iHMNcI9bVdqYfP1bHjne+/w4N/d0i19E5L70eZOH+qDoDOBrq8J87g7nag6lYYPHJOBN376tSK1ZIaRZz58kTmpVNMkcqk6FgNZFR7KWAuyD5wkby4pKwuqbFCA5ZZzodRDbWWZqdwl1bRU1Lozo2GJPg7G6FWi/5XJ7gVhCft4a49KvVdbUWlmxji92Kf7CXtFhak8KUyWONipV6EYPTo5mwUtwmMQLSfxIbAYypPOlEktWFebZyWWaDQTKZvLpiZHNZXrt6mYsXBrFkYuSLGSUZjBYn0XCav/i/f875Cxe5dP0SGWOOhLGIOSM5zRbNHxQ4TNR5Ms/lrQYShhxeowV7tJTd/nhslJzHQdpk1LbqaGqFdB6b1UbeWCQnWVkUdK62qTjUqObwZTCvbKcqezQBNY+BMMjmS4VsAiDKj9FgkuWBqlJFuSNAhliRGk1mxdTErnN1ZZETJ3t0XysglKrNdkFE+a7K/W4ZJHA6nUiWlN/v38sxU4u+XQBczlOUGvK6AKglQFwslY2I8FDW6ULy2Uxyf0rE5KdffEEsmaSvv58GWePZbLoeEStjIWZ/+d57DA2dof90nxKgLrdYvMZ1z7m5saXra1kvh0JhXG4X/adPksokCe7scPHSRfyNjapIE1tcKYwRoEIKS2TgKJiNTM1M8/5fvUdzdS1XL11mdmpKidd2dfUwYXE51aFHWj8pKn+PVzNtxycnePhkHIfNSmt9PS6rlbHRJ1isJi5duazkpmINRpMqvm1GixZDF20QTkbweqsVWIzF4/zqV7/W4ke5acODgwxIlIWsVWRNJOpxq+XY+/9iQGwfoDwMEB3GCMoYR0kVJ6qkMoax63IklIXJTCye5Jtv7tDR1U1nZ7cCSFJEK8WrAiwJwSjkbVnfYRQSWkDMXYA8sBMgmozTInamGJRgFOtdiU5x2cXtJUc+mcZqcqizSWpjk7mnY6wvzlPlshOMxukZOEvX6UG15f/ks891nu07O0z30IA6/MjaR/qQWMBbJBM2luDxL98nEgjgqKnh5IXzVPWdVOvbWD7LpauXVWlpKOQw5jJSQlTaNwvZXmElWAkWHgbsKsHQ/08IRh1qjycYD4ODvwvAWPnMH8S0DpJch4/9IkvT3+V7DwDrh5RVh8e8vzvBWFI4VRKMQm7LGl3GAimSk0KXcnaoknG7IOhx5P3h8y0/O98FZr4IgzvufglZoEUc0g/V136fCFDVn2QAZ7M63vz5n/0nRs5foKf7BLl0bo+0KJ+vOAboz7EE436W51FAf+V1lgkZ8Z3QTdYxP4fJUz2XXcvDyjFJ/l6Je1YS3XvWmxUqxt+VZNx9Qg6cXZm002s4oj20MEZtZgvq+rY3v+0SfelMRhWIcu0yd8o4L5iOYDVScCT3rKRsKhXrCOm4urpKMBikr69Pr1NwSSGG1R71gIqrfE67xMnu+amquUysyPgkzgbHEIwH7l35+vRaD8rzjuqPlc9raf42aMGItEWZNFKSSopRy2Pj7rnJ38vfLXjqMfzigQKIA/OQEoUVGXsVGPmLCEbtg8etjnZVaeW+u3fNatlaJmRK17Z3fbs5f3ukkVqzypsr1ZgH2/JFz/5BtVep2EFvy959P0gw6osqBisrP/e/q0wyHfV9WtCzWygh1yLrSKvNysTzCTweN/X19QcIRo1G2RUilVWPle10kBj99jeWSJ9KxeC3+1e5vcv3WSyDX/SZo8adEvH0bTK98m+Hx5nS2R5k/Sr79osIxu8ax49s+78jwVhq5+Mt7Mttf9w640X9XT6jwpaK/vO7zMMvOmblWF3Zd/dtkcuFWKXCRrm28t5AxsZAIKAEdzl7/PD9VGv6XSVoZR8oX0P5GfpdCcbKaykfr9wGh+f1gwTjv/5XOO3mPYKxbIVaJhj9omBUgrGkYCwTjDp4mHY9y41GveClpSWGh4f3GuLbZN3+aR5HMH77YfndvMwPH6/MuJYn2vIN+C6CsTwgVN70A4P2MZLR8pXtv3ff0106hNdTzfz8PI8ePeIlyXhqasPs8OgmSKx7JG8wm0rwfHKCsdEx2jo7efx0glODZ2QPzfT8Im9cu0arw8nf/OK/0jdwmhNnBtTWMppJsxEIYne72YlEcLs9WMR61WTBajZiMxeo90umRRGHVcB0g96rrfUNBnt7cRSKrE5OkNzexJBJE4uEOHXpMk19pyjEYtz64APiSyvUu7xEwjFOXrhA/es3CO9sMLM0z87yEpadKLlgBLu7mlghx/D5ESQ1YvH5cww2kxKOYsfqLZoIrG+SclrwNtTR2NLK0sIyvro6siYDs1PTJHfCxAVstdsVQOxtbMG4FYZIkqLJQNht5MvnT6lqbKLOWU18I0hzZzshYw7fYC89p/uoc3mITsyx+HAU6cPd1y9QrHGSt5vJZwqsPZjg+cOnnDjVT8er15SAkelYLIfE8pBkUoGGfLWdTD6LwyL2DCaK6azm96VWt3n+1R2tuO0fGsDV3kQosqP3c3V6lsDKBh5vLQ2nemke6SdvtxDY3OTJh5+DZPCYJD/Ky/Cbr+Bu9PPBe+/T6Kmmwefl2Z07DHrbyQVSCEvQdeUc/+XXP2O4vwdnNIYtENb8oKK/ioZ3X4Val96z9a/HYClMz+AQxoET5B2yvCgpWYs2A6lEBIuvGlMiTzFasmwLBbepbmooLZYk+yco1mk+kosrhLeDePw+nI1+io1+Nne2VGEYnF9VezcBE7q7Ohk8dZqW2nqiWwHNAS2kc1iMRpZXVwhFQnrvi5kULTW1mrMohHuaIiPvvEksFmV9aYWGKj/xUJRbd++q8uGNn/6EotellrniN2qwWkoVvVJtJguvbIH6Gr+S7cvLy4xcuKCVYWLR67BbiSdTJdUIJsafTXLz7l2GLpwnFY/xw6svY4+nSAV28Nb7yFmMPJyd4/OvbvMH3/8JjVW1zD+bZGVuhjdevUYyHeXRg7tsB7cZOXuBtt4+ikUTqWKGuCGntYMei53l5zO4bHZM2RyfffghLbV1LM/MqZLuVFcPtdU+xqeekbAVcXrdnBoa0XwfsR9LWE1U+f2YUllCzxYIzizS2NaMq6+TjKnAo1//VjPoegZPMbMwq3YgYoEodlqJYoH50Db4q+geHKCtrYNaUZI57ZicJgxOQQnzrD8ZI7UWwGt1UtPYwsrqOnc++5qVySk6fH5q6qpJW4o4m1sZevk6H336G3ySP7e4ijMHobUt/d7ajmbOXLtA51A/CbEys5gw7cSZv/uE1bVVTp8ZxFFVzf3PvyAfS+Kx2IiEwqocyzusDL7+Mr72RjKGAsvzi5hzeZoamzGnssw8eMTy7Dwep0vJU7PNoTZqAvCK2mx5YRlTNk8sFeeVn/4QY41H7V7f++ufE98O8Qc//BGyYek82Us0nSSWSOiGRfKp7j54QHVVNVeuXdPcPiG6C5m0Vo2mEgmqXB42pub48M/+ijZPjY6nkXov137wPS3CWX42zpcf/4aW+mZe+fE/oljrV5tRk9jYrq6SfD7Dzug4O1s79F68QNWNl1S1bBGFRipHOhpVsiqWS/Lhr3/Fu2/9kCZfkyrzZC5dXpzD31inZGhqY4dCNEkimcDgd5MVNYdYwSTSxCZm2ZhboP1kLx3Xr2D2VxMpptianCH5bJbs2pZAttj9Xkx+N63nBslQYPSzW6S+maTbVa3Eet3gCSWwnzx6TO/gadx+P2uzSzS7/BgiaRJOO/7r5yg0VBOngNPh0UxTu9GsNi+SXVt0mLX9rPkibgkZSwmQmSXvMpN1WigmsziMduJilZYvUOUQ0LvIz//mfbXovfbqDQKLq2zNL6utcu/5M1iKUIOVZDzGk6lnzG+tcfbsMO11DRgicTYnpxm7/Y0Wtpy+fpml2UluPX5A/0uXGbx4icTYJM9vfqNEodnl5OnKIq0XR7g1NkqVr5qRrhM8+uhTUqsbWiRg7G5l+I1XqWtvJ5POqQLGKxvbRIxCIYPZbVVbcSFdbSLXD0vGke4S2Rh7wvrcLDVeF9uy6Gtro6X3JJMPH6uTwImmJjZnZ6hvaaL65cvQ1SyiVfJ2O9FEFnPGgAsr2bio9SRvoaBZiLmtAIGJKbX3czbUsRrcxiVuAyYLXrEezxlwul3UdrVhbq3F4LQSml8gOrWAeTvKpj1LR08XyViKbChGUjIxG+qp7W5jORIkvh0kMbfK0OmzhCcmMfmcbMWiTM0vcO2lK2xsrOGt8akqUwD8xsEBlicnuP3oAWdGznH68ksgoHchpwTEZmCNCBnysQSR5XUuXH9V+4LR4ShtTExGkk4L6VQWb96IMRoifucOUzfvUeuqVgVKdWMj1S9dJL+5waPRJ+QyGf1oda2Pk+eHoaaKnN2mSy2r0cTswzG1t+k5N4yhSr6nCMkixbllssEQaZcZe2crFmctv/2Ln2kxVVHmhWiEjfV11gJbvPTWa1S1NeNrb6PocvLzD37NG++8w8OHj4hsBeitaVJr5lw6TW1HC+1nTmHxOtQm0hCKYxIL7lSW2YkJxr+5TYvZiFN95AzkM3m1H15Pxqk6c5JT33uZtM2kFrfilZCZWWHqo0+JBjbIGLJ0Xh6h/fwQSCHG2jqLQtwFtuk83Uf1yd6S2sTtIx3NqEIkvLPG0q0HpFc2qe1spef8GZY3V5m+9QA/DrZ3QrQM9dNz9RIWh4f1e09ILC5id9sZ31jB5auio72VxvZmHt//mp205Ce3YExnaaqqYTO4Q0ZUylYL0VSa6elZXcfeuPEmNkc1O/OrOkb95X/6C374wx/ofTI5LJrlGEvEtNgjJ1liFjvPRycIrG9x6epF5uae09nVisdpJxeOMLG4QLFowVYws/VwHGeuVJwgoI8o4YWQDYht3+/9GFtHC676OiyFIvZsgf/wf/xvuDDRUddEd1cbkw/v44umsOfzeKp97ISj7OxEMRZM9F4+R8u1s+C0QizB8m++ZHVjnYE3rhPZ2mHh/hjOglnVs6ffvsFnX99k6fkczc5qtZh/6Q9+QDKV5jcffozd56bB76fOamdtdp6Rl6/S0NepxI8UCAVHp1m9+xRzLEvKZaXrj36AraUWm8HE9ugE9z76FK/bSYAUDcN9nL18EbvRogUnsuYrWiSruIjJ59XsYWvRyNTDx2rB7/d6WZidZWDoDKFohFtffsaZ88O6Bl4fn6EqZ8Y3eAJLVwsP7t5l5sFTbpx7ifquDi0KkuvPZ8UCNqsqvHwuRcqYVtJx/t5TDMk8be3deAcHSMcimj9qzsLze48JLazRWO0nEApSkH4T3mZ6cYnTXSfZej5LaGOF//Zf/gldLX4KO9sE1laxVftIYuK9//oh/90/+xN2tpbV0tTX1IQ1niMVjKg1rbHGS9ZpJmnIK6kudaXGzQiRpzPk40mqGuuw97YSkunH68Igiq1d5aOCW+omVCw5CuzGamSEbBS3l3xeFYGynhHA+9iq9d2NXLkyXQva1L5I1IyivpC9jFikloBq2fyHw2GW15Y0D0rGK1FLVhKF8ruqNCpUPbImETBVFHfiuCCFNvJTzgkrv55MJvV8pXBRLOHEYl/Ie6fLqeS8ZANZjGbsTidPx57yyaef8s/++T/H7faST6VUsSHHkIKBRCzBhx/9LcMjwwyOnGEnvKPWpZPPJ3HaHbgdblXtOq1O2lvbqW9sIJaOkzfk+fUHH5DJ51TJKG0twJvkIgrIEQ5HMNutmq8o1q6rT6d4dvMeS7Oz/PDddxkeHNCCUSHGx8bH2NoJKvnf2tuDo66WiclJ/q8/+zOGz17gyoVLNAlwYrOxNjnBp599ysb2Bu/+8Ad0nejVQlpR6UZDUbwNDVgMeZKZFDs7Yd775S+Zm5untq6WP/7jP2Z09Akba6u8/dYbOKwWXafabBai4TBWqRw64udFBKMWuu0q8Mp4w2HAr5xBJ31DXhPLXq0g3wPnBGQuVaXLWCIFZL/4xS9pa+/k3PkLulYV62aZ1zTORAjGXRtB2WdI3xZxoqwL5KgbW5slgrGjXdfmbocNQyaFJZ/DKp/X3F+bksuylRKgP7yxTmR7g0I6ycLyKo0t7fS0dSkeEZld0AJhyZL1drcR0fWPS4FxsR6Wva8llSEfChLa2sTq8eJubMTkreKLm1+xGQzwyo0b6phiIo/M1sVsWq1pDZJFv9sulfjKYeC1EqMRTK8SDD+Mxfwu4OX+Z16gYJQD/Q4EY/m8K3Gq4zClvy/BeDjH8Giw9/grrzy3SjzraCD3IDh/+Lv2/11+30GCUcatwwSj9He1rhbFq9qpllQ234W9HSZjvuveHne8yuMcbgtVI4mNtMlUst4tExMGyTC26rgt42wymeDjjz/hxz/+iarYxQ1Jvk+uRf6vCrs90O8o7qecabevgjnc58vnv/9/wWsOqs4q2+C4flDiJEqkSrnPlXHPcl7r4XFK8dsKwqASJH7RfXoRwVg6C9W4HaAitDhCCuVUoXOQYNQ5T6KDrBZCYcGKduMlbDYsquApW/KW+pBgqXIPZC6XDGwhGOWnrGA8TJztAfm7xUJlAvQwwSgKSnUTrZBOHcai9z67iwFLMdNhUvK4z+/9XfCxXVcDIeq13XeHpf3+tE8s7hNJx1vTHjs+KrF3HMFY6i/ln/31kFzVUeNk6Z2HSai9vqu2tDLflQqrVJSx+5yVVb+lsUiPsnuskjLr70rWVGZYltTUZXvJ8gXtX1v52JqRuWsTXEmQlMmjI8dGzfPcJ/2kXWSMmJqZwuGwq4KsUsFYJhgrycXy+PtdY99+21QSpQfHjsr5pHwv/iEEY+XccBTH8e022S+wOjyuHkcwHj7n7xrT957X4wWsLzjE8R8qr73/rnNMuV3+4QTjwXn28HN0HMekCt89S+Sizjui1BbBjhDcsocof/ZAHysraStI78rCxb8vwXj4vh+1vvg2wWgzlSxSu8sWqZLBmGFuZlrJmT2CUeWz+xapAoqWG2pjY0Ml6/39/bqw0AmsXOFzoEscLVM+vCjY//ffn2CsHDzLhONxVVTH9drKwahyQfCixU3p3EtTrXyfbEykwkvG1bm5ORaWljg5eBZvbT011dWamWAsZLGaTGRSKba2A0RiMe4/fkJrZw/eGj/RRJKFyQlssRhdHW10njjBViTC9NIyaaOBnNGstg7heELzobKiRJPNcD5Pq9nAy+eGS0qwQn+n+BEAACAASURBVJHAToh79+6pWuyf/dM/pqammmRC8v7SkEliyeWJTC3DZhSfz6tZnLFwELfTKe5F2Pw1dAmB2NVKJJPky08/oRAOU2N3anJMIBpl8NI5JQ2MUr1rNZIP72D1ethZXef+l19h83m5dukq47fua66kr6WFze0tOppaWJ2Z0xxQq8Oq2Y5S0bo9s4TLbCWUiquCcW59BZ/BSpPdC7GMbmwWo0H+8f/yP9I+0MfordtM3bpPd30j4UiYxlOd9F27oBas02MTrNx6oipCp9tL55XzOBprwWYhuRXEJECPTJRiRdRaq9aOjoJRFRupSBSPqDTjGaa+ua/gwtnL57H3toO0XzLB9J17jD8c5fzLr1B/6gQmn4dCMkk6HGdtYoZiNk+aHDFjnsGXLpDKZwkEgjx5/IjX330bk2RlTmzgtfrVvrDYUM1XX36MrZCi3WglP7OMx2pjPRun/sYFqvp7mXr0mOj0Ks6shbTHTevFIWpOthPf2mJndh6X00asmMFWX0tDXRPZSBJzoUhG1D0uJ1a7nZWZOZZn5pUsE2LIJ/lIdhuNZwfImQvkPQ4Mdicry+v8zXu/IBja0YXeuTND/MGPfkJdQyNE4lqAl0smmJ+dZXZ+DrvNBPEIdsm/S2ZVWWhw2Lj41huMT0+xsLTCSxcuU9fVy/L0NPcnn3Ht3Te1il9VizarWq5JZpCErcsGW+xDi7kck+PPiMVjjFw4rzZPosAupNO6OTdZbJgkWrAAGauJydUFtWv6l2/8kOT4LLO379HW303tUB9JXw0/+5sPiK4HuTJ0nrBYLs5N83s//RGuagfJfJJEKonT6daSYrvFoYRn0VTQamJRLSzOzqgNmiySn0081d8/+OUvOX2ij3d/8CO1OH18766GpFy9fkMVspJzZm6rZ6OYVktFVyDJ9s1RNscmqWtuoH6wl6zHQXB5gyqnl6rudhKhoC7MggsrPLl9l7WNTTpHBtX+1t/XTSSfI5FI4S4acaayWiSwPjvD9Ne3cRaNeH01dF27jLOtkefT05gSaVZHnyow0SdEU/dJch4v/+X9X6iqrbu2kXdee5fbf/ZXGDMZYpkE1S21nHvlCiaXnWw4Smj0GaszC0TIUvQ66Tk3RF1LM8HVdQrxFAKpi2Xq3MoiRbed/pfOY5eiB6NDAW0BwjJbAR7d/oZIJIxLcyVLNhpi9Xu6tZvExg5PHzzRRV3cXGTdlCFuN+Dwuqk22Gh1VOHKopa5/a9cU5XeBx/8SjM6Y5Gogko/+uM/Umu5fCqp4KqQRNNPxrh36zbnz52nY2SYiUcP2JQ2tlnx19VzsveEqj3ykTDTo6M4vV66Bs+wvhng6bNnxIIBVR25RHkSDWOy2mk/MwyNdaQcNhzV1YhaQbKETMWcKiUffPYV4Y0dbrz2pipmLDU1qp4TBbcQpGKdt7K4yM07t4hkYnj9VVRbLRi2gmw/GMORyGh1Z93wAD2vXqH2dA/B6TnW7j0hu76N12pT+yxfSyP911/C6vOwNjXP9peP8GpGepaquhq1HZZsWW9rE+bmOp5OTtFYXQ/BFJFCkZNvvYp/4CRxQ1GtseVh8pgtajlWNInK1kjBkNfsOXm+pX9IKLrYdOUsJrIZAxabh6yQ/pk05pwRl9nOJx//hs14jObuTp0bZyanOH92BJvbgd/upioF64Et1rMxQoUUtf4ahtu78aSLbD4cZf3pOH5/Nc0XB1gPrzO2Ok9NZy9DZ84SmJ5l9ek4tXanAqYTs3OcunyB+fV1mvv6OHX6NDMffkR4YRGL10v7hRGqezpIGg1KRAuITzyJ1WrCIFatLutudpOBxFaEZ59+Q7/Fh8FUZDOxTd3pDtxCHKaSGE12AjPLhCcX8AgMKPaGxay0Bp7TJ7C1NXPn2VMcNbWcHBjGbnNTyBTUFj1vKrK4vkQ8HqZf2iW4o2r/usYmJei3VtYJLa5TZXUS2A5S29NO39XzmH1ukuIg8fU3BCbnaLC72Qyu0tjUSCwU04w5i8xfdhsRQ5awMU+Vy01wZoHe2ka2t7fouTjE5NoymzshLl95iWejY1RZbWqfJ+PcyBtvYC7kmRKytLuT2o42zeSSkLLs8gZb0SARe5F0MsnYvft875VXSYZjeJxuVWlY/DV4RFFoNuPKFMiNP6cwNcf21IKStUnJnDzRg/tkD8nlFbXLdZgsmB2i3qyh4fp5qK3RAh+Ly6WKCEMmTzGZVvA+Lzblcv+cXlXBLUxOUbCZaD99isbhs/zln/7vVGGhwVmlmc6JVIrP7t2mqqeNkTdfYeDV69y+f5eIzIdScW8z09vfj9fqIhVOKMkqhVxOn09Bjp7mVtLynAnJKov4dILxO7cpLK9gDyWoM7qwmm0kTAbiNW7qLg/j7m0nJVnPuQKuvIn03BqTn90kvLmqNn9tZwdoHRogS4HA0gq1ThdWUQW4HUo6pjM5LP4GDFkjBZuBjClBcXsHczSNrdaH0VwiUKMzK8w+GCNhKHLpR29jqhcbbCM7T54z/8UtfDU1RBw26jvaaezuVsXxvVufkbPm6GxvpphKUePyEk2mCIvdnsuhii2D2cLExJTaWl4aOMfm1CI3f/UJxUicgZ5e4vEomUKaMxeGWV1eohBJUrBZWQ6HiWyHuX71OmlzgUh4m8EzA7gzGc2/mwhvEYjE6OnoJbgd0KIKIfUHunsITMyQ3AoTTqWZyqfouHKBEyPDFFNp8sEQH//iPWKbQXWMuPHaK1gNBYITz4mHgvjq6whF4oSDEfwOL4OXzhPMxNmcnsJvs2tW5EZ0h+qeds0835xbVptBvB5qhvu4/+QxsUAEn9lB24leWi4OMbexps4u1155heqaWla+uq1KHqPdQtcrl9Uy32ywEX0iCt2n5OJpog4TvT99G4PXoVa4VVY38ak5HF4PphoXxSqHqq3TsQR2yRlOZ9VeNRmLU9XUiKXKof3m/ldfE1law5otrTlGXrmKq6mWzY013BYrm9PzrI9O4cCE/8IAbdfPsbK2zsqTSU76mkqZfPXVnLpyjlQuhc1qJx0KE1hcwF/jYXVmnsXR51gNVnz1DQz8+AfqvCY2r7JuG//mITNPnlLt8iDN5B84zZbVzA55Xbd/8uc/Y3lynNOdbfzR228SnV9ga34BR1M9ubpqVrdCdDY0sTU1qVl7J7pP4EnB/OQsWbed5gsDtLw0TNZhJlPMaZTC9p2nrHxxn0QojNnnof/dV3H2tBKW1aDJjNsiyqzdfCzZn+6SMOJEIsvNgtWsBTtra2uMjo5qVp04Wch/R+0FS7ZYZs0orwTgStXRu2CnEJRC7O0C56FwmLXtdbq6uxREVeJRQVMrYoUqe0UZo8rEY3nvKN8vFqhNTU1KMFaCwfL+sgpI/i5AgvxNiEYhaySHT8hGBchMJra3A3xz564qBU/39+taQs7DZrEpICFkv/zt8y8/JxTd0aI2KZy0Oay0tbfTd7KPer9kH4qAxkgumSEQ2MZZ7SGbzzK/uMjffvwxDpdTz2VlZUWPe+niRQbPDNLZ2UUiEScVjTNx8w5PPv+KwNo6I4Nn8LqcnLt0WZY2fPKbjylKrqDkXPd0sxENa9FKY0sLf/In/wKP3U5O3ANSaVVQ7mxt8cUXn7G6ucbJ06e5eOUKdqdLx6OpZ88QwcDo2BjTM7M0t7Rx9twI3d09mgu3vLzI0uICgwP9WkAqDJuswWSP/fcjGMvWb/s2YoeB+327rhIx/SKCUVS/3qpq3n//13irfHzvrbeJhMNqnau4w65FqkLEihHIvRHr6lIWl8QPrG9vEU3F9R5aAbf8PbSjykWjkCCy5vLVUDCaVPktikibxYRVnut8TmM9JLfdJiV3Er++skkiuMN2LELLhSFM1S6y0mb5vO65hGAU5xST8LP5gqr/TXaHjgeffPap9sO33npT77VgGlKYW5TvELJJsr12SYPDZMthAmofaympBw6D/b8rUFn+ntLn/+EE41EA23Hn8v8HgvEogPDwvSld3+9GMMq6XwgFGSPKCrqygvHYoo6yXWnFgPu7APLHERPHkTxyFZUKxrJVpygXVfsuivNdtaWQV19++SX/5A//iGK+SC5bKFklltXlu0oltb5+gYKxsi33yI5dNV5l25fPWS1SDynj9kH3w0qt/Z4n7jD7xy/9fpRzWxkHLROMx2Gax7VtKUP1IIG4Z4lakcFYJhmVIJTTNIkS59sEo5yP2F+LhapkHquSUeZOp0vXoRLXI+KWciijCl3MFnZ2gmqTeurUKW0E6W9qkSpEZkU5x4FnU61ISz9lYkiAB7n/StQcUvseeNa1j+z/lK5LvumgBenhseBbhIasI4wmveZSXzJqnI8UN+yTdQePIoR9OX/vqLHmxQTjwfPbW3tokcvuayKg3FUZSmfW31+gIDuqzxglK3yvz5VybOWcS/h3ZUZb+QpKcWKHrX1/l3H9RQRj6dy+bZH69yUYS86qpYIC6cOy5pudn1WXR8nAO45gPMqOtXIsOOo6y8rCo/rQYUKq/B7Ny3yB6rGSuDo4ppbufeX65ajzOziHfZuAL5/XUeq+8mu/y1h++JqPs0g9fL4Hr+H43qPPa4Vq+fDcfNwn/98kGMu80LfGhF0S8KjnSvqtZM+WYxZkjJN9gBCMNTU1uqc4imCUjO7yNVbeo3Jf/rsSjJVzd+V5HtlnDlik/uvdDMZdi9Q9BaNkME4/L2UwioIxm8FUoWDUwbEi3FZURHLx4lleaQnz7c71YoLx8AJOq3JKaTUvHHsqO4z8XtkghyfaF3X4wwvdfwjBWPa4lUHJbLISiUR0IhS7meWNLUKJpG4UPE4HHocNq8lIQvKuYnGmZmfx1zfwvXe+r3ltwUiUv/iP/yd1DjM//P67OKuqCYQjJLI5njybJJrKUNvQRCAUparKR1NTm2ZFiY2bOxGht6WRqY1Vlre2yWTzJCMxnFY7J0724vJ5yJDBbpUNRBZDOMbEh59jWwupZaqAyOFkWPOvRLUQzRfwt7Vx7pWXNf9lYvIpBnK0d3TgtftIZLKqdlt+OoE1ncXtcRJJxTk9MqwKtLHxpziqq2iwepj8/C7xYpGkxUQmmWL41Cm8NicLSwv4G+sZunENozBEqazmu2WNBVYzUf70T/9XXj5xmsu9p9meXtAMj3tTz3D3dnDlzdfUyiiwsIxflIzJGNbaKppP9WAQUurOQ3aeLdBW28h6IIi/v4dT33tVc3zu37pNJhjWHudtqKH7/Bm1TcwubZC324gDg+fO4632ax5buiAqBTcFG1hNYEpn1KowvLqOr7cbe2MdyUwah9GCUXJhsnnN91GbI6tsvrIY03kCwSAT89PYfVVEA2HWbj7lTHMPBiGLXRZmt5dZW5zhe/1D+CJp3YAHsgnspztoHjyl1o2x9R3MJjvbhiJd54Zo7m5nZXScmdt3qPa62U5GsTfU0dfTx9TDp9rnxCYJi4mzFy9oNXVYbDTFQjYUxelwEYyGOXvtJTwCPLpFiVTA5PKQyGTYCe3wyScfE9jY5OXLVxk8cRK3yYpV8o0UVMkQiYZx2C3Y4xEMySQYLLoxThWyOHs7CURChBNJ/FW1uDw+zUD7+a9+xfCVS7S3tWgFblEUkKYS0C11u1K9K9k85iI8uHtP83lOnDqpih6t2JWFruTjGEwUwkniySSjC7PMxwL0n+pj2O5n+/N7bErm0NAJ6l85T66pkUAyw2/+5m9VUTMycAaToYC7yoHJWqRgKijBqc4OeSM2kx1bHoILi1gx4PL5eHT/Dm29XfhaG4mlYjweH+Xrm1/z1uuvMzQwRC4aZ/75c1Wf9rZ1MjU2Tsptpe/VyyTdVszJLL5QhqXP7xKYmKVggqzFQNFhw2h1cHrkPO7eNq3+l2ry0S9ucu+3n/PGjddpH+jXrK1wMadKHJPFCvEUnqIJUzTOwv0HzH15m1qXh4zFRMc7N3D1tiqQHlldJz+7zOqzZ6SSaRytPZgaGnk4N8lONEKtw8VPvvcjwk+e8uzRY2xeBwMXhqjr7lCwcOP5DNHZZTySsVflZCEVwtRQw+C1l2hubcUi6IPRSmxljfmnT1nYWOX0hRG6Rs4SlIw9UVtn8/8Pc+/9G3eep/m9KudiFYss5kyKpERRuRU6T+rZybu3e3s++346eC/APv8RBvyjYcCAgftlgTPO3rvdO+/OeHZC90xPt9Rq5UBF5hyrWDln4/0ullRiU+qZxdkwAUESq+pb3/CJz/N+ngdTtqSgscnlIE+JjfA22zu7pPYi+CXHbC9GIhyltb2dnuPHMA8Eub80y97ODvZUgQlPkIDRrmRFS383kUKG2aVFnYh9vZ342nwMjo7g9HgoZLOaG1ItlNjf2WV7Y5Ox8Qk6xoZJF3Psp+JaMLP06LlmQPkcDlxStdbdSdfkMVVV3vjtZzy+dYdOlwdjPo9T1Iw2A1WHk75TZ8lKRk6hQFZyXg1VMok4nhr4JPPw7mPikQTBoSHGr1xi/Px5MNs130qKULa2NjFaTUycnKR3oAcqRdzVGoWNbZaufok5klAr3LTTSr7DS7HVSSy0iztX5nhXvwK5Qu6Kfbatsx3afNom9j69ydbCAp0dAXL5rCpgJeMwaQLHaD+tIyOatVZLVShZbNh6Oqi4HETyOR4sLeBxuxnp7MYtuWViv13Oq+rOUCmzv7FOJZUk4PGQiUaViPV19lJxesjZJWNMMhVNqhL65O9/xfreLp3DgyztbGvx+OjwCIlYgu2FJcaCnWxFQliCfgID3Vp8c6Z3GGc0zeath3gNBtKFNJV2B22nRrB0tmIwODGXpG9CQbKJwvuU4ynW5pd5663L3H04o3a+Mq7MPZ7Ba7WoTVn/+ARdx8c1V9Hh9pKUjM50BnO1RDkTx9fTqTar5TKYSwaefnqTnqzsE6vsWXIMfXAO10An+XQKJ3aWv7hPdi2k9n5SuGNxW4nmkgxMjuNqDXBjZgZ3sIOz732Izd3Cxso6zxYWaO/rJl3JMzY+SqDVqyCyEJSSmSpgYC0nyoGcZvwKcI3PgVFsEA01nJjIbYbIRaI4zFZSkX08LhfJnT3Ca5u0eVtxdXeSKOfIWSXWraD3Jr61g8Vhp+/cceKpDPlkRlVRF6ZP4cyUKeayWtxh9rVgEuCzUNRczpLdTCGfJ766RfjGDOFUjISrrtgQgLg72EEhlcXvaSGRShM8NsLINy5TEQAhnuH5b36HaS+CrVBV14CugX5ax4bZXl4mtLyGDwumdF4tAUW9m/ZZKXndFMx2xs+cwtvixWpzkFvbZPHeQ1W7tvhbGBkbZ+HhI1bn5nE47fi7OrB3Brg/84BLE6coRdK0uf1agBHJpfnpZ5/QMtRD58SwqqbEgvre3TvkKiVcLV5y2QKZTJGh0WMUJI9NM8/KtIuaNxpjpK8Hm91M90ifqpzzq+tsXbuDJVnC7HSxXc7T9d4FOkWBKcJGo1HXx5KhXEtm2X22wPbKIt4WNyNnTmHy+Vl5/JjZBzOcm5xU4j6Tz6jCayUcpmtknLETpygYy1SMBVXEFTf22N/Zoauni2wsgSGaZu3ZApZWLyMfXqFkl/w/O/mNPRY++ZzhvkEcksFmtmANtNWLRAwVSuSpGsS8sIrZYsYkqqmCRCPUbcnFtloUKM+ezrK9uEZibZvQsyVO9g6S2t2lVpXqDrB4hCTIcKK1h3SxwEY6qbbZnR2d9J+Zoizjzn6Y+Oq6rgWiDiMjp6bp7BYVThVRnaXScew1A1vX71KJZ6jZHTwpJskHPExcOEenz08tHOPJtS8Ib+xQyJV5+723GZ+awFnIkisXWJifpyXQhsdRL64Y7B8gHYsQXV3FLRvOckkV6Dkj9A0Nk0qkSYudoK+FpfAudikkGRrG5XArKXLz3m1ytTKX33+XjoEhKvEkj372C1LJJEhG5+SoAu1DXQMUQ3FiO3sYAy3YeoI4ezo059mQzaubwcO79+jo6qSrr5doaJe2zk7cnR0SOkTo+SwLM8+ohhL4/H6m//H3KLssJKMx1u4/JjS/ysTkJN2nJjF2eDW/iGia5Y+/ZOPpHHafG8/kEIMXT+PyB6iFE1QSWZ4/eIDV7aA1GGB1aQGf0ymeTiwvLzI9OUE1W2B3eUMLslwdQU785HuURJRuFqsyC+V0ga3lVaKRqBIWZZsTS6CNrOQoJdKs33rA3uIixUSM00P99IriWoqHvA5KbgdWq4NUaB9zKauuFi1OD968gWwsRdIK3qkRhr5xCUOLk7xkt2EmdusJoWsPMGQLmrHYeWqSjNNC1mxg5NQpHC6X2i6WpJhFbc7QQi1bsaq8o4w3UqgkBZXxeJyxsTG1HG2QOF8BNlR9fKDCOMgpaWQ2NrKhtAChIvli9fwgKTLcCe/o2NEgmGTfKPs+2RdLfxdQrLu7+0UWY2Njvra2pmSnTwpNzeYX722AdXIM2VfL33Ie8t2azZ3NalFgqVImnc9y9959JTTfffdddWNwOFyaAywTqxRciSrH4bBRkJiGeJTt3S1VjXR3d2mcgewDqpUaFlm7HyiwpahClHRqTScZ1aKelAztSlnX1OlsRvMORQ1+ZvoUx0ZGSUaiPPj8KqHlFaq5PLlUGr/Hw3sffKgqwhs3b5DIZ9nPSX6fDU9nu7oniAOJv8VHKZXBIbmWO7tqe+4LtCkp+OTJDL/6+GPcfj+Tx08QCoVJJJO4WloxWq20trVz6fLbeq2i0stks/zyF3/PpUtvEQwG1MFDnRXKRV3DSC7l68DaN8BUb8QhmrGD+r/1KauCsZ7feQCoqjWjANRG9iNRnj+fY2BwmInpU8RCIVpavHqPDx6DwtiqXhRiUdrmQXyYGBuH4zG9n729PXjMZnJ7IZZv3aGyH9FiQukfQ9MnMXV1UrZbdawTolWyEaX4uGIxiO8Abilc3drn0Wc32Fvf1OO+98PvMnzlAiVjjbxmook9rQGT0az7frvLpfOo/N5stnL37h2Wlha5cukSwYBfVdJ2YRprZS1UKlcE0j46g7H5njfjM6pI/v8Bwfg6wuXrAPHDBHSj3zeIqqPIsNdZpP6+53AYQ/s6gPcw2HoUAPo6glEyGGVcKxYld7FukSpWlaIoaxRaNNQjDWXm4XvWrKxovPZ159wMFn8VnH41C7Vxz6U7NjjMF9fcsI08AKAlA1DOx+Z08ptf/xqHw0lvTz/t7R3YbPZ6MZsQYgdEo577YcJNT6hOZh8F/h/GKpuvVcidujLuqz+NfvBVQPmwgqtu1dhcsNIMsDe+/6gMxsNA/OGzEILxIFT2lZdkTKrPFXWctp4BdoDZatXPS4JRyZ6D14RoUxWaxH+YzFqwvra+pmuq/t4+erq6X1iON+6lzIVijyo2qUIwyrGk8EZtVSWu6AiCVmnOF/UF8u9X7Wvlu5U2Paxg1I8d4D4vjltXE4raVHMbX9yJl/mEjRagSsnGrKH3TnBzyfMTNwSjrt2kWKk+VbzMhXxBhNbpstdm0um9ft34qMf7Ay1SVS0voPtXLUsPt7tX2rHMUMKTihV20/k2BElyno33v8hiPFDeHjX2v2msU97hgCwSjK/ZIrXerr5qkdr4qkb7ft1888rv6/LmeoGY2LObzUpgr2+u6/OQwrCjCEZ9lAdq2OYitjeNWfXv/eo9/7r55R9GMNbHpebn1xgjm/9++bzqfbmeD/jyp/kZvYlgfN01vGmM/0MJxqPO7+u+9+vGusa9kOv8L6FgbNQ4HW7bzXxV8z1/kRN/YA0t3JGMcTKuSwGM7Bt+X4KxMU40vusogrHhunHUfZPvPNxmmtc2r/SbwwTjkRapQjAuLRDwt+D1fNUiVQ/YpFKUjZJ84eDg4FcmtsaXv1oR+moG41eJxcbkLMPHP5xgbGzUmm/Omxr24U1CcyNrfO5wxzzc6RpMdWNRpgutCrpJFLsa+X/JYCSRzZLNpNU6Riy4NM+vXMbvayWeSjG/tMTw2Dhunx+L3cEXX3yOyy4B0wauvPue2opJXlq+WCGfKxKLJXk084RcJk9XsItjo8cYGRjAZzEi+8arjx+yFY1itdppd/l46+QZrVbJUWJ1Zx2TscZgWzueYqVutRZPYSjkWZl7prl2rYPdGPxeQumMZtH1d/bw9NFjUpk4+VqBruFB+rsGcfpbWVtbYfXOQ1z5MnaLmbyhwtSVt7C1+6mZDSyurXHnl5/SmjbQPjhAx9QkeyurjI+O6eJ0N7SNr6MNT3uAyF4Yl6FuUZqpVVgOb/M3/+Hf889/8sf0OltYuv0Ak8nC7OY6Zb+HQH8vViFt7U4FLzOFLGafG6PDQjUUo12yk/KySDRj8vtwdHfQMthDKplg9vlzKpInk83ha/EycPI42w8eUdoOk7VZ2CnmOPfhB7RJDqHFRtkgVaE1CqU8zloFZ6kCOxH25hbI+zx0TU9oNhSZAiv3HuEx27H43eTtJjoG+tXma+H6Xb1GW4ubms/LTjjC7pMlvGYHbR0dBIZ72clEqBTzJJfWGLS5cZvMlKgQM5U5994VPK0BbWMGs5W0yYCrrRVTvqh2ifH5JdztrSQzCbLAcP8Yy7dnSItVXiVPe283/RPHwGxkd3OL1hZf3dc/X9QBraWtDUurX20pHV1dFKQaulbF4XSSTMS5/vlVzZA8OTbOH3//h0pkiMLJKNWrBoiG99h98lAVMeViBX9PF96BHvJ2I3mHlYrZiqFswFQxafX0p1evqT3luRPHtSpX2ouQizK5m2T9UCpDUfLLLDy8dYv11VW6erq5eOVyPaNG/dIrZBMZclth9kP7LIS26T0/xfHTU8Q+u0fs+gytFSMJj4Hgh+dxT4xTsTn5/NOrqtB4/+13ddSxiC9QOU+5WtDrkRweq8NFrWyguh1l4XfXqeYKuLweni3O0js+Qt5ao+w0g8tKOBbh7ctXCLi9mDCSy2RxWOxkd8LMzzyi7LEzdOEk7o5WTNki1v00i9duE93cVoWZXeyJqgaKpRrdvSkxjQAAIABJREFUp09hH+xQa9bZhTmWHz3j+PAxJnr6MXu8VC0mcpoJalbwXcbbcqGIw2Agv7bB0qfXVP1gb/PhmR4j1WJTIH3+5l3as0UcmTypWJJo1UrK4aTgc1C2W7Qw4oPTb3FqfJLPPv5Es7G6RwfUgjUfi1MNR7EnsniBuc01wrUCKSsYPQ7GT57EZXXgNloIr6xTyOS1TXlbfVz66DtEfB5sAlwUyxS299l5OoezpYXd2B6Le2v09vcR9LWS39knFYkSjcZ089cxPEjCWlOb1cjmFun5dWpbUTocHhKpFBlTTc/d4nTygz/6Pt7RXhLGolaub29sk9oNqWWfZPqcPXeuDpYUC6qcdHpbdPEvoMjKg8dc/eQ3pBJx8sUCoycmGZmaJBGLk4vE6PG1MdDZTX5nm/XNVUweO4GxUXpPn1W1uNXtVntRUeWUkkmsmSLl5XUefXELs8tFVPqHxUjX2BgDQ6PMPXyE2+Vm+sJ5gt1BJZkFuDeWitgkiyKXZ/36TbYePKVFxgCrCedQN8HzkyzMzfL42nVcVQPd/jZVpvZ29Shgb+1uo//yJQor2zz/4hpOlxV/ZxCz0YTVYiddzGPq78Yz2E8sksBmdGLxB0gaqhSrgl+nebC2iMvlYnpkTEln0W4VZUyw25RIu/fFF0TWN+hvDRDb3GF0ZJSJK5cpelzkHRbN1jJKJfB+ir/7P/5awXjJHrV1yjjfTiFfZO7RM8Z6ezgxNsSz5Xmeri3j6wwyMTLK2YFjWCIpHv3mKtlIhN1YmJi9Su/FE6RNVQo7KQJWD56Ah3IhR2xrE2ehSjWexWGwEU0k6R7qZ/r8NPF4BLvDSiGWoHNghFaxDxSQmhr3rn9JcnMbBxW9vhNnp9ne3yeXL3P6xBmMqRKrn9/A63MSNmShzUHVZSUaiXHp9EXMOVi/PaN5kf52P3upfWytLvxOD/lUlqLRRNFipaW3l7b+QVa2tnmysIDBbmV4fJTjU8fVytlps2jBhIzLkmcniiZTpqKWw2IlkLPUFIw3qCLOgDEr5JDIu01agGGwWkmub/Dw2g1GevroPnsGgxnNZFa3mEKZVFpy2TaptHtodXiIzK8rGC921r50Ga9DVOsW3RALIF2rGum7eBrbcI/247u/+hTzaojdSIiCz8rU8eNYShXaOzqIbm1rkYoQ/v7hAXxnJ3WjJp7vMj8qWVmqsLO1hTPQwuDxCSLbO2w9ekawZMZXqCsiiw4TxU4PSYuFtMGiVritnW1asBKaXWDuy9tUcnlcHjenL10gmUmzNDevbc3msHF76TEdfV1MDY6zO79GR0uQ+H4cb6CNv/nFz2jpDXLy0jlOXDiFs8XF3NwsBkMdABAiJVOsYnW3UKmZcFldpPeieE1WYltbhEObOLx2zl45R3tvF7VokuS9p9QKYA62sVnL0X5xGovbTTVTJLobVtBKcoYle6yYzlAt5HWucbg8qiBK7YZZm3lMMRLBUMhpPqMUgsRKRcbOX6B35BhVi1R25zEXaqx8eYfNpWWmpk+ysryMtVilli3gDQZISw6rT8bhKSUSSqub7DyeJZnIU7a7Gf3gfcx+r2Zf3r9/k91EiG7JipSx02giuRmmmsnhcjrxtreptbk4ZCw9neXGrz+lpQTuYgWyWTo7A7hlbWMokNgNEUhKZbqZituudtTBzk6OX7mMpVJh9cEMocVlndc9YlH8/jts7uyRkb7q8rKztUZ2L4wlnsFWMWBvb6P/H/+Aaw/v0DE8wOnhMQw7EVa+vEUqnmZW5pZSjv7eDtr8Hjwd7cQiYUZOncFSgau//KRO2EoB39Y2tlqFsgDfZqkANtDS1cVeOqU54JJ9LpmDQ8fG8LW3U7GZWV1cxlwFp8eJ2+vSta/P4Wb59n0SyTiWFhd4nKQyWQYCXaratXUEaL14EnPQjylVZO3BE7WSDvZ28eD5Y3p6enDXTKzee0xrq5+iGZxC3mfzbDx6ji8t0XZmRv/029gHO3WDv/t0ntDcClOnT2HsbafgFNtHG8ZIhuLTTbYXF0jbavScOo5fjpkpYsyXsNjsarcoLgXzt+8RWljCY7Hi72onUy2q6kts55efz2MStX0wQPCtUxiCPrIWAQAt2jZ3NrbZ3t2jJmshSWSTgrFSGWu2RHVnn62FeRZnn9LT3spoTzeVZErX0WLBWU5ktGDRKrbtdhNt7UHcVQu7s4tqn9z39jm8E0NKJIqqymm1UVrdJ3b1AaW9fV03JrJpdtNxSiYT/WNjdL59RY9VdpjJ2czqXCHP21GoQ39FcQQol/jkk084duyY3nMBIxuWTl/ZTAu2JpPuQYV/NpvVQrp8QQg6Bx2dHbpmkHHZbKqDmUIwbu9uMzw6osdt2JzK94hqUvbGolCckkxpj+cFuCpgnESLCGgtVqMC1staq2GJKsSizLepVEp/J7niks0nGYhSiCqFIQYh32af83xulo++8x3sFqvO6VI8Zbc5lDjMFwo6DtaqZS3UEfVrrVjErIUDdYs6/VsUPlJeoNacdcDQLJK3koCxMpbaKVekyEBypOowuBSMbqytsy1FmNmcrs27Ottp87iZf/KU0OY2qWhMLa0DrX7WNjcwOex0jwzRMTJA18ggnQN99eK9TEaLY6Ir6yzce6DFMt1t7XT397O2vsrTZ88w2+1KImZzefzBIP3TpxidPqmFQnoV4uZTqSiRKdd+8a3zemVCVInCPZ/L4HELniFX+of91MG8lxZmhwHDBlHyEjOoW8XJH9k31CFEgwLM0r5sdoeqTuOJFG+//S6eFh/pVAqr3VonJetYqf5bno+MPyY5jOaBqt8p+0lRd+fo7O3GaTRQDO+zfusutb0I1nwJo9nMyJkzGEcGKYjtssuu7cFuMmKXfUFNLJlrOGoGsus7fP53v8CYK5GKJ3Td9dGf/ym4nVTtVs31Vvs8ITJFlWI0YjFZKYtaUvY22QwP7t/HYjJw5tRJmd4wGkVJVdK1tBSPCJZzGJg6jMc0/79utffmbKqve4ovn9M/XMHYbFvaAOvqENirxeyHz6X5WpsxrjcRjEeB64cL3990zf9vE4x1W0IDc3NzOp41W6SWKwW1F5WxUualxk9DOXfUeR8FVL4Jo2vG5F53vMPH1PvXyOkS++yD3ijEl5CFL9RrMn5IpIbDwf7enhYy7O2F6enuV/GEPDdVyjXl5B7Bxeh487pn3zjno/DEN+XfNfpBM9DfwCLldw2sU47fIBgbwHgzmN74TMMitfk8vrYv6fDzqtjjBRkm97jJpvWV40r/P1LBWC+Akfxm6WNSKCMko+TQipp7+tQpRuW+H8yrQmLKNck8ubG5qRapokSVuVHtU8118+h6IGD9ag50ny9IOiWatQ0cvK8qxkEiyT5MMB5wkg2S8cXNqWPXFcTl7OBuHDAiB/KZl9meB5+tk5f142Vz4jwgeLBZ8QjpT5IzWz8vcW161SJVCEZ5/XU/X08wflXUU29LL5D5l+SR4GevIbrqROtL/apYjjbIPf37QEVb//zLsbZRbFOfC5uIZ22nr1onv460aL72l225nk2nnzmYl2WOro8P9U+8GAtVmflVB4Lm93xl7FZ+tu5IoX3eYtH9wub2plrBSmHFmxSMzeuBrxuzDs72lVM4ql8eVpI1W8weRWA2/+7lmPqSYGzMYYevvXHf5DONMUQU3I33H55j/r8kGA8Tg81j4Ov6SIMkPHy9X0f6Nl7/L0Uw1vn+esFCfcioFyU0ikFetpmDfiL9xWjUOUnmU+GPmglG2R8cJv71qE3tvzEvNJ5l4+9mbkw+8yaC8bD7QPMa5Svrt//1f/ofateu31Bbjn/9r/8FLpuZSDhEnwaFV0UJrJuRxfm5Vy1SmxSM6qV9YJEqN0UWGyIZlurQ5kql5i8/XD306msv2fHmhy6fkc1+Y5o4auFx1IKsuSM0P4BGNdXrGmLzANj43OFO+nWLn5fT2ktbCWVamgY8UbFp1oE8WPm9TJxS36dsdVU3Bmubm4SjUZKZnObJiSrq1KkTrKwscf78ec1kkk5vt9rri/eagYK8N5MjHo6q3VQmnWa4v5+27k4WIyH2s1mKxQqDwR7OHj+lz3A7HubJ0qwSjCcGBhkXC81MEpOhTH4vzM1f/IpKMceZty/SOjpIXggBs43EZoiZazeopVJYqLC9H6bz+Ak6h4dUIZRf3OCYJ4DX6SKZS+Ed6CJhrtLS08m//9v/RGYtxIgjQOf4KLbeTrq8LbT19KpNYKVSwOi0Et7c4uqvPmEw0IXL4lB717XdHZaXZ/nxN97Bmi9SSxUo5Uus7OwSGB3E2d6GJxDQTXYgGCQWi2iV/tPnTzSnLOhtwRsIEOzu5tiFC1g8XgVxa1QoyMZZVBO5PHabXbMSC5tbOpFWnHYilSK+vj5y5QpWm7Nu/SALALHfKeQx7yfY/OI2kdUtCk4rXeem6DkzSXxvnwe/vYojV1XlYsFj4a3331Ebuee/uY4zX8VkMNF/6TyOsUEykTi7e7tsh0O89c0PqBpruKwW5u48YP7mHd6//DbGXI6Zh3eZuniWjqkJcDipGOU8HRTyBdwVA4n5ZRZv3GZgbIhsIc/GXphzZ69gjKR4dv8WFqeN4VMn2VxfxdPq11xFj8uDw2ZXez6H3YFBCHKpUjcYOP7hu9SCAQXD1TIEmJ+d5ef/+W9xGMycnJjk4ltv4Qu01q0WTEZCW5vc/PiXtDvclHN5zVKR66y4reRdNvIC5oj4oWbFWDPxYOYJ4UiEdy6cx22zKBAoVegCsjgkO0WA6WKFSr7A6uISn//61wrEfOe7HxHo7aYqQJPRwNLj56omktyS9USYwIkRvvnD72FdCRP6/Da1eJpin5fAe2fqSg6nl9nlZe48mOEbH36THiFWpSqumFdAxtjiUTC4KP3U7qS8FyfyeIFUKKKD89LaEqlSHjw2rvzg27T2djL79An9XT04qwbsJhuFRBKHx0shnaFmNlG2gr23k/zeLrtPF2irWtnf3aElGMA3NojFZKGaKrC/HSZcKWPvDhCKhlh4PounBOPBPiWSPG1tSga1HxvC19+j+Zr5WpWy0YjZbMCQTMF+lFoiTa1cYT0epmQzK+C9/fAJvTUTtmKBTDZP0eWnZWKctlMT/PLOlzxeWiTY1sHgwBB+f6vaJ22Fd9XCzFEz0ufxMTXUT0as7mIRjp08oUrc/ci+kr0Ciq0uLbO+vIpTVEdigVWr8dEffY+hc+epmAxqYyoWb0+u3SCxEyKZSeLwuzkxMa7ZrWuzcwwdG2Xi0nmsYh3osCvRWpJqnvlF9p8u4i5UoVQhVSoQqxYpWy2aTVTK5IkXsxh8LrWi9DvcnJs6xaN7D1lf3yAoWVAup1qiyvsLhaL297HhYdLhMFs72/ROjrEa2mFvf5/J0THNeO1ye2nxeinncty7fo3NjTWmL5xj4p13KTldCspY3B5S2Sz2Sg1bJEnk0SzxhRXNpNjJZ3AO9hOuVvjiwT3cPq9urEQ58P63vsnW7q5m0HYGg5pLONzbowrs0l6Y3YUlfJiJb29j9zgYuDitFr1rj55QzebVWlEIVJFxSP5f2/gII++/R21li6Xbd4nFwkx8eIWWvi59j24HWv3shvb57LdXafV30Do8xGYxR1k2DhjJil2ixYTf7mKkq4c2t0f7lryaTCV58uAhdowEHW7SOyEF4V09Qaw9bcTKOQXOLFUDW88W+OVf/21dLRsMcOlH3yeczxJNpJh/9Jx/+c/+a9o8FrZCW/z041+zFYnwb/77f0OHy09oaY1bv/mMwe4eJfVrHhuO7gCRTIpaPI/P6mR5aY5iIo4tX8Rdgla7h/nlZY6dO03f1DjeYCup7Q3i6xv4XR7ixZJaR4uddaVYZOX5rAJ1QaeDWDSsWZOSQ2SwOhkaGMOJhfu/+Binqqrr9qdlQ5VUPs+pS2/jautg7s49XeR1trWyNDdLb1+3jluSU+sMBFjY3cXd283J99+j6nSwsR9mY3ubE5PH8bldqsA3FgtqBanqlXKJ2YcPCc+t0Ott1exaZ1eAobfOaGHC4u37tNTEVtxOzW7BNz2mlqgC/qe293CYbKrIQshCQ4X4zh4uzKp0CYX3KLW7ie5FyO9EFZAfaO9g+bObmMplnH6vjv8yF4gVTsfUOL7T41p5++T6LZILa6pELzqN+MV6sljVvNlcIoVTVTZVvN1B+i6f12xbr9mJx+FkbWuTnv5eFjdXWd7f5uKH79De3sb8l3eIPl6gy+hURa+zo5XB775PxWShWDJibw9g9jqoJRJkd0I8+/y6KqO6ersZe+sMxq4g2ViMWr6ipP7//p/+He++9zYDwT42Hs4i1Ljd7GA7FOb+wjOqTgtjp09w6cO3KVYK7O5ua6ZmrVJSi/CsXLXDS0/3IPlIhpV7j7EIaVMts7WzRtFQYGBiiPFT02zefEhuI4zd5qL9zHHMJ0bIuM0YMZNY2OT+Z1/S1d3N9AdvYzxQaonaXtYqhkIVW8WoatTU+gbPbnzJYLCVWHiXaEzyPXvw9fQSHBqk6nWp/aOpaGL/xn2WHj9l8vQ0VacdQ6FEMRwlvhfC6LWTd5oYPXMSe7CV/OY69z7+jFK8jNHu5diVdwhMTVI2w8effkzOVCRZzurzJFvElauRjiUxivWn26VtSJRhopQMza/QZXJik4I2l4s+yTM1VfG1+1hfXaEYjuEScNppJWuo0Nnfy+TIMSKbu2Qj8XqOmEGKRGqqMN+OR8llqnhbAuSqecRwv7wfVcKtZ3Kcvh9+i4cr82zv7XHM1Ur60QLOSAqLx8N2rcja+gr5eJR2n5f+nh7iySTeYBCj2aLKmh99//uElhYIrSzjlHVbWZ6hKOgd+AYHebS+wsp+iIDMdaK8roGnvZWdWIRH9x9wvHeQFrvYBtezzHLxJAP+dgpiq+uw4xgdVLvUaCyOq7UV/+gQhrFuqi477rKR0k5Ei4zEMj+TiCrZ4KgY2Ln/RBXKm9EQnt5OegcGWL3/CFJFfG1thBw1XH0dDI0dwyb2lfE0NpeLgs1AxlRVYqq4n8Qay6uNRtlcwmJ3kZhdYfX2IyWS2ob76Th9HJOxyvwXt9h58ISWqlFtxDOGCm5/gITk2tkc9I2MMru7xbahyJlvf6gEg+Tmumwu0omMriMNDofaZotK3SZ2pIkUpWSK/a1NVhcXePLoIcdGhugPBqlFE+Q3d9T6v6c9QOdAF56JYWytPorzq6w+eU7RZmLiyltspmKEEnF1hBg/foLqfoa9z25jLZXo6O1hdWNNbYwFhxuenMI/MMBWLoltoBPnUB95WcUXyrRZXarIywsMWKtqzp/srdwet2aXCEko+zin00E2V8+ZFfAoGU9ikcw6KQ6S2IDtLSXvunvr6sP+gX4lfWVcFeLHbDLqZ3Z2thkcGlRgXcCABoEpYKmo/EZHRxWkkj22jOfyR4hF+d3Gxoaek+yd63nRQtqU6uCYEjP146klqwBewjyJSk+shJ12Hj97ytLyMn/2j/6RWpTKaCPnJkSW9K+8WFQa64WpUpgnxVySTyzW9qH1LVU3CnHq6enSIrWicIpS1FKq4DLYtBBFFJsqbBAg1CrFjVVdm8i63G61YSxVNEPdLJmXTlERGrTAJrS5w7Xf/I6l2Xnd5/7wRz/S9Yi/pxurx6GFEhVVntawZHNCWbN0+x7Pv7yFR56XxYbb7iCdSZHJ57E7nLpnLRRK5KiRa/Pz9o++T4u/lYK4mojquljgr/7qr/j2R9/G63XrdVcqRWxWC4VcBqv1q/mLv8+evtkm9zAweZRSQUDIurVdTYuB1cnIbKUgKqiqZIM6uXr1mqq/Pvzmt+uFx0LWmQ0a96AgdqVEUQpQKhXsUgwm8R3yfI1m8pks8VxWdOe0dgYpU8IpNnVbu2zcuk9+J4zd7iRWLtNz8Tztx4+Rt4kCtarWpRKFIlE4NptJn196L8SjL2+R24tiyJfIplK6Nj526hShQo6eE+NanFhQ0lOs/Wr1fnRgPSjE9traKnNzzzl/7owWxpitJiq1shY0SdyHWaItajVt+w3SrJHLpnaTBxhJwwZPHBEOA1+vw3tei8C/eOFVVdkLUPclGvcSmT50sKMwoEabaaiWG+fZqPZvBl0PA8yHwefmr2sGdxu/bwZ0X4dHHSa0GufVfF+PAtQPE11HkZkvAfs6qC/PXhyPZLyTog0Zj8tlycwWG8x6Pu1RgGUzFtfc5xqgceN6m+9t8/kdBaZ+hRg4IkevDuVqaJGOoXqNauEoZL8IvV/ij6rBOiAjZB0+P79EKBTh0qVLek2ZTEbjT160wyMsUoVgbM4la37+b3p+BzDh1zflFyTQS7KvGa9sdm07ikRQkPmAejtq7GvkFL/S12QvL/fGYFRiTAoLGn1X7mmD6GnYSr5ou8i0U6yryw9c76TQUEhB+clkc1oUIpE8X1y/rljOyelp1jfWuf/ggcaLyPwp6xx5Tdrd+vq6zptSmCOvXXznHSK7O1rIINOJFP+ISl3OS5SnMo7WSeG60lJsO4W0Uzy4LDnG4hRQqmdsHgD6sgZQZaPYSxfy+t11Z66yvtdqNys2Jf9XslAU/9UqUpQk7gbZbK5uxS6FHPk8O7u73Lv/8KCvlDVObGxstG6PLgUvoqpUorhOWr602zaoLbq0p8Nkoq4XDqzaG89ZnoN+VopaDtr1YbLq6Pmu3gcaOaCHBUFHt6ODpywNt0EwKotS7xQvu+LhDNZGfztEVjeI2kN9+PVjfqMKp7nLHPyuCW/X/ncEwXkU+fLiSAfzWoOcknWkXFA8GScej9XFVDJfa5GCNKwDtegBkXzU/Wq+jq+SWwdlD4eeWbNy+TA/UV+TvPw5zFkcvm/1/7+0Rz2KxGw+XqO/yvsaFtHNc0jj3hxFMP4eg9grbzlMgP6hn39JLn9VoXkUIfaHrCOa7/vh83rTM315TUIYmlRQrJncBzF6DeKyQTAedc2y5m7cZ+nv8kciCcX1pBGt0Hz/9VwPCj0a7bt5HXHUWNC8dmh+vo3rPkrx+Lq1hOF/+R//u9oXX96sE4z/6l/gcVqJ7ofVZkP6SX1N/PUEowzEjQt//vy5drjGBR91o5pDiA9f5Ose0h9KML5ucdZYMPy+BOPhBV2zd/nvsxlpLGcaDalBMDbui+bJSZWTyG8FalBVer06pCgKLaNkyFkxW21qRzO7sKDhsh6Pi/a2Ns6dP6cTl1T56GJHbBvEKsBk1mrRUr5IIhHX7KanD5+Rr8DxKxcxetxUqkZK2SLZZFbtBlPlPOFsTCfcTq+XTqeHdCFBW3cAZ6nM1uMnmLMFRsfH1D4qr2WFFuxlE/GldTbuz5BZ3yRXKjBfyTP51gWcRhOVxS1ckSx2IU0tBqo+u4IBQrw9Wl/Glq8x5u3A1tHKyLlpxk+eJrO0RNlUU1VB2Wwgl0yxMbuIT7LaSrC+sMLjmcdUShmmjvXhMZqwV8RLskZMMmyCbVj8LRRNxro1mygpohG8/hYymbQCUJu7WxQdVoYnJtRG1lQx4HK6iOYyjFw8jaenoz7Jl6us3ryrtpCTp6foPz4JXrfmXVIzqtqukM1pjonekmKR4k6YxU+vk94KUTEYaD05Su/bZ3TDmNuNYE8LUZwj6zDSNT6i9qLPfnud4nqYFrF/++Z7tJ07Sc1pZS8a4vHsU8rVGhcvXFTgQGwRn96+izWbp91kYff5HDljhZ63zzB65hRmu5OCyUgpX8BWrLB2/yF7c/MEAwG1uckVK4yPn6Slo5uIgKvVEp6uTlafP6Ojq1vbnwAoMbHB0gmzLo0XMtzmdtI1dRxjsFWrWCUrzm6zEY9E1Fr27vUbOM0W2lpb+d4f/xh/R1DtmqxOO8nNTShW2Hn8nN7eXq3WTztMSggXTKJOldxLEw6bi7sPHyu58sG77yBrULE1FHJCJnNDpYpV1DRCnm7tqKIun06TTafZj0SYuHCW3qkJEukUhmyRc8FBtV16uDRLwlbl8ofv0mFwkbr3hLW5eVrOjRG4NIXd0yryT8LJBL/8/HP8Yrk0fRpPqYIzm2d/dZ2l508ZPD5OcHyMosOGoQwzv/1CwdLpyRN8ef0avvYAIycn6BgdAGnnd+9QiCSJrW7SafeoHWdrVyfRTJqOwR6OXTyrpEDs2QKrNx9QjaTIUuH0R+/jGenVCWnz+RJzM7OsbO1QcVqYOj1FsMVPbGEVT8lAIZakaDSQcZg59e0PCBwbVnVrzmgkpwrbCm6rGa/JzN79R9z43VXMNiGxvk1pN8rtn/0SdvZwm4xKbG6lchT9LeRb3awVM1iC7RQMRq7dvE3/4DDf+u4f4fG0aE5PLhLHZ3NQLCVweoycPjmlgK0oJ2U8kgVuWirTW1sJrazw5OEjhnoH6Ay08bd/85/5xkffp220H2tXG+GVNX75V39Nbi+idqTHpyY5OT6JaT/G01t3qNnNTHxwWcFbsbcz+H0UN7dYvnuf2PoWNukfUiXpshEu5vB3dXL+w2/w9Iub7G1tE5SxLp7AZrbS6vWzt7unmwMBknsG+jHZbLR1dqhK4ue//KVmRp6bGFdbvLErF3B0tGkWUXRtm9jKGoVIVK1LxyfGGBjs586t27S3tXPu+z+gFmhV0kzq5EXpYt1PEr3/lOjMM8zFEv7+btpPT5Gwmvn5Z5/x5eMHdAx1aYZSsD3I7bv3tTZSzk0UT5oNZTDQHghgNxqwGYxcOXuO2tYO60+fYnBYKMYSuMs1tRQTADBbLrK+uUGuVKKlt4vh0TH6rF5VDsl7DP0BRi6dxSQFFqK8rhnY34tw9/YD2rt6Kba4WUzFcDjcmGS8E4GA0aAWY2MDw/jdXiw12TwVWFpaYnN7G7/PRz5St+TTdmmtMnxmUscyaQ7np6fZnl/m05/9gmImT/vwIOe+/xEFt4OiwciXv71Gt8fFP/3hN8lkkjx88oRny8uYnC5+/OM/YWVphdlHT/nxT/7Z586wAAAgAElEQVREQVJR/uuGSq1iTFrYYreZSS0us3LnAa5ijWKuQMRQYfTdCwQnh3TMeyrWiqIc8vpIVCv0nDrBxFvnyBWLWGVjKdX/1Qor924zM/eMoakTDJ84iau1Q3Pails7bM0+x1zIa1aIAM3tI0OYJ44peZzMZlRJ4nB6SD16Qm5nD5vBoEUjolxt6e/D0tWOo69bczo/+eIqvd29DHf1aPFEKZPFY7PhbGuDRFI3NksPHrD7eI7+llbyuSzOzgDdp6fIR6LaxqXgoFosK+g89N/8BKPFiFGskvMldh8/I7wXwhvwq13pg99+rv3MbrQSTie5+Kff03u8s7LByOSE3tvYw+d8+qtfMzA6qMsWAZkL2QL27nZGLp/F19tLNZ3l2Ze3ufngDm19XZqv6KsaNT9vd2NT14NJUeC47FpIdOvz61pk42sNsJOIM3XxHOZgC3ulFB3DfQoIP7l2k/TaNh0WIQkqeDra6Lh0pl6KZfZSSacx2s2qhhL7+MLCKsn1TZxeD87jI9DWotau1rKBjWfz/OW/+7f8kz/7E3qcAZZvP6bTE6B9+izFeJSffvL3LEZ2OPv+ZT783rfJppLEoxGqpaxA6JrZnMWEy9vKSO8Y+d04N//uV0rgue1WCkWxSc9hdlr45ocfMn/nKdloiqrBRNuZ4wx95z2yDjOmqonyTpzdZ0u0+Hy0Tw5TkeIasaDU6m4DPrMLS6FCLZ3FWBY73H1MlMnubrHy6KGCsoVyBVcgQMrj1BzdNquX/dtPuP/FDSZOn9R1lGRjrdydobATwutxkzGW6ZgcxjvSQ62S5eGnV4mu7mO3+pg6fwlvTzehbBJnuw+D20okFiaTSGLOVQhavVqwEa0VMbocWBxOEokkj+48YPXRM8bbujEnsthLJXpafbjsFrq6OlhZXcJmE0KkRLaYI2kq0z08gNdgI7y2jcvi1FxDyXR7fv8BuVqRruNjtB0/jVlsPQtJjIUCxVCEbDiOvdUPIz1kHFYe3L2PP10i93QZbzJH3mIkH/RhqFV0LKwVc/zgo+9RLBS5//gJ8iSlwOQf/+mfENtcJ7S+RiWXwVatqao0GAhiaPEys75CtFJmeHQCa9WI3+9n6OQJzZvORGNcPjFNMRaHSomax47FaqbfG6AQTbC9sQWtHpLGKqlqmenLV2gbGaZmNbKxu6OZuD6P70WV/J1rV8ll84z09fP0wQNaxQpVrAzb2zCKUi2XVXvLdCHP1Yd3cbR4uHD+Ii0WB+HVDdLZLC09HToGSCFBJpmmxWJXgLdmKGNI5Zn93S1Si1tqZWzraWf6B9/A4LSQ294lt7yFp1DF4XGxHd8Hm51IKErQF6BLzml9laTNSGBkkNsPZwj42rBiwYyVRDbDzOI81lYPnX1dtJqsZNNJ4vmUFra4zBYW5ubVur6/swNXLE1LPEM1HsdKFbfLQWCsTwsN12fnqWQLZMslrOIiUClTrFQ1123i7GlVu4viNpNO0D8ygNMnKr8UTrODVk8rO3th1lMJqeRg/IN3CAwNkBdwLV9Sq351vTCZFOBrqNYEkJN/N4B3eV3t1cRWX9e/1rpyOZ1U1f3DRzOqig52djA4OKBFQALeyTZZ1srpRFLt2vr7+vS1BsEoe02pOBbL8+PHj6vluoCk8rq4tMi8JX1awFJROwpQL+ehOYsHKobGvrMBIMh4aJWiM8nTMxl0no8m4vzmk9/wg4++S8DdgrGhZhH1mNmgBL7uNQVgk6KbqgFLscbe83nmHz4mnUwyMDLM6OlprFKEYDNREIW0WP8bLJAv6zHle2XPmSsX1cK2InZ0JgF0pVUYsci8KWkWVDCKHWcqQymTUzv05bkFTk9N8/777+P0uDBaLbpGLYtQUojPWhVXMadzeHJ1g0efXdPCmIGOTrqDQdbX1tgLhVUtJYBxWCJGSkWKfR1c/uH31CJVs9TEGSiV5C//8i/5i3/5F7rOkWJpcVhwigKzJAU79Uybxk9jP98M3h4J9DTlcB4GpxqEWAN0aYDDqoRXS1TJY5S8MSnMFqs1C7t7IT7+5De89/6H9Pb2K3mqbcdiIpuvkxiCDZileFWOUSxRSabZW99W7Mbd26MWq9FEjB6x9qeAaMbM4RihmadkNncoF8tsJ5Kc/aOPCEyOk7GYNEtX1rYmse6tVjBL+yjm664I8TjlWIpqLMXjL2+xubKuxQcSSTD53hUc/Z0kyyWcFqc6vchzU+xC1l8GA5lshlQqgdVhre/ZqGC2ifWvBDxWNO6kQTw1SKVG3uiLNn6gGqljNRoY/tJu8RBo/Dos5mjw8M0KxjrPeLRN3WEwuAG81UngSj2/74AAkGfYwMWaibNmTOlNBOObgNUGYNg4HyWKmiwnG+2v+X2Nce4oYLSBizXA8NfhckcRjKurqzpW9fb26bwm9stGyWVX1elLG8xmoL1ZCfp14PZRAGbzc20m9X8fMFrbKPV+2CDGtM8rN1AnyBotRP9/QEDeunVXugZnz57V6xUHnUQkosSXPocmIufltYqt3kvlWPNzaW5Lh4Hr359g/OoVN88Zr4uFau4vzTamzQCz/Ls5565x7trWLGaKElUkGcGC2xzYVcp90Wisg9NqVnU2iB0hFeX+NjBYEVEIUSfnHejqZnVhkZ/+9Kd8//s/oLevD5vLoXapc/PzbG1uaoyQ9C35/PDwMG6XSzOVb966hdPl4vSpUwz0dFPMZhH71zp4L/iV7G3rKnwZo+rjfOXFuQrBKOIMwQBl/pXzETJJikEE45b4JSGa5feJZErnH7Uzr5U0c1vyjVPp9IENuUPt10Vh2dLaSnh3V8nO2dlZ7ty5w6VLV+js7CYSiTLz8CE//OEPdD4qSVau2J9L4ceBcKdBBmmBkRQIHeSDNpMRjX83nn2j32n/16KgpmzHJtLuTRj2S4Lx5VjYPN4d2deUYKz3o4Y1sNx76UOvjqmNYx5NMB4ehxrX9fp+Xyc2mwmUBvbefJ76bQcE4yu/P8iNlN81yJ4X444W0NTHC7n3EkskP5lchlBoT9tg/dmY9PkIBq8/TQTj4Xt1eD54dZ56qVxtHjMPE4yvkkmvJxib7fobx2uMc6qYPUTmNuayV8aIg4IA+fwrGbQvLGrrSrvD65/mMeN1Y3PztX+1Pf5+83DzsaUYoHmcbR5bj14PvHnWOHx+R92X5rG8eX5vHPnlZ2RnoUb3r2RBHp7DDp+njpcH6uVG25ExUAoXpeBB8JXGWkO+szGvNTz5jzqn5nNrvkeN4x+en5rHlMa6ovnONRxbGu8ziIJRCEaX28u/+pd/oQRjRAjGnh5VLzYIxqX5OdoCrfUMRgnXbVIwNnIpGl8kA6hUkjQ8YY96dF/xP3/N8331ob2qYGzueC8GgqbjNN/Q5kmzsZD6+k3Ey8Gq0UEb8tDmQba5YRzdeF9WUTQ8oV9k6krnNL4MCJZm1yAY5b0ymRXLJZ3IpVJaQEKZnIXMsguBKBsEqaAu5HQxZxNLFaqakyFZEzKwq6Reg+ENrD5aZnVpg5NvX6FjZJh0ocxuKMKjp8+wetxkayWtYBdLGRM1XCI7rxaZFqIk0EItn8NcKuF3uKgWKhSl2MZkUatVsUPbfzLLyo07pBJJZnIxvvXHP2Ig0EFpbp3t24/Urk0s0HayCZYje8SrJc1cOTt1CmehRs/QIKNjQ4Rml3j2eIayzcDQuSkFy8yVGnurGxSiaVrdrTybecrdG3fwWU10eSz0+Pw4amby6YIqYPpPHFegdzsWIZyI1y0tCgUcVjulQg6Hy8p2LEzRbaNUq7Exv4K3bOZY76BWZE9/5z08x3r1fogV3eb9Jzx7OKPEUs/wkFY1Lz1fwGtxYK+ZtArL09dDqVbEZLeqTdDag8dszy6p0qfv1CTuY32qKrGIzauApLUaZcn0s9VzrMJLa5R2Y7S7fbQO9FPzedgvJnG1edna3ebXP/8Vx/pH+ejb3yMdSRANhbn+tz/Dky0waHaQNZaxTfZz7OwZrDZ3PaNDNEdOK9X9fYzlslqSra2uY3Z7KRhMTL11no7JQTIZqbYPUFGVgqOed6nhNRJqbFIloGYAlstqfWK02rC43HXSsSw2TKKSKRHe2OLXP/u5KvMEsOjo6WJgdJjhiTG6enp0cBXFw9NPv8BntrK/H6b/5AQT714GtwvEgqtco+Zu4fnTp8yuLHP5vcvUjDVsLrv2A2mf5ppYYNVUpZGLJlh5PqffL8/YYrPy6y+v4R3qUwVlm91NN3bNBwolItT8TrqH+siubeHKVejp6qTl1AiGbj/FcBKXw0PWYefjG9fVJvPKqXNY42lqkSSzH/+GZDSqoPDIpXN0nBgnlkpz/bNrrM0uMj02rgDAB3/0XSxOK0anhWhsn/WVFTwGC9GFNXwVE+ndEF1d3UQreRwDnfRPT/Dwxk2qK3vYIlmCzhYS5hqGwQ6O/fBb5NJJZj6/xcrNx2QjCdqGe3nvJz+gpb2Nx5/8lnQowsmpKVxBUTCWsbW1ar6pLJpTpRJGt4OyuUYln6Gws8PazDO2V1YVRDz/3gdUtkI8//QLvLkCxmKefCmv7WM9HqNj4hgdU8eZjYQZPXuW//l/+7dq1Xp8/AR2kx2v1alVyVJtH03v0t3fSsDrUbCpuy2Iz+PRSkezzapWylazmTPnL7G/sMza/RklnBdzCd7+yR+Rsda48dlVlh485sPzl5g4PkHvyAAbd2dYv36HEXuLKoyzdiNpqxGDzcaJ4yfYevSIrOT9OR3kpRo70EL7sRF2U3EsXi89Z86w+egJ0fk12qVTS99w2AlFw0qyyuIwlUyrOmtje4vT71whODnO7vYGfr+X/OoG9+7eZfDcGSYuXdaZJp9I8rO/+isc5TJui5HB/l76Bwe5e/sumVKZztPTdJ47gy3gV/Ctmsiw8eVd4k8XsKcz5JIJVrY3aR8dwTs2zFIyycPVOd778DJTZ04S7Orm2dM59SyzO9xaYJLK5nSD1eJ0k89LlilMTx3Hk80zf/0GmWQSRzqPJ19Ry2aD34m1w084KdauRRZWV6jlSozYWxls6yBdyhOxVrjy/W8T29pj4dks4xMn6D8xpeptyQee299jJRmnxepmamAUp83K88V53IFW+oeGVB1fSItlg2zIIJbNkBfCVoCkQpnYzi7+9haOnRglub+P1Ksen55i7uEMf/9//gdVOI6enObktz9kjwppA6wvbXDr73/Od6eOUSvkdKwJZzN88fABP/yn/4RkPq8q9vcvvq3qH0/VrBaomgHislJzmKgW86zduE16aQ1HqaaAnntyhJYzxyDoxVyrEH06R+nJMhXJXGsPYFewvh2HX8aCqI6DxkKR/Moiq6Ft7B1B+s6cwerx6zgVWlpi5vp13AIAClhts3DmO9+iGmylILbPDocqODwGG7GHj3n62XW1jdsJ7WASheqPf0Q10ELBYWGnkObR7Cxvn38La6ak2cWLj59y7vRpeqcmtUBAANtiNM7C1RvsL6ww1D/AwJkToHawebbnl9h7skALVp2X3CfGsbqd9fyuco2VZ89JxONqN33ywlnS+3FKkSROyd+kQvDSNK7+HtaWl7HYbfSOT1CcX+LL3/6WeCKuRU1ej4dYOEqOKsNS5NARVOeAe3fvsxHewep14DeYGXT5mfrgQyqbm6p0L2WzahllPz5OaW2T/adLVPIVnK2ttE0OU+vyY/A5KBYyOlYYU1m1FBdCMZ9MaP6uuaONqpBJ+zn2tncxCalUyBBwuihHEkTWt3QD2Hthmq6LZ6iKVVK+xtMbd/jpT/8j/+xP/gRzJEtyaYs2mwffmbOaFxjJx/hP1z7B3t3Gn/2TP1f1fiWVJpmNUDTlX+QOO60uOt1tGMMZalsRDNkSxVSC1fnnpFIxIvshHY9iyRyJZAaD1UbfuVP0vvMWFZtYKhqwCpouKmsBskTZIWsuk5GC0ajKcY/RjtNooSpgg3SWcgaDoUTkyWOeffkl5oLYIwqob2HDYWTwxx8x3N5LbSPC3MPHtPV003t8VNdwK3dmyMyuYs7kqBqq9EyN4hkIYvbbqebzZJIFapka5XiBRcnQLeXw93cyfekC2Yhk/T2hlinR3TdI+4Upci1mbF6vuhmkU1mu/e4ai8/mODE6TkzItUyWkzKe2Wy4Rfm7t0tWgOZigXIhS7XFRkuwjdxujPhuFKPRQtfoqBJAu7MLmnFs722n/5vvU+vpxGgxqAI5O7/O5o2HJBJpXKODdEweY25pCX/NRGxuCaIJOvp78fZ2Yi6Vyezusr2zyX5Y9jP9GF0unq6tsBLe5p/9+Z9Ti0bZWV7EJUVL4oJQqZKr1khJFmEoRM5oYvL0abWrFdC/e3iYj//6bygmkpw4Nk4pkyJdSOGbGGDkxAT5UJyt2zPkRdFJgdF3L2LuasMbCOIwOigub/Hzv/07Rt+a5sSVCzrnpFd3uP+ba7hsdo6/8xZppxBNBbp7h8jNPEf2XUOXzuPu66FsMbIXi+CyOfC5fNQ2wsz89hrJVBpjwM3kB5eVFMoUC7QHO6gm4kpOSjtZfPSM9Zk5VWW3DfZy/BtvY29vqdvnxFNQKGkRFAKc2J1Uw3EMZhsGp4tiJoW13U+aGvcfPtGCxPXFdXp6B9Xud2l7A6cQIaE9bKUyfSP97FUyrK4s4zE7CG/vkc/Viy96q0ZOelux1Uq02K2YiiWi1QK2njZ1ycjGk6qyFJcEcWOJRuLkjAbOfutD8ukcG8/nSBST+AeCnPrmB3W8SgojHi8we/MBFquTlNHI4KUL9J45SdXtIlsoYhP7W4meqNXVJHWFWN2KTeyGZD8n9qNC9jUAJs2lkrWu7BncTrb3drVYxNcW4O69u1x++zJ2UXILgHlgK5SKpwjt7tDX06NKyAZ52QBd5f8COgrZqCTmgcKgQWoKOCnWxidPntRzk/2knNNhO6y6KqGqhSuyPxTXhUxRjmnh5tUvMBTLfOe9D7QITx1HjFUKhiolq1HdMqqioitV8JlsVBNZFm/c4fm9B1oEODg6yvFLF/D0dynBmJGlksWMUVQJovCvGDBXhFsvqRqyajWREaLdYlKnEslDdxgsSkRK8aHYspeLJRKRGD//u/+bcr7IP/3z/0pVmrq/l0YoeIIE12uBRQWjqYhBVCT5MvGNLZK7exrX4G8NEN7YIBaJ0NvTh9lkJbS9Q7JQwDkyQM+JSSrlihZiirpR1DD/8W/+mnPnzjI40I/VInvAnBatyd9qnttku9nAFN4Eutbfozv1VwCiZlyhAUO8BEWFXJT3S6ZtHYAX5aXFZiOTyfJ//d1PGRfHl0tXNNJAVbNWK6lsCrvDpoqIWqmI0wDldIZlWcdu7bC/vUuwLcjkqdOUHA5yhSwtXR0UrEa8TgcWmX/yJXUrKe7tUTGZsfT0Yu7qIl+tUBWVDihpKQSjQfZ6VqM6B9VKBQxiiRtPsTvzjPjmHgsLywRHhzjz3W9SaHFi9rjVOtdQqRcQvrDD04gxIzu72xRKBdok+9so9U1CmpuxCJgrJGm5rH3gBSDVZDPaTEzVgcu6ZWXzT+P+HiZnDr/nq/DSmxWMDZL0aOzqZZ7e4fbSIM0a535YwXi4XTTGmq9rb286jwbm1IxJNYPxzRjaYTvo5u9tJivefD8bdoN1a0WBS0VJJuNoX1+/FgbIvkTz2P9AgvFNMO9hDO/1RMObwWJ9ZjJeHyhomwUDeq/0oby0bxQLYs1DrMHc7AIudwtDQ0NKIsn7BedstOMDsdYrJ1DH7l8qhd7UNpuB/noG4z/sp/HM5Zk2k97Nz/8wwXi4LR9uV4fbbvEAF5JjCnEm91H2GIJJNn6aLr3+KyluUaKueKDqrNv+SXGvlOlI21lbW+fT332mBSSiFG0NBDDbrVo0IopA+Z75+Xnm5xf453/x37K9sfHCGUCexdWrV1lcXOTiuXOcP31K5wOXU3KfrSq0EAKoXqyAFj5JBrSs/erkow5T2A7clZxul16TxEJIbqzd4agLCoxGteauz+FGKoaKYq7S7ze3Nrnx5Q2SyQQnTpxQ61YhGSVG6P79+4RDIX7wgx9q5JU4K8ia7NNPPyUei/Kjn/xYM+QFs5X5XTidUrGo5yo4r6pDD9Yw2qqaFG7ynBvEY2MuekEUHBRBNbem32fM+YcSjHX15ctxsk4wvmhBB//4/Vr3m/r9q+OZ2C2+vML6vWnG3pteew3B2Hw/m8k7IWmkjf8/rL3pc5xZeuX3yzfzzX1PJPYdxEISBPedtVd19Sp1j1pqeTy2QqORR5JDDs+f4AjHRNgfJsIfZj447C+WZLln1D0t9VJVXQtZZHEHdwAEse9rArnvm+O5iSwmkyDV6hArGGABicx3ue9z7z3nOeeozFVZ0xTy6l4n0wmlIBOCUUhcRVrLVFjNqZM5/xWPcC3/UHutKi9/cY7Z79msJ81ep2CszkPVcVEdOxV+oGIlW1/za9ecqiTWEIzKWXHv/+vn4Nr7VT9GXzXmaq97/eV6VQZjlZPZ7/K+jmB8VUXdn7upvLp+/V1bp6vPWO251r/Xi+ctKmSZX15svKm9jvsdo3pP1ejynEiW49rY2FANLkIwVu9T9fNVA8eenW3t8VXfv/Y8ar9X/8xVx0c9Z1YlGaufVyU1qw1WFYLx5m3sdid/9m//FLfDsq+CcXZ6iga/F4+otgo59bCpB2lP4inFv9qNIgSjBO4qifkrRkfVO7z2BPcbZLUPXmUxU8lgrH3f2hu8342pJQV/kwVp/cWvXsTaAV27KK5dCNc/lJX3qhS5ynFW9NnPz+t5WnslfLjCbVc7McSiT4AXUUJIx2NRJheTCatJR1chGWWyuazqdJS/ebHAkeIpVjB7vuCyUFGS7mIZt9nNwswyc6trHD5xEn9rO9mSgcW1dWXBJFZShVJB5R0JL2k36xjzOZq8buxeG2VjSak5xCDNJI2IWelKtJGV45K/AkjPzhMNh7k2P8WFd9/lcF+/srC6/8tPyRZyRPMZthJRBXpGshnsHc2cOn2GVrdfKdoM0hX9Dx8T2d4ibsjh6m3hzAdvqWD7r65cIxlJcvL0Oba3dhm//4Sd5QW6vQ6Ge3uxGHTyqTxzSyuKQLU0+lXntae1BU2ug3SZGEzkQrtqw5JMxSjYzEw+myK0vEF2dYdcNElDZzsNh3ppOj6IM+BR3QZmAa9TGWV3aG/wk9kO8eUvPsarmdFzRbyBAH2XzlF2msHromisWGdldqPKOsrT1EDWWsmgFLJObMF06fwyagoQVfcNg9qgG0saetlEPhLF4DCRLeXQLTrPpmZ5cn+M73znBxjNNixWK5/+5Cesj43zRv8g29EQzceGSEeT6MkSeqli6eBq9qHbjQTaW1geGyO8HcbX1EoonqJz5DCth3sUSJuJJ1ibW6SlrQOzyhnyqkmzmMsqyxshYvv6D/DwyWMKZY3h4yeUIlN1osr4LRRJhmPcuHyZybFxlQ/j8LhobG/m5Pmz9AwNUigZyGzskJ5ZJrGwTDGdpm2gF3Nni7JcUmpdi10BQ5vhMGOz05x/66KyrrWKHZwK1ZYuahPFbA6ndOvni2TjCdWtJh39LpeTH//y5yon9ODBQwRdHsIzC7Q3t7C6ssT85gr+xgDRpVVaPX6OXzhPxgZZrYjb5CASCmNua+ZXV74kFI3xjQtv0qrbyC6u8uTKVVKxKAlKePs6MQS9pAoFGv0Nyo5rdXKGuaeTDA0O4A76cTb52NjdVvXyxOFjxGeWWB97hk1ywUwmtKAb39FBTC4rNz76FH0jRqNmVzl0C8kIzkN9nPzeh5SsFm5dvsrE1Tv4LTaOnjtF/+EhtbGfu/dQqYTeeP89DH4XRbuZnElD7JdNJY14Jks4GiGejhPe2cRXNmArlFmcmqWjr5eh02fYfDShCEZ/toiVEgUhGPMFnG4v7T29LEWjzIgdxJnTjD57xlYoopQDomZw+RtweT0Eu9pweEQFv8LdW7fIpdMcliw2k5F8NqMaIxamp5Wt6OnBw6xPzZLeCuO0WHlsTFF0WTA4rAR1O768xvnhY0rxrHlsymZv+as7dJR0pYjZKCRZK+bp6O+nvaGJ6Tt38Pk8YDMys7rAibcv4TzQp3JqKgQ5FOw2Zm/dI/poioH+AfxHj0A6ocaWqB0EbBIb1/BuhIaGIOtLS6pme0T9Mz9HeDuEs7GVloGDquNSbOgmHo4qBZSlkKO/vUPZiS2srBHo6iLqcbBCAbPbhc/qpLwVYe3xONmtbZXnqRULNPsacPsaaBkaYjaf4a///u/4/W++T9eBHtr6+8lk8sQ3QviCrYpYx2LC6fIQW9vAqpmUujtZyBBsaoR4TAFzobEpNsaeKnXXwUunwWcnI00jpTK7YiuXSLNxe4zQ5hYt/T00DB2gtauDzftPWJ6Zp3N4mKbBfgXAiapiemuDzVQCV9nMW8fPY8HAZzeuogd9NHS0KUvPyMa2sv49efKUUtGKxXBza0tFSVcocXBkCI/XSWZtg93lFTKZJCtLi0yOj6MXDHQc6OfYNz+g2ODjweIi9x88Jr26yru9naS2t7E4nCSlscDjJqGVyWjQ3tXJycMj+C1Owo+n2JmcxYKR4NGDWPva2Vmc4/7lKzSI8iwvj4qBwQ/foXCglYSWxaobsUaSZO49VTbKjpZm1tJxMiYDZ8+c5fHV63izRVwlsRIzktQNbOSz9F26SKCjR82r+WKW0PIyLrHkEVI1l8d96JCy1UzZrSQl7ymXIyh2yFshZcfqdzmI7oZU539b/wAFrUzBZWN0clwpmPob28gsrrP8eILd5TWOHh3BdegABbeVklhUlspsjT1l5ckErQ1NNA30gdlAQTeQj8a4//k1/HkdSyJHwmWnYDSQKeRpb2pme22NVCZFupTn1JsXcVidLN17oizX+i6codziJVMoKNJocXaOjrZWmv1+pVZdXlxga2VFKWilqzeRzqhmolwuS9/Bg/iCTdydfCeh8fwAACAASURBVEKkmIJYgvjSGj/8zvdYnpvDJUSr5EeWixx+4xwWm5OnX95QGbaH33wDU6ObrEhCrTq7i0u4rQ6IJBThYLbbmZuaYn1rC4/bQ2Q3hm60kozGsegm4okIjX4v5XiacjKjrrdnqJeRb76vHApMBjOb0/N89tEveffsWVbvj2ONZzGm8/ibgiqfcNtSYnR1jpRF41/+d39Ea2MLhWQao+C7xqyyGJU5SS9pOPNGSutRsmu7lDI5SpL1+GCUbCKhGl7EtnLw7TfYzWXRnA4CfT0YAz6VxSo2nWqDISuAypJPzWfyV5pnSvkiujiM5UpqBWdy6JS0HKZyho3JpyzcewCxNOayRrMoBga6KfV34rN5cKRLpCJxdKedsl1XYIQeTbJ+bZTcakU5W7abCBVieDsaaBs5hFHyHpMFZRk7efsBAb9XgczDJ44TX95kfWxaNEkYXE56Th0hgYBD0sVbRrc5GJuZJVEs8s7v/YDp8TFu3LxOo8/L4cFBuvsHMIsCr5Bn68E9QitLdB8ZUCrE1NIGCwurYLHRNXxYKY4W7j9QJGRDfxctb5wn7RTrebAmUoTvTzL75V20vEbUpnPim++zHN0h6PNhpUwmEVMZvUJCZVY2VC5nXitiNEsIsE5Gsm4CPiyNPty6TvzJJKVYFK/DptZcRU1T5OJCaIeZrU1KdjtvfvghwydOkkVTFtRT98Xus490OEw2HafncD/GZg+6w0Z2O8zC9VFSuxHSTjOnf+dDEiZ4cOMuQ/4OWm0BHnxxGe+hbnreOqPsKqc/u0lhYROP1UWq2UHwwrBq5CyEU4S/uK2swTrPHqNxeEgpKyUGzygND9EMxflNHnxyRRFcu4YcI996m5TVyLP5WQ719WPJ5lmfm6N1sI9AWysrU7OYDSa8DUF0v0fZIyuLSFETCFlkk1zpAqV4DmMkqSzq1YbRaiYle4Fgg3J+ErfgdKaIw+Mnms9RsulkQ9us3H/A9rMpdN1IwaIp54l8oczKVojeoUHi4V0u9BzggNFMYmFOZV/KvGzrbccQcCi3lZ2tkPoMr8NNYnOHWDiGu6OVxnOnlNV/aGaWVHIXV9BN8PiwUnSVdTvpuTUW7k+QTeRxNrfSPDKMt7+XuJASQiiWSxgFFNoDlmT/pbJ09sCVWnWgNApKo5QuYJG4I1gsSh0vCsGN0JZStotC2ifApy7sW8USSwCDhFjDbm3R2dauAPeqglE+p9r9Xv1e1dKsCswKOCjfW1lZUccltkeBYFCRfrVd4dXNvoBQiigUFZ4AkaJoNJnYWVnn1z/7Of/qBz9Ua3ej3YZBcinJK5W07EukYcki6/uSppSM0ui1MjOnGgLbu7voGj6kslgzWlllV4oFc15IxGwOR9mIDZMiiJQmwWxSThupUl6tzS26jlUaKMVuzmIjHEsQaGzi5rVr/Nef/IyjR4/zve/9zp7Nq5CoQigaFCEoBVHqYNpcQJNzKxSxFEHf21uoGilYg8qGNCm1iTQwia00DjsmcdVJppTtqIDVkhX585//XOEUF86fxWGzkM2ksFstlIr5SnTDXh9xPf7wOgC2knf0YgZjLQhTxRCeEz0l9axVlF0VtY9qxiqVmJ6d5fMvrvBnf/4XWG0OBWRXcnasqnFY1NHyfMr4dRg1MlvbPLp+g+TGNkG3VzXELa6u4go24m9vpffYUcqieNQM7E4+g3icUjTG9NOnlEwWuo8eo23kGIiFurmSVaowDGVxDyWz2FULqZJDL5bI70Z5cOUrrAWN3e1dNmNRLv3eD/D1dKDbbWqvWmlkrVyPsiin92CP7dA2165f4/yF80oFLsRCqVjAIkpVUb7uWf5WgasqrqKA3L1GgOeYTQVvqv3zm+A5+wOHr1cwVoiiVwPgrwIQa8mq/QC9/UDI15F5+2Fb+4F/9QBxPfBX/fnrxnj12Ovf6+Xr/fw7Kv7ToCmCUfC+rq4ujEZdNSD/cxOM1TFSi8NVAfN69cerQOSvsT0hbKoEYw0RUv251CLVeLAHLitcz6DxdHKKVCrD0NBBNZ5lDlHXrQrAVx6Crz++cq8qVpf7XddafLMe7P3t6cXKx1eVi9XrVUvi11+fWovUF4iVvWe6Vrmi3luB3bIYMapaJQ0y0ghTSeSsIb7qPkjRt6KS3iN/5Iv8njjfiB359Mwsd++OMnL0uCJxJZvWYjGTy+dVDIZcb7lmQthduXKF4cOHlY34X/3VX3H8+HHeffddNe+KU4BE5nidTtraWolEIthsFuXiYbValNuAsq02yClUbMTlfUWlJnO51Ga5H7IWSKVTONwe5TKhSxa02MHKcdvs7IbDKhJsNxLB7rCRSCTY3g4pNaXEhEnmsjQuVep9UTn7Sf6yNBkJ8RmJRBVBJXu+hw8fKvLz+PGjKqtaLKGVe5rKKqxcUzle2V/K96ogfu29eSXpoiarColU/+d19Uew4Hqyaz9S4sWiLETfc4Kx+v5fE+0vsM71z8rzsfP1s7p3zPUkXHWueP7ZLyoYK1j8PgRjxbf3tSXiJfJOcTsVu1m53hIdoiyS00k2NtYVwVg9LeWhtEewvk7BWK/0e3FOqVyX2u/td5/qiav95sb6uaD6PpV6/3xMvFR/qlbHe2+6H8FYnZ9exd3UnkMtT1J/8at1vPb7z8/tn65grGRkv/x7r1vT7b9OqBzRP3Yfal/zqrVBtf4rJ0DpwhcNvVJWV5SM1Xq931z29TpgTwlf/Qz5Ko4p0lgh+4Xqva29H7UZjPs9+/s9CK8iGPfj3WrHV/Xzq+dg+D/+179UBKPD4VIEo8dprSMYpVAUVSdtg99Xp2CsEGWqy6JQ6Z6QzjwpuNKBWfnZ/oG0tQrG+oei9ndqi0otwVhffGpvcP0gqpJ+1Ru538Pw2mpT44FdS1ZWH5j64335vV5UMFZCaKuDVjp6JHh+T8JeJSOV1Hsv1LMoE9rehK7AKBADHwFSZZEkk690mqjJwKCpTa/YrpY12UdWAm1Vl6hMSmYziWSa+3cfYtRtHD97XnUpY5YuWdAKZWwCfIkSQ7IhKaDLxrVQoGQSo7Cc6CMFbsJiMFPIltCtNrVpVZ2n5SLGXBar2cznd26rcxjq6CI+vcT9L7/C39FMtJjFYrfR5A9yZ/Qe7UcOcvGtt/HZneiZNFaDkdDn11mZmiJtLNA80k/XmWPqysyNPyWVK9I3cpSiycy9G3e4+stfcPHwAAfaOwj4G7DpNr68cRNve5sCi9uGh+g5chCzVTJE8tiMZrREFkMyIynLJMhz786oMn3KR5JQKKk8i7V0RFk2+vw+dlZWsSZyuFxuYvkcR8+cUovp5Vt3FGBuTOcUOdZ68ihJl4Wi140l4Ffd+XLpxS5KNrPSpyWd6GJpJHkV1qIBc7ZIXrIERWFmN5MoZJW9kD2SZffJJKl0HK9XrBaiNHX18tXNu5R0OycvvaXykR48uEt/Ryudfi8lQ7FiJzE2TXk7gbskWSNpMoY8OUuJw2eOYnK7MBhMWG0usuk8Zo8Hg00jvL3OxvIqT5+M09HSQjKe5MiRETyNTawvLjA7M6u6086dv8D1L6+iB/wcefOSsktV0m3pahGgLp1lfX6R5YV5tXh6OPaY7sEDnDh/lvYDfRR1HU9ZJzo+w8Ktu2rTnChmMPucKu/F6/Ph9QR4Mj6ByeZgbm2VkRPHSGbTdPZ209zZoew5ZAGuoqWL0u1rVZ1eeek293qIRcL8l7//B2w+P2fPnaWlIagyuJwuN7lkgt3oDk6HnXI6g7lYxul2Iwlq0XgUzWDE2diiwLMv797j9uh9Th0eoc3p4XBbO5uTU8xMTbKdjNEyeIC+E8fwBXx4rHYM8ayynVt5Nq1spnOGIjvZhFKQBhoCHDtyTI29Z5evY0imSCRi+PvaaTt+WG2+M1thCMWVPWzBaSdKEUdnK47mFu5PPGVqZga72cSx4YNqsWqTmhuOMXntpsrCcgV82NuCeAd7MPndWB1Odta3mBl7poAXX0sDwaYAAc3I5vwCS7ML9A0N0dk/QHh2mdD4NMadMNl4hFg8rMAit8WBKQfxTI6k2UzIomHw+5mYmmG4/xBHho7QevwoZbeFnVISm1XHnM2yurpCOBGjvatdqQoNxQI7SyuM3bpLqzeApWxQatpiMs3uVgj3G0cZPHuKQGsL8fF5th9M0qDb2cpEcXU1MzQ4xOboQ1LTC/gCXlaLKQoNDYycPU9sfoW5x4/pPTGC7rGwvrOOy+uGXBmXw6uIAWd7C3p/B/MPn7A++ohWf4DWg0MqRwuTAXvQr7KEVFdi2UAyFGHsi68ohZO4ZTG5u0FzIEgykUfTHYSzOZoOdNLQ3UoitI4plyW1tEoynKBsslByO+l88wLG3g5lg7s+OUNidhmPwYjbZVMIXyyyQ4vNS3J1F7s7wJNEhCs3vuK9w0ew+1yMfPAOc2JpOb9KS6CJeCmnCNgDHZ08u32PJpsLs8vOaibGoTfP4wgG1LMxP3qf7elZnF4nwxfPYjBpZGMJsrsRDA6bUpTklje4NTpKWjdy/v33Ke5E0FdDyg66YDHiaGsilkmRL5UJ5zJEsmmO9B+mweJma36F7XQCc2ejUjnEEgmKkQTFeIqelg7cDX7mV1dAN6rsvWwiRe/wEI3treSmFnl07Ssi0R0W1xdVV6rf5qKsmbE0N+E+NMj4zjZjM3N8+403ONbciE/XMRvNamq1B4MsbKyRiIXpPNCD3+XCmMnx6OPPSC6tK1Vh4/BBes5UlGm7m+tYUlnisyvqZx0XzpJv9ZG2lrFZdHLL66RGx9lZ28bR3ExYzGxtZvr7BxQZbdraxZbOogtJZzORctvpPHcOZ1sHGUOJrGSfCVAfS1AMxzFmCxhsDqVMsLS1UnLa2cmksDqlLadEKZfGomtkE3GcmNBNFlW75L5+decWQz29+Ioa8zdGya2Ldal0SiaVkslzYoSszO2lAjol0pvbhJ7OUo4n1cY5VEgpMiETTRCemKchr+M4PkS6mCOnlZT13sr8HLuxMJpNZ+TsaYqpHHP3xhTBOHTxLNmAg63ldZ5du0cxkWJufobugT7e/fADZVN+9Ze/xGm3c+Htd5RV+fKjcbXhP3L+PCWfjy9Hv0JrdGEqFbn50af89z/8fVafTRN0iv1uAYNVp/H8ceUAEFpYJpfOV+y2vRYypTzbi8vMXR+lqaiT247gawzQcmiApe0ttXkPOjzsxuL4uztxOlyqqzibiqr7E5pfJLK6qXKom0cO0f3GeVKimDBZ2JhZ5IuPP+L73/gma2OT2EUhky9gsVlYj4XZKqYYnZ+mobeHb/3u9/H6GijnRSVUxGQuK/W3NHPJ+sgUy7D74Ck7U/OkwhGsdpvKs81G4wQtDqXasZ88SGB4AGOjn5IueWB5TAadskknK0070vcgypG88hNSCu9yNqnWCrmNCMvP5skoS+NGWgY6MVkgvLjAzOgDZT0sdp5dBw9i6WwnZxdrfAPGnNg9aYLyK9tBQ6mo7NF37j5m99kMAYuNzY1VMsYCMUOOs99+D1tri7KX3Z5bZvrWKFoihdtkojXQSC6SIBqKkbfZMTY10tvWwprU7EyeTK6Eye1heidEzu/m/X/9r1hO7HJn/BGh0BYu3cxwzwF6GhsJuhzE1lcIL85h1aQPIoqvqQmLL4ipoUlZvWoWi7JPz8XCeKSOiULY4UR+wRBPkJxeZvXWY2I7cUqNPoY/eJuJzVWMNjNDhwdJ51PYCyUe/OwjsvMreExmkuUcB4ePSN8To2NjpHQj5771Pi1OL9E7D1Wzlc1iUg18u/GEAuk3cxlWcxksLc0cPXdOWYBLV71k3zQ1NNDX20chFqecTZEvZ9lNx7DbrVhyJfRMkVg4jBb04O9sIZZK8ejKTQ64mpQl7MN7o3QfP0T7pZNKKbp5Z5zCzAZarkSmw0vjW8cUYTr92XWyj2cxmDWyTW4Gzp/D0dRM2WLCKKRKKg/rYSY/v0ZOwDm/i64zR9lORhmfmOBI/xBOo87Mw/u0Hh2iVaz2c0XWZpcoiLrd62N+aYFOWUuZdULbG3SeGCaXiDP/0WW8GWlOk34xucdOluMR+kZGSEk+WzJLQ3sXmsPJajzCwu42a5MTFJdXscQSSinb2dRCyWRiS/KGinlOv/s2G+trvH32HIFIlPWrX2LMZCg5nXhHBkjqRXLJFF6nB29LG5lInPDiigLzgkePUGz0KNKoHEuyMznOxtI8ms9FU3cHsUic7G4Sh8lOV1c/uDwkHXbSNitzm1s0NbfidtowiLXvHlAnYHgVUBdlw/b2tlI9VKM9RJ3itdsJOB0URFEgVqi6UQFLJrtNreMrGIFWcSAqVsDJVDLN1uYGba2tatNfBfxkT1olTeSr/Ew+Q/5UQYaqvZAAttLUI041PX19mGvylmoBRKUK2FMtVGxPDRTSWbX2fHr7Hgc7ZH1opqGtGXtHEyWbRtIoufImqWCqSaWUzmATMCabVbU9m87g8Hqw+nxq7ygZ46IAF+vSnDQ5Fkvo6QLFWIqy5LLKuk5cjYyQM5YoiGJJnEWkUVIAFGnmLJSx+vz8f3/1/3Drzl0+/PZ3OHX2bMX+1VABTQXKl+dLQfqagaipYgUqedNGsXcrSnZfmbx8FScfpSYoqZxGk8GkiFbJtTGKbZ/MMYo8QNkuf/LRRyor7YP33lFzRCoRV0pG2d8K4K3+qyEZ/lEAVd21yv68FuipJzteBN/KSoGSz+cUwahUL8WKTerSygoff/Jr+geGeOvtd3A63ZWxLvmEBXm9phpDTIU8mfAuiZUVZbMuzZFeq11lzD6dniZdLrObSTNy7jxNg4cpxqM8+OoqmfAOTt3Ebiik8hq9ze0cf/8DjF6fss0ty9pFZVNKRIumsjrLcuENFcvUXDTO7KNxhTdYLXbu3L2HyeHk3e9/H81sUnlqVSBVmeKpZ6yoVD5CoF7+4nPVHHBs5KiyHhR72pI012kVC71aUEzGd9UWuL6hW5wP9gOd6wHA3wxEew3B+DVJ9HqFzX6Ad/V5rv6sFqirByGrY+d1wGvtGKqOr+p71mJR9ZhX9fPrsa56JcarrtV+YPbzsf6iglGcXyQWQQDz7u4epaJOpZK/lUXq6+5lFZCvqnGeA7b7Eyevw/SUglHWSXu3uKoWfOG8FWbzPMNL7lMsnuLp5LRa70rmn5BgHsmiLkr9UQGOL31shRx6TjDW452vvI97YPI/hk3W/7wWrH8V4VQPglctUp+TQS+6t9WPB6mZEtkUCocr1dBg2CPNxNKskntYrZIvnK/kUeqVRprK/Kspm/NVsWqX+KfJKY4dP8GFi2+o/xc8WYku9oD4KsEje4c7t26pefLChQv84he/UITvmTNnlOJxd2dHkX0zk89IZ9LKYcspTXelEg0Nfg4ODSjVj7Ku3bNM/focSyX1ueJAII2KQjKKc9zszJwiPP2BBtXYL+r4r27cYHNzi/7+QfV+cnwyLkSdL2sM+bO2vq4AX/m5kADyp6o2fPTwEQ8e3OPsmTOKkJR/F/I5zp07U2lIyaTV14oysUJu6ZKnvKdMrZ+3arNOa9ce6l7sDc3XESkvjSX1S/IMPP/JPzo/ioCmSrDt1fdKjXuOeX/Nxn39ti9bX9fXx/2Im+ffq8HYX3gEXyYYq80vtfXjH+MEXiDODQYVCaWbdbUvF5xLCEapgxVgXxoO9uySn2uFXnqMX0cwPr9Wr7juNW6zz+eYFz+idg6oHSf1fEWVa62/r/VZgLW/JwKx2kaE2rmp/vu1R/Uqgq/23r78mn86wVgVdNW+V+142q+m1s/nr6q7r58bXySG939WhGCsVMfa5oBXrSe+PgdZW+/V1VonB2lIlDWT1JxqI2PtHPC6fN397k39mmO/dUo9AVmdw+rHtFIwXr1+U22i//zP/wectr0MxrbWFzIYRcEY8HnxevYUjKrg73VVCKMv0nizWXWyiHz96NGjX3tk73+jnk9g9QdbK3uuJxgpG1/qwqhfxNUOqurGTr7WE4z/lIlbjqN+cbbfQHv1uVY3Iy92WVRWOLIhqkzMlWFXfc3z4iibKrGjUd7l0o0rikblc14p5tJRLqy9AGvyRzYxiimvHrfIcYUw1GSidRDbjnLly+uUrTbcnR0Eu7rZDUdp8TXiku5TsT/QYDcTx+/z4LVY0YV0lA2PPB1GIclMFHUzacnsEsLRpKMVsmilgtoUhxNJJscnFIEQmllgbWGR3jNHFRgiHTzbM0s4NAtvfPfbGG1WZbmj5zOY4nE2Pr9JbmMb3abj7mrCHHBjN9tUyLLgcXm7naLFyvXL1xi9coU3jhzEZjQyMHhIKRR/8otfcP6bHxAc7MPS2kDZZaNQKqo8SC2VIzQ1T3Z5A4vByG4uDZIfcPCgspOU6yRkYTgaxuL1KFXm7L1HSo2Rlg73VJS21ia+973vQCzGxK8/xyFgjGS+uexsmQ04OzsZOn1OWW2KdD5rKFDQSug2q1JwlAoFPLIrXw2zMzajiA3JYjL3NhPLZ3CZbeipPA8/+ZSdhXl8dqsCYBrbOtiIJrk5PkWwvRsZAd6gh2997xsYjXnsHqfabKcSKQV6mDFRzuZJhUKEFmZxBzwEOloVwGmwO7H7GyhrRpYfP2b60ZMKwOL1qNzCmYV5jp86pewhHo/ep8XXQE97D44CPLh1h/azJwicPILRIR1oacqFklLWCkFhEG9+zcDC+ASfX72swBlXg0+pbw6ePEVvQwuuZI702jqmcoHlrRVKVo1QIkLA41NqjPu3RvH5AszMzjE0MEgikaT/8EGC7a3q/Qy6rrrXlJWwZJYIsGDSlG3ak/ExWlrbKWNUds0Op11ZDWVSCWxmXXWwSU6m2DgVojEKqTSGfJHRe/dIWk0E+wfYjsaJZfMsLa8T9PlpdnmUunaop4v79+7SPdRP5+AgJo8Lg3R557NYsiU1tkLLqwwePkw2l2YjvIXZZVMbd2tZo6Whle2H40yN3sMT9NB18ICymFoYm8SlWcjHM3h6u+i6dIa4UePZwhLPJmbweAME21qIpsL0D/XSEgyipTIUQ1GeXrupFKfxXIakDse/8Q52r4fp8UlWhDRMFXDbnQy/cQpPTxMYBTiIkYlJvotNKX+JJMmLxeDyEia3jrnVj1EvU86WWLv+kNhmhEShiHeoj7GFBebnlxjuGeDE4aN0njxKsdnDhlU6rUs4xQLQaFA2jMoWJZfDVoKFe48UQN7V2KxANsp58gJiFKWRwYTvUB/+gW6Wx6ZYfzJFs8uHwWVD89lpb2tn4cp1CqtbtPV3MZ+L4u48QGfnIFPXbrK1vMTAySM09ndQEjXoP/yS3MoOHdYAsXSGg+9eQh/uJZdKEB2fZG58HLvNruqleJi3drSzvLqKRbrbZeQYTfgCDWpxb8xmWH/ygHKugLexg1y5Uvdau9oQbYPHZVb2iKIYcdvc5DNldqNJPL09eA8PYGlvpCiWWLEM5lgCYyFDyWMknkthLussXh1FSxsIlQ18ce0q/S2tdB47SN+l05RTGdanF1SWVKKcxyZjxtfA6r0nGEMxNKuRcpOXnrPnMDU3UnZZWJiZUiodh8OKXSy2MkWmP/qC1Po2OG1EyeP1++gaHGJ1Z1cpGZceT9CCBZ/HjcFjw+5zs7q8gs/sIGc0EDWWFBEZWd5i4sYDOg4OUmrzsRQLqc2UPVUgs7qFlsio7LV4OsnmTojmxiC7O7v0nDrBwJnTZB484/ZHn5AtJFnaWcPt9yp1p8PuYS2ZUraIk4kYaZOJUydPcPbIIfXsmbJFtFxBqcqyqSRzk+NY7Ba6u9vRbWbuf/oJkY1N1SDg7+nnyHvvqew8ARV35xaZ+PwGzYFGDnzjPfI+G0mb5BRmWLp5j9zDKbr6Bmg4doSS264cAMr5AtGpedbuPsQUjStbbUtLkI7zpzB1d5F3OilbLKRjERpMZuKzi6w+nMAoDSMlCFPmwBvn8fR2q6wiq1XHIh2Q+RxlU4l0JonHZFMNAlubm6RKBeZWFnn7jYtosZTKjSzGk0oRtBENMXT6LMG+w+QtOkWrQSl1oyurrN9+RG56BVdJI6YV6DouNslBJi/fpKVspf2H31CKNLHxEbV5Nh5VwKXBYlJKnFI0TWZtl4Q0Nzjt2Ae7lDoxOreGpVBiN7LD+Oo873/zA7LRGKNXr9IcbOTgseMs3R8nv7qjujsjmQx9584StxlI+STbCX78f/3f/Oj9bxGfWcQjMYmpLJ6AH+eRA6yHQyq7s5AtYmsIYO1pUSD23M1RCjOrBDKQ3I1i62zCPtKH3hpEs9uwlCu28ZrbruZv5dNOQSmUY6urinzTDTqO9jbKrUG2ymKR5Ca2FuKnf/U3/OW/+VMM8vvyjAsQmogz8fABt0dHyRkMvP+jP6Szf4hMNofdKxmXCUCul1gAFpSqxhRLMXvlOptzC2SkgYcSI0dGCK9vYUkWyCTTpLwWjn3/m5h6WhGTo3IOnJpVqcJLArKaxAYJpaKUxhyzEF2SN1gusHbzERN3n6hWMnd7IyOXTmMJulmbmWZ2fAKP08PA6TPY/D7VMCabCJOAHtIdrq5GmQJFZQFlERVjQhoK1lTzz8z1GyTiMaxOB0cunMbc2ojB5yQneWq7YVVfs4+fKcV4qWTA0d2FdbAfGvyY0xnWPv1C2cIayiYKRjOzkQgpv4v3//Lf8nR1nrmtDUVsSq5nej2ER9M4OnSAzpYGDMkYq4+fsLGyjLHBT++Zs7QePS5WCZQkw7SYhXiU5PoWxZyGt7sXQ0AA6SyGVJb02g7JqBD3LZiCASYXF0inkpw8OqKeJ5OxzIPrV9l8OIEpmqS9qwOb2cbOyjY7qbQiyvz9PTjK0Cr545FdpUA2WqxEwlFKeRRZGg24WMinaenqJh2K4fX7OXnxLMHOFhyirNlJYM0V2JqZ5uHoXXxWO/mdCP39/bQOHsAYcBNdW6McTWPOVywl83adjZ1tDJkskI7RsgAAIABJREFUDUcOYGtvwrCbZvKzG6qxrefNU7iP9CpFyNaNe6SezpEy5Ik32Bm4cAFvZ7eyqBQCs5wvqgw/ydpN7IZxBwKYbTZlQbz89KkC8iUDOL65pta/trZmRQrf/vWXKmuyvauLsalJhg8PKwv82ZkpTnz4LuV0gqlff0aDwahqreoEtuikzSb87W1MzS2yvrmDPD1FhwNjUxB7ayNOyQJ5/Jj8zg59/iC9vkZml1dYTacJGaB9YFDVgzffvIAW2WL+8hdYEmmMZTOWlgbipqJSfrpMVjo6u9he3yQSS6jPPvyN99D7OxUhUwxFmPr5r9AjUfJWE2aP2IZnKeRLbIdj9B0/yUapyFQ0TNnhJpUp0B5sRdOKJDIRtQasqi1kzpK5XRQPsneVfasAgNFoVKkq3rl4ES9lVuZmVW3pGhpUz0w0lcLh9ZIVu0ZN9qMVoFrum6gcNjc3aG6prG/q1TbyWVXVS61CS74nhIxSc6Ql7sKgwFMBEmRNXn1tdX8p+1HBRs0CdmUyyso6l8mw8Gya1OYOmc0QqY0QZoOm4gk6jx/C2OhRa8OypivXCQHD5HcsZnEaqnS9msxmZXeezmRV3rNEdAi/J1vSEjnsaMQX1ph/MEY+mqS3pwdfVzsFwVIdFtLFPLpJV6q6vFim54uUpQm2XOKr27eZmJnhw+99l+7+/sp+Ccmr0zAJWSoZgCpfSidblPV0Hos8a9IwKxEg0pRTkjZAyYEvqdwvFTUhanCxMDPryqZOrEflWsq+2OXx8PGvfqmamL7x3ruYRLyZyyIIjzT1qutoFJL4ZWDoVWBYdZf+PIvuuZ1ZFWd4CahVBMPzvbkiD/OiT5c0hTw7uxHujt7j7PlLdHV3qwYwySaW2iZgpdiXkkqyNDbG4uPHNJkt+DUTsY0tnFY7KRk/dhtLW1t0DR3E4A+qxliTxG/kUiSju8pKMBpL0D98nN4Tp9TePSvXw6Yr+/JyoYwxrykLU8FKxd3HaChhNmrKKl8Uqxabi9GvbnP58lW+8a3vcFT2h0ZR+O8Ri3uZU0LYCN6Sy+RUY6PgALPPpnnv7fcI+H1kcjEslkoztMpr21PkyL9FbVQF6KuKpUp2YAXsfh3A95tjOr89wViPV9WDdHLe1ee+imXV5nzWktIKq6nLKKx/v1qguPbcX2VpWk86/KbAaS3g/hKh9MLzUYNlybrDaGJ6elrdFyHcpGYIuWPSK8qr+vOrXr/9MhhfR37UKz32I8N+0/uvkDUlXq44i1UsUCv2ndX7p2pIlRQRvEQFtxnJ5ooq90rUafLa/gMH8Hg8lRzfVygY67ND5TirmGItGPwCIP1bEoy1c0Tt2Hm5Jj2vebJ+rN6nVz1fLxybARLpNF9c+VLVVvnZqVOnVPZwFcOsIry1WjFlSS2uAiJaMJvVnH7z5i22tneU3biQd0NDh2gINip1n1xXmVfzmSwWXVTZWsUVwGRibnaWy5cv89/88R9z/8YNdnZ2VBO+zKHhcIT+gQEGB4dIZ8RWtajm9nAswuTYYxwOO7093TQ1Nam5r7hneanGq0EcGjKYzRY1HmQ+evDwETNz80phLurLYGMjPb19XL12jd7ePo4dO4F57/iknlcVfLLWkExIie1R4PtePq2QltIML9+fmnpGd28PTS0t7GyscfPmTZoa5ToMKLJRjklIRqmFkt0sOKs0M8n1k7/VsVQldqpfq9a4ak4S55Ia8ru2Br0Ox65EGv4TCUZFLlbswCs15XkTVTVHd2+Q1GQyVgir2uOqJf2qpEd1DO8/N9dj65WR+LVFQc0DUM0CrX0mqs/hfjWoSjBWj0OIZyEYxWFgeXmpUveUM41Y2FasUtWzV5GN7luWXnW+1Wu2H6FardH1XEalZr1IxO1HMNbXzKpyt/bZrv67lu+ozlPVE6kSjLVkVPU1r1dm7l+h9yN4n7/3i64Fv0mNV2I0pfx9fu2r16PeJry+Xu73/vVjsX6urJ/TX0eYqvMSq4+9DMbaMV0/d9feF7m7wvvIa6QGVs9veXlZ1Zbqmul580ZlDIpL4uuem9rrVP139Tj247xqx1792qL2vdTzJArGq9dv4Hb7+B//4s9w2nSlYJRO95czGEXBKARjXm0EagnGzF4gvXRlykbt5MmTqkPzVTez9qH/unjs+Z+/nmCsZB/UF5jaAlT7M7V42JP6VgtvbWfH6xY0+03I9QNn/0JX/5u13Y4vFsHK+JcJKf98ECiCsXKeMrmpASPDUSwPKzJODCYDeZWxKF2RBQrZPA6bZO5p5LOSkalXwIGSQREvQpwJwaFZS+ii1jFYuHf/MV/eu0/P6ZMqqySdz9MZbCO/GyMVi1HWDcTKWQYOD9EebMSbLeHOFrBJw72ukZC/JiPJQhG7yYJFuk1zOaxGA9l0CpvVoTbLm0vLbEzPq3Hj6G9nLb7L6J27dFl9/OiH/1JZUcTzORwuB16Xmc3Hj1n6+CucySxGrUzWWCRVzKpcD4fdRcFsJiLdtbqZp+PPMKXTnB06oDquW9raSaQyPHr2jIu/+108g73kJO3eY2c3GsbncFNKZHj62VW2xqc4fKCfxe1NmgcOcODYUXBYVUaJ8COycBbQY+HhE8JzSzhyUHTaKHYEuT96i/agnxO9fexOz+Ao7HlzW3TCZp2yx8PgyElsJgdmm52i08hOPonutJE3GrCWNFxbSUJfPWb9zhNShhKt50doe+uE6igVkJpMmnw0zKPPv8Cay+OUDWHJgO5tIGt2cuPeY0oGI4dPDHPunXNgK5KQvLmyRtnjAK+TbC6PMZnFmcgxf+MWi9NTmN12ig4brcNH6BSP+lKJ3dEnzN97TP/IMC0CiCdiGOwWnM2NJMMRZsYn6WzpJOBpJPtokqcPn9B68TSOM8Mq2y8Rj6oFuGx2xRrJkBfbIukYNzC/NE9EFDgHB5heWebLe6M02d18++Q52twuZRVZDEj3V5adeBi9ZMBttLK9IFlePp7dvM3g4aPYS6C7HUxOT7EVj2L3uEnn8nR197AZCnFweFhZz/7Nj/+WpvZ2Lp6/xLOxKYYODio71HgmoWwsREmnZfMKfMlFI9z+8hqpnQgtDg9Sx+5sLtFyZJi2rgO09Rwgnc7xt3/9N/yL736Xpdkp3Har2jydunQRySEomkxE8wksdhOOvAFjNMWtjz9XOS/9I4fxdbQgrdjxWIynow+U/aEtVeDh7Zs0dLUycOkc4bl5wk9nabR4WA/tEPdamdeLXB17QktrJ9+99CH9PQPKxi2cE/URuEQ5vBPBJhZFyRwGAUhNGknylF0OHj16zM7iGqZIBmM8R4PPR/f5EfxHujAHHMp6yyb+fwUD47cf8PT6XcxFAT0K9J4+ROupIWzNbnLbUYpTG2xPLmLSraQdFvK6iZ/8+Cec6Bnk/bc/wHv0IClzjmirg0K6gDevUxbr35JYIuVxaSZs2SK7Y8+YuHaTzuYWVjZXaBnopePCSRK7W8z87RVM/a30vHdeAaRliwstmlSd1GWHmczmJl/95/9Kh8PLoW+8STHgQNOcaFkzkel50pEwJpcZe1sAm9fJ2pNnxJ8s4I2XsDo8eM4cQzvcCcUsyalpZkbvYbNY2dncwuvy0N3ZxfL0jNpUiJIqpZUZfPMc3gPdkIoz8fO/JxoKM3DmIv6BI5R1G5GnE1y/9gWBRhepYlqNs5FT5zG4Gtl9NMX44zFlb9d04Zgic5LTS4x/dhmfzULaq7Ec3eTkoaNEJ5YxR8v0nH+DT376U6X2+PBP/pDg0UHsRl2BhguT0+QsBnpPDOMua+QmZlm7eR/NZiJ4agR7Tz8lh4NdS5GxqQkGerrweZzkQjt4YgV27owRn1+l5HUwlwwxePo4Hf0DlJweCpksuxPPuPWzX7G8skz3kUEuvvs2jnwZYzyr1JhFm4a1u52tlQ3WH83T3NtDzKuznNhR4fZSY8rrO2RWNnFazGyFthTJIYSlppnYNBlxtbZx0tPC+pMxHo3dJ0aaNz54l9nHT/G6G8hZrBz77reYSETJWC3YfF4CDR4157jyBizJvCSrc/+Lz1lfmEcc6vr6uxg8f5LExjJL89OUDBo9B0/iaOskmYtRzmVZejROZmkTg9hxvvMGdDWScpsppdOs3rpP9PojZRnuOzFM0qKRLhXxOZxEZ5eY+vQyHXYX0fAueZeVke9+k3Sjn7hRV5aXnpIBe7pAZnGN2Ss3VBNBWQgLs5HuNy/g7ukkYwC72OTtRlQdK1hKpItplVE2e/cBD+7fJ1HMqtr8o3/zrylubGI0mslubbKxtoS91Y+muyimrSpXOKrnSVpLOKVRYmqVrcujlNZCdA4PYT01gsGikV9cx5g3EW4xs7qzidPvpq29DavYASfjWB128gJOl+X5WeH+r6+QMxk5+0PJdQ1STuYUSJ3MJNkoJ7HZLfR3dpGNRJW9N04nD3/2CabtBD6vj4WtDU6+9z4rxhxadwNGY5n/9O//N/7bD75F/PEMhxwNaGGpkza0riB3J57g9XhJxdO09fTS/d5Fousr3PvkC4bMHmwRsSQyE/bqTNnytJ4/RsfQEIVICqfXrez+zGK/mykoK+BwaIunE+N0+JvpaOmgJComr5OlrGSTWdGzJf7f//h/8kd/8Ic4nVZsQhhmU2zNz/Hgq+ssT82pNcuH3/sXtB85SkEXa0iN+YVZNEOBtp4ORQIWolG8RVgcvc/TBw/xBLyshHf4ne//AE0kPMki5d0oBbMBfaSPhFunKKBAHrzYyYilqs2qbGslm0zyQ2UTkJd5MLWNQyuzdO0+i2NzGA1mDG4bJ779PrZGH8VClpwojbI5inY7KasFt82p5nixnE9o0tgjudiash00yppR1Hhi2yu5xokMmeVVlZW4s7EtixxcXS20nx6m4NSxiEXhSoi1n36MYSdBslzCcWyY9g/epuxyEn32jIVff65qglWzkSkYWEkmSfs9vP+nf8QWecLZjLKGL+/GWX00yfyjxxzobuHcm2dpdNlY/OyKynHe1Ir0v/MOnj7JX7QpIqGsFVgee8zCrXtkIjn6jx6n4fgBPK0ByoUCxUQWo9hnSgOcw8mU5I3OLfDuW29DMkakmGB2bZbHv76MJ1Wgs72drbkVZeefyBWJmTSG3j7PzNgYyZkF0tEdPH434UQCl25HL5iIeWxow308TuzQ1XsALZJlKxTCEvTg6mrCqRnpyOu0l02061alCndrOmnJJC3k2C2mOXjiCKGFFQoL2/QE25jfWqPh0lGC3e2M/v1HaAEXR37nQxxlM49/+Tm2okbX2eMQdKmscUPOQObOPSZXZ2m6cJzAoSHMTg+rM/M8m3iq6qq4cvibg2yurNLh9mPYiaMls9y9cZNMqcDpUyeYfDqO2efi6MXz6LpTEa9iSdw42E8qGsHudKlGtEIkiu62MTP5hNjiDA1iE5pIYzGbVeOD5JmvhXe5eece2XwZi8vLh3/w+1jaWzAEPBhTaVbu3FEWuAeaWnBqNh7fusNSIomjo5NHT5/hczh4+72LBAM2lkdvY1gPEdA8BLo7mV6dl4A23CYLQX8D2zu75A0GZUPfd/40nvMnFHhb2txl++MvyM0uYnBasHndJHL5yl8hMs+cYiyyw68fP8IVbOHsifO0OgIsr86zGdtg8OCAUg/InkrIDNlryr+lCU2+L6oJUbvJPm+gs4Ol+/eZfTqhLEiHT57g0InjlCW/UZo3pRFRkzzHSjOnOL4mUym2t7eUNbiQiVUQWYF8e+CoEI9Ve9bq1+qeVz5ffq+azzgxMaHeo7GxURGW1bxIBebsEYyR3R3lzhLaDvH5L37Fh+ffZPzaTdXoI9m/ovLvO3cCc0dQrR/Kyr60QsAJ2CvqRLHMlj2lfNbk00likRhD/YM0NzRSlkZF3YShmFPNeMuPnrJ4f1w5wEj9ln1CylSmJO4r+axSYrS1tLI4M6ts/sORGAazmYb2Nm49esjv/OgPVAarbpdmi9xelqQA/kUVgGKSTMu8TalgDGLLWpKwj4JyAUlkUiCKdJtFNdPKsVk1s1Jn5Ep55aKj9s2Sc1goKMeVH//4x/R0d3Hm5AnVYCjqfyG7ZR+sABIlPHrZkqy2Y/9l0Gkv7qRqC1qThfUqgL4k3QsVimwPzJfGbFFkmtT3fvXRx/T29St7wAqhbFLgvcQLkM+q3Ov0wgKLjx7R4vXj8XjZvHuf9G6Ytc0tHAEfusuJPdjInek5hk4c59ilsxRzcZYmxxTRJ/mOdreflr5BSjYbZbeDuFYkpZyKTOhZmS9yytlB9KuaQWIDKopEmXPEHSgaivLsySThrQjf/sM/JJ1Pqgzhake6APDqmorFrWbCYbayurjEg9v38DjctDQ3MT07TmOrX5HnMqblfOVZEJJAHLBGRkZoaWlRzQBVZW9R9m172XgvA6WvVhvuj/FUlTm1v1exb3w1LF0ZBVXMpxbArcWBqgSV4EwVYrSiWKr9PTUO6sbMfsBmLakmr69VPFTfcz8gtfY45d+1Ll61n/06ELv+eJ//XjXip5JFWkswioKxQjDG0c0V1dI/F8FYxfKq171aU+vJh98EgFawmyh293KwFCYo9stSc/bIAVmPqOu/d/8EVFfNErmKfa/87Pr16/R0d9PR0VHJzN3LuquSFZVjkfv2IslQO3bqwd+vx9I/A8FYtd2rHk/9tare/1oF436Edz3uKU0ZD8fGWF5d49vf/jaffPwxoVBIPbcHh4Yq13XvxF4gGJWTGkqQIs+9NI1/8utP6R8c4vSFS8TCUbwuN2vrG6reBIONqoZLo8nC3Lx6X2neWVpc+tp+9Jvf+pYiG4XklnrR2trKo0ePOHj4MOcuXlQNLFaLWJtK7m1auUZ9+ukntLY0q2xeabCp1JaKVarg2hJ/IuSdypHd3OTKlascOXqMgYOHuHX7Ng8fPubosWPs7Oxy6NAhDh0aVjis/KkqF6skgHyu1IGqalF+rsh1ef4l37NUIhzexefzMvVsUsVNLC3O09vbQ1tbCzarrCNKyob4yytXlGNFwO9Xa5a+vj5FwlaVi9UaUX3mqzWiSjDW3sfqv6trjf2eGxFl1NaL+rqy77OmSmu1CUEaQl5BMFYL7V7jyOsIt/rPqSVCnv/sxQzGynO0P8Go5qpX1PL681Wv21PlqhpULpPJZpSKVdZNS0uLFTtf3VypsyIAUspYRc3+VhmM/5iCsZbLkOOT+y9kfe2f2hpTy3nUzheV779s31ytE/XzWvX9X0cw1taYWuLtdeupF+vli3NsNS91vzHwqlpfSzBWj6d6PX4bgnE/lXn12lTPq/ZcX3Vc1TEpLkMyVGrvi7yP/K02XNXep6/vh7JzrhCM8lo5F2l0ka8NDQ2q9sjvV49XXis57bVjvXrctWuo+vVU9RmoJRCrr6k+p7VOArXnW50/1Nf/8L/8RfnO/QcyBfLv/uf/CbvZqAhGCUSXha34CcvfmalnBAM+bNaKt79MuxKOqzo3NRPJlEi5zcTiMTY21pRFqiyOxRakOslWTKAr/1c7iX1d9OTZrCEPX844kE4MkYo/f4/qib2OKKy8/jkpWd30qYu/twB8eUBUOppq379+QVnb8fP8ta8oaK8acXX+vvUve915veqBrV24Pi8IFTsSKSayADTbHWxthRByWSy7fvcHv8fU7AItHV2srK2Tk82BEHmRMH2tHbS4A2qiKErXp1G65IsUZDNXLlesBBJpBVgFPAG8YvFCmYSWI55MsrO1Q1NjC+tbIRY31hifmcRk0Th7dJhejwfHbpT10QcMuPzY0yV0l5sHy8+wdzdjCXhIGYqEE3E12XvF8nN6HXdRZyMa4VpoXmW3vNN4QGVsaRadpegOIUOGwTdOc+zcaZVfYSiUCa8so7kd2LtbiORTZAQYstlIZjLYGxuwOR0s3HhAeS3MQEsbyUwKm8PGzuwCydVNdf5RyaTw+UnE46wvr6r8pc5AE60eH3YMpCIRWlsb2Y2GMNmMZIU41sy4bK1slEu0vXsW50CbUra50gaWfn2NyINJpUTr6u3GfrAPrclDyWJCE8u07W1uXrtOTuyBxBpBN3PuzbfwNTaSMGr89G/+mlg0xo/+5E8o7Ya5euMG3uYWLr37rsoAKxuKOHxucokI648m2Bx9gjeWw5wv4upqJXB2hCczE6wtrHD64iUC/b1EdiPcu3wNr27l5JuX2N1e5/G9uzjtLpLJPP0nT9Nw4hhhARx0TTUlmNIpzKk0ebNGxiJdqTICjBicThbHJrHG0hzu7VNkctFm48nkM+4+uI/F4+LIqZM0NzbhLRjYuPWI+KMpTLEkiWIKvTPAWHyd5pEBRk6eJKDpbH51j+KTWRypvFKFLplzRBwmGnt7SEmuVllnbnWFhgO9WJtFeehWgNnU9FMOnzmucphK6SK2lIHtG09YGZukSJ6sx0iCLO5kEafVRrnBTSib4ti58+TSRX7280/oPHiY5ViU45fOc2RoAKtM0FshNJtGyQqp1S0efXaNzfklSi4bwZOHiLl1IuEYvQYXq3eeUIqlOPLmOfzDg6zk88xsrjK7NKcy6USpakmkGPAE0HdiSinTEQgqoFjsTzWPC1dPDwZfA3MfXWZ3Y1sBC52XTmJqDZB3WpiYnGR7ZY2RgYO4PW7m15YViJFOxOnr7FHqF7Evi+Yyyl5TCJgrP/0HUhMznOvqxSxZlvksKztbtJ4+SYfYKMo9tZqJ5HL86tPPefe9D/i7v/3PNPoDfPDOu8oWRACdRDqJVdQ5cl0ky8UonrkF7LJAS2R4dnOUp6P3GRwaYuDUMQpuUZIZMXpcTN67TZs/SFuwDcNamNL6DkaH5KolVYd1KRXjxr1bmBvdDJ05gacxiJbME752h5Unz3Cb7MSTafwnD9Py7iWK6QITn10ltBXi4Idv4R7oxKZbKGWzlDJZZu88ZOnZLGfOX8B9oIdMMaNUd3aTmdT6FgbZ4HS2U3KKOVSR1akFdotZpTJxNTUoIin8aJrlhxO4XW6WEju4uls5duokjpLG7vg8E6OPlOq4/8Jx1eiwsbHCk6s38JdMFUVOvsCx99/G3tJIWbKLLDau/+Jjrv+Xv+Od4RM0B5tofecCBY+ZR6uLSi3b3t6B1+JQGWaTV27h8nnpPnWEkt9BTjL48nkWns0y2NGDX7crG7d8NglWI4Vyjs2ZWZySPVc0KUcfY1szmtsN4RizX1wnvrmDOxjgSWyThlOHGTx3Gt1so5QpKvWVw27FVsopS9jY8jpPv7pNMRzDWoJUIkEykyaSSijVgiiNPYEAyUyenWSRULqAvbWB8995j2tjd5Vyu72tDY/Vjc/hp7W5k81wgpm1TYK9ffQK+eHQsKYT2LN5RTiXUllmvviC0OY6yUKWvhPD9L7/pgK5EpKzadUpmYpqXHvSsHH5PpGb4/T4m5jcWMZ0tJvj33lfZd0tfXmL9MI67Y3NTIe3aD49TOvIIFlTiYJZIy2NI5oF+c+QK2Mpm1R2kHhYGy0G0pubPPn7j2nw+Gg7cQRzg5eyqJktVrbWNvD4G7A6XYqIzOZFSedUdtjSkZqPJbGZ7Cz/6gs2n84QySWJeY1889/9MZF8kibNxvbNRyxdu4vHZFU5cEmXnSMfvqPA4oLDTCSTJBlLMHn5liLSz505h6mzibTTiC75yLEshuvXuTN6B2vfAYZ/97vkxUo7k8MqXbGZXYymMoVkkq0ncyTjWZrOHscb8LE9Ps7TTy6rOVfUcY83ljjxg2/RfXhIqZSNqTJaWvQkwv7aiJXziniYmZPsEwdNmoX/9L//B9XM0n/yOCcvXVCKQwGlk1vrTF+9RjBdgGQOi81O8PgIqViYZ6uLmAMeotm0yoiSDLFkIU/XwAFaujooaAb0YgFDNEJxO4zd4aEk2a4zMzx78pT+5g4OjJxAa2ygpOXJNjjJW4wQS/HJv/+PBPLQf2KY9lMjGF0OIvOrXP/0Gv8/b+8ZY/eZ3/t9Tu91zpwzvVcOhxySw05R2pW0u9p12axXa3vvAgnswAiQF4kD5GXKiwABbvwmCBIgubj3IuXCdmyvHa9XXaIkUqJYhuSQHM4Mp/eZ03svwe85c8TDWVK7vnFMgWKbOed//uUp3xpPZFlMR3jrT37GyNgg0i5b+puPST1ZJFfNYRrvo/V3v0dVREbi4Cpp2d8+IF0oES8XMXpddPX3Kle8OCSFwKyls1h1JuXSThYzOJ0WysEg8flF3OY6sCrzkdHhJrS2x93rNxkdGKKvb5ilu7fYSIXpPDnMwPQkeVMNaxlyTzaIfjZDNZMj3+dh/PtvUfN0EE2kScYTqnOmVC6oeGKJuK/H49fUOkhEWCKsCc895eAXn+LTGEgZtXR+6wLeiRHyiRw6IY4f3ie+toW1WOHExdNYWhwqRjS9tsTWjRsY4iWs2KiYrCykImQ8Zr73xz9V7r7y8ppyeqcLOa4vPCCm1bO7GeWnP/4JPZ1+kvdmSKytoTVYab94Bbp61D0iCmDCURIff0ry8RPVn5f0uzn59g/Q+ryUxP0rsfIWE7FSmqpRy/5ekK3FdS6fvgQ1A0urG1y/8SX5RASfSYebKicHB8hFYsqt7/P4GLpwiVyuwGd/9ZcKyBGRSW9HD3vRJPvFMoaOblaFcOlvZ3Vvm+nhEbq8HkLRA+7uPMXj9eIuabFqHIwOjXNspIfowQZ2fQ1tsaC67C6cuYi+qmdnc4uerjbCwS3a2jwYvR4Wl9ZUJ2/XQD9Go4XKxg6huae0+AKqgMDY1YphqJvVuUfsbG4y2j9Cq8+PxuRg/71rbN2fxWMy4Wp1Y/W5uff4EX39Q0RiCZxtHej9PgoeB55AGysifnPbGD0+SjmZ4LN33sdSMzD9xnfRWW1kHRYycjdLP3sZZt7/AEK7WFQsc4FiBXZCEaLpNGMnTxBOxhURNX5slMljIxiNElepVZ21RbNJdbMWMzm1fooHw2RjSe5du8nCVw/RJCJTAAAgAElEQVTodLTS2dPHqddfg54AO4Uwfr8VSyxN6OYcsbUdAv29uKZGeBLcZnFliR67m29fuHLY91RRvXG5pV2WniyQ8tsJjA4Q2guS3NxXXehnT04R3thh4aNrSDZBTlOi5cQgu0tLePM1uiVSu7uHjdv3qci443LR9vpFdKNdxOw6RRLaSjosqTIk8sT/9hckQiGiBg3uYyP0XJhW4kG9002+Ug/p1+kNZIpZRXols2lC+0H6unoUGNq8R2tEpDZv8Bt7NXHyVWrSD69Vrjy99F+qjr4aJQ2sb28TSkQ4dfqUAhyzEtta1aj0A43Jwoc3P+XLu7eZmpjg3OA4+4vLrD2aU85+eXZHTk0yPD6qANa8hCfLdSvXMFS0KspUL67sigjA5tn88i6aeBqT00XfW29SHmgjVs3QZtVRjoQ5eLJC8MYsnpxGka1mn4eDdAKPt4VYKsXA1ARWi42lL2fI1XSkTWb2NBUcPV0cJOJMjB9ja22VN7/zLUK5OOuRPVr8fqw6My1YCbhbKeQKlHRVinpRFWoxampY5GbMFtBXNBR29zB4PGh8LnLlLGWTXkJf0aFTsaMCAkp0p4DO7777Dr/129+no6Nd9YprJGFHL4BcWUXFSiqSpMwoTflhpYuAWs8BPIcb6XoyWU3tgdW4+qIfMtweEmENrKHuLhAisU4cistSuuZlfyzuaXnu/+Iv/oLXr17l5PgxNBLJLuLiYoGquG7FPypzjEGPoVLDVKqgyxRZuvEVSzOz6CtVbDYLcYld7wzgPDlB1+gIPrOV2MYmD69/QTWXVc+qrOXPvPEt3D1dpKR+RXUxGqUZROEklYoIyOVoq+irZcwCYNa0lFNZ1Q+ps9hUX/k7H3zIxKkJBkY7yGlrJPMV9GkNHfY2qokseUkVcBioSuqGBmI7B7x37UPS+hr9Q6M8fbLEG699i05/G9lkikezsyw9XVR7iLPnp5maOqGEamUR2orT1mRQc1ADtG1+jhSRcgjlNq6K/Fr3CdQjeJ/90KgKBPmhxOeHqVECwteROMHH5R6qEwbN79P4npfBOQ0x+1EAvBmoO/q9zSDuy173KMEjX/cybKgZLPx6fFFA8stJ2ObP+StAqTwThy6ow6VE/ZwpfqT+rB0ED0jIsy+d94JTyLpZUMVGv+fXTpJnbt/Gez4jTatUJCFLLphBTzqfQ282qWjJaDiKxWhW8cuKvRYSUMB+cb5SUfequIcasXON+GL12nIkRwUE4iDO1d1lIkrOlosq/UFc0nKWDBJFVxLSvab6ZEX0U6tU1X4No0kJb37+858r4cfJ6TMUq2U0cn+K27pcVklOMnnKr5JWJa/90vHiJRddGTjkc31tlW5UKzXfk80VVCJc0GMwmhU5J59dCLd6vGbd+XvUlaTeWmG4dYJCvlYceBItLeJ0RbpKnDg19ZqPnzxRkaGDg8Pcn3lILJzgt7//AzweFwe7O1z/4nNCkSCnpk8yNDKg3Fxybaw6vdpzyGtJRZLcO16jhezOPr/4N/8HXXoHJzr7KcbSSqheNpmYD+8y+YPv0tLTxcPbt1laWsbudmP3eNkOh1lcW+Nf/NEfqXFu/uk8bT1dmB02ssWC8mesrC4pceto7wCVRA5TRaPWObJ/kISymdn7fHr9M1599RWGenuwigNNTobFQDieUClr4lT95JNrKi3ijde/o0Qdci739/e5ffuOckWePXtWRYWLQ71BKjaA/gYRLeKJhmNXCEEV/SpVJLkiX3x2ndDBAYP9A8w+eoi31Ye/s437jx9idzo4f/Yc6XiS2bszqu/+P/rjP2Jrb5/FhQUlInz1W68qnEdiiXU6DQ6rlVwmrcY9MQKJC96g1ai1mjwhEu0uIlyNTq9SWjQ6HUaTQZGdIuYplfJUyyWsFju1quHQjdjoERXWTObGOmku42p9bH0mzhCXr4wJDXKzcQ6+aQxsjGdHx7mj5M3zj4pUiEmXZj1dUO7vhntO/twgkn4T4qf5dV9EqjS/tnytitBVaRR51fcphizhP+qiEvn8go0f0psvcTA2k2rNBFazQKUZy28IKprPUfP5aYgYGsffOC8N/kPWOI0xV6VuqKsm5+1QVNPk+Gte+xy9No3Xb07gOHqczee8Mb/V/+7Fc9A3zYHfNG8dvVbNApwXrbNfdA82/k7OycuO4/nPcLhMOLyuv+mxP3vvhsnsmWO3ef5t3ItHr4FUBMi6VIQMMveVKlWsdhsbG1ukMxkmjo2rJEGJHJH4f5l3ZA6RMaIR9V0/hoa7U/YnwvE9I9vr98WzPx99duTPjQj7ZqdkQ+DQTOaqz/Rn/+1/Urtz74F6UP+LP/3PniMY5SDrecJVVpaEYPSqfq06+S8sfYNglNiAuuIjFo8pBefk5HGlBn32bDUGofrpe45g/NraW1cFPmPAnymlGis/iT9r7m9sZstfvjirK60aP549gM8UZr/6vb/6MDQ2C42T/s9BML7sM33T3zc/7M9/5vrgV5a+Cp1eqbEOQmEVXdPVO4DZaleOuP6hEdLZrCpelsknn07jsTtU34fTZqXd56NcyKuydtkQy/VYXlkhFIvT0z9Ae1eXmuQF0Bayamtti1y2gC/QzuL6Cmu7m4xPjGGijE8DLbkiO7dnaJUpMVPA7HSylAkzOH2SyenT9YWk3F8GA4VICkMWBcgurK7y949v8R/89PeZ6O5TzjlxoN19PIvJ66Tv2DC9vX3kI1GWvpohunuAwWpi7PxpAoO96vNopKg7FKJkNlCqVFj/8h77DxbwO1xkK0VGpiawlCqsPnqsIgXbRkcoOp1kJBatVGR/c5v15VXK2Tw+m0O5CwIeN5SKUCsrNVIilcFo91Np8XD6d9/E3tumstVd+RrFgwQHX85IVRgZidPMJrD7vWRLBVw2K6lEnHwNTl44R1mnV4BPa1uHWryuLq+oRU4kHqV/ZITX3/oO8ysrGKw2+vp6cbic1LRVRTJKN2ZsbYOl619hjeVwCyhSytF/7hTRUpZQMMrwyZPYB3rI5otsPFnAYTDRPdhP6GCb9ZVlrAaLIvDa+4fxTYyRlQWLDqzSAxNPsvdwDq3NhG90UAFnSyvrmNxuVh7PY6/UOHVuWoEw4grRW+3s7e+xtLnObiREvljAZ7IpF5QxlGSyp494PErZpufd259z7NI05y5ewGuyktsNsfPpF4p4CieibJfSuAd7cLZ34GvrUFGLKYkONenBbCK4voatUuHR/XucunSe0Yvn0ZVr6KtGYvcW+OrdDyiVchRMFU5fPocmnScSjlBzmqkYdIxPTmHSWvhX/+b/JIWW19/+EQMnJnC5bGw9eEBibZPu7k6y8QjBxVUeXb8FuSLmQAvm8T4c432YXU42v7zP7sw82nyZnEXHue9/h7zZDFYT/SMDWGxmXBYj9ipYciVWv7zD1swDvBY7ZYkQtZnJaWqMvf46hlKVL//2PRVfmS7kGXzlLG0XTrCSDDK/sszk2DHVoSUbd688rwJUiJM5J1EjZpHZka6WKOlhY2UVS6FEe1mLNpmGSITU/h7xbAZHTw/+iQnKVjM6m4W9aIRHS8u8+Vu/xV//1V+Tz+Z46623cLnd9bgjKb9udLpIWJ+AZrLJEMdoBdULuL+2pbo4W3o7qZp0ZKS7R6fDmSsRXd8iurFDIRijHEngMVio5Av119ZWiZXyFE1a/AM99I+Pkl/fZu/eI3LRJB6XF7PELx4fxjzcT3xli/2VLRWz65scJW83qkhUrcxL2TRbj+fZXl6nZ3iIjhPHqLnFnS8EtaYecxmOsrMwTzybpG/qJO6eIfXc5hwGstUSFq0BW66q+ldlLsgJKGE1qBhkAdgFvMtHE5gkSs5lIZlJYhal9kEEXSzN6pMFKgY9Y69eRuv1SOEVBo2Rudu3+ct/+6841tZFp7+dPnEanj+lHJXpUhGdEJHiCJWs6GhaOQjknBSFGJbNg8XI4tOn9PX243G4KOVy6MR5VSkSDe7z+PMb2OM5ejATyWXpPH+KlqlJSKWZ/cUH6DNFfF4f87F9QiYwtPk4fe4CXW3dqu+0XClR0VfQ1MoUQjHuvfsR0ZV10vtBium06tgZHh3B6/exe3BAMpUinsqQ05nJm2zsl3LQ4iCqKVEVkqtUocXewhtXX8dmsrOysUnVaCIHvHL1Ai02DZZiHluxQmZlk0o0TnhtmWKpgMZqpHN8iJahfhWnp6IoTUbQ18ilkphKNbQ7CTY+voUhX8bRFUA30Yu7v5NMKsXKzbsgkYsWM8FcmtahPoanT6qF2cH+Lja3F7PDTaWmVbn5+lq9D0ki28q5NKZcjnu//FChWBOvX8Xs94n8lfl7s0SCUQwWG8OnT+Lp61GuSIPOoLrQZA2lVf1KRnZvzrC/uMJBJISjv51LP/sh8UIaG3qKG/uk13axSIdfpUKyWqXn5ATmFjeJVByt00FJI12MUWz5Gk63V8WBJ41VjMUq5e0wult3SARD5K1OfOdOYxzsVYCBgIcaSmyvLmI1m2j1BNDpLJQsRkraMqVYRHWyyj0mY8bq/g77xQwml5P+7h5sZR12o4VCpYyzrxNHe4Cqycrs3CPcdiv6UIJrP/8lmWKBaCHP9KtXee2Nb2OyGEFb5d4771Ja3VTnJJHPc+zUFB3Hj1EtFtBYTEiKiGyGDdKxKBFwsgk26MgUCjhMBpZufqHG2zanV0XxShd0INBGNhzHKKCQ20FMX8M50EVbdxfRrV2u/du/xFyu0jXaT+/JMbomxikIsTi7wMrSOkvJKG/98R/ibXXTmq8Q/eV14o+eYBK3o9+Nb2oCfVsAc4sfg8WuIkSrRiORfI7ZhSd0dXfTYnNiEITWopFQAYzZCjVRR4urtJxjbeYuu7dmaEGvNv9t4yMMXDhPLF9UPcd+f4De3gFKqSQlXUXFa2usBiqGGuVkmtCDRfa/uK+cvLk2B71XLlN2+clIBLPewEBfr3ImleT5LBUUWCpksk6i9EtlRSzEVzdYfO8jtOKm9DjoOn+KwLFRzEaHmrsqOi2FvaDqw87FIywtzGGXGBa7kfDmGrlIBl3VKCGs7OTS5F0mvveztyGdZOXzrygEI3j8PrQDHSS1WjbmtuhwuegPuHALqfv0KcFQHEN7F+1nz2Po6SavrWIp5MjOP2H33n2KpSrOgX66Lp+RDGv13EjvG+USOAzoLCY2dnd5NPOIN77z20QjcSKxJB+8+y49gRb0+QxefU31hwtIo69qSByEVT+b1mpjY3GBYHAft92Ooaojmi9ScnnomDjB4/0Dbu+skiznmRoZpj/gx2TUEqpmsTps6NJ5jNhJRDK0eWw4dBWK0RBWSQavwtDJaaKrm2QSKQIBH6VsglRoB7vLhbV/iJII/UwGde/vPZpj9d4j7FYbBV0Nz1Avg2dPoRXQP5ZEq7egtVtVL/rGnQdsPJhFk80yPDRAYKCPne0tpabeCUfonzqFs6MDjctBVaujXCxTEeLfbqSQThLa2lHpJZ5AJ2W7nbhRQ7ZSUddZxBvJ5VWKu5uk41EOkglyGi2e9g66Bgfp6Oqqu8oQns/I5tICu1vrHJ86ibWjg5x04tU0ivxI7gRJhcM43S7i+Rz/2//yv0KmxOuvfJuzV17B3NdOQpvHbNOobvPMvSWK+1FsgVaM431kjTUlVLELnluskj4IojNpVcdwOZJTUamFTjeOkT4F+BWSdWGQ7A93b91l+/5jtW4vlPI4+9rY21jDLOO/3U53Zxd7a1uKZDC7XHjPniTl0FPr8eMLBKjFs0TEPbwbQR+NkIhF0NhtmNsCqhc7bzLSMzGB3uGgLH2A4vIs5tGbjIRj9bjxQYn2PXSqNcCDRn/UywhGAaVkP6W6C2uSOym1CzVKUnOhhd3gvoq2bmttpVoqUi2WCe2EWVhe4SCfYvryeSbGxtCn8th1JgqhMIVyEb3Twtr+Ng7Zv/hbSeczSogpnfNCUqroNJmbqhX2Hj5m+cZNdNI77fUxeOUS+pFejF47hacLxJZXyO1HqAWTuPUWtc9zdgbQt7eSr1VYXFwgW6uobsQ2RwsDY8fRelqIGTUqVv8X777H+ROnOD02xtrSIsFkmJrbjLeznf39MB3eAFcvvlKPONVryEt8sWiUZcxHi6GiIbO5w+Nbt2kJ+Ok/OUHNaaFmNZGXvly9ScXnSSqL6jfc3OSrr27icNoYHh6ip6tDVRnodRLtKDUjEstqbKRvHvZE1YE3RTg1OKfn+KmaArBf5k1Q39IEKtZV6iqCiEy2gN/fpkShe/tB7szco6LRKJGY7HeuXLjIcF8/qf0g6VCElvY2zOLWr5ao6bUYzfIcZ9BKfLfGQHJrh8TOvopzr1TLRFNxBci3HT+uiGeTxArHE2zPzRPa3lZzr6cjQNvYCHpx/4o7VKIKJe1I1jciHVf7+ipmrYZaPqsckkaDSVWdGE1WTJI6kC/w7vvvsxfa4/vffxVXVxs6TwvVvAZDUQhrIZ/rBL8QDHapzkBLJB6hYDNid3l475fvK5JnsLdXCTFE7TY2OsLHn37M70j6kNOh6lgEHC+k0yrW8GtHzSGwUTepNHCiQxfqYUyrugyH5OLz/jEhGOsvICDs4UsoQcDXeImmUgeJ/5EEYzNoXH/9Oqh79O+b8Zt/ToKx+b2OArcvAlEPwTp1jhuk4qEJ7etzKMJS6ZkTslzW/XVBYxGDpCi8IAK24UIVAqI5JlWeKLMQyoU8GoMO9HpKVXGbC1kpysE6YdkgGGURLWtERXaIpP0FBKMCaZUvuv6j+TNL0peCHsWJLnH1Ilwz1bt5peOuVpF7T8ZjDRVJgtJo0ZlkzCup5Il/93/9O4YGBzl2YpJWmRtEBFApK0en0tWKkFDEG+J4rx0Kvf4RgN5zBOOhSeLre1aB4Y07vP5r/foJGVzvOGzEcQvZpSK4X0J01O9x2d/UFHkoWIOQjKVyhVgiztPlJTWeCgGZSKWxSAdxucrBXpiL5y9z9dIVJV42W83E4hFu3rzB0upTXn/jW/T2dKGpVimkUjhl7y3CSqlqKpWUIDW3H+Tf/tn/yNm+EQbcAXKRBF5vC0a3k/1ynu7pKfIGLe+99y4Wm03Fprt9rUSSKUxWOz98+8dq/JxfeqoqTkQYKVIDWf8+ejjL1sY6nb4A+lINl8mG1WxhfXuL3rFhOgZ7eTD3iPnFeUw6LQM9PeqaL62uUJQ6KJ1exa06XS6Gh0bo6u5RqXySDifnVNyXcs+JEUOIPZlTBMiXvllxTUrEqmDg8rVy7kXQIsSUzW6vXw8REOVL3L87o0Siw4OD7AcPcPu8dPZ2ozMZ2N3fZ+HJE6KhMOODw6oKIZXLcvXN7xAPh7lz9zY9/T3KQSvPlRAQQuyXigVMkm6jGmrqZqCaxIvLtVDmEbMiKOTYxbUrxyOGIqNBp8RLJUk9kUoqiVI/jHKsO92OEowN8cahI1w9j88IRrm3GgTj0efvRY/Ci8i9lz8yQjDqvnaCNQi4xrh7NKqz+f1/HSl0lDBrFozI758RjAU2NtaVa7ZBvMi1/00IxubPdfT9Gs7jo/NEs8tT/u03JhhrdXGBvE/9exozosRC/+MJxgaBe5TEbT5PR3mIf2qC8SiJeVQI1Dx3N1/7o/Pe/1eC8Tcd0psJxnpEav0aHD1PzZ+j+T4VIl/EX8qpKnNstaYEMju7uypOemy0LiCUMUIEdEIwytwo9+Kz5WtzFHbdha8e6a87yJ9xcC9bKzST+I11TYMLaxD9jXOi+Zf/9Z/UZh48RKc38qf/uRCM2q8djHWbrxSvV1ldXsLva8Firmfhi9JB/l3GHKV+qdaZzWDoQGXoT0wcq7Opz6b2Q5VD/S/qyqLGCf76cA5/01ye3lgY1PPSm3Nrm9nqb1rAHbVJNw9iL7ft1q3djR/N3/Miu+yzr/yndTB+00D4QjVS0xn/lRtEqZhQ2dFyjwp5WKrUlBrm7v1ZoomUUjFeefW1ei/f9g5t7e0cRIKql0FfrTLkb2eqf4h8MIKmWFYbG6PVQlKU26kYjs52BXBv7O2qqNZipkCtWKXF20o8lSJTLtI33C9rIPTlPI5SiVZZaKxtYElnVFQfDhshQxlnm582XyuJlS32VtZVnFMmmcFtdZJL5bjzcJaZ7VX+yz/777D3+kWXS6VY5pNrnzAxNk6HrxVrVUtu+4A7736MJptXUQmDx8YVWZPKpLD4faSiUbx93fg6Osiv7fHoo8/rTovuNgKTo5TDYR588QVdfb30nToBbofa7Ak4Lmq1UDzOwUFIbfzy0aQiU9IHYXaXV7HJxkqnJyHlzIEWxi+fpa23W/BvKqGEchgVwjEVD5upFplfeYrNZqdSLKKrlonFoxi8Lo6dOQNmM26nFy1Gtu4/4ea1GyTicTQ2M2WLgYtvvU7/+JjIZzGajCpXXsDFSrWkombJZNgUVXMig9tkYevpIt3DQ2pxLMo8S0cHZa+TosTblCT2VqdUswaJDEynMUrnUiKP0eJE63FTkI4FbQ1LMgtr2yx/fpOKWUf/a5eoFKp8+MFHuAMBdje2cBhNTF05R+eJY2RrWjQms4rslYi2dDHHTnCPeChMcu8AQ6aIrarBI26fcpnltWUuvPltvHYbmYOwcpoGV5aU6GF9a0P1Mp5/7VWsAT9lk5mylIKjI5cvcld1R3rodrkIba4Tk4x+r4fxk1MYLQ5FLrz3F3+pophGRvrRGrSUJRJsaJCaRVS9VfLJHKVUkUdPFrm7vMrUm6/ROtCDTlNhaWaGta/u4NeaVGemRWp58iU8Vofqpul/4zKm4XYMPg+rtx5w76Pr5GIJtF4H4+emOT51RvXJaA0asoVMXe0nIotkWqns86GoikLd3tuha3gQc1srjq5uzCWY+YePKcfSGC0mOs9MknQZmE8e0Ds6THdHFzatsa4alNmlWKSUyRDbDytQqWOgn1StxH46oVSL3RJxePMOmzMPaDEZySbjmKU7oKrF4vaQkQW3y0E4l8Ps9fLKD3+Hax9/xMbONj/6ydt1u75GIp11Kp5NwCGdqF1qNXSFItGdXSUAsMjXaLSYWryqT0disgSYS+eymINZth89ZnNxiTanC5MA4tKvVimTKxaUI87d3kZcVOhWM4NDA6zdvw/xFCYhKYoFus+epuX0pALkrr93TfVHnjwzjXuwl7xOuno0BOfnsBQzVJNppVy3+DzkHGY8ve1oTUaSByFyO0GyW7sENzYpVoq4u7qY+v4PKRvNiuhQALGoVbN55dqQha5a4Ev8mrZGUfqETKb6tdVrMRl01FJZNKkcxNJUI3E+v/455vZWJr59FZtEUpaqGCsGDjY3+J//9f+EtVLDrbdy4solzn7n22rDLesStZSXTUOlikmiUg2QzKfZ+vQWmnAKY5uH+Z1NJUoYGBsjH0+ozjqJrpZu1O27D4jce0JH1UhBNvKDnbSfP6k2pLMfXEMXTuEzWMnoNDiH+7i1skC+XOH48DHlHugc6sc43EGumCe7c8C1//vnRJ6uKHK60+Oht71NrRUkeka6BWWdIPNNtKZlp1gmZTby6GAXrb+V4VOn2dwJsruxS197t9qYC2ButlnQmg2cmJ5kYKSbfl8L1lSOBx98QjkSw2k30dbXSWB0EKvHoaLp7BaHGnckDtxg0lEsZDFZrVRTBVZu3CG5F+LEpfPojw8oVb1ErWWjCfVsFLRVteGyW+0K6A+urPD4wQP6R8fomziOxmknKYreKtjRsjc3R2RhiaHWAHtra6Qpc/w7r2LwuKnGktz4q3+glpX3MDFw/hSd504qZ2WtUFbOxdD2Bi63He/IIMWQ9GVFVey0xNVd+J3vktXV0OoNmMXxUNFQ0dTUuCQbWqNWTymVJbyxTdvYEAWHCQk2FuJIK7EbZiMJXVk5HIKPlqh8cA270UqsVMM4PEDv1QtYPS50pSJZAWA//xSH16Gc2iafn6yAlWYBXcqKbNaJ6KOqI59I8eDePULhsIoGEvJaero0RgNjp07QNjwIVjsPFp/g9ThJLqyxOzOHSWtgOxjCHPDxrR9+H29vB2VjldDjObQ7IdXvGS7l6ejsItDVTSIUVr1aAuhoFManpVws4mjxYrBbKUnUXKlA8NFjMjv7tFicbO/tqj7C4dNT7KxvEtzZJlutkKpV6D8+zvDIMaWW/uAffsnW3g7jp48zfPYE/VOTlIoVsvEs+3sRPrh5g8u//V1aAl4CWj3Z249YuvElDiHorFY2Q2G6x8YZv3hJxeBiMFI06qgY9cw9mVfE/3BXn+iESZuriPfZnC6j10r8p6jYy8RXV4neuo8pGKeWK2Lsbaf11QuU2lsU4Ks1W3DYbWRzGTWm2qQOW+K5pDe3kGf36TJbt2YhlcPY6aVl4hiriSw6IVj9ftr8fvQGnZpfdfJ8Sw8DNSXw0BVLUCiTDgYJba4STkbVnNJ9/Bg6mw2Hxko2klDn2yUK5mSah599RmxzC7dWT0vAjaXVQUFABI2ZQqrIdjBMOJNg+o0rUMixd3tWReF6PB76v/cqRn8rN//mA7afLtLb1YLXYSG+v4tGYyRrsDJw+Qpt06eJaYoYDFVM5SzJ9XW0qSIuXzsGv5daTUtwYZ3owir6QpG2iWGMXidP15a5//AJl199g8XtXdbX14nu7eB3WLly+gQeMSjlc3gCAYqJFNsr64QjMTwtLXT0dFOtlkmFQqpT0uxrRdPXi6ujl0giw5+/90t24iGmz0wqF6Rd1iqaes+1KOGrJSOJUBa/xUR6dxOk9y+XVfuU4UuvqBja9ZUVOn0+ctEQse0NBTS1Dg4RL5eUG1ecHgc7u5hqGgVq5TVVJbgZPj6huiPjC2voSlUcJ8dx9bSRjEfZXVrGVCjS3eJXz4j0ra+vrxAs55m4elX1BBnMdqWQV5tXk5Z0NkEmFcPt8mDWGcmLe601wFY6wezcHNlQFG08g69cw5JJqI2siAZax0ZwSue1kJ35EnatQRHbhlKZrycxDM8AACAASURBVD79hL2dLc5ePE/H+AQ1q1Mda25li6VrX1LMpDEF3Ax89wr/zf/w36tagJ/+4EeMDo+p9SpOE1ptmdTSFvu3Hqu1jDgUuy6fxjvWX7ceJbKsffaFWhNYXDb83V3UtiOqm7XU4aFj+jj+sUFqkpUtaTTFCum1LbbuzFLYDarYc0erl+35R0QP9rFqdLS1tBIORzFYrZhbWsjpNCzHg/S+Ms3A5ARB6Ri8dhtjPIvGrmX8xHHMZiGkl9jeO6Bs1NN36iT9506r38vPTKmIxWojGo0ROggx0Nd36AypkxbNYNcLldXKW6Dye5RbrO6w0qg+VXHYiGgrk02TTMQoiutNwPRSheX5VSUobD82hK+7QymXDbkSVnFrVKEiHXt62ImGWFpZZvrUabUHUkk2Nb2az1QXokRhUqYQDLJ66y6VYIxAazvdU1PQ6lGd5bEPPmHn7n1FIre1d2D1uBU4m5EhxmUjSYmUxLutrlFI5/B6vBw/eZruyZPYBnqUGODjjz5lsCXAaEuApZl7OFucdEwM4ezvJFIqYvf6cHu8CugV0FbEaaplvVBUMby5YIT4xjZ7a+uqu1kcvFqbmZbebsz+AHkFbtbJRYNR7i+t2kOtri6zurrCxfNnaRUxl8I1BFmpu9nqwuW6E0LGy7oD8fld/ddYgJqSXu4GayZqvgbB5DPoZN8tlSUVdZ/cnbmvolylO1XIjdHREfo6uyBXYO7uPbaXVpg6fYreY6MUZB8nt5JJT6FYUJSJWWeQsjDlShdgOZFMEEkl6Ojtwyh1D7kCZjkPlSrJ3V3ufXVTxZhe/e4baB02ykYDeYnt1emRsyGCOLNQjJLQIEK7conozg5Ls7OYJJ0illQVJENTpwnFonzy6aesr60wOTrI2TdexT7UR1HOp0TGG61KjCfzj7ZUVsIWKaYuWQykLeKkqfczStxzKp6kLRCgv7ePa598TDaX5ge/9Rai2Bew3GLQk0nEMRuNh+Ly5+nCRtzdc9fncJ3ccNcIyP5cLY9C9o4SjE2gn3IwPk8wNmNBvw5UbFz3ZqD4ZdFs/74E48uO4YUChiZwuRlgPQrSfo3ENbk51YPQcGsIbqSixeoORhECCNi+vburCJfhsbG6uEnINSHu5L+mWNs6onpIzh9eEiF26/haRYlJRcQuolmDCAU1GrLZHDaLRWE79SbEw+MRYlkwSEnVkp+HZK6qBmqQuop4ez46UR2CRt2OSowgLKPs22T/ZhK3Xk0wE9m3iXGioMTP8nv52ppWHH4V1YGcjicI7wcpFPKMTRxT4qFUNl2PxlakqEaJmpSbRAjQlzmeX3IhFZcq3yfjkcDGikhvkNXPOxfr11w+q07hP0LKCh4rxJEcj1yjo8D6c297WLUk4/z2zo76KT2GIqJo8fno7O5WyQ3y/g6ndBsXiEcS+H0BsokkVqOJiuwnsmmFofzyvXeoaipcuHie3u4uJZAsyh7fYiFbKimi2CL7mESCv/7X/zsTbT102N1Edw7o6uohlElRdlkZv3KRglnPtc8/JylR/PkiRrNZRT2fOj1NV3evIu7Eqd7R3o7X41Egu9TzzMzcZm15WSWIBLf3GB8aweZwqHSrifNn6JsYRWc3s7SyRCh8oDA3IYWlYqg90KZcizabDY/Hq+65XE5c1GYVnyrnW8hYuefqpph61KTCk4WAKorUFSX8EoxQzr30TsoPi/QsSzej2aLGSkkdkXQRl8OpKncEL9AaxJdbo1gpYTJbuPbu+yoRQr7n7uwDfvwHf8DY+DiffvqJet4uXb6kHIxyG0iUtuDzQjDIT2Hg1GHVb3XyUstgsSmnsQg360mtVUxGodLrEZ9yz5aEVNfVxTdqtpNEIlmjyKJB3L6CeyiXXpMZRz2acr8/H8vcTEB807jVwNmb8fyXj4+HfIAc9aGD8TlC5lB4og79awKl/u6/yZh7dCyU72mIxOR5kudLar+EYJRYeCGj5X1k3SJd0F+fn5cQ+/Xn+VAUc+gwbrxnszCl+Xib1xYNMq/xOs1vo+KcDz9z/frKGPe8g7F+3/77EYyNNI7maN7m4zw61jz7rN/son/RtXnZuNVMmB69ni8iG5vP9dFjrf/br1bvHb0Hmo/lH3MPPX8P1kUy9bH8+aehcU0bx/ciglE9G2I2kmo6u42DYEitJ0eGhxTnJntCk16nxiDZx6l1zKE7tR6rWo/+luf0V02lh5KsF6QdfNPnbfxbM8GoPsu//K/+pDYzWycYxcFoNmiJhYL09PQoRYaStVFlY2UZf2sLZlGRi/79cEIW9aMcsEyB4jLZ3t5WH3JkZPiwg7ExET7vYFRv/lw+8rNFY52lr5/45y7C1xel/o/N5OA3EYzNts/ffKD51UiJb5qgn538fz6C8WUD9a8sEhssubKtF5WtX22wjSalcpaOwGQ6SyiWYH1rW3UYvvqt14klU2pBkC5l0RigksrQZrTSpjWzePMORQFnBVCXxYK/hWA1T9/0FPFambmlp5i1ZnbXd1RwjSiA5uYX6B8bZmr6FHanhWo2hbVYoFUmurUNth7MkghFcPh9DF46g87nUSBa8uk6T27dw+J1k65VcbS20js4xHsffcyj5WX+4z/9T/EOdKieRr1RzzvvvMPV8xdptTjQieo9meXRrTvEQiGlYO7t6yMYCiqnrcPtYj8Ro/v4OAPHxzFnytx//xqVbIHTr1zC3ubjYPYx8zdv1wl2t52aWaJKtXg62smIXV6vp2t4GIPBRCwUJRtLoK/A7tqG2owXhOizm9A7rITiUYI7e+SicexVvYrQkPi0lv4uOkcGVQeFVWtQ5Ec+GlGxmYlyUSmorW4vJ46dJNA1wM6tWZbmFpl99JjAUB8j504zd7BBa3cXHqeT9o52pfiUWJlKMY9GYmokXiafRS8uhmqN5c9ukNo7wGGxEylV6Ds3jXu4X3XfWEwmRHOazySUclzU87IBJVsGm5uKXqviciWqLr+0TnTmIbpoUgHbjqkxWgaGWbn3EI3GwNr8Il6rXV0j6ftMCXhssaIXsYJeI4kKavFSKZXUIq+YzZOKxFVs6/1bd8km0/zkD/8AXT7P4t37jI2P4Ozw8eG1D1nf3uCnv/cTXG0BLB1tClDW2uxUCxWS0SQrS6ucGj+GQ2Kdq1U+/H/+DoPVwtTlS1jFvVos8eTePeXO6Pe3MnPjc/JGLW/+zg/qsVyVGk/vP2JrbYccOj66fx/PcB/d40PoKyX84gRdXldk8YC/S3VQri4+VRuL3mNj9FyZptbhImvQqJiVB9e/Uu7JrtEhHjyY5fuXv00hk2VldVGBFplkHKfRyOTECfKhCJpcnlQ+w2f3bnPilQsMnjmFRmtAW9EQWlwjsnuAp8WrFOw5o5b+E+MqC95iMFMR8NpgVIvCYj7H/Jc32VndUDHTvaMjaNwOqk6zIs4FQNi5N6vcYW2tfgrZpAIIDkIx3N4WkuKWqVbYDoXwtLczNj1NKBbh3uwsP3r7bRUpYzYY0IvjpVLEYDYqclCXK5De3efx3btkEwm1cBW3mBB50hs0PDUl9ZTcuXUbp8lCe6sPfa2GTatjf3GBTDSK2agnlc3ibW+jbWqKssWoNoiyoMvu7bJ75x6VeAa7P6BiFvVOGxqdlsWnK6pHrW10GJPXg9lkRZMq8dlf/jnaZFi9h7ijFXFayTN67hSdfT3MfHGTndk5/GYr+mKJUqmo3Aunf/+n1GwutKUKyOLbYSVTyCriR4rXTeIGyBfQWk0UjBqSOlHolrFIpyg6SjsHbN2eRZPI1Ben0vXV147z2CBlo4laEbwaC8VkkkcP77J4awZzsYbD30rf+Bjd3T31RaxGsGN5hquYrDaKlMiWMix8coP0zj7mVi/L25tceeUqg/3DhJ4us7KwiK+1hfb+Xsx6Pfc/+ZRSJIHT4yVcK9J1cYr+05MUglHYiVFa3SUSj9E9fYqP732lwEHK0NHaxrlXX8U5dYxCpcTu3CKf/c3fkd/epc1oZqKvB00hj8duVwCDOLCtZrPayGS0OnJWB86hId5/cJ+C28vU1W+TK2uplmoU01n219ZZW17EYtHxvR98B6PDxMruOrpsHl0kTmJ5HY/JiNVupHdihPFLZwmHg2qc8OptOCoGTLkKRokAzqWwBlrUOsRpNJMIRlT/X+vYINFoGJvLpUj0WD5NYGwAndNJLVumcBBk+f4swa1tAl2d9J+cxNweICVpDhqdclLszTxg5859BrwtRKJRyg4zndPHcQoALh2R714jF05gsdsZvHgG73AfWM1UixX27j3k8cxtuge6OPbtS2CxUgzGuPv+p8QPInz3P/wX1JxW8rKhky4ms4m87OS0VXTlItZchYPZRXYeLdA/eQzniSE0Lpva1MnYIjWA9X7CKvtzy1TnHtHW1k5SyGiPi8D4WH3tFIqRufeE8PKqcrT4z0zgOjFOSWJ1dDKvl7Bp9WgzRfLBOHa9mdjuvkoTqHg8bD5+iNluo7U9gNvrxdLWQbFY5uH6Eq1dATSRBFszjxWJG4onVQzmd/7wR2jcZqqGKu5SFXOqrOaSklGF1RHe3uXxzAN0ErdWrmLS1AEfcUmevHwJd1+XimOVDs/wwzl8NQPGMqQKOVJUcPd3EejppqwR4CuvFtl2p0u5CEt7YTYjIT6fuc30pXN0TQzi7GpThJ5gqsHdCP/w/vtc+e7rdA90Y5dpKRwjtbuNXrp7s0WefHmX1paAIp0luk7j9xAuZnH7W1VU4+7SKqPdA9jcTuKavFJXi+vVKJNcsYhNNv/RBLEv75CZX1Eu6N1SDveFE7RePoPG5qAgxJBF3IEVDOUa1fUDUus7uAM+LO0t5LUV0lt7am1k9rnQtbbyeGdPxd77W1txOOz1GDkVYyRioZJah9ilGzSdI761y/rCAm3tXly97ap32uh0KRFALV9hYXaO0M4eZ85O47AYmf30OuH5JTotTgIDnfjPHgevE43TQyVR4O5XM3xx4wYjpyeYGB0i+nCR4l5YuaB737wCLjv3f/4BD29/RVu7m7YWBzXpZ9cYKemt9J27SGDqOAltBb1BnDNlKpEwukwZvc2lXKuVfJnF63fZu/uYFoMZu9+jnH63Z+/zdGMbd3snQ6fOcPv2V6T2d/FajLxx+RxW6YTc3VX9biaTRa1zo4kkDreTUxfOK0fY2sNHWEsaXD3deM9MEU0WCO2G+eDzzwhl43T0BDg7NorfalERaiVtTa0h8mkN2wu7dDkdFPb3sFIh4G8ll8ui9/vxBPyqw1LWNut37lCJx6nli/T3DxHOZvAN9xNOJdiXzj5/gFAkgs3jIiX9LkKOZApkNg9U97iht52xN69gaPMoJ6IxWyA1t0zo0SIWm52cWYtxoJOAdDVq9KTWDlRXj6u7E6PfxdrCYx4/usfo6ChDw2PUHC62wxG+ePhQ1VuMdPXQ4/Jhj6U5uHVLie/KPgeDl8+p2PyCIFPlGlv35qiGY3i1BnYkLUOnweSw0T55AvfwmNrTRe4/ZvnjLzHUqiRNFYJ+I+/cvs5IZy+XRk4wPTmFzu/C0uajVMizP/uUjZsPqCSzlAw6hl87T/eJMSUs0sZSzH3yuSJrdSJyNBqw5qsqmaHmddJ1YYqO6UmKIiiRGLqCRPfqKeyFqYiTT2tQqQlacXtXSsoVJsJHcdl1jQ3j7OtT8XjboX26Tk9ibWlh6+ECm5/cwSqf11Tk9d/9Lex6E08//1KttwQ0tHcEGPv2VWo2M1WbmYQkC1gsymEROQjT39N76IyqK4YbBONR4OwZ6CGOuTporxV7nIBmKgKwTgAKRq7UyIWCmveNZgs7cwssP1lSjlBrl594MadAeYmCs2r0iryWaM2SEIBGfb2zKhJncmJCpQ9pRLslkShKdSqgWAGriKNCYZUkY9KbMbq9VKWLrFIj9Mv32ZPe93IFc8CLyedma2tLzVHbwQMldGz1+SCSgkKVSCbFXjlP3mPD2BlQwrRULK3EeLZkDk9FAJ0KA6cm6Dt/mrzLSslmI1sq4tIZ0BZLGIolomsbOAU0jyfZmH1IOZ3B6bCrdeTmzjb5Somh01N0XLlIxmpRjpE6lFYH5eV5LFXLfPTBe5w5dZIWt1slMYkAUxzEFRWDXsccZL0mvzYnLCkcommzrWLhXkYwHgI5gos0uo3q3y8iIREvgtlo5tq1z6hUaly4eEl1IetMJhWrra/W1Ly38nCO7afLBDra8fZ14e1qA7OeggiNxF8pXenFIvqaBqvepLh4WYeIiLezpweDyUalVFWCEhEGaytllp88VsD1wLGxuojUZKIq+08BIEXriU45roTU1ZQKGMXBtLXF469ukQ1H1f5FEgLGp88SjMdVvODy06ecGh3n9KuXCBwfQeuwk0smMRtMSqiezWXxt7RicbioZvKUrUYyZp0S5FVKZeX2kTWtqPIFrH1w/z5ra8u89tpV/D6P6oq2m00KMMsmMxj1im5+3hF4SIA1046HCah1l6nmEFg9Cua9LCJVEVCi/H++0+rX4S3NoGUD/GwQjHIf/lMTjL8O4GwGsJ93rzSwtWfgdvNn+xVwVki8Q3pWjV+HRqbGQyHg9d7+PvFEksFh6VOWWEUJkT8kIY9E7zWIfHmf5+JRK2WMQnaLmFVScBSpk1OR0HKfNNzz9Si7Q5ewcIdyreS/5xyMDWfIIcF4xC2ixlaxRotzX8QMksQsxFC+oLpupRs2Xy0qESKSbiWiBUTkJ6OKTrnlhdifn31MKpHgzJkzGC3muvPNYFAYqKZawyAdvaq3TcbZ3+QOanyNEDh10qo50q6BXzYS2RrEYgMcrwlGeoiryvkQIkDGw8Y886J7Rq6tCAXTmSzJZJKZe/fo6u7C6XRjtVlVx584ZcTplkplcDgc6tJLv24iluDDd97D7/Gq9XsyEccf8NdTTFq9iiCTNK2J8XFslvpzLhVNchzJeIwbn1xj/t59rpw4rWpFKumcqgBZ293F3O7j5KuXMXjd7IcjROMJguGI6hqemjpNINCO2WRWa/yVpad0tberHrJ8Kqkc+fu7O4owtJqtrD9dYXNtU+35HK0t7KXi9TVkR4DVjVW6e7uZFJGdhC7li4oclnuzAcQLwSvnUuIJ5fgb+HOjh0xIJbm88mepv1hdXVNu/rGxceWcl6ja+g1QY3d3j7m5OVUVceb0GbVX3d/eIRwK0dvfr1IfZL7Kl+tEps1q486NL0nHEipt4NoX1/mDn/2MsYkJvvryBgtLC6qLUUw9TqddJfPIa4ogo6TeV3SQOrL5nLpu4gTN5vIK828QD/U0wmpdFCLYitGojlniFetAfON/deKq/vjVI1LVuNc8th6OF8/u1Wfn8teZYr6++48Qby8e6+S5ejHe3vz1R4mlX/cUHiUpm7++0aMpBKNaZ1QrqoOxpaVFRTnXxzRJqZSUojr38bLHvhGF2lgTNpOH33SenhGKz9e+1afBZ664ZyRjnRj9/4tgbL5mze/fPB/WOZ2Xx3QfJYhfdP2OXrfGnNaYR44exwvHuibi7MXv8eKrdfRzNX+2l/FCR9//Gfeksk1U9LB6qprI5eY5Wz1fTaxxIyJVjfU6HTnpxLZZiURjSvA9NDSoBMgydomDsVgoUJbob6lKOzw5DYKx7io+TAMVUdjX905DyPKrUeZHScSjx9c8x3z9+6MEo1TVyMKwt6dbgcH1iNQKayvLBA4JRtnoNByMav0m6j/VRSGFk+vqYHt7exWwJy6PZyPUsw5GRS9+HUlRP9HPFjbNBGM9M7Z+hp4peBpff/SCvGjwqBORDZXUsxP3TQu0+sPwjPFv3AiN12+879HB4ahb8tcNZkdf9+jX/7pF5Itev3Hhm7+3PmDJTqKupnG7PeTyBbUgSojVX2tAbzIrZfOHH1/jd3/v90ils8qF4wm0kCtkqGWytGiNaKIp1SNWSWYUsSDKIgE4DwoZxi6fp2DSs76zi98d4NqH1wjuHdDZ2c3V177FfiTI2OQYdrsA6XHaLSacpRK7sw/ZuP9QxVPKYqZralw5oTR5KW3uVUSV1utkZ38bU7ufQHcvH33wCR+9/xFv//j3mJwcUxGKepuZv/v7v+O1i1cIuLyQyiqWWjLyY6kEZqcDh9tN6iBIKZ5S7xXMptC0eRRJKkDTwfwKhgp09HWrheHBw3n2Hy+qeMNKPqtAN4n1NLtdRAsFDG4XF773PaxOF3fuzqh4wvPnLqioWa3BqNTrJrcVnSxUYwl2FleYv/1AdVrshsMUrQb0nT5MPo8ChbrdPrSRJPuL9Z6mmtFAQaMlms5isTqZPH6aMyfPsDi/yBd3bjN15RKTVy6wn0uysbvFjc8+I5fP8pPff5tAqw9tqUiLw65cabmcbP50OHRaDh4vsnV3VkXtbBeLDF+9QtfkhFJHCChaTaXRGHWszc8qNbquVEFT1jF8Urrz7KQSUSyFAoWVTTa+vEO71U7MWEU33EXv6Wm0pRr76zt8+g/v0eFuAYeRmstBqqJj/Mwp+kYHqUj7SCGPpQrpSJSnT+ZV1NbJ6Wm0gXY++PO/UqRtq8fN1NAI0aV1+vr7cHS38cFH72CxS9dPBH9fD9Pf/w4pPWRlEVXVk4ymWFxY4uKp0zh1WsLbWyw/mWN88rjqQhIVr8Hp4M5nn/L09l1ekdgrie5ocauNxezMDOloAk1Ni9XpZjkYYj4c5Ht/+DZnzp9Fk0jgMttIfnmbpfklRk+dxt3Tw91r11T0ZldvLwNnTmAd6qRkN6p+vaXZR7Q4PLQN9PHlhx/hLmno9LUy92gWjURoZDK0e330DI+wde8BFqed9vNniCSCWLvbVA+iSWKgKhoVW5TNpNCZjFy7/hlTU6cUODF/5wFdLQHVx9Da2YGl1UM6FuGr999HUygTicSQZeebP/kRrSP95MWNLmSV9Nds7yonrqPNV+8hsVhF5kk+FlcgiBCN4tgNRqLkRbm6vcOPf/w2VpP5UAmuUQCsYGRCZJuLFUWUbi8sks9liSWi1CR+r1zCYXcwefES+rz0EHxGxe/i3JkzuOwOCusbPL7+Gdp8HpsQVJUSncNDeCcF3PaqTgtZxOkScR68+z6WZInxy1dV/Mr8rVsUKjW8PT30XLlAUFfm3twT0sE4l4dPsvDVTTq9dlpdLjV86q1W1SHUMz6qIqiW5+Ypx+J0uL1E9/dJJGP0n5rCOjmJ0eqkuB8jtLmFy+/D1O5RPYPiSN5fWCK4ukGgtwvfeD8Zp0HFTbkqWkyZEuHbs8x9dF1Fw5hcdsbf+hblLh+FNg8ppTTX4yzpSWzsSLsZxYMoczdn2AjuK7f0YE8fZqNJLRj0Rp26Zq02B1UjuLv9WM1GRSRXXA7WFhcZGZ3Alqtw/91PKCRSGG0W7J2t9E9PEQkfUMzlcOvMJENRbGM92PvbMeiN1EJp9j/+QjkxemXT1epiNxZlf/9A9CSc/9brlAJ+8uJiefdDntz4Aks2T4/bxVhPD9VClkCLV4lPtrc2leK5WCqSLJfJ6PWMXr7ErbVNVtNZLrz5fdyBLrY3dwlt7WI36BnoacfhMNLZGcBgM1IzGyhG4kSfrvDo0+usPplDb9LQOdqvVKgSzbP1dBVHXouvYsaUFSd7UYHIli6fcm+MTR6nls2z9HhO9aZkUxK5Zadq0LGTiTP9gzdo6eykJG7Hx3M8vntHxUprDAbahwY5cfkyFq9XRQyTTKONxIguLLK/vILN7SEtZgK7gZHpU7h8PtLb+0R3g8oN6ehow+i0iY2lHrs7t0h0bxuDzUDP+ZM4OjsJPnrK3Oe3aTE76Zo8hndkAHxuqqJ+1uvIKci0jKVWxhBJs/zZLbKrewR6umg9f1x1ryrS3WinksmAw0w1V2J/YZlieJeOgT7MgwPU9MZ6PLpci6197v/VL/DV9MSiMQxDnZz/6e8pICVXzGF12lQ3497yOgv3ZlVUM8WyUmuK423+8UPmFuYZGBykkMvj8raQKdU4KGY4dnGKHn8b1f0I1UKJjUSSDz54n9/+2e8TGOwim0/jTOXR74RVB5S+rRXKZdUpu/ToCdpcSXVtiktHbzSqrtjRS+fRSN+vy8baw8c8/ei6Ihg1+SLWFrfqR9V67Uy/chmD3VZ3NAnosbLO6pf30MRz2Ds6+OL+DBOT42AzYPS7GTk1Rb5QYfXJCtc++VQ5sk5Nn1Ixccp57KpHuuoiGWZ/eY2yRMZKmoJZx8jVczj7uhWwUMuXuHvtOpVUjtOnT2PpaScvXdUmAzqNDlO5ijaRIvZkgdLWLgRjOA0WViMhLBNDdLxyDovHRylfpOKyKOFRYueA4I0HxOfXMHns9F6cou3UGDqtAU06p0QpwXSaGxJPbjTiD7TS09tbdwDrZL0sFqWKcrE4RTKUKbI3/5SHX33F1MQIgemT1AyS1ytWJ2Wz4dHtu8pVN/XaJVo6/WTWt9m99whXoYbRbsY9PkCu3UvN7aGYFLfNQyL7QUZPjtMeaCG7toNNY8Tm86Hr9ilQPPt0iw/+9m9Ip8P84Mc/pMVsIrq5j97qxjkwjKbFrVw6hlqF+OYqocWnaq7q6O/HMzJAOV9h7e4j9u4/UcSbv68Dd383N+/eRmeysbp1wFs/fpvZ2XvMXL9Gf3srJ0cHqWYS5BNxFRfV1dNLvlimWK3iawvg72xn7emCGist+Sq2znZcJ46xtLhBJVlkZW2VcDrGxavn8JtNdNrseFu9bB7sYm314nR3szS7Qj4YpNvlxO/xkIjH2N/bVa4uT083w6+9Si0RJ7a2RjESVetbbbas3PTagAff8VG11tDa7ZTSaUVSybNZTufYWVhmb34FY1VL4NgI/a9epOwzqyj94l6I9fc+R78bUxFurafGabs6jcZmIbqxy6NffqoqDpy9nXQMdROPh1jfkPhdv+pZ30ummN/cxtLq58zZs3R5W1XHXX5ti7m/f0cBxBFjjd6LZ+g9dUK0JWjzFWY++BRjIkur1sf1sQAAIABJREFU3kw6FFJx2NF0gv5XXqHt5JQC9jJbuxzMPCa0t8dqfJ+Pd+YYPX+Kyb5hSvtRLpyexj7cTc6kU2uZ7FaQxRt3ycWSCvDrO38Se6BFAV0SiRn+aoble/dV92/32Ah7y6skw1HlGOmcOoZ7YpiSzaAiysX5bJI5TMgXvYn48jo3//aXtNlt+OxWQju7CuS0OJ1q/k6Wi3QO9OPq6ULX1U4tmyW1tc/ezBOSkQTasV6GpyaV+Gn33gM2Zh7gslhwt3gxSneqvwX7QC9Fi8SUGwklUkSCYYa6+xSw1IgHa44VerbPfaZgl322+H3q1KK2XguhfNA1RTBarCZKuYyKCrXojYTX1pm//5Djp87S0tqq3B6JcgG9xYzTbCO0vaccGFnpqrVZVCS+Qadn/v4sdpuVzo4O/l/a3jNG7jtP8/tUzlUdqnPOiWzmLFKksjSa2Z2NZ3t9Z59h+ODzwuc7L2DAsAG/MuCXBmy/Wd+u197dm9udm5kdhZFmKFHMOTXZuZudY3VXzsn4fqtLLPVQmr2F3UKDFLu66v///X/xeb7P85jyRgqZkurCaDWSyacgl8KWz2pRlNpA5GVukEJAK9npWZa+uqZnff+hAay1Xn716S9YmV9QsLmptUXPCD3OWt1L7maSmj++mE8Qs1uo7+wkGAiSXtvGl8xzoKGJWHCXzoNDDF48R9xtJyGFFWZzKXZBchg3Ajz57DJ1BjM1Vpu6BQgp7aly4/a42N3ZVcLT391F8+9+SNIpKgIpgTYoEGyX4pFCnlA4yI3rV+nr7aG9pUnxi3g8hlvGW6Fkvfiy4n9PnfF1TlEZJXxpKyZJbd/M9Xt5Et8PRun7CmEs65HFyurSKp9+/CkXX3+D3v4+JfckWkCKsopSuCZ5b5iIzczyyy8vU9/bwcjxI1i8Lp1LrS5nSSGSzWOTanSx4TZZCO4ECYWCNDS3gNWu9y8FbwY50+jeMI5ZLFaLeTJilWa3YRAr3T1nBlFCyy3LvtKQzeAxSYZwnN25eV3X/B5vyeLP56Otr4+lrQ0++vgTXj97geOvncVeLarpDEXJODcYePrwAfOryxw5foLO4RG1BBS1sBRwSl8X20kpYDZaJK7FqEVoyytL3LxxnXQyzpuXzlNfW43ZUNSiuGQsidVk+zo/8esW36eQq4CL9lKmZGHbA8IrARNREOyp3hSkLEnGvkaE9xOM30XS7Mdhyq8tg6Dy829zy/r7YDz/PsqJV80vlWBs5bV+G5D7jWvSvMNStX+JSJC5ofQusu8RoHJLVBTBoBIkahkpriWintpr0P2YlF7PHiEorjeaBSWFbZk0DqeTSDjMxvo6HW1tWjArY1VcmV7ifqWcU6nKkHEo71UG5SttA0tkZBlPLO2HlIQzGEgbRACcQmJePTYnDslGjcVxOZ3kxFbObCSaTZIVNx6Hjd1ohJnZeXa2djDnijTX+FlfWCafKhXt54sF6poaae1oo66hQfFPyW2UyyyJNX6zeufrZ6MNXYlBvswHK2GOlTaHZbGGitV07pP1RshZUeDJM3qVwqv8WfJJ0Vicmvp6tnd3+fLzz7l06RIdnV0Eg0G9D1FBipBkZXlVi9gkn1CiOhYXFvn8o0/pbWvH63SysbZOT28PY5PjdA/2UeWv5fGTJ9TV13Pi+LGSBbgW/2W5fOULVZafOXachqoaWqrrNPbG4qkqRTA5rFhlXyjkscGEw1vN/du3Nb7p1OnTmmMr84eo9GamJmltblIRgAhkPG6nKl5l+ysZ22tzC1y9co1oMslONMLzuRkMDiu9IwNaqHLw4AgHDoyoMrzRX6+Zh0KoCoEpakPN1bQ7lDwWokb6jQwJIZVk3goHd7HZrLhdpXZ5+vgxd+7c4ciRI5rRKGSdYsYUmRif4PqNG7oGv//BByRiMW5evc783BwffPAB/XJWlczLTEr3cLJuZxPyDJwszr9gZX2FY6dP6TOQde3h44csryxrxvDw8BA1VVWqxI3HJNCnZAUu2kPNCRXrVptYt6Z0zM3Nz/Po0SNVkA8PDdHS1KRtEItFFceXKNFSecy+r5JEuDQeSy952XW1UuoleSL9tZzXV7ZEfhVuvV8k9JvnvJIzUjk7b7+irZIb2E8yftucWznHv2puLBOMYkEsBKPcuBCMQsLL89B5Too6/54EY3lslsnscvHFq0jHyvap/Hn5Pr8plKzcz7xawVh6bP+wDMZyO1TOtfufX/kZlwnA30QwvpzbS8RaJcfyqv5Suabtf56Va+DX81wFaV2+7m/2kVd9Sunf9u/pKv/t23/rmz/5BsFo0BKGb6jKKwm8yrYov0s5mrBMMMYSSZ27ItGYYnM93V1apGUW0ZhkbUuUCEVSEueztwbIe8m4F9c6mc8V76tolzLpuZ883H+/+9t3/97o6+KC/+V//C+KD588xWiyqIKxTDB2doiCUaancgbjNHW11Zq9UYomKMmoZeehTPlexcfC4gtd1FpbW4jH42qZV/rap2AsR2tX+N6XLrp86KrIX9yzBfjaUX+P8a3shN/1wKVBy+9bWVXxXR2jTDC+8jBYvqMK2fXLB/L/rYLx79t5K19XHtD7urcepCQaKBaNaFixZGNZbHZsDgfBSIxsQWwas9y8d5933v8eDrdH7SCkZE2sUGU6bZCQ40RS7VtcNhtej0cr1mTRDqcS1DQ3kTUaWV5bZ3Nrl8nxKRYXlvjgg+/R3dtLOBHF3+AnGNxmbvwpfY0NnOztIbq0rKqa/FYYr8VO1mognJDA56JaAbQdO8pKYJ1Hyy/UnkgszyYePuf/+t//lNGuHn7r7Tfxd7ZotfzPfvQjTh0+Qr2vVm2i5IAt9WdGUcyJx38iidlkxRhPqUqtaIaU107SYcaWA0feqPZ0YvEgNo7sRjBGxILMxua9x7C0oSBsVCoIaqtp6u/FWV8HbidPxsYYm5jg8KHDWr0khyqxjEimI1isZtKhGI+/vEFmN0pjtV/zaUbePI93oFOJxkw6g8dgY2dynoWvrmEIhXWT4fPXE0nnmFxaZi0UpqarA1dDPcFMisFDo4weP65AhNhW2kwGGlqbeDT2hAMD/Vw6eVotN2eej/H06QN6h3o4evQQ2VCMteu3SYVi9Fy6iKG5nrwQRZkiwRerzD94TH97G4ur88SjYbWClA3a0YsXSXodPLp/H3syRXWuSH5zmyrZCFU5KHbU09EzgLelnVBgl5/91d9Qa3XS1tWmVbMbu1F6jx2mbahLM8Cs6QxsRdh89JzpsXEKdhs1fT0Y/DVMLC7xzve/z4OH91gen8Qby3KovZt8Os1OJKj5YyaHnZreDhpEfeN1qP2qz+IiEUly9fpNBto76O/s4KuP/o7t7U1ee+Oiqk+LFosqBT776c9YeDrG2YMHCG9ssLu1zY7kcqaS1NbUEpVDSE0N7q4OqK9VS7/vvfk2rkiM1Wt3sQfC+Pp6sI4OkDHDxLPn2PNGmmrrcYsVqMtM3mEhnRAl7QPSuxHa2tvo6O/h4ZP79HV1UWN3kgnsEppfxm+2kw3H1ZLL4fPR+fYliqYsxrZGDG4HhWiCQjqHpbaaZDKqGRK3rl/n5PAo689nWH46RTEuujY4dO40DUN9WqE+d+sms2PjxGMJTl04T7tYfElOpdj/yYKezPLg81+xMDvD2bffoKmvi3AsgruumqwcWqTK2mzR/IXwbpj/58//bzKJNL/9/R/Q2dWF2WojJRUzdpNmV8l8UWWWivq8WjnJAT6TKK0JkqUiAePuqmqtjpfDUNxhoUqqAwO7LNy5y/azcfySqyQKYKnIcVhpGBmm9sAwWSFsHDYs+RTx2TlCT2apcfn0WW3Nr2LKGdiOxTn0h7/FMxL8r//6/6SQzHG4a4jhwQHcVS6tLhUCQ1Se/ro6nC63HmSlLexmk2bACIEt1obm6iq1dzamCqw9nuDp7bt0DfRy8PXTauWZjSeYvHGXhafj9I8O033uKDGfaIBR9aIlnCL+fJaZG3cpSGajx8HIe5fI1Pso1lWTEKAvBfHFLW5/8kvc+Rz1dhepWIq7k8/Yjsd4+/VLCq5JcLvFYiInuRaZvFog9548hP/gINLoCZ9TgfO+/iHyazvc//RLHJj12Xjbmhg4dwKL24ZBwuDHXxC99ZRcjYO1fEyz2qpyRkKzy2rzI4qa9iOHCQZ3lIh9NDdN4+AgvSfPk0jl+Mmf/wXFUJhmaSvZE1AkkYjS0iYkUpJHjx+TFnszqRa2myg6rdjr6pgPh5nfCdJ18BD+plZ2AkFa6htV5WoxQlpUXWKzGY9y9rXX6GtuxSfm0Ik0iZ1tovEQoVSUuaUXbGxusLW0RqPNx8GWXqwZ+f0sHiGtap3MSVGKkNSRmCrMRjp6SAcjJKJxtsJBwuTw9bSR1WcgvkkGoukYzmoXgdAu2VyBC2cv4PfUEN3aIRuO0FZbjdMET58+oaO/n1AqwVYszOiZk7QdHMbgsCthpj5M8aSqLwyZrFr2zM5MK5goh8O6/m4G+geYuv2Y5bEp6qr9BI05Dlw4S8foCIY9CychJyWbUDKJdsYmWLjzmJq0qIFtFPwezVMV67W2mjoFBfzdnSTjCRaeTRCL7VLd2crA62eIxRJkoknN2xNXgpt3btLg9Kp1r4Durb19PPzqhlomNkufD0cUVBLwyCnqhFyGmsZ6JWzvP7ivZIoozP3VNVgcTlaDERzNdZx75wJ1viod21IRvBzY5t/+7d9w6e23OfLaGVLhAIGxCaJTLzD4q2g6fIDqmlqwOSAUQSoUxIb92f0HuBwuug6PYqurYW56nGg2RWtdPVsTs6Q3d+hobqW6vZmUFbVgSyeTrC8u0iGFKO3tzNy4xdLDZ7izoli2MTc7T19XBxkpV/Y6OPX9D7DYnXzxd7/g/vU7+L1VHD15VHMoHTUues8dxeh1YI8XWPvVTbbH5zUbqOBzcPDdi9jbW4gvr5JJZnl49TpL8wvUVtUoeLApBUnd7XjVkrZAZnWDJ19dxZZJ4ysYMadypDIF4mLzd3CQpoMHySfi4HerLe/K5CxLX9zFEc6wk4kx/O4FWk8eVKI3vRPEUeUlL7mebi8ZyV7JZfHWVBNNxrTIQw4WUv5nTGexZcR+1MjW3CIzN2/T5vFoJlfCYdZs2mKuQH1PNxPPn6tioO/iCQx+N850HmMwQejBGC+eT2i2cf3JI7SLG0E8za0rN2hraaOro4W7t67jNVk4dOIkBqeDYLFkZ22NZ7CajTy68SXJ0C7Dff1UiyWy5JtabKTlLFEoYI8nWbt+l9UHj9WRwtPbzrEffgBOF8HlDQKzi8RDYXpGBzHW+Hh09z6B9R2S0Synzl3kF599Qia2S1dLPW+eP8P9q1fIxqPUVFXTPTCoKka706VFLkaxWl+YY2lyQl0umvt7SdVU8fzROLasSdVZG1urHBodwlvI4y1CfWsDgViYloF+6o+eJByMcfuzz2mu8jEyOMzs4ydsbm1qxICjykdLW7uOH4/NQWwnSJ3Tw/Pb9zQzLuw0cvTDd3A21VG0WNUJRFRExqRky7qJzi8wPzGlhENnTx/urjZy9W7ShjyJ9W2WP7+JYWlbVU9iKdp89rC6EkzcvMfUZzcUfN01ytpZwGIs4rRKNp1YdzuJFoq4Gho5eelNOvr6yScSWsxnjMa4+eOfaiWsodZLx7FRGnq71eXEkC0QWV7XfuTIFlicmFAVQn1TEw2HD5L3iO2WQUmm+MYuj2/f5v7UM3bMWf75v/xvqPFUK1ntFAVEnZeNRASfy0eVwUZuJ0pe9gguO4YaN8liVm19JUPXsBtm9d4DzUyXvFJjlYvszg7J9R3sLjfm9hZw29SVREiV6sYGzSsWMiabSLI9Pku1FEmFdph8/gxDJk+z1avKbMnazjqtHHv7Iu6WRjZ2A9RJvqzTqdZ8joZm3beZ9rLg2N4ivx1g6slTLcrwNTbSd/oUNsnYddhYjUYIbG7T29pRAlMlB2lPCVEGj15NMBbVUl6sOrWyXTF8yV8sKHCtAHU2rZELW9OzPL5xW3Mzu3v7aTl+grwhS6yYw+4VBVlCLesKBiOiWUibxEWlpNIhkWFueorBwT48Dq+SNYovmMUgNYORrGYD20T5li7oc8zGM3gcHs0pW302ht3nwd7ZwEoixJXLX2AzmBkZGKS1tZVcOkOtwVbKzBZVh91KVFxOzCZqWlt48WKRB19dZ+HxGOdGRqj2yZrTTeuBITIOB3HZ54kCwpjFJ44QqwEWr93BtBumwe1mbXWZaCpK/8EhtS18IXbBBiMdB0dxHDtKzOPUNhe785LowqA4hN1h1SxGySK/9PoFMqmEqhXLOVWaQ6lAUkl1oOTSNyrIy8qgkiXcngnjtx7P9xf3SjZXqgiRZIpffPILjh0+xuHRQ5isdlLJpJK+mUSCtNgNGksFnkQiWuRo8zrpPjSKxWkjKUoom5XCnsWVyWAmnUjhdbgI7YQI7uwqwShEnlFIAVG7auaZ2Dwa1G7XYDWTEuLZaNZCFcleE8KoYDaQN0vwcR6DZF6Kk400SzjK5J175GMJctkcyWyGkQuvaZbYX/ybv+K93/8DteUmnSIyNc307btYjQZi+Swpp42+E8do6hYbYwsGOX9Lrmg8gVPOE1Yru+GwFjmKbbUw7IGtLX7647/h4mtnaWtuIJOOK2FV460hFc+ig2MvAfNr3KXC0rOSximp20ouXN/ASPb+R4BgtfkrE4zlFwkfpLjWHnr1CnDyVQ//VUCbdsPvIJf+oQTjt71nJZn3KqKzcv75NoLxG9e8pxZ8SSTsEVpFAfgFHzSwtb2tOVBdXd2YhDBWtyyx5Sy1UhmTKn+eFHlU/puAxZoPZywpdG/duIHFYOL0iRNaCFlTW0NW3k8l3qISKn3LGJV5zSDSwr0i+hJ4XBISlMUFZXGCkEMCokpv2AyF+PlHH1Ht9vHh+x9oFnMqFtMC11Q6pfNLVooMbWbC8Ri37t5hcytAXU0tDpMNS7bATcGsJPvaYsYg3zaLFv399u/+jjr0CDGrZ2sZt/9AgrGsqC47u70E8su2qC9DR2UaE3WwnLm2t7fp6ur6mmB8CXDvRwZlSIkDnZWNjQ3u37+vTgeCYT1/9pybN25o0ZoQKg/uP+T06dOcOXOmlHUIhDa3WZiaob6qllgkqurPodGDePy1FCQrfWaaX/7qMr/3+79HMBAgHNjV1yysLnPyzEnaW1s1RsEkWJ0UFRrNapUrtt3mmirtY5urmwSDEcZFFTg8rOo9qX0Ri9xcPsPU1ARNTfV6fn308L66KZmKBrZXN+jr6aX/8DGuffwpN27d4czZcwweGOHO/fvcuXdbSec3L13itbfexGE0aNyGEIlCgmoxksNRWlOyJUWhKn/25gaxzZ2amOD+/Xu0trRo28jrd3d39fVCPEm7i0pbx4FYdu/u6t6yu7dHxQ5iMTszMUk4HObI0aPavyPxGNX19aSFyJSc2ExO14Q7t+/gravh+JlTOjeJbboUU8YjYX70b/5a1ZOnT52ku6uLZFwEIGbF42OJOAWFwQ3q2iVfoqR8cP+BZkX6fF7W11bx19Ry/tw5qmuqKeSzJFNhVdLquN1TXJXnAVXWvkKhp6/9BxCMryLBv4202ptVXkkwyueXrTvL89jfl2B8VfxZ5TxbVgQLwSh9Qm5zeXlJyUX5VsVrmWCUv39HTYFcp7yPfGaZgC2rjivn8Mp7qCS6Kkmg0lxXSQNX5hLvcTR7tqml3yvtc2R1LK+Nle+3n2CqnDvK+9jKa678+X7yqTzPfxfBWJnFW1a1y+9925yle7Q92++vl+y9/Vrlmvaq9e3luvBNq9zSZ716S1fZ7pWf960bwFf84BsEYymd+JUEY+UeovL6RcEobSjPzigOXbGYFliIA40IPYRglJ+rNbfGNUkfNakgQTJ1xS5brLPLjipyVrJZS/PSy/FRWqb2P//K26l0YviufY2OXclgfCgZjBYb/+K//mMlGEM7AZW1S+irloAUc8xOT+GvqdIqUtlgS18WWbjMcmL1IQubXLgQjDU1NdTV+UsS6687fYlg1C1buQpqz/P25UajVGlU6jh7N733WnmNEJllWXH5d8pewJUTUeUDkr8LU6uU6F61WrlByx24tHCX8hdeNmwpr1AmgPIGqXQNe5PtPl/nlxNCqbKoVNm1J5He58H8cpNVqiySiaryQZWvq/xQ91fB7Z9kyoOtslPsP9TqPUhFLUW10NrYkApXn1bIipLRIn7gJitTcwssb2wyMHIQX41f81wkI8El1ZCFvErnV9ZWWF1ZwmqxaNWMLFAryys47C6aGpp0AX7w6DGBYIjtwA719Q0MjxxU4EUIxrOvncFiNrC5vECN3UK/EGXLyzz86irVZjutNfVsLK8Q2NlW7X1tazPDl84zsTTHkxfztPT2cuzQCTZfrPPRX/4YQzLJ6EAPh04fw1FbxZ/92Z8x1N5Fo2TsSf6D3UawmKFrdBhvTQ3zzyfwu7w0NTVpLkveYsTV1qxWR8ZoGlMyTzIaxVDlxFLn1awzyZLLGGH88jXykyv4amvYCu5S39VG79FDGCWX0WpWAkVz3cx2wutbLD55rofotFX81DP09/SzNjWvYJnLZCMp9zfUh3+0n4LHof3elM6TXNpg+cp1jNs7agtj8VazsrXFRjpFwFDE0tbEUjTEzOoK/rp6DgwfIBGKcvTgAY4fP4wMZMk1vHfzJjUmG+eGR4mvrfHs6UPq2uoZOXFYD4Qbj59qnk33hfPkPR4F8swFExtjM0xcu8mRoUFyhbRmmjkcNl4sLdFz5iQpt13tbJxiw5NK4kpnKG4HKdrNbGST9A8dpGXkICmXnV998im5cIxTJ4/T2NlFXAA0nwuDx0JBQBNZ+ObXWbvzhK2FFSKFPJ6eTlZyadpGRhg6cpiCzcgXn3/OzI17NFtcNNrcmI1Gnk4+59R7b3L4rQtkXDZSko1pNJGKJXHYXGxuBDSzqLepiUf3brGyucqbP/iQ9p4ekuE4E3cfcftXX1Bls+C0W0jGIngw8f6lN8gmEqxvbqjNWduxIzQeHeX+zBRjE5N8/+KbRMcm2bh5D78QEx0ttLx/iWK1h0ePHtLmq6e1oUW9h0wuG6FYiOD2DoGFFdZnXqiVx5nf/wHL67O6QWmtayS/E2L86i1anT61qDLLIiQbZZ+H2eAWPScO0X/sqM5nhVSaRC5NPJ3EU+Xh6YNH9LW247O62FnbopDJEcukqRHL3M5WilJZHAwQXN/W1158912MDXXkTAU99CfCUTxGK0tT02xvbNAvVftVXlLhiAKfJpeDvM2iRF8yniQSCPHzf/sT5iZmOH3mDO98/0P8PV2E4lGKDrOqiYuFnIJmQqxY1GI3r2BoMhzR3BnJVJVJVqxAzHYHOamuS2fJb++wfOMWO8/G6XB5MUiegdHIuhQnDA5Qd+YUObu1NG4dJvJi4/TlDQ09tno9sB3DFs7hc1bR9PoZnhLnR59/isHhoL6xWXNlhYQJ7wZxWW1KuNhMVrX+kewxyZvVXI0DQ5x/4wI2t4NIPKJ6AhcmosubzD8bp9ZfjauumlA0Qn9XN7lglOj2DtUNfmjxkyim1E7SKfao2yEsiQybT8eJJWJUtbfgPzSs6jw8HrIS12d0kNqMcOuzz/F7nWSjcdxuH3mvkx9/8nMO9g9z/uw5fC4HmVxa1RbOeJrg0gKGag/2lkaS5Mj73SzubHLg6FHM0QybUy+YezKOyWKl9+hBGof6tFJY1oOdG4/YuXqPjBXCFlFK2NUu16k8m0FJKrGPzBeLtAz0Yu1o5NrsNPW9kkvl5fYXX3JkYIDRoQGigW2d48U6dycaJZMv0NDcSndvnxLIqVSEeCoMNgs5i4np5UU6+/uo9dfhcnmJR+O6dsTiSTYDAeYXF1hdWaO5po5/8od/SJPXS1YA4WQCh9jkSr6P9OtUirEnY4w9eKKqjEw6qwrd5v5urH6vKsfFXs+QFWB+i83JebXVNBYN1DY1cuytN7B5XbyYWVArxp6Dgzgbq8g75aAXJbwdZHniBZvjc2zNLmI1GOjsauXQsYNqfS0Au+S+hkNhfPV1CsAmyCFh72IrmNwI8PDylzjMFroGe9mMhXDZXewGQ/ga6untH2DjyYSS/+vbm9QNdDNy4ggNTU1E1reELcUs955O4igWCaytsTm/SG3OTD6eJmM3kTMbNWfT63CzvrVF39FRipkc888mMSWTOBtraD9xiIXJGRJbuxx5700cXU2kvBa1UhbbQYPZBpE4jz6/QjGewmU2kwlFGRwewdJQBy4rWUMWg8uG0euFYJiUWCdHomxtbdLS2c1WMMpOOEi1zw07IRp9VTonTMzNsbS6zlsX39JMpYKpwMrkJIn1DYqSu3ZgmLqmJiwedynnwulUx4QHN2+pM8aJSxdVGX3nzi2Wtzd59/WL7M4uEVpZ59Dp01jqq7B4RPUHY1eusvB8kpMnT9By9AhLE89ZnZmjGMsQCkj+5SYjPV1k8xmKTjPH3nsTa02tEoxrUwsYkhl6ersIpiM42/2c/q33dI60xfIUxhdYuyfkQgB/RxPNRw6y+mKOfCpLUexvNzZIiw1SYJuBkRGWgjscPH1KD+7pSByPzcLK2iJWYdF3wgSnF3Hb3KScDmqPHlBg9tmTx1T1tnHo/Dmi4SjzX90ntbpDwWll4PxJPG0NrI5PE1pYYeTQQSytrWRNFswORwkYs1kIJ+PYPJJXmdOjjJjoifLPWTCxNb/E5O071JhMmvsrjhNCukhWjWSU3n/4QE8Zg2+cUYW2I1ukuBFi/pdXCCwukzcZqO7vYfitN4hYrFz5+FMGhkbob2nm8s9+qvaFh8+dwexzk5c9laxX4QSGQo7VhVk++vHfYjWZOH7yFMNCRIpVuaj4imAPp9i6cZ/gM8l9TVGo83Dgh+9jbWogm85hlExhh428MUfRZiYZT1OI5Xl6+ynxVFe+AAAgAElEQVRTk/N0dLaTL6TIJMK89cE7mHe2Ce/uYioUmZt7oQrsmlo/KytLDBw4QFtbC7sry2SjEVVYhaxWxq7dIbCyxezcDDazkd7Gejo8bkjEcbXUEYmF8XmqqBsYxOD2srqygs/t0rkkIuTT2Bi5TJbu/gE219Ypmi2ayZvK5TjUP8jCvUekMhksddX0nzmBq7VR2yCbSWt2nGTc2OxOteI2SIm2FGAZzDrf7bqMqtSzy5lrfpPk7KqSgzmnBUd7A776Wp1HZq/dJxaP422pkwhGrPkcTrGAk8w2p4sEJtoPHKD31Cm125GsbVn3VL0UjbK1soLN68FZW01RSDI51ErOsAATck1SUPPoEUvzcxw8eoy6vi5MdjPZWApr0UQkFufG1a+4fOcmFp+Hf/Xf/gk+p0ct5xOpFLgdqkxw2Z1Ys2LPaNb7FstamVMlT10y4GypLNmNbZ5duQYCXJ47haOzkdXpKZauP9K9urg04LIxs7ys55XOwwdoODxE2m0jk8/hyYCtWCS4vMTG/By2vJHqWJ7UcoDoboj1ZITDb54nbijyaGKM3oPD9Bw/hNEnc64Js9FCLiMtlsOcz5BYWODKRx+rHbW3qpYDp89g7e7AUO1jLR7TPPbe9i7NLawEu76TYJQ5r5wwtgecq3pRACBZRrIZbKLoTGe4+vGnhFc3cMu5wO6ka2SErhOjZMxGXddlLyNnBslNTggMbLWQzeXxOVyYkzmWXsxqrnpjY6tajEnuk1j/ahGmIYfdUMSWyRBd2mDsqzskN0I0V9fT3NXBw0cPWIvuEipmdD4ShcrJUyfVElZULghRFgqpTb0IIKUQwmy0kpX8NIdbSeJHd+/xs7/+K4Z7u/FV+/A3N9EvWY9ONymjCZvHQyoXodZgxbIZIvpkiujCElbZT8oenQy1XW0U7Vbi62sla3q3F/voAbJ1tZjNkp2eVwWKuCuJAkcyaZcWF3hw7x69XR0MDvQrqZeMx7Tflc71pXwa1Q6pe1HpHC/rjzwEeb+S8kqKNqSu7+U5v3xmf4lTvKzCF1BHSGK7r4r7T55w+fNf8U//k3+KT2xD9zANmW8ju7ssTkv+eBXtTS0kA7s8u3WTQjrD4OgBqjvalFzEbiUnzlAWq9quZrI5zdSKRWMEtwM0t7ap/aMQNQJOO6wWzfOVrPacoWT1KM9cbtFsMGMRG/RCUS2Gc+ZS9Kkpn8MuFuUSpyGq760dph8+wl9TQyqbwemvJVXM8deffsyb//iPGB0YJL+0zNQXXxKYmlWLruo2Obe/jqm5kbzZRDydUTwovBXQIuWG2lqKTgdmn5dYKqnXLEWH17+6Ih2eNy68Ju7YFAsZzVVz2l0YCmL3WLIjrAzJ1HYXDEfI+D1LSMFuJM9MitWE8JY2lmcoajfFZvS5C/GzlyOmhfNlpKRCXbyPIKwE/fbjiJX4UGWfeFVhe/nfvk3ZWPne+4nLSlCw8u/7QeLfBLDvB6n3349+7h5uvdfqe9ZuZTBbMkUlA28Os9miVo2Ks+2B7Ir4CUGiY6tCTSj44V7hfzaX06z2BTkH9/fx6a8+Y+XFImePncDndGpERUd7O03tLRSMRc2jzWuGqhyPLRjFGSIrZNeefWOFpErAUBljmgunbuUyZqX4wKARO0IACf4mNsndXZ30dnUTj8VUZScqZVHZPnn0SNVlba1tDAwN6b48Fo3zy7/9CclwlNamZiVVBw4e4MXmKvNry7z7gw8xS7RBJq0gr/D2pRzQv+9XKeRSnAQq8cdyZFSpD5Z76zfzGIXhCOzsMDs7y8mTJ79hs/cqQFiuSkh/tS3O55mbm1MCbLB/UEHp8fFxerq7NdZj7OlzThw/Tl9/n7pnCEa8PDfPxz/+GZ3N4npnYjuwy/d++NtanCruK2Khfe3GDebmX5AVstjnVTvZI6dP0CjOAQKGJzMUowmcEu0SDPPs8ROdo4ZFue1wcPvGHcaeTagL2etvvMGp8+e0yE+KXqQvzMxO0tBQp257n336iRZJ1Hqq2F7bpLWljfr6RpaX1xgZOUBXdw/JZFqtYOfmZnS+E7VPW0sLg8NDeP21mG1WJVqlHSSa5MSJ49pPBDeQdU7GrGRU1jc0sPDiBQ8fPKC/r4+TZ8+qc0MoFKKju5sXc3PEolF6e3u1IEMwcVHmyvuMHDiga4valcu+T9Yds5mb166xvLaGt7qa2bk5+nt6tZ9JzILkNEpUwvDh0ZL6TDJQ81md10RVef3GNbU57e3p0fxpKbaUAmoZM9JWMkfGYrJH2WR+dk5z0kUI0djZweLUlGJ6vT29io1KbWuxmJTa1q8VijJmZTzJXFqaGvb++zWMu0RSVKoKdZzt5VC+am6rxN9fhXH/+siRAgcZ27LOv/ysMjdQqa7bP19+2yj8LoKxPF+X76NEtBRYXV1VUlnmknJxgzjfyV7515Sf+z64Ul1caaP/zTH/Mk9x/1rxzXbaT5iVsydLPE3lGvRtBGPl5VV+1n6CUV5XJgLL+9oyB7Of4KvkVL6NkKokGF9yKS9VsK96XvuvqfL39l/LSwKtXEj26rzFfyjB+F17gsrPLv29ZJFa4qRergn732M/yfeSYBSLVDOiYJRIBNkzCcEo65fWAeSFZNxzGZVCWpNBCUaZe8TiWb6kDwvBaDZZKpxDv8VOvII3K59nys9j/75mP49l+J//+/+s+PjpM6x2J//8v/xnSjBGQ0ElGGXi12y0XJoXszPU+WvxepwqwxTsrGRNUGI8ZaDLaJqfn6etrRW73bZHnJUrlUr2BFJhXdqkyxpQIhKlo8riJRsU2YCWNpB7BiQVBOP+jZQMyERCwEaHEoFlZrZy0JYaolR1Uq46kMaVhVO+5Frks+VPqTh5SczJdUsRoQDLpcEpn1O2CyiTguUGLQ+2ck2HVE2WF6LK15Y7jfyeXLtck3qa76kh90uOZQMl4GyZ6JRrKE+glZYQcu1lOx55vdxTKYS2ZIkq36omFSs+s4RA53QzLuCCHICk4jpXMPDl9ZtU+eupa2plcXUdX1UN+UxB1SUygYqi7+nEGMFYWDfvdXV1WslrM5opZorUuLxaafPl5S8JBHd47cJrWG2SwZXVQ5bVaePca+ewWU1YZQOViOE1G5l89JDpsTHN/qxyeTDuRknv7JLJpKjvbqdxuJesxUwonsBqc+K0elieWeKTf/cR4cA2g0NdHHv9HI1tLfzoL/+Ske5eTLE0uWSGaDrBQijA0NHDDAwOMn73AbVONyPHD/Hll5f12k5fukitWLqtBpm4cptgOIi3p5XGIwP4W5vUQSxWzBBc3cKym8Yq1fmhHV3svQ01GF1y2CtqtZ3ktWQ3drRyeuXBM1wOJ1FrUa3dDhw7rllgkuvntTrVgyBiKHDo3YtY66qVDBXLG1M8Q3pilvVbdzGZLLja25mYnWU8sMG2oYi3r4u03UogEiUimY856GlqVYKxZ7Abq1cAnDxWDDy9coP0wjq+ouRB5UkWk/SO9OLx+9heXsRlsZG1O7H5avB3dVLMGogsbjB/7zHFdJJkJsbggUGMxRxPHz9l6ORx6g8NqzjHgkmBl93ZWdZuP6KlrkGzoIKBCMamBrzHhng8+ZzETlCtIqo8HvKSUWDMkzblscoavRshMT5PMRBhd2WDOEVmdrcx+2tp7ulVhZC9vpqizcTuxiZjV29h3InR2dBE0WRgameD7//RP9LDt4Znu9xsh8NaNCGWOs9v3WVtepr2jmY8jbUsBbfx1zUy82CMZ7+4ypHOXtrbmghlY1i9NmzpHH0NzcR2dsjm8+ymEhx5/x1c7a2sp1J89POPOdI3iHVzh637j2i2O8jUVtP3/fexN/rV7rOvsQ1DIquVumK1+/TZU5bnXnDh9GuY0jkS0QjWplqKtoIqvRZmZtXKKCc5p1W1eBwuJe5FQZwq5gnnsjR0d9Lc262HpVwqya3r1zTYe/TgATbX1xgeHcXmdGo2mOZ+2mykZdwLEJFK4DQUyMYSPLl9j4GBYYrVXpKFjIJE2USaGqeX6MaWWo5UNdZpRfXjjy5rHumRS+exN9WppWQ2nWFhcpZrv/iCibFx+oaH+J3/9B9ja/STcUjweV4zrwpSPWwsVUhZCyXVgymZ4f6XV8VxkOaODgWJGrrbKUrVq9iZ5IoYc3kKLxa593cfUYORGoeLeCKuWadRowF7cxMSP29xOehoric0N6vXbGv242ppILmwhWkhiCsiPsdNFHqb2TJD3GXFP9BDJilAuwGrDGoJX0+JTa+QnwZVCEqbCsDpFnva5gad0qUCNW/MYxNAQnKLcjkFkyUDQcCZ82fOKQAu9kAyDxidFmLpOIvPJqk2WFURphZ6YQHfnLQfO4TJ59W1dGl5jWQ8S1fXAM6aerK7AUzuUkaQ0Wyl4HNx8+4d7l6+RndzG2fOnqGhtZ6iVKVvB1l8/JDNzQ3MDi/riThtxw9AtZuu/j7M2QJOk534ZhCLy6kWavIMJRtO1gLbdoit63dZWnpBTUcTTd2danOldkhGA1uTs8RerOOyOkhbjHiPDmIb6uHh/DrBcJzHd+9Q43Qx2NODXarTAZ9Y6NTWqV1cRg70BaOqORLBTeLBdXp723G5bExMPKa+robBgV5ikRiNza3YnD5EuyL0+k40wc5GgKs//4S3Xr/A4SOHePHgIcvj49S7nRQSSbwOJ1abhc3dXSUIPI2NpCiQNEB1Y71aG4nFlkFsjkxmwgtLzDx4SkNVreZQCJjZcfSIWgDfvn6HRDzF8UtnqeuRzEJZa6yYBABPFonNrXLl578gEtwllonTO9rP6BsXqK2vUzvidCCks6FY0CgImMmoIkVsf8auXsfqsDB4+hhFjx2D2UEuL44BKTxeH9nNgFbe3rh/m+/9B7/DQF8vBbF4lrl7NwQOC7vxKP2jozQP9OrYtAZTxNa2sXjdmGq8FBxyiDQTjEeoamogvh1k7vEznIEELaKiG+wiurJGJhSjbmSAotdGymFRq2UhgKQd5VCUEVtTAeryeYKzi5gMFkxVXrJ2A472Ov0cOSQ7cwZsFodulTPFHNPLyxw6dJKl8SnCLxbIL6xRb7OzlYyytLmpmV4H2/vIRGJYa13kDTmioV0MeQNeXzXRXAZLlUuVDy5/NQdOHFP7IQHaqxrq9c/1jTUikbDaBWe2w+TiKc1nGluYwd/egsVkZGNsGle6oPaN/s42XP0dBLY2SSYzLM2uEljZ5MyRQ2wtLdLQ0kD9kYOqWp0Yn+LRV7dVTTUy2K9Wrt7eZrytTeTSeSwpWL9yi5WxcawGcHmcdPR08WJqWu1RW9vbNVtvLrhFxAKnv/cO21sBmmsaWJmYY31llRNvnKW6t0VtjTOrmzz86AusBTPDF87jGuxid2Ge57dv0tDTSe/J41osk9uJE14P4Kjx4aqr0cyZ+Wt3iS+u0zXUj6O3F6e/DoPdrsB6Tjggs1hVQ0FsUg2ijhKLyyxeg5VcNEl0awuP00osFVULdilqMmYKeBpKGYJi+2Xxe4ikotiyYNkIEpmaY2tzDaPDSltfP56ubrZtZq788jPOvXaeZrubievXFaQevngOY1VJIZUOxpi+cZeammoiySiP7t8jKbl/g4OceP11HK1NpEQ9UyjgMliIT70g9Hya+MY6vuY66l8/SbGminQup9WZUjmftBXJW0wkExmqLF42Ztb4P/63P+WP/9W/5NrNLxno7eDogWFIxHQdFevB5bmF0hxtsrIbCKj9rd1ho77eTyoS0sr1rXCMpdkFza699fAu4fU13h49jCORwO/z4D93hK3pKVbGZ7FaHLT09mlx2czyAl0HhnB6PSxOTuJ3efD4qjVXulBdRVTAe6sJv/z9+QyR9W0l15zVNTj8tdhaGsi7RMlZJG8sYiwWseZLeWyizhBOD5eDsMNIUn8OtlgOZ6pIdGOTn33yse6T+wb7WJqbJ7cToamhgd7BfjwYmL9zl8jKGk3+OsLxJGmxxnF7sDfU0zY4oPa7abKYLUbN+JPPjQUjbM0v4HL7iEei5IwG2gf7tOBG1ClCiIilnHyHIjv4a6uJTS3QWNvETjLBxPoyTxZfMD0zx5/8yX/H0MFDxJLJkmOCyawkrNVs0T2qKrbUlVMK+SQ/tIBFiBlx3rh5m/T2DsZcDldDLV2nDzE3Pc3GjSe40ihRI+SIZFeKUk/spXvfeo1inY9YNo0PC7nNbTbGJ9QGT8h0ayiJNZXXIiOjz03BYWZtJwBCtrsddBw/qAVT6bQoCoXUyGCRjFByBBcXWBifIBLYweX0aDZ6OF+g/+gxCk4nK5sb9PT26Tog50w5w5ULTsvn1MpzYPl8JgU9Qn7o6VcIELE5EpBbgESZjws5lienmbh3X6MfDKImS2fpPzzKkYuvaX6lgPmyBimgZDAQF6s/W0mlZi8asWeLrK0vk87Fae/tJ53Nk5bcKLuNQk6yp3K4hNWJRNiemufJl7ewRHPqCCJIo7gBrIR28FVXceL0KdoHejQj2igkZjJBMp/DVOvC6BWcIKckud1gIxNKsjm9gMvhJhaLcPWrywTjITKmAsFknK7BEXwNTVhcPpra2jgw3Ikrb6L4Yp3xTy+T29rBajJQ1ewnmI1j9Nh0zo4Eg9S6PITjKfp/8D0sHe1KEOakHSTPbc8aSvZlYh8v4/7Ly7/kh7/9W7o+FASPyMt3CaeQ35F9jwCxgmkIPiHFcKl4AovNpu+n+jnJbzSXAHlxQZFnmM6kFcyV99HXGSXGwKrnfFFDidI8GIvx6cef4HV7+f6H3y85Owj5YjQwNzXFswcPGWrvZLirh2d37rI0No4Pk1rYeWRNL+RpGerH2dZC3moiKoV7bhexVAk82tkO0N7arsVTSouWFWR7WXU5GV+qXjRRlPkFI3ajRfeCmu1olWLrUiGgVdowldEi3eD8Ig+uXqe5oUEL6qRgQiytLz95yG/9i/+KI8PDGFZWmfzyC+Lr69oWrX39DJ47h6HKR07aX1QfhYKqIZcnJjk8Ooq3vQ1XXS1ps0kLAJeWV/jlLz7lB+9/QK3XTSGXVqwgI8UmolwUuyFJwSvnmu7ZdCqWo/hSTnEXuW3BmgQDEbt3UfYIUSX4ibgEaTaxEMXSDirfLEXIfJ1FVFb2fgcfVAkI7gcw9wNt5bepHPeC35TVK98GUO4HzisB5Ury8NeAvQr1bSVw/20Ab/m99oO7SiSUflih5ixhfkUh3Y0lDO5Hf/0jRkcPq+pNi+YtJuKpUta8fKbYSwp25nS6tJ+WiXj5u9Pt5vLnv+Tug/sUzEZW1td489x5uhpbVLEdjYTZCe7S2tOhZ2l3dZXuaeR8JJmNUrRikcxZif+Rq1K+rSQYEOxNgFWr1S7u3dp35FGbjGY+++yX6qrV2tHO/UcPCUXDnHvtNao9XqTis5hMc//aTe5fvUF7fRPHDx0hkUnhra3h4a076khwdPSwrlubOwFaertw1dcQSMUYODyqBRayv5cMSSnw/S410693Mzl/lS1SK9zcvvbw3aMu9jLoyv2irG4RBZ1YdL777ruvVMl8g+CR1hLVvM6ZpYKMpcVFZmfm1AFDiLP19XU9n589c1YFJLvBXeLJmGYwS153YHWDof4hPe8kczlV52nylxBbJrOKGMQFRaIpmhvrcXhdWrAvRUZGkxFb0YgpIUU0JiILK9y7dl0x5KNnT+uZUmKbopK1uPBC152L776t41wwxVwuzcLCHB6Xk2qPixez0zgkQzCaZOrppNq/dvT20tM/gNPtVTwkEokSCASUbJOMxN3dAF9duUIyndJ4nraOTm7evKmYtfSfH/zgBzqHfPHFF1ocLtao0r5iaSpY+U5gl+qqKm3rGzduqILx1KlTSs6ura2p5Wxbh7wuwJ3bt4lGo7zx5hu0tDQr5lzM5nXNkXn5+bMx1re31VlubWODzrZ2UuE4dpNFyUNxvuoe6tciaFlXhDyQP+VbrlUccqYnp6iuruLMqdNKOGQlW9iIqvmvXLmie4xTJ0/Q2tamc566S+Xy3L19R++tr69PBQX5fFznX/kswes9Lrc6qpXxaIl+UIK0wn2wRO6UFp5KAqKSkKr8WSVZ8bIfv6Tmvp28kXW6NKYr36P83jL2fxMxtf/n3zU/lufqMmkq+zrJWt3ZCWhfFCy8hMmXigNkT6FKym8RI5Xfp1L4VMb/y6Kncvv9Os/wyjsrsR2q/HvZ9iXSrEQyVs4TJa5Cii3y3yhC2L8WlP+/8pm95DsqP+ebBRRlnuLl8/v2AotK4nl/H/i2Z7J//a1cg8squ+9ao/e3YLkPf8eS/6396dfWzX2v/Ob+QNq95P5ZSZKWn93+vUL5/4Vzk4co41AGbYmzyZPJ5FhbX6ettUVtmgWfFdcKUTCWhqUUXsnv5Utcz9eWxSJsk7FfGr+lvlehit/bW+ledu/n35YjvX/8le+lRDCOPdeKWSEY7WYjkeAOHR3tXxOMhXyGhfk5GuvrcDqsOqhEvCgLuvofi7GKXDhFVlaW6erq/NoaRiboEvEnIbk5klKpJr7kUjW3t6iVD182m103IqVNfClgVxa98gZJbq7sfVwmzuRGZKDLxCp/ll8jP6/czElVY7lh5X3LcveyArI8eF4O7JK6UBaCss1NmWAUIlTIOnm/yoqH0qCT987p74lkWjZY8lUmACsnXNmYlZjkUghzaWL4JqMt7ymH1HIbacXWnjJS3lc6W1klKu8l9y2LprxOFgr5+rpyRK53r7NoFaZU86lHb0ZzjjYCu9y4fY+zr7+B01vN7MIymZxscoya2djc0kI4FmZta4Pd0C75Qo6GxkZCckiXQO5oQq0OfC4vK4tL5BIxvTbxJBdbJOkhEt7d0FiPz+OiobYav8+NKZdj6tlTgoFtchYhTzKcberCk4PE7g5Gt5WkFfw9PaoIiQSjmOxu8kUjf/qnf64Zfk5zkcHREVraW3n2dIz2pma2JOfIYMDtryZhKhLLZKjyemny1Wrund1tZWpmEkPBoL7nAjzFJpaZvlGq4E+5zTQfGaRn9IBsS0mbweTyqBJCKrXkIJaTylCXlYxU/1rUVVmtpiT7av7OI4zhJB67i5zbwcCpYzibGxWYkGvzWRyq1hEbo85joxS9zhLYJ4BLKkdS3uPqDaKSc+iwsZaMEzYb2UgnaRkYpLGjA6fTo+HPyXCMQiqjORvtvW0cPXuylGGZK1BndXLrJ58QnF+ir72V1c0l+g72Y7QbefD4HlUOF9lAnMamNoaE/PVUsTKzwNyTMbXVamprwGE2sDo3T0iIktZW2o4fxSFqVZNF/ElYfvKQpWt3qTXZqXb5CAVCZH0ejEf7WIsGtSK3t6GJ6ceP8Xa14q6vxeaya8X81twLZu48IhuJ4nQ4WFxfp6apiaamFs1XHBw5RHVfJ2GxW/M6lKxYfjbF+tyC9v9HsxO8970PcVnsBFbWGR4ZYSMZY35jjc72bh5euUo+GuEf/ZP/kHA+ydjKAle/vEqdwcVhbzO9tQ1afb8QWiXjNBDcXKfVV01sM6DkcDiVou/Ucaq6u8nZnczPzvP05h3qTBbqJYw+Fad5YIC6oWGstTXcF0uRKj9LE9MEAzucfusSn3zysW6iv/+DHxLbCvD8+VOSmRTOfFGVYrF0gnAyRrKQo761mUvvv4tRigmkAlOsriSU22pTMiAXibM+Nc3E5ASpZAynxUJLQyMDI8MYBGTyOClWecjI78oGJw+FTApDNqUZkBMPn9DW2k4wlcBS5eHkmTM6ZguhKA9u3NGN9MiJo2rD+fTyDa3m7D9xWDNChQiUsR7Z3OH+1Vs8vPuADAb++H/6H4iQw1Lj03uypnPkTEVVMgrJaBH7u2yBYiLLzb/9qap5hPwRJeK5772DW4BtUSzIwVhAn51dnt64gaNQpNbtIRoKqwWrjIWiZE/m8rgleD4UIry2yvCxI7gOD1C0i2WOiei9SVavPaVosuAY6Kbl3AnS1R4yHgcOqRoUSzgBtffINq1y3bPZEeDB4XJoFVBeqoTyRWJb2+plLuocKS4QZalYlN75/AslQKUoYm52Fo/PSzgRp7axnpoqH2tPp7FHJTfJgtVlJ5xN4G7x03xgEEtVFdlkhttf3SSRynL8/OvUSh/Lp8nYpNpaqo8sBLMZfN4qZu484Sd/8Zd0d3fy3g8/wC3kUCLFwsRzzU12umoJRFM0jfSRyGd0nHgluzaRVatof2cH9roaBaizRslmMONIpQlOTLE0P0Nre6vmNG5srlPb4NeD5NbTSdZvPKbRWUUkm6bQ10j7e6+TrmnkF19eZW1hQRWqPZ0dnD9/gYSQtRYbAlU+fj5NJJbBZLSREHut+A52Q5IRIXzWXhBcn+fQUA8eu5nd3R06OnupaWrHYJc8Nhs5kwOr2c5nP/0p0d0d3n3/HVW6j9+5Q6PDgT2dw2OxEo3FNO/p5Ifv4egUNZdBAcacKP/yeRxuF4aiFCChah8hGWS/I1W7Ys1ldbnUcnhjZZNUMo2/yU91nY+izUhRxk1BbP/AkCrw4vmU5oOI+m16bopoLKIVsf3dvawsLGGx2hk6cQpSKR7eu0+9vw7ZAYQ3N+gb6CEQD2v2R0P/AeKZIiaLSYFKOY9NPnvMzYe3ef+33qelto7s5AI7j8dVySeKEVGotHT1UXdggGg4xNqdp8RWt/HU+2k+dRhXdxN5u5lEMafZyYZIknwggikNDpeNnLmoGbNiCyz9d2HsGel4Dq+7Si15/Ad68XY2ksukcNhs5Na2mLp8k+x6UOeEhMNE12sncNRV8fHPP6Yqb8JtceicMPTGa2ylYuzEUmTDMZoMZiLPpjAkkjg7G0kWi9y+coNBXxMH2rrxDXaRLyYJx0Ky09OD/1pgU60jo7m0Zs/2HzqoSpzw+oY+S49koMhGV5kI2RmL5WOBpYV5bo8/oXOgD7fJSvD5HPUGO9FIhLZDwzReOEHRZdE8zenJF9y5dov/6K3oh0cAACAASURBVPd+l0Ikgslm0ZxhvC5VYz68cZeZe0/UUnT0xGFqh9pp7OvFaHZopvDinXtMP3iAfa9owitFIOE4Tqsdo8uJr6uNuNfOSjyMv62ZztpGUqu7LNx7hjlfpLqzkYxXVOlW/G4vC08nsRjtdJ4+qXat2aVFlu7cVuu4poMjuDraMZjtautulFyZYoHA/DIvvrhFh7OKUDHNjhGOvPkOblGESDGExazAjaiZReUnuGwykVAFkyGVwyqP32ggY8xQNJUAFGfRjA2zEsUCNsi1rm+s8uDuHdypPO5MAZ/VTvNAB+F8imwwQSyZJey2sRzc5q133sa8vsP4jVu4a3z0nzuFrbUZpFBqI8iDzy/T2dON0WNndm6Wp4+fMNIzQEdHF7aaKup6OjBUuTQjRmzlZS1avnqTnZVlfEeH8HZ24vb4VKEma1nWbSGSTWH3eDAXrCzNrHDl6m16R0aYW5zh7Tcu0NZQh0lUgaJgkgK4rPQZK4ndkBYhzT59zNSzMc6dPcnTB/cU3LY63FhtLoYOjPKLK78ksLjA75w4jTedoa21GeeZQyzdu8fm81klcvztreR9LiY3Vzl+6QKRUIjF5xN0+2pJbwfVJaS6twdzRwuGuhry+QwG2ReHU6zdekJ0LYDV7aHm4ADe0T5SbhN5W8kO2SvwfzxNeH4Rg92Bs6leHRJ20kkF77x2N8Zkjuf3H6mVltjwisW3ZO8cGBxUm+piKokxlmLt7n1VFFfVN7CzuQluL1vJNCmzmZGzp3A31RHNJzE5JNu3iCOPZpFP3H5IrcOruUeRfFrXaleTH6X9xYKnAFMPHzP78D4dThfGlV0a65pYLqSZToQYW13GY3TwBz/8A3oPHyZuLCqZLPbk4rKgqkkhdkQZKTUv4hojWYqS/5MrEF3f4N6XV3Qf4LIJWZDi8NuvE90Nsn7vGZZElua6Bv29la1NsgYDdQM9tJ08QtZt1z2F22AlNDPPzNWb+GQPEQrj8nkZOXYEo9OudkN3rl5l4ukzjp08wcLGKl3DAwwcO0LK5qZoEmWnlL3ksYrNZC5NOhrRTGmxi3+xsMzc3AKvnb+Er76RtcAWLfLMldQQ+7yXBGPlYb2SLCifk/eO93r+lXEr5KJAQGL9loyEdS08MTRCZGOL9cUlXF4fXUMDtBwcVkBBQCRxfhbCSOaCnFXGv+h1DJpnmVheJ2eFtfgWDZLV6vBgzMn6VsAg68zaKoZ8RguJhawdv3mPeECsbL2MTU+xm02oDevZg0fwmu3aVkfOnKSqsYmNyUlmF+bpPHdULatFeSL3IWtnZGKJyWv3saUF9DcSycTJOAyE8immV5eIFw14G1uI5sRKtMB//s/+iM7qevLLm0x+eZ3I6jp2q4nG7lYyNgPmKjcun0fPxZaikd3ALnUHD2BvalTQRK69XKVfOpNntQBK7OmufPErjh85QkNDvQLkaqgo5JQW6VqwWC0KrGc1/9eiRoBiGS1nZLW983jJZ9OkE6LuMOm3FusqMVyqjBfQRivGZU+7R3jl5bU2O2NPnjL25BkffvghtbW1aucqFrhSnBoNBKiyO3Bh4PndByw8H1fVqhQLSDHqbjLB0Yuv4+6QfQ4k5HztcRNLppTAC2zv0NnShkXUiTLdlW3sFJCS4oWSraDcj6y7kucp7adFDOKCYCpqNIjs+Q25vAL+cp6VAsTY6joOl4uU7KFkfUmn+ExyLU+f4tzx41iyKcKLM7yYHleVe31LB229QxhsTlVaIkqbdIa5mzdZmZzWceFubWbwzEmMNdVkzRYmpqb56osr/Md/8IcaU0Axq0oam9PGzs4udpnz9vLnyliJtrliRSVAV9ZIUfMI9iCElqhJ5Frte8ojwa8EixKFcZmMKuUBlgjGchbjbxKc/fsSjJX4TiXgWAnWvgr0LAPRZTzrVYDv/x8E49ftu6cMLMGbJfBaRUzSx5MZ3G4P/+7HP9FC8/ffe59mcfTI5cgWszouxscn9Pza399HQ0OTKh4lVkcje6TAOhbjyaPHjI8/x+lyasHYxRNnSAZChDe36RsaVPeKre0NNiMhzePu7OrQjFmX4IWqZDPpXlCeNcXSrCm5eTKWBW8UgjEn58+i2FZbdZ//xWdfqEHgD//w90kXc3zyq8+VpDkvKrSVNdZm58kEwjRIn4tr7gKZopwXHDx79ISjo4c0H1KUdEa7FZPXyXYyykY0RM/BIVo7O0r5onLGkOXtN3Wobzx8IZtUS/21bV8JO9wjC/RhlFU4e0rGPfxQ2lbmr08++YS33npLMchXETdfg8KgjgoyVgSAlg+ROWtzc4uZmRklxURoUVvj5/d+7/f175cvXyaeiGKS9TwcU/L14IHRkipHSF8BuE1GsqIWlrihQpG8FJtIvmUyru0tduhi+SzqO7FHdRWMZIJRtqZmyIQiij/LHF9V7+f+1ASLAXGVmOe9D95n9PAh7UeaAb21xReff0ad18sxibkJbLE8/4K58Rl1BxE0ubmnC4vHw/zqGg2trWwHArjcHk6fPUNVbTWJVIJbd25z5+4daqv8dHR0KAEpbS5z/usXL1Dr9/PFr36lzSZ9T1SA5y+cV9WuFGvIHCS2pJOTk/q78iXiEcFfxap2aWlJFZGS1yk59i0tTTjtdsKhkJ7/vL4qtWWX8S4FwGLjL+7VQqKLw9TqwjKry8s0tjfj8Lno6OzA6XaV2tho1EJ1dREA5mZmuH79Ou+89Rb+Wr8Wx8zMzjD25Inavx89eoSmxgbF5TNSeOF2Ew6GVIksdsdHjhylWMzh8zn4f5l7z+DI7zS/79M5BzRyznlywuQZcsgNt0vu7u3eunySSyrrZIXSucovVOWSXeVylV/ojSVfOUk66+5k3enWqz3t3S6X5A65Q85wcgIGGAwwyBlohEY3OmfX8zSaxM6SvFBnWVPFAoHu/vc//n7P7/mm6F5YQXLtQe/bayo0Jep7dSEs3ZM6Xmgf+zNx+V8GYDw4nn4xqHjwIRGA8VdNWsvf+f8VwFiu4UrkhZQCjPKMCfBcGjPlXhBVbKnHXgYYD47b8v8HsYPyaweBxDIm8EtH/IpS9Jfni8/UeX8dAONBoOvg9xzcr1fntIOvlee18rz1Kfj66iR3gCRUBqYOfvcX3QsH57yDQF0Z53l1W18GHpe+78/Tm37Oju+DxwcBxlfn4levrf4urhv7AOMXHevB+V7eU1YwqupRChdZQ0mMQjbP6toajeomaSGTTKmDhDBC5PkWi1QZm8qkns/OVUnNX3KnKf1Xziwu7/NBsV75PV/muPDqdfglgPEf/oO/p/lte+EQrS3N2vgqiRizzM/OUF9bo2yGeFwmFrFGEBZfiVEmxyw30Nr66r760Yj4U5c8Y4UZKEV+hkQyoRfSbnOoRFMGrPJnZcdFsikHJR7iZb/YUiBlKZtCXiu9ntaHWYrUsgJR/i5/K/8snyRhMAtwKUVPGSkvA3ayb2Uf5NJ+mtQvW+xfBQAUsE5+l++RwbusDizvS/mz5Zu5zNCSz5UnFzkv5c+V903AvzK7VY5F/pWBxvJFOjhQlm9a+Xy5YBCmURlIldd1IVMsKrgpxyKAqByPbFcmydJ7jfuh9uAQBmchr8W4xeYgHI3z0Sd3OHvxKu6KKiKJFIvLa9jdbmXSi8JhdmYal0OsPAu6oBV/7z2xPLRaicXieDw++vsHcJjNLIyNEVxbZXMnpGyu2oYGNrY2NYg+UOGnpjLAhaHTOG1WRoafaKanBGoHPF5Oe2uZFkXJboisMU/RbuLEqdOsrq6RKZroOHNGbeP+2f/yO1y7fJmdpXlejIqtQukYHQ4nr3/1K7T19WC0mDCLrWC+wLPHT1mfX8QlD2cyqnbAkuNy/s1rNPb1EZ9c4t5PrmtRZQq4Ofv212hpaAABeY0GUurLYVN2p6VQZHVykoDPQ7aYUfvXvEFsBm2qwpoZHceaKxKRxk5Vjdp/RMhic7uVZdDgr8bm8VKwShaFkaw0lixm8pk85nSW8PNJJu/eI1rIMR/eIWW309Tfh9XnY2ltg8XFFTwuDwFfhbIyRcUlpkqSx9LQ0ojH5yMZS9Be00hmO8ze2gaXLpzHZTZg90liWppQeJtiPEl8bJ7ttS0cHa10HD+p509tGTwuzB4rKyPDzI6M4jFYicUT1Pf1EWhswSMM/EoP06PDhEYncKRzmEXxUzQzsbWO/8oJLSRtmRw1RTOLs7M4Ohs59cY1tSyURXluN8zi/AKpbJrh0RFloR7tHyQZ3KbR4ddsPXtjLamAC3NztTboJXdEbDUy8SS3791leWYBV96I12SjqaUZZ3MdeYdNmdV3r39IfGuLv/fbf5/NbIw/ev+nGA0WLvafpMPopbW5nb3VRUy1HmwNFcRju7jcLoqbIc2liieTePv7lWmcyMqYYycVivCnf/yHHB7sYfD4IAaDGYc7oE2dD959l0OtnbhFGWQ24a2p5F/9y3+htr1XL14lFYmwltjVVZp7OwmprCp3UjYDs1urrEZ3efPbb2F02DHb7cqQNkhnIFekmM4RXVzjzs+vkzcWCG6sYTcaaauuVbvPvWSSpkN9dJ4+TtZmxWC1qe2jjOXh8BaLz18QXg0quITFjNXn5vDRY6qiygVDPPjkjrLZD108i8Pv0exFUmlMTptmfMqEIE3/YrZANBzlo/c+4PrHH/M//c4/x+z16ILBnQOngJrCljYVVPlnKRawSJ5SLMPNH/5IbRlbOjuwBrw0HD2kjNSsqagFm0uyFc1mtauVbAu1hE2mMMj5TCTBZKMQjWnTafn5C8zCiLWa8Pe2kvFYdF4pbu4x+/FjvE4fttoaOi8MYe/uVMbP6tw0W4uztPR34mtrJC1KmGxGVZWS3SB2ZKIslEaPcS9OfHmDyYdPyWaytPR00Xp4QBdQifAej2/cJGB3U19Tx+ziAk6/h7WtTc0j6unpJ/T0BeEXs/i9HnYTEQxeO66GStYiIbWyyiWybK4EKZgs1PV2UzvQh7Whklg6qtchmy+yk0zisDhwJw382R/8oeYh/ud/729RUemBvRiLL8YIbmwwcPoSVqubvZQscibYXV0nYLRpJqEseI5fuUj98UMUxEp43xZM7J8txRy5ZAKzy8n8o0c8evqIQ8cOq2oiMrtMe8YGW1FtGK67ipiP92Lo6eWf/m//O+fFLqetjY7mFp3v7j96QjiWoqG1k7XNMMlUAbvVy8L8Am63idpqB0d627n9859wqL2OY71tWIoZVQX6K6sxO/0ULS5SBRvxnDQDbNpI/fCD92msq9Zml4DDbV4/PXUNCtavrK4oqN59cQhrcx17+SyWokkby8mVdTLJBE6xkK2tJLu9RTaZVta/weNiV/xfbVa8NnERKGUwCanFJQzpeKyUFSTzn+TLFg3Y/QGKYpueSjIxPMyjj27iwYjFbGE7Hqetr4+LX/sa2XiS93/2ngL/kt8V2t6kt7uDhflZ3d6hy9ewVQmxwVJyiUinCAbXmFuc4dylIYw5WPzpB8SmFhTAjprz2Px+6XFQ1dOuNpjP3vsYZ96INeCj4mgPNacGKPjsmj0mRaOnaMESTYPFztL0S1amJqnyulR9YZZsqvVdkku7OB0e0i4bXV89j+9wO8HNVayZLBXpApv3n+OM5lQtEzcbqDo+gNHrZuzhY3wFCw6rnUg+Q9PpI9jam7j59CnzU9O8feV1VkWpMDXJ4a9fxVtfx5/9ux/BUoihjj69B5tERd9ci0GebZ+fbCyKodKnjXVDNoNZct9iccY//oSQEHJsDnaDW7hsDh0XM0KmEKDcYcff0UxjZzupaJKlj+7jSRaVrWuqDVA9dAhXSx0mj4vljW1+8Id/xG/9+veILSziMQrjWmVQtBweYPjhMHff+wX2TJ6u7nZqBrvouXSJvFGIYCZy8RgLL55jTCTwFousjU+pVaHD4WZma4Pu1y5SOdDFXHBVx6hiKM7s3VG8aSMBu0vHgLzDQMyY5YRYhvf0anPX3NBIIZVi/v332Bt5pup7b3srtUcPYaup0UzPpNWk+YGh+RVWfnGfJoeXHUOaXbORQxcv4xTCQi6n9lOZYoGUcL/t1hLI4vMS2tqmyu2jmM6ytxem6FA+pAKdks0mqjkJ6U4kYphl/E6kmHkyTMBsV1traVD3XzrJ85lJtsfmMKUNPN9cpe3UEY6ePKb28YQi1NTVUNHWgquuluxuklp3BSuSO9rWrGrFZCTM+z/+CRXYcBRKNkK9Z49TcfIIOc2Sy6uaP3z/KSFpeEi2ptXG8WOnaGzukBBx8nYD+YBXlTQmk4Obt+5zb3gUd0UFPf09nDp+BJ/Tht0A8XAYt8NFOpXD5vSSEfWXsDnjUdKxKH6Xgx/82z+gf2CQ5vYuYvE0nkAF7378IeZMisLiKt0VAbxOOz3ffFPHkJVhAYZNaoWc8ToJdHXQ2NfD7s42wYlpjFshXJk8Xqeb2c0g5uZGOi+dx1UnTYgksalFFj58SG4trAvEqpODtH/lInGfiUQxgyRjeLMG4jOLjN+6y146zanXX8Pd1c58cI31vQiCl2aTWXUeCK6s4rLbaWisp6auGqfHiUg2xJY8vbLO2sgY5lic5o5OqKoEl1utFdMFAy4BYn1OEqY8KUMOm8mkVprFrQjRxSAek1WVxBmbicreNlJWydYr5QuLI0IiuM3Wk2Fsa0GcO2LRa2fdaeR+cInFcIihziN0NbTSf/IEhroAcct+c0XcFez2EqgsLH7hDew3SS1CSpVGWzxBaG0dp9mo+b5SJ3jrarR2ygZDFBNpbE631iWx3ZDm9znranHUVBHL57S56DRZKYbCZNaCWPOSA50g5TSpQ4nYfJpTGVLrO4zdE2eHXgoWIzavG099HWFpBggRx2BQm1lDXmwXZQ0g+Vw5BbLSyRTh9W2aqhtIpnKsh7Zo7O9V+6KSeqbkJFNemB9s9n66IJcxW8YzIXTuZ+JpM1/KPr3HjexubXL9nXf4ze/9BlaDkd3lFVxeL1aXU+s4mcCEZLi9sMze1o7eAwHJpar0qwotvLjK9MNh3E1V5Os9ak/Z2zNILpLCHMuxO7XA/KMnJOMRmvva6Tx/lr3oHgtTM2qbF47vcfWN10klU9gjaZJrWySyabp6u7W5vzo3T6qQpeZIj+aWeT0+PM1NWPxV5F4sMfHBXVwpaYikCSUjbOVieJtqlGTW1D9A/ZmzfHTjYz6+d5c3fu0SV06ewZHIsDkxTWxrC5fTQW1nMwbJjxa1vqjR4nFWxfJ5YpL+06epbGpU5aiQvEusbWmymPUaiPJbMurj0ShvXntN19x2AWDFKULuO3VNKjXt5bPS7BVbeSEjyJpHWOJyPoR02NHWXMpWk2zyfStcIe9Ki0/W5bINn99PRm2phJ1kwGS3k8xkeDkxxejoGG+99bZa1EmzSMZWRP2Zz2NXkLhAdHWd4PKSWkv7fX7NK5coErFare5s1/plL5fB/EsKRgEYWzBJc2kfYBQ1ozpDiapLojwLeVW3ClVQMpLluyTvTiIHZtaX2djZpLqmRgE5j9OFy2pVcDq5EyYpGeoGEw6nQy33Rp6NMTe/zN/8/m9AdIdsMQY1HlWDO90VmGSSMVgo5PJqcSuknsVPPmF7cUkzhCo62jjy+lVMtdWE0hl+8u57DPYMcOLwUfJCDDEVSSSjmNUZRZyvSmoV7bsIWVrACSEMmkw695V6TqVeiPSn1tbXlEAtpLmammoFw6rFRldz6hIlG3u1w9Vu0adegAdcNj+/q7ivFCm/eBAwLPedXm0cHuxfacNwv+n35zXTDzbpXyWhH+wVvfp95e3+RRWMrzZky+dEvcRUwVh6PhRc1DMlSlIL6+sb/Pv/598zNztPT1cPV69c4cjRIxRMRcbGRlleWaG2plYjAc6ePYfD7tRn8sGDh1qjTU6+5PLlK8T29nDZLJw4PYRxd4/Je4/ZC27TJ7EYfd3kybMR2WF8akL7iJJ3F/D6SEk2oxD17AJk5dROVxAbzUVUNXEBq6zZU/Kcm/Xns+FRxp+Nq0376QtDJPNZdmIRfvqzd2isrycVidJV38ThvsMk51e4d/0GfR2d1NTXMjE9pVbEX/3172r/Z2N7S9fHs8E1qtubCDTW8Xz6Jb2D/eqY5RBiTCzyVwQYy0qwck6WqNxLlq/lpvjB+0eujVgES8/0hz/8oQKMInQ46Hb2eTe0bE+mHbnO0mMUVZz0YuX3+/fvs7EZ5Nfe/ha1gSrWN9aZm51jY20F6WOLdWdjbT0dHR34A5XEUilMdgcmu1VrDFk3ryytsLO5Q1N9PcHNda0fOg/1a063uv7EU/jNVqYfj/Dgwxv0iLtRLsPaxhrnX7uCt7VR18yTL6doa2vT85oV0gdGwsFN3vvxj2mvb6CnuYlnDx6oNbcNC22NbezGE9jE/aO+lvtjozj8foyiqM5mOXLiOBXVASU0StyMAIxuk4Ol+QXNN5Per7iqSQalWHmPPLjPrZs36ejsYGjoDP6aGnaEAJnN4XF7NEdR/onlr1isimuXEN5NTid3btxgcXGRixcv0tnVRSIWpZjNMPLkCZlUWqOkFhYW6ejpoevQIFa7o1R3pTKsL6/wsz/9CVaTRXt3qVyab3/n2wSqqnRMF4temXfK/V55rn7yp39GX18fZ06fIRaJ8PGNj9Sx48K5swpEiMpwP1ZRLWGFzLy5ucUnt28r6UocJtZXF5VsNDg4qNdXItK0L28wlCLQPgVlPhPGlEDIzwQzZdCprII6OFYeBGP+PODiV+9bDWsrWU6+kvlYHl+/aPD+IrDpy0Co8nHIs1R2S8xk0gowyu8HFYyaw6jEIfER2H9SD+zjq3OE/F5+Rl8F8L4IvPrVY/vrBRg/z7L24Hz36rx1EFw6uM+fXXchS3y+irEM2r56TK+CbAdf/08FYHz1+pavbXnff7U2KJFDBGB89bMlUV2pHnn12EsW4IJxafGgAKNsQpw2FheXaKiv21cwprEKLifEF7HxF6HRpwDifh6niuNK9bEatn4BwFgmN5Wfp7IA74ueq/Lrnx5DWcEozOASwAgRURO0tijgI0CiAIySwdjYUKe2QlGx95MA5Gwah92hlgOSs5LL51hZWdFckzJQJ0yx0s7JgJTSjBhpmAujqDwwlFDTfVlvoVTYyyB2EPkWKwYZ7AWklMGzfELKD7sAdnKTCigon5MCU16TQdfj8So7R16T38uFXSmkVUJvM58yVWTQlAlZcgrFKkrAOgHR5L3yn3y3/F5WFpYfwvJNJUCmNikTiU/ZJPIeKYhl/8tqRF1Y7CsbZZtlALNcQJZBVNlfYbyUgVABLuX75f07OzufTihl4FHOu2xPbmoBGBW03Vc2ls6pSSdDKQ/dbqcChdqIs1iw2F28/+FHeCtrGTx2ks3dPeaXVlShsLEVVJAisr3N6eMn6Gpro6qiQu3K4vGELsTGX75kJ7yrE6M0dWzJUs5C3+HDxMS+KJ/j6bMRld/LtGAxmejr6yGTTfNsZFhZhcJ4a66o4qivhvFP7hKLhChK08Nh5VhPP3cfPCJmMnLk2mt4Wpv5v/71H/A3/rPvk4hsEw+F1fLoxfg4X3/7bSbmZzlz9RIWh01VKNJYq3C4Ve0ntpkrDx9RTMTZyiSpOdbPoasXsOaN3L7+sXrnSxP0wptX6W1sUfWCetTL/SUqw2yRxMtZnl6/gddm1Vy1nNVIuJjSzLvTly8oq9pmd7C9HqSmupHp8efcHn2qzW2xaDhz5ASnz51XMCNrM5O3iQETOIxWzXchFOLxjRvcffSIjNFI68AAF16/ht3rVbBlaXlVLUHj0uDY2yNbyBKP7bG6Oo/PKXknsLO5pSxrf0UFrc3NNNfVMXT2DIXwDlYJnSvprjGuR5i/eZs18gxeuoy/qblEQ7JbyKWjLI0/J7W+RXdzJxaMrIXDjIxP0tHTR8/lIeYf32f7+QvcGBXUXFtYxdvUwMnffJvl1VW2J6ZptrnYCgZpPXdSlWh+m5t4LEm6kKf79EkWtoN8eP09Lpw+xeb0HOZwFF9eVEcptoTMIJkeV89R2dqklh7aZIonsdpd/MH//DvMj03S09ZOfWMjV77xVQUa3vng56QjYdJ7Edq62qjuauXB9AQnhs4x/vQ51r0s3/v6W/z8nZ/QebiXw2ePylNZsnaJJ5kdf8HL+XlOXbuGo6KaokGallbNwDEY8vzBD/6Av/Xbf0fHF0vRQmIvxu/+r/8HRzq6uPbGNYw1layvr/D7/+L/5I1jQ5w9eQZ8XgyVzpKHvth4SgMsm9Jss0I+zYORp1TUVtPU3ioonXQEsIleIlcK2hbQdPThXc0cG302jAMIGK1U2Vysra7ScfQwrcePkLFJLpeLfDqvivyply8wC0hWWYOzuYXw3CwFq4mKmmq1mRFTJbGFyaeTGKv8pAwF0jajLuJFxZfZi5ONJXHZ7CUrGqeT4G6Ef/7Pf4fX33iTb3zjLWW0CjAlCvecUcBFKWLz2vCwig1TOMbIvQeY8kWOnjmNo8KvzTrJjxu/fYe5hQXOXb5IQ1eX2ixJ4StjWUEXPGaMAjCKRWw4wti9ByzPL6haeX1xGYvdTNyQJdBcx5EjR3nywSeaydfU0U2rZChUBkiGo0w+fMjG/BSHzp+i4UifZneKpaxVVPWgk7M02d0CzgZDLN59zPzohCrdYoYCZ77+JpXNjQSXVxi595AKt48z5y5ocx6vh0QopLbQZskVnBKb5Kcgz+juDoGaAO5KHy9eTlDp9hHbChNw+EhKQ8zvpe+1C7jbGsgUUqpiQixnpHmSyuFNm7j1Z+8y9nyU3/wHf5va5loSq+u8uH2L0PYOJy68TtXRk0TXV1icm8WYyeIz2xXoXt+RpmcPruY60vtMJbuhtIDUkG9pspjM7ExNsTg/S3NbM9MvJwlOzXLC14hxpxQYv1yIk+luIt3bwz/7vX/Nm1cvc/70aRrralVxOTE9Q6ZoQRLE0wAAIABJREFUpLq+mcWVIOsbu2RSYtFgwOA2YvWZFFB88egO33rjMm5Tnrb6Gir9Hr3P4vE02aIJs9VNrijZQGYK0TQTz54x9uQRs6Nj1LvdVJrMDLS0KfAc3ovgrqni0NVLeLraSizKgoXC4gZPr39IJpWgq7+LqqY6dWKQeaK2rZWU28ZkaBN/YwMnj50io5ZjKfwYsEYSPH//AyKbmwTq65gL7+BqbuTy179OXtj+8RTRpRU2Jybp6exl/MF9xubnWI9FaTtyiDffelutt4Xkkd4N8+Lefcz5HPXVVTR1tmMKVENlFflMmuEHD8hH9rAbTaoaa+vrpLu1leUno6RXNgnYHGxFdxUIDceT1B7qpUnAyofPVMXtbqil87VzONrr1CVAmn9KzRYr32QGI1aWngyzeP8hDquBTDFNZXU1vb2D5HIWtvaiZL1OHA1VOP1OpsdHWZl4Qa3ZhnkzSpMrQGIvTkpIVw4TRq+Hw0NnwRNg/ckTdtNpWo8PYqquIO/y8cM//iPevHQRp9oNR7B31uOsCjDzfJr3fvffcaa9n6X1JS68dlGL3+h2iIHOHkw2K2aHrdQAlRw6Af92I2wtr7K1uoZTVJlFcLvcSqQQk3thagdqaui6eh6j00EmFGH24/uk13e1pllJhqk9OajZo66qStZ2Qvz+v/xdvnf1NVbuP8EZT5YMdvxeTn73Le7cus2jG7eoLFo40tND/9mTOPv7SMtzbczj9zsppuIYEglMoT3GP7qF1+ag6cQJ9rJJirWVpMSeXDJgjCYsOSOTN+4S3QjhlOctL6xgN3uJKPXdrdT292ruWEKuVzxN6N3rmCansQkA5HESdlix1tbQe/UqRp9TgUOHwUJ2ZpXRX9wk7jRy6PXLBNo6dJ4XFYw0bGTaEKvUWCaFR/KiBTR3ukjL8eYLrK+s0NHdotnS9pyBnLhpBHwYjHlSYqctCoNwnPzqNttr61hcdvydzRgrXIw/fsTiB4+pt/t5NjfDpe9/m8rORsZu36HCbCW2G0bUOu5AJYtTSzQ1NLK2u05DfxeHz5/VvO/3f/hjskub+IsmJcY09nVSe+4UOM3EjEX2ImFevv8BAanlWxtJZQt0d/Rj3I6yMTvHamyHzjMnqD/Uz+Ono/zsw4+o6+zl6pvXSEQjdLe3quosm4jjsNqwiPJf1FGpDJ7KGnLhXWV2ShTm4198yNOPb/LaV79C34WLpWfHauf69Z/hNJvYGB2j2mDEb7PTe+YYBlHO7sZJh6Osb66zkUlz8s1reBrqtWQKzs0y//gJ9V4PFf4KFnd3cXd2EBgYwFFTQTqxg30nzvKtEdaeTeHx+em4MoT3cBdJmyzC84j2a2/kBbN3H2EUQNRoxlVdTa7Cg1esO512ppdX8PurWF9Y4cjgIZobGkS3gUlsTqXZms9QSMSZvveAtdHnFONxGjpaGXj9CgavD+wuEDv/dEYVR3mHiTgZbVAWEhlVv1sF4RIv/GyGvNNGopil6LSS0ziAlNqKC5lo7dZd0mNTNFq8zK2uYulq4sOXz1gN73K6YwC/0cb5K1dwd7WQMYr+qYC9MkBYohM0p0kAxn39nihbZNErFncGA3bJbM1n1eLSarcrM1yaWALwyL0sOXMldohkyAlJz6LEHCGpCkFFlDZipydaNLnXLSbJxEwTN+XVCt0cTeH3VhN/PqnKikBnMzkTJAXglLFUCIuUaiAhAYhCSgA0UQmnchkFkY2iisdERDIdd3do6u1R1UDZWacMMB5sopUX79qYEUdUITAIeSUnxy+gidh1ik0qmK1m7t69w8byEt//1rfJxmKqDJF1oFiOCtgjarToepCxm3eIbASx2630njxK02Av8dU1ph89JbqyQcICjeePYampVrJmd0s3xliehQ9uE11cJpWIYgw48He3smeC+Y0Nnj19yuvHT3Bh6ByTd+4TW1yn3uWjs6eLmcVZtaeVom/wxDFWd7fY2dkikUhRe/o4LcdOkJrfZPT9WzR7A5rzvLqzgafWr2TBmaUVmgcGaD9+kn/77ntEUknOnBpg6PBRXFLvSgdVzks2A3YhxomfTB6jxUY6kWB+apaXL6c4NHRC4yzkHpHmjTReZF0sKin59/DBQxbm5zh17Bj9fT0k4jElVYgSV+pZsc4TJyZxIJIxVBSLElGwsRHUvC5R8WqW1+IC588N0d/XW7KqEpclUUBmSmouUT2KUlKai9qEk+zTfIG1tXVtwAsB7vrPP6C5pZkTovwTK7pCXlWRRmkKyXaMZkxmK6QT5CxSQ4vq18qTGzeZnJzm2NAQ/SeOq2WqEMPi6TS5TJ7Q5g7NTU1KPlRrbHFfEMByH5CQhpSQMuS+0ecmm9dnSJx3hHR2b+QptyQ31WnHEwhobpjk0AmZLrYT1kxxm4B4hSLVkp1ttWOOZTjW2ko6skmCBAOXT6uFa9HiJB2Xw7eoGtJlylPYCrJx8xbJrR0WVlepOzTA4De+RsJiZnYjyHsffMT3vvMbeAWEEstsl13tUTfD2/h9PopCsLaUrme5cSc1gDxLcg08Xq/mm0n+3NjYGFtbW9TVNqhloVhhy/0wMDDAyRPHlSCdL2RL2Yz7iKJuU4qMci7jF3XS/iMCjF+kYCz3ig42dg82Jv86AEbZtroyyXOyD8ILEFUGGM0mK7//+/+GmsoaRoZH2N3Z1dM3dH4IX7Wf5ZVlGhubeO3qa/zJn/wH3v7Wd9SFRwh5N299wscffczQ0Fl9bgSMb6mv4fjgAB/9+KdEloPqNiU22kLSnVxb5Pjl89gDfp4MP1WHlYHePix2G/F0QmtJIUxZrEYlg0mvsNSsFxBZfi/gEjLOxhbvvPMuFy5c4six46TyOVXNyxggVpIzL6e0T9JQVUM+KrVehqd376tLjdTWP/oPP9Ksxrf/y9+iqCTEGDuJKGMzk1QIADk7jcPj4ty5c5qLWhXwYzaUMiL/4v9KVq9q31vC/T5VMr6qXCxf85KKrAQ2CanhnXfeUYvUsphB3ve5Fnf7WXoyTqp6Tu2dRcxR0Ppa+pYf3fyYnVCIb33rO/jq6gitrnLvk5vEImEaautV6dje0cGFK1eUNJTW+KWSRWU8EuP+J3eZnXhJR2ur1kwSXzF09bJGIZgloieewGuysrO4zPzYc+oqA6rY2dndob23k0pxuDAYdAwdHx9XhV0gUEk+mVKXoYnhETLhCLPPn9MrFtNDZ9l4Mkp1ZT0b4V0KbgcdVy8zPvqMJ2NjtHd1qTJ9cuolx04d5/jQKdJCbDMaWXw5z+zUtPaK3/z61/F73ApIxsIhQjs7PHr8SHvcAh7KuHLz5k0liTXUN/DkyRPtbx45epTtrS1q62q1BpTxVt4r10X6y/K73WwmFd3j/u072oOtrarl2egYXYP9DF24oO5T6WwWl8tNcGWdl+MvdJvdfV1s7W6relJsVKWHVyZoSc0j2xbyxU9/8lOOHD6seYwLs7PcunGD06dOcuTIIa2ndkLbBDeDet0EUJT5TnoAyytrTM3Oau1SFwhQGajg6dMneh9IHI/YMMozqXOI5taWMwJLAJKMpWVXvYPkiHLP/i8LMH4x6FcCGD8D2z+bE3Q/Djj9vfrc/VUAxoNzzqsAo2xPAMbSeFOKlynbrmtV+6kF5S/vic5bQpzZdzD8vDH7/2+A8eCc8up5exVkLB9PeZ/LWMtnwNTnj4EHbWJfvVZ/HgGnfF0O3ldfZpH6xWPwX03BWN7eQZD7i/5W2kepGX9VeVu+X8vH8XkAoxBoVGmphEwBGUtjvuTbiiLZ6XSQz+bUBUDWPGW73vJZ/wxr29+Pco7qp8rYzyxSy89u+d4sP79le+TPO48HAUjd/4MAY8ki1UBkN0RLc1Op6FKlWkabje2tomo0EotFlZUj+Xgup7Bjimp5IAPyyuoyTU0lgLEE+pUyAIUpJtYUYpEqjQ6bTRSFJeBNQUKD6VO70K2tHQXnZCCWATkS2dPtCdAmFkDlQVr99ZNJHZxFsi4HJACcAGryWdm2yPmleBFFlrwmg6Zsu5T5WGK7Cegn25fXQpInaLMSCPh1v0qfd+t75V/Z+lQ+V2aMlIG8kkJS2A2mT/dDtlG2WJXvlX0X8FH2V/ZBti/fL+dKBuzywyyTvByX7FNNTc2nE78Uz3IeZJsyYcmgL99fOselBY0cp/ws5zWqbYgqP0tZLul0llw2rTejFGJyTLKQ8lVWMbu4ysiLlzS2dbKXzJEVECcvNi9mqisDeB0OGmtrsUkDKpstHadMlg4HYy9esCHKP4tVWcLRtXUNdL742mvEsxm1Vbn34AFNTc3UVFfT0NCA2+VUaX86l1awTHjRhliKbn8lub0w8wvTFHMpLNkswRezVFXVYKqq4M70S8ISQJ8q8Nu//Y+IpMIkdsOszMzrwuKNt7/J2Mo87UcGqK6t1eZefi+hDXexthLrpZmff0hmZ4eozciyIc1MNER/Zy/Hjp6go62Ne8OPmJqfY6C+BWe6QIXLjd3rxOy2Uu2vIvx4lJ3JObySMZlNYw542UjHtYkvlppicSlFjElK9GSWndVlNmJhXRBuBbeoq66le2BAcwRzNhOCH4kSsRhNMfN0FNJJ5l9OMvpkhL7ufro6exk4foJYNkvt4UGpmSlazZqNI1mBORl88mliW5s8vXWHlZcLJBMpvvKttzFXV+CuqWBk+CnOXJ4mp4ud6Vl8cl8nkzQGKlleX6FYX8PgpSuYbC5l+cv2d3Y3GH5wH2euyKmTQ9i8fg1Cn19epbqmjkBTHVvPR1l9+IRocFMX6B1NbVS1NlNx6RSbC/PMPX6KMZZQtmnbmVPML66Q3pNnN421wo+7sZ7nc1OcOztET0c7yYVFxu/cpqGqguraalbjKaxV1TRKYWgykUmnNERdGm+G3TixUJj3f/oOU7Mz1DU2cO3aNR48fsRGcAO/NJ5je7pQFbb08devKIN/aX2T4PIGh7t68TvsVFdW0NRQQzYSIp8Q0N1MKLzL9PoaPWeGqGpuo5gysDO/xvMHT8nlUowtTtBz9jCvv3kNl8WhysY//le/z+mBQzS0NDE+O0XeasSYzXG6vp2E5JuZjXiOdmJqkIJEFvrSR0jgdjp1THgxPqZ2R0eOH9dGiTDkjUplLzVBIqFtRoefkCvmcFstdNXUab6hhN2LhYu3p51chZussKcKJgrhJHvRKI8f3qUYSyozc/DqVa7/8R/iqPBx7PRJsokkLrMVo9PN5LOnmqHTfKSfpMuuikVLJMHa2EsWx6fUdiZazCrQ0XniGL/3b/+Qly+m+B/+8T+hxl2BwWomZSw1bQyysBKbbMlaENDAZFZ7s1w6Q0WgUi2kJAfFaLMy+s677EZjHDt7Fn91DQhJZL/IlrhEGR3N0pqU5hpFgisrxEU17fCQ242oyioai+Bvq8PmcRJd2cRndmML1GKsr6Jgt2Ax2YitbhANBnHXV2GuqyArGUXS1JS1XE4WqGZV0zqEHR1Ls/poRC2PhbkvwGLH0Ekccp+kUyRjcSSHwOnygDS21BKnZAFeTKU0yyMxN8fK8DPMMs5bLWq/KmBceHNLVbgOk5M9UYN3t1F3+Qy5QkabgWLj0n/mNN6ONgpFE4X1CB/86TusbazT2NvCt7/zFhPvfUB6PagNgJTLy4k331BwQVh1YgOtizwJVpeGs03GGTMGixVLwUwuniEnrF5ZLAgJQwBS2WfJJ5Z5PrxNIZ7AuB4muRRkc20dU7WfNQv8Yn6JuMHAMWkQ9fWQTMZobGnA5vWQkxyPooEnz8ZZXtkklSrQ2dFNxpjH6jQz+vgBie0tXj93GmMmyZG+bhobalVZJ80szTESZXMmj8XmomByKClm7vkYd372Lnura7gEEBUykJBoNN/IyOU339QculgiRXfvAHvT84zevI3TbsFT6cNgM7Il2YGS+VdTTdJjZyGXpPXYYY4fP0XcILmwBdzpPIWpRRZv3SMXjWH1e1krZDSrr/XoYUwmK1aDmdlP7rP+Yhyfx8leJEJDY4sqi0bm5wh0d+L0++hsbaOlopq1Fy9ZmnnJ4PHDNB7uVSW8SZQR0Rgf/smfYQvFqXf5FVRPukxc+vob2EXBF89COM7802GikQhNXZ0EjvaB0wq7cYJLqxj9LqoHunXRuTT8HL/FSVEsvC1Gmnq7sTt9sBMi+PgJq7MvyRdSmv/W1TNIyuJgZHmJtNVEYjdCe30dbqeFzekpvNk8tkwRp8VOQpi0koFsyOOsr+XI+XNkvT7uvfdzIokEV37t63iqayTFjZs/fx+XzURPbQ2B9mb2EiH8ogba3uNnv/fHeM02zly9gMPvYnJ8jMT2Lq21DWrzIQQ0qTstBmPpeZQFs4ANRejs7qSiqZGEWCyl01Q0NLE4N6/WP4Pnhqjv7dIFZ2Rxg2xoT50XgokI7rZGKutKNopPJ15os/y7l68SejxKamoBp6hT3TbqLp7C4Hbz3g/+BE8sS3ugmurGWnx9A9h6ewiLMaQhQ8DtwBiOsD02zvid+1RXVtH/xusUKv0kLAaiJoMyhL1S4O/GKWaMWGxONpeX2N7epKGyUi2JpFkqVrvuzk6MNieFWJL4vXuEHj7C4nDi6+xgkwKxAvQODWFrrGEvndS8OkcoxeTte8QcBvovnaUo1nXJpFqGCU1CQRCLWJ4WiKWT+AIBxl+8UFu/gjaVcxzq69Z8rxlRCsSidB7pZ2Z1Xm0ZDw8MUphbZ+WTx2yFQ9gbqui7dh5vax2ZWILlnz8iPb/F+PQ0PVeHaL94Qi3nbS4X8aUV0umcqjDX1rbwBSpIZKI4q/zUtbdjKBr5yR/9kEDWhNdgxO2w03zsENb2JgqFLAank1Q8ztQnNzU3uPvCEFickCgyc+MuKy+nMQfcRAx5Bi+c4/nMPM39g9S2d+n9E1xcoLezhbnpKTZWlzl96pRmfBpMVmXpC8lOM4IzaZ4PPya6saFkJlfAz6FrV/X5Npqs3L77Cflcikx4lxqzla46uUdXmJ1bpKGqTgGvLlGcV9fgqW/QnDGZE6LbQUJL8+yureh6p6G7h64heV78xAsZDLk4voJR1Yuh5Q1cPj+ermbSdiMmmxlrKsPG8CiLD55Q2A2r24bk2C0Ht0hVeTjxrW+wazHz4PEwdXVN9Hf3UVcnwIqVnJw/U1F/ClFIbC+n7t5ne3YOMdSpaG+g9/J58PvJm8UZwaS1hTSocqYCGZmvhTAqjUr9WdKtaJKyLGbNYntWcp4oSP2dK+I0WYgvr7D5fAJnNMvS3CInXr/MrYlnfPTkAb/1X/wttdetqa9jc32Z4MaqLoBb+voxNDbpuCLzvGxfMjslg1yeeeF+i8NKXmzvJHdSmzZiU2ojlcupQle2Y5MsOVFimU1q/60qyExBXTTEDk8cQJJFUa+AQyzyimIaIUpLWdMV8RTNxOdXWXw8SjYtxEIrNf0dVPa0UbSV7hmTZNoVDHpuSnauwgSW/ChpFuTVGk1IqbF4jI3NLZrbOxWk+iKA8SAooAQqURNYxH61pCazG60K4sQTSfZicYLbm8wvzHPqxHF1R4hL7o9Egojjido9mtQWMzQzz+iHH5OLRDU3uvvoAFX11cyPjxOcnqPeJmp8IzsmA5VHBmk4eoTZtQ2qHT5WhyeIyXySz7KbiWlufcZmprG1HWMuiyuX4lhLO1vT85ql7bc7NQ5lan6GaDFH0W1V54MXw6MUxH5XyB9nTtB8+gzWBCwMP6cmUEV1Yx3JXFxz7WVdOvJohOqWDup7+/m/33uXl8tLfPeta2q7J4o+IUpJF6UU6CF5ymYlhMn8KOcok8wo6dnms2F1C7go978wtEsNI4leefToES9fvuTsmTO6ftXWpNiYpcVKXpo0BSWkSB9DY1mA6x98SGQvqlZ6gcpqunq6aWptY3Zykvv37mizVq6FKCZl7S8AiRyPWOdVBAJ49pVDGxsbjDx7xq5kUufydLZ3qqNEoLKS1772FSVmC+BernENktspNpIC6mTSShgo5vLENkOszS8Ri8Zp7OikobdbQXCL1LqfZjDuaK5WxiQqxRLAKPe7BhsIa16w2n33CnEJkXm2KN+1D+5Lw3l+bZXdVJy8xYzT59VGqbjwrC0sUV9VS3VFJalYXIF+t83G7uIKOxOTtPs9FMw5KjqbOPGtb5Iomila3OQlCzOXxltMU5ibZfnDGxQiUSLJJK1Dp6g+c5Kk1cpOrsCjkeesLa3hdbhVWdnQWKcNdaPdjMfr1vpUlJXSR9GYGyHLybhQKGgPJZ5M8N5772tfQpRH585fICs5kkVwOJ3cuvmx9jteu3pFr7/wa0u2qNqm3AdzSoS7L3Wj+ysAjAcb1AcbtV+m0pDP/McCGMsN0jJwWdpfWbuV7D11JhBFoAKMJTVjeHeP99+/ztXLVxkbec766hq7OyGW1lboO9Kn1qU93T0cOXKEH//pn/Eb3/2+knGnpqa5c+cuS4vL/N2/+1+pcmtpaYGvfvUatRU+Ju7J3BfDiVnzmoW8FTUWGLx4Tns6z0ZGCG4EGejuUatqAY9FXSUDtGTyCdAoxO3SuS0BjMLicDg8LC4sM/LsOV/75ltqMS39TCUUU8AijkECrmWy+lwIAdBkd5La2cEsfZ5kkh//4I+5cukSbX39FJIJDEIQkPxym5n7Dx/wk3ff4e233qavt1edQpQ4UMz9lQBGjU7bV/3IkqfcoC41irVbuN/n/cwuVSxHRbk7OjrKm7Im2ndp+6L7TPH0vIyHnxEiVBkj/UIZf2W8zaR5/PQpO6FdVeQJiWF8ZJjIzg7tLa3MLywSqKmmT2z9pbYQwhCS0W5Vcv6CxMVsbKl97k5oC7vfQ2NXB4giTgQYqYzWCLYiSh622CxolHAupepUIUrJ9fjgFzcIbm0rkNnc1KxKZOmfPr11i9XZeZxGEw6jUceleChKhaeK7WRc88Avv/0NVnZ2ePh0mJ6ePnKZHHOzs/T299LS2YbJYdfMTGFji92vWIyKo4HkJEqvt0NsVoUMvS9IkYzIndAOIyMj2mdra2tnbm6O+vp6Tp0+re8bGR7WueHQoUNqoSl/K7vJybrcKTnJ4nSSzeOvCLC+EcRV4ccZkJzRUi6iOKwJkX5mcopoeJdjJ49qv9FfGVAVZiQWZWJyUv///IULKs4REc/48+ea/3huaIh0PM6djz8ik04qEHFS7N9TospfUyt9UUKmpTlsMmF1utiLSj3joZiRyAQjoa1NtX6VHv7lyxdLdZm4PhnFDrw0f+rf1Eb1rwdg/GJg8VP4RgnY5WfgVcLFFwGMX7bdL3tNtl8GwsqOijLGSLyL/P0zgFE5aaX3ao5zCewsg20HgRut/fYBxoPvOahiexWs+mKA7K9XwXgQ6Dr4na8CYAfni08JCvsZwAePqTy/ft7+vwowvjo/ft5nDgKPr9bTXwYwfhFg+ZdysP7ii7BfQ5SuxUHQ8DMAVMZxWTf88kYOAskHQd3yu8oWqQpQyr2oP0tz8czMLHV1tYqniJOhkMDEwUHYsrJGEYeRz4DCUryfbEdwt/J3leb70pzyec/Bwfv3iw7/V+6Nf/rf/VZx5PlzbHaXZjBahT2sFqkt+/aoeQWjZl5O0NnRpgCjZHyI97VM7DIISSEv+yVFnTT0JfRWBh6x4CxbeAogJorAWDyqAKPdLuCjTGCiMiyFxgqrSYAqsdyUHRVrUznpZVaGgHKykJC/lVkgcmNKsS5gmgB0AsoJkFdm7cg+yWuyyJD/l+8pZyOWt13KLCypGQXMlP0OBCp0UhEA8KDVqUjgfT6fDgrl75L9kpNfsjotSVAFCCwPQmUFZPlBlNdkX2U74XBYP1sGA2W7ykDZz3+UAbs8MclFle8XgLEEdsp5KmUsyvkWsFGKBNlnKT7kONUvv1DK2VHPbJOVnLB7U3G1nJH3COApOVa+QCXRZIbHz8YJ7u6xGtzGYLbQ39NNTaVfEfHa6mq1SJWMJmEAynfLuZVrJ/YFmzs7+Hx+qgIB0pEIkfAunQP9LKytqq/40sqqLsAaGxq4fPmSLs62d3a0oS0ZZz6rA4dYFeo+x1hanZMAIeqtTnafz2AqGrFVBbj+4D7pbIFjTT1845vfIOGGsUePWHw5g0+8+Wur2TZmOXLlPB6xRMkVcUtAfDxTyn9JpNh7MUFkZRWr5M94bExvLNPb1E5Pv9izpJl4PspHdz6hwenDI01pm529fBx/Zw29NQ1M3nmEK2/AJrOJNNUly8nvpefMSWyV1eyFImwsLKsNTiEe1cy3rNmoyqTa2lpMVjvx6B47e2EFoeol97RoZHVqjscff8LGxhqbq2sM1LdS76jAa3JqQbyVjnPmW1+jUOtXhZnkqWlmrLJEjeQjER79/AZLzwUUyWKtreLK3/iuNgmlebg4PMrq42G8e0nNETQWslgDTlbSEbxdnZy58roCU2LXlDMZKNgNrC4tYsrmaG1o1vso63FicDi1EDcmkzy7/iE7j57htwg4H5BYRoo2CwPf+ybL42NMj47S19mBoTJAXUcHW5shMlmZXI188PEtvI11nBg6Q3NdDRaxJ1peZuThbSrrKug9e4KUVZis0pC0ko8l2VhdU5BTLCPk2qYKBVVrRLIpHo4May6AtQDdre1qt7a+vIDZaKC9vwdPYz2O+noKbhcPhkfobGvj0olTOIuQ2AgyfuMXqlAR/4+OY4dxtTaRr/CTMVhwGJzEVrZZn5xVu+i7Iw8wVtl569e/pSCdPVPk3s9v8NrQeb2u4zMT1LQ04ZAJZX6DdDCkLHnrQAsDb7/JljyoYuGUK+DIFnGY7TyVIjoY5MpX39Ts0oKwVUQhnpVsNasqAOX5kBBv426E3YlpcqEIZpuFmNfG4W++SbpW9tfA8ssFNsdmsRcN1DfUEt/cocrlpbmnj5GPbyiQ2N7bxfNnIzhMFvoPHeKpZIxV+xm8dJ6C14VBgJ5wkp2JeXam5zG6HKwkwlSfHCTqsvL8cZSnAAAgAElEQVRicYEb733I//jf/Le0+Kox2k2kjHnMUlhpg1LY1CWGqDTjJCfDYrYq0zWfzmK32llbWCQ4PkZDaxt1XV3ilUY+VyQtbHK3S73GY7EIHq+LZHgbu9uuVoB5aS4KohZJqC0KuSzJQoJ7jx/gyII/b1UpT82ZI3gHulXdILlVlpyBvLX0zGakm5orYsmV8g6UCSss+VxWx6LU2hYrz56z8XKaC5cvkZbsw+oKTF4XBatVF2AZWZAajEquEOWaxWpTQNWUjJNZWuLxe9e1mW/K57BZzNTV1bAwO6fgxO5ejILPQ9tr57H2tCjgP/3uDcK7YfqvXsJYV0XeZMGWMvDs3iOCwXUWgyv8zd/4LkHJed0VRwEzQWOR7gtn1Vp1+sU49RUBZT+KzbSlsYZYNoW50kt1bb1a1a49m2RzbRtXVQ1th/pw+Nz6rOiSNZsmky/ZQgslY2tsgvFnzzG5HHzybIzZ7RhHTp6muaFWm/DBzTW6D/Vw/toVUsYiiUKBWw8es7OzR2VVPXaLQy1tGiqrmRl/wdzEBG9cukR3awsVbhcen4v16ZdEtzfxidI/FiUhlkmNjXgGDxEM7VDtcrEkLM65eTwWsUw3EN7aYmszqDVDbU0dUVH7mC289f3vY8kXGL35ieaeVbfU4/I6WXw5jT2ew19dhW+wh0SFE2dTLf7KGiKJGBabmczSOi+vf4Q3nMCeK5KhSMPQCXwDPTq+i8pBLCU3xiZYmpyg9VgPlTU12LJG0pm8jispr4v5lSWCq2vYE1ny4Sh2u4WTb1zE3BTQnERRdQopJrW8xconw5giSfoPHybTXEllTys5uxl7wYhpJ87LTx4QWlzm8PFjGOsDGFwWHdttdjvOWsl2yxFb32Tu53ew7GVUyZMNOOm/dhFXbY3mHO9MvGDmyUP8MkdsRaisrMPa28PC9pbaGhbWd2ira8DTGGB9eJjsyjpWIUsJ8cfvIWY2YKyqoPv8kP4ujcPQXlSVIlUVVRQyBYx5M48fPmBzbQlrMkF7XS2hWITDx06QTmQYe/CU4bFRvvP3/zYdxweJh0PkBMTO5Vl4MVkimYmzRDaLWLsR2tPXivkC1a2N2H1uHo0OY/S4OXn1dTZWVnl49x6Hzp6i6/hRfQ4tBrHeF/uQoiqzMjp6GLQx/W9+9O+1Kf7GyVNs3LzP5sNhfCar5ke6j/ToNn70Rz/AEy/QXVlLIhbD3dJO24VL2OoDCjCaChk2n4+zMzaJNZMjIXl5vR00nTpGXpwvigbMwuyNhll9Isr/MN7aGppOHSHhNivYs/tihvjqJk67i6r+XtqHzmhtOvvxBySXZmlu78DX1UVeFCRGK87KagpiOSXs8iJYEnmIRBlbmiHvcRAX5r7ZwkBvr1pWiSpNmP2iaBX2tTSVf3HjBm6nC59Hctfy9DY34coWmbn1gI3NDXpPHWF2YZat8DZXvvImpoUt1q/fUcLIrh06r53D390ica4knswSejbD/PwC3t4Wmi4fp6a/VZVYxkQpd7WQRwFbUQjYMykye3vaxLBaHfzsR3/Kmb5Btfd2Om0YKr0YfC5tttutLsxFE/lQkOmXYzQeHcTjq8SQLLL8+DlTw6NkbEadx3MOO1Wt7XQdOU44mSabTLC3vkJbQx2P7t5md2eLS6+9RqCxUXPA8gKzycI/k2Vx6iWLMy9xFvJqB1zb1kLNmeNkZP8NFj668QF5U57WlgbaKqr1GZbmVzgq1npmFmTMGzpJTXcf+URaUrhLdn3GAsZsivDWJttrq3hr63DXNWIQRbsQLO0g1tSGvAGj2UrBYiImDdFiAZfkooXjBB+NEFtaxlzMaY1oSkouj4lklYeoZHV6PdS0dNDa2Fqqib0ezanKGvJqtyhzj11s/MVqf36B9ekpMvk0VT1t+Ps7SYsSUJwyxM4+K/erhB6WGijmjHxepmC50UykJTtN8oBF5WUwqZ2X2NwZMjnNLRWVU6KY5vatm2w9mVBb5hNHjzO+PMvD2Rf89j/5x1RVVZCORnny/vsk1oI6F1a1ttH9zbfUyl0BRmF5C5CXLwEi0tiWubggNaiYnQq4qU1jE1lxbpdMWcknzBaxixGE5AnJMQiInBGgTtJvDYSF2ihSVWX7FkpzvGSaUtR5U+rEpWcvmPnkUckFYmuTxtODdF44icFl11z0fNGgmb1CJrIKZTBb0NwoGR/zyBiQxOyyEopG2N7eoaOtC5vVqmtIWc/pOni/yVTCMRTpLjXAFbyV7MmSbZGcY3PeoI36xfmlUraS04GnwkdTc5NGSoijg1gHyfmRtauqPcWObjPE8r3HFEIR7DYz7iofu7GwRlV4jRZcmQJuo4NYtkjI56T67El27GbuqIo+gS2dpZhMlrZrt9E/eJie/iOkQ1uEQyt01lSzPTHHbnATj9uFW9ZEqRihfApHfSW9x46wOz7DyvQsVo+bxovnsbe347F6SO/uqfsLHrn38gqeGUVlv5cmZ7AzPjPHvZeTrIS2OXv6EJcuXlQiszT1LaJkNVtK6lVZa2cyShqW8V4jBCiSzsUxW406H0ktJmQTAcdEMXj37l21kf/6V7+qNagAyZKnnUunFTwRkEqsaKXnIPXb/PwiY8+fc/zESeobmxRkLKt6kvEED+/fVbKzWOXJ+tzpktREePHihTb2BXgUWzlZWz8bfabKxYHBw+xFYwoiy3Wvb2hQ8kVKlMZ67XMKonpESZJMsTo7y97mJn1dPVhyecZu3ycZjlFX34C9KkCguwuT5Nh7XUQyKdLZvPZCmptFJZz7ZYCxKM9TqU8jz3g2l9H8r3hkj7XFJSr9Aep8AUiIpbqZnMtO1m5RkDiRzjD5YkKzi5ur67AbzUR3wzo3ChlbgJnCxiYtJjNet42GgW46vvYGaXXfsJMTEKGYwVtIkZ94wfJ1ARjjWiP2XrmA78RRMgIaOlyEIgkK2YI6Jjy4e49EMobD7cBd4VH3LAGf2pubcXs82kCTHl0pf7Goc8fU9BQTExO8/trrNDQ2qNuEmCvL2slus3P/3l02N4N84xtfL1lpimpJ5mqNgBWkRZSQZfjsyxVnrzY4vwxAPNgkLveBymqPMjH885p2r6oIDjZzX22ov/od5f2T7yk3L/+8BvpBFYa+94C6U23d9u2DS5pXI08eP+X2nfv8nb/9d9je3Ka2voGHd+7y+MkTGjqaGDo3pD0pyTa9ffsTzp49z9jzcRYWFohG4/rsfvfXv6dZrXvRCL2HeghUeDQ/vBhNUkzl9NqJHX7akMNRW6l1kCh2n408I7iyhsdmw+ew09RQj9/vxSZEUqtpf61ZUjE7NLvTRHQvwejoC1XNXbz6mkbqCEnBJGMzkJAsY8kJ1DxW6UmllEAv44PY8Wcie7z3k5/ypliPej2YxN7TKMuBlOYwBre3+cEPf4Df6+fyhYs0SJ9HQFq5z/Y72GUl46t6mV++20oEiDJ+WM5U23er1XP62fX+zC5V3i/Pg6j8pFd49erVT8UOB+/Pg/eaTPNCmlG7vLLien++kmNPJJPYHEKiz7GyuqrqYI/LxeG+fjwOBy6LRQk/ci5MknkpSnwhgcvfjGasMvKksphzUk6U1tdZQ0EtmYXAo5ocyYyVDFWJO8lksElmfDZFLp9WBxrjbpRcJMZ7H3yAN1BRcjux2TW3UPpAoa0tBnp79Lvi4QjV9fVEN3Zwuf2kxQ7a56ahp4tYJkMymcZskDVGQa2bpyYmyOSz+KsqVVDQ1N1J3+AgT5485aOPPqKru0vPy1tvfQOfz6unLpcTcM247wAXU8BAelFy7ks2pSXxyEcff6yRUKLgbW5uKpEiDKjF7LMnTzh97Cjd3b2kwlFdV4oiMbIXYTcZJycxLGKxLWuMvRjhrRBtzc0YLQY6erpwet06ngsp5PqHH+ra6Tu//l21iRbAfH11lVu3PqG7s5OOpmY+ePdnhLa3qKjwUuH3U99Qp64JLW1tONxOzDYHGakpZI4wGFVpLDWqALtSY2xsrPPBh9e5cOG8jq17kVCpfhJizn5tpTbW5fFTxwpFxfdJHEatIz8dgwRcO4DqvGq/+BcBmTAISezzLVL/HAzoc1/+svFR9u8gniH3hKy7RegjfxchUFnbXVIw7rswHiCjHAQUf+kZLNeCr7BaPgOlPgMqvwggKwN4pXmhREYo/VcCjUolZzmvtTxmyNp4/7k/sEMHv/fgnFAeQw6CYQdfPwgwllWevzz3fP6cevD7Do5TX0SKePXi/acEMJb3RUggak2/X+8f/Cnz3cEMxoPAXBmUfPXYpc0v6li5lnmxst53EpCHa3Z2TjPFJV81n5Wa2KIEZrVBltWTLIqUVFcikZRqD5n3SrhX6Rnav08Uw/plO9tXwc8vAxgPXm/DP/3vf6v4bGxcG6P/9T/6h9gsRs1DamkRdkiJnSnA0vzsNC1NDTqQiNWphJJLkS6yelFrCEIq+QRSdEtxXUKuP0NwZZElBZ1MegIASuNTFuly0gVglG3KwCxAWyQcUdaRzV5SGpYHELHIC4cj+rkyaCc2CGI3KduUgkDsOgVcdLmcCqrJa7INAdLku2VAEGBPToIMyBIcLp+Tz8g/mRTk716vTycDsQAtbc+li5lIJPwpcCeLBw0qd5csVIU5IjeKKLjKVq2yTXlPeftyXspKSgEE5ULKvpfVlLJf8p6yglG2JwCm/JTjEVBTtiXsmVIOpTC2SmwtOS+yLfGFlpvHKwWQqWTrKudXQF273aWB22IPI+dazouwk+TcuD1eZX5KtksqmyccjTEx8VLB1pMnj2mhIddLr52onYxGBRflJg3LQmV1TSc8sYmtqq5UZYFdJLsGAw+fPCaVzeCvqNSCQFgvX7n2prI8R8fGtJCThn6l3c6h9nbMxQILC7MszM9Q5XJxsrsfczjO/Vu3qaqpYXphge3gNoNNHZw5e4aULc/4xHO2g0H6mttp6u4hm03haK8nVeGgYDPjc3owJ6QNVAq1F1CiIIHYNgMJY5FcMoU/DfndpDYTsj4XD0YeqcVBV1sn9qKZzdAqxVoHdUan2n7aDGbNARGWz3JkB2dTHT1nTmDOG9meXuLZgyeq4ozvbSOtCHlO5Lwfv3gRo9vByJ07bAWFjWzlzNA5zG43M2sr7KYSDD8bpd4T4GhVM45oBqtYXVqMREw5ao724GlvVCsnmaRF9SNNWGHmZ8Nhph6NMP1skmzewGYuS+BQD7a6AHWN9XRX15JYDzL+zvvUWK2q3jPaTBgqPfgGexUQSAR3mXoxjaXaT8fV0yTzGRzS/MqIKCtLxFyg6BbVrQ2ice78+CdUJvPkBKC3WaitqsFgMdF4aIDI1jZrk1PU+wOkna7/l7n3DJLzzs/Ens45d0+HyTlH5ESQAMPmlWWFk2UrlBXs0ll2+YPrzuW6j1f2nf3JVf5yJ11QsLQraU8buCSXBAmCyMBgMDmHnjydc+52Pb+eJmch7qqkug+eKtQAmJ7ut99+3394Ipp6elBz2rC+u4X5FzPwOz0YPHcBDvZsSDdtHURI7O+jplfD6PegzFjMmlKUvQRPFj6+J3FQDrMFyUIee7EodE4nOgaHsHl4hOmlZYmoagu0SZdkNZ9Di9+Lnr4eIfz0TU4UtRpkKozRUsOs0sJEpdbaJl7+8EdQF4rQWy3ov3gBTcNDKBkMAhwrlVqoy+zjgXQEJtIxPHz+EAZ2BNGVp9Fj5ekMLo9OCZlr8jnhnxxD5vAQd//8b9BssiGTz8I20oWRb76JqJ6LcaVEkZmyZZRDCYndpZvnta++LUQ8dHpEd4IS0cSO0nS2IB2hN998HTsPHyK3sgldpoSyQoGIRY/mm5fhHBtArlLB5vIq7v7oXdy8eBmXzl9AOZ6CRq0HwglsPp2Gjv2hBhX2wkdobWtDa18fdheXkKuV0XXpAioEs5iUq1SjmsxARfDVaEY8lcRGIoqTCskHK/7qL/4S/+wP/gd4tUboVVVkY2EUQwkBInV+D/KamjjY2AmlYa9lMo18qQyHzy9k48yT50hMv0Tv5Ih0SCZ29nG8sAZNTQ2jrwlJZQ2Hx8dwMZY5EoKr3YeOCyMo6XWycdGFM8htH4ijUOc2YTa4LjHHmqICqiLQOzUBR3cHyoyNLVVRiaWh4MZICRQVgNFsQZWxxJJCS9KXkVRKAXa4sVl/9AzHL2bhb/IiUSuiZXQQ3oFewMzOOwh4zZgUq9mKXDINg84oIK2ylEM1l8TJ7q6AZBLVxrHZYEJoaRPxSBQZRQ2+kX54BnukM01bqiLx6JkARPC5UNKq4fD4UIplENwOYnp2BlvBbbz52k1Mjk6hlEpKXG6aLormAFLhkHRp1tJ5NJmsSEZj0DusiJRzsLcFMHFuEtloHEsPnqGSKUNnsqB5YgitUyPiGEC+iPTeAYJLi+Ie6ZickPF+YXkdz56+xMpmEDqPF/1DQxjs6YLHZUcqFYXL64CnI4CcooJwKiXx2m5HE9x2D8oSnauC1WTBZx9/gkf37+MXvvFNjLCriv2c5TL2X77E/vwihE4uMOq8hjzFIuOT2E7FpFust6UZtXgKVvYyK4C91VWsPJ+GslhFLBxBplaRGNuegWFMjk4guLAMu98D/0gvtAYt9tc2oEsVYSEo2NmCvF2PrE4prnaCwYx+L1MR+ugxvFDDkK+gTMfAyBB0TU6JaKtwQwUlDmcXsTozi46BfrSPj9dz8TmvmIwiOOGcnSsUBSg+DO5gc2cLJocFg1PjUFosSGdyaLc3Aak8Zj69j83lNXz929+Cu78b+WoBFaNanOnqYhXlgwgq4QQU8QTWFpfEBZvKpaBrdqP/rWvQGnVQpYqI332Jw5crMDe5YJ3og66/DRqbS5xVlWwSheAuKhvb0MUyAiAf2Q1wdrTBFmhFLcUYQQXS2grCS0tQBg9h0+hwxHHW78NBNgV9cxN6rlxEoVyUKDpuShUshuQ9UCijpLPg0d27QD6NdPgYSjr7K8DV8Ys4WNhEOJLEwkEQWY8Zv/+//E9QKWtQlUvIHx2JS7itr1t6E8miMcJt6/17KB1GheQuaBVoGuhEuJRF2WRE18Sk3HOMRbfaLTBabIhv7mA/uAuXrwlNbX65lzdfzqOgrCGuqGJmK4i33/kqer0+ZDe3kd7Ylsjn9OEhEuUCfN1duP/sGYLr2xjr6ociVYDS7sDgrddh620Dc8fzkRNsv5jFwdwSulvasHW0j6LThAtfeUt6oYv5Emx6E46fPsfJ8wUgmhNRwsCbV2E/P4x8JI719z7F8eyqEDRNk8MY/8ZbqJl02Lz7MWLzc7AYzdA47PAM9sISYK+YEbmTGJju0dTRDp3dIW7pJy9fYD9yArVRh77+PnS1d9QjL0/7qKRz+3RMY4wV15ckcCu5AoZa2sThsvN8GjurawIYMdnhIBXB2Ndel/vk8M5TpE7CcPa1w3PjHNRuO042g9j9+AlCc6uYnJxAyaqBos2Jgl4h8bWlaAYaow3uri6UPXbEEjHY40lsP3gi8fRVgxYbB7voaGuFKpWFExqJ0s4bVEhpFBjo7kc1kROXVnBvB20DvQIm6bQmlFJ5BLd2YWtuRtlgxEk2g8kbrwmoVdWqkY2GkDvYQ5/Xh/3VdQEbnX09qNjNyBCwKZZhUekR3dhGcOYldMUi4vt70JfL8DT70TY+iv21HWiVGiyd7CJRyeHKlUtQR1M4mlsWkqe1uwskGV5srKPn2iW09faL0rtaqaFm0KKsVtR7NaGqk3AaBbKoiLOYYh2lhn6lsnRjavVGqNljynnLZJR+V0NZAVUsjaX3PhQhoK/FJwIhxi5uRo4RrZXQPzUpHb+Hq9tCOhg9LriHe6FwWyXqi84POvqFFKSIMxEXEkNjM0nUKecsDlXselVRxCDA4qmqlWkI7LfXalBU12Ttp1ecRoQWiqBDgiIOxpyT6KN7I51L47P3f4KjR3PwKvTwWO2YDa5hKx/D7/6v/zNaO9uQD0WwePeBiJQcCg08Xd3o/8Y3UNRrxelCJwNJEDqupBuO1644Z2ookWikKpzHqFbIOpHArvTMFcrQnG62FXQcEiAjASg9J5C4topGbNH13nulUjrUGQ1JBwRJq1Iqi0I4CZNaj4PdfSjMBrSODsueRWc2ibOzQbQq+BmpNEIwsi6Ayn0hL9VKhJNxHIUosu2Q80dwvJFcw/ciQlsShlLhUcPh4WF9HwclmgJtMJqt4j42aDS48+P3oVepJeLM5XJInD2j/Age8P6lw5Q912V+PlqN9LZrskWkXi4juRmEL+BDzWVFSsGuzTKsTheqqRy0jB1XaZGiW9VtR7hcwHsffoQqx41cXhx+/b294sJzO90w2RziICkVkzDSlRlNophOY2N5Bfs7O+gbHIS7LSAgrsluRS2VxcnePswuJ7R+t9Q/mBQ66QstElQ061HWqmQPWIqlYK5osLu5jf/0o3fRd+kcCqjAmCvj4o1rUJsNQjzT1alhgodwQGyPL0Nj1KJIx66SRDOjfOm2oE+X+kjl532eBHPWVlewtLCI12/cEKcp9838LAr5rCRsEPSX/lqtDrFYHE8l6q4Pg4NDgj/wZ2ShOH5y7s+nMtjdDeLg+Agn4bAIfQx6HdLJFJo5Xms0oHORIHtnTzd6BwdkLyx1KEwE4XqaIA93zKcCUd5/7OQyqlRIRyJYnZ3D5tw83rx2HS6bAzsz8yjGEtJvWFAB3RfPwT3Qg6pRhzwUSGXz0nPW1toGpZZkEPs8qzLes0+L95aGQgGOU6ycUKqxubCE5/cfYLCrB806E+JbuzC6HLD3dmExfISF4DYyxDPSGYT3j9BktqKaysg6UatUYGBsFEWTETaNHuG1DVicFpx/6yZ07QEkSN5SQMEI5FoFFkUVmcVVLL37oQg8MnSnX7+CtovnkOVZZpxxVSlA/fMXM9jcC2JgZFCAMbo5s9kkNjaWxdnssTvR19svBAOFQ7xGVldXxU00PjaK8+fPCWDGygZ1TcsFutynTPA5OTnC62+8Jo43Jm+Q3RDgjixHjWLI+lB4tl+sgYPXwVuCb42OpAYo14gca0RafgGk/h1V/ynIe9aZ+GVumwYY/bOB8gZF1QCR64/8aWfbqZih/pPPXZln3RoNTPsLoPgMOC0pNPUT8jkxJpHAzKRR4eGjZ3j6fBaTE+dgMphw7sJFZOIxLC0tY3p+FgODgxgaHsLW9raQVPuHBzgKH6Ojs0twpOdPn2NiZAyDPQM4OT5CRQPYHBZY6Hhn6gD33DwG6fMroMh7RCIh60Ih7vfi0RiiJ4xkzogri3jW0NCgpLARq6DjNRqOYje4i/3dfeQyOVw4fxGDw8OSCmKkOIeiQZWy7lLM5+r4IIUMxPhUkkElY3lwfgl33v0xvvGLvyD7P4plmb7DMZtdg8Qc6FqbmZuF3mzEW1/7qghBmJKRp9lBq4eGGGo2C70ktdRd+mKyJPBLoYFci+S+K6cdbnUig0QoCRqu6Yi5kbwhoSWVIUybkvmFM5ICDx4+lISw9vZ2cVaTKCSJynPD1yQmyeuYpCKFaXyuOo5IMolCjrJ8PpIyVylLdCw7hdlnSsz02ePHmGrvhFuvF5yRyWVmpviUa4ilUmgfHYLCZkZeRVKmgsRJBC6jTZKcWKPk9Ligt1A8x7WEWu45Yrl03aNSglpZg5bbqUIOob1dZPYOEbDZJaGKwuKtYBCLKytoaeuQ7mxenS6XG4FAi2Cc0Bmkv7lA0lKrlTl8fnkJoXBE5rTjgyNY9Eb0d/di5vkzSUKy2mzYPzmEp6MV4xfOixHjT/70zxCLxzF17hwG+gfQ0t4GrVaFarko6UyM11apGENNJzjTj3QC/LNrd3tnF8fs51SpED45wejwoJh0cpk0gtubePLkKaamzmGgqxfPP72PbCwJh92Gjb2gCKVihax0ine0dWB5dgEugxktvgBW9nZw6bXr6KbARKORepntnR0xmARamkUoQwyW6woKXoI7OzCotIgeUdCow+TkpESeEp8lTnvh0iVx52t0eqnf4QjWiBfn5ykYPPkolQKPnz7ByvqqYN7E6XhNcb0w0NsLPTH+PF38TNNTS0IeTSilQlb64Djekuzg/E3Mkn9kbDwl186Oc2cdbQ1M/EsJ8lOC8R9CJv4s4vJVUuXV52wkAb56POQM6IL2+wNyLRD/rzvo6qSO/DkdcOV9n5I3DZcd10GvDsxfRurxuBsusvo4/9MShS8jR+v/94Xz8qd+53Oh25edvdPP5nOHdP0QGyTZF/PVF3MKn0XSHzienXEwfhlJ+Cqh+GXvt3FUZyNwXyVl687Z+rHWT+Np5ddpPO7ZY24c+896vrMOy7Pn8uc5GwUqpGiC7t/Tz4THI1/ce4ixqx6DS3JPBNSfJ1XWeZ76mqKeiCl93adf/L+GGU6e7jQNk3/neE8hAb/zeUkwkteymI31Wjxef3K91DsYv6gjZGe4SlIB6p+hQq7V+lrj9F4HxCDH88R7n1wW+a+GYa5+ruu93hzb+XOOPfVeV74nXv9c31ag+D/+t9+tvZxfgFKpwf/4h38Ag06JeDQiBKNsOiUitYSdrU0E/F4B9XhSOGBQ5SNdOTqDTNAk30h0kckXkqxad7jxMY0J7Ww/IMkJHkTdNs7H1glGkoKSUa0naViPJq1fPGokCVBU6yXeskFg9wA3fMyiPo0wpdqCMQx1ko7uRLoFracEY+VzByL/nxn9PDkk7fg8jM/gsdeLkWtyLPw5XYw8TroGOfHyBPO1+b0et8oPqa4ObNjgZaJmdGW5LM/P420MUiQZ+Th+cA3ykcffuHH5O3x+/mnEp/IC5L95PCRQSSTKxVYuf35h8md8TT627tzUSYwsX4uKTxY3c4HF52FkCF+fpFeD9OQigpOT3qCXiB/2VlCV++ZX3kG+WEK+WEE2l4cv0AKNVo9YjPG1GlGkUZXD1+emXalRywahpaNdXK0cWElC8kvibm12vHb9BuwWK8hp8VgAACAASURBVDbW12WRWC2xe6KK9iYn3A4n8pk0lufmBKwbaO9EIZ7AZx9+LKRSMZNFLlVXLo0MD6KEAqL5lBDC9pIC53uGkApHkLXrkGgyQu13YWR0HPHtA8QOT9DV2QuTzYWy0YC0mgsDDRTxNA4fvhSFrsXugPfiOHYrGcxvrOH61evw6e2oGJTIa4pwlTVQpvKATiOLG2TzAsYonKb690wR+kQJe8urcFktSIUOUUunoCiUkc5m0D7QC1WLD4/u3EEmkoShrJIoyqrVAkNPK441FWzvHuDa6HkkZtdQ2j1Gq92BVCGNgh5IqcoYnBxFNpUWQoOxNVwUMN4xl81IDFouV8ZeKIqjTBatY0NIlUsS5Rfb3UGnuwnJrU3Y1Wq0ejzIhKMYuXIBuokhHM8vI7UXQTqRgXd8ENZrI4gV87ApNXBU2T9ZQd6kRFnLWBADIttBfPS9v8Wv/dKvIr6+jko+JwXWjPbs7x9E7CSClemXsOlMSOcKGLx+Hcco4OnSDDp8Pmjo/OMKU1mFd6ALTYEA1lc2RIHW0tUNV2cbShqlgFnsKlRH4tj84BNU948F+Apm44hWK3C2tKN3dBL3ZucxFzvBXiIJv68ZflcT9jY2cG5kBLVaGSabGbFsUsjFK6/dQHd3N3QKdhzWUApH8eKHP5DeNLPbg+7xcbi7uYk3Isd1AnPz8wVoCbJVKlJKzy6C+UeP0OF2wWtzYPr+Y9y8cAXbe7vomhhG8/gA9FYbHv3V36IUjoniufXcMFTNbhQNOtTYc1ksonoUx/bjlzhYWEGmlIez1Y+bN1+X6NLFu5/hJBxCltYYmwN69rJWc3CWSyhv7UGTLsLqasJiNgV1VzvOvf0mjGYTtnc2sLaxhFvXr0FVrGJ7fgmqQhXWfBW77LnUaXFSzMDb34Wx166Ly2Tu/mOx2Y9evQp9SzMKFcYbc4OhERCqVlRAodLhk0/vo//cFI4SUfzFn/8J/tkf/iECNhtwfIDD+VmElrZQVWrgvzAO7/gAynoV1OUqqnvHmHn8FLF8TsBhd2s71hZWkH8+h/YLI7C2NWH7k3s4fr4Ah9qIit2CrNOCdL4Eu9GGVCQCa08AviujgMMMm9oA9WYYG3fuIx2NYuDWVah9dpTtJqBQhoLkvNkGlU6PbDknhNHao2cyORaUCuQUwPjlS3Az5k4GYYXMbVwwk7CvFArYnV9GbHoeToMJBVUNloAX9rYWGNm5Jn2TSumepfuAZBr7HBm3SqFpVUFgrYyKWoECQd5iBcaSEpHZVSzPLUDhsaHvynlYvG6oc2WoYilMf+cvUajkUdBxQaLFQPeAxEGW1Cocp1Oy0fM43cjmSwj0dqJi1CAXjmCor0+ipinScRqs4tpOhqKyiY4WMzA2OeAb6MXx0hKm734GQ1UtUYad7KOcGJTFR/EkivWPPkVm/xCZQh62wR6Mv/UmZjaC+A9/9P9idHQKMxurGBkbwe0b1+Flx4iyCr1Fh3Qpi6NEBPuhE+krCniaoSjQMcQFkVZcwd//wfexuxPEm7dvwWY2odntgolpB3sHyJNIP9jHweY6qoyg1RnRfvttxE1awKZHW8AnEYKMa+bm7mhjHTsvF+DSmZCKJpBR1/Bsew3FfBWXJy/Ke5+6eQWewS5USQ7mCzDx+qWrRKdCyqAUpT6j/gSgJHikqiGXTsPDDVc8i9jsEopckxh1iJSzcLX64fH6sLO4goWnL3H98k2Y/D5xIhg9TqTTjMUsweb2SOwf40wZaZNOpvH40wfY3dyBMRCAp6MT42298Pv82Nhax+7RPs6dPy9OXKNRjzwRZD2FWQW41HrUokmktoI4nF8RsUekmISuw4PO185JR5e2ABRfrGPx/jM425vR9sZl5DwWVJR6WZzqCJJvBrH5wccyhposBoS0VXROTcDT3SeudbDPxqBBdGcLla0gmr3NgEKDWqEgfSXmQBM6R4exu7YOVb4kvZEyb9usiBRyyJlsEoE82NGOarWAaiKGFw8eww4D9AUV4vkSgvkMnh7t4K1f/CZuv3UbiIexfPcTbE/P4fzN6/BMDaFqVAtYvPq9n0B5EINTa8R25AhdF8dhvTglcbpKm1368ggQ02WkSOcQfbmI+cV52JqbMPLWTVRSWUx/74cIpiIIVnN4+5f+a3R0dMPATSDBFjqi4imkV9awu7KOmlGPpZMDHOdymByZRCWUgru1Fe3s3rMZJYWAKuzi4QmKhyHoHXZkMym5juytAWh1BolD11cUSC6vYvWTRyJm0HtdGHjrOrSdfpTSeRw9X0R4bgM7W9sw9bfhzf/21xHKxvHsu3+NysqmgGu8lgpmLSxeD6qlGlIb+1DW1ND5vOj/yi2k9WoBT05CIaysLguQ53K5ToGmemc4NwNcH3LNxbUpNyQEnFTVGpw6k6zHtpcWsLe0ii6rE8mNHcQqWQx8+zYsCi22P/gMmeMousaHYbs6KUkXG9PzCC+sILmzi0uXz2EveYycUYlYJoWAx49KqgRXoA09166iEHAJMVN8MYflH9+BuabESTmNmLKESzeuQHEQge4wIYD8fiGJnMuI0YEhRNd3US7Qsa8XwI0xrSqmXSTTsHj8uPj1b+PgMISl4C4mr13GnQefwuF1YbyzHXvPHkETTiCxe4Dm9jaZfxQ9LYgyzlKhQWp9D/tPX+LKwDCCi/M42liV3rnevh5oNXqcrAVh0hmxnAqhZNXh6tWrCC+tS/pAHiV093aJAHGTrp0bN2CkYj+fh8nhlB7uPAHHQg0WjVkinLLKEorqCmyFKlTRBKBTokYXIiM6SzVoVVqUUjmozUYUFCStVAjNr+Hed/6TkEn+jgCsOg32tjZlHFEZ9fA2++E0WbA+syDEZdliRMcbV2Ae7EZeqYCxrJIY8irJTmV9E8n9COcGAXYYIsdNqmx66106DQBD/sGNK2MZK3koNUo4VHrpoiLIKZiDWinPT2dJ0aJHnqKMe4+xc28aljzrBCx4ubUCTYsbv/YHvwMn3abxFMLL60gcnEjFgjXQDNvQkESk8jUIlHFjTGKQYj8Vu3BPwU9x+KGGTDGPUq0gyVh0tOnVWknuIEhDUSCjoUXcceqGFCdmsYICSlAYSPkyNrIm743AL/2DTCAgmKhSqKFhD9RxVNa+TRQ/6fQSrZwpsntdCaNZL44KdkQywpluYTrSGDPO14ylkjiOHKOzp0P2cpls5nTvW9+zkog6OT6G5VTA+vDB/VNxqhLRSBa+tnYMjg5KnfNnH32Ika4edJ+mCeUoulErxUlDMpsbToq/VERi2cVXLqN2HMXye59AEUsJedVxcQqO0QFUjHpUKGglecw0DJ4Dxsuazbh39670SF2+fBm5UzDB5/PJ3vbza0SlRCIRlc/NYjTB63Rhb6su5uhjjFxLs7ilCURrjQYBOfmZ5WvcZ2pQY9Q3sWOVBofppIjSdoJB9ATaYK1p8PzBQ2xubeBXfu+3EQuHsHt/BiMXzkFnt0Jp0KNYKMu8yD7VSq2MEiNANQqUFezR47xdg67C1Ai6W2uSvEACWsDLWg07m9uYfvYM56emBMRlnxjPXTPXE1q6TpQSMUdCLrgTxOzsHG6+/rqs1X/KISFx3QoRvpFojyYTOImExVlLx4JBo0VPR5esn7kH52tIlQOrLBhbzP5DpRo6tU72aOLIZU4nP9Ma15p5WCRWsIRcNIaFZ89RTaYw1NMHMJWFDp8mj3SI76RiEtfv7u2GymhBNJ5CIppEW0srsqUsrDazdO4SQRGShHGiJEobTqUakN4/xO7qmkQHY/8EheA+EpUSchYjXh7vI6fT4sL161LnwdQf9pwdbW5Kpz1Jl76JCXiuXcP88xfoam3FQSICZ1cLvOxapfOU6yoKRnkvs48teISlTx9JRYqt2Qddqw9KuwWgEyxfkU5Xkkbf/f7f4vpXbsPbGhChETtQlaoa9o6COAju4ih4gKP9I3h8fkxcuICmgB8/fPdduae/9tWvwMQuZ3a403GsMEmHORcL83OzKJULGBsb5mZSBE4kYikcqpfv8u9cU5DYarg86rhOA1g+C0SfBU/rzgA+zxcE3VlQvAEOnwVTG897Fvs5+/tfBhp/AbL+wzujXgVyG6DoWeD2VfBXhB0UgokTr55KQyK4UlXjIBTH9Mwi9vaPMDo8iutXr8Ji1AvB9d5HHwuxdePqVSwvLcJut+Hg5FBiwIkLeQMB3L93X0SH58anZCyhoJGkDA0Mb7zxOvzEB7RqmRdITtSjiIvyncQhKwboLpbqHwp2NBpxDFO40dHeLi5y7q33gkEhDDl2uZxODAwOYePlrFStOLxeHEWj8He0I9Dejhxj+gnScnYo0XlXke+1fBHbLxdw94OPcO2d2+iYGoHCqJNqG66vDRodarmikFpHiRhmF2Zx4dYNidyMH4cx8/QZfB4PxgYGYbdYkEulJDlApea5rIggmUIrEVkrIO46rg34RWFqHcyuR0Jy70pyieOHkIQ63elYByF57n16D+fOnZO4TmJ/Mo7LGrAOaBPXbYDZTI2jkEatUUOtJL6Rg4FuNu71G+A9z53Vikwuh/nFRUSPjuBIpFE7PIbZ5cDO7p6s/bQKjbg4L3/9Hdh6O1GwGrG8vo7nD5+g3eWXfd6z2Re4fuMGBgaHxSnHdCaVVo2S9DZyuCgCxRzMTDIpFpA8OIC2XEZ8dxfzCwviOo0lE2jy+3H5jVswOd3Y2diCWm+Cv6VNUiqUKh1KNaY5QK5Bvo8P3n9fInwpwtvd2YHVZEZrc6ukATDZg6lRRosJqXIOWqMRFpsDn372AKFwFF3dvYKH9vb1YpDYnRKwmPVCnlE8oed9wbUIxctKlVS9fPzpPSRSaZkfp589wbnxUVw4N1GPy1UAJychmJ0emDUGPP3orgiZ7TYr5leW0DU6IIJH1h/duv0WdpfXJFnCqNNjI3SE3rFR2B0OEayYrBa5/k6zSWUO5pzC9R4/++PjE9kbuyx2SVPjqHH307sixqAo+dLly/jaN74uKTbEXEmW89qSygWDsT63KQGtySAJHI+ePZGfMTqWHMH64hIq+SJcNpvcj4ViFVq6Sy1mjAz3w2oyoFYuQMO9k7ouyCLmTFKba6ZXCZ+zbrTGuHg2avKLMZUD9RcRqWfHsL/v76+KPhpijp833jaw+7NRkbyXSDBGIuRMSD6zOq7ubpUGVYlx+cINdva9NWrXzpJ+Qt6cild+muT6Iv608fhXv78aM3r2HAhnc0ZgcnZeeoWn/PzXXj0XZ4/zywQxjec8G+96lmh8dY45+/xn3auvfv4/i+Br/E79vf10z+XZrtmzz/f5HudLL5C/KwpqvKdXydyzv06Cr05ynvI3DR6IwiymM0nCwhcEI6+RRmJmwxHL90AOhsdXT6KsJ2LyHm78qV93NDKwiq8i/E6jpi8YDMr+gvWE4nA85Z0k4lypkOfg73PM53dyQnwdvi8+B1+3YYQjuciqQIfDKY+h+Yy4QmM/cPZck+/j48m3SZrFKYHOcyKE47/6F79Xm51bFPCPBCOjr2PRsGRsc/CQ/o1KCdubG2j2+2Ti50Fz0V4uFU9PHDdoVSEYebFyUc43Xyjmhc1skEo8qaI6yuVkgqwvyOrML282/g7fEG/YBkvauAjrzK8OfDo68Ph7Dea1/oFp5OTxQ+LJ5fPwi6omqi3I7nIw5u/VyUNOuHRE8pi/cA2KwlUchyQo68fKD47Hxufnh9HoZOTf+fjGgpPHSiKyQXo2iEMyvDzWRu8j/15XPaQl7lRIvlMFUmPw4r/5eow8aVxgjdfh8ZB8JcF49ubh7/I1GueY75+P5fvjc8nNBRXKJW4FIe+J0S784vsg2crYB74en4d/GIcQPDzA0OQE1Fod9g4OxbUQCLQilc7CYDTDbnfKpnlvd08ULfzDwXV+fhH9AwMy+NocdlkEUaXM2ZnHRWKHG7pEPC7Z5clEDAYNYNApMDIwiLbmFhzs7EgcETeXrT4/jrd2UKRqLRTGNovcZ2ZxnvF1TRaojVpE2QG4sY8hswfmigrBdARRoxLO3k50tndi4/kcCtEUmlvb0PbWLagcZlR0QD6bQTp4hMV370IZy8Dp9UDT7kfztSksHe3jow/v4L/62i/C3+oH8z+1mTJqyYw47EqZjCipVXotkrUSdD4HdBUlFFmqXuv24+LyBmbf/QBOvVFipw6zCfS/fhmhTBK727vIHcehLDOOVA9jTxuOtRUojHp8nYuLJzOoHkfgVOsQjp6IgntrZxMTQyPIhmJIR+KyINw9OoQj4ENGWcHI5UvwD/bj3rPnePfDO2jy+uG2OgSUchgMWH45g+jBnsQUjQ/0wW0ywuy2wz3WjxePp1GKZOBz+2Hva4fpwqAQfKYyYIzlMPdsGkULFewKeA1WrK+uIBwO4SvvvCmfM8GpuQcPEVzfwPjEFLydXSilUwJABPcOsLy0KdEP19+4DmQz2F5Ykh6zeCGD3okRGFR6PL3zGWrZMsxNTei7eRW2rhaJkUW5APVhGAcf3Ydy/wTqYhmrkSOY21thCbSi98238HhuDv/m/e+jqadLFldeuxP97Z349tvv4P6ndzE98xwlVGCyWfD6rdsYHx0XJbqGkWWcJaIhOV7GX2qdLtQMBqQ5FnBRJN2mRmjphojHYWQHTiGPjZVF7Ae30d3bi8O9fVx/7XUcHe7D1uJFUauE3WpFducIxysb6BkcgsJlRk5ZlZhDJe9lbo7yZezPrSAdjUls51boAF/91rfgqgChlU0ZswpaNSo2GwKdHfjgb76LCb8fbUaLbGwqWh2C1TIyKjUGh8fFwfD84WcYOD8EvcWI2HEE058+hLZSw8T4BNR6LbK1Eg6jYfhamhHo60IplsDR+o7EguoqKqjsNgSo1DSpUZHOnBoKuQIMBhueTs/C096OdCGL/+tf/kv87//8n8OpVKMcD2HlwWcohlNQ6o2wD/ei7/oliUV58dEdqJI5cQ0xNtDb3SvOFALts+/9BBNvXIan04fV+w8Rnl1Bk8kGc2crfOcnUFNrYaT7slQGmqwoNZlkwVuJpFBY3EFidVsU+J1TwzANdiMWD0kUilmpJwonwCP7GIxqDRY/+Fj6FkjYHuYzuPb2m+gbHkaJtg7pPmB2HLv9alDpNcgl4rDHstDozdLJtbm8gs3NLeiMJnmc0+vF0MQ4VAYD1EYDSqiJel3HgKYKgf0iKuxZZQdiqQJ9roLKUVTcEhWXCa7+TokfVaYLMERTOPzkLqqcJwl55Iro7B/C5soKItUiVkKHcPj9+Ma3vo1//2/+GNF0Et0D/UjHorh24xpqJj0URgPaO7ukd6SWyUHJPmNFBclUXBT8imQGi589QeQ4DGdzAL2XplAx6cQxUSZI+aOfoHASkti+tNUA5+gQDosVPHu5jMHhMYntpdjoa7duQc1FdLWEXDGDsrKKlyuLsDd5ZIxVVdUwqnVQVpUCXsZTCfyHv/hziaSZHB8Xtf758TEBIRXKMswGDRIEkGYXoDqKwOVtge/Ga0gbNUirKjAb9QJ0kfBiHA/7awlYO1UGqHJlIXC/9/57qOZKaPe2IhlP4Oa33oHKZ0NGWXeGGHMVAbEZLV3Qq1BlPHq2BFWpCr1GLSC+kQsyRu7uh7B79xHCwSA0Jj2CuSh6L06i99wkyB6ngwcwaS3YW93A8soK2nu6sLqzBZ3TiutffRsqm0m62hiFGd3cxfr0HJKRBF7EQsi7HPjtX/11aJVK3H/yCGxiYvSXRaeH10fQIySbbkYktjk9GB0cFKcQ57hqiR1XBXgCXnibA6iFY0hu7OFgdUtUtAFG3rZ4Ja42SddCqQInIftwDLHlVYn7NZD9VihgdDrRND4Kpd0mPaIEWtmTuTz9BFemzqNrYgq7S0v47NEjeH1+TPUPY4Xu14MwzEwAqJUBqx7BbAqBsSn4HG40VRWIbK6jye3A7NoSgich9IyOQ9fkhdbjRlZRw3e/8x385m/+Flq9NhzNv4Q2lJJNf1arQMWqh2NoAKr9EHLru7Ie2wtuI5lJiQs9GkvAYLKKW8ngsMIwOYLiwQGCC6s4iUVh8DgQ6OuGx+XB5ot5vPf4MziGevD1X/k1FLMFmEiOlipQ5fI4fD6Do/klpE4iKOo1mIscwDHYi9/67/57IFEATAaJ9aPznJ08FqMFleABlBqDkDeCnLstKDPyT6OHKi02f5S0JWyytySagsXngW+oF2WLXjoUa+G0kGh0fe7FQjB53dKDqDo8gTNbwtHODg4TUag8NunJHejuw8LdJwh4W1Aw6ND3xjXY+7qlq5EbgAIBGbP58/Xfq5sqrgm5zmx0nhNsy6eSMDCykGBTLivgeH59WwhjpdOMzNYhDu9PC9Ca06sw8tWbiGcKWHo+j+2VFeSySZy7PAlfVzNsXjeOwicwGS3IZ0twNAVgb21H3liPz69uBzHz449QiMSwlwzB29eBN779TWz/5BOUNo9EMHeQjaPz5mV4BweRnFlE5PBEXOsOjwP2Jhc0VjPS5Sp0Dhf8A6M4iaXwyaOnMi/NLy/gwqXzuDbQj5X3PoBi7xjKdA5GtwO2qUGoRjqRZwpBNIP19z7DN6cuQ02gKh/Hys4KDGoFJgaHpV85+HQBilwZh8hLzP6tr72Do9UNxPcOAZ0K3T1dcOkN2DmOoH10FOvbG9jfDaLFHwAcVnReugCjyY5qsYZavgRYdFAZ1cjR+bm4hKyyCldXO5o62yRK3qTUoVaoyJjIeSOys4cH338PikhSevY6+rowcvEiDp88wXHoBCVVDXavG00uN5Zn5oBiFfpmH3revgHTQBcSBCNTRYmvZxcxATbuDeopMnVBZkMcyXV4Y88hG2FiNnRhkhxJZlAs5mHS6mDKlBFb3cTxzi5cAR90dgvCkShMgSaYu1oQSsbw8vEz5IPHCGgtiO8fYWb2JUamxtHV3yvON4rIuBdqGeiFqd0P2Gwol5WSvMBxnIAgSS8SNZkkOwTrgCqTCNQmA4wWM/Llglx3XH/ppMSvJi5gIUxrkNQJku4kf+g7UVZr0juazmWh0qth5/5GoRBhHis+JDXHZBIHabFYhtPpQS6dRzQUFWejxWGFq8kNLQUfJDcJtpVKAiYrqCgW90i1TiApgHgyKTFkPV2dddLzVFzK/VwDCOF3Jo6wv+nly5cSY1cpK1CqanDng58gFDqWONvhwX7cvHIJGu5/YimEVjaQz2bRPjGCipMR1QSilSLoLJP0LJQQWd3Ai/c+gkPNSLsSes9Pwjc5BtgsKGvUyBfLQsIyapnJOHz9H/zgB7hw4QIuXbok0XqM/OL1wc+Kxy/XDoVHxYKkFjX7/bhy4SKa3E0ipAErPai8ps6ykBdnPPd4VUW9V1DHTmvulaCQVI3plSVEMmnZo3/zrXdQS+bx4M5drC4v49d/87+RuH71yQkmr96A4pQIhsOGGiPtFTVZk8gekxFPxCgEkyBHREpaIfcQr2MSjAJwEQdIZeTc7gaDQswy1pcOQ7vHJgStwWgQYTRB9f29fene4jmh2FYcBme++D7onAfj4Zj+olHL/pouO3YasqNWCGgVI33Lcl+zK5MAMMddkvrFPEH/muyJKfIjqcF0KEYp6llbQcYkmcLKs2ksPXmKia4eHK5vCeg+evsWkvEwHs9Nw9bbgX7GUFqsiCWyyGXy8Pn9qFk00GqUIpDS5CpI7x5JZQlj9cytAVR1jJBkTy5FDhXEg/tY/ugucBxBSaFA2+gQHi0tINDVJV0/Jp1BkmDouaIDOJ3h/GtAYKAf7osXMP3subz3zqF+PF+ahcVuxVBnjzgb2enNvq50Pgu9Qg1VnsIRg8yrBOejxZwI9MwGMwwWG/7vf/WvMTQ+iquv3xDnMq87t80hXVcE03mjUzC4OTuHv/zrv0ZTSwvsTW4cnRzjtRs30NPVgQKF5Qp2wOmgVhlwdHQCf8CPZ48YlXuA12/eQC6XglbDa4adsnVyUVxJcqWKpexzd0EDh2qAhY3L4VWCsYF3vQqSNoDys49vPKaBdTV+dvb/fz5Q/uUE488DQxvPdxbcbTz+LDDcABH5vXLqquO1WScY6x1S5aoaVrsXn3z2GI+fTOPG9RsYHx2hURzB/SB+cvcTiVd8+8ZryMcSiB4di6Opub0VaoMedr9XqnOYThRobRVizMV0nOMT5PJ5+JpJLmrEOUcXHYUgdNaxW25ne0fSrw729jEyPoGJ8xdl3iBJtr6xjs2tLYl0JOGs12rhdrlx5fJlONxuiYAuZ3P42+9+ty4KsNmwHgxiYGIcl6/fEDe9xPRXq9ASMM3lsbm0LMelqygw92IG7cP9kjjRNtADb8APnd4ARSqLUHBf5l2OPfvRELrHhvHkxQvMzS2IuJvx4r/z27+F1gDJGV5yFVl/kWCkkEoEJCQXhZwgzlp3Tdfj7eo9bvzi+EygmeMWe2NJFHEu55y1MDcvPz9//ny9lzST+SlHEcUUdAvyvXP+oxMmw/me8cxGk7idmUTBXsE6xlq/alKptDi26WI7NzoGHwVHwX2ptSpVqlKpk88WoDEZ0c6UloBXut0XZmexvboh1SwKnRrBRAgTFy+grbVDcOd6p25FPmOdTgN66OiQVlMoe3CI4MICfFodMpEI5hYXEEnEobea8c43vwmV0YDjRALPFxbha+/E+SvXYLDY60YIpr3pdYIvWi0W7O3tScra6MiInB/ir8+ePpXvzf4ANjY2MDg8iMPjAxnzmplOEtxFia7MeFLWT2+/9SaGpyZQyaVRymfgcNmQCJ8gG41KB9/uzi7KNQWcTV4E9w8FLxoZGcbmxjoioWOpFLEyfjqfRZO/DVUtew4rKKbSQpgz3YCC9b7hQYmCXdvcRHNzq8y1JNM219YxPTcjeA3xZ94nU+emJG6bxKDE0jKmn7VZFMHXcxVFpEHst8K44UJBOolniAHG44LXX7x8CUNDQ4IHSyQu0wONRiROSu/OLgAAIABJREFUwjJf8WKVBAy69DMZEfUY9HoRW3KtuLa0jIO9PRj0BrS0dgjhPzMzLelGly6cQ7VcgNnI2gTi0JVT937dM/bqePWzCMa/S7j9/4dgJHZOgpFrmgZxX8fr6wTjl339zJ7AUw3fq4RcY0z+xxKMX3ae68/55bPMzyMYf9Ycc/aza8xnZ783CLtX56F/DMHYOIbGuvqsu/M/J8F4di78sjPFddxPkYgq1gHmkM3Wea4GYVg/N/XrnftdfnF9za+GeaxR/cexnD9rnE8+H6sCmdDJcYhCAXJa5If4uxRH8Iux/Py9Bg/GcZ58XcOk1iAx+VjyP3xeXqcN8xv5KP4fax5YdcfjIEfGMYLPe3ZP0OCz+PgGJ0aDXkPYwOdS/Ot/8fu1uYWlzwlGraqGaDT0OcEokRHVMrY21hHwNUF72lUoTkZutuQmqvdeRCJhYS35xHxDtOPX7ZL1qBu6/BovzpPSsJU21LX8WT1qtCzPe3ZTxv9X0wFRY5RZvUydH9TZ3218YCTLGuptWpfJrDY6GXkc9XgaMrt1ZrnxITfYVx4HyccvnJV1W2vjmBqbclFTnaqDGjcRP7QGe9xgiPkB8LVkMlepPo8/5eP4wcjC4JRgbDxPw1bLifCs8q3xnslKU2l01m7dYKl5HhrH1bgIOOhx8UEHIxfP8jynjkoqmuVcn6qbOOg3bLycwB4+fwaFXofrN9/AyuoaQpGoKFRKpSpa2zrEgcFNGGNCaZuns4RxGatzK9J7wE3B/OICDk+O4fZ54W9phq85IF1hjJ3gNcZYmlKpgEKJm/4KvG4PrIyerbHjUIV8Ki2bG4vOIOrm3e0didpLJ5P49V/5JdhtBtQUZSy8mMH+01m4S0o41QbEq0W0TI3A09uF2HEI83cewak2CvjQ1NcJld+FssuEVCELo0KN7SczKMfSoDe0/fIkWi5NysY8GY7hvT/7G7S4XOjraEGTwYrnT58iq6rJe2ekBzdre4xf+dbXxH1xMLsIt98n5MmAw4f4ehA6RmcZdIiiAP/NC0iU81hcWoJTbUJvcydCsQQSigrmjoNweB24ef0azGyaKZSEMKKyS5RK7PtU6RBdWJa+E19rK2A1SZTdSSwOR08nlE4LPn3+TFyo6eMYXFqTAGcuIbUNaAkEMPdiGolwCB0BD1QWHcbeeg3NTQGcbOxh+ukLdJ4fR9OVMUCrhqmshOIwhjs/fBdVixa6Ug2aRA4721sYGh5EPBnD6OSYLFwPg8G6FbtQhK+5GUUC5cUC1jc2oVXqpLvGykL1Yhkug0E2HRqrESWOFekC1p/Po5yroGDQovvWdbj7OqE2MJaqiMzGDrbf/xjGcBJmlUZiwxjTY21rh29oGBmzEf/+kw9w/e3biB4eYvrhI1yenILHYkNnRwc8LQHpkSV4z8x7I0nfMhWaSok0Y6afgj18dE8zcpgqj2pNlOxUZjDGjN0/WpLlhWJdgVjI4/7D+1je3kRPfz/efucdcf4VlVUUVTXkk2mYMxXM33uE/oFBmNu8qBh0UJRV0h+pMmhhUKhRSzNOoopMpYDl4CZ8Lhc6vc2onMRxsrUFd0c7NFLIXUHq6BBLH3+MiYEhKG1W2bTp3Q5Aa0QplsPeywWGz8He6YWh1StuvdDWHnRVBfw9XahplSgruWmsb3QYQUOiOhtPYOf+c0TWdhHP5DF+4wqax/pB9l8inaBGhV2hJ1Fs7R9IL9D/86//T1zq6UOvzYFWhxWZeBjhw7B0cHmG+tA83A+tToMHP3gXmnwJAyMjQmasbGxCo9CJo/hgdwPevlbY25oQW1lDaHYJhqoS+hY/XJOjUKp1Ai6wkL7CmDkdoM7XEHqxhPXH0zBSrqiowdHqR9vlKbz37g9FkWkzWOqKZK0O0XwGY2Ojcl6FQNSqEcqkYfc2QWsySywN3QgcEwsVug4BhZ4dTCQjsgJYVNM57C6sYHt5DWa69wslWBx2DEyOQ+ewomrSI8XoLp0a2hw7opiZXhF3S4lRxASi8mVxnCmoErXpUTCpkS0XYSjUoE1ksfG3P5TeVxJhmXgKLX392N/fw0kpi8WjPQxePI9LX/0KtheWMf3kCfq6ukXd2NLZhuN8GjWLAR72NSiU2N87RIo9tu0tUOk00LEjLlOAMpGTeJ2KXgelzYREISNRzdYqcPBiFouPHmF7e0s63soWK8IVYHD8PK7dvI0HT56gu6MdA52dyMZjUFbLWFpdRDgRxfil83A0eWXTyFhUYYHK7BdVIZ/L4I//9E/Q2tWOnt5uIfR8HhfK5TwsVgPK+QwKx8cwxNOo7h7D3NMPlc8jXbP8vPKxOLQVhThLIskYtC4HDAYT9EodKpmixEZ+78c/wsbCKuyMA89k8fV/8l/A2OxCWauAVqGEvayEXqmR6O48ASVGQbBrgptkVAUYlGB2OgYX13E0swhtqQKdUYekugyl3SzjrMy3BAlNFoTnlxHe2YfFYEIslxbnTt/Vc/VYVQDRjSAWPn6I4kkMXo8P5a42PA6TWDHjcH8Px+ET3Lx9C3uHBwICzq8sYnB4SJTYJ4eHsOqoqLVITB7JJB4jN3y9La24PXEBTTUd1u4/xfrmBs7dfh2esUEB9SS+3lSPS9QwfSNfQCkWw8y9z1CIpyRKMV8oYfDaVRhb/FCaTXL9764uYG9vC/09fXA3eZFPprCzvw+71QafrwWhZy9xPLsCKxfCqCBRy0Pra4KhrRuRjSAskSSye3twOW0wdvpQDriQsRhRIHna0i4RwX/17/4jFPkCOvxuWBVAn8mFvY0tcUGoPVb0DQ9gf2kduVAEbotN3D+HJ4ciTmB6gdViFaBc3+RC6+2rCB7sY3luCSole12U0NisGBubxLMHj7EdOcHXfuPXhMij+9xaUaAYiiD44iWOF1aAWBJOoxkpNXB/dw3KgBu//0//KSrJIk5Cx7A2e+FwO1FJZ1Ghw/gnnwigT6tR1ajF6M2rMNntqOSK2J1bQSmdRve5PnHM8x5UuV0CwOcJ6qqZeEGXCjvu9DhcWcODew9E/R/f3cPh6hocZrNcR+6eNuyHQ0CpCmdNh3g0AV9fH7qvXUDJYkCuyFg/rSiDqWJugFANZ0RjPSkAOImF07VxhTFUBjW0TI4sMqWEsaol5PcOhDCgkzcxvSgu63ytArXLguGb15EpAPvL21gObsDZ6kH/2AD8rQFxAhBsUDsc4pCB3ohcuYpCqQadSgtVviCkdnhvH7scv8aG0Hd+CqnZZYQW1qSrmz2EA9cvimiDPcMWtQ6R42OMnZuEZ6BHugUVDgeXi8grtVAYLbj74DEePHoohPw/+dVfRvbkCBuPHsJwEkPtJCbjXfetK1CP9WA7FsH0vSd4q2UYiaUNxA/30dTXAv9gB0x0ExrMKB6EkVzaQi6ZQcFpwvfufYgbb95Cr79FHJGB1mbomzyILyzj4PgEgb4+HMZPkMokUC2UkVEr0XPpAnz9A6iUaiKOUzAiNZvE2uOn2JlfQlWlRnNvN8YuXYQWamozJPKNyQ9aiwkPfvIRPvvRe/jmjTekK83ksKJteAip9Q1EYzGU1UBzX49UFyw9fwlFvk5Ymgc6UHRZUaOoMJGXGHJnoEmApobIkfuixr7qLNhd73GvuwjZnc31pSbHa5cgK5BYWsfK/aeoZvJQGrXIVrmJzWDs+mV4xvqxcrKP6ZezGPN3YLSpDfe+/2MRAPYP9AvoxWhGRqllykUM37gMR2+bxK9XCtTAqFHTqIRgJMDK+B6Cg3QV8JqNUbiq1cDqdog6P59JQq9Syd6AYG4pXwTj9+hwpYiIMV+i1qaov1oTsjKVTgr4TBCQIRDcq/KcqLUauDxuIQaz2TxamttElJPgOjwWFRKCey3G1xrNZtidTihrSlSK5XpSC1XBtbKQX3TOMTo+fHCE/vYeAeB4v/H+rHcv1SNaLRarALzcxD969Ei66Bn1WC7QsaJEPBJGOp2Ew2mDjXNzMovtB89xsrAmCRKto4Nov3EBZRvrJ9QS7a6j4jkSQ3R9E6GtHWQicSi1arQy6rS9HQqrCWqnQ3pzeX6yxSIePniAH//4x+LQvX37tuxFeXzcrzaUzg2Ag+fAYNSLkJBxpA6bTdyEnDMJSDeIAEbD6Yx6AS75fyYm6jCiT0sgmeeqgkQ+i7mFeelHfOv22xK5ur+5gz/9d/8Rw32D2FpfxWSbExdHJpCPJBCPRqFxOuQ6M7T6hYxSK7VAkd4gulXU9eSJ0y8KGUkwStRlo3OoUpP40tDRsbj5enp6xHm4trOBXDUPk9kk4DP34kzXGRjoh0Gnr4tyz0a4kXDgQK7RSMSxQIfiNioJ4W3gHjhfFOdtJZsV5wyFfLlcRiLU6xiHpp7mwM+MaUOVMooSa6eTiPJSKi3CSc5zpWQK2y9fIrS+CW22AHO17kaki9nS0SwEo7o1IGu4cCaLcCIFZ5MHOkvdBWnO1pDZPsLix58hEYlCb7Pg/NuvQ+tzoGasRxNz/UqXVvDJDJIbW4LfKHU6LK6t4srVa1h8OSfr3mQ4KjUKfRNj0iOvthih9LiQZwJLrYr1xRVJ6eA8ychbVTwDn9ogaUTm9maoLVTM1yROmsIayYWkuPK0poCxy3c/vovg9jZ+93d/Ryp1uIekg42OnEQyLXsP3n9cdxWyBUQjUfzw/fekP/ubv/BtdPZ0ipiPJChJb4radJp6FQ1JcjqGKQD45V/+L5GIRcTpSHLxiz+NSLt632ADED1LML5Kzp0FfCkCbfz8VbD157k+XgWPG1jUzycL/+EE49lja9wvDQKr3sH3RcxcY36gc5wrYzYYc10grnCOgVUV1Hor/uw734PN5kR3Zw+GBvpkL0z37Kd3PkRkbx/XJi/AY3Vgf2YWhXweDgrMykWUdBqEchn0jI/B2RKo94OG44hs7cFkt8Hkb2IAtdRGMImMkfwUqzOClMJM7lXpAGxlEsjUORnf73zyifQ/vvnmbfT29grmyLGWe2pe1xQ/5zIZHO7uIRWJiruQRArH7myljG7GPft8KKQz8lgKEnkfP7l3X8TuNoMJc3Nz6BsfRiSXQntfD6amJmHivrBQxsPvv4tkJCoYQCSVEFHnzMoKLE1e2FwOzM/P4/d///ekv5bHVe8krLsT6zVpdbeTEC8qlSTDUSLRmLcb+CXHaZJAJFwpcCEWubmxgXAoDJ/Xi9bWVgGhCfg2MFL+Luf+BqBMrrLx+xTlsALq6ZMnErHPfaBOWydLuH7gF/u2jRaL9M5ePH8BmnAUoWcz2FhcgtfrQyyekHF4+MY1mDxOlPU6bKytYnd3D06rHRnOqbk0hq+dg1cS8ri5VkNrNCGXL6FEdzeT4MpF0B6iKBVxtLKKmXv3MdLSCq/ZjPc++omMlwPjo+gbG8Pc+iqMDgee8xjaOnDh+g2o9UbMzi9ia2UNbrMFB3u7aGtvFyKU5PPlq1ck1pvz3NbOtsRbOt1uOVf8GBzsNqwCTpdbUtey+SKWl1fFbEFX3sXz51DIZTA//xLXrl4S4nBjcQHnJscR3N2XlK7X33wL7iYf1KzeKpdFbP7hB++hycXI0wB2tjYwOn4BnhauEwnwq6RS6O7HH2J5aUkcuyMjIxJ9SAL5xq1bcHu9mFtYwPTTJ/B5m+oOedRw7fp1icOlSIWRuSTkxQFVLn1uLKGgiUkLxM7dbheOjo6xu7cr42soHMbB4SG0Oh0GBwZkjOdzZFJp2MxW2WsSK2aNFS/MOs5MUU9FCHNeE4V0WnD+uhtRBa3JgvmZaUw/fYxvf+vrEilLByMNSuy9rV/jvNr/foKxYQD6u+QO7U9nikq/nCf70v9tjINnRR0/zwHIJ+E55f3zqoOR1w2JHn4GDWKoPm/w3ZFRqsd3vkpU/SzijWuGn+dN/89FMH4x/n/5iTt7Ps7OQ3+fgOXLiMmfNfednYO+bN48mx7x6lHyOBrzZOPzaczX/1iC8dVj/+k58svPUz19sx6TytdlbRwNZJl03b3If3MP0Nh/c+zmWptfDRKRIhCOtdyfNLgb/oy/R+7q5ORE1rIk/ZiqyedtuAv5c4qMSQR2dXXJsfDfFBTz+qPxj48lN9WYDyRNhb3X7LE+5dr4MxKJfB2KDG02hzyG1zbnTj6Weya6Gc+ui/hajYQkPp7HzOficQjBOLuwJICHOBjVEIKxpTkgsRa8hUkwcqJo9nslsocLbg46JJPqL8QYHhX293flTfCN8Q2RYGQmMV+oToRVTzsVOXd/kVX/Kqkm7kNePKfZtQ2FFxcDdDB+QUzWibLGBU92mAMASbn6BVd37tXfNDPH61m9jYuvTnrWN9xnv74AZUh0/rRyqHFiG49vXJAN8vCs5fWshbceEVvPruXFxIuowSq/esPy342bu+HSPLtYrf+dF3OdIG3cXGcZ/LPEY+P5ZGGhrBOM8j5O/4hVnWot5u3mc6dsdj0qgYuLvZMTUQiZrDax5TvdHgF18/miuBepJJNekNPOF7kuSlWUMyVsrm/B6XHLBuHOp3dx6dpV2N3Ouq2fMTa08lZ4gxIUqKFcLUCrUws4ypgZbtqYr08FDt1JLnYuMPc3lUEkFMKPvv99/Mrbb6PDYgFqZayuLqEQisGu1kp8EWwmtJ0bhc7fhFIii8UPHkCfLsOpYsF9HBWDChEDkFBXMHp+UjqJsrGEgB+BoT5UzEbojGZkjyL45C9+IE4Wu0mP1y5fRSybRSKfFtfqCZVcGq1M2EPnp0RVvfj4mXQjhWIxTAyNQ5ktijq9VCnhMJ9EyWtBWqdARaVEk8mJajIHv78NB4cHAi46nSZMDPbCqtUhEY3C6LCJitrm98LIKLZCGUeLK1jbWEfH2DBazo2gUlVAAx1qBj2yijL2Tg6Rjaew/nRW1Pluqx2+5hZo2AeSTuNo9wBmnRazc09x7vVLuPYLX4eG/TL5KnY2tqFx2lH026RnxG+wosPsQWzvQOKmUMgjtLKOh3c+RitVs9UyOnt7BGyhm6GprRkPnj5BNlcQ1dTFc+dx5Y1bqBaLMgBGt3dQOomiHElIP0Ggo03iRVrauxHZO8LxSRjWzjY0TQxBZTVBa9BBVS0htb2L5Q/uQBtNwqrVI5xPYzMcgq9vADmCHi4n8i4r1Gol3j5/HrNPnuKj99+X9379+nX0jQ6jamB/mE4i4yo1ChU0suDNZ7JQM5pQokro2lOiyHHldCHEOD5ekxo6uBNxLL14IeCOXqNHtljCd378A+mM+rXf+A2JhSCoQhC6ksmhtBvCnb/5gYAbI++8IV1Uaq0ZGS7i9WoUMlloawoBGvLVIo6jIazNzmOyoxfKSBIvPnuE3qEhtI+OoabXIZVJ4d0//iO0OZwSG2X2+zD51bcF2Nx5uYTlh08lfjKvKaP1yhTsQ/3injNWCVAYkAgfSxyL2cAAIm426jEp8aNjLN59iMx+GIqqCk0dbei6NIZYKYd4LoOOrh5oDRbkSjWsB3eRTafxl//2j9DncOOt0QmYZHhho7sOKocD7qE+aC1mAS2VybREeRr8Xrl/5l68hNPowMjkRdQsSpQ1FdQMKmiyWVFTR9a3sZ9OwDs6jKbWDigLVUSXV3EcPYbd64LuIAFrsoyjgwNk8hloHWY4utth62jB2vx8ffzmZrhclYV6PJtG5+gAPL1tspFSKFRQG0ziihRlOlXxVKUThMuk6yIMRg1qlIijTu7rKV7Pl1FJZGFUaoSQ5TjJTRXMBmRqJaRqRah5XosKGGo6GWyFbGbfn1IBbblOzkunECM0NXRgVKCI51DY3MXew8cw5EpAoZ6x7utsx07oWGJT1g/3MX79KsZef00iVLbmFxE/OMbEyIRc0+v72zC1+mHyuEXl+ujxE3x87x5GJifg8nrgMlvQ6fbBqTGLQ6aq0yCHqvRuEn3V1Cp49snHeP7pp7CbTRgaG4NCa4TR7kF7zzAiqQze/fQjXLx0EVZGyGUzyHIRY9ChrasDOosFWToa/j/m3is60vTM7/tVzglVyDmHbnQDndPkQM5wuSS1u9qjFSWtdSxZstaSrDv72Lq1rQs5Sb6wJVkyKXK1EsndJbmTZ3qmc+4GGo1u5JwKqCpUzuXzPIWawfQ2KckXtnHYnG6gUPWF93vf93n+yWIlXyxRFkCzYsJRLrG/tcUv33+P7/zO97RhLEoN6bAbshncGFi6fY/o/CKecpnETpiusWM0vnpe3TvL6RyPL9+guBenKdSoVmvBwR5ah4aweHwkkxkqLgfX79/j2uUrCjCKdd+3vvsbdA31YLAYSYR3dc5pDISwS/6wWtgacEoTymggnRdrcTmnNJZEmoXrdwk/mcWDUbNZAs0N7Cb3MVqsauUllkyugJviboxWk4tSLInD6yZsLmq+Y8/ZMfZ3I2rJGypbsWRkk5Yj3dRAprWBiWfPiMVjulc5Pj7GyIkxyh5pFsax26wU0hld+yT3RKoOAaucDqc23XZje9S7PIy19WBYi7J1/zFbcbEP7qDxSD/BQJDsfoZiZk9VFmKhbXM6sXo9rM7Nq1WnyyzZWHnsTifzK0sKlB85dVLJOuKtVs4WWb4/gS8Q0oyxdCFPU2cn2fUNJq/fxK55OJAoZDj52quY2/q4+uOfEExkcSRSlEo5Wi6N4bs0TsptZWtvn8jaDh0OP5tLS/zij/+E4eZWOt0+Wu0ezZZNlXPgtuEN+IivbxGw2LCWoam5iUQ6qfehLAzuXFabTnEzhM6P4ehsZWt1G2vZSiaaJtjTT3QrzHvvf8ixc2c589YrZK2Sa+CgEo1TiMWZe/QIazqPSyx3s3lilQK31xdYSEb57d/5i/jKFjZ3thgaO0pjYyOF3RjGTJGZG7coZLIkSjlV+5144xVcYlm0G2Pi8k1iC4sMNgQwirWY20Woq4tcPEEskSBntdBy7AjugJ9MrsiHP/p3WMsGXnr5Vbb3dpiZm+HU+DjBrjaMLjtb4W1uXb1O0OSkvbWD+r5e7C317JfyGK1W3bvJrq4GMNaKrhqpTWbjWnEj+y3ZD8s+Imcq4pGmeCyje/nttWUmbtxQ+1lhkjeaHHhLRrKUCPV2q8JzfTXMXixDOejkG7/3FzCYyqxOPiY8t0hzfSNNA/1YW5souRzkJb/FYKOUzKmqWdQLxmJB1fw9XV2qJBALu7V7D1mYeUb/0aM0HxshmUqytb6hz9T+6jrDksPlcbC3u4O7uZmswUjObKOxs4fbDx6xvr7B9tYmf/tv/g3iqSiry7O0ls2kp+YppVI0jw6w7TYxvb1J/9ARmhIVHv7yY6yyv7UZ6RodgJJkijpI7yewW2T9LRG1GfijD3/Jm6+/QY+/nvymZGWbdb7J78dZfjpNVuqboIsjx0d1jU8IYzkUICkMcLcXj8lGJrZPOZNk/sFDlqee4ba4ae/ppe/oCJurG6zML+FxuUgWcoRam9jbDbM+v0hbKIQv6Kepq01dROTejQwOax6VuFvI/GUulDTruGyzqmVu3mnH5fFiSeQVqHMG/aryr9U9UhvVilapQWo2PFK3KQAmRERRVKQyeMTKUVjnuTQb9x4ze+selUxW1QP1ne04rA4aO1qgIcCTnXV20ymGmzooLG3z6U/+lGQ0Rs9AnzL+BSR1hQLsRncJdLZiD/lJCsm0gF53cXEQBaAoGCXvTYghdX4/diEFRSKqZBKLLqlP5LkX4MpmsqgNuYx7Yd4LwCiAjVHyOKVJU1Y4QskIstcVBx1h/UrtJHOu1KdiLV0XDGpxnkpllIUuAKNYycb3dgk6rSSiMQXkChUDgWADfpkLFcGqaBNYcgArVgMFU1kV+nsbuwx1D6oiQQryWh0oz50wkDW/6CD/5tNPP9Wm3Okzp7R5H49EMJWKNNRVC/rk6prOTwLCp9e29XzdzQ20nBkj47TgDjXg8IdYm5xiZfoptkqFuoBf93FCDl1eXSeWTNPc083ApQvkjQbWN9Y1Y1DAarHRE6WekDd0Hjkg0sp8cbh+1WagNBQLeV3zDJr3XsFmlb3NgdrGZFRgMZ3LsBuJaP5X0O1XQElA8ZJRsioluQ09TwH7+vr69XrnUnk++sUHTN+bJBPf5+RIkE5fCGIpcvEkZbOR3ktnaBk/RkXASpsTjHbKJVFjGrSxbbaaFMCqatCqXzX1oeaXaa6aiVwyrUQyp99HppAFp0VVhvF9ycDya+0pqg2dT4U4W2P5H7ypZlSpqsOoezaZ1wS0tojNbr5IYmuH8Mqq5oK2tbWpjbaQB2RfWRGFrvRLpPkiyiyTUWseUf2oolZUu0IaKZRJbO8o+dNQKrL2aJIWm5Pk8ro6OCgxsqsVa0s99o5mvD2dhPM51iJRWtrbkOAOp1jJFwwsTTzlyZUbCnbG81nOvvsmbUcHlBiTF9vJUhmPzcne7DxTV25QyoojyzMG+/oYHxsnvRnGF6jT+AGx2RVQUVwDvO0t5ExlMpKnKRlz0X11GJDmmtgpr9+fIjG7is/joWWwG+9AB9Y6L/UNDZjFUUQIAlJHyfW1W5l89oxPvvic3/8r39foC6/Doe4PstfZL6RxuAPkcwZVyS9MzzA7+QS33YnH5SayH8Ud8JKpFMgWq3s4aRbls1lVQgswsB+PsSsK8HyO7373O5r3po412qau5nAK+U/+rf//HMB4uBl9uPF4uOFbbSpXLVIPN+FqTfIXNV8Pg5eH+0qHez4vbm3+6jb0r2oCP3988r6119ZI+19rYItN8oF5rFwjUTHK9ZQxXKqYyRQN/MnPP2BgcASf109fdxdOq5lyOsnPf/h/sTUzx2hXP2N9A2zMLpBPi8V1GZPHSdFpZyOxz8V3v0FDb48Sd1PzK1z9sw9wBfz0jR7BFgzgbWlUMp3U4zdu3mBzbUOzDBORGHX+gI6hlo5OGpub1B5VFMHSk4ntxxgeHlKbVTknsSqWfePm2hqffPARw/2DqjLZT6UINjYyt7xEz9CAAlDyrJQlP1dUykYzOysrSnoR0sgsFGvGAAAgAElEQVSVLz5jeGwUT6gOi92qTgKZ3QjP7twnsryh+b59w8O6p5f932J4h2fhHc2fzeSzvPbGa9Q3Naq6zO48APGMYuUsRK+iWoNLH8loEWejasSSjr2aGo2quEC+JDtQ1FNCmHY5nQouSgO4BoZoBuWB5V4tSkkpwmo5ezBvG4xKBL9965b2ckN1QSVjSH8yWBdU0FLUi5LT19ffr/baMt+Zs1nW7z9g/uEEg8fG1GmlYDbQNTqMXQBUk5krH3yo6/nokaOsSSbhzhYXXr2IP1RPUhrwJit1Tc1qnV0S8MlkoCT5sJWKkjyzexHCS4v4MBLdXGd5fQ2LU2pRH31HRjRL2hMKMbu8IhsJWrt7BAZncuqJEu+76xt1PyXnHAjWsb65yaBkIUrmoN2mKn8hokiEiOwHhJTglN62xptYKOQlPsmu5//Be+/x4MF9eru7sNvMqkA9MXaMcrmovZSBkWGiAtZt7XDk+Hg1s1f33mbm52bY2tzAbjFqHz2Z2MdscdPZP06gsUXXRSHMfvjhe/T19JCKxWlraVWFrmQgD47JumfReKX49jYhn/QCcwrYt4jboOxDBLCWvETpH4sriYhWxBL+wFZXpiaNghIi2QHRUIjU8iUgwurqqhJaZe8gPSrJnCzmRJhSBSHUH0BimKQvVhR3vTDLK8u0trbqfZM+r9SnuXxRwQlxD3z/z35OR3srR0eGyOfSKlBS9PbAivorU8qvZrjn573/vwOM0s8X4oM4IMjeuiZYqh63TLDVNeUwVvE83vA1POEgZ/pFc/iLgL7a934dQPq8Ov3rJJkXry4vWqte/Mqvf/dFv/erzv3wOvpigFFXqBd+bG1/WsNVvsKBqpjN82tpbT3+9USfPz8i/32AqtpVH0SQVK1BraogFAW4fAm2IdnesreWsSHEhir495WCUeoEeSbrhMB4YI9aixOUmkVsSOV9xFGj5rIpnyN1i/xc3lOeXXElEWKJ7MEErJResij5BeeS+VyOS+qQWiTgYXW79OSlxyHnEg7vKtgo4OjGxsaB62c1/k/Gea3HIOcj9VkNY5KfyXnK58j7Gf7RfysZjFWA8e//vT/AbpUsiB0FGKtZwwJmlVhSBWOjWkp8BTBWGU+5XEEtApaWDoImPVWbTSlIFNQSIEyLkK+j/4eDsw+PoMNAWe37VUVf1VGg+uCKGrAKMB62KK0uolWPWvm55FdJYSkXpDawan+vMXoOD8za51VfK+9dHXCH7QkOT4C1z65t1JQpd5C9eHiDKTe19nkyGOTvcpMPA5SHj6M2IdSAyecfvhrA+PzD/PWJ4zmLDyleJFS5BjAePLeHnIdVhitMFpkQZTDpw221EctkmH42y5awttvaOH36rLKrzCazZu2ZJcsslSJUF9CFd3tzh+21XWZm5pR1PH76FLfv3+XCpYvayHV53fjq/MqCFh9feeBk02M0VFQdJvdO7G8KmRxPp57owq/WLLF99ez3uT04HXb++f/xzzjV0Um/yUo+l2J+bZmA30tDXZ2OuYbhPtrGjlC0C0PbSm4jSnknRX5hneLCCnazgUTARtRWprG/m2BTkwIPZr+XtLC3A36MZRP7y1tMf36HnZ1N9opxxkePc+LsOQWg0okED27d0WbGidOncQaDFONJlh9Nsh3ext/URGtfP/lUhsd37hHb3VNAaS0ZIZJPK0NPGhblVJ46mxtDoaIKhoDdxPhIr9p5yOLvqfNr3p1srHrOnCUzv8ji01li6RQVn5Pe8yfxNzVrlpZYg8oDLAw/Ub9IgPTS0xmWV1bp7OvnzMuvsrsX44N/9zP2tnewuEwkzEV+7+/+LQ3BlhwpARrj5SIruX1lr3XVNdLprMPvcFMUEM5QIhfZ5Wc/+Nd4zFYGOrvo7O7GJtlR5TyPnk4xt7SkXvtOoxV3oUJ7TzfpVAxPwKdAU/TZIpmVLdxFyb0rKdghFmnCoBWrr9DQANR5KAuzjRKFfAaLoUL02QxGAQMrFVLFAnPSiPHV4W1sxlZfT87l5NHVK5xqaCS2scH87KwC4hdevkSmXKKpp0uLGqEilM0WSehRJr00S+T9ZV6TklNUi8onkuaXkBPE3kr/WyQf2ePTX/wShwBQeQGnjKwm9ljc2eDv/MEfEJIMNsnLS6cUCM2uhdmYXdTCte3CCfC7SIuFptNZZZ3JnCUsGJl3DBU211a49cllrKk8bTYPLnmtxUrcbCZuNWELOAlvrXOks1uZ7ZI7M/DSeWVjLjydZUZyUVpa2UtE6Rg/RqC/T4E2hxQwuaLmu0izbvDIEL46H9n9GBaDiUouz+LdB+xu7WC1OekYHsTWGuTO1EMi6RRnzlzA6w+SypdVfSnz1r/8J/8URzLDH/zuX2J+YgKj2cjQ6dNYGkMUPC69rqL42V1cZm1xnubBXoKdHaSTGRxmNw67h7zPSI48xUoOr8xVqRzz128zvbJMz9gx+gePYMlXWLpyQy2C5ZiNWzHa3XXsC/hZSNPY20nT0eEqI9nuoCLEDrEakLXCbCaTy+D0im1MUlWIFlF/eOooiULY5WSvmMPZHNLmfjyZxG21YxfDK5ORjMei11bUxG6z2NoVlPQg6mphpArImJemhcVERRjUEnAvRWLFqEptyY4QS2Uhu1hLZdzpombUSAaMAGiyxiQW13l69SbmTApzJq8Kxu6jw7i7OxT8WpldYPLRJCa3k5HzZ0iZJHfVyvyjJ4SMdprq6nm2t83gmVP4Ghuw2xyEd8K89+FH5Chj87pVSSJZmPVWF91d3dS3NqtqSOzfpBhbnpvh5uVPsBTznDtxgqHBQe4+mKRgstHc3c/MxiZTG4t09fWo/etgVxctDQ3Uh4IK+CTEwtxspmAwcm9yUrMppCFgTqZYe/xY3RC+/1e/T6qYVRBLFIxuCcReWmf99n2KuxHsUnBbDFjbm/CdPKoFZTGZZuHeBNvzK7idbmXtNw/3Uy9zTjBEMpNVa9jl7W1++Id/pJZb6b1d3nnjdbVhpZBXMHZhcoqjR47Q2t8HoqozlJUgZTKYtHCSxoAossS+NbaxSTa8pzZLqd1dta0RtZVV8lay1VzStK1MPhqn3ewltbCqz0/MUKQSdOHrbGZpcVGP3V6s4DZZdR6a3N5hrVSgSay7u7rJxuKsL6/i8HloOz5E/8gQxVQGa66Ez+ogJeM2UKd7ILMUvQ4H6VxSFVpipzb3yTWSSxvaiBWVa8f4CMdGRpm6dR/T9oqq63cLWeqHBug6d1qtfNOpDC6LQ+3H97a2ufrFZc3JefmVlzBaq9ZI6eVNLv/xL2nwhdQ6MZxNcO7t13E4bawvLmKzVFXDYpPce+Ik+zkjy/cfU18sk1xYoj4YwDc+CN1NZGXsl8wU1iJEpufZDG/z+f0bmDIlzvQf4Xj/ENl8Rq1hbV4noY5W5m7dwSbqPZeb1p4uwlsbrC0v47dYMaczBPwB1lJx0p0hxt79BiabE1PRRiVvJJcp8MGHH+JqamTswjnsPrfmoTptFs1hlWI3k4yrQ4LYaUpWW95h5cqjO1y+dYO//v2/RqPVSyYRJ9BST3orzPLkExqdXgWg3X4fxpYghLy4m0PaKC4ms8SWtygvrZO+ex+TKOHddpqbW7UxJry6hNVI67lxWgb6uXXrNiRy2E1W+sbH1AY0K1m3ySSuUB1Gh1jel4iG93h88642ZcfPn8Pkc1MUP3lZe2QfphZIX+33Du9jpdiQptNh5Vo1+6tCaTdGbmZFQZZcOs7is2kCbc2kklGcQqTIFLD6PAQH+pm+fJXVlW22o0majw/wjb/826qqf/DBpzgSObX27Rs/jvvEEfJiPWy2YKlYmLz7kHAmzdHxY9hMRnxOl64FqblFVX1GwztsL6/Q09+HtbVVVZ8Vq5nI8hpPbt5hoLdL15OnM0/xNzQyt7GJu6mF4xcucf3efR3bogT7O3/7b2GizPbKEkca29i6dpvwzCwFi4GUx0rj6XGa+3rJbYSZvfOAopC2TEbqvG4iG1s4XE7ihRz+lkZipTxh8jydm+W33n6X7YfPsMSzap988uI5zU+cuXtf535bo09Vlvub25jdbrxd7cScVopWm2bD5nejuAwmYkuLrC8sUiyb6Bwa0n3hwvQz1pZXtEkTz6aJZVParOnsaNMsOm/QR3tPFzeu3iQVjfMb3/6O2l0mY3tY3U5VAFRSOQUxsg4rGSFGVYyYE1m1LCuLPWWhmvUuBak0QqTYlAas1CG1yAdpQtbqGlFWCGnGb3Ng8zrUDjG1ukFqY5vEzi6h+pDmH2V3YuTSaXytzeScNiz1IZxOD09u3ebPfv4LItE9xk6d5PzF83h9Xhw+L5HYHrjtuJpCmuWe20/jcnnUfUEARtnfZEXBuJ/AKcQCo4mUqjCM2F1OkgI4OKqsXgG5hBAmQKqqPST+IiCWl9XMJVHaiN1kal/ywEXJZNWxIio6IflV3RgqCirFY3GtX1pbWpV0Jj2w1F4YWzxOeHVNrXlNLg+tvYMEGprJSbbzgSNNvpzTtaqkAGOM3Z0ovV39WhtJg1cadtKglIab2AC6PW6ts4R0J9kpjyYmeOmlizhcFvKpJAMdnbgqMHnlOrGlVTwGEw0en6qx4sIybm4iktgnJmrI/j7ah48wfeUGC0+eaC6ezeMi0BhSK7O15TXS8bQ+Zw3dXSRMkCkVtRkvlqiStZjLVx0YCkLqUveaapaK1GXV+lZEybKHEmChrA1GaSRqTqfsJdWdx6yN2vWtTW7evo3L7WR8XOyyGzGWDVXSiEnsP8Eg5B1pnKfSCtRZfT7xDSAZy/DzH/+Mezeuc2y0gZNDI6S3tilGYkqK8gUCOIJ1VPxe7K1tuDs61WIuIyY4ciQmaQ7IvZMde7W41Rav/s+gDj4yBsr5gqoulWmeS1GymnRciNuSAAiSv22S89MomKphzJc2YnIx5H/SPDaKPW5B95eqqBW73r0oT2/eZmN2Hku5rCCdP+BX+068bpoH+/C1tmkTPS9v5LCTk0a/xawxIbJ3CDhcBKwO5h89Zu3ZM04eGaGhuQXDXoS5m7cpSCyA2UDJYVW3m/bRowyeO0s8V2Bjc5uO1na1txc1vOxJJa97YXFBHWT2knHe+Qvfpa23Ry2/jRKHYnPoM3b1g494fP0GzYEAAYcTe6VMvceLSdwbhJWeSZM1W9g3VDS3efDMSQoWE7lSTq+TtWxUAokAyEIGu/f+Z6w+mFalVd5pJin7Z6uA6Weo8wcPlIjgDwaJ5zJ8fOMqPcNDnB4fU6cA2f9KDrdYG5e9dkmBJ5c3sbS0pvXc+ZOnaQzWU0ynNX4jIo4WXsklqmZge8W2Uuo5l4NSIafAluzrbty4Tn2oToF1ifmpUq1Vl1oFGLUhfPB1cOMPOwI8r+w4DMjVMhgP935qvaHD/afa9w6TyX9VU/RXN3Vf3Hj9tcBkNb3mEAR/ADAeEB70uL/szB6oc7VfJE9SVcGosUlS01RMWJxePvviOtlcif7ePlobG3E7rGT3dvnJP/vfye1G6Gtt51j/oDpQ+ZqaVYFmcDspmwyaFxzs7lLluTyllq0oE+99oD2RtFT8LjtHz5/BXR9SMP72nbvsyhrkC5CM7OO2i4tDAW+wjnBkTxVpr7z2qs59kWiEkZFh2jva1VVJCOt6vUslnk0/JRqO4HF7dd2wOGwkMxl6B/tpbW+vqrVKZQUZheQixy6NZOlp3rj2BY1tzWpjqdamuTz7G9tce+8D7IUyllJZbcVlbRWr4JzZxFw0ok5YDU1N2Hwu3c9LnEpjS5OON+l1id225FzK/CREn7j01Wx2EtJDyOVpbWvTdXxjY5PZ2Rl9JkXN7HI4aGyo12xZaQ6LLbPMYbWeo/RE1TlObazFaazaM1W3uFKJWGyfx4+n1OXn3IWLOO0OXdeFeOB0OIhGotVeWnOLEjM091d1akIumyC/Eaa9p09tcZ1NQdqPDmqvZGtljZufXKarvZ3Rs+dI70WZvncPQzar6vDd/biqDkdOnVa7dKlP8yaDzsUCZkuvxSj3LJdlY36We7duMTQyovmLq5ubvPLmG3pMRYOJ8F6UdCav/xZAUMDLfDKh5PyV5SVVtXaJ204uSzydZOzkCXr6+pR8JfW62MjL+0o2pjErbhwmUuks04+fYLc7qasLMfHgAbFolJ3tTZLxfS6cP6OZiZIr2d7Rht3jYnVxidt37hEM1ZNISv6ylfr6EI8ePaSro01joFx2G263k4WlDc5ceIuh4+NIAufjJxNEIrucO3OaXCaDx+3RGk16GLKvlPEv98Eked9C8jlQ1AlcJ3t8iT6Rey8kLfmZggAiHtE+flUiK+cpBDLZlyjgIXmIQtKqlNVZYT+2z/TUlNqHD4maNxhSxaOQKcUxQmyw1d0vmeTx40keTDyiqbVZexPDR4/Q0d2FWdS8JbFgtDP1eIKpyUe88carmltpMVVFS3o06jJQFcscBpFeBDB+jfTwJSlCgNQD6e+vniRf+JNan/wwaeR5EO75X5TXvkjBWAMYa9FwX8WdST321Xry6wBD+dmXPX7J8zsQDr0IUPxqaarO//+hAKO++pAfahWY+/MK0sOYy/Of9eXS8KuCEQ+O50U4xOHr+fz9rK2Xz6+b1X+/+OYexksOA5i1ue3wsR7GT34dwKjxf4eu0YuwoT9/NFULa8GKqpiUqOYLip/ksnl9XuR95L/yJcd3mPQhP5PXCshYI3/K92rvoQKmnR1VYHsluz1fdUOR86jmHzqVKCo2qaI0lFpf5gNRSYoV687Otq4L8m9RFspny99l3MrrRDQmluDLy8v6u7LGCKG9ri6oa8j6+vqXiktZ06q55FUSlawtcgw1IZwcSy2eUI7H8D/8NwIwTqmC5+//vf8Cl8NMZHdHA1y/BBgFZFhaVOaFKhelWSwSaW0uS9xMCafLzezsM0Vg5YLoBdDXVl9TRZurtqfKhlCGpDSxqqpC+SPfq1mk1gZEDWysAoySB/mVhUONof38hKS2NQfSz8MZhLVQVbkoNQvV2rHUbvzXH1ixFKhaFhxmgx9+CA4PbHmdWhccWJ7WflaTuurif5CF+KKHozbwq+da/XP4Af868HrAvNPgz+qG4XkGw/MPsd4vzRY4YNgpw6paKNUmT70eFrNmUQjbRRY0ye3ICDvTbGFldY3PLn/OX/krf1UH4NrKGpOTE7gdTuqDdYwMDuoYWd/YZGFlk+mZeRoaG2jraOf2vXvYHXa6erpxup10dnWq7YACemazqiD7OrtwWy1qrSrh3DIGZbGVIm57c0stHPq6e7XInX4ypQVhbzBEpyiOEjEWVxZpDAVxWa1qcSQN6ObRYbUMlFLCgpXMVoxnH12ldTdJZT9KymMm4zSRqpRweNzKrB44PsrcziZmv4/RY+OYSyZisyssbK2SCVjY34sqAHfq1Fn1q5dGgVyrgZGR6pjPFVmcnGL60SNMdjstopqT7JdoTJtZpkKRrdU1cuUi/cdGCLQ04/UH8Dm8RJ8tsTk9S3vIR3tTQNWRAuLaZIKggKshSFt/P9H1LaYnplSNGCvl6DlznK6jR9nY3uXOF1dVdSNNbQluDjY2kKuUSOXz7OzGeO21NwjUNXLj0y+49+ABOWEYe2w0DfXR1tHBmfFTmp0kzcVHK/PKUmhy+9l4PEtjXZCGrjbqm4Ik4rtqZya5Gq+8+ZZuHmWivP3oHnuxGN/49m/oMcw9esLa1DMcJiOpXIyT50+rHcazK7dot/lwJPIUUjkK0vT1OFgrZKjU+Tj9+qv4QyGy+QLrm2tEYhEGhnpx2c3auKlIsW23cePjz+gdPIKvvgmsDrImE5/9+A8ZE8vCtTVlvs8vLdHU1aFA0tGzZ2gfPUKyXMLs9ZJR+zqxT3ZUrU/FduSguaJMRFnlCnlsBiMW2RDlcpT2dvnsl7+kr7ubumALZaON5f1dfvTTf8s//K/+a2XXLt29x+Tduwx195LcCCswvrS1iaGljnydSy3lxk+d0qarNFyWpp9BrsBAfz8rc7MsTDwmtrJBAAudoSa1tljOpim31PP6X/ou2UJWLbHEDlgWi4ahbup7OwnvR1ianePY2LiC9iaTlbLZTqZYVPa/KKmuf/ARuUSckxdO4/K5WZ+doxLZx5zMEt/bo7G9FXdnJ7bWRkp2AxsbK1qENQSbsDk8ZMsG3fjmSgX+p//uvycfDvM7r75BRRp62SytY6N0jB0jbxUrPhPWYpnZiQnuPLhD3/gop16+RKlsxFQwqsItYlfJAWZjGXc+jymZUYssaYzYAn5cTh+GAuQXVomtrbAd3tJ8Qdn4lt02fC0NGGwW7B53VT2QyeGtD2lWkTXgxeC06TMgCkJhmU++dxlPukKgZCabziq4sJCL03BimOOvX6rmFFmdWPMV/VzJkzC6nXpuQsKQBqE0LITVJ/af8UiU6UcTOExmPHantiwajx+hJOBtIq3glcllV6WfPP+eTBGbRHBIw0sY7kB0dpm7X1yhZ7Bbx5zYiHWdO4GlTvLxhCCxx+qjaVY3Nmka7iNmrbC2tUlmL058YYOh3kEWYru8+b3v0NjeTiUv6iaTzsePZp6yFN6go7eLkYFB5iamlCH5bcn59Nephc3jew+4/tlnWMRaOlSHzVDhlUuXiKUypA1mfC3tvHf9GvOxLUaOHaWnvZ2WUAN2sxmv21MtejCqrbAoc6fm5ljd3lHVgzWR4smVqzT4/bz95htsbKzh93k4KkzlQlEzakWd7Jew6HIRT9DPfHwPz2AfJ159WYtwaXLfl/nGYKR/dJRAdzdCPTCIXaYQYuw24sUi/9u/+tfYHW4S6+u8de4CL4+NU4nGmLx5i0w8riQNyeU1uB3VprzdquPIKJlp0js1yPMv1m+SxVLCKDYS6Yxag5eyBeljVv+IisFrIiuWFCUziWdLPL11B1+wjp5L56i4hYWcxyiNCMnq9XhYmZzii1t3aB8eYej0OC0dXWxMz3L7k8vKso0aCqruD9ncFHeihCT3s1Li6NmzVGx21iemVbEWzsRxtAYZPHGcfVE2hPfx2B1sxfawtdTTPjjI8tQ0lS+uKkC6nkli6+uk4fQY3p5uUmKFJNmYsThuh52ENOjMRs1BVAWn0UI5nmXr4RQuq5OSxUTeZSHU0yFutVVLdat0jCWbtqREiWiyxNbyOm0uF7szs9rciRbTlAMevE2NsJ1k8/YU+4trUOdgqZLk+u17vH7xdd54+RXEujO8G8Yf8isJRWyryru7qtiwer3kNtaZeThJbmuHQL6M1+kiVi6waisz8PIF2vqHIF6ksJPg+s3bxG0mXvlLvw1OyazOYzeUEfqUNBJl3hIbY7WxE9WIdNDtVq7fv81Pf/ZTvnXpDVyxPAN93QR6O9h49Jin12+rskuYwb6WRnpeO4+lyU/SLBbaRs1TsRUN2OI5lv75D5TJX3E7aGloZmtpFYvFTrhSIDQ2RLxS5OnMLMN9w/SfPyvh09poM3t91XxzBdmFHFddj/LxFA8fPGRjZ4eX3nlbGxp5SgrCWEqCS1UtfGrFh/xdQKSlpSVlJEvhIPs7Va0ZTdiNRpbvTjB7+Qb9PV2UjWV2dzY599ZrlBv9pJfXefjxZULtLQy+9irTV64yM7OoKtSXv/NNjr5ykcjTZzz++AqWSFKzYo+cPYXvpVOUjGW12xXQ9kf/+se8/I1v0tDRotlY7lyJx59+TnxxhaaWRjqODKlyR9wUHG4P9b3dasss++lcNFbNEadCTIB6ca8Q0p/XR/PwCNfu3WctvMPOXpjvf//3IJ0hs7lDl9vL5EefEl1YVHvCpt5Ojr7xKoaAT+3+wysrVIQYIvY1Njv7j6dZXlvF395M26kxVaOJO8UXH33Gu6cuMXf1LsQzFK0m+i+eJGIts3TnIc79LOY6N919XSw+eSZO0AS6Omk+e4IkFVr89WTmVogvLBPf2iDQEMLR2Y67s0OtI2cnpojs7WkjZ3FlWS3ERo6OMHxslHRqX/NNPV4v20vrPLnziJfPXmA/nyeSS9J19hT5dFotQkPtbWoxm6KsjalCOM7udhiTw4bH5z1wcRGrxowWmTIWpBaR2kSK0lptIvvwXD5LIhIh6PFidFsJx3aw50v4nS7KsrYnU6zPzLP14KnmKjbLuQhIYTLTeWyEit/FD37yhyxurvLmW28y0NWDz+4g4PEoSBEvZrEH/STicVwVC263B6wWssIEtoptaoFEdF/V/U6TVZtaTpdThG7s7u1h9UlWm1sbsZKvKONcim8hbhWNwoeskjnFHlXIA4mIZF9lq84QYs1HSVUu0oiT7/s9XtL7cSUAtjQ3U8iLtbSR9HaYtavX2VpeI2My42hqYfDUWToGj5ArH+QfmgwUSzmkdyD5bbFElLWtHfoGRjSrW4iBUqCLJWu1yK/WxsI6ruWtvP/++7z9zls4fU5mHk/oOtFic7P2YJLSTgS3xUZrVzuh0RFVAVz99FPWZxcpFSvs2s34Wlsx7qcpJFPqZNE80EN9Z6uym3dWN3GbHTQ1t6oNobk+oEo6h81GszSMpaEtahEhlWpcSOnAcajqBCSsaSHoinWu0WZW1aPseyTTSkhDUqPJl9QKAvJI8/Kzzy+relEs97paunDYXarwtJjKmPMZ7MkUc3fvs7G0QqC1lc4xsZYPquViNprhf/3H/yMdHV6+891va951cnkZb6GkxID9aIyyy0Hw2FHazp2lFKwnKX1zk1nJI6Jl1LwpUQke5N1oU91sVrWSzJFColObx2IJi2Rrlovaq5Csv2rzUxyaJEVRC+UDi9QD6EWacvK7BbGjrka0KPlYMrvTWdLhPZ5evUFsdQOjgIVCtjabiKYSRExl+s6cpGdkRImXsrZ1DA+p3frNB/fVprUpWE9Wxms0rqCFS/aJ5TK729v0d3UQj+yyEwkrGdbb0qSZaMHmFupFrb+xw/T9SSUxbU48IZtOYqn303d2jFBfl7pfTIo+upoAACAASURBVM8+4+jwUZpDjfqcCSmTZErVSxN372IrlRkdGGCwt5fIyhJeu421xUUa2tvUTtVUHyIiFl9trViDdWrrZyrm1NVDLJUrouzM5ihbrEx9+jnTdx/hCQawNwWxtdYTiccY6R/C7/apDbUcr/RYksU8pjoPb/7O9zCns5RiCZYfTrC/t0d7byeB3jb2cyXiyZLuKY+MHaOluamak1eWZVMIohVVpHocDnU+2HgyS3Y/zuDpMZzNDVXljAGmpqf4/PPLfPs73yZQF1BgvEojrXUyaw3wKjh9uL8k9/p5UvnhPkstg/H5Rqm8ptZzer65XXPQer6XJJ/zq5qh1b7Q/0OA8ZDC8nC/q9bk/jqZXT5GJjeJdiirTWoVYJTMXHF/cTO/uMrNW3fp6+7h9PgJXKIkzqS4/Cd/zNzkJEcHh2mpr2fi0QRnXn6J9pFhjVwpGMEkGYFiMWezY8qXsK5sce3Hf4S3sR5PWwvGgJcmIduJKt1iRVz+J+/eZ3drG6/dpeQ6b11InT8WFuYVWAxHdpmbn+f1N9+gu6tTnysheBaLeb1iArDt7e7xRz/6twwMDKr19dzivDqInDx/XmN35IXiFFLIZqv7Q4ORna0t7TnNL8zQ2tHO6PFjhOqD2CVSI5lmf20dS7Gsc8D+7q7OHXXBAKvhXYpuD/Pr6wwePYK3PsD9J5MKMr71jbex2qxKBLebrZSzOXY2NlhdWWV+dU2zRfciURLJJOfFCrO1TclUff19SuYX9yEh3lvNJt0zirJR1p2vQI5qb08h9AqqVJd1X+Z2UdLv7IT54osrNDY0MXZ8jLpAHfvRKFc+v6LN8c6ODo3wEaX5SSEMi0JL9v0iQMgmufb+B5TWd+nv6mZ6bZHW40OMv3IBq8nC48+usDgxxfixY7T39un1uPfJp5TDURobGomm0gRa2+gYG6Pik2gRG0Wxky4XlAAkmbZWeW7KZdLxPf7kj3/Km2+9pYSIvWiMzq5uUpksbo+P8PYe8f0kXZ1d2svWPqzspY2wvLTEh598pLm6orReXl3h9JnTqmIUgFXsnQ9md3WoEPK4ZA0L8PreL97D5/XicXk0v1dAdLFcXVqcp03WU5NBM4ll3EjcxU54l8ufX6aluUX74nLdjx4Z4cmTKTra2lS5KOCi3W5heWUTi6OO9q4uEvEYH3/0AaOjw3jFIaK5iUAoiMFspSIZmWJjbROr54oSxEWJq+575bJmSwqBpLm5mcGhoWrfXVT2B7nPX4EbMgeZVPErvyfrujg1iOhE1LkCMsg6vrayyi9+/nO2d3Y4e/EigwMD5NMZ6n1+WoINKvqQ3mo6k2Zmbhab28HyxhpnLpyjq68Xg9FMTupoyqqs/fijDxkeGmCgv1fFStKP0nX24L9fqqoP5rP/LwHGF4GAh3vwLwIYRa0lKmJRjAn2ocDul717WXNenMF4eL7/fwVg/Jrb46G17leEMD6PPxy+Dr9OLXn4XGrry/PX9fC5Pw9a/vn7/5Ua8TC4d1hY9jzAKEDdfzzAWMV6XgQw/rrzrSkTpUVc3R9Ur63UVuJYos+pkD0V9zIrAFeLpKjV6/Izqctk3hIVoszP8nd5PyEBCuAvf5f+dG0M1ixS5fs1kLurq0t/X0A/+XyJBxRiYy23UVSF4lYjNV/N2tfhdKq4S+oUsfkVkFAAxmAwpL+nWeViL05FiZJybeUz1QL1wJFT3lO+J+9fq23kGFTBeP/RJGazjX/wX/5d7BYD0eiuKhhlA67h15WyAoxNDfXYJZ9DZ2Ox26xucIrFMharjfn5ORobG7SYVRWfZvrVpu6DTVwtE0EYgM8NbOUiHIBdzyvzahuqSrm6wattvmoy2ec3Z7UN3uEB+fygfvFnHJyeFBECaB6yIJViogbm/arfrT1cL9qE1gDC2gRUG8y19z0Mth4GXQ+fw1d/rypLD38dBmVlcNXsj2pZkNViyaQseH1/2T8fMF1qx6JKU2W9VEFf+ZKMpmJZiuKAAox/9t77/P7v/yc6ANdX19QzvLujU721+3q6VRkgOYAzW3s8nH7K0MgQsf19bcoJ6yUQ8PPuO+9it1jY3txUW7Sqc7eB3rZ26jweHUPCjJVjlqJQHrYnU1PcunGTrvZOFhcXuXj+AsPDw9gcJgqkScdjTN+8xcmzFzA+W2Du1j1lJ6fEmrDOzfBLFymZLRiKBjYnnrJ/9wGOTEaz/6TZKECnAAPCEm7t6+HJ5ip1fd30nKzaHZgtds3TqzhFBu1g5tZ9njycUlsm2RB3j47QOzqizuKJ3QhLj6eZvHoTm8lMz8kxnizNMzc3gzVbpNXqYrypS21g+s+cwNAaoiwqS4OZrXtPeHb5BqMXThINrzJ37yGtDc2kRV1aH2ArkyBvNvKb3/0eEjAr67Kysq1GnHUBEvtJIs8WCeQqbM8tgMVI3mtlPR5Rv3vJYzx/+iLB9h7WFha4MTnBs+V1VQy2DPeSzeeV0f2td9+lvbebua0qQCdgy+3PrmhWia+5nlBDHetri3QIyCAe8AoElxQsk2bjcE8fA929GpKeiSWISaPYIhv1Odram/HUh0Ca9ak8xe0o64urevzFoJctSfbyuWnp7CTg9pGPpfjs/Q9Y31rjL/zF7ymz/8njhxri3dHYzMMHk7z02pvkxcqwYiSaTPOTf/JPOeX24JcCwGjgxr07ypANtjYTL5cYv3gRX1srBQGjjAbKYrFVKGKVZq16xFfZVgL0iE2RbHQdRhObc3OEl5ewFgssTE9zdOQoHWMnob6R6w9u8eMf/YD/9Ld+l6Mt7ezNimphQTNFM4kU3oCfZ+sr7DtNFHx2bG6XBqY3uP2QzvNH//xf0loX5NSZ83q9ViceqwWr5KC4TBbd6FJXR8OxIwy98zrh1VXufXYFR7asDabmwS46To3y3oe/VFXKK++8g6FcwGiQBpJVCzWD3awZYYZ8gcR+FF+9n/14hGfXb1PZ2CVUMGDHSNvYKLYj/eSzCYx+pyrwhKVdyhS5euWmArmiQtyM7fHJR+9TTiV5+cgxbSAbixWKIR9nvvUOzro6CqkM+dg+z548ZjOyzajYXfV0YzTZSMZSZJMZ8lYLNpsZp8WIORnHkS+qvVY8n1MlsdftoxRNYowl2FpeZmpqgmAwwMbWJq46PyNHj7C6vEJ4VWxqjFiMZm0kFm0mOo4O4+9sxlbn0/lN1GmR6UWWrz3AmSzic3koOi1k61z4RnpoODakm+71mQUsqSJtfUOYbW7KkhVFRe1MJEtVlNiS6ZZNJFidmWPq9j1V/ZiyogA2M/LGS9QN9VGIJ9UeKGcs4fZ5VClW3AxjLVRYn5ll5skTVeMaYxma25vpfes8CNBWLLOf2cfTHFKmrtvgYPH6fZ5MPibQ1cbQS2d4NjvLk3sT7K1uY3d5yHvtXHrnbRw+P7l4ihNHx4jsRjC7nKzsbfHLD97ju9/5TVoCIe7evUsml+Olcxd4dOsef/ivfoDHYuF3v/ttmoM+8ukEnW1t5CSnMFAvPmT88UcfcefpJH/w9/+uFrjR3T0d38n9OC6nW58hrFbKVitr4TD3Hz9WO7HuQJCJL77gjVdeore1lcTGNruLS0S2Nhg7Pko6n2QzsoNTMmq3t+lpamF1cwdfZzcd/f1YfB4K8Rjv//znOIxmzoydILkb1c193+hRXJ2tlKxGMkYj//M/+yEWqwsvRpzZHL/92pt8/qc/p87lxC9F/+4WoxfO0TgySKpSpOi0aeEsIKbYFEmh7vE61eJEVDI2sVEtS75SkZV7EzhKRjyiMlhbofPSCXxNIc0H3V/dZPLaLYIOt9qjEfRpZpnJUMHeWM/W/AK3rl7DhplX3/4GJqeVTDanGZBz9x/S3NZG4OwYv/jRD5mbeMI3zlwkF02wHYty8pVLCjDe+eBTKsmsgurleg8Xv/NNZXQbxcu5IPu1ErisOu+LHfXu//lv2J1bwucPMpNNYDs+yInvfItMtkhiZpU7168zemqM3nPHMeQyPP7kc2LbYbVYlXm8MRBkL7yHu6lRm0Ni1xZfXaejLkg8FsUd8rKVS+Bsb8Hd3q32GoW9PSY/v0J3UyN7mZSCg+dffwvDcoTN6w8w5grEPGAY6+Th3i6X7z1gsLuPV86cZWH6qZ6Dt95P21AvRQGrqOg87y8ZuPan75Hb3MUvtVuhhNFpZ0tURH4Pb37zXXZnV5m/M8Hs8ir1o4O8/jf+MllLlcPrFUWz5oxlKVmMWL2ShWCgkEzjM1Utk8LxKD/+4Q/ZmprjlY4htQsdOj5MeGGZcjRJX3s74VgEa70fT387gYFudosZzDaH5gLZDRbMqSyF+49YnXyEr6uTYGcvifsTrMwvE+zuIOdx8HByQokfdpeL7lNjdF86TcFooVA0qOpMiF5iz6yAh8Gg6hspZq9du0aosYGj48fBaiIdT2h+r3SQakS4GmFM9paS+zMzM8P4+LjmEkmBYhGLs0gSa7ZEfGsLg9XI9NxT0tEoZy+dx91aD3tJBbNFpdL18lmSmQSffvo5Aa+fobFR6uU8NndIrGwQW1rXOX52eZHeM+MMXziNJMRIA+i9997ne9/7HSV6SMMnv7zBtX/zU4LSrjRWaOztYCccJh6JYzVaVX3demIUg0Myu4wQT+jatnTtpqoXugaGaD55kpLDydP1VR7OPWMtvMUrr79Ca6ie+Nom/U2NTF6/xpU/+yVDHZ10tLQqq72zp5dENq+qgFYZm5sbauEk6sGpmSe0t7XTd+a0kgo++7P32Hy6wDunLuHFonk8ltYQvnPHiNWZiU7OYl+L4Kn3aVbt3tqm7sfswSDDb75C2mSkyR1g/eYDYpNPKWdT7JUz9H7rdbrPnCSxvauZ4bNPntHb3cOdGzc5fnSUS5cuYhY70EKWmx9/qAoKry/AzNRT2n31SoAre52c+dY3lBiRlDzS+hAmAZwN4gxYorC7Ty6dVetR2cULmCWFp9QFomKU/bTs76VYlIKwRuys7iWLJCN7+OxOdUnYT8UoxxJqx2wymknvRXh26y7pp6s6J0qeXMZgIlopc+rdN/CODvD+Fx/y0/d+zttvv835sZP4RMVusiBZQNKga2huYncnTL0/gFVJSkUqojC02Yjuxylkc7omOyxWrQ1kN5Yv5ohKgez3YRCHnEKRdCKpz7WAsKKs0PxFA9psNcm9kIxC2ecIw9/vIxqPKqDkDdVpfSTNsua6erXOFivOlo4Obd5RLJALR1j48LLOqUv7++Q8Xt74/vfxNbWQFiWyMI7Faq6QZ2VhhtlnT7Q5KBbhje0d2hSWOkVsg6S5WWP3yvMnTV5pCsg9+dnPfsZLr75MsLFObR1nHj5i+upNKrsx6oQSaTFR19ZE3m3j2cqiZukV9zO4bU7qBno4+/qrtAQa2V6YJ5XP0tjfha+tmWIuR3hlg0oqr3lawb4e0uU8M/NzGjUhoHaNEHuYlCvHKeBkze5LCcVC4CzmNM5idmaWY6Ojur+pkoyrBFet3dWCdUNBbYnRMJZV44jFaaaY3MddLBGdnmH686tKjNjKpOg4c4qxt94kmS/hNLv4X/7x/ywp3/zW736PlpYQhlKeojTcP/iU7NauKkfrBvpoe+eblGX8W6wkigUcHrvGZMieUcBpsTqWGj4thDCXQzO+8rmiNr8tkt4oysyiZAEatBEj4JCcR03xoxReJRnKvCpbmIOehdYDVaBCSGMCvEhjVvbTxXCE5XsP2Jpd1LWmo1Vs7lYJ70fZrhQYefkCw8eO8dnVq+znc5y8dIm01Iv5HPWNDYT8ddhUCRkjvLyuBKktqTc21zEZyqrwf+n1V+k/dUKzKh9PTfHmW+9gC9Qzf/cR1z6/RimRZjDYqErwfaeRpvFh+i+dIW0qs7C4iMNgYaizD2u2QnR9m+tfXGFuZpaL585SzGSJbG/x9huvq/Xq7vRj7t+6qZaQ7SNDEKxXRU1Rmt6iFC2V8BWL7C+usHD9ntorbobD9B4d0fHtklxPm0lJSWIVLjWQS2oRcT/Z3uOnP/ixNvlTpSJv/dZv0nNkUPeY059/wfrjp5QyGdxBH+FSmrm1DfpGxnjte9/GITVLNqkW/2aJuCkVlcQmCqCAzcHs1dts3Z3CnCvjG+xi/JtvaIZ3ppBT14L7jx+pS4zkXov9smYMClgsFo2iYJb3PAAenu+/HAb9nm+mHrYgfb5H9OvBwhd3eX5Vw1uFtL9GRfKipq18z+3xEE/Ev/xdef9qppook0yqupPxLz2jqhhA+kEiBDBqHq+okKTtJ1aaBVExYiYaT/Hhhx/T0tDIm6+8gs0EDlBry0c3bnLm0kvEVtbYXF1lZPw4no4O8gYhZFVw1NeTTGcoiOpPYm2W15n7+FMqDht1PV0EBvspSCyTuODYbEpanp6cYnluXud3m8GMNxDg/Cuv4K4TdUeOhxMThPd2GRgcVAKTnIc0UDXfT5q/lTLZTJarn19XlyG576Iwll6SkN8VdDGbdU2UGjBQV6d5tZ9fvsze9hbdQpqLxzh5+hSvvPwSVrl20obJyroh1sbb3LryhYKTAqRNPn1GS1c/K9tbnNEelIHHs9M0trcwdORItVmLgYa6IIvPZrh34xbra+sEm5s4Mj7Gx59+iscf0MznppYWrV+/+c1vqnpOiIuFTFpt7UVJJwR+qSe+1hfUfxjIib211Ua+IBaWPgWm/vhP/pQT4+NcOHeBbCajoKpYRV/9/Ipm8Emmlygmu7t7FJCzO5yk5Zl0u1idn2H+/gPacGCSCCOPjaTDgLs+QIvTy9zN+7grRu0HikJUXMh2V1fpCASJ7yew+f2Eszm2c1kufec72FobyBorum8U69m0rNl2B4V0CnO5wMMHdxEmz7mLF8mm5R5ZsdmdSmSJRePEIjF6egdIxfarhCqHlXQ+rddL16cDJzq5GrXYLtkrCWFGCFfScJcxIvWnEDKlrtza2NJMXqfNrkrOhlA9Xo+LRw/vK6At2eeiTgy2ttM/fIStjU3OnTtPZ0dnFZg2mTFJVmYhr2Qwm8uu6ke3y8GjqSmuXLup912idoTYfuHcGVa2Vrnw9utqQ2902LHINU9msRit2M3Sx6lo9rFkhyZjMb648gXTT59qvfnuu+9WAYiD3G1Zr5s7OlgRou/SiiqU1tbXcHu9jJ8Yr/a3daGrqEhE1sPHE5Ncv3qNJ0+f0n9sVMGF3Y1Njg2NcPHUWf7k3/1Ex5qoo57OzjJ4bESFEiPHR2lsbSFfKEnuiDoliT3j9etX1d3o1MkT5LJpre1cTrGd3cdht+LyedlWlZRHyU6He/fPAz46kg/UW+ow+B+hYKz1tGs4wOEed+09X6ROr83Btb597fdrr5U5U+wp5frX1Glf1V9yu77ep39+bq6d05fP7MH9eNGK8OsA0BevIP8h362CaoeJJTX8ovZ5tetT+3fV3fBQxvWXuM4BtnBwHw///lf3rfp7hz/vVx/lVxF4z7/mMF5y+Fiq+7UqKHn4eh0m9rzo86rn/HUw+DBm8++7kofPter9KY6bVdKeEFyklpV5p+pK+fV3OwyWyr6pth7XsDT5udQM4n5VzfEWR0ajrtXyR/oCAgRKjV+rL+R3hFCws7P1ZWxh7R7UFIdSA9XGcS3mr3pv5NpV8a7n77PMk7U5tEawq71fzZJb/i3HZPhH//BvVu4/FIDRyj/4B38Ph9VILLJLa2uzTmJVFl+J5cUFGutDXwGM0ow7ABhljhJ12+LivKKtcgGqFqkHIacHzLDDeKJc7D8HMB4g7L964yRNItPXVIWH3+P5wfT8AH4RwPjrHtgqwFgF2g43bp5H2L+2mD/nvX94gjw8WA9PdoeViYff+/CD8ucHd9XWQ0vv50ZrreCrFUo1pPkgWOBLBaMCjAfspupnyYQtG8qvVKXyuSZRMkhBZTSztbPDF19c5ZvvvEskEqMhFNJwafHCD3i9rCyLgjBE+8AgHzycYDcjPuuyQS2rtFYC3KUpeenCRWVJih/+8sIiQb+ftuZmPE5H1cDVANG9CIl4QkFCtfgqltSqcy+8y9bmJt/6zd9UtmqGHCVXhXImxfrDx4z3DBC+dofo1CzmbEEBQFtXM0Nvv4GxrQkyBcJPZli8eQOPsk2KanMhtoGNbj913T1szs+ynUthCPmxNzfQOT6mFhuSq1YuCBPORHJ1m7VnSxgEvW8OcmvxGcMXTtHS3qoZFg+uXse6nyG/t088k8LotjN4/Agd/iCZ2VV6yg7KwnAIethxGig1ejl9/hzx2XXSc+vU1fvISeMynVeL0VgiycLeDkWvQzMXQ5KT6nRrkSebW4PTSsXl1Ibk5pXbFJa3aA2GsPW0UW5wU6RIYi/G2v2ntHnr1YY053VgaWnC7mnkc7GjXJyjoaVJM422t7a1mvA2BBkeGWFoYEg3KfFUkryxgsFsUPuJtY01Nra3ae/uIuD1qc2n5JH0t3bw6oWXlDGRj0TJpFP4XTZMiQj5VFwtJH11dZiam3h68xZz8wsMHjlK9/Fj5G1mLSzE+siKCYfByryocQp5eof72d5e5fbN6+Ticfqb26kL1KsNrYCFZYeD9z/5VIzl6ZRQ6qLYUxYQU6y7Dx9UM+UsVnpGjtA+NAR2O1lhMIsFhRSZB+xnNV6S50L+SJEiG9V0mimxud3YoMHrYW9jk5HRUepGjkCojlvTj1hdWGD2yk1ONrbTYJBsRxRUSmQyHHvpohZLN6ce0HGkn4BYbBitGHJldmfmWZ5+hs8p4ES7KgXCmxuaX7ixJTavc9SL9Ybck+5OeiUztGIivxun0eZGdB5Wv5P1vU0+//Rjunp6GH/zDQrGIq5APYaKnVI+T7aUJ5mKK5hXzR4p8/ThA7Zn5giWTThSeeyFimYUxCWDyFTUUPu6QIDI2ibxrSjrq1vsJTNq09nQ18m/+Ff/ghNHhjk3NIw7W8ZUNLBTyuLoasPZ0kZpN6LM/Lv3bhFJxRg6eYyuwUFSmbwGvIdCDWSSeUq5DKtzz1idnqLB7VZg2xEKcuT8OQXHS5kcdkwUEnHWF2bxBb3iu0E2ncbpdKvyQca4rWIiHYtjs9i0udjU3koilyZZyNI5KorhRsKzS6w9eIIplsJYEDWWmY7xUZxNIQxuO9NPnrD0bE5ztAYGj9L2+luEd3YoWwx89NnHCg63dbYp819Czuvsbs3iIJXBKCSCpibMTXX4utuxJHMkd/fwNIUo2c2qjrOJ3CWeIry+riQNUTCGbC7cfg+BI73a5HXaXSRzGc1yFduVnflV1p/OkUpn1M5v4MRxnHY7W4trZBJZlra3+PzZJB3jR7F6PHS2tOGzulRBKcBaqKmBhxMP6e/pocnrZ31ri0+uXmFfQqn3kzSGGjh9/DinhfUtjsG5DA67jb1wBLPZgcFs56e/+KXm9/ze739fLVkikaiqFyUDRJlaoigVhZTXy/reLjcf3lcrxzq3k/WZGd558w0a3V6M+0kW7z1k/vEkFy6dw9vWQNljUVY8ol4328htRyg7fTj8fp3fBW9IxfcxprNEZ5dYn3yq1q7utkb6XzqDtTVETrI/bkzwxWc3CXncHOvo5LXxEyw8eqgWT1lTmb1Mkv7RozS0d6hqWgBGsT+sFAq4xH6zXNZ1yuGya9FlKhRwmO2awXfv8lUy+0ltsEqm3ujJcbqOjqgVphR/ol5fefiYx/cf4nS7iJfzNHZ3aDbjrWvXiW/u0NPYQl9PFxlDWRlmHrOdRCzOsQtnqRvtVyvBa1evacbaUO8AgZYmnM1NFGIJ0rsx/GJ7nc+SNFXwtzZpEW+uGKkkU2r5U7JJtlNBiRWZW3f1uBtcQdaSCTJBL82jR7G7vCxdf8Di3ByDJ4/ScrSPbC7F3JWbCpZIU0aeN69T7DQyNDQ2MjA0rKzk7WfzNFlcWvwbHBbixjz2zla6z53XnJNml5v40jJBl4udaITNSIzOzm6aDG7WH0yzu72FpTtIx2+8xEQkyk8++oT9RJwLp05zrLefp5OT7O5HMPhdhJN7eH0eXjp2gjN9I2Q3dyEtWbkmoptbmjkQScRVNdvW08fc1dvszK+wvrFFucHHN/7zv4ZTlDsmE8ViTpuHFpOVksWsKhJpBLgMFs1ItjntxPMZfvTDH/D48nXONnbj8ThxBNwkxTI6W8QtmcjZNBnBcJuC9J44pnZeTqeLnp4+fN469ldWmHnvA8yFvKqtZD6KbYZJJ9MKkNiDAWLxhCrzzR4XPS+dVlWjweQQz24FQaTJJVaERSkqrFaiybgWsksLC0rM+uY736Sps63q9CCkjkPFd60gEWcFzcQ6KMrb29uV6VzM5bHbPJQiMd3PWD0OcoUspmwOs9tJwVAis7bDnV9+gs3vZezNl9kmz+3Ln/PyqTO6xxG1pXKlRVqWzbKzusaj+w9wuT2ce+kiCyvL3H14n714nL/+n/1tnadNlMgurvLw5x9oRpjZaSHY0054b49MPE1uP8vAqRO0nx7n/+btPWPkzPMzsadyjl3dXdU5R7K72cx5h5N2ZnelVVhJXlvSfbizIIc7GIIB2/DJnw6GbeE+Gj4HwJYMnU63YXZWO3mGHObUJDuQHapzrK6c41tVxvOrrmVPL2dWpzu4BgQ5HSq87z/9fk9SyOwnCBmNI+lfxc7McyhZmmirMHjhIqyDA1jc3catuWkhiZ2/elnAoXw0hh6eNWdn8Oz2l+hta0V3ewfWNjbg8TQjX6xIU7OhqQHxZEzszrpPTyC9tyeAK9VQ0d093PjgE6jzRQx39sHb2Cz5dQ0D3Si2upBtd8FcVcMUSkHnciC1soype/elJ+3t6Ibn+BDyei0aLHbsP5pF8NEzqLmXtbhhOTEINxVAKi1itPai60M6gzCbWVzvkwmpnSZOncD2+ppkHPv6ukWB5TU6kMvkZL2y97TD4HFjbzcgOYZU76v0OiHWVBIZKAUFZocNmVxO7r/YitJFI5uV5j9rNDKu6/aoECGLIAAAIABJREFUEivBcVItI7qxCZtaJ1b+uVIOWdrS0ZlGoxGb7d3lVazefyb24S1dnbA10uXACEdvOwqaKrajQXz22afwzy/g+OAwrl64gM72DhRiCRQTaWhKFWnisZFMVauptQU6Kk00GrHwJHhHRQBt4EikJBDNdZ650xabA1qNDtWSIramfBCoIwgpue4ktvIMSr8WqggKJQHhXS4HynotspWSNHlJiFMpVTSSuJTO4sXjJ9Lsa6FNr0EnqlPVxr5kR1XcLlQ8Dag0uFGx22FuaITL48Hu1jYWn89K7liD3Sr22QRYCJTSemhgYABkFdcbmnxNcbg5cPFJp1K4ceMGjp8Yh4+KCDb6NDppyE/fuSd52LSXbe3ugJHqW4NOms1KviD1kKnBKSCOuIMWGWipFUJVhrnGKpUQrRTa0DtcYq25tLclNW1Pe6dcWxJp6rU4xwMBQq4d/DetmOrqKioYqVbPFfJYX10TK9lGj0dqDa6r9c9DkJHgPZUy0khRquK+YqbVczoFU7GM/Po2pj+9Lk2XkkkP38lxuAb6MLXkh8XmxOL8EiqpMn7vh78Lk00HTSUHXSaF8OxzBKafo5LKoqW1Hc5jx6DzuFH1Noklc65aEHWErqqGRmFGJGtWjdQZbFpzbvAAwVwp5tcbeUbRGkQFV+U+ILU0hNhRYAOtzvinW5P0YOvNJ/F2+6VDk2Rq0+YqlsD2/CLmHz7GaFePKGzULhfyK8viMlGymWFrb4HBxLzjLSTyOVEek0jR1tsNjY5eEyrJYKQNOv+uipVvCcV0EvlkSiwGWzweafizJ+P3r8Bsd2BnP4xCuYrm1jZMHB/H3vMXCAf3oWtyov/sJFpHB8UqOhaPY3NpFaaqFmtzC3h65wGSwSi+8847+NZrr8n59sX0U8nFPnvhrNSs66t+NLT54OnqQNVES3nWSTqUaItarkAbi2HvziOE5tfAHSGSScPS2gR3Zyvcvd3w9Hchnc8Ke99UIrl3ERuLyzCbLFiYmcNuYB9Ghw3f/sFvoXF0WM5am4+fYO7uA5QLeRSrJbSPDiCrgkR7ODtbkVEpYttr5PVK52ijJfsWAcJSKoOZL24h9GwRNia5eVxwdPiwurUpOdJ0LRAUTKfF2999VzJUeWep/OH4F1CZNbV89Rtan0fs5mo/+dXsxcO//e8LMP5q3+nrMxjrr3u0B0ZXHoJMXBvYfGQTkDaO/CgEaggacI0S4oGRV5dNIqpBCNCpJaKEc4xKsByt+o1WLK9u4qFYmffg9MlTsKirUBcKmLl7H/7pOZwcPYZsNA67yYJ0LivKxRTBfLMJE1cuSSY4dDohYm9/+SVy6+uy969Fw+g+MY7BU6dQoG2mySR5kAS+WBvTKYbOOJzTJKlUmBGp1Qg5i/OXqvc6YFwzUqwpU8Xms8x/s8BhLp2+pqa3WMS1i4A3e2CSN2swCPmJIA4tNmmVSjVmOBJCs7cZvhavEDloF63jelGFRI2QMMozFm0rd7b2cHLyLPajUXhavPj4+uc4ffEcmmhFn8vCxCgPpYxPPviwtk9ZrPIZTTYbEtks4ukULl+7Bv/aOrb39sTK/eq3rsJhtcCgVcNi0MNMpUoyLrm7PAt8xXKy1iGWPEdXQwNC+yG5PiQnUO148cIFIesw99hqseDF7HMh/xB8ZZ/NarML+MYM90tXrgiZZ3d3B3e+/AI9bg8s0RyW5hcwfGESs7trpIajx+RC6MUyOpqaJZNXa9bDotUhtr8vDmOSUcY7wpreasX41auwtPqgGLQoa9mI10AhQYoKw0xG4pAefvap1KsXr1xFQ2sbkqkMbt25I+cBqvJ2d/YwMjKCrc1tUa2ePHcKRifzjmv9TMlDFA+3Ws4ja7X7d+8iGNjH0MAgFuYX4Ha7cOXaVVGVSp6h9MDVUhcSbCbZi9bhd2/fwvKKH319vdjYWMfqXhDpgiJkom+/+TZGjh1DNpUVq1xazhNkYgZosVQjLxl8zVibnsb03AxKqTR02TxGOjpgNRsAoxrWlkbom1zQu11IpnMwqI3IRlNIhuKwu93Y2NoS1wY6XbF2J7jA/DT2fKlw5bmuDjq88dab2KeD0ZNnaGpqFAJQe2cHvv3OOzLmuX9nkikByQmk+heXcP/ePcz7/Sho1Pi93/89yX4mwdPr9gjZPZ+rkaNWN9ZFnLG6vSFn/pN0FVCYXayRNYRxMNPT04jHozhz+pRgCVR9FqWvwBNaReJqeDZl5Fb9cbQvf7jH/RKo+ocBjEcBk8PPfRSEOowZHAUojwKMjDngz/B8x7W+pjTjEvPvDjD++pX918Fd/y7ffzXA+HXYCr9+OGfy64C8V2EfhwGrvx/A+NKx8ugn+v8DYKyPtW8m89T2fCHDHrLvrY2dmuNn7U/Nqphfq+NK9c90GGCsC84O40UvXQ5qoF/9OtZ/j/UcCSPHjh2TeUfQm2AfMR0q92lXzPM4H+K4cQiAPQwm1wV7JBDxz9G5IiecIyrPw2eNeu3A1+eeofpf/vxPqk+mZ0TB+GcEGA1qxCJhkX9Ls4zcrkoZ66sraKYdgKEmPeXXhFnKwGYG9Faq2JTA1xYppqSgEiVczSL18OGrfuEPo9iHB95hy4ivDl6yqOoSVN7U+oV++e+vDtraTT2c9Vh/nfrPfd2hj79TU0q+BBjrN+abBttRKS1/9rAK8ujAqA/go+Do1y20LyfZIfD2yGpU013VBr1kLgqIWMvoEUHmwWc6HC5RV4RK8PMhgFEOmFX6wxPYram63vvZz9E/NILBwSHZnMna6erqFBvTB/fuYnhoCN7uXjyPJcQmiuxpPsgu4yYd2N4WS4jvvvMOSrkcNtdqACOtBhh2zFMa3/0erYXCUdm0O9o75DmikTi++PwzTE5Oor+vHxmymywGpMpZFKJRRBb96LU6sPDFl3CkS3BXNDAbDIjrAMdQL5onxqCqalAIhBDaWoNeVUYxlRZblyqtWdJZNHd0Ira3h0SpgDIBFmYZ0pJJrZaC1AIdyqUydlY24dBYpZHU/cZlFJtsuDHzGNCrxRLBqtOhx+oGgnE0GExobPOha2wIumIJyzfuo6OogSqbR6JSRMiqQsnnwPEzJ7E0NQNlNyoHeqNeB1tVB3WxApPFirXwPnzDA/AO9AgAQiUPD+bMuYBBh6qOjHI11h/PoBSIwmKzouP0cTgnBlBRAxH/BnauP4KzokOONNzOJnR96xJ0WhdQ1WFq5pnYkErQtlqD7a0tsUWKRKNyOG1qaYHb55XC02i1wr+6KiookhFee/0arly5glg8JkByNp2C02KFhZaRtGAiiMvmln8JGTbFNFoMnjuJ5nOT2EqEsBuNiJVco68NaqUioe48rDAbgAxsrjFgoPL+rqisU9EIkM4huryJsdExWFp8sA314ZF/Hmu7u/iNN99ANbQvihU22gnyffbhh9BrdWITZHM1QOtwSl4Bi5cS/eEZ/M35Ie44tRwfsYYhG4SWNeUyEvtBFOJJARvnZ6bR09OLtolxFD0uUXbtb2wg9WIZozYPzNkC3LTnMWgl66372Ch0Vive+8X70JkNODkxDpPOCGu2hIWpp3IoYUPQ42qQJqDKYsTQlYt4/8P3ZU298q3XBNxhsU2lJtWEmmwZOlphqgCdQY0bH32IQiQGh9WOloE+OCYGAbsN6opWLMcYXJ8rF2Aw60WpUY4lRD2lLSnwul1iF2ZSKsiE44gX8tDZLBgYG5HfW5+dR3wvApPOgr1YEue//RZCxQz++kd/jfOnJuEA4NOYpPEYrJZQtllgMFmhptJWYU5kGd5ONlkM0JKdqFQFoKfaTl3SoZxKYNe/gO3FefgaPWL3aGtrRR9z4xx2pGndyJzKcgmFVAJmixE6mxnp3QDKVRXMBKLUaslKoMLMoNKjuLYj6qPQ5o7kGJk7W9D/xqWaiiAUBp1ZVUVFmpIapYzNlVVhrdIihWos+qo39/XDdvYUPp96jGQ6KQ01WmIwd9jO9Y2FUDZ/YI9qQjwUhs1igaXBidfeuAZLHohsbMDkcULX7ILOaZW1jwAS91La+nAOu20OGa9Ly8tYn1+CXW0QexKT2YSzFy5ieX5Rij6z3Y5wLCbqYbfJivV5P3RaI7ZiUcwl9uEc7MLK3i4G+waQiyaF1U4GKUkcXG85F9VkgZqNyOrV0NmsaG5pxYnJk+hsa4GmUgLKBeh1tUbss8fPkIlm4DA6cO/eQ5y8dhFX331LVAGhWBRavR7NzV6kkmnZL6CmfZIJhWoV8+srCNDaKxxEMZfDf/KDH0BfUqDLFpDZC6AQj6OpwQ01X6uqCHFGbEVVKjibfKgJIg0CZvF7OpMR1UQaO7ceILSwIs0rfYsHo999DRqvCzmoEdxK4n/6F3+ByclxfO/119Hl89JrG+UyrXC1yJQKsNqd0KkNKFfVogjn9dEzY7VYxh7VqE+fwu12CPDIjfPM+YvCzJy+eRP2xka4OtuR2AtCWduXXKwclfQ6FXwDA9Cksthd35JLEUrG4fY2i0rg+cMnGPS1o8FmRlOLR7LmEuEIDFq92KC2DPQCvgZULTqAlr0bG9gJ7Arju6OlHUMtXZI/ySIGuQLK0EBboh0gbUoBtZaZydyra9lCPIOVTcyJKcGkaFBhV1BjQFVFK04XStGEEMqsTW5ozMznKCNNS6d0WmxvK9mi7D3srZoddhidThTjScx+eRvlYAwuowXZXBomtx09Vy4goQZWVlYx1NYJZS8owJOzsQHLgT1sh8KYGJ4Q9WYuFoFiUUPb3oCZxXU8J1icTcDuduDy6TNodzeK+tLscSCcjMJO5aneBLPGIKzgai4LRV1GKp+TfEtttoBkNAGT2YKdlXVEdgIydzkufvOf/mNUSULIZyUnTViEKp1YmhIIV9HquViVPNSCUsDCxgrC8Qje/8u/xsW2foxPHEdDhw/FZAqqbEGyyqh5SJWLqBp1GBwbR0WjRSIYFotMs8sFQxV4/NOfQUkmpXHstNigKlclL46M5vb+Xmj1BuyEQ9A1ONB97gTUVDBVtdBUdEhXSjV7QkJytG81GnHrySNREoUDAcnya29rw/nXrojVkQHMEK1Z3vNRV+Lw7CeWLDqdWDuzMJQigg1FqtWKBbgMZrF6pvMCleu0mivo1DBkFMRXdoVEYG9vwXsf/R06XW70exold1pnMaN9ZBBFiic1tQyhfDiOtScz6GryIhWL4/nCCyTKCn7nP/9T5JUCDFQCJTPYunkXlVgcZrcdjp427GxtIbQThL6qQ+/Jk7D3dAImM/LhKIKzzxFZ8KMaYeaSBfkqkNDp4ZsYg7m7E1MrS+gaGUJzqxfhUAjLz5+j02RGZXcP6Z0tchugc1rgG+hDc28fKmV1LWvcakE6n4HZaYXRYUYxGENw6jnie/vIpTMI7O5KTiBdFLhnF1QQ9ry60YntSk5sgV0GPRw6I1S5LPbDYZQyeVjsDqg9bhTJ8qabw04IsadziG2uw+SyoePMCegI1pWqoib56YcfSoZUo9ON9qYWBIIBFKoKTp47I40tsurz2rLEAWiSJeRjSagtZlRIrrFZxBqsfmZn/qBJbxCwXPKW7TZpOrIOqed+sAAl6Mw1hEqGejOE40bHpkg6h6n3PwSSWTT7muBr88E/OycKB63DjI7xYZiaPMhEEgKW0H6c45/sWgFJVDwn67H0cApP7twTu7fO7k6cPncGgY0tqFN5ISf4WlqxvbeJuFKQtbTr5AloGxvEurnIZrFRLxlxZVVZVMyEAQiIWXVmUeASQKLFKc9pbJSxaqAKXdxQ6LZORW+pIvMuHQigohShb3CKpVdBo0Imn4cWGth1RgRXNvDwxk3JEBsZHUEml8HC9Cwc+YpYrY+89i1kzQZ8dOc2/KEgmjs7Zb9kRpXCOeSww261IBwKoq21TSImmC/PJhyvMe03OfcYg0BQ1Nvik9zf6SdP5MzHrMoCVXhcl0l2KtHItYKS2PpVJReLih0W02WzCelSDkVVBSY2DQpF+bziGoQq8uWS5FkSBKB6k0o+1itbOztQNECrrwVm2hypVKLi/KWDzkFbmtkpHR0dAkRz3PB5qVph3i8zJKlKYH4hyQocE1Q61utHjkNZX/hfpSINy3w8AbvJKE1KWvCrsiWE/auIhkKoWkwwtPuwkUnh9twMtLSZC0bwxolrOHfxDNS6MqqaAtSVPPRKAfnVTWw/nEZ6PQCLyYr205OwjAwAThPUNr3Y+4rVIlvJlZotoEIrXK1KMr6Yw11RaJOtEXUrrerLhSK7LqIC0hlN0jz3r6xI3hcJkGqdVqAmqT9YFxBQpWpTVsyKRIIY1BohO4Y3thDd3JFcaltjkwDBgaVFUehW2OSxM0vSLSQG1jckeVKlIuNdpxWAgmdQPdUv5QpK6jKSKpJBdHIuWbl1F0ooJhEHge0dUStVaC/pdqKhtxv2Vh/aBwaARBxRnhOtVjibGmv2nKI0LUu2Wj6VweM79/Dk7gOxmhzq7cOpCxdgafIIEWtuZhq+Vi+6hwdgb2lG1aARIgy1UYUygRy9nIXMlSoCjx5h8+4UjEnWjAS4dQirFTi72+Du6xRwM1HMi6WuMa1g98kLrKyswNHkwdKSHxu7OwKwDk1MyBmIzkbxQBDJ/aDUv83tPhw7NS5n1LLBgHS5IBb2PA/k1naw9/S5NOmZJd44MSzzZnNhCaGFNWiyCnw9vajoddjc3RaSF89HqVIee+EgfvN3f0sUjNLZoCU5xwGbJGID+WqA8ZsabPVe16tI6F9HZv8mkvvLht9XSd+HG5rf1Eo+2sTleVEspWkjfWDjRpID3W7EUpEK92hUeka0QeYZhMEyXANj0TBUFeb5qcWy3uZww2J34+69hwjvRzDQ3YPOVh8c7EXkC/joRz9FYHkdw+1dMBTL6GhsFnK4ymysxdE0NmDo2lVx2qiKyquA2U8/RnZvt2b5rQLc3V1oGxpCkTUr74tkpatEocx3JpmQKpIIauQHgsQE4DifuVcQDBKiHLP8UBUbSGYwsi/GUFnukfwaFe/M3eP8IJGF5C7mrDL3d25+Hg8ePcIf/uEfCpBN5XU2kxbLba4AVD7Tcp9AEtcC9gwIOvL5DFodCpkCVMUKcjzHWUz4mx/9G4xNTiCWSsqYGx0Zkf1rZ30Ty3TvoM1qOo2Ori5MzUxjbWtLlIxNbW248/Ahunp78ft/8HvIppN8IZCGrWX0h4xhJiP+MuWu1qutDRYo5ZoVNk1OeA6devJEIgwIrhEcLebyyKTT+PL6DSF/9HT3Ytnvl7HB/YzrxrU3XxdCC23dH9y/AwsgYCLrakeXD3Elh3K+gC61BfsvljAwPIw0SgIwqhJp7G5soPv4EPZ2trHkX0Vzdw9ah4Zga2tH2US7aq4tWqlnaH2ciURRYTRFoYD7n3+BheVl9I+OYvz8eagNRrz/8Uewut1C4lvb3ML4xDhW1tYEKL78xrdE/VzrWtZai3I24NmB/1+u4otPP0MqkRB7XxK46Qxy+tL5WglLwIBkG/qf06Y1SzVkVQh53CP2dndhtdtqMRomG27efQDOpR/+/h+I683q0jJOjE/A5/NK3M6Txw/FAcBssyKby2BpdRk6nQapwD7GOrthLBaRTkZx6uJZbKXCYmfeOtgPaPRQsmU8+vIetlY30d7TAz/jfrxeXLt2TcYOa3QCvyvLy3j48KF8j/N5d3dXXCTozhbZD0ovNp5MCPG1p69X5oH0p0mgV5EAqML22oZYcpeqVdydmcbFq5cxMTYOPSMYsgUh5PAMuTT/AtOzMxgeG4WzwS351xb2mdQ6eW3W7HxQMfn06ROMkdDbyLFEcqgKRoNWyPdU2teiyF5mBL4K2DvcE6/VOf8wgLG+JtbVV3zeenTbqwCVw5hBXfTDr9X7+jxD8TrTxU3UyFptjXT19wQYj67/hyOAv2lt/w/3vVcDjPwMdUDpVX+/6lrVa8/D761+Lw9jPPXv/3qQ8WVNe/Tz/kMBxq+7bsSqXiXWqu/Br/69l1LE2uc7qrh8+bU6piQZ4QJGvgRuDgOM/PdhNWH9Otd/5/DP1q8pxyDJxEPcK4tF+VOr9UkkUkNP8ilxIHnt2nusY0Si6hf30Pp758+9zDb9uvPJq3Awfo3jn+sRQUbVX/wPf1KdqisY/6t/CrNBg0iERVJrjREthYKCddqfMj+Ehwd+TRheNfBMrzdKIb63t4vOzo6XEma5focPaYf9bX9V+noYfDs6eOs3Txahg2yFo6yGrxu0RGJfNbh/3QQluHg4g/GoAvGbfr8Onh6eBK9aNOsA4697L7/6fR4maiDj4QFwGLQle7O2MNTugfrgjorrrRgGv0yvr1/LukXq4dfTcONh8yhfkADlldV1zM69wODQsDD2eXiz2+zit727vS0soK39CPbKQCRfEIWB2cxMnQrWVldkQ29wufD2G6+LYpEB8wTJ2EipMENDW8vjJAKeTedEak9GTrGoCDuJdhXcWPmaiWQCDvoDV8uIbe8gs7cHr8WE+fv30GW0QJfIwlBVIVLOQ9XowtDZMyhlFbGys1qNKHGzY+FL9UqxhEggIEUhD9cMxW7q7JRD9uzcc9mUCYrkqyo0eluwv7OPTDAJlduJrqvnsK+v4ObcE4QjYXT394jnOK1Ql7+8D30sg8lTk3D1tEuW38L1m6huhWAmZsYGxVAnrINdMLd5RUlWSrIZymKuhMx+FAaVThoyeR66O9vkTj67/wiFcBxGlQZmiwnBVBxGlw19w/1YfPAUSiwjbLDh1y6gaXKklo+2F8bmR7clM0ll0CBh16D90hm42gYR2QkjkYhjd2cLz2em0eltwc7ahlwPrgTpfA5pMn0tRih6HYoGPdKUf+eK6GnrQDQURt9AP8xOO8o6FcYmx9Dd2QGQKZ7KILa2CXO5gum7d5Da3pN8nMELp9H7vTcRLKXEAoX2PVQA8ajDPA9mcVZpGZSnxUQe+VBU7IIaWprRYDEj5l/Dyt0psYuqOqzwnBjF80gAwycmhGHNLAgJl2b+TiGH2O4e7n55E72tHdJcor2zwWZF37FRAZGLtHAji1UWYRYwtbyuGshYFetULacTG0C5PHY3NgV4tbe3o2Q04NM7N3Dv+hf44eXX4U4XsT33HCPnT8Hc6RPWPG09qvkS7n55C/6lBfQP9KCazqLb48PuXgD9p09CUVVRyOQw92IeVl8j9N4G7KTiMge62zvR1tEKtaaKYpn0KB3Ycc0n0lIkBbZXcesXH6DNaIXTZIOnuxONV85iKxtHljJkqnTKVZisJrEX5dg35RUBanko15voy58FjcnIfH/42U14W7xi40sF78rUMwTXd9DgasbqbgAnrl7B4u4Gbty6ge+9/Qa02Rx0ySx0FSCt10Ax0lokLk0uFuyuZieOnzuN7PYOdta3UFFp0DwyBGcXLZZNKO7uYH95CYndHXi9jdiLR9Ew0AfP0ACSqiri+SycVguMKiAbicBJW59gCOtLyyiWK/D29cJ7bBDroX34mpuhimZgiOYQeDyH2OKK2LQVPU50v3VZVAoqNjT0WhSptGZe6X4IK0+foaejC6lMBnuhIFRGPVrHRvEgGsL7t25KY+7yhYuYHB8XUGp1uabgpnrB621Gc0uLKLTICDVDhYHmNoQezCK1z4aaAb7xQeiaXFhb9qPB6aop/Q1aeHzNwiilMmNtfR2xANcHDbRk22t0aPR6BUyDmbYpJqRjCdiNZmQTaTz4/EtkUzmx/i002dB1ZkJUeiePjaMcT+PG+x8gvh+UQpIAZpfXB6eO81iLlrERdJ2alKZwMhxFOZGCsVRCLh2XLDxLhw/PZ+ewvb6DSlLB7vYuek+O4viF03C3eBFJpyT3kuCOBFDXvLfF9oi2rJF0As/9S5hbXECxUMI/+aM/gpkFQiEPPfevIlWpakQXlrA6PSeFeTybgtXbiFPXXoOiUiO9H5TihSBYqUr7WQ3ii2vYm19BIpMSlrz3xCjA7LaKGqHNCP7if/yX+J0/+G2cnRiXMcJ1QEER1k4vyho1tCod9IqWZH0UqcYiEEELqERGlJXhzW04bLXGNQkXwydOorwfxv07d4Qo0HH+NJREEg9/9IuaxY62gqymirNkF7e1C1O1ysZHqSie9u/9zY9xenAUsa1ddPW0oP/EsFgj7S2twNXYKHmmVFL83ReforG7XdSMMOpQ1KiEJbv8dA5KIIbO0QEMnZ6ES2vB8y9uw5BWYHXYkUEJnWLtm8Lekl+KSZ7TSj67qJkLySxCy1swFdWoZgpQm03wDPXKPsCGZ2k/LOAZc6nY4teYtFDnywL6kOEsWaouO7js3Lp+A5lACANtnYjsBYS8MfrGNaysruDu5zcw6G5EKRYXUOT0O28hp9UimsnC3eQVC52d5UXJdGXeSzVSQKVYRaHNBa3HBv/CItptLjQZrdBp1HIu8Ho8qOYKYsXUNjiAcqWE5zNPoagqoi5zljWIhaIwNbrFBjqcTGDBv4ycQY3f/i/+ieRHWZg5QqB7a0sslhqYS+b1gQZVLJxjgTDUBg02w3to9Hrwf/zFv8TvnX0NnR2tMDptkg+oIsuWAZTVsqzTqWQCm8trcm2pqjE3NSGq5CUrbOvxEwElWw8sxJlpQjt4q8OB4ckJNPV1I1PKi52tkRk0nDYKCWFaJGhrzQxllR5V5n3pdbj+7DES2TQarDa49CbcvXUTF9+8hu6eLmmW1BWM9SLvKLFNzoli/Q1RhOV4lC+U4C7RU7IsBCS6IagtJlHdGvLMwDPL/vf+L34Bm9mCXqcbmw8fSkYN1Wfn330Tep8HirZmSRjyr2L24xsYaemQfWZ7axMLwT289if/GC5fk6gf8ls7WPj8C+gKBTS0NKH57KQwxbeYJ13Rw9TULKpid0c7MqEQ1h49hiqWgFurR5rqPYMRBacDlaYmuAf6AYsFn1y/LooFjVEnKtVvT55C4cUilm7egtmiF5eI49eu1LJwiTSVAAAgAElEQVQPaXVcohMf1ckl9iwFkdp8Mo3Vm49ARgMVqr7ONsxvrOPC26/DRSt1pYxmawPURhNyFD9oFFSyKURmF6HK5dHQ0QorbYWLipyPqh637NPVcEIsUgMvXkCjU6O5v18cY+KRuORw+iNBAQppp3byxClRr+agwOZtQDGTlbVRW8pDnytg+fMHSEYS0Loc6L5yXvYRNvvZIifZo6plQakTkIrNUwGkDmws6zaYLP7Y/CBrnH8O53bqigrSs4uY/eQ6tJkCrDYrWjpaseb3S75h3qJF96VTaBkfEVcTmIyiWNSUVdAWyvJaHIu0Cd5/+hyzN+6gnC9i6tkTdA33ocHjEdtll0oPl9WGSCKCIklxLqesE4aOdoko0FhMqOokkLmWh6uu1P4m+58nt1JV1FI8k3B8MtdYCKHSaAXAZm6F2gO1kChWnzxFZHsLVo9T3D9sXe21jG2lgt2VDYTXtwVoJHDuafKIfR/BP2OBOWgadBwfRTCXwbPFeZQNevg6u6BmHlW1ilyxAKvTgUZfEzZ3dmCiNWeBGUTc4mp5zaxnajZttA6z4+KlS1hYXBAC34mJCdhdbjnvCnBK8g/Pm2Y9SmqSXMti6WlQqMBQo6RWIU4CiVl/sI8WagpCZqJQncHPJbGtZSEWkCDALEgqZXwENmsBTdJYZ2OiPi7YoHBTHbGxgYmJiV/mcnLdYLNCmu7VquSssInA/DqqaqXRfsDQJlmP85DngAr3v2wGO/MLaLQ5pF4LLK3C7nTD5fVBVSjgs9u35LqGi3lESgX4+nrQ2OTFa8cvwWwxkGoERVVAoZSGlVEPu0EsfPIlsBWBrliVXN+iwwz3aB+aBjtlDSMhphSNIxoIyf7r8HlhamkSi9favs/8WR00ShXlVFrO8QT80+EwgvGYWAKSNHX20iV4vF65z1ybSR5hzcwGOO87wVylWpbGDK1yuTdwj6KbDM9rvPaJYBB37t5GPJXEyIkT6BkYlMwwqiiJF3MK8T3KUV4Y2zUSIxWYBMgrPN6TFMO6JBrH4y9uQIkl0Gi2ijKXPYo0wYCxMTT29SCaz8LlbYbRpEM5T8JbrZ4CQWulKlbAuRLjQAp49PC+5GyRIOlracHgxLiQHrPhKNaWV+D3L6PB14zJKxeFZMizSLZMVWsNlCFwT4AxsbiIvcez0CeL8oEC6QSClQKsbV4cu3AG9o4W5EjwtNqgSxURX9zA2sYaQpk4bj9+BJevGVa3C02+FoweOy5qLoIlJO6VykUhlCnlEhxuF3JUdOrVNTvIdBFbtx8j9HAOpUQazrZmjHznGqqNdpRI+ItngFwZVrtbkGaClzzb8Pfv3buNrd1tfO/7vyGkKnGrkR7JwYPNxl+jPHkVKfw/NMB4tO/z1Wb3r+8aHW3g6o12IZfQVYhzOhqNYn5+XvYBNidJLqCdOvcIOh1QKZvO5LG+tlnLRbeYkM+nxbGsr38QWqMVz57OwGVzorWxGb7GBlh1WizOTOPxoycY7u7FcO8A0rRIXVlFY2MT2sfGsLO7JU4RPWdOQmc1o2LUYT8QwLPPPoFbr8fkt65CbXegolJDbbVKn0HP3GBRObEO59pdy+kjqEZyKcsOZsCyz6GhAq6sHEQ5MZ+QdQkBRs1B7/IglKfGGZD1liAS7x/nMy2iY8mkzH8SVn/03k/x7rvfhdvpYCZUDawUlXdRVJNSIxyMI5Ktad1Ldy2SF/RqHXaW1zD16DH6Bgfw8WefYWtvB3aHQ2ruyYkTeP2NN4UgvLuxjb/913+DpkYPnG4X9kP7aPD5kFUU9I6O4P6TKSSyGYyOjqCt1YfujhZoKwpK2TQsRoOcK7jtv9Rr1tJF+cEYNEBVXpD74fIyAvv7OHfuHLxNzeIMRYItH0sLCzJfqFLf2d5FQ6NH3AS4/Dl47uIuo1VjZ3sDMw8fwFFU4eKVy9A22sXVCpkCtj9/gN35JYxduQBzT6ugexsPn2L9xQtMnj8lmcuLdExqa0f3xCSqRpPsqyWq7pnDTPJkmhmtz5CkRau7AeuLfiysrsLscuLiG2+g49gxUXQSnKZyf3t3B8Njx6SHxXWxqbVZ9nEBGNnurP/hcU+lwerSkjhyOe12sVq3WqiCBbbDQUycmkSL1yvXgQrfzdUVPHkyJTUV90z223g9NjY3MD4+juMnz2Brew8/f/999HZ2wazTi2pwcnxCXAyikbDkFfaODCOXTUve2d0H99DZ0Q4llcYgnYa0FPfsY/TUBPIqBTkNhPBhsjpQylWwtbKFfCYPT4sPO4E9cYQjyac+x3nd2LNkDikzlrlHc34TbCSpicR6zguOV84T+UOyCI8DRaUGMmcLeHjnrljUnzl/HuFCDvcfPcLx48fQ390j47lSKgugSHeNxcVFHBs7hmYqeVFFoVgQByNmxRGQJehJEcizp0+xvb2F0ZEhDPT3QCnlUcxlYLHQ1rym8Ku7tR7uYR/t6ddxgTrAWBuyr9b7HQVG6r14OYepavnJdRCNZ2Cuh4d79IcxiFof/atio3p9RTCHACMVpLwHfI6aYwUj4kSy8+sX6sN2nt9gkfpNT/RNCvmjwqevPs/XA4yHcYz6c9RB1qMYTf05D//cUdzl6P+/iojz1ff29Raph+/J4ffyqvdX/9nDfx+9lrV59FXv0jo+8/Wispe/8xJgPJwZWRubdZFbTbB2QF74BoCxboF6WAhXVz7WP8Ph8U2xxOrqqqw1h+8DxRE8lFF0xOeqifdqve1ancB7/9J2WMY/dze6YR0oGI9ep6Nj6TCGVa8lf3mfqWCcekYFo14yGE0GDaLhoCgYCSrVQERFmqHMYKRnsgw6snYOwCsCjMwnCYdD6O7u+qWEUsJmD2xSay9Yl5K+REcPv/n65K5/gF8FBckaYI5gzV71sLSz/ruHD1S1f79EkI8uON80WQ8rGOvszL8PwHj00Hl4Ah0e+PX3eXRBOzoBvv4918Nja4vlywlW8zauDZr69a8NoNp/DOs+8D8+ABgPg6BivHrEh5hZmxwJWp0eyVRWWMWbW7uYevJMipPx8QmxOxE2LC2KKNOfmkbZ4kY4mZENnlYSeqMBn332iXjdd7S3CZuFDBYy36mMZUGqUimoVIsHMnOW0zVGiPgYKwoCgX18/NEnODZ6TJhUBCGZ60KAshCLw2MxYmx0AKHNVTSZTKjuR4XJqhjUqBi0sLS1IkLFxM0H0Bl1SGdrKjuei9wOm9hhFnJZyYYJbu9JGL2SKyCTTMPV1Aj3mVMoW81QadRYWlpFIZ6DtcWH5XwSD1cX0dLbjYnRUbi9Hqj1ajgqKmRXtqGNZgWo4dc44V9MTSG2voWuxmakYzH4OtrgaGkCnPZaY4VXjXYRzFYkM1ythc5iFVsyeukbNXqsPXyK/flltHm9aOjtRDQZgYbFdmsLAnNLSAaicLe0oGFkAGVHDeA1pPKIPphGdG5Rsk1iyKJxpB/d56/i/u37wlzqbPFBTTVbgwe3f/ExPCar5PxkikVktECKoEyjW1QEKbUW0WBEVFRmnQG+tlZklDy2wnvwdvjQ192JNtoE7QbENvD4wKA0GhdnnouyinaV3slRRNVlyd5J7IakAcAwdHODU8YqG1KPHk5hZdGP41196OvphLu1WRRxW09msH7rCZRsDmZfM6JmDVpPHsfYhYuS48ZsDp1BJ8xGqjQI7n7+iw+l8et1NSCVSKHB68WJi+dg8biRKhVRJnPngM1R3yqEE1ipSqA7m1JkhlPhSdWu1CZsWJhM+Lc//zFWXzzH9yZPQ70fRSYYhKunFQOvX5CGNHM8S4E4pj++geezs2jt60BHczPMVPwlkxg4dxrTq0vSSN3a2oHR40ZjfzfyOg02ltcw0OTFcJsXqkoRltZWGB2NAjIaqCIvFjDz9AFyewGoYyn0dvahaWQUam+DZD8R/CALLRkICoPQotPB53AhvRtEg9EMT6NHFD5qq6HG5M3kMfXRdTmsDp0/Kczg50+eIbC5h76+IZTUWpibGvF81Y/A3i5++FvfR4U5VVxryKYXu6EqCnkFJfqKM5uj2Sl7yN6jZ9hdWkMyk4d9qBfjr1+FymBHbm8Pa0+eILyxjka3G7vxCNpPTGD40gVECjnEi3k0uF1ijZQJ7MOmlLDxdBr7C2tQSmU0dHdi8O2r2FUysHrcMBeq0AVTUG2HkVnfrhWZHW3Q9/dIno3ZZkapkMGzBw9QzmTgUGuR2Q+htbGplkNks0jTy8xM1p0N/OyLz2HU6XHp7HkMDwxIZsVP/vbfwudrQVVVlYO2r6MdZqcDBVoEJDNQB+OY/tFHkldFhVvTsX7EVCVsbG5KcReJReHwNmL4xJgo46AzoJhOS7YGCyODxgjEkph69AgVvQajZ0/B7vFITg+Z+qF4Ah/85CfYWNlE99AwCm4LXN1tYo93cewkbGoD7v74fSRDISRiEQF6O7w+UVllVBUcu/YtuHu6kc1ksfh0DuHFVTSqtMilYmjs9KHv8mnsJWJYX93C6tMFVLIl6Brs6B4bxMDEcckQcjQ3Is/sFrLpqYIq19RzJGSkijkBfKZnXyC4F8If//CHAuoy95MKyUo+BwfHpX8Dq/em4DJZQUs2e4sXreMjiOxsYvHZMwwM9MMz3AdFTUmjDrlIAtVMCWqHDboGJ5IqqtP0MFQ0mH/2Au/99Gf4z/7ZnwpY+vz2XWl2KpoKxt+6KrmgGmihBQFdkoYrIGpdKKQRWlxBaHEZDr1RrFyYF+bp6IA6lcXOzAtkkxkBhOzdbXB2tiMdDCFP1R9zwqoVOFt9sLa3QG23IKuqIpnL4Rc/+wV8Dg8uHDuB+amnaO5uRudAO8LLa3h6+4Go8Vs7OpFPZzD3dAZ6K9VhA3D2dMDkciG0to61R9PYmJpGWFeGvb8Tx7r64f/iPrShtKgdyx4L3vz+uyimUlj88h7MKg0KJHf0duDsG28imYzj6d99CmumDLNai7CSxYU//C1oueek8whNvcDO7CK0VKoYKqhaNcjHk/DYPYhSidfowvjbr8HQ7MHGzjaquSJ8VFpHY2Jp5Ojqwvz9R1h7NofJrl7EgvvIlosYuHAORb0emVIZCbKkczkkomGxXSzu7KOjbEI+lcOmU4Xu8xPYWF9DfHkLzpLqQBFsFMa6QuthtRqe7nbkMylEt7dFvcxcGl0kg1y2KJaobZdOw9XXiZu37+LGwwd494c/EAVgg86ArTt3kNnZQbFcRSdtv8+elYbM85kXmLpzD/3HhtE11IfFxee4/pP38DuTl8SyzeV2ih18NpeVfSJbLcLkciC0G8De2jaURBZ2VwOGLl+Esb0Za9sbqEaSYqlFNr7RbsUe7UpjcTgdDjR1tqFM1ZxBJftTNZKCIVWEio1plwM5vRZl2khWmRldFbVh0WHC3ccPBTw5OTgK/9wcVgPb+N0/+AFKmewvz4GSIVW3hTpo2PC68XzGc6Bkq1UV5DUl7My9QGVpD32D/bB3+ES9yP2PyuNiLAuL0YaNUAA//slP8ae//0fIrq9j6d5dlNjoNepx9p03YetsA/VWzGEvB6MIPp2DvVRFYGVNznQvggF0fe87GLt8AUo8iuX7D/D8Du1/C6jqVJKPqzUaMf9sDtoK8yWMspdefvfb0jxbmXoMbS6HrpYWsVvNMNvs6lU8WV5ByWaTTMV4rAb0Do2NoKOvA8dbWqHa2sbcJ59CW1XQPtyLxpEhqFxOpHk9S1UY1XpoFbL/md1XxebTaSzfeigKsJxBhTd/9/v49M5NXP7eO9A77EJ6suY1UHG90KhQUTJYnXqA4N1nMCll2H2NGDh3HolITECYtvFj0DTahbSyfus+ov5l2MxmaB0uAbiZCRnXAC0nxxCqFNHV04vurl4UtEBeB7FcJohgyhdhLRWRX1rF9HufC+hMMtPQd96EqbVJiDIVNo2EHFWlMEMIQmoiFgfAT62BU2Oe16yr9DUV9EHjpF7QEmAsraxj+sPPJW+0sdkj6qJ1v1+yVNVNDvhOj8E92CtKdZXBIAAhSTAmgn6UixZLUCfzSPk3sDE1h1I2hyfPZ+QMMnbmJLRqjRBnjg0NY/HFLOK5HLz9veg5OQlDU5NkYSusIw5YtdxXSTykWoz/puK4WiqLAwZBDsnAYy5cWYGGBQUl7wQYtXqoyiqkl1fx4tYdFAIBaG1mjF4+B/vokJzxStkC5h4/xebiCsYGhrG0uCB55p5WLyKRENK7YSE5VDUq7Eci0Bj0eO2NN+TvbdqXejxwtHphbvaIGi+SSSEVSaDR7pKGJe2vqZZlPUbyUC6XlWvO5iCVBr19/ZJtlYgnoTEe3G8CjVTglPKoGDXQ6DSiIFEpFSEBQaVBvlSSK2LSEbhUBPghPMKzibaiEtIfoyk0Rj38W+tSeXe0tcOiMyDDtVzNJqBBxgIfbAby/RD8ZPPz1KlT6OzsFKBBmNAHDTleZ6oYOX7YrKSykcpYUdCKAqosZBuqgKh0iCwtYv7mTbgMBNC9WPCvwNvTjaFzZ6XR/vFnn0tN097bi4tvvI724T7ojEZYSYJhY07Ne8sjEckuWVHvrdy8j+zanuQgNzY3YzcehbOrBe0XJsWSTFxN/GuYezaDTKkIb38PTrz9Osp6khbVUOuN4pCCTB7BjU0sz06jb2BAgNhHz56hZ2AA7f0DsLpccp/5BjgeqegQwzxRJ9TsGGnJSyhKanued8q1ucfIDd4X2i1ubm8hlkqgZ3AQFptdahpNVS1/s0anJWupWpE1WRyfCFoSAGa1Tjs5UVbSyrWMTf8itJUyPE4X1AQ0mQVKu0inCyqLBaFEEh5aDaoUIWHRZpW23ow5yW8FMHf/kdgwkgRLwPXyu2+hoatNsogJLhKU5ntTciUsz/uFNEYL5CrzwE06UVbzRTk+SbI0EegpFrF54y7ia7tiJ7gRDGDg7Gm0Hh+ByWqRXDW6j9CtYWVmHs8+v40Q6w+nFdvJGM698RpMDgfSybTMbVoS50sFsWfmWYQN6v6uHsmI1LI2NmhhNOol2mDr1iPEphaQT6Tg6GjB0PdeQ9FjQ4n5yjw/VHUSI8HMPYPVWFtF1MBP3/sxzFYzLl++JJ+HY5UwkRBKBZDhasMey692ieoN6lc1KL8OYKz1ZF7dCP+mxvDhPtFXo3Rqqptf9zgKMJbKuprau1oVhxzOeYkzqlQEXOSacPz4cTS0tWF9/gVmZuZgsTrQ3taJ/r5uWFx2ZKIhyZYNBEIIR5NiCX964iSqzBx0uaAu5PDhB3+H7WAQP/jdH6C1tR1hvx/3rl8XotvAiXFMPXmM/WQcV95+UxyR8mUFgb0AHn/xBbqavZg4dx5qixVltQZqswVZ1tzs+dXzUGnTygZ+XcEoVqk1gJGfTTKheD/JqSLRkfa35QoqCs8pVHOoxcIyk6LtpRYOq1WctZi/TsL69RvXEYpGpZZ767vfxU9+9j4Gh4fR198nlnNUtYny/8ARokjitQjeanl/4iIgACOjFXRYmXsu9vEkqW/v7IpFaU9vj2R0cc1s8ZHopsLi/LwQMZgnWlYK8DQy81SL+bVVIUEbnQ4Byh88fICyUsSFsydxnDmVuYz0Q0hgVqnpMnfQ2K6rGVmTa7RYWPTj6fQMmr0+uN0NGBwaEjWr//ks9nd2RW0XDgZhNpglj/rhg4fo7unB6PFjolpPpmlRbhMwN5mMSdYkIwu+/9u/harLIuo+dSyDnU/uS6SAb7QP7pPDyJRyWL/zGNVkGk1tzULcZ6yO2mSG7+QpUaaWNOqa8p6qukIR1WwO/plZqa+6m5oQ2gtIniWjDa69864oH6kkV9RqRNMJUcr1Dw6IvSn7Z9zbuEdJL/RAtcj6n5shHSre+/FPBCDu7uqGf3FR7H2DkQjm/H68+xvfRV9PryiZGX2w8Pw5bn55HR2dnVIDUCXr9fmwvLoitqxd3X0CHCw8f4EP3v85fB4Pjg0OSWwUlW0PHzwQ5eDp8+ex6F8SQgfHWamkYGdtHX0dbYjubkMFRQjYiUQUj6YeQWU04eylqzDaXCjmqKzVi+0vbchJCuA4r2Wz5SVbm3Nb7HALBbS2tQmRRPZsknl5rioryBcL4jjE/UsenB/sqVMxny9i/um0fO34+Dhgs+Ljzz4VZeRg/4AoVemadOb0aXFuIMHIRBv+ZELcVXj+YynNWoAkfTo38PVD4RDu3r0rKujvvPMWPG4nCrk09CSQ0QmGc5Znm0NA3mEg5aiY6N8HYKw/16sUjK/qx9fX2Pp6Wwcm6//P60+AkY5WchY6sJivYx/SgP41j6/sDQekh1f9ytcDXTxGHdzPV/ziN+8V/24KxqOYzUvs4SUI+ypc5/BeVv/+0f3p6Fuv3Y/DgN1Xf+IwvlK/hr8OYPy6W/EPVzAeOFscwpoO4051nKr2ugfY15Hs0MOqxMPj8jDGJYpd4l8HWeCHPy/P6MvLy+jt7ZX5VlfQEmAsV4o1q94DgLH+ezzD1sDBA0XjL6P2ajgR6YyHH0fH3uEeQ93dk8/H+cDXl2i+//mf/6cCMNLm9M/+7J/BYtAiHNpHW1urHFC5QXMjW/UvwdtMgJH+wgQYXyoYyVYIhsKIx2PiSV0fzOJpL/tcHVh8+XbraO/RhaMOHNZ/8quHMpV4p9c/TH0zryOohy/4y4Fbv6kHINsR3/yvO/S9CmD8psXn8Putv/ZRpPdVAOPhw+VRcPTwz//qpODht8bmOvy+jn6emky7BtLViBQqsTaR1zoCMNYXdBZMhz+PFDmFvBRLrW08GISgN1qws7OHz764jr6+AVy5fKXm26/XS+D9xtYe/OshZPJFKapoM0fG4NbOpmQHZfO031HkkMvlg6HRBK1dViMsehWam5qE8SjFGNUVJYa464WR8//85V+hxdciDQRa+eSo+DLokI/H0ea04+LZEyjFIzAXC4jNLSK5G4DWaUPaqBYAwq23IbkeQE4pyIHJyI+by8NEO7udHWhof2h3IhuJiY1OPBKT66ZmzsrIEKqDPYhWy1hc38Rgey/uz8zizuILnLhwHr5mL9rtLnT0dCKRT8GlNcBE67ViocZ0NeigM2qRyaUkN47WsLT+qoTi2KVysVKBocGJvKoMq84oQIrT60WqkIOm0Q2D21mzeayoMX/3EfYWV3D8xBiaJ0dQsWhQUlclp8hIJUS2DJXNjYrRgFghI6oFS7UKSzSN7XsPkNxYh7pSlEy4jgvnoXbYEdraAQoFYRu2O92SgZbfj8Jmsop6LFZV0NjXhdahAXw2O4dPn82JzQ9ZUuNj4xgZHobFYsKzqUfo8DXDptXg+cOHSJBpxuzGShk9p06huckn2YNzS4sIpZLIFYoYbO/G2MAoUlUFT7dX4BsbxFD/IGZvP8Cz6Vmoqmq8eekyekcGoJg1SCdjsChV+D+9i+D6NqpmIxSPHRd/87sCzJQKtHMxyMG/WGamhA7lQgELz54hGQzh0pmzSGXSqFLd0uQBrEbkpUA5YDUekrvXxNgEy4owGYzQUu7EUSHOn4rYbnA8/l9//X8jGQlisqUDyt6+WMJlrWqc+u7rwsp3ay3AVgzBZ34kQhFo3Gbo1bTXiyCrVePRul8YvxcuXUWlVMGXDx8ilE1hLxrDb77xDiZbOrHz+A6isR0MvPMW3MMjSNM+V2PApt+Pne0V9LW3IL67B5+rGR5vOyKlIqwup4xBHTMwmWdRLiO4sYWZh4+xvryMC2dOY3xsDNVkUg5IGpNB7D4eXb8t4Oy577wBg8eBABWGu0G4PV4srW9hPRhEg68JW34//ss/+keI0tqTe0VHC4xuNwwmGyyOBgHvUokIMqUMlHQSueUdpDYDYvGo6vSh5/wpJC0mOKFBcXsPSCRg0xukQWTz+WAmi1OnRTidkvVCT4Z3IQ+NRsHKzAzSs2uwlXVoam+H98pphLQKijY9mho8KAQi0OaKUAp5yabTWJ1Qm+zC6mtwOYFsGnc//QS5SBQOjRZKKgVjmfmDioCczKWggWDLiXGkiwX4l/w1GyXJdVDB6/PC6XZjP7gvzHbu5i0sGBJxaK0GaSqvfnpX3gebLJ2Tx6H3uuV57DYr4rG4AHSdg30wW22IBcOi5KU9LC1yW70+yR2ipRVzhMYunIPFbEVia1fGYVoL/PSDnyMeTaKtuwcfPbyNofHjuHblKibbemEsanDjL/8aiVAQRosR/SP9okxkJaDodGgcGkJaVUU0n0M2lQFiKTRrDMink9C5TIDPiYJahXQoiacf3IZT0aGxtRmOlkY09nRAMelhcDtEqccilHOBBYtsIzoNCrSt02nw7P40wjthfPf7v4F0LoVckdkaOhi0KhiYf8rsl3gKBrUe6nQBhZ0QVEoefv8s8vthdDf74GzxQuNxIU9V3/KaNDeaTk1CZbcgrBSg1ehh11tw8/oX+PLWdfy3/81/jYh/BQtf3IQ2nRWL3ol3rsHV2YFCugCtygyNyS5EDhUBxlQMCw8eY391HU6bFfvxEFr7unH89Ek8v/cQKw9n0OltQzKTgb3VixPffQvVZAR3P/0c1pIGVr0Je9EIus5NouvSGbk39588wcbKBq5MnkNf36Ao+6pGgqEV7E/Pw/9kFo3uBllHcqksTp2/gn2qAjIJ2Dpb0D00AF2piic//xiufAXLpRhWVTl4LC5YsmWYcxXsFlLIug1o7WwT9bInXoSOKolyGenmZrT39ok11c6TZ6JiMDgtUDwW+C5OyLqkSheQnFnF7r1pOAmLkUFbTsvvN7W2YjeXgZ45lxfPiDqLKikDO3Vs5mtUKKgZs6lB8MUqslsBdDQ04su7t7CTjqJnckKsbjUaI8wOJxqpKHE4kFteg//jL5HfCYh15Kwqgb5zJ3BsYAjbT15g4e4jmVO9vd2iTuTY0FUBm8ddU71yPXNZUdVq4VWMMBjMWC1n0XBhAs2nxuD3r2P2+QJ++Md/jFgwhrh/GdsffQQbC2MAlp4ODF29LEr8B48eI7wbxIRjQT8AACAASURBVGtvv46egR78iz//53Dmyrjc1CV2vCB7n02oaBhapwVJlQJnazM8Lg9WZhehKVQkE7n7/CnYjvUBdhOQLopaXXwmCARQXcUmAZUrGhXClRwsXjd0BQX7nz1CaWYd6pYGNF4Yh6XNV7PxVLTS8M1Xq8jaDUI6igdCcGsMSIYi+F//8v/Ef/fn/z2K2aw0/cUK78CWn3/XGbV1ZmHdCojAhDqTwPrN+4hNLaK5vwtFrx2dxwahM5iQDkSxt7iJWCqNR6EtXHz7LUx0DyK/s4vVR/cQjIbh7erE4OmTqBprjQEqeO5/+oVkCZ8fPY7NhUUUshkESkVkO7rRMzKCxO42IqsryAWDMGkBd5Mbg2OjYlWr0RiQiqawtrwp61pXWxvitAeORWHRqtDR3oq4UsRKMgHP2DhuLSxgN5nFQP8wfvPb34PT7sb/+7//b7C4zPjO29dgJ6kqtE8fTWn2ycPTCMVmRUas/zWi7rFATS8DlEMR7E7NYmVvCyWnEVfffgM//egDTF6+KKStcrECZ0GDYl5BzqSDWcli9bPPoJ7fhLVYRUZXQWNbCzaZU5wvoOfUCXjGB2DUqLF26y7CC0swa/UwNjQjEU8hmcxgu5SDY7hXLMAHhkehrqhR1mmEDBRX8pITZ1OqMOsURJaWsPbJfVRSReicDvRdvQBrT7uAH1UyVdUqsc2sMIdO7K7UUuwdLtDrNUa9qVy3zK0XrTSD1OQyCC4si4LRYrfC6HYiS+WTogBOC7ReDzRWK6wqqgbVSGXT0Bu0EntA0lUlU8Duoxkk13fgsdiRqpawmg7hvQc30DnQi2vnL2PQ7YW9uQXpnQ3Ecll4unugpmsI7aWMZhRKdLFQQUcFC8GrSkmsxLn5KySLMVddQw+KGvVdo+ZnLYpChfea2YtKMo34zj6yoSiyy2vQRWOoGrWw93ZA62sUcpTJ5kRgbRMPb90VBwPJfs8ma+Q+NpuhEUVXJpWEx+lAe0sL+jq6sLC4iHy5jKJeh1NvXkPjmQmE0glktSqE9sLoaG6F0+GUIcc5xwZgvW5lEypbKGDV75d8Rt4Di9OJuGRNmWBUqcUek0oZNgYVnQoFHSRzmbWQpaqDo6IVxSgJM2WTFkW9BiU6bCgVWCoaUc2wub0ZCiBazEoGtdNqQ4E2w4wDKJekHpF5e6BQnJudFQVEKBQScHF0dFQARj5oS82fpt0g60B+FjZvabVXb6rVQRRh71OFxzyicBjhZ0+RCISh0ZsQVRR0njkJR28X/tVf/RVu37yDf/Qf/cc4fuw4XJ4GKEaNqNLNQmcjubkMHZ9HqaAciGDn2RzSeyG4LDaJTXC1taMUjkLtciCZjSAaDUFfqohN6v7uvpwfHe0tGPuNd2Vu5PJZWD2NklmZ3d1HcHMdqwvzOD42Jsry1a0ttA8OwUzLdtqXkowhTWwVygQUxNFEBYPAAdz0aCnNr5fF5aBcrK3vtEaUJk+1ikAkKKoj7g9Z1sgaLRwmK6pF2vnWMkMJYLNOoWUem0G0WKyUCgKik1xKe2+tViU5mibWkLwPtNs2GAWA4Uk0mSOxMwSbwwGjSiXZbOWSAiutlZUqNp7MYPXRNHKBsDTYm9p9mLh2CbaeFihus6jWaTHMWAGDooG2yNrbKMB1ka9ANwXpOSiS00qyponXJZvCwr1H2F9aF+eKQDSCgbExnDh9Dlo6cjjsSGST+NFHH+Dp1FOoklmc7ehBK205XVaceeOazKV1/5qojjPpjNSaVG4abRaJVRns6MbYiVNAPI5stSDneJvRiPjKBvaezgvhgCRb96kR5C2GWp2WLsNcgpyho5mUgDtcGwP7e/j4049w8dIF+JqaoCUQxTWE45oWtRzpJNqoD3dCXnZgvqlR+nUZjN8EMH5TX+nwax0mktf7U1/XLK1//VcBRj38fj+CwaCsSezZvPvuu7C1tCC6sSFzmQ/aOguZuVhCPs05boZeRzCgAD1V68UitlY3sL8fQUdHN5rbuxCYe45EYE8ItitLi7h67Romz5+vuaBVFeytraBQLaP7+Ag2t9YRZr+wf0DALGa20bmF8Uw2q03GjcZkhaLRiyUvdHpZ86X5SpKJioBwWdZ+Ki2o4hfQn/Pol5aHzNrWyLwUskc6JTaRbpdLavj3fvo+4tE4nHYrejo6sLW2KoBld3c3Hj2ZEoJsXinj9//oD/Hg8RRa2jvQQ2INyRlU2ZVqiidZ4yX/VxKpa1IsEhiUsthyavi+qmWEQkHc/OwLUQO++eabQtqWmI21NSzMz+P+3Xvo7OzCubNnxYIzsLOFS5cu4sMvvpA9kgrjs1cvo8HbjFt3b+PunZsYGx3EFTqdMD+7WoHJSNXvSwEH14W6gjFXUPCv/83f4vzFixgZPSbKPPbfXE4Hrn/8EWann6LF60M+m4PNbMVA/wBmZ2dFyXrm3P/H3Hs+SXKe+YG/rMrKLO9NV3tvpnu6Z3q8hR8SAEEAa7jUkiFpFSGttHuxG9Ldxn05/QGnbxcXcRF3H25jV5S41AbFpYEhiAHGYfy0995Vd1d1eW+zLp4nuzA1jZkhd+8+XDOGAKa7q7IyX/O8z8+d5zFANrREcF9aWoTTbEaEsgDzCgaOH8OjpVkYSbm5n4B7LwOLIGI1F4FlsJ1rmdzyDvoamrCytQyT044YEQYtVrzy/neZtJ/TidCa1Wx5moNWuseZLEjgoK2UOVPwyeQE0sUirr5xDTqjCUW64VotovEYuwF0d3VB1pEbmmoPTmQmIsfwczpUhnFdLMt4/PAhjyev28PgHO15tP8l80V2WqBaggiaJgLyBAGRSBh6iuegFVHUwOZ2scCBCCc0zlLxBNvn/uiv/wY7a2vo7+6GxWBEW2sr5ubmkMvn0NrRjrmlRfT09eHau+/j0e2HWF9fg8tlQ3B/izMYr1w6j1w6jXv3H7AN8ZU33oLV60dWAduoy7RHsDWvOh9oHk9MTPCfzs5OxKJRnr8XL17k75MrAa3rZAVN6x99Rr3RwHOY9nejXg+jpGdyq81AIDGp3dXXp/7A0toa/st/+RGPc3ZfuHQJw8NDnEdJ9QBFNFy/fp336lNnz8HucCIWibL6lyILbA4Hf6+Qz7HApFzM4cTwIHxuUpaXodfrkEpRDiPtY9/8qgeRavXK/xuAsfYaz1s7j/bP6/GJGnGz3gKVXoPqNyJluVwuBnjpv+nc9bsCjPXvWT9On3d9LwMY/79WMH7juupUlvUxds8KnFSSRf1XbX/7/wvA+CLMRwXzvnntv90itR5gfJrF+HSPPsRb1GpbzTyvuUke3qh6gLH+PnGdTe4YLKirVyA+S1ai7xPASOcJGns1VxJVQUvrxFNL39rnqeVoPn39mkUs1X06aATqJXyz7qG/qe8x1J5vDWei163VO8J/+o9/Wn0yPgWNqMP/+O//EmajCjBSvgsv7BQSWSpgdXkJPpLKG/WHjBDV6Zs+NCkY9/aDSKdT6Orq5IWJ3kBlj9SDVc8MO1UJefgJ6gdp/QB9dkKpwZPkG00fpgYwMvhDKrvD/JlvAnXq+x4t5F4O4NHBUGUjqTmSqmry6GSqu/2H76Fel4qGP7tE1N7v6Oc+dK7iH64tprV/vnjRoKKtomZCcF7c4bXxuFPvR21AUuOvBjDWJLpfF7yHz6D23/y+X7vzqveMkEl6PQIOs/kCg4ZWq2rNRCpGyjqiwGAalGp9RaxTPcbG52G1u9DW3oYn42OczXfs+BDnic3OUcC0GphMRS6xcfKUp0gqFFTQ09MNNx1ASuomWrP+mZtfwONHT7CysoqWlja8+upriJVyKBh1CO3twqbT4vzoCAzkdZ7Ls+3V8vgUFL2IiFLiTLrzZ87DZiA7BxlKOosCsW/ID7yUw+MvrjPLykiN2zI4x4025ghlwZFiUtQioNexxVLL4BDC4Th+/MtfIlIqoaOnl215zg+OwGw1I5ZLwGezo6u9FYJehJNsBMnSJkx5axKKEvGVKKPSiszSNmZ/fQPVbIHzt/ImDSxk8ZTIosHfiJXwPtrOnEDjYB8MRiOQU1De3GNVh8HnQt4gsIKFBl18fQ8mgwVOfyNKJQU6kwV5MhtSypA1AvSVKrbv3OMDgU3S4SAeQePJ4+g8f5qbtTuPx7A7MY2Rrl4sf/UANgLpygq0koScBshJGghuOyb2DzATjODCW2+ge2gAYxMTnB1gMxhx8cxZeM1mZlOsPHiA3dU1EF8+mkrAOzLEdlClVJZzySKhMBpsTnT4WzF66SoyhSxmtlbY1jOVTOHi6Fl0Hh9kwKXDQ97yReSKOciSDrJGRHHnAHqzBctrqygaZbT29yGXzsJqtvJaVKyozSlS7xlFEZsrK1hcmMP5yxfZdocYgvlyCTmy4SKPRMJFFIFtPqlxV9BUOcOR5jPZulLzQibCeCbPP1sQBRhNVlSKFfzff/8jbGyu4X/+N/8WQjqNci6DskkLd3sjP5uN+5NIzq6jSWdhn+upQACSwQhZb8B2Ooq1RBh/+lf/AfcfPEIqmuDJTarH3r5+tLn8iC6sIrM6j3Q2go63X4N5sBeJdAZCroipe/dxamSQc8zKuRxknRGC3oxCOsd2cKS6zYtV5CgTgVjIhQpSeyHcvf0VWpqaceb0aX4NelZkS0xqgba2TpRFDdp6O3kMUxOEYtwqsgEPJ6Zw9+EjJpsYoODf/8VfIjQzjSd3b3OAt6epGf6OLli9PraxmZ2ewtTkGM4cH0Gj3orVJ5PcMNO0eKH1OaFxN8BJDTay7YrG+PBisFnhbGtHRdbzaxBjnoASk2yEQAc8sw67a8tYvTsGS0WLrvZOGNqbkSlkYPB7VLahwQhB1uEgEYehwYUSHV8qOlbpmkUtJK0GmUiYiQWcx5jKoUoM9HQWu/OLCC6tssrF190Oz7E+rM/OIBDah46sBLNZ9B0jW8ocDkIh6A1GLpbJsjJVzsPW247B06OQQhlk9w4g2y0wel38GYgBTmOPMqYEnRalQgmRnV3c/vQ6Opvb2PK4qb8Lx0+MQJT1KFMGBIGrBhN2F1Ywdf+xaoFn1uPG1BhaunowOHwCP//Nx/jg9z7g+yylcpDyCvLbu5h4/JgtBAcunoWJMjGIbUfkh0iM1Wkls4HCDiHTQy7QXVKgMemxGw9CT6zVrIL7v/qC7/PlyxchGCUUydeH8lNELUpsnV6FrJXYKofuPTX7iJgRzaXx4PYYipkKzly9hEw+ie62FoiaCnLZJEQ9qTTycJjNEDJFZJcDmP35dSCZgNkuwmuzoZDIYC8chru5GRafDyuBPbg62tF26SyKLhuKegmFVB5W2YiHYw/wmy8+w3/4y79EcnkDm3ceQJfNoVwtYuStK7C43diemEc+nIbZ4sBOIQNrsw8DI4NIErufQF+rGZl8Fga7FSbKA11dQ3w3BJ/Lg4PQAeePNQ8dQ1UGnnx5A9pkAR7BgHQ4Bt+xbhj627GWOMD6boAbHF2tnfB5fGqTXChBpszURB7IlVCoVDDz5AlbaL5x+VXMT0xhc2cLQ6dOoHXoGIRcCTv3H2NveQNFlxk9r16At7MHpbUAnty6A43TCFdvCz779GNoIylcbuqBXCSrJgnbogZlrRanzp7mw+jk44ewNrox+uHbOBDyEGSJm9LYCGPj1hPImRIqhTQypQS6Bvpg6e/nGoPU3bOry2xn1tbRzvlO/CVJSFEjPJPHjb/9CZNl2pubsJk8gLOvA0Pnz8Bt9aK8n4BW0qNUzEFjoNxAEcXtPSRXN2DxOjAV24a12cvM22w4hvE791hBMTp6Cjs7u1idmUMykYTJa4fNbOF9jOw8O7p7EJxZRTqRgbmrFc0XR6H1u0HEuempOfzzP/kTPjSbBB0St+5ia2wcB5k0DC1+mNqbILsdsLhc8Lg9zO6dmZ7CjY8/xb965wPEJ5eQPqDsEgP8DY0okfuDxYCkUGI7cn+DF8tTM6wydDQ2wNnbDdgtSJVLbJvH9dAhkYsUwwbqz9JBAWUk5SqDlcHpJQR+dgOu3SySLhP8b11Ay/EBFMgqjiyStaqChjIqm9tbkQ5FYahqIFWq+N/+j/8dIyND6GhsgsVu44w3wmEoa4yY3cRS5vqymGeGO5sjkLook2Xbxcr8OtJzW9gpZTCR3Mdbf/AhnD4fZj+/gf3lDSyurME53I/v/em/Rr5Q4vofxQznoRLhS2M0Mts8m0wzQB7aCfAadoJIC+EDpKMR3J+YxFahgqtvvYnhgX7OmUuuriKejHLzJxyNoGzQYfjsWQR3QlhbWkVvTx9ncX11/ToyNNdEkW3RDQ0eRKplWFvb4OnshM5qx/LCKoNdPq0JS/MzWNicR2tfK06dHkZbgxdKNIm9e2NIpDJw9PTAPNKPgs2MAjXO41m4qhrI8RhnP1HGo+g0Y7eQhmAxYGppAa5GP/qPH0csHINHtrL9U1wpQc5nkXn0GKXxJeT3D6Bxm7kBREp6UshWrSY4BrrQOjzE7hqZrV2uo3ztXQgE9nHvwUPs5TN48w9+D72jJ/j+EalIkERWJaYUFWCQaL+tZiAWcsB6GJGdIBxEumlrRMUos4qJ8wcpf0+osIpDVgSud4ixTyxWcl8gS0qyKyXQUSYbe/YEJIWcxMRNooyKkhaaahFVytwjX0hiuVM29aHdKp03iGBAhDBDVVShWerKS0TIyUJKFZHfCmL57iOkQxEm3pCVq8ZjwY+/uo4bTx6ir6MXJ3ydnPE4fOo45xELZiODljra5wqUh1xlsJLqR+ZEkkKkomaKENBDTWfatwn2IgCSmF50TqXzinzovrDyeByLj8bhNZjRYLbCbbMgmc9g8yCEYDoBV4MfDQ1NePTwEa/nBMycungeWqsByUoBoeA+53s3O93Q0KGZMsQVBV6Hi/O9MoUCA6LHr1yEq78LWdrDdCIyZGPm8LByhuwIjSYTK4PovtN5LplIYHx8HLJej8uXLrElLFk4iway7C2zRaSObGa5cSmiSDl8SpFBRGpmSsUqLGWRlWnEYEsJZZR1GjVfsKiSGKhOpfPr+v4uLA1uXhuoIS7TWKG1SdIxIFsjmdJ93dvdY0vrYl61TW1qakY2neEaja6DFA7kSEGwCzUs9UY9Z2JTnjYBaYf+OAxsE7hJZBBdPovU7BSWHowjnc7D5POh79WrCFdL+D//89+yG9Ff/OmfwUWAnqRFEiXoDBIM5SLnO1JjV08E02iS98CFr+6jmMzArDdgZ3MLbqcTFCpG1oWBgy3OJXNJJjhNNqSSGRR1Wjj7utF4chArgU2sbW+hq6kFhmIV+8vrsJuNaOtowdb2Nta3ttDS0YH24ePQN/mZHEVToETKJAKeWBFbRS6Tgyyb1Sxgmhs6Uk9p+exOVozUJWXHH4kcf1JY3ViH1WGHr6UZhXKRm7kERJJ6lshrRQLGZVVVrvYNSNVUZOs4VukeGnfSeYfyqwhMpz/UXiBnHxoTtN7QeAzH40xIsxEoQ+RwcmQhy8dQCDP3HyO9s49cMMr31OJyoGDU4uIHb0Pb4ITGTC43YF+HUjrP9tjFbJHPyQRGk5qQrpGIMgr9s1SASRKhKRZQSKSgJLMcHxHcCWB2cgZOi4PPriWTjC+nxzET2MTV11/H+aETkHZC2JmcwUYiAk9XO0YuXoBOENn+VaQc8kIeAl8PEb/0iK5uwOX2saK7KmuQI4UmkZH1BmKPcs+jQo5ERh2T4TQVAZaSluvPikHLNv1ErCRr0JnZaUxNjeOPvvc9disiYIZqf4EU0KSQY89MsL3ib/uq7+Wo/Ru1QXm0Kf5PBRhr7/+ixnItX06lxKr259SrIjUukWup31Nz/aJCgPgCf/03f80KKuqxnDh5ElJVQDGdQSGdwcr0LDvWdPV0sf0v1fR2nx+CVkYllUJ4awuSVoDZaeccYOiNbJFPES65eBJJihC4dYtV31aHFW0tqorKbDEhFAljIxTAax+8i8YuisSgvUkC8iXk9sKYfTwGm8uFluPDfO6mDDeyzqTaVUt5zGxnrtpikzORzH0hymuvoFSpMphE1qSkPCVFIT1IsoYrZXKwGs3Y39jibFFSBdpsdnxOWYO5PGyyHoNdnShQ7rish7uxETcf3OO1vSgIeOf993H7zh0MDg2iq6cTlWoRkk5EIUfrpNr8JccflcNEpBg6XyrqngkNJEVBPhzC6uICQnt7sJhM6Orowp3bt/k5RGIxmGw2dA8cw0ZgFz39/UikkogcBHH6wjmsrK4icHCAnYMD9B4fwuLqMuYX59HS3Iirl87xvkZEZnoutI8rVU5jVK1BycWM7hJFiuQKuHv3PpqaW3D27Dkm61usNv7cxWScRSSULyvoRMQSCd63yLbd7fYw6FvMF/nv1jc38eknH8NtMUKTyfB5oa29HbObq7CazDDnFTRlRTT7/VgIbcF6rAOZSgGphU0Mt7VjPxjg82SJcsuVCoZefx26Bi+ri2GUkSGAUdSwQpVcfCjDQhQrkM1GLM3PY3s3iNHT5yAIOmh1el57KYt2L7CL3u5ernFoLIiSiLJSZic+uiP0bGhMMyZJeYK5Akw6ifdp2n9TREJwOrjGJ1U4fRYCKSnnmVSeGlnHijwCNKmuzh6qAik6itTlVrsVq/PzCO8FkY4nMDM2yXXryZGTDBj3D1BNX+YakeKlXN4GrC6t8f7Q19+DqZkJNHhd8Lnd2FnfQGtzM8dCjU1OoaG1DWevXmUQm+oemgdZqi2ob5rPM1i6uLCAvr4+dqcie9vh4WEGkClDM10usLsFKS8JWCY3k/v37mNjfQ0Dff2Ih2MoF4t46403uW9GrhNENEyQWMFoxPTUBH796084puf9997j551KprG5vsa95ZWVZYQj1P/Qs2KZiMbbO1u4TLWRx6m6hykKTE4nfvXff8bnOLJhpx4vrbUOhw15eta05tK6cEh+4p451X9EwmHxqdrnpvmm9oRVy8nnfR3tndfW5HrA6yiYU/86R9dcqt/o61mAUWAiGgGMFAVG94d+jkAeXo95P6iBVrULfQoOPQPiqcsHO4O86Itf4bkf+KlD5NPfrX+dl+1lquNhPW5Ce8ZTu9CnKrfa9dbAqRfhIfX37p8GMNbIb7Wb8s07Utt7j2JIKsdf7ePW39/nAZxHnzcJB+rv1MvIP0/vz6GAjsGY2nuq2Bbdx2deQxVQqw+67jmzAwj/IbLkYS4qcydUG1/1e+rv1WNEtc9IP0PEIRJc0VmDPj/hKrXxpxXV/jWXNuwsWmUgnC6G8RW+XzUhIM0t6l2oRJWjtczR+oY+X42gSq9J86NGZBb+03/8d9XxqVlepP/yL/4cNrOE0P4uurs62XOdGApU1K6tLDPAaDGTd3sJMh2Cv5ZY6rAfDPEiQBL7mmpOtdpUB6p6k596vT69Yc8Cf0cLtmeHFT2UZ8MxnzcR6wd3PXBGP1tvc1qzPn3RZK73Ej46YWq/UxvA9YDgUYDz6M++cPWo+0btdeuv4Xd9ndp9fvrzNSXpNyyG+UdqE+roQHp2Yhyi21RQaUkGX0WprOCz33yOoaFh9A0cY7ab3mBQw4X39hiI7B8cZBbQxPgED9b+gX4+mAV2AmypSxaD1Jgnuwaa3Dq9hGgyCo/Hjf6+Xh5jPOnZGkPLQPbS8irGJ6Zgttpx+cpVhJNRiDY9NjbW4LHZcHZkGBZRhLFcRXx7F8VUGhqtiCj51HtcbHtB3GepIiG+vI6Jh3fR0tsKe6OdfeVTmwE4oiU06EwwUQagLLD9aDYSRYWKGdmIjKTD4JtvoGoy4u8+/QR7yTRGz55HNBpDLpFCNp9DMpeCyWSEJGlQzCXwP/zwh0gtbSA8NY9yJgv3YC/8F04xgGUuaBB+PIfQzAL0bgvEFic06RSKewcwQESsnId1sAeuvk62QZq9fhdCLAeX1YFYtQj3QBfbIuYO4pj8+EsGV/peJZsRIyQ6IFYIMFftQoViCYVoHAIBZEoFxVIBZq8bGgtlqWawcv8RrOkiWi0OLD94xAd/BtmpeKXGjsOKuF7AzH4Yy5EErnznHbz+/rvIFFQ7pfWFJaxMzcIo6nDy9BkoySQfPMmWaCcURN+l09BTgy+ewvjde1ifX+R/d1ns6GzrQDAWQzCRQFHUIF0ooq2nG86BNuREBS12F3xGK/TFCiLr22zl0DZ4DCVZhweTY0grCs5fvAQtuWTlc9DoqgyUEWASW91GcjfIeWLTm8u4+t134GnwqgUDZYySpZFOA41eC7kiQDhIsk1ZVKryPyn43FBUYMpXUVgLIEi5I3oJhoFWNPYNIFes4pe3r2NmdRF/9MEH6GlpYaWNVicgeRBCNZ7G5s17qOxGOKC+Ihmga+xFXtSh68QgHi5Mwtbsw/Gzo9jYWOcCmABut8UBq9GC+H4Yi2MT0MTjqFRy0LS4MPTaBSjaKu59+mvszi3i/beuIRQMIprOYPDSJVaTJWMpmPyN0NntSGlKKGmJoVaEQ6tHJZTCzU+vI3IQxe//4I+xvrqCbPgAWrLkKpUwcuUSFL0Rsdk5Vs/liFXtc8HQ3oY7X93F1tomW5g0Ox343r/4ATKhHSiJGPJ7e5zT6hscQN9rVyFIMkI7QawtLHNGAdmLaPJFKMTkDwdwa+whGt2dGCXVh8eBzYePMHP3DgaPH+M5tL+zB5NkRDSXh767DcfOnOHsNNoCietO+ZqaSokBwnWyzZ2ZR4uvEaFEAtaWJnRfOMuqD1IiFohVqtFBIiajqEGhnGdAjJjpmkIVSiKLcjYPg6jB2sNHSM4twZgrQDTpoLebkSrm2cYuKyho7u6Eu62NmbH5aJyVXQQUmuxW7FMmanMzuodHIOerbGlVsRo4K7aSysBisiKWjEDf4+d8QcTTyK7vY/b+Y/j8fmZl2t0OtJPVlNOKXCnPvum6qha53Shuf/YF4qkMZxiVzQZc++D3oNHrcevWl/jBP/seJKEKPVUVpTIDpDQfIIqQrBY+6FCTKrW9h/mbSLjOgAAAIABJREFUd+Fo9KH38jkoBh3ynCtEWSUKjAYLH2AKZFeztMqWkA5iR165CNJmFUVqf2m5hi5RU03Qsnoxo6HMJgHCZpDZvXulDO7cm8T6RhCjV89BKWbxzsWLMOiAQjEDjQ4o53MwkQVMUUF0cgm7n96HgxTCYg4GhwnJbB7ZEjExBTS3dyNSLsMx0A3vuRFERMqVE6BXVALA+kEAP/r7v8NrF6/iUt8w0kvrqJK9pU0PW7OLFTk7tx9CG83B6fRitZCC/VgP2s+cgiITIUdlVJdJUVmmhkUFWouJm2xkKqfT6thWlJqOlOlDrFtqiMvRAirru3j85BGSegElnwWtXR3MFB09f5bXGLJDk0SRVTZ6OrMQGKHVIFnIoogKZ4zmIjGEF1eRO4igsamJc2xJ4SL7m2DyemGwO5nYVU5nsLwwD6PNgMbWBkR3d3HjZ7/krKPexnaYRD22lTxa+rrh7+3kbKLA+jrc/gY4O5uR0JMaSIGV4KZQCsv3x5CKxSHpq4hnI/C2tcDb1MKqX8qOnHkyhqbWJpx45TIqEqn6JeSKFRh0Biw9nsTEx5+hGkvC5XZh+O2raDpzHJlsmtnLgS8ece5nNJeExm9H//Bx7E3Po5LMcT7I5NwEmntUMk5zTydf19iTKfi9TRgYHkU+k4ZkNyOipDGxuIj2lh6VAW80IR9N8vqslWQG8UlVd+/JQ8wtL+MHf/IvkM5loasAtmwVqZ0QtJII2WJSlbeVoqrOUCpsW/ybTz5Di8uHD95+H8nVTcTiIVicJridfog6M2f+laj1piemH/kMx1EWKqgSa1UjQQeZgaICtUzUzg+rWsh+Us7TA6+iIgEpQhwlLQ5mVxH84hFMoSwSRgN6vv067C2NqBKgoKf7W+S6iJjjxJCWaG/KFxlE+Ojnv8D43a/Q4nGhq78fpy6/goW5FbT29UPvdYNwY5n+EMkmG0dsZw2B+VloUhl09BxDJRDF7toezG0tUPxuNHZ3oqpRMHf7NhYnJpmVfen1N9B75TKyNiMKOsoXEWBQFFRiSQaulEQa0+NTiKWznE1N9aSJmuHJBORKha3HUrk8jp89w3VdfHGNG5FkC52IRBGPRBEoZ+Ht60BPezcy8SRcTY1sNRwhe9GJRVQUAc6udpj8Hm4sE1uY7CcpvymRTGPm/gSmf32HHRkUs4LukwPQiAKONTTDEs1h684YKxArbhv6//BdxK16hNIZhNd34cpVIKwsoRALw+T1oO/qBWT0WuxnU8goCta3t/HmtWu8HpI1Pe05ZKmsiUWxcesOGgpkxVfF6v4GE5nUtGEBkUwOgs0G9/AQHP09iAVj3Ki1Ol0I7AawsLKMts4ubvJSQ6xALhp6yvapMhlIIZJGucCNrapQglSpwEwh3IcK2BItu2R5W1JdXYpa2pNUgNFS0fDaT2ASNXDSoRDi8yu8nlAGetNgL1KShseJbHOxpaZgJNCVwvtyhw25mtOaGpFAR85DhzF+31rjkpwxtEIZQjqJ/OQKdh9NohBNsM0bEdt0Njs6Lp1Htb0ZHz96gCfTi5BTVTgkPTq7m1DQKSjJWkhGPVr9jZwZTPsAEQ1sfg9KIjUG1fqTmuFEkKa4BlqfKRNIlsmaS4NinvYRugk5IJnBwq17iC6tc96jucmH9qvnsLG6gsd370FDDgXFCjKpNPLFEpwNXvi62nD6zVdhaHAjr61gc2MTc7ceYrR/iOvDSDAIq8nCqhOyFCVCG1kfD50Zhc5q5qxmcjiIku2+y8tgBv0cnaPoEE8HfjobsZohl8PZs2dZMUQgKp0X1EP+4bFexUz5/+jvqWFOz5UytIh0SU1sasDSHkuNd84G1FIwqNooIuC+WC7zGKPv50tF9PT2weNyQ8nn1axVakiT1aCoYQCpTPnJSpX3bw253BAYeeh6o+bBatUYDDr7awnorSJbznE+LI0FavdXCxWYdHroFC2q+SI05Qymb3+J4MwyjFUddDoDuk+O4KvZKTxZnEWuUMB33n0XF1+5Aq3FgAMlB73ZCHO6yPalkcAe58AZLGb+jIVMhutiJHMIksqW2nfcq1EQ3ttAKZmAsaxFs68ZVUGHolEP/5VzUFxmrG2tIRTcg6Wo4GByAY0aAyqkTG9wYX9/n8FBk82KpoFeOPq6uObXWQxIpFNIJ5Lw+1tY/Xf7i5vwdPZi8NRpyBYLPxeynqMxSberzOAeNXHIRjCFldUVDB4bZOs+apwyOZocoKgxQ+pIAkOIac5sc/oshz0TWgkOCcNMIK5Zp1E+Ds0/Aj+J3EdN5jRZJJYZ3PNZ7UguLsOkFZAm5a+sg6e5ib9367PrsMsmjJw4wc1qxSDC29sB0WWDViQiKXfl1Ncnq/vDcUjWkgS+kKUg9XXIGpb2I6tehjaV4niGTCjM58rwygZ251ZhNZqgaDVYDO8jUMrgre//AU6cP8dK4dCDMSzfvockZcvazTh98TxbZFKmvdtiQ5Gs9/R65AsFjlahPHSHzcEgBym8Y6UCnG1NOHX1MhOciOBGYBDZLCpEzK1qOBeWwMMy2XfrKVu+AJ0sY2VxEQ/u3cV33/sOTETQIGCRCAq01nKDmxYH9mf+ukH5vP7O85qX1AOjr/qYn/oeUX3Ts/7363s79U3b5zX3uEdGCqYqZc4e5gYeRhAxmEi9jmgCTU2tyOfIPrHIs5NIrBRzMD03yy4iEjn6EJmAXBUyecxcv4n9lTUmaDQTSVMpIoMKhl9/DTZPA6p7Udz86T9AX6lAbzUCNgNEpw1PZmfw2uXXYBQNEBURt7+4hXK1xO4ExD8U2dpZx+uMYpLQcXoEJp+Tc/y0CpCPpFDY2sf65KyqEpZEZKsKTr5yBaYmHxSy7CdSHu1nNGdIZEBnOPpDeyE9d4G4FiKTGqifQSA0KZbZmaRYhkNvQXB5DVNjY9z/IbD/11/cYCKhTzbgdF8/W7wSQN85MoK9Yh4b0SgEkxk9ff24f/curAY9Lp0/AZ2o8Lxlsj6pxjUqCYAIQpur6xCrAjpa29n6kmw9ydkps76K6YcPoCeVHsXwZDPcSDa7XRCNRq4de06fhsbuQIXGnUzOS1UmGhCZ5oubNxFNJtjhKpPNIh6Loq2lCe986xo0h9mY6VgcFouZwWVaKzlTjpvHqqpTELS4c+crttt++9vvcC+H9jWCQuif27PTeDA1AVujD/vxGNKFPN559ztMvCOyEdln0vSgbOeJ8ScoZKKwSxokFrfhtbtQEKrIFgtocHg4K572kc7RQUhtfijFPKY/vwmbomFSAhHHrQ1+hLJZ5CUdhl59BYKerNHB9X+FKHgVAnBpaSwin95HPhvlcb2xvo0mfxt6OvrICgRa0YiyImBzbQv+1g64rQ52JyrSmZJ4vBR9ojezi1U8m4bVZYdZlIFEBoXtIPKJNIxuB2SvHVWLHpt7QURjCTT7GrCxsIIGj5f7mmubG2juaGcFqc5gYEUinfepLlSqJaRTCfy3n/wEA0yOkzh2oZwvYWd7B51dXTh9+iwmpiZx/sIlDA0PI0euZPIhCMq57lVe38YeP8b66hq+/e1vcX/k048/QkdnB86cOQ2T1QqtTkb8gO5FlPOOYwcH/Hkb/Q3s/Eb9VlLAz8/PcS4b2fpuREKQPE5cuHCRSadEALpz8xYO9oNwO1wIBkM8Tl596y34SVxEYKxCS6sVGQKgc2ncuP4bTE9O4F/+83/Jdv57O7v48subnMvZ3NaE6ZkJpDIJtkKn5SgeC+Lat16B1SJD1KnnaY1sRjlfxfziOlY2Ajh2fASdvf3IpGMwGkmtBeQyaZiNBl6HiWREQhRVtPM0T1Rdm2tg3KEd8CFI87v2yWuqsWetp2sgy1NwrtbPJzLPU/tKFdCjtZjWAQIYqU9FatGaslTdAyhCiTbVpwDey0GrQwWcoDqkffPrKZDIe/PhZVJ9wO/Hf/cUa1HxlG+qCtXXpetXN/h6zKJ2rc/bn34bdvH1fsVCpW9iOy/6/aPvVb9nHlVE1l6jHst5FnSjuqoGkL3oHn7z72uv91Qg9hQQVlV+T3+n/v1efp+eDxaze0idwK4e56nhZ/VWqV/jT0RwPgRt6p8ZXTvloTZTHAu5iJHDBUcbEOb1YsD65c/jxda0LxwHR2zghf/1f/mz6sTUDKoMMP6ZCjDuBViJyKofUlYU89x4bvC6YTYZmPlIDB6FbFYoOFinR2B3jzcDOnzVbhBZf6gfrjZpnwJ86gU+tWipL7yOMgeefph/PMBY+92jTIXaAHnZ4HgZwHh0kTgKatYvKLXvvUiN+OLP+yyr4OjC+bJrf4YZUae8rL/PRwfJs17BTxcH1jDWZM80gKj5XK2iVFFw+/ZXcDjduHjpMtvHMGpfrbKqkZj7NoedWR2JeALLi0ucTXNq9DQ3A8MHYd5Ub9++Da/Hg7b2DugMMivYSOJPAchq8LZ6EKNg8WQyjeWVNWxs7WBpZRUjJ0fR0dMJb7MHc/OzsJpNONbVBZEYfMQGJ6uUQ5uZbD7Phy1SPZD9mLkiIrWxg8nbt+D0WCDZZOzsbrHix5FVm9VUBFeNZGmaRG7/gIE6Hdk+UZa1UUb7uTP44skTmFweXHn1deipQVSusBVPkQ4sOmISF1FIRdHn82PjqwdIL6yhQsrD9kac+O7byFlJtQVEJpew/tUj9Jzoh+dUP5RoBKt3HyEfTTEAsJIMo/PsSbR0dmL+1kMUgnGYiU1fKaFpqB++3g62pwo8mkQkEYejyQ+9ycTAidFk4caV3mriRgdlaJD9FC9EpRIUixEigSepOBbuPYQcy6DV6UGUGNDNHpVFns6jFE6yjROsJtybmsP6fgR/8MMfoKmvG3li4Eoi512FVtbx5a8+QSWTh8FkQO/oCHpPn4DotLCVIq0t2nIF8b0QYntB/neHyw2T3cFsNMqDy1CzhmyjHHZWdRJgC2KRZwoo70cRXdtiNvmZb19DSqvgs/EHSJB9xqVXMNDcyTldgqSwHZQBWizefoTt2UXYLTbM7W7g2IXTOHX+LMr5InY3NuH0eWF02iBoFYi5ErYfz/DB29zfhoKJGosCjGUB2oMk1m/eR3ZhUx0fvQ04dvUqFKMFX048gtFuwcrMDH744e9DT+MXZbbdXL59H8mVDVgrgMligqWlDVLPMK4/fAhXqx9LO2tw+N249u1rvMbSgUlLk6pEIDsV9hXkk2kG5siWSHCZYLAZENzfRpQswBJZmEpVFHN0wJLRenwI4USCw9Tbh4fRdnoUyRrAqJRhEyRoEwVsLW1gbW2Tm8t9xwdRTiVgZoVpGpLDgfjOHua+uocq24fkYOtpQ9PQIMZm55AKRRBe3US7242TwwNoaGtAIRHD2uMxPsCILiccg/1o6u4BdbvpsEtMRJoXpEAk0C0eD2NpbQkNlhZ4WhogkeVXLIrkzjb0ehHx0AG2llahhw7ZigL78X4co0YFsV/ZJkRkSyNqnFERG5xdxP7yKjPxMqUSjA1eNB8fhJZsf2TVcof+R00RDf2eXsOszSrlceUUaPIVQiChExQcrKwgMTkLc64IR0sDltZXOTshnc9xFsbgyAgEs5mba0VSV7nd0BKzV6M2h0uSxGtDKZ6BKGqQRQXTXz1AbmsfLsmInUQYLVdPoffEECtOxGIVuVAURr2RmfqB+UXEwxF0DQ1Aa9ZjdmGeGwUOowWri2tYWl9HTqPBq++9g/b+fty68SVigV28ef4CTHy4L7HtFjeqqLlFTV+yZHO6VNVRMoX1iQk0tLXAf7yfrUaLlHjFuSUytPkyqvkyVubmMTE5CZvTyZlcg1cvIF8toUQs4aoWFItIxBOyBiNmfsEgMOi7+tENZoD6Tg8ipoj47x9fxytvvYo2hx1yNA4ZZfjbG5GKHCCwuoJGlwdlYn3l8siv7qMYDMIoV2Hxu7CdjCOcysBu98BucmI3FEHTQB8ayRLbICGnlKEh5UtVQEUW8evPfo3t9U384Tvvo9nmAtXs1XIaBSGPqRs3UNrch6MqQxFE2Ib74Do+gJLFpGb8aLQILawiOLMEj1aPeCQCR5MPLedOMrgsW628LstamYtZbm6TAjQQRXRqCVubm1iP7aP73Am2SnKZrWjsbGOLKFIoxTJpGC1WOCx2XpcVymGibgntc9TkjWcQeTSFrelZ2ExGpAoZ7AtlnPjgPdgoP1NnYgtfUihRM0er1zBoWynk2cp19u4TGCsivGYnzJ1NGDp3ChqHBRrKhlE3agZSkxIp7DSQygLbbheSWSRTCeQO9pDY2YRWL8Pk9EC2ENM5i/3tHdgsJnQOHYNClnOZHIwuDySdATuLq/j0x38Hp96AroFedFw4CVNHA9KlPK/XsYklyMUKCsUcK4ScVitK4QSyoTgr8raXl+B022Dx2ODuaoO1pRGPH43DYXVBrOrYllNrN6Jj9Bhgs2B6bgkDw8fhJYU0Ab3ZAjcvqSGvsZjx+Y3rbFf7e9//I859pEwruygjH0sycY7mI5XrZLmYz2VQ1cvMHP/k40/Q4G3Atfc+QC4chom8PCkTqkhsQiMqooiCWOUsULGcgyxWUdKUUGQWuw7aLCArOm7eV2QtWxhS05gs2KSCqpKg5lEeZejNBhSiSexPzCG7HYbO40Hj8HFYPG62cK8ScFIpcw4XATY0NqieEfIlbrA9vnUHD7+6g1IpD5nUnldeYaAoK2jQNzLM2dYSWaTks9AV89i+8SXCS4so57IQPT6cOH+RAWWyCtMYDaxqsXd2YpnG0JMJZtr3njwOqcXLahdIMoQyoC8p2JmaQXRjCxbZgEKpgo29IJLE+KYsMlRhFIDe5mZYTQbshIPo7O9jtePO2CyvaRq3jQGGdDyJiKYMb3sL3DoTj7OB0RNoHhkkuTaq4SxSZPdrt0KwkMW3BrpKBZlEDAWljHQuj+DWHpZuPkEyFAIMVYy+dgEtvR2YffgEXkUH7IShLVYhuexouDSKzVyKcyadlPu7voPU3BQMZK9mNqL7zCgcHW2YXFyAohUxNjWN7374oWobx01/gdUw+b0AFm7dhE8jo8njRrSUYutxUtlQjmWyUIbR4UW5wYtApYyxx9OIBMNo62xDLJNgJ4+hzl4kAvtocnuRLtBcsnO2uImyibw+rqcyBFRriVgC3t/pNFWkIalRG6wm6q5SvqJWQJ6yxklUXiTLP1qUqc4qITC7gPUv78GlkI2zjIrViO1iGidfvQpbcysUrQ4FWmcUAjLLBC2opzYq92vp7ZwdV2tNqOAmNQRpbxFKOYSXlhF8NAUxQbEHpHJSczmziQwsHh/aL55Hye3Gyl4QY3fHENjYwomLJ+DvbEaymEWhkIPTaIZRETjP2+31wOi2o0RsddpnCFhUCFArQ5RkBtsVtoBVIFA0QKXMZ1KDVgsllsT240lsj83CqmgZmA5LVaxvbWJvO8DEQQILqZYl5Z9gkNh+++zrr7BVfomyHKtAdCsIv8vLrH9q2rEaglQyZHtayDO4JteU7uRakkwgHE0wKYTrEoBt1IwWC9LJJMaePGGmO9nONTc3s8KAGMc1C+PnHdyPnlW5fj9UdkoSxUeQgSWVLKp9Kf07WcClsxmMT0xwLlI4EkFLaytOnTqFTCLJmfOsbuU1q8Lkw68zfBjI0qjgoiJAS2AmKUfZypPySrUoVssQdAL3BugsQcAiWf2TgwErp6gRQnEPlRIC01PYmVhgIonL7kZrbw8+uXUT06tLDBq8/c7bOHf1MkSbEZFSloFmczKNnfklzDwew8kTJ+A/PoiqUlRBWMJwwgms3LkPvVbH9q9amxmR3U0ktragKwko5sooa0TEBaDr0hl4Tg6gSGt2oYDM5g4Wb9yFKV2EXi/D1dSAUGAPmXgCNpNZtdIk8MNqQlN/D2dmUR43kWh1ZQVrK5uQm1rQTSQ3ncjEO4pZILCSpiJY2ahBOptDJpNDJBpBZ0enmqt4CDYzN/ww+6YGMNb6JLRvfN23OPx3zgU8zBGjGanQ86Hoh1KJFVGcwZsvIEZqsmIFD375EToa/dhNRmH1ezF08QJnov3Dj/8bTvUPccadjlTMBhEahxFJCqKuaiEJlPFJ4LE6vzkGgMgx9H5FlZ1ODVUi49BnJ1W8oVhEbHsHs/cfQZsuoBiNI7F3gPa2VqwHdhAgolxbM858+w20nzjOquj47BK2Ho8jHIvwnjN4coQt+6jOojWGzjCyJKvqTklCOq860uSzec7FLJCKrsGDDiKX0r1nJxAVFKUxSwAjRV9xO06rrg30RQphctr61S9+gTffeB2Nfi/nbBOwSBnxbHZJDeHDOfAyAvnLAMbnEdLre1Av6sPU95XU5vU3FZH8vgxGqznnTELgxp7afCSXL0EjMimnUhaQTuUwOTkNu92BnY0AvH4fLr1KaqgqUtEYZu49hEujQ2EvhMjGNgw6HTr6uiBaDciKVTSPnoTe4YQYy2B/fIZz5XOZFAqaCvQNTqyHQzg2chKKIqKQKTLAmEom8N3ffw8upwtKJo/YxhZmp6bQfXIInWdPMNDIbjiZHObuPIQumVfrzyo57CjIa4CRyxcgk/pJS445ukMLUlqZCJhU9wMSzzOYTyp9Uv5Spmy1oqptiTBcKkCsVGEk8LxQ4jOPROCFqMPG/j6Ce3vwW21osjsw9eABDmIxnH3zTZjb2rGXSWNsaYmdOuZmZ1HJ5/C973wbLouBO5ek1ioVS6waJDcHyjal/D2ytz574iTWV5a5thro6EQ8sMvuSfSnkEnDZlatf2nsylYLdqNRuNvb0TZ0nM/cOTrXkkouk+Z5cef+fbYN7+zuhqyX8fN/+BmSsRj+/N/9W7gdNlbQVQ+t6ai25XpTJyKXz8NM1uOkvIPA7jqffPQJPvju+3A5naxWJ2V4IZ5ANriPcC4NR2sT4iXqlUlwkXrRYmXLV8491smsiiQHqEd3v8TZY71IruwgG6dsxWas7WzD5XIDabLz1uLElfOQ/S6eV48++RyZnX10+f2IcL1pRIzyms1mnLh6BdYGH5KZNCvHKcojmYrx+VxCGbHlaSjpKKs4C4Uy2ps6oclXEQ1EYDbY4fQ2YnFjE2WdhIuvvYbJ6WlkiUht1CKwuo5TQ8exF48gkIrgzNXLaLE5kV3aQuDmY66/jY1uNF49CbnDj1/96lOkEyn0dXRjd2MLZoMRDqcLkzMzOH/1CroH+nksqio6VaAmVMuIR8P47LPP0NHaxuMhsL3LLlU3btxEV08PTp46za4kLW1t6OzqRqlCGZG01BzmdhqMKBdK2N8P8jrlc7mYdJtKJZBPJRDY2UZXTy+aO3uwurCEu3fuMGGPSB+lfB7fevttGGRyDxJ5How/fIhYLMqg19r+LjytLRgeGYbL4cLM+BRmJibZxp0UmLSPGMxm5IoFDI+OormtjV0NBY1eJZuViwgGtvD4wT0YZCPefu99xCNxBMMRyLKEn/3ip9g/2IWkE9De1oIzp06iockJbSWL3cAqTAYZxUIJer0VbV2DSKYr+Ozzm4gkM/D6m+ByO9HX2wmrxYRUMg6jXlZdKxSKxiI6vqrgqln+ch1Afe06FdjzBDIvA8Tq+/Iv+91nAUY1e7W+F0/fpwxGUpNSbVeLHSCyiYYtxWvWk3VIxpGe/LPXSZ/tZQDZ8z/V7yC4f84v0uB9en319+F3wUaOvuCLSDMvwx1e9ox4eh2xXD2Kg9A1P/u+L8eJXmYlW9tzj2IyRxWRzyP+PO9zvPAesiPe0zqv/jPWA4y1ekB9v68/+TOqQvoerbVkkerz+WAmFzCq4YhESOPsucbDv+2u19w6f3dwsu7yns4PAhjHp2YOFYwqwBgkgLGzQ2Xjksy8XGTm59cAI2XfUFFHwfKUPSYZsLG5BaNRr/o9H8okKeid7HnqAcbaDasVRPVsrdogPAp01U1LLoJf9iCfB9apKL6K0jNYRQeiuv9+0a3+bQDj0UnzMpCRfva3AYzPu/Z6lProxPqnAIwv+53nLbL883XMkJqfO589FWBraxszc/Po6urBAPm6UwajTod4IoHltTWcOXdWzR+hIlCpYmlpGdFIFEODQ3DYHdjb3cVHH33EzZvX33idLSsT6QTbsZJNI9thHDI1CJwwmsxY29hi1vrs3DyCoTD+5F//K8gmHaZnp2C3WtDW1Mh2RqRQkqkpQlZqh170FQqS1qqMaJOg5YbfwqefIx8Nw2LRIxKPccN4ePQ8zwlSpiTLOS6o5XSeWbzEBg7mMsgb9BjfWofWbkdrXy+OHz8Bp8PJGzKxIqmBScW/hhQr9PDiSaw/GsPu+BS/jrunA51vXEbFYmTFXSkQRnp5HeHYAcxNTm6iJXeC0JQUtk9KogJvbyfcvd3Ibu9BJ0jQCDouMHQ+twqMSTpkAntYunUf5UQGep3M6gFFFpkFbHfYETwIMXuZsH9imVH+RbXZj5E3XuWCrhJLIbaygcXxcdh8Lpy8dhUUtyWS+GIvgUeffUHCQQ543wtFcXJ0FAazCaLZAI1JRsdAP9tLPr55h9n8wXgEO/kEvKP9GHnlMpxWBySyGiV1aqFIp2QItGYQA5g2b2p6EAOPmNtkSUBsPgqOVSoQdTpE1jYxeeMOAjNLrPBztDVhPZuA0OTG8XNnsTi7gDO9w6yAzRfTrPyixkE1kkIxkmRLsKn5aexnE3jvww8R2wrg9mfX0dbRgeNnT0Gn16K0E8Tc7QfQ+9xouzSKis3E1yWWqhCTBax+8RUS82vcaJEH23Hs9VeQk/W4Nf4IFy9dwEf/9Sd469JVtHq8nI9AWS3RyRlEl9dQzWRhdTvgOX8OJYMJ96anMbMwB8ko4/TZU+hsb+cMAZpLxI4kZnmuQg0dKvg0rNIjRZNo0mN9eQHFRBxt/mZodoKY/OI25yjQfSOLNp3bgd1kglmZVrK80pSRp0QVpQyrVoJELlmKFkVocW9iDI2tjehub0WFbIPLCiSTBZlwFMmtAAySDslsBhU6YNlsmJjQfB4BAAAgAElEQVSZQymRwfy9R5ALRZwc7MPlqxcQC4ewPr8Ah92lHpy6ujBy8RKqej0fqBRJRFEpQVMsQSYWJR2OSNUTL2I/dgBngxtWhw3VTIqtcIrxJDbnl3AQ2Edjaxsaho9xFim1DESNBun9A+QjceirGlidTijFIoNbosvBzVa6b5LNxgHyZZ1WbVqQzQk1EgQFJQko0YGdgN+qxM+YmKJ0KKLo2srGNkRRguhxI7VDlrYmtmGhhs3q8jLnEJElMqmkyErPPzQAJZ3G2tYWZwC19fayQrFADVDqja1sorwXhb4sIF7IwTXUBXtHM6p6UmLokIwmYJfN0MQy2Hkyg62pOdisFrY6I9a/ZDHxgWV7O4DZxSW09Pbg27//Iao6AT/50d/Cki2jQSOhkRRu8ThMehk5pYiSqIGerFvzeZhMFiSiCThsFqQycRgdVgbIdBYTN4VlnQxvSwe0ySxWJ2ZYZR6ORrEXCuH1999D17VXUdAq6kFYETi3h5qvdBAlVUmRGt2VMlY/uckAY+fVM8jZnfi/fvz3GBkaxPnObkx/8mtYJS1GL5zB4uOH2F9fh48ysTIJtJ8YRGdPD6rpDNIrS1je2oC9sxX+vj5ugmlLWs5Q1JOSr8EDgVTi1OwmQJ/WS40Gga0t/M2PfoS3Xn8TDpMZDc0NMJi1KCCPia/uMMvWopFRkWV0vnYJpsYGtiqlDYdaCOtPprD1cBIeQeJMDF9nK7quXuCcqAOye1paQ6e/FdVEFjqLnp/h3swSN0yIfT+3vsL5pKaKAKfeDJvLgf1IGEa7FcFMCr0nhtFHSgJqjJAlEFmG5/KQyhps336I7Pwa5wNToyQnV2Ef7IZzdBAwGDlrkjPkqJDkxqsCkVR0pSK255cR3z1A9iCFlbklXPrW6+g4MQTBSY0Csh8k0g7ZQhdQIgkp7fGkPNFKTGJY291CZTsA/d4BovEE72/tIyOwNfmRzaWRCoU4ozKwssb7gLe9E67WVlY10FhpcLvQ3d8HQ7MXZVlAXkN5OYCGMnHpQJgvYOL+Q8S3Auh2NyIbiiG0vsUZmQ0OKyvoFLOEttERaJqamAW8NDbJhKR0PoOB08PoO38aGwf7iEcOMHDiBASRso3NvOdJRgszwD+9/jn243H80R//MxRzRbboliWBgdhcOMrWkwQIacmGK5tBulyC6LBiYm4GwUgE1977DlsqEUmE/miKxFKvomI0oEr2wJUCDJoqdJUi2xwTy17RypAUCUqa7MhJWaFh1V/xsBtGCiyqSTQVhZtfVB+TxTQpNrhxZrRw81g+zDmi20WNQFKqUGOpkM9zXillB9K9jGwHMDYxhkAoCL1sxMrWFoZeu4KDZBJD1EgeHEQ5k4aST8Om0yN8/SZ2ZqYZ9FVamnH1w/ewt76ImZu3oElmmLwkO32YejKLjuZuuH0+aBpMiFaScHrt8LhJTSugcBDFvU8/RTWTY+tFu8eDpt4+iDY7N56paULWYPGNDWxtrCGUTcFst/Jelg1G2IILXhssNiuMGgltx/rgb2pEdHkbsxNTzIZ3dHXA3tDIjaRgPIG0ToOynqAvBTYIyKUSDHILsh6yqEdhP4HUfgR2mxmenlb4+tvh9rpw45cfwVOV4LfY0eBrgLW9CdF0isFNn9sPJZvH2Ce/4kznhtZW9Jw6BbPThfHHY0ycDB1E0HvsGM689irb+2ZLBdg9LpRTcSiU+UauFsFd7KUi8DqcKGTyEJ12rO3uQ6s1oWy1YfEggs2NPW6el4tptLQ3M1kzOr+KcuCA60O93424rJINjvUM4MroOejMZh4/BGZTTphcVhVb3HQlgFEBqxWJ1EYWWAVJw/me2gLZLZZRFSowiVpkNnawd/MxvCUtcuEYFFKLiRWcfPsaBK8HZaGKDIHdpLbNFRjIrn0xwEhjluZLTUV1aLtGTX36EksllCMx/kMiQkJDyUJRS7avmTIQjEJyumHo6mBy3scff4bPvvwSQ5dP4eS5U0xYJXs7ytvze7xc+5P6QqOX2QKPbDdpXafPWTXpmdxDjhhE+6LMxTK5ChTyMDts0JD7Qi6PYjSJwn4YgYUVjM1MIphNwmC14PjwCGchGew2iFYLYuEDVgMZbVY0tLYw6MX3uFCElvKAaV7SuZFZdqrHESv+KhW2UZTMRj4T6PQyIvE455s1+pv4vFezK6KffXD/Pp+FXnvtNb5ntbPos4z3b55Ga2fAmlUSZ2RzFmKZm8jkKETNY1Ld0/pNABCdwej7qyur7BZjofqjUMBZAsWojiVGdrnCtTeBjWSzyQAiRWtoNQzWUAkkKAK7vZCtUklD+noVOCZQxkCgTjYLg0bHZyxyZSGURu/zsKIsl0qC2pOkICrsHqCSKUImsoqsx+effoobd79Ca1cXvvXuu2jubIdC66SgQK+XkFyawebcIkdG0BrpIntRRQVSlUwO9rKGFdSlTJ6jH4j84/S4sLe8gnKhgkgkiXihgIRWg66zJzH4xmWUaI8kZ4JUBonVTeTJHcZsZmA5vbvPSmxydQmsrDNgR/e979gAg2mhaITPgrRGaWQDyhY7271u7+3C6vOgsacLGoPENUiGnodOxzhoPJ5A6CCMzo52mHQyxMOzNAHUNQXEoW7x8MEfKgrqhwGr6ljDqCpU6SzLJAfVsk8mVXu1yvXo1sIS5x+XY3GuQTKkCEmnYHe7MUaxGGub6G/rYktGW7MfnqEeFMwicgayIya70UMFI+1lqoCWVa3U4iXLR6oLqXFKhBeSmxDATCr1nek57EzMwq0zwCYbMb8wh3Asyqorj88Pi8cD/2Avjr16CUVZC20yjVIwzJbwZqsVzoYGJvlxz4WcAEpFrtu5niO7b1IfkqV/XrUoVDRVCJQ5TOO6VOQMX7Lp5bCYKuW2Cjx2WesnkI0mNbdVBSaN/V/8/B/Q2ODDmTOjnA1G2YJ0Xq9WSxCpZ8UA+dPGZa03Up/H9DKA8be17555vHWs/+cBjPV9GbWHpf429aC/bkwegtXcn2F6iBaJZAYajQ4LCytYWlyBx+ODRTLi2NAgGtqaOPqFsmV/9fc/hc9gxrGmNoS3dzh6pHd4EJLfzTVOyWZChYiSFYFtmYVoCvHVDcRD+2js70bFZYViM2MjsAej3ox0MM5qbwKIXr10CWbJiEIqh1u//CUTpUeunIfWZaHmAwN+jz+/ifJBAvoKzX9g+PxZmPxeBgJJvSgYZCTyWUgGUvcTkHi4FzGQrI5RVp8QGauYZ/8AUmES+ZTIfaD+E40jgwGZYBhxcmFxeaFvbGaXJB39XjyKxbkZJHI5SA4nO/5QTvP4/AKcbheff0g9/eG3rsFjsSCZiHMcBq8nCp03BCilIjZWVhCgqJZMCi6rBW67nZV/sxOzOH/2HNq6u1nNJ2SzmBsfx0EsAslixm4sDldrC8689josPi8TtqjnRIuw2eFkIgq5zpCSjtTuZLH9s5/+FN//wz/EqZMjPD/oqVOfTT0TUD9FxMzsLPZDIc6MJPCDZsT42Bh++Mc/YNvPQjaPjdkFBMemmcjo6WhFy8lhdmWhvTeZTrNVLcdSkXJalSVhj8hVk4/hNxkgJnLQCTpWYZJLGMXfkArZ39IEQ6MXBXJEoDN/NA4llYNJb0RgcRnL29uwehvQPTiEdLmCVKHA0SOZXBZOl4OjurweF3qb/UjPT0KTimMvHkP7sePwOLxYuH4P2VACOkgweX1Yj0dRdVpx9d13eG+J5VNobG5EPhjBcG8/Qrkkdktp9BNJ3+pE+P401n91E4aKgIrLjOZ3L8F0rB0Hu0FMPByDz+mGUigx2NjZ3cVnX9lsRndfH8x2G+/tZCFOYCBFrVCNECVXNsoSFDQI7YewsbmNO3fvQjIaGbgbOH4cLq8PWknH6w65i1AvnWw16exPzjhE+GdrdCJF0rwWNVgYG8OtmzcwNDSEU+cvMAn3+m9+g6amRrbZJgvW1998ExsrqwxI07PfXFtnkoe/tZUV+HqbDQbqK2lEjD16jKWFJc6d3Avuc0yPu8GH2aVFjJw+xTa99BqComGQYmlyHKlYmMkH83Pz+M77H8JgtiKeSOHJ+BPce/gVTp0+AZ0kYH5+CjabEZevnoHVoEU6SU51EtKpLJSqCI+P9nozvvjNDZSrGgT2Q3B7fKzy7+7uYqIAAaVsX00W5MyNPlR88YpOY/wQYKxbSP8poE89gFMP8jxvbS+XqX5QAcajvXoCGGl/qSkYVcyBlM5qH+l5hJMX9+L/aQAj91+eE7NWqzOfU1nyWYqj1uoUlvX15ov2sZpF6tHv19/PerziZbhDPY5y9L4yqPwCD9yj97QeW1KNBJ4Pjr0MYHzRe9Vffw1Pqr9nL8KkXvS562PojmI89ThV/bU+vRdPwcn6Z7W+vs44Cq3ztWvjO3AkV/J3qU3U6/7HKxhrpNSvn/2zCsY/h93yTYCRZPqkYPSRgtGoR6lUUMOTDwFGUjAur6zw5GJQiA7CtHmRPSD7vaosrHrrTvXGPV/B+CLEWvWt/e0Wqc8r3uhB0Ou+eLJ987a/CGB80cSh96hffI4ueL8NYHx2kvN/fX1R/7gF6lnv4aNF64sG2G8DGHliUfl2OOlVP2w1+P6jjz9hls/ly1c4W4RUbBSUPXBs8Gs0nQp7sjmdmppGOHSAN954EzaLFRsbG/wzdjs1p7SsOKN3ok2W0XlSJJB2ngpJrYgyAYY6PWfYPH78BH/1V/8T9oLbWFlbhq/BB6/XzUoOylUwk+WeQjbuhwAWNQ4OLagobNhWBbZ+cxuxxWV4LVZky0VUJBl9164BVODqRYCUKfShI0nOaSiVclB0WjxaWsBeJgnJYWf/fLLt4oKXVEPM/Fb4AEaHbDGSw+7CMvRKBYnNLTiNJnjaW1F12yB4nZzbo9NIKC2t4qsbX0Bn0HEDgCzuiinK0NNh8OJF6OwWRBNRfHHzBtqbWiFXtHDa7HD7/ZgNbMDltUNfKsAQy8GQVfizah1WZMQqZI2O7f7Cu3tsb5jTVFhlkROAoMGAa9//vppjky+hmsxg8vEj2Bq9aBk9xhaBxqoWcrKMtfvjSERimFlahGQ2s2c8AQvlYoEDsYdPDmM7sMNh8B2ULVTIIpqMYXVnC3efPMG1736AvqEhzhdBLstMajoM8GFS0vG6RtkPpCwpE0uenqNWgkgKFa2I2OoG5h+NseqFwJ1QNo3ZUADeYz349ofvI5vO4ZOf/gLX3nwd3X1dKAj/D3PvGRxpfuaH/TrnnJFzzoPJO2FnI3e5TOJRJ15JOsl2lWzZPNulr3bZn1xll12us8plybLKKp3lutPxeCRvueSmyTOYgMEgDXLoRgONzvntt/vtt9v1PA3sYEeYJe+kDwZrazgApvvtN/z/z/P8ktwAlGngS8HiSiWihQx++vEv8Hd+8HswSUB8dYdzvZw+DxSaOrLbuxAJgGhrhnGkh/M98uUSNHUljFUlCtthJGk4qJBhHe2BrbMT8YKA2ZUlvHHuHJ59+iUKwX1cnToDq82EfCYNbUXC1vwSZx6YfU4MXr6A9UgUs4uLnOnz7Y++jVw8jkwihelr1yDl80jF41CZTbA0+VA36lBTqaCrqyBnC9hYXEQ5m0F/ZyeM5GdRkbF06y6aAgG2OKnYzRj69tvIKaswW52oZEToTPqGvV+9ChOpUaj/KpMsV4eDbBqbezucGdridKJeLnOeiVGngyJf5PwhOo9lrRoFWcby6gYGWruw/WwBt3/+V5jo70FnWxPsBiO8gVaojEaUKevLZGGQAg4bshWyGtWz2p2Y7/SsyMTiV6ixdP8x5pcXMXluGv7OVugNOpjMFtRTGazMLeDF0hIHlzeNjkCulED+mpSNtProKdKrIba1pXysNCQIejWuff/brMDidVmhZLULWSES05M+T2pzGzVBgKXJA2ubn212KdtUI8ioZgoo5jMwWXXIp2OwUei73UtoJd/rzFIviXhy9y7nEZkcNuSFIgYHBuDq7EJlbx/P7z+CJFfRPzkG12DjPlSrSfGmYTtUhVrP51hhM6Nq0CIj5Bk0pQasXqpBT8eSLSGzu4f79+8hXslz3qzZZUfAH0AykcReKIzLb17H1BsXoHQa8E/+yR/hvaFJtNY0MGUEaEtluF0OZKsiNE4L2w+lcnnODzFrTTDq1IgnDphAQOAaDUklyqbUm9DX1YtYOILDvQO2ZiXQde/wAE2D/eh/7y1YO1q5caJ8O6OKhmcqzm6gIryupzyoCoJfzECuSnCO9mKzJOAvb96BRq7hb1+7gfTCC7S3+NE63IfyXgjx9S0eKKY1MlqvnIGpowk6Aikez2F5cQk9E2PwEphUktgaBwYTN+CSBqwMrdOzQWr1kgRNocyg1L/4f/8Eb777DuKJOLoHunHhyjnU1TIr2/kaKDWoazSQAi5IlSrMMg0pSmxJKebzqItlBhtFymfxe0nYCrmuwOrME6zcn0WnrxmHyTjsvS0Yv/EG545tPluCzWrFnfv3+c8edwB6WQmt1YSsWILFZUcuX0BbeydaOjoAs5EVE6BhCjVPpSoW/upTCKEIXDYrIpk4tE1OnP/wXc5LrBv0qGk1EEi9SEoxUtHQgDG8D6PZwoUhKVNVHj/m7t7H/IMHuHjjGvyjfVAZ9DxsIEtECqSnYXKdLLLqaigKZcS2tpCXy7AVRcQfz6FEdtpGA9ovnYV/fJCHwFSBvbh1F7tP5vl4Jb0ewzeucb5xaHUTToMJXpuDCz6pVGLgXOtxoKKscW6JUaPB7sIKkpsh9ARaOIP32cwM3hwagypPWX4CBFWN8xtdQwMoKpR48OvPWHljNukxeWYS9oAX6e1NLG6uItDXg76z5xEL7vNe6fE1w+D1YWZ5CTOLC/gH//A/hrJSh46yB0tJ1PIpPLvzAErK0iJ7WmL6adSIlwrovXgOCbGI2cV5fPTDH8Lj87ISTEgmsTb/AoJUw9j1qzC47CiXiijH4yhEozBYDBDpGhpNCDR1QEwVoZAoB0YLJa05ahWqClo/Zd7vSH1FihaZ7Lyo1iGrOY0GqysbyGYKaGtthdfrRa1WhXBkpURZeCLl05C6WqkAQR9kZUTZgFqNkfc3YjUvhXfx9rvvQFsFOtraIJVLkGQRJq0epXAEwZVl1FQK9IyMsd1oeGcNL27fgr0sc/5WNJqFQmWEz9eKHIE2HR5s7K9jrL8Hw9OXAasX9VgCn/70zyHmcpwrNnHxAnqmpyFrtND4fUhtbWJjbg6JnV1sLy2z0sja4oepzQ+t3QKVUQdfeyu6/a1Q13WoZrL45Bc/R8DpxeTlS5iff4bZtTX0Dk9gdHgcCpMRJZ0KpXqFB30uBWCgvclmhcpIT6gSUr6CrflVzN5/hLE3ziGlEJGrldAS8COxE0SbzYXBiSmoa3XEV1exubHJQ/iB4RGoVDUmNZHfgN7pQTIYxsyte5yRQwquvFjCWx++jzPXr7DaTWHSo544RPzFEjdw3tZm1GiYEk1geXEZ8wchhOJJFBIlyFpyh3BCb3LwfjPR04G/9cPvQi6XMP+Xn0BxkIDFoIdjrAfa0Q6U9WqYDRbY9U62nU5JAg+/9ZTvJDcARrJHJYCRrOdNciNjkZTnlCNNBDoCsknZJ1dFzluOLq1h/Ve30aWzwqUzIVOrICTmcOmjb0HX3sqKvYxRg1y9CruGrO6OhtgMKDYARrpveejOnOyGReORNw0Dn5TdS8pFsVaCpK02MmYFEbE7s9h7tACdVg/vQB8yGgXuPH2KtUgYbaODOHNmmokUlL9LSZA2jxsmN2VjkxJDwc4CVLtSrUKtpGTWMNhDn9tQAYrhKCKbW8jE46zSM9ss2NnZZvv6fKGAp0+eIBGLwumww9/Sguvfehf2lgBnR5LdIoFBZMNIgz1JbNiE6jWkoMjD5HIzUMRER7LDU9Cz1xhu0Smi/Z3UDFkhz+AcKQFo6Njsb2ImMakNCXCcn59nS7Pvf//7DfXh0ReBfmSlSr3m6/peql9oT6X/6Pd5GKlSsQKWwFACBklF06D4v7xGVPPkczk8f0YqwEkGc5qbm9nWtSxXeF9jlxeh3GCLkmpArWCFfoUAVAIYq+QIoGIrUqirqAlF6CgremMHsY0tttIfGh5CJp/D9vYmoFWjb2iQz8/6xiaUBgMGJiagp6zEmgJlocI2+Y9mHmM3vM8kjgvvvMU296SipGwrSBXMf/4z7G1so7upFeFQkK2iKV+UiHcGskg32TljmOxSSTFNRB5PewfmHj+FSqeHw0eOIGFUTQaMXL0MV1cbqnypyTlDglaiDAWysFYzyYwzp8lSNZnB+s17yAT3YVVoMdTbCyJKx9MpJmnZvC4ED2OQ1AZY3R7sp+LoGBpA35kJwKDleplshqkWIQQok06z/arVbIHX6YRRp2/09UcMdup5GkDjy668cWed/GoAZ8fzkmNrYlKuErhCxBm9XMPe8ioef3kLU8Oj6Ll+FYpkgpXpc7fuQiqUEA3tN7LWL1/CyuYGFHYTRt+6AtmsYxKDQqtH/ch+tRFEWOdngfMJKR7iiOxIz4lKQ9mtGgbjiqkMvvyLX8BSrqGWySPgciOVz+LWvbtobm3FlTeuoqWnBxqPHTWfE6KKrI5pD6TCjciXOijKlUbuopFqGxWKtSoTLWito/uY+nciIVCmJN0jrK6hYkyp5P6wkRV0BIh+RYhoZCLROkX1K6svCXSqk8XjHNbXVvH+e+/ASBmiBDCqFOyuQH+nf0QOLMcDwv8/AIwn5zOkKGaL45POUpy3R8uUktVuWp0RkiTjN59+jqkz51lFq6uSi4kaZcjskED73+byCgIOJ5xmK+pCic+RyqRDVa+GgCpELW00aqiISESbzkECoafzDExNX70M22gfCmYNFkiE4G9Bm7uZX+fBgzvIHEZx9eoNOFRaVvu9mJ9DXMxj5OJZOPweXk+lTAFypsi9eYFIP51tUJuMHK1QobkdEx4aDilHKVIN4PtobyJHDooCIYJlVVGFntxjDmMohiOwmkwopVK8V3p6e3G4soaVe4/Q3daLtmtvQyrkkRGzyFeLCKWiEFRAsiSiTJWQ3sR2oF6nG6GtbbY1vXzhEiuGaT3v7O7izDsa0BNh16wnYLzEAOP800cgigGRLHz+FgyOTsNidcCgVQOUR0f5jukUE3sISE9ms1zjeFpbIR7tr0Z6trJZqHQ6tvGmNYXWZFJKEcj4T//4jyEKAv727/0QA7297MhD9niUvVsQCrh95zbItYuyNotFAQfUH1At39aGi+fPQywKyKYz+Pxnv4C7WGVSkdnnxtjb16E26vBiaw1hUkTrDRjoH0BTUzMfBxFQyfIyn4jiwSe/Qi1dgMfhxmZ4j61Gd8NhuBxO/P7f+wOoHRZUFBLbFJvoOS+IqAsiR6vcf/IU7qYWTJw7j9XNbRxEY4gnk6zIbw74sbe7jcG+fly7chEH8zPYWZqDNxDAUP8wSrEs4mtBJMMxFCsSOs9MomQzwDnYA0d7C9a2t7G8/AKd/iZ0GOzIhQ9h9blh625BxaqDhuxtw0mEPn3IhCud14Guj64hZ1TCYXPi47/4OQ7D+7AZTUjGE+gfGICOrvvyMq699SZbnFLNSdEhFCdioNWyWGAQmxXg5Qrbju5HY0w6IsCzpasL42en0Ts4yM5iYiGHUjoJsp/mWp/E1kdZvqRANBCwSw5vt26hTPFOeh3XEM3tbejs6cbtO3dgtloY2FpaWuZrtLW9xX0drXf0/t/97nc5OoHmRdRdRkJ7vGY47U7sRyKwOxzQm4xQ6/VQGA2IJmJcU+vIhakqw1JToZxOY3n2KfZ3tznreObRY1bzKzQ6BMP72NjZwg9++D2Mjg4ilooiGN1DLBtDPL4Hr9eKM5MjEIU8Kx/z+QosFg/iyTwePJyF2xdAPJnCGY6XymBqcornFQTYi0KRRUu03zSoIkeJswwuNnAABh6Pvn5XgPHV+f0xYPTbAEZ6rsiV4qRA6RgcI4tUyl2kGfDx9xr7Oq0NXwfwTs7jT5/Fv/x8r/78GHx6+R4v834pZuEYQzg+F78NLKR6m9evIxDv5J8NW9DTQbrXYzSNIz4N/Hsd7vDqZzl5PRuvdfoxnPYejLGwJexxzfTvvus3AYynne+T98vxsZ58728CJV97/o46p9P+7fE1Pg23OSrxv3aOGSNRqRAMBhl3IxXjMdZF9eXfwCH16Lr/BwAY/8f/5h/Xny8uMeOJMhhPAxjZInVzA96jDEYCGClDiABGWmRpaPpiZRVNTQH2IaYPR4veMcDYkDefYF4d2TmcduFevTm/fsH/egDj8cWlP48buOOLdhoL4dWb63UA4/FNcRIxPz7u45v35GJ38vdPe8hOIuInF4ivtRgnUPzjz/W7Pii/K8B48vOePHcvr1ODwcQK0yNPd1JU0YDdYDTj7t17PDi9evUq/E0B7B1EkEyl0NXV9ZVXNWWPkNXJw4czRyGkdRTzRVy+fJnRd1a9MpOw1ih0yRqJ2FMEEBwVN2T/QfluT2bnMDg0hOkzU5Cr5QbA2OSD3eVohHsTA4YWGknmRsmoM7DtCymJaBhASonyYRSZx/OQtvfhUGu4wJUtJvRfvwrZ60LZYuAMHLUkw5CnMOcaCD3cjuwjmIjB4veiVJPRNzjISh3KRTGqVdDTQkfDQ7JsqqmQ3zzE7V/9Bg6rEUqxxOx+s8WMWFlA/4WznBWnlKoYau3E1uxTFNIpWN1uuPxNyKbSMBtMnIOg9LlQyCTw5cw9tjdQCRJcOjOHlj9YWYDOoIJJqsCv0EFTrkE26THw/ltQeB3IbweR3wxBW5ahUClQ0RNbGahRQz46AaPP37CSIeY2s7aVDVYxKPdMhlKqQ1uqcR7X1sxj/Pznf4kPvvcdDI2NMEBBIKFcKPIw/rPPP0VHXzemrl9lyxKyYskdHCKVzOIOWa/19qG5KQCfy406DTv0eqj0eqTjMbZIooEsMcMJcCQQg9nGb/8AACAASURBVFRn1ORa1XocLq1ie3WdlSsOn5vBv4xUwdLaGvYiEbz3wQfQmkx8fGNjQ+gdG4ZQkyALIlvK0oCmUK/iZx//AudGJjDdNQBlUeLhFanpggtz2F1chrGuRvvIEDxnJ1DRq5ASS3DaHajnyzCQlRABHTo1JIMCQq2ORDaP9d1tvHnpMpIrm/jiT/8c6nIZHp8bhWIezS4PiokkAy/7mQTUVhPSZFMpVWExGDE2OIhsPAExm8dw/yA3z6s726gZtRi9ehlNIwMQalVmJGYO49h/sQYxnkAL5TYUBTQ5XchG4/C4PJzXpm/zo/vda4jUBdjNDhgLDTVtcG8H+XwaDquNLU+cbe0oUediNmBjd5uBNafRyEpKaNTIp9NYefqEbWyHR0Y4r5Ms62YezyJg88CtM+Hxp5+hXshDW5fhd7rRPzUNS2cblAYaqKj5uZZNBgaNibGXiyeZhWxx2hi4pOy+2IsVxCKHHEq+uh9i0O7c2CQX3dRo5QpZuB12Hv6ms2m0jg5CXa1g4c4D5HYOoamqWLkkWAyoemy49NH7UBl0vAZoKduD7DZMOm5+Ywtr2Lr1AGIsDmvAg8HrF2DpbgMUOihSJRw+fo7g9iYktYSatoaesWE0TV4CKo1hBjH/Wd5Ia6FcYYCwKlM2sY7B+YPnK4it77B1jaM9gPZ3LrPd3cHKFqxWB6w+H+qk9FFpEI3E+DzZfV62BiamnN1oBYoVKMsyiokEHj5+iLWDXeisJlZ6++0O3L95B1988QWaO9thbfZh+ltXsPBiHvnVbXw0dg4Hs4uw0XA8l4XJ72yobCsilp8/RyqZwfXLV6C12lBPxpE72IdICkslkM7m4A00QavWYm97l+1e6DOT+o4s5hytrVC3t6L/7FlmqTI5okYDcBoO1ngwTOtKMnKIhZ9/xkOopulR7BSLWN+PYGNpGd86ewFicA9Dgz3oHR/idXXz9j22h+04Nw7rZB9SoJw5BUylCjJ7+9jeDUKrN2BkcpqJRjVan/Qa1EjRwqrxl01seXcfOy/W8It7tzBx+SJsXjf8zT40+V1Q1iQeLpKta13RsDgr2wyQyEqJwLkqMUDJDrAxsD3c3ELsMMLqhe1QkK0L7RojyoksjGotIpkEykY1Os9NwFBXA+kCD37v3LzJWRr9LR04e/EyDG47ygpSBRtRzwtIBPfx/OkszA4HWxob3U4MTE5Ap9aiGkuinEjzELlIa5dVy80dBIIR6qwirpqNEEh1J0k4WHgB6SCGDpcHOR5WmOAjFqrNil/99Ke482QGb/7oO5i+eIGJCEIshcVHz9DV3oHulg5UYhmElld5WNt+bowBip2Pf4OCWIZkNaPzyjl4Rvp4yKuSKtiZncf+3DKrBTRuJya+9S4MPg/mZ2aBnAAhEocqL7I9lSvgY1sshc/On4UG75SzVi+S1b4em+ur2NlcxzuXrmLtV79GvSygZtQgKpdYDdx37jxbbhdTaWaEUy5pbHEZW4+fIiuJKOhVGD5/Ds/mFmA1WOEJtGD86lWkFDX8yz/7M/zh3/sHcOrM0BaJESygvLOBpZv3oCqIMCtJBSJCS0peDdAy3I/nm+v49OYtXKY6xu1FX08P5FIJczOPobXYcPZbb0PvdgCVClbvPEB0cxtKrRo51GBtacLZS1eg1xqhUum5EabrRfcDgcGEi1ObzCAhNXCcq6ZhEHEruIN0KgedxsiWfF3dXWwTT0pgIlmRDWqDZ3X0bwSBm1rKnJLEGt83dL7/2T/931BIJjHa1YPp6WkeLGzubHL+8vDUFGfdENueAOlsMg6H14GdlRdQZIvYeraINk8zRsemoLXZIdVlJMsFhMK7mDhzFupAC8Rckde/jeUFhHd3YbCaMXr9Kix9vZx3c/PuHawtLEJdrsCrN8Cr1qHFYEfHxSnox7qQV8s8NCQLen1BIskPH8/s/Bxb8dGwJZnOICmI6B4dQ1tvP2fnFpUyVFolzMQizmQYKCDVClspqdTQGixIbYWR3N7HytYanG0BZOQSD1LdTgf2VtdwaXgcnS4fZu/fRzi8B5PNgr7xUXRemGKL3EpBQGg7hJWFFZQyBawvr/OwbP8wgrb+Hpx/+zr83e0oKWqIzD1D6OEMCmUBXf09nEsXXt/G5vomjD1tGDhzBr2BHni8TVCbbVBTxqEoInWwC7/HgXImjdDN+zCm8kyUMfQ2IebQQOm0oa21G1alifMLRcrpUbIpIrRyY7DKFoZH41YNWwGSypFse2lpbACM7JpRk3gQTwPXnVszbEWnrQHWtgCyChmtg/1Q+/18/smlIU/qD8ovOwEwHvMcGVTk2BvK7jv6/6xyUrB9Oa39ZVlEnfh4ujqU5RJM+RI2P76Jwnq4oV62mJCAhPndLSQqIvrGx/HWpSucAWZQKeFo8gNOEySjmhWZZDFGr2skMo5MNbsSgrbO6muHrIYiUUD48QKr/EEqZZ0OVq8Lq+FdbBzuIVkWMDA5Cj8BXCURLq8HYxfPQed2oEgW3xpiOqkZGCRQVato2NLTfkbfEzUazpllBxRSDlI+4RHBkp5bqoupB2r0EwpEDiNsi+fzeFHI5zmbhyIiaABAfRA9r8cDhJM9KV2qb+rn6HdJ6UjgJAElFDUhlARoyerV7uAeiUhqtF8xgHmUW0959yuLi2hpaeXsZAKFKGqA8hMtUEEjSGwpH49G4WkJwN3TgapFjxJFO7BqDdBUScUIiDWBe6Rq8BCbX95HZe+QbTmbWptQqFdwkIlDqVOjyetjwI7sgPMqBfovnoezs50HmJlMAXe/uIWD8CF2giH84A9+jHNvXYcoS+xOQrmyEtlVlw4RXd2AlBd433P4vBAJhpSrrNrWCzJiW7ucRRlobYK+jXKCbcjshWHwemFsbmIXHbXDzoQGyuYj0mKjr5TYZYZNyAhgJmIIDZzLZSZgJreCiK1sQZkuoNMdQPzgoJGXZdJD1ihgDwRQ0ejhbe9AqVqBJeCFxuWABJkFgGwtSu4rpXIjF5hy0DNZziIm60ba/6xWKzuU8L1A+wI5lBw12gTknxibHhG0G+TeBqh/9GddhoGuB5GfqjKKsRQWvrjFzxkRYJva2lAWBCw9m0dFKKO3vZPPF6lplSY97G1NaDs/xarwEuWcUlKfSsvqG7bdJK0I2bXXatASiFMlyy1qGGkRIqKVzABFOVdEZHMH+mqdMxgLqTQODw6QzeXR0dONyfPnYOvtRlWtZMtwGInYWIVBoUIudAA5J6BWllmhRQ49Gq+Ts2TL9GyqaY9UsHqSRWlH1qA8n6D8XwIMiXCsbPSrDMMe0ei/Gu4RSZWUz0eDOHo26Hz/+Z/9KcZGh9DT3cnEMar5BKHAsUDUCx6rwU7OZH5XBeNpCphX5zzHr/vqfObk7OXkoPiks1cjwqkBAtN63Mj8bJBxk+ksNrZ2IFVruHz5Cn7z6WcYHBrBwMAQlKUKk0R1FiPn5Wl0RKQrcOQCKfl5bE+AHvX9RDYgUxJFvaHqLJdhI9eMeA6phVXkI2RHroMq4IR7chA7yTjHVjSZnBzvUdXW8dnPfg59Fbhx+Rq0ThcefvprRPNpnH3zKpPEOC9YZwBIGUlkLzoAnaaxr/NIgdSnVSasN56Ko/9OSCUo85CcAUoy5cMqoFcosDXzBMEnc2i22phcQuri0fFx5OIpRDdD8Ni8aDlzEU+ePuacvua+dizurLM1a2ffIHRGGza3dplMSJbJ4YM9bO9so7W1HX5fM+aez+PM9DTefOs6WzgSKZFWTEW1Aq1CRimbQjQcxNLcLHoHRzE4fRlyXck2q6TOJaCPbCdp+ksKOCLCQqcDadFzZMWtUnHmIxGOybWrUd8Ykc0XGgR/hQK3bt7EwvM5CIUC3nrzTVx/8zr2gyHE4nFs7+wwKf+d99+DxWbDk5kZbG5sMLDY19vDwBhdU8rYfvLlbQjrQVi0enjaW9B/5RJqyhp+8cmvkCnkOLtxcGCQ884tVhvXsYV8Dn67FevzzxFe2YRBq4fJ5YS7uQnxfJbnSNMXz7MtNc2QSuUijAo1qoUSrCYrEokU9vYjaGrvhNPrw95BtAGwHfXURAqLRSLQU29WzOH5wy+AUg5egxV2aCFEkjApdTAYTSgZNPCM9DNhqmVsiOu4TLYRdaBTaDDoacbcnQcYn5zEhfdvoKip8wxCU6qiEoxyT0WEN11XE9eLapWGszQj4TCcViISlvh9CBQMRfbh8fk499ZmtkISacYnA3mqiSsM2G3t7sDX3ILm9naeR2zu7ODW/fsw2m3QGI2YPHcWelI5SmXc/PiXkCUJN268habmFt4vCHAkBzeaLxA4/quf/5ytUvt7e7C+voqevl74mpvY/pyEBwR6kaMOzdSIzEICD6vNjlQ6zXmInR0dcJstkLIFPH7wAMFgCFNT04hEIwyOXn7vXRYGEPlRbTTwHIDWYs7mzBSgrdVZrbwy+5QdcLZ3dxGJJ2B0OJnwTraqN966BhMJMchu06hDQRaRyyewtroIotyQm9jQwDAyaQFSRYGHM89QrtTg9TUjm8/jjWtXsbm9hY7OdnS2t6FG8yLaW81GVMrlBoHqiNB2UsH47wMwngRyuFQ+EiCdBLxO4hEy7YEsknnpgHj8u1Tn0c8oIu7lek7E9oZC8K8nEDqy+j5FgXf8Ol9XtjXwlZMKxtNAvtOwh5cKxgZV8CRu8Tpw7NXz802g3Mnf/W3WpCfBza/OF9fav92m8+sKwyOl9Wkf+LfU2SeP9+Tee3JPPkk6+ma86utCr5OH00BQTv86DUR++fmOrNBfyRulcxsOh7lHaG1t/SoHlHuWvwHC2Hi/vz7ASPF4J29bxf/03/7nX8tgtJo0RxmM3czKYfuAcgnbmxtskUoPfJUyGCnonZorkEWqEfMLC2hvb2NgkeSzxwCjlhRJpwCMjYvXOMGngVmnn/rXA4yngXinAYzHjdxJIPB1F/p3UTD+NrntyYfmtz2wpz5gRwd32gL1NwEYX3tXv8bruHHMDT9eUivScRwDjKRGJLYOSfJJWUaBx0+fPuXvUSZjqVrF/sEBe7ITeEgbIQUGG/SNDETyGqcvejCIcUDAJBX+tPlThU/2L6RiPCZRqFQaiGUJFamKW7fvcmN97c0bbCVA1jOPnsxAY9TB6XfB3xzggQzbZEiN4lVHDCqyV6EbT02sdAExKsTXdlALR+EzmiBWJSRkCVPf+QDwu1ExUN5Kje1z6rE0M6m1RjPuPZrB8NQkZp4/w5nzZxkspMZFizosFFKeSqGUSXGBRKCEpqxAbG8PKqMa5XQSpUQcDrOVM/JaR4awe3iAdCaDM32DyOzssvWYZ3wYxo4Wbh5ia5uI7uyxBZR/oBtVrw1iSYBOrEPYi0GvUqOgoQJNgeL2DvL7Eej1RkgWPZrGh+Ds7URoeQVbs4twavTceFKDSM+m3mLF2Hsfoq7R8aCUmwwaiOYFRHZ22E6HAswNJjMsdhdWlpfxq88/hU6q4f233oa3qwWHxTTahvuZeUTD8+RemNmDNLhVFAUGBPderCHgDmA3kmRrBSqkmv0+SBUaADrhcjkR2gtCT0UOZRCS/YZOi6buDngnBlh9Vlzexu7cC2SzOXSdHYN3qAc1vRaSrMD6w6eYfTILf0c7xt++wtZJC89m0dTVgd6hAZTzRRigZOCkqlXi9sP7SIYj+P0Pvoud58soCkXOnp379DMglYNaBjwd7ei6dB41h4mHCMQMVZRl6GjCR3Y9ZNtmM6JSJ8vYLBZeLOE7H3yIUnAf4fklPJ95CJvHAYfbidX5RYipNKx6E+fpTUyfwdLTebY4ovNNuUBkG6tXqlndSTk6glzFDlmF9HWjc2oc8VIOgk4Bs90Cp1qP9Po2UBBQFUqsNCxE47DqjKxqcXW3o/3aRaRUEqwmG3SFOg/Knz9+gHBwu3HPqtQYPjMNR0cH6loNM0XJ8/8wFGQV8PDgENtFLcw85EHDGOVxUK6nVg9BqCASOmDV0tazedRyObRxTq8ZFr8HvjPD8FDzTrZKWg1EyoaigPLQAZ7duguFWYepNy/DbreilC/ASPtEQUQmksCDuafQ2SyYGp7gbEwCckkhoigJePbL3yAbjWHy0nk4PC6sP5tDPHQItcYAf1cvDzNkuxkqlw11NVkl1aClOSUpUHUqaEsSUgsbCN6eQT2Tg6xXon1qBHW6V2UVjKUaIksbMJr1UNh1kGoCTC47bIMTqNA6QANVYlATMGqzoiLkoXbbOEOIVEnJjSA27jyGrUS5FWXUbXoMfOdtbh4e/PIzBFrb0X1uGlWvHRWVGnd+/QXyeQEtre08lCJVN6kJS4UibJTvqFHC5fciVczgxeISJoZH0aI34af/+t/w8PzMtcuomLXYSBwgHAkju7OH//RHP0aFwGarHYnoIWSNEmMXz6NYFrHy4gVyuTzOnz3PqqfSi3Wsz81BbTExYJcpCxg6dxYun7fBHqRsparELgVzc89x5e13IeoMbHtFVjHUpNAQmAZMNAySaAKra+TFxZ4u81BM3epFKJrA9t4BHty/j++99Raq8QSa25vQPdLHA7+t2TlI6Tx6psahdln4nlHQMLBWQSqRxJNHT6BR6fD2+x80BkY0jOSAIMoEBg+G9VAykWH25h24XS7MbK5AUCvx9kcfoq2tGRatFunVNYSXVuHUGVEsSzCQ6n18BLLTjKJKZmBRX61BlRegKpax8nQWB3sh+JoD2IkeoKmjDVMXLkBJQAfVMGSDKRRYhZZY20XxIMGKDqFaRa5cQjqVxtsffgBbXxskbcNSSStWkNwM4smXd+G2OdlqVuOwY/zKJQbF6RkiOzBSYxznXSkzOQjPV5E4PITstKJpZAgGuv/yBazfe4hS+BBdXj9CoTBKahVG3rwOS0sTgrtbWNvbQaSYYXVzk8mB0OwidCUZalmBqf5hxPf2sbC0BH2TC6MfXEcg4EMmGEImX4DO7YZ7oAewmVCWRBgUChT2D3G4toViQYC7sxPWjjboHHaszi9BL1ZR2D6ApkSkjhLURj0GL5/jvB6JCBkqYvgSWcSAYiqLxwuz8LcGMOjyYPXefYipJPQOM4LJGLrGx9A3MtaQbRWLDVBfErFzZwbi1j5EFRBXSNiKRxtArUxKDB2uf+cjeEf68T/88f+KH3zvb6HX1wZNsQRV5hDbd26jFEmw3ZdeoaSEO7ZtK+gU0HldyJZF3PryNkZ6h2BW6dDq9bM9dCFbgMpshLHVBz+tMUWBM5MJmMsTk9luRsvEKDwdnWzZSrUOWQ5rzSYmKTEwLMkMMpHNHAF+pNwxkjWlLGH1xQrqSi2GxqZwn/YNhw1Dg/082FWXq8geRGA26HkNV1sMbCWvtRphtLsgEPFBqYCUyWDmF59gb/kFk5i8Njs6mluROIxBUAIDVy6hY3gYwbUVHDyf5WF+U28/WoYGsbOzi5Wb99HrcMOqU8PS6oPSrEdoI4hyUUJzey+qFgsWdzaRTSXYAszltOMwnUCWXBvINlSrhdlmx0B3D2xQwq1UQdjdR2plB5b+dhjO9UM0aWDS6DmvtHyQZstErcsMZcCF/d0gHn92C12eZs4jsra2co5tThIZcFLUqjBIEqyk7FtZQXQvDDPlwo6OMKP67i8/gTKRZceDUHiP1UR0j9C/LwlFBOxOvDEywWqJyME+r4udZ0ah6GlDViyiJJSxs7WLcHAfYr6EUo6yvywoVyUkCzk09XTA3uRFUZYg7wShCkeYNECZR5WSgIDBhia3F62XJjFC8QDZMsoFEVq9kbOA6wYt4okIkokoOt1ubH9+C/JeBCalEs6OJuwIGcg6LfQmGyoFGX3jUzC3NkM0KCCpKfsSIECxYZXYMHQhUgjRDtgyValicJBUabVMFnlSIDgsMHs9bEsY2w0hFAqi5+I52LxOVoWIBRGR9U04W5phbwo0cg2PLVK/yr2ps90vgXHkKiFTnXc07OUxd62R2VdX1KBUk2WcDKVYhqZQQvjBLAM29WqNc5ZKOjUeLT5HMBrF4OAQWi1OlA/jrKIZv3EF8FshW3VMHOOIMYmAPy2X8kTKkXQkfBJgraqgTJew9+g5wotrMNSUsNptEOpVLAQ3Ecwn4evvxvd+/CO28yzEEvzMkU1fzaBBgYgbrCym2XkZBo2OAUaOJKDM63odZXXD6pLY4RrKnmdCEUGt1FrQHgTOXU/nMgiGQpy3R2Cd3WJhIhsBSQMDA3C73fx3+jekWKRhFKkbCSyk3uqbMhiPe7bjARhlOpIlF/VlqVQa/f0DTH4h8ib9DgGfRMjjwbdYRnhvDx1EIhOKsNtsEOQS5xGbKnWkX2xh6xHZn6Whd1oxcv0yDG0+lIi4o1JCJSsYYKSeIK+swKHWQd45xM7NGba9JUWut9WPbE3EXnyf37vD54eyICK5F0FZpYKrrxt7Yp7JF/6Wdtz+4jb2d8NMQP3+3/0DnHvvBoN/dB50ZGtJCjk5g82FZey8WOWhuLWthecdgiDg0aefwywBPpMVYkFAKp+Bu6UZKr0RB4kUhi+cg62tlQfNVYMBVepP1Rru+yizjpRftO4yWEf9Jp1/kA11FWqFAnoCrPIClr+8h1oyBwMBGESkVdbYmaF3egpqcm1xOlAl1R3Z/zEQA1Q5zoNUrmrUKzLqogQTKcmIWCDkWDlGdb3RRASURlYaDyzJyvEYPuEZzUn3omNFY+O7DO6TNa9GDRXZq+eLkJNpJNa3cLi+xbn3dByRZJIz5alPbesfYDB679k8Ijt7DOyYPU70XpqG7DAyuUCSaxyX0LCfo1qO1ItkAV5j8muQYg8slga5uC7DYrdh/tlzHAYP2PaX+vR7n32Otbl5BpUIZKf6xNnVBmOzD5uHB2jp6sTI0DBURB7I5bFw+wEyoUPYdSaeF/RNTcAzOYSCugaB3BIIhK3WGPAnYKyiofukYVlMLgBsvU6k5yo5A5wY6J3AoQggIceOY3s7AlZIjfSv/vn/gd6eboxSnnRN4tKC3StoTSDHI5Xmb6xgPI1o/rrB5G8DGI+H318b/h45gjVuGiUDTmSbKEk1zBDxKl9AMBTGH/7D/whraxuIRKO4ePESWt0eBhCJwJsTBJAVOxGwjVodaiJFZ9Q5+49qeLIrJbttfkbkGjSkYq0pUAwdYGPmKZOZopkUSnol3vjet5FhBZ0Rfpubz1uqkMJnH3+M+M4efvR7P2YlIBGpysoaDB47K37puSdkidyaaM+h41JSjhzA14AgY7JgJ5vOhhFaY9h8EmjnvYrAZlSpHUctn8cykRVDYVh5P6w33KLEMqL7ERgUGs6lbB4aQ7yQh1gVoTfrsLa+yjlxTYE2OFw+PFtYQqyYh2TSoOfMMHK0xgUP0ORp4YgBQqWHR4ZZ2UdZdzQfVcpV5JJRmHRqaOs1SMU8DlMZaDzNMFltHB9A7laZeAxCIc8Z2STEIGUeZYtSvnBdTbm6EmdYU3RMvihAbzZDqaE0bcr+oyBcJecpKut1fPLxx9hYW8PbN95EIpngvoQygH3+ALw+LwON5PQVDoVw48ab8LpcDOCwu1y1yoTd8LMlWPVG+Hs6YWnyoiRV8Be/+EuUK0Q7ULBynC4Vzdzoc9M+c/n8NBxmE+7+5gvksjmcv3QJ5XoN9qYmJrCH9kPwtvh5VkEXjwlPVSIFKLC6scHWmO3dvVDRLKFSQb4g8PsQaYCsOIkMYjWaMPPwHrbX59BmNcOVk9GptrItPPV9nsEemEd6ULQbsL61jvbeHrYorZQkbO/tQWu1wqY34jAY5jzQQHsLZHWDoEF1DmU609yS9jeKouC6hvozFaml6RxpyOSbv0fAaqlSwePZpwju7mJsaIQtSc16I0SyzFWp0NbewT8fHhvDKEUH2Wz45NNPISkUrGBcXVuDv7kZw6NjTHSdf3if35uc3vyBAKv4KEaKbE9zqTS7dbS3tNDDAKvFgrIowGazwGizIEl5tdSDEqFIqYTBZEI2m8ejx4/ZYYLuq0gkivGxUVycmuZs0PWVFUQOIujq6cXhQYRJPaOT40e5wQpWMpJSlvZDLeXUixXIJRGRzXUsPnkMj9OBppZW/PrLm0iLZY5cOXf5IpMyegd6kIxEoNSZIcp1lMt55HJJLC4+473qzMQ0fM2dyCXzeDTzjNJv0NTcyhatZ85PIZE9hE6nxvDgIIOLRM0k5w6JXJ6O7T+Pc3aPMgz/fQDG4/n+8fp7GrBzEkCiGTXNsI+JIifBPqrH6PvHAOPxz2ifa2QwvnQl+O14B02uXzoWnJzZn3zP49c5JqodJYJ+hamcRnL5+vy/QbgiFePJz/mqgOo0zOAkHvHqz1/92fFxsI31axSRJ/fGk/sc9zmvARjpnnhJ2jnGkxp/Mjbxmq9vOoaTe/HxeT0JRL967b52rKe83+ve6zSA8eT1PPlSL4+pgcGcdq3o3NI9SBEMnZ2dvH8Q0fBYpPVNuM9pP/sPBjD+z//df1GfnVvgYd1/+Uf/GBajBolYhDMDGEenolkSOYORLFLJPqIBMFLzdwwwGvB8foH9kzWkyjiydCEWC3mUHwOMXB4cgdHH4OLJh7rx869Lnk+eTD65JyxST94Mr16Q47+ffP1XF5ST73fyoTgJ9B2//+sYCK/eQK/+2+N/f9qN9rqH9NXvnwZSvlqU/nUfpm9aIF59rWNw8es3NwWJN252YvrSwktLaSabweLiEgLNLWwFUCpXuJFmxqZaw8CixWzhYGHa3OirkC/gl3/1V/j2hx+yxS4BdTSAoyKIm4KjzYQZJPQaFQIY77H9SkdnNzQKJUq5LB7MPIDGRNlhAXT390Cr0zADk4pXCqjnHEg6SBoUKBQIRxMoZ3IQw/uoRmMY7+mFyWFFRpZgbG1C1WxgZYxRpWE7oMW792G1e2D1d3KmGg2Wd/aCOHvuLHR6bSNrkZpWUUBodRWh9TWYqdkvCLDpLZzvp7DpkQxuYWfhOZptbsgVCUYqSCjpmgAAIABJREFU+h02ZhTFgkHYJKDD5YVlqB+CVsm+76t3HyKxuw+FWoXuqVG037jIRY2cKmD7/lMYFGp0XT4HpVGL9OYmXsw/5zy6tCBAaTLgwo1rbDmTzqRhMuiRP4xhe34Zbr0Jfo8P6WoN5uZmzlrR63UwOuzIB/fw4OZtGLUGLu7burpg9fvxv/9f/4IHTWd7BmAjhrPZwMCXv6eds8j8Lc3YXFmFnjYGQYSO7MuKAmSxjKELFxHN5GFxexCLRrG6sIhMOom3btzgnJBCJsNM1VQixgsk+fEH2lth7mthVu7SJ3eQDR0yUKzv8GPkrSusyJCzAg7m11DKFmByO7EvF2G0mmFWaRA6CKOzuxs+iwOF/SgzJjVWM3YjYXz669/gJ//oP8Py83lEsimMT45DCO4itr7N6uyu0VH4RodB5pUajxMCZdZABT1onavxoIIG5kqFGrHwITa3N/He229j/otbUAolmIx6PF2a4yKb7M2qqTxb0JItynsffYTtF2vY3dmFwaBHR0c7tjY3WF1FAyEaVgX39yEpFWjq7YHZ54GjNQBdkwM2tx1qoYrE2iYsZFmi1bD9U7Vc5dyhxcfPmE3YffUSygYF1JQNVqKHtYJYcAdLj+6z8tju86F7YgLOjq4Ga5TuX7LC3N7CnS+/wPjQMMbHJ7AzP4cc5wsYWS1LSp7d0D5nsIV3Qlh89ARNNjvGe3vY4qRElPc2D/rPTqI50Mw2lKSOopxEKZnD+p2HqJu06JgahsVpZ5BEY1Chkshjd2YORRpy6nTQq3XoHB+F3mtD1aiAXBIQv/cMmqIIp98LGPSoqJTIJpKA2QprSxv0bjcqZN1MLHwa4JCVEAFVihpb1NRSBUgHCew+fc7rhjPg5ozT3WAYarEORZmG9SpMX78Erc+G7MY69tbWoLY5kczmyG8JTqOF1SQENCaFHHyj/fAO9yJVzOJwfRO6vIQWsxtlAoPIduX8OORSBcFbT2F1eeA5M4EKAVpSFRvPV1CSqtiJHOAwnoDb58V6cAMGjRat3gD0WjV++KPfQyGfxcf/9qcwVGQos0VIBQGejmZ0nx9H68QQoqksvvzNF6zWeev6NQaIqbCviiL35ToCrWQZYqkEqSrDSBaZ8Qzij+YQDYVQM+pQtxpg9LvRMTIIg9PeUBaotVBVJKwtr2BnbRODI2PoHB5FkZph2q41NHxVs2KNmllRQ4NgFQ+AqnsJmOw2iHYjMsksioUK/tW/+df40Xe/gza3h0zmoDZpoTHqISZTnNlF2SukVFHlK8hHDiBIRWgtRpRp6TboOUuGrJ+S8RQfj81k4ibEYrWie6CfrYxezDxGc0sL5sO7eLCyCFdzAO2BAN49ex7Z1U1sP33ODXWhUoWluRm9ly+hYtWjZFSx6pRyTg00paMGP5Hgxo6GMdligf8khSedS84nU9OvVfl6rH/+AOXDDILxCJr7ejB29TK29/cQy2fQf+U8vE0BVHIFzgHU1GSI0TRn1IjE/lfWYfZ7OX+OlLCkNKLBY5nqLLIwy+Sw9pcfIxWJQqE3su0YgTmUK6ZTKBFcmEdif79hZUSKZI0OnSNjMFDd1OJDMhVB8PAA0eAe4us70FTqMKo1aPcGUEznkEynUHeYMPbtN9E2NoCKVGZbXLXBDJnVdpS1qYCi3Mi0UVYqqJA62OZAUZR4n3o2N4s2hxc2pZ4HLJTZRepxi8/Ng1RZR7ZbZM8lw64xQU4W8HxpHhabCb12B7TlMisKdUSUKQlMftE4PSiGIsjs7x8NZIpIh2NQZiUUFXXY+ztQNWrx8Olj1KQaE2Lcbc3onp7A3Ucz6O7oxJmeIagrMlSZOJbv30UhluLnl3JniMUfy2agddqQlyVYHE48fPCI19KAy4eutg4G/smWNE/WzA4jxqankDw4RHR+DT6DlS2uXF0d6L5+mYkBweUXyMeiMHidbI9Mygyqk+SMgPVnC4BY4Xu+UBUxMj3BFthCOoPt3X1ky1VkKgI6+7rhdbtgpGyi8CGWPr0Nv84INQGOJh1ipSxs7X50jo4BWiMzZeVSERt3HyC2s8OKR9p3VVKd6w815TMMD6BzbAwvHj1Gbm2Z7TP1Hj+aRkexuLrasFUmWy5ZgMZpgGzSIR8vQCnrodJZEa1KeHEQREUswu92wumwYT8RQ0Wjgrm5CW99+G22yreRLXZRQDkUxvxnt2CrAAWbFt4bZ+Dsaef9eu/TR5CIiW42o/WNKWg6A0gUc4htBNFscsLR0oa62YQ8MaopP02rbgw5JQmVYBBrM4+RihxCozdg/NIlmLu6cPNnP0V1fx9+rZn3aKlex3Y6iV0xh7RU5jXvbN8whju72VUhU8gjIQmQ7BbYmps4j5qUApVqDXPP5nH50mUYdAZsbm5i5sljvP+dD1GqSShWRBjSOYg7IZABWG9fL8RUBvXDFHRUK12cgMXvYkVoPpNjAKTvwjSUZiNS8RSe3LmLTo8H9WQSukoZPo8H6XgUFpcTolKJw1wBhZoSg2cvcL6poKM6ow6LrIaKLM1pJkA2jzoVJL0KglLm4WydrK+hQSWextajWWRDYagdJgxfOgtrSzPK+Ryv6RqXlQe59AxkNvcw+/lt9Pb0or2/F3vBXbgcDggFgQcdVCeQhXNTbxdqpNQnQoeGBqxqVl/Q5lKltZ72GLI+rNagKAgMcBIYStZ6B7E458t6OzshlCu4eecO2/yfnZxCm8kOQ7EMs0qFjpE+lJ0GKP12mL0uVEu0rhLRUAeDwcyEq0K9DJ1RDzOB1BUZ2VAE688XUS9XmZy2trPFYHDbQB8GpyfQ0deDGqlFJNawcd3Ow3NyWNRpGbBhVRf1B0eDbgIUiSkvk2UZ5RvSoJqAKDrnNGiinPCjSIyd3R0sLy/D7fXw/kcD+f6+XlaqUb1E4OFxH0igEuVpsY0ZOX7IMpNxqUc67keZoGswNJj7BBjSoODoTxockOVqJBJhm7Knjx6jpamFM6KotSGQjAAEykmk1yHF5F4oxINbAhctFhMq5SIMGiV0+TKSc8vYe7bMriNkZT307jWY2v0Q9WoUK2UU0nn4bG52qMnrGwCrQZCQ295DNrgPtVRFa3c7RKmE6F4QNbGEFpcHRFOMb+0y2G1wu/FoewWegV70Tkzgyb1HWH6+xIPzH/+j/wRNowNs+ZvL5WBSqpksWasR0SyGbCyJ9tY2JmmQOYBYFhFaWUcllkY+Gucaw+51wxZo1AR7h4cMUlmaA6gwEE7ANymcFFyj0Be5K1DWI9UtpBwmoIQjGeh7ZD1cEmGGEtHldZQOYsgcRHkv7Bzqh6+nHSqbhTP/WPFM6ml67mjOQdbjbKULqEjZT7UuKXOVDfKtRJbF2kZ+Dl0nun/of2wpT+oJtvY80mgdWUA2FGonAEa2/GxYfyoUdcjlMswKFeKbW3hxfwZSPM3W2ZRpFstk0NbdCbPDjqHJSdgp9kCWufYL7oVYqdLW182Z0NBrKYaZB9PU17MhXU3m1yJwSUgkce/Tz6BmPpeSLVJHzp1FZDeIdDSNkakp7Ef28Kd/8v/Ab7OjP9DKriQOvw9wWqB027C5H2aVDvUUqJSwtbCAndlFaIoSHIbGOVU6LJj6/gesYC7pGtacZI2soT2wJqNM+cMKUtQqGAxmFSoBU7L81eyIexhFo5ehLyVBBKTqpGfoaJ6Qy2Xwb//0T/H+e2/D43byQJvUN2SVSjUzDZPJ8PnkHOnkXOTVudXLOdG/O0g+ObA97fVOzoZenescDzBftaSjmUiD7E0zEVJgywwspTN53LpzDxNTZ7C8ssaqs2gszlaZFy5ehJssxQnEIcIlkdoIuDtS2RIJm7LLaQ0jlyfq11RaLbv6KEolzkgkAiuRVpKHhzBZzFyXVzVqtPd2IxqNQ2cww2l1IB2LQmXSYn3pBVZnn2OgowuB7l4kDg/QNjEKvdvG2dxmlwMlUWzEWBCYSP4MpOClv9OgmE5nlfo2HZOzaIDYANkb/9H/J1IsZdHScZJj0OHKKp7fug2TTJnFMpqI4O4PwFitY3//AFotkfaAlZ0QqzPFioCqXGFVnllngp3sl3Um7McSyNUl1BwGTLx9ESVNHffvP4JZZ0Vv/yDiyTTvga3tnWxB2tvTg/1gEAe7OzBRPUTnrl5DThQh6g0wWiy49sZl6NVq3L99C4nYIew2Kyvkps+dRXtvH0qCgFwhj7nZWTiMejgtFswvvcDQ6Cj6hoah1OgYaKe1jggDS/PP8flnnyFJub9+P7x+H9548xoCTU285iTTaVgsVpRKIivqXQ47Pys6usepJ1apeH9Wlqq8t6lIhUZWwbKE2bk5tlimPFOzwYhCLsf3C9lvkqr07PQkfD4vZmceIx6Lw+vxYfHFMkbGx9mp48Hjh3jjymUMDw9xrie5W5EQQYQKj588ZbtReua1RhPsbrLNTDEwQPse5UPqdFoMDQ5ie30Voa1laFIZDEgG9GptUIsSygYlSi49XGeG4O7uQCoWg91khcPhYWvbrFCEocnHezwRKmgWQPcaEW9IYcvDi0a8Ld8HBJzSZ9PWKXqAIkIJ3KIc5oYVM9mHEMg4N/cM21ubGOrtRyQU5ugBp93a6AfVKhSKRc6hpD6kf2wcz5/NIRyL4q33v4VHD2cQDO3hu9//AdQg2+nGjJ3WdDq34f0DfPb5l7CYzRCLRV7nvv/RRzBTDAAdA4GglTI7hDKpVqvlfFnOqaXevlLBw4ePWIRBGaFiucwOLG0tzVw/E9GlWpZgsTsg5HI84yJgkj47rQf0H60jNGfNZtJMeKeeMrqzw05KRp0GIxNT+NknnyCSzUFBc6u+HgiFHLraWlDI0vzOjEKJVHtlaPWNyBE6WJPRAo3aSMZuiB4meGY2PjbGe+DweD+eLDyA3qDB2OgIO7+R8xk5vDRsxBsil6/U2o1qic/dyTXzeL08bb79KnB2Eg/4pjn98ZrNewLtUUdz7+P3or8nEgmu4QKBwFcOFZytzVvIESPwa4P1xud53VfttaDa12PlTuITDeX+y/NxGqZxEshr/DYHbX9Vnx6/3msP7OgHvyt+cFIE9Tq85tV99et75LGorHG/N7Cko32dlXlHKv6jnzWO/5vdQE4DQI+P7VWg89g1gL7/6md5eV+8tFI/eezfBCSfvLyvHs/Jvf74PV/eK42a5CWw+tKOlu5BqqHJKeWYsMhr1xG4/SqG9epzc/LanwQYX71nTsPovjoXryoY/5f//if1x7PPuZn6r/+rn8BiVCOViHI4LDG9SMVIG1FwZxs+jwt6HYFEIiuzCASiopgsUheXltiPnFgxXx3QV9kCx2y8k7LQV4IqaXB1ysNx/BA3XvOlgvHVG+L4A54G+J28GCdv5uOb5jRA8es3+cuLeFxYvloUnrzZTntIv+li/raH9XUA4/GxvE7J+Lpz8brP9voFr4Gcf634PVpkadHVaLQMKgjErNdouPmdffYM73zwbXibW5DjIsfCjXIkcgiT0cRNDtkMCEKJH4r79+/jg299CzqyJKLsFk1DSUcDDLrP6DNWaBhstSOVyeKzz77EuQsXodZoEdzaRjoaw/bOFvrGhmByWuHwOBFo8kNHxbRY4WKVmosGO1OJQqmM1fUQSsS0PaD8tgouTo7DG/ByqHiJQCOdjr3ULXUlhGgMs/fvIiMp4Bu/AIPBiLW1VVjtVkxMjkMUBR5se512mDVqJMJhHGxuggwixVyew+UvX38DMCqRiu7h0RefwyorYVLpYbY50HXpAg4SUVYb1WIpKFMFKF1OHAh5zk4Q4kkGGMkCZfDcBNovn4WUz+FgaR3ptR3Omuy+eIbZ9CLlCgh5tmQoJrKct9UzMQFY9SioqtDazRCTacx9/Dk6rS40OT24tzAHZ1OAh0A2mxXtfb3sJx9ZWUFwc5eLlc6+fsyvreHp/Dx+//f/Dmx6M9vhidE4F1wwamD0O9E5OYKV9VWoqzXI6Tx01To3MRabFV3XrgA+FxdsiUgEt7+8iZ2NTUxNTmBsbBxmg4HzcIjhQUUeNZUassWx6VFTq7H/7AU0EsESQE5bR9eZcWbUm+pqyMk8IErQOu3YiYRw8/MvgILIRTcpIZM7YdgUWrjNVmbj00B/5tEj/NFPftLIQagUkBZy6LRaIOULkCtV2D1+zkaAxwnJpIdAi3UNUNcbjFoKL6cdTS0BwZUNpLJpXL54AY8/+5xVrFPnziBfE5EWCmgOtOLxzz/B/uoWbHYHzl+9hpbeAYQPwlhanMfIxBgODvexvrqKESrK1RrkcgW2LKKg7ubuLmjo3gRZqNQZqHt2/yGTPUamJ9lutC7XUTxMYGN+GU6XG63DAyhpFVATO19SQFmmQRtl3PwGYrWCwfPnYGltZfWHdBSqRM1dZC+E+WfPUCmJ+PCDb+HJ3VvIxKJsbeR2emB3eXBr5glaurvRNzCIf/nP/jnOjozi6tQUSkIBolJGSi3B0RRAd1sHs+KIG6Ipy6jlRWzee4SsWEDnxBATCRZn59BxfhjNOju27zzlwrckllEuS8yqN/e3QjYpcBgMInrrCUw5EYpKFSaXA83v3miwYTUqVPQGVjJSfUrWnmTfQapmURa5WDURM7JQglZWQMikIJaKnIknixKKe3GoK0qUxQpqTjPc3c2oyWWkZhcQfjrPQy5oNWwHo63WOevPABWKUhmm3ja4zo1iaXMJc0+e4Hz/KNwKA+c8kh1R05kRxCNx5FaCHI4eOHsG6pYAYvsHSIcpZ9MMlduBqFjE0uYKgvvbOEcZaYKEar6ID955By8WF3Hz40/Q7fUjuR1iu9jzb76BilkNrdeJXKqM/VAM7s5mdJ8ZRala4oaHeydJZlUGDdro2aOmnJ6t/GYQ65/d4WYuSYNHvwtTb12FxmVjSzK6x8lWOB9L4tEXtxHd3oPVasMP/vDvN5RolMkJGpLqoEgWoDObUNKRihFIx+LYm1uBnywbHCbk0gX09Qzi//yT/xvnJidxdfIMZzNIlK1k0bPFG4XQ18oS2yfmnq5iZ3YO5VoJjmYfOqfGoPW6eLDHwPbWLlafzMOhNSCTSsHu92D0ynkeetTzRWhJIS7ksJWI4iAZx/7mFiZbOnC+ewDRJWJyHsDX1QVXVw8MPj8qKkDUKRp7Rb0OHQ1aqmW2PlOQbTfZqhHJhfBnufF7tE6VVcQckKErVrD4yy9RiWWxEQ2jfXIEFz94BzWdBnOrL7C8H8SNS1fQbnVBrBWhdRihEquQ8yIUlJ2iUaNEqvIjFZK+RtmPRRgsFtR0SojxGBY+/hWSoQMY1Ea47WSHmoc74MXw9ARCu5s4CIfQ3dWFZDSJfDIPg9YERb4EfYsfGWUZnWNDfNwbC0sIbm5xs02Ei0IyzSx3ndeOzjemMXnjMttKSUQOkWpQVZWceaYtS8hEIyiUCrD6nLB6PajytIqs8jV4Ov8MHd4ALEotDhMHMLW4YfQ62MJKWyar0BrqFiNb8NXy5f+PtvcMsvvM8vOem3Puvp1zRDfQQANEaDCB5DDM7ITdsaSVVlpZtlQueb1b1trf7ZI/6INVLldZVS6XS6UqebWj2dXuSiSHM8wBBEDk3DnnfHOOrnNuN9kEQc7sWgarBz2N2zf8w/uec34JTxYWJie5+flntLrcdNXX0dIUJra/p/bqHreflr5h4jMLbM3MYrWbiZfSWFw+uk9doOiw4wh5MLttbGyu6/DEGQywv7fL5s6W7tHGQpGx4VPUuTzUd7UTX17g5o2b2K1WTpw6iSdYR1bAoSosT8/i9Pr0XNydnGRtZ1eZ4EP9x+hsblGWfLySpqWzTYffqcVNGv1hHfqLQqduuL+mwvvlu7SVIW+HwPkTdJ4f1fwcWyTH1Gc3ye7FdOCcMVd4/o2XcQZ8OtjOVcwsR2IY/A7C7S1qb2LN5Ckvb7H40TWQXGCTharVSNpepWX0GL6WVs2jiUR2aWyuxx0KsX7vNql0gnBDI7trWyzNLGIPhRh59VXCPX0kt7aZu35Nh3Jtff0s7+4gdoq93hDTt27KMoe3tZ6Kx8HK0joOs5tEIse9xSUyNhO9Xe2cPjEsBRrzq8vs57MMnTvHsVOjmIRskC9iSGUp7+xy6513lXGecproeOUc4WO9ukc9/vP3cWRKalHs6GkhE3LQNDKotlSWoiSRmdQ2TGox2atsRiPWXJ6SNFKLC6w8fER2P6bgx/GLF7F3d/HRf/gZpvgO4aoNn1Fsjw0k3XaiITcfTz4kY4B6p5fh1k6G2rp5eO++MsB7jg8zMDpKxeNWq6j5jXUeTk7xwx/9WJUUwv5/5513uHDhAnXhOiX0+M1mbKIaK5cINjUSn1sgLRb0xTLBU/1s728ydfOO5veJinD00hi+5lY2p1e499k1rFkZrBYYPnEMt9vF8sMJnJiJ5fNYmhpoP3cOR32DDtzwO7C4ndjzVfKbUbYm50inkrQM9uIebCdlKGGQmjmVw1Uxk17a0BxoAfrSNgMjrz5P84lh7eXKVlMtq1FqmUiS7fsTVLeidHV3q8Xtnc8v09PRQVJcJtQas4zB4+T09y5BU1iBHlGOq2uVDPllnTSbFLDwGyxYUkUid8fZnVvUlq1zdARrW5Paczu8Ac1U3Fzb4s9//u91sN/hCWCMxDHkcnj8bjK2Kuagm47+forpPLurW3hcftq7etiKR9lMRug9PkRHdxd70Qhbuzua4y5ERXFTERXO6dOn6enpwyogqljPlQtUqiUl0MmAXfoAGcjJ42U4J/1Fzfa1Zs2nAs6quDk6NZtXbcuMRiV+1PoIg9oYLy4sqA1qe0cHPT09JATAzec0B16Oy5PDgO8aKsl7EIBKBwwycJTXETXLwQBefld6KFEwTk1NqV1dNpmmPlhHQ1OTXpPi2iF7laiQBBST9xCPx4js7xHwSXZzA+VkDFs2Q2F1m+jkPNnlLXXRKJiq+Ae78Q90UAoHmZ2YYOrxJKePjdDRN0jG66ZgEqBOsrNLlFIZVaWIulvA7kosxuqjcWIbG7Q0NBJyu4ksb6jNYcZtofH0CEWLhVufX+Pxg3G9fv7r//6PcLQ1kKkUNA9eBr8CNJSEzCLqSc2WFDChogpmOUaSoSoAugCQ0i96m8KYPW4q+YJmktmCPio2KxkhvpqF+CkgWQ1klCcTG2EB6+Vvo4AQopUwonanBlG35Gv5lJr5bjATWVomkUkqgdJa51W7a4vZpnWUAL6ivBP1kcXhUCBHbiuLsaZ8KWbyavss57JYLlIV5Z6OMuTFayCPKhlrI9SDbLlabSH9r1yNQtKpzSKldz1UrAnIbVAFpah8spvbTF75gsTaBk11DSxv77AVjXD+wgXi6TQDJ0fUklKAVcnhFiWORtmYLThMVgVy8lVRrRk0N1ieW9RNop4X4svy+CR3rlwln0oraVI+e+dgHw6bTWsMIWXcvX+H8UcPefmFF+gIN1LIF+gbOUHF61I1ciKXxWKxaYZdOrLN/Sufk17fwW+waz0usRbb2SQv/72fUvQ5yNvMlBVENKqdvRCMEecQje+Q/xUL14OJYk3PXQOdhDxwBGDMZ/Iay6JzFP2qKCgjDkCvv/aKAqlqZUcJif9Ru1RRqsgrPCWb6ruHrzW7uqNzoqcBjN/2HF+bsRxE+xw+39EZl1mcmARYVecpcX/Ok8kVeDwxpffVSy+/yoNHj/ji+k38wRBjFy/q+lSuFr58f0KckP/kvtAv+cQH655m36oVtoB8ZXWIMiYyfPLWL1ThefzsqNZ1sifpmpYV4uoaZoNFXU/u3L5NV3cn9YEg1z76jGQkptaNRqeDC6+9TNPxASVRSQ8uBLmSuETJB6mK+t2o4I4AnlJXy4og2erFvHT9tfP7JcBoMOiaJNmxllwBr9lGbmmZ/ZUlnJJtG4mo/bbEJTQ3tqg6cGJ5Sa91iaZwOG2097QTaggxOzfL7s4ewwPH8XmDTM/OkaOiDk2DZ4+TNRR4PDWj1vera1saK9Le3Ucinae5tYO6urCSy2Qdqvf5WJqdYXl+nuGTIxTsFoJ1Ibo6OtQ96s6N63qPyTUsDk7nzp5TYqkoznd3d7n+xVV8DjsN9XUaDTEwNEx3/wAmh5NoJILb42FhfoG3/tObqpgfPTmC0+4gU8hy8dLzhBsbFcyT/lnAIhEAyDUt9bHkeqtGSi0HRDmqcn19vNpFS20ulvTJNHvbuyxOz2o+Z2tzs5Lv4vv73HvwgIbmRoaODykBR1y+chmJ33iI0WzEXRcgmojS29FBS32DXj/ldFrff9nuYH2nlk0o97xQa0SpLMQjITRGYlG6Orv0M8oMeml+lg/f/k94klme9bXSbnJiLBXJ+63sO6tk3WaGhobZnF4gtR2hq6OHRDbD8s42J198llBHK4Wq2ELbSMn+YDJjq4gNvIaz1qxIBUiWzNF8jvjmrto+h+vq2NupkarbOjtqCupySV3Wrl3+nOR+hLA/SHR7l75jA0RTcSYmJ+kfHFRQX1wrXvv+DzT25JPPPuPC2EVS6QxXr37B2bPnGOjtIpPYI+D3qTOW2WbXzz8xOa0KRrkPxDWhtbFRyRTpZJLY3i5ep4PNtRXSuTz+UIiV9VXqm5r0OhNL33gsrvMWeX1xGFBXQUMFk0MsuStkM1l1c5M1RGol+ZIZrrg4iDpWCAaFQpHbt28R2Yvgs9lJ7+xgl+ukWKJroJ+Pv7jBcmSfcEc7J0ZP6XWUT8bVwWlhYYNyxYTLYyeZiuD1e9R5oLOzl4W5FeqCjTQ1tep7KORzLC3Oc/HSeVa3FyiV84xdOE9JYissJt3fZXb65R8hDB2q+2TdqdbAncOvowDjUTvrJ8GVb4IpX1mkfluNJq5JhwDj4WNkzZLXEct6qcva29u1hpM6TQBHowxfjqgXn8QfnroPaB36dPDxaeDO4Wc7VDAeBYSe3Hu+8W8GOX5f2aMexQa+C5f4dZjFYd17qFo8dN/4tmP77c8n51gcqr7+Hp+Gw3wb9H9VAAAgAElEQVT3vvz1f30a2Hb0EUf33MPXehJj+q5a/tvO85fHXz7Wkdi7o6Di0e+P5mDWHv9NFejhe5V+RFTNAjDKcZfaVO7xQzeMJ+uSQ/zr6L3w1Xs6BMC/AsK/jsU9/Wh/wyJVAMZbdx8owPjH/+wPcTtqAGNXZ0fNd70quQdFlhbmnwowCpOqXDYwOzfPwECf3ujKVBfWps4ya0V97c9R24+vg3aHF6T8rQX3Ex6ztd+vAYyHSrqjxdiTJ//ojfK07w9P9GET+OQF/LSD/l2F4pM37tNOxtMAv6Ov8203yH9OgPFJ7+anHZtvvo+vAMbD83R47GuycRPpTEbBZWls5f9/fvUak7Pz/NM/+EO1bUqlU4Tq6nQhlvMoDbzkpcRicQUXBZzu6e5R+zCLyaADb/ncYm8jfwsS7/Z4deO7//AxDx+N88qrr+tC/ODuPfKJFHuRPS68cJFoJq7ZGkPHBtU2UopUyZ740tK1WGR9c4ftzSRGsZlM7+F2mmlvChP0eWqMbYtVC+5CLMHe7CJNXi9mc5Vr80vYhk/r4HJna5uTJ05QXx8inoypyqWhLshQXw/mUonI2oaybC2VCr3dHTj9LgqpfSzmCo9v32Jzap7ucButXf24ujtIi4+/zcLW9Bw7E7PgdrFbytPZ2k5zsI7Ezp4CJh1D/dj9biIbW9z78DPs+RKZeBJzyKtMJKfNzskXn8Pe0EB6fI71+9OERb1nA2tXI/WDXdo87jya0hyqUEszqXxK1cbz98eVuWR22RkYHcHl8fDhRx/T1d8nbS5vvv0LGrwhLo1eoK23G3t9gO3HUzpIa6lv1Pyb0PAAVUfNQkQ741yR7Ylp8rE4HQP9rJdyNAqAaTar0nN7a4dPPvqI1qZm6oMhHWAIq7SYyeD3enC5XTQO9VG1WxX0s3i82lxVBDyxmBWkluLaqIqjGhN9amKC259eURuozcguzX1d2qisLy5zXGy5ejpJ5nP8xZ/9OT/9yW9zYvQMa+vLfPL5pzw/eAwXRmbmF3A7vdpIHHt+DEdTGFwOKiVhepqU1S+Mt43FJXa3dnR5c4d8HB8apBiJUsnnsAS8GNxmduIRTCW48tb73Pv4mvqle+vDvPyT31FL13vjD1jaWGF7f4f6+jrqAgEFONKxJIloHIfDpYWrx+umt7MdizDU0znu3r5J2WTkxIVncAR9auVmKFfIp7I47E5sHheJUoFypUo5kye5skaDzU5sfUWHtmK7WnQ5KYrtkNmOyWBW1pwMRbO5DJOzM1qA9HS2YRYbPMlkEdGCx8f83ALLsQgDp07yz/+Xf873X36Fv/1bP1QQslotkiuL8sBEJVtkeWFBmfVdbe06MJi9fouNjXVOXTxPamOL25evMvB3XuNYQwd7d6dIrG1rvoEwKesHu2k4NUDJa2N1YYGtq/ew7CfxGq1qJxc60U9gZJBKnY80Yqdmw21xY8gUyRaLGF1WHU4J088pBXS1qgHiNqNBgTFR+VhNNhDlYtFYy1Vo8JI1lFiZfMzu53cIxbI6jLeLjaiw1WU4gwmn0OGtZlJ2I77jPSRsVdbX1ml1B4hNLGCOpskmE9Qf62EvlSS6HdG8vROShWez8/N/+zO8BjsZyYUJeYkIOGeV5y5zuruP8k6MkMXByNAwn165TCaTxudwsDW7QHdzi15rct04An42d7PkzA5GXnue+pMDxKs5jHaL2hu7KgasJVSxIsMhGa7J4LgaTVBYlPwAo9oIVtw2Gns6KViNai8o7HrJPd2ZW+bzt35Ffjeqa+6r//B3cYeDWkiXrMIOLxOdWsIrAe3NIVXJrMwtcOejK7R1d2Gs97MbiXPuwkXuTo9TSWf4ybMvYZQ6wWIkayyTK0uGllUZ6fZMif3LD5i/fJWA267Zmbb6INWQl96xs1StVrW9quTFvgnyiSS2kA9jvY+SqUI1U8ButSvjvey0sZeM8+a//zmubJEfnR0jsr7O5NI8J55/ju5To+SyZbXHEWtXyS+riOWlfFKbibypqsQNub9FkWOU0kYsAUUxIpaAXovmenqLZvbuTTN39yG7lSzPvP4ygdYmHbwL6PP+B+9j2I7ji+VxB120Hu+mXpSQmqNXpiiWmUYTDrOVcjKL1WjRYafY/GbsBiyGErHpGbbmlnHbPYT99ToksXudtB7ro5yOqyWT2AJVSkYqmSLzjyaIppKkKZGyVBk9PUpbUyuV3ShffPIZ3qAfn9erwwqxMm0a7uWz2YdqsXR+5AwefxCTUUakNgyxNIZEmvu3rzO1OsfQi+foPXNKbWZdFhcOo5UHD+/T5g2QXNng+sRd2s8Mc+L8KMXtCLsPZtWC3NPRQmhkkGqxij1dZu7ufa6/9wEho4mehnrqPC5WN9bISiaWycEzw6MUY2nSsZjEuZIUgkU4jLm1g2BXF1anVUEhi91cA02kmjUaSSwuc+3Dj1ifnqWvpV0HVhdf/x5Gj5Obt29QtRgZvXABl80F2QqF7ThzH31G1Wal72//NhWnmY9uXuW9Tz6ht72b3/vxT6hrbaSQi6ovm+RRGYtmjCaHqrUke8TgtBHf3eHRux9iX1rB7HPQ/NJ56keOYXS4Mexk2XswpTZyruY6ek4N4+xqZePmHbYXVrAEQvSeP4+tKUSikldnBFM2jzVTojy1xCPJjiyVSZRzWFtCjL7+Avn9JHPvXtX91R/0MXj2JDPjD1Xd53G56ezuYWl/j+uPxxk8e55Tr7yESYYaohqnyt72OpPXv+B0Z4+qYWT/TFUqmrWK10XeauDu7ds8vnmblq4+eo+fxOdw0Sj5x8U8yVhMVQyO+noFBGWvMhUrqtJkZ5epjy9jzxQo24w0jo3i6uugshdh4cMvagpep1sJP7PRLU7/zuvU9XdKEBRGg4VysaJZUEJ6EUVvUVwPrl4jtbNJhyigMznNrDW5vFibG3l89wvMsW2aLS6cZStVq5NKayNNr73Ax4tTPFxcYLinn5u/+gRLNEOdzUlTsJ74XpSRs2cJdrWznU2xV8jQ2NXFsRMniEVjqpR59+13dO/4u//wH9QAlWKGcj5dU8XIcDuTI7++o6Ceva+FtdUFxq/doFwt4WsKcWrsLK5QHeWShcLGPqmFJXZTUQLNYcLtraxevsne43lC4UZ2SnlCI8NqSTbxYBxvXxunnjuHIZVnd3yOmWu3deAa7Gml95WLGENuJfeZ81UMBSht7DJ77Qbx3X3MjQElnwVam3XQJurDXFUCaCvk1ne48davONbYRm9XJ9uLC0QWFmmUrCXJLpdsP7F/tVt0KFwOuMlaTXga6zBZbTrtlSY2XS2RzOVodHip7qZZffcy0bVNVS+7hnoY+t4L5CUvyGhVsoLF6mDq0UP+1f/5fzDU2an2xR6jQVWchXJeM6qsZguFeJaGYBirxUnJYFR1Z8ljI2Us0Xv8mBIylrc3KGh+jlGHgv29/QwNn1BnEwGcBFAUlWnVVNWhj6wDdotVbdCktxAATF32JA/r4EtmjzL+LSQzqlAQRYU8SIZwAvgKePL48WO1JX3u+efUnUUG6GIBGNnfVWu6vy7AKL3VodrxsAcTEFQt26xC4ixqzyS9l4Cacl2KWkhywZ0e15c2nwpgyZxY7GSLBa3lxA5YIgtCfr+C4tHJKWav3MCRLtBoc2sGuNSoMaTe6tFYhY2NTXY2d2hvbCUkmeBej1qeyn5U6yOrqoCW9YhUit3ZBRbvPyS5sU3AZqPe69O+JJXPkXaaGfs7P+X+w/uMT0yxtLiiBLgXXv8ew2NnSamTgZ1kOoXfHyBXtOj9LkQuOe5iYy0qZmGfiqrOXqxgzJdqiiar1DNC/ikrgCzuB5INJaWOqNCl3rRJNycoooJPUBKCnlgLFwpqiS4OIiWpb6UOFtcbIUhIBIK4KYhi1ygK4jJJQxG7kIG2oqwvrhAIhQg1NJCr1JSMMigXAFKsh1X9e5D9J4CJKM+Ncqzk/EhdfKAiUzKlpWYLKfeTgosHAGMNXjy0Tz1kr4slZk1UI2CFz+kEiT749HNWJqd5/uwF1lc2+fT6Nf7BP/0nOJvqweOkKOCpWl5Wa5+zasQoII5a/gqYZKzlbqqCUcWcaqsnCs6P3v4F43fv0RCsU2BkPxYhnc/qQDyVz9NYHyafTGpf2dPfS2N7q9qCv/S9V7G63ErglFeR9UBqT6fdRCmyRzWe0bpUXthgd9SyZkMeCkJuspq+IjEIAFIWZZGcffWNOKovPMgi/Ap4EkC6dg8bsJjEKrg2pJb7q5jP8dabb/LC889RF/LLJ9djaTCIorimnJGZheZNHuRSHf795LDxm7OSGrh4dJ71/wfAKGud9J4CHoi1ZLliYHVtk08vf86ll15h+PiIgnZ37t6jrbOTpuaW2qDeKnZ9NVBBrUkPrjW5FlS9qMrZGtlfLjLlnBoE9DNQjaf57IMPsbnsDI2dwVzvU8Bazkh1L8njL26Ri6dwetxsb27T29ZOX1cPc48nyKYzzC0ssp2IcezsKJ0jQ7SPDKvlfDydVGBe9i9xgZL7saZerH4JfMr1qnmbB1NEuZUPM4ELklEsiux0Dl+uzMKNG5QzKVqbG5h/LL1GjlZ/mIS4G9XXsVsu8M6H79MbqOf48DE2k7t4W+toPdaroLwas1ZN+Fw+BdaSkT3KhTR2m+ybFXXsWNncZm17n71EllzZiMnqZOzZFzBUDLVZRLnCf/yzP8Nps+qatRXdZfTMqKocxSFASElet5vZmWlGjg9z+tw5KtmsAoGL8/MkYjGcVjO721v4gkHda8UtpLd/QPMoxcr1V7/6lf5+W3MzjfX1mrG7G9+jYKzQ3ddLb5+4kFTwBYL6eCHy2602HELQLBV1risAiIBOsmYZRdUopAUBbRRsNmj98P5bv6DO6+d7r7yqynvJ3RYLf1E+n3/uIp5gQAHhar7MxsoaH334gdqvv/jyJULBOqq7e+zOLWgua7Zapf/cOY3XkHXaGgwyPTXBxNycRhzI2pxIp/EFAtSH6zVeYnN9jY2FWZ4bPMG5lm4ly8riVPWayJqKZEoF6uxu7r33KZvzqzonyViMbO7vcWbsAuGWdnJ7e9jran1poZjDJoRriUxK52SjpFgtURDvWruVf////CmpWJy+7h4WFhZoa2/j+UsvagSGWL9KvXf5409YnVtguLuPyNYOjd3tar0qJM2e3h5y+YKqioUgLhbqYl0qcwHJRFxYWNQcyvNnR1mam+TY0KAChB6JeDCaVHVvttqUxCNrsRA8rEYjU+Pj3L1xg2M9PRqTIRmqnT1d3H/0iKa2Vi5cfFZJU+KcIHNSiQLKpNKqhtxJRYmVsjS3ttSUf5LRLWSNg3tdjocS2YQIarGpy8L16zeIR+IEHS7y+xF6GhtJR2Ns7e0xvrTEbj7PyNgFfuf3/h6JnW2uffKRWuaKy5O4WThcVrZ3NwmFg8QSSTrau7l14x6VspGW5ja1mpf5noiYRp85SaaU5vH4I545PUpjQ72uy7ruHORP681/ADAerLBfAxiPzrJljft1MWhPrsuHYOF3AYyy7h6CZoczfqnzBNyR2XZnZ6cCjDI3kXpCwZ3/jADjk/P6o9iAzCSP4iCH7+/wWHzzc9Xu/ScVjL8JJvCbgI+HWJD8/f8VYHwaHvM0/Oc3ee/ye0/iS78OLHzy8x6qKeX15Fz/uvrgG88v1/V3AIyH//Z1gPFQnfr1bMTD8yvX4Pb2tgKMMpeTfkEIVUoWOwLQHr6XowDjN4/btwOMR++bJ8/BUwFGUTBKQ//H/+yPcNkNak8oAGMtC+8AYJyfI1wfwiFWGgcKRrFkkjIvnc6xtb2jFqkyKJODolYhfwOA8Wmo6lc3zVcWqUdP2Ld9/7SL8smDo/YkR8DMp904T16MTysYn8YaeFKCffQxRwvT77pZn/wMRy+Ow2L3r6NgfNpjnwaufr1w/ibAeLSAlqZbCncpPsT3W46plCjvfvgx2XyRkZERZRiJRZhw7uRxmawMhgSIgL/4y7/ipz/9KS4BOqSpU5mtgDgGbewF6BbLg5hYd1lsvPnm25w4NUpv34AyQNdX1ohs7xKNRejo7aJAkeaWZrUKlIZHlGDqsV4sa05BMpdldm6JeLSALxQmVhSrgLzatnhsNh0iWD1eZZ+SyrL6aJKO5kba+9q5PDnFYsmkioyWxkaawmFlkudLOW3q5f4YHTlB0OUmurbB+twCzaEgx/o62Vlb4t6tL2ho8CPuL2tTc3Q3d9HdOwReN6aGEBmKGLJFbJmC2g+IJVQ5m9fhgDSlYpFaLuUV4CjtxdiZmldLqv1YlGS1gMNmp1osM3BmFKvHw/rdcZZvPSZodZGqlmh7ZphGGe4WcuwtrzF+/z7Dp04QPnOC1NoaE59d19xKAWR6z4wQ7mhjdX1dc/Cu3LzBr97+JT964VVyyzucu/Qs4RP9bCwtszo5o/aXyWhMFW0Ng336mfLxqDYXa3OLrEzMaJ7RXj7J6ecu0t7bVyMNGI188t4HRPb2iOzuqe980OelXaz+UknNChx5dgznQRafDAakCJPGsZgvqVKtKLYhhlrQsSi1lh9PMnnlJrZMUYGHlpEBHW7fuHFDh+nHz5zilddf00GvWAWeO/8s2XyG5cU5+pubiW1sMjE7S8AdIB5J0nfuDA3H+pQtKQ2usAIrFhlgZZm4eVttTkU5dWxkiP6BAYrrm+TjMcxOK2W/A2dDHYVMjuVHMzz8/JYqj6LZPCmzmdGxMfZTMVL5NM3tzQS8XrUuFBVVaj+m6jphCs/MzBEI+Hjp5Ut4dOhhoFQo6nVStZoUMLS47Mr0FTXRYU6QHGPhfko+w90PPsabK+CiQsUMI5eew9nSRN4sXHQzRgFO8jLOqagNUiydZnNrg/2dDYY6Oqh3OLEWYWNtC2swxPTuDhHKvPWrd3hhbIzfefU1rKLCKhc140ByO2Mra1y7fFmbpxdeuYRYTI5fvU4ln6e3rYPk9g6Njc3kjrWqQmP77jjrj6Z0uCHqMUu9j8Hnz2GVQUmhwO7jORZuPaScyGiDm7EbGX71RVWMiV1qIZnDXpEMQFGZSo6SUTNyRCljlozAcgG73YI1nVPbyaiANC4XzrowRqOFeCaDpTGojUhkfoH4zYd0FAzsLy5jD3qIWwwKLMn1V0lkNbdgv5SlbqSf3gtnNMi9sJdg8j+9j3E7gqtaxdvSwMzuJvuVAglDlZR4pJeNGBMFmh0BZda2jAxxbWWa24/v0uCw02Jz0R1oIOzxE0+lWE/s88Zv/5DdnS1m7z7kZEcXHkzkU0mcvgBJm5flQpGusVEdSCcsFc0YE1Zt0OrEJvldNdmJDnkENLNVjTgkt04GmTpYqqiFmFiWVQVALxbVMmZ7dokrb7+LIZljb3+f3/6D/4qmnk4drBes6ADzys/fxFcX4oXf/TEOl5NcNMXmzBLeupDmlG7sR6lrblHg5JNfvcfvv/4jXDYbVSEiuCzkKkVd14Qhas2WyT9eZvX6LQz5hDonRFJJyh4nYz98A0u4ToeIBpOVSjKL2eagnM9SpkhBrNzE+sdkUetZAT92ovu88+f/gXanj1dOnMQgA8k6H9WQD7PHh9PgIJvNK/vWKha0+aIW3yanTXMZ87KBqHrCgLEiBBlRaRopiJzRaaSaTBEoGHHh4Nb7H1LwWHnmey+SyKVxuz16DmQYef/ND5h+62O1r6zraqK9t4eBs2cwBb2kjFXMouCuGDFniqS399lYX1NVuLO7UYk3LgFVxWLZaAGXB4MAkPm8ErkK21vc/OwTJfs899obuJpaakCpy65gsdhY+xxOPFhIrW5y/dPL5KuyflqI7Udoamzi3MsvkLLDn/3JzzBnKnT19Gkejd/pxZgrEg4E2YvuMLu1SOuZIZqPD5AQxYfVpVbaD+7cY6CuieLOPvenH9Hc30F3bxcb98bZuTOp2aKStXfst14mEG6ERJblRxPceO99Slt79DeGGejqYD8eJZbJEE9maGtoI72fUDcCo8VImhwZt4vNapXzzz5HR0+PDgglR0kySW1mE6vTs6zce4whnmHh8bjmmDjcblWHehqC+FoaqOvt1Ot+7dEUrXYfpliBQixDVJQWPS0EzgyRbfDxznsfMnn7IX/w9/8Bnkoei8OIwW7CbLVT3ktBroq5pYVSPks6GdEBU3Z6RjP6vE11GPo6qHrdVKtmzEUzsdUNpqbG8Xe30ndulFIqyc23fkV1P4lUIt0XzzF4bhS5moWUIdku1XgSY7bMyr0HSm7ZTu5j8LsYvHiG+PImM+9e0b3ObrcycO4k05PjVKMptQkN1NezmIgzvrxC3mLhld//u5Tr/MwvrXHxmTNcffdNjCsr1OdKJGJxTj//AoFTZ3QvyBsNvHfjE37xzn/kRy+9xA//1t+janFgkH2nWLOdlAFa1eXUHFGD2j0W1XZQ1Ibjn19lc3yCZ48dZ29rG4/YqvZ1kY7HcWQrOsBytLZodursxGO6XzirWdIlo4FUKq1WYK19PaoaTy+uklxdY2dxDrfHqnbIBqdHs0cfCkkyFCC+s0EglyZscmDICUnCTK4uQP9vv0HU5+RP33mTcqaAMZomNbtCyGClURSTZiGhGLAE/Rx/7gLd589gctpZXFnRLDFxYJh5NM5f/PznfP+11xg+NkhQc7DjyjKXulryh+5dvkpkfYtL/8UPdY/ZW1wmW8gSaKrDK/vsxjbVVJ7I3Cp7S2v42hupeOyaTSb7Wm5ph+a2dq5PPcLT005/dx9Tdx7gbQ3T//ILEImyeucRqw8mVekt9qhn/9YPcLU0ktjeobgXx291Yg03UNrZ08xgW0sdpqa6mgWWDG2FXV0pYRNr63yZyfc/xp7JYbWaWFmcI2yw6Boow1KpcwTE2xEbWZ9LbTJFwXr+5Rc1BiGfyWI3W3UPzJfKuldUNvZZuXaX/bUtYoUszuPdjP3Oj0gLUGa0YkjXrKX3YnH+13/1v/PaK5foaAjjt5h5cPVztuYXCNoc+jkSe1H2diOUDGZ8AuRI9pQZIuU8rqCfqs3MwIkhTj9zVq31/E63kppkQCrroOwtNukrqjWAUYbqmncn4KlYXmmeWw3sEfszwTqkS1F7xSqEXF59bCqVUpXy1tYWsWhUewQZ5I2NjemQXxWQor6IRsgXcn9tgFHJlAfM9+XlZX3+/v7+GjhaEOKNTfNVtLc6YM1Ln2QQlZ/0sKKGKxUVdBBwRVRZ0r/XhvRVVhYXVLkhVrzmTJblGzeZv32foNmhVuBi2ycEn6zsc14nJSG7mEz4vH7Nnu05NkRo9CQlIQ9LG24SK0VZdMsKRIkCau32HXUcENKS32yl3udne3+fhBDOfC5ahga4OzPF2tY2iWSKnu5eunu7Of/ic1SdViV0RAtpJbWkk6JglPy/mpJPansBGAXw0C23AnY5b0IWEwhOCB8HFsjromZNp2lv68Rpd1KSOA61R60pA2ogcg1oFCtZUddEt3bUMrlbBp+FkhIIzGLPvLPFfjJGsKMZd3NYeyypa/enF1WJKdlZx8fOKygp/YXN79f8y6xYTIryy27XXljqGreqMmXUIuzyguatIf2cDEM146ymWvgSYDxQbpaE0aTH+ECjoC48spXVfPLEulv2+a3FRdZm5zk+MMT28jpvvvMOr/z0R6riSVeLJGVvdDiVtCtKUUtVLGJFvVTR+1HWBQVlS7U4ESFTWGU+msnx6MZt3nvrFzTXh0mmkpjtVrr7+5XwKvfhrjr2LCpocnrsHO3HByiZDVrzWJE8szJGh4N0tUzRYsBcLagixlgsUzmInVDQ1WpSQknRYqQoYPABoiTvz1oxYSuLw9HXlcFih/ol8HSgYFTz2QMRiM1qJZlIKYAl+ae3b9xgZ3uL06MnVY1ZiwKSQau8WkVBF1k/js6Fj86AvnsY+XWA8egw89cNMQ9nKkdnPEcJB0fBTfl8BY05cBOJxAkE61lcWuHOnfu8+ur31QpcQArJ/ZPnEOvNTDaD2S30UR2v1JxNBMgTtaAC2gcuYvrzmppW/gh4LwQNl9lOJZujWC2rXai4fYh9v8dmp7QT5dp7H5NPptXus0Vqu1RelXFbyyv4/H5u3LnDZmSPruFjrCcipKsVWnu7aWxtxRcM4Pf7NItdajIV/gggL+9F3oTaEx7kT32ZwShLtIGs9CtmA165nfZiPPz4E+KbGwz29bAr2WiFMidOneX+jVt4Ozvxdbfzf/3r/5tGh4PzZ0+xn4lj9FoJtTdTdTpo7+1Vq1dxKRIi5PbsHJmdbcRXST672K0KwNjS3U/Z4uLDy19w+8Ek/rowfX0DtLW00dnaymcff0Sd36+2pPOLswwPH2N6ZprZ2Vkl1IuaXLLle3q6OH7sGLl0hkwqxZXPr2A1C9G3ytTEuAJmjyeniMTjhBub8AeCSoq5f+8ux4eO0dfVxcryMn3dXdS1NfDB1Y85e/4CZ85eUIBRvgR8lv0rHJb32IvFbNSoK7nIJZe2IvuX/KxSVpWeHG+xnzYWysw/niSxH+HE0LCq4KWOEOcAWQMCDfVKTJXbR4io4urx4P498hYYG7tAwOEiPj3P/c8+JxaLkjUZOXZxjBPPXlQwTKyit/b3WdnexOnzEkkkFWDcEkcQv18dBhbn5mjw+vjJS9+jt7GJSlay2KV/FcU5+j5z67tqre+0uahvb8VQ51NCseztiZVN7l2+Rntbuzo3rCejnHv1ZXVA2lpYVscMcR5IV8oMnT7Jjdt39E4I1YV0r29ta8Xt92J3u3QmIo4CmXhCidY+i10JSwJOWjwOBcHFLatqMutc8u1f/FKdBjraOvjg/Q/wuDwaE2WoGjk3OsLO2oICzwPDxzG7PSSSSZ3zyX6ga0e5oupFcWJYnJrm3s1btDc04Pe4dd+wuRzEEgndy7a2txXoCgVl/0wqcS8eiWo81W46QYoSL7/2PTo7OmsEg0O1crmiYKSsL8WCgM6Sw2sgkUiSzh1PFPIAACAASURBVBVYm5sjvbnFhZFTaol+6+49pjc32Cvkqe/s4HtvvIHLauEXf/kX+O12PD43dredWDKGxW7i5DOjtcxfT4DtrQirK5vMzczR2tTEhfNnqW8KU8xmiRdyXLv8Gf29PfR0d5LPZtTaXshVgiscJhOruvqAXlKzSP36tProzPzJ7582dz9cb7+sq775dPoTETUcOvkdBWRqLhFxotHol/l38jMF1cQP428AMKrDwVP+HMUKjs7t5XuZfR7dY54OKsljak9c+3ehNz3NwvXrCrsn38rfFGD8lkP7HT9Wj8wv3++vw0p+k+c/rNW/67mO7sHfdj0d/v6TGNK37fNf+/lvADAeBWgPP5fkST/5/HruTSYlkMga39HR8SUGV/P9POoc+vUj9O0g/HcDjN+GuekrHbkfDf/b//xH1Vt372sG4x//8R/hthu/BjBKo1KtFFmUDMZvAIxSjEnQfIJkKkVXV6c2RqpqkCJV7VIPS7+jf9cu3ppjxVcf/vBNPw0Eq/1bTS77XSfwaQf/aQDa4eOOos9HL6SvFXO/BoB88mAfFqNP+uZ/2/v+dTfNt6HPfxOA8ckb5+jl9uT7/erfvgoXfdqNJ+dbFQOJuCqC5NwLsJApllVtKBf+0NBxLW7UxkdYxMJEEcWX28Of/uxnXLg4RkO4Qb3h1ahI8gWEwaPWubWNTzK21ta3VFH3/R/8kGB9WDfByH6U6YlJovGI2ja0d7XT3d2pDZLkj4kiTmxyxF5UBs9SFK9sbJFKiK2UlbK9irEk2R6Tmp8Tqm8gpbiXRa0vK8k07a1NxCs5FtY3mJxe0sKxu72doGREWc0kMykMFiMur5u+nm5cYs2TL1GIJXFbLFiMRaKbq9y/cpnG5pACofG1DVI7cdKJHMa6EG3nRrF3NOpndZZqxYVYwRgyeS0ChXUrA+9sMsnsF3cIlo3UWZx6W7i6O6kWM+xubuATJYGEvi4sEbC71SZVMrZ8oSAmlx2T16mFkhAJdna2aOpqp2VkWP32t+5P4LbaCDaFsXc0k0kncQRCVIoFFjfWefvtt/gf/7t/xvK1e0RiEbrPn8Tf0qgDDhlSi01KUyBMIBDSBu/KrRtqQdHX06f5QC6DiXh0lyZRSEuOZVXyUIxY3R6qUmBnMzy4dYv7t2/T09Wpgc9idRJdXqeuoYFSwK0DplBbqw6rrBaHNiIyZJDGVDoTURkRTRGdWyayukGgs4W6gS61/zA4HSxNTTE1O6Nr1ur4DG3+Ol4+/ywNXZ2YPXYdVMtj1U5ElCOFKjaxsJNMzpovojb28npS3Eo+mDAON3Z3aG5tUhuUiXc/ZG9pBZvLRv9zZ/F1t+j1tLe2zY0PP9fm79jps/zp2++wvr+ngF5vXzd/9Id/QDoWYX58gpZQHcZCiUI6S6ipSQsYs8VMfXsTVbM00AYd5gprZXdzm8GBQbzBELliXsE0zXUpVrALg7daIZZLE51fpLCyhimTwuJ10n5uFFN9kKzRrEp0c9Wsgze53kSBKs9vd9hIRXbJbG3jN9lwpgrcunaLYEcnTadGuDz1mJ+/9Vf87d/5bb5/6SUqRbGWqup7l+Y+m0mrbaDNZKSpqVEtWt771S+1ODdLZmQ6zUs/+QnllkYJdKWczJCYW8RcKFIxlEllkzhDPs1qcDc0US6VWXo4SSktCh8LsUyCcEcL/sawqjltojiQwZLZSnR3D4vXg1GC34URL6CAQSyTC9hXd1n//I4SAcpOK+3nTxMe6NNhOW43+f19nLkC+UfTZCfmKOzH8A/2YB3uVjvgsmTC7MaxuL3sRPbxdDZjCwe0+bOVTMTvz5J4NIElntCGbj65z0wliaunjTPnLmBLl4hML5PZ2FfgXYDQmfgu4ZYGkotLlCMJLKXa4EcahILfwQtvfI9QKMDi/UdYExlKuxGCdifJfIGu73+f8eg+DQPduNsaNAtRGkdp1gX8l6G/DMJkwRALKRmoitrVLgNGk0UzUnXYYDZTFssyYburqM/O9vIKD67dVOvL1dVVfvh7fwdHQz3p7U3MXoeuE1f/5K9oaG3m5A9e1nXLXDZhkCmRkORdNrKGKhnJVvS6+Hf/5t/wkxdfpbGlUZUERaMYIhowSX6XER2AmeM59iYnSEfWCXncZNM5rB43vt5uCHhVdbIwOcP21ALHO3rZ29lRUKDtzAiGkJe8lM7FKgazhbW1Vd7+2c9x5woM1jfgCwfof2mMctBLMpPDV3HWhrflAuVoAofdpVlaFYuBisemKkZh+JuVOm2gJJQUk1F/XjYVcZQreHJVSnsJFsYnCQ500tDVpk21HGMB/F1BHxMfXiV1Z4ZSOquqjM1ohK6Twzzzg1c1p0j2JjFXk7ybxXuPuHP3Dn2nhugdO01FLAYzBUx2G1mziaLVrExUu1hHxZIUltdYuHtP3QKOPTtGcKBX7dDkfcu+ES9kNavRabBQjCbY29zCbLfoz4R9nlzbrqnfnz3Pxuo6awtrbOxFiIitkMtDXV0d5y+co62/m1I5g9FnpyoNbiFP2WLFbHVw59otTnX1E7Y4yCQi2J1WZeIuXr3B5oMpZWE7O1sY/q1XcDWFlTxRymTZmJxm6/YDMmtrhL0etastOm009vURaGolsRPBoplvAiJmKVlNxPI5els7dQheKZY038rRUq+g953PrhGdXKDdFVASjbCcn3n2gqpShBXePNBDw7F+tX1+dOU69Q4vzpJegSTLZTJ+J2d++luYGgIszK/yyV/9klP1jdizksGaprWjVclPa7PLgsTTJfaaJpifeEzQZFZwzS7KGouJjJwro5lMocyxkVMYQgGihQyGOg+++iDxxVUm3v+U6k6MiLHM4AtjDJ4cUeBOAH5RXNjsDlXrFyWnxu1SCyG5T0xeN6ndPRbHZxTYCodCHB87x/i1m8Tn1wlZXATDTcytrbIj63A8wZkfv46xIcTEzBwug4Gth/foMZkJ5gq1vcPtpmlwGLPLx/Wr17gz85jGtkZ+643XaD9+nKyomu02rFLAHVjYZ8X1we1WdbaoWiS7xZzLszoxydb0FIPNzRS296mmC6pwGH/8WLM/U8YK4cEeXctnJ6c0529tbR2308VOOkagrYWzzz9LdjfC9JUbWFJpnDYjPacHyeZTarkpgUpZsZEN+Hlw9Qvs+3FCJpdmJaVF0Reup+vS8+wYirz32Sfsb23jrdYUD6ZUBqfVgj3ox+Bxk7cY6T55gq4Tw5TELkyGbLLfi8W0Af7lv/gXuk79o3/0X+KxlNlZnKkBHqEQgaF+lhYWSacydBwbwONxa/0oJE0hAFUTaTbuP2L13j3qTDZ1NCi6HcTECTYcor2xRQdkkvEWie9RclgUMLPlK6oSzGYzlPJpiok0uwsrZPZjmnfdfPEMqUyKyRu3SG7vq2WiOFiY/AFVgJoDHgkLVgsyibMQQEHqNdmjM1u7JCemiS4t4a8PkErEcBcqSkKQ4bDU32InlzRVsbQ2KMAYp0z38SHq68I1sC5XIh9PYzZZsfrcmnme2thmf21DiT1No8PYAl5FC+T8Sz3qa25mYnqav/jFO/z+P/5HNLeEMQv5ZmWFnQfjGCMJArIGF8vsplLEhOwhTPx0mpzBgM3npffYIK2d7bh9XrWWs4nriA7NasxsUSuIBZ+AkJq7oBZ8tUGMKJSkoxRrN/mSgZvmNEnfodhirUuO7u2xu7VFJBpVILGhsVHXQalJpb+1ioqTKsmkOLSE1NZZ1pfDJl/77QPG9OH33zYEkT5J9tbD/lGG0E6pQ7LZL4frh3mN8hjNYTvYz6V+lF5dXWQOPqtYLjslY01qxMUlHt6+w3PPv4DTYSeyssTs/Ydak4e9fnWXWVlaVLWhWPEnC7laTm4gyMrKKt2Dg3See0atRAVcFKKj9qXSo4iyqFDUqIT9ebGp26WSTOD3eMmZLJScbgXv97MZGro6+OWHH2j/NzwwyLG+flraWimaoeKxKDFnXwhT+BSMs4miT7MUqZ1LwdYEqBb1u6iaqJITtZqo8zK1XuvaZ1fZ3dxk7OwFmrq69XqUQYSqcw5yGQ/z+SxCq8sVuX35CivTc1wYOa3W7qKY7hu7wMz9u0wvznL62TGae7vJisIyFCSTTjA3PU1DQyP1og7L5dnb3lEVijcUUpA6Wylhcth1T9dzGk+xu7isERBiuSdKYlHeSp0t11sN1qopyA5BxrJYGZuEyF2LZTjU7tWyqGR8WZsSS9abOL4ImNMikQeVKu/84hcEQyFeevVVHeQLwGgV0qdk9R6o18TRwlYyqO2s9IzSR8nfQpIRYNYgWW8Y2Zxb5Of/9t9pPS3X+cUXnufks2NYpU9y2NibnWdpZk7XyP5TJ3A1BKg6rFoLC24nzjNmybYVYFey0XNZ7AdDtlK5pEC6gONCcpPjIXa5h1bFh1mn4ilkLR0MUUUxdTDIenI8+qUCrzaWpCA54gc5prKOfvrpJ2qPfu7cM+SkDxInHMQ6UkhlMnOQM1E70k8OcX/dPayufQfzoiezuv4mAKPMUp72e3LeZeRutTmIRBPUhRp58OAxOzv7vPHGD3QAL4Q56ReFeCCKcBmQF0wCKh1kHIog+MDmurbcHWR7qqrxQEWIWOdWqFhMqn5Tdxepq8W2vFyoZceplLbA/OSUEhr6+3priuECTN2+y+OJCUZOntTzL/abbX29ZKsVVne2WFpbU0ApncnS0tzC6IlhfB63OlZJPI6KsQ9UTAc+wl8un4eTQ1lbKhaz2vc7xNFgb5+V+w+xlctKiNvd3mUvluDGo0fq1mMKBMgLIBl08P3XXyEY8BLZ3SGTTmFxOqhrasHsdKl6VuxhbQJUlfKUkglKuYISvGbmlmgfGMLg9rO5n+St9z/iwYRE5gTp7OxQkCSdiHPqxAmaw/Uko/vqFCKg2q07t3nw8AENjQ3q2nV8aFgtMauSLZ3PMfloXPccIWik4nEWV1fZ3t1VFWOovl6vh7W1NRw2K8cG+rGajDjE4jKXwdvgxxH2EAqH8fhClMoGrt+4g9PtJRZL6npw/PgwNptFX0vtEdUK16Brgqyvcv/L1a85p1VYn1/g+udXaW1pZezimMaECAnUYhXlX5m4EJuFIJEqMHPvIcFQgNmtVax2CyNdvbgyRe5/9CmxZJyMyUDz0BBnXnxRmSOSXam50+WS5iDKNZ1IpZVQK3vxF19cZ29zm+8//xKDXd3aT5iMVbbXllmenCBotdPkCyh4bLM5GL30omYfluX9OCxqpbrxeJr7n12jq7VNXXt2ixnOvvYKE3MzTDx+TG9bJ6loXPPbX37jdcziBmAwKBlBrkFxFbt99w7LayucOn1Sie/kS2rNX9jeY291A2vQg7+lSckncm/K+5+enVdCl5Bd5L09fPBQ1YGytsjfv/uTH5Lc2dBM20Bri5KhU9ks/vqwHge1Oc/lcdprNZuQyWWOcvvqVcIy4zMZiSVijIye0jVZYsrEitRqNpFJpKgPBonvRbR2NDkdZA0Vevr76Ozq1rVA1hYRfYg9qpC/pZ6R2Yo0FrJuy+cWQkhGnGNiCRrcXp19yRqwEo3w3o3rTK2t8vylS1y6eJFblz/DlMtTUBcCD3uxXYLhEKPnzmB3uSUoFaNBYHozE/cfas63123XXEkhnW/u7PLgwQOef3YMu82qs2DpwUUJKCBjbTWvWTcf1mc18OQrUsfR9fnoDP+7wLqjAON3r9FfzcGPYgWyzos9qmTgiXpMlGOqctQH6S721JLvW19L9/anA4yHT/QkpqH14EHNevi8R0kxh4/XefrXENmvFIxH36Q85kk3jd8EvDt6XI4CZIcKxt/0Ob6GPTwFYPx1mMl3ncfDevw3eY7vwmye/P2nYStPuwb1cQdxDIef8yj2cnjeDo/fV1a/h1bAT1cwyr0v12Bzc7OeY3lOtVIXwshBH3L0/Hz3ufjNLFKfvA41J/YowPgv/6c/rAojQagg/4MAjJLBuCsZjKJglAzGIwBjuA6HbEwFCeG11OTJGNna2tXisK2tTS3chG2pMmGLIM8HNImD5eGrG+SbuYaH//Ykqnp4U6g1qu6A3+5P/DSA8fDkPQ3MfBrAePRmPDwhv8nFeLSZVIBMw2mf/udp7/PbHvufE2A8fI0nQVH5+XcBjLLgHR71J3+3dn5EIVjQTVkudKOE2iNSfzuffPKJMtjOnTuv9g4iv5df0EG83cEvf/VLho8fp0l84wXYO8jjVGsgzUcxkMvlFWD5/Mo1mlraOHvuPEazlaKonGTjXVtjd2+Xts42wg11tc2pWEJ0XMKAk5JJAsSFGS/M3Fg6w/TMojY0fcO9GLIZ7n/0GcZMgeOjzzAT3VdgLRVP4zCYcPs8rIm9KTBz/TZbq2u0NTQSDoZwe93UNdbT0tmuFoFiQVHJFrTIFqu75QkphEy4BJBYX8MTcGEOuKkkk8w8nCYRTZO222k5P0rvyxdJyf11kMdRKRRwlGv2TVlzmZIZSmJf8LM3qSsYqDPbSWZT1A90UyzlmJifUYsaGSxuTi3QJQHkxSJLkqs62M/65rqytcTbPB2P6XAhncty7HsvEWhqIb24weKjx5JwjdlhZXN1jdZgveaMJCjx6f3b/MN//E/wlYzc//wKDSE/Lp9Xc69kACrNtdnvAwnWrpS58+ChssiOHzuODTOpjQ0mv7hCU1OD5o6ZbDb2k0nahoZw2u2sb2ywODfPxMRjLbjf+MEPNGB85fpdzYLbN5Qp+VyMvnRJQWzZVsUzXi2KbCZlrYmtoCi7RNkpjbbYPcayKXx2p4JXO0tr2iSIxdXNz69S7wtoZs/Qc+eo+hyqPFDPepcLU17yVpyqzM1bDNocy+eRljRjLOMwWxRwk6JramGWcDBIwGDi7lvvUo3FKVfLdI+N0nhqiHShQCyaYmF8GrNTsgic3JicZkbUjxYjIb+P1y69QLPfz53LVzjW2UUhmWJ/Z5eR06eo72jXYyo2R8l8Gm9dnXr33791R/NoXnz2BXwNYWV6523Cyq81CTKM0QBy+f97URauXscoFjKD3Vh62lQVVpQBtowShNUscyNhsykIJdkoNgrxqKq00nPLxGZWWJ9dwdnYhKEpzJaxzJ/8xz/nD/7bf8pLF58lF4lp02MR9qnTRtGKggyShaH2rekkS8tLBNxeSqkshWqRjoFe8t4GHQbY5Xc2t3HIwMEMK48eMD8zi8vi4MSZs7iPH6Mg1iZlsJqqTN+7w9bSkgLjkjfU2NHGwIvPsr25wY37D2lu78IdDBNL52hsbydU78FWyVF+OMvCO59Siacpuqw0XTxNy4UzFBw2MuUillIFZzLLzsfXiDyYVLs4e1czLS+dw9QQrGVPbMaweoOa0VR0mKj4Xao6dpRNOAtGoo8esXz1CtuPprWpHfpbr9N28RkKqQzjn16jvJ/i1IlTmnVw/foXeLqaaW5tJjG/rPedWNtMLi4Q7u3E1dZAsKmBVDSGuwIuo5XY6grB+joylPGPnOD63KxmJPjqQwoiyoDcYXdQFsXRgS3Sl0WNFL6iyhM1QqFMNS0DSafuA6VMCmxmqlYzZZNBc3Ul8L7OH+Dqp59z/vQZXBYbj+7cwS1ZfG4XU299xNDIcUIj/Uo0cFWtGIsyBC1TdjnIO2y4mhvxt7Xw1l/9JS0NTQydP61sV2HOusUAK5WvkZIE3MyX2X78kO3xO7Q1NhCNJ3HUh2h/5rSC/cVcgbl7EyzdekR3fRNpyfBqCdN1fpS8265NptsgRrZGph+Pc+PdDyhtbNPl9eFpCjH48hi+wR72diLklvepb2wgkYqw/HicZl9A8zjydhNtZ05g8rspC8BYFsDWqDZKOVEiiJLVUMSRLxGZXWbm+h2cVjvHX7yA2eVg4u5dZSWfPP8M7u4WVh9NsXHtgWY7udQeaEbVhT/4+7+LrbFOGbaSU2TM5inuxthdW1fbS8lPknwoybXNGyDvsJK3mHUIWGc0Ex2fZkkAYCUHSGatm66zpzE3hNS2TYZMBrsQZqoYM0UFRSSDpSC5Q9ksDz+/RmZ9h/b6RloH+9VmtWgwkS2WieRzrET22djdxu6wMjTYj7NawWd3KEkoWS7ham3GEgxx9dpNRgaGCFjtWDTrpYypXCI6M8fy+LSuK+HuTppHhqgICUKUErJHZ3KkHkww/dlVCvEYZYcFV3cr9SeP03r2LOVUVpm11Vy2lhtDmf3VVfYezygZR9QjcVOF3ksXCLa3ktqLkRhfZO72I/b2dsk7LQyePkGTKM/jCWKpuKq4GlqayUgTL0MJqSUEeBDwwOOm9cQJPW6pdJGP336Pndt3udDVTja2STDg0ayqfKZEIp3F39xMV38v64vzFDe2cZTKGGw2UqWSqq6Mbg8Vl5v+s8/g6e/W8yw24tLUW5IZth9NERdLSYeB3rOn8Hv9FLf32VlZVyC4qb1NB9uriwu1IXShrKQBIUSJBXb4xKA6BkjGVxYjpZjkEZewFsDpCWrmY6SQZ3Z3i+1iRgGf6P4e648naTXbaTBbqaRSFCt5JUolcxlSiSQeh4fGRhl+GOgfPcXgs+cp2Y2YxF5LrrVMWu2mS0IyC/hVAWAQBrcwoaWOqVZZe/iQ2NIivXWNWE1WVURMTkziqhqx1gXwD3RSiCZJbO4SqKtjc2GZ1roG1nMxJQY1DPSz/2iK2as3MSQSGM0VnvnxS+ym9pUdnogkcXpCFAN+7t66S8jqxmfz0FTXwsrSJp5wE00DA5RsZiZmp4ns7VJIxQmJ3Xk2XTsOe3s0dgjpyY3N76O5q0uBFJ/Xh9fhppDJ4nI6uPzRRzy4f5+/+3u/S2Z2ip27tyTMFmu4nqEfvw5+P1hsVMQJI53HXTbX1EmyW+ylyK+usnz7M8J2J5lkjjQGooYqHRfPYXHYa0otc1XV3JJBY0plqW4J0aXE2uIiSYeR+sYwTf46YmtbCvD1jp0jvrnF9O17FFMZzU4dvDRGoVQhsh2hbXQEZ2uj1oGSj1kVS1mTkb31NR589CnNZht1Fgt1zfXE4vusTM7REmzQPG5d6+SCk/Vk7BmqDQElNshA1yKqsEKFlcdT7Ews4bd7CJ3oIzTQqYSpnGQs2W2YfKJE3BfIiJWHk5qdO/rqS3whw+fJJX7/D/4bjG4zpWKKeslimphl4eoNJUFInTT84rMYmuqJVYqUzRasNg8em0tV9lL3SZ0qNvmS3ysDUbku5T+jDELNBpLFnB4nuxAGpZ8Q4lSpRDQW069sJqcgowwT5UuOz2EIo5BA/AEf4XADgWBAe1tZX6UO0+G/KD8010p6GbsOmqJ7+7S2tPy1LVKFeLmxsaEKF8msP3/+vA55jmYJyfeH/bEAM1L7Sl8spC0hxJlE4ScAQqlUs4BNZMjsRzRDT6wKxXHl2LlnsIcDJJMJjKKss9kwOp0ktra0nqzv6lQFnygt7F6v7qsOq02H3SVxlAh6sYcCtX4xV8QmyueFFfZm5vHZbITCAlbOqB1iz7nn8DS08eD+Qx0kb8VjPJwc58WXX6YpECTk8imYULUZ1e4uG7ARy2fxlZ3YKgb9UvcZk0Hvi7LoAcVCXXA5AayNkoGM1uvmfA6XycTqzDyZaEJVVA6/H6vDoW4MkhktrgOiYKwNKIWMWMVWrigpSJws+rv62Fxd1aiBgfNnlYS5sbVJW2Mzkc1t1ucXefalS9jb6kgmoqpIEZvRpak5jero6e3n+OhpMrmsWth51WmhluW3s7zCnWvXcLhcPPfyJeweIeEWtG+SffBwriGkoUPryrKpZs2qPH6xI1ZLO00fVAeTvKhDDcLhNJLPpPW9t7W0aDbXX/75n6ml6fmz53QMIy4vYoMuZqHyvQ6g5DnlWMqoQp5PyBBQAwxKVe2fZa+Rfvbqhx/zwbvv09rWxvd//EPtJwuFnBJD7XKMDxIxhGgjYJ3UPwVxxhAFvgy65D3rHMGgFpIC4qpaWC5aVXJKoyv2rWJnq7pP/SPEYBmmy3oj97YO574EWA8P22F+5YH67gA8kyeRGsfhcZMSdVC1ysz0NBPjj2lsCFNfF9A4Do9kCRrFPaNmkaoKzqdYpP66AekhwPjXH+jVnvnoAFi+VyewIz8/HD7+v8S9Z3DceXrf+emcA3LOAAGCIADmISdwOHlmR1pp92zJlnRnlXx3ZZ9tVdmv78XFqnvhC1WWfLqyy2edz5K99u5pV6uJnGEOYCYSkXNooNGNzrn76nkaPcRwOGvfq8MuC0MQnf7/X3qeb5J7r9dVgcQsdpuLzz67jMvp5Z133ieXL9sq6zooTb8D0LMokmA5tMn1FZC5YjmqA65MKFSL+YpNr3Ay1HLYqIrcsmq6qEp1zRVNp7R9brQa2dze1P5Nc10Dubgo2+2qoJJcqKa2dnUyScTjGG02BXAUTDYIMT2u6/ed27cY7D9Cd1cHtgOiuoxF2avKjdpvX/3KX+VcLv0mWfNsmQymXJ7N22NsTD6ju6VVyeS3pyfZF4eCmhrqO7s0rz2UDXPhldP0NLfoYwSgF+DF7HCRlg8iWbbyLZchF9whsrOjpBuP1cGVazeoam6jurWTtVCEFCZml1dw+X2sra/idjk4MTLEpYtvaK6xOMfkcnm13JSM3uW1VXWGevutt5UYLPdDanX5rPuBXe7cuoXbbFMHrq+uXqGvf0CJpvKnqblJx/CRnm79dwFHjw8eZXFhjrylwMk3z2kGYVt7N5FYiompOc5deIPtwK5OFrHvVgVjPqf2iLL+SkdDczCFeHRA/pc5KIRUOX/OTk3r6w4cP04iGVcwzC6W52YzSZOQdEpsPlvg2udf0t3TzVY6SqGY4+KJ0/R4a9iZmmVnL0DaaqHzxCie2tqyYlpqEMlAtVo0EsEsVuRSZ9nsTExM8vDhI4aPDTPSd1SvUcaUx2m3sDs3z/yVm9hjKU4NDzM+N0PCZmLkjdeoaWgkthtiPxTEX+tXMsHe9g7V1dUaFyKcL09jAwvLiexgGgAAIABJREFUC6wGNmlv79RoHVOuRFNTC3lREAp4ms3qumaymBl7cI/xqQlev/ga/b19JPbC+G1O4jt73L1yHYvHydCZk1TX1+vaOj8/z9ijR9TUS90qucxZ1tY3MJss1NTUKiny4pmTEIvw+N4YbT3d7MXjhOIJXr10iaraOtLZDJFoBKvJpA5mQmbaC+wwduMmHrdLSRP70Qgjp0Zp72gnFArp/JO+ZyGbxWV3KjF4cX5eiS/i+hVPJRk8NkR1bR1mh13JxNl0GoN8Zsle1L69Vc9F6XwGf0MdxlxWY5gIRXg6dh+bOMF4PFx58pjptVW6env56z/8IQ+uX8dRLKnbSFNzM/46P3ny+OtrNTu3aDBREJtrk02zLUW05LIL6CgEnKKqYqWPe/GN19UiVcgrkucqOEPlzFO2Ra5osuTDlh/7Ym//Zf3t7+u5HwYYf9X6blQXhO8q+yoAo6jHJOdWAEZ5Tj3XaK36H4cBfPNbCj59/9fL3u9hgPHwI7/ZL3T9fJ5VWfkdofEYRH586Ovw838f7vGrALzDzo0vZjD+h/bP7/57WVRWue7/IRym8vhfDRSXf+tFnOf7flYBJL9v/GjWpqyhMocqKvtDwrnDZ4Fv3p9a/T6/yy8CjJXfq1y/59fl5RmM8nsS1yAAY1NT0zc1g4xBwWUO3/sXx8TLr9n3A4yVz3MYwD78ub4FMP5P//XfKd0Xi1SjmX/0D/8BXqeFvd0dOjvalNklTBVRMH6TwWi3aiixMGDkgCgHsY2NLW2+trS2EI/HtKGpdi9Wy4G0+bsZjOWb9vIbXbmh373I5QzGwwDji8j89wGM3wfSVfIeXzaAy89VVloe/l5+X+Vl48WFrFIMyoD5VcDm/18A48tA1sp7+fbkPbzEvTioy4CifFUKXhknAmDIZBOQURhpWOw66cYfj+P1eDlypJ/9dIpgNILN7cLr86vtz6d/9VdcOH+Bro52LZLFdkcKfckQkUPw8vIyDx480AZgs7CoXn1di2qxOzWapEkJ0UiUnd0APX29erARJrNYqgl7VXUJ0pw0os1/YeNlSyVlzKQyabp7OjFE48SXN7HkDNS2tDMeDBAvwV44SndLB9l8lmA+idtsIL6wwIJkCsYSytx1uJ1c+uBd+keGtDEkjfhqpwdDOsfeZoAbn35Kk8GIP5PFmkpKzJdajnQfHSCwucPG+g5Jh53B9y5RM9JPUhqz0uRX6xZwlcyEI3ukLSVsXqcWxOmFbayhJMZogp3tddb3d3H6fdS3N2G2mkktb2MMxssq0fYmbD2tOKWBtB/Ww1Q2GlO7E7GhCmxuUX9iGE9dA4X9NEu37ipzSNmPyZTaq0aSCSLGIpcn7uNprOeHH37E0thDXIm0NjNrqmoJJWM0DPVTdbSHiDDePS7cHr/a44gqx2KyEZqeYW3sDn6ng1A8rpZqu7EorX19DJw9o5kCuzsBXSRXlpZUGShZUt5MiSZPFSWPU+3mjr/+Kr76eooH6tlIPIbRZtLDoHpPC5u7kvOZimuxVVW0qlIkMDWvii1pfkko90Zol/MfvM3oO29QEgVjNo3Nacfi9VKKpjFkS5r1Z6r2Ec1nDhjwRuLCCC5CbaFsh/Bo4ok2cOr81Sx8cpnw4gpej5v6wR7mwgG1m6utbVSwu3N4hHg6zdXxcZx+Pw011SzNzHDj8y/4g7/x29Q43XicLm3SRYO7+GuqGJ+eoqWjHavDyf1Hjxk4dozBEyeIhvbJx5JU+ar00Jh3W4maCgoMWeWwnsprboE5m8e0n+DZ51+R2NqiqqUOS1s9+WoPlupqGmuaMFsc5XwYKSilwLVaNJ/T5bDgLpbYfTTJ/Z9+RrXNy3IoTFRyRRuquPpwjP/yb/0+b5+9QCGWILGzqwCxv6uZhE0A/hKOQkntCFeePaO3r5dqX5WqsUyN1aTEetBSQ7KYIZIIs3DrDnUmC4PDgyT2QmxNzhCTPMK2DvyvjOr7FRWCuZBjfWqSlceTymSMhsNUtTTSeeEsW8Ftrt0do6W9C5PZoUDAsdETNNS4MKf2KS1sELjxgNROiLzTRsOFU3iP95OXcPJCDrdk9+xG2PzqFuGZJWKiDuhsZPCDN0gai2wtrRKfWafeVUVK1oH2RhpODGKrqaKQyLA5Psv0nRvsTk5wxOLT7J4jH1/C09NBYHGJZ3ce4Hd46Dl6lGwuz9jYXTajIU6dOklicwuPxY7H7WUrEtJxOfrGBbUwvPPZZc4fGyEWjeL0ORUEy9pMtJ84wdjEJL19R/B6PGXrN7G/EpaxHPClQaANmoPtS4o7OQALESiV1QKx2u7GaXOwsDiPu66GZiEu2EyMz04rwCEs41/85Ke8MXKGKpuLhzdv4muqxeN08uDf/5KToyM4mmqZfjhOi8NPdi+G2SngopWNZJwz775F4/FBHt+7rwX2a7/+vlotSdPCL3ZvoYQ25GWNFoLJ6qOH7Ny7Q43LSVis2TuaOf7OmwruGQsGtajcejLDxsIKte3NdJ8dhVovWc3vMeDIyxgxahbh5vg0ofkFWlwuqppq6Dp/SjNSZyZn2JpYpHugD4PLzNS9e2rdG9wPEzXkOPWDd/HW15WzgEVKIda7BgNpkygrSspwNoRj3P/lF+zNLuN3u6np7WDg5DBzktOVTXNM1HONXrUfzoYTZAvg8Ffx7OmU2u598KPfIFXKU5A8GckTzJUtsMNr6zRWV+OuqS7vixYzKWkEOe0UxGc/naHKaCY0O8/W+AQeaSSmM4SScRw11TSLvaTfy7aoq9vbSO1FNPvXIzaXZgN5h1jj5Xh6776CtGTzag/Yf/4c/s4OLUpLNrsyj3dj+6yvr7L8dJzQzDxDjW04TFbNVRm++Dr+7k4+v3GLcxfO47Rascp4SyexyXNkMmqnKKcKWb8MovyRJqbkRhgNGONJtm7fZ23sMQ75Ja8DW0czEZ+DE+9cIp7OaGaIAKxiL16KRdmfnWH1+hi+nJApSiS9dqrPDKk9t9FkI78RZurWfYL7+xRqPexlYnjCEY43NGrjRFRfBoeVUCbB+V/7iIIwl6XxapasOJuSGEQhNz4xzVdffEVjrkCP3U4hvkdtfZUqo/b2Y4SjCdp6+xg6c5rA8hI7T57iMVhISv6X3UFSNmGPh96zp3G0NmNqqCUjrXJRwIoduNWhVlx5sZp3mlTNIwqy2NwyU1dvk9qP4HA5GDlzikcPH+IQtnEyh6dgot7gIFDM0PnDS5jaGtgI7vDg7gNdw+X6JsQiEzN9rV2kDSbiZiP3no7rHuuylCjsBPEmDRTENtvnxm03sbu1Rl21mxOjw9oMjgdi+P2NtJ88ianGy97uBi6TQZspicA249OTRAs5Wgf6GTh/Xp0nhMUtKghpK+/OzfL066v0NLeSyGQIFdOYRYW7FWTw7Gka+rqZvnWX8Oom9Y2N7K9tqd3WbjFB16njtA4Pk9rYZmXsEblwmNqGaoq1DvbSUbWvKmSLON1+lsP7PF1Ywl/XhNNbRUtzO1e+uIbX7sXj9pHO5ZSMZRUlUzpOIZ/C4jRTshhobGrh0aMn1NTVU9vYpFbF8l47Wts40t2rDVcp1CKxKP/u3/4bfuPXfh3DwhzhsbuaDeZob6Hjo7fJV1eRs9goGS3kk3ncRWnRl1X15t0YibkZFh99jUvKmKKJlFhYVlfRd/F1SlUeVRClzEUyuQxes0mBm/nrdzEFI0RCeySr7QpajBwbVvVhdHuXE6+9hkRebt9/xO7OLo5aP90Xz7K8tMLO5i4D585S099DVpjssg8khcRhIBYO8ezefVrtbop7IXKFDA3tLWyvrtPc2EIqsFeep6ISM0PrhbNqt4y4aGQzmlucj6V4dO0OsZl1bAUjvpMDHLl0joJDMmgyctHUucAkcpCVHdYeTqgtXNvJIb64c4/9UIYf/63fw9boxe4yY8/niE7N8eTzr9WmWqzHTn/4Dt6jvURNJW3+OQo2DMmC5p2K9WNe1M4FsXy1qHJWiC/ZlDS+S1ikXpWxKMBFsVyEb2xtsiwgUi6Hx+fVxp2cyUQhLZntLptDFVwmqwWny6aqGyVEKtlWLCkPmnFSuJukGSr5iHndX8UyX5w8WqVpLXPwP1LBqJWmrBNGAwuLi1pHDQ8d10x6ycYySHPcZFbrM4l8ECcYyaeWZqYApiYBDKRmElKX7PGZrOZpJza3WXrwRNWkcl2CwR3q+3sZfOs1jC4HW1ubauPV2tGhNZ3U8QpEC4Bgs5Wbvg6HxilMf/mVZhHWHu2lffQYFrdLbbONuzFmPr1KYXMXWwl6TwySq/OwV0jSdPQETyeXyOfyaoX4f//k3/DWh+8z2HeE6NoG9TY3ZDLkrUasTVWk6lxESzm8WbHDLAOMgn3IPituAWLtLj0HiQ+QRmo5g9GkVvrWYh7EsUYAMYm2mJ5jd7fsltI5clwVybJn5yU/vWx2gimfwyFquEIBUXzaTVbiYq0r5CqbVfPfJUdSzvmbc0usjj/jlYtvYG7waIavKJqkzssnM0w+fKINalE1zk5Psx+LMXrmFO56sVjOKhi4ubqC1WGnqbtL34DUoaJwFICk7C1RzseqWFiKgjFnEhUbas+uuYlyrhNazgHoI2oXyXkVwCAcCmnEgvz53//oj3j/vffo6exWApwe++QxuXzZDv+Qv5yClmovWm5EinJYkmUFWFybW6CQyhILhrl69aoSli68+TonXjmr7gDxtXU9s/oaaohE95l4+oSOtjZae3soSA/JbqZos5JKZ7EYLFiKApQayeSy6lQgBbGQ4ZRXVhSlpvSN5dxaZuoLyC5AvtSjCkIqOPVcySKNusOqT7X9FGD6oIWRKEg95/jGXUvmlFj6z8/NsrW5zuBAP93dHbjddm22CiFO78PB679MLfKyRqle3wMF48HEL6uMDzlgvexxB12wg4c8t7CT+yDryvPm4HN1pMCO4kyRyxe0ri6VTPz8Z7/g2LERjh8fwWS1q4uIqkIPBDHSM8mVBF4+UDDKp5Q3fGAXLNdWAcmD9VLug9yPkmSSmyWLvAy6yRnWmilgl7OwKCXyWVKWIhu72+rmJCS1nKgnTdYyEKyWpoYyIUtickxyxpU6RA5yImAqqIXx5599ptai/Ud6FYQXq+Gc3At5XT1LlMkT5ftabs+qovpgPpTyOcxKzjaSWQ+weWtMSQj26ir+7KvPiVotnHrrTY6dOIXBaiKUidDWUIddLIMFaFc0OkfB7y8TSCSST8D/WIz5e/fYfDatTgZiYb6XTFPT3omzoZGNSIy9VErkpDS1tnDr5nVSiSg+l4Nzp0/isVqJbAQUPEmkM0RSSbX1z+SLtLa2MTAwoNfLKfuXKO8TcWanpshGkxo5Mz4+wREZoz3d7OwG8fo92h8rr9kGVhbmNTZDooeOjPQTLSTYDYcZGBzCaLbzdPIZNfUtNDY0Y1ElmAGLVYgpotov99usWMoZlwcKFPn8AqbKXidksUo/Tqw4RVknhPdcKo0oz/YySe0DCklsZ22D2vo69vJJrHYrHVW1uGSwZnJkovsYfB5wOFhYWlKA0eF28WTiKZ093XT3SO9OwCKxN0/x53/253R393Dx9Yuaey9E9mgurv0Zdx6S47Os3H2khP7G4/3sGnN46uto6uhk8+EkYzeuM3h8gN5TI5rRaRHiWyaPMasMaj1LZAyS3W5RoE1Uf/fv3tc8087ubianJuk/OkBnbzdhIeOYjGo9LHNCXLIKsTiBpRUiAtyajdh9Hhrb2vBJzmc4xOrWFtX1jWTyeTa2A6xvbCpBSc4bDocTUyrFkdpqZmeeqUX+1PwCOYOBi2+/rUS75eUVxh8/VIL9m2+8jlNcmDIZjQ0yWmS/KCkx1+q043KXCRQSpSP7olHWzKKB4MYGN2/cwOv1q123EIXPvXIer6/sliO1f2h/n4aWJqoa6jWzUdaciclJ5ubneO31C3TWN2DKFsgFQ1z77AscXi/uxkauPnzI4vaW3rvf/53fIRuPkwgGefrwKXa3hw8+/ohQNITD55HgJ8UYcnmDukjJ2pqIR2WHwWwskUzF2A0FeTY9yWsXLqiQSURMsoYJ0FteRsrAWyV7VZeQgwzRspNDpSddXtfKlqblx1V6+ZWedaXff7iH/x9S2RllLhy4Lh7GHSoAoziJ9fb2lvuPB9l8cq54mYXri9jBi/tC2ZngV38d3le0N/ErLFLLryd/yvvLNyCiArTyHp/DoC/HA779Xn4V0Pd9AOOv+jTfDwgKQb2c9/0iDlPOw3w5fPsCvvetl37xvVf21xeVsIcf9O3HPMc/5HeSqRRms0nJi9KTVKNNJTl+277329dYdtnnX4cBRvnvMqGmnHX+7ftRee1vmnj6u/LaIuySMSgKxorit0ycLAPelT+Hx83zz/5tLOv5nHn+8/LjZCuuANIVDKw8xypzquIsoT/9x//N3ys9ePhEJ+0//MO/h9dhYSewRW9vd3liyAAsFlhcmFdrNq/HRT5ftllQBqDFzOL8otrGVFVVKRPJKmyUVAqnU9QQ5cF72Pb0MIJaucSHL76i8QcX9tuPk+KiPMmfT9DyBZfHvJh5WPnA5ef+dqhm5fEVMPO7aLZ4kz9fHMrqyfKIUUud77yH5wP98IH0RUDvZYO78l5ePMgevvkvLiaHr9vLLGVfhs6/+HzPF9mXLGZqwF/5ubAOvw0yVu5XmWErhxXK7F/JhNAsBwmNtpCPpVmfmKexphFvTR235mfYM5co+t16YJBcnoc3b3PhxCnOnzqFV9RLYvXg8ahicXJ8nOmpKXp7+tQO9fXXX6eltU0BRVmEhW0jG0l4P8zm9jb9g0f1ECVMOWkWSLEheQLC5hX2qxR50jAQ5rMw6dOZFDUeP/lIEodkJImKy+HiL65fYXlrWws/ybzqbm1XL/1YPIzZKsCNidR+jIXxaVVlnHnrdZzNtWyHg/hMVo63d+M1WkhIrt/cLE2yCIiN5swzkuEgXd0d1PR0krHaCQZ2MdfVUDtwRG0iBAgVUDRvkgw5A+HtAFc+/5yO1hbOnjyBXWwWdkKsjE9rdp3ZZtHMpb39fV57521l2s3fuYfLYiUuFhStjQy885oCTwbZtLMlmdZlNqIZCg7J78vhLJjYuTPJ+oNJvDaXqi+GXzuPsb1FGamSj/HJl59w4/ZNfvyjH7HxbJbBphbafNXsrm2yuxtUy7O02HFls9Q3NPHahx+QkNwsu4liMkedxUFx+hkZsSESlav4y/s9FB02PO2tpHIpbY7m8nkNx95aXuHx3TGKwQizD5/S3NFGQ0srTq9XGVxDQ8e1aXb56td09vfSf2pUlVfRTEJZeU6LU60BxcbFn8gz/vPPNBNQmjByiLw//oQ1yYT8+D1Ov/6q2l1MXL9Ge109/UMj7G7vMvVslt7TJ2k+OULCIAy4orK7q30eEoEgmc1dBW4j6TgDw8fw+apJbe0S3w7isjvUOu/e1BNtzFX7/aSDYUb7h/j62nUiDVW89+Pf1NwXyZL80z/5P0jHYvyd//xvY5F1U5oi0QilfJbr16/R3dtH1mhmZnaBs0eHae3qpuSSUO6Ujgux0yuIetEpzbY8DrnBoYiy08TObn95nYnL17FINqXNora/KacRs9uBM1liYHSUmpFjpAW8c7g1kyheymBym3FKrszcKjvXH1OMZpjY3KTtgzd4lo3w808/YbCuhdfqOmmUgjeTJpqMcf6jd6C9XsM+hJDy+OsbBGaXqLW7SMTidB4/StubZ4nmk3hNNmWpL68ssHjjLsadEB9+8BEkc0RnFtle22bfZKTmrVdoPXFc56YcQEvpNJlkGpOoL4vCIjIru1fyB8OS12AT0DmrCgenbISBbQKPH2CXPlwsSTKcoGf0BJbeTkp+p9prptJp7Okcplia/PYO67PzhDHRcHyAmoEutch6NnaflRsPGWhpJ55O4e5ppXawl01RxMwukd/c4/hAP/FgEEMwisvjpufCWVJWE3e+voI5LbYneVb3dnBW+9je3SUZi/O3/+APtAB+/MVl2qtrWdvdJJRLUNtcT1zyIiMZBlo6CIbDUOcjmEuTs1l44zd/zMPJKYZOjmITRrY0ZHI5bdho0oywE+UAJCxtu7Wck1nMq91ZYG6Jm7/8nJ6mDgb6j3L30UOsdVUMXTiH0efixthtXnnlFR1D/89Pfso7775PQ2MT8e1tnDV+dne2mBq7x6W33lbVdnhyDn/RiildULu1qCGPva0eT1cL7q5OVte3+fyTz3nv1z/GU+tVRa3X5sAQ3JcKVos/k8VFIRJl+8Fdnj1+wsDwcerPjpJ1mMhZzLisbgzhJAuPJ5QocPzMSfqODmjWVs5rYSceodrpx5I1Et8IcufyVzonjg70sDY7Q5O/Wufd5vYOuF30nzlNlVg5JhPKGpViNxaNqD2ex+VWG05pdNW0NmMVskExS85U0nyM1bEnLH99F3+qSEmYr211nPmND1W9K40KsV5StV5BmjYmMkYzGZOF5YVFFmdm+LWPf0Basv8sRn19IeksPn7E1KPHdLQ0M3zpTYxil+lyUjBJQWxS5Z0wnmVeOURVJIVnOg2xBKHlVSbuPaCpulZtnXciYdoGjuDy+Jh+NIHTKHtDCkd9NbZaPyW7hfbWFjaXVnBZ7bT39WKVjDMBe2XvFBBQz3UJEuF9fvJ//ksF4E8Pn1C7n56j/TiqfNwaf6T3QCwupektgKVN8j0ObAhFoSVNVZNktknOldGsTFVryUDg2SwLT6aIBPfo6OshYzVBlYdjZ05rPkxCAHWrJDpBYnONx5/+Fb5QElcsRyGTxVjvZ7/aTtf5M9TWNWCKFwitbBLNZNjMJQmlYoSfTnHU7aetuga7x8Hi7jrRbIIT589pPk/J7kTQ31I8C2Y7YZOBn/zi58paPtt7lOLsHKZSBmtTNXmvg+WtLYp5I+21zbgcboJra6xvrWgjN7K3r7bu0lSSXNZjp8/gbmtRlVpO8k3VQUcUsGa1qJNze6xYUNWQE9i4+4DVG3fJxMIY7UYufvgesb091p7NYhAFrMWJdT+jWY7mE12aE2pxeLnxyy8UjN0IbLG9F8An9p+SMViyYHXVEN5LsxMI0N5Tg6eYpy5n5sgRydr0sSb2XPPz1NdW0X/xFfDayexHVQnX1NSqtuuB+QVt8Ctb11Bgen2ZtMWIs7qa0+fOYzZby+C3fJbGGuLRCIXdiOahbe9skzKD3e8hEg7R0dWlVqJzUoPEktT6fIS2A7jtDjL5LK0DfUoCMNjLimWxphLVzdO7d9jZXKdd8pJDe2pNL5mV24EwVXXNpKrctI8OsSouFftp7AUT0WxKbbosyQy7s/NYxBKzyob3SCvvfPwRM+NTrE3Osb8fZfDkKL7mRs3tbG1uU0A0EN7D7nTzz/7JH/O7H/+IerIEpp8QjyZpPT6Erb+HiFi1eXwUEjkdQx6zNFMMqiB3lSwExu6y+OgWdV6nkjf3knFydgun3ryIV5j0RiGLGAkJEGoCeyTJ1tgTHPkiaxtrTKwvUt/SyKWPf4302haBqRk629o1r9JRVYW9uhpDJs2jp4/x1tQSz2SJZrNceP9dbK0N2rS0FswUxf5QAHWnnGOj7M4skYsn6B46hklsyCQNa3YZxC7caqBkLoDXRa6Qw+b1kkmJPbmTbDqn9mPbzxY0O+vIhXP0vnKGgt1KQVRl5iKF2D7WfInVL28QXtxU0tl6PsutiQnMNhejF85y6o1X8NeLE0BWIwkm7opLyAa1jfUcv3BOwdekbGQWK9aMUfOL1So6n9X8IWlsx/cjeB1OzWBUVaEQIG1lN4pMOqtzYm15hTt37jA6MkpfT49awEuzS3NU9H8HBbzxoCCXMSLuLAeBZBbJ0TsASNRC3lhUQqBB8iyNJuJ74TKA2tqqikZh4EtNJAW/1MSyrkvtpDnvoiyv/LuQBoQcYkJtJOV8KsnxAtYLMCYgmqwRBlETFkW9BIlSnrS5DMw4c0Wc+RKJwK6SB6tb28mubbD44Anh9YDIwLA5haSTJFoq0DF0VFXRj58+JZnL6BnU4nOTkNqruor9SEwBUmlaSRn46Mp1kuOTWAVTqPNx5NWz1HZ3qjdMciXAzGc3cITSxHb2GH3rNVyvDpOw5Ekmi3z5y6859doFLt+8ps4ov/0bP2R/cYUHP/+Ebt2Dc9gaauh/700StW5yTitW+TyyN+RRhWAuk9HM86LNouQMASxkXgkYJ6QptfS3QCYRodZoYWviGTN3H6jFp+wzZ99+l+rubrVqzYlFp1nubwljPIFVgC8hfUT2FTA1uJxkCxlVzTkcLogktG4qyJodS2qDWRSfyXSah3fHtDHd1tystazYIPb2dPPgzl09O5w+c4YGsdQToEJAMY9TwUMhl3zjqCPrwwHrq6xcFICxbJcqgG5R5YVyfq40csqIkfRsREEkoE05zkAUsFs0SdSIwcw/+6d/wu/83u+qu4RRHCEENBCAQM42aj8piimBbQxqjSeERAVqDSZVx1tKRuI7IR5dvcnawiKhvRDxbJraliaaezp55c3XWVtcYPPRY2rtdnVvqfF4mRofx2K3c1JsqTMJQoUsnUNDWDQPU9wTpB8k1pt5UoZ8uSYVxYcQUQsG0tJQtttURSZREmKj7hYIRD6rZGB+02o5aGodgPgyHpRApxagZWc6tfM0FMuNeJtdm+cVm2GpP/aCO0yOP+H0qRM01FYrmV5sXlXd9T0udd/bZ6rYeb4QqVNpFlZ6Td9tagsXSMj80uytKPYkzsGi68Ph16v0uSQDXBycxLY0FU9q7fPFp1/wyiuvUltTrySFtq4ubNXV7G5v6f4l5wAZM2ZTuREqgERAYgVkzxIw3WlX8o0QOqfuP8BvszN68jQlAaWsZjI2g7ol2J0uDOk8FrHu1kx3yJpKbAUDqqRtqq7Ts7K02Y0ms9YcoqjS+AVRSR2Ad6ISFptJsZuem5nj9o1b/ODd96noBS8kAAAgAElEQVSrrtHnlPGRFctaswGPKKg3tnEXjGzNzlEo5mk5PUJGHBdcLlKZfJlUmc2xde8B5miaZCDIzMwcgVic5WgYV3sTP/gbf43uoQESmZSSKSTn1ZbNYBCys8wji5Cy9rFWV2P2+srnpo1txj77EkMsqRbyTb2d9Lz2Kia7lbjFzNr+Po+mprGKMlPWshKc6D9CLhrl2pdfsre8RK1EA+VyfPhbfx1PQwN/9he/oKapjZETZ+jp6tXIBI/dSjEdJRXe1Qibr3/+GSszi2qDurO9RWtLk7orLa0sc/L8OTqGh7UOWFlb4+eff0ZHTx8fffyBAjexVIrqhgZ1XQnvR0kk0jQ3NpcjFcT6UxwozEaSmVTZRjiR1qw+AcDEtUNtHqVnJW4YmazWfUI6fzY1TUNDPY0trVoTyF4lFrqS4y5kC6kxHc6yFa48j5zVhb4jinj5u/Q49sMRvvz0M+KpBL1H+7k9doeBwaO89fbbao0p69Ltmze5ef0GP/rRj2hva9W5rKCLrBVGo0bTiE385P0HpGJxRl85SyqXxWWx0NjTw+L1W+r0Y3fa8TTU0nB8kEJKSCczeA1WJY5H9sK0dnXybG0Re2Mttd1t/OwXv8BqsKhQYXF9hd6ho1rbGC123E4PuWQWa9Gon+nBtevMTT6lp7NdQVq5L3JuHHr1VX0vBpuDtIDnNofe+/v3H6gyV+zIheRUTCSosVi0Zym9UOnfSU0g49hhdbC5tKyE8xODg/hdLp1DPq+HzXBAa1B/S7MKeqS2EDBybXWDtsZWgts7eOwutVaXPungsaN6jhK3Hcm7TccS3LhyTfvzVqeD2ZVF+o4N8vavf0wsuKduDw/H7jE7/Yzf/OGvK6hqt1i5f+MWCYmL6upm7PEjJufnCASDvHHxDX73b/42ebHcLRRYmltQwpbsj8/mZzl7/jw1DfU4vT5VW0u/VEhZ2rc2SIx7RvenpaVFNjfXGT42iMflwChnr1xWLd/lnkufV9wjUtls2eVH1hUBxQ9ARFmzlUytEW1CWhDnO8kWt+n5UIBKOY/JuUszEnXcWstOFAcAzGHF+HdAv5JwCMT2+zkgp1FwAq5nsywsLHBUyOIHmdnas9fsWIOeL+VxmYzkaJcjxSqPlfW9vA+XMx71HCqRAHL+MpnU8U/IA+X94YAAdLDHVM6V8pmViHXw3uS7/Ez6XpV9p9Kzr7ivlvEd3SFfiv2VAdzyP70ILFXIcy/iDPL3irXqN69XIZl8Txze4X3x5SDkt7GVwxjKd2P2yiCqsGoqL3dYRfmrQWRZYZ4r5ctj4oDwcwhYLv/Oc8BO9+cX1fUHn/kwvvSta1UqR8TpKe/AsbHy2dWB6gDEUyeFb7KHJT7o8As9/28519hsVh4/fqJ1uZxxKp9VPSNeQLkreFLluV+KDX2P9Pbw/S2///I7l9d50VbX8D//t3+/dO/BIx1i/+gP/wFeh5nd7U16e3v0w5QtUossLM5RW+PXZoAcTivWp3IwWl1aoqamRhcsKZwqgfTy/fuQ2JcBYIcH14vobWWQK9PuYOQcHsCVg9fhC3UAQ34LXX0R0HwZWq+DQrazUuVzHgzagwdrlMcBY6ICXuqgPvj6/wowvvgeKtfs8EH0ZQDj4UH+4sQ8/BzfB0Y+f87nA7qM3OrVfgFg/Hb25WGAsbLYVBZn/bv4q8shLpnj7i+v4rF56B4cZqWQYb2YIemwKEN4Wry4rXbODo/S0dxIrc8N+axOsNmZWe7cvs1v/9ZvU11VpVmOYpsgY03ySeT1hAUpi+ziwhKxVIL+o0e1kJbGgU0asWLnIWCJQTaBDClRoNmsCvpIsSIbkUPycIomttYD7EcTpIswPjNDR1e3Aknx0D7RnSBui5XBkWME0/tsrq6zsbhKanefk2dP4+9oJl/lJJKK0+T0MtzSQZUAPqYSyUycBlETrK/x7M5tUsFdOpqbyBTzJIDu0VFM0rQpFIlForhtVhw2OwWbDUdNHZHwHl9/8iltNXWMnhjVzzJ+5ara4Yi9RufwMHsrq9y/c4fmlhaGzp5mZ3FeAVpptsRzWZr6e/F1Nivom9kJY4hncXg9GFpr2DdmtQjNLG+y/XCGzGYYU97ITiyqTbqaoQGisX3qu7t4dP8uf/xHf8z/8D/+95gLefxeH6XQPmNffU0xk6O6tQmL1014c5f+7j78x46RcZqJ2ko4ShZcqTzh8Sc8uH6jbENjMjF88hRVfd3gsGkxKAWnWDn4qqt1rUkGwzgRNnaAT375S53/xwaO6kHqSF+fZgHduT9G9/FjtBzrJ2vMK2tWshMdBptaEJopYt1Psfz1dWJ7QXweD9F4lBu371Iz2EvVyFHevPQ26fUAC1evUYpEhYOkzfWU0UTP2TM0nRohZipohpxmYkajaiH35Z/+a7YCWzT3dPDqxYsa9eOwSc6lE0MqrQBX0ZAnYylx4/KXzN15QJfVy+zcPJf+7h/QNTqsB1A5+N+4doMrly/zX/yt38fncJKJxdTGJ7S3g8vlxOHzkhb2bzRNldFdfh9uK0lKyraWzFFpEGbJsb+0hj9TxBZLa4PKUudle22T1al5OqsaaaiqpmQoEkgGicbCpBc2aT8+RNXr59QCUpARKVAsNW72sxHsxTwOo43kzceM331E1GLmyA/e4l9d+UwtPv/Bj/8msz/9nIWxB3S0t9DS24WvvZmGgS7NqxS7M4fRChu7hNe22AoFaR89inewS5Vi3kyO7fCOqljd0RTedJHO9k52NnfYejSB3+4j63JS/96reAd6yBxYuMhSlRY1lBw6TXZMoiiVDAGrhWQhg8lhxlTM4swXKAWCRGdmmbn6ldqahLJZnG4fF957H1NDgzbsCk4LLslMW9pg/sotLRSPHB/GMzhIqbqKRDqGSTJ/BPwan9Yc1pu3rqu6NVkqEI/FafPVUS/5Z9L0dTmZmZjigx/9JiFDkc8//1TXq6HOPqL7UZp7e3jthx/x6deX+ct/9zP+9u/+HnYK7C8uq61skjTVbXWY7CYIRGg3urR5bXDYcQ/2EjWjNoz1/QPceviQY+dOYfI4KFnK/uvCvndLwyqRZnNmTln0fsmlNBlxeZz4/T4CiytEAyF8Lh9tAwOkpVfjsuFua2Z9Z1MbEcMDRwlvBBh/+Jjzr72q9mNkM+JTy2Zgg/34PkPHjlMKxVi+fo+1J9N0CRAaCWNwOzh68Ry2Oh+hglgnT/Pw9gM++sFHdHa24HZaWb57l+h2gL4zpzDX1lIsWbEYLSw8HFN7MVHs1vR3Ey2JCt2sihnJD5Lmo2Zg1lfjd7l1zS8ZsmTzabXF9buqCG+FuHHjOi0drSwsP8McS9CIBWcWBbuGP34Xc20dhaI07soNazn3rM3M8ejGbczZgioTV9fXefW9t2gfPlq2TLaZuX13jGqTnapUkfjaFuSydI0cxd3brhmOQhTJ5AoKJkuRKvZQsXyRaDqrCuebX19h9NgxGquqdL02ZTPkAgEWp6cIrK3RUt9Ah6gJrRZCooLu6CjbH0uz2mlTmxxR2ItSyCVFkDSg9/YJTTxja25RrbNdNVV0nhzB2lBPPBLDZnEQDkfUyjqYjFHf1U5NYz3JSERBQafHqwp6+b80C5OxmB4LZK+VwtVRX8+//xf/XLNBLr7zDg6rBZvZyNjDe1x446La7RoKBvbWNkil0qo2dzXUIRrGrKkMVhbFxkvs0Ap5LWCLqQzFXIFkXNjPDuaXFgklYpx59RViiThev1fZ9WIbng8HefzFZ3iTWfxFyZstkLLAWjbOwNmzGFI5Nh5Ok41lyNmsxH02zdF178Wwbe/hSudwVrlw1HsJ7e9pfrQQl+pbWtkM7BHc2cfT1IT1SAf//Kc/4YN33+NcUxdbT8YxW0r4j7Rj7W4hZRUrOSO+kktGDaVElHguQcEmIAgKOgjrWBrCLpkvoqgqFNSqXU+XahErGdEy4cRqzKW21BQzFDe22B57QDCwjqfey/DZE5qj9/irq+B0qkohtrTNwMkhVrIhzad+//0fMn39HrFQWBnA6VKG4+dOkLPbGJ9bYX0jwtJ8gNamNtpaXRgSYdodPgZGjpFIRpm9cQdLNInLYqbx5CD+E/1sPJvm3tfXefX4SQyxlLK2xfJJmswCtD+YmyJRLNDe2o5DlIcb27rWC5Gi8/QI7f1HsEn3Py+DSchMGXLGUtmyV3KywzGK4ZiScaTRIA1FIYcsPp2goakRT0errm+ZEjhNdm3w5Pf2SYbCFNIJZqaeCgZGMZNme2MHm9tHvMHL+d/8iGqrG1M0Ry4UVaJEMBomu7HL7sQM2WCYtN/C8Q8vUt/VQWo3zPL9Caampgkm47hb6vmt/+rvEt8LkRUFh3SeTWZ+/mc/4TcuvEVztYdCeBuT1QE11QqcJmxWIokU9TYvhmQWu1i3GUokYlHcRgvGXJHidoClsVvsxUJ0D/Wxn4wT2tvH6fLRPXoSV3c7qUIGQ6nA1sMJ3OEENdVV7O3tlEGAYgGnzUpyL8zuyjqtdY1sbW9p06lp8KhmFI0/eYzHV03JaCIcjTH07ttsBNa5+fU1hlt6VV1irvXR9MooLq+PXDCGMV/EIlaH2SSxtU2mr9xUQkaqkMLsd2EyGymmsxpLIDoYAUX9vUdIb26xtbqs6p+23n5M3io9N0nURiK4Q7Nk1s3OEFxYxiQZzrWNTAd2+HpsjKaWZt545xLdQ0exuh2qIJZ1JhmNKTlQ6gyxN9TM1XRSs5rcFheGvORGiaSlrOSSJo40d8VGX5pI0mwS60W1OitXc9qg+vrLy5oN+OZrr+tZ2+V0alNKsrGk4pE1T3U8AjDKjJamljbQy/k/AjA68mVlj+b/mUqkjdIwk7ynAqlQVJ+3sblJ18rDGWpyHn/06JESdcSurQIeSPMpm0zrmT9jKpI2iFK+pOu4gCqSMZg2FHSuWLN5tRYWgFFSfHEIQzCPI1tUS+3ZqzcJr25wZmRUayghXQoGINm3kmEtGYsrMlYaG2lvaSMa3lcQvUOA/LoqVXRLJprkWYrqVpSQUgOtT02z+PllLIUCHSODtF08j7nOr3EOhnSBuRsPScxt0OCppu/sSQrNfrINXu7fuMfS+BwJCuzEQvzWb/0ndNXXEV1cZvvxU3wGMynJjaqp0jzvUmMdCTmrG0qYpfGSl+8HeY8C8AlZTI6m4hBUKJXHrKiPjCbNqE/GIlRLruzUMyZu3SGfSKva79LHv463rUOJDwZVtQqzO0NwcZmtuTma+rtZXl/FkS3R29/H+OKsNnqPtHUyd/+JWkq3nzhGOLDL03sPOX58lLqmZh6PjbEXDNJ/pI9VscdOZ3jr3Xe1NkqHQpqnJtayp958E0dbKwZH2fZwPx7H7LDp2UNAc1GiVqwljKVybraCZIo4ijVl8QBYO7B3PWhEmixWXYuNkteVy7OxsaFAwu56gK++uMzv/We/p41WIRPmC1lM4rogRKVsVoEmu9xjbcaJ9XrZ0cJtdSjAW4gkWJucYW58ikf3HtAsOWHiAlTKM3z+DOfeuUQ0sI0pHGTh/iN1sqmy2LXhH8umKHlchAx5TNV+3nj/fSUWJMU60+LQNcogbj8SpOKwUxDA3WBRwpe42ohrRrCQxSLWgCUz7nw5j0v2jecA47e7Hi/ro8isFSvhcs6jBZNJbJItShSTDp+cj7/64jOcNgsjQ4PYhRwtJIeSOHCVFcjfaTQfRN+8SIqvKBjllr2MRF9xtzrcoxISe4WEL2uFPE76J/I7FRVCpbF82B2rIOtPwUAsEqPK7SEVS/Kv//Rf8dalt7X5fuv2HXoHBzl+8iSfXfmK7b0gbV0dVNeIPaacl8pKYHlOUUCpW5Q09BMJolubrE5M4zUYODM0jEtqmMZ6TI01hA0SRWLDmC/hMzs0M11qrXQpx8b2pjakG/zVqqyUmSfXWs54sjaKwlxUjBJjYrRZleytFpvxBJe/uMzRIwP0dfeU57I4YjmsWssmMglIZVi595jU8ibB+SVa21sY/fBtsh6TZiqKY0VkZVV7EWuPx1mdnCETTxMIhqlpayfrsCqJ4fyHl3DV+7G6nRQyJeyS5ZpIsPn0CbHNLZ0fa7s7jLz+GrV9RzAYLJBIMzP2kPWZOdKFDB1D/Qy+foGi00HabiVaKLIeCJCMJUiFI/jMFrrq66my29XB5PZnn+LNZ9Rie/jV8zSOnOD+46d8cuUmJ8+8yplTr1Dj8ZEOB5m6f4vIzhqx0C7ZZIFsKq8AsbGQ4/1339K8yNmFeXqPHaXx6AAGl5uN4C4re3s0dnTS2tSMIZtTFbanuqocCaTSZLCKxXAJUnFZYUuqMDTZLWrZKrEO0msRQEa+JF9cranl7CpgjcHA0swcn/zlX3LqxElefe01dVIJZ1PatxDijAArMmZl7MreVgHyKzFU8twei5WNmXnWV9eU4C/W1eLWcOTIEVqamomGQgTW15l48oTtzU1ee/WCqvW3gkHNUPdX16hlt5ybHZLTHQho36m+po6AWNSKsjCV5N6tW9RVVSsAJ1m470veYSrJV59/QYOnCk/JorVsW3OLkrlquttoOtbHtrhF2Vy4/T72k/sU7WacNdWYJA+6YMJUNGMuCEhvYXnyKZvry7S11KvSdW19nYaOdpoHBpTYJTme4iwhMSe3bt4hHovqPDt79qzWa/PT06zNzNDU0sTx06do6mgnk81pDSiKT0lrjG5tK2h+79ZNQju7NDU38OjZBOfefIOz4nphEeIgXLtxi2tXrtPR3E4ymqDWX63nIJmPF9+6RG1rg+YUi7pX7MOf3nuAS5xkLGbWg9saq9LW3cm1q1f1eopivZBO09fdrXa8LW3tLCyt4K2qoq2jk5/+7KfEkglaW1t4//33OHbsqJJGxMFB1hWZ8/PPZnjw+CG19Q0aN9Jz5AgDg8cOcoeFSJIjkUpp/JCA8wIuylgfPj6ER9YkWaI1ZkOuYUYFJnLPJRpJ9sr0QV0lQJpY0wupTDAHWYftdpvW77LPieJWzngy/qROlLEq61IZfCyPV/mqgCOqRBP7abHwPkTwEEGDPFelL19Zr8tAXo7Z2VkdxzIP5DmFUCbPobb8osAXEpvUO5J9KRa2LhFrledcBe+Q55IxIn8qryPWt263+xvAUTAWeYy8R7HSj8fjZWWsWeLrsvo55I/8TEiMFYtpfT4lzpX7++XP/f1KycMYwov4imR2HsYkDu+9hwHYFzGaw9jNYfziMGj44n57GIB82WseVv9VQEFR6VTAx2/sdQ+UgRW84jv7ekn23+fg8eH39yJQ+C2A8QCgPfwZvg/QK8MrB1F/B1K/w9dI78wBeHwYOysPhoNDoR4wKgrG8qeQcSQKZ7GUlhxQGeMVgPGAG/nNxz2MT1XA1xfPModViC87/7z4nitjtSCuIoe+DP/Lf/f3S2P3HymrQABGnwCMqmA8DDAWmJ+fLSsYvWWA8QBU1e/rK6uqYKwwMivfK/aZhw9UlRv14g148e+VN3z4sWVcsbxZfutDHLKh+C7o9l0r1spzy/fKoe3Fiyg38zDAeFgBqQNXQOtvocLfVvi9DGR88QB8+DNWXv/FifadG38ArlYG3+Hr853PcPhGH7zXw5Pr+XssMyS/magvAIwGaQKqQcXzr8OfpXJPKwtLBWAU25NMNMm9q3dobe1Se8PNdJq1aASXvwqb0cKVTz6npbpGg7GPDh1V+1BplK6vrfHFF1/w4Ycf0H+kX9mg0gwI7gVZXlrWw0tXb49OJLE8EeamNF6aWlqU0SlgZCGTIx1PKhNYArEz2SyRZEybXHJo8Xg9NDQ2ahh6Mp1jY2uH8H6MjdVNqqtqGRkeUQAguLPDs+lpnfjvvvMmO9tr3Lp+k3QsSU9TO8dPjFL0OtgtpZRt3OR002BxYhErGpeF2sYafDJRolGi62skNzcJb2wQ2tsjmcvT2tVLVX0jwd09tUOzCgulUKLo8zB86ZKy2e7cuEZ9fZ3mKy4/m2J2cgKnxUpDTS1tXT2ENwME1ta1EdQ6OkA4EWX80ROavNXEwhGq6+sYvnCeRCTC/K0HpHf2qaurp+PVU9ja6jCks4xdua6b+MhIuXgWNmjBYFbgMppMcuqtSzy6d48///M/4w//8A9x2kyaB+S2WtmYnNbirLarHTxO8uE45ryB9WfzWJpq8Xa3YcfGzI3bxDP7mE0GfHYX6XBMGwTJRFIPO0WrGbPXRTSb1kNPQ0cbBlE0RZJE55e0KLx2/RodPWKx6aepoUGzEu/duI7V49JGQMlppW9kiEKuiDlnIJ6MkY7ssz81R0LUMf3deKv8XL38Fauzi3ibmyg1VvPxb/6YQjjK3Fdf4ZJMvXwJg9VO0mikaegYbefPEDMUNNNRWlZyfx25ErlIXBlpe/Go5m5OP3iKvWiio62dhp4uUlZY3t9mez/I0uQUrXYPfXY/hUSaEx+9j7+rg3gxh8Fp1wbBn/xv/4Tf+fg3iK1vE9sO0NJQTyQV48K7lxTcFOYqkTRr1x4oe7Dt/ElsNX5l6UrTQux3dyMhJr++gSWwT1WqRMYK/R+8hluyL4WSH02xPjlDcm8Xo9OE2WZWi+DqjnaqTo+AqF1MDjH0x1TlppROYMplCCwvs7WwpvN3W4CG5kb+6vIXvHJ8hDOt3cxfvU10L0RQLGJaG1na3lDA2Ot0aaZgvdOHzWSmZ3QEvE5ipTR5lwWb34MjmGZ+dloZxT5ZkpIpqloa1OIptRUivhJgNxKl9wdvU33yuNoiSmNeGHdi/ZcV5XK+wM5OmN3dPWolUy8p1iYlHMJci8QpbgQQHm+1z6nZUKF0CrPLTXNfn9qkxg0FnW/2VJalq3fYGXuKM5mlprmZjl/7CFNDnQIc6ViUvKHA6vwzns08K1tC1darem/6/mOsBSNelxuL3aGHaGGB9p8cYSW1T8pspMpfxU/+5F9wfugkZy+cx9rayKPFGSamJxns7qU1B+ZQFLfYohkzFN0W0vk0e88WachbKcUztPT04HjlBAaxa7SayGLkq7t3GTp/BoPbRtEq+VB5Zelaoin8BSOrD8ZZn57R7LZMKkltc6OqJxfnF3A73ZpzKEq3I2dOkXNJfpaLW/fGaKiqwRjPMHFrDEe+RLOvRteU9uP9xLNJnjx9iE9y6+oaiAV2tTka2d2jpbWdRDKphA+314W9vkbn8/2H46xMzjM0MsLQ+dPk80kmr14mKHkib79B1dEjZLFqSHUhFSch6hSvT61TZcxLE0VsW2wmqzKRDcYSiVJWz132XIHIg0mWnkwoCJ5x2jG63TR1t9Pe1cG9W1dpsDnoralXayIpJsW2Mi+ZhvlyJLsc8NV2Yi/M1sKyWjxn96O611Q31uNsqqNoM7O8vobT6qKxpUWtspOpuDIvRUkjKoRcLKEWULaaalWnJMXmzVq2iCoVSsrWvn75MvlYnDckV1iyRU1m9p9MMC15F3lZwwr4HU4F50yNtfSLqrzGr4roWD5DQSzyMOI0WTClc2r/Qyyp12z85k1M+/vYXA58bS3UDR/D2dqs2ZrS2BUwb3VpRfdYq03sxkVhKM01G8W8gHnlLK/FZzNqD1VfW0tkP6x2uVanjXsTT5memVY296nREQr7UZqcPqJLW9Q5fSwtLxPMZxi8+Iqqf2PiiCHNLGGOi0212HapnR+UskUcdmc5I85iZXNriys3r1NVV4PZbqGhvo6G2lodZ5ZshlIigiGTUdKMALmayZbN4i1YWLn5mO2703gdHvaMBdasBWr7O8nMLtGShrqiWMWlqO9oYmN9VfcVARck1zacSpNMZ9mnRMvrp/ny4X1ee/0ixbVtglMz2B1mnN3NHHn7VaySsZU14E6VFR9SwKXNBXLGAm6xm86KjZ+cDcWHTBj5JVVjir1ZGdIQy7sywCjXRGwNVdVkBqdYy+4GyadjWOo8eh4tFEoK8Jl9XrU8Sgej1FX5mFmcIZNI09XZz+yTmbLCQJRSxTSDZ0YJFjP8Xz/7OXuJHBfOv82ZoZN017h4dvs6sd2g5lNa3TYmb98mvLBMg91FbWsj1hqxWjYSXFjFny83PvezaULFLG3Hj1I70KvNIun6tje1kY2lWJtf0L1clLMN3Z1qyUg8qTnaQqRxiSJRgFnJVool2XryjPUH40rgaujrovaV42zGdpm4dZemqlqGLr5KVoAiGTOYMYs0wmRWL710MkohHsNVMpCaWWRmaoamgX7sPa2YfW48Dh9Ldx6xMreooL/RbSMfjrL2aBLDfgxLlZu+syeoaWxh7eE40a2gqnl2JSd4f5fT775F//mzal2Kw47JauWP/vH/ylunz9PrdjN36zoD/YP4Ro5TFOt7l10BYlV3ZMoqgVwupbmW+d0QkdllXCkBkk2U/HYcXicLE5NsL61TNFkUIOx69RzJQpb4doDV+4/xJnO4rRbS2bSSUSJ7QZ7NzlAnNuGFEu2NzbrOSEaqWGX3njuBt6+dfDJHbi+hTbjGY/1KJFicXaDFXc3e7h7WKi9dr5xSa/2C2N5ZbEInLzdjVjdYvv+IbDSqOVtuafhkixgSGSX2GOqq6Hzzgu5byrgWYk5RUtetmM12ErEkE9dukZBmsLiwJWLU9LRTM3wUQ2szi4tr/Om//Fe0trTyW7//n+Kq9mrTM1/Ma6Uhaj1ZiA2Sqa1KLtTSS8gZTpsbo8lKOpfVuSSgh9jpiVJanT8kb1jVT1a1LpO6QOaafL4rX31FbU0NJ4ZHD5phZXBF5mDZIFCHspaZUphXAEaxiJXXlue35YV6pmHxZVDGKDwNi+YRpvf2icXi1Dc3fmORKvuI1FaS0XPjhuSPN9Ha2qp/KnWU2J8KAUWsOTWTTpjvB5nJBcm0k8ZQsajWZ9r6FZDtIN82sbvDphBJtvewhhPY4hl1byn4HJi7mqg7OUiimFegRvbwjcA29W3NOOXv6RL5VIaFyXGMHiddxwZVIVxMF9ibmdPGRV1XuyPiatIAACAASURBVO7D4acTZPZCCoCKc4L3SCfu3g4FhPLJLNlgFLdUW16PNmbX4iHGrt3h2aMJdveCCnaNjh7HLLafiTj5RBng/eai2xwULXZtDJqKeb0OyXxOr6/m+ZUKum9azKJiN2CQPGEBIJGsNLEuL5MMbAYU2F6dmSGeSGD3+Rg4dQajy0NO7qnFSiGXUTvE1fk5PW+2He1jdWMdokmODg6qqkPypo91dPPgq+tUNTXQe/YEW8urPBkbY+TMCXr6+wgGdrT5XiVqkvUNiiYTLpuN9HYAi8HI7tIyK/ML1DU04GxrpebIER1Hl69f09ytY6dOqIuL1j5KbJbB9xxglJ+o1l2VBmWFbSWDUM4pAprJnidqDlEIbWxuqY291LDXrlzjd3/3b5SbrqWCZjS6nOUGrDgKCMgm+4msyfJ4o03W5LI9qimTJ7Eb5tOf/QVzk9NUebxKNEoVspoH/e7HP6C5q51cLo21kGVndl6jBkKr66o4dXrdxA1FXE31mpvd3N6B1Wwjn8qz+GgCw8Yu3mKJSD6Fu1qcgWJ43R72o1GajvTiP9pL3uckZzaRzxZwl6yqXhHF8PcBjJXuxLeaX9ouKluOlTnhRiUTyPW0Wa0UczmmJseZm5nmrTffUBKZqLsEXMxl099RJlQagC/rtXzT8jvUINRm4SGFpe74kqN60LMSgqgoeCogovx+Jc9JPkeFpH9YeSGk6Ew2Tz5X0jVDCBPLswt88pd/xcjxEVxONzuhEDUNDbiq/DyZnqTzSB/HR4ZlxCggmIgntCHpFcKqNuGNZNMpnXckk0RE/fx0nMj2DmkBcLq6OHbxAs62RgUYhQgmGfCqshZHH4ps7m5rA7/K5dYxZfV59Nwje5TkfFpNFl0zxX5TzmziEGIxWYhHolz+9AuGT5+hr6+LXD6jAExWFFdWyQFPsy8Wk0+myK7t0Or2q/V1w0A3DSP9rGxtsjm/SiYYYrijg+z2Lr/8t/+eYibP0Ogpmnv7SFrN1PV3U9vbRsqYU/vzbKKA32ilsB1g/tYt8nt7eFwu9lIJanu6aRsZxeWTTGXJ7Y4R3t1VV1dvfbVmLst+lBBAS23xTFpLiLtHlcNJKZvBXCpQyGa4f+VrijsBmhvqdS3yNTbirm/kZ598wXYoRmtbNz0dXWrXPH3vDsX4PulYhLbuHgWPgoEtTKWCOn2cGBnGYrOwsrlB7/AwnccG2YnH1bnAIZFD8YTGCETicdxV/nLerNGsgJjsJwLeZlNpJe2kknE968sIvXXtJkcHBhQwkrmhOXJlx259TGQvxJP79zWLWlyYampraOrqwiA51hUbY9mbhdyfyWjNp5mHB2CKjGl5zkIyxbVPP1MytJw7xmcmGRoa4tzJU0q+Gr97n2ePHqsoQMAhAaObuzpYi4Q5//YlugcGSETjON0e3TfEElodvTAwc/8+PW1tSjCdevKYrrY2zBaTuhyIU5K4EMzOzeEwW/BZnRQSWTxCSMpkSSYTbAa2cTscGjmxubGGv7mWhe116js7OPbGRdKRBDabB0OpnNNejEdIpaNYbCatnZKJhMaBSIZnStxutDYtE+v+8i9+wcLsHKdGT3D29CmcDiexWIRbV7/ixp2bnHvjdT76az8uXyO9T5LpVo6WMOfzGp8jylS320U4FFW1ak1zo0ZmxFIZllfX2NzYVIA5m0ipYCCdSqqt9P9L2XvGyJWu54FP5Zyrc86BTTbZ3czkcDjxprGlu7ZkyZIT7F3YK8Gy4PXPDQa8WCzW6/3hxf4y9scKsOLcK82V7p3AIYfD4TB1s3POsXLOdapq8bzFImt6OFdSAwTJ7q5Tp875zve93/sk2uuSBEx1JJ/DPDNPI3EBrVhXRNNJWFwOqZUefvUVYqGI1AAGtUb2W8x1Gx4eEdJpQSlhcWUZH3/yKax2qzjKvfnmLXkuaEN9srsL38GhnAeVg8urK0JYYo7xO++9h7bOrqr7APflzA+NxWQqNZlNWFlekkikixMXZD/ImYUKRpJjWJ/5fH6xgnW63NLLZSuccznnSKr8OCBESasokpdOcI3kDa51nMiLCkk1GiFYVMHvqnVkvTCGn5X1GoE74hj16nG6qvF6cizXbCxr4BWPwXzVgYEBuYf8P3vQBAx5frSvZK+azwf/zfmeAGMNLOTvCdlDr5fegxDmXigWGaHC8+X94rEIpsbjcTkeXSNjsZgci4AxgUeCjDwHfo/XhOPoJehXLR9eKhO/y761ts7V9/nrwUHWC6fXwhoOcFrhX8MoaiBl/Tr9N8Ev/jqA8RXoSGeEqurwRVywvNVLBeCLdfl1WJN8Fu4AvgNgrOFE9QBnDZwTm+laxMGLD3cat/nm9aRDBRmLVWD7dedTe5/a56kelsT5F2rJ7wAY5+bm0dnZKfe+VjNIrVd3o0+DtPWY2UtMSE7slyFK38aCxO6ctVU9TvSf/v3vVh4/m5FF4t/+3r+GjRksvhcWqVyciKSVS1jfWPuGgpFMn6o1aRnbG5vo6up6CTDWg3anEdJfBiS+tmj7xhPAAcRspirCWA+y1fvW8j1e2YZWAcZ6wK++AK0fvK8GfnW4ccDV0MxvHuPbIGfNT+O7bmRtIJ0+j28CqAQ1X6Gnp69V/Wtrx6v/LK/7jKcHcI1NVLt+1ddUFYwv3/s7FIzfNdx4Drz+VbvUKlOD1QnVaLsb2wgfh3Hpyk1s+wNIqDWwNjSSFAWr1ii5FrQ2oprsxjtvwm41Yn1pAZ9/fgcf/OgD8Z1nU1dPRYlYDelkUj4+OZYJ3OVyw+v1YHVlTbyQ2fjks8f8MW4QGRivZMlcqUBvMgjTmKwpMrzioYgU/wXK1TVaRFNpBP0hKNki+lu7YdLqxXqRTVdu8qOpJMxaDaIHe9je2kY6msD1yctiL6BvcGIldIhUMQdToQRVPA2bVgdLkwsdQz1SdIMbPC4a0SjmH3wF3/4B9DojOnsGYDJa4D84kpw8HYtzhrbq9Ri8fVuu5YMv7ghQOXRmCHNzs/D7j0SBVkjRWsOMRDAizNOiUYtKox29I4Nit+h1epENx6R56enpwvHWNlYePBFlqdPtRt+NKTj7OgF/Eqszc1C8FvRMnYOa4AKzSpIZzHz1RBr57b0DmH70BA/vPcCP3vseIrkozl4+h7aeLgEoqUSh9RCVU5qKFumtfTx98Biu7nYMXJqEpaDCg8/uIGdVYeLyJNxmO7skSPkC2FxeFduEmGQp6iWkfGB4WFSktMlJ7h/h6d374tmfyqTFmoG2CWSDdY+OYubBA6QLeWlq2hrcuHz7jSpImy1iY3kJGwsLaFTrYHVY0XZ+GCaXUzYhSighwgqqJN5mrlI2h+27nwOxuAB5ilqLFNRi++UZH0NKU0bJVN0cabgxz+ZxsLGD4/0DrK9vQFcEiixEoRVWsr25AYYWNyKFtLx3X0cnelwNiG7tYfH5HG5+//twd7bLNasYjTjY28d//o//F378vR+iw9Ugqh5DpYRCIQtveytMDU7orEYoqQxmP7mPMsfIm1dh83iE9cZGNTfGZADvr62jHEvAxEyKsoKesyPQeF1ie5gPxbE9PYtiIAzqEUxsPMRTko9QcNuR8sfRYLCjWC7CbNRCWymLNQrZk75EAlPvvo20wYDPPv8cO5ub+L1//t/Cv7QM/9q6jOUS1b5XprC+v4stnkc8DV26CH2pgsbWFgxcmYKu0Ynl7TVEUglcv3kT5Y0oKnrIBtBIC8hoBBaPA2aDGSfr2yiG4lAZjGg4NwLPQH/Vrpo2wiogZ9ChoNMhnEzjYP8Efl8AFrsNWYVML9rgFFD0BVA88KG/sxWTNy5CbTYJWEiLnZKGG9m8gJZkfKuzOWw8+Br+hRVY8wosbg+GfuPvo2SzQWHGZCiEx/e/wMHRPi5cOC8AI5uLHY2tCO0eiN1e7+AA2sbHEGeWSCKF5Y017KQiGLkyKazGynEEZV8MTXYXgtkUDrNxjF69iItTF5F8vojNB49hKpURTsegdpjQd34U4Z19ZI9CsOnNqBgNsPR3oWlsBBqbVdTQ9548xcT1y1AbdWJHxlwmI9UQ+RJMJTXiW7TCS0lQeyZOCxmLNByiwbCAdpFkUsZjy8gQFLMeikGLz+7cwfnhUQG8n372BRpNVriMZrR0tqPnwhh2djcx/eABmi12NNmcCPp8GJ66AE9vV1VFYjQhFghi5YsvYSMI5nDg5CSMXDglm5oLVyZweLgNjaqMTC4NXXsTeq5chKu5TVj5WtqG0lpEr5fNl1IsScYOLTjJlCQj32i3oigATBGlVBqbH36CzL4fh7Q6a/Ti7d/4NSEVFKIRLH71QBrnvT1d0DZ7RbUBlxUWixWafDX9oAr9VJUqbGISwstH4qLouP/gS1ESBRIxFEpl/MY/+C0BfNIaBXqLAWpuLsMJaIrA9tMZZAkuX52Cub0JoVQcajPtXVBl7VdUiAVCuPuTv8D44Aj6vM0I7OzCZbLgZG+ftEppXjd2diIRDSOrLsHodMBIGym1RgAPR0sr4skkiuUy3B5vtUbKMx9Mi+OtLRgWNhAOBqFYjHAN9cA5OgBjqxfZcglbi6tQJ3MY6e6vNuRVCkpWgyhYtcySKypCenl8/wFy0QScZotkdF++dBntQwNIK0XMzz3HVw8fiL1Rd0MTrEXAwIy0Yhm2Bg9MPW1wDXeLQoaMaq55BBVJ8mFTlV8ESJkDqK2woajAYDJLHszuwR5UBoIWKsnk5bxwcWoKZbojaFizlFDkH5INOIdmCrAUNEgt7WHj7hMY1HpoPE7sldJwdLegFA0jtLiKYUcj7A4bmjpasPB8RjK4DCaTbLSjqYSMsXi5iP63r+Mv7n8hQFWv2YEkSTx6NSwCMN6AipaUKj2sBS30jLBhU1xbEqcEm0ovzQ6pgWuMTzYNmAOmlF40PAVilLHGvGkVs4NpL6Wj9XMeWrHlZR5z1dpNlKHssJLey69CGUhnpaZgRrWmqRUqvUmaIQTKSEqIF1L4+Ov7WN7dw8TUNbx941002lxAKQN1PoUcLcRtRmh1KsT2D5A79MFSADKRMA4DJzh37YoA3xsPpyVfTOWyScZyz+QFaBqbUEllRO1fKiiiqkWBNucqVNJpKImU5LgZrRYsr68iGo/h4tu3YSUIkcminCpg/8ETyS4lsNw0NoCO25eQ1Jaw//g5KrGUrG+65gYo7GIUaOGnFRUomD1bycNQVJDb3Efw/jT2d/fgHRlA88igNHG10OFodQO7RwcomHUYv3EJbQP9WL//lWQYer1utHT3IHUQxN7SBtTMANNoxF5sN+LHdiyEyx+8j9bhAcmhNlus+PM/+hPYzVZMdnYiubWF7o5ulN1OaN12GDyOqjVPLI2TtQ2YjDpk8ymodCpokmkcLW7CoBjh7GlH840J6JQCZj+7i/RxGDq7A+7hAbSeH8Pi2ip8S6toN1ow0NYBRQscb21I7jfBFM5VdqdDst70FTW6W9ul6cAsbmY+N06eQYFzUDSPbf+xzD/OznZp5toMFrH315rM0NvZxFeLspaAg4BtBh3K/jBSq7tV4lipIo0uC1WPJchz0XHpAkzjwyjqtdUMXzpvs1mpMO+c1twVRFY3xebXmcjCqtMgqlPQMD4K17mzYkv+v/6H/w2tXZ34Z7/zL6UBxudXNrXFouSM5qMxKIw6MJuRS6WEPU5HBZJAbM0kSVDVWoKiUUmzis0ZaSaxQUfLUY1WwEXmM9b2hA++fICmpiYMDQ5W7as0Vest2fuwAVHbVHMPUVFBxwwTFUSdyqxHNjL1JWbhVfPs+N5sYFKdY6SiyEc3iASaO9pEncP3rSmSeH+YYcemEM+Be2Y2lrh3EsDhxY6etaXMiXJuwmStNsLYNamx0NXVHEJDJovdZ88wS/u1TBFDdi9ceRVi0ShiJhWU/hb0ff8NqOxmmFR6aGIF7Pv2YelshLesgzqSRXznEMtLi1BZDDgzfh5Opwex2RXsLK1KxlnbmUE0nh2Bmg4rCyvYWFxGjkq39mac++G7UCwGKFraeWlRLlTBA+aqf/H4oYzB2O4R2rxevHf7toBxJZLWDBqkme3d1CCNMpoFUZW6vbwpikUjSXwmHextTVC7bKIgVsQyrSQKEmam0WqTY43rBOc6SpwNai3kYKU8CqyDywp0NisqVJMQBGAtxOYtLaVUKmTiCWRoTe60IZ3NQF8oiXIxlcuIU4xdb0Rk50hs4A1um9jLsdHrcZqQyKQw/+yZgG+j586J0qRiseDk+RwOl5Zh0xlgpsViKoVoPIGE0YD28xfQNTiAr6eformrEwNjZ1DR66SeIPDI5iurjWqDg49VpWo1/gKokm9Lh1AtgBtzzDi/cqzRJuv4+FhcbPYPjvDg/pf4h7/5D4RowjpXR6UvSYharahbqk4NRlH5cu9eoG2iANkVGFQaIYh9+Id/LDlwfP+mlhZMXrsCi8MGd0uTAPsEprS0FSUYkSsicewTy3ab01n9OfcVJmM1xy9Dq0UVth/PoLx5AEehJLbljpYmZLJpAUQIfvdOjMM9PoKiw4wc66QyYNPQbpgEgypgd/rrtDKCP69a8FVk3qiqRAgulmG0WASI4TP39VcPkEzEsL2xjr/3419FR1srkvEodJyLuBj8Lb6qU0f17Din1DKdquf2yqasSryvZoSxAU4ghVZ2bCzXlDM1QIbzfJX8/cqWjQ3kLK1m1XrYbHaw5/jFp3cwNzOHvp4+IVsXFAVjFy7INQ0n43B4PGLjnMvQoo92gcVqPrtWI037iakJUQsxnkZbKEKbzWN1egY7Syso5hRxBWg6Mwh9swcGtxMOq726BymVq/WXDghGw/zgcJhMUt+5GhuksiFJzUhSgFojajXWqbQ5pKjBYrYI8DU//RyZVApX3rqGjMJMKy2Ogn6xJed4i/kCSOwcSd5rv6cZh0dHsLY24Nqvfh/r21vYXlyGoVhEr8cL38o6NuYXMdg3iMbWDoTzBShWC87cuAxTiwdlsxbHAT8qBTVazXZEVtcQWlqBnQqXogKN1YLDVBJd58fROTqCbKkIm90qszNr32w+A4PFCpvHC2gNKNDaV2MQIjczgBu8HuRzaSTiERiMJIOmkN/dR5n7kvV1aAwGnLt0CRmTBSvr2zgMRREIR6T+VWfSKMVjDFJH+2AfzC6ngEV2iwlf3vscXrcLFyYmsLm3g7GJSfSMjCCQSMLi9ch6LgrgfBFxAvZutxAJmVHJNi5tiE0Gk8QJMI6BpMOToA/37t3D9vqm7Du5lyUwyClGLIdRkez06adPsbq0jB997/vY3dmRyKxLN2+io79f1iWuT1y3CPg5nU5ZT8PhsKx1AmS9sIFMRsJYfDYtbiQkmi2uruDsmTH0trZDW1YjcuDDxpNn4hrW0dmJ/aMjmL0uNIwNo21ooOqATAKDzY79nV3c+eRTeF0e2MxmrC4s4q1bb+DMxAUhmJhMRhbVUpdQtU6L7YLUApwHKzBoDVI/q7IFxA9PsPR0Gl6nHUaDCke+fbibvDgOB9HW24OBiYtkGEGtJSGmuuZUyoVqxFApj1ImJ/tn7lVoZarSGZDK5lCqqGGz2nH387uSf/ju2+/C63HJZ4hGwghtbGB27rmQRC/evI7B8XPI5nPyXDKzc39nG6MjQ2hs8FbjTEg+KWuh1psEfC3rddIry3E90+uq/c5CDhaTEelMGkazQaJZ0tmckFFoY5uOxOAwWWCx2iQ2intwRiSx/xYKBpGIxeX3dGBChb0q4hCnJxt29vbxJx/+mRB3WlvbMDFxHkOMdhL7W52MCwKMzC3nTnp6ZgYuj1dIDCNjZ9Dc2ir7VhIESAz2h4JiJW81mzHz9JnU3pMXzldjFdiPoQOTTit7n2gsVlXL0okhlYGZVuYkmlbKYuNKQLFINaSo0Esw8p4zFzvLe0P1OkFbDbKZrJCUuOZxXNb+sM5kZjPnXo5Zifoqlaqgb6kkayyBcY51ridVJaRWFIQc71x7qWAkuMjX8Ps1UJDPAt+br6GykUAhj89eNn+f369ZonJt4GeqAXU8Lmtbgp61rD2CjDxfPl88Zz5ztJrO5/JyTL4/f7+mVnxJUHkJLtYUjK/WrNNLXS3DsoaR1K9jrxNmffP3qkc7jW+cVhue/p1vL7fVdfOvE2y9Wv+rQi/WCqIVlLW2Wk+dBkC/VUMI3vMKjKsH3uQqncpSlp/zXr1Y878Lu6llR764IrKHeKli/I764ptgbvX86XYgdra/RMG4tLQsBEaOuxo+VgXYX33+2mepv/bfAkSlxvybFz8vz/e0+O///F9+RwBGbi7/7b/5PVhYKLxGwbhBgNFLBaOtKjumNY2Kct+ieDXTe7gmiecgqrE2620hXjfgTt/E2gd97c0USwdal9WKtxoSX3sgvx2MWb2Y1Qv13QPg2yUrFRFVLUPtZ/WDvAow1h+vqnCs5htUC8tvgpqnb3Dt1p1G8L95zNMBm6/Ok793Wur7y8DJ2nU9rWCsAYy/VMEo+YvVrIbvOj9OkpyEed9reSa0ETze3sfKzCK6e4eQLFVg7ewQRZgvGIGmpMLZ/mGxQ3r45DHa+7rgP9xHKhLG9evXMTQ8JIsG/9CyTseNQr5q4cCCPBGPy0KXy2axvbkDs9WCkTOjaGhskE0SLSHYgGYegLBiuWAIWEg2iwIDMyZSaZRMVYvJcDKJjdUNOI1WONUmxHwhHB8eobWzHZ2Dfdg5ORTLKEM6g7W1dSzPL+KD976P2++/j6xehY2oD3vHh8gQyAhEMNjZhbbhHtkk601GlDMZATpMZO7s7EpuoU6tRVtXnzT4t5dWoS0WBWB0cLHLZNE9OYXWsRHEgifQmrWwOC04OdxFnlkp3CjFErIZzEaTsBotCEcjYjHUP3FeFt18NAkj2Sa0wjEZEAv6sT6zIAVcY0sTeq9PCdNw82cPhdHVcGUE9uEOJJm7xwD5fEly1NLxDLbXtvD1l48Q90Xxr/7pv0DFbYBtsFkKOG7WdbQXzGdQMeoR2zvCwcoGQicBGJrcGLl2CR6LExF/AFmrBg6PS86bkx8Ds/PZnMxB3BiJmoRAK9QIHvul4UCAppjKwNHWioPdbcke2N3dldf//X/8j8VaUe2wC9uem15HS6PkBrB9GyWLeGkZhUgUztYGdFw8i63jA+ytrGPI04ZELIWizYqJmzeQDQexefcOyrEo3J4mJIslBLNZTLz9FlxjI0hVikizuWKzIp9I4tOPfga33oy2phYEjv1QElnsrm1Ks3do/CyGLk/CyqajVi0bfTaikM0hnYjj8PgInX39UOsMEmq/vrmFp0+fYXVpBbffuIVLF6YEYGCTzbe/L8SP1u529F4cg9qokVw5sX9t9QoTVJMqYOvxrDTNus+fgcZiQrFcgEJrt3xRGt7M7WFTkGNFCUZRCcVRRhEaqwnqRApKNoOEqozD+U0gkka+lIXLaZMmdltrOw6DQaT1Woy/+za2wiH85MOfIBEK4cfvvYtKPILQ0QFsbF4brJLtRkVv+NgHD7M3w0nsbmxJJp+5vUF+zuZkX1c3OlvasPLpLEbfvIzGMz1StINWOkY9tp7NYG1hCSMDQ+iamJRGmJaVvVJGnqolixElkwHRVAaHh34kwkloqTij+kGngsrAhhQ7o0noE2kM9nehpbtFVB+B/RM4vQ1iPcu8TzYOaffIpj7KBRzt7UKTzaGlqwulgV4YXB6k/WE8v3sfZqWMiN8Pm9EkmX1s4kxcvAyjSoXF+Xm0DQ3BNNqHg3AAkY09PHv8BG2jA2gdGxSgXDkIIbKwiWa9FYdkqXrsuPrB96TpdfJ8AfpoCoZiCSarEc6BLtg6muFfX8Ph2jYaPU3YPjyErbsd47duQm0xI1MGHk5P4yIVblqulag20mglVlYhc3SM9fkFIVmMTE1I84dN/XI0LSAagQnFWLXtosKItnCBZBzzSwu4MnERxjIwfece9je2MHFxUiyJ6SC0v74umaOGSAqWslqY9KpGJzznhqF1WwUITVEJ/nwRjnwZKVq3nQSAbBnBeBQXblzE2sYyOtqaoRQKiFQUDF6aQlt3n5yf2MGVi8LWlLxfhU236sJOC0pmp1AtwNzPFwZ3WP34C4S2DzB/dCiq01/5F/8cHoMJCx9/juLhiWz+9U12OC8MYiMbw+DFC+jwNMOYrc4/amkOkwlXFqCskitKLkYuEsP09DOEIxFRpg6NjmL84lWxbStayMrMQ19UYEkqiG7uYWt2Xs6998IYus6PiT2oQvVEuShriUapIHxwgvs//Rk02SJa3V7Eo1FcvnYNqUoJ8ysLGJ46j56J8yjn0pIdube2CVW+jHw8I+qpxt5+LCwtIaMBLr31JvSOqhqIONTh/j4qf3EfGoJ9XW3YT0dg6GvDwJtXkc1n8fizL2BM5OBRGWBmzp26BMVtQUIDtA8OoKmhUTIlDze2UcnmpLGbDEfR09ML3+ERcukUjCYz9ra3he68uLwkxJpuT4sojC68eQOeS+PIVvJQ6alYZDasCoV0RkgQRTNVk2xqMvioLIAgFZhsSHIAc37g5teg1yKTSGBhZhoOqw0dnW0wu61S4HMTyfvEscDrqSXtO11EbOsIFaUCS2srNg72cOg7wPmr4/j5n/0pfvXGO7B43KDjTSIYRFI2r0bYPW6kwmFEDw6RzGXRe2MSd75+gq3VXfzoyhvIBQICFhGodY8PI2M0QKU1wqJU7S9ZExf1FbHg00rcM8lW/EjVQAsqFvhPLYHGF44nZIlLLS/dEwUqPdXY1VwsLZ9L9km5wc0r0CSzSBz6oCagyktGBW5ZjcOnMyjarXCfP4ewVoNAJCYKWjbNj0M+bAWOMHX1Mq5dvAaTooVOqUDRKKiYmKNDS50CDKjAyto9XYSyT1vqeclB6n7nDVTSKSx8el/ArSyzHl0OTN5+CxWtESqNEdDoxN6ybFBD0RJcziGxvo3Ak1lR/lq725FACRa3A31jo9DTgwmjSgAAIABJREFUGjBbQiWRRXRjF/vLa9IoGblxGd7zZ1Au5hF4NIvw1i7cE6NonhwTS7JiJgejzsjQKmRzJCNpoctkEZxZgv/BDAL+AAxtDUKcMFExUSyJhWCynBcb7vM3r4ltayEWQy4QQmTvQKyy8uEMerr6BLzn+ZodLoQjARymY1C8NrT09+LY75cMSCp679+/jxsXzqGNDQeljGPaVw33i6IAej3ii+tYevAQXrcDFYL2Sl6s03y7JyjpHNC2N2D4+7ekKZBYWkdi5xh5OkBcOCvP6fLcPKJrW1DFEnCYjOifHBc7s+jaDo4WV2G32ERJzetwcHQojdE4x7DDIkSilK6Cg9Vt9HrbUHFb0XRuWBrDlXyxurnNFgVkPNjZRsliRNu5YRgdVgHqaC/PDCtl8wgHT5/DYzIjFo2Iwohb41hJQe+tazC2N4tNGnNUqVzhmKZ1ZZFzdkGBJpXF+sNHyBweocFux3E0jJ7xs2gZGEIqmcX/81/+C4amJvD9H/9d5EpFaGmJR+o6m1kqDfaXmIm5BDfnpWRaMpRpj6Z2ujEwOQlTa5OQSgps8tHS6gWxVOaSqkipuu+T54vEqzxm5+bFqq6vv1/s+XMF5thW7bBEgVSNFJPfJ4ufNTCBRSoYCZjwZ1T/szwQoMegFWIbn3Paqqf9EQHRCTDSUqtGfK01kx4/fozR0VFpANQY69UmVVKaTlQYMK+KDzdrH4ko4fpN5VW5LPUUFX08X1OxDCNB60ePMb+wILVCt9UDV1GNSCCEpFmLQk8DBr5/CzqPEyaVDqq8CnvH2yh6Tei1eeF7tIDdmUUBd1OlvACfZ8fGcfLoOU529kVJ6xnqxvAbV8Ry3r+witVHMzCU1ULGOPd3vg/YDChajSgx21BstE1Y39rCX/3sZ9Cn8+g02eBU6+DWGwS84Bypt5mwGw1i+OIFtI0OS6M+FQjjwSf3RGGikXxJ4MLtG3D39yCcTMjab9aZBGCkKorOAFQXVUguoy16HjBrDSjlM1K7aUkEZIOc5a+WIB6b7WqxmmVdpC2VhJhpc7qhMRuleUP1Tz6XhZmWZGxUpTIyBzP7MVvMwGAwQsNBkksgHglhaXYWzd4GNHk82F5Zg8vuQNofwPHmNnR0KLA7YdHpBUAIazRoGT+Hs7duCUipNRtF8SJ5ZWzQU7gqICMdUqpfrEepouXaUPtelbxeAxi1MoZp+UaA8ej4GM0tLaKQ/4M/+P/wg/feR3dbK7QET5ilRjCbL2efgteOOeQKAV8+e2rZPzH3k6qgo4MD/PTDn4glusFowtDIEG6/965YW1KBQmtNEoPVOrUAx8gWYH6Ri859Ot9DpVFBa6AxnwqleEYa+kdzSygfnMBSUBDPpuFsaqjms9ms2PUdYohk1IEuZGjfqKFaV/vivnI/V7Uu/lZz8DXEbOl5iKu1WlQfvHfSOVKpsLa0LGAI3Rg62lpQUYpoa22F1WSExWISNXa5TKn8679q/alaE+91RPFv9LDqlYysawSErJKypTGep2We+YWtMgEbSG+CLktC4H6hQuCcQXAoVyjBYiWQoxIrws9+8YkoeacmL4rFN8lit96+jXy5gu2DPUSTCSFfF5i9C0imOK85Sdk2hx3vvP8eggE/1GUFNpIl1GrszC9ia2EZBujh9bagbfIcSha97AloT2zSGtDU2IhcqSBZmgQYOX032BxCRjCaTQJ+Mq/XarIIoEDgS/JItRwbGhj0Bhnjs0+npacxSrV1IQ2vx429w0NsHuyjsblJ1n1TugxVMImCLyJWt62DfVBcJuz7DhEP+JDynSDFTOxoDGd6B9DR3olEtgBvd68oDhWSaSw6KAZujDSwqE2wl9XYfvxE8mrdao0oklmfhEsK7D3daOrvxX7oBC6vB4lYFM++/hqZZAJ2tweXr15HY3MbiiSUl1SIBUOwmszS/8oVM8jk6cqkln1HcmFVcp+p3Oa8Ym/0Qt3UhFAuD2tHBxSdHgeHxwLQ54IhdDY1omtkQDKuSXSgfe39u5/LOtzR2SHOW8MXLkBvtSHCvkZjkzzDdPPhXj8Wj8PidolbCOcT9pgNAjDlYbfZpY+WTCexsLwg1o4nB0c4f+48pqam4G3wSPQQx0nVIYz9tU3EIhGcGR5F0O8X8JCqWFdDA7K5nPR+qeDi+sZjENz4+c9/juHhYbEE57PAsct8edq9sp9HBwsqB80GI9bnlqBTgP6BURzPL+GTj36GiYkpRBNxHMciGHvvLfSePyf1EntD7AMHfQF8/uln8Dhdot46ONhDT3c3xqcmxEKeCFmhRGIByySt1OAkqRBop8KWoBYJiRr2uAoVZA59MNK62VBAppIVsh9zwG0uDwoqLZR8BclMEQ1N7TBZbfRbEBFFLB7G0ewyXEabWMwTCOP9OAmHRDHf1deHew++wo033xAlOxVsfK4/+dMPUQ6ERAhBlbHJ4cCv/9N/Ii5UzPqcmX2O6efP8NZbt3H27BmxzSsWFCTCKVjtjGrJidOXRqKFVKJc4zrE1YOgXCgSgNlmgdlqRlbqPi0UgqmhMBpcHslvTWfTsv5k8nk43S5EohGpgXhPuKeOBQOiRJT5XK3F7sEhPr3zGRxOl9xnks7dHjdU7CIVC0jG49JvZY1MZd3u3h7MNptck7FzZ9HU2lpVLusNEh3jo2rUaoXVbMH0k2eIhELiVGPU69HS3CS1glgra7XyuwQnjUbOz+UqcF0pIhqNoKGhQeZFjie67FDRaLUw57yEeDwGk9EoGXVcEBLxJExGAn3VXjKPwy/WaHSZYD3I7wlh7UWmII/DZ8rpcso45npSUzlS9cjaze/3o6enR47Fe8FzqAGJ/HdNmc6f1Y5PkUw9WFntn2uEgFLDDHhcqQ1fWKzynPgafs/hcIAKR8aG0daex66BlsxUFV0e12uuOS/Ww3oF42lcpH61O61ErF/rar93GnOoX/NeJ+R6Ha7DY70ShJ1eb6tg3OsARjl3wVqqfwS4e0HGK8gcUQWUa8eu/X06J/DlZ/klCsbadXr5XnUZjC+NNV9Tg9Sf96vrwfm8mhNZ/1UPKtbe5+V9q9KMfinASDLS6ipxOq/k6da+aFv6XcK3+uPXA7lVmet31z6vu/8yXk8DjP/H//SvKk+mnwv48j/8/u/BpC4LwMigSIkVZEOkXLVIbWj0SGYQJfB8CPiRyRLcXFvHmTNnXoSKVtF+Ljgc6PXy1Howsf4Dn/5+7UK/zltXzcbyS4bYN26PFMvVB7M+1LLKHqu/0bUHt6a8e+0g4ELD6ujl16urXbNIrX84pSEmrNNX0uH6h6+2wP5NHsDaW9Zfo/oBXvv5aWT+uwDG+uPUBtS3H9hTbD0ZKbXRwoL425Lo2oTDvwkw1oDl6kRYFjacJqfgy48+g9XkwMjEFJrGx3BvcR7+XBYFpQyrwSIL3uLCghScXrMZZo0av/UPf1NUhtkc7fXyMJoMYt/AkFw26Vho8Ptc1MgqnyH7qKFBbIeodqQNBJmfWrJcyTrWG4SpyvwR2u5Qzl9OZdDd0QWVxYgkN1lGg1iiisd6vixMH4I93qYGOBs92DzYg8VghJWFaDiEe3fuYWL0HMYnJ6F12ZAxqBCIhmDKKojvHWKwsxMdZwagWA1I0U6T3tr8LLS7IHuRGz6VBhq1DvFoAr69PVTyWZRYhJVLCCczaOzqkiZMQaxdVdCLei5fZZhJj71qrVZOpqG2WJHe2MX6w2l0jozA2eiVgthoNEvOBc+RWSsc1lkywx12GDpbEE+nEHy2Lo3ZxqFOmBodKOUy2J9bQD4cF9tPtd6IhY1NzMwvSy7Bb/7Gb2Ng6izy5TRWlheF+dtptov/P5WiG8srErLNpkjSpEHHxXOy+OoMRiQ0FQEITXo9ipmsKKQp6ebiSOYJmY60JIz7Qnh07wFK2Ryy6QzOnj2LkQvjyHNzws1RMoXn0zOI+gPCGuvvGxCLE26wOX+TwZbLpMSaRZ3P49Fnn8PgMKNltB9P5p6LLcnYxBWk94+weXKC0alJlAtZLHz5KexaNdo6upEvAfuBMDpHR9EwOICSViObo3wqg9DBIX7xpz/B+2+8KdY+GW4WtEybUgug3DYyKCxsMtFobdXqcIu/vpqAmKYiNofMSOJiSIBw9vksPrtzVzzmr1y9KrZBnH9tJhNC3HwEw7hycRKuJgfCwWN41SakyDpu9sDl9iAfSeKzP/mpZFeevXkF3pZmeUbItJc80gLtXTVIMcOuDAGDqJArKyzCK6gcnGBnd0fyNjLHEfi399FzdQwN3e0oEYjMFDHzeAY6iw2TP/gADz6/K+o23osrY8PobnAhHQ0CVht6L12WJvTMwhzWVlYxPjwqCqhgIIiugT4sbK0hEovC43DCrbfAZbTAYG1G79khNA/1IF9IQc8MFJsJ8f0DBPcPJcOKjQ6NifYWDM/TwdLeiqLdhpxKBX8wgoOdI5TSRbitLviDAckoKqqK7APCXK7ArpQxOtgDm0WP4OI61h7Porm5FR2dXZifm0cmGhcmYAx5XP7hm7D3tMhYJVitWO3IZ4uYu/8QRX8EN268iZ2HjxD2+YX57PZ6BdSkMovNkqOAD0uJEOY2N+CKF/HDG2/B3t4M21AXKlYD7v7lz5E9DKDD4pKCtaGrDcOXJ7Ay/RxH0wtoMtkEwHG1NmD49jXZzATWNpH2hdHqbMTG9g5sgz3ovnEZuYoCJV/G85lZXHrjOspaNqsIjhVlrmEuE5vpwaNjmavJcm/u7oDabMHy9HOUckWMnz0Ps7sBiWBIbG2zlTIOQwFplja3NguxZ/rLL/GLjz/G9R++j8tv3sDBzg40mRw8ZQ3W7j6ENquI7dJJIYXuKxfQcn4UxRdZNuZkQQAgzi2PHj9BPBBBslzErR++B71BAzMbgJkXNootraJ4LSezUFvNKDvMyOgqKFJ1Ao2ASQQemVHFRvbJwgoUXxAmkwGung4oSgGLq6s4jERha26By9OIM209WPzzj6E9CUFv1sF2tgf262N4sL8Gg92O830j0CazUozRflJUZyxv2cxjwapUoIMKyWQaWysraOvsRKPbC00JSFJ56akyQo20FD8IYu6zL6BllgWLYLMOo9emoPG4sLuxJjmwI3390OSLmP7yIew6E7KJtKiQqPLroiq1wYGQkkP3xBiMTR5oqRL3hRDd3pP5MRGMoq2pDRqNUSxu86hg4Pw5WPu6UbEYkFWy2DrYh+oXj9DmaYCxow2Ly3MwtDeg7+I49g73kQvFkNg+hDqeEbWrWI3ytRYjzly7ivauLlGKs8EhhA2SdZjBFonh0Z17UBIZdDa14njnAINnRvFobQ7pVApekw19I0NoHRuCrr8VeZSkwa2L5hDbOUQsGoPKY5WcSr2b9s5U2zIrVwO9Rl9VpKirTgNsvBFEVLMhl81ifWEJsWQU41PnJQOYOUCBrV1pqrd0tIudXZlZWyYTklzP1TpETkK498VdDL9xHk+efo3feu/vVrPdtJANLJvFzMvjGl0h8PJ4Godb27B0NOIonMDTR/N4e+Iyuhsa0dTTDnVXC0o2A3IWM4rQQl+kkkO851CiE5hei2K+Ohdw/uDWQJRJL5RS5K+J5eFLi5RqE5kAC60PaaVL9JO5cgRrmLtmyZdR2Pdh496XULGpTNf1cAgtngZEwhEk7WakvC5kbDaMTV6GHnoszM0hlc+gf+IMekcHkEtnYIEaOlp7s4lkoaLYjHIpj0oiCT1VtfEstn92F5njACweJ7revipz7tqDJ4gHQ6JwM7s9GHvrHfoiARp91bLUZkRMSaOoKUKfzyA0v4ijB0/gURsQKSgYffsNOAd7oCkVpe7J7RwhcuSH0WxGmWuixQhvR6fY2wSfLyG7so1iIgl0N6Hv1lWonXZpYmtMNmR3D7CxuQaDlY0QVMG75Q3Mb66JlWFvWyc0mYJYf4YTUYSSMWkSNjQ1wtHghs7lRPLoGDuPnqEQSyGczeL8rZtoop0UlfxUbC4uIakqw9zTgn3/CXKJDJpMdgwMDOKPP/xTdLc3Ql9WxImB7O/Gvm40trcjFo7K/E0A0+lg04kJ0CU49XrsH/qQMNnQc/EC9F4rdJUynM3tKCdZ11agcdll7NJqjeBMdGcH4ZNjJOMx9HR0wm10YOvrZ+KsQYvmltFBzB5son2oX8BWWmv1dXdL6R7fO8b20jqKHismP3hP5rSVuTkB6NsdXuw8X8b67AJKdhN6b11E9+ggjtikzeXg1ZhgjmWhp+1ZRwuUfBJqnZ6VtLhC0AaMOZklm0WACoLrYs1WzMHmsKHCcZtOixook01WbfN8UeRCScQiSWz4T/B0ax3/5Pd/F+2D/ZLRo9HTvq8oCnBTpYLQ1jYWHzyEOpmCS6MT4gKJgUmjEa3nx9ExNiIK+6yqJFmyBSG26sAMuxKbvlDBaDCKfWrgxI+d7W3ZAwyPjqC9s1PIeFQt6w16KNyEswkqtnAqcYLgvoGdWbqX5DUkbFSgqwDGFwQXibYy6sUylMqIEhVaWdqtZeBtbnzZEOJ+mM2rWt4Om0tkmNfcZORvkiSKeZhI5MzkofDZNGiEKIScUiW5MDuezUKxbyzBkC3ClC+gtLsjebXMP+rwNsGhM2NzfRM5nQrOoV60XTovoCTVf3Q52QkcomhSo9/djP0nczhZ25LmYjyXlrnq4uXLUHwRLDx/Lo4sveOjaKNlpUYtbihbz+ZQSmbQ1d2D5nOjyBlUSGgroqbgddOXNEj6wvjkzz+CtQLcnpgQVZG9DGROAmh0u0Xl6M+l4e3vEdVukUSyjXXo9Hq00uYtHEQ0kUBTTxesTY0o6Q2cWlFJZ2W/RJcT7i0kB9msRZ7NiopWbKrVnBsJWLPpWSkjQ+KrzYEiSWAE8Ki4Y+8imcDO0ib0KgP0Vov0e7KppDQqXW637PXoMsB5uqWrXTJjqT5Xs0GoFBHz+bCzuYW25mYUs1ksTD/HmaFhsZbbeD4HnVJCX2e3gKGBUBgFpxNtVOf19qHExi5VHMzJVZQXFqms2Wif/bIDIOALgW7pG9R3I0QJWhYQm2AAbV/pikGyAUFii92OP/rDP8RQT48APgcbm8jGYpIlTDLn7sG+kGloXZrMZyWfzGG3y74zEgxiZ3sHX339UIhUt2/fFkJIU2szhkZHZB7Js7HN55FWtrqqRa2Sycln5zrNnxOEJAGI2VAkelRSWVSyCp5/cR/xo0PYdFSi062ACseK7P99sTAuvnULjcMDqNit4i6UpaOBRi8kuSo098up9d/o9QgXvHrlRLlXpOPCnLgh8Hl87913RO1joKqzQKtSBRq1SuzTRcX4Gr1krYdT75pV36g73Yys7xOxtqxvdNZy0nhP2LBm05jnyN9hLVgjItR6YewvcX7hNSHAuLa2gcXZeak1mJfW6G2SJnlHd7eohUiSostFtliAxWaDieTfaBReb4M8gxzv4Rf5jNEY7Sa1sDPfGUA+EETSH4bFYAeXbJIUNF7GFGjl3LbXNtDb24d8uYgMiojEIjCoVWi2OcXCmJnetCFMRBlvYxVwIByPQ2s0QG8xV5XdvO+FEh7euw+XzYaBwW6YGJlhtoiNazCVkNrDbLJi/ek8MgdB+NZ3MTw8igs3r+HR1goO/QeI+Y8Q2d9DJZ7Ama5ODHZ1I+API5EvYOzKVVQcLiydHMhcRRcQ9ol6vK3wqvUwMsstlULB58PzJ0/RPTKCBjrk2KxEYnEcDghI7Ts+wtL0tCgENXoDbt5+C+1dPeKqwtXCd3As6ilRDWkBHQkzRi1sChB+PIdd9qgsFiRCQcmXJCEsqNeg68plNA0Pix0qiV+6XBFW9mx0KvgPd+FyOsSG/vnMtADEHJ+TU1Po7OuTexiJxiWznKrhPC1Sya8r5MXun84exRd2euyrEIDk6XHc0SnDF/Rjc2sTDU6PRA9xPhkdHUFzS9X6XOpWWkMSDDabkI8nq8+0sZrZSHcWZuGx37uzs4OlpSWxiWQ/Z25uTno+k5OTVYUjHc7AWAsVipxXqao2WZA4OcGdjz+FxWjB1TfelL3+7PQMrl6+KvbI7LfM+Q6gmI24fvmKqGdp0UuHAYoMHtx/AA0t+QsFJNIpXJicwODoEIo6kkuKsND6PVOQtZv2mByvtDbXUuFGJ5F0DuayGqpYGhvPnkFJnsBlMyISCcHucMDlbUAyW0QwmcVxNIlzl6+imUCSXi1qW1/Qh+Vf3EebySHED4Jw/VSWxmNC8jY4HLKXvvXeO5JbKE4xahVWpqdRDIUEIF1cXkY4FsO1W7fQOzyIXLmIWDKB/eNDjI4Oo9HjgZLP4Xj/EAuPpuFyuCVPOZCIY/ziFNo7u4Rg0tJEki77gxX4Aj7YnNXalKQvtVon1437JOZTEtxnj4mKyXgygY6uLono4TzJPGjOAXub69hc3xBHGQK0vN9cy9o6OnDj+nVxbCEZgAAjSVJ0giHYm06msLa2huWVVZy/cEFASNZanOsz2ZyMM4/XixOfT+Y92jz7j3w4PNjHHmM1QkGMnRkVpwmH0yHAYTAUktnYbLKIeMIkpCAFoZBfxp/kJZYUAdtKJKcTYFKrJSOZNR5zGblORSIxWMw2mUc5rxKk41rAz829K/MgqQ7keKXakL/D+o2/T9Uk34vAIOcvgpBUKvIY+/v7Mq9IpjbHYiIhP6+p6PjvGrjF54OvJ1DP4/L/tezHGsBYe2b4O1wHpD8qWXtUbtIitiJqYwKQVDLWAEaeM68Fv1cPMAruIfgIsY3Xg0f1363ZqtaLvmrr12k8pYap8Pv1dt71IONpzKEel/iuXMQqoej1AGMNEDuNqQiRgQTHOnCxdn78WT2uVP95mbv8XRaptd+rf+1LbEsO/noB2+lzE6yLv0xrkFOCrb8OYKTgjT29qrrtm3UQx4XVasPGxqaoWTke6wHG2uc/jSOdFvi9grv+ZgrG04DxS1umFwdS/e//47+sPJuZlUnv3/3+v4GeTCTf8asMxhcWqds7m2hs9MJmtQjASLabyOfzWbElGh4aeon2803JfOGDUw8w1t/kesZX/YesKR5rA7UebKOioAp0VS05628If68ecKu9rh4Eq13c+kFfe+C/Bc6p+BC+sKSRp/EVaCl9ojqb1upxvwkwnr6Rf1uA8Zc9mPUAY/3D/zcFGOuvTfU1VYvUlw+8fJS/HcBYk5FzIpYNc6UME5mDR0FsPJ6HpqhBFkD75Sn4NWVsxsJinTf9bAbHO/ui5JucmMC5vn5Ejo6wsbEhPu/Do8OYX5xHPBHHG7duIZslE0QlLJW2tlZpPmbTOaysrMr/nU6HMKmpFmOOC5l0IkaqVBBPZ7B7fCSLMtUV9Da/NDkpTCotM0uYnaPTCntHyeSl4cjCn9eI7JXNzU1hjLf39IjS7s//7EP8yg8+EFu6Hf8x9iJ+2KiE6+yHb3ldrEJah3uEiVkgw7+kiJ2MRaOCXlVBLk2pPK0OCMibpOFnpPJIVUIll4VSoL0LmzoVYa/Rh99hNaOQTeHC2bOIBANib8LXCvNar0d4fg0HsxtoHRmEt7sdn9z5TAoMMtkKRi3OX7+C1o5OYeLT9kox6VA26GFQtChn8lAZtUxURiUQxJOf/ZU0Esig83Z0YGFnF2GlhKN4HB/8+q9j4solJKIh3L93F6mjEzSXdGIDQt97s9mEs+NnoXW7EMonUGxyVPMUdTrE8gWxOiils7CwUGVGWzoj3+OmldZWtAshEz1y4hcANRAOiwpwaOwM1FYLigRhRcWrw72PfoaFp9MoJDMSSD48OCiFAfMhJdOHuWwcX+fOCQvqsy8+F/Z6b9+AWLSkslkchEIYODuG0akLsCGHk6U5UVl1Dp1BQ2cXYLIK65FMeZ5fuVDE//uf/29YVBq4zFb442Gxx5gYHMXo+ARSR0coGTSwdrRg+tkTrM0totfTJCx8T1MDjlNRnLt5DRqHEwW1RjYptDn98uFDLCyv4Ld++x/JJoCFvcNqQejEJ1aj50dGsDU/jZWHX6HL7JbcR+/oAC68cVOs0rL7J9DYbTC0N6OczuBgY0vGmdVoFGVjQ1+vbJwKFaqFqs0Y2iJy8co9XxZlRvvZEXjMLhwfHKHt5jk0DPagGIhBlwf2FjYQDafg8bbgF5/ewcnRMZxWMyaGe2Eo0wIpi0Ahh75LlzF07ixULgc25+axubkha+L5iQm0jZ1B0ufDnY/+EsvTs+hpbIVJrUWusxOZdBKXLl+UPFaNQYV4LFQtvoolbD+bxbOvHkpxyTweW2MTLr33PahdbuQ4ZtRaFPJlqAqAhbaqfh/MTitKmpI0csuxGDK7B+h02qDNJuGfX4F/6wDtff1oGh1FiGq3slrsSVbDxzj/w9soN1gkM4QNEjJFw2zaPpnD9TPn0dreITaCd+99jr6eXgyPnRX7l/3dHbiaGjG9uojeaxcRS6VhP0yh0+RARlVGx7VxeMYHZJ7MhqIwFsrC+tO5HVC7HQiureOzP/4QLoMFoyPD8LY1wjo6hKz/GNMPHwno32C04+TIh47xMxi5dQ1FkwFKLIulmXlMvnEVil4l7FeysLXlEn76B38Iq1qLc8MjAtbPLy2io6cbk9eu4vn0NCK+AN764FehSuZx5y8+kkZcLJNGqpjHf/d7vyMsR9ZFhVwOu4f7uDc/gzfeeQuBgyN5jtqNZsx+ehdtDU1ipcJx2XRuFFqLAfFCVsAVR1kFnYqZEQncu/8Fcom0gI/jNy6jq6dLmvq2Ais1NSqFErbvP4ZvZx8N7W3ovHQemvYGyUkke5XPBtW7tMxWhxOY/ehj5Lb2YDXo0XV2CI1TZwGvA3/1V5+gc3AY+4fH0EQyaC/rgb1jZEs59L9zBc4b45hh9uXMPH78vQ+qWTEmo+SqhOMJRJNJIUXQhpsb9FQkDt/BAZLhCEYHh2Ax6PHVF3dhNhrhdjnR2dYuSs/92SUcr2/BzRwEtQrpQhaT168iZzZi+eHP9kQkAAAgAElEQVRDsT+9/u73UAqF8PTZM3R2dSMci8Ngt2Hqh9/D5uYaVo72ce1770JlM0Nnt0CfyiE2vYhMNIb2kWEYzGYkT3yY/voJmD5Ge5xEKokrb70JS3c7FLNOckINeyGodHrkIyFsbW3C5nUhlc+KNc+7N99EJhRBY0sb9PmCbBi54YyqAM/QIAwuJxQlD63NjCIVorSsIYmqDIQ2d1CIZ+A12QUoOjw5wV7MX82EC8Vx7u23YbLpkbJrKAuGBTqkVvawfOcrRAJBuHraMfTOdRi72pDTaoVkodD6i7ZapbKQCcx2mygNmMXhMJnFFpA2zttfP8LM1w9x49IVNLe2Y/3RYywsLGLizZuSYRen2sTrRJxMT7UBVpUBf/Rf/xCHmSCG+nvxzvhlIQNQDc0MBbfdhlI2IzZ3sY1tLH98F6p0Bjl1GdF8BVu7fvS3tMFhMKJ/fBQ9t65BMWmh0Gq4BGgUlSjy2YmjrTTtiQmFkzHNZ6dCdRfXf41WsopFScYsOzbYWG/RauVF7hrnyZwGKGqq9or6MmAi0zqWRuzZnCgLdbRB0mugFLOS+5U3mDAb8gvAeOvXfg2elg589Cd/AZPOhDffeRu2NjdSCslaWRgUBTaCoiWtqLKSOgWlcg5mFWCiZdveCRZ/8jHMOZpnl9FwdRwKLSyDKbH7isUiqJjMOMMGQ3unrF8EcyUHtpSFgQSidBzHi/NY/eor2KGFTe+E2uVAyW1Bz/AAjArw9UefoJDNw97egr7bV2Hr7US5WEbZn8TOF09RPPaxh4OTYhotgwPybBAg8bR2ivXm6sKCqN4K2gpuvH8beocVMyuL6BwaQYu3FeGFVczNz8LucSIQCsBttklzkNmhF964gUyxiK07XyAZjKBgM6JxpB8jE+PYnl9GcHMP+XhaFPJT338Li0vLiB8HcW1kXNjX//XDP8aZ4T70tzfDrDHAFwpB5bCgf3ISextbOJ5dlvxUNuA1Fj2i6Tj6OzrRe/ES4HQJEe3eZx+j2e3CGz/6AGCT02BEKl+EwWiGjhbB/qCoPZRgAHMPHoiKh8DpBhVABJx0OvROnsNywo/OCdYprZIZG9/Yg7IXQFdDC3yxKJJWNXquTyEVikiuObNspwbP4Hh2FYXjMDJ6FXRDbeg5N4qvHn2Nk2MfWvU2mFN5TF29hIaz/Si4q9l4ukgWodV9rEwvwNHeLnmwGjoV5EgsY/ZQVpqIBMSRywIGNTKGStVuNFHGyb2n8O0f4+u9DezkEvh3/+Hfw2i3SW1A2yw2HrleGfheuTy2Hj/F8cISvBqd2PYRgNor5GHoasfYtcuS6cs1Vc2MPgHrST/RCLBMBa9epxdrstXlFWHVX75yWZRiJH2wKUmrXTZS2XiSx1BsKbnLrNoWE8ThM1JSE3wsw8goTnaCScwiKGjUoWjWI5xOwX/iA+lleq1GgGzuhWpNkBrAyJ0V/00GOv9mo4jPuJmKDmZ1xtOI7x4gGAnCTAvnthakIwmkjwIwet2wdlGR6kS5ooY+V0Lo6QzyVAF43ZIDqHK7ALMFoNMLyRK03tRpkXlhw8VrwvWb802bqwEGNpzpYkCFNC3ltCqZp6RxTRtBVOBs8IiXD+1gSZTTFyvyGrXVhlwsDH2TB1lVRXLNbEYrkocBRHdOcO9nv0BToxPf+2e/DeP+IZ782U/hVmnQYHchQaDQ6cRxPgt7bxeaR/qwuL2OyasXRamoy+aROD7Bxtqm5FldunwV6VweJ74A2ro6YafqjGQ5lSJqb6oUlTKBZQUugx5WTqo5Ohqwl0M3BjWyJVpNc88AsRzMp5JYmV3B9voeTgIBsW3m3oXkFtquUzVONQjXvB/8nR9J5mA8k4JFbxC16MHSCu589hl6u7sxOjQkNoPNjY3obGnFyfaOkATKuQKyqTQGzo3D2tsjgAXXHar/aO1Pu0juz8Tujjs92Xtz7ai21rivY5P0NMBIEJw1ldidKooAjLSxY5OzsbERVptN1D2LM89lTqBtvG93H1cuXkJ7Wxv2jg7hbmqEymDA9MK8rE/jY2eQTySwSGJFhrbOWkxMTeKDX/0VtLa3QWW3IRkISB1ItxmOW65v1MbQhpT7bDpQEJhjk1SRaAc6kZTgtNqhTuVk35mNhFHJp2Ey8PmoeqAKSZkN3XwGtuZGVGzMy6SrhkEUjKTTcp/MPlXNSvh1LdL6hlf1mlVEpceGW5ZWgtksPvvkE5w7dxajIyNIp5Iov1Br1Qg+osbW8ZpzX/Rtd6vXAYzVxms1o5hf37ZIrZ5tfYO2ar/H/Gm15KXVVC21ZncNYKwR4fn6GsCYypG4psOdzz5Ha3MLfvSDHyHkC+Aho1d8ftx44yaaWlpFrUWQPZZKobm5GdlMUiwQ21tb5ZrzmiTSSTQ2NyIUi4iqy24xo5LLiXq3klOEHJ5JZFGxmqBx2UShn0oksLWyhra2dpTVFZT0KmRSSRgBNJpsqLDh2eSWZ5bkJ4fDJXa80WQKBotZHELEgpNZjhodnn31NRKBIMaG+tHS1ixWxLQO1titCDC/t6kFD+7chzpTQqPVDW9jMxoH+nB37hnm5p/Bv7Um1qLNVjPOdHeJio927mcmLiJKZW8mg6NUQnogrOncTgfOd/RAl86ixetBKRLG/vIyZudm0d7bi96z56CyWkUFSEL7yVG15qeqMxOJSb/o5rvvSsY0I1b47BKcoJrPYbNJTiLVbyqtGoa8gvzqDtShKEI7O9Bz3dAAx8UMHGPDaJqaRN5mRVlHhXcZZiq0M3kEA8fQaVVoamnG0f4BVlZWsLG2Ls/3O++8I5bU7JccHR0LWWaEezuJ+fHDZLehva9XakilopKeBceZiXlwqbTsm7ivVSoKIpEIXFanzGXJVAqXr15B/8CA9E6ocq0+m4qMDeYbE8R52YNlJrGBkQ9q6blQzbW8vCxjjSIV9oFr0UkCnKMMi06DhD8AnVKG2WzD0eoaDk+O0TXYj6bhQSwvLSMWS+D69ZsCDFI5B4sBf/qXH8FiMOGNGzeFMK0pVyRD/ic//anMm1yz1ne28d4P3sfUlcuIl3Mo6VTQ5hSYWZ8XaEUOlLUqpFUlZJi3xn0tieEqHUz5Mu798Z9AGz7Cme42HB8dorOnF87GRoRjCSRLKiRUGnRfmICtpRlFtjl1aql5fDMr6Ha3QMlkRRFK+1quW+bmRvz5Tz9EW18vzl2cFGtgkioaG5sQCfqpKZR1Z3F2Dr/4y19IPXL2wnlEEnGcu3AePQO94lSWjselfgkcHODTj34qY8zkdCCZL2DyylVYHU7k84q4ffH5Zo+EfYyO7k5RnBMY1OloM60g6A/A63LDSWCNeYElCog2BRjmWGCNxTFvNBiE3Pbg/n0h2xaZ3ZrJiSX3ufFxyc4k8NfV2SHEynQ6JfNpc1OzOIkQGKOKkeOX6xQFIKy5+D3OlQ2NjTg8PJR5j/c1wVxIpwP5TAYHe3uizFtcXJR8xrb2Nhn3tH806I0CAlJlrjeokM4kBWsg2ZgAfxX40wmZkyIDAozs6xIYJKgaDtHG1y3zMV/H8S2qUptNiN4E8KgAY20mx9Xp5P/8PPwigENQkapE/oyvp4KS953jnv0qjnX+PtVk9bgEX8f/81x4TQhCcr7n8XneVQDrVe+dIi1er9p78ucEDnlefB2vCS1See4Ehfn7PC++P4FW9srpMlkD/WR9Emyjth69sGN/zWL6OoDxmwKlb0e61eM29RhG/eFPg261de1163kVuXtF9Hnda+u/Vzs/gu01gLFmgVtbe78LYJSMQ6IALy5OPRnoNM7yCr+iK1G1Rngd/vJtkdwLy1e5zfWitVfXsrZnqK8XqscvSVzb6yxSOVapYNze3pHniePl5XFeYFX1x63HzuqxuJf3QCCv16PQ9cDwaYCxZsf6Erf7j//zf195OjMr7LHf/9e/C7OmgnDQjz42osWlijNyCfv7uwIwiq09NxtKQRgBnJAS0Sg6GK77wiuXbyrFp1K9yfUnVH8jajfwNNhYD4BVi7Wauk4tYcXV4u2Vv+/pD3l6MPwydhnPrxbKytfVWASSGc+G+TeueO0/ZEuefhyqICQ/c42xUDuvGshZD57WD8baZ3ndA3Z6ULzudfUPxOlr/a2zPDVoqufIAr+6WZH782KCk/xN+XqlYHzd8Xh/OMD5N1kaYkdAZiKttPIl6NNlbCyuY359Hbb+XnROXUCgkMXc0gpmnj1HR0sbJqcuyuSsxJPIx2IIhsNS9NJmI0013cE+/H6fLBQsdggwfvDDH1atgghUTs9gaGhQcqAIKJloT5TLVQPGQUl7CncefAm12SwN65xSgMNixjCVuhxfCkO0dcgWcjARtCwWZOwLm5nZRkoZ4ZMAClodEiYj9o8O8Yu/+jmuXriI99//Hg6DfqzubYuNW/7Ah+JJGOdHhjF8ZQLrYT+C6ZzYMnkcVuioLKow4JzPBlnKuurmKpeBXqeCjuo2ZofkVTDorcjsH+DJvXswFIowkS2Xy6LN24Dj/T3JC2Eh29jSLOe9ub6NBm8LfEoWzoFOdJ89I41hFjZl2sySUaU1YP3JczgMFtjo048y7K3NojhcevgIFqWEVrsdhxsbwkTnxsvV1IzZ1XV4+nvgGOjDRjyEH/w3P0YxnUU4GoJbb0JmZRfB/X1YrGYBA/uuX4F/dg7biRA6ps6ipacL8VQGaqNFNhYOKh8SGWw9n8X20goaPB7ojAb0jY3B7HGLggW0UqNXOq2h2DNQCmK5QNsesuslo7BYRnjvCEoiLTaX88+fSzF24eolRJjDUioiy9zA8fM43tjG+sw8Bvv6kVWKkh8zv70pgeMNLc24fHEKNigIry1ja/cQXefG0TJ6BmUGMNPXmiCjWoX11RXMP32KS+MXYNbrMLe5gkJZwTsXb2Dj7gP4dw8l34jWiyavE4e7O1Cl8ygkUmJnlikWcObqFbjpVe+wie1cVgf8/9S954/cd57n96qcY+ecM8lmzhIljaTJOzvYWdvjABuGHxzgxd3B9jM/MAz7DzBgGzCMsw2ffcCew3pmdzU7GmWSEjPZJJudc1fHqq6co/H5VJfU4mjm7oyFDdeAQ5HdrK761ff3De94lMnwT//Xf8ZP3v8hk0MjGtEl7kxxRi2sreBxOWitVAk/ega7Uew+D62nx9QFEt4IkT6IYg/46LowrT0jz768p3n6CpYZapx94ybBvj7KJhMmm8SnlNXhtzs/R/HZor62apOXvolTqnitNjnIyVgsQi2Zp5jI8+sPPmQvHKe1rZO1hSXOTYxz5cIZQsuzpNNRdRO0d/er6lg2WJrP7/NQtVsxe93avbX9cp7w9g4uq11jiN0+LyP/7p+zs7ZObH+fS5fO43faFYAv5SRaqaRkipCVssGSaCZfZycDpy9iae4gZzaSFEjf4SKRyOByeergvsaJFfFLaXxon7t/+X/SVMgSKOVwI8ICB+u5FM2nxxm9cQ3Mdoza2eEka6hQcUpckDiPy9z+8Lc8+LuPONs+QNDpxtvSxPCtK6wdbOOUSL5cmb0XEnNcZT8WIVLJc+7dt5h5/AzPVoJhXyvxUo7A2VFar55haXGendV1atLXKq6SoT7to3yxOEd3fy+xvQPanR7OTU3rYSFdSGtsqfQSNrn97G/t0NvbD14PM48eUYznKaULBHrbGDl/mmB3G5VyTrtRNxYWKeUL9A0OqopyeX2Vrv4++sQxlBVleYF8sUo5kWFjdV3dAUfS0eh2cutPf6YgjLgpzWYjVq+Xv/rVr5icnMJrd+hra1XA77iLV6JLpeC+VF8/yhLvJf0/2iVTxuC0qCPHVq7x4MWMAhdyIBRXlXT3iev8cG2DJXFEFivkDVVGb12j48JpkmWJ15HDhUTW1RQINMdTLH50m8LKJg6Tkb5TY7RcPsNB/IjP7j9k+tYtWvsHWF9cIfR8lnFfMx09bfgGOsmYwWq28fiDz2RKYuTiWSVXm9rbFZT93379ayXjO7q7yInrPptDgla6m1u5fFbK6KvMLDwhsraO8TBJsCputho1o4GxM1N4ezvqS2apSK1U4eHvPqqr/E02TDaHxjFJRLe4s+KlPFWHjabODo2s+d1vP6KrvZNLFy7XhTKZPLO373IQOeTCm9dpHuwmlozx9OFDJITMWhaLSF5d+eL6MNstCvLhdGA3m9l69UrdqvlYgmoyQ097uzpkKkYYv3EdX3MzqRdzJPbDhCsV+t64QXBkiHI6oQCSOoy006Sqrj9RCUpUsbFSB5x//Ve/Ym9zmzfGp1m995TRkTGNpH54uMbQ+dNMTZ5i79FLNr98ogf6krFK98UzBC9Pk5YOQAVBJIpIYtHrbiS5jhq9LvsxiRGz2ojt7vLogw9h54BiJsP4qQlVbAupbQ/6Gb98QdeplET4O+yUTEaKpSqb65v89//Nf82///M/5+3TFzUKTv4nT24sF3Stl31fJrTL6kefY84XyFsgb/fweG4Vj8XK6NAA/eMjGhdW9TjJSMwiJuwmiTesKTki2yjpDDWZbApoCzAvRJioq+UALN3OAoBp349sr2V4HO+/rFUztZIQezWMbrtGQNoqVayZPHsPn7D21X0C1Qoe+QxEQGAokcNEKFui0tbM1E9/SKRU4svHM/R2D3H92psqpslUCirYiIV32VyYw1cz0+Nqo6mvj5yjgkHqaihRk4jfZIbF33xGcS9KU1sbht5WvnzwgMtdIxilSywWJmkA/+QoUz/+IVkByGvgsznZePiEzadPGOtux2AoUjDmySYzeJJmtvb2KbktKrARomzj8Qsy6SzVgJv+t67SNDkqKBG1WA5buqAuH4lAioZ2WV9eI5fKqgL76q3vqcp/b36h3h/jMtP3xjlMI526nxxs7qfFHmD1wQPuPX3EwMSIfq6WTEGTFqR7aPz6JSpWk8YYH21sE+hspnmwh5LFxO78MqndCIZsEaEozr13i2dPn7E5u8jFoUldr16uL9MR8HBpdJh0LEmqWCRurjJ07iy9E5OsPHymoo3mnk46xgaVoBXRmyPYpCkI1XiC1UdP8NitdJw7g8FsUKdBNSd1AE7tv44szOOwWXWvWBVhndOB2e/lcGdPxSV9nb11p0XQTcEsPVgGrNkSqx98QfHxItlMlo6r03Rfn2btaF/JBol+nJyaoqupg8NnCxw9X8TWEqDp0iTB/i6WN9Yp58r4JBd0N4LV68B1aoBSl0f3C6XNMEu//ZJ8KEauWmP4xlUG37xKQVw/0nfmtlJLJmE3XO/Hlfm+3af3qTVRJrG2y+LcIvf219jMJ/kH/+FfMDI2phFcomqX+LhquYRT7sVCkfjyKmuPHuMUAjNbT84JC4HRI2v/FP7+bko2M9lqmYr0v4v4S6KKqwaNRxbARWLbhPgZHR6uK90rZcraX1d3UGn/oYiChbCR55BNgySM1KoUZC1zCIBqwCC9O/kypYMY6b1DnAEf9o4WshLD7nezsrGpav+h3j6GBge/FfvUOAOePJ+dPNtpbFwpR3pzm7nbXxKLHeF02ZkYG9V9XXQvrP1+Q1cv0nHhrM69lUiK2V//BlehpPHYrSODuHvaMQf92rcpn0dexFGy3ogjU9yZxQrxgyMEFW+WVALBmyQiVhycMufYrORqRQpmg5Je8YMIKzOzVLN5Tk1P0dzUrBHyIgiUXuUmjSbLc5RMqhsun85x98PPOFwNkY0n8HQHee9f+ykdDjsHD5+QWNsQVo2a1YGhvY1YrUpwdIDeyVFsHoc6qQtybtuNsvjgMQe7BxgNFnoHhsBuY3lvh6lrl2gf7lP3aEEcrxJ5p7/blKD2yTiSSDeJtxWni+wX5Ix1TMqZJJ2okNNah3ShQrpc78OTLqjns89xWqz0trbjttQTVmTPI0JW6X4XZ4k4DI0VA5GDsPZcebxevS5y7i1IZYeAlU4XoY3NeryoycLQxDi+vm4K0p2rMah1UqLhrqv3HYm4tE50n3xUGoJ1dSBImkC9CkbAHBmz+nfiOCsUCG1vK8AU8Ad5ev8hn3/0Md3NLbhMZlKRKGtLywT8ASVpC7UqLxcXGRAhkcvJzsaGRjgK8dDc1sqNW29y/soldfo3ItcboJOq8I/J0DokWo8uVUJXexJlsNXRhKqkaBiMKriI7R+wu75Buzi102nIlzRhR1JqbE0BKuK+8brU5VI1WYhIHPvYOJ6mFj0DSb1D9Tg+7uQ1+i5wr0EwSneWxndLh2gizueffsLVK5doa2nR2GTB7Oowa72Htb4iS9fRyYqcE0iQzFFy3Y/diIL5yM+SlCTBkoT4aZCCDQH7yQg4jUYVUlgSfEolJbDl2sn3nsSK5N80nCsNh4f8W/l5qVyR2cVV8vkib79xC7fTTezoiL3dPX2eYLCJYEuzxhCqoELeltFAIZfWrkOJuxYgPXYU1ntH1uRoIqpvUsBJieWNH4RxGC247B7iibSSiyIINFmsmrZRTGeVaBwaH2U/sk9exHiFIm0WZx3s7wrq/ZmIp7E73dgcLvYPI3iCQjZayaYyBN1e7XCee/xMxZlBp52Ay6XxhYHOTsavXSFhRFNgTCYr/Z19xA5jGn36YnONz18+JZeI8v3z5xlua6a/tZmJgT62l5Zoam3HFWzi2fwie5kcFZeDhOzzXDayyQSX+wcZa29TcUc2dqRiLYvgDVYr+apB01Kam1spZbIUkgnI5gi9nCcW2mdgYoyes6eo2C1amWJ1uTQiVsgPr4jOsnIGddbFqbkihd0DKpEoy48e0SbJGbUyMSoMvXEd5+AAcYMIGz2aZODGQmJnj6/ufEow6OXqjZtKYi7Nzavja29vn66OLm7duqXCmbnZWZ0HJPbWZrVqutbI5AQX37hJUfbrkpJltqiIRA5OMlso5qopfcdzSaGi/W0itnZ73XUM7DgtrCQdwzabmkpUBKfBdjJ71Un1Bj4r41UEDvfv39cxpHGrkupTLCouKD9T7m8RlD/8+FMs6TznhkbVUewI+pi8dQ1rRzOhZJSns6+4cPo8Hb5mKpkC4i6yu+x8+uFH+L1+To1PKmGtbi0RwuYLiqlE4jHGTp/C5naSLhZYWFqknEgz1dXPloj+fR5Gz51WrKVoNVISqVG+gN9ow5qvUjuKsvfkLsVomK7OjvoUVzPwYnkFc6CJ6fd/qL3r0jlclDWSsoRxYC0bNOJVRBYan16o42YGt4sXM0/ZPjzg+ptvalyt4IyCTyQTR5gdRq1+ysaS/N1ff6B7IyEcpe92aGSEsxcvKNkvNRVWi41KNkUivYfJacDocJLKFzDanNSqJny+JtZXN7jzxV36+ga4cv0a3kCQstRCCcksKQqVMslEsr5Oerwa7Z5OpnQ+6mhvVyOFrHOCx0jMaioaPd5DPWRweETrBn730ceacnD16hU1kqSSSe0dzWbTSlhKglgsFtd5qLWlRcmwo+iREoUy5wip2NzapjGxkoDUK/UzhRK5REbPR/LYDoVUpCWLjPz3VmibyNERgwMDiv8IjC2iX59fuheL7O7tKLHn9flV3CAEo5qgxFiSSOh5TEwP8poK+ZK6IBv7LxnbjThT2cvIeJZ9osy5sqbKQ163OMPl93pHqUGdgzJ/yxwtAhaJCJavNchJIROF+DspNJPnlzleXqvcL43OR/n38ue6e13uz7rjXghIeQ0NJ3tjFYrFYvr6GmSj3AeS5tNwL8r9Jq9VroFg8TqMjwU3imvrL4lNrVd1fP11+Z7jve/J9VXni6/X/K/D2n/P5HWSA2qsya/zL69zCMowHIuoXv9a3f9UT098/fE6z/M60dj4/pNrb2Nd/s4nPI4grUfIfmMoO7lP/45X8bVp73Vx0x/jYkxG8fg3xEh1nOxkJO3J80Lj9f+xDsY6d1UXm8hDiOfG9ReXduP9nPxdfl59v1Ln6E7uPerdkt+Mi8b4+K7P6lvX/bXdq+Ekwfgf/6N/iNMsBOMhQ0MDuklsEIwrq8u0tTYpwSOumoociKTMPXygcZRdXV1fX/tGVGaDbPvuD7P+t43Bd5Ike51E++bP3zgY65u7+kURMEoGRX0TVr856xdE//+bjN7XykLldcrPb5S9ynN+Y6uVLXX9xqw/TrLN9Q7Gbz/qBGNDrfM6mXiSdGy4L19nkb/rOv0xgvHkNdNXeIJ5/2PX/OTAbxCM8oa+jnf9VyAYGwNPPmt5NCZTGR/SJ+Sy2LFWjCSPEhzE4ixHDglFo6p2npt5RVuwlTdvvUVeADaPE2OxTC4WZ29/j97BAbX4S2yPAAFCZvcP9B0DASZVY4kKR4CUufl5XXykDLlczFHNF/QAKV1dcrCOxRN8/MUXmDweOgb7iWfSqrzpbG1mc2FJAfbh/n4sdgsmh5VMtaT5+XKWkb4RiYt89fAZ1pYWti0m5pYWiB3FuHX1JlevXGVta5NdUclLt8phksrBkXaxBQa72EjFMbmliwfOnp7C53UqaVbvXJJpxqSHElGGGY0VTAY5cIh61qjRhU6JvJCDdiqDKZFWh5NdxryUCZeL2vdUNRlp7WxnYXEFu8PDkaVK6/Q44xfP1Q9O4g6RxUsiUkIHPProc/wVs26GpG/t7LtvM//kEfvrGxol0dHRSlNrUz1eoGZgbW6ZaCTK8Nlpzr7/Nh/PzTB66gz93QNkKwVcFguhBzNszi8wdmqC5oFeVTTNfn6HVEFilk7R3deLUQ4PEnlXQwkeiUw80K6HWYLBgKqthqcmtWhdomytPp8eoGuSM2+zKBAralm50yvZHA5RcpdrhJfX2JxbxCFRJaEdIuFDBePOv/c9JZRLmQx3P/uM0MsFei0eRnv7FZTaNxTImmH6wnlcPh9NHjfLn39OKnyIwWrH7PNh8fnJGGqcuXJFn3N7e4uPfvt39HR08P333+X2p5/w7NULps+f5c2zl3j0Nx9SiknjVIX+sWHax0fZmHtFKZXFbbVrlIFEdfVPT5MxWEmXy/iH+jRKV97j3Xv3WcFRT1MAACAASURBVJyd5yfv/4D+tg6sGrliZGMvRPhwj+mhQeKvFti+91yJnb5rFwhvbDJ/7xHOikk7aYZuXKG5s4PI3oEe1mTDFd/YxhMIYvZ4iZYK9E2NY/FKlGKG5SdPKDycwyxxu21+hk+doqm7h5rTQTESZ+XJc40ocgWb+ae//Q27mQw9/UMKwr575SqnzkxSzsfZ2FrSiIxKIk94ZUvjImXTY/W6SJeLdSVWLE6r24/bJe6kCDljTcHReUNd7Swqvf7uLq6emabT6WVz5jnVXI7uiRFVuMV2dgitrNA9Pk5gfBo8AYpy0DObiGRyrK5t4fb66j1GFun5MGBOZxl0eTl88pLoixmCZXHP2shIB1vQpTFi3v4+qlVRZLpJiRPX7VHgSQgj6fj8q3/6P9HvDXCqc4BsKkUkl8Y5MYi3PajKw/mvHmJJ5VV1KY6ZzvEhgt2dJA8itGeM2PJlqk4bbZdOsZYK8+LJU40U7W9u0660aDZFTeYfr4ubP3qPw/19vvjt7xjo6FbnoKheT108r9fQVqrhMdnJx1OU7RbW9nc4SmbZkr7LtiYuXD5Pb38PhlKRXDjCweIKrS2tOhYcAS/OjvbjwilBumqUEknu3fmSYqVCe2eXOnJEqfj2e++qGj5+eMjyq1c4bTYF0z75/I4e9l0qysgxdmEaW0+zunjkHpWoMosauURsUu+OEqJDenlzhQy7yysEDGY2dkIc5jJcfest/J4ARhWN14hub7H4xVdkIkdYPC5Gr18iODak94rD46UmAECtquS7u1Ij8vyVOs/8LgfNIwPYbBY+vX2HUDzB9/6tX+Ib6idfKXO0v8fyoyd0d3XQ3d+tRfep7TDLnzwknEgSMZSxuN28Lerkvj6evXzJ0tYGs4sLZPNZ/G43XruNsZ4+3rp2HYvVyPOZLzFKl03JoGNFANKyxcjw1BQmh5NEaEedU16jSaPmPc1BJB07tBPm1JWLtIwO1mNJLXWQXhgqcWJsLKyw/nKRN6/eIGC2YQ80EdvZ1vixps5WrB47xXKefDqt0VYS02bOFjja3GJnbQOvy006laI21MHZa9coHMV4+tuPSa/tMBZs04Or0WEjQUHBz66OTpbuP6Z8kCDndhE4P83o1cvsLS1wuL/LyMSIAlYmq5lYJMzGzg5dff3aw2L2uNlaXWd/M8RwWw9PP/gd8aMorYO9xFxw5sZl+rt7SK+G2Hk+T/ogQnNHG90XzkBXG3mbHAgtCu5LGoT+UrCyLniyyGFR4rdrEFpbY+aDD2nLFimkUqokNnqcBLo7iOSzjF84T/fYmEbiFawWEtJzZLdRKJb4r/6z/4KbfWO8O3qGSiJJJpPQrlebTTqlrGA3adRUdfeAZCyKuS3AejTJw5dLOt9Pjo/QPTSAtSVIwW7B4PMTl0N+zYhNPrpSCZsA2AIuVOu9cCVjDZPTqm4VfZQqOi/KXCdjXQBA6fDUfpiKGYtRRFIGagKA1EpYZS9TrqnQaOful+QP9mg2m/HazOxF9khLJKS3mfZTkzzdXidcrXD1hz8m0N5NNJnVvha5ittrK2QFCAwfaNShtebg5rvvUg1YqdlEHGbAYTEQX9kg9nIJd81M28gQho6gdjv02fzEVtfY31qj4nTQPDlG342r5N0OKgYjrnyV7MI6C7/7FKMQYvYafRdGaTs1ReSLWTZWNsiUpcu3g6EzZzl6NkssGlPndmBsGHtvF+a2ZioVSW6Q/VAesyjw1/eZ/eIrHU8S9T4xfYZ0Ks3BZkiSyDB6XYy/cxXDQCtfSUxh3yStZheRjS1WdzeYvnIRk8RUlgyUVrbYD4XoGB8ik88Q3z3EjYl4PIKvVWIiswSDLTQ1tXEwv8zm3g49U2Pqzj3aPeSdt99jbmaGp/OvsFPmzXNnFWyN5bIkLDB6sT72klv7LMzO0Tc5QdepMQWyzJJGUSioK9SUynL05DnRw12sAQ9t01PsboZI7cfoCLbS7Avw5NE9LNUyTgGsiiUqdqsKU5onRiiKO89gw2QWZ2GJst+uoJkQX6/++mOCGzEcVhuOkS5az09yEI3w9P4D2uWcZjLiqZkZbOomt7ipY9l/cQoxd4tbumwwYslD5tUac/e/wj7QyvjP36FoqFDejbHy8X0qB0kKNQMDl8/TefUCaekEdTkRC/jSwwekZuZorZkopNLQGiCcz9HW2kl/Z4/2xK0kDvnsyQPeePMt3n33Pd0P2kXAVSip60k6lMQtRyymUf2RpVW8NYOeNe39vbScmsTX26nErewdZH0pSNxZtYbb4SaTzBCNHDEz8xyPx8uNa1e1J07HlYD04iI5JmpOnkEb9I4AqPI9klghHkez0aBxn6n1EOv3npDYPdCIyaHL53D0dlDyOrXDXYSOAbeHC+fOfe08+0PntMb5TwW5lSL2aonE0gqL0lspcYVmI32dndpNmE2kyZqMDF69RNv1a+ryz+yFef5Xf4ujIL3aJsoOK9FqkbaxYS587xZx6fmVHjQhSfMVbKkCO88XCe8e4ggEGL5xmaqkV8oYM9uUNFNC2OMgWi2wtrHOFx/8jszqDpV4SqPaRybHuHTpAvFwmGdf3efG+Us6Ntc3N5m+fJlENs/DR080FjG0uY3Bb2dyeox3p6expzNsPptRcZCnq5ue998jVS5Sdjmw262YSgWNaBbAt7R9wPrLVxweRPRzHTx1ms4zk8QrRRxtQWoOSTKQWOoq6cOI1mxIJYA4ZqyVssaf5jJpFpdXaevuoX9ikpoQ3pIUYYDD+TlysSjuvn5cI6NksznWV1b43Scf0eTyMNnZqyIcS7Wq8fe5ZIq90Lb2lEplBV4/WG1YJe7RZqtHnMqKJclKx6Tf2vKyugqaJRJW4tHE1STu7pMi32NBep2PE/dtPaK33lAi0k8o1IRak7OifE2cg9J5KN9d/z5x3EmqlMTCCVi/vLRMuVBRIYRdRDuVCh3BJpxmK5vrG+rSEMGXJN44/X7+5Bd/pqTRF598pPsjwXhGJ8Y5d+kirV2dKiCr+3zrwqk6GtKAx44VMseuS0n+kjVbSUZ9cfW1Wzq1ZA+/PDfHi4ePGAw2YcsViG3t6plIJgDZ+xSMNSw+D0lZ85xu4aKZPHuWroEBPYvkjfVu6T+ElZzEQRqAquxjhQQuFYuEJcHmw9/yk5/8UK+1Vbq2jz2R2oncAHZEBPwHCEbBSRqYUQPXUdJQXc31z1fOrOrQ00jeOhnZwH0E0BZBsbwNBbFlb3/sMpHXLM/ZwKEakW6CqzTem3xt/yjBg6cvGR4eZUTEspmsjgcBloVIqr/3ulNbxLHiGDQLdmc2qMNJa2PE1ZvLYrGZ8TcFSGRTSiCIeEzwiUIqi9/lxe5wEU+mMXolUl5wNzPlTE57yVeXlujq6da9U/boiIUHj/EValw9f4Gyy4zFaiGZzrITjmgSkN3v5zAlsac2HE4nAZ+PajrH8stZFmaeM9TTrZ2l6WSa5u5uuicnWI1GeL62SqVqpMnbTCaWYWVjm48ffAV+Nz//yY/o83gwZtO4jVUCNjPFdEq7Bq0uHxuHYZKVGkWrlYxgUkEf1UKeM60tNNksuJw2ylUh11IaxymxnelcEbvFQcDpwSzii3yeg+UVtp7OaupMS38PY1cvYm4NkpOEa7tZe1bl+ksEuZD/EmUqhJ/MLVLVIjiOJBsFJCElnyNdqeCXNCyXk4KIWC12zNJLnciqUPvlqxnt4z5z7jydIgqWJKfDMK9eviIcjmhqjpx/NlZWxHiu43l4aFD3nP3jY/hamiiZjZp0UBZiUeYMmUMa2OXX96h0fIuwp6zRp5rsIaRXPsvC4oLGKvb09mqnnYxhwS/EVS33tswCDRK94a4V55mQI52dnV9Hgzec1jUBtEtllh48pnQYZbS1k3j0CEuzj9bpMfJuM2W/m3szMxjKBk4NTeC32LGLm1ycdgsL3PvyS3Uxyly+vrHJzTffVNFrNJVkZ2+PqbPTKhKNRI64f/tLSvEUI509bCwu0zc0wPT1ixiDbg7SCRVNeiw27LkKxnhO3/fGw091jzvU14ff5dIUs1DkCIPHz9DlaxgCQaoiPpGQhpKInuryBBFye6TeIVskHY2p2Eky8EJ7O8ytr/KzP/sznQ8q0jVvkrSGDBZjhap0Zu4ecu+T2xTSOXUfithKhB2Cq8el4096EY1mEskjJt6aZPVoHYPNjtXpIZ7O0ds7jMvp4+gwyuyLOXp6+hidmNTrIBH24pLPiZvcaKzfk0JcZUUaaVBBjZAQAZ9fhRiZfE6d+jKPSPKVJEA8fvqUwcFh7VH97Ivb9A8McvPmDZqCAXLZDD6PW6OWZXloam7RjksZFyK6kHVJMCCZkWR+FSJExo7gkclkgr6+PsUhJdFI4pv3Dg6YX1zkytVrdHZ3K/Yr101INTGZHB1FNcZcxMo2u5lg0K9EvtRmCTEryWZ+n1eJNZ03ayI0y9dNMCJcNZmVfBM3pxCLjahT2TvIvCwud3k0Ohgllr/BAMjfyffJ/CoEot4PNpv+Wl1dVXJRSD/5eyEG5eec3P81ok2FwJSHXBf5euNnaRWIEn/1tUEISSGBGi7hxnM1nJANAYr8LOnxlX8r77lh9DmZTqhOPjUN1R2M9Z8jI6C+oJ40RJ0kjRrrztf7Fv32bxIkT379u0i2hhDndV7n5Br+B8k4xQK+22X5900wSqzw8cbrj9Enr31N4xy+vn4nr+MffhIJff3DztHGNWyQgf8qBKOIT+RzPkkwvt6L2Hhdde6s8nsEY2P/cjL29eRZ5SRhe/LvG+vBtz7XbxGM//gf4rYY1cE4ONhfnxBkMFUr2nfS1taiqgZRJ4mDUW6Avb0d3eyK+qGxbjUIxsbC8zp5+DqxdpItbnxAjRf57cNZnWDU3rmvGeY6wVi/aY6LTE+8w/qGrf4XDbLu5I10Mmr1287DCgaZ9b5+nCQYVbjx2qP+Qxqk5f+XBOMfuzteP+zWP4u6i/FbA6cO7x0/1R92MDY+LyEY5bkbBKMQXyabUSNTBHwTFW3VKB0LcebnFll4/BJztsp47xCnzp0jIUr1WlHJQOkAOzyKqNtGHDSy4MkhoamlWRejoD+gi75E1snYk8PXi5cvGR0b0QXRIaBDOq2OAjngyTlBJumN0A41hwO79o1kVVFTKRS598lnOI1G3rxxHa/fi8khkToS+ZNVJbn0w63PLrD2Yp7DYokFccVR04VkeuI0Y6NjHEQirG9vYqsZsEXTpDd3aPb6iBoLOLraqFnqi9f0mSntQRCVjcVoIR1LUc6X8Xl8Ct7XapKxX8FgrlGwQkziQawOHKLgltincIyVO19SjsVxSB9DLqNZ8vJ9PYMDCqxkkjmCk0M0n5vQiIydjU28Lp8uwt5gUCPXDpbWcWSr2pthdjlpnRwj9OqlKuJqNrMWjA+fnaJsNhOameWLX/2G3mCbvu93f/EzHodWiUVTvP3G9zA3ezXjfO/ZrHZ9jFycxtfk58X9+0SXt1QF6ZGuLKNZO2QG3nsDg9OhzgzpM1mbmeEwFNJ+D+lmkIjCxZVl1ra28QWaVXk1fG4aa8CrpJGo2FOxGAvPXtDh9TM1OqlK9/BmiIPtEE2BgB66n29uYuvv5fLNN3CazfyP/+SfcHFojDF/p7o0isYa97cXCfS0MzU+Qc1opMnnZXdujooo6t1uwqk0KXERWsxce/stdZbc/vhj9ndDCv50trVobnyuUqR/aEhdh1vzixyFdhGx8sjZaWqpNKHlVd0QyzjMlUp6HUdOnWJz90gj5s6//SZmr/QamdXh8MWnn5KJJ/nx++/L4MUi6tNCntnZFwxNjeIyQHJ2jb2dHdpH+nCYLTy7c08JDnEw9l04Q8fwsIISadmQJdLaAVGsCJlnJS4g9Htv09zXidFuJL65Qfyzx4T39vGM9zN44Tw2i12R760HM2xICbvdirElwK9fPam7/jq68RvttJnsNLsdDJ8dI1GIK3juyoMtX8FlMOv9txc+UFCjV0iG8JG61PwtLYSi++Q8Vs7cusF+Iq5dHI+/+gq3w8FkTz+TniaIp6iWi3g7mhiYPsXKvQfksxnah4ZpvniVWqBJ+xnyJhMHsQRLC6uqZDuUKCazAYu4r/J53pk+hzVdYOmjDynsb2KyWYhUi/hPDTN84woViQbChLlmplaQaGVREPsJLaxw+4PfUE7GGJf4nWKZRDxBOBEHt1Nj9aTHNBYOq9q1lM4QPzrC6bDrIWtyYIhAXhwZZXI2A0emChvhPU6fuUB45hWtHj/5aploMasE40Eqztm33sDq9/Dozh3W5hf18BgQAr5U0HnFU0R7skq5PC1jg3inhghlc+wlEnR0tNHRFMBnMUM8yc6LV8zeucd47wDxaIxAWxve3h4FrsQxnMsX1AG9uLqsXRGBjnYWVlfIZLL85Mc/1sPN3vqGjmEhrkQ9ajBaie2FqUj3q8nA6PkzBK+dJVtMq6pXSGaKkk1tVPGD9A2ZjWZK2Sz5VJw7v/prui1O8qUSCzvb/Ozf/ncItHdQE6m1VYCPlLodBLRwB314B3qxBnwaIYhFPIQSsWTUmGeXbPDSWUqxKGRS2l1nszrYejnH0/V1xt+5pe6oitOqB/ZUJMz8i+e0B5s4NzZFMZJm/tMHBDs62C1k2Tk40F7flq4eXF6P9lA+m32hys7hgT7aAwEclQpdwSYJ4yN+uI3HZaejqxtHU1AV9knpIrO72Hq5yPaTl9SSGQZHh2g7PUrN56KYKVMoGmnqaKNiM2Nw2ojlM2RKRV7Nzyv5VErl2VtZ135G6VFq6e+no7uT5uYgFYlfkjW7KrGbBo3EOxL1eiqtkadHkTB+n18VkpWJXs5fvMjO8hqhR8+xhJP0O/3kE0mN0k1bakoMC1AVmluhvB+nFPASPH+a3oEB1l68YO35C7qDTXgkIcBoJJnLEMmkGb94HrPfp/efHJqW5hc5d/a8zoF37nzBTjzMv/cf/QVOrwtTqYJNegSPEuQiUZztTTjamyhI2oDZrutDvfbaoHOxxhcKEGo0qNNPHCk2g5H4wSGrX97DFNrFbRaS7ZAsVaauXsbV04G7vQ2LdP6YrFRtDtLSAyxDJF/gn/23/x2VlRBvtQ3QhBGXAJbZtAwZcqYSVZcVi9epPS8tvT2YJ/r58HefkspVePdHP8Jrs+g8WBawWOZqu5NUsaTxU3ZxQAk5Ip9LsUwxWcBid2IQclG6LYUolV6q4w43iY0U8FHWaOmz00A/cfVL11S+qMCF2WKgJiScOP2SaY3y2n7xHHMqg9toJJKMsipdf4OjRNIZEsU813/wPgM3rvJqZ5fZzRDuQAt+h4dsJMLR2grVdIK25iZs3hZ8ba2Ek2F6Bzrp6WihHI9x91d/oyChHI4HL5/HPzmsPTviLk7s7JCI7GNxOvB0dmBpa6Vos2i8vEvu91CEV7/5hHw4jMVuoGOyny7pkN5JEJpdUFGQ0yQgnhNrsYjD7dUO23Slir2znd53blAOuLRv1VIuYM8VIVHgUCKHd3eh2cvg5XM6X+aiCay5ivaxNo0OUXWbufvyBb1DE9qps7+0Sv/IAHabRecRQ6JAYXmT1bk5Js6e0Tlp++UCFombE7DHblEBVkdPPxaXm3w8gcFuYytyyMrWFhWDgTfefV/PP/Nry2ytrfDG1cvah7Mp/U8BFwPTpzWWU3JzJU5ZUipsAZ8S+SLQkdhGGeTpjS22v7yvrolwNqGdq/FIgvRhgiZ/UJ3lr149xw14pN+wUCVhqOJ55wI9b1+lJL1lmXrKheyt85Yqabv0cZfYfDAD89vYajU6T08Q7OvSNUnizyo2Ky+ePuVoZ5/BYAfVSFKJhtFbV/ENdFF0WYiZwFc1Y1w7JLy2iq3NR/DMILlSHnu+RmJ5m+hqCH9PN+7hft0TlCx27Y8rVXOEFxdIv3hFIFvClCtj62xjJ5fF1tbC+OnT9Wi+Wpm7X91lfnmZU6dO09LSRv/gME6bUx01Aj4LCCwET3xri42Xr/Bh1FSG4PAQ7ZMT4PdoPJmIOczSD1Us1cGcChzuH7KwsEBHZxeDQ0M47TY9iwjZVrcr1okcuW/1DFifdurRlOLUqNUJf41/lHu2WsZerrD7co7FL+5rGoV0tk/cvEzXuSn2CzmWNrfIZXPaJzQ5NvqtaKyTyuHvAnOkl9RazFOJHLH3ao703i5k04x0dVFMZcjnCmRFsDgyhHNsTONJy4USsVcLxEM7mGw2fF1dJPNZbAEvXacmNPpWUj9k3nRlSpRXdpj/8C7pTI6cx8GVP/0hnv7Oei9hIkNqrx5HL72jK/ED7tz9ktTOISOOJuylKsuRXfLmKu//+Pv0dHZQEteiy0cmmiCZShGUqDS3i7tPnvD42TM9I/cPD9DV2sQbo6Ok19ZYfT6j1Rh5n4cr/+a/QdxoomA04jUZ8Ukqweo6m8+eayS+AnsSM+t00nXmNNa+TgrGCjWnlWKliNNg0o7j7UczGl14/vIl3VPGdkNsbqziDfjZPjwk2NnJ6OWr7K9v6rxeS6R4decO5nKJQmsz1qlxvF4/cSGkX73AXTVQPYjhKlWxVqpMyVjL5UkchFUs0nP+DN1v39JOSumlkjOJ3NoyXiS2VEaTnKUlMk3WxJHhYXWdlWRo6kImAFMDyxIhyvFYFJfJcV5QHesS8UmNvERjHZPhMteJwFu61KQTWYQs4ogRIkmERi8eP2FhcZGwRO/bHCqK8UlklgijnE6NqyzWaty9c0ej+y/duK7rogCz0nmVTUSV8Gpta9UIVQG6RZCg5KKQVq9pq+sJP3WYQK6BpCHURUFCstU9jdInKi4dIbREmBfdP1BRhzkcY2fmlUZkSsTrUSGDv7dDu9slztbtD1AzmvHKeu5x67lIrvHvh5Z+G/H4FvAogLZ0jaVSeDwunjx8wMryEj//2U/IqTBLiLv6fNB4iNjBKASj4j+//9Ma+JZcj4awWrAwGQoyB8l/n0zuanx2JwlGAYQbiU/SW6a/jrEYdbIKKajxdnJxBZQXYURd8C+usbXtPe49fakxks3BJiVoxS0jL6JBSmpnV1Vi1URoadbXZLFZFUBXokcJ8Qomi1HPAdJNJ8klMp6ksiGXymAXYZvdSVrEyW6HxvqKG7pWKGOpwNMnj1X0HWwOENncYvHeI2zRDN1uH4VMkqaWVmo2GwuhbZoHBxm7dpmnq0scFbL0jg7pfCMEx97mBoc7O1y5cE4JRkk9kJ7fDDUeLy+zE5feNB8Og53kfpw7t+9xkIhz+uY13n7nFtHdkO4X3FIJIC7FUkHPOmVM9I1NkJSe7mQKg5wTKyUGejo5096KsSgEqwmDBSVYCxLP7XBRrZlwWpxYKyIwlf71KutSfzEzSy4cUxHohXdv0TI+pDUzQo6LUGzu1TypeEJdjEKg9Pf1429vIV7Oa9KRWeZnIaEL4oQ2YnZ5yZalf1QENWDMFNhZWGJ9foFgZzOre9s43G7OXLhEW1ePOuCSksb18aekE0nOTE6wt7lJKnqkZ5OpU6ewOJ0aJy/3rRD2ZcHeGsKFY8F9fc2TuUrUS2Az2RRb17vLAJFYlJdzs8Sk+3mgX8dOf38f/kBQU7rkHhP87aR7sUGiN8a5YIGCd8hD/r2MRxGE2WpG8gcRXnxxR+NjL127Ss3vwuCxUvTaSZurlC1WZp6/pJIvc15qaiTZIpPV5CiJcj19WuI5c9oR+873v6/d1+F4nJ29fc5cuEBecMdSlej2nqa6BNvbOdrY1E5xf3cbBXOVvJDNDgfxnX0syTzmRFbdeM1dXlZW5mn2eLXrXEivtt5+HH2DWH31OpaSEMJ2u6YzyflLZomSxP2bbYTmlzQpxuNyUTWbeLa8QNtgHz/981+QzmVVQOey1oUw1lKB/YVl5h89p5LMYSzLp2LQvaZEnI9NjquwzmO1HYu143TdGGS/Glc81d/cpmR4INCGxx2gUqiQzRaw2aXTT8S/RU0Tk5Q0qYJQEaOQ6OLyx6B9jAehHfo6uuqEWzZLe2+3mhaEiJT1KJ/LEzmK4g80cXAY5m8/+ACzxcpbt25pUkMmncRils7YOD6vB5cIgI8nUyEplcgC/fzlzPro0SPFZcVQcXhwwLXr12ny+Xn59Bk7oZDGsQre+73v/5Bga6uuRyJykbNSoVhQclHmTxHa5rJpwkeHuu/KSdVSoaBdkEJ+dnd1f41tS+y5rGEyt8n5teFArwtDRPxXd503DEcNs5HM7/I9Or8f/y5fO+k2b4xv6SAV8lHiUhtcQCNC9fU1oGHmaaw53yb3BIv/hvQ76ZZvrG1yXzXwdnktyrVU6yah+lpU70I8SSY2CMZ6HVq9TuDrWO/XXYyabPjN2vctjkYEROLMPv6UT+5tv/m537gAG1///xPB+Ppr/YOv/fgavv45Nvb4383FHG+iZKo95rFOXt+TY6sxJnU8yT5QkxV+v4OxPl7NKjyRe0PSIBuvWc44rxO/rxOGJwneBsFY3799Qzw33svJ/dW33uexKO7ke/6Wg/E/+cf/CLfVoASjlPPWpzqxzFZYW1uhvaNVN4qa/y8l6mYTodA2LrtDrfAnb9pGnvDrhNbJF3Tya6+z0a9/rf4B1NsxZIJu/KwGafj6Ae6bnyPfe7wDPpGT+zpD3yAXv7mgf78E48mb7CTB+sfIQD3zvua6PDnQTxKC3/pQ/wUNrr9PMr62ka7nApzYXP/xiNR6l0A9q72hnBBVrHSf5Qo5rBKXp30NaAcfhSq5vSgZKexe3cIVCDJ0aZqyx66LRHh3j/WtTY2Jk9gD6TsUcO5733uXMXEmFOqxRqICkptHoutmhHgZGsTjtKvDpFbIY8NAIZXR3HhxbklXUU6UhA4b2VKFnf1DErG4klsdrc34PW6y+TQj4yPqFpISbFGIWaqQi0u/gJmPv7pP1GZjcvoMyUwGm7FeVlwol/QwKL0FtqMM4eV17Xrar2SIU6Kjo0/vEXFKCHtsCwAAIABJREFUCDkvIJSAKeLijB5EGezpp6+nS0J2qdYKVA1lyla0Q0tiUcWBZU3niK+sE1/bwChRfYqClPXQVygVcfu9OCxO9kIH9Lx9DedgJ2vzc7x6+pwWp083N/6OVs7eukU1nWX94QwWg5FuOby7bUqeSYSO0WylpatTI/MEOPw//of/GWO+gM9qw+1zc+3H7/P5vdusLa3zJz/9MwIjPdr3Nv/5PQ52drj6vTcV1Hp+7z72eB57yUAhk9e+JXGMnfn5j7VTTECVUirJ0/v3SMajTF84R3tfr8Z4zD5/yf7OPnark0KhyOkb17B43aoMlY7Nve1tnt17wEBrB5euXqeWzXO4sMjW8rKOEWdzgIzBwNODQza3QnhtTvKVIr/4019QOUwQefac5q5OXmwtalxJIZpQUOvcWzex+h0Ioi3jpWxzUC6WOdzb04z4+WcvSOzt47NaKSQSTA0NqRgjXixgDHrpHRuhVC6o+0VAiYDLK0dpsiv12EnpCkpRoWAyqCrxcD+qUYmt7R0K9FjcTo36+vzO56rkv37lMnc/+oQmm11B56WlRbovTHHzB+9TXdnn/q//ht6JYT2sHezvsR+NEBjsxtfdgc/uobi6z8GzBbLRGDUrBKQHM+AnYzLS1t+L0ycqYVGOF0nde8Hy0iLtl8/QMznJ0c4hAaePJ5/eJRXaxWq3sJk64qudVYytTUxOTWPL16iGk9q94fQ5OMhF9dCizmWDiagAu3IoxsBbN99kbHRCXQqv7j8gkk1x+u3rlIMuJRssOSMzn91l/fFzQjvbeu/1egN0BZowG2rYnDZMovBKZLQryNgaYPjW2zgHBimL8lLdTybiYdno+tmPhNmJHqhgoMnnYrC5BWM8RWJ1hWIsQt5QIVzK0TU+TPtAP6VKTV12RSl9N8o7MnG0vacb4mTsCFOxoIesr54+1pjO/u5+fFYXV957V2OIV/a2mXn5jEvnz2lHz9bzOaqJJB4hXAtVLGYrMUoUnBYGT09gNZgpHCXpGh/nIJPk2ZOH2pk0cmoKV2szLq+XraVl7nzwIX6Hi/audtK1ooJ2jkIFR6aEIZXF19+DZ7iPrfAR2ZqBofEhjKYapXwGCzVKh2Fyu2GcsnZm8wqCbO0fEJU+ALudVL7IpTduEOjvVcK0YjFxdHCg42lqZEzJxcd3viRod7E6P88P3vs+nWNjPP30Nqm9A1qDQY2RGzh/hieLs9hagoyfPaOOlIIcWi0mzQIwVYXoLWGjxurdr6hu7xONxVk42OOXf/EX2FvbVGWO06wCC5PMbfEoZDMY7FYMXh8Vm42IACTSmWGWzpIy5mKp7uAr5Nh48pjk4SE9LR0szC9gbWvF2tFOKJdh+NwZOvq7qYhAJJng5VcPafMEOHPqHNFIjIW1NfztrTQHm0kl0xpDuBkKsRcJs7Kxpor80cE+Sok4qd09Wl1uLBKP5LBg97oIdneRtZiI5jMkCnntiytFUjiLNX2dwZYmbv3kBzhbg+RLNZwuv4LXEp0pKs35pUXWNYq+lb7+fo2xkaVYDr0uu5ODfflMwri8LoZHh5k4cwpDLIE5W+RgbonI3JI6LZxNfoaunqfS5CEjaHtHCzvbIeLbe4y3irgiq6RTYmlRD9xZY1XV6b6mFg5eLVOOp9WR1D09qdG9xZ19YksrRJbXMKazFNIZ7WSyB/w42ltZ2N5iJxbF6fOx8HKOP/n5n+rzzq3Ms74Xwu52MD06QXR1kyASX1fS+TVvN1L2O+iamsLZ3IpRXH266TZqFLWs+QL4SHesUaKcypV6vGilQvFgn2LkkMjsghJN0tEbq5W59ud/SnB0WNd3h8ON0WgnV6pxkEmzvr/D/Tu32bxzn3eb+xjzeGkWkDgZ1WjynKlM0W0hbaxpBFnWZKLpwilm5pfo7Ozj/R98X4UeZqeAcWXKZquC4xJBJdGK0m1ok06TSITt+UViezGNIO+dGsPV3qxRqUJeSLW3dBsJQCN8elHci3azdvZK96f0PwfEASyAbTHLzsxLIgvLVDMZpqSD2ADrT19SSWZJ5LJs5tN0TJ8mH0/S62/WOB2CfujqYGZ/n6NcGbvZTpOAWfEjaduld6iPg1gWr8uLIZdhpK+LFol8Xdvks7/832mxOdUZLRHQLWcmMMn8msiqq6MmnbYmC0arjUKprNGD4gazSeR0vsjG4+fEt3bIxKI0tQSZevOmCrukzzm/tUPo2Quy8ZheC6/PRz6V1QjbosXCuT/9EebTQ6QMRczROPmldexFicF3UpK+6GYX1q4Work0jooRlxBs2Yr2NEv828LhHu7eXuK7BwwEmvG7XUrobS7Msz23wKmBEe29iqUSqo4WAiW1vU+TzUo8IpGmPVStVk3QKMpn6vWSzOXZCh+SNxl440ffZ+D8eZKRCHfufYnH6+bGzTcpZNPU3FaxxGgsvz1bJrW5y+Lzlyq+kvOUNV/maG8fg9WkHXBbC/NUS3KPV2kKNpGR+y6Zxe71ajLB+uI8QSHBc7LfNROWKqK3ztF56zIlpx1zFswFGTwyhirkzGVsQr5E41gPEgoeSzTv1vwSh6FdAu3tDJya0B7bpdk55h7NaKytiClGZG48M64AX7RSwmuy4SlWqVVKGGw1jTOuHMUJP12gepSiuasb1/Q4OYeRlM2EtWbHlK1ic8r4zpN7MkNudZNarkTL1UtU21oV6KqV6zGkJouFbCHHRx/+HY8ePcHt8HDhwiVuvfOu9sVKqobqEuUUks9Rise1H1Uj3lxuFTXUrGYFi0tq+6on0UiXuxCJsy9nFVi/eOUyWQGoZG+lYtlaXdxnMGETIF3ig47jA0W9X5SzojgSjPXONzlvmiUStJTXlI50aJe5L74kH43jERfgpXM4uzvUXXoYjev7E2C5s6vjjxKMDQCqcQ6VfY1FgC5xTUrnbGiH0PMZTKmM9qxLVPHS5gZJwNs/QOeZM3g62ykXJBi+iiFd0nFXkx64lqB+Xnntga3hEJ4uW6XyconZj+9qNUDGYeHiT7+v4HelVOFwfZutuRX9XJb2QjzdWtH1++c//hN6LT4255aYCa2xnjik7DAycXqCa1cuagf56sIivmBQ3eNNPT0srKxz74svmRwY5Z033qIrEMAlAOTzp8w+vE9KuoOmpui7eZOnG1tYHU7ODAwSyOXZ+/IrVp4+xWKzaW3BoER0SvKJzM8iHJWOyJo4wA04JdM8HCO+tEZq/1DJPiG3vC47xVKRQHubCvYs3T3kcgW+vPOlxtf6LRZefPUVpVSCI6ed3rducf7CZWwOJ4d72+pc3J+ZI7kVUjfl1Jkp/bwjWyF1IA5cEZL/DbJydSXKTDrIJB61XD+rSsKKAItr6+sKjo6OjtbBHoNR3ZuC7mneUcMxJ8SRgJvqYqyTjF8DQLLuWeouNxEoinvIbrFSkeg2IRhLFT3DqRO+XGJ/O8TewaHGFz99/pJ//Ze/1Cg6k8mAUGlCUolwR6IQHz58xOz8gn7OP/7pzxgeGaRayCjw20iDkkg9FWkLaFlPC/y6OkjJeJHkqVtOZjEx1srvdWBKnCKyxpVKBX1OcQgYpMdTEi7KUAvt8+KT22SO4kpkFh1mLr33FvaeTr0vJfJWUt8LFhNZZV6NSip/lyL/dTD0axxHlQQSAQZPnjxia22Va1cu097apFiDTfLMj9Xi32gPBGuSWLHvJhjlZ9UJv3pcqTzqWIyBUrnuCJBHA5xuOBIbQLTgLwICqgNXAGGNvf02kHcSo2kkgdXF8vJvi8wurfJ8YY0/+dnPNRpPrrjdZleiUuPNGkSjzA5CTpvqrkjZT2kkrBCLch5VA2pZXWsy95WEkFTrY1UdzW6HC4vFpukfNYdVI99l0yJJNzaDmZlnT2nvbKenr5v9tTUqexF8mTLPfvsJvppBAff2kVGKdhsr0TDB8WESFgORcl7dhCLivnzhnPaVri0u8v13buGVLthilWK5ysb+AfM7O5Sli7Nmxlwy8fiz+yzNr/D+j35Mk3S3S3pNLk13S4AOrxNzPs3B1obGFe8dhjl3+Tr5mpHdo6h2E0YSMc6emqQv4MFYymMwCy4ly6i8/ypVg5AJJkzSBZ8v4dCxbOBobZ21J8+VkJK56fK7b2HtaNH9hexXRah5985ttkUY7ZdOvKL26E1dvUQ4l9Tvswq4XyxhlrQLo02FmrWqEVPNTDWXV1xn+fkMmysrTF08y/L2pgoCJqbP0dTRidFmx+n26pn0848/5Sc/eJ+u5ibCOyEi+3sEJfFJhDi1Kt7WZtb2QhoPfebcOa3TkYh5tUIcu5nqjiYoZor4xOVbKesviaOUKgbBW9bW1/Tc29/bW492PFFP1TCRyP3QINwbWKp8rdEnKj9D4yRF8J8vU4gleP7gPsVEkjffvInZIQkjOXIGEZDYVVQg68SL+QVK2TzXJ6dZe/hYHV+SSrS4tKiGg8GREdq6u3H5/dphv3N4yNTpaSVhvTY7JomKyRX0nFsVB5+KPKSyo6YCoaOdHW7/5kNazHZaLC6taLl04zLPnz2hxevRFIFI9IiB06dpOX8efAEVMudlvjZbtRtehBPGak3P1m6znejapiZ5uT0u0pUif/XJh/zyH/wHdI0Nk5G4aKtdz8JGidEtl4isbvLk8y818UdEzS6fVxNhShYjI6cmsVkt2odYS6YxScJRl5uq10RRotEzWSXEJUbcarZr9HmlXCeHhGSVrl+zQ8i8euWEJISlchmNAxcRwbMHj1h68Yo3rlxTx/tBJMwb776Nu8mP99jIIecydWSbLGyHdvji9m0VFE1NTXHl0iWNH5W9pghJ5OwhvaMayaxrXE3nNzXcyNxSKfPP//Iv1dEu41HWvevXrmMzm1icndXnlRDf3f0Drt18U1MJZM3Rtb0qnZ0OnbOE2JX3KDVtIh6Rg2OpWE+/+PLuHR1rP/jB9+tzqybriUPY8nUPr0Sx1v+c09cm4gxxBTbm8ga2/q1kvmOiXIm6E2Rjowpue3tb8W/piWzs606S7o2kjJPcxUmyskEMynrZMCg1hCqNNaDxfCd5ga85kONr3iD9v3kv36wtf8zB2OAQGiThHyMYtQ/wOwjIk7xK4/2+zmP8Mc7j97kJWZ7/33EwSv9iw1T1+us4eU2//fpFSFVf70+Sdg1C+bvfayP14RuCsTHe5Oc2ItcbnNG/jIOx/llLEk9CXbkNglHn4hMO1ZOGupM81EmCs7HfE9zl9ffVGFOvv9ev3+dxfWHjz9+OSD12MEYjQjD2q5224WBcXV3W2EQhFeudFWINtmhcoPQNSGxb40Zr2C5PXuTvYj1PvqmTN8zXL+6YKPvm4gsAJd2O9YWrMXAbA/n3B+c37ryTH3TjJmhswhrP8y0SUMs+//4cjK+//+9+rb8/HP+fEIz/sjdw4zU0HIzfIj7rGS3HT/UvJhhPdjDKxC1dTdlaQTfQNoNJ7dsNu345V8JndeIqGthaWGVmdpZQOkbBZtKbwet0qXNE4pxaurq0L2X38JCFxSWuX7vB1MSUWoxLojwXJZ7Fwq/+9q+ZnBhj+vQUJimn1n6HPA9u39W4iktXruEKBkmKAtLhIBQ+YnZ2GbNEA5kNOAQ0LGVJJqK0NgcZGhygs7WFfCajKlGv28vW5iZ/88GHXH37PUZOT/H0xQsO9g50wyNTk8VpJ3YQ5nRzJxeGx7X4+IAsHz++z2jPsJbK54s5NjbXtXRbIgH3QwdU8hVagi20t7ZQLGex2o24PHayqTg2Qw2PWTrgikRW13j0u49UWeszmVWh7jSZySSTmqcui6WQGAazjeDUMHmvjb2dXWrJHB5lTE0YPHa6b16jHI/z8NMvcLpdTL5xA0dns27sSjkBcSQX3oHB6WX16Qz3793jF7/4OYZamXw6zv72Js8ePsDn9HHx+hs0TQ1isJtZvP2A8O4upy+dx9PTpkoir8lNcvuA2PYO7R2d2Hq7qbhtZCtFLOUy5nJRgTSrEdpaZbNuwOZyUSlWMLsDVDN5jc8ye6VrsoTN6dQuFnHq5A7DOEwS82rgYGGRFzPPdOPhbw5y/Z23qLW0sG+y8pf/yz8ncXDIf/pf/uca2bU7u8CT23eZmhzTwu/DzU3sOemhaKbv7BQ5twVHezO7h2Gev5xlbl66Cat6qBpoaacQjtLqctHu8+K2WlhfXSFVg4vvv0fv6XHKpirJeIxnt+/SYrJxenSKe598qi6bKz94l8BAr86tskEV2aN0s+lhXaIRDQaN1Pjrv/lrfvLjHxF0Onl6+y6lSJQub4BEKsVR0Mb0tat0W1tY/7vfUbHU6J8YJlrM0DrSj6HFq7Et0nl08PlTYg/mMYl6LWBh8N1buHu7wOs9rhoRBqhEJRZl9cMvSKTTjLxzjUrNyL1P79DW1sW5qVN66JmZecROeI/dTJKxc2e5evVNCokc2UiC61evYG0NUM6nWVtZYWNtnYGpMSx+N3vRiL7HHn8zu/Mr2ucjnXZZU43es5PaISWbaXveSnJth90X8wrCboS2ePrVPbrb2rh6+RKBgJe91TXsqbweEKRndOzGTbpPn9EDbDJXwO70Ui2ImtfH/lGYr549xNPs5dLZ0wr+W1M57E4XZDJUpF+tVsLlcdVLSopSoqDZEdqZsTAzy+ryijoC3v6TH2PLl6gG/MwtzbG9t09/d5/GQdptTu1BfLm2yAcf/F/85P33CVSNzH58m4G2NvwOO+ZMQSPrvnjyiJrbzq2f/ZT5x8+0wNvkdnKUy7AfPaKYzGqcU1EiwwTEyObp8wSxV8HbEuD8925i9Dvrn10yz/7HX1C1GMg7rKzsR2nq6ePC2zfJ5JLMzz7FYYSJvj4MskkrVTCYLBytbagSUeZWictNlKoap+sK+CmJlcts0gPa0qs5zp06zfLsKxZevCTo8bC/s6ME/oVrl/n0w9+RPAzT7q+rWqVLYfNwX6Prpm5ewSzdohIPJYdPubQ1oyo3TdKtViiw+Tcfsra5QbhS5t1f/pKmwSGKhSJFk6y9JVwSiz03x+Ljx9o/0TsxQcv5s8RrZSo2OzbM2IW4FaCxkCO+t8PS4yfq9Gry+wlnUniHBpm6cZ2daJzZ9RU8fg+nJsYoh2M8/+wOj+/cV0Ih67XT3Nut3a3lXIGg28/k6CSLC4s8evIEf9BHPp/RCFZTLkchEsYtYF0mS14iYB02mieGKPvcRIr5eqRUGdKHMY3MldhpGVsjE6OY7FaN2MkUiwpGCviWz+bo7emht6dLI9d8fq/G5op11eFyaRdxLBLT1ybkx6v5V7Q1NfGD62/S5/CxeucR8Y1dHDYHru52Oq5MYxvv5chYYW1nj49/+yF+k5Xz4xO0+wMYq1XtWTlKROuqdYuNzrZO7aMs5Us8/L95e8/nuO88z+/VOSc00MgZIEiAmWCSKFFhpIk7sxO8t3u7V+urcrq62tu6Oj/xE1f5D/BTr10un69qb+92dzZoRpqk0ShRpJgjCAJEzo1G55zb9fk0moQ40uzZD8waFjlio/vXv/AN73j/FiMTI6rANmULVLfCrHx2jcTqBlYM9HR1kyzkNUK6Ih18QhhUysw+meO7f/AjgkO9IotW8O7v/vI/kt+O0CluZ4uj6WT0OIkVMxiCHo7+3rdwt3coMSDKWImeU0Vwo062XFTHoGqEhcCTCBiZbAWgikeYl/t/L6MRT1m7mXJvkPPf/y5mf4BKocbCzCJ70RQVi4VoIUO2mOLOT9/jUKbOdEeIEembKeexmRoUTTV2S1mi5TL5Yo31eIKNRhlLIMg//xf/kqNnTlMrZjGJIlhETNJFVK6pEEX69cQRI3F0ufmn3PjVBzSqRipmM5MvTdN/fAqD30OtUKAmzhiJhVMGxajAVlbiJ0U0IZF4u3t0m53Uc1ly8T12ZufYXVhWENbb182Rc2dZuD1DNVPm4dIiRbeVktPEq4emyD1ZphhPYOxoozjQRSbgxzc4it/TzuyDRwS8LiZOHGJ1b5sH88tcPHGWo6FOTJUilmoRSzTF+ue3SAgR1uGl7+UzOHs6MVrsCjg2LEYKtaKSvhJnWy2VsRjMupGXNbl0YMuELWSidCcKuNMxMQ42RVxJzC6yevsuNYkXMja0E1ASSTLpHN72EEe/9hrVrgB5Q5WFX39M/N5jBaUGJ8bpOXsCQj4iyT3tB3YZbZAswV5a54WNnR32DFV6Tx2jJ9BB/Mkie0tLnD5+lIWFeVwuO8Mnj1HNZrhx/TpDvQNYclViS6uMDw4QC4cJ9vYRLRUI74WpOUXsY9LI1Nm1VVLGBn/45/9aXY6xaJzbDx4yMzfHv/znf4LX5yZrKJMrZHBioAMrMz//tRLNbpuV7mA7HSY7q/OLGD0efP2deDp9RCUBJlekz+4nEYnTsNvxjw3qszN3+zbBUh2fJETZnazXyzjOTdJ78Yw+b420xOdKqq8Ngj5Kpip1mwG7RMiXmw6nxOYGs7/+lEo6R6yY5+Sllxg9cZxUOs2VK5+xKcSjL8Dlb3+bwMSQriEkqq1eLONz2Ell4phMDdyNBkufXCdy45G6VzoPjTD2zcsk3CYqIjxruLEWwBGwUYvusPT+b0jNLyqw5Tw6waHXXsXmb6cs7g9x+lQKuNq8rCwt8Y//8A65VB6n08uP/tkfMTA+QVkEXkIgVsvqJvJKX1k6o4JCk82u/VjShS1EZLkhbjdx5Bh0js2kM2xub7G6tsprb7yO0SpOCnFPGLDK+CFRlDJ/CnshY3dR+kmt6latNao67khvkewzrQ0LNoedfLWI1WzAVC6TWt+knMni9Ljx9vWQbdRx+duoVRoqRIynkgS72pukzL7zTPda+8TSQSDnGRBVB4uAYbUKtVSC3Pwiy59dw5bN4XBYsfu9rEdjZOoNnJ3d2hct90nNWsVOg+3bT9icW8JstzN87iS+4b5md3apRmF1G2emqPHZO1ubmiZh87o5fOlltpaXyaUy1HNlUpG43u9b6QR3Vhb4zo9+yOuvv8nO/DIf/uoD+qcm6Rgf4se/+glbe1ucPnGUb7/xNbbX1zHYrKzGo7hDIW7dusvW/Cp/8nt/wNmzFzQ9hHScSnyH+M4mqXyBvuMnSRks3JlbwuXycvrwIXzFPOs3r7Ey84i6dEQO9HLo/Fl1wErPmaz7NcYsn8cicZSxJIuffqakr+wDTC4n8XSSU+fOYW9vZ+3ePda2d2gbGKTn0ASL6xtKOvvcDmbv3aacyzB4+gwTly5jN1qxiqjFblIx0NbdR2R3drUDdVjW1tthNp4uUneaGZE4/dERXSs1b6O6ui3F/SNgk4Cx4nKW9AABP8XBmMvktJ9NwdpnHS7NGFSN6DwgCm4RaE1SspnAJOSi3KviYMynM6wvLeGy2RgaGtGOyY0HDzTNpJjLK9DuHxjg6p07/PBHP+DIsWMgIq9CTh2W2B3k01k8knAgZHYDgsEOstkkdrtJCUzFV0Q0YrY0u9P2HXbNdsImkdsiGJsZQvLfxOnYrIoRl5s6M0V0bDHrvxdrRSVh5ftKPYalXCczt8Lu6nqzBsPrYPDMMXWZVQUJkOhvWYubTeQsRn32nTURqn0FbPdCRYw+WzS0s1ziQX/8t3/NQG8Ply6eZ3dnm8GBPnVUPseDFAnS/aZgP0IyfpmDseXGagLcza4uOV9lEUBoilbTMdACJQV0bhEsLRBZ8JKWK0bAbhFdtI5DSODW57ZcYC2MS35G9vkPniyyHknw7e98V2M4BVyXSE5xDDUxo2YileZQyRpc5muzOK+a4WxSryK/LeKo1a1BRaTNirWoWLzawGGxq7BNkkIqjYb2v8tOVa6rWZKaDCbF//aSUc6emyaxuUludYuOsoHb7/0KnxCoZgsD587hHRjg17/5NRW/h/PffJuG18njhXkikV2OHZ7QddOTu/e4fPllnGJeaJi0gzNdLFJ02jFKTUmxQi6e5z/8xb/HbnXxr/7NnzOzvkJSXEtF6Uav4DNDLRUlsrbMpQsX6OrswRcMYXGK270phqoZ6rjsVgrJGFZTg5r0qjaq2kcu40O1Io+IOBBriPNJsAmrCerlIqVIgkZGuhqtWDva2VpdJp3N0tfXx8P7D5TwkaQoEXpIL/jA6DDHzk1Ttoi7X2qljIonmQyCdZmpFCWFxCSyO3Xrm0WAnojSKOS0GkIECRWZ81xuGjY7hWqdUq2m+7O//5u/4dzJE1yQnr58jn//v/8Fnf4A8s5SSzN4ZIL5jVUMdgdvvv22VmTIZzcJxn1sdD+lzGlzaxefktNGAy6PW91is3NPlNQZmTiMuVEnnUgo4fXMZbO/7jto8DjoApOPaj0f8oz4nF7Msqkpl8nKnFDME+gIUkun2Xoyx5OHM9obeP711yjYrIoVzS8uEnuyjLMK4d1djp8+wbVbN6ibDHz/D36krnUxL4gjezscYeLIFFkR5kjaSKOiBgH5PBEmyjhTr1VIRCJa7SAi5tmrn2MolvCYbWpa6D58mMjCos5VZkNd+2rT9SrbpRID09N4+geoSZdzpUZV+vGsNsU5q1IFU6xgKNUgnye+G+bOzH29R//sf/6fqNiaPcDSnyzktVewhnQCY77M2uwCiw+fEGoP4Q2FWNoLsxzfxexzcfbiOerlMg9v3cElkdvdQQq1iq6Dtnd3aWvvwO32kE1mdP0jvb9ut4t4OqE1T8dPn6IjGMIgkLl5P1FIOI5qjb3NbVbnFhjs7FExeCqb4cTZMyoQtTgc1Kt1rVWRoknZf6RSGR48eqS9iDIufOPrb2O3WpRIlJhUiSUtijB43/2kUbr71RBCw0iq09b6Ordv3VJBzMXzF1Ron0+IyNNMuVDg8dw89x7O8Mrrr2vvo4xJ5v0OT+k2rcr4IFjmvitSxtemU7COzeHg3p07PLh3V6PEz05Pq5NRBB2CDUqMqiTDCBEpY2UrwlTGVPklUaQtAlE+Q9ZwLQON8B4yhurjsx973Zob5b9Lworc+xJr2+JANGmdAAAgAElEQVQnWoROi2s4yAO0npMWX9IyZelaVXCYAxVyrfdpEYwt4lFdwfvkvnYy7683WxHbcj3kd8vV3kqlbDnh9XiEwf1CBVyToD5Iqh3kamRNIue6VT93kK/5KtLqd3ESL/7bF8kuSfn58kz0g+fyIKfTOm+t9z1oxGqdvy87HpkDDhKMB8e0lpDiSxgaXfM1xUlNvuRF4vXLPsug5/zLa+0OXms5hv9SglHWHeLqlio5SU57ds8dcKe+eHwHifDW99UUTq0zau5fWj/T+nvreA6Syc+u+wuBD7/VweiyoB2MzyJS9x2MS8uL9KiDUazE+pGqClhbXdGIBq/Xow+VsKjNB+Y5+3lw8fxPXYCDpF/rAjz/eVGyiwNMFARNpdVBAq55glr/rXmM8n5yLF9GcLYexoMX9Ll1WRbNBxeYrZtcFm8vrjufP6Bf1cH4BfJy/6K9eF6+9Eb8/+Bg/F0P80Fi8yDBKOdKjv3Zv+8XtDc7LUUh+dWZwS2lknzucwdjhZJRurjQuCpKFb1pJc4oIzFRstlvmPA5pKS3QSyXoWQQdbMJr8OJzebQBZoELEj8j8Vm5x/e+QnFYolXL71KX0/T6SatFRtbm1y7dZ3XX79Mo1LG75KicCeVTJbrn1zRifTipVfwdnaSlMgAu5313ShLiztSQEjDbqRmFvWyTDolVZmdO3ocv0yw0vtksyno8ON3/lEXBt99+7tYfG7CsRhra+uqBhWgQ3oFxGUx6mvn0MAwlUKOrNvIbj5NdGlb+2O6ejtZXF3SQalYElDEisMmKnujAhm5UppgV4D+nhAhUa/nixRjMVW3iQI7vr6GU+6JdIa95VU8JrPksmi/RiaV1kihjAHsQz3sVQukI1EGXW009tJ4fD4ihSy2UIB8rUKhWMRgsxAcGWDg5bMUHTYaVQOmipDCdj22v/yr/0T/4VHOvXaRQiHNzfffJ/pwFl+mRG97l/ZljFw+T7lcJL+8id1sxtHRhqu3A6vXQz1bYnl2jqfLy0ydOEnv5AQlUSJXyjilFzIc4d6HH1FOJVUJJkqiar1BZ28vnaNjWmzu7+qme2SE8PaO9jr6JG7VAJ6OEMZKlfkrn7GzuakKKnGRSn78kRNTBI8e43GmwNUPrlBNZ/nOH/8Bx08cI7EdJr0bod3jppzL8tP/+y8ZdvpUYV9xWahJRr04UoXws5jpHOijs7tH+z59djsdXq9ei0alqP1HSwtP2d5LEuodon98RBXl2WiUJzfv0O9vY+z4CZYX50kZ6/RPTqiKUjbglVwBs3QfmIzUpc/LaVPXzt1b0oW5xj/71vcoSofiToRaLovLbsfSEWSmkKBsNPDK8HEit+7zcPYBLp+L7cg206++RNeRMWoOC9aKgeT9BeY+uKZuME+Pn5HLF6Cvi7rThbFmxJDO64Yht7vLg19+gNFh5dT3vkGlUGXmk+v63Isa/8aNK8R2t+jpaKeSzatKrm9olGShxGYsynd++AOcbge7W5vY4wWSq1s4BrsJHh3F29eJyWylEklw6xcfaDyqEMBFE2QrBdw9Xc2eF7tP43uFINLYmXqVex9f4frHn3Dp8iV6xgZwWC20Nawam7v5dJ6lzW0FkCyhdpIy77g8qkAVxX8g1M7swhNsNhOjoU68tTq2vSSZnRhmlxuTRFUaJYoyq45er8NBKhXHEfCx/vAhc/ceqMp57MwxDr/yMo18lWgyxUJ4C4vfx9SpU7q4z0o0hwgdjAauffQR5d0YpbUdsutb9Iz38/qPvo3f4WP1oyvcffCQgbFR3G1tOJwuVjY3WN3bxRNs48jwOJ11O8GefqodXjLxvSbOkMpx97PP6RkbZOTMURriOKtBZXmdp9dvUbY0KHrtbGVKHD41zeSp4+ysLnL/9g1q2TS9Xj+VVAaf043T42E3lSIw0MvUK5eou706BorKWyKcy0L+WO2kogniuxGGR8eUDJAd9tPZxxpNdmTqMDafh3vXP8cpY610jpTKBGRTLkCEzYSrJ0TZatINsrVixFGXiOwmGGxulClvbRGfWwCblaexPWjv4Nzl17GYRcmax2qo4kxnufPOTyltbCs43HPkML1vvELaYSYj7qKGCW/VhN1oIruxwaObN3BkC7ik1zWbYPzls3SePUNJ1iSmZt/jz372Lq+9dJHwvceUlncIOjy4+7pxTh/G5HdTzKTZWVlnSZxxSdmkOjh3/jwjY8Pc/Pwz0nsRnBKjVCjQLmpio5Vy2UDJ62b0a5fwHz1EwWIil8xjLjUoRFMk96J6bvfiMfLZjEbuOIM+7cK0Omx4/R6dY6Q/2OV04BD3jhbVWzX2LBmL6sZHlg1WUQBLRGk8zgfv/ZzZm3dpNztoMztxmuxUGmjn6/G332CnUeKDuzfJJDN0BTuIb+3gki5bAc8cFhWFRPeiqigeaO9moKef9c0tOgf7SWeTdHb4OXuiOQ9WYlGiK2sqFBFgU/pBpHfL2dbG8ORRXH19rG2ssZNLMXX6JPlSEbvZgl2U9Jk8H//kZ6w/mNFI65Dfr9FtQqoKKdl37gxJs0EjHLt6+2gLdWkXjqjpxZ1ktAgoUG2qvqWAvlTC1JB4uApb92aJPZhXF5dvYow9n5Vcm5uOwRGqmSrXPrpGvlSjfXiErKGKz2fj7nvvYbg3x0l/gDG/C7/049VLmN12UpUSK1thanno6OknIs6izhAnLr3MoHT5lQpsLy9oV5GopgOdXdonLRHOue1tKrsRKtththeXNf5KuiWHz56ifXxQHVcryysk40k6ZcOPxESHsAS8KrYQ93JhbYOVj68SKhto5LJSjoO93iAdT2p0YdvkBOOvvUq9BGuLG9x8MkemUmBibJCTvnaitx9SlS6aeoH2N16mcWiUvMONw+SmlMiq897f6Wc9GeHz+XkGOnu5NHxICo2xGKu4c0UM0YR2W9bbXNAt6QzirjJhrjTj2WriIjIbqEm3pMGIVWL66s2OVRkHpQ9P9k/iKjRK2oS4l0xFjUY1RdOs3r7H9tKSOh/Gjh4hUyoQz+YItodoGxhSUE9In4X3PyS7si4py3QM9zN6/owuQx/duQulKm225neSD4vnMmynE+wZKhy//BJTo4d48v7HmONpnBLxZ6hSpIo94Gbw8ATxvRjppQ0MiZz2Nku8qjh7bEaruri38mmSjTqHpo4zPnVShSCfP7pPo8PPxTdf01SO1eVNPvzgYy6cmeb4yaNkKVI3VDCVSvjzJRauXGNDemsN0OH10SaxrWs7GL0B3EeG6H3zHMZUkvlffIRrp0mSt505gePkYbKRbR5+dIVArkRAiGqrjZ16heFXLtAxfZrtlTUW7s9SypcZPjTO6NlTVAN2spT0eREizJTNU9wIs/jxDYyFKhlzg6MvX6BjZBSkz5oGW3sRMqkMVrMV3/gA+NyYC3Vk9WesiyI8j9tmwRzPsHH1FtHZBe14lvnp5Hff0v7Mmji0TV4lhQzOBpWtdTZ+8Rsyy2tULCZMZ45w9O2vYarZWP/sDtuLS3SeO8zw6Skic0vcuXqT2G6c7e0IPQMj/N4f/hH2rhBVqQmQJut6RR1rss41iRLfKJGQaivRuC+NTaw3NF1HYuWluuDhw4fsxaO8/vW3SUvXkpCR+y5bcb6nwrs6zttMZlKJBP62NgYPjYHDppGUEmUpULy9KvF5ZkrGqu4PZN1nFxBWQDMZi2TdIqKUSoN6oUo5lSNXzNPR390kTZ7RMPtgwv7+dH/Xvh/PKC4jcX6Z9Fmx18sU5xeZ//WHmBJJAuIm6O1iczdCQuLP2kIcuvyyxpsaDGWqq5ss/vIqyY2IrvtC549z6OuXJduM3XtPWPnocyylCsH+LtxH+lheXsZcqnJ4bJzPPr5COVvQKESHdI9VqkqwF+xmzr/5OhMnjyvRuriwisFsp2egn8ezD/jVT39COR7n5PAYvdJ75HKqcC1SKfHeL9/nyMA433z1a3i7ujAH3JhqOZxm6Zav6JpS/M7FipnFlS11X4wM9uJ2GImtz7E0O4M1UWJgcoLAcD9Vp4OGiICyeew1tEu8tBuhK9DGwvXrZKIRBTT7j03iC7WriKoUjbP06DHxVI7ddJaTr71Gr1QwBDxYXVbS2biu0+1OH05XO+RE3GKmYENdbaZ8mZoC7nVo92AUIjqZouI0Y/S5FIPQfr19KEASekSkIzid9FtJBJzEvyVicY6fkJ7WLBaTTfGLZ8CSgjGt6NHmnSLfoxlH2iIB5K5odjtKHYhFYrC2trl99Zr2EZ86dhxPqFPjG2cePFCyOJHJYOnuomt8hJcvv0qwI0gqk1LRrozL4swtVmsafSn9ekLACTBllrJ3Y01JQdn3Kolk3ie/5F4Xwk7Izv041H1aUQUAku7QJBebxKDsbxT1l7lDIoYl7lOkNEKYipNfurQl2WVpnTufXqOjvYPhM8exdviUzLLaHDRkMWO2aJdy3mpUUaZF5pMXQKyDAOdB0K5FMMpe+9333sXrdnJs6gihYJuuqSQ2Wc/2fhzcfnLyPq4kxO7z5KsXMRUhlKU+RbCjveierqPk5/PFMg67A5/fp6J7ISBlPlOMRIBeg7j2vc3eK+nZ2gfgJTrwRYCyeUafuxHlGCz7ZOLs0hqRdIHX33hLRVy1alXB8/x+p9hzHKf5Oa33lsQFub7qfhWBr+ArEsMuPdCNurq1Zc0uVQUiHBKO1bBPUObrVZ2LBRy1KvJiUML4+u0bTB2f1Hlv5qPPYCdBj9uD2+dS6jlTLGH3t9FwuTF43LiC7SxvbNAW8BNwuFi8/wBrucrS/YdcPHqYUjqJw2qnJj13bid90ycxhIJsJJKsb+zw4W8+xery8M0ffJ/HG2tgsTVfn03hlDm+ksdcLnD8yBFCoS5K4tqzOLTbvCRRr2bpNhMSxiGBA9rlVpMkAVmrKjksxIJNnbgVETZoP3YZg6GKo27EIrUP+YKKWq5/dk0J/+NHJrl38zZ2u0NJynSxIKsBTG4H0xfOq1BP5ilJ3qnKOTTJvSOdsNIIYdXnTUTAJsmRqomYBRWem20uFR2XBIOzOTWyW8m0dIp3f/KOrqU7fF5N7armc5SSqWYlTbCNzpEhEqU8VaNR6xvUzSVfR+fCpoW6ieUaMDVklGl2FJfFcawCmyrSpyjnR2qJZA8iLxdCW3BS+f7yTKrhdT8KsxU1KSR1i0w/SDB6bC5NNZAe97KxQqlWxCM96Str3P3VxxiSeZ2Pjpw+Rf/ll6naDOqcXbr5kNjqlu6XJk8cY2svzJUb1zh/6WWmTp1UkWeuUGJldZ3jx09rd522DdTzeKR7MxJl/tY9Qk4PPpuDx/fu09HWRo9ECdYq7IbD2gd49NRpbAODlPJ5Zq59RnwvzCtfe5PFtVXur6xw7uvfICRdhFaHrm8lyttSb5Cs5rG5HdgKFayFKrVsnsV793iy8JT1eIQ//u//GwK93dTqBiqlCjaDhWouTWZ3E7fHRyORZe7WffzSlRsK8WRvi4dbK8TqRb7xve9oQtLTmcca1RtwB0glMyRknnG7dU9YKZdwCE5qNJJJp+jpCbEX38PitPLK668SCoQwlCW+2qApG+JulPlEKifuXb1BMhLlyKEJMrms7lNGp45oNZXb7dW9qxgiavUGW9thrl67xubmpho3Tsm5z+dwWK1cfuWSCmGl61EEW3LdZewTrE5jGiXpTvZuEiU8O8uq7AFCnYyPj9Hd1aF7KMGas4USKREJd3Wpiz2Ty+v7WmwWfW5lvNPOQnFhG5vdtDK+SXKEOOvkfhbc5urVK02nuMGoY3FnZyfBYBs2wWr3K4dEBCRjdyIRV9fxofFxFTHJPqfFYTzjLJ714zbFILIuarnTWwSjjPEiNlDBx77w5CBRdXAeUUe5dE4rR7HvglN1S9OpfpDbaBGELUKzVUUmP99y0wt2fpBTaMa/SsRr8ziVNHwWj9p0vLWw/YM/91zo8lzJ0+JWmkSkHGOTYDzoiDtI6H2RJGxO2L+L72hxMb/N+Yho5v8fgvGgg/GfOt7n17GZrNlc+zTXbQcJxq/iYuR5aP36MmKyeT5aMbb79Xu/IyK1xYWJa17uaSG5W/eVdOu2COSD/I98fvP6aazGfidnU0ymqVH7AskXv9dBwvZFkrHllny2Jvtf/5d/3bh1577mHv+7P/8znBaIR/fUwSgPsBLc9RorK0v0dHfqgynsukw68hAsLy8x2D+oFm7pQpQDO3iz6N+bV6t1azY/e19d9mVpni+ehOcXW96jmUV/8CK2LkbzIdKPOnChm+rAF1/fGjRaqoEXbcsS59E88S/+ek40fvFfmv/9xejWgwxx6yF/NmAdeIMXj/HFm+9FgvSrHoB/6ub+qsGudez7F6e58Nj/qtptua9MfPFsvDgYyWAn31NiFgSAMohKRBTuNeEDa7q40k4uiSAqljTSSN5fFhw6jtQa2i2izg65TbRgXn62gdXuYObRY9ZWN3jl0mWNlQq0tfPOP76j1v8z09PMz89xeHyM/t4eirksywsLWmYsEVVtnZ0auyrvWazUCO8kSKTy2HwuzC4b4WiYUiFHd3s7E30D2OS+0UVUg2Quw7u//BlTE1OcPzbd7NMwGFhZXSGeTGpeukQPjY2O0eH0sLa0qt9HuoTktX2BLu7euklPb0jVcD0dHWwvr7G8uILLG1CHXt1hoWqs42/3M9zbRbeoh+YWWL/9QPuAREnbMzmGyW2nFN5l8fNb2IsVzX3PxBN601esVgIT4wSnDpHIZ8nuxWkz2FQ5bne5CCejCqQnU0ldGGZrFYwBLyfefpOi9mTY1HljM9qYufOQDz/+iD/9V/8ddp9TyZql2ce8NHUcUzKHt2bQLq2OIxNsPHrE6swsTp+HXKOivTrBgQHdjGeqZfaicQwZKbNvEJocU9BGNvKVvRhrs7MaUyoZ0xL5U0vlCAU7CPb1cOvePbp6ehg9cpSZx7PazejyeVSJe3zqqC7uP/31B1qULQsMcWTWTBDNJAmMjpKxO5l/uqSqvUtvv8nEoUPYBBwolvX65jJJ/vJ/+wuOdPRQKxX0mXdabdpnOf3GZQIjAxqpW6xWFEAwFMvk48mm+kliXo1QNtTZ3tzRjr12r5dMLIpHVO/5rALxXllwyC3vdFKirrn4WtosasJiTUUbEkFTMxmxuOz88oNfqzPqmy+9ysa9x2w8ekJvKEQiGadzfIi426YRYdM9I+T34lp+XauViSekS2sAb18XmXwWj82DJVtj6+FTGtUSzk4vvpFejUgtlCrsLm8SX1xnbGxcybjw8pJGKlq728nGMxrxuby4oIq4arnA2MCAEknR7TCVakNjMIUYFcDxtW9+g4U7d5i9eZtRZwBHsU6qWqImjtmxEZzimKzWie1GtA+hfWSI8F6Ee/fuMj42zvjp0xq1Ju4GVfNazeqA9RgsPLh5i6tXPsUV9GF32PCbRVlr1562cCTGwMg4iVKZSCaLv7NbO826BnuZOHqYYimDzVDDVSjjw0Jh5imff/gJwVAHrvY2vRbZaFzjTQIeH7F0nEAoqPfS7MyMRuCVzQY6pJPY7sQVCNI/OoqrLaCKeunWSmYzGttrrdew5ovkFldJPHpKZm2TlVSYI6+/xFiwi0efXmNpbYXugQHsHg9mg4XdWIyMRNK1BXEYrdgTJS6+9RaxyCqzS3OMHJrAXTOT3Y7qgns5vEmmUaIhxx2OEJIIP0oaM1s0WHH42xg+NEo2k9K+w8x2mK2FRdxWcX3UaOvpwh0KKonUNTpKwyBKYTNGiQKuitJZ4qwt7Eh8aTTG5ORRErs7PJl5RDy+x/DIID39vRrFKw5TiaWWWJ5yVjb1zehqcX9YPE7cQSFRnVSzxSYBYbVQrJQwFfJcf+89vEYztmCAx+Et4hj4wR/+sUY2lkt5LGZRSNf5/O/fobYVpV4oafzwwPkzVG1morkMdplXpCtT3AuVqm7AfOIMKxapm6r0Dg0QzZYolKvYuzrImRrMzD8mm4wTwoIjWaCRzNNzaJSBb7yKM+Snns6QXFpja2aOyOqGdthMnDlG13AfG+ur2gMi/SHVSAKfQTxcFpJYqPr9TEq813Cfjn/1SgO/zUF5L8nmwgJOj4uuvl7CG1s8ffyEdD5LoK+T0ROTCvw2TFCqSQexxCtWyMcSGn22sbjM4pN5Qj1dJAp5rH4v05cuqbP7xq8/0utbj6Vx1Ax4XR5VqIvjY6mYYddY5+HmOkOhPt5+/Q36uruIhLcwO8xKEIkKVhxGjVwZZ81IyOUlEd4jJ2KfUoHOgV66joxgC3iwy1ooncOUzGiPhsHnppzPqkPPKiS1w83M/FNy1SqHTh6lTB2HKPtiSXzFqkZ83v/gAwq5jG5yfKJIT2YIeAMEx4aI1MokiyWOHDvF2OFJTBKpaYZ8Pa+kaCUe17g62UQZZXMp446YbdNlKltJipkS3v5edowlHu5ts5NOUclVWZ5foVY3MX7iNLlaFZfVRGphkfCnV5lyORiQ+6ycJV9MYQ66qNsshDfD9FoDHB0+TDKXo2i1UvO5GTt3Ek+oQ/tMY3tRnH4vky+dxdXbRTmdZvHmbVJrm3hL4rhy02jvxNQXou3oKA6vl5qAFg/us7G9jd3lpFQsq7uke2K0GeUn4PJ2hJmfv68pBS6B4U1m2oMS2ZumaLXRMTamzvxIMsn9J0/0T+k5evWlVwg/XaAc2SWxvkbHQC9tU4eJel3MCLFdM+qcPhjq1o364vYaEXGH1hpcnjhCT5uMR9LzLE7GerObzmqmJGpfcYAIqSMCNHHRWM1NUYyaHwwYJG1A1+TNtV3daqIsMXvSC1GtqyihHrBqL6UzV8WUK2uXngiyTF6nggJmuwNDoah9c7LWk6jV8I1bKrARF2v/1BE6JsZUQPbk/gPMBrNGq0YjIsJodtZIn2vNaqRrsIeh3l5stQa7a2sE/H51XkoEqgAAR19/g1qpwt79GQWxK8UiqVqB9u4e8rsJQoOD1NvbiFNhcHKCqtGM2WRTt/ZP33uPQyePMTl9EmPdzM2PPmcnEubVt94goGRsSYESt9FALRZTt6av1qBDIl43d8jnSpTb2mk/M4VjqEPdCnfe+QWO7RQ2s43Ok8fwnz9JPJdka2EFT9WIqVBht1Ag3ahx8vQZAj29rN68zZM793Xt4O7s4Oy33sTcHSRVyeuzJ8SANV0kcusB4cUVdUH7BrvpGR3VTjJJs8Bhp1ArqcNhbXlV536JpHJjVhGBRNxKhGtbsA1jIq3RqysPHlI2GwlNjBI6PIZB5mFJvWiY9Tw1LFWMpRLJx0/1c6X/qe/CaYKDg9QyZfYWVtnd3qbjxCj+/hDGUoXI2ha1Yp3ITpQHj+fwdHfTNtTP+OljWD0O6hK9JULFWgNToYR5v4YEcbOJg0xAUbn3jEaNCcxlM1z//Koq6k+dPIFVALVSHoN0DjcM2GsNNmefNHuSrHaKmRxtHR0ceeWi9kkWNGJQwDeLuh1r5Qp1AaKla0kcL0gcWEXHQZNEmlntOv9J55103KViUTq7u7BabRisNq0ZkGMTp7PEXWq8lvSqaexzRXuEJZrP4HKTr5axWYw4imXiC8s04ikFIB1tbcR2IhQl2tXnwz3YR8lqwF6vYE1mWPvgBtuLqzRcVoJnjjB+6SyGSoXI3Vk2rtymXixot5V/epy9nQg9jjY62tv51c9+jt8iJIgg3RYypZK6xvydXQTFpXphWvu81jbCGqlsrtYI1MosfvYpsaVFdnd36B8Zoy6dT6FOllJJ9upl/uy//R8wJnLsJmL4uoN4fDYsVvWT4RWBntlOrWTkxrXbOM0OTp08ia/NS7WS06hzV16SZixUrWaN9NV9vXYiwoNPrxBeWuLSmVPsLC2RCoe16zTY36NR2QKWiuCynBd6WmKO/Rx96SV8I0PglTV4FbPbpukl+UwBh9mlkdXSyV0VxkUU3LIHVQCurkJZBRurNepWo67h1YWk8Z8VJWVk69qKx5RxUgjGlaVlHbePHzveBByl11RiwBW42X8P2VsL+SS7XJuA7k1gSYBkee7NwjRYDGQLWSWsbUKeJlIaqZfe3mVsYFAdbdKrJ4KdrbV10iKW6x2kZ+oIr37/W1rJYa7X1ZWVDYc1MUPEn9l8gXKxgs8foCx7bGOZGkV1kwlJ0YilyIT3qOYKuP0+7TauOsz6/cWJIy43cZ1UGk1gVxwfAlrL+VNgWZwVGp0qwOY+5iNEusZ0NrR7L7Md4YnUVbS3M3hsUglIOT8Sr1otiXXb2CTx5TxIzHGzIu63fj1T0MtxybO037MlYLTU+3zw/q/4kz/+I12ny70ikeuSftQSyzdxjAOZTXod1JfZdDXuY06y1tREHZOFfKHA7JMnJJLNvbRfOiMlSSGbU/Gu3DPPHI4VCReV9zTqmnlgcEhjb+UzrIK4C3ioXWAt1zPaiSZ4Wutc6vy7H8e2tr2nLsbLr7+hUYMCJMvY1+o8a+JuBv15IXefxbmaLc2QFqGCRSShQGaTPJbuW5NZShWaRg6tttmPORTcSDAWcTDKnC/XWf/NZGR+YV5Fa0GPl5nrt1S0On38OIH+XrLJBPfv3FUx5fSrr2qUaHgvxqPZWQZ7eulwuvjgx/9Av9vD7vwiox0hJc5lzMmbDJTcdg5fuoCtu5P/9Pf/yIp06pmtpKtV3vz97+KTmPNslrDM824Hwz1dtNmttDudKqrV6FmTPFfCcjRBfCGGhFgWR6HWd+iLmoIRISOMErMt4ihJkGly5lTlHpe9sTjNK01MU4hYqdeRtUxvdw97O2E2NzY1KrVQKSuR0z3Qz9j4OB6XB3m6EoWsRuw3EyBkUjEoriDCLHHPm40NFfYINmFomEFFmdLv2GxnlT20OmjrNa5cv0YsndAEK6ljmRocIba+SWdbgJMXz+Hu6SSVk8QNM+aGOCflazYw2sTrKWKBJlYrxGOlUFSRY75c0X2afJy4o5wOG9l4DK/LpSjk9uMAACAASURBVGtvEdaZJOVEet/qQrILMN00XbRcs/J5eu/uC2yapK04RWs4TDYsQrJJCo1UAMlYXK1Q3Ikwd+UG2Y1dfHY3PSPD9L9ykYrTQtlYx16u8enP3+fs2bO4pWvUZmV9e4uf/eZ9fvinf4JZHHupFKvLq0wfO6mxqiabVBLUcJssZNa2uPLTX9Ab6GCor4/t7S2q9SqxeEz7/0TsXkpnOHT8BBZJ0rJaSMT2NMa99/hRInsRkrUqns4uHG4PFqMFgyQmNQwkd8LMLs/RO9jP6OCwphBtPJilGEuos/DvfvEur37nG0xemMZktWKV9WSpzvKjBzy4c1WvmylXY2NuRTtn3X09KuBazMeJ1HNcevMyyUiYTo9X1+aSRlQqVnj06DEjY2N4PT4VtYwfGtcxci+2p1GlxZKIRsx09XRTLwt5bdbocRHSy9gla8dGpcr9m3dYnl9g6vBhpEdQnvG3vv0tHE6Hmj9kTJAbQoQpTxcWuXHzlqa5ZdNpzp0+RZvPjbFWZXxkGI/HTUH2d12dOvaJy1PuVxkv5d6zWSzkpJoFeDzziNnHM0xNTXL+3LSOYTJmCcav7kRJ9pI9pMzDFhOFSknX7xZLM0VRh6mqGJ1kldYE/aW6rdld20yjyuRyxKJR1tfXiUZjtAeDHJkYp9Go8mT2CTvbOxw5MqkGqfDOjr7viRPH1WkpvIcckwhk5N6Wub4V/6ukuhCM+04vuccje7J3zjMkdTvqQmw+BxpJrRHaivw3RTj73XuyLmiOwc2aCfklz5TqT7TrsMlBCBmoqWfyOo1nbRq9KpVmJLvs4/c9cftzWovo2s8Z0Pltn0xqGbG0J1lMW89n1Kbmqen8Vye9LrzUZvRFgvAAP/IiQfZlHIO85iAx9WU8QovTOEhOagj7Pg3zPJG1dSz7Qqx9gvkg2XWw4/KriM3f5kpaprIvkqG/yyDXJOaa8fHN83aAYNT1RHMe3v/f83j8feFQiws6eOytc6PnQeenfbPevlxx/6O+cApb6xf5mbW1Nfr7+58TjBpPv8/gHOh8bF3jFn8m61k9/pY7V8VuzVug9d30XtSkipbJbl+g9Wyd8MUra2gSjA8wGM38u3/7Z1J/RDIRU4JRVFGy9hFL+erqMl3SoyFxMA67brBkobi6uqIAdetiNaMcftu92FLKfJHA+vKsi69mumUQaZKIB3998Yb8bavqi+/3ovW3dZEP/tm62X9rJdvkSr9gKf6y1+jgtz84tN73qx6wg+ThwZu+pVZ4kXD9p0jErzqe5kD11U7Egzf7we9/8Px+GQPe+rlWLrVav/dVE/o+++CTKh72Y1cPXsNn76lZMM0bVk2TslnYj2KRO0XiNkTZMjf3lFQmx+SRo4yMjDE7O8/cwgK9fQMMjY7iC0g5vEGZfCHAZcMj7pChgX4lJpqL+Tq1holcoaL9YZLHLoodyRP3u9zqGLRL9Jkw+UIOWYz8+B9+jN3q4I3Lbyl4IL2H8WRCNxPCNEkEh3TpOVxuHsw8JpUTZ6MobQy0OTyEtzcIBd0ILNLtchLAzKcffkJH3wB1v4dItaAkozzg05NH6LOY2bz2OXs3ZjS3PzDUw9DLp7F1+SmWqiTuPtJeK4lJlZgV+b0tC41Ll3AN9GnsRyGZJheJ47M7MTis1CRuyetm5eEjBZX8PZ30Sh9ce0gL0c0iIJBJrFTmH//6rzk0LB2Do6rKLjXqPF5e4Nvf/31VAhp2Y2xfvY3fZFO1r3Qb9EyOE8tnyG9E8PnbCFw6ia2vk2K2yPwvrlKOppj+vbewtvt0whQFmDxPGWuNutGAtVyjvLxDdHmdQF8Xdo9Lu1Fsdjc727vqeltaX2Fmfp62YFBLqqU0/OL0OV1oicMxLCBrPstOMgFOu3bDbMb3GBodY6x3gInOPiUiBOy+euMa0UiYi8eOK2EqcXTdPq/2NbZPjDB2/jRFqxDgNkwSEZcrM3PjDplkmnOvv4Yz4NVelu2VJey5PPVIjPDTRY3z3Cum8Y0MMHZumrpNfBIWVUUKyV6xyn7HiLNqUoDOWGvowqtibLAS3eH2/bv86Hs/ILu2Q3x5QyMJ09k06UaFkttG59Agve3dGlcmOx25bvVqSQvrNzfWeDw7y9ThY/T1DGEsSEeEqO1rYJVNZ1M9+fTzW+ytbKqzNDjYT7aU55Nb11lYWqKaK2KqSMZRlb6ebo5MTDI8NMrmyhrv/ORdfO1tHDo2pWR4JhVXgEhiThKLS2S2d6kkM4wOjaroZHVhSSMFlbwMBTn1xmUsbX5Vjq0sLjHcPUBHdw+JQDP2QtWVotiuG7DVIRdP8tmHH6vKTDaJiyvLWN0u3Tx5/EH6BobZDcfoHRjB6vQwduwwwd52XAEHhVwcN0IwVilv7rJ5/T7paASzzYjT7sTtcGs0XblU1S4g2YiGhvrZiEYo1MoKHvs7gkyePasdhU63j1pJJmyTuoCLhjp2l51apYhdCcY88x9fIfN4gfYqrCeiVJxW+vztSs6GEzEcbQEGRke48uGn6hq49PZbZKtSzGagHs9TzyTpbLPq9SiVqxRiOax1WeSbSVHD1tWmnSkihhjs7mJ9dxM8Do2ZlPir8VPHsIrb1WQhurzG/c9vkkqltKukb2IEt5CjtToBp7g9G/rMeILt1A1m6lYHDZuT1c0dYokEHe0hrn/2KV6HjRNHjmi/kdPl4vr9h7R1hhgaHlQHbDmfx2EwYTUYyWXSRHd2lET3d7ThEYWtX7pBxHEO5Y0wT65cxet0Ei3nyTltLEainL3wMscmj1MrSS9KQ6wiGk12/5MbWBsGujo7CIXaScSiLDyexSPXSzbGdifHLlzE7HIhlWyy8c1Gt8mubbB5+ynuYAdjl84RnGx2uy0tPWFzdg5bqsihYDedY+M4x3upmhrszS+yc+chhkgcr2yoG0VKTgO+oW4cfg9Og4WduRXq0QyehpVCpU5M3MCBIKdeew1nbzdVq0E3QvZancT8Ig8/+5RAm59j588xPzvH3taujp9PN9c49803OPn6K1TzGYx2M6VsluVPbtBIFXQes2Iim8pg8XvYK+cxelwcO31GI2fvf3qVzGYYEikclapGCcv3940OsWGscWtnk418lqnhw7z56it0BPxUs0lq5ZISIS6fXxXRsoCX58yaL7Ny9SaJ5VV11AxOn8Z19jApl1Fj7iyRFK5MiWIqjs3rpO62EK+UMVhduHztzM49pZAtMnHiWJNkLRYJVOr4a0YiVz9j/cljjXM2uOw4fAGufPQZQU+bihu6x4cpOz30Hz5Ku6QTWEWwU6BmKOCsV1m/fpPUxjZu6ac7PolruJ9MvYa9YsZRtmCoNOfNgtNC3mFmJ5Pg/fd/Qy5XIrwTp2/4EKHOHiUnbMUCD3/1c/rLJaY72nDUCkRSuyQcVXVwby8sc9gZ5ERoAEfDoDG/aatJ3akimnn08XUlwmwuG6NnpzC0e7TvR7rucjsJFQSMDk5gHzlEtctHvdNNRZzihTK5dFLHAyF3U9EYA8PDeEb6VZBlrDYwxVLceO9nFMt5OmwOjJki7aEuUhKVGOggn85r5+P1lTkyFtlw1unuGuLQ8XNEckncPjuNREKdoitLq1TbAuSDfhrt7WRyzdQBm8XG/PKCdq02CnlO9/Yx0dWOtVHBbDFoXJrZ3Fy31CWmTuLtqJKtlzA2ajjNFgUnTEazxqaKyUc2+AJQSnSYkIt1iQMTIFfAemODotOEqQqmTEVgDiVdJBZb5nwhDe0SGFYqEXkyy+rTORxGA6ZECnetoR3bwZ4eqrIXsVqIZdKMHzvKnfv3WVtdwy0dxt4gpVQOc61K0O/BFfCA3cxGNMzo5GECoU62HzwmuROhs2+QUlYKDE0qshA1/HZ4hxMnT7M18xSvy0f39GmMXQEKThN5iwF7oUZ5LcLH77xLxdTg/I++RZcnyONPbnJ15j4Gj4s3vvENugb7qUoysN2EW5TSkThs7JJ9/JTsxhZ1h53+y69iGegGm0HjWjc+v055Y1ejSXuOHcU+1AftfqK5Autr22ysbbGZjGv33FhbJ8P+NjzZPIm1VZ0DukYH6Tl5FFPQR126MgXQEBA1lmH1k88pW2H44hlsbmtT6JfIkoklaVgtOId71Z0uIpPdtS1mbt3F67BqPUAyukc5n1Pgam93V6Ol/AE/3p5ubNK1Y7Fqp2QsEsXt89HR16fxsRo0VIdUQpxcTlwuDyaJRRPxoHSq1ytU7UYMdtnQ1pBlic1gpVqo8XRplSv37rJXynH4zAlOnz2t7gxzKoOnVNU0h+jaGi67jY7hUe1jrLmla9agTnURH8je9PPPPsFlNfPSmdNYZEFRFyCngiVXIrG0SmxtlWI6zeDgIOVYilQihWdiDNehEczinqwZsFskIqysQjB5CxE6iqO61Ew8xFyp4qwaKG6FiW1s4vC6aViN2llsFvLF7qR3fAJnqEv7PKWnsSYRZQLMVkq6XhCxzd7qChsSPT59Bqs8q+LuqMm6roFN+rmEZK6btBKi0DBgdNnJy3EY6jjkPdIFjDtxYtthalYD7ZPD+Pq7yEej5Ja22L79iNRelNDYAN1fu0g5lsHtCKo74+a1zxgNdvB0blbXvAP9Ayr6bA920n1iCutYP7FCnk9v3MHkDuEoFPHv7mBcekojtstGNk6qYWQ3UyFvcVENBMgFnUyOj9JVN+l1imcTFGt57G4LVreF3oEejk5N4rS7WHg4h9PsorurX84oAoMKgOE0SgQulAR0FyK5LNFzVY0xTezsUEwn6e3vpRBPkF5ewd4wag/qzRs39bWdHSF1L2lPlslMulZj5Pgx/CIUc1goyfuLGEL2murYavYqiYtRnQeyvxFHjxCL8ls5CGkXb/YuPt/rSuRdU4QqgKrEsCmxI+K3cJhIJMIxiSiVNW1VCAyz3iMabVZvYDdYMJbL2mFv8jnJNKRJHJxCP8TzSlYXzDUcIvJxOSnnChizRa797Ne6r+vt6ubKjc91DysRiIlwBJvJTqlu4fy3v8HkWy+rSMBaKGOR2O10GoPXoYILcXQVc0IsOHQuSFXSGO0N7VN3YyF6d4aVW/epZwt424OMv3oBY287WWGfBHQu1XGKe6ZRo5DPUkyn8DkdOF1OBXoljk9oNSGs5dqaRJBVN2mnvZxT7eoqV565PSwSU2yUHsMmICYnWrGW/ahPdfwdUP4fxDkOitpb7ilV4tMgGQvz61/+nN///u8rcakgrTpdWg6u52DscxyrSS6q40PEIsI/1dEkFiEZhWZ78mSeu/fv89prr9PZ3a09weKoERdBXsR9IlZLJlUAKo4q6UWKRqPs7Oxw/uJFdU+ps1pcvfWy9o+Lu0ZwNyFC5f+LmyabyzVTlITgbjRj+jZ29rh19xHnLlzUMew58NwUMLTOx4vCdAGNte9zH2hsgs77cXj7uFYTjGyCuPp7HyhVEHMf+Wq9Rlxs2je6vKT3tFzPvu4eFRGYhFSQOM94TGMUJbZR5oaGxAdH4/hlDsnmuPrue/S73OzMPcVeNTJ5eErFqSVJ2KgUOHzmNIH+AT766GNu3XtI1+Awj1dX+eF//af0TRyiXMyRjYZx2CwEfH7FbjwWmevkwW4KQ8pStbnv3JOuWu3Mk+f4ywo99Ts2wdUv4F2Ghq4fZb0jpyqbyWq/skYJ2+zks1n+9m//Vt1V4vqSSMnv//AHz95Lkh2WdzYUS5k8NI6p2HTjqgvfYiRfLSlJLKIvU0UAeSsNi0XXE4KniVjLIa65OtrnnawUWI/vKf40f+8R4dlFDvX0qUt36Nhh0fxQt0iKyP7Yo0bohrr0JRBSnI0SjyzYgVEMI9ItKL2iIviXBJFCXtMfNPpfYiqFqG1IZKuFbRFxiNjX49I5vTUetiIkvxyDlEZjAzbtHq9RNVQ1nUBcdMZckdRKsydehFZdY6OYe0JUbSby9QpOIzy5eYtiKq/pHyK68XV38n/+x//Apd/7Jl2jQ8RSSbZW1zh1ZEprMwxC1poaFPYSpBY3aMQzWoNiczrw9XVh9DpZW3yqhKfPYCW3FdGkqgcLc3SMDDI4NYnB7aLidJBp1DA67ZRrdZ2D7PLUptJ4LBY25p9y9+Z1rbiYvviSRpXe+uATAi4fXZ3d/F9/81dc/t43OfbqBU06k+vnrEB8Z4PFufv0eYMklnaIre5iNNpUIJpym7kbWWEtH+Xlyy+xMT/Hm2fO4LfaFXMUt/HC/AIjgyMM9A9qGpoIkCUZSXBIGTPFYyyDltPhVAJKr/1+BYzgBzK3CakgBFwunaU92KY9jBazha7OTr0XNYrTJB3U8p4m4skUS8vLXLt6lfDmhuIPU+OjGCoFHf/Hxkaou5y0DQxoh6OMlyKKqAgxKkdkslAUoaz0H+azbKyv0RUK0d4eJLIXVud0JVfS9WKos0uT6xqSIFGvUqpXtI5KXecitpCpwWTV9YJ2PSp113TpqVNfTAuGZkyzJN/lszlmHj4iEY+q2EzS0oaHRnT8FDxaTAu/ePdd3nrzdex2IS1FKCNmAIvO63L+ZC5QM1DTr/aMLJS/pdIZYrEYY2NjFMvNejAdR8R41XI96ZjyPEZbSFclb75Aajyfl74Kyz/IabR+tpVA+IwEfebM3ycwlY9oxbE3Y7RlOm06NVtk3fM/n0d1P0+GbB3P7+IgDop9XuQRvur7HHy/FyNNn/MSTd6lNTe1SDUlIV+IJz1IML74mQfNXAePVdblanLRlqTnJPDB17/IkbQ4leef3xRavMhPNZMgn5/H59G5+o768oPfoflaOYbniZzKq+n657e/rwo49iN/Z2ZmGBoa0s/Ta7v/nVrX4uC907zGrS7I33aZNo+pJSBpEo3N67Of5HmA3NV761nyZfMMfIFg/B//7b/BaYWElNoODaoaqkUwrq2t0BmSWCexJ4uauaoLoI31pgPm4IU66NT7sptFP3hfIfa7yLDf/jdd8n/BhvplD9qLJNjBiyd//+rCzv/C/Nwvs11+yRf5f0MwvviAvPggv7hQPLig/rIH6KtJ2t99xl8cOF48ly++78Hj/gLBqGq8ZvHziw/li2z9Fz5Db3hh7puPXYtglD9FKVARkKJWZ2trl0czs0xMHKG7u5f1jS2OHjuhfV+YzNjdLp7Mz2kPi9wwofYgI4MDWiBuFhC6VqVQbbCzF9OSe9luiGJNpgSJ3HPJRkKKzwt5jScYGBrgvZ+/q8Xjr73+lsZEyEAiJKNM2hr/ioAKLo2f2YlG2QrvUqrWtSPHWqxqH9roUDep7XUefPwxE+1djA2MYPb6SJsg1ahSli6oQoGxvn78VhO7M4/ZuP2IuqhI2/10DvcT6OrQSIvSTlgX9gJOjktUwfoWe7sx7WFLUSXQEyK8vc3czCzdPd1kkdcdU/VkZGWNJXHGDPbRe2yShDgoROkvEWf5PPeviyJ6iZdPTTN3/6EuOgTc3U0l+dG/+GN15CW3t1i+cRt7Kq+OQEObm6OvXFQ33vKNe6pa6rl0BmNfSIHs0tyW9sa5jwxi9Dq0V0RcDfI45SxN1amtVCf66CnzN+5qr+DU2dPURbVpcVArlrl29zbX79+hZjGqC6a/u5ezJ04rESLnaGV1lcXlZdxtfhweF1u7YbYzCax+n6q3JFZNVHKGQlnJ5q7+bl1g762scrRvkI2ZWbp6OtjLJbRLbuDoERrStyBF2oUKlXyFtQePSWWyTJ2f1j69otnA7uIS1fVt6uth3MUKVkODdK2ErbuDwZMnsAyN0MiWmn0XQva5JDYIGrEMkZVNzdZfWFoknIpz9KWzvP/xh3z3u9+lsy1ENZHG5vexPD/HRnSXiePHcPr92uEgcTWiQpMtr3QvlQpptjfXmZ2Z5cSJU/QNjJAVd4/DQTERU/JHiB9x7kkMo9vjxdbeoZ0Ev/nV+2wur9JmdzPU0c3hC+exdXkwWI3aC1CuN1TF9ld/+Z/xOJ3qEulpb+cXP32H0YE+3v7611TxLQSebPIC7V0KLKREiW+1as9Y0W6h6/CYRmqJa76QyqpiUaJbUo7mYqsJR0inWUNVgttPl7n72XWq+aJGX7R3dXLmwnnmFp7y2Z3bNKw2Eoks3/n9/4qG2cpeJsX5yxfYS4QZ6u/EKUR2Js/6vRlmrtygq82PoV6mUa5QLZYVSBQSu24x4wy1U7ZbGD51jPtzj9lJRDWGRXoeRNUoUYGWQl03yg+XFwjnkto/YqvXtS/VWquwOfOI3TsP6SobKOaLbOxsUYmltadNYnB9fd1Mnj7Jw/szzK0sc/TSS+zksyQLBTwmOzbpwfQ4cJhMROIJ9lJp8rIRDPo5eukivSemFLiX2Be3y0fm6bL2V6wlE7zyve/gHO4jGdvD6/Or2nT38RzpVIqguBe72puq8EpVib6nDx6wtbaqrszu0XFqLg/b6Swf3b5DpiIRNlWKhSxnz5zi/PRpqkUBveL6HEydOIFTCOZyQVXQTglVLlXJbO5w59OrZNMp0qUCzlCbRvd2d3eoar22scvOkzmNSLJ0dlBr8zNzf4bNlU1ePnGWrcVluiUSKbyByevC3tGuSmC7yYw5m2X98Sxrs3NKLMhckBcByegw3sEB8tI/ZjNjyiZY+vQq3rQBbA46TkwycO4YBr+DhrnBwq3bhGfmmewc0O/d6PKxl03y8MYNKrtR/FWw5As4bGYKjRJFKwwcHqOzt4+NpXUqiTw2wYUqDfJmK/ZAkOHjJzCEAtQ9NnXnV7Z2CN+4S3JtHYfTrhFuJpdLN6m5Rp0rt2/wgz/4EYZShY27D+jp7taYo4e/uYLd4aDssXP49Enax4aVsBAnptVk13HVaHOSjydIbm1T2ouycPcuPruDZCZN2+gwY69c4sPZGbaEIDg8To8vwKDLgyWeYvH2PTKpJEOTk/S+NN2MtJQOmr0UH/wf/4Fxg1MJb+/pKbq+doGopaYueUciz+6VmyR2trD67ORdZuLFEn2DY4ydvsDKkzlW1lfxBwPqVK6lc7x54aIS0rm1JZ48vkeilKVrZEhdJZ9fu83edpRDg/28+a2vY+7ro2iy4mgLaZeWyVDDa4XM0wUWP/yUcjRJ1WKibfqogp0SQWU12rFVbdRLogKyUpLYGfk+Ljt/9bd/x1Y4TiYjoK2dQxMT2AN2jPUc6bknpG7c4pXOLrpNRhLpPaIUSeZSknPGyY4+BpxeBVsr1MkYGpSDXlUz70bjZMN7+AwmLDYje5mYCkPcdjf5ZA6r003/6AQz86u0T4zSfWSYtXsz1OMprC4HY+fOYHA7yWxsaQy859AAjvY2XZdKR+yjz6+TL+fwY8KVK+N2+5hbXsFic+OwuMnlCjzYWWZk+iidItRI5HF2DWicUsMGtUyaid5Bdte3KVtsFOwOPD19ZIsVnFYHHdIdFN5mMxwm5HBwsrOT8s4W6WhY3UbD0ye177gqZIbBrOs46S0q1MtN4L3eVL7KJk7U2OIKM4mITBwOhpp2WhtqZU1dQLrqrDaS1ZK6tC1Wu1bfibOtYhOw14ihWKS0ESa/vok5nyOZiimKV47GseTF1StDr5WGwahpCAWTgeBAnzrINapOuJhMkeRGGCplXG4bNZljrUZ1C0hcjM1gJrq4Sj6e1j7tZLGIb7Cf3gtnWFyYZ315kZenz5EJx0nvJQj292Me6MIxOUxeiKlMmdjdJ0RnFykZakRsVaba+4k9XiHjNPPruzc599pl/h/e3jM4zjzP7/t0zhFAI+dEMIAkmDkccoaTdm8v6O58YX0nuWRLLyyXZdeV3/mF5dfWW7nKJUsq+e5065V9Ou3e7s7szgzJmWGOAImcMxpANzrn4Pr9GpjBYDmzey5brOIEgmg8/fT/+YdvfO/3foeCRDibyzjtVnzpPKmxaRY//hxLNkeiUOTEd79LYLBPyhPJrK0y9fldfAVxA1kxB/3kAx52bSbmozGW1rfI5YqYHHbampoJYqK8vYNVXPP5HPV+Lz0DveByKBFu9wUwWx1K7tlLVY2GKvmt5L0W3B4XhkiK7fujrE7NkTVUCV09Q/+50+qs2p1YYuzjz9jeWqE+6CcU8ONxODS2eWFxHqPNTH1LEz3DpzF6vVT2EupO2YvFNTJ84NxZGgf6KIi7wWJRQMoiLhgBSwWUrVSVJC0aKyrmkLg9Qa8FcCQnXVdCBlmZX1rk43ufs7a7xX/2B79Pb1sbDkmo2N1j4uFjwksL2BwWOgeH6D45jDkYJC8VAeUKBYlRtFpZWVpg9NkTLp09Q3d7G9ZiCWuxQOT5OGvPxigW0tidNobOn2VzZoHdhVXMTjehUydouHSOpMum84hVnIb7oLK4WQSUrsWnVtU1bklkmPrsHtvzi0rAenxu9sLbGiEo+qyOkyfpvnKZtNVE3mWjaBaysIIHA5ZUmsTsrLpCI+Ed6pvb6LswgqurjYyhTFZIJ0nNUGazqiTo1OycdhsXhPT2ujWpIDy/xECwCZfZQlrcf01BFScVonHY2lPyOuQPcOriOdYNebJCrDlcvJoY132LM5XT/e9QTw+9Le2MPn5GS2sH/TeukvO72C0VeDW7wFY4TqfdRSgWxTA/gzObJlEtkDKY2SuaMXjq2chk2CglMRcLSkY2dHVhqfdjdRipq3NSLCbEOEsoVIfb68Hjq8PmDJLNiZDTjdPmJ5fNY3WIu76srgGr06lOonwxr3OMkFrmRErnDZmHkpubLL18SSYWJ6ZJLgba2tpr6QwGo4oTJhcXOTYyQvNAn+7ns0IeWQSSlCjPspKHB11IB/Fjh9OIDuMGAjKKS0euTX7Jv+V7dF+93+V0AFA9ePBACUZxlAjIWBYnhKFGZtoNRhwSQVkoqqtS1iwlGCsV/EYLxu0kd372EUabhfNvvqn1AKV4BqPbx8KdL5ibn2cjFsHX2UIkEWdhZg5P1UxvU5s6nOQcceLaeWxmK9mVDcrRBDbp+7ZVcDfXS58JLx48wWq0MHz+PGVxC5lF12XGt/lECwAAIABJREFUniuxcO8xC4+eY8wVsfndnH73Ovb+DlJCtNgdWEqGWsVDMU9se5tXj5/QVl/PwInjtXitRJyq06nPPVY7+XxRRWx2mZOENBFH8H68omAAB1iRuE8OYwKHMYdvEkgf4CFfkmX7wJdZSOp0nB/9zV/zne98B7tESZZKuCRBYB8ErkXSHvw+cHnIv6WGR+LrxEkmZLR82gK4m8lk8ywsLLEV3uHmO+/gcMjYlii6mkv1AOQ96O9S8M/lUkfrZ599pmNGxsvAQB+N8nyYqxpzKO6cgsTe7TsXLOIqTqa0Wywnf26xqbj5k9tfiDSDc+cvUldXp+9JYwP3gcbX3T+9R0e6on4t/OwbKn3k9eR9CFA/Pz+vzolQKET/wICeS/PyHEulkmJ90lNaA+mtFru6U8X3u7O0zL1ffETI5aCQTDD9cormxla89UF89XWEY1Euv3UDXyjErbt3eTz6ko7BY8xvbPD3/9E/UrKyWTr80nF9PQXzZS8iJKvM3TZrLXZYlav7Tp2a3U4F7N/06yhIfgDCylwh6QAHPW21iMGabF6+5+nTp0quyuch92ZoaEj38juRCDuJGJliTitVrp07j6diwu/2qJDC6HHoHknIRrvJSiWdx1w1q/sybxNSr6Jzn03uX1XihkX0Vda+UrvVzsyzV4x++gUOs4WbH7yL3+VSt9zq9LQC2O193Sr+kWoRiVgVgYC4IoX8FzFkuZSv3R9xsMp+TiqMJEmiKPsvUSWVMIiz0eHk0fgEs6vrXDxzhvZQgzpxDzrhDrrKDo+rr+F7+0INWfKr8p5KBaylCrGVdUo7MersbsLhbcweNy2nhyj7XHrPRECZ3tzmb374f+t81djQxJlLl7h9/y7DVy7RPthHulBzFB8bHNAEBgXWy2Wmn40y/eg5FwdPkIrGiEYjnL56GV93B2WRjEj/48wc02MvGT59mgeTL2nq7mL44iVsPr8KVPIalysAulGTt0riDqyKU91KOrJLYmcXn8OJq7GFmHR/b25T39hMNJlkbGGGN3/jfVwhSUzK4ZC9UaFIOh7lwRe3ONbaTYPVy8yzKZxCSg70M7MXZiW/x9TWAhcvnsOcyzLQ3Ey9w6mpE5KYtifpZIE63c9q6ocIbIUgFnJRyX3p0LVqL282ncHr8RJPJtW52SBiVHHZWWpj+YCQKRXkrGRQZ5zTblcCXB4XwV0FM3K6PGzvRvibv/5rtjc3VHh8fvgkbQ1BdbrWN9QRaGvR/aC4b6XuSPob5ftFtFgpV1U0kc9ldG4QcppKmWw2w+eff6Zpc6aqQcXRV668Qai5WWuy4tkURqsZm8NKJpHAJm5kwVMsNu1Atgo2oPNbzZEtAi2L0065WlXXrdS+iAAkvLnJ2NgLNY2cP3euFhMqaRU2G6l0ip/86Eca9eqVdDJxdpeFYBSxZUnnFD2viEDl0MQh84jMA0Iwiqiot79PhfX6OO27pr+yx9ecZAc+/P8vCcajKYyHcfeDpMaj62SNYDyI9/xlouvLeW///R48y9/GoRzcmtfxML8O33OUM/pqba7dt6+7KWtRi4d5C/nvbzNSHRCGR7kOXe9lTj3k8jv476Ovf5QQfR3PcfTeHX7vr1t3j/JUv8zhSBpBbc96lC86WPfl2ZqcnFQHY62Hs5aOcLDUHbyfo/zSwesd7FsPX+v+clkT2e27bWvjt3YdX12LpInpu/jy2w3//J/VIlJlQvof/uyfakRqbC+qBKM6GCXxQh2MQjA2qADCooBUVScFya7u6uz+8gcdbKwObtbRC/7ypu1n+L5uwH3z4Diwy359QB0m3w7fwMOD4/CA+HUejl9F4P06D8rflWA8PGi+iSD86mH71Q/R667x1yEeD9+rb5okjhKeBxsuGdSava09nLVIisMT3cF/Hz28fXldNWnIlwSjDDh9z/v1q0I/+P1B3eDLwvGv/9W/pbunj5PDZ+jq6aFYrqiaent3l/DONptbWzgcdlqaQtq9IKSKRJGJInBzL8bjl+NY7DXCRR5ecYw4TGbeOHdBI9mePbzP+NhLfvt3fpPpmWnylTJvvfuBLlC1z0IU+rUYGHFXyeEjkU6ry2B5dY1YIqUARXE3xqmBXtqa63n48UcsPX3G6dZOSgkpDHfRNnSMQEcbs0sLesDs7erU7hJKebLisEqltRB9Y3EJa6lKNhylvacTd2sDeTO0tLWx8miU5OoWAY+fSDHLwIWzuNxuNtbX9ZC6mYzRfqyP0PETVDfD5KNxbKKYDnjIe9zkzGbikQh3b98itb3Lb719k6XxSZYmZhTc393d4cY77zB44zqUZGNQUAX+1pMxYuFtOi+fwdPerMBSdi1MeG2D0EAvxo4m7dDwZA3a65ByGjTG1Fgo45SoCaOBeC6tCjmPyUY1vEcpEqtF7DptmII1x+Zf/eCH6hr7rT/6few+Ty1qyWjWyE6JgHTaHarG+psf/0jdbdJbVZbYNZMBs8+Nxx9QB5K9CIOdPVy+chlXwKvRkc/u3GHl1ST1TheX37yMo94PDisVs1GjhErZgqqKHXaPxsdUpbMhVE+2kiNtqjD3/JUSo+btPXo9PvJ7Me2bSxjKnL52DV9LK9Nzi4Q62gi0NmLw28jnc9onc/eTW6oczxTySka9/cF73H30gEtvvklHcwsGi4X1xUXmlxYYOHGCUGsbWVH+lqVyUzaSFQzaaSlbw7Kq7kvJJGa/XxWvyUwJj9nC7INHzLwcp6GhgdXwBm2DfVx576ZGWt7+8GN++pf/nutDZ2h3+KgmsnT09xI4fwzbQBc5U5WMrCk2G2PPx/j0P/6E0519XDlxklsffkh3Twenzg3jbqmnUsyyE95ieWqW/s5egqFGcLpUmV+yGSnZrURzEoNpxWowa49dNpEGl/TM1Z4n2dgaS2WNpI0sr7EyMUNzoI697V0lprpOnVKgSGIat2IxTDY3H976jLn1TXbicSWZTg0f461rV8jtRammczT5guysbuAUhaaoRSUSoFjSaBurw87ixjppSgxeHOHh5Csae7u4eP1NPMEAhVIJ2Xw32XxUo1n2EjGeLc2xno3z7rvvEDTbSCUkEsWqJNzLn9+C+XUarE6NXvGUjYQ3NsmZKriaGsBp0zL7VwvznLp5nbYzp3g+Mc7k81f86Xe/x+JnXxBdXFaFYdpYIeO2UndygMHL59TBIBtT6ba1V+0Unk2z9fQV4+ENrv3R71JwmvnbTz5SkO3K9bdw5iWup3bgqhUimCGSYPqz+6yOT9IcCChhHerrw3X6DMsb6/zLH/xA3dD2oJc/+OM/YGZmku2tDdLJOC11Dfzpb/2eCg6ENBZQSgiISiavruz4whqLYxNKQstzHSvl8DbVa4xKi9dHbn2bjZlZXE47/WdP42xuxNnWwV//m7/Eg5XSXhKHycDi8gL9F89w9U//kFImRTWVYfSLe2zNztPqD+ozb3c4ieVz7FXLDN+4hrejrdaHm9njxc8/Jju3A1YHPVcv0HT2BHvi8nLZCS8ucv9vfoo7V6W1tYOut65gbwwQT8awlsva42iUONBMRsl3AQADHc04ejqp2uza+YcIK9w+iEa0X9Lk9Wl3VdEmbpMsO+NTzP7iDk1ON3vJBK7OFt747nfB4SRXrXDn3ue8dekq8cl5xn92i4HBAY1CXn4+qg68PbeJwYtn6To5hLExQFo6IasOsEj8clq7XAvJJNvLS4zdv08+nlCgq+PYMTrOjrBREEHGc7pP9pAMhwlmS+w8fUl2YY3etnbW9iJ0vXkJGgN4Q0HMsRRbd58SiuUp2+zYhgdpvHGeis9Faj1M+tU8209GMVYKRAtJSn4ndn+AjvZeuk9fYG1yis3tJY3by8ZSSsBeOncea1DmUolEj5M3lnG1NPH5gyc0NXWqM/fp57e4cPEsbSMjxIXoSKZ13XJajLiE6FpYYun2XdIb22SrVfznhzhx/ZKKiUqCPJsFfBMQSQA2iei0srwTZnx5mcej42xsRHCavbS0tdJ8qpVcIYonk2H+Jx9x2uxiyBtgdX6Wgk0idZIaRdQfaMBWKmIWYi2fU7dXymyg+9J5giPDVHfjlOaWicwvUCznlVASp2FAXJJ9vRjSWV6OTtIi6lgDzD58iiFfIG+B/uETClYuTswQTacIjZzg1I2rGBw2HAL6pFKY3Q7Y3MGwvAVuL8m9OB/f+gy7za0R8SlTiX/4Z/8tO1NT5ITuCDWqG9jorAlXTp8axmF1s7ubYHJmkWyhql1E0v9U11ivsaXhrTD+ipF2DKyPviC5t4OzOcCV3/oOpsYgOXU7mJRAFHBLO46rJo3CFIGR7M2kc9kmgIB2bZnIZeLYXVbSsRgvb99hb3aRZn8d6UKB45cvEuzuVBDE4vUgnLCkoEhk+fK9J8zduc+Z7m4ah3qhvZHNJ8+JzMzjdbgVKHE6XWztRTF5XHRfuqDrIk4nmc1tZp+NkY3EyRdyGufuq/OpenNra4Og00WLJ8DKxCyGUkX3SsvRXY0CP/buDZbWlxl79IibV9/EUDEz//g5edm/toU4+92blBxWorNLLN5+RJPJrk6DF9vLODNlOh0Bqg0BRlcXcdcHuf4b36XpWA+Rag67067RovbdOPO3vmBvcwOny8vpG++C24Uwp8m1VZ59cgtvpQaq7Mlr72yQ8Dg48847WL1+xkZfkUyk+J3f+B5nzp2nurPN4sMH3P35RyR3dtQ9Lwk0EiUVqG/E7Q2QyuTwe7ycPX8WU1sd4+FlQsEgbQYnkaeTGp2ftRlJNnv54E/+iFKuxMzP75KeX6OYjbO+vMD5M2do7uwitrVBZCdMPJPU5ABJI2hua1eF+/iriZpQyGKhc+QMvefOateUOKm1P61Y0n4/Bao0utCg0ZRFyrrvEiesIJ6WstRTmWvx6AYDL16O8YtPf8F777/HQHcPHiGFF5e4++knZGIRiqUcbd09XLr5DlWHA4PdScli0ToC+eyEWP3Rj3+Ez+vhjSvi2ovgL1VYf/Cc5SfPMAq45jDRNzzE+soKqd041VyFuq5uum9eJ9dSR9KqgQ+YVPj9ZdiRAnBW6XMulCnv7vHyzhcqMJNn1+d2qohLgCuJoe8+c5qet65TCLrJOK26f5W/58+USE7NMXv3PpnwDg3eIOlMgaCQ3hdPY+1tJ1fJI71nInwUUDWVTPLs+Qvyhiq7ibj2fRcNVV6+GNX4d3GCyJ5S9rTxWAxLtsDzn9/hXFcfx/sGtZt8fGOJnMvGRjKpzqpBcT/tJbh8/CQtXj8NHj+peILw3h5dF0bIeB3sGau09vSxtRJmMFBHfmaKpduf4splVZiZwUTO6sHV2MZeNsfk1DjWcgG/zcZSKsU2ZZrbG/jD3/suplKS5ZmXpFJ71Le3sFep0tBzjO6BsxgrLipJAw6LnZxdou1NKgKT84TE8GcMRY21dIkIVHquwjuM3r1HPBYhGo/R193L8NkRCllJ8rCxtLpGJJ5k+MIFDHYbJqdLI1clpUJcERLXKA4P8dHWHB4CCtYcYoc7jw6Daoop7EdHac+XybTfj1zrLJOvy78FsJTXW11d1Z6lvr5exVLK0q8p64rEEibThBeW2N3Y5OqNa7onrAoRnc5QFeFdxcLzTz7D4fFzbOQcK+OT7C6vc+rYcebn5rj/alR7uv7J//w/6rh6cPsLEosbpFc3CLrMeHxOOof6Odk3wN7yGkvTMzR0tbFUiHPu+htY7A4e3PkCi8XKtfffxd3aRk7mkTK4qgYiMwsqpkxFojR3d9Bz4TTVpgDxisTHWrCWJF68ghh6I+vr+llYCkWavT7qHS5217d0jkhkc7WI32IBi8/L0NUr4JG0kNq5/utg1leK+gOA7nVkxVFs4wBUPADL1Y0qEZelIrc+/pl27L3zzjsKLoi42OVyacKR0+n4Ep+oYRMa6KpogwDVCqJpc4u4/ASXMOlcK8K2lZV1VlbXtGMzFGpUDFl6LYuFkrr5Dq5FzmjySwgnIZpTqRThcJiZmRlEuH/l0gh9QnbI3GCz6jlD1sVa/KSRdCarJJVEb4qjR7q//sOPfsrb731XxdVyf2QsioP2ADx9HZAo90hiLuW6BJ85uGcHGN1RcuhL7Gff4XAYezq4/0JqCqn+/Pnz/e4yIyfOnNGOQkNJSKQqRolMp6hEgEnIVyGm5exiMJOU+MLFaQI+t3AmPHnyjNXlNb7/h9/HYbHqe7UG/BpD/C/+1f9OyWwi1N7O2MQE73/wHfp6+gi4nZhEiGCy1Byu8lmZDep6Ese4vA8hLWTeVjOfxOPKdQlUfXQA/gpgT16/IBUM++Pr4D7K8y6fuccreEJV3X8yxsTJKs6odD7Hw2dPCdYFcEq/WyrHUGOr4iY7sSidp09gCHhIV4r6fSKaslVkf1shY5HkBhmRFcxlma9qHY7pUlGjTkVoaSvA9L2nvHz5iqa2Zq6cPsfLT+6Q3YuRNZToPnuC3rMnNVpUOgC1L1b2jWYRLsq+rqAYsBDY2r9ZNWgyVmx9jUIyjtfvpWQ08HJ5mYSs5Q4HVoMBr9VKqL7hS1JVbp9PKjNEwHyImP4SL6wZkymJw1kIOtnvxhI8++QO0YUVTvb2MzkxRdlm5r3v/z4Vv0v7op35sgr0/uLP/5JUIo3fF+DGjbeZmZ2la2CAzuPH2NuLML++zOkLI1qvIJ+VUaqQFldYn12g0eXBZbSoEEViZRukJsXrZmcvohGcmzthFaU1H+vDU1+vLklx75nMdiXJRDygc0GpoLGyRhFlSt9Rpay1HDXm1srYT39BeGuHwbOnGV9Z4sxbV7WSRMhFWZ9lzsnlc+rYu/WLn9PT3Mn1azcxJQtgsDC7usqT6XGtz8hVchiqBa6cOoVFHLm5LAaHCaMksYlSr2rQ9CCDkN4CStqs5MS5LeYO7U+t8vDuAzaWVxkaPEY4vEUym+H9Dz7AKXvwYkHHmE0w0GxWRQra1WmQBAdJlcjXsFwRiGgceO1e3L93nw9/8hNsJgNdrc00S1JKfE9FVpdvXsfbGNJ9oUQNizBQ/IsyNybiSRUhSFdsqZDXHlzpzpY92PirVyp8FgKpIHun3j76h46pqEuwNBFbGCS6p1jEbhXnooFYrqDnCSGU1cEo/b0S212SyGGZsCVatIrL7WF9bV3PEJKmJM7Zg65GOeOI8GFjbY3pqUnevPYGDsGWCllsVhMOh41EPKbChdq9qb3ml9h2baEiFo+zvr6hkasSHa3x6SpO2Wdp1ZG/7/zaJ2r+3xCMRzH5o/PyUVJMvn5AMH59rd13NO6XGh8lrb6NK/g2DuXo9f06nMPh6zrK/3xFYu33tu3f+gMn3etD0795Ij9YI/9TEoyvI0C/jeM5SkDWvl+EA5Lh/+0OxqmpKZqbm3UPWmMFX08wymt+5aSs3dQD/u7wZ1CLSP065/bNDsZ9Amf/9hv++T/7JxqRKlZmcTA6LNVfIhjlYVxcWNCYSatZeglqOcGyURIysqW5Vih5+AIP///BRvHwR17r+Hv96v6NBKM+pzX+/3Uk2AEpeHiAv24wHSX+/q4PwK/7939dgvHLieqIVfp1P+f/T4Lx4F4d3N9vIhdf9+jKInSwoT4odz5MQh6dvOTvHrYh73+otfhbjeiolWnuf9y6sIvNPVBXrx0HsskXNc3q6gb/x5//JW9ev8HI+QuYRAVutZGRqNNgQPP5pcvN63FhFwAil9VuILPVSgYDD0ZHqWoMjklzza0C0rg8NLr9+Ox2JfTmZqb54P33uP/wPmWjQUufpaxYbP4miXkR8K1c61jQ15VSc4eLRDqjji+x86d2I/R0tmKuFtmYmsCZzmKLpnn4izva22D3+fA2NJDLZdSJJ7nkzVdOUwn5asrvQoHdrTCb80t4MRNZWKH35BANJ3spO2pOttLCJssPnuMVlWjQR9pQUaWmq7WN9GYYo9uOp7uDzdkFJkdfqoKo+9RxgscGSBdL/PzT29q1Jh2Wb164SNDtYvr5KNPPX1DK5XVj0HtsQDP8e86cwmAzkdzYYPkXX2hvQv/3bmLwujR+MbW0yqNbX9Da2kbPW1cpN/owCFZQrpJ3W6iUythLtb69eCKu8SIalZGRProQplyBlecvWIvtYGzws51IMbO8yh/+gz8h1N1JKpfWMeGwi7yvpipMRmPqro7sRbXzQciT/PouFpeDrVRC89FXV9fwu728efOmvpd0KU8yl8btdPLk8y8Ye/iEP/7d36Olv59KuUQ+HmNucoaF8SmGOnpIiuPVZidbKdEy1KdgaMlt49WrKarJPL5CmZC95hYUxd9uKkHP8DDr0T3u3XvImQvnOXFuGJPLSlyclZUqczMzOlalh0Q29hLj9vzZM65fv0Ekssv65oZmyDeHmjh1+jSOhnoKNgsVcZaIp1t6uyW6o1Qkvb5GWjoT6oLq8JBuT1MgSCaeJLMeZnNuSR2C6WIeR1OQ1pMDPB8bVcJwyN1Al9lLk9GBuVAhLiRgbxsnv/MORb+LnMlA0WRSAlsimp5+dIt2t59KJo0v4MEhDtYr5/CFgky/eM7s2Cua6kK6uWk/fhx/W4t2BOXVFVbBZLHUQMWKbJJz6goWFEacDdJ9J6oxcTLaMJKLJ7BbbViqFbZXVzWKTzbGotwLNDVjCjaQzBf54ukLnr4YJby5wdLMNCf7+6jzeejp6OKtt25qbEcmlWRq9CWpaBRyeZKRHS11T+fSOPxe7Sh847138Uhnq7gcpf/J5dSINSXm7jwmHI/j6m5lu5Kno7WVrkADE9MTeEM+uge6WX7ygsL4Io0WG+mNTZziUJHPy2ml6rRqXKwM4Hg+R+OxQXy93aoAvvfz23zn+ls4qJJcXCWzsUOwqZ7OkZOU610ahSqgosnlVPfQsnQsffaMbluQ8e1NzO0hBi6P8GRiFJ/fx6UzI6pEFLHEQY1uMhxh9ukoWem7kMjxbFpdgOb6euqODVI/fJKXy0vcfv5UO+l+8+/9th6M1leWSMaiuK02vnfzHY0NSUuPm1P6MA168JYoZlO+rAc7+exk3pA+veXZWe59+HPsWenTMujcIo0uObuZqLFC0+AAqxvbLM0ucvbESRxmE40tjfQd66ckY71cwmGysDo+webcPF6rnUwyVZvrK2UyVBl56wauUAMlQxmzMUdybZ3wyyV8DU34e7uw1Qf0oC/RedOPHvPgxx8RKJior29k+Dffw9PVCpaau10hIYOF1Og4i/efKDDQcu4MdDdrP6HR4cRUlmiWMhVLrX9IirpE5SrKYunSKe/FiK+s4bTV4m5LDgHmOzFWLVjsTj1QrS0scvnEGXYeP6chGMDmcrI8+hJvYx2mtgb87a0UijmNhnbY3OQjGexeH9aAD6PboRG9c2Mv8MkBMRLVCKDmzh58bZ2ULDYevnzFdnyDd6+/gTmdYfKze2yOTWj3UaFQour34QgF6T99Qknd4tYOubVN3HUhOi5fwtrbRlJAj1yV0uoOcx/fJpnZo+yz0jFygrrmVkwGOy5XkFf3H7K78Iq6hgBtvX36bIs4xW+y4vF7WE3u4D7ew0alwEef3eNPfv8f0NXYydTUC754eJuh8xc5PXJR+7lErS/da+VckhazhR3pkns+ruBz75sXMIq4Y2OdjLiGm5ux14c0LaCisc4G1qLbTGyuajTex7c+x1AwcmxgiK4zAyQyUdyVMnMff4Z1aYs3uwfZWV4lmk7oobotGKTBZsNcLuD02vQgLNG/8Wye+p5umq6cJ7WwwuazVxiiMeobAmxXs+QMqMM12NXD/Nwi3voGWo4dJx/eYWPsFZuRMOaWOo6fPcPG8hqb00tUZK/THmLkvbd13pFeyZwQFMkUaw+ekZ5cpM5fh8Ht5q9vfUoBg0aPHxs+yeU3rjL245+SECCtrQlb0IfRYSFlrHDs/AhWlx9zxUZsK8bC1AJGs4VAUz27iV1yxayKOzz5MnXJLLsTk1QKWapBB8dvXsM70K1zvQiuLBIJncpqdHrJ4iAlMUcCDpsNWKXTSoBDEW5JX1k2qaBDSubfZ6OUNnZwVgxkcgXaR4ZpunCm1m0iKlObVR3KAhjEX06z/vkTvPkyyXIWf387sXiCvAh7XC7tg/V4fRq1JK6FvqEhno6Nam+s7LkaG5sZPH6Sre0NGnvbMbkdVEtlxu98RlD2c/4QqZl53Ss4fB7mo2HSHivHrl9hcXON2SdPOd01iNtoYXp0gnyhSNnv4twHN6nvbmNnepHIi2lyq1ukclmaR45rOkQ5ldEe2UgiyfLsAu3tnVx++wb1g10YpCc0l1WxVHhqiqLEEjt9LE4u6V65p6cLv9PB81u3yWztkJe1iApxp5lTH7zDyAfvE04kWFpZ0yjvzpYW/C4nxkKeyPIyk599Rim6h0ncINLtJgdQh4ui0cT08rK6+aQX3OR1YBbl926UM539tLr8rG5ukLRBPGDD3hTi1PGT+CsWXt2+y9LkSxoDPhWVherqVFhaKBXYSyUJNDYQz6TVCTF8/hyzrybZ3t7B1dBE+9AJ6nt7pMVi3yFmrjWYyT/24+qMKnARN0C5pjw32/Vzkp8lc24xndXe863NDX72N/+RkZGzXHzzuiYZCFGztDDP0tQr3A6LjoHGvr5a3KRTnOFl8gIwuT1kikXuPn5Ee1cX7dKpKYIiAafCUSY//YxqOKLuX7vfRYoikVSSXKbA4KmztAwPk7MYtW9OiScBpPd1ueKmtUl0u8QZC/mVzrI5M83S6CtsxRJNfj/5Sp5sRciwKq39A7h6u6g21pH12tU15qkYiY/OsPz5I9iO4hTAtVDGaHNpiom/p43uC8PYpZu3WlHCUs474lwSYYxPOlmLeU3pEBdeKldQQF8AMIfdoTGf5XyB6MoGD37+KZVkRvt8F1aWqNjMOpYcVYu6XHzSn2Qx0t3ZoVGG0lfqCdVz+8VTWk8co+p1ETVUtHu2nC1yrqeX3MoS059/Rr048ComoukcaYuDUG/xMSOhAAAgAElEQVQ/drtDo8kXx15gtRjIOexEgI3oBoN9HTT6XDR6nPj9Hop2C1uVAhGTGX9DOx11nXgyZvKJLGlvmaaGEHbpUixIT6iVnFEcYgZyO1GNOzbFhaBbJCsijdZmhi5exNnR8aX7TeLGLS6PClGqdnutnkBcCUKyGE3aeybCCSEY1Z0goPGhaKyjIuOD/5f+NElKkbjL48ePK5AjYKKox4VQEGJLSCUBbOXPnjx5wsBAPyGvG0NJ4jPTmphR2osz/fQ5SzOzXLh6kZaeLnXlzz57QWx5jQ67j0g4QlP/Merb2pgZn9AO547WDl5OTjAT3iDntvGf/9l/o8ky0Y1tjLE0ho1dXJEwLqMkpVg1SlaAV0mxaGpvZWZtSV1vqXhKz0k9Eq/c0UjR4aJsdmoUp9fuoJrMktuJaJ+Zu86HIeAi7TBrx7n02FlyFZzFCpV0munnz3QvbSuVWXk5QbPDo+SjkEjFKhTsNtYKGeoGezl27RImEe2pK7AW2XYYL/o2B+O3gXJy3xXUFWJx//OUc8D9L25z9sywqvprgJqQjybS6bT2a33t15fdUqLGlwhBo5Jcco4Xl4rGfhpEoGznxYsxVtc2ePe997R/UcQU0ll24GA8wFEOcBFxP0kCgLiG5D2KaPHDv/0xnR3NnDoxqGd8JRXlGqQyYZ/wlL8rxKJiCQYDS8srjL2a4g++//dVyCC/vh6Ptw/E7r+xwyCi9ZD77uAeHYz5bwKNFbDeT/46ivPJ3LuwsKDPjUTArq2tcez4cbEbYzdaanHYpqq6/gV0l95BY1GqL8yawiQdtCXymJwS011hZm6G25/e5r/8oz/RVGsRVkgajkTK/+sf/hVXb97g6YvntDY2c2XkAqFgnX5devDyIggsV0jmc3o2tzbV6fMk1KIKWDT00KCVJjIPyHy5j63/EqT1TeNM/lwce06nxACXNQpVnvWDz1XmhPn5OY397RKxVGOjup2FJFlaXaFcKDDU2UlxK4LT4mLq01tsRXa58J2beI71qohH9kY2i1V7/uT+lvY7YKXzVxyUgpuKWFci5nMCmOVLeA028ptRZufmmV9epMPpZ3t8VtckV52PQE8rg1clgttbG6NyP6SXUeJKJdZZrL4ietCmDoOu2ZZKmVdPnzD+9Cn9fT2kiwVuPX7CH//jf0zZamPi1SuG+vtpb2tTsYqMgWCwlsTxTcYSicQXJ5oIwaQyxGU0aq/u+ugrInMLNLp95AsFrA1BmoZ6KdpNGk1qLlQphyM8fvqMsZfjBPx1vPv2u9z7/AuSsTinz55lcXOVkt3Eb/zR75Eo57Ba7dgk2ylfpCp7BE1mNlNYD/P4F58QdLkVP1rcWKX37CksXgd/++lHnLl+lVPnz+nzLhUBUhVQKgiW5lGBi+AW4tqen5qksSlEoD5IsSB9qhaS08usTi+QyxVIGCuKD/zuf/EnOn7FdVcp1XpVjS4re/EYsZ0ojXWNOG0uyf9R0cLj5y+0lqC7t4vGhiB3fvEh//D7f0xJ9wHCYRr0sxBC3WGVnsOi4gHyOQoJLM5UIaBraSPw/PFTttc26GnrZCscVozljRtv4nS79dwuGk3t4hPspVJRnFVIOqkfkfQReebLUt8ifdSCzBpMxPZi/Jt//a+o5PM4LGaNSu1sa1Viruf4AFaXE4f0QObyOs9VZM9kl05HMZ7Ik1gTbdkcNgrptHbkZpMpHFZxmFc0dlw6Qi/fuEYwVK9dknKP7SJAKxTYWlhSk4irtVVrEyxK+ErcuYgY5BGp1tZ3ITalSkVwHOkWdrtJZzI6BuUZlXEqySHpVIaxF881pbGrs0PP3II/yVwsDj/53CWBSkhreWYOTC81bkP+zEg0GlWC8fjxk3ovZRwbhS+RdVg7EmuCkQNiR9YWIRh1Tv01I1Jfh8kfxda/TiIeIkL319qDZ7P2HmSdqcVkH+ZVDsQn30TT/ackGA9+Vq16T0xmX4mQDv7s4DoPcw7fTDG+vkbv4F4c8FXfxH98RXjWfsLhxM7DX6sRvV99tIe/9o3GuyPc1sFn8qsIRvl7Mg+IOGVubk73d7JG1cZWLSXw6Ps6TDAe3KvX7YG/JBMPpR+8zsFYc4bVSOsvP4//5X/6r6tPno3VCMY/+6fYzVVi0QhdEpEqKiqNkyyytLhAY6heSRUB+2QCisdjJJNJWppavrZBPLphPPrh1z6U/Xz9bxsFv7zs68N89EP8VS9x+Hrk7x4l/g5u/K96nde9j2/7nr8Lwfhtk8TR6zt4/99GdH7bBumbrvl1D+e3begPX5csHAeuxYNo1KOE5eEJ7PDm9uB6agO+phqsZQ/vD9V9IlrAJZf0I1YlkVMK2k04nW5+/Lc/Y3F5mVOnz3D8xCkCdRK7U4sUUbJSbLcVAZ21PEM38ZJBXrTYmFxcYnsvqj0UohBsCNbT3tjM7Ni4OqbqfV4FzuWQ9ud/8edYHTZGLl7UTWZjYwN+n0eBdu0QV2evYFhS/itOApFR1bJeZfGzWAwUsknMuQzecpXo1CJPP/4cs8Gi8YvhaAS3w4HXZKa9qYnu6xcpNfi010APTVJ6nkpjM5oxZPJY3E6KdqN2saQiMZypMnuTs+yGN+k6McjU0gLpSIzj3f1sraxT39lJ17kRXnz2OavLKxpRY2rwK4iwvlTLvhe1Tr0Qs3t7BJxOrl66xM/+/f/F0OAALa0tvBp/Sa5c5MrNtzC57Mw9eEhxdp06pxtTZwizx4nd6aK4E2VhdAJb2YituwXX6QFCfb0YZaF12KjsJTFLr0y1zMTES1YXF7FWDDiqJk6fHVEiQgrj46Uca/kk23txTgr409VJY0er9uQJuaEdBkYDsa0tJsZe0ShRltWqdmKY0nle/OI2nccGaT4xpGrWH/67H6hy/sqNNzl28TzJUk4dYRp1W64yPzlFIZGmo6VVVeBS4O53uslGYtQ5PYSFMJCxVS0T6u2kdaiPgsPC1OQsDf4GWvwBDOJulC2i06ZzZ9VuY2cvTnhrm/aWNgI+r0aSyG8hKyXiVjZ5clDZW17nxZ17Gov11vvvMz75io/v3KK1vQ2X1U5/bx+9585QcjvJG40aYSkkrVv2ndk8zz/8kMjKCvX1QdJGaDl5XJXo6ZxssCuYChU9uGRjUY1lkU6IH/zgr/Cbbfz3f/JfKSE7feeeum7F+dl+9TJ1p4Z0jKSrZfJItZWNUjzNf/y3f8nq5AzHu3uJRLcJNAZ5450bBNxuCmubFJMpttY3iSWTWvrdOXIad2eL9k0UzBLzohXJSkRJY4AcDmXDK5ExMi4ECJBNnSj3pM/NJh0SsTgf/+Sn2KTo22xW99qld9/B0dRCzmShbLaxurLG4vikxv8JACXklmxypbcr0NpKWg57G1ukYnEM+Ryners1Rq2uPojb48Spak0TW9E9rA43eekFLeTp6myitBNl9v4LtiIRmk8MsplN6ga1v6mNqblp7HVujp05gVVEBrtpdQ8uP3rE9uQcgwODlLwOErmUgtJCqO8lkoRTSZ5OTZHMZHFVLFy9cpUTQmKsbLD+6AVtDQ1YA26qlioWj0O7VAn4MDgc7K5usjE6Q5e3iWdzM6QcZr77R79LxWLQHhcHRkppceBmsXncGvm8t7bB5uwS5niWBruDSl7IkQo5m42YxcLJt98i53IwsbjI2s6OdnBJAbyxXNaYXqvRQGdbs4I0taaamqK2REXnPpnHrWardniKe9Ntcei8JZHLlUyG8NyCltZL3Ik4qKNCYLW2EmrvYGJihnduvkPA41ZQPBvfwyK9TApUl7UrJJdK6XOjc6vJpGpIiWDxhZpVWV41VjFXs4SnJ1l7uUDX8Fm8A70ayyVkKJUSW7NzPP7kDrGFDc5duMzAO9e0f88i4JmsPcWiigk2noxR2Irowaeuvxff2eMUzZA3m1XtK7HEZekukijZeFbJVLPLoVERme1dLMUKVolkK2QwBX2Y3T5y6QIWg5VsMsP9e18o0FjZ3aOlMUQ6HsOZKXLh2hsgbuBSSQ/5k6uLqlbP7WXpPDZE77nTlG0mxmcmMVFhcKAPq4BgQga5vFTKBjIG6ZA08vjex7iddnq62ihn0jz//AtykRgXRy5R39jGw09v6Zzor/Ph9NrJZFNUTVaaugexNDdgsttptHoore0Qn5wmUUljbfETGOzEISpfbOSTRT784Q9JL05RF/DScXwIf32Il09f4DGacdvshPd2cLc1k3c7cdQ30nf8rHZtWP02ZtbmuHP3Hu2hdt44d0UJW7NEaFrBVSpj3k0SfTTKxtQsDb2dGluz8HKcvMOK/3g/A1cvUpHPopDTUNPZxWmez77EUefj5eQk4fVtersGaesZoixKbUOF7ckZNp+8osdTr5FU4UgEr81B0GLFKaBLJYcr6FTCzG11UDZbcDbUM3jxvHb/5nb3cBfKuIQUMhTJ2AwY3W4sFSvpvZQCjiFfALs4cUwG4nYDppYgbb3dbM4uszI2rQdvT3c7/RfOYXOKiKFEOZMivrbK01/c0u5Ym8nC9PwCFpcXi82pQqrWY/3ENta0wyhrqjK2s059fQPNra3kPHZsXW1UA0FsJhe5aJblqUVVazd0hIjEd2vrU6lMyGjDsb3H1qsJ8ukEzo4QvdcukrFZtL9MhCaFzV1yWzt6HdbGRqrBOkqSM699LjUGSYh2cYk4JXYwl2Ph2TO2JmZwFyuUEymNoa96HLSfHNJYbEkXEMdf8/Ag2Ixsv5wm/HCMTpOTRCHNrrWMva6OvhMnsTWGSIS3sLtr7393fYNyoUwmnSUnz2khT31rC91Dg0xMTXB8aEiB4Xwsxp0f/4SQ3UXAaNVnUUAek9POTjHDnhVO3Lym80I6vEPA6aWwl2BubKIW1RT0cfa9G5h9LgyZIomJRabu3KcuVE/3tQvMrS2T2Nnh1BtXePjFXZ7evkuDv46BoWOc++67tQ6vUon5h09IhrdpaGrAIv2XL6eJR/Y03lSe2ZnnL2gJBAkEAupiiplh8PpVmkbOKpEwu7SkwsqGujpODg7Q6POyLbHBn9/DmS3iKFTUZWe02nG3NGkP7OjyHCWTWSPQd8Pb7G1s4qoYaa2r1y6/9WSUvN/BcjFJ9/BJVZenw1E8BjPNAY9GNa8sLJKMxTh75jQjFy9QEAeFRAuWCpQNBtwC7mayxGIJzGYH7mAIo8uhXZnivBPyS9YF2bCre1FIZZ1ca6uGYqWGWoeOUfqL5c/SKZYnp1idnmXs8ROC/gC/9Vu/TePAgAKf+VyWfCJKen1FD9RCPvtbWxX0e3D3HlaPh5MXL5EoFrnz4CEjV68SbGwU3wpG6RDN5ihF9rQbs7i9y/zcDKGedjyNIY3PtVocOIMNGm1P0KtHE3HrqttWzNIVA06pshZlfkmyeQuUsxmSW2Gic4vkwruUilm6e7pwmxwsrK4TNxlovngG77EeyjYLhmyR/NIm6aUNrIUiNulmlPQJm12dnyWLgUBLo3ZMpXcjzI2NUUplcZut7G6HOXn+PL7uTgqppD4HjsZmcvEYm+vreuYRIMvv9REL76oz4NGDh2RyOdq6Oujo6Sa1vqMpFQ0uD5vhDY6/cR5fS0hd7nI/bEE/1pYGWvv7KBXLZK1GVqK7pLNZTvR2Y8ykWZ+aJGgwEyhaKJTB2NBArFLi1fNRBi1O9hbnKZWzquAXV+P4ziptQ/00tbfpWir7PRG2mBrr9D4bpMt4Yonow0kM6QKm412cHRmhobW1BvSJoKxYYC+8xdLkDJOPn2rs98jQCdanZ8iVSlQbghy7chFvfb3Ot3I/C3pINWq3mJDi4vIVJ5qcISUdQrNnynJ+q7kLDlxc4uQ4SOU5imcIeChRfCIIk2dWOpdEHChkgPySs5qQQvJabo+HsdFR3C4nPdLtGYvxamwUp8mCpVQhLsICSbyplrl08y0VsM4/ekxlL4UjLeHcJkwNDUo8i6Ao2BDSOeTDDz9iObzFqWtXOPf+TbZie9rVLOkP/lwZz84OhXBYQdX29jaNAtzYDatwaTsWpbujS8e79Ps5m+ppOnscf3c3JYP0XVX0LGLMFzVFRJJGJM4wXS2Qs0kEvVQFVLFmy9rtmI1GuH/nU5oaGujv7WXp+Ri5jW0CBpumvgggHc5n2LXC8XffJDjYR9Es5FMN9ToA6A5AzQOy7Cgg9m04jXzvQUTtgVtDXufJ40c4bWaGT51Q8le+prG7Vos63Gseyq/iUb/CKIRgFLKv5m6pEaG1mFSJhJ6ZnWN3N0p3Ty9nRkZUHClRpmbpBJMu2H0g+eCaFaSX3jCZN/1+EtGojpH79+7iclq5OHJG8TYB0TUeVSm9mttSsAT5+SKezmRy3Lp9h2CoiUtX31QA/SA16ijweRjnOfjaN3VYfiv2dUj4flS8Pzs7q/dVYoBl/ItjVzrNpMFMnd8iRBLco1oiHk9is9jxOv2UcxJfKc+KSUxfFKo5ihQoVUv88N/9FW+ev0JHYyu7G2FcHi8vxl9hk0joTJJ4dJc3zpwjYLPjc3rYnl1kbXGJRCxOUXq4DRVOvXmF1hODKpCUdcNcNuo6IzC/xNkrwShYxGs8DvIeD0wOh40MKjAQ7KhY1G5NmWulJqqtrU1JRHHjP3z4UEFem92u/asSwyhuavmVyWXJppKa6GBNpIkvrBKemVOxbzXoURGpp7kR8XAJjqQxwtWy9lNLapUxk8Mge3ynnZKpQlJi5MWhWRXC1og1XWZ3J8LUzAzxtS0K4QhtvoBiEFI342yqo+q2EepspyL4WalKZjemZzRfXZCkRGlKnVBnh0a1Sr/3yuwsyzNTeJ1OEnJW3YvTf/K0pri4A35aO9p0vpMxIPdH5o0Dd+fRMaX4niQMlApK7ItgzSxubyF+o3EWnjzTM+LpEyfxDQ2qq1LGjuBehrKBUjKjyU1j4+MEgg2cPDHMv/wX/ysuu4OTJ0+yFdnWvunv/cHv6hhQ8bXRqviICG4EX5I515jKsj46zt7KOkGvl2ypQCqfpqGzhb1SjkBXKy3dtV4+iXZWXlewBxFJybxntbE2N8cXn3zC8PEhTg4Pq3B4by/Gp//+R7T4Gujs7uWje59hbw3x23//+xQqJbzS0ZsvUJROXI9Tn2nRLEvKlJB3VaNFE8/u3b2vMaxNwSBdjSH+4l/+b3z/d/8eu+urejY98cYlsMtZ1UoynmB5YUHxTqfXzfTiAl39fbS0ttaA/lKFdDzB2uIKu5vbOJxOTpw6ia8uQCab1bEp5LKQYSKGEVJSyT0l6gzqFNR+QnkpcTEZTZqOISTbg3v32Fhd1Vql5lADF86Kk7uBtc1VIvE9xQ1MZktt3RVctCjO/hohKk5qubGy7sq6/lhqIWJx3C5Bsgy6b7Q4HQycHMLt9+p+MZdOqWNWakGeff6FCg7Pfud9cDlVNC73zGaxKGYnwkdZ32XulnskbkqXx6OR6Xn5uVZLzRAijrCKmKpifHb7NqdPD6urUiYGn8+jGJTMwTb5+0IY7kek1taJfTPMfkSqfP5C4A4MDNaiJOV8JO+vLNHQtfcq11Sb12sJfzq/7JOMXwU2f3MH47eRXofx9cPz1sGf6zXt73O+nN++lM4djrr8yix2+DWP/vev4kuOXuvRazr8/Yd5htc5GGvr6NcJxq/2A0pX66+/C8H4S9ej5Fgt/PbgPh193cP38uBr304wft0Qd/Azj77+66794L0cCISE7/imiFT5/gOCUQQ/4iKX6HJNZKi8nmB83ed5cF2HP4/DEalffWZfj6atva9fSTD+d9hM5VoHY3eXKiKEjJGI1JXlRZ085AGWCUEeOMmyloXldQTjwab8KEH11aA7GAy/vMLX/s435aN/3R56+IYc/MzDZN3rmPhfRTD+qkH6bcTe4Yfm70owHr7uo9fwugH5TQ/s4Q3S6xb5b5oYfl2C8eh1yvcdHKhk0jwoej66STv8fVrAfkgxerABlgVBxmrt/e6rKnQpqOqmrTYfy9ckg1vcgxWePH2Oy+PTyb2xqYXhs2d1gZLfsljWSltrykAhx2UDL86notFMulxlZWMDu8vFXjxBwBck6PUxNz6FR0qOMWgpsLiB/vpH/0FVkNLlJEXFA/29NDc26PNgtZjU3SuqVYvVpq8vm04pR5Y+CllE9JINZaq5NF7ZgKcKTD5+QTKZJtDSVIswGhvVnPX2YJBgUyMxifrcieJvqKPteL+qiwXYs1S0zpg8ZZKZNE++uI85kuL8qWEKdgPuUIDdaJTN6UWM8ZyqTX2BIK39/RoN8/mD+6zu7RJ3GjEEvLS66ulpbNcDQWdfL8lolPjmJh6rlYBky9usehgQBXmgzq9KdnFS7S6v4I7nKCXT5FwWUrJB8/q0SzG3vYfX5CBirrLtNdF1bpi+U6fIbEfZHpvGY3USPNZDLLnHzuamKh5L6QzNHV1Yc0XmPn/IRmyXyd0NyrkK506OEEslqWtp5OwblxXIFwBPHIrRcJjn9x/g83jYXFujva2dtroGZl6MKggqiqpAR6eqlFa2NjW/v3NogI34Hs09nQRCId38yniK78WYmZphZmoKm8nM9957X13alUSKUrGkUXDlSgmLdBrZzPoZvXg6RmdzJz29XVQycUxum0bnFa0mKuIuKkoXpxWrqOjyRQyiVq0tZZQdVn09OfyN3rnH+O37+O0uToycwex3M740R1tXJ16Xm4Dbi7e9lYyUn8sIEAeJKMkFqJKi9Ll5MksrukGKl/I0nD6pquGokLEWK7aqCYs4R0sVjVeTbhIBoU72D/L21TfZXdvAlEorET+9usLwb3yXQF8vRZORksWs8RsSLmOuGnhy7z7PHzzirTfeYGNtlVCoXsHI3bFJoqMTeOxO4omEbujkPrQdH6Tz0oiq6Es2KYzfjyCqVPVwJtckPuCScPKyOZOfVCpike456f1Kpth4McbK1LR2I5msFoyNdfRdu4qtIURGDpAms7oqStt7BIplrJkshUSKte1NxpcXFeioGz4tViN1Nzd5vbx9+YK6GSwWUfCVFJyKJlO8mpyhXBFVuxASBq5ePoMhm8GQKiq4bQ8E2IpFdCG3S/9RLkPRUMbpdeK2WHFkSxjTKcKjoyw+GcVtd7CViJAo5XCJu/DcBUxON+G9CLcePtTIqgabl86+PgZuXqOazJBf34YtiQB8hsdtpyibBbuFotNG3mGjd/g0TrcfCxaejo7SJKT3QC95cWPKBnYvydLYBNsbGzS3t9bcui4X7V19sBNjd3EBs7FCjiopg4HGUyexNzSwWygQjie0R2Fxbo73brytcTu7a+u0Nzfh8jsp5NKqItQDhNmkBE+qmAOrKBSll03GelkdHyaDuEEKGkUTW1tjd3lZD6NOcTLarDS0d5CrwN2Hj6hvbGRwoB+bzaQdran1LVbmxYFlpLgfSzN48rhG54jq1io9XyUoZUsY8mWQaHcKrD18QHQtQt3AAC0XRjS61OyyUy4XqJYLKrq4/8lnXL7+Fp6hXmzSq5XK1lSHGJh59Ji1qTmaPQHikZiC58NvX8cqJJkRCgYDNgPY82mi8/MqMgj1dtF9+hS5+B5jtz7DlyuraEQIjdC5UzQMDJCvGDGJihszixvLvHz2lPT2DnV+H5lolGCqREdLO+6mBiXWIzvbGHwudT0IceUI+HG3NrGTjGFx2mhpbMAoqmq7o+YAsthwBuq1l6xqc1JORJh68Yx8IYXRYsDptKu62uf0sfzoJTOPxjRKOpKO4Wz2s5jYwhOo5+Txc3hbW8hLH0emQn5pA2MmQ11fC4HBNowhrx46S+kym6thfvyD/xPD7iZ2qyh03dg8EsFTpN7rw1mBkNOj6QDxdIamwSFaT5+hKJGCphJ5k3T0VHh85x75SBKv16PgAg4T7b4Ax7wNJF/Nsjszr2M8JYe5+SXtSzV3NHL+N97B6HdqvKPJkGN+6gVrmwuYbRAW4KFQxONuwGHppGzysJ2MkI0niS6uk97cI+CRtIMMbnFbSkdapayRria3OPTQtcrb1krR5eDqB+9jCwbUeVdd32bn5TiFahFPXzsE/UTmNnDlDBQzWbaWVhRwcrTV0/neNQwBUfFWqaSKJLciVPMlnN1dOC12qnsJ4iurlHMpfD4Xr8aeE15fJ74ToZwt0dfSg8PkIBAIYvE6WdvdoGozEOrtwFrnx5YqkE/niJqqeE4fw9TTicHsQqyV2bi4ZiyYXHKozWuvjpynfGKZDEcoJxIapWLyOTHU+cgZjVgwU9pJsP5igq3JKWwYaD0zTOjUSYxWq+6vBHgumuW31FMZVJUuBEx8cYXkyqYSevlEApfPTbyQUSBkfWyG8l4CX0MdHVdHcPS0sDU5w9ajl4SEH7ZbsPe3Ym9uxNfRTkVi0gWMUfDKyOzzlwTdPupCzRoPLr2cRbtZidbZyWnOD55Q8UYhnmR1cgqn2UpmdV3BJQHzJfbc4HWSMMOxN6/gDHgVPFB1ezJNOhKnXBKAqkLoRD9ZSpiLVUqbUbZeTuGvDxIY7GZ9J8zL0RdcfO8mEy9GufvTj/GY7Vy5eoXhG1fJ5jIaafjkF7epxFPafdPc3sb84qIK3jqbm/GaLETX1mkLNSoAISRe2gRdZ4ZpOnWCueVFdpIJdlJJnZfODw+r4GRnYoqlLx5ij2fxlo0qQiuazfj6u2i8fpm9Qlpdry6Lg/jKOtszi/gwaSzj2tYGcWMZW1cz/sFujp0/SyKRIp8p4sFIqN7P2PNnPPjiLnu7u5w4cYKbH7yPw+dVYFY2Luq8FeBN2JqqAavBSqls0NQG2ZPkxMEnZ0cBc2QvLvtf7cipEY3aBSazdEUqFcyYTVUc0j8ejTD16AmrE1NszC+quOR7v/07NA4OSlyFxmSV4zEmb3/K7s4ONouZgaEhPC43z1680K7n8zfeYml3l+1UhuHLVzTe2GYxUi1mlMC3m4wUVjcxROPsbW7ia2nU/c7CM4mDTKhoouPqebwnBnQdyCSULAAAACAASURBVBsNOrbk/cia5tLuORkd4jo0KihuKpZ49vNP2BybxFYscqy9E2u+Sji8S1Yi3ga76X/nGqZ90tIiALvYRYRQNFW1b9EobiqJ35SeLzlHlavqZBN3pIwfWxmyqYRGwvlamhTkTEXT2rOdq5R4MTnOxk6YUKiJk8dPMPbqJYtrq2TKJY6PnGXk+jVcDhuTj57hyVcwp/Mkk3FGPriuHd/59U1Gnz5Rkvv0+2/XYvRyZXA7iKQTGB02rHYLmVScualJUmtbOCMF7HYXvv4eSi4bE8+f05c3UInuYjAWcRWKus8dy8UotbdgaW7GaHbisHloaGllam0Bs9fOSF8fxdklNj76HFuuzLzTwZvv36Tj1IlaLJrBQHYnwtiDR6wsLNDe2kJvb6/2065+fp9sNseiqUzPtUucEjJcOsOE6BOXnLh0xCWn6nfRF8k/pB/JrBolOZPJuVXOsIlEQsE/qV84EMoePi/LmdVkNjE+MaHiaiEixbklvw+cd/J35DWEcJFIzPX1de08PiZzWTLFpz/7GfaqEY/ZhqlcUUBzJ7LD0PEhBUplXWuwuUgLEdzfT8Rm5mcPPifntOCsr1OCcWcjTCBYz4333iOuZxE3Xr+fcjqvpF9kYkLTVPxGG17peatUiFeymBv8hKO79PT0Y5O+0xdjrIU36L94lg5xrFrNtVhem1WfWZOIEsXFI/sdY4WiAP6loqbP2EsGDPEkie1NoYZUSOVpaaSwts7E3Uf4qjUyXe57xe2gHArQ9cZ5/h/a3ivI0vO88/udnFOf0znnNDkPBgMMABIUSIqkqLCy1r60fOX1rlZ33ntv+WJdvvBW6caqsmu9kiiSEiMCiTQ5dU/qnHM+OUfX85w+RKMxAMnd2kZNzeD0Sd/3vd/7Pu/zTwWvkwoS7SB2c8bfKA5rPQHpmxwHsn5bM1P6BzUFaU0dIOf/Zz/9Cd2d7Zw7e5psJqs1ZzwRx+/3qq2oWtlWxB5XHJiqLkyqkDBIg7hGxhfbXIteU4k/uX37nqpient6ae/s0nxEDacoiZOFpQpEHtqQ/ka9eCghUPKd1apqbHn+7OwMq0vzXLt6Gb/Pq7FD1Ugs6VVUs0GtdiF9ZRRoEzLHf/7Pf8cf/emfEWwUkl/1e8lPbbwetTo9eh5rzezjKt1aA/NLncMOu3G119XI5DLenz59qv0WcYeS+0GsXzs6OjQTTatoueEEXIxEGB9/gtvjp7tnkHSuqibyBfwYzRVysl4ZirisVj567z3mZhc0X1JAov1oTNV/ly9d4tHtW7xy6hSFnV3y23t0BoJqxRuob8IaCiqJqWQ1ae673BM2txuDkAXUelt6JrImVZuhX9llPHK9jjZiZQ1OplPcu3dfs50PDg5oa2tVQMfpcvP+u+/S3NxEa1sbjx894uLFi2p9LoCKQeoj2ednczjyJaY+vq1kKYfHxXx4h+ErFxm+cE731wJSiw2+TJ7evIHSXpTU6iblbB6bz8NmdI/6wW5skt0tqmvZY+UFCTKwubmt8/P26iqXhk8QdLmVnDkx+Vzdc17/7jcRJWElmWH2/jgbs0ucPHGShc118jYrF966gcltx2w3QbHA0vQks8+e43d5yaaLIk5l+Mw5JYwICPobl7FDy70a4H28Ga89PvlPbF7NRiXAlqSXLOT8fJGduQU2JUdWbHfTKc3oFfBP7awtVqKpFIFQSIlvgVCD5vP9n//h/+Cdd96hvauTbC7N3MI8Z86d0ciTDDJnCQnWoM5kWpvKuc0ViC6uqqNOc6COnv4+nj96qE4HnaNDGAJu8tm0WvCnKyVSpRKNHe2a963EWRmTq+tMPRqjzuFiYGiYlNfGxu4OsbVtOhra1KHm5t3bjFy9SHNfNzaXXRXKQtIV4E7mUIn3qZRlfTJSMpv1+8bTaT58/9c677b6AnTV1/P//s3f8O23v0YpnyFbzHP1m+9g8XgwG4xsra0rqC0gYWNbM88mJzh/+SIDQgg2GskkUhpVsra8yv079+jo7OT6jRtq0SrXQmozXfsE/BOHt3yBRCympBinw4E/4FfIpaO7G0xWBb9FzSgK7o31de7cuqU1YjaV4tSJE1y9conp6Qlm52bo7O5StbZEEjQ1N1eVvkIWVevqoq6/GsNmQAmH4/cfKsAphHvJXb587RWc4nSgFo+6YkA6w9bMHFtz8/j8AcrSf3XZiUUjtLW2qJo2l0jistrIpzPsbO0wPzeve5Wzly7h8PlkotQ9gICqMn9KvSXq/o8/+vCQMynAILjcLppbmmhuaVaHs1I+VyUiVfOxDmeQaiqg1CcCwG9ubtEgzlfptEZzSR0hRYeuA2KNrLFhFT1uJWjL+6io5ojqS4HAl694R3GAo/36GnhY66N/GcAo7/rZPF9d5+RwXnavHl0PjpNXvgoDOQqi/a6g328DGKvHLatsdW39DEuo9lBfho98Vc3wUjLOofru6Ll/GaB7/LW/C8D4Mhymds2OnqOjzzuOx8g8prjHSyxS5XVS70ivQYhv8reAjL8NYPxMHVo9hy8DV49bpFafVx00RzGdKsBYrUVqP4Z//+/+svJ4/BlWq4O//rf/GqfVQDRyoIunFt8SJpxNsbW5QVNTYzU7QBgYZjMbG+sK3DSGxH/+M3T86Ak7foG+bGD+vgPkZYPny4DBr3q8doJfBpp94QIfyoiPXpSjUld5/tHiWN6z9v+1373sex+9IWuvOXqhv+pmPn7ejt/cRyeaGtj6uwKkX3WOa787erO/7Du/DASVx2psvi9+/6oNbk3BWMOaBUyTrAhldmmArkmBPGH0PR4bY3B4hK2dXZ3g3/7GO6pskTcRpWK18C5rQSP2XDLhKxtC2E0CgohPvtHE+tY2m9vbeFweCpmcggYSuB6NS8abmaXVFXLpDF0tLVy8cF6VaKKGcTmkeMjqQqlWO5Iro8RZowKNxooRa0XsosqqQspnUmr1KOzOQq7E1Pw8B9kUZZuJePSAgfY22sVyZWOH8Xd/rZtRyZbxdjbTd+4UyUKOBn+QaDKuLOdCpczYvQcYD1K89so1jAEnFa+DZDLO2Ie3Sa7uEDCLTUBR8xGEefb//MPf42xtIOIy0Xn2JL2hNuqdPu4+uEsun9NCX8K3tVFSKPLiwUOsslDKJOZ0kMqkqRcrp9FhzAXYfT5JXVsjRbcDU7nI2uMJDOGUspYKHgfF5gD+4R56T4ySmVrh+a9vE/R46bp+CUuDTy1nFZgtFNXmL7qygS1V5PbNm6ylowTdAfw2sXQwYnbYuPjGa2yH91heWqK5vYX+wQHdhAkrMbazi8fpZn56kvWVJbxut+ZTiL3NQSSqYMheJKqZjNlSkZ6BAc5eu6bXTjzsS3YrOwdhMsmk2qDFpXhpb+PUyCgFsWuSTEdhOYoy1WxmfX6Bm+9/zHB3vwaOGzIxZucn8dYHaOrrUbafMNSKYmWVSGNO57RIkqKnU/ICnLIBkoaHlemb95j49W1yBzGGhocZfP0q6WyK8adPGezpo7Orm2LArZv0jLFCXjKsjCacuQK2ZIby9j6rd+7SEKojJurJhiAtl88Ty2ZweP3KXMwfxPD5Qzz/+bt88sv36OvsVEV6sKmB/fAebe2tdPX1Ek+m8Y2MYvL5dPwVjML+NGhBLGDA0sICD+/do6WxkeHBQR4/esj3v/OHZBZWKW/sSsQUOSmkXA5MbhcWvwdXS4OCjUWxFtYsG1EV69KpjVIBreWPgL3KMCtXsIndZr7A/vQsj97/AJ/RjENAdruNzjdfw9HeQtnlomCxqBObMZXFGE0y84v3MB1EMeWyCgRHSjlWU3EKbd2sGZy4/XV8951vUOe2UynlsCroWVB1zk44zOrGDnanm2ymoHkTl08MkpNGr8GIy2zHVK4SFYSpJpkesmmScSxFteSo5qIRotsbTN+5TX5thyavn0Qygdku8Ch0tXawEQkzdPk8j5bnCfX3qUWM2M1hNqm1qSFfoHwQZnNsnFJSGlpmDXjfScRYDx9w+e1vUC+ZqpUKt+/fo394GG/Qr9mokjdhCCdYuH2fsABYrY2sHuwSbGli9NqrJJdWeXr3tiq0ErkM8XKZb/7FX1BxudmMRInn8nR2dnPvk5sKvDR5A0S2dojt7dLZ3MD+wS4dw/209Pcok1YUK5K/pZZOanlnIh2LEwyE1PJF7J8FkLRI/kY0TkWsrg2iOitSsdopu918+PA+aUOJy9dfweN16b2y92KW+5/eUpvNSDKOzefka996RxXUIhWU8HZj2cDGxBxzTybxCVtR+NB7e9S5g2zkczSdP03zcL/WRUI0KZbyuumfn5hlbHKSK3/8hzT5vGSXllX9KhmAUgNF9/aUKSm23MKEbu7uUeWoNLsTMoeLze/yOqt3HrC8vkmwu4PByxegVGD2k9uYw3ElacWMZeovnabppOSgONUmtZLJkyrLRq9EISWqQcjG4zz92a9YeTHNyMkTZKJxtfcduHRBWauJgzDjd+9wkE6qVXddbzfxuVkWXzzH63CSjMXA7uTk6zcwiMJIshSzOd0k7ow9ZmtjlbbeTupPDmsTI7GxR3J5h9K+NNZdJLNRNnJR/C0tRFJ50gYDHe1dxOfWWHn8TNVp5pADb08TlqBXbVBT+wny6SLxgzC2SpZgfZCKzcozsYWUBpkJ3MUKrw+fVAu32H6YnNVKx/nzNJ4/TVyUAk6HKpezwqKOxnX9lHV3Pxphf24Bw9oeLUYbjT4f/a9dIrG/y8z4M0pWC60nhmh75QIVc4FcMYHVkGVncZLs7iZ2c1mzTkQL4q1rIZ8Osh0pMrezpg2m3ZUtDOkyLqubnb19XWsDBjMtLjtN9V5MHhO+khlDNE/S7aDYEmL0jVfxdbRCOs36h3eIPZvRetjYUkfd6ABLT2dx5AzYbRZ2NjcVCLd0NXD6229h9DrJxpLYESt3O6VCiZwoI4029scnWb7/AGs+g9lpVgBxYXWJRmFr949wsLanQI7X56dkMbCXiZK1lAl1tXD64nk2HzwjsrhJzFDGNNBJzzfexOQLSnuFfDaPxSoMyAKkEzjlnGPAUqjm3Fb3FoI4OkjmcqpgtZdNZNf2mJH5Y3UVq9lA64lhusTye25JcyFbervx9XeQcRrJisork6fe4MAgwERBW/qUjSUFCcTqS6w9N+48pbx1oE4AfV9/FTrrWXsxxeK9cbpddbiaQwTODWFrDmnmkqzbUvilkxkyqQyL84ucF3KGKJTEpkyUqxYz4XSCpfkFzo6cUAWFUcAtYUvLRiiV0vVarfyl/hM7PTlPfnc1y1F8/IShLYx6g7zaQD6fpeyxa8aysVjGka9gyVVV9vKYqH6fPXuG1e3UnMB/+tv/pISEt7/2NYpOq2b77K9tKlAg4GYgFOTUxbN4gl6sJhNBt5fw6jpzYlcv9YQ2b6RGNNHc3YmrqYFsuUQkl8EeqlP7K3neUG8PGy8mmf3kDqZIgjqjnYIw4y1m6k8O0vm11zAEPaTFvk1qzFRa1ZtCKJl/+ITw9g7byRjB0T4dkyWnHZvRikMMP9JiaVciU8jx4PZdxh495q033mT0zElllEsWjrC/pUkrzSCxppKmmxCPDGJvJcBKsaBOH6L0kPlexlVRCFACDmbzh9Z0wlIXQloFuzRvChmcojCnzO70DDMPx5gee6rZm9ffeIul3T0Gzp2lraOdzPoaM/fvEt7bw2I04fO4lb3rE2Wt0URcak67DX9bByMXLpDIF3DaLRhKWcjn2JidY3diGp/NRntfN67GIPvLKzz62Yc0OuU8G+n62ivUnR3BZBG3ClGsG5R4JIoAS6aI3WYlX8yBy0K6kMEOPP/oFqsPn6q98bm+QZrcdTx/+pyC1UzjmVG6X7+i40JqWLGEldpYgxUccj5LkMtW1Ry5XDV/MJNn4c4DEhvbOIsVDLkCJmHU6z2F2sqXY3mcNrdmR29Hw1q/BusbFPidWVogbzISaG/hre/9IaGuDh3T2VIepE5JZtUy2Brys/H4CfnNXVXWJbJpfJ2tZJIpHAYrjlCAuc016kIhkrkMnvo66uqDTN4fI/l8hTp/EFNTkL7LZ9heXSGwccD+0jxlYwGr7IvsZubsFQa//Q7lQD0bqwfENyKUc2UcXidNvS2kY7skhey0to27YiJb10RLXxehrlacdQHNuBTg2VSsaE5dLJmgta2FlvomdqfmiEXjpFtCtF08TffwkOZwSsqS2WHXW1tzpqw2MqmsWsuJJEMU2TnJLzUJedXGRx99pJaGApRITnnNUvPofln/bUDJafKjSj/Zkxzu+WqZbLV9rfxe1E7r62s4rRZV+AloTL6A2+HCUChqfSDAvUzB0w8esvRiEg9mnBUTwYYGZvZ2WIrvE+zvZGZ9TYEm8mW11Rs5fZqUsUI4XY3jaAzWM9DRyfs/+2euDI1Q3I5QzkriaYWS187IlQt4A35cNifleEr30uloGFdzAzar7FFLmn8m62pWstoMMlatupfNFnJgMVDK5dhfXCa1uo2nVGZ9cZ72gW4aBrqryl9K7LyYYmbsGcacgGTgCtUxeuMaNAfV0ttqdGIqm6s9qSNgjvxbrSelmW+1fg48k3Mp93kNtKtZotbckGrqRLku8m9puK0sL+keMhgMKPDV0dmBXeYkA+zt7Wr0hCg8/T6fWgvXFFjSLyjLmlUoqWuSPL64tMSDh4/o6Oiif2CQ+lCDzoMC3mofSFRIR/jyciy1/sdRW7ra4/K7QiHPrZufkE7GtUHe29ON02HXBrwqfIym6pxaKKoadnF5hXffe5//+X/5N+S1D/KZo1etIVxTx9T6VDVFrRyDkFjlHNb6TLXXxGIxBT0lu0leL88VAFZeK81wAWJreYvyO7GXFTtUybptaGoil8no+y4tLdHf36+uLgLYGgp57EYzOwuLPLh9j8a2TuraO5jZ2KRjaED31blkHLfVjEMU8ums1hr/+3/8j3z9T76Pv6OdX926zZWrV3j3x//EidZ2Xh0c5mByGkssjrsogI0FX1Mr3nMnMDb4yJvK3H/0iEQ4ztVr1/DUh8jaLZq9KtdL+i6ynkvMhvQxlDRgqqpOhSAux1wbS7XH5dikSBJyQbaQ54MPPlA7UDl+mSvkbyHAb29tIapO+ZEG7+DgoDr0mETlLXWKSNYKObUuja5tsfz8hYJhdrEE7evB4fFiEAKi0UyikMLhsus8LYrEyU/vUEhmCNWHmFtfYfTyBXovXVQARizCBSkQS3lxzpqbn+PDj3/F+dGTXL94mejSCksvXlT3zCcGlaiejcTZnJkntrlHKBgiI+M44KX95IgCkQaLAYuhwvrCPIuTU3Q2tbG3G6ZcNnHqwiUs9QGKspcXMt5hc1vG0FFgonY/ye/lcQH6xB1JsjnFPlfWVM27E+JXKo25WGJh7ClTj8fobmmp5k0KgdXvYXxmhovnL6pzjNPrpa2vh7/52/+br337HVraWnReWngxhb2C2uLXdXQQFzKZODk4HJoLLnWXgOHpSEQJTA6jkeZgA8ntPcIbmzpXh1oaWN1cw9vQQCyf1T36t/74j5RIID1IsV4QUOpgeY2xO3cJSgSN38nc9iY3Xn2dhmADB5EYU0+e8cpbb2IWFa21So6lUMQj86lkgiZSWgMJMVciY6x+H9F0ip/+00+wlqHe4eJUbx/3P/6YxvoAvf29SpTfTKdo7Ohkb2eX3c0t6kMhHC6nKhj34xFCjQ24PO4qkCn9NCHLlcvs7O/rvra+oUGJNBI5I+NaYiGEoCZ7dgHQNhaXefb0mSq8I+kEFoedy6+8gsdfp2upQxy9cnlVdD598kTn1/q6oM4BF85LJIuF5ZVFnU9F1Xfi1AlGRkd1DVEBikmA1ZL2fYRclpE8xlyeZ4/HtA8k40nyIQdPjGKW3hgV7HabziXZ/QPuv/9rjKkMwWCIx9vrmIJ+8oU8Q0MDnD5xAqfFqnn34/cesr2xrXOkRAZdvn4Nk8ejrifiyiOOdbLmWsQ9AoMqQcMH+wTq6nR+S6SSRGNRrDarRuScPnVSRR3S/6mpumQe/WyuMHPr5i0lWWjubgXqxTEkn1OXO5kLent79LhFVSzrgKxzNbJDbR2zqLLx80DNy8GyGgpZszetAj5HgaujYFjt8c+EP1U7SxFV1uqVowDl0fXr80BSdX39qp/jOMRRMOplrzvqYiC/Py4+qr7m8xmMVeyh9vjn3/WryDIvwySq3UZZT6tipKM/R7Gbo6/9bTjKyz/ni0d/HCP7MvtZ3U2LrfURILCGudQwFRl3Mv7kRyLNJNpI+l1VPOUzEPHLrt3x964ew+fPe/W1nwGMnx2nkEk//86G/+1/rQKM4o/813/1r7UhIzdZS0uzovmi1pGcgtXVZVUwKutENpBWC+trazjsdrWxqQHwRw+iNkC/UKB/SYbi8YP7spNw9Kb5XV7zMoCx9ljtYh69qLVjOPq6o4OlxhA7ygQ7+n61x49arPwuAGPteI8DmF91I8v7voxpcPyYjxe6Xzk7fMUvX3YzfNVN92UA49FNwdHjFsuw6mfUbgoVKuoYrxa+EvwtE7SwoKqsuUePx7h2/braIP7857/kT//sX+DyeoknkrjdnqolrjA1ZOyWCjrZi+meoSy2FjYykglktqjt4fL6ur5mb2ePpsYm/S7C+DbZLQRF/r+0rBZOr1+/xrkzZ5TpJHJ8UflKQ0tvxdqNrBsMYT2Lx1JFmTmIpWkxq3J+2SznckWWtrbYyyZJl3IYKgVGuzvodLoxLK4z+d6H5GNJLULyNjNmYd6n07hdHuKlPCPXLmuDP5VMUmd0YTLZKEYOyJbz2FsaVCkQXdvBbbTp+ZCC/fH9Bxik6PG68I724O5sxm2wqR3aQTRMMiFWJhbaQvV4LHaK+2E2pmZYnZrWgqyrrY1kKoGrtYHQQBflZIZf/uCHdDa1cPKqgFkp5j55gDGaUWWmMPHt3e0Y/HaSqSSTP/kQgzS0rXZcfW20XjiB1edW1k8hm+PJ/Yck1ncIlW1s7e1pplxHcxuT48/Y29+nvbdbi+v13W1u3b3NxVeu0NPfq0WUWC2ZK9JYcHGwtEA2FaepoVGbqGJ3IccgV2l9XYrJuKqv+4aG8bW1VT0P7FYKwpSvD5E52KeQy+p3npiaUAvIr3/ja2TTacq5PB6nl8z2HuO377I5t0RLXYiLl85jdlp4/59/qP78QydOEMlkaD11mmQsztM7d9WmqxSOKbjmGxog0NlOS1c70b0D1iZm2Xw2w8HGNk0tzVz62g2ixSw//+BdWhuaePXadXzdbZT9bgpm2fTnNbfRJUzjRJr9uw9YGX+qig8BIH3dXYy8eYOi3a42UffuP4BcHr/Bwoc/+DHnu/ppa2wi0BgkONxDMpfA7vdqBgTSlGxq0yJIAACxek2X8hSrq7Ays8V+Szbsly5e5O7dO5wYHeZUV4+qNJFcUrUZMVcZpFYzeUQ5rEu5AjbS1K0xSb1FsdmsKFNaVIxS/kguk01yttJZYqurLD97jqMs2S4VTDYrjWdOY25rISUMdylErTac+SLmdIH5f/wRxfVN7MUCmA3krEaSNjPbzjp+PrVBa28/f/7H3ycW2cNsAV/ITyybVLCtqaOd/YMIHo+PUF09dW4PmT3JL6hoJoQhk2f23rjmHA2fOgEeO+urq2oHuTU5o+plV4Mfi6FERCxM4hkujJ5idXmZvfAe3b09mr9wEI/Tdf40d6Zf0HfmFN2tHWRTORq6uqm47JQzcVUL7d1/xMS9+3T19tB19QrZrS0++tVHdAwMMnLjOlmvnQdjY8pcFMKDU2ykV7fIr2wRqJiVQSyWuJJnKgW5o6WZ3N6BWg+6TSZiqSQmYcG3SE6mm6nFJVw+P50dXUw8fcbj23f5+qs3lHErTXFReWXzGfrPn6bt4hmKYtOcS2OXcSIsxYoRi5xUaWhkMwo0iU2iNB3MmQyx5RWWHo1hTOXIp/OqtEtYTcyE9yi47XzrT76H1+/FKQBzpkh8c0ttqKLxGC4BqkMBynaLjkUBdAXs3ZxbVnvDkGSgbm9gLuRobe5iRhTog30MnjyhrGlROFbRhjKVVI7p6RkmItt8552vE56e5sXtu/hcbi5+65tUBCU/tPM1m20YxLNT7gurhbg0T4tl1n59k9j8KhaLnZzZSPtAD22jw2QXF9kaf6Ys0eZTw1hODlFxiIJNrHoM5FNZcFowW6W5AQUBLSgy9ek9Ht68zeDwMF3BRpq9QdLJNHVNDUS21tVWy10X4JVr1zC73RzMz7H45Ila8Gh+SzCo+YmWzk5VCVvSOVWBTnzwIWSyGBxm2q+coX64X9moU3fG2H02S4PDRSSyT0N/G6M3XqPgdLKxf8DkxDSrYxPKonaKtb3HTMtgF06Pk8ReBHPWQGOwSe0Ke0b6FMzHbmd1bQ2Xy4HHbmXs40/Irm0QNJo1PzMmhJL6EG3nxDpwBIPdpU2NXDKmc6tDxpGopitlIotr3P3BT4jPLxPwurn2vbepGxkkubLK1tKKWvoFejrwtDdQdIiVTpjtOcnfXcVvNnGwv8vy7ib7qRzZhJNoosh2OobT5sBZNtPkCuE0OdgPxxRIt+eLmNIJ7A4DFXuFFpufDncz26YKhv42ht65gaUxhLkEWz//NQePX+C0WnF3NBM6OUJ6N4ZDsmmtJtamJ4gVsjSeG6L5wklWp2d5ce8x9rKR5r5eBi5eAKuNjWcz7DydZnN8jIPFOVKJKMHGIP7mkOb6BXxBKkYrJruTYGsL4cgBE9MTGF1m2oZ76RoeZOHdT0gvbqGakdZGTn7/25S8PtIl1F5NVHNOMzhLRWJLS+q8IE6nlUwWt8+t9uZiV1hxOMlk8lhKZiyJHLN37jH34hlev5O+EyNqEzd58wGOipm2/j4dS5kGDxW3i0qhgq9kg6S0943a/DY5LZhySWR2F1VhdmqZ1MwKzR0dGE8OIMhSYnmF+OoWzX1DGOq9oyVD7gAAIABJREFU5II2MhWJYrDiMNmYH3vOzHNRDSU5f/UK/adPkTMZtTEjS4zUhbK+zs8vMHry5CGRQGox0QOUlfAha2JVmyy9W8mVEaCmupYJCCvHJU4CDsmdlKzoYo6i00LOKYzrEqZsEXvRqMr5rFXAQBh/NE44HuHrr7zK2thz3v+HH1HM5Bi5dE6beD2dXVjKBiWmNfd2U7YaMJrKSlASZVBpL0zp0DFAMm/kewrJSuq5Z1MvSBULaqspuctJaXJWSrz52nVskqm2ui6Ud5xCQMsXVGnnaG8mONxPzmMjLtmhFrsypZ1irxNJsvr4OdtzS8RyGUJDPQy+fV1zTAVUdSbLWOQjAh7N45MpUtb3SDjK9//7f6nreUYsQWVJt1mUka/WY6KisZrU9rxqMVKqbj8PlUhiNSiNR1FYFxUkM2jTVRp/eWmwydZeHBZKeVwmg1ofTz58zNbiMvlMnouvXGMnlmD4/Dl6xXYrm+bppx+ztbambiMC7kejMVUirG7tkCyVND/51NWrmNweCtLgrRRxO6zszi9w/90PsKUzClT1nRml5cywWn/NvP8Jq5OLDI6OUn/xBIa2RsGBFDgtW4WkKDleBlVlSSNOmoZZQ4lsKUdIckLnllkbewHJFCdPnMDh8Og1EscGZ3sL5pAfg+TmSl0kzTW5JmYLyWya+N4uzU5XNYdafqTpt7XF9MNHHKxv4TSaVZUrykax7JI/QsZosPlZX1zD1xCiZDWzEwkTE2Kc7OEl68tspLW/h/NvvYHD51Z7erHJy1PAKlakSUkpg+lP7yjAGHC4iSbimMShIJ1Vi2dbwMe9J+P0d/axFTlQS83TFy+wvbjG6seP1aa15cQAfVfPsLa2hPcgyfbsLBVDEUelhJgfLntMnPjWN6jr7MVesLH7Ypkf/+1/VkeG069d4sLrV8imojx4/wO17Pvmn/2FEqm21pbp6u0msrXNx+++R3Ownt7uHvYj+2wKeaNQpLO5lcbmVgxtTdhbGrF63BTl3pb1wwDJjAAlFmxC6MgVVUEjHgvSUJV9YQGxqbVx69Ytksmksr/lz8DAgDYKv9BIkr3o4dg++rsagVdeo9lpUjcfygM0P3R1Wfd9p/qG5BZhd3KaxcUFrGLbbjKws7nBwvMJEtt7uI1m3XsJIJTK5/C2NTN65ULVNcVoYm1pTQmxDWJH2eBXcoHkxtrE4jgYJBY/oN7jYmdykYpkE0ukQMClde1ITx/lrChW7EJ71/ocyWCTOll+pFY2ia2lNF8tGMWeMF8gKxlYLhuFRIIXt+4Snl6k0xegIKQ5t42dYkpVVaeuXiQZj6siRbO4DWacPp9+f9lzynxjqtgwFg8t4g4bAEd7FgJuCaBVc0SS6yL7DbHflGwhaYzLOZVzLX9qwG6t31Czn8tmMqqEejL2SNV20nS7evUq29vb/OhHP+Ts2TP6b2kqyu+ERN/e0X74GXm8Hp++9+3bt1ldXWNk9ATd3d14vX4dU1WwTnhucl9W7dVqTb+X9b2+2FqpkIjHmBIr7NlpncuErNkrVsTCZxBwz+4gkUypanJpZZXHj8f44z/9M1U21py+jn6WWvP6/RhKJe2P1DJB5XzJXC3nVtSe8jw5p5IbKMfR0tKidp81YFGeL8Rcmetq4Jt8f7k3BJCcmZlRdbs8R76nvMfs7GwVVJNrQlmdK+Ir6yyMPaPOG6Cxu5vtfI7NXAZzwEdPby/WQh5XoUhyeYXd8eeUkkkWUjFWizkidosqE+vrG3jyyS3+9LU3MW/vkV5Y1GzuYjSC2+UlWjLgOTtI73e/TrKQ5sXjJ+rcNHr6HN7mBhKWCvGKqIYseAoGjZjJSjaVxazgaXW5kvy5rIKF0ouQY5LxJOdPgdaywPTVVue9e/fUHrmrq+s347HWFJdzI/9Wq1SbjVQ0hrVowCRMO6uoGGWdM1HO5Ji6c5eJqUlGL15g9NIl3QtZjXbSB1H2NlbpaG+hZLGy+vQp+UyGztY2JUqsLizR3tFJoWLQGsjeXE/eacXm9uo4WdlY4+9/8PecGBpkqK2dp5/eYriji0o2x/rGenX/GY2SSqY0k3dxYYFLr16nY2iQvNWIyelQIizFXFV1mEhisDupiDW92HU3NGs0j9h5ixJMx4nRqMCMHHcNwD7ay9SpRbIdCyVMVqsSztLlAmXZU0svQGw6pTqLxtmansOWK+CWvG8Zr+2t7GXTtPX0M/t4nBcy9i6eY3pT6n8vV69fw240qVvE8uNn9AabuPD1r2FqbtR+tc1dzSOTCAXZqwpoJr0dca5wiLvOfpTZR0+Yn5xWoCqRTuq8aHE6OUjEGTx5kqa2ViW0Cfhv8/lJbG4pwbou4CduMjK7s82Nt97Usbq3tc/M+FNee+NNzfBLi8uBy4LVYCK/H2Vj/AXNbp/Ok2LjKy4Bz5YXae/pYWVllZW5BSWldUrvqphnc2Odi5fPYXE5+eXd+zR3dVMulJTw/8aNG7T3iWtRGqNdLElN6hwlDlySodjb06OAbEbmg2RSY85sFpuSyqXGqwjBV+dpI9ur6yzOzmm9mspK/65BCd8tbe30DA//pu9aLIkjm4mPP/yIf/i7v+f0qVMk4wl6urvwe1ysLC0yMDiA3Wmno7OdxqYm7aOpa5HMPWL1K+uLEBGKYuFoJJ9Ka20ucUVlkwmP36fEGwGjhZxsFBDbYGJrcoq1yVmd+qydbfi7O1S84fa4CHildyUuF0me3LlPZC+M1+ejb2SEQGuzEvbE5aIivQkBMwUQFyK7gPPZjNZfmulttWru7cHBPmsb64w/fUI6m+TV66/idDiV+NHQ0KjPlflf5oyJ5xP8+Ec/4o033mB4eJhyqcL6ygp7Cjia2d/f47XXruPxuJW0IedBetE1xZyKbsTXQxw/pCr7XC7jb+vYf2ZZeRTc+20AowKm6uLwGfhUu3df1rs/ukZ/FfZy9Dt8FfZRO6rPQM/P7Flr3+mz7/F5oKt6bLrafuHkfBX492XAXy2D8Tg4WcOx5EN+H4Dx+PO/7AoeB/6+GmCsnoPjOFtt/ZKxI+u5rF3iqiGOCOaqJcIX6pKjx3W0bvni93wZwFh97PMunYLJfPZZemVqAKMsSn/1b/4VxkqeTCpBV2fnIepZoVjMs7QwT1Njg05KMmHLplUk0m63C59bZMCfMdGOn7CXffkvAwm/7LVHD/qoau44GPiyi/hVAGMNLDx+Q9SKxOPI/VGE/8sAxuPA5Ms+//jx1D7v6KD8KhT+eCH7ssFSe87Rc31Ucfnbpqzjvz9+09Y+8/gN+9v+vzYoa1YKtQmoWqDXbiA9E58xCgxV1aP4n4tqqGqjaiQSjvHg0UNeefUVvL4AH370CZvbO/z5n/93WoCLrYFmIkiwsoT1losUxSbVYMJcMGA2WpESqmg2sxuNsri6JoFimnsgQKPZalEmuliUNra1ENvd5fmd+1jMRv7oO98hn0urdF7uK2EMyQKheXKH0ssqL9WIyDPysljaxcM/h8fuwJyTHBchEVeqwE1FCioDtmyG9OoKxp1dwnPzJMJRtXA12mz4fH4yqXRV+eC2UX/+BO6+dm3E+spWlt6/zcHEPHmrgY5zJ2kbGsTgcFJMppkcH2N6YZ7Z2Xk6e3poG+ij99ULGANu/GY7uVgah9eliki5Ri67PJbAYTAqu+v+B7+mNRTi3PVXFRySQk1sC8lk1BPdh5lQWyMls4H9Fwt017dglxwEKkT2djE1BjSLb+JH7xFf2cRssRIY6KT1/AmsrQ3k0ykFCp7fe8jikwlCZhexdApz0MO1t7+O85BlaK0LKLtUNgjxYoGyxYg7IOHgBSwVozIm0xL4LjYXAoRaHdocNNqdLDx6xMzCAma7XW1QGwINtLd30D00pCx1f1cnNrdHFbDCtlOrXbEw2lzn7tgDugZ66evvrYbYGyzE5pe5+8FHpGMxZeJ1dbQwcv4Me8+fEZc8nnyRSDrDyKWLZCwmZhYXMFZKWHIFtcXb20/SOjBA79Agz5+Mk04kySXTrG6sY/I4ufLOWySMJXYSEVo72ulo79DCJF8oaQNA7jWH2YI9myOxtMqLX3+I32hS21QJgBfLk5aREVrOnNGsqk9ufsrY2GMKsSTekoFL/cNqGdx/YojGi6eomEoUinmmbj8gvL6D1eohXSzTf+YE7SOD2njQ7E6jidh+RH345d9iEVMyVtjY3uJb336HQl7gvmoRKqxRUXsI2FRl+hpUcSaNRnVcO2T9im5EgMW87DUEhNSYL7GSBIvkkIqyJp3EJO8lBZiAkKJea2wkJjlI2awyFa2pDI5cickf/COl9U0FGUo6VnLg95IItfHDp4uYXD6GBvuVYbZ3sIvN7VALUZvLyR/+4bd5cPc+B1u7NIca1N5U7G1EMeRoChK0ONmbmGP27mNOnT9NuJSBQp6zHb1MfHiTzp4urn3vm1X1xtYu2xNT1AXrsIR85CXDr5Tn6b1Hyhxt6Ozilz/7Of1dfdRVbKwvrTB8+TzW5gCWOo/axIp9jORzClux48xp4msbTIw/pb61jZ7XrpAPeXg2+UJVbwLQ+M1W1h89Zev+E9pdAaIyPgWseO0K5sYgFbtFT6FYEpciMUxOJ8WsKKecFBwOFlZWaGhto6Gpmbu37/Dk0SP+hz//C1X1inWr32gmur1DliJ1bS0k8mlSpTy9I0O/UTEKo3FzeU0BR7GTMjqd2qTyWi0cTE+z+nCcYMWCKY9axSbMJmJOK+FKQS26rn/zHYhHKRZz1WwGsTbLCIveSimTomK3YvI41EJHWK5iD5oMR3GJYjiyQ3x3G48vRMpmxdbchJjbCLCzNzPL5tISfrnPUwXqG5u5tzRDqM6Fs5Amvr6lVnjDly6Sc1rIWsDf2a5jNrK8gdPqxGi2YDAZsTY1MnXzNtGNbYJOn+b4uet8nLtxnXw0wvynn6otbO/1qxgaQpgk06Mg6pSiKgvEdq6STGKyiKIqR8FdZZmnC1nW9nfYnl7CsJdgd3GNBq+XUjqOyWLCHwzpJqW/s4tFsS+yWjQ3UlTBObsNa3ubAtGGgF/tZtILq9z/wT8rEUFUCL1vXtG1Q9Q+q9OLxObXCRnMZCNhmjpbaDo1TMnvIqWOFWVyOzG2p+Z0rm9oE3uiEOVEiok7D8nuxXE6vJhtdupbGpX4UZS52mqlr68Xt9fNg3d/xvbSPLlETDeAbq9XGbFWfx29r76Bub4Rr1c2Xnly+3vVxo9kb4QCpDZ3uPOPPyO7vA6ZFI5GLyOnR5TstjG/QjSVwxgIcO4bb2LrbFSSxMbyAktj4xiywh4tEs5niEvGsivA6tIKkVQURxHa7AG6XPW0hVp4+nySgNNDvdOFUzI/8jGmNxco5UU146Ps87HvNNF647JafToyBSx7EbZmZikYy7pGWy1Ocsk82XxeLbhNDqs2UQo+m9oH704vEVnawONw42hvIiExzRYrhWROgZ+gBRrNRs60tmMV5VS5iFmaPX4/w3/wDaa21igLEJjJUdgP09ncRF1bAylDiejMEsmpJcqpLM3DgwROjlLxuMgKM9nhoCJsxlQGUzjK1K1bbG1v4HLaKGSzGKxmcnYzdSP99J+/gEFsofMV7CYHRMJEDrZxeKyq3Fp6PsXqg2e4KmYMNhtDb17HPthFsiI2QFY8ZhmnBfIVAwmrAbvbhiMTx1IWYN9IenKeuQ9v0dPQQsVqIqGs/rI2ORyBADteE85zg2pFas2XMUdz3P/p+6R2I4TjcQYunOPsN98iaTeRkZSyEngMVgr7cRYWFhg4PaoKL0W5qkiXNilUESK2zbICiaKgJCCP2P+ZVEVaECJBuYSjIgSAku5zyg4zcZNsnEwYC2VMOVl3DGRFfFMxcfPjW7S2NDHY3smP/8P/RWJlnd6OTgw+Jze+9y08DfXSRdHmZNpqIl3OYy3mcZQrOheJTaZYGmtWuGSGSzBhtkAlnSG8vKSN/6Io/xxOosmksuCHTo+qHaFYjVay2SoDT/MMDaocxm4jL2WZsKClOSqHns7iqRgpp7OkIjHNHRfwVGrEtDRdikLkqSotpC7LZLN4nC7i0TgfvPcBoYZGTp49g93tqlrh6rkUoKYKJGZNJR3nCrTLeE6n1WIxmxVrP7feDxZt3lTzd8xGM0ajWS3QpJgXVUEpl8FSgaXpaWWzry+vKtP+e9//EwZGRzVjUmp3k8eOKRYhJZlnZrO6DAgDXq5RugI3b92iaLFw+bXXlIghu4rdhQXCs/PsLC+zOjsLiTQepwNXyI+lKYC9sY6BkRFcTg8uh1vBurLDps3dnIDLYn1YNuiYEUWXXE+pk3OGos4vQbsDe7pIeHmNRDyqNuUyp8saURFGuthhlUs6vtSqTxQ0JhvmkoHl55NM3r3PyY5WHHYbRWOFutYmrAGPWp9mchl8Pq+CkWI5WMpmSSeT7K5vqs3y0tQcr7/1FnvxOFPPn+OTnNiTJ9nb3VP1k+QeNvV0aZZk3m4iayypekdsLqUuFqVBbHML0jndw6TzaSXwFDJZ7CYLDo+bnZ1d/HYfB6kkBbeNZrGkCydITq9STGZpGerF1OhlYmGanmADSLMwV1S702I8zoHbiH+oU0lGxlSJhQ/vs/Z4koNojKTNxCt//F3azp1iVZSK01N0NAV0Ll6ammZpdlYJzXX1AbWN9DhcvHLpstqiTk1O0d7fQ8tAn7ogiBVqQTaHUrdLr0JcbApFHLIHKhT1GkoGqcvu1MamONNkixklhInd4ccff6zNQfkRBaMAMUcbabq3VdONzzs2Hd2319jkR1+n7y+RFcurNNk8BKxOzQb/xQfvKuFO9l2R3V3sFQMdwXolukgtI4rqkaFhVT81tbbQfOYsxXCE8MYWUxurmJuDNJwewlFfRyFbIL6xi89gor7Ogblc0L2EWdw9zAY8zQ2QyZNc3yO+uIrbYmdtZ4PBUyPs7h/ouHLaXcSN4Otqp661DYPBTEUDyKT8KmGSDMZSmYOFRdYePyOxvEZvQyM2j4u1TJTgULfOKaLCzoiFrNQB4qEoRFupLWVdVWWeGG5LNtcRa7jDTqvcTzW7T83rMpv1Gty9e1fzLuU1oh4TIEPAhxqYWCMt14DeWv8klRLLcT+RaESBwrnZWbWxFEva/v4+BcsikbCuHcvLy2rPrjmCZhO7O3sKOkt2WW9vnzolCTAtyhv5HPl+1Z5K1Ra3djTH+1hf2fAU5Z7UvrEoT8bH2dlcp721VWOKhMAv1pviziOKxVt37nIQjvA//uX/pJavR/tGtX5Nze5Xzk0wGFTQp6YwE6W7fBf5zvJ95TlyzPPz85w/f14BxqqqpkroFuBI15VDWzp5bwEeI5GInhcB2GrK0hrAKMC82WrWa+0slZV0MXn7PmdPnMZSV8eTjTUyHieRUkEjNXp8ARypDAs377J77xHWUpm6M6M8ju4xdrBD17mzrKxtEDLb+Zdvvk1peY304gLubBaXEJhMdpIWO4aRTiIhOzPba7T7QvTa65QM4m1rIVfvJlyRKBsbrnQJm0QpiHJcyOGHCtRwOKwAqYAFct4kV7UGrNZUjjLvy/kQ8pwAjPI8BSYz1Tmkdm4l8kOBCrGFTGVxVExVBZvwEwspnHINMjn2t7ZZmJulVfoxwyNkIgkcRic7s0uMv/s+fe2teFvq+eTJQ3rPntC8Z7OQJIom1n51k5WZRV2ndqWG6migoa+Hju4edW36xU9/QjIW4eypkyxOTTHS2Y2rZGDp6QTdXd2EEzFyFgOe+iAbW1uqjJYxlspk6e/t09oyvLmJUyMjxLGhTPOZM9V6yWRW8obUQtJjE5KxuDnIeakLBBgaGtJzU7ONrqmN7WKJLOde+AxCZJC/hbgn/TkqmkltzZeYf/CIxUdPqLe7VElvb23kwptvqqXo4sSUWnmLe9aJVy/zg1/+lLfeeZuA08Xzj2+RX9ul0+2nvrcXY3sr8WgYUYWZPC4S6TiOkF8tYIUsJao6m1h+Fspkw3GNU5GoimQqzcLEBK1CXKkYWJhfoLe/n939feLZFKeuvYLd5yGbTmC2WRHJQiSZJtTWrOvN1vIay5NzXLl2HY/DTryUpSilmVEAslk+/k//yJnuPnU+yxvK1LW1cWv8EeevXdN9xJ1bt9XOv6+zi2I+R8VQYmR0BEfAx5PZBbyh+mp/qlyhu7MLb8CHzetS61OpS7a2t/jgvfcIBer4g7ffxiI9IxlzJpOuc1OTk9T5/OqO43W6FPiUXuWsRNDML2IzW7SXE2hrIpJKYLFZeevtbygpTBwYhPQgcVYCZvzsJz8ln8uTTWfUxrirtZXxx4+037G5vUlDUz2vvnZda0aZKxLxOBvrG0pAdjmceNyeqiW5EF0OyX8C5ErdJPbzNrG7TaVwiygjVyAXifL0k5uam/jGX/wLzPUBdVUU9w/pZVlEVT+3yMrEDKloQnOGL756jfYzJ0lmUqr2lTEsjEIBmdX+VIgiBoPWGQkhY5stKmARxW86l+UgEmZ7T9TJs6RTaZICuBsMXLp0Wa3at7e2ef+990mnM/z1X/+1kmOklyeEd4fEgMRiPHr0UKOAhoeHFHCU/UU1H686H2ufXsh5qjbTDIHf46dqIVrDRo6CczUXRXn/o3iJ2meqau/ztUz1e1RVr7X15WgtU1sbjv7u+Pr2uwCMR19T+25Hlf5fxI3+2wKMGo+kgGsVwHsZJvT7AIxHcZevwlK+7Nwdf01VwfhFgLF2HWrODrKOydojbhyy/xKsQq710fN5VARXq12PX+PPPv+/AmD896JgfPIcm70GMOZIJeNqGyEFlgx4UWctLS7Q3NSktk8COMpHiu1HwOfHLfL83+Tmfd7H9SsLq8MBf3wQ/7a7qqYMPFpIftXn/DaA8ehAOvpdXgYuHt1IHL1ZX/YZtQH2XwIwHp10vux8HD3ml/37Zd//vxRg/KrzW/t+X3a+jm++XjbQP3vtZwBjVdZ76Ef9GwVjNTBYwQqDSa1xxp6Mc+mVy1qIRyMxtRDp7evn5KmzalshzRsNcxemhs7e6MJsEcsro7Vq/WgyEU6lWdvcJpXOKogpE6wsrLlSkUbx2e9ow1KpMDM2zuLCPN/99rcpFnISY38YzK6E2GoQ8CHLQD3/xW5Lpi6LiWQxzebmBnaDGS82tUpz2Jxq4eN22nAURDFwh73JSTwGYTCFqPPXsTK/yNbuHqG6EG67i1w6S8HnJBaw03R2hGBHO/ZUkfv/3z9h2YpScllpPD1I17nT5CtlzSK6++ABs/Pz1Hl8qt5489vfouXcCHlDSdnM0uyy+30UDkEkaU4YxOJONADZLDtLy+ohL7ZomUiY+SkBTYJaKMw/f4GvbCQvYKvNQnx9hysXL5NtDpEUK5rlFax+L2euXaO0vsv0o3HqAnXK6J7f3aDn/GlaenvYW1pl+fk0B6sb9HX3sbCxir3Ox+iJUQw5YdC6NdNQihEx/nO2NlGxWbRBqsBzvqQZSmN37iFJH/ZSAUehTL3DrVaiEra9E4tS19osLkNszCyota7k6YmXe//FM/SMniAv7DmzpKRVrcvEFnVlf4cnMy+4dPWy+tpX4hlt0ox/+KlmHgwP9dPd065gdPTFBAvjz7FVpLnrIikM4qYgjb1dZLIZtpcWFZBobOjA4Q8qkDb9/JlmlsVSCRbWVmjr6+b6H3ydxa01VRV2DvRqMW8Stpls2IX9VaoomGjIVBuScw8ektjdVWa/ZAltRaKEOjs59frrhIt53v/kI2UwBj0e3rh8TZUNmXQSf2MQd0uIsgTL5wvMjj0lurGLy+IimcnQMzpMW38vuUMLUylUBTy9e+uOnh/ZQATqAoSjUV597VXyZUGNlIelgJN63ZcrVbuYskGbnvK3MOjknpE/RVGFSINIwOtDBaMyHktlbCIXSadIbK5jVra13lFCpyUvYL1YgshmuCQWZjmsqRT3/u7vcCRF4VHNdImINXEggOvsRd5bXCecrdotSR5dPJniIBohEo+o9/5br73O7tIq2YOwFrVqOxTwMb62QNlro7+plYsdfZjiKYL1deQsZd0YmyMJItOLuDwums6P4mioo5zJ8PDn75GLxrj81hs4mxvZmppiYew5obog7UND3PzkE53Pmhx+6rx+XD4nM2sLlBySeZSk2R/EWpI82DCNzc3sb+6ousdkt+Fsb6Tx9BCzK0ucuXIZQ7FIfu+ALWEDr+7gLhuJJ5N4Olsxd7fg7u7A6PcqkWL5yXM2n02onc9BIkFjVyft/X1sHBxQ19SkTL73P/hAm9nf+c63cQjbt1jGYLKy/2KSZwLiYFD7LKvXxavfeAuDp5oVGQ1H+OQX79Hk9nP90lUsNqcCzsVChrXxx6Q3trRpIEB9yeZklxJNl85S9Lr45NantIUauHDtCpVKgUIyTXxzF5fVST4W13wVt1hx2s0UJDvTLOuBEYOABqUym2OP2JmdxeLyEhwaoHl0WFBdVWwsPHjE8twsHpeTSqZAV28ftrYmfv7Dv6PVZqHN5dOmqbBs01YDeZ+D4dde1c3I2K27uE3C/C/hcroYunoZ6nykEgmdl1OHNmJiU1va2WVn/Jl0arAEfKxk0/ScOoPfX69WPmHJsJJGxH5E2axxQ4Giz8Fu5ICBi2fw93aQDsfZm13m0c17HCwv0+p2avNJFBper09tYiJLS6rqNUvWaaVMXMgubS10XryAo6m5mpGSSrN4+yG5vX3qgn5aT49gaqknrhYpVkjnccv9KI1hQWEsRgp2i+Z8Gu0OjELGyRZ0nimbK1hMaI6Z5MVG13bBZFOVcyAUUPW/2II73B66+nvxhDwkMzEMAvKtr7E1t6CWs2WblYrPR8el6wxcfgWbrFNPn7Aw/kSBuaErF7H3tGG2OTiYWlDbZUs0zs7+BqtrC8r+tVuc5CUIxldH5/mzuHs7KLmtbO1tMf30GbGDMHa7U7M37A4H9kyShRdPsdnNBDDRWLZiSxbpbe3MQ+1JAAAgAElEQVRmZWsbq8GMz2IjYLNgt5vYjO8SyecxODyqhmo8fYpS0Kv5itGZBV3b7B479f2dlAtltp7PU0yXSJaLNJwcpLm3U5XW1ga/EmiiE4tszixoTSDX9yCfYfrFFH39AwoitInF+MEBnU4P0UiYzdgBWK10njpNy8Xz3J2dYlvYvNkCjXYnJ0YGsQe8CkTaBYyTJsn6FlnNJjSr8s0QDKj6XNa/cjjK1rNJNianMFAQrJlQwK/A9EEhS8eVi9SfGCWRzmI1WDCJpaXUOFYpnvJq7XewssHq+IQ2zbxuL4HWFhbD+6SNRupaWujqHlDQTPJvksIytplwpCJYy0XSe/vsT84Qnl2i3inWc2Z29vbw2t2arR01Vtjxmel++1V1kHCWjGr9Pv3pAxZfzChYN3r9Kp2vnCNpM6pqXRSCXqwUd+PMLczRd/4EJelVHO6LygbZSFf/k4dM4l8h4IoMcwkXE/s/IZlZRDFbwim2gAVxQyhQcViJk1Nlvbgj2CsmbTxkJbc2VeCDX/xKs3+8RhOZpVXsuQKVYoGuMyNc/e431UZUt3ZiPSmgpNVUrRfzJRyio1IQLqskCbEblf8nmlTL+b2NDVWWtp4+ia25VdVaciwGl03Z6maH9RCwqpKdhRQn1UqxWLUOElBLyA1iOyYuEw6xhhTgzGJk92CXSDJBR2+v2l7lpZkgzSPRcgqekMmrlaTkBO1s7/LrDz+mrj7E9TduKFtcymix0VeLR9m8ilWaJGZJU7UolrIVJdzIE+XcSWPW6vFok1LDyNW5oEKpkFU1p6jJhfQneb6pcITl1VUmp6d4PD7Ojddu8I1vfZtKJqcAoyjjrG6p600URIFlsmBS0K/Mi8kpdsMHnDh3FrvDzs7eDg/u3yP6Yob6VIGSoYyjzkt9qE4VAom9MFv7e8SNJfxD3Vx66wbtnd1iYKzrScokOhxU4WkqihI1i93p0npeCINGaYoJiTGTxyOEs70wmcgBoeYmjM5qXSoEpvDWNql4ApdY6rW3qSKyXKzomr47s8zG46c44wnKhbzaskmuas+V85SCPsw2E2WxjT+MXRBgTNc6Ua3GEvz47/6BgMPF9ua2sv6Hz51h9OpVyIqlWBib060W7mJBbW2tV8WkAAVif2kQoLNmUSlX31glFAugldoP657AYbNTkdxJk42sjD+vA6OA2JEkrpyRQiROIrJPwW9nKb7HCQGixaQ4nif1fJ6DxSUSXhOhkU6a+jqUnLf1fJbN57OED+JEikUahoawNTQSEgKd10M2v6fz5MyDMXZWVgmF6jgrc1NbixKouts7MbrdpGJRDH63qqHKuWI1AkZAAwVIxM7YqNELqVRaG4qi2pM61Gl36tipKJFNmmlVMEVALLF4lHpR1Ec1BePnmmHVZsfnGjbHewhHm3oK2IizgNVOZH2Lez99n9x+VPdWkqV28Ws36O7vVutiySDzmm24Jacvk6WpsRG/EOg2t9heXiHo9pFLZbRe3S2kqTQFcA12YPA4laCxO7dKJRKl0W/HZzUrSGl2ONS+urO/T/ed4YVVtSEXl4BIMsrw4AD7yxuaWWWyO9inTMeFM/SePUdZcsIk47VU0X2dRAhUCjkcFUiKMu3+GPZciXypQH1fJ03nTypgULKYMAlAL4QAo1nVumVRYKtcwoikZB/qnL/QyFPbvkNVnDTKpFkrPz/84Q9VVSrgojTPBPxV68rDn1o/6HhjUkAeAcP0mlUqSrYTS2JRHglwKM1U6QsIQCRZXAKUHOzv4ff5tSEs873Y5ct6JGqt39j8HSooqooTIS+L/fYXlQK1ntLL+jhSm8nnCggomV2y/ixMTbKyvKjfVQC/ZnEVEfjFYGRyaoat7R2+853vYFKy5ueJ/bXPkO9UU4HWLFN1HEpkiwKi1QaqjHFR64m1qZxn+Tz5fa1RXbMAzh2qHuVxARhF9Sn5ogKy1QBNeX+xB5X7R0gLokyTfVslnGB3ZkHnP9wuknYre+UiZbuVwd4+mix2rLEkcx99SnpyRmtMc1c7+x4X05kkzo5OVrZ31Mnp7fMXGAmGOJicYPXJGD1N9cTiaVpOncNyopsPl1+wn03SaHHh3MsoweHM5Yt4Rro1d1giTWzJAq6KibLdrHbemp1pNrO1taUgc//AgJJ45bGaKrH2byH1iQJMVZ6y3oqlr4ACh+dUzr/kzElDV1wFPF5Pdb+UF3KJWDNKXnKa1M6ORljo+JJzKuQTcXTyBkjtRFl7OoU9HCdgt1FwWYlYivj72qnralMipTlVZu5Xt8lsR0gUChwYirRcPUvGaaMozg7ROMm9Pdx2G3XBAN39PbjMFnxGC+V4Vm1GixJV4bKCw6rZfs+fveDFswlVpItyvbexmaWpSRq8HlKZJAannavv/AG2pkYSso+X6CFRy3q9jD18qHbDN956i6mJCQUcVckqeXeHam8ZNy7ZP2arMSJSGWVKYp2vnojKBZNsY2u+yPbsPPsLyzR4JNYljzngVbeT+MoG80+eKXmmZDLRe2qEuc1V+ocHcNvtPPjgQ0ZbOgiabWzs7xPo7GB1e0vzr8Xi/SAZZ/TCGdqkh1UqYJH9jRB+pF7O5xU4M2dzRHZ2ufvJTdobm2nwBbnz6U26OrvJFQsqBrj41ht4Aj6tGWXvWcoJ0G1RYtva2gbh3X0l1/b19NLR34PV5yJXKeh+L7u1x9zN++qU4nHZiaeSmlcvdIF4NkNOem5CCASampuYmZ1W5Zw4+kjUzOrmljpRdbZ1qKo1Fo1y+vRpWsUhQ02uK4QjYQURvQ43Z06dVuVlyWxU0cXEiwk+/fRTOtvbef36a9jNkrdbVsvwVCyuKsb9nV21ITfI2BB3NrOZwaEhQg0Nui8WoUc2l8Pj8fJkbJxf/uIX2nu9dP4CA739PHk8Rld3BzaHDYfTzuDIkBL9EgkBF9d58eyFzt2ikO/vG+Di5YtaP6pLhIDXJTkSNI5AbPYFKHGL7aiQITN54uubCuQG+3soSH0kfSvJkDcYcBhMTD0aZ+LBYzw2J4G6IMOXLuBprCcpGdxuj8ZFaR1VEfWsZLdPEY/GGBkZqeZSyryYyWIT8FH6iEqOTut9LbFZsi5tbW6xurKmKseAv46uzi7CB2Fdm0TlLvOEWdYGs3y5olpKP3xwn6GhQXp6unRtFHxFRSky/tWas0qElMd+7x+JeDgUHdTWnBoGcXRO/4z88vkMxuM4xZcp6eS9j7s4HsdNXgYw1kDEo+th7TNl7TgqOJLnHlc/H7fqrH5Gzf/s9z5bX3iBiFaUOHkEYDwOuv23ABiP1ytHP+PzX1Isvj+zSD1eV9SszQVglLlWHBmkH28VF9JD0ZC85qj97FGx3pfjcP81AOO/+8vKmAKMLv7tX/0rzIaiNpyDwTrcLrFKSmMyVjRvSxSM4g8vvvHyhTc3Nv5/3t4zRrIsy+/7hfc+M9J7W5lZ3pvu6qp2Mz07O4vdWYqiESTyAykBpCQI+iJIoD4JEAiBICUBEklgRZFccodrONMzPW2qTXV32S5fWem9t5HhvRHOiYzu7NyqIZcElI2ZqsqMfPHivfvuPff8HeH6ehxW2ysVjIdR6oMX7ODN+02vOzwSahelVlB+98C8fJD9+wKMr7rAB5HowwPsZe/97wssHiyMDz58te/XWA2venQOg36vug4Hz//fRxV5+P1qxz088F92zgdfc/i6HT6Pg9epCqjuB5hKm0T3b/s2qcbqn7VCRZgz0ozXDKlEkmfPnyvAKACT3e5gc3OHR48eKwBz8dJlAoGgNmK0MSLBopL9JjYHQqgXywLJlxMrP1GO5IpkJK/ILPkPksMAW5Edkpk0noBfm0CiBJRG+w/efksZSGJ7IwuVblSU1FXNY6jmI6BKrHQxh9FhYTuxpwHIYo9qL5gw56XGc+oGpbe9haDFxNiNT4nPz1Mophk6MojHZGf0/iNylTKpQoG+gSPKvDf7fCym9rRZ3DJ0BFO2wMLX37DzYoqCy0Ld0V56Th5na2WFTz/4UFlYAbeXwfYuXBabMpMH3riIPehh/v6Tqi1nd4dm99kCXjp6e3Wxlc8mmS1rC4uMPn3CsZEhVaU8++YhzQ3NmqU08ew5w+1daocjBXMyESfU0sST0adYnQ4aQg1srW/g9wW0EJqdFMVQndozjE9OqNWrKxxm/PY9dmaWSG7v0TLYoxvnxq52irt7bAlzy+dVyyMBM3akYX/8KD3nT2sWoQbgFiv6u0/u3MclBZWhgDGRpriXoJTO4A75yZjKDF+5hM3rIzazqNaSk6vLhAd6ufTjHygIJeCNZO0UokkqOckDsZCzGBldmMIRFOXbgNqoSU7V4tNRHty6xdGhQfpG+qtg5Ne32Zyaw2Gw4W9oIu2wYWgN0z4yoIWZNFqlOHP6QhitDsqxRLUILBcZm5zg3sMHGi79Wz/5CdNj42rzI5kDohoVtazYq6yvb2qmTHNDIz6/j0ouzcKzJzy6d5ehkaN0DwwSj4rlaR3WpgbujT1jfHpaFUQ/uP4mfq9XGeGiiJIcB1FLiPd7OV/UJpDkWUrGkTTyXR6PWq/sxaLaXPOEAmrF9/DRE1USiJ3T9PMxrl68olkBJWkf2IQhaiAjltrSMNBmpICLol6sulQKsFj7ylrFDkOyGaVBJOpGA+ai5F4VMZUrJJaWePzFF3jEaqaQw2A2UPK42M5lGT59ho6+AbU8UcByL8KtP/ljHNKUTaX0eU5kc9gCQdquXeXW5jp17Z18+vlNLl5+jWQmTzQhTQiJz8tjFAvcimTHlSns7tHe1YmprZUX22s09nVQ73bT5vHhEqsPOVurgdXpaR5/fIMub5B0MgEhN0NvXcHs9bD6ZAxbKk9rWyeptQ2WJ6ZwFCraWAh1dRA1lPns6684d+I0Z46fILaySD6ZIJnPabZOc3sn5UKFyPaONkUSsbgybPeSMZKFDP2nT7CxtUH30BFtIu9NTLI6Oo43X8FVMZIR0NHjZMNYou/SeULdXRjMdpafjRKZnVcLwEQmg7cuRJNYq0lmX2SXje0tpmckUN3HOz94R5nfMqnJsxbd2NYcClEGljJZyhYD3aePgVuavUWKuSyrYzNEF1Zx5cHrlMxa2ZBniEe3sUl4u6gJnG5ydjvTiShH3rlGfV8X84uLPPrqDscGBxkcHmR5coant+/TFqgnvhfD7vVw7u1rqr4WgFFsXGSy1uy1eJKnf/YLcmsb4HTjHeih9/IFHCYrG6MTbMxMUyrltbEoTTmTw4kpHFBbtw6DmTqTHXOhTCaRUkVQzmGh+dQxzPVBpp4+Jr69i71oIGRz0XJkCONwD7gcusYI8GB0mDEX8uTml5j7+CYOiaMzGhRgHL5yhdb+IcZHRxVA8IuicStK2GgnWcqRt5vZ2t3h2PUrBIb71EpGGruf/fojvvjF+1zs7dOGvD9cz8mzZ7HW17N2/z7rYrWGqOGLWINBOi+cx9HeQcXpVEvHUiqp9qiFyJ4+D4lUGndjgyowZV4TdYsAC+ZsXp+Z9MYGq2sr5N1OmrRRILmiEN3eIhmPMNDVSSWWZunWA5Jbe9gDQVKSBUOF6NoWtrKZhpY2Ggd6iBjS2P0u7KUi0WdjRKbmMEpum9uGvb+bXYuDxu5BOnwe7v38F+SleWCEuqFeht57i1ShiA8b5YU1zZeNRzbJ5lK66c3nKxQqVjz1LUTFVSboxdoQYDsTZ2l9RZU3Yocu5PGykA0ySTI7GzQ1BAlbrHQ4veS29vTzJQX8kIyRipGQyUrQ6yRRyrBbzLMUj9PQ0cX1//SvKigdn19m88UEsUwMR7OfjjNHsVudzN9+zN5WVBWHnW+cJ9jWXN1gumyU0ilyixtsLS4rENzS36vZund+/blm2Vx45xruTI7U7JwCVr6WehwdDRhtduy+OjIVI5VAgLzLTjaaxCHjoLmuSuTIl7Ab0Cy43SdPmXrwmGwqo3VBx7nTmAJendeL0bj+LLm1gctioCCb6q5e3Uyv70UYeuc6xuYmkiYjZgFuxNKyXMIihBHJsBMbUYyaIyk2g6ZEhvXpOeZm5olmszT39zH02iUsdSEKZguZQlGzm93kKEWjzH7zQOcbUUDLcZsaGshncni9QaKRGIa6IMbBDhxdzZoLKFmOhoqJrbFJVhaW8dXX03HiKGWPQ8dtXuotAbONFjI7USbnpxk4c4zyfs1YpZZVwRkllqkVkGlfwShrkVFJL9KckEgwAaBcYp+YzlGMJarfc1g0K0hxdxmYFUjksywurHHzs1u0dbcTcjnISR6O04nVYqT5iGRTdhFd3yCbyCgQXrRZCLa1kBKbaIwKLmlWWKVMxiSiKwM2sVNdWOXZjS9U+WW2GGk/0k/LyVOUJEdaxpLUq2VRP1sRg0txFBArZKk3Zf4zFcEinS4FpUqqipK1XHMsi1kKdhPbsagyu/vae0SASF6ypWwmPZZPVKaRKB67W0lEknG7tLzKv/rZH/Gf/82/gcfrVrDAKhtxqRNEcWQQsaSJSiypQKAAPTvzC6TTSRLFPBafh9bBfqxeL0YBn0tljKUCpnyK7eUVIhs7BH0hGto6VEUvn2tpc50//cXPGejr43d+9NvktnY0Y1aAO2edH5tDmj8m4Y2ArO+pNDe//JJAwI/b5WAvss3O1gap2B51e1ma0iUMfgfhY330nT1JanWT2ZvfkN6IqOJzx28h4bIqSafT14AhnSXnqVDf0kRxO67qEsnJdra3ymhW0Eb2EqZSBWO2iMNkZnt1nemHTxS86D05ovmDYis+fvcbspEo/vp6jl67jKm1TucbaepZE0XYjBG7/4jV6VlSxTzO+qDaYsYp0X3ymP5b1KgVm03XWlFSqovQ8gL/8p/+U5w5WfsMqrLA66RncJD6hkbm7z/GJdconydtMXDk2kUcXm/VEs1qUxvF5Oa2gtHZsmT1FakLBihEEzx/9EizoAJGG/loSs99JZPA09OqVm5mkbCs77L48Cm762tknSYqTUGO/uA61pIZ03KUjVsP2JmZJeUo03xygO6zxzA4dJSyOjaFUbKsbS4KBjPpihGbx8fi+ioFU0Zr9pmHT0hsbGn8xMDwES5eu6oKGWkAar3qdhGv5IkX8qp4FAWuNlEExJIcRqn/JI9yclr3gS3NLVW7Q31ddWaQ7GwBDAQwkeaMWHAK2CJNxIN76hoos/8G3wJjtX1w7ecH//1tcSu1idHE6ospPvujP1WAMZ1M0TbUy2/9l39Dc4pl/zit4yQmMidiiQStrc3sbEiOlMw/FSU4CNCSTqSIFrJYm+sYuHYBe11AlRVbs0u6VzLnkzR63OwsrNHQ1KxkE9lfbKyuc2LkGGafF7PXQTGTZEMs/df2sJvNal+6ZShhaWvmyOXLmgdeKEhdbsLstKljRT6f1rXGIWqS3ZhaW4vFYltfDy3HhhVsrDhtOpeoklxdV02Usjkssm8XEiFS57/cIrXWh6n1eeReSMPsV7/6FUePHlV1odxD+Z4AZAryiOJln7Bey4eqNShlbXO4JD7EVM0FVHBNSBjVzYfMu3Is+Z5NwHRRJqvSTyJNrVUwJF+gINEL+1mbOi5q/+0rRwRoqrm1He7FvIqgrQCjRbJAC98qWsQGO5NOsba6xuzsjBInJPOxta2DL25+pRa5v/M7v6POA2oteSCWRd5HxrKMXckT9Hg8Oq5rSstq/lcVUKtdH7m+8jtimVlT5Kn6zmyu2tSazWTSab0WNUBXVI9iwVZT+Mqx5LiihFQFo8WkzkVmAeTKBqLLq3z26adYA36tSRYju7R2d9MuJKJcHnehzI4AR0+f4jKaKPj83F9eIRsM0XL8JF89earWiaeHjnC0vRV7Ok5kdpr2oI94IkN93xE2nUa+WhgnTYFgxUpDzkQAqwIj9vYGEqaqNacpU9D6vmI26DNRy1kUu9itrS2OHjumRE6xl5W5QBq1Ms7kswsxXewUdfaQPpSMqf2xJ+NGFHFy3QUgF5Wr3B6xsjaUqWbxkWdvbYUnX9ykyerAYzLj8HrYTCY07/zE+UssTkkMzwxHW1rZXV0hXchx7r23MDf4KdsFTDFiSOTZmV5i7v4zMrkiLcMD2LtamIluK5lOgDnJmZR9yMTYC05eOksgFKCclYaz1KJZdRgRYpm4OwiBZW5mlvt3H2h0Q9ApBOQLRJaWKabi6rpVJ1aXQ4PqcJMUi3dR5hcL2scQMEueofqGBibGx+nu6lJQ/rtnrJqJahGr8dK+dbSCIVWrdClC5BmzGMFutlAW2/hsTt2RKuk0FYcZg9fD5L2HzIyO43N7VAUndZ3kQ+eLeZ0rv7jxCUe6e2iuq1cFXnNXJxs726oyNFltqt7r7R/QnvXq6ooq+/yNYTwNIdKyjzebFIgVJeP60jJem5NQXViJ726JApMVo1LB3daCoVTQrF8hEVExYzZY2Nvc5PbXt3UuXt/awun3cP23fkhrRxuFYg5zvkBZ5u/1Le58+inhUFDHUjab5/TZc9x/8kQjmy69/ZZGNo1NjuML+nn96lWt/QQw2I1F+OTGDVobmxS8FuXg8VMn8KnDoAWz3aYkdlkDZQyImECeHSGQTc/OqMpU7JBlvMvze+L4CVXxiee/jO2p8QnN3hbywObuNnXiwmEwkEqnuXD5EsFgSMeMOsOJ40Eqw2eff67rmZAsT4wc156Q5BYODR8hnU1RMZTxBXz82z/7E93TSl3p8/q0JyRkM7G49YpDgbigCBlFCOVasFdBUQH2hTMomeorE1OQytLS041JAHWrGZPDoj0sEUOJSv/p7XtEFtcoZrL0DwzSd/Y0Rlm/NEvbrOcpfU2L5KnHYzx59IjYXpTOrk5W19ZxeT2kcwU8fj/9R4aUgOJwSsxENadP9gBCJBA3jsWFRX0WgoEQYy9e6OcLBUOa9+vxeYjFY9q3FIX65OQEW5sbnDt3RuNDlPOiSkEh7e2LX2Qdq8Krr2r9v+T7ojIXy8rvOwK8DGCsrRdaJ+3vO172RgcFQ68SD9XWuYNYzsE+f+3nv8l1Ul5Ts5M/SNQ4jKO8PAtQP8WfO/1Xg3SvvqSaeykEukNZhQfrvr8owPgqkPZlOMxBUPblZyka75cDqvK7sv7KOiXruJCGJBtYrqtFxvwrFIw1oLj2focB1er3/yMAxv/1f/xbVYDR4eS//W/+LjZzWR9SKS48bifbW5s4HTbW19dokvBYl1iN5BV9FyVWS3OzMl1rjeLfdHN0UX6JJcbBAunwa1418A/fjFcVcAcfppe990Gw8mUX+WUP2eHzPQhg1gZjDQw7zBz4TQ/ytzLpAyy43zTDfAdAVifjww/7y879PwZgPHhv/t0Pw3eBs7WJ4uD5HAZPXwYwqkxcFjId31UZd9X3V6ytquyxRDzJ87FRLr12STfRvkCI7a0dMpkct+7c1UD2U6dOY1KFm8AewqBWtBKxaxD7Fgm3Tot9jtWuKpt8rohFVB3SODCZNOx3bHKSRCZZ3ayOjXL96lUN/RWAUUBHyZaR89RsRwEY90FGvTPi41/Oqx1PtJBmY3dbbVa2lzbZXJOsxybEBqCjtZGww8bSw29YfTFKPJ/h3PlzeLImnt+6R6xSYMtQ5Oxb12hqbMZmc5FNZtQv3yhqHLk8mRzp9TUqXgclr41QOMzC6AS//Bc/I+Rw0RYKY80U8dmdSJrO4JuX1Ypp+fkYMxOThNpaWNjZxBMOc+7yJV04tWlfKmv25PSz5/T3dON02imI+qG7Uxkfqd1dHEYT0bkVKrEUgf5OrN2tvLh9G19Dg2Ydjt28w+b6Bld+/7c1Z88hAMejUWafj3Ph3es4QnVMf/OEF5/dwm6xERrpIWM3MXjmJN5sgbk797XAEhWjqy7IZjpJuKeb9uPD2mAwWqzY95uSya1dDZs2SMchmaGwvE52axuTz83GzjqdJ0+yubTM+vgMsXiSxd1tQn1dnP3RO3jaWtTywZs3MvfNUzZnF7U5EckkaR3pU4ZkuK2FhmAIh9Gs1m3LExN09/aIwIJEIsLkwwe6kelo6sDf0oqpo52iy6qsTWHKuStGZVvFpaIWNmCmoJvbZDrFB599ooXlkb4BfvvNdxm9/0DHSMfRIYrFLBa7hczuLl9+/pUCjBfPn6eprUWfkdjuOuMTL+jq7SEQDCPtU5M7yPjcDJ88vKcb/LcvXtEsG7FZy1VKym6XAkoyfkQBJox7g6gEjQaMElOTK2DNVyjFU0w8ea7XYeDcaawNQSbm53j84BGtzgD33v+E/+TtH9Ha1UHGitps+dua1RpGGliiZNA5oOoyVd2kaRZjtZSSNKayBJOL0kbAebFRlaK3WMZarpDc2ODFw/vYJbi9IjnAZhLZNDvxBEMnTtLdP6ibPlHJkUyyPjlBUfJhRC1ptJCWBoHDjaGhjqfzM5y98hoPn77gwegYAydOqVJLbDmERGPM57BkMxhiMVLr63R2drNjsbNZyNF3dJCGkB9jLoNHCk+LSRs1u8tLTEhOYqhOrUSloK3r6cLm8uASgGR3D2vAx+rsLGOPn9AaClczBRvraR0a5JcffUhbfRN+aY7tbtISDLK7G8XV0ED3lStUpNCW5q2QH4T9Z7cqUDD96DFOsWjZ2aGuMYwr6CUbjWJIpTDE03itDrWlisumP1xVernCDezuRFVVGXB71GJ0flIUBbtqDzI8MsLk9LQqQCQTQpj+1669QWdXB45wWMFfzdNS21szlVSasmTb2i2kEntEIxEFvOrqG4lMzTL1+BlOp5dENkNDZxP+oAuHTeYW2ffY1Oo2KcrkkB+L200xkWFzbIbPP/qYH/3ej5VlOTM6oexdAcx8LU30njutdm/CRJaNveT9OI0WDHsJxn7+SzIra5j8AQJD/bScPYmlUOHhxzfI7eyoIkuUeFJTSrN9z1DkwtHj2CIx0pu7hBweYhtbWM1WZdk2DPURuHKO2PYKD795gB8rnoyMVzPt713H3tysm65Y3CoAACAASURBVKFypYDBaSWztsra/QeUZ1dwFiva2IhKo83tp6mti0g2gcltI9zbo/aG5kRam7uicv/m8y9p6uqk4/xpVeZkd6J88MtfUc6KYrqoIIioTE+8/ppmCgtTeXH0OeRzatHib2pi8NJlCNVRtFixSWZcdA+HWELFkyzff8Ly6CRtHT20v/EacWuZlFeypio4M3nc2wlW7zxQK59yyEf90ADtI0Nqj/zVxx+RSkX58TtvYUlk2RqdopApUtfXw1ZsVwlne9OzlIwW6iWHrKWR+ZkxJp89pc3mwh1LE1tcp2A2YWlrpPfd6zxeWWdlfZs6p4X1sVGsmYyqwDuOj9D7+mX2hMltdGLYjDDz5RcsLk1h87l0nAwcP43Z7GJ+bo0X49Oa9XTy9QuE+tvZje8w9mJUAc/seoTiVoyg2UoqukuxJLZVRQabm9QaeD0awVgXYGt7B5JZOp0+BsQurFIgZTGya4K4w8qZS69h2U6zdP+pMq1LtgppcxFvYx2dIyMYnB4yu1FMNieOI32qKjVIM7SUIZNJ4TVYwGFX0pEABT//g39JKGNgNb5HzGWk0+unUdIK40mahnvovH6RUrHCvVvfsBXPqBI92NWJXXICJfOGLLlMHqfBisVhIp+Ls3TvPiuPnmq+abCznYGrlzWbL6dgH0S2t9Uu1UFRLe4anT52ljfY3t5l4L13MTWFyTkdZCSfpmLAXq4QnZ0mvr2Bq64On9gjUtZGkDGaZPP+czbHZkmm04SH+mi/ep5ynbC7zZTTBWwlcUHIsj0xSeTFFC5hblvMJNIJVUppYyrczPz8EsHOTtovXVCl1NLsos7b9Z3t7EZ38dTX4Q3VKdCidvpGs+YgSqNamjw7Ykk8N8PJE0e1eSCmT6KAl6aqOliIXaWsK1r/yQ2QranoGWWpE0ljhaKhhL1YprSxy87sfDU3Juimob0Nl8dHJZJkdXGJ+bVVih4vSZOZtNhkZTJc6u7Dkcuzs7RAxWWhfbBPmzWRrQheb4DlvV1e/+0f42xuVmt+clXL2GS5QNIsSk+xrSxh2trjxY2b7C4u4fW66D17kuCxYbJChCiWMBZLWj/KupqulLSZLwCZgNbGEgpC2CpS2wqLR2h1ZbWPEv6VNJokP3FzbUMtmns7e8gKoUia+IJJ2syUcklVwVtNVrVHFLKczebgX//sZ3h8Xi5dulgFFMWu0mZXhbZaBEaiLD5+RnpzBxdmzZ4S9rtY4DrFRvbcGZzSrJJ1TAwSKwXSK/M8vXWbvY09fJ4gx06fJ9DXq/m6u7k0/+D/+Eeq5vrx1euaVxld38Tkc9J/+jgNrZIxayCZL5Mulnj09JnaVPV0ddDb2U5LfZB6vweny87S/QdsT8+oJerI5XP4WhspxzMs33tGZHZZn9Gen7zD1MoCz8fGacxbcOWKBHqD9A/0aUZqZG0bZzBE1+WzWJvqFbAToFTGmADcQitcW1nmqw8+pt7j5/IPr+P0uth4Ps7szbs40wW9Hmd+510Y7iBpFftUM7ZUEXfBQHx+gZmnz7Xp6nC4SOfzpPIFjl26gL+xoWq1azSpba0o8nK5DGPjT/n1n/4xXc4gRzq7ae5oZyMvtvs9WuNN3P6GgEFy64vEzRWGf3iVkGTL59HPXIjGefHZ16qWSyGxA3kunDuLy2Th7u1bCmR7KmaKsaQ+A9N7W9Qf6WF45BgOya+fmOHhR5/iwchSIkLd2aMM//S3MJesWBd2Wf76SyILUxLmh19UnZI7JAphn5/WE6fV8rXidKh12XY6TllyxDxujHt5zSbdWVpRMl5iY5PdlTUlVQ2fPqHruazfWbuFvNSqZrPWtuK+UZb5Rv5ttmoDU5otc3MLul/s7x9QNYI0ibVBaK7W4UL0qtlB1lRzNXu/P9db2K9XpX49yLKX1x0ExQS0kf/Vvi8Ziw+++JKVRy/wm6zaDB557Ryn3nlDc2oFwBF1iyhPZc7KF3O6t1ucnNQ8tJa2dv2Mk3ceqEOMEPQkBzrU287QudM460NszC0owF3c2aXJ42dne4fjly/h7RS1S5YHn33JYEtXlfDitlDXXM+Dz29iX48SENCvlCfusJAJeOi/coVgW5eqDcuisisXyYl7gV1U2CVMmYwq6cWlRdQfQu4V8FrIniaXg4y83lBVogjAIs4SYkdoluNJU3G/hXqQqFztA3xnWylrg+xBpXEmqjlRL8prakCf5lbtKxNruZg1+085rirwHC5KuazeY1HMS1O9lpEp/672JWRvUo0G+a5nI27TYuVabYDK+0hmWDXKRTSF1V2M9CPUVUuaePsbm78IwGiwWshLXVcskJc9R6WMS/b0sjZI3uWLF1qXJNMZNrd3uPLa65w9c0ab59KUPtgUlL+Lzaeq4lVhWVF1Uy0XVC3B961d5TMJgCbXtwas14A0AcnkOqk6U8a1ZM9JjrHJ9K3isbu3V8ewfOSaq1hNwSjXVfOPxb1GyKHRCC/Gx3EGQvibm1ja2KSpqYVGbwBjMoGrXGZHXF3u32Wgs5OFzQg3n4xBsIHmoye5OfocV0M9nT1tBFwWTnS30+Ky46mKgyg7vEqeHN1aYn13my5/PSPBZjxFI3arnbLNSNIgMSlWJbcWM3l1qhGyb62pvb29rddO5gEBVgWclflGrlF1s1olCRT3gS+1BrXb9bPrnGGxIMeYnZujo6NdyQx5BY6L6jjicNowVopk1td4cuMz3Mks9nK1FIlKbEo4xPCZ8+zsxtX9paurlY2lRYp7Sbq7u5U4avS7sDXXaw9hbW6Z+eeTarUtQFrGZiZJmTVR37rcXDp3gUo8wZ2bX9DW1UHHYA+JUg6cdt13C7kFca5S4NygNrxz80sKGNX7g/R3dBBZWebR7VsEfF5Gzp3BVh8mJ3dcrdKN5MWSUz6jkBc2NhgbG1Pw6tixYzrmas9NFdwvq9KsYkZBMbvRgrVippDJqVOC0vI1fsXAxuoyCVFi19fh83sp2gxKgElHk0Q3d2gOiDPWHs8fPSHk9bG1s8nlt6+ztLqAv95P82A/+URc75fUPAIkyp61EE/re64+nWD6yagq5MK9nfS9dk4jfOT6CKlGyGQCtsl1lnlNCM5CVjGaLBr5If0hZyBIWQCyUomiEqdNmm374u49teie2lghazNy8e1r1NeHtPa2Sq5nJkelUODxndvUB/w4rXbWFlcIeAPCj9f6yF4fYnp1iV99+glvvPUWF86La5ZL5web28rO1nr1/ok7RaHI5s4Oy2urHDl6VHtBMjZl7ypgsUMA5f2cw1998IGSd3/v93/Kw0eP2NzZ4ofvvacgugLmBgObGxssLy/TGG5QMq9Ynco1lPs7NDKM2+NWFZ/0LNXlIZni3t17Or8K0bCloYXhwRHGxl/Q1NKoavGKsczwyBAry0uq+BN7U3FukzzDifFJBo8Nc/bqJa3TjWWpyqsER5lbi9LvFTJbuUwmFufx7TtkIjGuvPGGxijkjBX1GDFY5XeMxDe3uf3JZ9gL0N/ZTWN7h8Zt5G1m7f8JmUPWICFXaTydZNJHItqzWFhYZGVtHbvLicXhJFgX5piQ+yRWywx2q0VB76XFRebn5mkIN+ozLxEuolZ89PCRgovxWFwBxoGRI/hCAb1mQhoRBeedO7dVpXj+/FnsDqsq0eX4GuGwv5aJDuY/BGB8lYKxSqqqzuHfrU0CEssz93KU4SBQWHvFwR7+y8Go2lT5fSX/qwDG2rnU1vGD5Kza8b8D6b4PdNXwgJdlMP6HA4zVa3IQVPz/A2A8jI28CmCUHtOrojnlOsn6LZbv8izK2iXX1SjF1ysyGGvX9iCec7h2+Y8DGP+ngwDj38FqLBGP7bG5uaEWqZHdHXq6O9Xqp6W5CZdbAJisTjDCAGltadkHGF8ePFkDtA4j4Icfnj//oX4TtPYX+9lBAPAwiHgQ/HoV+Pnnz/37oaiHB2PtYTpYLNcK11ed+cFzPIjcvxo4rRbiyqiRpvp+oXnwOn7/vKu5hVUZ9l/s69XH/P5xDk84h6/t4Qmrdn0OHUUZCVV71Nr/9nMv9j2hZcCLtF5+Px5P8PzFKBcvXyQn9pxixagyYiPTs/PMLyzy2uuv4/P7tZiQxUVcscSTXRihEmwstoyykTdoM9ZBOp2ttp2kASVgR6XC+OSkKqZsdhu3vvqSH733ntpfyAIl1iaabaDKS/3/b/+U59oslgfCIDKUyZmqjHMpTCW/55sHj5S5JCwsr8+NIZfCnElTzqTUQsLtD2JKlIhNzLJdyJDwWllIR3nnnR8QXd3Ea7BjM1l1Eyf2U0IGE8Vx2lDShpE0sb5+/0OefXqT916/xtH2Dpafj1MSQNRpw9PdRsOpo5iKRbVyLNkdrK8ua6Pf5fWrN/vq5Jz628d3dvA7nKqsun//LkfOnab35HEMwsQxweSDByzefYwllibY3ULXmWOsb28RaGggVFcPuwnKTjemrka1GzCXDUzffczEw2e8+aP38AfrWR+dZGdiXu0HAyf6eLA8zZlL5/EWK7z44GNVTZ+58hohCbm2mTAEPJTsFuI5yUCQgtWkRbOoU4vpFDOjjwk63eqxf/+LL7XwF0uKzv5+VaXOjE+xuxfFW1+vGUnGOj/v/OWfagHijOdJzK2yM7dIKpnUjKGRS2cZX15QW97hY8e4cPESsXSGnckp+poa+fzLG5RNRY4NDWGpGPCGm9VaD7ebpLGiTH5peogCKp1JQ0NAG6xeYYlLhlw2w/s3PtKQ9tZwE2+cOs8v/vBndHd08ju//3sY7WaKmTQWu4Ol2VnSuRzd/b1q82As5TGKVVk6qez0ggDlviCbK5v8q1//EvwejvUf4eLwcWXwpZNxLG5p9lVUoZlPZLRgFd95ySXNGUqYLSWchTLmeIHy5h5Pb36t9n+X//pfAZuRhZ0t/uD/+WeELS7KqxHazW4amhvYKwurtJPT11+naLcouChWF2ofIzYy0t+V6CjZvO7XDV5pDklRrxZX4pEvygtpTJRUFStYbDmbwihZXsJUkzwjaR5L8SwbZadD2b7yWgH1RQklRWOorQ2jzaXHqxjMzK+s8GJygus//BHTM3P87//3P6auvYPXJMdI7EZOnqC7vZXY5oZm22UjEebnFqj46liPRbE5LAwP9xPwOCmnUxTSSZxGoyqKhHluzIvSp0xqeZkXD59hKZtpCtYzNj7G4IXTNA/2Ucqk1VJSLGZk/Fr9PnbWNxn7+gEPvrhJV2uYS2fOksvmWY/s0T0ygrMuRCSZwBnw4Q2HsNgs7K2u8+zTL3Ekc6qIa21p0hzK3e1tXA675rd2d3Wr9bNLmrxvierPR75U5KZYEsUTmpvQ2NbGxPNR/u2/+RNOnDjFuz/+iTZMhC37/h/+C2XfCXM81FjP0OnTGLJFIju7SqqQzYsUypKvKtlb43fuqOLQUqxwcniEuqMjlPb2MISCRBJ7BMMBZqbGWJqbUqveve09ho6eoEksuZQaWGZnbpkXN74mG0uwkdrj7Z/+Lk67gy9ufKxKitd++A4lt42C3apKWdlIVjJ5bEYLJNOUlteIT05jCflx9nZhcNtVCVVc3SQr+QkBL/GdDfzt7Yzf/4bZtSV+74fvEZtfRMgJTY2trD5+rgpa2QDY6wP4Lp0hn4/z9e1b1Lt8WBM5Mvkix/+Lv6ZNl/TuHoVcjobOdio729z8058TKpsUHFdmvM3GjoANbp82gX1dTZx57bI2jSNj05r/WTQaGB+boLGjg/M/eBsJWn1x9yE3b37BO2+9yd76Op76IGljhWNXr2CyW8nHY9rIEXZnJZvH4PFgEnaoNMYkSyKVVPZ0IZ+isLHD2v1nlLeT1IUbCZ49QarZSzQoNnglmowOilPLLHz0BZXNbbaLOYJDA4y8+YaCSgsTL6BcoF9U6F/dYn1qXp+rvtMnSWZTpJZXsJrM1PX1Ej46BD63Ag2/+Gf/nAF/HUdau4jOr1AU9d1gH+5TI5RCIdY2NliZn+JIext3btxQ6+1T77xNulTE6/FDLIMxliK7vMSjh7eqCvsTxwk0NvPkwVOefP2IOqdfG7DRUpq6/lYqXgsTL0bJLW8SzBpotfpoDjczuzzPxt46IaedofY2zcFYiGwTc5lJZbPY8wY6bR76wo0UDUUihhKOnnY8Az28/+uPGPK3EsybNM+wILZbbqs6E7jrgwweP8b27p7msajtdjZPa1MTG9ubzC3MUucPcOzyeSo+F1/f+IxA0YQ3klelY9xj4usPPyKMmdZgiJ5TR8n5nSQSGVLJAsvbe5x7521s4XqM+ZI27pKGAm67E5NknZklSK/C0vOnTH19F0+hQtfQEZpPjFBuCChQLpaHUgPaLEZyW+vM3P0Gw3oUU1bAciO+vh42SwX6xV5XMqilhFjfYPTLr4itrODraKf9/ClCHS0630qWXWZ+jfVHY9p4re/pxHd8ULPe5B4bc0WknZVNRnjy4Sc4ommONDZTEKtdi4HNyI6qReQeb+5EaO0foOHIILPLy8xMzmJzuZiLbPHuX/kpdT0dyhiX9oO5IIots0yzFExGnUPX43vMzUxzYfioZvkJ31OzF2U9kHVBajNpXouCRchjsghJrSjqRINYSFUoGIpqsR2fWmD27gM2N9ZxhP2cPH2a+nAT6YU1nj99zsz6CgYhz9SFcPqcHBM1hsHK3Be3SSyvkjGW6D0xgj3gZy+WxOH2srS9xYV33sbk8VSBu3yJeDzGs5kJyj4nA8ODyp53lIykpxZYGJsg3BimbqCXYtCvamSDNJSyOc0sFCcZs9NOvJClbLOow4Uwsx0GCw7JTiuJ6VSJoti5VoqYrGLlV1HnhY2FJVV0CwEvnkphtjooCANW5lNjgVhkl7pAvdYqsgaJjaoc/6Nf/YqrFy/S1txMeS/K2KPH2MwmbYBuiWXi/SdYMwXqfH7NMhPrN1dTGHtjHa7+PgW1JOskLWpbIWMtzvPNZ19iyInSo8DRs+dpO3+WVD5DwWHlH/yf/4jNxUU6PUEsibSqS41eO32njtE5MEzOYGRibpHNvRjjU9MMDw1z7colwn4fVkMJp9NGJZ2gkEmRyyR0A271uDG4Jcc0TzlbohKXHEsDppCXtZ0t/vRnf4x5dY8uXxCDH4b6etmdWKCQzJIzGul87QzNF09TsEpItKgEZB9hUrs9Abnjm7s0BOqw+JxKyJXafenWN+RXtmhoaqDt2iXyzV4SNgMGyVfNlfFKE7BUIrMdwWqyYbK7KMdS5LN5nF4f+VSKncguqxvbJHMFtb8XUP2bx7eYnxzjrbOXuHL6HK5giGg2gb+1UWuL/NYuNrOdciJBmjyuIx3kC2LnblbSiyjQ7v7pBzgw4A76ieVSHD97EmdLM4Wo2DObMUaSkMqpgiRfymJsraciri1CMEplmfj4c9Ira6RNFQbeu47r/Eky8QLhlInc2gyp9VltJkvO7MSzCaiYsDu99B0dYW5jjZQZOk4NUz/cw+2xx0T29vhBy2m2tjaZnpykJVjH5uwCY/cfEm5ooO1IH8ffuYo5HCBjMapVnjLg5R7K8y3WqNJssdi06SeWwdl8gWdPntDR2Ylf8vvcbs1VctrtalNYUx1JLV7bq9eAhyqIU1Uuq3hBJh1R/gg4qoqBqmWqAjFqlVlWAHjsxTgL83M634radH5lUW38Xu8fwZzIaLa20WXB0xqm89gRdQdx25xqTa09IaOJVFrs8xwiASQrFrtOl67h2fUdIvMrPHvwSEl2xy+co2WgVwlKoh6JL23QFAqTLORoPz6i905A4vf/xb+mzuoilk2C38n1v/y7mGIxFr96QGV9iwavW50FLB2tBIVAK4xJq133xuL0kxa7egpYxR1GAINcXudRh8NNNpmsqtxEoSLqRasAk9Vsr1KhpPEiMm9LY1wUUxJXIVdUm4pVefm31rTxZEJBHimpaxaccl+lztNcu2KxGhdhMuk91l7Hfh9EfpbJVfMJ5T6nMznNaxS1ag3wkJ9VAZCCHkMavHLfVYUttnn7XddMKqPnIfOGPJ8CJFWVadW9vvY0ZAzsn2ehWLVs/YsAjKKikxgJ6SPoll1Axn2tgoKl4giUSrMtrjd+P+FwA5lUWpvdGt9xoPcj7z06OqpNxloz+Y033vhW4SmfS/ayQmZR9Xy+CrDJMyDXQkB5eXbkeZCmuVxzacALiLG6skyTqGFLJVVBhZubcPu8as2tDlGlsuZbDvT06XUUnqfMQaLyEQtOGROVfYBW1ilxVAh63JqrbcnlmXr4kKmnj3Tv/ODRM2ZXN9nLlbGGm+g7dx5/ZwcVm1hplhiSvoXThiEVq1pl2xxkbWYKauVuoBRL4Ssa8YquWyzDBdSqlNTpRHo46kKQTOpYUjXnvqpTsiVz2ep4kVw4+aopmeU6ifuPnLfsZTPxuJKTpAckwK0AxaMPHnDr9h3Onj3L8VOn9fObXE5d88rSn5IJJF8kM/pCex2SUZoU0k9jPZ1nTmL0B6gIgVTsim3iTJElt53k6S8/UbCnabCH1hNDrKZj6gw00H9E13FxDMgU8koKWxGr15kZBrq7sWPg9hdf6Ni69PYbeNubSTnMlMShomIkaHZiK1Sz6MROWohGAnaLY5EQO0z5PJOPHuGx2ejo68fidBJNZ6gISc5swiNq92LVMlLGjTxTFnF7yovdoNhC26rrUD6rSnEhGucqAn5ZsBnMLLyYZOLxKL0d3RwZGsLkFMJSni8//5wXT5/o3vTo6RMUnCbNqpXHXCzx7eL+kClz5/0PuffFTY3M+fFf+0vs5GJECkmGz5zE53Jhlx6C3aF1UzqexGlz615i7IvbbMwu4bA5lODb/+Zl7B0NrMv+1O9XVw1VsWczeo/lyVydX9Dj+Fxu1lfXaAg3qZOQKC+bBwbVflvIiY/u3sMT8rOVTRHoaqVzeIB0KoW1VMEhVroyFgwVVQZrPm2hyPiDJ3z+8Q3ee+/Hup598PnnGFxO5tdXNXv393/6U7wuAeRs5PIJdWjICcFD7U0r3PjoY3WnuiLCh1MnkXloc3Vdz6853EhsJ6JAo2Rh7+xFGDlxjL1EXKMVwk2NGiUlyjvZv8ocLvtVybUW+oDMNUaLUW1bJQ9aQHOxQBaSm8y9Tx895s7Xd7BZrGQlWsHq5u13f8iNT2/Q39+jbkbRWIR3f/COuiLKWJHMwr29KE0NLUxNTtI7PIg95KnOnQLuisOHyarPosxxQpJdW1pibXmJ9F6M7bUNzT48euYUNgENxbqbMlZB5pIpJh89pcEbwOf1K6nAGAqSlWrYYiJfKKlrnGAasjewWYS0FeXrr75ShWtHRxcr62sanSI9PpPFhk2cjBKx6vkXijx5+ox79+/T29NHJp1RByjJo31w/xvC9WFVQsv8EmoIcezkcc6cO1O1rLbZSCbj/Mt//s+5dv0qfr9Xn02xSq2tX0LMkI/xapvUlykbq000KU2qff/viDpyTatrXBVglK8aLqNg2j6YWSPaVNcTUWhWs3gPipdqYF7tta9CEg4DVoJRHP5eFcjbV4PvW6LWXnPQxvM7lV0Nu/hOta/vr8qa73+9SjlYW5tfdt4ChMvCYKqiu/tfVWeYV2FA1Re9XGmqJcm3mMX33/Gw0OsgNvJqEVjVXl7f8RDKqLWniKbs9m8BRnEjkNeJYLDm6F/Ff767Xi/DZGr3//tnfEg5qR/5+4pZqYdljj94PQx//+/97crT56NYbA7+7t/521iMYn26zObGJnabVVH3hnC9Mv38fh9l8cyWRla5rBuALinYPRK+XgWDpPiS4qJaOFYZT9/eqtpFUSuLby3xv5VvHgb4asBdTfZbvUj7MuL9AxwcWhq8fuDi1wCsg/YZL0Pd5ffk89QGtRa6teElN6hKC/hukNUKyMP+9/tMr4M37WChWXtQ9N7sX4tqMSsqkO8PnIMP48sehlrG38vQ+8Ov/z5I+Wrp9eH3PAxuvupz1QZ8jeFWYyvVivQqu63KEDw8yRw819rE+P33rYKnauMgTJZ92wnZXEgAuqhrJLz9+Ilj2uhWZqEyIKUwLDA1M8vcwgJXr10nUBdWYCYl7Kka81osQ8QvX5oxsgGSDYsWndKQrW6AzGarWojJ58ll0jx/8kgXHqvDjs3lJCcAh9FILJbQ26EFVSZLOBjUv/s9XgU9JPOjOonJKlBmZ3NT84eaW1rwh4IYxSu5XNLX2SQEWP3B0WLKUKhoc2ZP8ssiW7yYmNDwZpfJSl7eN5PDaXeztrKEtzkMFik8TBRiSf6X//5/4Eh9PUPNYRoEUMqksHvcLO7s0CZWmieOszg1xuzzFzT6w7SdP4V7sJtYLMnjm3eJza2qNeLC6iIjA/10d3SwqeHNjUR2oxRMFdqPHWHi3l2WHj4jjAW72US6mGePHBa/h94Tx2mqb2Ztdo5dq5HGvl5tcMsTm05mcDrcpLZivPj8NkGTnZ4Tx5leniZb52To3Answly7+5BMtsDaXpS82cypt6+rHaHFJz72MbweD+VoglI0hdHgIL+wzNTdu5j9LrpHhpl6No4xXdTcpZZjRym5bPy/f/xHNLS24g/4OfP6Ff7k17/i1NXXODVyHEMkTXRsEmuxoI28ze0N2o4OE93e5cbP36dePOz/+l9lY03s8kbxZ1Jsba3pZubUlUvMj48TicUYOXceZ0sbFYdDM03KdjsZaRQKq88IboeTRCSG02YnlUzzv/3Df0hrR7ta2wwPDPLR+x/wzvU3OTo8pIW5pVidn8oeC0ly5Cs53BYT1lyezOIqtz74mM7mDkJNTazEojyYmtRsq86RYS5euEDY51M1VEGzeKTAqC700oQxWe3khJErbPlyAbepyObzF0SfT+OrmBRUqm/v0FxHozR+CnnuPXpIV083H/7sT/j9196kEtsjV0jTceEEzu42shaxDzFjx6YqMpn68laTWlvmZdNfEtZ5iZCppBbAsiHIShPNbNNmqTTpZd2xiCe9FAAAIABJREFUWI0kIjvc+fBDGi0OPJL5Wahw5K3rGPw20qUUVrsZi2z4tyPc/+gzzQU4+957eJtbKYmtlt3J7QfP2ImkeOPqNXa2txT4W15e1MVRwcXeHs1zlbwFUW6sra9rtpNdgGpp0pZz9Ha2UB/ykYwntDluKBv0fIuRKKXIFlannfLGGpEnE9gL1QzWjfgObYO9uOvrMPu9GOU1Lrs2YgxmC6N3HzH99SMGuvuJUSZrrvD61de5/+HHJJfXCLu9rGb2aL98kr7XzykYZUrkMcZyWFI5psYei3wWV6qsVsFFq4W67g4cwZBa0Dm8PnydbeB1kDOW+Ob+N6R2o5w7dRp/W4ta26zNLnHxxFkt2iLxGA+fPmFyfFznmqWVJWz1Pi5ffYP1m/c0Q9Lr92hTMtDSwNk3LpHJ53j+2ZdUtuKqynDZnVTsFsyNAZovnNBAdiFuPLt5k9XFRXweD/HdPc0j6+3uxen1auO8GE+z+XwKQ6bAVjpOzmnmxLXLTC4v0tTeytDJ46pyySCbWptuVoU0IVlm6qOfkowFAVNk85tkZ20Zv9Wtyo2i0Yavq5uS3arrsNQrG6Oj3PngA7r9QVrqwprNJQqQpfEpPHZpvhdxB33sFVKkSwUGjh9jY2Mdo8tF67tvqnXf7U8+pZzO0NfRxe7mDo3hJhobm9QCSGyIjWYjuVRS2ZgrsR3NFWlpaWZ3fJ7JG3dwV8wYRMl++RSu3jbKLmHPm5l49JS7d+9ycnCI5Mo6PYMDbGaTtIwM4g6HFJR1SCMwV9CxbxA7p3xeM/8sLifGdApDIUPRYWHy81skXszT1tjKxNoy9WeO0v6D19lxmvEWrbgSZc3yW3/8lMUnjzWb+Njrr1Hf0632ybI51my1TJrHv/41md2IPp89fQMK5kcWFtX6Omk00v/m67hbwnz5yw+JLyzT6nLT09aGVZpce0kcnR3EnSb8R/uV/CDNCVGzJpbWFVxqbG0jMNBLbG8HhzBKM3kMW7uUVtaVpb5ermbXKSt5N4MrU9EaoPXcUYzdYXJ2gyrwnv3iE3Iza5gTWWVQpywFpreW6G9sYjDQQMDm4tH0JFti8ScklWyRprKV4Z5uIsYchXCAjnNnCAwMsDQ9w527D2h2Bmm0uNja3KToMBEa7KA+6MdZqvD4XlVpL2olcfc40tXL1tSC2vctbKxj7WkiHXYzt7rEb119m+HmHt2iCGEmHd3mz/7gDzjdP0LPqdM8fvyQlaV1ujp62ctkaRocwNPajN/pVmthATb9Pq8qtk02C2anlUh8V3PRSpvVvFZznY+o20ymmMdbMWumrViXmXIpbr//AfZEXrx1NQsnUSroBlqYv2K1YrFaaWoMM/XwMZ5chbLbTt1wLxWzkcb2ZszhOgXsDA4XhpI0T8SmXCocA+WisOWtlOIRrGYDm/cekVzaIOR0MzY6pnbM2WyOgNtHIZUlkc5gESCqp5WNfJq1yTmye0m6Tgxx9t3rGAMeUqUiDqeLcq6k5BPNXBO7eIedpY01tlbWOTN0lIrYcbusZP1mook9nOUKLoMozTM4fV5WRycYvXmPrp5eei6cU8a0zLd4rBBNsPngGSv3n1DIZsBjY2DwCI50gfVnE3qd1ipZlmNxMjYLnZdOcezMCepNTmb/5CMKa7tqn9l0eoSOy2cx+vyqxpeaTPL6Uns75Hd3cVlEKZ/hk88+wlrv5exrl3AF/FSyZSwmB4ja1WyhaLJgNNkwiLW6rCQWozLChUSj1vxCBhLrP1HrGMyaRWcVu0lpKMn9LBe1QST5emJVJbWnMLAl/7e+voFURgA2sbST2aaCKZ/FabZQSotNoFntnSsOG6ub69y5+SU/vPoGdUYLE1/cZHVmWhWRTQO9ON0+pj69gwcL3nAQi8epgJ0oLC//+EdEtjZZmJrB6XZrZrCzsZ5SKs/U0zE2F9doaWylTdwx6kPKNs+bDXz51Zd8/Iv3+Z//6/+Obz7+nKWpKc1FtYa8DBw/TtlmJ1s2MDhyjGwuT2Rrlx++8zaFbEpJSE6HlZJYk8lakBNDXd2kam53RuyxRYW733wRBwhRKsw9ec7t9z8ksrZO38kRrp49z/KjF8qMN9hMnPjhNex9bRTKWQVeJBNImsY4bGxsbVISgkW4SsYVpYIhl6ews6eWuyZRBQX9aulVthrImaUGquAWq+xUlmK+opahZoudYjqvDd7cXoTHN79gZWGBeDLDb/9nfwNvZy/Pnj7hxcwzuo90MHz8OD6Hi0oio/OM1BaZsuRbVjDL5xb3FmOZikvsUstYypKtKxneJUzRNJaKSaMASmKOHnJTsAm+ZcCSzBH7Zpy90Rm1JO14/RKV9kZiVgNmtwtHOqfW1VsPn+Jo8FN37jjbVhNuqx/7XhGjOQflmI79uU++ZPX5BK6yEZfVjtliZTuZJGEy4O/tYuT662TtZrUmjN9/oXZjUiuImieXySlwFW5vp31kkLNvXsXodZKpFKr3UxTLYuO5r5TRvG/5e6WizjaSEx9PxHVvKOCB2GsLgUp6U9+pz2rM9f04jv39vShBdJ+uImij2t/J/kyeI2lGlcsSAWAjmclhsonyu8Qv3v+VZpo1h8OqUknLnqsppGu3rGGX+waJL6/w6MZHtPd00HPxNAaPi5zEzZgcmCpWzAXxL4NUOYGhmMdld5BZX6ecTiux7OYvPsBXMXO8Z5DdaEwVse7+DnrOnMDnDGitK3sRVUYIyLMVYXNuQRu2YrVo9DupC9dRjCY0E0yIP0bJVGtrYOTaFSxtTWREgahAVAG7zaH1koBJojwXoEnWDYf4SEtRL0iLgqwVjOLisJ9vJ010m9mmextp7IptX17nsWrzTpuhojdX5599RxOZ19TiuZYqJmp0ATX3e0uyMd7vmskRBHgU4MwtYILFzNTsDAJSyrra29Ojze8aYPwt2XsfIJR7KCCB2HrKvRWApPpahe++zZuqWWlq025fzSdN2Jrl6ME+V633dLCXUfu9qnuTqN4K+l6qqN9XTajdpvSiDEYdWxntOxg0P1osCuU+yvf1OpW+U6Mc7DOJ0kjqRVEuirpGGvGi/FSgdr+zJbWcWnrKvTJUe1tSLws5TJRe0qKQ7EzJxhXi2ubCPJ9/8gkul7v6vFnMXLj2BraAD7vPq+RmASRmx6fpaWvX+A2ZS0qS5Wu2k6RC2mTEGwoQ29jEK6p4k0EdIsSY2SJzViqv2dxiK/izf/OHfH33FiMnjvPOb/+EUGsH0axkjJuq1q1y0/NpwgE3iWySPckktpjVOjOXSOMVW3lVNBexuFxkM5ItbtSInHQyzfjEpJKbMtkcV994A5/Xi+RMynWQPHpRdL/sS3oysu6Ke4RN+lqZFKVUqlq/RWNKZBLrTlG3SaTIwvwCJy5fUmeTomRnJ9Pkl9dIbO+ytLqqiv7NfA5nSxOnX7usn03cAwTIUjWXzcn653eZfTRKMVNgaXebU+9eY+jtKxSc1RxDyeItxwXAMmK22omurbO1vs6NTz7SeyzquUh0T+eetv5eek8cU9V4VGxvnUK8rWjGsDj/RLNpVZtLfjGZDNZ8mUIkxq0PP8brdHL01El+8fGvaezq4NLV69iEOF1MUyjt96xknZUxZLETjcWpD4aUdOq0i4V5VAk32YyA8JLpa2Ly8TNuffQpVy5eYuTUcUyuKsguWbSRpVVa2lrwtTaTKubUqt7m85CMJfAZ7Zg3Ynzyh3+MIVfkxewkA5dOEB7qZnx5hnd++ANCLi+r4zOYElnCHd3q9CMk2Oa+HhZn5pgaHSe9G+PkmbN0HhsmLZY7PpeSNGStEWDanC/iLEElmuD+B7+iImRih1XX+Z7BI2ztRbVvcuLamwSaW4jtbvPRjY+wOm24AwGa2jvo7T+iRKSq8aW4ZBQpm4XwZsRWEZvyCisL86yvrqpTkggk7t57yMTUDMG6Oq68foX6cIhgyEchL+Ryi1r667wpxKZ8kb1ojHg8TnNLq9ZjAgrevXObxYV5JTjGNiO0N7Zw+c3rSiJLF/IY5DgmgxLMBZC0mauKSCmDZW4xyhynApYyRYPUmEUl84qDkPbkSxXK+QKpSIybH97AaREw2cBWMsPA8ZMMDPTrXt5mNSmo1tzYwLOnT3W+FNtSIZvLGGluatFjr0e21CFDLNqF7OoUkrzsCcRe3GTi8e3bjI+9oL6+jlw+S7CunrNXLmNx2ilKgqMAeBUDu+OT3Pzlrxk+coSNxB6GgJsLP/ktzQqXGC2T2U6pbKJUlL50iZnpGY15kvpAwFOZ9xdXltVaubOrS5W6HruT9PY2DpfkWcPGboQbN7/k3R+8p2RFIdDI9YtF9tja2GB6ZloFBKGQn0sXL+g4FqKI/CdzRWRvl1//+gPOnD5NX2+Pzr3SK5Y9sLgISK2eyYqrguRPZr+1opbIOiFISD2TTqfUNtfldKqKVIUtorAuVvOkZZ2R35W/C4lTM6krZbVI1nrJJLWg2IwL2URcHJL6p1VcTMRuVsGxql2DxkqIiqQq/9G6sRph9n2wr4YR/HkArLrOVxGaV39Vj1cFOL/Df6qg6HdrXPUYtfVUz2k/A7empJfrePgcaseQ7x8WdH3nRPFdpnHt9Qf/rL3vtziG4g37pLN9WOe7930ZIFo1VlfMaR+YPAhe1u7Ly967Frn2sp/VPrf8KYpyIcqIglHJM/u4yOF7Vb2+38WJH/x5RfNQq7bz39U1h4Hd7/IgD2NFtd8x/P2/97cqT549x2oXgPG/wljJk82k1Itd1/B8VofF9tYWoaB4UFdDnoUlJwrG5qZmlXZX/X+rBc/BmyA3ujYADg4SuSlSrNd+dhBk+5Y5eCA4uVbcyQSgt2Yf8Kv9ebigO6giPFzkHR54tWMcRM0PD6qDj4QUla8Cyg4/YAfZZS8b8IcftYMg3sHr9uceSWFoK6vy361I/Pbzq4/tbwYYD16rlwGMB8/jZcVzLai1WsTXgOb9ArZcBRhrD/jLjn/4e/oQ6M2ovrMW5/usMmEViue/BACfPHlCGXgy8dVQeplQhZU9OT3D2vomLl+A62+/q5lmOgmbq9a+wi6TEGjN4xCAUYo8De8W60izNm0KhaoN1MbqCrNTE1y8cllzQKRgL1Qqyh57/uKFhh/LA13K5+nv7qahLqRgo0wqUpTKQlmWTBoJL7ZIjkRWAR5RV2aFQShKFwEy5bMIw1WbHtVGmjCGykaDhlM/nZwkmUhqUHN3Uysug5nF5xN8eusLuk8fxx+qx26wszm3xFfv/4reYIAOr5OgzYjNWKahtYWNRBJ3cztN3d3c/vgDCjsR3EY7DaeP0XjljObaxJa3yG9G8YZ8RNIx9Yx3hQIUEzFVrjy/fYf5vU0uXnsNu9HI5pMxjJtRPFY7uzs77JlKlB1Wunp6yEfF136NrMGouTItI0cweN3aGIus7bI2McfmzKIWOG6/l5S5zLl33sDqtmEQsPDLr8lK8er1UbY5GDpxXFnX8e1VFuamVWFNvsCLb8Qy0qoWduVMWm1WGwf7qPOGeHbnIUFXgIFrb7C0u87E8jydfb2EggLwmlmL7PLzz27wl37yuwTz8PTzL3FZjERTMfKlPFeuXKGQKfDw1j2KVit9ahUaYvPBI5iZx2qUqblEZ7coAxJsR3axOz24Q3UUzDa1bGwZGsJWV6eMTmnpyEZT2FrVhbvC//VP/rH0VQjWhWhrbaWvp0ctT3xO2ZyLUlHUtSUMXhvJQgqMRezlsqqv1p+MU95LUMmWmF9fY3Zng5zTxtD5c5x7/SqhupAWjRtL8yzOTBP0efF63MpOEzWhO1CH1e1RVVVRmrk2WHn8lPUHTwlIdlKhQEby+aJxeo8cI2UykbWYCIRDvP+v/4i/+d5PWHn+FK/XQfdbl8mFfcRMYDPZMYkVWKmavyPNQ2EkSuEqgIvkylnKaVWoCDu+LNkM0iSVzBb1wStiElu9jXUef/Ipjmwea15ea+fYG1dJZmOsbq3Q3tOJIZEkvbLO7uKa5se0HTuOq72NrUwaX3sb7395l8XtOMePHae3u4POthbmpia4c+trtQA9c/GCMoafjU+olVegvh6DKKa14C5TyiXwuaz4PE4KRcl1tSHIhQDX6zOzTNy5Rb3FiF1UtYmMgqp2t1MtTSM72/8fZ+/9I3me3ve9KufU1dVdnXP3dPf05LCzO7s7u3th9/aOpHimIEICBBOWaetEiYL/AcL+1ZYEAwYI2qAsWZalI3nkxb3Nu7Np8nSYzjnnyjkaz1NdO31zcxTtBgaTuqqr6vv5fsI76kG8ubUFW2OAmBV1ETe0tXGws09y65CGYJikzcKjpXmuXb1Eem2D8vaB9vUlCymaLg4qcbO9uUOgaMFVtlFJZVndnufgYBtHqqSuhbLTRv/1K7h7e/Sgr1sb2XiZalEo+XSeaiGPw21XwODLL79isG+Ig9VN7n95T0E4Aee6enr4xre/rZGGBZtBnSnptW2OV9Y1yilXzOMM+QgPdOvmZm1imoMniwTNTlra2lk53KXgtzN26yUcbheVZIHS7qFeTyxmMvEE4599qZGrcljIl4v0dnSS2dxXwNRoszJ/vEPWZeHv/df/GKfFWhsjFpM6LMQJZBBHkKijTVUlbI9nVlifnKajvxWztcr4na9wGK3k02W8zZ2cv/UaRadDSRmJLoqvrzH+0UfE19ZpaQzpOtLV0cnR8ZHeB7I2CAghTt+SqDzNFg73D6jYbYx+/7c0WvdofV3j8va3dtjZ2dcI3oaubu0hxSxgZ4lqoUbqa1+vxBxmskowrn/6EGu2jKcpRO/br2Boa1BwT0iIfCTJg7v3NAq5kitQddqZWV1ifX+Ht37nt0nFE9iNZixFUfhbtGNxaXKCw6MDQk0hMocH2lnWfmGY2NoO2bVdAg2NGtXt7m7DM9JHye3ElTfikKxFm43K/h6plVViySRNg4PYmpu0h0W2bBIfLPfr5uQEWysrGsUjB8bFiSnKm9t4TDYcoSZaXr9BymZg4eE45miK0t4BPnFwy3svG6i6XOybq5x76w1cbWGKeYmuMWM22ljb2mb7YJ/jjMQBJtUF1yiHnP1jdXv6PF7s4RDnpLsjEGD14Tg7y2sEfH46LwzjPTtAppTBUqqQWd3heGKezO6RHor2MlEer83SHQzR5wzQYHUzs7nOnttENJPBi5nGkpmO1mYcfWHar1/B096BwWbX/cDK3i75aIYAdj28HadjzOyL+GaAbn+QTCSiLmY5sIpyWXqGn3x8F0OmiMXrpuXGedpevcJu7FgdKN97+Zu4rQ4OIwccrC4RMFnY0AjbXpB7LZUjmUjzxeNxqgEPtlBQnZA+t5f9RAy7y0ZLqFH3Ezbpx3NbWX4yR2n7kNdffwNPo5+8x4rFZMQay2LLVylIx9D2OvvLy7SGwvhawhhcNpLxKLlonNjSBslYTNXs3lADLoeT+NYe/lAjdukiXV3C1xxk4OoF7OEmErkihWwJh9UNqSL7C4tkkzEKlTwWi4GR0TManxnfP9I+qf1oFJs4puIJ9jd2GGjpoq23n43jAxoGOlk63FGC0VEx0jkySMfYMFW3jbxG+pg02rhOMGr3oM2mnTvSW3Xp/CXtxU5l4hxZc7gE7MmXtd+QdJZqPsv6xCxH82u69jcODWD0N5K3CslYxi2bzYMoq3ceEj08wB7w4BNX+NqWxs6mSgV2yhm29o/IVw0MfvNFrr3+MgGJBV3YJLa0icPvpWGwF1dni8YU1+q5ZD9c4fGdz9iYn+OVq9d0f5je2WZtY1VBFk9jI50jo9iCTRRzZYx2F1WjWZXlshe0CPhVLij4bhJXU1ZAe7s6iZKRhJ4HfC2tCrLHE0JoOVW4lstnsItlUMCkYp611VUVjIoAoiQAGgZVdpsl8lsKS1M5FWMUhUOQDuWmINuRfe7d/Yq3X7mFJ5PnwTvvEpceH6cdb08nXcMjpJe2VLTiamuiub+bg6ND3V9ITPiTT27rmixxj76xPsZef5VSLcZA+w0dVgc2b0CBIulUki7B3aM9/s2/+l/4/d/6Xc529bE9v4An6MHeHMQsPVceD0WZ+5xO9g+OmZme4RUBdMWZJD2cRgFSDOTSKVx2UYoLemaoxYNK7JkAfhKlK0C/CMlKFe2q3ZxfZHN1XYmbly5fxWe0EJf3EvTT0N+uY2vuyRPsuTKmVEGTQkS0t3y0S9PoCIOXL2ETkWMypZHjxUxSUDsm7t6nweuj/8wwVSEKvA4qfrcKrcSALJ+H7GmMQi4XStjEOTQ/y/zdrzje3RVzP2euvAgePwfiRHIY6Bnpxd/Vpi4jiQVzUnMjZc0lbCYjlnSWw7kFDjY3cLU00DE8gsnrV3JTgCR5jCVVIL20wfryElW/k8BoL82tYTIbe2x/cIf85gEpY0ndyx0vvcBM9JANEUeabBQW10gsLdPY386Zb79KPuDHXLbhSEApnyCfOtCoyXIkztbkE6qZnPZDCtGweXxI0myiWbqWX7pB1eNUsqWwvMGjz79SQdvezgEmi5X2vn56xkZxh4IUrSa8jQGsLoeKT4QckP2DRKSJa0bIBBVCI8tZDVDLyVlLXI4ncWF6NjcZlTDTs7liWzXwpyZqFvGRWc+xArjKL0FkRIwgn6/P46JUyGtUrQB9chacWVzhq/vj5PIlWlvbaGtuwu92sbuzxXE6qV1giYM9Xh49y1i4hZ37D4lubGjXc2h0CP/oEBW3j6rBjr1s05jUormAqVTAlMly/5NPiB7uq/uxFEnQZHLQbHGTl/HX2YL//CDWjhbMst8WsaBZBNKV2v4gX6YkbmW7nYKpTE6c+U475lyJ9PouhURau7Ek2SbQ10HVZSMjPdUWU+0zExJdYvSqJ849OY8LYJsvK0AqESPihBOiTqJ1Jf1CAE6pG5FElbwQYhJ9J9HW5bxIC0/iTSXxR4Oqa0DiScqS7LnqFKNKVipGzBUhIqVGoUbKyVWSyEvtxpM9bTaH3elgP3rMxNSk7l3bmsN6dn7WGaD9edJZmEppDKa69txufQ11jEfGyOlYOQXbxS1rFALQdCpOtRbHWn9cHeupR4zWsQshz4XsEwyt5mgRVqM27uTr2fQrAQrlOVKpFMvLy7S3t9PR0fErmNrXYN4JYSrfu76+zsDAgJL1EvUp94BiMmbbCX5W+2wFWKjBvlIXUNFrIx+qnA3ExSTVBNViQQnGT957TzEH6UQTIeCNb36D5o52TVVx+Xz6uOnxKUaGRrDKc1YKeg5NJjIQ8DO5tYYr6KW/pUXPb2XBFiUm2mHDIKKafBWT3cP84gJ/+mf/K51dYb7/97+P2++nbLKRyFZ48Hha65zsNguFXIqhgW5cPjsT0xN4HU7GBs5oRLhiJjI25JoIUG6Q9a2oc4Ps2+fm5njtO28xNTnB/v4+ly5epLExRCaVOumtqn0Ov/Z1glkiooVSkcO1FRbHx2tCkGQKr7PWdylx6nLW2tze5dbrr5OKHLExN4c1X1RCcmBoCJPPi72zXashJMFG3pek9RRTaSIrq7r/ahkYpHqc4LNfvk8sliQ80MuLv/UWxpCfkrnWexxd2+DLv/kF7XYv4ZYWptaWOHfpgiY2/PWPf0Q8mdBzTjDcTN/IMJ1DQ7jDYZwBvxLD4ja0Gyw14b3PRdkoe4QibhH8ZQvkDqNa0yJiGZfXzV7kkPbebgZGz4OIpOxyT5ZQ8kNEvHJ/m6yUykI6S8KGTV2J8j3S82osGhSXW9+Q/ec6XqkviSfwNgfpGx3UdKVqocz2w3F1sze2tTC/soqrOUj/5fM6f4kg1RzLsfDFAzbX1ljcWYcmD9ffek33Kd/97neJb+0y/skdcnvH9LV3sra5SUNnG/1XLmB1ucinc1RTebw+P0a3i0wxS1H6ykToXzVgNZqxlQ1aDVPc3SeztkohdoTH4yAroiWPm7LVDjYHHiERrVbsdhMLSwt4/G6N0DRVzdy49U3SR1ElIl0+DxaXVUXhErlqKIkjt9YDKwSTfH4imr77xT1uf/alriF/8If/hERcRJYiRqhhz4JNyl0rhgsR2AnJKCIJWWcF/5T94sryIvFolHBTk3b2NvgCtHV2UqqWNUFKyELpFpdDncxH4soQgYHgl3arjUImowkm4miUdAY5w0q6ldxHEhErBKnD7mJzYYlP3vsQv8ujpoSp1TXOXruqj5Mzh9fjIptJ8cIL1/n5z3+q3YwiEozEYrquh0JNJJMpFbkNyBmqt1uJP8FLNVZbfhcX99ExqURcHX+yvxXxo9Xp1B5Rk8Wg35M/OOZgapbthUXcXjclp5WYsUT32LC6bTPxNI3N7WzvHzM9PaPru4yxXnFDjo0pJiHPe3h0iFvmTSH4xLVeruAUPFmumcvFztERf/HXf0NTuBW306Ofr2yWg/4AqyvLun+V9IEb16/x0os3lLDPFfJKzsrPkESo1bVV7S7u7+ult7tb92/CiRSLOaqGWpqIOOsllltcn3JdFX9Q/kFwp9o+RLBsMdvI2ioYj7g+ZYxIxLWQmuKwFFxaSEbZp8jzyTiT+G1dfzRKXK50mVQmqT2pMh6fOgfrYpsanq+YvEbuPp0dn+V9nkcw1sjFX+9LrK97p/mhZ9e05/3faYKxzrPU/60eoX76dTyXWzjhI54SjE8jx09zQKffn/z70+cV/LJmnqr9++n/E3L26YdUJ0/rJrn68nKaYHz2Z/46cVcnYH/1eevuVPldxodEnksHo+4/Tl7b8wnGX+3srH3utW5yVfd9/V6fkou113vyOk6Imfp7O22sVJ6nTjAKsfHHf/zPMFbyZNIpOjs7KeRyOtAkh3p3V/oWW3R4yJuQjNdI5JiOtnbMAmqdlKvXB0b9Qtc3TKcZVvk/cUYquXJSFlzfsCmxc5KrX/837YET6738sklsRm0QPLX5PrWw/tomUvONf/XFnb5oNbdbLXv/9Je8xtOuwjoxVle//SbGtqZOq6k+Tt8Az97YXeRRAAAgAElEQVQgfxfSs74pfc42Rzc/fxeC8VcJQ3lYTXnwvK/f9J6e/VxO3wTPXu/TBKMuficRKPXP4zSB+vTnqe/0a+Lx9ORSG+4nxtX6jHZSCisRBvPz8zrxDg+LIkactbVrrYdC+YzMZl3Yl1fXeef9D/nBH/0LzVFXIlEIWnVWlk8UQdK5WDs4CGhVUxnUSFxRFQlhOTv9hMjxAS/evIlR4jLk5xiNrG9usSWKNJdLO0pl8Q0G/HR3dOjBx6yK/mKtIFxcIDLeVMWYVxWjWeKKhFyRg/GJ69soAEm1ptQ3qapQiMhab0tFALXdPeZmF7Qj8ezgMOVkhmXZxLcGKcpwLsDC+BP2FpfpDfjoDkgXXIlcIorX7yeWLRBobWdgZJTpL2+T3d3DUjHR8eJlQtfPa7yerWzClC2BxVBTXonSSdRt+ayqjCJ7e8RKWVr6uzGks1JohiUp0TU2dhfmWYof4GhooK93gJ2pRRJr2+q0aTs7ROerL0DAo/GCH/7sXaJ7h1wau8DWzo6WN49cOkdjS5jo1hbRhTmKyTjenm48XZ1YXB4cJhupw2Oiy0usLszT3d+L2+thZnaWoMR7CRBuNbKfihPu7WF47AJrs7XOguahAe6MP6a1t5PWzg51vkQTcQWJHs3Nsb26wauj53EJ0FDMky5kKIhz6cwQa/PLzE5M0z10hkixwGbsiH6rm/Z0SYk7r9+rXTg766uaxe7x+jDZnSSLZeyNjfRfvqIxd2nZdEvki7hw8qXaxsFg4M//7f+p3XwSEyhdG6PDZ/DY7eq+sIkbymDRTYS6ZyXmVPaI6SxPvviKo+UN+to6OTo4ZGJuhlS1iDscorGtnZ7BYfoG+nSDdrS+yhNxKOWzSqZYrDZypTJd/QMMjp3H4nSpUqtqN1KRvp+tPWx6gC1TkEPNcRST2cGTpWV6z42yvDDL4v2HvDFynvzhIZ5GL62vXsHU1UzUInO1BVvBgKNU6/SU4SkbXQVKTwCCcjWnmztxDsvGU+49OQBJTEchFkP9XLk80fkF7UnU/h6rHVtjE6u3P+doe5vBixc0ymJ9YYFGf5BULEW4uY2Kw8FyNKIgzi/GJ3D3DWK0Wuhub+Xi2CilfJa9nW0mJ8cZHRujMdzC+JMnpIsljSgLBBtVRR8SgNHrFF5MY6LkULa7e6iAoNNsJ7G7x9aTKZylPG5jBbOsn8WixvRaCmWO1zaxq9jbAE6bEvBtF0fovnyBknY+FHEGG9k4POKze3e5eOE8HQ2NGBKpmvKskNV+m2Qkwvjtr/ClKwSLFjKxBM6RDpw9Ye2tlLlVOrkCXR0YnCfAvMTaCFebyJBY2cZblsNIlYpD1r8SX315h2/99u/w8S/fZ356jvamsIojrt98kc6xUSpCTNot2scoRfTkC7iMFsoSk2UTBWxNnSdjOb13pK5Cp9+nnZ2iDm1pbsYgnW0Tc0S29+gZHcXZHFKnSXT/iGwsisHrIlvOE+7soHKUoHwU0wiZtaM9JjaW6e4boLOtC7/Xr/GZvpZmMpHa9zi9HrKVPJ7mRiXtFu49pLOnlXBTA0fbW9jtLtEfYHb4CJ87T9luo2qtkfzVco6NqSdMfnqbns5OeocGsTUFiSciYDer4EF6ncxyDVc22Jte0ihAJTXbmwh0d5A6jtDa2SWlkqQSCRpaWsDp1GgxAd8KRVGjV9XdTbaEVZqM8nkKB1F2Hs5QzuQJ9XThvzJEzileIoPGJZoyJabv3Wf40gVKXgcFo4GPb3+qh4m33vwOmaMIdllhxL1ilEMobD56yO7+Lh6/l+3dfXwdYc68+oISRYaUHHTsFCW21m7B6KpF9UrsphxS5DobiiVSUzMszszqfCsur7LLQVGATj0MFzFVykSls9NkxuMP8vijT+lJ5YgtrdHQ1kHj2wI2OzTSximk051H6hL2tzarSKTkcBAvl/H1dOkBH4krlLnAYSclUf2lHJ99/iml4wgX2rsZDjaxd+8hBwuLOK0O7A4vAy9exxzyU7WZSBWyJHb39VDob2mmYjVq97JZepY3dzleWGd7YV17q+4tTdHqC9DjbqDB7mJxf5u5fIyCyUizy8eAv0kJmZFvvoS/v5eSdD6brbV1VaL3DGaMhVqvX76QZetwh63lJToaQ0pAR8Sd6xIgzKYgy87sCuVUjqHzY7S/dJW8p3a4X55b4HBpgze+8U3Wt9aZ+vgTzoZaabC6+PzBQ3qvXqYhFGZ5fZ0na6scS0+n16lAlk/maFETW8w6l8rB0OlxaXyuuKXK28dcP3deo8zMjV7MxTLWoxSuooHj5RUW7n6Bwwje5hCDN2/UoqvknihV2L3zkO3VdT2gDpwbJTg2Snxzk8iuAB0eKjYzq/ubWNw2JUsEkFyaXsBUMijhlYlFKaRilLMpbDYzYy9cZX19je2dHa7dehV/Tyd5h5kns/OszC3x4tmLdPSdoZjNEcsmNfbTa3HUXOxNDVTFEaNgt4hPBNg2qKNIVNSyTgjwIQSjuOzOnR/DIWtHPkfSmMdtMuJMFihGEtpNGBWR2OSMOiYcDX7Co2cInDlLQTpqrQYM5RL5aBSrxObL+cFQoZxMk0mlsQhpVC2zGTvk3Xc/oqOjh3PfuEmwq0Xjz7wCSsn6JWuV260HTwHaDEaLrnPi8tnaXGVra53B7m4a/A3k17a4+/5HNYDI7+PMSy/QeGZQyT3ZR8njk2aJODXizJaw5MUNkdO+PEfAp+kVO0/m2Ztfw+5w0XPhHO6+Du1jysk5SeYbAY8kvkbcR1TZWF5R93hTqFkjJGUvKzoeFbsVMhhSOQ7m19ld3cJsd9Bz/SIxQ5EvH93jzVu3CJqtrN19wO7CokakNg8P0To0qL2GEoNWcZjA41CHpTlXpJrIs/bRF+yvblC2GHCPimPtZd1DiDJa9pKGqlnFFHtP5tU97+/rZD22z/2pR4z2D/DC0Bh+o/Tq5bGGgtqPafL7MHk95Coi8ivz3vsf8OorL9MYDKg4VshUj89FMp9Rtb4YOF1mqwLQ4nJVIkrAGrmHqGjsokYuajRghZmJJ6wvLDE6NMjgmQHtyssWMtr3++iXH2HZj+PPGZRkkfcdM5QIXbtA99VLpNZ3WHo4jl2EUcWMriOJ4wjOqomehmYVFBqDPpqujGpksohUyhJpISuDwaKuHlM+R2Jnh+WJx2yurWiMsLOphebeASpmKxel4yfgphJwYpCzSK6olQwCsBRNZQzZPNm1bZY//Ur397Kv7nv5BoGLo6SsQtRQixHcj7H0wZfsr66ryzt8bpCRa5fIRZJsfXqH6PYeUUeVoZdv0HFujNXjI/Z29zHuRziemqUYOSYw2Mbom69h7exQgtEWKbNx7x7JnQ08DjvtgwMqvDCYTZSddnLRY7aixySoEurro310lJLVrHOO4fCYxelZdaRurm1QLFboPTNMc083a9vb7EaP8DUGeO31W7X7xm7XSHgV7ogwWYSfxZpqX0C5GvBxkm4jLjxJyhBcwSxujHLtrHeCB9XMGdLPKGlMIi6Vc2Ut5UjOCdIbJWCdw2YlJ+IXq0XvG3Ew/uQX77JzGOXlV1+ns6uLyfHHpCVazW7DbbTQGm7B1ezHbqziq0Ls4TRbXzzQXtWy3033GzfxjwyRK1exVa0qPM2WMthMJu3wmrnzFXuba2ytrtAZCNEj61SuqoI4ebxvtB9bRwsuT0B7KQtiQpMzZKmCTThAceTJODej7k8BFiUhxyxnvJM6EBUGuxwarVWUbleZNqSjLZ/Te0NiyAVwlXVVItm3lpZVOuEQZ4V0mEt8ZDqJVwTp8lxSMyBuOZdL3dDqIpGp8OSgLxB7HRyV66ZnZAXqtEBXz8k1Ubn67Wq1CgqM1whGmc8s4vir1ghG0ZHIWU4EVN29PdjlvH/ijjyNXQgWIcCtQ0DqUkndfvp3h0MF9qd7oepYVJ1ArONG9YQuGSOCRzyLNZ12Pcr/CVEr20ElXgU/UKD4JOL1BMw7LV7X6P1MRsnPOmnY1tamY/J5+FQdX9HaDXERSgXDiTNGMa2qWWnbr4nbk34mieWTz1vuF6fdST4jTXtCGMv+Pqe99//7n/4pZ0fP6hkxG0vomiG4oZCLLklRMJqYmZmjo7NTIzXN+awKnWZnF+i7con5/S1sfhevXL2iMeSpRIyCsar4gKVqwVYyE03k+LM//7fs7K3zj//gH3H23AgpEZxgIpWrsry+rT+zUMySzsSxWKq0tjQK96Gu+/bGJt1Hini8ImoMwQrNJjVQSGys3Lt6Nh4fp+/sGXXsb29vq9hUr0e5XLuO0q136utrL4rihVXK2Sweq4XjzQ2efPUlDQ4nmVgcr9utpE9Z+v7KVe3Gu/XKLbamptlZWsZarRBuaqSpvZXZnW06rl7G39uNUURCpSqWQonI3CIzd++SKee1CqOlvYO0kBMeNw1d7Xg72jRyVpJAyEic+zrrdx4RtjhxtoaYje9rbUpLVxeri/Mszc1p0kUkndTnyMr9ZLbQ09tHV2cP7W0dGp8pkfiyl5V5UPj7SqGAWwTz+SLxgwMmHj4kEotw9cYLNHd2YrG6RRajIp5SpUBZ+uclsU72ydIjLttjk1n77Rx2CwG/m2I2g7ksLzvHp7c/5Wh1k2+88BLLc/OUrUau3HyBQKBB+n7YuvMA6fSUdC8R33qDDeqs9rSFtaLLLEbIYpWt5WVuP7rLYTHNi9+6Rb5S4PrVq6QOIqT3o3rekVjTWDyOozGAM9yo+3ap07DkJO2nNv9nqzVxhZzNc5m8xqdSKDP36BG7s3Nc6OvleHudUjFHc1uYu5OT9I2dZ+TqdZJ2pyZTiVxpbm5aI0w3VzdwWZy8fPN1vvr4c+22lL1pKBwiX8oq1lgV0aRyLpJIUXPY5XJFHj+eYm5hWXGS/+YP/wnZYhqTVbYk+VqsqmCBMkdqFKZJhQF65s8XVGQjv3KZtMbku92uWjXUiaNf+xmtNUe3Wk4U56ytj4J77h/sK44mwtV8Ik1/b2/NiCER1SLsLdb2i7X9k4m1xSUmJiY42D/U54rnc3T099AYDCqxGPB7VPzY0tJcc0VRJSXVMuUygWBQE+JSiQw2s0P/ruf4Uk6/T66FmDHk4C6OZHFVinnDLGlgJ25ZEThLQocQjKuPxll/NInXZNH9YbCnjbX4kaZo9A4OaFJD18AZlje2mZicor+/X/FXr9dHW3vNZajRuKXa3r++XgiSXTiOKlGYNxiIJJMkszmiiRT5TI6qxAxn8wQDAXa2t3Ren12YY2hwgJdffkmF/fJ+i+ICPYmjFgjo0aOHOh/J93W2t9fO4UYDyXRC967iSpVfMpc3h5v0tdV4BakvqplhtG+3UsVqsarj3WGv9fd+Hed94piTdUDmwXwmy9bWlgpVfD4v6VRSUxjk3CzOUBFCW61SZXDiYFRSsbZG1wlGMTg8r+buWYPVUyy/5uCVNfx5X6cJvtNr9LOGp+eZmk5zK/Wf/2wi5G96Th31p9Ipn8eBPM8I9fQ9/N0Jxtpj6iIqzcD9tejV02v/86NSn4kqPXkh9fdQX+8l6lcdjJpT/tT49yzJ+CwR/PX70migp5xYPcq2xs+dPN/X1/L0NX1qMNTP/H/+k/+u+nhySuNK/uUf/xEWY5lMOklLc/hkwhHAMKedjG2t4Zo7q1wmHotpJIUU+orTRLtMTtll6yRg/YY4fRGVTFJS7ylDWh9g9U2f/L3Oxp5WkJ12s9UHR33wnL4g8mfZMMgNKIeP00qyZwnG0xe1/n+ykaxnr59+X3XiUVn8UzGnp5/juXfQM7m5zz7n8x6jDPBpmcDpb/ovEIzP3pi1mbLOtP8qmfp0EvgvuyH/tvf2bESqbC7qjPbp6/ubVAW/8TNUv3TNulzfpMv1ERXG1NSUTpIdHe16Iz0tM61tBGVStztdPHw8wVf3HvDf/vc/0EOKjAkBNQRIkHGojL24M06iSmTcCLAjTqqybPwsNjKZLOPjjzBbDZy/cLFm95ZoKYORmdk5PXQKmCMKQlUSGQx0dbYTamjAKtNzVaKvjJQlYu4kL7kWG1uhUCmTVxWoRSlg2agZjWXKpRymskHBeolhlI0rJgsls5n94yira1t60BdXXXu4lXgihrvBo4RIr8RCzMzz1Scf09vSzJmuVlxC9lSkw8XNUSKt0WYSoZLd2eBgYR6H2U5obIhKa5CCxKQUKvgqNddlIpVgQ8gdsxmTlB5n8jgx4g4HMXgcTNx7QMDiUBekOL6aRs+QkVOxzYbL42d3epmth1MEjUa8zY00nR2i5LRg9LjUPZVMJGltDnN8cMTYmTNa3l02mlm//4DE8S5958/gbmvlKF/A39RCJZ7h/i/ew5hKYzUZ6BkbIV7IMruwwPWbrygpIOysRNjavT4colqTz9hm1Y3/zNw8L730ElaHTdXNomQWxWMql9duxsOlFXpbWhgeGVaFlNFacxIIwTj/ZI7zl67QPDrCvQf3WJNyc7tL1VYjI2cIBBvYWJhXFVco3IrB5lSyTAgJS7BB3Y8Gq0lFFrIpk0lbiqWz+QKf3r6tGwRRV77+6i3GRmoEYy6ZVLdfSZyvlQoem5NKMo0dy0mMyfuUMnnWVlaIJeM4fG4awiF6hgbUkZjNl7h86RL+oERaF8hEo+RSCTLJpKrY9o+OaWxpo/vMsEZ2ijM3bzNjM5qwJjMKTkrUS1WVVVWOIwkejY9z9uJ5Pv3gPdpdPlLzy7QFAkpIt1wZJXR+mKJbDoRlzCUD5nINSihr/FFVe37F9VUuFDFaDSSOYyxLLKWA/0ODWtSUS6eZvXMf01GMNqeb1O4uDaEA8VxSO2JcTg+pmRXsFSPu5iZcXWGSpgpWt5vk9iHWlKhC8xwnk8QssFgp4RwdpiyRX22tjA4OYjHKrFDhx3/9I3p6e7l87QU293bZ3N1je+8As81ONBKlv7eH/t5OLLKhNaLRJBOTM9pcL10YHpOZVo+b1N6OyIApWqvkjRV6Qy2YU1k2pmbIRqKExFE8Nko6HtHNqltcwVI/SJXBsXMcRKJ8+dUd+np6lVjKZtOqCHe4nbqxFmJ9bXoOVwmcFQOJWAIafZz91usYVC1aKy8Xp4YAutL9avS5SaUyJBa3WHn/Hq0ZM3argawlr73Ku7v7jL18g88e3NdovjM9fWRTaa698SqGoIec3aCEjcSFiovVbbZjOE5RjiZxCZFSzKuyMJvPYxX1sz+gog+j301OzDMy1vePWLs/SWxnn7NXr+DvbK/N2aIETSWoeOxUHGaqVlHcV8hv7DL+wSf4Wlto7Onm//rzf0/QG2Sgb4hUIU/fyBlWFhfJp5L4vS4yphIj1y8RCrWR2dxlc/oJNul4kwORxUrL0BDV1lYlF8sOB7mKRAgKWGhm5s4dJj/5jJ6uTl6+9SoWce0lYzXyVJxTspiVYGdqhtVHkwTNDo39SrksSpDFEgleuHmT5r4+FbqUxNUghzizSZ0ShVJOwTCJWJJYHFNVIrlS6virJnNK7Fh8LrJeM3lDBafRivEoRX7zkPmH47SPDBI4N6QRrQcHh2ysitvbgB0TAbuLXDRBwOPVcVUqZikUstrJepTIYHY5cYUatLvYJL2SJVGsFzUql0KeyPIqHoMJh1WiAzP4ZLxPz7G+t4e1tYWuq5cpuBxkSkX8jX4S8TjBYEDXd6EsihUDEx9/SvdRhPTCKnaHB9dLF3Ge61P15OHkAmsffKGRTt2Xz9F54xolIV/LVcx2NyV1ZouTqEYkiVsmkUvw6Tu/4K1LV3BHkvirBuJzc8R2t0nmi/hbu2hqb9e4otaBHh17s3cfKEjT2NBA6MIZdcFnLVV1JjlKZrKJMtliiX/3V/8RY6HAubZuGmwuVUCvFBPqrrp8ZpRrV29QTcTYrWYYunZdcAYlFyXGzSSx5OJoORG+icLfbjCys7bK4c4W81OTVAtFrl++RF9XL7vT8xyubOpn1XXhLCHpnTRWOVzdJLcfY3FqhvDwAP3XL5CYXcB+EGd3ZZPNaITtfBpPUzPbx8fqXNwvZTXaOxwI0h5qJhBuxmR3qCPV6645FWKJKM6yge0HUyxOPVG1dc5t0Rhfd66CTwjSXJ6GXIZmb40sbOvr1W4WUfnKZyobroOtTRLJFG0d7fgGBkgfHjL5cAqPN8jgi1eYX3jCceSQoY5udhfWONzY1cN2S0cr/X3dHCzNUzw+0oSJStCLQAYy51594xaWcJCyz0WmVGJ/ex9rvoLb5CCfSuNqCOg8rp02xTJlq0mBSOlQkt447VE8IfF0/yYCLptV+553Dna4cH4Mu8Q3ZbIqHnBUIDo5z87UvHZJS19P7DhKNp5SEqzn2mWCZy8QKxVJ5zKq4hVgpLejXQF4IdvLmZzGI8n6b7JZmZh5wrvvfcjZ8xe5+forRNMJ7WI0GaqaJuAqVjBkCupgk72c1efR9V5jsgpFdpeWiEYjDAyPYjlOcOe9j8nmchi9bi5++zUCw4MqPlMCtVKh4DIpgLd7bxJjLI1V3lMyRs/woALCD37xAZVYRh15PRfH6PrGTZJyZzrc5GV8Wq0quJJpOHl0zPzkEwa6+2jtG6AsEcoCcotwzVDB5DBxvLjG1Adfkt6LalJHx5XzBEf6eOfOp7z++i3CHi/meIrk9i5WiwWr16eiJMW+7GaKhopG58sh1V0xaox3anGDncVFjDJ+xwZrTrREBpPThVG6uDIFtifntZdbnDI76SjmrhA954c53NiizWinzeQkJx1QNgsHmTQNPV30XbogZWu6J/6bn/2Mc2Nj9PX1KEDjkM6iYg7xS5VFvV2u0mB1kN07IHNwjMfpxOoWlyga2S7dUjJvF5RMqmj30i9/+lMF6m699grB1ibisQiOqpH0xh6bnz/AEsvp82bLZRoHe6h2NNMyMkR8YZ3xTz6jwe+jZEE7Gbt6eqkeJdh6/EQdpiIYOfv26zQM95EqFnW/a1Qk0Ug2Gie+tY0hlVQX+sLsLLlySXu6QhLtOzxCb6hZx3PWXNF9rohgBJQTR58wOLI2pJc3WHj3Y8pHURUh9Lx8A9+VMVJOk64zLqMZ80GcxQ++JLK2RblSpnmkl9GXrun+ITa3zP7uDobWAK1nBrHIWpMvaYd6bmGNlfsPON7dIjDcRdfLV/D19mDMG0nP7bDy0ZdYU2l1wTa2SidgBqPHTkY6Qb0uOmT8hsM6BqoWG8UTRbRJ5jlJqBAny/o2T55Ms7yyTlbcY3abunFCzSFu3XqVR/cfKLDX3dWB2+PGLAD/iahYzpR1x5lsiQRw0fmjLmKWfh0959UIRunGEnCwdhYQoamc/4R0FpedoSZ+EzecdBuLKyqd0t4nJSzNVn78s3f0XPXm936LUDjMyuqyJkJ1tIQJ2Jy6l844DKSzKTwGI9mpZZ78+D2N+3eEAvS8cRNbdy0SUARlStAJCC3XVtwNyTjJZJzP3nsXg8y1Th9dgWZSmRxRyjSODtA41IfV5tDe1JJVOmZlcJexiMDEIA12tZSHnEEcbSZMEhUsn7UkKohjxWxVwq6aLyg5UzBUtL+qJHtk+RzkrFIxYJXaqHiST/76x5STKRxGM3aTiSZ/gNixJLe4lFwUJ2SiWqLn/BjBnq5aD5aA6TVQQs8D8uEbBUMS/Y6k1KiDtAa6qxj35GRfktcv10lETl8TjCI4gWIuj8ft1uhW6UK1uR16ra3y+Z1oquu4VB0zqmMOcmZ/+PChgq6CVYjAvh6zppjDSbJRHZeS56njHfJnIQCF1JM/yxpcT+GqOymU5FNQvKQQowCAR0dHeH1eAoGAdqDVRdinMZZ6zJ0QitPT0zQ3N2sXujzvaTD39J/rSVyCX6kjqlBQYFq+TOKQFrJAaWaJCD6JzRYSWc53J0B1KV+qdZhaLLoWrqwscefOXb7//e+riEXGjFyvg509ddA0t7XpOjE5O0PPmSHt6bZXy5qqtLW0Tv/gENt7O+pmOt/XRy4SZWZhlv1cmvNvvEawtYPd7SO+uj/Fex9/yq3XbvLSy9fJ5jO4fT52Do6ZX17X7lkR4bp9LnwNHhaWpvE6LQx2ttPgdOF3eigks/hcHhWP54slTecRF5JEaDsdDh0r0ic5tzBDe3urOkrb29oUt5HrLEB9rW7nOQVEgkVJhYiMNYed47VV7nz0IX4h1eV8rmC8iWg8oRjIYSSidSvSl+qTyqlEVNekUHsrK8dHnH3tVRr7+1X0LqkelWSG7XsPWZudIWcoECmk6RoaYPDCOfxdHXoGLMlcJXvlYpm1yVn2Zhbp8gVJ7h1S9Thov3IWT0OQ5MEBxzu7BBobdK5d3FojVsyTq1S0Wuhgcxdrpeb4PvfCdTr7ejS1ReY1lQCLmCufU/GNkD33vvhc9/0XLpzXWhCz0Uk2JaJ5iaHOkC1k8YdCGg9bNpjJl2WPkqzFdLaFaWlqRA77uWqRisXI/Nw82YMIV4dHSBxFNNHI3xKqiahzRcqxFMvzc0jkb9jlY2//EGd3K0PXr2IV93i+qHtESdn5Tz/8z3hCAe0WFBH8YGd3zWBgkFhlo8adCqlp8TrJ6AxY61UkmdVkG5l4ZJ8qBKQ4NUUY7nBI47OB8Xv3WH3yhNevX6OYiGoqVkNzs0bcBto6aOofIOMLULLZ+OD9X+rYF7yslC1wYeQ8gz1n+PC9j8ils1y5cplwa5hqJa+OQMEnrRJVXsxpBLlgkiKmmV9c4TiWIJJI8N3f+R7RVASzXeqaDFiqZkxieBCiW2Mva2mAOm+q6E5wzaLOnbLjFExT0n7yxlqfqDxA9owV2VsLoWUwapyvrHki0Pvy7l3sJ45uIc3eePU1mhoa9aypfabS/y4djbJfNZkpFAvEkgn+3f/9H3SvWTWBP+Dj3Ngoa8tLXLt8EWO1pAKgzo42YtFjfc3eUEgjuddX17FYnbR09GkctzgSy5JwJU5LwWZFMCVxsgbpu66JZXQdl6VB2FmNWpZO+jKHy2usPHgMqfK3Lv0AACAASURBVIySpBURJtoMNPd00hRuqX1uBhMTs/McRSLckphnl4tsOq0uwHq/r+wZNApciDXBXYwmHt6+rQK0kUuXcDcEWJOI84fj9Hb3ED+OET8WfKiXjz7+iHBrCy2tLXgDfq3cqUVhS6KGPJ+ptjd1OYlFo8xOT7MwN09Heyt9vX1sbK6zvbOl10lIPxG8xGJRJUPPjp3VNUbiTGW9UJxZUipOBBXqRD0RV8k+yOFwkpL+T8EdLRYODo+YmpjUtcfhdDAyfEYjWuX1SOSqz+9RsbmKe+p0gFz3eg91vfO3nvrwHELgV7me2jfU4j1/c0Tqs9j/8/iR02t3/ceeXjPr5q46R3OaH6qv96d//43k2m8iOZ777//fCMY6wap7smfIzdOv59k0zdpnWo9v/XWepv7YullOOkDrBKNgUc8Si/W//yYuptY9UieYfzWe9inxfOKEOlkpT3/u9fdm+Ff/4z+tPp6YVMfIv/jnP8BurpJNpzSHXPJ/q5WSHlb29nYIiwNB4jZsNlUDCSgZEsW2KBpO8nm/fuJTLsP6wDj9u6rSnok5rTHzT9nW+vWsv3D50EVhoPqrEwKyPsDqZGSdGNSJ9CS3t15WKj+/riirvxaJj5Dn1Vx3q/UkEuVpdOvzBn690/FvG4d1AvLZ9/h3JfOeNwB+5efVCcbfkGn87ICqPfZvJxhPE7TP3nynCdXT7+E0yfqrBGNNLfq0dvNph+XpMXL6PT2PUNWfe7LTk2skm4m6qlR+f/TokfZYNTc36SJby0Ou3YyyAGvcDQZuf/4lK+ub/OE//WcaTSeFxnqVBcDRybQq57ivb0QZJ5LDrrRDWYwobi1Zf/joAaGWRoaHR04mclHMmnXi1u7JalUz+CVWrzEUpFWiEEVBJ3GrojqRWCRRLYIqEyUCRQ7FnkAADSsRhZAeAuU1SQlxQfsXpVdFOigkZkv0n5limXg6w9zyKplsUSdvj9vLg3v3VDHd09PDhYtXODw64kd/9UMCPhd9vR36u8cjcY12IqkUBYORvq4uzoQaMMTjGG12skI62MQV4KAQT9Fodmh30P76Oo8+uQ0SpVGp4ixWMeaLOBsDtPZ3M7+0oI6DbDKtERSX3vo2+NzadSZAsilXwZgpEF+eZ3VuHovToVGZ5qBPSQjpC1tfXaUaz1A6inOpR0DNGG6JUSwl6b4wzOb+AZPzi1x76RVam9vZGJ8itrdLMh2nc6hfY59W9/e5/OJLurHWlF4Bh6MJBdkLLhtll52ZJ9O4zTaNcpWo50AoqCqrULARq8NFLp0htrunm2rJKf/u73wXq9uJ2eFkd36J7dVN+voGCQ6dYWNpgenlBQqVIpcvXaQ5GCSXzWp8pIAARomdKZapCIAk7k+3i7RETkgcgyhyRS0p5efSf+L16ZjYWFvjRz/8IW9/61vcfOEFTLLZyudVaZR3WKiKWliKzjNlrFUL+8ubfPizd5icnMQX8HPtxeuMXjiL2W7G3yTqqYr2GkoE0In4l6oQQnJIlwO8w0FJctwtFgxWu8YICymZE6KnVMGdL2qGfcVYoWQRl62RyfEnCrRL/OfB3g63XniRR3/1E/rb2jBYjPg7WnCEQ+o60ZtLPge5mYyini5pb5TG+olbWAhGk5mFyWkefXmfrs5ubrz2qvYuSKzoxO0vMO1HGGtuIbq1id1hJV5IEa9KFJoZd6yIz+riuJBn4K1beC+OaFdWavuY2Xdu48hVNNbjwdoiV//+71Lt6sDmduF1uwj5fWQTcarlAp9+/DFtbe2cu3BRD3LJXE67EORw6vF4CYebCPi9ugmTCIt0Js/s3KL2n6ZjSfx2B6NdnSyMP6KYS1Fwm4kUMzRYHIQdLvyiji3k8LU0qeI2v73L+GdfUYynVWktQIPE2T54/Ih8Kksxk2fgykU6bl6nJIBgNqfgsqkE1VIBg4C4VnGURtjdPeLsCy8Rjx9hq5aJrq6TPTrSsb2cPqRleBCfL4BhN8nyBw+w7Sbx+ZwcF6Ic7u4QbmnD3hrizswU8WyWzqYW7TR56e1vUW3yUHbV1P7aOyNRzqkCG3cn2Juaxysx0jI3O22UxTXmdnLu5k1s4lSwmDF5HSSO9tmYmiS2sIa1bCAo3c4OceiUFBjIZLPqtOq8MELRUKWYSLP/ZJ7o1AKhtjZazo6yv7nHZx9/QWtrF/1jZ7H53Wytr1HNZ7Q/Ol3NMXDlHP7mFgx5mP75uySW13CbLSSrJa791luYertJSayF3UEml9XIlmQswt0PPmSgsZmutja8DUF1QUiErJLtiYQehkxON5mdHfKJFJ6mMJVkUjsmxY2SKhSUBJVeEnXFSBdiUVwCFiUcBcwThaIcgLFKvHZV5wnpzpL4L1mHsqUsRbfIUcCYyJCcW2ftzjiL409oHezDe6aXWCHPuTGJwQ7yl//h/9GY1XAwRD6bpamlmcs3rmFrcGsUrkTIlssWdVAL4SIrjyhGDRKjIvEvxSSJ1XWWPryNS2JPKgWy+RRNPj8FcW0ZDRyJUjbUoF1ZQhDdfPUVPSx6PV6KuVpva6li5P4H72Nfmsd5FEfOz+6Lw3R89xtKxD3+4U/IL28TyaU1kvXWH/xDjsslKtLTaXBgLFY1nUKBQwH6TTA/NUF6c5M2o5n9xxO0S39L5JgGvxtbsBFDoEkP7Wvzi5w5M6Tr/8KDx5gyBZ17LV1NLGaPsbU2qosy7AkxeO0V8i43/+Z/+9cEXR5+7xtv4kZijeb4an5CwZ8b5y8SMNu1J2MlfczQjRt09AwokGaRXquKgawANeJKLeRplg7W47juU8qFDJvLS4zfv8v3vvs21WyJpY+/In0Y1Wjz0MVhzrx4VXvFJn95G0skSzqZptoepP+164QKVdY/vasq/LzDyi7SQZrG0RjE3hxSoj8vYpdcgcxRjHQ+SzpXpDEYxmdx4DSYdDxLZ8zqnUdEd/cxOCzkvLXeFmM6p1E83a1hmkolwh43gdZmIpGo9oikc1kGL1+k6fJ5BT3mp2fZWlnXGKNoKkmhasblD9F1dpCyqay9Qo58hanbd4jvHemBvL2/mxsvXWPxwR1K+/sKcsZt5ppT1mxi8PJ5HC1NVNxOFcoInHXn48958miCb3/7TbqHBjHY7epxEdJNnDhC8hdPit7lHhIgRQB/dRVJlKHdxv7RIYf7uwx0tZPeOyTocGp6gEQJzn/8OUcrm7oGn718EbOI02am6bt4ltarl0mZbOSMJlbWVtg+3MXldXHl4gXMEr0n0cMYKeQkbULiF028//77KgyRaNbvvvkme4d7GNwWbA4rXrMZb67K4cS0xkcJidM01E33uRHMbg+ljT3m79xjd2+fS5cu09DUwu7qOuu7OwQ6Wuk6N6yx8mIjcIjwQjrCjTLhF7n/8/c5nl8l6HDr3NHYGMTn8ZGKxogcR3TeHbx+mUYRiQnoWTVozK2AhhIBKj05Mw8eMX7nAS9evsrA5SsgoITsA0QQoXOGgaxESH3wpa6fsr9tu3yOhosj/MV7P+Hbb7+p82nQYscih14BY/OyKFnAZSFvqIFCss5bJS4xksCSE7LCQSUVB4eVaibN7OMJdQGLazvY36Piru2ZJe698xFHB0fkLfDmH/w+HcO9PPr0c/KLW9qNKtdeukJlH9c42E/PlYugXVAFfvbuu/T19TM4MKDn00DAp/exRKhKvJWkCHiLZRa+vMv2rBDOToauXcXTHNLo6ap0Q4tK3CFdekX8Lhfri4vc+/xzWptCXLx4HofbjSGXI31wzOSnX6qLREgCcao39/eQsBjoOjuq/YWRpVX8ql4vYPI41YWWP4jw+J0PVZAi98DoN28SPjtMRsgtqw2j1aaCodmJKVYej1OJxLDli+xubtLa28V3/tE/xNnZruIVn8ZGVkkbJPasFnWlMVl6TasaC2yOp9l5NElsY0fnt66rl7B1d5KxG4hLhLHBiL9kILWwwfHyhorYJAZWutxlPtZ1UE6PHhGKFWqJRdkiNomGTxXIjk9ytL+Ff7gbW08YvF7MZTO5jQiL797WiLp8pUjbQLd2hlccFhKVvMacXrl5E384TC4v8Vw5rFaHdhUXrTK3FKkWK3jsLo2IFkHg7c8+x9/YSM9AH329vbQ2NzM7Na1pSwZDha6eLpoaQ1+7z067ytTdeIIByPqqWEPdJKcuuRrBKBUHQrKKq0v4BLvNWotILUlcmXQkVcnIemU2YZN4tnJJQd2K08Pt9z5gfGaet//e9+no69HnSiRjGulYFUBWyE23XV12Zun9208Qe7JEenOf5vYWAiP97CUOmV6apbG5icGzY1hdfnWmlLPSZWbRbvtPfvoTOkNhEruHSsxfvfGixlDuZ5NYgwGNCi+UyxTkPZiN6uAT55DcrwJqy95Y5iWNqRe3rpxBZL8iBJmIliRyPivdlWYl8gqGEmaHVcVlAvLaBHrPyfuusP94HKs4kLMF9jY21R0sz6GxsdIjaDWynYkzcOkCnWMj2gWdM4hWq67GlzqEWiWCnIvNxhohKOfk+q+am1E6zIzCvWtEqu4VTjwB4uqpRczVSGG5F5SIlM6pky7BOr5Qxznk+st9Uu+revLkibrZRkdHaWlp0WstX+pgPUm0qo+fOu4h/yfPIe7HmZkZLl++rGeses1KnQiUnyV/lvVMSC5xZs3OzhIOhxk5O6q9oKfjUU+DtDKGhcAUMbUQjOJglD3482Lg6u9R+7VE6HfieFGoo1zGYajFBWsbmCQCCMEoRKPi9IJ1lJQsdzvc6oxaX1lhem6WLVlXz5zh8pUr+nhz1agJHDKmttc3NaYxGA4zt75CqLMNp2AMAlokslgyJcgUmbp3T3vMbLki4YCPVClPzAgX3/4OWYuNv/zxL3jv9j1au/v4vX/wfTLZFCvrS4SamggEQ+zuH+F0e0hlM3gbPFidZuLJCCGfg+PNNXpa2hgbGMYgeOSJHVnER0aLlXhKME0/pWLpxAEmbtIqqWRcI2S/dvwI6S9JQTbJy/n1L+3AFHJZahKoEtnZYvbxY9wWK+l4vHY+k+7jYpG+gUEV1oabw0w/mqAlEMBhNjLx8IE6EHsvXGD01Vf1XtiWeoxonJDDqZGnK0+miCeOCXe18urbb2GTM3Uhp+cKFe6LgKkCi48n1WE/3N/P1vqG3tMXb76Ey2Tm0Ue32dsUbKOR4ZvX8fW0q+BK9mEr0/N89cuPSG0dqGjiwFjE7nNz89oNXrhyFbc4UqWJRdyJgkaZxURW0CqK+19+SSaWpL25m4PNQ8INAYqlHCtba7zwysuEu3ooyxphd/HL999XUWxTKEjA5dD3kzQVVPigbvAS+DXdwaApJJJeYRJBeAntlJyZGFfM7WLfEJsb2+RcFi6+/iqNXZ2aTCb1DOtrG/z8F7/g9TfeoKezi721dUb7BrQrVJJ2JOnCIa5XcWRTpUBZhd+5eILF++MqlnCYzBxHjuns76FjdEhrTIQIknNTMZUicbiP324jsryEMZunYeCMrsszS0s0dHThPTtKpFzmFz//Md/8xmsEfV4V5/rcAawmB5GjuM7hPq8Hl8eJ5Oao+NZkJnK4R0a6HZ0OhBjw+RrI5IpMzc4rJvTGt9/gnQ/foaOnlUsXz2OuigBDwUoVBMiv+n5Y3qsIXigKLgLZZJydzU0cAS+BtrDOyYI3iXhARB0SiS04qfRiyz56dXODh5LwJPG9sgfKZhkbGaXB7a05PgV/lFh4GYNaI1UiLf3Cbjc/+snfKMEYjR6SjEf47be/w8HONudHhsnEIrp+tYVCPLh7h1Iuz/lzYypSeHD/Hjh93Pzeb2MQEYbguDaziqlMgh3KvC6GCxFGSMKTxUZZ8CiNhi3gEPwmk6IidS8GE5sPJ7jz4Sf09HSzFTvU6zl88TzpdIZwc4sSi5/du08ildIKCSEC5X2qS10EWqf6/GSeXV1d5XB7h9ThgboJRdzkb2rS8/dnn31OV3sXboeLRCRGMNDA/Qf3OXvpgjp9ZS6VzvdcPqvzr0xLKnCqlJXQViOU4Nq5LHfv3KkRjZ0dDA4N6e8yx8t+bGNzk8ePHykvMzIyTFNTk75meR5ZOyRRUpIchLSX2jBZSwYHBxkbO6+VNtJ1f3R0zL1793Q/98KNF9hY32B25gmXLlzg0qULJOJRhelqOH6tB7EG4NcJxqfxnFIXVE8dfHaW/P9DMJ7mFJ4lF09zMM8ark6nT57mL05/37O8wmlups4RPfu8z/Ifv5GIEzT+7xCR+vTxJ3uekxj455GM8lrqBONp0vRZgvH0a6rzZvXPQ2K/JYVBxtYJg/I1H/bsZ/PsZ1DjXIRgrPW8Pr02dVL0VKxkfYicfNOzwifDv/6ffqAORim7/x/+5T/HZTeRiEXx+/yYzQJGGfUgu7e7TTjcrBt5IRijkYhOkPJ9VukWO9nYnSYJn7Wpnh549Q/xWcKtfvHrH8LpAaSPEcvn32K0e9ZWWt84qCKhVNLNovySP8tzC5hffy2n4yzkddXjL+qbStlwyr/JhrTWzfA0h78+IOS5n2XafxNpeppAPX2TPo+9/7WtjrLZNcvy876ex/ar+Eonhuc7GOvv9zRp+Dwy8W8lGE8m6F9huU+5N7++KdSU+DTv+OtJ5NSb+ZpkPSEY5fOXDbr8Lp+zXIO7d+8yODhAQ0NAYx1k0qtt1GsPkkVQAJJEOsN//M9/wfd+53fp6u7Vx8tGUVUwcpgU/kPL02ufkYwziY4SNZouwA43c3PzLCzNM3phlKamZqnUVWJPYukETZHPTxRFa+trHB8f0dffiz/gV0u/y2ohn04rWCTgrLzUx48eMz7xmKHhYc5euEC2UKIgJeMSx1jIk80lcdjNuMx2kOgjcVJW5RAgGeyQK1WYmJ4hVy7j8TcogRM5ilDKFdRNGU+niWeS7O7v4W/wEW4N4fG5cbjspHM5spItbrFypqeHswE/QXutpyFRLZIVtb2oWwVcTmXxyEQlPQNHUeylMrlYXEUFEhErILZfAMOTA6uov0RR4/A36GupyEFNiBU5vFrN7MzPMvvgEU6DmWQ6xUEqQfjsAGbJ/xfwMJHFcBin2xXkeHVTXTVbBxtcuHoeQ9XC2uoWDY3NNDSHaTg/CpUcM5OPCDQ3EWpvp2K2YA80akxPNZfhcG6FzbllBq5cwNXXzjFF5ienudh3hidf3mVzbRWH14XVZNJojVBXLwVR/disrG+u86O//E8acfhHf/InlOMJJQyNiSzmhhCkMywvLVEVd4+hzP7eLq+++CJG6UzKSzdPgdj2Htl4gkQ6jd3noaWvVxWFVZsdq8tNplDUzk0BwQQU+OmPf8r2+jqXzp7lxYsX8dvtpA4OMFVKSsrGTCWsDQGyySxehw+bxcXUo0ne+ekvdLz/7n/1fbr6uzQ2olwpaElJTg6kDpduCIXkk9iJfC6jC1BZ1NcWiaZCHSJ5idiU+dxk0ix5KTn3ihyxkNeDu0QMRhJp7tx5yMj5C2xHjujo7eLsyDBLn3xOU3MTDX5vre+vUCa5ukk6ntLIJCGETA21njBRsUtEl0YtyXUvG4nuHhLdOqA51ERTR6fGwFUkwjiVxp7NYTFbiT14yPHONr4mP87BDkSz5csYKGUr5KtgGewiE3SpSy13GGf+03t4zXaW19e0K+0f/OAHeFo7FdCMHx/hdzl1c+qy2/jw/fdpaWllZGRU3a5CMs7Mz+s6IR14QlwI+KRxURargoTLy6v4PQE9IDZ6fHgtZtYX5ulqbyFlqbIeOVCiWRSsFy6dx9/cQDodxyndk4k8u58/JD63hqdiUgVs2WUl57XiMljJHyZxtYbxjvZj7WmtBUJFUzWBkbFKypzD2dmk1yC9m2B46BzZVIzqcZTZ9z6isneAw25ljwxnb75Ay9AZSFU4vDvF8tQCDV3N7Jdq4PSb3/2eumsnHj3SjeqZ1i4cmOgd6sfSJcrDA40alRhQe1uL7j8OJ+aJL6ypczkhquxUgrzVoM7EoauXsQWDCvSaXQ5i0T0eff4xHCY0Lkz66WTdzMRThBwedab4O8IMv3IDs0R7Ts+x8mCCHn+AaE6INxejV17kRz/8ayomK9/5/d/T75cYaT1h5dJQyYIAoaUq1oqZ3Pwqm+NTSiR7etpwnB8hb6qS14JzARtQ4GF6doalqUne/sa3iG1uE13f1m5bk9mGIZFmeWaGg/19HcPZUoHWrjZa+vswuaQPwqTKYqPTrU5gIUTkYChxYQK+FxIJ9tc2lCyQeDG5LzTmSCZXUVhb7drLYnLZNNJM/l1ij03JPMnlTR7/8mON1mtu68Do86rKs7m1jYFXXubuT3+mgKGAVNJdaXM5CLY1UbFIFV5WCVxXBqr5MtsLKxjdbgX0xemswiqHmaMHExSnF/GYDcQyMWx+u5Jp4lKxNDaynUxS9nrImwwKwF67dEkBTFkLjrb3sdtc+ILNrE1PYo1uU945wF4w4ejswN7fjbmxgaOpOVYeTRI1lGh98TJnvvsNsmYL5ooFp3TviEXQbSOSSai7xFM1MP7uRzQWK1QjMdJH+5QKAhI56WxvZX3ngEQBuju61TWunR0mI9H9Q51rXR4XBbeF3UxCHZS2RIGWYAueF65SvjjK//Fnf0pXcwtvXb/J+uMJVuZmGLsyhlNIhmicqU+/qHVmSPxWY5Dhq1cxi6o3lcWQL+PvbCPtNGIW8jyWxhbJqoDI5LZRzaaZm5pg72CPse4BDLEMa/MLlO0Wzr55C1d/Lxt3H5GeXMGZEqFFBUNfKw8P17HtR+mtinOvyrGhzI6xpMRuslqhdXSI1tEBItkksc0dDlfWlbgwmGxYjA6yB1GqKenas+EXF9RhHGOxhC/kp2m4V/ce+0urJBNx3dc3mE34vW46BvsUMMrFkmRyefqv/7+8vWdspHl+JvZU1Vs5sopFVjHn3OzA7mbnnrRhVht1t5Ll00mQfGcIB591Pt932/DXg3EwzjJg4MIaliDt7mlnd2dmd2Znuid0jmSTzZxz5ZyT8fxe1nQNd7T+5h4M2Gyy0hv+4YlTaLk6hZXVZTx99ER6kTOJlPRHOts7kdUwgaAJ46dG4W9yw844rGgaDz+/L1FDWpOC0ZEBZKNBFMJBjJ6eFOfR/YcP4XG5MfHGG+KgZISh1mJBNsMo3DsyPp++PI2usWGJqqUJieSjxWqTNTejDumWYwS9ACrHgkOKseg8JcEY39uDPV/E0qOnODc+ga7xCRQPDrH27AUSkShSuSwmL12AqcmJl+urGJyaRFNnJ0p6M2C2YD98hPXtDVEMX5yagouOx3JNOn94fKyKGYV8ET/7+c9RKJNYcuGbX/+GxMDGUUBFqcFSA0xHSSx/yjjDPXF+N4/2Ynx6SqJb2Wcc2tqVmCu3z4+Oq1dRYw9fJgm90yGOSXEOlKtIRsLiei7ls7CZTChVSthb30DmKCJdoXrGArIv9vQYNpJhGJoc6B0dFocn47egN8Bgtogok6BANpZEaHcfW4sr0vtJcNXscMDX3wM9hTM6zu9piadNr+4jsLEnbijfxAh2snE8XJ7DG197C2Y6uIokmXTi6lQKkO4rCmoI0kTXthDY2ZU4uMDBPmxGxs4VxUnf3d+H9Oo2nt++B6PNDlN7KwYuT8Hd1YnNtQ188LNfyPr92jfeRNtovzj0jNkiVn/1GYzhNBSTHmmUpVfbOzIIbXMTAuk0FjY3kS8VMTQ0Ap/Xixw7hDgea5j4aEUlXxahny4aw8yvPkRwdRU2RUGrvxV6px3eoUGYBgdE5FfS6JAlqcGY5UoZ+/PLCCytwswhu1iEu8WD4alzQiARnIfJIC6vJMmGSAR9PX0COhPoK+ZyWHnxQtxdQxOngWQaUVYqHB7C6WtB9/gINC1eibdiOkVV0WF7fx+P79zDERNDsiXEt3alQ/KP/9mfwTM2gJzNKOIPt2JGOZUTssVkNaPCTh4CryajiA9k70ElO9cVJOG4pjfYxC1TMOqQJNxaq8j8bcwUpaOUvT9al0XIZiZ7GKoaFNJZiWJmygbX9hoKNOnQZRfz2iZqtRKcYwMoGoGdYBB2gxU9bb3IRZJIhiLizvCPDABm9i5rEM8kxXFOpw3j6NhzL53bJou8ftpGsUZZXCBOm0vcpIlkGj/7xS+QyKTwp3/6p+LY2F5fl6g2plxY7WZ4W5rhdDi/qNsgoFqvV/xC2Co7T/UPxxF2KgrOoNKocjwo5COBSH0i3QcHG1uIR8Lo6+2TyPwi6DTVyp5ob3VF3oOiGPH8xUu8XN3Ad3/4Bxg6fQr5ck4ctExAqemZHqhHmqkj7MIrVmA3sHcN0MZTIuLk6x+uLOLJk/to7fZj6lu/hzzXIIoBhVwGVrMe4cAh7n7yCa5fvgKb3ggj43RJnmi12I1HUVa08LmaBZisd4wKkMmPJ3taxqQe95+zG5P7XSb3EHSnIKrEvilAS4KR4DXJKEa7WU2oEhRl/F48ifDWDpwuJ+x9TA+qIX0YwtO7d2VNdWHyrIztit0Kjc2IOKOybXQqW5DhprsM6KoqsSj79GMXI9+iEIz1pAfeg0I0qiA6HSgkjUgwssNeAFswRo8AtFbueYp8jVYTcvws7LziU0hSkfrZG3Ep4g71ziJ+JYH34MEDcYsQxCVBx8fVXbD1xxI/oLOkLqomwPvJJ5/g4sWLqoiTYuNjUpHXWZ3MrHch8jXYj8j3c+3GdQGJ667bOgZWx76Ic/Bn9V4l6c9Kp78gMU9iaPXvG4XYdZL0C4KRYlGeB7E8SR6t2sUlTigdStk8Ht17gJ2dHbT4/TgzfRFWjwuZUhFGm0XA7FqxCrveKAlLy0tLIo4NsyPN44S/px25ihol7dYzaSeN/aUVZI+CCG1sYHxgAN72DkQTSdg6e7ARiOBv3nkXK6EYxqanMTo+hkwuJZF9FAawT9LXojqCSRobLQpWN1fha2/FqeFeHKwuiSiur71b+uZ1x52eFLdJ9DSvYrmU1A5Ru80fRgAAIABJREFU9uGaSXTnc2qnnazXFcGW5P7gfvQrgDXBAimc5xjJfTPJZ1axWMwohMI42j9ANpMVd/qp69dhNZqkJoF7bd5nJJe3Hj7Cy5kZWc/bW1uRJinEtKZqFTajHlZFgZXAdSKBveUldPb2iViIkaUmqxXLK6vo6u+Dq7cXZSYvcYy2WeReoDCaWFVyew/Pb30mY3csnUT/1CRGrk+jzFhsjQbJozBW7z9DeHFT7p2gGVjb25bKizeuXBczSSSdQHNvB/wjfZKCwS5nTaUqIopqpoAWlw/JUFJwI52uhlQph6Fzk2jy+VHTGhHPFvDrTz+F3euG3W5Fp9uDTu57jl2MvN6YwGMskrCWECCpx2C8LXKciwpIxWPY299Fu88HM4kSvVawjyqjKulkM5rxq/d+JY7D733nuzKW7qyu4czImFQNMZJZXIzsnRWClnVIdMRpUEwk8dkvfwUtqynsTsRCIYydP4Oui6ckLp34Fp2vvA9tzU3IHAXw7BfvwVasYOzydSiROG49eARvfx+G3nwdFZsZf/V//O/4b//5fyMRqVS3F0mEGZiQUI/p5hhEAVZJ1mNck9z77FOEgkdodjdhZ2tbhOsTp85I6losmcSN16/jvQ9/CX9XK6YvTcNstEMUmHT0SYzncUUY62S0GjE0cK5nGPLu5ibufvYZ2tr9uHT1ijji2DlIgwG7TSnYIDZErIc9uUwf4jrEarPDbDVLj6BOUtcqqJVrMOmZzEaSUu0tZqVNOpuWeeDg6FDIuKWXc9hYWcZZCif0CsYGB9HT4kWQyVrskU5lJGKYcd1GHROqsjB0dqD/7W+gJslyavQqsV66CznWi1iE0xcFAvUIbUa2kvCn0JNzNmNUaxqktg+w9HxWiLhgOg6d04rNg11srG9gpKcPcbobPW6MjI/D29wsnZJcJ3DeIDnHNTFdyozhZTTp/Is5vJydxduv3RQB+MzLOewHg/ijf/LHIuzmfOWyOaWzmy54o8WMb7z9TdjdLqTyBVjY1XnsImOSA+9zHlPOuWKayedhZopGpYxoOAyb3SEYI8dYitjVucYkvbGzszNyPdIJ29fXjyP2zh/sy3Hf3NjC8PAQOju7kEolsbGxKQ7GiYkJISNfzr9Eq8+HN994E0ajWcaLpw/vY3NtBX28hocGBL6o13apM7Mq7GnkE+TvX0EwNhJev21QYuUYp5h/mK/4SqLrRHzp7yIYG9/jSe6p/tyNnMvvIi5PfpavIinV56Q2U00hVNeXX93B+IpTUXkJrqH44EaupfHvdS6qTjCqfMorzufk+6uvQ+priEOmvDF6nDzVcfqjeh5fmajq8179uNVTF9RjxNVwYwfjMQkjkcz12jiVfG58L3zfdZ5Pjtm/+1//u9qzFy8ELP1X//JfQFMtSD8iVVJc5HGRnUml5CL2+1ok0k8cjLG43JSMoioXmRusKsfqi/g64dZ4Qhvn69++ANXH8jnqJF39A9cPgEz8Utj829m19cfWH1MnOhsvrMbFZeNz1n+3/rVemMn3QYUElWD8Ws/f/6obof7Z669fj2fl168iPRs/28kLvfFn9Qur8aSpp5onWs3dPkkInhwMvnxz/cPHr04w1s/hSdb+H2bx1QV0fUFdX1yfvJlPPr7xeql/PvlcJ6J21btCBZToYKyXqXNwvnfvHiYnT8FuV/tu6BSpk5tiy+aCUDGIpf+dX74Hl8eLq9duqAOmWA4Yj1OBVsebXr0GhWBkNwsZF/bDVDUwmSz4zW8+gsGkx8XLF0Q1xHW5ojMK4ccJkTczJ4VUMolIJIQ2v19ystkXV5KcbCrvmZWtk0UqOxVW19YkzpQ9BofhCDQGIwaGh0Wdtbu7hRa3Ez3tHdAxkqhYEjdZJVfAbz74Ddo7OtHs84ny3eJ0CuicKpVxEIxiaW0NS8vLSGbT6B3ox+TpSdQ0dAtAstGpHktGYxK3aNJp0eO2o6/dL9E1BqcNZa0GmUIedttxHEquAG02j0q+BGMmj4X7D2RTO3DpkixIgod7cPk8cPqb1eJoFgilCwgubiBwFIJvsAfukX6Jx7AxUi+RQuIoiO3VNQQjISEXPd1tGDt3Gib272Xy0CTzKIbiyAZCouZrafNhb3YFlXwVitWGjEnB2BuXoXR6kYuFpedPrzdDpzeKEjxfJDhSwuHMInYX1+AfHYR/ahw7+QTCe0c42z+K/Zk5IdiSqZhs8NkxEd0NIJVMQ2fQ4SgSlE4axpHRDcEieAI4bkeTAATsgtva2kH7xCgcnX48uH9HytF9dIplssgEgghtbcMk7j12H+ikN8nX0wXv8BBK7P8wmSRey+Sw4/N79/Dp7U/w7be+jqnxU6IMLodDeH7njhCMjNQ5TMZQJoBUqsDb1gmry4OF5TXs7O7j9//RP0ZnTy/i4QDIe1sdZpRIMjLyl9cryyqogpQeUzUug4sd3isE5xjzJNyVqCTLcCoalOkm2A+gms1KqfYyS9W39nBwGMXk5Ssomo2YvH5RJYIXliQ+tL3DJ+SUrqrFxv0n2FhYFoDY1epBz/gIHB2tKJJgMelV9wQXEjqDOPMYpapjvXipLGXk/GuFkVoEOhJJhJ7PSkylv7UFjskh2J12lJIF7K9twdXTB8dwH3ImPUqM70hmYdeyJLuE25/dRtVpgq2lFdFEDib2XpQKOHvqFNwOu0SjvP/uu3KOb77+umzoScAHgkFZdHX4W2ExGYV0LFE5qNFg7+BQ4mZYoF7IZKUXLXoYwNHOjij0kigjUy2jr7UNTvbwOCwwOI3IVwrQVyuwF6pIzG9g5+EMbFoFuWIB81uryBprmOwchCFZRrJWRcvUOLqvnkcmlkJwbhX6VF4IxpCljP7XziNaLiBzlMJk/xjK5QLC7HZ78AztigHlbBopQxWOdh9c7FVM5JGJJhGtlWDxN2Npf0sctDdfe0Ni7j74xbvYXF7DpVNnkQqG0eL2YOz0JNaXF7G+sY6pG1fhHB6AwWJF8TCC3O4RLBY7qsEgni/Ow9PXib4L56Qbq8Y5irHE/KMvIbS/AUdFC31VKwpPdqIE1rcQXdtBicCAzYz2U8Nw9nUjuLaJ4NIaLDU6NGroOncWWrMDMy9eIhhPwtbhw9SNy/DYrUAui1I0Cq2JstsiFI0J2poeia1tLM/OormrDV1XzqFMx7TFKo6yxFEECqOcuzqxEjrE2soivnb9GjZn5rD6aAY+s1M617jOafK3IF7MQWM2Ip3LwEUnUq4gYhGb04y9aBg9k5OwtPqki4OCATpUkcnI/T/38LF8ZpIKBChHL0zhIBxAJhiFy2YTRXPnyACsrW6155IChVxJ+h4/ef9XAhj7O7swNX1VIl7ojqT7mC6bheVFNLW0oLO7UxzB6v6LCsmsEDJKoYjCzgEe374LR3s7hm9chVExiujj8HAXW5/cQ2eet6IG4XQETT43Irkc3F29aDl7VlVcGhTZiDIO1EqgIZPFwt0HONjcgVmxoK9vEKV8BsZqGtVoAjaYEc8WsRkKonWwFwOnTmFncx1Zs4Khm5eRsVkknltbAMyM22KMp1knXXvs2TCkS5j/5W+we/8p+n1+MT9rDED7UA9CgSMc7hzCpLXC2+aTc3oUDaK/vw8mo0nAHKrcNw72JRrGWAQ8FQPisRQMl86g71tv4D/95MdwGq04092PjcdPEd5cx/e+/y3oNTWEF5aQ3A9AazAgzmHb6cB+Kgmjwwa7xQ5dvozRKxfgHOgUgnHuN5+ivLANPWoYvHweqXgYTx89hNluhdlgxPmp89AZ9MjkM2r/pNWBzEEIO3eeyPnXN7kw9PoVHFXz0muHo6gQehm9grTDBGuzV9yxK9tb+PYPfyCAYGx5HfmdQ+n9a/a3IZkrIri9j1Iuh0Q5jwsXz8Nts6OYy6LZ70XbYA9yiQSOFtYFqNrb3cHR+qbM1Y5OH9rbOoR88nlb0T4yhP1qHp/ev4tSpgCXYha33fjVC2gZ7BeBSTBwhDZvM0qZNDTFKqwmK7o6eqDojdjd3YXTYUE+HcP22jIuTZ+Ho9UvpJZFq8DX1iXOrv3tPZSrVXjb/IDLAZPHBYPbgZJJETJb0RrFLcXYR7U8tip9Z9yQc63FeYOuRgJGOkZmhkNIrG/CmcxiZ3EJg339aBsfF8I6FwhK/JPWbIK3ww9nVzuyxbycUwmDKWmls5bil1whJ26ArhafdJYSFGAMORMY8oEEUokUfn3rI+hKBVw7ewZOhwNm3redHnHdKZUazMkqdj5/iI2NDeSNGvhHBzA2NQV9rYaZjz5ALZtHtVCBRm/C5I1rqHmcqJoMImzTZQqcOZHb3Mbze3fl81NF73Q3YfSNq0gVcth8/gL6RB66QhW946PQD3Wh2ulBJp+GRWdAZuMA63OLGBgbhcPLziGd9L0+efgIHptTgEf2f3KOYyTtudevo0W6Ron4aVFOZ2Gs6CVEg3HZVaMeH3x2G7ZmNybZnWtUu1xKtRIUi0kil9llVBGCPY+9e8+x9WIe3qYm7O1sob+nW9wiRaWGczeuorK6i+XHL1AyW6D3eXHq9WsoW4z47P49bG3vYHR8HGeuXILeqKZ/VINxbH7+GOZMURwVkWIaHePD6JycQFavw9PFBWwdHODSlavwuJpEqENXBM+96nSVtHxJS1DicSzduyvd3iYt10hWHMZjMLe24vTV69B7vCjRS2U2IVFlRUEV1WAMMx/eRmxjVwhHr78VvafH0HFmHGWzgmSpAB0j82Ix6d/tYBwXuz8NBoQPD/Hwk89AT+71G6+hxHjecgUHOzuwNLkwMDYGo9MhpKY4y8olBANBbC6vokxgfmEV4b19DA0O4PTli+i5eA7JCjsdjbJeMvJx0iPFhBSdzFdZAox0r9fUeCSSTby2JBItW4Wpopfo4YJSQ6FahpV96+zi5NqcQkiDVgR2uUgce3NL2FlZh625GZOXL0CxsQJBC20yjfs/fw/pg6BE7zJBJK8DNvZ2odcqOHfuPFp4/1kY9alh9qX0+mnNJG3UOEbuzYo5xoGSgK5KlxTv6aTCuFemPZRhNJikl4qRmw+fPcXf/fQn+Kd/8k9xuLcHTaWC8aERSW1p72xDpaq6zWTPS2BUjssxscT9oJApqixX9tkEZ49jiNVHESziPo3ON0brlQXwfH7vAYL7+7g0dR7e7h7wDmWv1e7qKj799a/FvaTXGWC02hFN5zAwMSHx7XqrAZ5WD6wOC8qaipDA1WwZNiY2ZPIiuuT7cTLeLltAcWsXofl5ZBNRKGYtWujO7euXPUIhn5GIyaXZ50KsvvHa6xIrzk5cCgkS7IOPhGBvcktcqZFEMIHTY1BJXMyMQz2O2uK4SWKaRBznASYIMKKPRKSVPYuFMmrZHFKhkMSiMoZaU1DB0MPtLcw9ewpHixcX3/6aJP0U4iksrK8gk8tJryP3wZNT59DU0yFdz9VsQfY5jFCmI1yvUcd16WYSsQhThI4xDZ4HuXdVEE8SIJjaWFOdM4xr5b3CxwlgJ45HLmP1EpFK+w6dlxQJMXJRHKjH10Udj6njQXXROaMYSdwRXyDITLeIxWJ5RTgdk5N8nnrsKB9L8Qu/v337Ni5fvizEYx0YrGMq9ZhVXmF8zJMnT4S8ZFTq5SuXYXc45N/5p/ExIqKRXi6tpIaRXOTz8z3WK3zq4Gfj5+K/8XeZklQnKKUmqKR28nLvVwe9tZoaIoEgFmZfoLezE52d3dicm5d9AB2ZN7/5tohYCtqaVKFkmL3B2ECzFeVsHhbFiGQkhngsjiCF1cNDMFmNMJh1MkfwOqrEUzhaXYeT+8xQSHo6CVK/XFlHxWxHpqrD3PYuogY9Lnzz6+ju68X23q50flMkInN5SzOePXoEd5MDPr8XG1vrcDa7MNzXAaWSl+5ZCqViwSj8vjaJcmXNB6lCpmxwf8xrhI5CrhMZv8q0B7qMuA8m+chjKuaB4wS246I7FdsUWKMs46u015FgZCqVYFZALBBE4PAQ0UgM0XgcV65dE7KgYjQga9QJqaUvFETswfuJMbSsACzqFBidThiIE7EDrVSAsVpFfmEZd//+F/B7W+R9UxDe0t6G+bVV9EyMYvTiFLROu8SFc39qcDpR5h5dq6BwFMbL+48lwcLtbUbXxAiaBrtRMuvkfjcUKshtBXD0fEHEI73XL+LO/XtSXWFRDMim06gZFVh9Hlz82k3BZng/cW0eOwjgcHNHBM6dvjYkd/agaKoYnppAzWqC1m6HRmOUlC3Y7SgpxNJKaNLoUaRYUaeR9RqvUUOGUg12SaqR3iQZK7k8NuYXUEswstGJnaN9tLMio69XiLCKVivjiNHVhIpGix///d+jraMTN197DSHiLUcBTIyNiQCWTjsuHXkdUSxjszP2tIYa44MNJmw9fwFDsYwmkwUh4jhnJiQtazccQLOnBYeRCA5CAVy+chEWjRZHL5cQW1yDiXsKrx8lixXW/j6U3DZs7G9jfm4Gf/jD30cweCSYoKulFYrZht2joIxzTtb2MIKyUpTEolQ0hf2dbWRTSXS2+ZCMJdHi9cPT3IoHn90Vc8D3f/97iCRCMNkMsu6oQC+VDRwvs7msEIyupiYRDlLMxDqdLOcjRQurToeVxSVo83n4mtziTFzcWBWB3fDpSXGtU1BVlrQ3FVfmvMtrs8z1sZ7WZs6lTBBRY62JETHdTdx10IjpiHMl1+TE897/1a+RjCdkLzLa14OrFy+g2WrF3L27qKRSUr9RyxcE32GUMQnGpNOCkR98BzqrRdaSWigI7e0L+edsaYGZGA9FJRqGZVRgZN8y5yR2VhZy0NstEo1eTueEtOZcwXu3atShgDLmF16KQNhU02L/4BD+zk6c41jNcbRSljltZ3sbd+7cgcvlEhyXeN2FqSm5hqLBILTFghB63HMy/pzrkQ8/+ACVQlnFO4/HDxKMP/yj/0qExIz0ltqYXPaLhEQmNnHsrVRIHKrjj/AqTIwUQo3jCWNUyzLuEDfjVz6Ov3f37l3Qodbd3SXVdeQnOjo6xPVI7IruXM4FFMWzZ5I4M+eL9rZ2TJw6hSZXk4ggOK84HTY8eXQfT548xsjwsLg+ec9J2zFFzhLlKTP0cUQn8UJiLK8cjPX5R+ZXmaxfpRU2mqWq7A1tkG3UuY2T/MhJErHx+5M/O8nz1PmQk89Z5zTqP2/kTBq5oDpn0WgKO8lVfZlT4j3zqo/yywSj6vhT9TvHLafHBGujUe4kf8Pv6+a1RrGR+mTHz3n8RhsfWxcU8TG8PiSF1Ein8m93MNY/JzmtkwSjegobCcbjj3GsReL9oB7P+rO8+nqS09H8b//Lv6g9nZ2VzqR//a/+JZjCz14gKlioJOTkzsXI0cGBxM0w4tGg6BFgN49BD6/XKxsDKQE9npSPrzF1ka/6bE+8ky8XQf722/yH/0WKV39HOWb9Nb98YX+1Y++rfrfx4jl54hvfFS+AuiqtTjzyhmXhaj1CtX6Rq466V/GvjQQgn7PupuSNy4GgTk42OigbP49cfFRuyGL8WL3S8OZO3pCvHstxQb0ZTt40XxB8X5zDV+5C2XZ9waB/+d/rZGjdIVp3dtZJuvqNffJrfVD6rQvyePNTX/zLMTzRwchroL7o/uyzz3Dp0vRxNJC80y8iUuUGoNqMvUmKAY+fzyJbKOH1N946jseh516NCBFFiUSuvDpPHEM56VJdm83m8bOfvYNvfvPrcDe75Oaiw5EXIx0o3Cwb9QZRcxN0JqEoHR38ShRQOS53lVuBRKhKyHLAZeffyuYWYqk0itUamrxeiWHiYrWlyYWxgUGYGLmXL8BQLiMbDuPTDz6Ev7VVNlMLaysoogZfVycGpy/j3sIKdo4OhXTlYpgqnatXryGXzUvERZPNKZnijJIwabV4OfsclXIaN16/BovHJbFfVGlTISW6XkYDFUrYej6P+M4+pifPYGdhGRqXG+2nz2B3dV1iP85dvyAOi7JSgaFURWRuBasf3ZcFOKMXu9+aht7rgjFbQywYwcOPP0bsKABduSru6NGzpwCnGY7OVuSrFVkMaApVrNy+A5vFhJ6hYRw8eMGtKZz9fUC7G8ZON6oWnXQN7M2toK3ZD//IhET55bmIq5VQ3A+jms5D39aKitOIZzur8Lu96LJ7YCgwhqks3YJUe5ME2H7wHPFgBGWdGuU5ee2yAMnPn7B0fA1t7e2yOK0WytKDeLR/iNNv3kTH5AjSiRjef+cdFOJxtDASU6dHl9uDQjwpYIi72Y0juhKMCmydndAP9MPe2yPdZhqLBS9XVnDrw9/gras3cW5wBJVYAvsv5xHYWAfbOTke8zzOLa3A7G+Fye9DlJ0hw8MYP3UaLW4vKoWiAMskFyuaCrLlHBxOp6jOVNfwsXS7oUOWIEy97JsbeJ57Azep6RjWPvsckaV1mLQ69AwMYGVnD/F0CYfBBHIGE6784DvonT6DTDGHXCyGg8NdjI4NSlwFwc7U3oEonoO7+wLEDA8OiYM2FI/A29MJb08HdA4bEtWymrXPTgTGcFQZaa0wTAQlpYaKtoJqJg1TIo3YzCJCL1dQqpXRPTqMkqJgZm1NSJ7B6Wlx9TLOlsXq7N58NjuDlyuL+Nbvfw8La+tIZRghooWuVsPwQL/E2vL8v5ybw9LiIv7kz/8cwcMj6SKQYURTA6lXRggxOpagKyPh6DjlYo0dhBJLUgOKmRyi4Qj8Pj+SZbVcvclohoPxepoK8pW8kCVaqmAzeazPLEDJ5ODv6UE0m8D7H3+Aof5etFbpPlPJNc/pEbhG+xHdD2DnznPoI+x51SNsKGHsWzcR1ZZRTZcx3D+CdCSE2Y9vQXsURrNOQT6VQFO7Vzokm8x2RGMJWDv86P36NQTTaQSCEXg7OyXWWK8z4t2/+TFaHE0YHxkV51yzwyVq9uDOjkRl6b1N8E2Oi5svsrOH+XuP0OdrkwXv49ln8A/3o32oHzUBrBjvrEE+kYJGX4ZR3mcOCh1WJB6pnl1ew/aTObS6mpEo5lEw6eDo8KG7owuaZBovnj6Ft68HbWcmoXe4kMsWka1W8dmzx3D5mnHl7BnUAmHMf3wbdhNfswxX1QSzqxlHgX3o2zzwTQ5D73UIiIBMEVu3HiC9HZBYtpGrl2A7N4F7d2+hv6cD9ooGhy9X4bE6RNBUNurQOjmMkkURQryaK6ASSmHl/jM4xAWowVYshPHrN9DU14+qxSLCDjsdH6WigMTxQBhKsYJcvgS92QZnsxuP7t6DLpGV48sOt2F2R/Z3SadENZlCdPcQc8+fI5KMoWdsCENnzsBibxLVKQFlxWSS6MhgKCTqRo/LhYmBIRTiCeyvrMmGmG4okx1wVGrYf7YER0sr7P29iMQTcHa00XOFrUczaNeakUpGkStkJEYvihrazk3B098v6mnOkQRdDJUSUMhBE49j5uPbiOwdwGa0wWZziHvbbtLAYbLABBPSiTxqjAG2GjB28xJSSlUIbYu3WaIbtVU9tNkyignGi5elK0Pf5JA1o7moQWZlBzPv38LE8Ki4R4xOK1rPncLR1hq2F9ZgLmrROtwHg8+FeDYJt9MFT2urOOr3D/exs3+IZrsLxkwNhoLax6Pta4fn7Cn86Cc/QegwJNFLHo0W+y9foEkP2GsVWAh8cyFvNMLS2Q5nTw/m19dwEA3La7S7vUKaWtu9SEdjuP+z9+AIpgVs6j01Ig6dtY01AT90NhPO3LwCS6sHlXxOyHRDRQdjRSe9fnqHA/B5YXfYobOYxf24NjeH5blFnLpyGebONnBjxhjM//wf/xO+9+1vo8lkxtKvbkG3H0I1k0U7lafNbqwvLyORTqLsteP6d78Ba3MTsoycMupFLFONpZDfPALyRUSCIRxs7GE7HEBUX4XRboXVYJYeWcKc7Orp7OjC2dNTiO0eIlUqYPDqFPRNVtnkHq2toxRPStSR0+OBt6MLyVwJm5s7aHV70d/bhUQigmQ6irZ2nzh2OF8KERVL4+6vfiMkP9eB7GwafOM6dOxm46szQpAReBUClGqEo43RtAT0VD+NKqwj2FApCUBAN3ogGMD+s1lodw+hYxyc1SqKY0Z0+4cGoHdYUdCxf2kHHr8Pze1+AUmq6SwQpdsrD7Q1SWwg+8VAt6rTIWOetqpDdGUbh7Or2NjewXoshB6bDX0mMzK1MrzjA+i4eVFcYQRo7BUTSvshrG9sSMx3a1cHPK5muUZy+bDEJBeTOUAxwuVqQsmgSD8zEw+Uqg6lozCiC8sC7pPsoCNRYzXCfWYY7oFecfRvSJdtCBffeh3ldjdSVo24qW1FDQJ3ZnC4tApva4u4GzQ2i/TBUMXssnP9p8fTB49FSUuXEQnzzolhFDnHMmqTkYUlyeUQEL+k6PDz995DX1cPhrr6UM7k4GnzI1XKSs9p1aBFiRttCuo4d++GkZOOQyvSBJV0elTCIQRSMbQM9UksWWh9F4FiGY6OdolSZ/fv5tEBrr31JoYnxlRgn7HTFiuq0SS08bRE8pHU5H/Sl2S1YD1wgMfzc/j6t74lxCzBJbqW2JkrEZjc8ZAsogiWkVqaGnKhIOJHexIjZrZbkGL8vNEIT1sXtCabOOAp9svpqnLdWSvA5pMZ/Obvfga30YTuri4MnplAO+PULHqJbGXkfTweRyadRndHhxAkjNcsZzMCUGXjcVkrJ4JhGDR0euoRz2XRNz6K0XNnYabzTiK0Kc7LInoYFMX+3Tt3JZ747e99B/5uRqPWYLAYRGNMEIqk3DE6KA4NxpInkkk47HakuV6yWeUekYVfuQor6XKOPwStdDW1v4j7PkaAU3PJdYzogaqIre5g6dZd6Jl2iCp6L55B7/kJQEt3YQ53fv4uSpEkjDWd+npZijsyQlb1jY2i/coF5Nx2IRhVOu/4vBB0EUeZKm7jelO8cir/p/YfqTJa+b9C0EpREEkm8B//7x+ho7ND4o7tZjPOnz4jjlWDSUGZUbS8p+lE6LiTAAAgAElEQVQSoPOLz3O8V/8KPER1f0hNxjFwRmCFuIcGEmdLQD28s4cXDx/Lvdnb3gGTy40X65uIJuPSc1bOpGFWFAQDYeiMZmRLVfh6etBCt045j2Q2AX9bKwYG+tDX0wMDo2W5V9QpyBFM0mklJrC0c4jE7CKCz57BYzQglY5BGepD5/e+jYJRj0q5CFuTA+/99V/LuZoYHUM+m0XP2LgAs+lKBfvhMKx2BxxShaAm+IiA7zjriOtTnkuKvtgHyHh9ju1lvQYGrU66hElS85onsZ5lZ9Od+9BlchINSDFUR1cHdg92EYxHoLGYMXLuIixWB0yM922ySSwrBZ2RYBhD42NwtbUIiLr7bB6lQknqNNgHa2A/IGOnzWbYxcGbk/06iW3eS8SdeD8YDIqsu/OZPAyKSVJWaooWBQqDmWbE5AC6eQhLa3UiDGaUJD87b3+191rFourAYR1fqMMmdfyjjtXUcaBGwXodsyDWUXc21ok8kn8Uk9D5WO9rrOM3jWAlcYvG/7d3ttHZ1aWC2qzQoJOOyS8N6F0de2FvFqOY6y67OsZSf/7G1zuJY9U/H7uurVabuHMIcPN+NOr1WHoxh1vv/xpt7mb0+tsQPThEIZnCUP8g2vsHsHt4iFAmIR3tGpcVsWJO3LFMPmHvd7u3FZl4EsvzC3C7miSyvpRlkpEiDmt27d19/0Mo+Rw8rA6plqXPjA6faK4MHWMhjQYEUMbZt14TQVUym4PRbEYxn0OTzYZmuwUlCr0UDSwmA6KJKOKpOEZG+tDld4sjKrB/iL3NXSFJvb42WYMxipcO4Eg0hq2NbVnb9Q8MynwoeHfDwKCmAh6PB1Lxo147Ev0GSA0K58d8LgubmRJaiHCHoD6TX4i1sM+O59LT7JV0Ea3ZjJTkO1ZhrtVgJnAvhA4FUlqkSGZQCMcEKRKq7C+OxVBd3UJp+wAWLdOvctBzfWBUZI2RMmhg9LfATVGhxSw4EMdRibTW62SvUYqkpBqA4jZzixsVpwlZHR3aVVirWphSRUTmVvHyyQyGrlzEyvIyVmbnpDaG7lp2Ilr9zbjw1k10DPeLaY6CuXQoimf3HiIcDuH69EWs33vIAlRcevM60roKHK2tMJidRNWQYvc8hSXVCjwVHWpZdvQpIg7g/tuYKyEdjCIXT0BvNSGciEgiycHaJsrxFHx+H/aDRxKFzdhS7hctLjd2dvcwcfkyXH4ffvree9LJeOPNNwVnez73AhcvX+IUxQWiOvax1qVcknFd4TmtVCWxSsNjn8lhb3kNe/MLOH32DNLVHO4+fIjBoWFkKlUEMwlcuDENr8eDzO4Blj64jWosg7JGQfuZ02g+NYbP559iaXMNZ0+NobujDbPPn4kgw9bkRlVvxt5RUDqSiQ1SKK0XkTfnKy0uX5qG02qSzx3aO8T+1h5cVhcW5hawsbaOH/7hDxGJBeBotqOjtxM1oxUVvVmO/10K/Q0G3HjtpkRsHu7tY3xkBKGDA0nB+AbTQhQFK5/eRXbvED0DfXi69BJmXzNufOdbKvlN0ajTKVGk1XxJao543EhohVYXpavP3toCLSsqiJAaWLfAU6ETopw1SYnDADJ089U0eDI7j0AkjlgkhK+/8TrOX5iCpljA4qOHCO/twGowQs80M0URM4FUmPm9aL12EUYmhhSqiKzt4Omd+4Lf9A4PYeT8OShup4rJSYOs6jxnVL/eqEivJvFYkraM3a2ymoi1Q3SsMo63VpW99Ob8EqwWq+wFBxghenpSBDjcSzCVimQcqz8oTOPc2u5rE6KG8+360qI4HEdPTcDD2pmNDawuryCbTInZwGGzi6swXynh0rVrgmEy4Y2d7WIuOB7TOcabTAYVi5ckFo3EDzPenn2JdBcyzUG8VMfGGtVzI/IouY5p+Nra2hKxSU9PD5yMNBZHa92oxUQ9LUqlisyr5CX4u0ajScxgX+DvdH5Wyjg6PJAktmgsCl9LC06dOiXzLg0xWi0xcTUBUk21ZP+lOkbW/6/Po3Vu4yR5KHi5pAiowq76moyPa5xLv+r5Go1PdR6hkT84+fevIgRP8g+/xTvUo/OP1wiNfEcjWXmSJ1HZQzV5Qv3T6NA8vrC+1LVIM4Uak3vSIl9/3/XXa3zd+rpE5XB/m2TkY7kuINnM40XhEoVPTFOQWqrf8ad+/F6tdXie1FQw9XpSo5iJnUnChBCMX2SAnHjmY3Ff3ST2b//nv6g9m5mFwWTGv/kf/nsYtBVxMKrdilTzaIVsCAQO0dLsOY6iUhAKBuWCZQcIF42vCEZ1IffqJKszeH29pL5unaR6dTIaL4qTLPWXPsEx2fRV5F/93xoJvN/5XF9x0BsvvEZisPEGqm9G6uqyxsVqXS326oKoR3ayz+HYqXNMNtZdf7wo6hEWjTcQX6deHH7yxuJrcyDiCPQFMUnF4rHKjsSS6nJkRCgL6tX4T/XfX/35Ym11rD5Qb6DjwVBm5mNC4nglJsf4mJHnjyXjl8oSRs5WSNSpClr1glQnd3WHr16cjZ+j8fBzs8nn5vusZ2A3njtupgUMaiBF+Pt0MF66dPFYjcq3Wz/Oxww7yUhhCBR8dveBdB1evnxNlGp11SM/kFZRjxXfJZ9XFu86do6ptu5btz4RsuPcmdMIHO2Lmy3OKFCDEUPDI6KUZRQgY6yo5qXylTn93OTxRi0b9ZItzgFbVXjwJlb7ITOFItZ3dhFLZZApEjoBjCYzzIyvyeXR3upFj69VnDw2LRBaX8eLB/cl2nF9fV2ND6BquVrC0PRl3JpbxtDEhNyvq6vLspFn1J/T6YG2pkOLu0W64pKBADo8bugKeZRCAfQN9kLxNyMfjSIejorSuKmrDXltVTakcw8eCyH49ltfU8uoGe1ndaCayCC0swN3WzPs3a0ooghNKovoi2VsfngfSqUKa1crOr92CcYOH/SpKoJb+5ghwE6wPpmG3+1BSVOBo71FiIDNwz143R70tXUhsXOAQDgoKk9DATgKx9B36QLsI52o2dmPUsLC5w+QWNpGh6cNfVeuQ2lyoFzlc8ewdu8RaoUyRi9PYy8RRqiYwfjYhLqQiiawtbAgRdt0MNqMZpgrENIor4e4ljpGh2F1u8XJfeuDD4T8PXP2nMT7cMH88JM7OP/6NbSODooog91hP/3rv4GPnX0WG14/f0E+Y/jgQAhCKsutNis2wmE4xifQPz0t8Y/xfE4iIZ4+foqFx8/xT777A+QOj7D29Ck0/Jm2JsRhLpFBJJ6CpbMNSbNe+nsmr1yS7khK2+ik01WrcLjsKNRKKFSLAipWGEX1xTKFNLdKKtbvM3Hl8j4/HqONXLQd7eDxL36OylEUDosFPQODiGTyOAqnEE8VsRaJ4eoPf4Cxt64hnEnAbjDi5cxTNLvs0ldosVlRyucgrXIEKeJ5FHYDWHk8I4spV5sPQ5enBEhPm1V1rbRyiTLfINcdnZVU2pcMNeIhsKZzCD6cxf7950LQ0b3bMX0WebcdSpNT+ve4sKsRlLVYEE4l8OuPP5KYndNjEwjFElja3pZ72N/SIi4Lgi0EPXLpNH7x81/g7W+9DV97u3xP8Jqgk1Vfkyx7GEzIFEpI54sSvSIAcCEHN69PbvJYhE4CRceoNfbJ6WQRzk2FtlZFhb2R5ChrVQS393D/1ifS+XLq8jTmNlewsbGGt85dxO6DGRgyZfRfOAtzjw9ZuyLF9tpgCspBDPur6yjYDBj9vTewEQsIiT44NoliPIrQ1hb0FAkU89ASQDQaENnYkn5TAu+uiUGU2hw4iiahKxuwn4yLk6XF5sadDz7CtekrqgObC6FsEQu3P0c6FIbWZsRWMoxr3/8uWjo7EIuEsTI3j46WFnQPDSGbjEFvt0KxW0R9SJV6NV3E9swcUkf7cOg0KIRiaPG3SYSbRlGQT6ZhLWpEMZos5rARDSBRKeLalatQrFbMz8/AO9iLlr5eaBUjFJL7WgXrh7u49/Auzg0MoylfQfDpCzjYA0ZlpNGKTKGAtN0I9+QwmsZ6UTboYKa84yCKlfduI7sTZCMJ2ibG0XblIp49uovk0T56uroQiUdx6eYN6YitGPUwuuzSNcEieE2VBGAWeYLe6TTCiy9hsNmQtTtR9XrRwUiSch4WuuLzGeQjEdnQ2u0uVI0WlCo1iZFMBINQEkWYtHoBjU2tbii6GrZfLkITzyC+e4S19TVxf/tHetEzdRYlIbcN4nTlRUQXLQmRg/0DbCwt443Xv4bK3gHe+Q8/Qp+nBdVMHkpzSYQOphD7YUzQuRx4ubWFoYtT8F88h2qxIv2+xWgES8+fo8LI2rExtEyfF6d0tkhQQAMLO6cI4JYL0KSTiCyvYHn2Baxmu5wTRskMtPkl0YLqXqWq4Cgchb6rFa1nBhFXSmjt7JBI2lyyAGvNjFI4jfk7H0GjycPsbUKyUkLX4ADa2jtRDCfwyU/fw+mBMWy9XILX14ruS+eFzMgkEwAdpD1t0Jl0WHrwBKVwXMjN5rEhmHvakSwXBPBNh5MC/lJxyhgiR3sn/t1f/RW2dw9wdeoiuhxOHC3OoRI9hNekwFirYuLMWZg7u1C1mGFgvxq0AihzPh3pGYC7rRVEK6qpDGY+/ASa/bCMA73nJtDkdmF9fU26kklqdU2OQWtRkM+kcPeDj2DI8HxYxEk7OH0eBZddYHSDzoDt+TksPX4MTVmDyetX0XaWcU2qiOmjjz9GrVbGa5emsXH7LrIrW7DpddJn2HJ6DMHVdYn8IqHeOTkKnd0sYxrfF50dB4zEerYIY00Ld3sbQnT22UxQmp1QzGbpiNnb2sHi0hKafD783ne/D3+zD4VoHBoSJfwMtQLMeh0SGzu4/c4vBVQuG/RoGx1FvFhGe3sPxvqGJDZMT/TNqgjJScdstVSR66QYjuHe+x8isLkNl8OJ8akz8I0PQnFZxVUlAkJ2NrPPmXNWhRFaGnktAqN6CyN8y5IsQFU1wTVuegOBIIKLy/CwY6xUkgSGdDLNAh4MnT+DnLaGSCImsUoEEgjKMGIwt32Aw08foqapwDLaI6RcNhwVx42prRX2vnaU8mUs3n+GwMtNzDEy26pgyOHAgMGIVLWM5tF+9F27CHOrFzpG1pY00OQryNeqQmoSCLdo9KjkMqgYGO+vRZURhNBj+eksComMkKh2swXN/X3I7bLbaQYmkiuMBtfpkCzlYO5uw+SNqwJaErQl8Eg3ZtlmkNhQkiJHs8vQbYfRanUgsLOF3UgAZYsBA2dOo3VoEBrGp5Zq0sVIRXb/xCjaxgagc9vFXcQ/1KZzrhEVNkFUnQ4P7t5HOhBBl8uLSiqH09MXoGmyIm3UIM87RFsTAM9SgpCMJGQ4dyKVRSUYw879R4jl09B67Ri5fEHGsXszS0gVygjFotJpefnmTXQPD6FYLiGTSYv7iGsKOuz4zuhgZUBGKhmT7luDy4GnL+dxFA7h9TfelG4qqtpJMAqpwH0IeTWJhWTSvRaKhr3VJCW4/qFgSCUg6YyoVNlxTmCFdgrVXUYgSEfBWjKFd/7mb1EIRjB9+iwmzk3J/c2eKro0uOaIRKPIZJLoaW+DWWcUARO7L9lk9dnnn+LJ/fuwVXVot7uh1+lh9bixHgti/Mq0RAnr6dgraxCaW8Ty3AKSxQKWQ4fQtXjwX//FP4eJEe2ZNOzcz3HNomjFCSQdVnqSvGXorGakEgm4LDZ1vaBQmgZZD9GRGA5GpffT1epFhWA2e5XBz6hTj1W5BDOFXqUqstsBrN66h3QoBricGLh+Aa1nh1CqZIByEXsLKwhv7UNX1sJtc4kbhliBwWZG79lx2EcGkTEbVPKH7iyJuVRBewFxCOIzAo1uQxKexz8z56pyfOg8ZbUAnRfZUglVRYufvPMzHBweYGKUAqgIXr9yVSL0qvzsBNXoOuToy/hq9nAxov2YIDg+pQ1gkOpulWuei7Lj80UQmm7XWqGIleez2Fpchk1nkO+z+SI+evYMYxNjyCfi8Hvc8DU3S0xfOldEoabF6YsX4OvswM7+Fn7z0QfIZVPoa++QjllvT7cQhiWLSTq+bXoTXNDj8P4TRJ7NQYlEYamUYTcbsKepwve1N+Hu74GGY2M2i7//0Y+ktqKns0sA1LM3rsPU0SbxpoFIDEaLBdYmh1zTqhOrDn9xHK1BKZShLVTUfbZOg2QxK7H2JoMBxqpW9sKCcXBfn8rgYPalRLjmQxE0WawiVtkNHkJxWrAXCsHn60YhmUeLz4/m08OwtbeiUqihnEzLWF0ioK5TsPrubYT3DtA+0Ivd7Q3YLWakMhnp1x6cGMf61hZC0QimLl4QApGuFdkn57I4PDyQrrWu3gH4erphcDqQzmdgdjok1YgpQiQX+TrlSk1cwLyWuJ8QF+Q/QDA2YlUnAdNXgvlXuE0dv6hHkTVGatZrWxqxojpox3+r9ybyuieoSmyHnY8Ev7n+p2uSQDCvWf4uAcJ6mhZ/l7FndKrUAdn6ezmJGdVF3o3Aax1r4ppE8A06wCh4ZNZFoYDV+QU8uXMX05OnocsXpePZbbVhb2tbHIBlnSJCmjPXLyNUyiKYS8mYt3WwJ86X0YEhKOUqNuaXZN7kGtpuMwn5RYdPJZbBxrM5xHZ20NrshrujBevrK1jd2ESsWILO40G4VEAql8N3vv997IYjiKSzIpzmNWAzGWDhPqbM6PCC7EXpiktm0pg8M4b+wU4RFVHQeLC9B0dTs+wDhQgxmBCKRLG0vCo/pyCjo70DPtapnEB569hYHY8icV2PfSPhwnUwI7HpHDObjCKIJQnOe2X2+Qz6+/vhcrvlPEp3JkXhRiMKRRKANIORWKqSC5C9R7mmRamqgV4xiiBGRzdxIYe1uVkcLi6ix+WWdbAmU0ST1S7rl9b+HmylYjgsZjH1+g10Dg4inclKrx7JlLymDBMUmMqqY5l7fHYe5qnb1cquH5aKBoZUHsGFNSw9n4O3twc2uxPba+sI7B1IFyA326xyaentRFt/N1rb/WhtacHB1g62VlbRZDbh9MQESgsr0GQzMHkdOEqFYfU2w93kQ01rQNXtlD0URTOV3SCcVicqbhcyVdWtayvWMHfnAY62d+Dv7ZSY1na/DxMDw6hlcjC6m1DkOr5SxsyDh9Ll2eJpRSgSx/C5c3BPTmBlcQGPnj7G9PXraO1ox+rOJsbPn0UhV0SFVj+OAdJFX4KmVIKxCph0CgqppJw3ki77y2vYnHmBruYWmBSduOqL5Socfh/0Xic0LhMcHheyW7tY/eQeUgdhZGtAz+ULMA/14sNHd5BIxdHX0QYX41vTaSHsHG4P9FandLdT6kCXbS2XhZ54grMJyZpGxDJ2k1Hidl8+m8H6yxW0N7fhcPcA2+ubeOPN17Czv4kWXxNOXToPndUBvdMj7rX7jx7B5nRi6sIFPH7yRJyDQ/39SEajsj64ND0tmGpq9iWyG7twNbslovoon0T35DjMXg9y1bLEpWaSaWgrGtmPkkS26vX45Cd/C3eTC2ZvM3RNDumW1titMtfQ5EKXPHGdl5/fE/EkBYqxYhVbgRAi0TCuXLqIt97+OrTVEuafPcHszDPcuHkNLncTFubnZexmupq9twtJRSvCK0tFh8VPHmDxyXMYFQNsnibpFWViUZ6grUmPTJGx6uw/rkBvMqDAwKtqDSbFACtd7hzDGOVdK6NEUr1awc7aOqI7ByoWVqnB5/fD39EmrkiSjBwKGMuqsAqNRFO5ImYqqp74PWPY+TxMpiER9/5770qtC0nWlqZm2Wv429rQ2tGG/tFRcXkbrTYRGahCGYNgsZwnKOoIhAIyTrg9biFxuXbJMoKc3bY6pjyoHdCv5hDVYa3i/cTC2YXJTRaXBVnB6pmYx/VMXXxSJxM55rO+S50TVIKPz03DmLgrmWBhd2BjYQF37nyOc2fPYIDXUSImgmOjQYdiqSD7FoLikgxy3FX5CuL/snGpkUsRBz+j3omPHZuV6gRaI/fTSDA2Ouu+xBUcE5uNz9/I+ZwkGE9+XzcnNfILjZ+lUWTE1/3/i2BsXDc0vrdX6xL1N34XwcjriWsSipGYYGAnwVhf4DYexIa/fzXBSPGfKn4TykIIZXn1huNxkmQ8tjh+YSwENP/2f/oLcTCS0Pg3//ovodRKyOcy0oHFjhQqMGm/PzzYg6+1RdSNXIhzAuKCyMVoF3YZnXC+femiOSaYvnwAVdXiVy2Svsre+sXx+P8gGE+699QT8mXX3cmL9auO+yvQXXWaNb73+s0rClsOHscgfZ2Yqv9unalvvAHr76dxUShW8+PM/vpCsH6RNyro6ovN+nNQEcCuPQ46/H0uSrkQFfXm8cDTuEiuv19+rTslOejVY1xZMlwnguvvXWI1jln9xvd+UgFQ77fkv6sLMi6iVSVeI1F7kqWvP0/9q+hVT5wv1VmlEoxysx0fUH5uZl5PT1+U15M54jhSRc0GJkagEfs/3Yg/eecXuP7a65JxzuMkr3Xs6j4W0X7hjuXgTvKQx9hoMOPf//u/wqVLl9Hd3o7Vly9l80I1Fa317Aug6pJqa6qQ2L0XOzzE4eYmzBqNOAudfT0ocqfzBcFYj4ZRoFH0KrlYKiFXqSGaTMnCmJ0tqUgETS4H+jvbYdFUYaB7YHUFDz76SGIGGFEsCyizEb7uTnSOT+LzF0tCpLZ6Pbh75zO0trVh7yCIdL6CSDSJHONOK1VRcl84NY6rE+OYfeddDHR1oO3cBLZeLmB/fQs6hwX902elP0iu81xBBjcz42jzBYkhLZRqokILr26gzHgimwGpWgHdbX4Y00UcPJ5DIZ2Do8cP96VJ1BwWJPdjuPveRxL/N9beCX2xBE25hK6eLujMBqxtbyCWTMhARiUNI+DmF6mKiqCjoxuxQh5dE6OwdnhhsJuw+uQZdh7Nwppm1JMVp6/fhLm7A/l0AusP7iFxeAQ7VUlGI9b2djBy5hR6enrFucjItnuf3Ba1EskfX7NXFhbRLCPq6Kix48z0BXg6u2VwZZzFzPycRP90dPVgY2YeD299hpEzpzF55YJ0QcVDQbzzX36K6N4BjKUyfFY7Wq12NFE9VK2Icq6tzY+9SBS+ibPYzaTRPNiPFztbKCg6pNNZHG7s4M/+4I+gz+QQYJG42YBUIiLjbyIUx7PnL2BpbwWanXj7j/8QJb0igAI73qqiatfKooXK9XQhJ0oxI6Mj6EXiPdnwVe493nPHSht1rcXOljJ0qTAWbt9GfGtPon6HLlyQHojd3SAUvR1rwQgWwgHc+IPvwuZtgl1vwNrMjKhUO3o6UVU0yFZVoYqRXVapMkKP5rHzYBYmjR4amxkDN6/A2OlDzaFILAu3HiVGAZeqoN6PSn92M1Btz3J0c76I+OI69h7OQpPIwsseq2/cANqbBfSqCSitEaUke88erS1j42APb772JmwVHaLxBJ6tLMFqt2N0eEScX1TJkvxnGfxPf/ITGWt+8Id/gCQnarNJHCdWvQZZqqxNVuwFwljZ2JbjaNBpQD/BqZFBea68LG4NskGhc5ouAzolCIzyGuNX1dSsReoohKO9AzhcTmwGDvD+Z7fxP/7lX8rG6/D5PIIb2xi7dB6mFgeS5qo4A8wVBbn5dczcvgfFZsW573wT25m4gEedff2yiWIap0ZhN0FRok7MNge2P7+H1SfPce7cOTSP9OLDZ3cRC6dwqmcCoVwGgWScEl3kYkl879vfg9PtEvEIB6Pizr64pdLVAiLlHHrHJqG1mlHTq44ibpzosK4U8ghFwjBYLbAyfjBfQmBzD4GldSjJFLpsdiHmOGYl2HPksCGdSsOtWCS6Y2F7E7ZuP+ztPnS2dwiAXDApqJkUidZBqQqzln1EeWjMBuwe7eO9v/lbTHX0o71mVHuD2CeKKiKlHLounoNtoBsFqxHpfBpOjtmJHELPFyR6Tm+0YuDsFOBx4+6nt3C4tgi7w4qqXofJi+fRMTKIEjcqBDWkb1oPDQdnxnuVKojOL2Dt/Q/gb+vAUiqDrKsJ17/3HVhcdhTTMUR21rE+NytRUacuTKN9aAx5OiuMGpi1NSTnN7C3tI6O/h6JqiSI9PzD2zAnCtDEMrA3uZBVIBG3nhFGPo6ig50sMg/ybiBiqxMAjmDQlamLEvmz9eCJ3LMeoxU5cwrr8/PwwQK7yQoXo+7Z02EywMzNDa/ZahUubwsWZueQOQxj8vWbsAz3I8+uViFsijDR2VTIIr67hVoqgRaHXUB1DUmaTB7PHz2BPl2Q/o6+U6dhcTUjE0/A0NWMQC2LVDUnQLDD5kIulIApr0N2N4TtmUcwKuwB0apRs2cm0Tt1Fnvrm3j+yT24qkboM2WJOT5z9RIcowPickONavKK9Hos3LoDc7Ioscwtp4bhuXYeeZcFa6EgllY3ESGJbTbjYmcvevoH8X/+X/8BmwcBXJq+hDabFQcvZ+GpFaDLJmAzG3D6jTdgamlFjn1E7OYxmMSdFYtHsTg/LzGRNoNJXq+4e4RqOCaOGlNXG7Q2k8RRaxido+XajgxGETWDFrtrq9Bli0gdRiRqaGl/H4a2Frh8PukiTbJfb2cf7S1+eAb7MfjaVQFTudagA/vp7FP88R/9ELXDELLrWzARSO/rhOIwI3sYQoRjktWI5o42KGYTdtgPXCqjvbkVwbkV6Xrl+srZ1wX/t74OjdWEyrHDhQp5Enjbu7viIOnt7Ucxl5cxgXMJXe4V0KVdQXprDx//l58jGgkjXixg9MplXHjtTZitDrhomc3nUcplxOlU0+skdjIWTyBDgUwyKeBzNZWFzWZGS4cfcJhRE/efIuReZO8IVqcL7pZWlHIFLLyYF/U8I+9MdpvED3I84HHm2o9AB0VRyWAAgwP90nHD88EY0gIdSc1N0m/KxIvB9k6JN2a/06nuPhw9nkXhCXvogbzXBovTLu6xWrGEss2M8e98DXZfG3ZmFvDuj36MFF3sHc24NDQAYzQmYKUgLCwAACAASURBVEfX0KCAL5YmNw+XpF5w/Gd0k4Ck7FuhErRYELKJ6uBaoYR8MIq523dRPoqiyWST7rCeKxeh97gQ2NiAUDMFxkOasbWyDK3NiqGzZwWIMHibobfy+Rl1qJWYydxBAPd/9j7cJQVnTk1ia+YJduMR5C16+EeHMfnaTTXKKZHG3OOnAnicuTINjduGoh6ocKyt1BgIi3wuLy7pEqcAnQb7m7u4++uPgVgG+WgCvUMDGLl0XlzEpLBqyYS4nijCiO6xF2YDTocdSqoAUzKP8Oq6pBywX7j32hQ+mZ/HViCJVLaIpiYPBgYG4XJ7JJKcylsqrymyk04Yk176oEmVdLW0InB4gFylBLvXg0gigfaOdlxlXHsmB4UOxuPIRNny8v1zHmP0HdXv7Fblt3oN8qW8jKEEwtm3XsiXRIRnIklc0UBf1KDAa8lmQEFTkXufgOjV0+cwMTaJVDoh3XKK04lkKo1EPI5iLg09k0Z2j5ANRTB67gwySgV//Xf/j3RWDnr8MCUK4hjOamtYSUfgHujCN779ezBROBxOYu3W54gcBREsFTGfCCPhMOPmD76D81NTsORLqB0GEFhehcVtRzQek8/cNdALs9eFVDGHxZcLaLO7YTdbEY7G4PO3w+ppwe6DZ3g0O4vRS9MYnBiVbnE6vnPVotynOoOCQiEHLfuMSoCpUEV4eQOJYAytvf0wdjQjZSiiqinCyWhcRmGG2OGchAkGid9FuYScpgQdEwPsNhFn8MirsbWqg5F/mA4g5CJFPDqtuFp4LkgGeXMqwXt0FEBrZyeSyaSIIDQmA+48uIcf//jv8Gd/8idCYo/zurFZRWVPoYGAhNwralXxDZ0JdDMKuVgn246/iqeyyn28KEnl+iIqQSKaPaNMHuGxyEcS0DEGrVjB2sYGfv7JLfzZP/tzKNUSLFx7l8tYWV6FYrKgtaNb0ii4Poru7+KX7/6/pL1nkF1pet/3uzn3DZ1zTgC6kTHABEye2dUsZ3e566UZJJZkWaRslyjZpj46fHIqVckfXKUSZVIs06QpMW7g7OwkAIMcuhuNzjmn231zjq7nuX1nesBZmpKxNQug0X3Dueec93n/8S/Y297U1/r+d36R4ZdeIG41kbFJ5UceR8mEPZlj48ETdsef0WA2q5jUYzWzlojjPHWKM9dfIptKsj41xcKTcQyxFB3t7TqztY6eZvjla9pLdnBwhFWcVT6PnvPV+MZKg1VZyXeb9KmLO1uVtyVKDhNFl7jcJYVD4v8lwk1mVoOC8amdfebvPaJWomqjMRVI1nWJ67iObCpFLprTRIG6hkbqLp/B1t5IKZElcRTBW19HqpjDabGx8cPPyCUzNPV0sDE3pRHbh6GQxrY3DAzw7N5dPZedbrfOAqfPndNzcW5yQvu6pcfX6q+la2iQrsEB0hSokeQREQEUjnEYLUQ1aLKIOrFFpCvu3WMc6G9yMJ7EZE6CmyeJx+rXBXuQX4KdVPGhalTqSYDyJAZUdScK9iD3N8FMJLZRIsXlk+js7PxKXJkAhFVXo/yM9CHK91RJzWqkqpzrVaK06gypvqbnRfcC8uprlzQKSyUKc2ZykpmJp/zCO+/SXNfAzP37jH9+mwvDp3R2MNocdI+MkkzG8TbUM7+2xEEqRvNAj64X0snY1NBIOZnVaHk3Fj1PdI62WXC4vZgMNkJL69z56CPqGgO09rYyPT2pr2V7/4CEEdqHB6hzuKlxuGjqH8Lg9XIkwLnZgMtmwW0uY0jGMBeyKlaQ9y0deXaXhUQ6rFGLXncNh/tHSpY1dXarEDFdKGkPsTgGpe5GwHuzwaR745MEYxUureJPEsFYxSKrhLIIMoTQEBGG4KPywUncqkTrSsRiV0+3pibI5yWuRrnHSUdqOZ1XolukHCVRv5iNlXue5oKalFgxZCo1OKZinrXZaeYWZ3jpyiV2ZpYwp/J01jWxvLBAa3cXISFOXHbazpzCWVdLVhzJct5L2oI4j0TMlRfBj0mdZtJXmjYUyUtfGIL9GHGWjJQjcWL7h7gkgeLwqNLDl0pz6+YNtvd2yFJSR5bs14RYkXOvp7sbv8fDmf5+6golDj/5nPjeDoGOBuxNfubWVsnHcrgD9fS/dI2808ba7ByhiTk83gBNL17C095S6UeNppi8dVdj5QMtDSpAcjkdNPlqtY9XuqcNdjPmQA07s7Pk96P4bB7yuSJFm00FU3uhQ/78L3/I4NCQulItbienLp0nWZC0GBdpaUo2iMjOiDlfxCnHPHMs/pdOSu3HM5HY3GX69j2SO/uMDp5mfn6Jhp5O+t9+laI5h8VupnQUIbe2Q2x9h7jBQOf1qyyW0jx6Ns7IqWFM+Rz5aIxGv1/TB1weH76mZvIFWWmMWIpF1qamie/tMXzhAua2VsUQ0rGoxpmmjiLMPJnkcOcAt83Fxuoa9fUBRs4Nk8snqW2up6a1g4z015rNak4Q40Kgvl7TAwSvlPhhwSJVMO90apxlZnWT5Zu3KzNVnZ/ZjRX6zo0wcu0KRq+X4OYm44+f0NvVS2OgjrF7DzBlsviKRZwOG8FMimi5xGvfeR9LbYCoRN3mC7il395iJbG4rCJ6mdUPYhmC6Sybm+vkChnefe+btA72Ed7bJBIJ0dDSiN3tJJ7WsGXFNMQJX7JYsZeM2JJ5dp8tMnnvkc6qnQP99F48q3uVst2qUfRKWInYVq/hAllLJV5eUroseXBoVHaJgrlMspBVLNotKRpx6eW2aPKKOD8lQlwiV/NC1klyib1yLcv90+1y6XycSaSOxUeiac0QjUUIh0M8efxIcbV6n1/XN+lmHxga5jAaZmDkjM6U4pSUoUPECOrmlu5awUoM8MknHxOJxbh67aommwnW4vH5iEcT6m796wRjlewqKymoGLbJoEYvwfFj8RhWSasxVnDyaj+evJcKuVjhQirJh4KPV5JgpFZFzEEZuWdZrMzOzLC+tsr1l1+iLHG+QqpqrL3EaZaUE5Ku46qZ6STHUOUvqmtpFdfXlEfxjh+7J+Xzq/Ie1fjwk6axk7zA83zQSRLy5POc5Gy+jhQ8yfNUX/NJEU51Df06kvMkT/XVx5Gx6j/cwagnwAki7uRjniReT76W6uf38whG7fPMyrluJRgM6u9CMFbyK37+r79OMFZEPSf7Givmk5Pk5tc5GL+GYPwX/+M/Lj8WpazDyW//17+FSRwv6ZRa/WUBlQtDcsFl8WxvbdGvSa+PEIzaPSIRRMq0f1kEWv2gvnhLJ0ih6kGtxqI8/8FV3+zPPRx/A8H4dT9zknD82/z7yYGs+tqeZ7TlezSm9LjT4uTwKh/y1/06ST6eJOfke2XI0lLpY3KuWvBZPY7PXwzVoVVysOXGoTcJq7Xi8DsmGqsXepWUrBKhcqHLn6tkpDy3DKrVwfvkCV19j/LY1V4BdSiKI+fY5lyNc62+Z/m7fL+AaqJA/robRfU1Vp/rJIGrqpTjuN3qcdXvO+6RqJIh8hpEtSHRcFeuXFYQopoVXXktlbgddWiJk6hY5nd+99/ya7/+9wlIx4rEbclmV3yexyms+oXji14i6GQwy+WKCn78q3/1r+nu7sFrd7C7uEoqn+Hclcu6qIk7qK29VcuVBVgzpTOMff45u4vLmqXf2dfHyN/5BhlVA1RSqCtEqYFi2ag53RqZI8Xk8rsMioWCKmjJ5xQss5oN2IRgLOSwCgg4NcPy9Cxvv/UW8WRKHYzexkaNY7j3cByLzYK/xsXjh/dp7eqm9/QIz5bWMLt95MvSn2DD4xRFbhJbOsHW53cY6mhToOPJZ7cpHES1a8Xf287Fb76hfWnpw4iqHmWhNAvALgO4oHJbQRZv3aGUzavTLOO2cObdN5RgkGgvo9NB3moiJf1oTgcH24c8/vgmoflVXjt/kQaPm7WtNfzeGlUmbi0sapa6DDD+pgb9WVdjHfa6Whq7u0CABiE3JGJSonO2tlkZf4q1JNG5RrrPXdQ4pZWxcaIz09hsZu26mV9c0t5Sia6UJaEm4GPownl1jOQTSeqFrJXHiyU1GrVQY9dokQ7pyCkbmZuZo66lmSezU6wd7PGDX/lVgivr3P/ZZ7z65lu0DPRg8XkpS4+CcCGJuKpBP/7TP2fu0WP6mlt4YeSsxuqJ21U67FzN7Yyvr0NDgNVkjKgBJmZmeP+b3+L9N97BIwqqeAzEWSAxroUck48neHj/oXYf/crf/3Us0utiEhy4cl1LrIwMmxINLMIR6bkSpaW6CI+BFYEbJHZKhtvnFzqNRRDlTkmG8RKRlRUS+we4vG68HS0UBMyUovGSjWAyw+/94R8QMxb4R7/5D6kxmNgSF4ndoWouykUEwitZKuuDAzPlvQirtx4T2z9S9XLzW6+RP9wnHD/CUesjIUSiy4VH1H/ipSiJo7FQ6Y1MJzHrTq1EbHOLSCiiTjpTnYd8UdSJZbYnZghv7FLX2kqp0c9Pp8cYvf4K3T39lENpfF4foURcj5Xf59MFWM5vIfycdgfz8/P85Q//gt/6rd/SYyMbIVU/lvJkpS/O4WEvkmB+eU0HPbu4nwsZettb6JANQ1mASxF8gNfuopRO46rzKvCXyKa0q1LiY21C90q8SChGLB7XLtNnEmHn83H+7Ci1Xi878/M8uX2D/uFeGgbamZmf0Y1maGoFS1yGV5OS0ylPpVssLsOxwUhtZxv7yRglGQzLJVJ7QZyFIvvLK5wZ6icWC/GTv/oxdUY3Pd4W2np6eLa6xMPxMe0X+P6v/iq+hloFHeW+aMhk9NotywZWVFGHGUoyMNsMmK1GcrG4qtyzmSyPPvqE5vYW+kfPaB/G0wePqbO5cZXBJ5sIo4VVcYF3t9JxeohoIoGzJMO9i6XtdZpHh9Q5LRt86cAtCJAg4oVSEXfRgEEAsmKR8NGeKmG3V9b5qz/6U967+qoCmTlDiaNsjKLbyuW338bT0qydhSa5NuRDyWYrAolQGJPHj8HmoWiwcrC/xvb2EuZ4mi5PHWuTc6Rz4gD0EnUYGXj5Cu76WmwGM45MiaPJBUJT85j39rDVeKG9A0NbB41nTqs4Ixvc4dnnn7K7sqiAkiNQz5nrr2JpaiaejZKJHrH44eesTs8zeH4EX087CyvLRCaX6Ta48WYN2p8i3YTiGk05TFx6/TV1f0rXnWwwZe1Ut2ixwKOxx+r4OX/xIrvPphj//A4t/jpGz46wNTPLztYmZpeV/rOn9N5364OP8RXMSuQsR0Oceu0Vmnp7tGPO39KkDu6c8JfSQ1wsYJWOm/09Zu7fI3Gwh8dhUye3rcZH2e5gaWmFM119IMkKDqeCscKsJ+0wPjVGwOkgYLZS396hsTGJnTDznz8iL9GjDquKPGKZTMXV/NJVxsae0F7fxN7CBsVoSmNhxb3lHuqjlAiTj0YwCzidSDJ/95GCW+JK77h6mbor5yg3BViLxxmbmpHbOuZ8iVNN9XT29PK7f/DHpA0m3nzrHVyUWLh9kyGfk5pyTkGFks3K9Po69cPD1ImbUjqL00L41jC/OE8hHKPD7iG+tEk5lqDv0kUK2QzJ7U0c9QFsLa2VmJt4noN7j4gmIjQMdOG/MsLhxiaPf/opB3KPamqleWSYkVdeJpZOsfn0KRsTT3GYHdT2dDH8xisgHb2ZjBIdf/aXf8ovfe/beGJJDp4+w5DP0jDQjVE6Qpe2WL03poS/v7ZW+xcWV5a1/qCxpRmX2c7e6jpJc5nm82dovnxJ+3/cRqvGkGoEGCXt+KsRECGV1E23/BsSnVQyVhIZJJ5u/4B//3u/r4SSqMYbOjvpOnVKHYomSQAIhZh/9JBU+JDu06dounqdmbUVckjvh4eulhbtpJMVSEjiVDlHXoDospHI0jrzj8apbW+j8/QwqViSu7c+V2WxkAV2n5dvfPd9jWtSoZd0M0rvYDhKNHREV3ebRv/KYuexSsxxmVg+Rd4EsUiEYjimrg2JEhvu6GH5p58Sv/uQGpcNmv1Y3S72d3YVkzd4PQy/+Yo6h588GufOp3f45g++z0LskBdfuIBPZsdMgRpPABHlq+7MI/cTgRLL2CRWKhYjJxFDVung8VNKV3rdpI9o8f5jjKEYBiFoTCZ1GDSNDFIn/UoqErFprCWHQT77sz+HZJbW1g4O0ymNNXN1tpC1mVW5bUnmWH4wxsHiGo6SgQaXG6fVzMbRPuU6L00jwzT1dqsg4HB7nz/9gz+iq6OTb3znF3Rui5azKtqQCEchGPOpjMYRCigp4jiZCWYeTzD+2R1OdfXRPzDAvclxXH4vV5vaiIxP6uxe39nCZviA+YV5GiTS+uCI/rZO8qm0uk7mt9ZIOoycffstVhNZlvcP6Ozvxev1Ew/HKCWzdHd0Kpks5+NeOKggs2x6xcmZjadV6CFiLunRbOvo4NzoKMlYDI/dofFzQlLJnkHjr2RekNcvB1TAHRGMave6XCmyhIr7UHd7Gp8nsaqCAVuKRkwZA8lMinKti3gpy/17d0ls7dHirdXrYj8S1nQSV12tkhmytu0sLVIKR8is75IIHnH20jmahrv5s49+wuVz53Fmy7hTZVW9P5h+SsgOLUO9XDp3HsR56Kohu7rB3Oy83r/CLjuZOj/2pgbeevNNPLk8pZ1dPv/hj/AHvKQScWpMVu22FJX/6tI8927fpreuBZfTzcrmFmevvkDn6HniM0ssrK9rZ7g4YcTBKcR+Mp8lJ5GTsp8xGHDL556uAPnS124yWEiny9h8chwS1Lis5A6PCO8ciOQAg9NDU30rNilZSSXBbSZpFTK3iFXPJpn/JMHly92x9EPKZ1NxBYmDUe8Get050rC/t69EiHxczpoaapsaSedz2s32v/zP/xP/4O/+XV48f1H3ScV0Gqt0iR/XeUhXl6yJArvLOSCgvyS9fHFOVAnG425OuW5lFv5in6luS4kJFieZE5IZTaYQYcTkkzE+/PwWv/hL32douL+ik07E+cmP/0o7p1996x11y5sl8jCXYfzRA8afPCQUjvDed77LmWtXtXNZnD1mawXsrLE6yO0F2Xj6DHuhQMDh4Eg6owIBHO2duBtqWV2YZ/bBQ6yJLJndoDoMDlJxFVANvfIiloCPcFgIQEkpEPGPAaskaSjJLmd6CWuxTD4YYvvJM7KHIQL1AZqvnKPkMpOXD99kP75WZLshs1KOdCjMJz/8iUZnhg+Dev8ekX5Ut5PiYYil8Uls2RLNp0awn+pUEdrKxAwrC0ucu3SRrtEhyskMj3//z5S07TozyPbCHHXSJ38QJNDeTlNPL1MPHuj1KN2WcsmOXrtKNhFn+v59HDYrJreb1VBYRRYvvvEagdZmdVZrioN0reVl/1O57ytxJHGRQq6UKxFhVaH015GHz+NQJ8HTkyLpKu7x/Nfk71WH4kn85yT+JN8jGI2A/FUXosRiCqC9uLTE4OCg4izVfkf5vqp7Th5TIvHEwSgzn5CPVdKrisfI98jrOynur+JAVWxJnHSafuVyMT05yaeffkpjXT3vvfMOfpcLQybL4eYmyWCQ1tpalhbmdbbrOzPK5OMxjdaOhSMcxiJ0jwwzeP0qsVQcg8SWGi3sLqxQDCXwm6xMPnyIyVvDmVdewdPSQWwvyE9+/COCkQPK5jzE48Q3tvGWzFx98RrdwwOsLi0SSSQ5/epr+IaGWD84UCI5EHBzuLVGLhqk0eMim0hWIuEKBdK5FPWNflKJpLqT4tEkLiEY2zuxuiXi3EQ0kdY5qCzC03yFPNC14blQuwpyVHG8fkEsS5SzpEjI9SyEWzalHW36/NLZeNyRNvH0KaOjozrrC3FcxQ3tRivmXCXRK1vMUjaXMEnVgt6jypQKBlwWh16r0lEnfXaFdIKyqaR7T4l3JS1Rnhly+4fc+fwWDW3tnJbuZom/lqvG6SAlZIt0Qso6ibjB5P/FMSSiAXHyCc50TKhJD6M4JhVrMxE6DPMnP/yRuuFaO9qJp6QqwaEdzRK3J86Y4FGQw3CIM+fO8sabbzLU0sLKjz8kevuJVguUXAZNWpmcn9cY7mgqw+BL13C2NDB29z6u3ajicL4XzjHy2st6maw+fsra02lGBgbZOtrHUedVV9j+xiaXhs8wszCHvcHH2W+8SjadZPrGQ0qxDHaLg5WDPU5ducRhLMqnP/uElroG3LL+W8z84Lf+q8ra5rAjWhXZP0ofsiGZwZBIqzs+n8/ovCWzhbi3pQN39uE40Z19Lo2cJyjEa12AugtnyJFS/MWayZOYnCe6vEXR7ab9rVd4lgwyPTfPe9/4JsZEUnvJJfZe0peE5Cpq7YAkJ5hJhyPc++gjEru7XP/GO3gH+1XgIzHqHhEyFw3M3r7Pk3uP6OvqZVuEWmvL/Jf/5Dc4DO2RyqXolQogoxWH1N4IVngcH57R6OYK+SaziWQxFDPZSk9oMsnm1LTusZrbWtna3qGxs5O65kYSUmuzvcOYuPJPn9YKm/GxMUrirrNYlLhq7e/H196Ou7mZRC6rz60i30JB48ENiaSu1fsrqzx5Mkltc6teAxNPx+nq6eDlV1+mxu/F4j7GqqQb1+XQ9AgRfLsDIswrYy2AvWjEGM9oNLlgV556qdUQLMJAIp0mHo4qgZiMRPC4nVpdUfLYae7sxGyxUk4XcElSSiGP0WnVdCB53wYxViSz1NT49JyXNUZmdHHYi4tRyEbBctOZyn1XnJ+HBwccHR4dd2WZtCopUOvHZrNq1cLkoyfaW9tU16ApMV39A9x9cI+RS5cwq0CkUvtjMZs0CVIIf8FPpcN+aWlRMew2MYZ0tGMUgZfZTC5b0D7nr0SkKiElkfiSFlmJFdXE+3y+ktigeLLgsVV3YuV34QdkXapg+ZVoSyETq7VsZUNZeyDlekhK97bgXSYTH37wU3xeNy+/9KJGlUfCQljJFFfC5XLqTHjSOFRdX6trq/y96hSsOPIr14LZXOEpqjzEybX45BpcXTefd0lWv+crBrZjg9dJgvB5ku7kY59cw08+ztdxRc9zNSc5ico6ryj+f3BEarX27ST2epIrka8/LxKqPF9ljj75q7pOyfsSglHu28LPyfoktQX/MQRjZWU8mQZZcTBWjuvfFI/6XETqv/gf/nH50fg4TpeL3/5v/hk26YhKpwhILJSohcXBmEmzvr5Gd2cHeVF/Ssar5sH7NJKi4nf5GwjGY0Lli4N5bDWrwNjHh+04s/UrR+5r/nLs0jxRmvk3s7P/X4/3dTbd6s+cHNaed+FVYyiqQ171gjpJtFZP6uqJUy3lrl40Jy+irzvR5GuVG0olouPksKhDot1Ridk84bCsEpUnic6TF87P+7M8l5yc1X6Aaq+kPLa8BhkwTh6Dk3+uXrAKdkqutnRD6Q2tck5U//2kK/Lk4CzPXT0m2qVwfC6c/DlRNFZvBkIayr9J34lEhF6+fEmjwSqnVeV8qCS5HndPaNGzgT/5ix9y+eo1evsGK8O5OD1lBBM5s6Fyg/6CzNULvFKk7HJ6uHHjFru7e/S3dlA4iqmqa/j8KMF4hHg2yfDpYY2QE/eiLZdj7NPPSGzv4iiW8DU3c/r9b5GUCKJjB2PlXiGbHwNxUdOXISsDptGsSl1ZHB1ihZdtr6GIw27RbH6zROeYLWxPzzI78Yx3331PSb6SxUwsK2o+DxMTzzjc26GjpZHZ2Sl1Abhrm1jZD9HY1cfeUQSbKIEMOQrpGNfODCFhIcZyhripxNK9MRJzG7rRHHrpCoHBLjYWV3TTKKytKHVa6uoxFDLUOa0YQjES63t4DTZy5RIZp5XGK+dwn+6l5POQ1rZgS6WrVaKnjEY+++BD0kch7ZXxlktMPR1nc22F86dP6yZ4b30Tb40Xq8fDyua69rk0dndT9jjV6WmQzX4wTO4giNNfo7GQno42jKLCdftI7QR59rNPcEVCYgVlNxnTgfFUdz/GnCibjLSfGqDh9DATEj2Xzmin5cbiEp01tbppLfqdZMwGapuasJms3Ll9V90+UfLsxiMYzWaunDnH4pNJGltaNYKstqONvCjArZZK/MDhIc/u3ufp7Xt4ygaujYxiyOaIHB5isdjA5qTs8zIrIFpbE8OvvMSPPvmEX/6lX6bO7VVFo3ROFLMJYukYU9PPMGBhaX6Zwa4uhrq6tfvPUBZ1r1eVYQdHQZ48myJQ38j585ewy/MYBO/PH6u4Dfr+9L9KKLCuJ3qtVnRPlWtDANZ0TsFL8tJRZKBgg2hB4u/s2IoWHYhXtzb5nX/7O1waPcMbFy4z8fiRKtl765pUkZ+Vn3VZyNoMtEh3plxzUYmWMIDdof1OD+/fJfVsFkutl4NiFm9/N4MXL6hSUWJRHKkixYMjzfl31DhpGOrB6nVhtNiUPCrk0xotE1vdZPrjm3iMFtaO9ik2B6i/dJaBCxfxOnxkNkIKOkhXjCicZUCTuApZvyTGQu7Rco3+m//zd/jWt95TEFXy8VUdL/0uUr5ttJMpm9nY2WdtfQVpiZT4VHO5wGBfD/5AHSvrO2xt7WGLp7Fnc7Sd6ecglyBjKNLV1k6dq4ZYMERTewd3b9/h0fgEjQ2N9LZ362vY2d9lpL8Pd7nIs5uf4bEY6R7oZD8a1HtscH6doeZeIqEERZ8XV1+H9s7MzsxiMFroOXeWlciRbrBk/1lvcTAy0I/FVCQbDzN55zY7Y89o99fjtNipra9naXODB9OT9J05xdWXX6Ik/RRFUa1J1JQRu9NGPBGjsbkNT2MXZYeTZDmt4JXLJMTxEbGVDYJLK9T4a6gfGSa2u8P05DMGuno1ni12cEiNy0Mkn6Hx/DCNpwcxWKWjQNgsiRLJqZup6JY+khI5ibk1VgQrRullWVylFDzCBsxvrRAqZnjx1VdZnF9mdXqBC1deoKm3i2QqQt5UwtXUrNeYRP6VQlEO5uax5rO4a5wKTtcNDGNz1FAqmykZ80Sju+w+m1EHUHy9AnAWnVZ2S2n6X7pEoKu9ImQ4SjD7s1uYpTlozQAAIABJREFUQ1H6ar0aOeobOUvThcuk7TYdylPBHZYe3SW0uaa3+9qObpqGz5BzuMgmI0RXl6k5TON2ODE2+TVeTDpwZz++i3UnSqPRqbFwvt42gmSx+b3qml6eWyQdT2r8kby+05cuYvG5CYtje31VzG60NzToJr29pZVAYx+b4094+PQxHQOdXHj1qp6ry7cfUJjapGS1kGkK0P/ayzjbWrX3wizuCukK1RgcG0ZxY+UKbM/MMP/wISRTFWA7UEfWbKGhqxuLy82ZC+cqakkhz3NFLH4fW9urTN2+gy+expkr0jXYR821syQSSSY/vUchFtfoNQFHZIMlkZf1DQ1MTEzQLWppr59kJo2vsRF/TxcGv4fD8QlW79zHakSd+y6fm8P9A41W9rd0YhGnrMuJpbWFlYNDQqEYkb0DUqFtzl88zw8/+Ryjx8flF16EWJS1u7c55bRSby7TeeYUh5Ewd2Zm6b58heGrVzDYLCrgKNsMpPJZZm7cxbZ1BLshyskUbf1d2mURCYXIUGTw8kUCI2c5Gpth/dZDdfeb6t2MfOdt9kNHTN28R1tDG2WrQx1g9X196hLLHB1wtLaGMQ91fb3as5PO5nDaHBob98f/1+9xaWQY884BO4/HMJcK2NuaGPnGm2yNzbD1eEqPoVe6mqw2gtGwxnRK/PHFF17QyC4Rg3gHurEFGsgmczh0TRYyuViJyBRxTEoITYlO8lIwlDVeW6IdjeL2KZVIHB1x7+YNrly8qN2yIiyIpdO09fVpZPna06csPHiAORol0NxO27u/wO2lBVq62+nr78VttZCPRhXzMlgM2v0n2jxHAZKzK6yOT1E30E3T6UGN8D3Y21d1vbjxrT4PgfZW7WIRAKKULyk4lw7FVFnc3tehTqdsOos/a8ZosZKxGMgahfDIEd/eU4GVO+BRN09xdZvtT2/gc1j1uJQdNrYWF4nFk/g72rA3NnDv4SOezS7Q3TPA+7/5G9y6fYPu/m762lrU5ZZb32dzcl7djIH+LupH+zBaTRRCUY2HzsTjGAJOzl5/hYLRTi6eIn1wwOStz2m0OSiKQ0scDRLFaTFir69X4L2lq4dirkBme4Od8Ql8ZaFrLOxEI3hO9dJ09bx2PEpkvSmWYe7uQ2K7B1hNZhwl8MkxM5Vouziqzt+01B9gJBoMMzc+qdF2DR3tpPIpym4bOaOAjlbtaRNCXgbpbLlE2lhSsvRwb5+ZR2Ncv/yidtVIFM+HH/4U5+YeTemc9mhK321NbyukczhSBU1yqOnr5igVY+7+A8rxFI2+Wqy19RRbW/npxBOuvvsmQ6MjWMpG7Nky1rJRyaGcTSLfpKsXrCWwidjIZCOVLaj7cFkIdKuFMyMj5ONxdQiqTlDIRVG0i0ZPDMQCDQtRpvFoVoxFAWcKCkgJsCQx7LKOietEIoWlg07WDCn9KUqqBHkFkmfHxml3+7n76U19fGutj4y40YSYk//lirhEGGc0MvPwMYVMBn99gEvXr/GzW5/y/e9+h2IsTWxzT6O2JYJuJxUlmoxDVJyPOXo72ujp6iSSz7OXSrGRTLMWTWD31/L+e+9hyaWEKWd/eQmf26FE0c70PM3NTdh8bvZk3RdAJ5zEJmIgn4eOi2dxSD9tPKPx7WWLRQVq6XxaY0dV7ii9VAYTxUi00jMsYFKdj4JDCEjpZ3SR1T6fMMZIhP2ZeXLxNA09/TRJZ4/TS1nIcIm0N+XJu4wabyyds7KnU6JXftcJU/atFVGt/Ju6huSrx3vZTKHM0uISwcMj2ts7aBXxjsVEOpfTferv/97vas3Df/5rfw+nOCj2g5jF1WAyYfVJ33heRSwC6su9QLst5Xyoks7HzlZZL8SFqb2N6nSteP3yQk7mC9pL6DRbMeTLrM4vcP/WbQUFlzfXNOrt1Vdf1jVIzo25xQWtu+kbGNZ7jrwWcR3mk3Hu37nJo+lpvv9Lv0z/wGmOpmbVlWnze5ToNdvM6vqavveA0Oa2ds4FQ0FOXblM2+kRBcGT0TArjycIzi6S3z2q9DnW+Wm5el4FJhmLiVhMRL1mHH5/Ze2uRtKqWqKMOV9gd3KGhZv3lGisrQ9w/p1XMXY0UPR4SCoVbMQhLghxU+nnUtL7lwhW8pkMhUwah92pMYB3P/6YrHQvl4wMDp+h/qXz5HxOtibn2FxdZ/DcWRqGunXPc3RznEIqha3ey+LcDDaTUV2/IoBt7ellYWZWnRGXr18nEwrjaG4mtbvLoghAM2kyIhhp68DX3kZzV6cUwmkccCQWV8DY5XCqe0OATL0BmCWCUtQCxzjA13Qwfj2I99XUqyqAdxI8rWJD8vPVzkQhBKtuwpPf+1UXQgWvqToTJflI/ry0vMzp06e/cETKYwrxKECy7AfkXJmenmJ4uNJNKxiLy+X6IvlK5ssvEp5OdGPJ41SF8Ao+Omt4NjHBonQDl0uMjI6qE1aD9vJ5XZelU1TEEtHVFR7cvYOzuYmu4VPsz68SWd4kuR1UEBqXjXNvX8fb2awuIb/Xx878MmMf38IuxL2sZ143HRcvsrETZGN9h2gohFGqhjNRivv7dJnttBvs1Pl8OLxujVcWYelWvkD9yAgbmUrHr6vGTlOtC2shTVdjPSXp0hURm8lCIhXH5xOnhkRiG7Wyyep0Y/f6KRkt7IUi2Fwe7Ha5f+WwGCT2sIRZ3Ntf4+6oiiAERJdrXVxHFbxPjrsVu73iqk+lMio88/p8RGJRZufn6OvvV2eVEINOh1MJCVm/pRs4m02RzkrlhhGXx6X74LjMAeLgr/HjttmJhw5VTO60WTXGOB+OaO+jpCqIWE+6Pm/euEl9XQNXXnpFlBMUjSbyVgsp7fy16LFR8bxGIVbw2UrEnfTMyvop3cYZCvmsklBmSdAKJRmbnMJTF8AV8On8K24mqfyQe4Hb4dJ0ld2jIFNLC7R2tDHS1kZ0Yora7RBCdRVsRZqHe1je3MCYLFAoGem+dgVnazPP7t3HsxPTtD7XpRF6rl1Sh93a4wk2p+cY6ullI7iLp7FWz++DzS0GO7rYPwziagrQPDqI1WFn9qe3IFuivqWNnWhIKwa293f55IMP6W3poLm2nqODA86/eIUNMcE0N6tgULorjcUiO3NLGtXb2tjE/Ooy+Jy89o03lRQ2ZPJ681fhi1RJiMNTRGzGEklzHqu4uXYOWPvoNsn1fZIG6H77Oq5Lp3j4YFyxwcH+flJ7u2wsL6sTu6WnF6TzT5JehNTK5zlc36Acj9Pc3Qm1XhWfSYKXVdKNjGatxnh49yFet5f6+nruPbzDD37leySzMeLJGGtLmxSLBkYvXtQ9UcFoQuwVeRXJyH3AotHwkhYg2IbGtOfT5BIRJa+NrhoMkbh+89bMPLPPJrU79jB8hMVu59T5sypOEfHD2tKSxlb3nDpFoLNHa0/i2TxerVDL6roqhHZZnFPGMoe7u6wsrtLU0MLhwT7jY0+IxyOa2FVT4+add9/R6F3BEUXMI+ociRA11HgqfcSlMjV2N8STmuwm+EU2FZdsfO1dXJydZ2Vyhlqrk3Q4itvrYjca0ljus1evUlffQClTqFSzyP7ADIlcmrmZabYXlghYHPR29mB3uFS86/R7yRQq0evihRQiXu59gjdEI1EioTBOh0N7a8uSDlYW7aygD0Wtz1mamaGjuQW/x6sVE26vjydTz+g/fVoTM8ThqLHwQvbJTGIwkojFuXf3jiaoyD08nkxw/tIFFeRLZ7amrYkQ4ti49SXJJgSj5qFoSpOszOJ6rAhniirQ1C5rrTirRL7LDCCEYoWwkv8qpiT5Vakzs+hSKQSgS9y+qRQWs0Vd9R9/+AFvv/k6bZ1t5FJxLBYD+XyWrIg8bXIMKuvkSQ6nup5WyM2KsEf+LOlDIrCSa0AE9PK+q6mHJ0nEkwav57mU6vOcXI+rHEv1eSrvs4LjV//tC6HIcXJGNZWx+r0nX//P40dOJh989XWIG7WSDlH59bfrYKwK2aqPVeWhqu/j+ddc4YAqopefRzDK98is4HQ62d/f1zVLTID/cQTjl1yKxAmf/FzEhfrV9/nFKXB8HL6s3TL8b//9b5Qfj03gdLn557/9z7AaCmQzaS1qlkVUYvHk7+urq/R0d2pUhVx8ocOQ9i9KJIkWlVYdjOqSOY6CPHadVT7XLz+AaieAbHSqfV/PD2QnX/LzL19dOCe6+E6eIBWs/G9POj5PMD7PaOvr0pLLkuYvy8UqylcpupTOiqoESi9yLTGVWLxKrOhJZrn695MnfZWk+9rnfO7Crf58lbCT3wUsqlyclTzlSrby8WvVi/sk6Vs9+U8em5M3h+oxrf5M5furNtnKSSXD8ZeRp/K6NSZCOHwpxVUSsqKQk19y/lSJ0SpxWb0BPU8wVt+XgPhVglG+Ry4SzcSWY318s5LLWQbncCjE1taWOhhVLaF51ZWbXjUvWCJSRTVlslh5OjXDXvCId7/5d9RKrySKKH10g32cT22s3BDlJiyLicSGFfIldnb3uH37Lt//5rdw5g2qipGh5SgZJ28oqDpHNpp2ievK5tmdm2dtYhKnWPxHR/GfHSFx3PFx7FVXglEcUcvrG4STKQzS7SYgu8msHVtSah4PBXHVOBk+PaRWdnO5qJs16Uf52Y8+4OrlF/HXNSpgkJJuB6dTO5QWZqe5fu0KZkOZre1dsDg5SmQxOr2q5iuXpZTYhsNUYrS/k3qxHRgy7Cej5DYOcMUrm/+6oT7yFggfhgivbKkCZX9zG6/TRSS2i8mUpRyK0+nw44jlyadEmWsiHnDhuzKCeaibrM2O3eTCmgRn2czs/Ix2pw0M93P52mVMslhHo8SjEQKBgC4+0jUonQeSYS6OP6fkzksni3a7FTCm82w+nCC4sITFZiLtMND90kX8ogQS31uizN7jMRLrK7gafWxGj/C7vDgKJkz5MsFYhJ7L5/D3d7MxPaURHRLBFtnbx5UpkwkekrSbiBZyNDa30Nk/xNrUjJaKh8s5BZaMTjuPPr7BzP0ntHf2KAF6+eWX8NT6FJwV4EvcUkvPptmamye5e0BvQxNes5XokcSdFujq6eMom2X6cJ+g1UDPtSusHwZpbWlTVbN0+Uh8wkFwi7HJJzpkN9a38vmHn/HL3/wWE598hj2TxWE0aHTL6FuvEUrEeDI5SWtrJwP9w2TDcWyyoXFZtahdFPvSN1RR7ouLtjKQCJigzkWVc5fViVKM5Tjc3MZpt+JuCZBxGil67KrMchQtGHJFbEYTf/Lv/oi7H33E+6++zk7wQPt0TvkaCRRNWuAu4GXKa+PCe2+Qt5mx2hwaIyo6O1FLbmxt4Z1cYS8WZu5oD0NLHY7WZnXjBQx2sss7JOckmjGF0efAd7oTe3czXn8dzfXNOtxKv0fhIEhwYZl4KMTK0T6XfuEbDF1/GbPNjSVvZvfhLLMbqzj7W3XQzWVznBoeIuAPqFpwaXFRwaa7d27T2dXBd7/7izoIqmDDZCGWyrEbimJ1+zW2cG93G5dNNmFFDrYkwqid5rZO5lc22drcxbC1hzuVZvjFi2xlohpTIwpBicOTKLqDWIyb9+7oQHoYihANhhgeHGZnd5v4wT5vXbxAdmWV7alJmhsDJIppjZENuAM0dvSRPIpT9Hs5EoBebtaZImubO9gCdWTsNt2AJCJxDMk0DXU+AvU1zIw9JDg9w2mrVzP7pWNM4s4/u3GDh9PP+PZ/8n3t2lgam8RTlqhcuc9nNColJ51DbZ20vP62uiMzJnF6G7Dk8+w+eqobxp7GFiW5xVkXySSIJRI0BGohUyCfTOsA23l6kHJtDdFSDk9tHZnDqHYwSjRjUuLaXHbSyTSdXT3kCmjsazEUYepnn2AKx/Tzzrst+AY6aRrox1rj5dnkNItbm1x5/VXa3QK+GElI9InDjTFXJrG0wbNPbuAuFXC4bIQKaUbeeANfcxvpopFCMc3M4zvEgwe0+uvJx1I01jUoSCUbkNahfgp2KwcbWzhLJlbHnpE5OKS3o5GdVBJDRye2zh4S4hyWzsKixPkmyOzvq3qxXuKgxQ0nxe8HQdY+uUFT1oTd72MuEaTp5fM0nenHFM+R2Q5pX+nW9halgBtzk187JnqaO/RzMeRKlDI57YEdvnhB+z/mFmZo7O3QKM5QNExbSyuZfIF8WBLRUuA0ksrG6eztwGU1EpteIP5wDovfS+vrVzG3NxMS4MbuxGY1YDYW1M2TCMVJi1PY4yN7GGb+wQMyojp1ulSpmrfYyBvN6iyra61Xkq22vhGHy6NO8Zsf/5TM3CoDeYvGG+N3EvjWS1jbm0iFE0oqCJghmzvZFEmE7ubEFFMPHxOor6X7zCBdF8/qvd8oCthcjpmffUbh2aISd87uZobffkUdK5sLK8RW9jFnjKTKRnpfuELNwACxSIL1uQWWNqYZvnCGv/zwBmWbk1PDIxQPDwlOjHOtsQ5XOklDQ51Gw+6khYAeouvyBQouiwLcArvnjSWOphbZ+vgetdmyduT5O5t0Ni6k00SScYavXcFz5jQHs8sEp+bVXW1v9OHuamRpdYVGby3DoxewtbaRkI4ZT02l+D6XxG4xaiefuTagJFo+k1cHvSiF73/6CaVYlMZ8iez6Fpl4BO9QL12vv0R8+5C9yXmNDWvv68XkcrG7v0solaC1t4eeU6cpmy2URBBvM2MpWykn8lgwkLcYSJvLFMQplivgExRQlO/GEnmJJ5aZN1fCXJYcTVS4lIlFeeHKFY4Wlgnv7rG7v8fFF67gaaxja2qS7YlJPIkUFpef+ve+w93FBZq62ujqaMcpAjmNIJOnyZE35rFaTOSDYY0sDa9uQb2XvmuXcNfWaa+qpDso2Wk1kzKUyYkoTMuMSpgKkDgMs7u3g68xQHNnh35NIrk1Ds1qJG82qINOGi+z+Yy66mXdX/v0NpHJZ9RYTDT292D0OLW3Qohdd109B/tBfnbzFgWzhe5Tp2js6CSey3H26iVqbFasiSLbd8fZmJwnbihi72tm9L3XsFnNJKeWWL11n1IsTs5j5sr3vo2xrROyRYzJNMndXY3eLhYy2oeWisbYWF5jX7oOB4fpv3RZBTHjH/0VllAIb0bcWnnKTgeHTiOnv/2uCm0UWMoUtDsnk0hgE9FCMsP+0iolq4me61cpN/jZj8c4CkUx5Uo0SU+V3alxhOKONdnNxKUfyOJQAs4l85YQVbKsmGXetbJ/dMjDW7d5+7U3sBTK2ou9PDfH1AcfUtjZpVznpP5sP60jg9hSRXIruyzPzpHz2LH1NGtkc3F5B/PmERaTg3x7Ow/3N6kbGeDld97EZXcqUSrdk7KPE2LTJMSndDxliphyaKdRQqoL3A52dneZX5jj9NAgXpcTm1GAF40m0YjIQoUjVPJQ4sktJYl9NFXAw2KlQkFIJ3mPlf2F8DDSjiXxnUayJgtZcSEUC9jzJTLbB0QW1xl7+Jjmvm7aL41Q092mYObU4wmNRW00W/CbTRwE91WMIN15LW0tOk83NzcydPa8Aq6HhyEuXX+F1dVlxu/cx5nK4q1x4/C7ufb2aziEZAzHuHn/MU9nFnnj9Xe4ePEilDJQymIzljDm0pRCMSY++FRduXJ5isjv4oULTD0awx7w0/f6S5QaJWrboO9bHYUikpH9rKDpEvEuoLhk+yay7D2ZZGdhGaPDQs/FM9QMdJC1isK9zPbKKh6pAlxcITSzqHHlzrY2+l5/DZPXR6FQqgDw5TRZYRmU4JL9qYGSqSJqq+5AVZAqe7mySObktVWEbXIuJ6xGIrEET6enNUFmYGBA97YKnpUKTE9M8Af/+t/wD37wywy0dbKxsEw+ndFIqKbWFg7396ipryMr8X4WM10DfcfkoqHiYjwmEs3Sf6Z/qfQbyWs0SleSAHemCjAmoG8qGmd3fZP1lTXikQjzc9O8+85bXLhyQTsLVRwg51JBiAubxl/LvmXyyWP8Hif37t5m5SjIf/FP/imNCQPPfvIpRukXd5o59caL1PS0qgP+aHObZDCkAJ6IWBsG+zDXuNRFbDebOZxbZuKjz8juHOJ0OWkY6OHUN16n4HNrdPPRUYQat1cj8cW9JBGn5hMqe0u+wOH0PPOf3cYqTmCrmZahboqNXqwD/ZTrGzFhxiVEc0K63Msamyt7hbyIGEWwJt2s2Ty5eJLbH3xA7mAbT6FEf08/ja9cJu+yEJxaIhGJ0TZySmcXqQSIjc+zPD9Px+iQdtBLBGtsP6j38EBLC4W0xGpnFeRMhiI0NjeTjkRYmZlVAkpiHF0NTRoJaZDoZpNBI7fHxifUkSYOQG9trQoHhOcWkldmt6JRRLqVtCIhsBXRORY+a9T8FzDICWzkJI5UUSsrmFuNeFNwUtiSY/DYcIx5yDVV7ZmR51EspIoFGVDSUJ1v6YziHLKv2NjeIl/IMzp6lkw6XYnW1PSOSoywOMieTU0x9uQJv/jd72oCj1bcWC36ehLxuGItQixkJU5aYltl/Tp2Ssr3CFays72tRNfe/j7tHR109/bir6tVp7g4RCU62iLQuXSj26zY0mk211ZVGJ0olajHhiOcZvqzu3ikU9lsYOTd1/A0+VXkIs+zMDbJwfyyChZtbU0V4aw/wONHk6QiSQION/lcmoGuVmpSKRzBI+pTRZrqAqQyScIHB5jsThJOF/auTuZjYaLGIlavjeGhLpxWEB9hUaKFZU61u5VksIgLze4gEgwrMO/0+NSpXzRbmJToYqsDt6cGh8VBTjoi2zsoFNLq6j1xAlQczMfAuczs8VhMyTqJ1xejhdRQCOEg5430fEq7rriVhbCVc6qrt09j5eVcEcejxD+KKELiUBOJKOlEFIfVrFUaIjCJhuNk0jl8/oDW7IQjR9hsJk16Sc1sEJpeJGGH7qvncLTVU3Ta2Nrapsbh0f8kztsgpDrSN1dSIahcV+Jqkvuo4F5yHxAiSASJGv8sqi4RW0n/sOBJZQPmkpVQOKYVMhKnKtd7VsQxTo/eQ8S5Gj48wmA1M7++wtzKInUeF40GI2ctNXhKBQKdDfg7Gtnb3yG1H8XuriHQ34ulPkB4Y5vwoxmcDjeBaxew1XorbttokoVHY+ribujrpqYhoMdtb2lFk6z6hvp1Ngnu7dLd0c3B9LJ2XHdeuCA5mKQdZj767BOW5he4fvUlLpy/wPrMDFanncmnzxgaHqHr7GnFMWVtkVqejckZJWgjqTgpu5GuoX6kBsVuMJEWwXFLLUmJB3XWaMe3RKObPVK/kSa3usXKBzcxHiU11aH52gXqXrzA3Rv32VvZ5ld+5T8lFY1w/+YN3H4fI9euYq+rI5rPaZ+1OLhN0qMna42In6zSylkSYymGfA5Tscz+1i6ffPgJvho/73zzXX7ywY/41re/idEuDqUUn390i1Q8w0tvvE5tS2ulUkaWTsF/Zb7X3tLjFKqyJMLJzatIsVxJ7gmubuIsm2ioa9J0icXxp/R2d7Oysc5hIsr5V66pO1x6O6V+Q46JrGlC1sssZDDZlOyreJzKOufKzCTXkqw1EkPqsjpZmHzKrc8+JRwM0tfVSU9HB6NnRpibntIUxGqfm5Bc++kU/S++oNeoClvk0UToKLUFMo/ZrCoQi+wesCbu+90QFolDddm1u715sI+W3m5M8jqzRe1Z1fuz3aw1Ko/u31dsz10WwawVg8nC+cuX6BkaJC37L0lqlL70Qg6Xx61Y9p6kmJTLtDbL7GbS6gMRDMgeQlovpILBIvxAoahGq1wmq0kLD8fGNMLbLqS1OOqzBU2ClMeSdDCZKaYmJ/VxRJwg6TTNrc2615VZP5/JnehglDWksl5Vj3iFa6j0zMufBZ8SYWVNjafS5SjE7HFEqu4pj80DgtlpPOtx+mLVhCNDrwhZZN1UZ7YQ1GYz4w/uEzqSpIQu2tuaKRZzx2RVJQ1ByTh5XaWKe18eX96jiF9kDZKZWV6HrGHJVIrPb93Rrtj+vn6GhofUCSnPWa2Hq3JEVZLvi6q058xnXxKMsrYeu4mUfxIlYZUMqxqNKn8/KfKp8ggnOZkKz3NM53xNpZ7ODc99vfKYgpN/GQ361wjG48i4L5//mJuouudPmKlOko1VkrhKMFVmX3GFyuv4egdjhXPJKX4uBKMcV5/X+/+DYKzwdvKcVVL6pBP2qxxd9eh96XxUBul//e/+Ufnx+FPtzfnn/+0/xVQShWCautpa7WOxWy36+/bWFq3NzerkkJM7FAorCCmAUCVO9ssP9Os+CH2yv/YB6RcrvO8J4vck4fbX38SX36hv5ZhorA4FFS7z+LUc/7D+RJX0/HnM5fHXvxgxTxaJHv/s8649GSqrJ+aXpGpFVVAlEk8+3UmnYfXfTzLmXyFKq6/nuULTk7EYld6044moWp74BdH75TOf5He/ZKIrhKQe9+PHkZtE9eG+8oGcPI7H31C5HCsLTHVgr6gjKq4KIWAVlD92XlajWivHoCIxrjoyq7/rySyxr9LNIf9Vn/dY+SoAnnxVHA7ynMHDIMGDoMZSKDkinRsSk3Mc3yrggSiUZUvhdHtYWl5jdm6BX/t7v64uDRnE5D/5OT0GXzh/DarIF9I9mUzh8Pp49mSM+/fv85v/2T/EmC3osCALkijWRSkpw74MMALGB7e3SIdCmsdeSCTxt7VR399PUt67kjkVpa4MA6Iw2dk/ICXdL1Yb4URKasZU1djgcXG4vU59Yx1dPV1kchlsFpMuUjI2TktfVixFWYrCiyVa2tupa2nj1v37rKyscH70DB6nQzds4nKUxzVa7OpsCIWOqKv109XRSq3bodFwxXSC2/fuYoxnuXT6HO7agHYmSp+KxGmaskWN3iglKsXGmUyIcjHOxvgM9lgRZ6KsMSm2ej+r0V0OLHnqL4/SfvYC6ZyF1cU9iskswfUFgltrnBkepLe/l0B7C8l8ToF3IXEkUMlts5EIB3G7rBRKORLRJBI14qoNKGgunUu7SytkonGLWBtnAAAgAElEQVQFSFLGEjVtjbj9fnUb2opmSCfJZpKkUgm2ltc4f/os+YOwsMZEklFszQGMfg9WiUaQHWkmrwp3ibmVjUahVNAeJYkciu2HmX70mNb+XrrPnabssVM2m5i4fZcf/9//HrfZQVffIO9873184jpJJPXckoFcIxtDITZm5kltB2l01ugGu7a5EZ/PQzyeQPy3Hz5+wJFsRijz3utvEV3fIplI4G6qYy8TpaaxjsHBU4w9mtCYyLevXWVtYgJPoUj6MKRx1c2nhyhYLUS1v8hBamufZzfu6r3b4LTia6qntq8bPE4FLUrSvyODrZAeEuWgHY55jVMQ8PVocobFJ+Kua6L70gVK4up0mkkbi6qSk3gqGfRmJ57y0x/+CK/DxRvvvMvS+jriG+tpbcPjcqkyPFPM0dzbpcOI1eXSYcYkpJUJ0oUc2aerTM5O0X5qkEBPB7KbFEFDoGwhOD7L+p0nlCSq11bGe1pAkRrtVpMNo6hu91dXqTGaNcoxmUhy9uoVzrx4DVttLaWSRJLaWB2f1Yg230AbEikicSyDgwN43DWq0FxZWVUQIHwU0i6K733ve+rUl645bLKRXK1EFbW20NnarD2mDouRw61Nbn9+m6a2dgKtnWweRVUoYAoe0uN1039xlEguRSKfw+cLyLyvkT7/7v/5Y/qGBrn2ystYnE7u3LjBQTisxLYhleH9qy9hiERZn5nCZanEjwV8Prr6+rB2dWl0Zc5sZn5tBb/XS0tzKw/GnrIdjtJx+ow6RjPZNE8f3seQz3B2sI+NyUl2xiZ5sb2fQHMjprZGplaWeTo9Qzqb54UrLygYI0Nxe2ODxtNuP3mCJZWkRkDzfI7uV65zGIlgKBa08+Fof1d7A7a3d9RpFIrEqPH7sTvsCn5IKoJsWCUGVs41cavMri6xfxTEYbUS2d3n6uUrbO3ukpSydp+faDLNa998F29bA46ykezyJnM/u0ExEadoN9Fwpo+eaxc0KtHqEBDOyo3Pb7EX3Oe7b72l3bWpQoGCEAUWG+VIgsj6FpsLC7qpq21ppnlkVFV/RpuTRPiQ8bs3tLdBFIWlVIaZW/coBCM0tzTjaKjF2d6gsVxek53DB1OElzZwBWpoeuEChqEe0jaLRsga8iV121jzJSzSd1Q2UIhGCZmKmP1ODp88oTy3TKBopSjXqdtOotlH25VRPW5CItiyZTLxlDp808ayRg5eHj2nPZQi9EjFEljtDgyhMJsT4+ysr9AxMkDdqT6m93YoiVK7aKTWGcDf2KAE1+LqMgfbWwogZjb38WYgbzGqgyFf42AvfERDXT3nTg9TiEeVsFh8OkM8GOLFF1+irr6O8OEByVSCQKAWt9cv9g0OtneZffiYNnHXhoLUdLXSc+EsT+dmePb4Cd1GF50ZIw0WB5vhIJmBBjqvXyLQ2Y7ZaNP3W/DYlSxauv2YxU9uUwiF8bU10NjdxtC5USLBI3X4Nw71K6m1ffcRKSvUjQ7Se24UrDb2N3c4WN3FVZYNKTT39uJub2VvdoX58ac4BptoOt3Lv/zf/w9sVjtXz1/Ckkixdv8BL/V048rncFvNRNJJ8uJqcdjpuv4inp5OvdbkXJH71/b4FHsTMzQ4XLhsQuTXqtgqvL6h99GG3h7WggfYfDXU1HhJpVM67yxNTVPMZGhsaqLlzGlqR89QqHGTK5uxGawU8yntepHOTyHF0uRxyowdT1M8CDP26U02Z+e4ODBMc20d2we7dF+7jLuvVx3AQs4K6KUbddmsSvShdGh43Br5LpvNotVEXnq4S0aMheMYFNnAKPBU2bwKnyQbdHU1ihNPNkQScVM2a9Tq5uIST+/e4fWLV5h5+IhCKs1hJETfqSFGr7+swo3E1g7mbEHJ03xHG8t7ewqOel1uBa5FECHihGwpS6mcx2GE+Oo6zz6+iSGRIUSB0ddfpnNoWJ9bRCsI8C5yMKtFRTySIiDnjKz5a4tLpAppMoY8Pe3teMx2HCYrhmJR5ykR/FTj8EuROLlgmEIowsbTKfLbB9ikp81tI2836booHTEicIpnM6wfHeBrbdF1tbWtg9Pi1hnoVGLQGStx9HCKuSfPiEic20gfwy9f0c89/XSRlTsPiUtiQZOP8++9C22tKnIyRBMkDnaV9G/sblFF/97kDJtTC7Q0t+GXTse2VsQWdXiwSzkSw7IdppDKgNvGfjFB74sXOQoGNdbYKW7Yvn6NdjSLuyOT0RhWAb3ttX72CxkOUil1cthLJpqbWzAW8xolJgr6xPIGuwvLFCxmGro6aejtVkJIlOSFYllnwI2dLR6NPeHNd97U88PtcmAulggvrrIzO0+qnCZaTLG+t0WjJ0ANDuKpLO2nhum7dA5HsczizdsEJ2ewW93UjV5kp5BjemeNV77xJiPnRtUdaxXw6NjNtre6Qmh3R5M72nr6sQYaEe+FwW0jVszycOIJDpeD0VOnlPS0HFcfCEAlFQZ5SSooZbVTWpINMlsHHG7vUdfWir2hnpyAwMUSFkkPkZ8t5BVsF5AFj4/dgwNiu7uY5ZzZ2CWysKF7YmOtj+7rV4jZjcwszrM4/gxbJElLrsRwUwO950fZzybZiYaJJVJ0dffo2v76++8RjodJptNaO7K/us6NH/9U41RdNV4Cbe28/M675Kw2JRZufv65rj+/9INfwuV0VkAEt4uydEzl0gqARzd3KBXz0jZFrpClpaOdraUlve69Ha3aISmEvKQCiMPNYrRjkkQROcbiKJAtUK5AdnWH+c/uEt3YxuKw0vfCWRrP9LMROiJZMtHY2ILXYGbn0QTPPvtcu2KLbidn3nkdg9+rDlyzw6LpAfKfPJ/MlLInlv1YhcypbLSUYDRW+hnlGtXOM02zFXa4qKTmXibN3mGYzqYWvMYyNnOZSHCLg/U1Hnx2C6I5mv3NGEsmFSR6bDZ6mpoJHR3glX1I+EA7wN787rcpyWwrrgDpVBY3irXSC2krGTEn8yyNP9Wo+p7uHt1DipNZYkcXdrdxWOw0+BsI7R/y53/4h/TV+Tnd14vVbtX7qz/gJ5qI4/D6aRF3ncHIzsY6n9+6QXdHG6trqxQtZr7z/R/AbphbP/6Z9hZb/TVcfud1TXIoSqTbMfklgg5JWHDW+skWsuqopFDUeNTQ8gabC8scZhMMX3+BQHeHAszS9SbCb+mRstW4FQwVgFNmNJmxpE7ClC+QCx6x8/AJxmicbDSq+6OC3UShr5vOt9/EarbhNdswSSxjNqvvRXq+SjaJIS1gFOGBCI3zRY3TXJsco9bjpL2rHVfAy9rkM8ILGyrs9Q/00nntvNZaiMtWjkPfqQHaWpoxRGKM37ip+8l6r1cFnuIaE8JMorAFrHXXeHWddtqdWNvbtePb1NCIocYn3STEjsL8v6S9V3DdeXbn97k5R9x7kTMRSDDn1CSb3RM0I2tG0mq3ZK12t1R2rV/94PKL/W6/2A+yt7bsKsuqckm7sx5N0uQO091kM5MgAgmAyBm4uDln1zkXtxvd6l6VyuzqAkiE+7//8Pudc77p0UcfK8nv7I2L2JwWzfMqCQzVsFE3mCkZJYNTFNAGjAKyiG2sZEHp+mBQizyZGAvBQ+/Bz8jrMmcQVdwh6CR/E/tKITMfuhG1HJdUQS42eEZx+CmqglzIDnqfC1BoQLMo0xKbIfVmpYbLbMVqtjK7vKgq27GhY2rNKX1cPpPF4ZKs911++ouf67Mixy0K46H+Adra2lR5Lf2hKIVkziJDcbG8M1ma703ekwyLRTEjxO2+nl6cfi8uq42IWPrTIFfMYbLKcx0ml0gqYCuzDSHUOW12qtkimWKZ59MzBMx2bl28wtqT52qhGmkLEu7vVmKK/Jw8t/flWljtjJy9yFQ8y+OlJQ4KGe1pc5kcXe0RAm4XFyeO02W24EmmcKSzlDY2yMb2FViPJdOYXB5wezQyJGmqK7g2eu086UJGwViryUJi9wC3xUEinWLo+LAOUw+kRqzUVKEkzjby/4vpGWKinqmjGZOyZnldLszGBl6fV79fcuDF0lAyh4VIJuevkM9oNl7Y7cFqtZFf36AYS7C7uUO2Xmbs4nnMfi8Vo4HllTVqpSrDw6MKYCAgsfRK4ptulvWtQllqymJBiSCi9hSlicxRJYc1EAwq6BI72MclYFe5ytKP38MYTbJPib4rZ+m/co6S04pQ+tUKUvoAsa0XHy6JMVAQTYRTovSWrGoX+UKRZDKFz+0hl0pjF/KLZHoLSCugkGTQVSuUhNhRa/Ds0VOWlpZ1tpUuF9TJztoAa7lO0OpQG3eL1aTnfG19jXwsxsXBEb751k0l+0W3VskVMhybOE6qVCSZz9M+MIg5X2bu40c0TFaOv3tH7ZVl75G+6MUnD1jf3uXCnbuExAK4VmNjbo5XDz7h8oWzUMyxMTvPxMhxdvcPFEiTmlDso6cnX/Dk1TQb+ztcu3mdW3ff5vWTZzhFKeX0UCtWaJP4IruZteUlrXliewfkUjkGx8cpOGxMPriHqVGnw+dX4HT49nXa+noJBNuoCLlW5vlWk868DOksmy9m2V9ZJ9zZTtfEKDmbiRefvuTZ/Wf82Z/+C3pGholub2Ny2jWDVvKxJctS7i9R1EttYZP9ReqSQ2t2VZzKGl+pkYolmJt+pTWdzDY/+vAD3n7nDj5R2xXyalcudZmns11t/2UWapHZnvwva0Ixh9Fp031OVHPyNdlPZQ8uJBP8+sc/pjsQ5NrVG9RKNSbvPyIYDOGPtJNvVOkY7MPktFE1NWhYm1EcamolWJkA+24PecmwtDaJDCoIkbmmWLNK/1CSnHYjlXyen/7gB2ytrHL1/Dmu3riJtVrjd+/9hrDUXZJXKeChycRBPs/ld79BIBLWLED53YVGRd9fwyIzXYPGyQjJKzq3zOy9J7jNVpKlPIHeTq4IidzhQBf6Q/WugHVyDvYO9pmanGRrdR2nyUKHOOGEQxobIdmVYs0u503qW1W7a353QwFG2YvErn91ZVW/V2fSkpXo9eiaKyptmeWKQlFUgBabnfnFBdoiMtsLYJGAYJ2nyb5RVfK61BbqinU4QTeJWj2X1efp0uXLZFOZpuOSKo7NGCSvVchgWg/XtUYQEoPsI3OzszqrOojuq322gPOizOyTDGh5tisV3bMkb1ItbdUC1azXTHo0BWQlq1jIKQUhf4v1apMEVq6UlLy3sDDPjatXlCRer5TVIUlc+0ThWiyUNDpqf0/WbofuKaIs7+hoJ+D3Ee6IUCzmmZqeJrofpz3Syf7enr6G5KaPjYubYPUQBGvGh0kdJIQOmaeLg6C6IR2ea7WFVZyiCSjKvSPnsykIamFQdUzKHjxEKL4AgLTKz9awv2n92UzeO3TTaFntf4a9NIGIlniqKUASi1i5Ps1ro8d3iAe1rGFbQODnAOfnmIwA1iLnUELSoZpUzon83qZAq4V/NPGV5h+5LkctSr8IZrWwIcFdEomEYjEinNAToW+y+R4V8zxUtLfIT/Lasm+okEztdj8HZVv4jPyMYjuiem1hby172s/euzieHdb48rX/+X/8rw8BRi///X/332KsF1WxGAqFmjlhZrOy73d3dhRQlAdJ/i5vQB5U+bvxEMH9KiuJr1LntVoMhZmOIItfVDp+8eQduTT/QJ7ZlI0eovwtoO0I+PhVv+mo5PPrXuno93xZMdk67tbH1tcFHPuCSrZ1axyR7B59vaNKRz0vnwGun4OUWlweXsAWyPl1WY+t3/FVwOVnN8WXjunL7+HLQPCXf+7o8bfed0u12PJ2lgDxlhKx9fNfvhe+/O/69cPrqOyT1p/Dc6JWH2IvIgOAel1RerGMOD423gx5rwnAKaBQVb9HGgEJIxaAUR7Mn//i13R192hulNViU5sszRwRlaRaYMj/TRWosOFkARHrBFmk//qv/orr169z6eJFVZ7J0QloJ/mOsofkD5mHy4tLUrMRDgawC9M+kyGeTJIuV+js7iXUFmyqfkEZhmIBKNkA0vxKIPDa1jbbO/uqHB6IhBVgjIRDKlMXwEuYVvJRgP18Nq8NvOTQFfNF3QStHh/Jcp2FxUWGhwcJej309fYoH1wALyli5b0K4CU5DkFhg1aF1d/AUiox8/ylstfHjp9Q+5mSxUhewtXtFixC28kWcFQa2EQ2nU9ALc/Kizm2Xq/T6QqTT6eIdATJk2Vub5nIiTGGLl1nNVFmLVZk/tUC7nwcRyGL32KhvT3CmTtvsVmtsJbO4vAEOdY5gFM27VIGh71ONLbNo4/u0RHs4PL1azQkE08WY7G2NZt188xkc8oAlM1X1DBizZQWe5VahaXpV4RMdrxY2Ftbp390GG93BDx2kpW8elbL+xFLkmIiyfyrKfqGBzXQXti1JquD1Oo2zx8/04D1sYtnKJiEqWwivrPHvV++p5ZnxWKZk9cucvLMaZxGm+Y6ysClEnRiFRbfTpRf/u0PGQ53cfHqVSwuaYILyqrPxDP85L33OHZqgg9/8xv+9N3fI7+2pUVHI+Dm2NvX8XR0YjRY+dmPfsb1y5eZOD5CIXGAS0B8ATFMFrY3t7H4vcpAk6Yjs7KuA06X1UoskyYy2MugBGZ7naQqRcwup97n0p0Yag1tisXSRZ7d4kGMrU8+orwrft5uek5M4JsYh7CXlKlKxVhT8ElC08VC7+XkNPcePubP/uzP9TmW8PWt6K4OR8ZHRhgePIYtWwSrg1oshjnoJ1fKYXRZieXS/ORvfsTVq1c4MXFCC8+GqaHHIblcMgDefTZNMZYEl5ljt65CxK+DPrGWysUT7G5sqSVZW6hNsx29opqTRk/snpQTZ6JSqGjhanI37xUBghcWFrC7XHT09upxL79ZVjBje2NL14Fvf/c7mJwuMhhZXV+nnEvT5nEw0B4i7HJQzWQ52N7lzeIKDl8Qi6+NDWmc/X6q8Shhm5H+kSFV6iVzWUH5CQiAFkvyf/y7f8cff//7dPd0qk2b2PYYXS4ezM6Q3T2g1+HlYGcbm8VMdySMQULKCxXiuQwRsbxzmCiWyqwsLGrDeuP2bapGC5Oi7PUH8HWEiWViNCp5TKUCp8WS9Uc/I/56iQAWajJEaAuyENtnZmmJoa4BOtsi2lD3jg/hD3mxFQtsP3pCW7lC2OdmO77H8LmzbK2sY0jl6GoLsbCyjHegF3d/D+7OLtzeIA6PH1OlRr2YV5tcsQ2VJkuY5Wa7Uwegy4sLarHitJg4MTbGmzdvSOUlD8rEbizN2NVzNNpEJVSkryLM+AVVjbaND6h6xNnTrr8vm8mrLKFUq/HzX/wCW6PO7atXcLpdzZxNKa4rVdIHB3zwm/cIt4W5cvddzE6Xqr9zyRS/+ru/I3OwT8NjUXA77HLDbozy6g5hrw+z10nH2XH8oow4SBJ7Noc93yBVqzN49xqBqycVJJMBQK3UwOn0USs2sOYrGNI5Hn/4Pnv5A8auniQxO4UvmcFZtVKqGjAEgswXUoy8fZ3ek2M6pPKYbEpNFYvYbLXKwtIbIkEfkUg7lbpBs4XsDQObDx+TmJ7GVi6SNpbpu3GJjkuXKNUl78CNrVSkYUTVojavVy0lG5ki8Y1dJh8/o3d4gMhQH7aAm9eLc5pTF/L69Pp0it30Xoy8ANayJnZF2E0ckC8V6GrvVKshv6+N/a0tnv/6twwVJUG4TiHopO/iaR7NTOkw/2TnAMW1PVIbO/hDQSJnRsh6TIzeuIilblZrqwNzjcXXC5TebDFk9ZDc3qLiMTE0NqzWuom1XRmt4Do2wLFzZykeHJB3GrH2RLBjw2KyUZYcplIVm8WuzXo2nWYntqdDXXkfx771Fmv5JD/4m7/V3JeJwSHN7yWR4oKA9kYjbhmgRHcJDvQQ29slfPokJY9biUZCQFmfecWrpy+UbS+5aV3tYXY2N9WikEJRbbGdThcb27vUvU7snRFyxSJusfNa3lLQTYbS3tEBnCND2Hv7sLoCGA02bd7qMpwXwqvDQEEAR7E9KZRZvv+MpSeTlJJZZcfe/qPvY2nzYpZrandRFrVZVSyFhcUu2TvNulGZ4kcagkMDOR2u67/L3FSacm2sm6QxcWiQf2+pO1TpLqxd2SMaJlXHTf3uEzrkfS4skIzFlGk+fHKCMzdvYpDhYCxBPJbE1x5mbneNWDLFlXOXcdmcujfJIC+Vz+LyuoQOjKVSwpjOqsp4Z2kZg8fNlW++Q6ivT2sso8fNfjxOIBzRYb5Nnl1pvKs1tRl+/WqWmrFKrpzBg4nhrl7NQpV8nUY6B/kStWIei8dF5tUS+49nqGZyWjuKpZLUO76Rfqxhn2Y8l5NJpmdn2EsnOPfWdVVVP3zyhO///vdx+0JgEvC2iC3doL6XIrG6ScrUwDvcrxmyUkcZchW1jc7GY/h6OrB1ham4XTgFTN7a4/FH7xNLx3j7u++SjUbZnnpNxObRgbA5HKTmsKtaUQBum9mOKVmGzU0aHisVt1FVZr/98c9olKp4PD5OXLuKv70Do91FanVVVfCi5JP86rzXhdXnx+f0YmmYye9H2dzdpLunHZfRwNaHDymsbqvKPnxilN6r56l4XJSFtNOwqL3940/vq8Lh9JVzGG3S+FfVHttWMlDZOaDhspJYmufF86ccGx2nc3icusWOwx9s1suVMrn9bfZW3lBtGOk8foHNWIL3PvqQ8TMneOv2TbVvk0GUpVSmFo3z9MMPyKaS2J1WRs+cITx6ErwBBYK3MnEeTb/A6XVz8cxZVVsIsaOpYzSo4lWIVLWGqIBruHIl5j+6z+b8Imdv3SB06jhZGQSLLaTFQSNbwGO2al0jtUOpYSKWTLK58BpicbVII5qmXKyQMsHEN+/wfGuJ5zMvcYsKMJbirMtHt82BpbONXSHs2uxEE2kSyQw333mHU9evaL5tvpDFZxVlRIX91wu8mpsjnikQzZTI1k163m1uO/VGibfv3uT0xLi2lsWc5H85m2ucAIxUVYUkSjOz1aQDTFFr6txPXG5kEFgtqrpFhp2yd5gtTsxFnUhSN9e1DhOwz5op8vznvyW3tYvP56V9oBtJMpx584bQsXHOX72OWcg+0bgqywTU8HV1MHT5vKqdhddXs5g0F8xoMatlquZatvr81pBDVBfVStMJSOMvZG05HLYIcS2VJuu0k5TcZ5ONoOSCxqJU07sYK2kSO+vk9uJMfvKCZLSIyyNkFw99nRGGgiEcbhum9iA7sW0qLhuBvn7sngA2l1do3jQE+/G7mjl9UjvvJlh+9ELrOBnCFwtFdkt5ei+dITgxiscbILq6w/T0LEtT01zoiuAS555Gg3Qur5bUB4kk/mCAKzeus7q2yv7ejpJOLFYzqVSSdDpDe0enKleX1zcR01lR4g1PHKdNlOzFPKPHxxk8NqzDMulnpEeUHjVXKepoSdw8TKUqWzu7CspP3LrazHrMlfAbbexsb2N1OzVGQLLIxPWmIceAQe1RzfJMFcqsPXxIcT+qmdTp6H5zGNnXyeC3v4nV4cBrtWOoioNJtqlmFdDXYqFhttI9PKwZxRXJgpIss6iozgTmKGsm18p7v2uSTv0BnMMDjN29jSUU0BysfD6npARbpcTGk6fM3H9I2O7A1zDiEztQyfo2S462gWytpta8rkCQas2gippSo8LJW3dwdw9gMDkUQHj6wfvUikkuvXMde9it9VzBYKded1KtmSiZS/IoY5f87ooMaGV/NDcBRnEIkOG4uBiJwlZJwocWyzL8PtwX1Xb5cL+U3F+xxNXBm9yzQkKVfHm3S3sL6UkECJT6Q4fPdqsCdtKPqkomX9AM9nbJ/643mN9aZz+T4tTIuGaLCUFECDGi1FzbXOf14qISaU6OHWdxdo7Fmdda+7n8Xh2Ad4RDDPX368BXwEKJyZB7SfLDw20R7efkNcVxwuJzUs/kcIt1sdhxl4XQXFYAWsgZOZn5ib2uz6N7vaVi0Gzhvf0DJZWJ4rVWFKKhlXIywc6bJXVWEHWbRwC+dAqT08mpm3f5ycNXPHn1mkQmjivgxOm2ax641+4gYLHSabHQITXHzjYH01MYsln6R0eUNCqOSSLirFktHNQqeEcHuf4n32Mrn9ZaOBwIk5HIF3dAFUpli4H+/j7ymZzOLSXrWCySDRazuuNIJlUmnlRw9fTEKcq5vFoKdnd3US1XNYPQKQpHr4eSAD1GsJkgtrFONXpAyGZnc2qW1FZTGWJq8zFx+wZEggoep9I5BR4j/ohgOTjb2kBiGFTdbMBeq5A+iKryUvZ2UfkIcJDIpDTBS5ybHDabWky6rA5sxTJT/+/PqO/HydtMDF+5wND1S5QdVsoyB9PF3aD3p9RxYsMotZuA0OLYIGurqCenpqeYnplVG9yDaJSgz8+Z06eUpCprjKjCxArbJPtMrc76/BKvpmYJd7Szm4wTCAXUccdSLGPJ5EhsbjHzcpJgW5CNnT3ml1eoVct8/xvfIGS2EF1bpUQVW3+YnvER3a9cRhvprShb65uY3V56J05gsVnIJhOkU2ncviBmTxB3Rzd1q0OVqUXpMTZXcVXzbL2axVEVkMmqpLOqAjJ5+tp79Pm//+QRa/E9Lty5ztvv3uUXP/oxplyJ8+MTLL2aoy3gIxDwMjszpTEBqVyeta1drt64ja2zi6VHDzCKo5fDphETY9euExg7pmu72JdKTI/sZ+I4JKB7QbJDU0m1/LR7nEoePNhK8uzxC/r6+7n41k0K2YySy2XZEKhA4mkEJBMhgqrdKxXtiQVIU4BBMxNlQapRL5UVKI4KaXN6hqePHuvsXUjiIg64fP06Zq+buttGVWzdTSac5TrGfKmpzjdDtVHRfTuZSOC1O3FJ7E86T3pvm83VZXwuOx6XW5VyT5+9xOlr4/y1GzTsVsweh+7lDXPT/U2yBaXGlntLyRMOh4LSCpiqcKl5H37WQ8iGJW+8WmXm2XNePHiIDQO35bxksiwvveHilYs4PC6NEZDRTK5UxRfp1FNZuZwAACAASURBVD0mL4R3ISkZxVmiWUcIGG0sV/CYrFSTWeKrm+p2sRHdw+p1MzJxogk8Sd9zKHuR9VrIzLJGC6glmc4+j1dJskKeEnBQQUglPwmhsunOFz+I0d3VxeriMu+/9x5+r5ei7PECzAtZBLj77jtKpBZw0u50UhEij1iil0oa29XR0aGz2fmpaQa6uxk9OUG9WqEsysOGAJGiojTpHNYX8PNqdlafzzu37zAzNU1fV68q0eS4JK9Zvl9sUfU91mpKYBFyzScffKj7j/Q4NquN3WiUQLiN67fewu526XWyOZu5vnIupIYQwrUsrpIFKS4dQkRx2B0UcjkFoGS2LqCjUVwC0ykePPhUI6lGB4do8/qxO6wYnM015oP3PsTQMHLh/EWt9cTSXvIlc/kcqXSSU6cnCLeHmZx8wbnTFwi1tet7mJ+fY31zXQH0rs4OnXtVpU4Ri3uzSZ8PiwCjFqu6/DXj15pzc5l/q0BJcB9Zi01NW3SF4tQSp6bESYk6+Ko/X8Y7jorUFM86dMpo2aK27NBFrag4zCEJV3631E0CLMvt3sJotAc/dEg4iht9jo+ZaAjZSWoQvefE2r9ZIzfzMpuRbc2HqCWzkq68OcNsOVMexXrk9+g1FpdEJN44ozVEOBTW69T6owrEQ7cFaRCaStPm+W2dl6OftzAaBbcVeGzlMDZ/o/yM3leHx9+K6GuJqAz/0//wX30BYJQiUawAhCEleYtywT8DGMMRffNSQAmwIwCjFJ4mrb4+RzyPAlRfBzB+jh0dkS7+I6Bg8802C72vA9C+Cvz6ekXk5yfr677nq27Go8DjFwHSprruqwBGvRm/FMDdukD/uWNu3ZStm7f12i2//a97gP4pAOOXf8c/BWBsAaRHAUY5Rmkc/zGA8XPZ8BHL2+bl/fzmlQ1AQMfPLEhEe9K81wRglIfq2NCw+uR/JqmWBeLw98iGLDL/peVVfvveB/zpn/4ZJhkgGI0kErGmp/VnKkuRAzfZCPJA7e9H9ftevXqlG8c3v/lNtcwQhqH4dMuCJkoSUf8K8CeqR/neUycn6B/o1awKWSwFeNqLJTTDUR7uzo523B63PtwmCdfNFxR0EGB0dm5Bi3m324VPWPTxffoH+ukf7FfVjdpoCVvwUNbu0ILMQblQZmF+gWfTr/B39ZDIpDl98gRBn09tl8y6KApTpOm93VqMBJyrlkrYGlUcQh7IiNrGqBlWMrwT+7aqKCrqFWV2OusGtU3Mb+6yOz+LMZ+lPdKF0erG7PSSiO6xuf6GWGwTk82gwOrEjTskjE5e76Y1K63PUMWWTdPmchHsCBEZG2axkCMqxZXBxpUTZ+lyuHFbJccrTTlzwKuHT8jH05oJNXL6JM5IWJlEGtxkMikb3O5wNK+dsFQNBrW83FjfIOQLMDwwxPzkSwUwzl27Qs/wAMagj3IqTiGdxet0K+tq/uFjll485+SFs/RcPU/BJvefbMAutY+qSq6Yx0Uul8IheZDpDC8eP6VfLJisJj659wmvH0/y9ugZwg4vgfYw/lPHSFlRT/6VmXmmP33CzVu3GB0/pgCtFK5ryxs8fPqUP/nzf8m//8u/pLy9z9meAWWsWcIBvvEX/4qKwcjmxi4PP33M9773PUwOYcAUFEwRJYrYR/z8V7/B39Ol2S0urxuXWLgVS2o/s1tIa76CP9SmihRh/VhlsFoRcLVKo1DR4a+cU2G+rb2cZOuj9wkqg9lBSPKaLl/EGPFzUC9gcTnU5slcaWAxWEll8/zHn/yEb33r2/S3t+trmhx2lldX2Fpd1Xyis4OjVNJZVaAaHVYc7UFV6vzHH/+QE+MnuXThIhTL5NJJLS6dfg8G8cUvVLCk8mRWNtRGLjw8SL6Qw+oW69MqxWQamxRk8lRazcQzaXySjyXh4VJ0Sgao7hvm5rOajmMpi91wlRcvJimZ4NSNqzpUnHr2gnq6QClb4NnkC2793jcZOD3Bew/ua/MpzCwZlkwcO8ZoXz+VTA6XKmVkdlXF4rCryi2ZSbO9vMj0k8d09/dy/e7b2CWYvdH0vP/VL35JrVTmv/jeH2Bx2inmUlrYFSsVVte2SWzsEHG6KZYL1Exo2HohGldV3MbuNoHeLuK1klpqRFc36YpEuHX7bcJdfTx/Pce+ZFL5PKxtrTE6OkBP0Ispk+XDH/wd3XaPZqYWxJLU72E1k9Ti/t1rtymkMricLs3KkWmL32hg/uNP8BWFOVxnZXuDsXNnaPcHyW7tUsxkSRXzeIf66D0v4LUPm8NNtVhWO0tZcyTzVQZ7CmIYzFQlI8Dt1qB2q8Wo+ZlWl4N6QUwhxY7LSKFcxx7ysZHcoiYqBpOL8u4BB7GYAnmunohmDwrT1OrwkI8LqBtUhelf/S//K0OdXXT3dilo7fH7MDqdkijP2us5aT3oGRwikU6zG4+xur3F/NQs549PUKmWmZx5ycnj4xysrmHOFXBWG2onKEM7sZPt6uomur9PQuxaXW7Gb13Fc3pE8yOFfW622DXrIic221UD9mKFqY8+pkaR8XNjVBNREovLWAoGjDUbJYMZQ6SNjitnMTkt2nw6rTZVUFfErsztZE/W1uUFrp6/rKxlk9VKPZcjv7FJdHqaYnSfisNA+NQJ2o6foFyzYjHYsRcExHdSlqB7UfRLlqg0GBaxoc2r2k0KRBpV5hbmePb8GaHOCKfPnqFdrNZyBVKxOGvb66SLOfwuN08/uk9yZZPb19/i/Nt32Y7tMT/1nMraGtVcHqMMhkXNabXR1ddHNpXV5kWa5N39XULtYbUuSifiPP/4vtq5Gtp8/N1/+AHfvvE2p06fg/gBB5Uk/oFe3tx7SGJrX9WS5Y4Ab3//D5RdnBegxW7BlCrjqBpwmG1C76acSqt7wE48ynp0i5DRSnHrgP6hMc07jUb3OTU+TsTv4+H7H9Atw1Ah4AjRRlQIpTx1seEVcMLlJl6pMjpxgqFjx5iemmZnY0sHAZL/1dvZoYxlj8uhjUE6ndKsP2vNoEzfvNo5urj51ls0KlUW5l4rkcEh9pK7+3SfOsOJm7epOd1UJaIAsd4S1msDu4j2RFVRqXPweJInH91Xy+G628l3/+Jf4+6OkFWbGauyUKU5FMcCGWC1spdaTULr41FSmDbWah93yIBuusHp0Okzu7AmE1ABRrHWlibIhYnczi4LT5+psuzgYB+r26FKOUeoDaPDycLSCpPTM0ycmFB1oLBce3v7VQ1XkDW7XkP0+qFISLNXrbUqnU4XPV4fKam9HA56x0c1YyhXLmvG0NTca7xtbQRDIQXaJSdWGlFR6oj9nsdpp70tQO0gjr+7m0wppc+RqHUXHjyllsww0NNDeStKfmVbh/e+wR5Cl84QM1RpG+xRK1CxAN5dXOGDX/1Wc3hPXblIslTkk/v3+cbb7xD2BNjfXiOdjjHU3odJwB4ZwkSCEPCorayQQETdLfmQkoNjcjp0rZa8HEOmiLMCW1MzJPd3GD93kpmXz0ns7HHl7EWWn7xoWtRKzSWgyTfuYG0LUZpbZ+bD3xHoDTN48yKVaon3fvIzGsUqNpuD01cvEx4epiYA8PsfUdzZI2cxYD3Wy+nvfouayYy12MDTsPH8Z79idekNV2/fINwdZvr9D8ns7FPJlug7e5KhuzcotwfIWgSNMZGJJnnvpz/n7q3btEdCaksnbjdOg4GNT15g3I4TaPOxsrGkIILUK+7ubnquXVNXhawwpKljN8qQJY9BBjMWL9lcid/84pfYGg2+des2XqOJ/M4+BiGN1RvMzLwklktStsLYxXMMTJzH5A0Qz2d4s76qe+HFC+fxSi0gCg4hS8n8VZjGCjA2qJikWq/jTGSpLKyx/XxGhzY2AVdHBmmE/NicblVOlrb3iEuOsNeHa/BYM2dRVDiZJPnNHbZfvCIfz+ige+5gl7VcAqvfRV3stYRsYrEzFAoxcuUCaQH0LFYcDi9mrPT094MQ5MxN5xSjEAMfPGVrboHOrg7Cvf08ejXPcjyFq7uDvWyCSE+Et+VaFDKEvH4MZdhe26UtGMHlc2mdJIov2WNtAvZKXZPO8frep2pl6fP72EkeMHj6OEHJGC2Uqeer5GWo7nRBwEVerM4dVmwNA4svp1Rl3SiUMJUqpBfXaeSrSrAaPn+GoYvnKMk6ZaiTrZa1rhVGtjDOZfAl9bIMN2T4o15irYHGYaPZ6k1bPUgrE6fVd4l6wEmNjMlESt6PyYGrKJnB99lbnObiqWFslQJrswscbMTZjebYS+cZPj5CX3cH2f09KsUsJ06fwBr08GDyJe5AiKGR4/g9Qc1SFJV4e38Pnv5OdSJJzCyRerOK3+lm7c0i6WSahKFG6Nxx+m5dZnF9A2PVSLiri6cP7vPPb71FI59vWiWWqsrq1uxio1lVPy8ePSafTNLX1cnK4qKq3+fnFsjm85rp2T9xgr7jx9mIRVnb39NoCyGydobb+cM/+B4ep0v3L2G4i9V8sVFVtYvYxwl4LrbNk/OzXLtzq8kor9Zx251K9PIEfYQ9XgX7ZCip2U9VGUSbaSQz1FMZVl88VzWL3+tSi96aoU5oZJTRt97CGgpRSyVIxGIKeD2/95BCPNV0kfF4ufnd38PT141AI2IZad6MYhWFebWgdmH56D5PHj2l0IDOiROM37yGPRLU+13sA2u5rLgbsj7/mpf3P6WaSNPvD9DXFsZhMHOwv0/dZKZvZJx0pcrWQQyrx4sl7Ge7nOP0tau4vIFmn1epMvv0meZ0nThzAl9vR9NVyGTDWLeqhWTZIIpDUZoIYFBTsE+YPGaxgRaLyWpzrysLOC6ZdJJjJVbc0m+3iDeyZisPs6nElezf5pxDPJhFqduMaJGoFVHNqKpCelEB+g+H2EJkkVpYQEEZ9Qa8Xt2j87Uqj54+5dKpszjMzcwuVdCazbxeWSJVEDCsxsnjE1oHJPei7EoEgcumrymgrAAax44NUalLXItfjz2ZTjM0NISQvdOJJOlkSgnRkhkdsbtw2ExkUgkW38yxNvOawWBE3XQGxo/TfeUShkKJYiLN2tqGgraWoIfZ9UUsThtDYhO+vcfS05e0Ozyq3pPnqeFz4enrwNHexV/+n3/Dsxcv6e6KMDYyyNjoMO3iJpMvHtpNb+MpFiitr1Ld3caO7HWdVGwOdrd3VQ0kNseSSSzERQHZkvUKGSE6tkXISFRFzUChVmE9FmVkZET7CwEDJLtOTk6xUlIlsKxHcs4lS1TiR8Seb3rptSrDxRFEFG0+rx+fz695l3Jf20WxPzPNq999TK9YhZbFBrCi/b+lzcfQpfMUXDZW19ZIpLIcGx7B5w3QMJix+7wkJa9WVNdWsZ8uURV1qIjhtF46wOHzaK+aKeZVqSvWq7G9KA6LFZ/Jyu7ULLtvFqk7HYycP0twoI+iEDPkost1lIq6KUxpZtwqjd6AVYbuGCnEErx88kytcSO93azv7eCLBLWuFzVSKZlWxwtRr8WWlpScL7bwk9NTjI2O8Wp6hqDbw9jAICtzrylk0vR0tRMVlaXPy04sSTSVY3N7k4FwmNunzrK/vkq+VqQecXPre9+hbray+miS3eVNenr7CHZ385uPP6S3p1uJ7StLS7zze98hcvKMKpKFDGwU0msujaVWYnPqGZMff8TlifPMLa9RC3n0PGzu7jLSNUh/pIsnjx4z/WaOnvFh7n7vO7z/i1/gMls4NTpOPplWUpNHXEmE+GezY7O7MFgcUmHj9HlxBv1KoJcG/s3zZ2yt7zA2cYrNWJSy2cjZq1cVeBYwVM6vS2prjceqqaJaLoDJ6uH13BtmXr/mj/7Fn2gNrgo/BUZkT2xGRkmdLbx4zRo2m8hXJTfPgEXn6EbNIBQ1tMQUCNEgn87w1//XX6kKWeqb7t5ebn37G0r0lDgDmV+KElrqpZl7D3W/FgVsJp/VGeP6ygp93b2cunyNzZUNXj3+lPHRIe31hFg9ceYsoc5eGnYH1r4+rfxrpgZlqmovbhZij1nsk4W0aVWFuYD2zZximdcdOhAegox6P5qMSmwpZnOY6w0+/u37fPz++4wNDSlmIIDKpetXCEitLHMBuXPVir6BkDdEvS9KPHlvav1sMBLd2VFyp6i3m2GCgqyLI0FNAX45h5rHLr/t0JFOsuPUSlqANFG4CWlN5sEy+6qKa0oTMJHXa37eUHWfrOly3cQhTqxMBXgfGRxU1aBGkAHnLlxgdWOdneg+XrE5LZXo7ulVK/fZ2Vmdn4hl6uNPP8Vpt9EWDuEL+rV/tDmdVAUEU3CqaSP64NNPOXXqlJJAfv3LX/KH3/sjrZbE8loU9uqQJ457Evkl0XUWG8lolOU3S5qLvLa8wsDgsGYay6zj9PmzOodS0rrYywpAazCqFb5cIz0XdruqFuuHKlg5rwJSqopd+jxjQ9WrxVKRv//xTznY3tH68+q1q3QP9fDzn/9cgfB37r5D98AwU4+eMDM9y6lTJxk6NsTzyWfc//QeTreT8fFxTo2fJuhr02ubzWZ4Pf+ahTcLnDhxnOPHx3QfE5dC96HrnuSHiiCmtde2MAYVHx3mKTdFdU3LUNnb9N9FKSquLEfEZkcxjs8Bw89dN+XrTbHcoQ3/ITjZspOVe1GBP8WgPgfj5N4R1Z+CnYfPQgtDaP3sF0A6xYEEUxNQsYlDyD38RQfQw2LjCwCjIkhgaGbqHsWOWniN1NOt9yYubEJOE6Bb/rRUiF/G5lr3X+tYWzjT0fN1FEs6KuRr1esaH3iImxzNt9RjFAXjk+eTuD0+VTCaGmXKYpEaCqmSURYKsbLb2dqiPRzREyEsBkFIxe5ItjVh6MhJ/yqg6usAxi8f9JeHH18FnDVPVDPk8utAzK/6uZZ09KtAtxbiexTsav2OL79G63u+DmCUn/s6BWPrd34ZyPyq12jdEK2bSH6m9X0tm9X/PwrGfwyc/acAjK1jPfpwaQ6l0XTos918518+v1/HIvhM5izlU8tS94j6Ux5oLb4bDQ2iFe/o/t6+ZiDuoWWrHpNuGMJclmLdxNzCInNzC/z5v/rXFIuV5sYvdqPqetJk+TcXqiZ4LYCi+EY/+PSBblJ37tzRwG8pHOReF6s/aRwEpFnf2GRnd0+/zx8IqAWFsDFkYxFVpTBRjJJp1DAQ3d9Tv2yxXezu7lWFpPjkV+viVQ2v5hdUkSSsjOj2OoZamavXryjIWK6VlcWhXI3PfLjF/1uMS43a3L6Yec1v7z/QEO7v/t63cQhTLCM5ApIbqikUh1L75kInEnN5pg1qk1XFbpB8lqb1rgwT82KJbBfws6xDMg9mLIUy84+fsjs9g7WQJ9jbx8m774DfR71SIrG9Ti22i9PYYG1jm6GrN9kswa8ePVeb2gmng36PW/MhbX43Q5fOsJzPsJXNYbG6GOvsp8/lxVEukNnfYmNpnpDFpsHxrxcWaOvq0MGjo71dm3VhArYyVErlMtPTM1pUi32Iz+Hm0u3beMUizmUnEYtqYLqwg2X/EbBh8skTJsYnODY6xsqzSbJLq8r+sg91M3ztIiaPi83VTW1E+gaHNQNG7EDE0jK7u8f6m2WOXz6PwWNne2db7a62n72m0xOgt7ePi996m4rXqWCL2+ogHY3z8OkTxseGcVRLxLd2WZhf5KBY5O7vfwevz8fP/5+/wVs3EAoHiQz3c/z2WxicbqZezhLdi3H7O9+m2MiDuY5NSEjVBvmdA+ZeLWD2eAkfG9D3KxZOXoeAClA0Np3zhdElLGb5mfXXi1grDQY7e3H5AlTLZQXPZFBcSkTJPH1AZnUNk8WNr2cA99gYtmO9ZIw1KmYjdmGUZUtKm2uYbfz1f/hbLk5MMNLdRaaQJRAJ4fL7SOzu8fzepziqkIsl1d5L7FHtQR/rsT06h/q5+fYtaoms2qmImtJqsxDNJsjXSnT1dGMrVll++JT16df4rA5lYnkdTmVnC1PP7fWSkiw8l4NoMc/EjSv0njpJWQp9sw2DzUY+X8JuNmKrlHnz8JkCc8IqXzrYxTPcqyqW3Y1tzYEKunykSwUWott884+/R7GQpZAvYrLZOUil6R0cxOVoAtMOkR6JfZRk/ondRr2s1nOp7V3W5hbxBPy0dXeRLhS0MJZC8Fe//CXf/4Pv6TOdTCewOmwI79Dn8VGKZVmQMPqOCKG+LrUEFfsleZ2wN8De/j57yYTa8JirEF3eZHSgn/b2DuomO5vRGMtb25oBJQqhgf4ORnq72Z6fo7R/gDFTxFio4uzs4On2OtZQgO6+Poz5Cr1hYZlVcEX8CnYokeggplaSmXQSo9VITuwzVVW2RSaeoO/YMG8Se5hCQa69+66uSXKPSTi61GWVekUVhGJBJ+BWTUgeThcmm6h4qzRqFR0K2sTGUGwopTmwOppGEYYK5kqd6kEKCmWq5RLxTJyCgDkyfJHsKqdXbXwFwN3Y3OSDn/yU/c1Nzlw+z/mrl+gZGlDWHqUy80+eE93ZU+bhyu4ODrGKPnkCl9NDwNumihzJSA36PGr9ujAlWboGnMUqtVhK2XXh/h58Q33EMin8bq/mJVWdZrWkW9/ewtfZRWh8jIzkjVrtuMUuNZ6iWsgik61SLsWDD3+HGwdem594usDE23dwhv3YAsI8LGtjJNyzvBBbXS4KxRwv73/MmYERwg7JMDE1i+JygeUXz9lZWuTctUu4Tp6gVBArExeWhg1DrUB8aZn97T1VfYUlA6+7g5ywFG02VfHK0Cfg8uieWJD8W5sZbJIXIudewumluBGwuM7S8ynWJmeJLazhtruYuHSRjXyKpZ01BjvbsYhlcyzNxsqG5te+84ffJ28x8GplEYPDogrJYiylQy5buY5F7KNKBbZSMa0bevwhVd64fW42cwcMjo9QLlXYXl5XgHT0rWt0DA7RkMxiU4MiNZxVI+aSZICIlU6JF/fvkzo44PS5U+QbZXamX1PYipHNVdiNJnRtcbkctPl9eO12TkvGV6OuVst2p51KMYfZbmVrbwtvpINoNq+qcG9/L+uLi6wurzbBjHKNjfk3hL1eHA673uf5qjRKWframyo2ozQFVguRgV4aTgvt/b3N3Lv9JMtLa3SfOot36BhVt0NtidTrSBrnXA6H7MNy3xwkMDaMpA9iLO/tsCk5j29dp/fsyWYTeciuFgseadKknmmxE7/AomwWY82weLF50yLz0LT+ULlxKHdsDq+acXZNQqWwR+0WtVEShZkpm2fu0RMlk4QCAQXQDGYDewcHvFldY3Vji2QyzfDgsOav5EslMqUSJQNKfohm0oQ6IkoUkSMxi+1MNsf3v/0t/MIarzSt6MtyrDYrK9vbbAmIXq9TrlS4fvmKvm8BoewmM7ura5T3o3iVLFNU9bZ1oF3tF7devmLh0TPcmHFYLQREHZzOaRPtGRuk7e5NBQVF0VIvV5l68JjHv/gAF2Yunj2vqqxstcL061cc6x9ktLuP1PYm9XxabdlT+YKCyIMnjmP2uSlajbi6wlRtJiVpivNDdnMXm9mGs6tDKObiC05yZp6p+59y+c4NjH4nsUycxMY20fllupxetXUtWE20nZ0gODhE9NEUexubmjszcOUsDq+bV88miW3v4vf6Gb10QRv64s4+C/efkNnaY9dUIXLzPJf+8Dtks0UsmSpsxFi8/5RiKkWgPcCxsyfYje+xubaGsWxgcGKC4MQIackpdjsU2J+WbL7FFb7/jW+pbW+5mJcYcQVPXv32HrWtAywOM/lyTu26s8WiKllH37qJORjU4Y5JBmqVArJpSZ5UUnKPCmU+/uVvqMXT/Jff/i75jR1m7z+CQon29hA2n4udYoqy00TvyRO09Q9jtLvVynxtdUXVKe/efUf7UuX3NieuOmgSgFF6AbFClHovUAFbtkLhwVPmp2fIUSNwYoT+qxc035VigfmPPyU6/Qqf20f7tWt0nhpXsly1mNWMMuN+ilq2xOzUK/7Tr39J0WGmfbCbZDLGqdFR+v1+wn4ffRcvYPJ5qFSlR3bQKKMZS5pnKmS4XJ7czh5TH9wju7uD2VSnc/gYZrePT19OU7ZZ8La3YffZ8QXcuBxmfc4q+QqzL+cIBEJaVyRyaXLViubASy3kqhlwF2scvF7CI72BxcRmNsHJO9eInBiGeJa9J69YfbNE1WFh+Po5uiZGVPFkFvtUWQdpsLOyQj2VY//5HMZUkYLVTP+5U/RfPkvOUqfutOqwW9TIkqMrJDfJNJRcHanDBVgUdZ2sdS0e9tHe+qtmA1Kb1mVwS5miDDbNdlw1C85ciZ3Jl6Q239DhtUIyye7SGsaqhc1Elje7USJd7RSLYt3tUXJGMCSAgY+512+QKMa2QETzCVPJpAJOnf1djL9zh82DfRY/eqgKXBlAi42a9HopU53Q6XHyYTd2r4/e3kEyuZyC8t965zaNcknvKWGjG6SeEetQyRiWfMJkCpvESRQKLE9NqUJM3G12olG1dz5x5SITN29oXv32/g6ZfIHXs7P6HN++fFWHwgJoGDwubF4XdZtJs6hyxQIut5ud3R2ePH7CjRvX8fv8Sk4VRZtY5Yt9bqcvqGCkjlCF4CKk0VKVpYdPcUmYVCarLH9fm4+5lQU6h/vpGBmjWK5qNtTC+goH8Rinjp+gEEtiqTQoZ4vUzRaOXb0MbV6SUpcZjDz9wc9oRONqT1s11Tl38yqWcFjfkyfSiXgalOsV7HYLjWxWM4sNjRJ2v4voyiqJ9U1CTjfRpRWqmTwjQ6OksjlKBiOrBwd4u7o5c+eWWuZmLCj51lAsYpFcM7FykzgKi1ntLYUkt7uyQknzkIu6Z/Ydn1CLVrEILqrKVqzzTFhEaVYzaNa89LtlY0MVzwKKC+Cos4YjAGPr3hXbNhnMiYpR6hUZzIoCSVUhorpTxWmJhtWkNYQ4Hqltda1BMZvXIb2ockTNKB8FAHz46UNuXb2OzWLTwaj093KvPJx8pu9Jjnd4YJCh3gFd4wSgEvVUw5luNQAAIABJREFULpPWGCOxrRcyqswJRJ0ja6MQkWToLZlf8nfp/o1BP/lYnA6PVxWMqYM9NhYX2Xg5Q7huJZ/M0jnYz/CN63pt9ze3mZ17RbZeof/8ScxhPwavkI/R/iG7vk+XO0gmmcIZCjCztULb+CDPp6Z49JtPuHL2HCOD/cSjogw2NbNeGwbt33J7uzjKRSIWI6TjlPJZ2o6fwtndp8+C6FS6B/rxdURwd3dhcNiIpVNKCBCFYiad0euQK1fZlv7EZCbo9ek65HY5dbYiQIuoxwR0lX0qGYvjcbqxux1sZWN6/qVGs2BWS023w63AiFNA+1Sa/bl51p+9wJ4tNs+Zz8XSwQ5mj4vTb98hS52ZyUkWNzb43h/9MzyBoLrC6AxHVLjSS1tNOA2wt7VJuVimp7eHaOxAQSsBK2PZJjnW6XIpkc9mshAUggAGDtbWlBAYiEQwqGLKoIoeUU+1ajfd6+Q/g8xx6pjEyjNfUuvL6OYO/oCfTLVEsL+bvvFjeAI+CukM88+m2Hy1wFh7N+n1TQUxxPI2Wcirxenu6joeg5lKIsXG4hupRLF7HZrRR9DH2tIGH9x/gkPsTnMFxto7cMnMqFak99JJ2o836/bNmTdkoymOjY9j8XqYfvSAvs52qpkMqXiM0RMnSMr58gfxdnereln6AY/NQmZvi635OXwGJxaHW6McrJEg+XKVgN2DpVijkMrxVFSM+9ucu3mFdDHL8bHj+N1uCokUz+/fJ5+Ic1LIgZNTdES6GDl+io8ePFJF/1t37+D0ODAY67x4+JDt2WWGh0fYTSWwBXycu3EdZzCoOZHyXJYzWXVM8suzlE4q4OTu62cnkeAHP/wh//a/+bfNDF8h5Yl9ohC5BeSS/vfQ8FA+F3C5ZGo0CX6Htpwy99BMcREviAVkHbbXN/j7n/5M3Vj+6E/+GV1Dffrsi82mrCXS0+V29vn1f/ohYadH9y95QCXmbD+6T0dPN/1iL7u3z8L0JCdPjinAKDOy/pMncff0NeeJ1qYiUiJCxPZY9vFGuYEZs4Js0o/KfFsOUdY+mVk2XU4OgW4hdjXvRBUnCFCajsW598HvePboEWMjI/zhHwtwVsfXFlDFuBBbRNUnmcH5ckWLN1VDCTmjVNEoKInpePzJPRVr3Hr7bYw2s+ZqC3FMrJBFUSazWrENlmdB4Bo57wKMKvgjZBC1X5e8QOl/5PNmD6RxXEcELfK9kud7/5N7rK2sKOC3trLKudOnSUUlVkoA+rM4PR6mpmd4PjWJ3eWkUCxx+swZzl++zPLCguYgOp1uXj57Qjx+oPXQ0MgxLl65rMcrf5e6VEBgifmae/2a3p4edra28bg9nJw4qTNmab4sDpvuRaIKlIxe6VkdFgsvnj3l9fQsPZ2dSh6RGXMmVyDS2c7FK1ewSBa22KM7nU1LT1kXGg0OdvcVeHY6nBoDEZZ5qtirmszNnlHqv0ZD8y3jokiXOXe5okSc2cmXLC4sqLOGKOZv3bylfUdcHC0Wl1lcXGR0bFQzFkMdYZaXl0hnU4oVeR1eFa/IObY6HRrTtbS8pFFnMhO/dfMmobaQ7mNyJwnAKJF8RumJv1BBKqLcvGcPbVTlc9mL5ZqKFa1Y9X7xZ76IDB3tiVv4hMxSmuq+5uu18Ad9jtW6VHqIpuKwBeSJO5uoLPU+OgIytrCb1jEe/bvUjFWJJjl09mgeS9Ni9bNj/kKuY6t6bubtqpPCZ3awza+1BGdNwLKu+30ymVSA8SjGdVSo9oW5QCtq8GucNo+evZYF7FEwsoXvHMWWVAmpGYzPJ3F9CWD8BwrG7R0dNCq4ks/rG+ju6taFpGWRevSXfxlIO3qCW58f/XgIQzUL9q9Bng9nI/9AInr0RH0VeNayFW197ej3yMn/qhMtr9VCzI8CZEdBxq9Ce/9zCkZ53a8CGI8CiV8+ltbxtY5ZJdKHN9TXAYVfBRB+8fH6h387+nD8UwDG5sPXtLZpfd5iS0hYeevPVwGMX/WQ67k+suB/dt+0PH41u7C5achi5vf76WzvUAVj8yCaH4TloP9J4Lfbw6vXc/zuo3v8m3/zF7rwy+JeU6l16zofhsQeHrAi+waDqoxu3rypjDhhCEhGgCw0sqAI0Lm7u8fruXldZKSRFh9sybDS/FKblVwuo02KNLiaJy65fsWSPvyioqhUaviDQd38xVu+o6uHVDqjA7R04kCtjU6fPUVbW1A988VaQhYhUSgUiyW8bq9mxclmKkP9Yq3Ov/+//5pQOMI//5M/wi2ZLcW8NhOyQcu1UialLJYKajZ9x802sw5obKJoE0qQXFKLmZIMOs3NskHy9uzy/ekc84+fszst1hV17J3tXPr975CWUGjx/q9VyCwukNvYUqZG17kLvNzd50cvJtmJxrga6eDsQD8dHWECXWEcXWGerCySqJTx+YK4aiZ6JaewUqGRSzP7/DG+OvjETsliJppKkikXGb9wnq3dHUx2u9qACSDaMzDAy5dTrK9v0Bfp0hzA0zevY/HYyTQqYDUiCjZtBmuQ2Y0y+egxQ/2DhNvaeHn/IY50Qa+dIexX66dsrcq9e/cVqL7z7jtqySC5dqm9fZKrWzQSOYZOjmP0OzDJphyP8+yTB0TXtgh6fIydnCDQ3UNma5tKVhoOG1nxly8VyC+vYCxW2TmIYw4E6JSMx+NjbLx6xeyjx4yMHaP/xBg9589opt/9Tx7iDYQ4fuEsGQpqCeeQa5svYykZKIh9F0YFjAxuO2mxvjJJSL2NQi5LbG8Pr0Ms2iza6M18+phiMktfVw+etjbNT9tOxxm7eJZwexuNuSmWHj6hUoS61Y1/aJiet66Qt5vIGOoKnggK4rJ5KFaN/OX/9r9z68pFLp86zv7BvhbRHq+w9w3UcwVmHz9jW4bzJrHAjGIP+Dj71jVGj49RMBaxZyvsPpkhs7ZDb1cXs7trmCI+Tl65oM1bfO4NGy9fQaZIwO7EKBkxlQr5XF5Z4FlhitqsZI1w7htv4+rqpCSMNKtdGzVp/FxWM6ZCgTf3n7A1t0S4vZ31bJLA8SFwWEkeJEgtb6vytb23hx/de1+Bm3dOnVWrRlugDaPPT7xU5unMrJJzxF7MIMWQjKhrJYIBN3s7mxjSRWrJIr62IMPjYxjtYoeM5j3+9te/4e7du7qGBcNBMBtIF7I4TVYyK7vMv5jSoWHH+CDmNg+2oBeHza5F98ryKguLS8pobOTKrEzPceetm+o8UDdYaZjtTM3Ns7q5zpWrl+hsD6oaem9lmcH2LqrprPhDUXO7eDAzRcXczKMV+9V8PNHMc7IZqVkMOG1WfBYb50+fVeWZWJ3O3/uExWeTDLV34bE5Nediem0Rb1c742fOktzbZ23uDV3hDjqGBknEYyT2tgkGA0STaXzdPfh7+nXYI3a4NpuJRrWIRYo7se2RvDcJK6/UlJUp2Scbr15rBlBWciicVk6cPcvm2gZzT18SEFBWshaDATr7+liafcXc3Gsigz3c+v1v0tbdIaECZCTf4v5jzXOQrKKppXlufPsbDF2+gDjGNUTpFktptquhVKBRKWEzGRX03ZucIfZmRRXjoWMD+I8PK7mhni0y9+BTsvkskWCQ1Y1NwqMjjHz7HdJ2EzUFtGt4he379AW1bJquU+McSE6q0akKjUw6T3BslLqpgdluVvsmKXaFxV6SzCgZMlHjYP41+aUtwgbJKID2wT6sbjvx3S1SsQN6+npoiBWW2BDXxOpPslULPPvte6S3D9QSp+/kcXrfuqID1LJdzntdgRSHGGkXyxiskqFloigvUKtodpmhWMAue0Y2x/6reVZezlBM5fG1hdTCcvLNPPFiln/5F3+umWKznzymnMpjd7gZv3aZ4NnjzGwtE82l1drGU4aZ337ChcEx2h1WHn3yITWXhZET4/hcLmVXS1MYLaQ4dfMatvaIrrcCznsCIZJ7Cdz+MK6eTsqVgu5bkhVVy+fEe5yV2Rn219YYHOjDK8OQh0+ppQo8mFukc7Q5TG8yWcsc6+/D73DgFKaxgKlizSM2PdKgiQWhHI/mMdqoWkwEJYtc1ti6keWHz3n58X1ODh1TG2MB2GTgH+oI0T06wt7CIsVcUddWAbD2SmlOXTyreTjF/QSmupnhm3cUQK45raqqqhVyTZu2YplGJs/685dEt3d0YN93fJzI8XGmVpd5tDCHp7ODb3zzXWXbS3aFPD5SM0r9Inu9fN5UpzatT1sf1Y1eUGOVejVVjK3/1eWg3tDhRmvA2sQ9DRSsBgrGuoJ6tkKJNQFCEikFEN1tIbXlnHr5knQqS29Pv1pMb25tMzpxHHdHBG9vF3WxPqyVyVQqSgqRfsIpTNVigUwiTl9PVzM7RljdZotmSkpm5E78gFlRKfp8CoS9e+s2QbuTRianqrX42joJAU02dxVkFnBm8O4NEns7lOJJVucXsAkobzYxdmKCciKp4GbowhksnR2khAzm9ZDai/Gr//hjorNLnOwdpqezC39nu4KMn3x6n5s338JYrrH5/CnmQhZHZxhnJKREsUq2QCqRomYz0Xt6nMjJMR2W7U7Okn+9qmBM5OpZvafyO1EsyQJvJqcZODmGqS9M2WPizcwsASGtJPO69iQqBUztIXoGj/Hq3mO8Hj/pWpngsQHGLpxT9WYukcJma+ZCJzbWKexHOVhco5TJ0eiLMPCN69g6IwpwOrJ1Fj5+THFrH7fFSkzUbecnaBvtIyPgH6K482B1ushLJrRYWrtdfProMQfbe/zBN7+FUbJdalVsLrvWpTJ88Vhtqugsl4v4nC5S8ST+cAe2UJiSDNiFBCdDNiGbmGpIpZIXUM9kYvrhM9YmZ7h94jSljSj7Sytab3pCAU7evELZYwW3nYbbQVrALLtLVVkxUdHOzPLWjZvNWt4qbgsCLjZbAWUbC17f1HzjrNQxxZLEHr9Qq2PJ+/H0dTH2rbtYfA6y8X2mP/wdja19Je25zp1l/M5NSpUca2/m8Ev9ny+TjSU5iKf51ScfUbNbcAe9+ISpPTioZDZRRrQfG8IZClEU+/2G5DsKeNe0MJLcHUO5QiWeYu7eQ6Jrsq8Y1Bkolytjc3g4deacrlObO+sKuPmDXkolsQP1qiXfzvY+7W0RktmsKueHT53QjJ/o+pbWpTfGT6uSVTPieyP4RnoouizYNuJs/+Qjfe6ixjKhc6OcunFFgZKduSXK6SwFUwNHwEt3bx/xmSUyW/vkrQZGr13UoWvZ1CCRTWs+uYAikoPtcft0QCXZ1vLMyvBWcwC/ou/Vc3DUuvmw79IBjqFBydGgKjqchgV7to63VKeRzVDeW2dt8jGFzU3sYkNu87KZL7KSTulg0GQxECvEOUgfcOXyBc2EX5iaI+QJ0xYIa4aUEDIssic7rfRevsjc6ip7k68ReFZsZiOhkA5Xs6Y6vVcvaP7b8tKKWrKKMiHY08mxM+NaB0mEgto3S3a8rFXFctPVQ9jpEqURjfH4dx9hNRgV7IylEpgcDgYnThDo61HihLLgzWYefnKPVy8mKcQTqkBs9wdo6+li4sZ1GpILJ9Z6Mhi1mNjd3+PZo8f0dXdx7tIlCpUSNYuR7Z0dVT+Ka41YEouyQoinYrduiKW5/8O/x5kuEZKcOMk5DLhZ3l1n7Op5vB2dvHkxqUBcoLOdeCqhz1C9UNZeSZ5nOfYL796lHnCzuL/N/kGUjadTuLJl/BYreWOdjlPjdJ45jTcYwmVyUi9Vtd6vS5bao0fElpewBNyMXLuow9n8+iYms03dOcQxoi0U4c3aOmbJZezoUEJG94lxCkYTNQFZUkkSiwu4KiXcXrf2qTKJtRkt/x9t7/0cd36feT6dc86N0MgAEQiCJBiGMyRnNBpFS7Ise1fWubzl3SrX3Q9bd1uXqu4PuP/hrvbKvjrvrU9aW7YljaiZ4QzJGUaABEFEIsfuRuecu6+ed6NHMD3yXtXVUsUaiiAaHb7h83k/z/N65PfSFw+Ri0WhblZRazYw8/63oQ8EARt7upmebhug22g19oapBf/HvTBrN2qathmBe8Qv249OZ3ydsSWpXqT/nN5QZQCZCJ/ArjHAShw10cgqiMDIx+ZxyBqLzZVVJBJJIeiYXHY5T7h2WZx7AZfNIahvztmMdjsSqSRWtzakP1uQuRot/B4v8pksSvk8PG4XSsW8GGZIedne3MDI8JCg8ZhoZJ+og8cyiQHlCnQGA3JOE5LhCFw6PS8LyGaS0g1e2Qsjt7oHi0aPSrMF37kh9IyNIXxwiEgiCq3dDJXbgZxGBbXDiWpTgehBFOVYFi6jDelkUq7VG9FDhEtp7K+vo7vaxA/eex8GrQrHBwciwrocTthtDhl0Rw/3kYocYGqwF4ZWFaVyEb5LNwB3ALHjI1icdii12rbxQa2WKpntnW1ZIwnKtNWAJxhAusBrZByvl9elrsGqM6BVq6GvLyRrfAqM7qAP0WhE0j/ETfIaU1I1kEilxCDqMNtgVOvk+OE+gedwI53B5uOn0r1rqTdRJb3K40AaNXgCAVhsduzs7yHNdUuthrGLF9A9NoZEJosXT5/BRRE0nZE0+NWZaay/WpTOxcnz58XA4Q31AiY9YumkJINNNoskpxvsmtO1jRn8DIkM1euNMpAmpYDXMM4iZCwtKPuWGIh5LPJM0LH2LZ3Di4dPhPZDwsv+SRihyVEMjI9CbzWjVixjf20D0a09hFw+NKMxuZ4VmeE16TD+9jUY9XrUaeRYWpN7ZaNUgtZmwPTt69jPxlFs6bG5ewKHxykVFPVYAtOjo3D190LtsaKiZDKMvacKoSLo2KvJmgwmO5MJrDx6CLvZCIfDgYXVVfiGhjB2/RoUxMJzzco9aKUkJvD1hwu49c57MJ3rQ4EvkkjIpgqaUh3NSgOZcASP5p4iUy/JsXr95juw6NrVN8vz8yhmkoKGPd7dkzS7P9iD/YMj5IplTF66iHqrjuj2JvLE4aqMSCdp3tUgOD4Gi9fdxhjqDEJnWZmfR2RvH+cnJ7G/tyv3sdH330XDbsFf/OVf4vd/+EM4XI52MolCDSlbnLmR0FWti8hlVBFNrhTMuyTueMFptMQMx+sFkaDVInGkRjEEfH7/PvZ393Dp4kVcIq6/kEOzVhMDD6/xeoMRyVgMBva0tpRIHB2LgOPpDsI3Oiz7SH4WpUwSlXJeEt8kklUaTVi9PtiCQSGFCO2hVZOqBuKbWwWaJ9RCB+O1j/sKXk8oMDKhzRkpU4wdCaQdOFKimM1Kj97802e4+5uPJIH5g+9/D5evvyU96ExY8xzkWo0iGLGrrLdoY9NVcr/kPYd76+xRBHvLa7KfGTo/Dku3HyqHUeqPZI5HTPcpMYGBCUHjS9+hpi0w0rRE0ZZ7If6PQpCkFjkfPkNq6ZDyWi2pm9rd2kIxX0AinkBPIIBKOifiJPtSL1y6JOm+JNH9VouYOChGOlxObG1symqGNTOPHz2EyWKE2WKBzenA2Llz7QoKzpc5YuVeu1oT4wMRqXyfrl6/Lt2kTDnWGkSc6kVMXltfQzqdxMz0edkj7+9sY2tjA6Hubuxu76NQrMJgsiDY0y2odYqtNB4xBSiBGhodmy28nH+BVwsLci0uN6rwdgUweW5cTIFc9zB5W2015Bol6PB2dk76gpkiPTk+EmS7y+mUvTzHBHNPn+Fg7wBWq1WSvmPjYzh/+aIYx0tcs7KKqdIUslUpm5VUotagFyMXn8Pdjz+BTqfFtStXpbuS5x+Nsl1BHxqNfBuhLx2U7f7ktkahlM9VAk0U40/XmaIrnF4Pv0r3+Eq9R/ou2UHIvbKo0P+odo/7iHbSkNtwPoe2kMe1G9cRci0+7WH8Mml5Kjr+00AaTXgkJf6W3tn+XhIR1e2f8+WXOuJqu/KhxY3Nqbh6Vs/qaDB8DXxefF9pQgoEAl/qWCLCnhIhRVxnL+sblXydsJXcTb4kO7J6rv27oxN1XhN/Fo9lnn+d8NvZ7/2nAuMpIvVsByOFlWg4DD+RRM2GbEwKhQK6u7rbkWnC52RW8Y/fsN+l6HZEoy/FozMbkDeFqH96gLTV67O/fpdo13n8sy/8q97Qs6LhWSW2c6CcfTPPPr+zCnfncWtSQPpVh3X7/fmq5/rPCaqdA7kdz22Lefz37dj97/hBZ7oc33wmne95U9z7qs+k872/a4PYEefOHniduKw4EH6HwMjHO/venn0uwn8+E08WEfdUXOTP44ZAytSJJ1pbE4Xe43JL/Lv9OO1bnTiHRGKkAZBCXwn37n8ueNSurm4Mj4yKWNU56donVhuH2flVLJbw6aefYnZ2FsFgUFKNTPbwBioFr2q14ProZOFFZm9/H16vF+9/7WvS6yeOasbaeZOjE4gRbpKU5fUrUMgXxO1/sLeP5ZVV6dD7/g9/KHi9QiEPtaqFEh3yFhMqxHzU264XLsT5Put1etRqdbnAZ9JZWC1W6bX56P59xBNxuaHbrWZoVbz4NiWNLIgG9hZqdKfDR5UsFrhppXbIfhUpi24pBTHFDVCmVEAyEZfFa5fdKS6pk509HC6tCoLJMzwIfZcfCxtr6PX54VYosH73M6hzBcHG9l66hOfZNH6+vIhcvY4BtQ6zY6Oo19m1Voct6MFG5BgVtOCwOQTdNN7dB7feAJNaBa/LLj0Iiw8fCq7M4XYhHD9BoLcHL5aX0FQqUW40YHe7MT17BXt7e+Jm6u3qRTWRhtnrlu6OcC4Jo8PWRuzW6vATs1MoIxU5EYcxF4oUvzxqQ7ujwaCBf6BPRNutnR1B741MT4rrLJlOYuvFIqJLr2HK1xAc6EHvzDicXX65uO9v7IgzkiW7x7EoNrc2US9V4LXaBYPBjgOPw47Pf/kreIiaZP+jRg1vf7/0CXUF/Lj7dz+XQUH3QAgT164iXyjjybN59I2MIjDUJx1dWoMKeh6wqbyklV589EA6j3qnxmHyu1Col2F32KAoFLE7/wJ7rzdhJ26oqcBw34C4FDPxpAyvFToVqjoVakY1+qcn0GiUoYgcCTKsmWuiUlXA0tWNwJUZ1FxmZJmeNJqgqLNkXIPIUQz/11/9NX7v2x/gwuQYKvUKMvmsnGfECHGgxs6rh5/eE/ySzmTE5Vs30D00AINRj5KqBGU4jeP781BFMnBZbNjLJ2EZ7IJ3YhCmUA+ye/vYfLmEbDQux1oqfIRmqSyDLSKmuEhu6vVw9vZg/J0baBABTGe5WotytQZiMwzs6qxX0UgXUIqlsLW9jYIK6J+dRhktRI7CUBdq4iInBvaL1UXZnPbVFDBCiaGZi+iaGMdhJoPHr17JIp1uLg2duOLU5kZQhd3tTVgaaji1FtgdFBhHRAQVd3Stjudzc5Ieo5lAy0J4p00G8QZ2XmXZLZmDxmyAzmNHpllGOJsSY4DdzLL3CrKZHBxWB0rJHLaW1zA9MyWo1UqNfTB2nCRSiMZjGBrsQ6WURSx8AIteK3gjHv+pZBYKdpetr2N5dRnv37wJBVOKsRhU3GioWziKn+AofIyR4WFcunBJNsEEpOy/fIFSOIqBLg5KvFAQa1ErSAqTSbCj1XVsv1pFT6BbXJLbG69xsLEOj92KzeMo+qcv4vzt96RPRMru6yUYtGqkjvYluUUHMU0jBp1JnIyJWAx7+7tQG3RQG3WyOB0aGhYRf+fVquDBiGzh+Wcwm5GNxPF6fR2pZhnf/ckfwd0TQD6RwKOPP4Wu1IBdZxDUdKyQw7d+8odo2k2oaJn8TIvL3KpSw9QEXBYrGqk0CqkUbBYLCsWcpG+ZQDmORBD0+ZEJn0BJbGW5JC51cf/5PLBcGIeyywNCX/X1Flo7h9i4ex+KXB6hq5dgHx1CIV+G3uyAymSWBb3KYkCpUhDUmPRO0ElNBA4T+o06Ksf7WPrlJ9DEi2ICGZ29AN/0KKAhp0eJSi6PlYVF6I1W1PM1OAx2BM758fjup6hG0hyhSk+e/52raBhUyOvoAgRMRIqVaoLF0xgt4liss7+U57iqJYJ8YXsb0cUVNLI5GeA7RgZgdruhd9CY8RT7m1u4eestERvSkTgK2SKaGg1m3ruNnEWHR6+X0DMyjAMmzSJJRF6u4XxXP4y5HFDJoWRVQ+swiaMZyRyS6ztI5fPou3wBtolhGDwuSZFHH7/E2vI6Quen0Hf1suCGmI5lGoipGybtXTYL0ok41l6vYubyjCQ0ibJOVZu4cvtdPHzyUNKaPM6nx8dRSCZhaAJaXh9UKumjIB0hT8HSYkRerUCeQkq1irdu34bLG0AxlcPDX9zB4eprDAa64He50DfQJy5gpiPp0K2kMiimeR6bxIFfsxGTWcT2q1dQyIa6hStf/ya0IyPSzVFIJaRbUk/kWrUBs1KNzdU1xNNpVHQq6P0+zLz3HhRmMw7TaSy8WkG5XMS7t27AZrVIJxrXHlyT8c98Df9okH+KBeKOjesQDvo40CB+r6pq/5erSt4fvnRVU7RkWrPOFHxTBqfEqesqNbz87AF2FhbhM1nQ39uL1FEYh3S+G81y/aSJiQJIRQk4B/swfOMKykYNiqSe8NosmG6lmCb4uVVrZehNBpRKhfZ1UKURnDeNIw2VEo+ePUVfX5/cn5l68RlMkoChuJg4OIJJpZQhCod6brcH/oEebO3uoK+3B4lEXIaTnqFBWO0OpFbWJOVs7e9vd5by/C7k8Or5Il4vrEBfaGByYBSDw8Ow9XQhW87hN598hB/98Y9RoAv46RPU03E4B0PoGh5EuVTF1qPnKJ0kUapW4Rvpx8h7bwlBYu/BE2j2aRhrwDA1CKXVgt3X27BDi8xJAvbuAOLqGrpnxgQZazVZkHv2AqlIWPBdJY0KwVA/Cgl2T5qRLBah9bjQPXEOjXIbI8XPLby+iuVnz6QLtFwooXtwEIO3r0Lpc7YH65UmjE0NsicJ6XIhEonufoPNDH2XG0VtC3UON0st2GpqtIrt4YzCacfnTx/hKBHDt7/9TSjKFZgMRsGykdMrAAAgAElEQVSc0cDWdvUCOulJaZ7iq9o47BY77SrcJ7aE4kAEsY5UjFoFNR3pHcTbvsbu6jqujU0hs3uE9YVF2G02dA32Y/jarHTiMhlEnGCJJh2uX9kVXa5j7eUizp0bE8c29GpBGwu2rNmCmh2A7LFVqMXAxxQ2fXCZ7R2sP51Ho1BC/9g56AMemLs9aChb2Hz6BNmtXbnWDN64Ce/oCLKRYyw9eYhGvgBlo4lStQ6bP4j788/gojidjENRLOHK1BQ8PUG42Jlps0JlNgsqtilUELX0w5osJtmmMK3QLJYEM55PEOuZEXxnKpyAy2jHcHefINQPdreh0SoxMNyPdC6Dk0QSZpsduUwOVo1JhBF9wI3Bt2YF+7/24gUWHs9hPDSALEVelwvj770DpU0vBgFTLI/ER49wtL+LqlmL3qvTCIwOI762id1niyJKxxsVnLt1Td77BjsKmcprVGXt1Kq3ENk9wMbyKkZHzsk9amNvDyPT5+HoCghVQUFzhuCjOKD6xyiqswMI6TM77Y3pGIE5cC0a2Q9GvLhSBHGjDBuzKJ0coJSKAUSz77Cb2oiGw4GVWESGjaNTY9jNR7Cw+Qqjo8MY8ASRO05AXVdj7PwMjuMxvHg5L9dMjiIpnlOsNlQ5fM3C1RMQ0YzXzws3rqFhNyOeSSKxewx3Q4uJoRE0tWoY+gPIlAswO+wwORxibiTOmK+UHWti0KgwWd6UY1nZbCI0NoI6OxWZbrDbTw2nTcGUcRikaDSxMPdM6gR4j+D9f3z2Ii6+exsWvQn1QlnIBkyQH8QiMpMp5vP43r/4EVoaJbLsPTo+gQEqmF12GF0OSSNJT1EDUOeq2Lj/FLXtY3TrzWgVS7C6rDhMReAb6ZPXxb0ohQ1e8zjwPD4+htVikdflcHugtVpgcNiwzfNhawMHhwfwGE0wVbgJLaKkBJIM7BOX3z+MPk83eu1uuMwWNKLHWH5wD5VYFCW0MDV7CTarDbtLKyLykeizvLwEBTtqg344hwZgZa8e9+lMiUjXoRrFvQOsP7iPZiIGM5M2inYHks1kgc9oQ3R9AygReWkQUwg83QievwA9+0SzWWSPo0IWUtkt0HZ5oDDqZfCsqLVk6F/iBYKpNs75ZIh+mvA/TfIzKScIRFWbEqDWaCRRepcd1J4uzFy+CI3NLAhDHss0xVG84l5z/uEjbG1tY3zmPHpHhgCNCkaDGZuLy/j83n1Jkly/dh1Or0cSjmtbm0Lp6O3rE7ME6Rk0qEo3vVEvohDTGvVqGYvP5+Ue3B3qFYGNgz+mSMVGrdYIhhM6HQqpNHQUD9BALBbB8eYmSltHcOabsOmMSJcK6L4wAf+5UTx7+gSxXEqS+YlyCYfJDPQOD3oHR1Fjd3hTKfjEfDYDq92CeCaOT+9/ClOzjlmPB1a+/mZdjAaxRALnps7j3PRFMTMU8hmhHTkMaulUPTw8xOCVm0grDMhUCpKiY3qnXi6jki+gFE9JR6rca4xanBQyGJmZQkNnQjJTxuL8Avx2p3RdE6k41N+PsalJSdAYbWZkCjnkCgxGBKCnyVjRQipJEV0Jm9kqxyDvz3qKd80Gyqk0lu7dh6pQRMBsQbNcRjSTFHLPlcuzMjfY2tyGymREslqGwe/G9Q/ex/bBAeYePRGxlolcbaOBmfExScCdMMGsgNQyXP/ae3D19cr7rbWYhYBQKpRQZmUORcJmXYzsXAvQGMTZlKRlmII/NeJz79Sig4YJGAWP2RbUtYYYw3LptHw/UYjsTNcYDdCZDFBrtZIQqnDGUa7CyjqcXB65SET63yiwX7h9HYYuN2qlIlqJDDJrO0LRcHf5oA46sXSyj8hJEVajDyqdRvqqFeksjAoVhmfOwxryo05xoqWAXmVAnfQXJqHKJRhbDZysr2Hr5QJcFpPMyHLlkqT9PQP98A30Cx6f5gCOOE/2jxBb2cHo0Ai0QQ8qPK/YLVuuwwgV9pbX0ag1EDk5wRxx6sUc+ocH0e324eLoOCw2MyUd2ZMTn9ikSUijh0KhQTaZkcAB0bkv7t0TjO2FqfN4sfRKzB1j12bFJM1zyWAyiUF8/eUr5JMpjI+O4fBgX9bY3RfOQ2Wz4W9+/rcYHBrExNSEzDFl3sbZIveF5QrWiMSPMRk+AVeoGyUW3VLY4DVGBMb29/BelozFcRw9Qcjrl8+F+1mP04Er12YR294SagfFrvWtTQSGBzA8fV7EcVbdrD1fENrG7O23ETw/3ia8NZUopeJ4dv8zJE8iCPh8iCdTmLp4GUPTM0jE4zJXNpppNW3vqZ6/XIXBaMbgyEhbnGAyU9TH0/52ruo4zzg1KPKp0yRcJwq8VsfTJ0/w6IuHohP8+Md/jN7+Plmnca7Ijj+639lz2UmA8b98PwXzW6kjtrGH3ZfLUJaqIrJxfzz21iwMPV5BWss+pdG+75LqRFOyiXQ0mpNlRXzKteNwUz4LlZjBSYhpi0a/JS/ynOD1PJ1Oydp2fn4e66trCAYC2N3YRK83ICZSoqe/9o0P4GKQhMeTSiWhAiYdz02MizjGWTSPqwef3xeBkSIbZ9c3btyAy+2ScAhfJw1jtUpVzlcaR2g2Z+KQRngRIltNmf9SaFxeWRKj9sjIEFx2OyrFAiJHR3A5HHi9voHjcALX376Frp5uCeHIfF5NQggDKDQoQ+Y+K6+WRdC0Wa1IZVMSKrCaTbg4PSN7aSLvTQ5ru6+7zZCS44emFovBJIjnfKUkx7Xsz/iYS8uSKHc4nJJG7BvoR29fSARjIcxRzM6VkUymxSQj/bis36vzJwBbW5t4+vQZ3nn7HUme3//sHmKxGD74+rsIBmxyHWCtED9PQcJLWratp/C5cS/LnyH7Wc7nT2tA/zmBsV3r1xbS5Eg51WdoLu5gUDshMj58uUwEvEI+N7kXk0TAsNOpqbezluX3cO9N0Y3nk46UrmZT/o7fT9NtscA/c07Y/hpRwPyakdUyZwN2HXSQhKbas5o3OxjluD4VR/mz+bz4mbNCrqen58uk51cJgHyOHSHxrEjI9W/nax1xsbM+72hPXwqyZ95kBp9+S4RU/BaRajJb8T//j/8OGkVdHLdMQrAsWRCplapEd8X506iLuMgX0BYY247vjsDY+ZDOCnVnhaqzAt+bYt9Zoe+rJbr2m9t5g3+XGHlWeOOfO2/smz/77L/7cnPTwUd9hQh29t+8KS52HuufQ6R+1fPtPL+OGPvmc+x8T+dA77yWs8nLr3qvfpf4+F9KYJQ47OkJKmp6C+LC6vx687V3IsadzeaXImPnIz494b8UI0/FVBEYeUzWasK65gnksNvF8dEWSdtOB3F1nQqVFNPy+YI4KolIWF9/jb6BAUxNX5CF72/F1d+Kizzx0+kMHj9+jN7eXvk5vPDxQqDXaeQGISeaUoXl5RUkUynEYnFBlFy8eOmUecykIOP+7TswL/IUKImhbHeZliUqzwvncTiCdIb8bDvGzo23L6RU+lo1cXYwHq9U8eLWfu0d4ZkCI13xOi3dICW0FCr84s5vsL2zhR/9AROM3Dy1UMxn5OLLny9dFPX2BYSiKl1+5ToTPQZxe3MFTFdQixt/tQrRZBzh8LE4f0I+P8YHBqWPrFUoixgJk1E6EDb3dmCGEudcXhw8m0cxciIi5cjNG1ip5PEsGcP953P48x/+CJMDA9jZ2pDnabGakEinZODPaw27QizE32WIf9HiR7//Azj0WmwtLsLr88Hm9YiArFIrBRtBB1UynYHF7oTRYsOTZ3Po6+tHl88PTaOBWDKOvaND9I0NieDi9nigUapk4R47PIZGoZCSegriVqMRugbwxRdfCBqV6Ef2y+iJaGXyz2HD671NwRBxgBBZfg1TuQGt3Yiey5MwabXSDWEw8aaoRiWbkfeHTtNP736Cw91dhLq6cfvtG3JT/OXf/T3sdicUehP2ojEMjk9gdHQU9MT84qd/jUz8BBPnxjF6bhyxWBILi0vw9HZh+vol9I/1o0Y84uIrVCJJ+G1eJCmQqLUYe+c66ga1CHy9vd0o7uyjsnuEVPRE0rUH+/u4/fY7ODkOIxIOt/Eo3X4pN1eYdVBbjVhfXsTW/By8WhOQo7NOA5jM0Pb45LWqnBbhyROL1Sq3sPhiGX/797/An/zpnyDY40OuWBCRUdLw5QrqxfbQNxuP46/+j7/A+NQkJi6eF5cUuw3tXgNe330E/UEanrIC9VwJLYseSU0D6oATI9dmZQNwdHgofYT9A/3SpVjOpAUrwQGE2e5COpOFzumAb2BAkoucfZQq7BDQgZ2lFCI5hOSgMBNPYW11HUanDQMT5xCOxbHw8iXGBkZwbuwcoqkENg/38dGvPsSoxowJ4v7OT0BpMwveKl+ryGaEpeAD/f0ydKjVKuK05fE5EOwR97IgnLRa2TTRUcerjp5GglRahksr66vYOzrA6MQ5zEyeh1tnlA0JB0d0pu9Ej7B1QHe3G4ODQ9IJ2qg20aw1xQG9vrKK0Eif4LSq7CWpUJzSidhQrRSxtrQAr9suhgN2yB6FI3i1tIL+0ACix2GcHB7h+x98gPDGBvKJOJwOG/KVgriSOdx3+wPwEInOrqFkAggftROk+SpUZisikQi8oQAUJj1KJxGcbG0jcRCGWqlBiFhdq1lSGulIBFqHC6Gpi9AHe1BnDy2vp4UMNFo1nt/5NbLHfGyDYGjcHj9iuSLMPjf6z4/D2OWR6yDPf71Si0oijcVHc8gkU5i4NCOpES7M09sH+MXf/BxbyQh6JkZw7dbb8Ls92H61AmO5AU2tifDxMTaPD/Dj//rPBP10Uqpg6ygqON5utwfGUg2p9W3sPHuOcj4nCZqL37oNpcmAl4+eYHt+CUPeICLHxxjq6RE0aOzgUErVS0YdbKMDcu3jAKKUSGLpw09QJzZUo0NWo0DeakSu2sDMWzcQHB0VJ5/KoEW9XhZUbJMIsBbR3Vo5fonLRjaBub/+O1S2o2IoMfX40exxwehzIjTQL67XJw+fyODABB2CNjf6v3MVW3NzyO1GJKkYOjcBQ1cALVULiUYJRqdDDCVE+aYPo/BYmZZXStJPZdOj2apCncth7/4XKG3siqhAE8L0H3wTcDuxt76N53fuo9fkgMdqFozf0XEE2XJFEnb8WcvRQ/TNTCEYCkGpM2D1wUN8/g930GOyYUhvRD4WxnLuEIMXJ3Bx5gKKG4fIrh+gwSFWtw+D37oFpcOK3cUV6DZPkIrFYRjqRtdQf7tXRaHC2tPn2N/ekbQEMVTenoD0hZ67ckmQZR/98le49bVvwt7dg+ef3kUw1I10PIbhUAiqZhPHi8tQl6rwBHugabYQ3dgS97tnchRqYoqNBjRyeTQVKiRSGeRyBcFyLc4/h9/pwmB3t2CwmOzSKlrQNJuoMCkrvZBqpNJpvP397yIbDWNjbk46Rig8znztfSi6u2Rj8OKzz9CMJ2BXa1HL5DA4MIRULoOdyDHiirqYJromJtDQ6KFiSrUGPHj4QPBOt969JQPIjjuR/+X5f9bA1fkzh9faJjfo3JQBNZUCJY0CZQZBeW1qct3SrjrhQIx9VXpSGJQK6aVU1pvQVGv48P/5qaROzAoler0+9PoDONzdEzd2qDck7t/wyYk4zkPTE+ibnQZ8LpR5/JerMDABpdCgkslJ99Cr1SXpUqNRQduk870og7EK13IcgDPZYDLB7XACTFrFEnjx0V202I9TqsDqtEBr00k/Zt/wKHTswj06ElPaQfQY3i4/AtevI/bkGWKb25IqIWrXOnMRwUsz2DkJSw+2w+bC1OiUCO/8+XWdEp8/f4LVjRX8mz/7M3HsN9NJKOtlKDQqEQ1aNQW27z+RoQid1COXp+GeGpZO+51n8ziZX4FRq0fP27OwdnehUixD01QjsX8Ie2+PCJiuwV7oONBKpVA5OMTy3JzgfDPNmqSeQlduAIUSGlxT2u0izrEPnENY9huyP2/u3meCNdZaLJi6dUNQZRzIGanQlepifIJegzq7EInFJ4WATmCSJ5V1VA06GEuAMZxHZT8OnVoLdX8Xfv34PlouM65cuyoCo02hxtH6BsK7e4idcH3YwFsXZ2VNW1Ip0DUyBI3BKAhJiqDs+KurORsgqrqC5EEYZmLpvF6sLC0I8ukPfu8HUGoN2Hj8BGavB11DA1ARwcbBKt3/UCCnVkmiUsmqg2IFc48eobc/BF9PEHUNHfUUzVvQ1VvQ8z5Y4X5EIenOmraBhpbD2KaI/8pyAwajBSuvX6NrfFjQYwqaj+JJtIoVmDzdksBiYjOzu4f9tVVZP/DzgtOJO5/elaHK/vqapE7dOj2GpicwcvWSkC6aGq1c/xtQyaC/wRSKXi8EIDE6NRoisDcrRRSzCXz6D7+Qnu6xQAhdNpd0IvJaR/JJT283PP392Hz5UgZherUWLeLpFSoUNC04h/vgmRiTYdZxhIZgP3IURGlcGxxAsVaWVGIrnobiOIrY7q4gVvU2s1yf+HkczS9BWQf2ShlMfutdhNjzyfVZNo/qcRjRldeop4pwqo1t/J7dCUdXEFsnEQzNXhRyBg01Jgpo3PvQuPiGwNhJUnOOwIEEf3NwSbIK92683pR1TenP07FXt6YWwXx74RmO9l5jamochqMYDp6+BKqAua8Hh6UCDje3EezrhqbXgfXIDswWI27O3sCzX3+KcqYMlcEIb18vdo/3sbKyBC+NdzoDeofGMdjVi5cvF5BoVgQ1arPb0Tc8JEQSmsf0mRoOv3gBp9qArf1d2Ef6cZRPY2hiHOcuzQB047fqkiip1tt99eyGZTe4ma/v1BhKYYiY1kapIkJtrVjCs88fInp8jO5gQCo0CoUsIjRcUrRwOTHz9g0MOPw4XFxDpV5D/+SYXKe5h3z85Am++0c/lDQcawLiK9soHJ4gOBBCYHIUNa0KZZUCO7v7KJykkd05QuswDh8708MRaPUqhDMxmH0OQQJm2StZrYlY57Y7RYhhYrzYqGHk/CTCiQS293YFL+9yunGwvwubxQBdqQ5zUy1ia9NhQ83vxk70BEatCZYaYG8ClkYZqYMdtCoF1GtNdAd7UYgnUcvk0ao2YXE5UDPooOn2oeutK6gZdSiwD5fTd+L7qjVYlGq0TlJIb25DXSyiWEij3CzKXrmcjMOQL8HCA6haRQ0N1PV6HBTrmL71Lryjw8ht7mHz8ZwgIg09Pkx87300bSahwyjqLSFqEOeuaiihk3Iv3v/aImMHGc40Ej9bCjcUjIkaL5ZLePj553AarJi+MAOlTiN/TzMvu6Vo7eUsg8hRIugDXV2ytyY9SKVUy7rt1x/+GuOTkxgZG5XeK6PVIljxxeUlQW1ytkBDtSQ2VEqZvWmYbCWev1LG/uYGUidR2V+y+5cD8Hg2C6vbAyX7uOoN2KoqMTXQgKPSqZDJZ9pYyIVVXPT1SSpc67Si5/13oNCrsba8jFyzLknstY0dWB1eVBsq6XkfmTgv9KDV9TVEw0fQKprYXVuVZGKXzYyf/N63cLKzKZhqf38f0pk0HL4gDFa7oDOJjVSUC6ieHCG+uy3ngLF7GPGWGjWdUtJ2dpdTjKlLjx6jcBiFrt6UPb+W+Px8HNe/+T5M/i48XlxF8iSJHrcHmnoTmytr8HncmL54oY3ntZoldVMoF8WMwnQWzWTSd6dQiEhMkzpnIsSSg4NvDlkLeYSXV7C5vCSpfLeX+w8ljAo19lY3YDdZ4fD7ECnlYOnrgqOvCx/fuyfmEUWhJpUfduIxS0W4HXahbOiNJqRKBcy+dxsav1fSx6SGcN7CVBhvj4LHJGGiWpU+RYVKK8N/zjqY6qzQfXGKRqWhk2YJGrR4DFMoF8wvGm2BgIKKQikGd74mWQPS+CG/iWusiKCjKVZRjqWkGoHi4kktI32bhmoT+lSRqihUxBw7jYgZFHj+ZBmVdEP2HXvr66hF48gch2W4/40//hG6OUtQaqFoUGhUo2XQSYo5Hz7Ek49+A6NSCaNaiWj4GP5gANFsCjqnHTe+8QEU7GHk81a108XqGtDM5KEhLlqtlGQW3xetzoC7//BLHB0cwh8IYP/oCNv7u2IMnBgaxQ9/7wdwex2o1YtCsWqpgXKrhRqUKJZq8NjcaBWraGYLqCaT0lNv7vEjfBKGwWmDwWmna0oS5pViCQa1RqpleN026g1gklmGnWo9VHoT7t//TIgON9+7LeJ/k/Px00ovrqyf3f8ch7sHQlwIDg2gRDqMmgKjQo5F6XLlI9ab2Fhfx92PP8a12asiWr16+VIwv10eB5LHhxgI9GB4dBQbh/vom5nE5NUr7ZlBrYVCIiViVPDcCHJqEs8M0NbaJu/txQXkk3HZD7PCoHdoFBanG7/+xS/FrDA5Mixd9BSKXmztyfXj2q2bUivEOhclUaQMNpzO4nm5pTFROoIpcrMXna/14UO8fPlSUrsMRty8/S6u3XhLajnKMoMhWlwlnY4Ub9Sc1StJMOBaoA4rZ5rhBHZeLMFrtklgo4QGxt65hpy60UZQ15rIp9KiRzx+/ESOc84InU4nxsdpkm+2CS7SXcgNTJvU1Emp8X0/lWzk1XDtOvfsmWgdPE+Ojo6E1PjJnTu4eeUahgYHJTFPoZ8Jdp4/NEmurq5ibm4O09MXkEgkEAr1Sc3crz78JbwBryT7OLOdnJpqI0c5A1KrsbO9jaWXiyJ68jNmgo+zafaVcw/EddHx8RH2D/elusNht7Y7HZ12pBJJHB8eIMT6IO4FWxqotUaZaZMM06bwcWmnah9XLYWYku5/+lnbvE2kuKIJg14Lu9Uq81CK2KxoUuo1sv7pGehrm2ROk7UUKHmNNDocqFcq8prSybSIfTSytUjOOU3k0khHUY0xn5T0wT5HPBzDhYszGB4blUR6kYZYi1nWLgsLC0IEjEaiYmgX7GezireuT8m9U8I0IgLr5EATTaQdHWzPtnkuSvWZut0T+jvyV18VburUhnD/zGOx3bnYNhDx8+LsP5/PyrHCKhS+Lv4W4lCjKQlfCo/tBGLzlETSXt+SXMHPIpVKyfdzv8BAEF+H3d7+WpZzYpqkbJwbn33iZ/7c7n6Q1bSsk09/8zhlCFDSxafiIs8HUtJoxuVeg8dbe92gktfE59rREPicO/oSvy60gNPXIiL1aTdlJ+jV0arOEjw72s+b2FTpYJxnCbrFjv/+3/1bERjrtYqcoBRADDqdJLfII+4KBKU0/PDgQAYXTrujrR+16rLgebPP8KxY1lFJO2LO2ahmR2Q6+983Y6YdVbStOP8Wo3r2w/jnkoC/S4T7quHLm8/jzefSiaO+mXAUsZAH+2kZ6JtffzP92Hkvftff/26Rtf2Vs8/rzX/7nxMYzwqNZ9+Ds5/L/1eRuHPA8TnwvRFln24rogFOf70pHn/lSd7JH56mYTsibrtUpa3SE2nECwiFRiYYWexNYUh6Xzv9K+2mOTkRpSuBThkoBaFHt2A8nsDdz+7hD//kT8TlxZOJPYlMJRIzxQsHT0qj0Yj79x/ICfnd735XHAF0DVJkP4uq5UWECFZeOF4tLeFb3/4OMtmsOIv5GBQ3m+xFMVskms8nKyW3KyuCSWUknI4VcvXXNzYFS8Tv6wn64XM7oOFN/bTnlDhivi+8gFitNkk/1ZkOg1IudGQbfPTpp/I8/ps//3O4nXaYTHqUC/l2+e0pR5rv1qmpR86nbL4oYiPftGKpIhiOaqMp3WIrG+tIJJOyuNFr1BgglrFaxfHeEYw6IzIcFBBPBOBkewcDTje8Gh32NzYFD+ocHsTc0R5aQR8+efIQ12cu4Dvvf106H9kpp28ByaMDwZrx5lkgmpAOJqMRFqdLNgCtahnNSkmuSUcHBwj4ffCyE7bRQDKelEojh8eHYjYvKb9r199CIhaF3aTH0osFvF5Zk8F3LpPFwOAgQv198AX82D88xP7+PmLRKLr8ASk31xt0iGSSiJQL4oCNRWO4PDIJc1MlqbJ79z7D+PkJTN58G+X9A8TDYQQGexDLxuE0WpA5jiHK90ZrQCQcxeT0eTgvTCEdC+MffvlzxDIJ6RezWCxY5SbF5cO3vvf7SOfKeD63gPfffQ+tSgmP7n6M3bU1BG0O/Om//K/wq7/7JWr1BnR2I0LDfZh55yrCK0tYmZuHqaVBpdLAxPW34BgbQdlhko41iqu9Hi+0HErGE7IZFbQPFx50XRfL2FpZwc7GBs6NjWFg+rwksYitpOM0Ho5isHsApVQBlVoTkVQKgfFBGLx2OANu6bpiCkDt9uPhr3+DO59/gYs3ruP8pRmoNCr4u4KyMCzkcjDp9IgdcYHzqSR0L8zM4OLVy4KsYuqsVDrB8t2HwF4cXWoTSvE0VBYjYuUcDF4nxqfPQ282Qmm3irBKXJpG1UAuSpe1TRb5MFlk8ZTMZGHz+VFTqlBvKmXIqRZImlKGCU2dFtlyCWa7FRniCnMl6QyMHEegZL+ARoVAT4+c85GjY+xtbOPw9Rb+9b/6UxyeHKJUKyHU3yPnF3E4Q339GB0YwdbmDg4PI+gbHIaPG32HCcVaEYVSQXj7ZfbCcLjfUkJLGmipDD0XqzIAqOL+Fw+wtr6Of/GHPxKnGx23RoMB+3t74iZ3SkpqUBALRqMFtUpd8ByvicoYDgk3P5rIyEBTodS0+1yaDbyYe4xvf/PrkowjQukgEsX8y0UkI3GM9oQw1t2L1OEh4ocH2H29hu6gH5s7G7j69g1xmq+xC0Slkk6XV/e/QGV+AUM2N2rlJhRaPY7TKXiHujH1zhUcrS1h6ckTBIiyzBVgDQYw9c4NbK8sY2dpCecuzqLn6tuCWoGh7c7Tq4B6OoX9pUU0UimYoJDhXLC3H9vJjPQddl+aQqpakFQnQyoUVlu5Eu7d+UiQ0zyWvL3dIpa3MiUsv1pGy2pARaPA3OKCJALeuXgV00NjaJbreP7ZZ/jk83sITYxi4vplJLN5hELE2jmg1+uk9yn1cg1b9x5LdyziPHcAACAASURBVExWVUfP7csiWCaPoyhvhdFj8+Awm0Ag6BMRkQPjUq2KRLUsDnBrd3ebONBSYJMC3eYevFqddLTljTocZzOYmL2CwPCwDJwUSm5ec2II4UK/1VIhkUgjGk2itycAVTmL/NIGwvMrKNIA1u3Fq1ICnpEBvHX7lvQhMBXLrj5zSw2r3oKiXy04nTz72FY20efvlW5adnsYu3xw9Pcincvh/iefoRBOwNbSotQELr7/HkKzk8hkYqiEw0gsrCD9ag2tShl950fhvnoei7ubiEcTiC5t44KvF7p8HsVcDjW1WtzZC3vb2ErF8a/+u38LF9MI1TayjZt04oaLxyfQRRIon0SQsytQ1NQQ8LhgyTUQW9pDg92uXX6M/vCbOEjFMffpfdgP04L10riNgiOs5IvSkxc+PEY4HJUeqd7hIQy9fV26iZh++OjhfRitVnwwewMtgxl3/vqvMDExhka1jL5AQISZ8MY2/GYbupweEdDCR2EZ1Bi6fQhdnxXH9ye/uUuuDS5/8AG8w0wgKPHh3TsYGh2E3+nE/soaiicxaMVxSRyXH7l0HlqVDl6XBxavR9bLub0dhI8P4erthmviHJpWM6oqJeLPX6L2ekfQiRaVVpCexu6gpCHgdcA0EELFaEBNqUGrRVGLRIMy7ty9g8uzl8UMxfUIe+m4qf2qdaBsNLg24eAjV5Q+wAYxPNqWdOvS5WtWtLE6JYqlVouYMfTlpphEuLmulkpQmUz42f/+vyF+fCQ9ljdvXG+nlRcWYLZa4PL7xDj0+MEX6LF7JeFk6vWjYiRKj3tEFQxqPUqJjIgVPrcHcwvzGBo/h+6+HhkeCFaKm3iGSgTH1BaPKtkc7BodStEYVh48RHx7B9paA8OTI+gm6lqnlftB+cUijg8OYbAYBS/oHRpAJZHE4faupNs4WFLpjNhTKBGcvYQEatC6XCKCBwPdkopuadVw9voRzSbx8Se/QcjrxvmBITj0RPKxz0WJQiIDbRXQKrTIx1MwOe1QWfWom7WoK4m7KqKWyKBaKIlwL5yoagNQacV1DnZrcKDN3pVKGff+5mdQNRuYHhpGIZNBw24QjLenuxdDk9MsZhFMb51rQz2ToDUoG3VsLCyI4FuMx+HpD2H42uX2cyGRYvcEB6/WYLNZhQrQcJgkUV8vlKR3m0YWCnRl9rbka1j/8AHSW0ciJnRdn8EnG4u48I2b8Pl9cOpM0CQL+OJnP8fR2gYsGpWckyOeLrTY+9flwfCtt6QPuRXLoJTLwTgQRMumR75ewotPv0BsdRvdZhdmb1zHf/r4Q+mimpwcl8S62WbF5I23ALMRBQ64jWaoawo0SzXkW01YnA6UszkxuC0tLwraa/rKJUm+ULjjvVWTr0CZyGHp3iOU0hkMjo/AOzsBWJSIFdOwWKyoZItYXd7AzmEY/pFBXL52RZJszUxWTChKlR6aGmBkKLNcEcF3fW8Hl967DZXLib/8D/+3iN25wzAUmSxCbrekKK99/Ra8Xd1I5nKyjjW7XajTsQ12S+tkgMx9NfdITPi8nHuGtefzsOp0sBuMsKi1GO4fgM5gxOtXSzAaTQh190BntePVx3clDWXR62X/MjwyjLmXC/APD0riAn6fDIl5HFFYphjNc5oDgqZKjWTsEJVyFl61CeEv5nCwvgmnzYah8UmkDiOyFmQ6feQ7X0OVfcBaBYqxJA5/cw+FnSMYFFoEPD4E+wfwfOGFGC+ufPsDFHiOsh+NmHamSymAqhVSsVCuVmRPw30L93Ec3BHfxHsj94KdoRuvV9xv1TlAbwHVbEGG3k6XA5sri9g72MTUcD8SL1eRWt6C3+JGWadGnqmgV5sYHx1GTFVGWdvAxOQEvAYrXs8vQ9kgXlQJR5cfi+tLKBWycJmNcI6NQNkdFIw1MWYKjxU6i1nmG1n2+ClaMmxcv/8Uh18sYHpgWIbzWocDJQXgZNKutxtNvVYS4MSLhqX6oiKIf+6Aee/l2mPvYE8GSsS5c+2SjsZhMlkQ3tpBjdQGCs/ZNPKFjPQSFUp5RBMJ6VzrMTrg05iQy+dhC3px63vfwebqKu7duw//QC/e/863kMnk8Oin/wBrmV4MVkNcg3EoJIm819EwFpeX0SpUkN09gjpfkjRfq1FFpVERMYkdutyDjg4OI5tI4dnjp+jt6ZV7YDKXgd5slrQNh2BBn08oB/3BIOp5mjuqOFjfhtfjQ2BgEHGtCim1EpFcDv1ev2BRt54/gdGohK/LDY/RCWW2hoDJjizXAEqtrMkrVgMu/NH3kdYCDzZWUTcYJX1Ho1qeKEkOyyuAW2tBPpWBy2ODwapE5mQXdkUVhlwGXoMZtWoLel8AKpsT2WID1UoDJpUW+YMIVj9/DL/LgyxqGL11HYYeP5REGnLQrVQg36zDojMBFXbdaeSyXK6VJZnKhJFJb8DRxhay6RQGRobF4MFOTy5nad6VhO/hEWKRqKSc2NfFeQR9HUqjAcp6HUUKnDqmqBRyjzk+OZH7+Oj4OZlciPlXutybIlLSMEBz7Pj4uKRaDFzbl2qyflEp2DFWxWe//jUONjZQzeYEncwBLvvsZm/dROjcmBAAVOmq9G/S4MH6g0wph3D4CLuLqwiZnJJiokg28d330aS5kdcMkxG78ST29o5xEk7CYnVJH57aYESwpwdLy6+QT8Wgrpbx4osHcOl1+ODm27h67aIg5mnKZdUKe2IT2SLsTi8q2RJMTQUqxxGk1taQ3doURP3LcAIXvvltwKzDVmRfBEKP2Yq5jz9DYfcIfpNF+jWVZj22ExH0X5pE3+XLmN/cwf7eAZwGI3rcPlm/2W1WwRIenoRxlIgIIeT8xQvwsyec+PViFUS/cwhPChKJE+0BqUwApY9XrdOiGI1g6cULmU2MUHwxWxFbXMHmiyVJFZdbTVz65vtwjg5gPxnB3OKi9JU51SZoS3V0W+3IRSOyD0tnMkJaOkrEMTw9jdD0pPTJ0YTCxHexUILNZkc5k4U6kxPTdyOXk/kGjTZH8RhsfvYSW6W/jjMZdqnVEilsL6/AYbaL4TyaiOPcxQvyPTSny57/NPUjSSbihul7p3hwispX5sqwVJTIH0ewtPwS3dOjcHcHxAATWVrH0zufYGhkCBMf3ELDpkc8VcLHd+4Jypa1BKtfPEHAapf53Eklh6HzUyIAGjWcgZWQaTXR1eWHvlbC3toauj1e+Jzs70zJ456k4mhpNQgMhKC3O9BQqGSJVGs00eAeUdfeN7BbVmcwySyI5pmTZEL6umU+WCiLyZAp0N2dHXzv+z9Ad68fsWQYNq8NhXpVOsC5viNQtl6qwwCarxSyD1cUiwD7bmtlWXNqzKxdKUsljtNmlwqJaqEs8wbSGGQtrVajVmogchjFbz66gz/7N38GlZbmfFIlGjKjIqK0wXNO0qVKQZ/SqMS9LE1ipUJREmFyjeF1ggnUbA4He3syd2fijIYSooZ/8fOf4sL4GKrpPGwOB25/8wOYgl609Np2OKCpQotrZ6Ua9WYFVYtenidNYZy3KXlvLRSkl5ZkKWh0KKQzePTosaR0J/v7sLOyIsfq5fe/AZ3dDmuA9MKmhI+YaCznipK0E1GU4rbNjFKtLK/JROJFoYRYPI5nz55hmbNRpwvvf/CBGHIontGIQhw8u/hovC6XCmKqJ5pTyw7xWhXlQhEOvaltdmRv8GlHfJN+I027g5FkhZ//9GcywwwEgzLbJRmOouKP//gnEgDphFnE2CQ0CSZj20hMivYUHoXaotHI9e/DDz+UZBlnvvw3W5tbcDnsCHraBEfe/zmHNttsKFUrpwm0GlKpNHZ2dvDs6VNMjE/i9u3bWF1dgcNpQ4gmVknstQU6EXrUajyfm0f8JCYpd85qWK/FewARwYVSUfQWGjiIu+Xa+OBwH69frwpV4PbNm1Jlw32TloZ0GgjZmXo68yYmls+HaFTOSimIZ5MpSZUG/QHkczkJoIwMDuDRg89xEolAp9HK55rO59A/OoxAT5dgvnlsWE0mpBMpWb9evXkTdoqMtZo8NxHOeH5wTq/ViCDHVH+R6UmdDhuvN3C0vSeEPBrgbr/3HjQ0Bhv0It5zv8j3ZGdnF5VSWfaxTErOzz2CTldB/8AgNBq9kOlSKaaOTdJd6RAMdVrWTjT9kIxms1vFsMFjqPNec0/Mz5S/eBxz5s/Pm8Z4/j3Xe0TJ8nig2EdRluhmJlMp3lFULDLkc0pTpADJ9azVbmsL7Z0+SCLXNRpks1k5vvnYrFfj/+8kAYVuWKkyRCsiNI+pzs/hTJjPmT+TgmobQdqQvYL8XaPd9dgJmImITHw6SUWnKUY+htALcjn4iFs3GtukBbX6S0RqR1v5Ko2q8x59lTbW0fG+1GZOg2Adfe6spsXnoPhf/5d/LR2MVrsT/9P/8N/ykisXEb655JVTYGSxKNEZTGnwgOewky/CTuSClLqw64WIybZL66ww1RGfzqb/OhuKrxIHv3RYC2O3nT7sbELaimv7KnNWTHwzlfefE+be/PrZN/KsIPaleivlm6fJuDPs2jd/Lv9/u5uv/dw7H17nMTvpwzdf4/8fgfHs9559Xf8lBMY305Vf9b53TiLpODh9394UGc+Ko28+/05xdecAlp9xKjDyBKFTkO8rhbUNiiLnzsmFmgLCbwVG3vLaxw2/lycXj5tKmY4/LXK5PBZfLYsr/va778nFhV/nCd05cSk4sivh4cOHGBwclAQjT9RcLiudo1KG22BRsxZNQafyezV4tbSMqfPTbbQdC69LXDA6kMsX289FcEC8UVfEYcSLFh+Lwzaz2YrNrW3s7h+I8yAU9MPjtAmSlaIkL37tMljeJyma8Hm0MWOCN+Xgr97A1vYePv/ic3znW99AV8CHWqUMDftQ6Go7fQxxQXzZK6GAUW9CuVgWvB8xsuVaXRagxFhG4jHpGuCF0ON2oq+nG5lUChsrr2G3OMR5zOShw2JGdH8fbosFQacLmVQaGoMB6UoFHz9+BK3LgYPYCY6jhxge4EDWjS6rDUMuL9a+eIRKMgGrxYiaRoXeqXNQuVxQUTjiTc+gFVFpfWlJBL3z58YwNjwiNyGUKvKz6ESPxRLY2d3D1PkL0JmJYqgK6uHw9Tb0LYUIatGTKJQ6LSZnL8pCnAtUj9srHYz8LAw2C/KKqnQMmh0O2Wi24jnY6ioZ7OxubQq2lH1bBwd7MOl16A1102wnN3h2KhFZEOrtR5Ll8y0lLFYzxi6dR1HPja8dh4mw4AJODhN48GgOF6/dwNDAOfzsP/4Mf/LjnwgeN3y0h89+9Uv85Ps/hKpUw/279+BwuaDQKjAxPYaBmSkkXr3C4sNHUJBvbrJh5O0biOlUKNhN0NqtwpAf9gelK7NZyqNaryBXysPpdon7JhuNIXUcRuLwGOf6B2WBu/L8hWAhfD0h1Ao1GHsGuGxAIZ1CRdFAsVmB22lFq1AQ7GruhKz/LrTsVvz0wWcYnbmAK9evy2CSzieeUzxeFl8uYHdrG7dv3oLJaMDm1pYgJWwOuyQ+DLoG6okMVMkiNLUW1p8vCAq3qy+E3lAvUtEY9ra2pZcwns/IIE+tasKoU0Oj1UOl0cHpC6BA3r7ZDG9fPxrkoyvVsqjnBIDOQOrwJe72rUbkmzVJ62pKDaw/eYFKvgSD1Yr9QgoDxNpU6zhY24RFa8C9x4/hDnjR1xdEtZyB3azFQLdfOi9a5RrS8QwczgDcvh5kCzXEsjlUtA3plrTaLCgVC3KMdbu9aHKRTTd2uSqDCF6x7G6XbPj+z//4H3D7g/fh7+mS856YHZvZglq6vbBS6XTSV6Bl91G1jlKtjs39XfT3dcmC5sGTOWSLZdmESQqpUkEpm8LlmWmGHZDI5+V3vt6ASaPDtanziG5sw6HVigh/cnwAK5FC6ZQMo+0BD4qtBsKxmPTHMpnMBGO31Yl8voZyU4FMtSIJxqHhEBJH+yjs7CLgC0ovjc7nh3NqEoXkCbKJE7i6eqHpCkk/a5PJH+nBaeHg1SK2XjyXDQoFRq/NgXK1hZrOjD6mV+166dHZPdzDowdfQN9UYHxgCCuvliQ1+Nbtt8WckEmnEbB7RJhtMIHgdiIeOxEE0/KzFzA0FPBZHSIchwb7YHTZUGzWBP9xbngUCgsFnCa0xMLthrH5yUPppVTZTRj64G24h/sEd4xUEUqDWTakHBJzgYtque34Iw6zwi4L4oiUUOsNqB4cYOXBFzDX6ghOTcDkdqBC1KTXi3qzhcTuHlrlMpLRMFbXljH7zg1YPF40lGrYevplY9gIHyD7ah2IZVColqEIulD02RBrVGFyOOH2euG02pCJncDYaInDOmtoQG/QYunJPPZfLKPf4kbtJC39MF3joxh6axZ1kw6xRBIoVmGsKFBn70bAC6XdhGqrigYRsHQor21LNw37EeomjTjJR8bGcLS9j3IkBlM6h6A/CJjNOIiG8WxjHV//8R/CPT6CuqbdKUmENAdkvHcdvXiFk2evoMhk4J8Mweiz4vnDz9FKFKAsK2B2d0E72Afv1YtQmA3YWVtFoK6A32hEfG8TuWgUtVIVU2/fkHvX8tKyYFlHZ2agtdmQKVcQjSfxdG0FN26+gyGnH4uf3sO9B59haKgfylYdN69flc4gJsmUFQ5Ne+SaQNR2pdmEvbcLY1cv4/Hnj3GwfQCbw42Lt2/DMdSHokmNn392BxevXUa/3wdNvihOYYpgNRbXQoWdhRXk4hlMn7+AJJMp5SLsZgNU7IfTqZFSKWAbH0bDqIM+W0Tq4TMcLq7CptZBxT4vgx5Nkx5VhwWeqTGYQyE0DUbpKKMAzXXA6tqKrIe+9rWviVnqLCr1zXUo1wBE91UOjnG8tCZufP/ooCTTs6qGGKEo0DO5l29WUVQ0JT3mUujbuEk6cOt1JJJxzM8/FQesz+PBQKgXeptFEMJEBzF9Tbwph3nIlKFl76CiiSqxdRQA6ULldbhUkw4qkig4PC236piYmoKaTn4aoSjWkkghWCYKjIC6yeS2SpKLsdV1ZI/CiO3sQaPkAJidMTp09fbh4NWKJB6IWuu9MgtdqYy1Z/MwUVjj3qJKFJEKaZUOa8kENEEvfGOjePF6A3/4R/8Sdz75WHq5TC4LmuqWJM3KsRhGfQEUCxlZlwz6exDZ3EMtU0SXL4jQ9DR0xPPpVKgbNWhomV5r98vQ+a1XaMRgwhsRh74cgmiqLZR3j9E8ycig5eBwD3qXDa1MDvGDIwzOTuPh61dQ2ay4dPUtxE5SKBWrmJqdFfFZw/M3GhWTg5c4wmJRuvLUVrOkpdSFMjYfPMPx2oZ0uoSuXoBzbEAS9M+fzCHg9WN09qIIUlq9FuXdQ6x+9gSlWFrOK+tICPPHW/jgj35f9oTKQhn6UgNzdz5BPZ1FX9CDtfl5XBkYRzpXhH6gB+a+bkln7M8vinksdHEC3suTSBZzmL/zKawVpfSi2vxebMaPEU3H5bidGh2Dt6sL1t4uOCeGUWKam2mFqgJmUhTUajHeWE1mcRq/WFwQbPbA2DCUWpUkv83MDKUL2Hk0j62nC3AbTbA7rAhMDsA40o2aoiaDYZPFgViuhHShgoXNDfSGQhgJ9UGVK8BMNDWFSqigLpahrFXFGEgBwt3Xh1iugH//7/8CA109yBwdIxU+xlCoG30j/bj6zlvSN0NzFdGZWptFjnmK5DS5mXV6WYDzf3/7938Hp9WK21euCk6vWsgjm4zLMar3+aCmEYmLFnY56tqddRT8TUolNhZfoKs/hOJJQggOnp4eZPNZWIN+aLq8bfSxkih9k5hc6pUaTnIx6IxqmCIZvPzbOzARP1qvI8AUdaEiJBZ7qBuhW2+h4bWhZTVCVa5i5+e/QXxjR5Dw/r5eBAb7sUM0qcmIyWtXBYHHwRivnUUZQBILzb1ERRLEu7u7UjXBNQqHjBaiwOgCJxKNRuYSneMkIimhrjZluM/hbGRrG26m4hplbOyuw2LQwd9UY/fRC+ni7h0dQV7RxLN7j2QIk2gWMDg+hP6+EDxmB158/hSNKt87HexeFyInx9ApWrDpdAhenEZg9hIaTQWauQIyijrsPi9axD6WCshUinAGfDjZ3EN6nQi0SZgs/CyNkvQD+++IpSfmnYY9RQvxVFLSZQ67DSbihlstMd0Uy0XkCwWMjIxic31d3iPiwkhpcVCEqtWRjUWFXmAgRq5axs7aa2yvrCOxfSg4YCYKPOxZ1qoRPjxC9Dgqa8ax81MyiF4kijlXgY2pbK8Lm4UUDmolVK1GRPM5QUI2MnkRapxMldMsYDXD5bLDbHdI/x575LInMfz9L37RNt8azTLgJlHGYbXJdZrrUhKC+oJB5E8iQpzhcWpW6hCPpRCrVaENdeOwnMcOUxEKBVxaJXKVFJpGBbT/L2fv/Rx5np/3PZ1zTgAaaOQ0AGaAwezspJ3d23B7mSfJpVCSaZ7tsixKrLJslUti+Ve5/Ee4XKIVSB7J49FHinubd2d2ckIGBrm7gUbnnL6dXM+7gSO0nj3SnKqt3cFiMN3f/obP5/08z+tp66Atd0Rg9Jrt0LFD2WJGXq+CfmRAhNHDUgE1ouOKFXgonKABra4JPQxQKVoUChWodR14fQbUc2G41VUYimkxeUJjhnNkClpfUEwJH/7hz2EuNzDVFxLKBIUlpgq5By4wxTHcj+GbVwU7XW+wt8qANo27pCWhJWhaA4d0VBGrdTy5+xUi+we4cesmgsNDYsgUMV+lljTis3sPcbSzj++++x4Cw8NoU8ilOcaoR5nmZa1ehuakdBh9XiHN7EcOMTE9Da1BJ32LglUjxj+RkGuEw/vgUEgSFiatAWaNQe51Wq6ramWsP3uKcjIlxqHofljeg8nlxhRRtP1BIqWgSxQQISo+mZLnU6JawPT8HLxur/w8qbuxGdDudSOvVFEolKE1WaA22hCJxtBqa5Bj/6t09rXENNVp1NAo5VFOJ7D6+CHa1TJ+57f/R6m+qBbz0okXTqdwnM8jzhSazoJOrQVHSwNdJgcL5wTpDNxmMyo2O5zTUyipm8jWSrI+99tcqMWTUOXKQKGCQjIpKOOyuglDjxvanh7kaw3s7+7jq08/Q4/Dgx9873uS4qFpj6k10g8KlaJ0rDIEwDWEjkKIdL5SYOzibJloogFU02lJH7d0cjNpKg52oh66NRxIZKEiErhQRvgoiuDcNGxDfagaNAjHT7C2tCbmR4+O4l8O164sSjqRBiCDxYJUPofg2BgmF+dlXdwkmYqVCKpuT9zGk2eIP3+Bty8tSO8062P8w4O4t7qEwblpLLxxXfC6NC7oGi3Edw/w7Mt7MBlMkjBLJFO4dfsNDM3OyL2ISTGaThSmXSTZ1E3OykyV0zI+m/JlOOsqxFc28eLOV+jt68U0/zzR5OWS1Lx4QkGMXZlHQ6dGraNGOBbH8saazHyefvgJGlnui60YmptGPJ9FLJYQc4DL44fR70MyFYemVIS+00F/oA+X5xcQHB6G2kB8eJnLZVnvUthm3Q9ZP9TAmkystRS4Ojo0s0XpZ+efUdvMULRqEROsJmKk6zjc2pXnxid3vsTMlQVc5/6mUYHZrJMEK0kGbQ07BDWoErNKsbHegLbVEpGb605i32kGqtQrYljlCLLAtZXLK1104f0DOXYWhx2pLEk7fbj7+R1JY/69v/tj7GxvQatRYfZSN7FGszXXLTRLcM7I7t5nS0tooi29fCQwcc4u5iNOMvm56g2oFksyn2QykWJqeHcX93/5S4z0BLD09Bk8Ph++/Rs/gj3UJ8m6VrONyOY2jnbDmJohhjWIkrolc0dVtSoYXHYFNvNZtCjs9AVlhslkfLlalS50bb2Gk91d1IplDFy6Iv2IDB3xWtKZzYju7ePJ/ceYGhvHxNS0vK460+I6tSRc9VzTFypiqFp//Ai//PhjBHr7pP7JwOccDYKCl9SJkYxrfuluVHdkvUiDG1OqNGQTf0rjt76jkXu2hFhO05KchtLQ+/DePQmEcIbLexLXGBarTcInEpo4xbTzupcOPy21im4YRhK9xJmf9tMRff3o4SME+4My96VRk2sSJvy47uU8+qx/kohX9l/y3sxwB388Rbv19XXRRmYvzIiGoqGAf9ppJ/qASiV7NAqRxKpyft2skVbUkRTj+PQUJtn96bCL2Md9FtNvDKNsvdzo4kIbdVy6eFGQ2nxGc1ZtNjlhpfDN61noOfy7NYJAZqqSIhzfK/cd1G/WVlaw93ILU2Oj2FxZlfU08duSOlQDodERuHwemf/u7OyiRdMLjd1GIwanpxEcGBAhrlwqwmq1yHqVnbEiMuq0Qs+wO7uzvfX1DWwtr59WyLRx4+ZNDAwNil4Sodks2CeUgiLXnm4PDKfJ/2hkH0+ffo533/s2dHqT/My60hITRrVSFXMnzVQMvjDbV8rnYbaapUKHe1B+xjwO/Ay57uQ/PBZniVIKfxRD+dpFPGu1kM/nBIHKz4iUjW7Cj6GeinyvrF/ZB64o0BsNEiQ6SwSeJVNppOPP5ucgveS1mtwvqBNwhsfXwPsAdTZ+jWIkqyiIyO1qaLxdaLvJYyKtzzQQpodPNY0zQZHf96vzi7UXBoPMWChakh53Jv79Smg/R+k8CwWe/flv0tXOa2RntMrzetBfBQC7F+mZDqj63//Nf9thksFmd+Jf/6//EppOQ9wETDDywcTFLw9WNBxBfzAoIgWdIXzhNjrahF/LroX/r6B2JsqdvfjzeM+zpNzZ/zsvjp2Jkuff1Jlgd5ZgfJWY9k0Jxq8LYa/6vm/62nll9kzsPCvHPBPBzv/ZM0Tq1xXdV6nC5z+Is/dz/kP764TSsw/x7BieFxW/SWA8+zu/frzP3sM3JRi/rlif//nn2b5nyT5xzJ7+Ja8SIs9/7fzx+3UC41mCkQIuhTu6M2ZnZ7t9JlyWyUUo0tl/ITDy69TV2uTT0x3bYLl3DtsHhzgIh3Hjxg30ODZXAAAAIABJREFUDwyIEMjBKW8ivClFo0eSbrt06ZJ8jW6H/b1dVKsluYjJiOY1cvX1a+JQ4XUSiR4hRGFDymi14tLIFYoy7CeKghtHJgmlNJcuC7rk+IBhCbRaiw9++ZG4sa5fvwa3zSo8c7ptePMUZxP/+9TxKzc4g0kWzFw08u9jKiidK+AP//AP8Oatm7i8cAnVcgk2q1lQXVL02z0J5M8JbpgWPjqr2INk0CObL2D38FDwVlMzF2RzxY2xdFZp1TCzv6DTQTlfgQF6uSdkUgmEDw4ErUgGPYdmPNaVag2JVAYHu/vSscGF7ecPvkQ4GsHUyBi+tbCIdiyF3PoWTA3GvOvIdxpwT4/DNDiIslqPSCKFfDGHkZEBQWTW83kZDrgMHHg2cRwOI8ceQagFj1mpKRgZm0BgLIS6WSWbfKbPtPUWJkfGJI1J7OPg7LR02pAn3tc/IC5vYlpdATcUTQcJpmTYl9LRIvJiAy41HYyT0nfB5MqjRw9E8Ax5fRgKBGASbE0bTa0Wh/k0JubmxBEUXtlEu1zFws2rqOhbMPY5xcWv1BqwdKy49/A5/uKTz/H2m99GdD8qm0tvvxcK6lhffoF/+IMf4ckXd0UE9fT4odF1MDk1CrvHjWo4LJgypViFxemBti+IZ/Fj1F029AwNCtpuxOkD6lUcHR/iKH4svYxMdHBxwo45wQ4VK3AaLUjt7uPFw0ciUqiggdHsxcyNN9A0GlBp1VFCA/VGBQN2O/Kb29j94h7qmYLgC60XRvHna8/h7OvD2996RxjvVosVSl3B4eEBnj97ips3bmJsfEywrPz97MU5+H0+eXirVQrsepO4FInxefLkMV7u7eLqa69hanAEsRcbCK9swONwoN5pCqpPqZaY3ZXPnF11PPZlqLBw+5akwtj1QjAGy5F5nhPDYVAboNIYsHEURjiTgM/tRS2WgRJJCh6MyJuyTQd3KEg4DSpHKVQyRexnUljd2cDiwizMhg6KmRhq2aRsQqv5IvqDQ7j9nd+ARmvGi41dpCsVNHU8HxRYzEYcH0UxPzMrOE2LSgNts4VcPImv7tyVYc2b33lfysn/08/+GNfefgvBkSHs7+8itrUDQ60Fp96Exddfg81LfLkCDQfsbaDUamE3eggnB7HVGpKlMioNOqY5UFSQjB1jMOCXFDMXrXafF6CryemCSa+D22TC/osVeIxmONlPogYaxH1xIcP/btUFmUvnWSmZQjGThtGtg9lqg9HohM7kQJk9AhTlVC3sf/UV8ls7GHEHEAnH4BocxuC1a4Lb7Gia0hHa1BpQE6S+RgbqaCrYf/4Uad5DDCagpsDvDSAWOYHd24vh11+DYtVB5bQKVuTTv/hAOk4WZubw5NljFColmO1muR9zGMZOxr5gEA1uCCwmEYqI561XFTx//ATZREpKzV+/dk06z9j7NtbfL7hkhYkNVUM6DrT5Ckq7UagrCuwuJxxzk1DUQKFcQqtOTJEaisUAi9EIK1dCLUXSrcRRaaGFXmUQp7+VCW+tCmtffAl9pQb/QL+IS65QSEwPlXwJ+8trKMcScBPJqGqhYdbD0t8H59CQJNbsHEpnM9j44BMYak1UCUDy2jF2+wYaRhPCJyeoNZu4MDOFZqUEFTsTaELxuGUxzCRFNnqMwm4E1aMkWtzUOC2YeusGjIO90Ngtck6pK+wFMaBKdAdRXS474qmEDGTqJynktw/ROslIX2en04InGMBhLoFKsYA+6NDrcItBZTscRttqxsJ734JzahSFtiKDFD7v2JOjV9pYv/dIkihurQa1dhk9PW5EdrehVOpw+ILwX7mG+5tbsA0NYubyvIh2vT4XjHQir67h6NmSDHmIgbRNT6DEpD3djE6XDMYOD6OIHhxLamzy4ix02RL+7N//J+zubWN0dBCNWhnvv30bjWIBx3vszW1jjIhytRqR/X2ojEaYvG6ozGY8u/8UsYNjDASHMDw3i6JOhe1iEvFaHm+8dQuzoUHoc0U0onFx+cJlQ6tUweHyFvLxLGYvXsKLF0/QqJdhaNM5zfCagoJegwvvvQVjfwDIZBF98BTF8DFMjTZMHLJQzKuUUNKrEXptAUNXr0DldECho0VnEFc0k4Uff/QRBvoHBLFNswI3W9yACSLoVy4v6hptwfkuf/ARitvEmmvhHxvGwBtX0bHQxQnoG2pxYFfZuWjp9jhaqkCLoruqI1ibDz7+EC63S/om+3t7RTBocMNtMsp5UWnUkauUBVdvN1nFrapQ1JMuF410tOhVWuhUGiw9eyHnxfTcLGLxEwT6etFptKSvWJBJpz1YXLFQvNW02tA2mjDw30pTBn/rd+8hubMDs1JHU93B2MwUIjv7ssk0WS0Ymp6GOl/C1sOnmJifg67Xh/3tLZQrdeyF45i+9QaqNhNeHh+h1AH8vl54fV7BcR/FowhHdjHWF4CXG85cAQ1VS5IZM72DiG0diMnH7vNh4tpV2EcoAmgEPUssaEPdgcLqmk4Hlra225PEIQBa0DOpksph58vHKB+eCDI6xLTd1QVUI8coJzNwDvQhUUhB53NLqo1iSqus4Fs/+pEkUVoGLRKpBGzE7lhscjy0BiNa1ZqkKZAvYvmDT6RfV2fUiXgJI/v0SKyooXdwCKFLM3IPYHKjli1g++lzZE6SMkAZn5/F+t42IifHXdLD0DAysTiWHj2Fy0GzqQFGtHG8toeRsSmUjQYRfUjf0GeL0CkKjF47Rt68gbbRgJUPv0AnV4NRb8LghQl8+vgetne3cWFsHHMj40gXC3CMDcJ39SIqdguaah20xGFyKK1Si3Oa5JLIUQTpXEac1lbi01oNSS/qmx3o623Enq9g48ET2Il5JUZJ04J7IICGXoVsvSZ9yp6xcelpjucKck46dAaYGy3U2LPmcwvWnLhj0keITG4Qoac1Sn/uv/8//x1mRsdRyWWxtb2ON997E0Ojg7JX5rlN0yGfwR2DTgyNdBVT8KVYRKIDO9y3DnYFH2aoKpJ+3llfQSx8IIOSsdkZhC5eQrnRRIm9PQYKOR1JJ2oVBQ8++kC6UC0qHarZAtwON+KFPAITowhdvYSKSYdCpympPIPRJAJjqZSHttmAI1tD5P5zZGIxGEwG2B125I7iaBZrcPh8GL3+GgxjIcDrgEppofhoGZVsHolaEY6hIAKTI6hrNYLV9PoCMJssMmgrlSsokw7hcIgrXPpeNRrcv39fBg90VQdCIVi0WtlD0V3OIYocGw5ItDoYSk0ZVrbQxNrTp/BTHO71IxqPyBDIq9KjFo2jnS7IMKx3dhpPtzYRSSfAhMNrVxflOFn1JiRiSREQzVzrul2IvNxEI5eR7sDAxATUTCRt7Amy2NIbgG9wECfrWyjW6yhr2pi4viiD38LxCRz9vdIvSWNHd8CjkW5PwYJRYGw2Bfcl3VtEXlktgtHOZVKSlCpWyxgaG8PK+jp29vekF8/r9WB8aBhmjVauT3bASSqpVMLhk2cIL68jdhiRYRzFRb3DjsjxMVq1BvLJrJjrpmZnhSLDhAHXzhSZcuUS9goZJGkat1mk95XYzYmhIehqCtSFIjxaHYy8lghU1GhQ12px+a3bsPT45Fq3251wmm14+XQJ64+eIej2Ym7+onS6sbvJZDEhEY1g5uIcoNSx92gJ2WgcdpcH/ouz8F6cxurjx1i5fx+dQg4OrwXOwQCgNaBUqKKSLsCiZ5pIDWdPD7zjw7ANhZBXd1Am5pjVEbsHcFud8PvsqClFpLNFFEstWBweOBxmeFwapMMr0NdT0NfycNnsUBsccPSNoGN0oFlv4Wh5E51IQlJEHp9HjJq1/RPEnm6A+ZWK24qh778F3/QEOk2VIOUo4LTZEcb7fEuBkUnKZhuGjhqJ3X1kThJCwTF7nNCzU5b3ce7vlSbyRwnpDJQed5MJqWwKiWIOofFRwVHqocHx9j4ef3UfY5fmYOvxIV3IYv7qVRleZlIpxKJRbK6uoVGryfkwNDosqMJ8ISvzunq9KaYVPZGu7QY6XK/WFTHGkV6y9OAJHL09GLp0CXWjDsV2C55wAi/v3kcmnhA6DIkFF669ht7xMXS4njUb5GtxpSJi+c7KJrQNNYL+AewchuHp60Ol2USClAaoYVHr4LNacby3g0I6ibW1JSjNGn77n/1TpBMp1Dst+IZDOMxnUSahodJAW6WDw+yAvtJAn0aHUaMR5d09lNMp9C9cRE4SyU24gwFZxzCxxg5zQ1uN/ScvsLe5hdmFS+iZYgWGBkWlIQmeaqGErz77Ur7/1u03obOYu8N9rjktRhEyhIYkggbX6hR6Ot21BS9YUn2INhYHag3JcASdWl2uK6ZJPT4vNC0F+2trqGcL8Ht6JMnl8nphCgXRMmlR06pkz7m6tIpSMguP0YrYzh7euXkDhWwXc3lh7iKsPo+Yt81+r+xjmZ6lOVzLPR17W58+Q2FlDZdDg8jmi6i1W7D1BrCXTcA22IeR+TkRYVizQgJUNZ5GeHlD8KsWp0sIJiaNHn0jYyIO5qpFuIb60aF5UsIbahigkZ5R7k9Y/0Dh207QeiyD4t4xapsHgNJEpl6Gd3YM9qkhaHiu2yxiKq+223i4vCRrm8zxEcrhY9jZW+9wwOJ1QmehTVSNarmOmtKAhnUbpQIM5QrsRjMy2SIy2QLe/c776B0aEAOJzqgVog0/AiHwqNnRDHT4UOczL10UVHQxnYWrP4Dhy3Nom/SoKIocu3apjt21LSRjcewmY7j1g/cw2N8LpZiV9UkmwYqYBmwuNxx9A6gxIqnXiSDRaClQ1RU0j1Ni6M1VSrj32acy7+rv6cXyk6dYvHwFQ2Pj+OSDX8r6NjQ2hrWtTYTGJqQy4c7nn+G/+29+E/vbL2Ex6DC/cAkmh12MUGVFgc3vFUx6tdHAR599KnO7d959V2aXX929K/OShYUF2CzWrvhNIZXiF5N3nbagTyt7YSiJFO4/eACz047F27fgHRqAweWUz2VnZQ07L7dxaXER/ZOjqHZaYshLbGxh/eFDjA70S89grd3GxbffElMFSRHFehVGitbVGjqlAmLbBzg+jOPKjZswcx3UbIjZIcN5XDKDHpcXQ5NTYjjs6NXSj1gnWrKmILcfkfksKVhMzi+8dgWDIyPYfPkSQ6OjiMUTCPb3Y+rCBRGgKN43G1VJvzExT9IN/5vPPOm4YxLxtAOXqE/BVXP/xG5DCugqlaTkSKO6ODcHfw9N4LVuEEPIJ9z3dOlvRAtTs+DcWgwFp/3lNF4yqPCLX/wCY+PjmF/o4k6Jv/R63F104unPoUDM5t8a17XsBGcPoKabEDs+OpIELdP/XOOzz5VCHJOunCvz7+X8eGVlBdlMRvoeWSFEATAZT4jRKzg4AJPZJOKU9BS220ilEoIRpehFz+bFi3Nwu9xinC7LXlyF0OCwUK64XmGaT8h8zZaslylWMh3Ir3FdRh1nc3UFl2dnRbiuFssiZLMajCZElUEHf18vMiK4ddGRvMY4P2WtwcKVRUnnUWA0sdJCr5PUKwVIHvMM57Qul1RwsVv25fKa9I/yGFycn5f7Kb+fNUo0tfE18r7ECoyZmVkRNNfXlrC28ghv3H4LDrdHSHu8HzhdHkkwHh8do0bjvtuFMc5JlKqEJ4ge58z6TJvg38n9Jd87xWh+ZmdYUUk36vXye54DvDakCs1o7O4daVRvNSWp2U0+aruCYLst8zSmEfmehbzB9Ojp50xRk1+jLsCvdX9OS4iFFB/5iwlGnpOsN+MvdlLzPDoL1bFvkudUV3uS2m75O87Cd3IOnwb7JODGyoVTzY4CIwXM8whU/lwxEZ1eC183H5/Xkl6l0ZwPD57XgM70rrNE5dnvVf/2X/+ks7KxCbPFhv/lf/oXIMSlXCp03zg6vxIYiSUki5iIxb3dXXEJkOHLD+Ssg/F83PJMkDqfXDxTPs+U1/NJvq+Laa9K9XW/56+GJWcH6W8ixJ1XaF+VWHyVIHc+OXleIDw7aV+FSOUGgwLYrw7wOZ6uKOSnpbJ/nRj66wTCVx2r/78C5TeJrq8SGM+LpV//e86Oy9n7OsPH8oEg4vNpEvXrr/lvIzDyz/D4crHHzWgkEsHFixdRZx+iplti2y1u5a3/fPKVi0quIrvOAD60WZjKjSI77YjrYTpxcHAYF+bmZCHI48BEAG94TEnyQv393/99GI16SfGxF5EuEJY88+Z4VqbKbrNgaFAcW+VKBTqDCcexuNwcKQpQaOAC1+Wwo6+3R0p+u52iamxsbuGXH34Erz+AH/7whyIwtilmSVn0XwmMIqOyO4mCFt03RD5STOCmSK3Dna/uIxIJw+N0iJsqn00LmqfFTq9zH0S3GrkrvBD9wpshXUqpbE42sBQvB0eG5OcyvcgbK48tFzp09anBUnSx06BczCOdSoi71xPwodJowuogBqGA6GFEHJcTg+wMVJAtZfH5nS/lIXx1cgbx5TXY8yUZ3GnULaQ7daDHj5Ebt1BUGbB9cCSLz9cW52BjFJyYPZbi0glWKuHOxx8hS0wqh0Mut2z4nW4vRi/PoWzWiDMxETtBPpORASyHIHQLsj+Qi0TpM6BjptGUh4uOiQWrWYTWMgeJuTJq8SxUShMLVxbg7gvI9OD44AB7SyvoM9jQY7cL0qxKoc/rRqRewuTrV9ATGoCqqghKlJjPhkqBStOWTob44TGaDQ0K9Tb+7MNPYDU68NaNN7G5uYWTchqwatBsVtHrdCK+e4jvfv/78A30wqDXwOG2o0VXGYuH6w20Kg1ozQ4oah1OGg0UDXpxm6kbbTQTWWyvraDWrMDT44XeakK2lEcmnUaPx43ZsTHp/LIQr1BTxL2cT8SxfxCBu2cIC7duo65Ro2nWI5ZNolTKod9igy6RxebHX0jasG4yoPf1BfzJiweI53P4zX/0T8RRTWWfi15iZd1uFy7Nz8stnPeL1eVlcQ6xY5K/mp26IPFMGq107KWyaZxkkwj19MFjMAO5KlIv1nDMdFx/UBCM7SIHoU9RrFQxMjODNpNiOg2CczNQ2yzgY1u6HGg7oIjP87xNN5wO+6kTrOxuiytbW26gfBhHIZXF3GtXMHz9Mg6SJ4LMMDc12FvZhMpkxMFxBPPzMxgfC6FaymJrbUn6rzxuokvHERweg6I1IFNTJD1Fxj2deYV8Dpl0AhPDI2gQXUAnODEppTI2NzYE3zO1MI+7D+7j5f4+/sFv/tfSk7W5tYH0fhi5/SgGfQFce+OWDIeJgeVij4JQLJfF0tY6ytEj6bO5sHgFlXYb8VRWehzqpSL6XC4RGL/19tsYv7wooqvC5DRaUIo5bD9+jnT0BFanAxOz04jFY/DZ7AjRWUbCtEEl+K5mOgttQ8Hh0Z6kIuyeIGy+IDRk/jMtXC8jv7eN8t4+emxuHJ2kYA6G0HPpEtomLVQGFRrcvzc7glDjBpk4STMHsIkTGVIxldypNaHRGgXLS9en2mGBYtKizKFAq40yBa5aQxBB5UZVhoq5bAZmnRbpyDEOtrbRF+gVh2exUkG53kC+UhVk3Uk6LVgW3sNeW7yC669fhc/rhZLNQNtpoWFQodCqoVQtwa4zwgEdapmCdJiYevzIlkvIs3DeaBSsWJIu7VYbQ24PqsWCDHDtLhfUvDfWOuJMdXhcMDjMSO/uQpMrIn54KOaGa+9/G00aQ0pVxJ6vo3AYRSOfR+9QPw4rebS9TgwtXobZ7YeN18BJAsmVdcQjYVRVLQxcugAveyG0RrQMZlkE54ppNKp55Ha2Ya7WYHD1YOrCDEw+jyQRs3sHIlqztN031A/3xDBMQ0GozQZBoLGPkUaJHHu3Wh3Y/X483ljFSTKFbCwBZw1wFhTYMmXo2y2YvFbsV1OoowG/xgQLdEgn06gqCuw9PXCOhDDz9huC2qPgQqONodWBS2PE0domtu4/hU2twsCgH7pWHdGNDahVWph7BzD19/8hHq5u4jhXEKOPmueiXQM/0+O//BS5lZfQ1lrS6ecbGkC2XIbBakOmUkXf6CiWl9aQSeUwe/smvGPD6HX78dP/+z8glYpjbJiGlSK+//3vwFitoFmuiOPUFgjIJiR2FEWLgx+DHopWi3wyj0ahDpPeAoc/gNXDfZh63XLcAh4Hro6OI7u2hezqlmxc+966Dguf+7UWWtUGTDYbErEIjEYWwZRROzkRU47J58X4zdehdtpQiJ5g9bO7UFdqck/moLhSKqGsVJGhKWZhDmNXX0PHYUONJi6zWcRYk1or6fB79+/jJz/5ieDWxAXNa/xcabxUVvDrzRZWP/wQ+Y1tuDt6BCZGELh5BWqTVlLctWQBRosZWo8dNTudu2oYSy0xLdRoxraa8B/+8A9wcf6S7BFCfUGYeR5XqnJNc2jA7uZ8uYR4IY3BqXFJFNCdzdQihUMOTfTs1mo0kWfau6nA4w+IyYeucaJ0ZRRwaoaSPe6pwEhsF4d/TGIahBaiwvr9BzjZ3ISuUobJbcWFK5dRTucEp0pMHa+x2kkatqZKEmVpXRtH0bCc16lGC9/9rd9CCi08XVtDNJ7CtYWrkjDa3d5C9PgATocJQacVLlUHHmjEaGCwO+Ds6LFy75kYhlwDQYxTmOn1SXedDDT5Dx3TRLCpVDC3NGKgUGtp8mpC02ygehjFy3uPBbWaadWlZ2bgygJURF1VWygXC7A5LIDHBqWmoJYpQl3riEil8tgRycZRabfQ6w0IflGEZbpg+cxjf2ulhvTaGmJHEehMOnEJ51JplLJF1DtAYHwUofmL0Di7a06mIPLHx4Ih5aDSaXPg+b17uHvnDmx2G6ampzA+MSEYJCbzLYYO7EYtyrkqCpUmgpPTUFmtKHId8fwZ1I0axi9MIDAxDq3NjobeguSzFXSqDeTqZTxYforBYBATvf1wdLTiYnddmoZmYgAn2g5aegMsKiNsLQ0a1RocbicSsRgePn4ga++p8TERDwxQoZxK4XhnD16rDS4b1067gk7zeLxIJWIiBkCnQrZWlbSpvbdPDDmWnj5kIhHpY9WDa1w1S1FkwGUk3qpexUkyjizpI8UKvE4/fv4f/wgLE9NwOW34/N5neO/vfFcoB0x5aWtNaKl+UShx2qUHtkT8aqmG461dEd2jsWMMX5iQoWX1KC6Itq1nj5GIhmE2mxCcGMfQwiJKjRY0bhdUhm6yqZRLg5DcGtegDx6LMcuiptlPJwPkql6D0RtXoOvzIdeso4y29C2Kyz6Xh6mjkh7FWvRYUOgmdm1xz3PvmayFvIFeDF5ZgG4shKbDDKVag/44DY1Wh7xSgtHvgcHjgNZkkgoBdVstgy26ypO5LNRmI8wOmxAS9B32zSvY2dmRTibOFoLBIKamJhGLncg+qtt5362rYBJFX1dBxYRVIoqP/vRnGPH7cWPxCvKlHDRWExJE0a9sYMzXI888o9+NbaWKZL2CyaEhXL18WXpYZb9IZHSxJH12oaEhZPf3oKRT8MqQqYlUPIPkyzDMGr0Mzvz+Xrx8sYoyEVtWIxa+/zYcfT3SH03Er0L8nUYLM/vI9cZu6ohdYVAL4SGfzkjagRhpOus5J6HJk11EXBLY3G5kS0W8WF+FJxBAX7BPeoR5nPIncdh1ehnApw/DeP7xpzDlS5KMUAsuuIVqq4WioMdMqFbqKBRKMr/h85ZpWavDJonPWCKOHPFefh8mL19G3xgxhGlZrwYsFgT0RrRicTRicQyQstNuoG41Yvj1RWicNlRIZTAYoVZaaGaKiK5tiVgyOjGGntEhtPVq6Whj8oV9S0xfbt19gNRuGA69BRafH56xYUlFZGMxNPM51CsFHKdiqHONZzTLGiqaSKCuVsHb34/Q+AScgQAePn0uBokLM3M4PAxLZ5HDaoLTYcb+4RFSuRJUWibnXXBb1ajmIuhUk9B16kLa6h8aQ//QFMtmBQGuawL53TBWnjxCcGRQRLfmbhSHnz1BsVxF2+/CxI+/A1t/L9qMyHBWo4FUZFAAYj82Jwzsfc0fnQgy2eVw4Wh3VxCcY7PTsPb6UdZqYDSYRLjhvk+nNaBVr+H50gssra3i3fffEzwdkdXcX66zXmFuFnWNSs6H0NiIdJ9xON6qKzhietfulJRLOBLGt7/7HXmWVmsNaHRGqOSZ0kJbqcDQbCD2chuVWAJGLesoTtBm1QoFzFC/GCNSf/xzwa+jrMh7qxg0aDnMmL3+OmysPLJbcFTKYyO8Lz2cqZeHKO+fIGC2w+x0IDAY6ibTTuLwu9ywaA2Cnz4+PEQ+n8V++EA6D9985y0hBJhcNoQuTOGoVIS5rw+RfBFHqRwMTACXqrg8PIw5vw/h509x+HID4/OXEM5nUKVB6OIF2D0u2euYtTrom0DuOI549Fj69ojvlF7dugKj8D5ZPVMW9L4kvvnZUfg36mF1OaHSaqXbknsmzjZZj8Hbs9yi1ZyvdLrrCaamCmU8+ewLZE/i0m/I+dDVG9eg06rw+M6X0ChtuG0uMaHP3bwpAm1bRNwGYDRKxYyqrRIsb4G4co9bzG+peBz9AyFJcrVVNJ8y9Uw+o1bmEkQl0nDVLBSRXl3B0fIK+oMDYqAlDn346iL0LhuaVoN03XLWaNHoYOpo5BqliEFR42R7DysPHmN28oLsV7ZiEcy/8wbcIyF0jEQFqqBvqmBgX2NdkWQtPzdoVdDy3Co1cfizjxDb3pd9tHaiH84rF1C3GaV316ElUlCPLLvDDBrE9vcRfvoCk/4eDPb2oW3QopjPS/qZ9KAMezN7/agrFUSWV1AuVaGzOHGUzsEd7MeNt9+Axsi+3ro0FUvfF+kcLVb/kNSlgY5m8qerePnwGWrFEiw9Hrz+/rdg7vHJsTvePURsL4LDnQMk0mnM3XodMzev4PhgD+X4sSS2E+EwKsUyegeGMHP9JkDjSFNBQ6tCMpdC6iSOciwJr80uBmlWLFhI9nF7UUql4Q/0wOHk5x5FTdWBxetBopCDRmvAwd4Bt8mn7dAKAAAgAElEQVQYDPQgT/QiP59WC6MT48jmc4K3HZ+fh6O/T5LO2/t7Im6HhgaRSqbwyccfi2D05u3b8Ho8cl5zVsh5JffEFCzkKbMfw9Lnd7B5uI9IKo7p+Yt4/Y2b8HMfCEhanul7i8sh9QakC7YTaaSeraAQichckCS2MjqwjQzCMToM+zA7wKsw6DSIbG4iGw6jVSyjXKzj6hu3Ye/vQzqdxJdffCHry+GeINJHcQwPDgkmtGXSo//ChHT36eotnLzcxYulZUSiURQqZfzo7/0dFMsVbG2/xMLiFaEZkEo1OTXd7UXUc07HlGq7e/5ztidkN5rCVKDfUfpHmTxm3U1b1cUbM/Wo1GTdQFoXNwh2pttKZdlbSHqRtwZJKnMefaYfcCfDmTAHwkyfdM1/PMYry8vw+nyCXM1kMyLW2e2203BGR5DWxHpKr2Ori0zleptzUgp3hXxe+hFDA4PSaUnTs8zVSTY6RcKz65EzLr5eHWflFIq4t6pUpYeSAhm7PDlHF0y2WiOYTnba05TmcDok5MXZNUWd+EkCJqNJ1lW8V3E9RRGLZi7Ox0VXJUkslwNFK4/HLV9nMMSq0+PB3bvIJdJiEqXIynRhb6hf9m+JdEpEQdI42PvNOiODwyF4cAqvJF1RXHS6eF4V5XiTyFQslwWXT7Ie77mtcg3LT56JSDo2MSHzl8hxFG5Pd57e46dJzYTd7W1cv35dBNIH975CsZBEoC8Il8eHfIl1Q4rQykiqq5bLgsIOeN0yq/J7XPB4XWJm5XE6Q6SeCbsU+Zju4+/PxEPqG3y+MmVIMy8NPvxguC7lecVjScGRtU7Ew1N45PdQuKNIKrrzaejnTPDj38Gfz8+CgjB/Br+fYiPDe2fpRiYpee+qUtTvdLrGstOuSUk+a2jIJqmoK5DLjF96Nbvp8zON6rz+wv/H93KW1OTf/VcBvdMY8KkO8KpQ2te1qfNa3HnN7XzA7bzAeKbz8XWo/u2/+Ulne3dfWN+/88//KdRtBYV8Vk5MiolcKPOgsMeECzce+J3tbYyMjMjFJAi8bofqf9H38k0CI1/I+UjneeHp/Js9E+POC1TdN9e1Gr0qyvnXCY2vEha/fjC//hpelWA8HxE9U5K7IhFRNt0T4NclGL/+2l/1Xv4mAuP593M++fg3+bM8VmcnyHlV+m8qMJ4XGs9ERf6cMwX7PCL1VQnG8+Ls3zTBKGI1OG/WIpvLSSfZ/Pw8CvkCDHrjKwTGbhy9q/Dz9s2bfUuGp4znlxstGQSTnU0n7erquiCSrl+7Jjch9i/yhkJHEW8Uv/d7v4fr119HwO85vXmYxAUXCYexf3Ag/Xhujxd7BxFxo7FXx2p3wuZwSaSbXWlM+7WaCtxOB0ZHh+XGLIXnegP29vfxCQt4W225wU6OjcJAB94pQoDOfXkSUhzTM4WlRon9OcQa8AFLVGihjL/44EPp02Px+t/98W+gVMgLxowLDeII5devhO/TkuNTnCyFDopvXG4LuktDvCRdbgqNP3LsKUzSyZ3OF3EcS8DrdmGgt0d48xJJb7S6WD+3V4Z3z54+k56aiZERqNjvo+t2BHxx9y6axTLeu3QZvW0VlOMoWs0qykYNFLcLzskZbEbTSKaLgj4bH+pF0OuBmYhacS11AKI3HzzE1uaGHLdLly+jVK2hVKlh5rUrOCoWEBgKwdPfg2KDI/C2fJ9R23Wa8h5GBBj7DxS0sbmxjpOtbVlgVhoKYscxqJsdzI1Oyvllcztg9TgF+0R/3s7DpwjAgF6XC7lUEtGdAwQGQsgYVTCH+qBz2CRVwI0L3fPFWhEv11dgb3bgsTpgIGLGYsedR8+RjeUwHhxGKpFAsV3DcTmJiYkhQVsMuwOCjWMKgkhWIo3KzQqaRCMaTTCpDNDqLEjlyni8tYtUswGtxYpiNg9TCxgbCmFsehwaTUec4cREJOInWF9egkWjwczwCGx6gwwy+fNYMF2p1dEyW6C12mUzy+FFppDDV/fuwK03oE9vQn4vAk0TCAyPQNXrx0+/+hzxbBo//O53MDM5JSl3dqMR2fvOu+/A6/chnozDYjHL4iibSuPK/IJcw46ARzoJDbzHk5FPJ2uzK7CzX8vSVCOxtoHnDx5Ksnb4whSQLWLl8y+kD2Ty5i2oiK8i2q9SgrXHLziz5mknLjdvHGybVXoZ+H/05WdY293G8OAwrszOw9DWohhPYHBmBplWFfeXnst1wGFBMZGSXpPNzQ30hYjgMCOXz2KgPyjnRSKewNUb19EkO7/dQpGLSpMJoUAfOlVFks9czNmJWU4lMTUyguFgnyyYia1pGrSCMn62tgY+j4ks7hsZhCvgQWR9ExzNz0/PwOixC6ZW0BBQQ9dSY3V/B18+vIdRpwdBhxuh6Smc5IsyuGFJ/Mz4OPo93WO7sLgIo8uFekeFlomu3gZq+TS2Hy+hmMhA57BjZGZaBgWT/SFYee/UteHxO7H6/BGiK2sYcrhQymak2zJb7Qi+8/V33xP0b6eSR6dSQPvwQJKtx9kiPNOzsE9Po9KsClaYlCmpfqBwSHdfu4VWOQ+rQSf3tG6ZjRrVUk26OGptpStOEX/H7hSlDVW+BiPUqNUqsPpd5F2J0YGouP2lFRxsbCHg8mJ6cgqR8DGOk2kUWy1MLl7GWuQAsXxaHJJc3L9z67bganUtRa4rNTfM6bgs8h02u6AYuwlpDaweD7LVKuoqtaQB9JZuR0fpKIZhm1P6iPJMR/T2Qq8zoZopSfLT6nOjpQWUXEbQlEk6tktFLLzzFnReH7KHR9h/vARVpgAnMRgmHWo2IwwDffBOTMAeHESLSeFsXrrO1jdXBRE1f/Ma9GYHtGoTlFobWrsFpVoeH/zip1CiYVi4mNY48L0f/RgOCvKFHIrxmKC1BCNSqYhT0ebzitOVIojOakG5WkehWIbJ5oQrGMROKoXNSBTxREowiMWNPSQfvcCQx43x+UlsxHcRTh5B11DBa3XJZ8gSc73NhrH5ORgCXsSKGRlqNRsKXAYzAhab9NIxValXteG6OIZGeA+pR0/RLDfgGZ2C9eYtFI1WrK5uwaDWCtpP1WOEVqkg/2gZ+eebcKv0UFuMcAY80o3Bvhomy6rNlnTajgyOIN5WYBobRP/YJO7evYe3b9+CzaDBzsoLfOvaVazdvweLSi2bb17zy+uriCYT6BsZhnWgH2YmAQZG8fjeY9SqTcQSKQxOjAsKcW93B418FoujY9j44CMYciWks1nYFucw89ZtaGw21NjNWa/DqFVD12lCXa8iFQ3j3t076AuFxCWsYXK3qUZ8cwd2kxlas1FQPoV4DKn4iSDY/EODcA8NoqnTC163o9cLipcGb27O//hP/gQzMzOYmpoSVyYT0bxXnP0SgVESjE3UD/dx8uQFOid5+IYH4FycBfQabK+uI76yI5vDEE09U8NQ6XRQZ6rS3dO2m5GvlfHJl59DazRicmwCA+xnbxDDXYfRxP6qGp6vLMuAsGdsSFKexAaxqZmGFFWlLo5Vrltg0KLC5xV7aJUucohCnLjYKSSKKHraxsDNnCDOOtINJJc9e93QxkmUGMEq9EpVKg0dY6NQ5yoo7R+irNQROwzDUG9janQaiaMwdrJx2RAn83kkDWqU2FVNHI3JLIMtu8aM0WAIqfgRJqdH4PXaYAJ7wwwwKg1JPhr7QjCYnSitbKLSaME40AfrYFA6Jimms/WXQyGRSrkvoNLIdHmjDq1eDXWlBCUSRXkvjL2tl6hTvA314MK3bkPv8aJRbyMZjmH13kPMzE2jZ25MTDLGege1SELuc6axfrRdVlh6uikyqhhGsxXFYh4mehwiJzheWYfLYoS7zweVw4J6NoejlU00SnUoHDhMjKJ/fk7QZ9zDyNCVG2SuAWtNqMoKIstrWFtaxlE8hpHJcbz549/A8cYGdO0OqtkTHB/t4cp3f4CDnTCMRjtcDjf2Xm4gm0vAYmGHWlbWukarE5e//b4k1R7/5w+xE95HLJPA9955B81kFqpUUYwuNCyZFyYQ06vkfmuBAfaOHs2mIt1F4cMDLD1/hhtXr6LX45OUJu87Ry+Wsb22iv4B4twWZT3QLJSlN6yp0OClgorvU6lJP8z+zj4ODyK4dGkR+zsv0dS00TvSh8BgP7RGK1RNoBCOIkXBlcg8lxObB2FUyw1ENndxa2ERLrsVf/yLP8bN999Ez+ig9CTrKg3Us91UHnt9meYpFgooxJLYe74qyXX2cb3+/jswWK0ohY9g02mx9+QhUkeHYg7omZiAb3pGMOSW/gExwpXLRZQLOdiNepizeTz90z+TYaSTIhEJLC6XCAQzr19F78So9GAWGnX4uVYxGsRFzvOQSS8O1WMUz512KNk8Nj66A6fKgMELF2C4MIGWzYAm9yhEo0dPZNCpNulgp4mwVpO9PO8/pUJJnNmlSlnEM3dPQFzwOmIoa920KYcqT58+lSEY+xfPOnAoOEr/EY0/Wi0MNLu19VDRHIgG9phgVOugJNKIRsPSe0ikK5N6PVY7KoUc8p0mfrGxjGxdwbvzi7IO4ms19XgQmJ7EWiyKk3RK1kLlWAxKOgmHjj2ISdTzVRQiCejbGngGBhDqH8buygZy7HJy2TD77W6iL59JAU4zGmadJNsoLhIHSyGBiE92fDOtSvwkiQVNpY46O6uMhq5YrVbJkDUQ7BPT0/beHtxenxyPbjd3RwQNh8kkSDZWF6x99Al0xwnomcIiSSCTFcNV/+gY8u0m1sNhEchobuBkr39kBAa7FT39fiSScdjtLnh9vbB7fHD6/ZL0Ycejw6AXVPvx8xfYu/cQY24fMvUKzMNBjL9xTdYELaMeKn7evH+ptSjth/Hs7j0Mcvg40Ie6UoXB6YCOa8t2QxDCid0dnGztwGuwQqPS4SAcxcjkpNz7MsfH0NDEUygikS1C5XJJR+yXG0tItmswc/CWr+C1S5dxEo7B7/ZjhPhbRRH8nokdaTTulUqCLq1zIE50diUPo7aBRrOEeqsiWH+PywOLzox0JIFSqgiv0w2P14fY4Z7g7IOTk0A2h/ThCVR6A7RuF+yzF0SEqrdOO474s3VaNLUd6Uen8UBVquHTn/0/sLbVeO+tb+HwYB+bO1tYvHUN3oVLMrjnNcohOe/TRO2y7zgRiyOXyWBocEiMrhwqBkMhoQxE4nFshw+RKuQwNXcBNqcDPqdLBMzVe/cR9PdIjcJf/sWf4/qtm3jrh99HtVpHi5h5ptA7dXSUKjT1GrbuP8LJ5g40FIUbbUxduYKOxwXFZobJ60HsD/6j3MtNCmCy2lDRa3DUqODa996HY3BQUvfRTBqbuzuwqwwov4ygsnMIp0ol2EAO+llbQcThHFMogR58+dkXKBRLOIxG0SD2WQXceOsN9A71ifmK977dRAJDc5eQbrSwF4ujVGugVirj4ugwxn0uNNJxSWHaHA5BuxEBzDVztd2E0mrBSFJDrQ6HySb7dhmonq4NmDjUESHZakmSZ39vX1Kj/aMjIi6Wabit1ySpz/9PUw4HsDS8yHNOSwNQR9YVOiZAmm3oa01ZlxZplCuXZBje7DSRjZ/AQGS42Qa30y1zJLXFApPXC4PbhZaNnfItMXDy/tBpddCmGZriBgV7onHZZcfnkF4riPQGazAk5a2GqtmBptOBSatDdOU5nnz6CSYGx9AksURpYP6NN2Dis0R6rGm+1Mp9w8TkI9HkrADJ5HCwtoHoQRhjw6OotBpQDFoMXZqFwedCi8mwVkv60PTst6spiC2vynOv7bfC3xOQGondv/wS8ZeHaGjUME8PocJql2oJly9dxqg3iE61K1zUOoqkKNNbOzimMSOZFFz5ysqyIOObSgv5SkVIJuVKAS8f3kcimYHK7kVg4gJe7O7j9nffxeSlKdQaRahVXcIXjwXXYVoV94kdEc1jD55h49FTSTeZe9y49v1vS38lqQBLdx7gcPtA9ijpagk/+Af/FdRmPZ7dv4tqKoE+m0UQjFrWP9A8O3UBTaMRmXpVvp/UC5qnFi9eQmRnD7l0GgsX58Roy35Ls0YnyUIms/qnJqAN+ETcKjTrePrkOar5Mn7w9ju4+8sP0Mrm0WO1IhGN4srlRSSzaURTKRHQ+2cuQE3aBzt7O5wTEr9YRSwWE8M1+/Ik9S8UMK0IZ0ICoLmu0YY2lkV4c1vQp3eePcbQ+Cjeeuc9wbtKYxn30VYTqrWKzGOZiI8+fIrC0hrG/D1IHNOw34Cttwcb8ROpH6FwXWqQdtHCzosXyLPqyGqDye6S/laN3YpyvYb1tVWhYvmtThyub8Nps4sABZsRl996A0a3E0cvd7G3siEoSFYM0Fz7j3/yWzJz5HzZyk66RBxmYkfZv1iuSNVGlSYJjU46lyupLAKs2uBcxKhDTa8WEViE8bYKhpZKkNwyG2gpQpgjyYUECgptXSQl1w/d3nYRGPk7JiGpVUhmvrtnooNMS12CyTFSRWo1ERU554wyaKHXiyBHiovUYnFTJrSClqBAKRbyuqZoxV7dUrEkxvRQfwidNvdffGTrpEeXiT1eXxSWeA+QGheSXLScA9NcrUW2kOMkVQRJjmUpMp0JVHJz5VHgPqzTkSAJE4dMTTIJOToyLJhNvmautyiGSZ+vRtOtzqjX5DVwns2vs6/cxC7CSBTFdE7uTcmTBGYXL8t7JrmoVK1gY2NDhEdSGZweLy5fuyYiK41pFPlMZqOQbJhuJDaUoiLnsDQsc5xDTLJVo5fU/3HsGBarRcyJewd7QnDgmn5yfEIEPs4gBccKhtl2MDDQJ2EQtc6IrZ19qTyhOSeby8PhdOL2zRsSnjkK7+PqlctS8ccwDOlAXFfyWFBjoLjIoBD/mwlErjX5OUi6lHPuU/MtqYL88zynuD+ghpDLUKxU5NjyHGYQhT+HCUZWvdDIdl4ToajIa0/Oy9OZuxgDSyX5Gs9P6WCX+jamEDXyWXH/ptXqu1EpCaQxMPVX/5aTifeBU3GRnyH//1lor1vVpvmVwMjPme/5VYGur+tE36QbvUpgPK/vnb2er+s8orv8H//bfy8CI91w/+K3/wfu1pHLpkVgJN5GBMZKRU7g/mC/xH23X76UAYYMARgJ5YbtVGA8UzjPXsBZHPMsyfgqgfG8OHb2IfH7z9Tg8+zYv43A+CpF9vzfcya2nf/32Qf86wTGX5dgPBO2zoueZ8fg/Il4XuT7ptfxTcLp+Q/+byMwnr3Hs3/zZ3yTwPjrRMvzx5cnOP/hUIubyl8Ntk5d9Gffe8b+Pf8e5HXIQeiKn78Sl0/FsO6iku54tbgTyMdeXFyUXgm6BuUGIXxhymRMMHajwAJQZdrntMOTqFQVbygGk9wE+VooAIbDEcH4vP/++3JRstiWr4EpSV7IP/3pT/GjH/4ANqIA6oyam8W94Xa55EbBB43JYsf65kt4/D14ubOHaOwEP/zhj6VImM5zTspKxbzcoAJ+L/p6elCrMTbfkSj+f/7gA+wfhsXBNMt+Oivj7Gq5DvkPr0k+GPl6iIllzwlZ4BQZ84USHj19jnZHI7gjPjymJ8ZE1KzSccEeRrL4T391h3fdjstmqy4PS26wlCYfxVzgaGURyoW9iT2XFGfbTUkw8qF9lM/j2eYmxsdGcGF0FLl4HG4OLdpqlOmC05sRSSTxnIKax4WhiRH46SQsFGUj8dXTx/j0w4/wj7/7PSwMjSC/topM5gSesSFYR0eQVhmxvMX4fwuldAx9LhPeun4NzUoZ1fgxzFRnqhWgoeDxw4eCZpuZn8fRSRypXA4GlQlHh3HM3bgK99Sw9GU19FpZUBjaRAE2pECaDiEO148ySSw/ewbtcQqjAyHpVDgqZGH3ujE+OCLCl/Drm4r0THHJ9+AvP8SAzYUepxMHG5uIHR7h+jtvQzM1CqXTlMGMuaFBZGkFu5FdNE1AppaHSaNCf2gARb0O60fHiKfySL08hjbfhE2tQ4tYHk0DHqsRyOQx7esTlnpBqQl2NdDXg4JWQapWgM5ogEVvQaWoYD+SwMVbb6Jlt0NttWLiwjTcNrqvKOp0h2tNIkgaDdhNRpTSadz96GNJVFn5IG41MTg8iPnXr6KpU0E72ItcuQoXTFBV2fqlxhf376BcLWN7YwOoN1AvVtE3MIKG1ogjds0oFbhdFrz/7rsYGgjh5z/7U8FYfP+HP5DzgOXVao0K1VIF2xubuEYEh9GIjcNdSekZGuzAoI+xiQrjLhq6vFSCrWmVKzI4tXpd0rOly1YQfbIEjd4AX2gQhVoNtlBIhL6qRi3dFew0kXsRF3JcsHU6eHL/IZZWVgTBSofgv/qX/woDA4OSDCZOY+sogp2jMArVqgjsVy7N42B1FR//8kMZ8FAMYL/eu+99R7BUX376Gfw+D/QmHdLFNEx2Mzx+HwKuHqgVFYJ9vchm02gpdXiJlLOYYGACid00fh+qvGfx/dgoyMZkwPbJV3egd1rgNpmlZ2N2agJGrwM1PXUALTRKR87frYM9PF55ge9fvyUusLbeIB2L0WQS62trmKJLmNhihUXiKrR1eqRqdbzYfim1EO1yAciVcWlqDiq7DZl6DeHjI/TZHIJU6bRr+N733kbqJIzk2jqCVjs29nfgHxhmtRpyRCiNT8AT8GCk1w8kYjh58hSHyxsoN9XovXQZU++8I8NKRUN0axd5wsUsU78Eoak6CtpNRe4h9PJZOSA029HmptsASetxSMBBg4mu1kQB1UxerkWNwwStUQsXe3N39vHk489h0msFlWrSGFAvK4hn87D29uDv/85vYysVw0YsgmyliPtf3sWNiwt47/ot2YQ6jbyXapDOZwXVwfOQLtwyB5omA7QeF7KlCkwGi3TD8B6abZZRTyTgzNegqVakJ4GGhYHgINaW1xGcGMP4zavQui0obr3E9p0H0GQLspkxDfWhf2YatbqC0nESjXgaVrUG1aaCaLUA/+QkescmYXP7oWqp0KgTEVKHzkr0nYK2TgO70QW9ygKUGig369BYNVh6/hU2PvsE1lIJim8IY5NTCAV6ED+JSr/b4pUFBMbH8fH/9e9gqLbg0phkkMiBTstiQEUDKHotLr1+A77hUdRMZnz04BE29w4QJLp2cxuVwzBuXpzF9StzeLr0EOHjKIZGJ2EyWdE7MAirxSYu9lgqhWgyDga3mu0WrGYz5iam4GGfqEaLUibN7AfULjVq8SPookkcPFqH2uiE6cprsE5cwOZeFJVMDuOjIZgHHSgWMvCrdMitbMPB4a7Pjo5JA4vDJglJrdOJRx9+jNjLA/zg2z/CYSyCot2MF5EYtvYO8T//83+G/TV2fj7Fhd5erH91D06VVswWnWZTkFRMgLuDfTAN9iOr0yJykkA6W4CVw8oe9tPMITQwgM3lF6gmE5gL9mP5k0+ATE6e9YOvXUXwrVuomnXIa7guacNDbGKZ7lo1CqUMVlZfwGt3YWpoCu18HZ1KW8w5+v4edMo5dEw6qI0UuBPiTrc5nGirmfDuIqSIW+LP5XqHqb/NzU380R/9EX73d39XnvLcxJ4Z+s6veXWtJvTVIirL6zh4sISOXofgwgzsoR58/Oe/hK3QRFujwfQbr8P92kUopSIij9fQ5KDxwhQ0DivW9rbxeGUZ3/vBD+F2OOX+0iZ+ymoTx+ez1WURRRdvXMWXd7/AVGgYfWYHVNkSTugyP4mLWWdoYQ4NLWB0u6BUK6cb3y52SODwXToPHwhyL+bzWzDzpJ/Rjd9uSc/s4cEuTOUqrKUyTFYztA4nEl88xEn0GFqvA4HQAFx+H9IHEWxHDhGvF9EoVmAwmLBdL2A7n0KTYpu/D+1qCx6dDYVYAu++9zYWry1gb2cJbaWAkI9YWDNiq9uwmD2wM8kQi8EdCsE3f1GQsnW9VlIpIj40iZylKYpvhEYJdtYoMKIJhKM4/PwuOscJSWz5Lk3BNjsBXW8varU22k0NiqkC1p88QTDUh8DcqODuO7Esol89xs7GJkzj/bj0/juw9AdRqRHt3BIhqdSguKFFc/8I93/2CwR8Tlx/7zZgYiJ/DRuPlzASGsHU4hV03C60KfCSOKBSo9ZqiHucqSpDvSmp5Foqg+ePH+H56jJGx8bQrtShypbxzpXryB5uIV1NwzI1jp65y3jyZ59gb2kdrUYNU9cvYv7qRXz085+jkiC214BOn1+6FzfvPZQ0YUPTwrfffAvmWkNQ5elcDiPXF+F/8zXknWbUoYGproa5oRJMexl1HJ8co5LLY3HqAtrpPJKbOxjrGRDMO00eaoseRr8LwbkplokDaqusASguEWXNvlAm85igzhwc4/XpiwjHIzhpFzH4xkW0nWZ4XT1AqozdOw+R2WP62ATP+Cie7e9ife8QFp0Rty5fkaTm5599hIVrlzFz+zou3LoFTaGK5PaeDF1IHXD2BpAv5NHjcKMST2Pl2RKcfh+CMxNod1qoJ3Po97lRy8Whp6hK0cbtQtPuFsqF2eWDUW8GShVUk0lG9qEmSnF3F3qbGUanHflaVUTL3f0DQXTZzDbYzFbp+3YRN6hS4aRahi3I9aRV0n3xjRWYARwuryHxch8etxfD16/AOjeJClrQqXSolapI5Jhg1MKsM8DDhD73aMQ3abvYLGrnIk7Xm+j1+8WcSPcxDYs6owmpRBw72zuCRiOen/s5mszcvv+Xu/dskixNz/Ou9N5WVWaW966rXbWfmR6zY3Z3dgEQC2BBkCBFKBhkBCn9A0mfFdIfkBgkpQAJUgRIkCAWa2ZndlzPtO8u12W6vK90VVnpfabiebJrpnewCwalT1JtVHRPb5nMkyfPed/nvu/r7tAhUD6T0cFJPpenkinhaPfQFvKRWlzBFkuxd39Ge4NL1Ln86k285ybIPHrMxuqKdnE9iB5hsNq5EAhTTaYUJ9V99QIDb97k2GGiSJ02r5fMwT7FeBRzvaIGL+me25hbFi48/efP09YeYe3JgvZcO8Md2kqrT/0AACAASURBVB0qPVMiBsn6qyqprxc9OZJE009JVUjWSVBm8YQa0OR6nDhOaFJZBtdiNIrG4lyYuqCkkNNkSl8ft5hPszkdZqVTJ7r+cKtQUSX+dJb64grtAT/xTIbDnQPtgBu7dpVjt5U/u/MJncNDhPwdFBIZLk9fIVXIsby2wMTwCN3BCMfRE0rFVkdzxdikaZW5TQlDMceI1096dZ3xSDeZUlbNI/7uTrkyYenuVhOI9IWLkCXrNUk0i6lj7u5d7WS/efsNqj4/NodD13EgnbYNDIWK9jyfbB8ofm8rdqQJ+0GXD9NhCm/TqT2WhuEIa40sxQ4P7QP9NCsN1h/OU46lsZss2HxePH1dDFy/xEDvIPaKUTHpJquYTCpUT4WoUcXml97FBjjM4uKgkcsSX1lj8ZO7GFIVwuEuBi9OEN3f42h7W43JG6dxDk01br37Dna7h0ahjtMbIK/GEEnai+HKSN2CGmolwWjIFZn95AvcNZi+cpWUdHsf7ODvCtMzMUrT4yVTkboGMTUbdHge8gY0Rd4slIlt7/EX/+HPNTEW6esmfprCYLLQHg5x++1vEYyEqNbKKpjIWhfBoOYKzH72GRvSgRcOMTw1oWJdQUyCQhekitXYwCGJmqMYe7PPOFqXhNAQvdevU3HaebTyTA2Ft3uDpB7Pc7S0ScAfpCpo5NFBApfOK3EpVsyTqwpOv4EtWyUzv87p1jp2ykSCQX0+WVlT0qBnYpyRd97i/t273J+bI5cXk0Mb4bYwb7z5Oh/f/Tl2j0NFyEypwrXX38LVFmZ974illTW6Ozu5OjWB11SnkUthKhfYWlhSpHfv2DDmgJ9KtUxDhAKZVcjeTdYDNRHrDC0Br1qBahlDpcSxpOU3t1jb2mJgbEz3sPaAn5KgDKX72OnU96ih3tTe9pGhQZoSHrIY1Ewo5m3TC4FR8OsG6QUVkbgkhBQTe2vP2Xm2SNjh0gRboD3E+Vu3ePzgIUfpU97+/vfxhiNUBTUsexy7XYfF8j42CylakvFa/tbC1EnvXcNsaKFbZd4iplF5nmJ8lmtrs8Rp/IiQu02UFO2tNLo94HKo0VjW6NKrKXtrsQEgaORUjvjjGWIHh3T19bIXj2mK8+Lrt3ErOrAljuiHiOe1Os3EKU/+5Z9QN9aoDrRx8b3XCUrKbj/e6pauNojI+WEx8mxzg+H+EULuYOs5NCr4ukLkYzFsxSo7d+5SSh7T3d9FNBpTcpXFaMHp9+M/N8zms3mt0HC5/MQqcPW7v8mdxSUckSDTr13F4ZF3WQWLoaF1JaamCavJruej3WSjEj9hd3GZcrWMvcOnZp6N9Q0oVNmYXyEeT7IdjVJ2WLj16qtYmpBPJfHZLfidFnY21jk5PSUQjjA8dZHe0XECnRHtW5RuPVnXiUlExOut+QWONjfJxOLk48e0eyRJbFKz2uXXXiEyMUqqWSOWT/PZF3e5efU6V0YnWXnwgEbiRPHTYg43NQ0kBUkqZ5jTQe/kBMHeHk395Zs1NXqekUZkXimCk1x3RXDQfj7pzBRzgwhcYtCyS9dknvm9DR4szNLf28c7b70L8RO9BOq5LHMu7T830aw2iM485WhpgS6/n1Imo6YgocukhMYxMU7b8FCrQ1Z6kJNJcnv7LM/OUTVbuPr6bQJdYV1TyuOS52OoG5W2sru4gtXpIDwygK+vi6rVyMzdh2wvr+lc44OPPqSnv48/+Ht/SEdYEqyVlritg4eGpmCVUmI3UWxUsDUMrN97ysq9x4wODtM5NIh3oIuKx07BalQamSQYRQAXgdHksnJayGKWa4TgZDFqYl678yxWnW/WJVQgM0sVZvQKojMg7XqW95usectVrXeQBJkmzuw2Pd5rmxv4An6Cfj92i5XjZAKn262Ckghcvf19KvRVq9Ln2FBDvWBPT+Q90NX9ojquNa+9/+ghSyvLnJua4sbNmzpHlf2M7NGE+iLPwWl3KDK0VJEZmVQBNHTNKeKYBFRavgoxVkuvdQu/OTMzq+Sdc+NjRMKhr2b4ct6cJekq1aoSJqTXOpvLvjBoGLBazNrPKVQDMYJ5PT4Kp6cqRpqlKzYZ14Sq4G7lvBTToVZ4vfGmCqCSqsznMyqUVqpFNjY3tHexs6tH1xCJk1PFyMo1QIz6ci8TnKjMkbd3t3k685RY9JCOjnac0jtdLunaMh6NEgmFNOkqP9vl9RLp7md7/5BkKsNpNqdBEamw+Ns//D1sZhP3vvyc85PjOlcPBv0vaIatVKrWiVmtKqzK3+W4KLFPLqHyeGqtvkY5v1vI3ZYGIdpAC0kqaNJWj6P8uwjN8v12p0MTh0rKUH2hod8jv0M+5d9aCcjWPlz+lO+TdKRoCHL9baUsJaloUZ1C0oxfY09fhKNaD6gVCpNrlaQDtfqtFaI6q6Y7e2/Jf4tRR56bhKS+Fixbutqv05p+lc7zTYHx7LHJz3iZ5vmyZvNVQPB//Z/+cXNlfUNdx//dP/lHKjCeHCdUYJSTTwrHi/kCR4eH9Pf26kHZ3tpUbKRiJJQ5Kwehdc96oee0DpDMBF7wXmWIr2WqInKIuKML9K8LIVsJwK8Bjmdi3Fci04snYzB8LZC8LGb+OhGu9ZhauMyXP1q/S270rYN9dsBbD+Hrx3EmFJ4d5K8fV8tdffbCnZ2QEuc/OxG+qej+OkFQ/70lrX11DP4mQa/1S79+cc8esWIFWj/k1x4OPWYvVPCzx/71c/j1AuOv+4EvP0752fJmOTvZxc2hx+Ir4a+lxsvHN8tFXzylr4/8LwmMref0VWKTJrF4XItvRWAUZ4UsNluvqLzWZ5/SV/iiG/TFkEpeb0kwyk3BZLPhdPv0Ii2OArmQr29scufOHS2hFVFQXuOp8+dxOJz8yZ/8CW+//SahDt+LAl0RUS0vIuitC4AIfblcUQeBX9y9r6659977DhXpHqg3cbhcnKRTLD1f0QveuXOTuOzOF12mTTY2Nnjy9AkS8TYYm4RCbYpbsplMBH0+/bQYzczPznFynOLCpct42trAYmH36JCPPv6U1159naNoVBnddhElLSZykkxztERYGc7JzVXEBjk+cro0m5LtEzFHEooiQrWwAeJclSWf1WhS97fiWo0GapIME7ePcKal/FkupOL+x0i1Usdid6nrenZpicOTJDavi47uMJGOdoy5FlInnk7xo//0n6lnsvzT3/8h2aNDZp4+4qI4qi5d4rhY5yRTIRFL4XKZ8Xssinqc/fJLNmbn8Mmww2AgFAyytrnO6MXzTL32Siu14fex9WCO1HqUC7dfoRJwcmypK9apKZuTahNbBSyV1iKn0KyyIB1D+3s0D5J0t3XgCbcTz6fpHR6gze3CLUOEUkVvsoIrEofy//nP/rmmcSKCS9Ibk5HBqXOELkwoWqRRrFBc2mTr8Ry5UpbAYJjgWDcnxTTpapmO8XMsr++wvrjO4p0ZejztdIc7sdrN7O1vQfqUqz399Fld5E9P1bFYrRtwtwU4aeaICUrVIu97Izt7cSyBMDe+/1tUAkGyTUFP2DBWKgS9LkRjczpsahKRHhDZVzmtVn1tf/6jH3Hvzh2N/A8MD/HKW28SHuglYaxhttqwFhs4tP/IRLaUJ1PM6bBMxH1JD29s7GgyYX13j8ODXXLZlC4aZDEhjs6A9EUWi4yMjHD1yhXa/AHKxSLzc/MM9PXrNeHR6jzv3HoNj8GiC61SpUTFZlREp6BGLJWqukdlYJOvl1SkNO0fM/ezT4kdp/C0d2hvizj3+y9eIFsttTAbImYW88w8ecxxLMZJIqFi+fe//z293v75n/9Hbr/yGh0dITUZ7B0car+FJIsEyyHIvs5IJ3aLhbt377O5s0d33yBvvf0eHndAU66VQlFRxPVqkXI1r0KjuNcb5Qa1QpXbr77K+vqaYinfuP2aJoJ/9tOfEIlEGJocVwfzwLkJ3ewEvAHsFRObuzt88fgeF8bH6GproysSIlPOC6+tZe4plnU4ljg9YTd2yKXhMcqZHGa3m3y9zur2tp4Xx/EEv/md71LO5nRwIu/b/egRS2ur6kBLJxOQL/P9938Da6iDueUV9rZ3GQi2s7fyHKvdwNvvvC5mQijmNWUo93FJM9WFI2W2q7t2dW6WoMlEh9FIYvk5mdgxNbMTU3uYqXe+hTHsp2isayLYajQrdtlskeV+HVOzxsHCIo8//QyrycLA2Dhjb9zWDY90X0lPRt1momk2YzVbVaBYevCE4skpaUGS+t2aPmu3O9iYmVdsk7g+1WEs6Yd6g65zE1z//R+wd3xENJlkc2WV3MmpIpzPT01RSh3T7rCLlE7A6dbrZbZUZOTqNPZIu7qAjR4PBwdR7NgIe9toVmuUjWUy0SM6BPu3ts7K40c4RPAOthOT0vLeLkZvXMXS4Wf78ROOZpew5St6DIouK6M3rxAYGdKftfzlXbbW1zl36QLOcAibP4DV5cUhvytfpJRLk0kfY3aYiWZOKFYrTIyfx252KFK2IgMLU5NU8oDCwQHlgyNM4xMM9A2wv7TC6swMJkOD8ckxwh3tLN5/jLvUxFs3q0NY0LoZm5GqoDKtJiYvTYPTgzEQ5N7iIiflMsnkMc8ePqaeSHJtfISL48OcpOKKxg539bKzf4jd4dQeJrmfxJPHmq4RpGLm5JjVxUWGenvo7e7W1zcdj1KrF3F2e8jHjog/fUZ575hq2UjaF+D6D36XOzNz5IslhoYHiBaO6R8cIBM/IWx2aKepyWXmMLZH0O8hGT3U+9GnH/ycDqeXm+evYrCYcA0P8H988CFrB1F+4+13OVx+TofRhPU0TXztORZjXRHospF0GKyYrA4s7W3aB7yTy7C2t6v9gZMXLjE+NaUOS4FNJXZ22Fl4xlhfH+ZSiYPFBb3PD9y6Ra0rTMnYUCyViNXWYk3A4tSoUrVLksqEswKNoyyxe/Psbu5iCfi49J1vYWxzK3ZWMGCChVdMuV2weAXdSIvRpFlr9dyJYaRar+l6/I//+F/zzne+zcDoqAr5goaWxF/LzdvQDkWaVRzVAkf3n7D95YyuH7yDPQxfnGJ1bonKfhKTw8bY69ex94Y0Kbf/+VMVoNsnhpl+6w11oP7iizt892/9Fr5gEKvwa0tVsqcZrIKiKZfUNCIDCGp1TTr6HU6yS+s8//gLyscn2IMehl69QtvkiCLNdhefE98/pKerh9DgMAbBw7S0RR1uOix27Yt+vrBApVKiu6+Htu5udavuPpunsL0PRwlqhoamyIo7Me1yFERk5NyE9unMPXmKuy/CQb2ga6nUcYqu6XO09/eSK5TJp7IsPZrDmKtQy+QY7uulPeRn72CTejXHpfFRcskExXgWmha8/T3sF7OEJ8YYvX6VhselAqOkEsyVBnZFkbX6XmRdJekli1POMwPl7R0e/8WPseeL2Nq8hK+eJ3JzmqIYuqqShHG8EHjSWJwW7Q6spTPsPJxh9+Ec1nqT4asX6b1ySV8bZNDv85KXOaZFBijgLFYpHMSx2sw4pXtRjHcFSXQe4A8EcXR3UhLjmK79Witxg/SDN1rXamO+wuHzTTbW19mNHuByO/QaWdg5YLqrH8NpHrPdQMZU5dhs5LW336OQqnDvL3+Mz+Oi4jRw+cZlknv75OIpmg0jtoEeVvd2aOYLrO9scOn6Fb7zztss3H1AI5XD5XYzfOMK9v4uTox1GgYzHqMde8OkAm2eKusbq9r/2O0PsLewxOyHn9Dr9GMTR7rFRLpWouw0c/3b3yIQ7oUCio5bfvyIcibNqOIbrRxs7dLhC5IVh7bTTt/0BPbBMFnpwS03qMRO2X/6TPtxk7GEDnijuQz+UEQNZBfHJ9jf3mR9dYVQd4ih6QuMXThP7iDBs4cz2hUT6I4wdesajqCXjt5ekju7zH5xV4fNcg7n0xmaBXHOm6kaqkycH8cREMJFG0VBu+WLOmjt8rVhLdXJ7u+xtbBAcnuX3t4eRSw3QwF1zMs7JrV7wP7cMpXYMX6TnUwqjcvn02F7zART779HdzgMYm4s5Env7LJ0/6H2OMqaafjV6wzcvEZdMOAWMaKdcFLJ4/G5qeSLGKp1Td9JwkIG6LlySXF5MhB1mq3a2yd0AOkmlHPpbF8ovTiS0pD9n+znhEIjgy8ZzOlwxm6jkslTT5XIGUr4O3zUojHsx2k2v3hEIZPR99X5a1f13NlfXSedOSVZypF2OWjv7MFdlHRjSckQjsFuml3tVDt81O3SL1vTNaSgvfOnJ5pKcrs9mMsNNRFKN5cMZAWtLPcwo8sBPpemz0Tc9IfadW0oYqDsJWUoKEPKRqWFd5M9niAunS6nutuF1iGpTsHdSjJbOpAE3S5fm06mcNqduq4U4VYGnGJCc3nceLxuMtk0scczuPejeP0e1g73KSQzavzsGBnCdWGUHz97wqAMyU1Ojp/v6qBT9jJWh5mq1GuUpUvbqKYbeY8Lwq6tPajY6MTWDldGJshFE1y+cEFpPoLeXdtaVzPX5Vs3tLtaul197UFNXloEGVypsXb3Aen9KLWmiZjJyNVXb9IrHcL1Egapbqg0SMdTbD/f0CGxL9ShuE9frYE5lcdQMmC32Lk7P4N/chDPuSG2Mif0Sj9ktsqnf/5j9p5vKnbS1Reh7HPg8bUzNXSOwcFewm1uMrvbzN/5Amujwdj0BdrGhjC0eXR/2sxkSS2vs/TJF1iyNe0MHnvtJvVmg5ODQ+1QXjzYYttQ5vLrr9Hh78CQrWG22BVzKfUDUiBQNUFZNsJGcMlrnStizpYxyLD0NMv6o4dsi1mtkscebsfW2U3P+KgO18VIJeaSQuKE44Mooa4eogf7fPzRh4yOj2G32dlYXdd1X19fH+/+8AfaZ5eplshks2qG8Lt97M4KkWOFSj7P/t6eDrVvffs9XN2dmBxWrLbW0LwhqZ1Sha35JTYWV5g6d4GBy5dpuhxkGzVWd3cw768T29wlcyDdpy52E3HC46NkaBDLnJKrV7QnWY11lSaObJlcUvB7JnqlLkFIPJWqnqPD5yYZnL7E2tEh//Yv/oLBkTGCnjYGwj2MDg/xVx/9iFBvhL7BQR02DwwMU6sbSCZP2d7bJxwJ09/ThVUE0lqZ6skJd//yJ5iLFYbHx2jv6sLe3oZZ+s+M0hFq1BSSUAHk+iNOUKlJENNp6vBAaTxVYwNvpIOekSHapRdRDIpWoRSJMd1CVUyWmPS4jw2MtOo6zE25jSOFxA55fsenLH1+F5fNoXt5a0D6iu3a7SgVDmKamX3wCKfVycTlK2zOL3CcSXPu1g3tfZT7b0MM5/IjjQZNe8q8RdJJsgcTkVFmLnLdlPWfUEPMNps+NhEKzSKeiLXKKlCWopqhyVWE3aXzBVlDNF128s06NYtJE54ye5Gn4DrNsvnx54pavnhlmocLczja/Ey/9iqNal33aRa3U5HdDatFReXC1j77//4nmA11jtzQ//pVeqfGcfmCVPajlBMZrCZ5lRocZTP0To4rIlHWlUKwk9qUnkiYRjqLOVNg8/FTtmUPMznB0cEhbqeboenLem+VGozNu3cpFaocZktMf/f7PE8kOMqeMvnqVQYvjmFoVjUtLOulZlkINwZMdQPlQhmPiAFyLauViWdTbOzs6rqzzeHn+DDOxtYW60d7jN+Y5r033yLi8ZOJHkiOHo9c9wTbn8trV7Y1EKAuhi8NszTVgB/f26Nycqydi2srzykVW/2RB9s7irYdGhnRbubu4UF9DU4TLdLNXi7P0voGv/cbv4m9Vud4dY3lBw/xGE1KwJHUo6etg2SxqHSAkSvTVE1NDLqpFo28rN3bRpskbkWKbOrczVRpXb9r2aymx6T8SWYwZUOTH9//gorFSHtbO9dHzpFc31FzutCp0qUCnd3deDw+KNdpyoxgfpbUcYLzly8pknU/mWDkxg18spcShLfVoqYOhzisSxViK6scniSYvHZFKwUUI6I1hCZNvR5u7fL4y3tcvnqFnukLlEoye3BSyBRolGrsb2/z6OFDPce+9d47+p52+L1IQkxmiavzC9gFL1qva8/n5K3rOI1W0mu7LN9/omvRgqHBxCvX6JwYoaI9xy08qhwbCfNVrE0KtTI2g0UTr3LdFoExm8vr/VZ2PTLrleu+fL3MyM1yLZBksRjXrWYa+SKJjW2SW/tKfnP5vVSdVmaXFpldmGekf0ipD93dnSq0BYJBTUQKceHV27dVOJVEoXzIulX6c4WKJ5QGGbiK6UqEy1gsxty8GDHyOj/57ne+26qrsFhbgpVZQiplrEL5qcn7vYnFKusMqaXSVbnOq4olCbK4WudNvaFJUTmmZq2dMCgpRxLXMudfXl7SnzssgbB6TcMUFpsk7qpUalV9j8k+8jSZ1OuD7Ccl+RiJdLJ3cMAX9+/S3t6hIRvZO0maVq5Bi8syv5arVZN4QjD3Tp0zJxLxF/2LGY5TpxjNdgZHRnQ/V0nnaJbLau5JpdNqmJEEppxXxVJR5wEXLpzXv0+MjauIFo0eKaZWsMTSu/izn/+CmfkF7RN3uj2aNHz33Xe4fPE8y0vz7O1sc+3qFfxep87YVByUc+ZMc5KrqHR+itgsXZ+FgoqpgvDXf1PcbUuHkeOu/Ycy834h4knKvLVDav1PhEnt4dakqaxpW52I8sLLa9rCpLp09inXaDkX5bvla4S+pYK3IFqFWvWiX1FExpaucvbZCkm1fmZDX8PWg3hRcia/TzwyUuOgYmXrTzk/RWNoDwa/2tedJSLPdLWvNLS/phuJVnP2a84cvq0A2MuanGoyqim1DFUtXGxLf1LxUxKMS89XCbaF+Af/zd/BYqyROjkmFArpDdEuAmOhwMHeLmNjI3rDkE6hgf5+VXQVYNTSVv6aaPjyk3hZoPqmeKZC3Vl07cUXniXPzsSvrwXCVl/dy0/ym+LXV0LUixez9cS/FhJf/v/PFOBvPr4zYfHs31/uknxZGP3l59JSlM9OmpeTly//zl8WVltP/dcJjN/82rPj8eKw/1JZ518Xbb8+Qc5+jirOLwmM3yz5fPn5vCyQ/qrH8fLre5Y4PftTxGSrreVO+ernaH7/m6/W1/+tb6Ezlf4l8Vkj6Wea6Ys3ugiMcl4ODQ+/iDYLPvflk/9X/6KzN5g8Pom1t9jGX+M2xJ0h7pBPPv0MjyC9XG6u3bihX/fHf/yv+P3f+wF+n4g0LZFSH7OKdCLOmr8qkJUH/PDRI8Q58q03vsW9Tx+IP47Jy5cUsSdJK8GJdHV2YZDFjQGCPjfNuiBsMjxbWmD5+TLf/d53GBocZGFmVhf9E8OjugB9cv8Rh4cxpq/f0MVeyWTkk3t31Un6ys2bzM3OaZGuXITlxiqxeGGBqyOqVKbd79P3tjh5zPL4G2UtPm5K9PoFQKDVeSTndLNVhiwXVC3iFSdhE0e5giGbJ7Z/oO6mtv5+jC43xWqNukT+DQb+9b/7U8UFSmGxuIJ00VitK8Zt/2CPjdVVZh8+5Aff+x5XL17g9DhJMNiGzdYSpjKZPM/X1rC3u+gb7sFntinfPbcfw1Ku6QDQ6/UxvzDH+LVphq9NK0JS+uue3rlHcTfB9Cu3cPV3kTLVqVpaThFx01gqTSxqazJoWfxxIcP882UMVQMeow1TvkxnqJ3OcBuWcoGNew9wZvL6Whm8LiK3X+XDDz5kZGCMxskJub1tTnJpeifHGL91TZEHiaVVYvMrummyWIzkDVVMnT46z49gEre6ycvR5hE7M8+JPt/R5G+qlMdkN1Mv5emyWLnZN4CvXNW0pqRMawYHbT29JAtxUpk4hUKa1GmGAhaCF6YZ+873eBCLkyhUFJd2vqufTq+LZk3wI+JAqlDO5WjWq9oPI9eAZDLJzOwsR7EE3mCQrt4+Ir1SHO5TkUBESBkYaXvFC16dOHPk77FEnNXNTUXK9vb14UQ6GbZ1Y3fr7Tcxe5za6Sl9O8uzC9QKZXX73bx+QztEl9fXWN/cIFM95vLYOcb7h1Xsk26KskVQFBWcGPDKkDaXJ5tKiO0cl9+DJVHg4NEzjk9S1ASHEGij/+J5XJ1hclJa7vOoGCri+f/+z/43IpEQw8NDiqUSFrrc43a2tllcWKSUk4GziYvnL/Dw4WN1oX3v/e+xt7PLUTLBOz/4be1CSmdzPH06x/mLl3B7/OxsbzN96ZI6sKxmYfGX9dhKn0FdMGKC3jGbeb68QiadVRJANpPlIHqEXfA6Xq8OMQRhZnY69Zg4zA51U+1sb2qvXylzyltvv4VTnYkS5RHXUlUX0cmTY1KZDGPDoxRzRR1uicHg+FR6uySJ/Ygf/vAPOEkkie3vUcykSAr73ufUheP61g4Lswu89d57VNx2Vp+vYynUGe/qpSm4EJedrm5BpkPVLNgog6YTpGPIaGk5vWVJtf3lPdYfPcVWquFyuGiYLJRtDiZv3qRjfIyyS1LjZgzpIqaaQdOJJrddN4uC2Jn76YckZ5fwYMQXCjD62lVWtjYxVU2YrHZyhjr9Ny5pT8z25har957QjJ3Q4XLrY+voDmFtNsnFkjTTMgz1MnT1ovYWyGvZMTVK+4UJUoUM8dVtNu8+JXkUx+Sys5c7ob+/j4m+AUyJDL6GUTtKmwEX3a9M4+gLc1op09M3yGn0hPxxFr/TqyaVfCaOQdLK2Swzd76kTXoKSg3tiLXY7exljpn+1usE+3r57Ec/VnSepHFcVifHpRy+vk4mXruJyWVjbWWJ3f19br3+uvZBSYet4GQDHRGMxSK1aJy9hXn2d3f0WlCsVhk4P8nw1WnqZiNlMXvZbMSOjvA53Ir12SidInfiPqef2Z98QGx7m47ODu04lYRx5bRAhztANleid+ocnvFhFWjygv9JZQi0hylIR5AgNUs5xXx9+lc/pdNspy8QZG11SUVvbyjI7s6eCjvCqGxIN5XRooMB6U2LBNtp9/n02tMV7mDy/DnK2TRL9++SPNhl7OIE3Z1hdpZWOFzdxlCFj7AzqwAAIABJREFUDkm93bzB09XnJKUjt17DLcYFm5tqoYbf7lDBx9SskIrt4zEbmLn3JaV0ioOtbUJ+P+FguzoXR65d4989uI+np4/M0QmN0xwdBgtdTSO2RomGFzr6Q5pKPF2P0jS6sAoWzG3H4HWqACZobNlUCNrHJbb0UoXVB4843tvTfsuL585pIlOG2UPfeYuGbm6skC2xMb+k64bhq5dp+OzkbYIhN+LLNygu7rH/i3tUJR3gMND/5k0CFyao2a0vUKEm7WmVhLkIay5BnsuwTTZQEuRPplh/tqT3zOWNTXonJ3ntu9/V4aWkdJrlqg6xBQNVNjXVrS59VUdP5tm/v6D4694Lk/SeG6dZqnK8tqtiSGCsj2wlx+7jOcoPn2s/qWWgg0uvv6F487/88Y81ef3u939DsXTbS2v6PMUEMHZhitD4sKIU3U4vJenSM9aor+3y/C8+IFyBsrVB241JSq5Wb+DaF0+wVgyYLTbGb92i2KiSlf4rn4vn8wtMDozSTOfYkm7ZaoX+kUHFbq8+f45BOq6Ldaz5MnmrgfDYIM66hej2nqZqHXaXuo5LzQb7lHFcHNZhWzyR5Ls//B1d9Zhk8JAp8uzLBzz65HMahQKDvb36KcNhr9OBW9a11Tql2Imi7b1XJjCN9NLwuhSHK0NGSYbJuSGPx1SoUkomKVIlk0mzvbzB5LlzhPu6MNSqPPzsE4qptF6Hxl+5jm9sgIw6YW1YqyZsmCmZGpQNDaxi+ipWWb73iPTWPi6pj27U9X0s/WpZS4PAxADhy+O63rTUTDqQFOObDFiNIkjX5HyoYbTZNclXs8nASlzlIkbLcL0ppF5yjQZui5utxXXuf/olbZ1hTF4Ht69dwSBdtg+eYJNUucOKIRjgWJz2JhNjE5MUU1kWZ2bJZ3NEujsZm5pU9/ru1qaa73pGhxWXLJjIX3zysfbdfO/996kL6aNY1H1NIBKhUClhsln1OCt5RBazJjuzCwscJg559fZNvA4r6YN9EmsbhK0uXRPubm0rmi8yOYYn1Ibd5sRYqLN89yHRped4DQbxZWF3O6jZLQT7e3m6ukL30BAXr17TrlFZC2tFVTangvbCzIyudb/1xpv6eNYWl4h0dHD+0gUVDbYPd7R30OZyqBO5LxAimzhRdbxpM9M+0IstEqAu3Zv1ut63RLQ05UoEHW4KuQI1h4WMoa54v0Bnt/Z5S5I8mRcBsoi3Bt5KnWo+q/SUYqmB1ePHPzZAM+jWJLBFHNt7hxSfrZF+toqrImN5UUhc5C0mGj0RIlcuK2rUKO7rRIJaJsPcvQfaZY7FysSNa0RGx2RihsFmR2rpYskjQqF2HSgoYspkUie2JD/kPR6XFIvVRijUodckTTjK4OHFpwxZBBElQx9xccufMoBRt/yL3hh53QUp7BbardOIze/QbmRDOkvhMEY6mcQlX5s8Jba+i9NoUWF9PRkj77QwODnJYM8AieQxFaOR/gtT7J4eUxQcoc2i12PZBymmsFiiYTNisFvwWe3cvnhZjVbGWo3MyQmeoB+zy64dULlikWw6S5sOa8RI2hLjdb/aGoHoAEiwV+lMRpMwgmqT4ZikndRNbrGpma6zq1P3itlcRgdPsp+S+0m5kMdiMOAXIk4Tns3MsPvlfdplLRMJ4uwJcXqQwFCpE+zsxH9pnL98+AXvv/Md8huHGI7SmpQJDvZgdzlIJKK4fQ7aOoOclk9pWJuaEJfu4/RmlOzOMXazoMccdJ8/r2ja3bt3iacTVKwG7H63ppi1t8lq4dprr+EeGlKDwOaDGRIbe4xOXmA5d8rEjUtYTXVOd7eJtHdgtbuJHcaYW9ugf2CY0YlJlj/6BSf72wxNjuIfHtI0UuH5LpHePmLFDKUOFykzpDb3OFzc0LSyJP0CAz0sR/fI1htUpT/XZubWhfO4U1lONzZxWy04B8KMvf0KJadk1Mw4a2Y1l+zOL2IQlKokhy5dYD8W1W7JoWvXMLldirIWcUd64oQQIS+qpFVl7S3mFiGLlJqSXJCOeiNmwZ/Pr1Lej2Iollhffc7BSYx0o6wdtr2vvEIik9HOTGsdSvGUdlIKwli6Q41Bt5rApGPTWqjCSVbrH6Q3c/DqRbI2I8lGWQfrcj8Ug4oxV8CQKRDx+NhYXMJqMFEy1clbYXL6Ev6OdkWCmkwWCrki6URK9zLS5yapvXKzQaZUUMNP9uCQjbUN0qdZ3WeU6g1cfj+R3h46u7sIBH1UpO85EcVhNqmomc+VqUmHlsXIYTym75uQL6DdvJLueTw3q2sKSbV3hzoJWJwEPB7SlTw1C2RrRbp7e7g0NaXGFkkQyoBe9jwiqojJ1SyCYTrP/sMnnGxsU5SEjt3O5Guv4u/voWEzUHdaKVZL2ESoE7T+1i4Oo4XC1gGlk5w+Pl9/hO5L4zTtgo+Xa7hMNVqpQUmKNjBzfJrmKJrk4uQVHdiWmkWMtib1cp5AAzLLm6x+IrMUJ93Tl/CNjSixRtK1ZY+FormOvVzXNT6VOqXjE5afzavJ4dqbt/FEOtTE1TCbFUksIkGzIUZto2KErY0mtWJByW+yZhcsbV2EpbLsGe3YmhZNMVYagpu36hpONgFCRJXUkqReTILIF5O3DmOMKjyJcdhRKmFLZ6jEkoo9dLb7iYwO0bRb2V5cYf7pLMOXLzB26xpZQ0NxobZMid0ffUgqFsMQCTB8+xr2SIcmsA+X1ln88AvG2zqpF0tsnca49oPv4Bjs5Ghjn8T2Ad3jw3QP9msHsrXcYFcE7oVFJkZGKJQKai5r9/rUzClJ//agD5fNxdOZeQ6EBiW4yKaBtgvjnH/7NkFfgFIup0QqU62BrdJUE7/daYd6mUwpz9rGmt6bJybO47J7Odo9YmN9E4PZiD8c1PqY165MU94/4PMPP1Kj/Hvvf0/pQ4Jz0u5OOWYtXqYa8MTA9uVPf4I1Gefy5CRPl1cIDQwx9e57ii/di8XJFgt0BP1Ya3UOnz8nfXBIp8+H7+IlPl9aZLC3hwvSTed2sb+6qjhe2X+sPlukVG8S6hsg0NPbwukaVKLAKK+nBGfEOG2qU7SKKFbHUi7jq5vYu/uQk91dNRhLdYmYks0+L//mg59w6fZtTYv1BcM8+fnH2Gp1xU/uJqK8/u1v44l0kTvNYa/USCwts324x6XXbnB0kuQwFuXytRt6LxEDZLYmhCsLLrMDY07wt0ak/0ZMOHKtkDoD2ctIwlPuX/KnmKjFcGwWVLP2JAqkQ0zAdlYePWHxyRMOdnaZuHCe2++9o/Mk+fp86pTHn36KQ0yRuTR1p41r33sfl9mu5KPl+Wf0yhrRbdf6hmCoQ6sFLCIOGoxqXCpbmlQcRt0HuJBriChugouU97mYKVvhIjEo68xKa1olCWvF2DCQbpZoSPK7UmX/i8dEHz3j6vQ0vsE+cu1OPrx7h4NYnLHOAeJbe7rXSGfTOhcWwVIIcjdfuaUEBiG2yBpb9liSEIxKAq+7G4ck5uT9K12LJrPeS9dX19je2tJkmew1xycmWr2FtZru3ywmI8+XFonFooTCYba2txgeHaN/eEiDMJJAFpOVTrjl74LgbEjbsJl6tUFV2F+NBiepY+7fv6t7AzHc9nbJ43HoHlYS+TIrFmHb2Oqi0Lk3YqyRDmGrTQl+6xsbuneWNV8kEubC1JSu1/7qP/8V0cND8rkM1UoBl9uuYRjphpROZpPZis3lweYQihHkMzlKQu0LBvl7f/iHOveKHRyxubXJ3u6epuJ9gQAjo6N6nzqMRtVkk0wmiETaGBwc1holoQKKYDrQP6go9L39XfKFPDdv3mB4eICFZ/PUqiWuXjinc9pfRWQ801DONB7586vg2FnI60WgqTXnb92Lda33YtbfCk21dJsXsa5fKWy0msda0aezVJ9qREr9FM3ixcrxK0HxLBDX+nFneoh+XVNS/C0R75c+XqQaZU1dLLWIjPL1QngUs1WkI/RVyO4scXj2/S///JdDdH+TvvayLvTyz5E3mIzTX/7/Df/z//APm0vP12hrF4Hx72Ix1bSzTQRGGRpKirFcFETqvrqSjo4OqZbK9PT06KBFzuwX6c3/xwKj2IhaB/Drg9rqWXxJQf0qBddKDv7XCIxykL8S5l56ZTSOftZJ99KB+ebBP/vvXxYuf1nJPfv5smD5/7LAeHZS/3oZ8OXX6OuT6ewNepZYlWN1FkF+WbT8tYKpHsAXx/QbKnnrBGsp4iKGyE1CLuASNx4YGGgVnb70Rv2lE/yFYHn2+nyVIlW3h+BWapp4kwu1uAhkASc4DuFaP3z0mHQmy2//zu/qBvhf/It/yW//1vdoD7TcI998LnKDENHlLCYt7tz79+9z68YttpZ3KVXqDE2d41AY2IEAh7G4dnzJAswtaYGhflxOGaRUyBdz7O7t0SUoI5+PRCzO4f4eFyamcErSJJ3jKBonV66ym0xwWi6xuLXJlelpLp2b5ONffEwg2MbVGzfoCId59OSJFtNKqlTQllcvXeSqFN2XSzpQMjerChPQUmT1e8lnS2Bs9SC3kLPithVnhmDk7JkcsflFdfVkazXGr17F293NabFEPJvRIVuhUtXfL+dFPpfTAYRsHsR1LSgBGjXmZ2a0P+kf/L0/1Hi8DBhkIH18nCSTOsXt92Bt92BwmhWhIGkASQWYpHekVCW2e8CXn39G//AgrqCfwfPnsDhsRNUMUaJdNvQeF0UtjDbpIkAXdDUZI7WQEnVjU51jB/EYxUoTQ7GOs1RnrK8XFw3iK0tE5+Zx5wotykjAx8Dbb/L5k6e8+sa7VA8O2fzsUx2EDt2+pQ7BxN4eWytr2jMmSUkRryqGurLzg0PdDN26zl61xurMc+rbCWKyqTbbKJoEzdPkcH+HNumIm76CKZvBamhqIlWGSi6vj4PYNunTGE6bWQeoDacX89AoPW+/w72jqA78GtUm030jTPR2YpGNlBTL1yrMPXykZeBXrlwh0NZGLpfX7sdiuUqpXCVxnNLN0XG5QEMKjOVKL8OocmtxIqKsbC79Ab+meAuZnA5HJvqH8daNPPrF54qcfe93/xZ16ZOjqYuiZPyYxfln7O/tMzAyzJXr1/GF2viz//DnGJp5xQldHDuH1+PFHQzoply6MVwicp9kSTxf5Th+hMVlZfjSOYJeP7XTHF988aXi7a6/9S0VZmoS1zSIe7TSwjsZ4NHDe3z26Sf8k//+n7Sc99IBJi9mo6kiiLjfpOtB3pM//9kHPLz7gB/+zu8SO4qqgB4an9BuxZHRMe7df8iJ9CxEBH16qs63jrag9jr5vZ6WEFAo4LaaqRbymkiW99GpoEujUXVaTk6d195VSeVfunhJUZwbG5vsHh6piCL9YOcFkdkZ4t//63/FxOgIN29cVRe+nLjiDJRhZjyZIJPL09Xdi8vp0iHx3MyMDmR9gTZ+8rMP+aP/9h/rc1xdWuTkaJ/8SYKh7jA3blxndm6B2SdP+dZ773FUzpNP5wjZPHpcD3f3iPR3ceuVm9pL0LBC3SpDNaPihcQ2K9JHMRrl2YefUjyIYxOcnc+Hye8nODJKeGSEpsNBWSy2JjiaW6WaLiiOuVgvaa+kz+Mhu7PHybNVjKUyNrcdc9jLk/l5HHWb9vlIB2NIHK4BN+VKFV/NqKJZ0BekmT3F5nOxPjOj/Q2GYlkF/kuv3iCxf6gdim1To4SuTinGZevxArM//UQHMV0DfQT7uoidnnD91dfwZsrM/+IzAh1tnBrrpG0wPn2RYEcIi1FMEmYtMZdP6YwzWpp4/C3n4urMLF1OD65Sg6hghwM+ooU0I9MX6BwYZO3ZsnbVNQuydjKQrhSwel30Sh+vxczK/CLJ3SNeuX4TZyBIoV6jWJc+wn51tMdnF9iZnVd3nuJdAG+oDXe4XR214ZFh8LhJ5TJSAqOvf8XY0GNriaXJ7R6SicepGOvsxo/o7O3WoYbT5iKVK9I7NUnk3JiaA+q5AtmTDGaTRRNgq4koiWqJvoEBFh484va5i3jMFg5jBxQtsJs4VIRVd2erU0q6V+xWBxXpamnIAKdCe9BPqL1dnYYT42O4nXbW7t2ndJxkeGqM9p6IdpWJqC8DnZGxKe1Veba2hbu7h23pOGrzI4cv4ApiqNWYHOyjJ+ijenqMW1C68SixrU0+/+ADpi9c5NzUeRUJdo+iPInFeO/v/B12DqLM3nuI6STLG2PjXJqe4vhkh2Qqhtfl4jR6St/kZVwTY5wUJXFmxyiptLp0PVVVPDZVqjRzeVafzJI6aOEa2wI+7SSWgWYwHFI8TFu4C4FzPf7irgrOI9cu4R7po+SxUpfkv6ScdxNsfnqfdCKKK+Kn5/Y1fCNDlHWwpC1YLad7VTbkBSoHRxRPU5isRtp7e9h//pyFZ4ua2I0enxDs6uaN99+n0qgpFlQes5wv0gUs2M9qLkN7TwelQpHT9T0Ve7xD3dg6O6hX6jiFvSY4yUKO/d1NUtv7uE6LmF02AmMDBPoGScw+4/HMjDqhb7z+OlOXppn99Avy0aSmM8QwMfDmKxhlSNY0URI+td2ANZUjP7dCfS+Kye/E3B3k8cxj3AYrnoIMwctUTEZGrl4hmU1zdJzUzb28n32+AJXEMc9n5xTtI2KGoMAEqSNdIBGXj9JJipwFeq9cxOH2URBTkBifEime3L1Po2lgv5Sj/80bnNYr2icY6uvBLYmlYhlzqUo+ccKTz+7w7OlTbl67xtjwCPHDQx2GRoaHqVdqpJ8tt1BPkSCWrjDOjnYarlbnhty3moKWrxpIL6wQX3xONn2K0+fSQWhwuIfgaB8mr51s+kTdvbL2FBST9J/VtIPYIRMEZItSMFox21y6/tH04d4udrl+Jk/wFKrUD491kJ2TrEh3gMt/+FsgolzNqH1QYtYRccUqYrqaqxqk94+gUlUh2dzu1cGpwWGmVizrEK6EEYfVxWcffMKdn3/CH/3RHxHpjuCW/jmTkf3795l7+oCx6fOMXb9JSeYc9SZOl3QdVskeH1MplBQ17fR5NRlXq5YVkyyoJjFnlARX/uQJn9+5wx/87b/N4OioCozaz2mxqJlV1p7SlSJuYyGVHKdy3PnyvqYiO7s69P6DrC2LJazlOtlYksWHj2nr7iQyPkaqlKNzoF/Xthtzz9h4OodDUkORsF53m0J3cDv0fW71+XB5/RKSVURmoVzR4f/W5iZ/9R//E4PdPfz2e9/lcHuX2c/u0Ck9pX39fPzhB9o1FAy1kzxJ6v54YHhYkwKpbBZ3wE/v2Bhmt1wP8601jdXC0do6O89X6fG3U8/kNW3UNjmKNxTBIvc1GTzZzVQbVRUjY89WCIvgnElrwjh85QoGv5eCzUhNhF5JrRYkZVXAdHTM0SefU0/nsLjcbElCf3KM4Tdew+D3tLqEZCAhmLxyibWlZV2jS3LI19VN0+EEt4eiiLE2G4jb29bqsxEhTfZZZ6gmOedFdJQ9nwyk5N/PhMQzo60iqGSIVq1+JSxKr42YCeVDxLYzY7HcZ612C2ZTk1oqxf6zRdx1CAsiOp0jurun/fM2r5edVJLH6ys4QkE9zy5fvoLf34Y3EMQl95poTLsCTzIZvS57PR7t/pb1rAiIFrcd6XHzYsLZkNonC0mZc1Cjo7cLg82qmLBSqYpbOk4F36+q4i9Tl+Q5nBlstY/J4VBxUT7luAiGLdTWrohYp8etvYUiuosCLTMV2VvJEkkEFBk6Ly8ssP3lA9qzRdr6IvTevKokkfjsog7gbEPdrGWTnBseJ7G0iSsnaaITOieHKOcylAsZHF4b3aO9lCwVFWtLuSzWfJXo3AbWnJBpnEQGh8nbbVq3UYjHOIodYBKxxuuhVMiREXNqs8GtN9+k6nRq12zqNEut1mTo0jR1l0tfq7W5xxzMzzPY1oHd6cM3MEBFqjrsLsVQx+/d5/Rgl0I5Q0Vw+eUa3UUTPd39bB3tUu9to+fqRZIbO2pwMWZL2sUqr+v95QVsbe2EegdYW1vlZHePS6EuAoIUy6XpPj9KZGyQZ/MLGMsNgmYRrS34erqwiDNXuqgNBja2t6n7PAy/dgNnOKxos/RRkv2VDYYGh2nr7aZulKGi2E0MrW502RuW8uSTx2S29tj88jH53UPtu+sItVO3GQn2dzF5+xWqoZCahzdW19icXyK+to05L8hFA1W7mfD5EbbiR5rSnQr3UtqPK+LbF2lj4NI5nJ0hXOEO7F43HodLu/dy2/us3n2gqWQx/I0ND2P0OolW80SGBoienBBLpXRAK3uIgNuH22rjJJZgb3tHO1tlMCroXa+vHbfPx1EiwWm+QO/gIJ29fXotkH1Fs1Im4HLIbVp7HYPBACWLSwiUPJKESPxITTIes12JGuJ+klmFGFLefeddJYcUosc4jA2CnU5iuWOsfrdiEseHRzTZKglho8VKXhJI8riMVuwGC/ZSneWPPuFwaYVIXy/+zk7aR4d1726wW6kYWkhBMTQerK6zcO8B7XYXdknZyzrJYSYyMUjH1BCZQkoTghZJF1cbBFxeak0zpdMcRbl3Fyr0TV5SQ0ytXtIEviTnKkdRNj9/QO3wRFOXjaCPyffewtkupgkTJSGEmI3Y5R5arGAUilNBBK9VdhNH3Hz9NXztbdqRKeZPvSZIklvmqLIfFGJGtsD6gyd4tVPcofsR79ggFaEiSaJFuhGbJp2zaHhDKFxnBC/BU8oxwNjq5Wug6EI1zgt6slrGUq+yO7fAyuwswxcnGTg3rkns6Pau9g13jgzSL8hT6ZNrgMtgpip7gnxOCTFOSYzabWqKie4dEFvdpN/XjqVaU3pR6OK4Ii0X7zwitR1l7JWrdE6NUTG3zCEl6XKr1PDaHIqul/MktrDCzqM57Vr3hPwqnOzuHbKeOtZUn789TNnrIjw1xlD/sM4SRPwTY2SbL6izJINBOsxOWVx+pvfPc1MXaDSMLD/fIJPOqSm6v7eHSinH7u4m0xfPU0qlWJ6Zw2S00Ns/gN3na517tQq+jjZMVsEWltVo36hW2Xw6g2lvF7/Vrj3nqWodX/8AvRcvkJf083FScZKCJd+emaV4FMMl94zBQf0aISXt72xxdfoiQ2OjagI0WKzMfPIpqUKRc9euK0q/JEKFdCVKSk06X2Wd12yoAb1sFc24ib1U1jX39p0HWsERbm/jIHFEoCfCaa3Kx0+fMDQ5xVDvEBMDoyx9eoeg34c16KNYLdB58RKn8WMe3HtMpL2dsdEhNTeJ4aqYOqV0nCbgb9c0vVTJWKSf02nXtK/NLKYLmQcK/rGM2WyjXBbMo5WaGGfN1hcIz1bgQFPjUlUgqe8aePztfPSnf8pnP/0Z3R0hLl+/xuVXXsHgdum8TVDE+VgUp3TQJWPUXHbd30ntw/7Sc6VCTV6dxuh30RBykBC3GoIiFwBHU9fHYmpoOM26F3ZWjBoYkHSlVMTIvlkEDBH1BfNvbNRpirBZKSgmWeZ/DZf07ZaxVSpklzbY+fyh9ol3XZhkjyJL8UPsHh/GXJXe9k52xcDq9+m1MpvP8frrkl4Mq8Cn1YitA0GuIOffHh2hDjUpCNpU3rOSrJT3qhi9Zbb59MlTpH9aaDz+YEB/rgRSZJ8gKO9YLK4IUAnTtHV0MD4xrkQt6SOUfb8QawTlW5FZrFTHGKz6e5pmo3YGp05TnKZSFHI5Xr1xE2OzofdEOedliCn9s5qfFcKNIDqtNon16ez3NJ3hw49+wbNnz7h16yanJykS8TjBgB+3y8360nPSJyksZjFV5XG57HT3dBIOhwhFIvQODOILtgvMk5Xn63z04UfaX2sxNLlx7brOzcR0JelImQXmC0V29vYo1wVl7dI9QkE7Ck0M9HcT8Et3oiS6Ja1t0zSgmNsuXDxP4iTJLz76Oe9959uKlv/kw5/z2997TwXGl2vszmb/L4t6/6UQ1dn3vIwF/WVRsFXZ8as+vvn7vtYMZO0o4uLX3/dNjeSbIbZWeMwoSwWdG30VuHuhjagxTxCsLxKM8vWSYBRhXUyQL4uHLz9W1U5epA9/nc71zef2zWrAlzUjMSKcpRn13/+X//EfNRc1wdjB3//7f4CpKYO5kgqMsrOVGKygACXBODjQrwKjLCrERSHqrt7h5CL6/yLBeBb/bME0v5L3fulAfi3u/dcLjH8DMfS/KDC+fPDOXiT586+dZC8Ep/8/CIz/JZHxmynH1skvRaQtvu/Za/XNE/flE/VXvbH1uGpfYgtr+nXyseUUOBPuJDkomzb5ELSIcodfxJ5ffmx/05teEoyCKpeByFmCUW5irfSehpjViXrv3gNCnZ16YZ6bm+N3f/BbeF2tTfY3n488Dvn9IjKebaQfPnxIIpbk9Ztv0Rbq5LiQ56effkKhVuOtt99tccOli8tspKc7ovi6SrWkF1ajwUJdcIJ2myYQxe3R39NLmz/I6soqT57O0haJkKvVOM7nWFhfZ2pinEvjE7rBWd/awunx8P73v0+hUCQej7G3s6OIjnwmzSvXr6vQWK/KAqvyYkHREhdbIuPXAqM4uAqFHAOSUHM4KInbNp1l9qOPSR6nKAuOqL1N8Q+C0bF5vFicLnVWtjYvDcWEyEZbECxn4o4kyCSN82f/9t9y5dIlvv3uuzQE42E0cvfLL3VwePuN1/GFg1SoaQm1lFYLh10QkQ6zlfu/+ITZx0+YGp/QRfaVq9fwtgWpe100hNv+4vys1Rrq7FHHlSBJmtI31NAbrhDaxU1WlKi81YG5acaQKWqa6nhjnU3peJQBshQ2m41km3X6blxjKRHn1fe+S317j53Pv6C9uwvftWmR03R4ls+XSBwmFLsm7Pr2jpAO78vUcQ92s1rPU8+VaW4l2L4/S3RzG5PTSkdfJzFxkRpgqCOMx2jQ1+xEyoaLFXo6I9QbJe0haXN7sJntHBcrWAdHuPC7v8Pj6CEH+ayeolO9Awy2B3FKn2GtTCGb4/HDhyow3nzlJsFAW6vSaMWfAAAgAElEQVTbQoRk0YAcLkUtiTMoWc4rns4syQnBAMgGyCaLOOFLmLFazdjkezMFCtohd0phJ8ra03kt5f6Nf/gPqDmt1IwNjOKeElOKxcLS8jIf3fmc6Mkxb7//bbp6e/nyww9wGsz0tIUIeP1EerooNso0JJnSNJDfOWB3/pn+N1YjgxfG6B7tJ5E7ZW17VweyvSOj2Nw+8sJct7XKvh3SUSmo1lKB/+vf/Anf/83vE5ZOAcEhyEJNWOkYaQ+2joM4zb68c4eD3X1evfUK0aMYdrebU4OI0DWuXb/B3PwCK6trXLp4Wa9ZYrYZHh5siYvSQ1st47BYFaEoCzs5x/LViooEyUxGh46hUJjDvQMyyRTd7RFK6RyVfImqwUDWaqJYLdPf3a1c+f/4p/9OEaC3blzXYy7XQ3F9uX1eovG49kp09/WpeJ5Lp3h0756+h2RD8MknX/CP/vE/pauzR3/f0c42HpuFvq4w4TY/J7Eod37+MT29PYoCFQxcm9VJOpZQx93o1BiDPT3UcgWsbhvpWhmj10tbTyf5Uo6T2AHGQoGT1U2Ot3axGcz0j43T8LgxhkK0DQ9yKj0DTjubz1f54j/8SJMmgruJ51L0TY1i8zqpFovk40lNONtFLBuWa3tTHdG2prnVqxoOEujtVFSwrVzndHVb3eC1XEa7NmunGRrZvGJGdHhpsbI1v6wbk2q7h8u/8Q50BNmZW+Thzz7R6/+1G9fp6e/n4ewTHH4fQ4EOFh88ITLQo4jendgRt67dxFFpsr+5i1X6ACZGcXSGKNQrKpqKcCA9CBUpVtekbYnFJ49V6OucGKJrbBh3MEg1X8JYF7xLi6VfLxeoN+rYLDbtON18NE9uO0rY4ydfKpEzNThulDj/1it0dHexde+xomkEcSznlUE2h9JNKpgk6Ta8dQOjOGzDbZRsJh0UiFHidHWLlS8e6lBDxFxvZwdZgR4JoaJcIuBvw97erijrgqnVF+coNUnHBbNhxxru0Nd9K5VQvGxPKMxk74C+ZuKYTFZzHBeybKys8s7rbykWSNJWVotNrx/Skyuiu6A+BeEjePNYNKYi/NGcDI+b9Az20jsxgjUU1M5NKZE3180crGyzt7ZPoLuXR5sbJO1GjB4fNpMdn8PBxdFhwh4nXo3y5allTnn04c+Zu3efG5enOTc+SfbklLv3H5C32jn/9rcouKz84mc/50JXH+/fuoWvJ0xm+zmr9+9iM5nJNw10T18mePE8RXXNmlpueKN0dxiUJmCRdUetwaOPP2P92SIem13FxYhsOtNZ0itb2nPmaAtqn2Hy5AS3dC+YjZx/81UsfREadrOSGKw1SO8dkk7GCUSC2Po6MdnEwW3AYnZSyhepaTqpBofHHN55SPYwStVp5NxrNzgp5Vh4tqDuXXEZ7+zuqVgjmNv+8+P0T45qWim7tsvB3RkskogY7m0J14L3CQepe6ykpSNV8GilJomldU3JSdeWXEMnr0yrk7OSFlyTmeTuPlKvsBk94MLVaa7eflMNRzIgFqS70+smONKHtSOAXQa3TlMLC5UpkH6+hSVdwOF1UzRUOZHNtNOLpQpHhwe4Qu1UJEFRq2kaJNTRgdfvwybdb/UacUHLFcr4vILqkr6JJLlKiUa1gt/t0p42a3tQcZqhgT5ckTD1fImVmWfMP5yhq3+AlfgBrs6Qpg76xkfVmCHpe0NBUnMOkiur/PE//+d0tLUp7lvQPiERjdbWsNod+L0+SrE4y0vLFEoV/O0hxq5d4/+m7r2CJM2y+75fep+Vrrz3XV3d1d5Mj+nxDstZgQC0ABYEdglQIijxQU8K6YFBKfQo4pUMRfCBDFDAEiCJxc4OZmZnese0966895WVld57xTlZtVPT6lkFFXoQK6JjumvKZH7fd+895/ydVe63PKMC0qdzrH91i/iTOayJLL5gE46hNqayYVrPjNJ76gjFUo7E0irOUg1XWRwljKrcK1lNajmVFrWEv5dQ+5AC2ulUgnA0TEd/l4IRlr00iUfzrN1+QlFs9YZ6GPr+m6Rlh7E6lFktSiRhawtT3yzg39I6izfu4ciXsXlcDLxynnqXT/cbIXNIZEayUCCfLfDJ335EaivCn/7oj/UcFVDfYDWT215nenmGluFe2nv6FczUs1CAG4NJbYlQEmqDaS37XEmGmroHiMJZqiSD2ln95Cc/UVeBt995R4l/mnmyH68hYLVYE4l1k7yu2fkVHk9N8/7few+Tua5DS2shj8VgxrATobyXIBWJkspkqFrNum/1nT2Jp6eddDLJ3to61lKZlqYmzdTO57IKIDY1N9M5MqxqHSWiifqnhrpD/M1//I+kojF++Fu/rdbcpHLUUxlspQrhtXXNHj0xMUG2kCMtSpZXXyIwcZRSrUQyL/l6dtx2p1oNew0NAEmIXtV6hYXNFUIOt9rLGe02+sTmv1RheWVdiWSi9pRM3q3ZRZ5+eZV+t1+BAKPHwci7r1Nv9qtVnhDBZKAujHxTMk11c4fs2jq5ZJKm7g5WkjGsHe30nziuQOL6/Dz1Qon2UBCv28XjR480U7F7eEjV9mLTW7LZVMkq+7hHJlKlyq9cc6QfOyCUSm6RfCjbXWcuddxut5ICDvpJGYDInwNir/RKUnsJcUn+Lj2TEkipk7SZ8BjN2EtlMttb3Pj4U2zZIl2uJl2jLcODGDtbKbksXLt7mxuPH2CSva6vj/ZQi+5PbW0daqsdTaXp6uvjwZPHBINBRoeGmJTMuGRK85RESeAwmMjt7mkusBAN1tdXJeiaMy9exO4TxYIoM0QJJTbHFQVy5Qw/THQ+PBSS/kbsqQQ0nZubU+Xm2NAI/iafAudyKWU9yKBJ2OwytHVYLRoFoH/qEN3eJqL5k1HNGjN73MSml0nMLFPMFaiEPCxmY7S3tGMXg5OduBICm3pasEpdkUthshkZOn0UPGa8bUKAK1KNplm/P4MhVsRUs9A5MMR8ZIfQ2BHae3vYmZ3DZ7bgCoQohbeJ7mzjdLmweTwKYIZzWTw9XQy9cAGjw4nN0UQ5nSK7s8Xek0m15c3mioy8+gq+k8cays54gvnPv6Ia3ZPyH99QFw6xk7s9SbO7CUvIR60zwJ35SVwGK+NHT0I4SjISYSMRVQAvXqqQKJQJhEJMPnhAIbzH+MAAgwP9BHo6qaXTrN15rMoysTkvu6wEz50gHdlia2FJ6y4BEJuOj2Fo8ak7gPgArN19yvq9p5w9dRrPyAC4zdQtDijWCSdjPJifZj28iU3UIvEUsbll+v3NSsCaOHEcu99D80A385Ewt5cXtb6XXm9icJTeYAubM4vshMMMnzpO2/gQUyuLZONJLhw9qSBqNpvE392mGa2irEIynAoF7YVETW/OFVm4/5DbX36ltb3X61EHnZzNSktvj4JvZdnfZVgoDZwQRNfWCTk9mnFuNxnp7mzXZ3Dk4iWsTidTi/Ns7EUxu10KKqkjiig9azU6vF4y2zvsLC4x0NvDwPkXMYRa+PLuTdLFvPY69mqdbHgPn1NcAeLMrixy8cIFOoLNrE/Ncn5ihMCAi8j2koKhhapkb7ux1GT9m5QAVXG6KKoiT4AkK+6akfXb99ldWqJHMt0H+8mLwslmVUK2KJVkkC623blojNXpOVrEZcpuYXdzhQdP79MzNsDExdOsba2Ry6RxGc1kI3H6mjvVzWfm0RRmkw0cbk7+zm83NA2i3LKZVP2WXd9g9tpt7NmG+0jF56bvlQsKgIjQx4YVi8i5hTAnTjWyfq0mdckR0MPn8+lMB7FrFDJQuYrZbiFrLFGry3WrUVhcZ/GXN3AlC6pczjnM9L/9MrX2IFmZTYjNZakxX5IzUJRjsl+Iol5AKFEdCjnCJfmGsoWU6xjKNTK7exTTcfxuJyvzc6RSCdzNPp019IwdaWSw5vJaA1jFxlXUfOpqUKburFOSmU5FLALlHkHdYSVTLiqQIbWtIVdUYMjocev5k1uLUE3ksHaHMLT7SRsrDVe7chWvxU49X8AkETRVA7t3H7P89W3sRnCGXHT29bCXTLMQ3lYgzxds4d7MjJLVfF4fHW3tuD1ugk1+jp89i7uzTW1Bl6efcvWzz/A6HDQJEahuoL2nj46eXtraO6hns2xJj7CzxZmXLmlkUrFSZXdtkwePHtPc0aFEp+14lFMXz9HZ061kJumlpJaqJlNsXb/F6vQsrV3dbET21Cb8tQ++h9HlxCzAq8FIbjfClGRvzi3gs9roP3WG1vZ2Ht6/y+T0E4ymOu9//3uERLFnMZNOpchWynjbOzA2eUmWpR92KCFQFOlyzeQ8FYvfqtWoa9ZdrrJz7wnxqXl6m/waL+FqbtKc9OnNdR7PzmM1OXBioyfQQmRllaOnJmg7cUSJv3i8xHZj3Lv1AH97CyNnxrE4bVoj7EwvsP5gkg6nn3KuwGZ8j77zp+icOKpuaPLs57MZzSm22yxqJStbizo7CMhtkhz4hiugOhXsK2iVfFMVgDHIf/rX/5ont27T39mp4NWl11+jb/yougHYTAatwdLhLZLLS3SNjGAIBMFmpyKRVfk8rmCAsjhYCXipMakmBcRVByGqM1Ekav1nwiTiu3xZ3RbqVjPbUuvYbXjMtobFblGiJoyk82lVFUrfjNWA0WOnthdl8+Ekq/ceqYNGplZhs5bH2hwi0NpOfFvUzseYX1vE6XVpzRNPJHjp5ZeUaCUkocbsWFopsSwW56lVQlJXCTAmoIsAjDa79u1CviuKg12pzPTMNIVikTPnztLT28tuJMKtG2LPLKT4hgOECEzEZeXo+FH6Bgaw2u2qEhSsQeoXeT3WfVc2yYEUm91KvarqYYm3m5me5o1XX9NYIAGcpAaX2KByTYQtDiXVC0YmVs5CqhPHE7FAvfLLL9Tl64c//H2txyVqZ3Njg9s3bpAIxxjq78frlTzaFQYH+tTe1OawKglUSCyNObKZre0w165dJxGN8vD+Hb134nYjdrAjw6MqblheXdV6anB4mI7uLq1DXV6PZkq2tQTY3NhiY2OTbDan71scAQRgfP2N17E7bVy79rXa3fb19/H1F5/zm++/i0VzdRsfh7GbXyFMhwhizyr7Ds/25XsPR7od1LO/AtoOxew9+33fhUFI/Nnz7BwPsJRvaslv8C5VL8qZ8h0KRnk9Qpg6UDDKjEVmYB2trd8JMD7vWhxcr+e99oP3/uzXHOAuhwFGfX7/xT//0/rjySl8gRB/+A9+VwfWtWpZMxhFreKQh1XyTVYkNL6Tra1NLd4EeRdh4EHe3X8uwHgYoGlkGTYUjAcX+FkF4zcX/JvQy+8Ck76tNDzI/fsGFDx84X6dReqzqPJh8Ozwhf72A7wfJCvDawFWRMq8/+fw133rRv3/xCL1eerCZ8HEw9fu2ebqAGQ8eJ+H7Ve/ua+Nn3Bwbb51TfatZr4JON0PNZXrty8h1wYVVDUnAaYylJBmTiwIn30envd+DiP5MphSWyxhjKpH8wHIUqdUqujnU+ksTyYn1Te7v7+fiWNHqZbyz1178vsF0BAJ+QEzQBrvq19dY25qiQ/+/m9z5/EjtmJRZpeX+R//p/+Z/p4+0qJEEJBRrDIqBSrVRjisoWahmK8p27tUK7OyvkoildR8OjnSZYh4+twF0qUiCxvr/N0vrzDc18elEyfZC+9q/t6Dh49I57LKphVbptaWFsZHR/noZz/ltZdf5q03XqcmAKOWDlKtNixSa8L822dxygEmrNFkIsnRo0fUJiifTuOt1Vl99JTZuTl24gl6RkY4dvacMg/FHiSVyxOJ7uHxeHUIrgG75bIyx/R+FktksxmVcN+9c5srn37KO2+9iVdUAFKACdCSTGiIdXsgqCCXwIDCvpEDVApfYbLIoOD+rVtMjI5RSmfUGs/v9jL4whnSwnCq1LBXDVroSkqyUTpcu4V0tUiRigIThmoZk+ZzVikZLdicbmqFElbJZFpeY/XmbayZNIZ8BqdkCRjA39/Paj7Lpd/8r6hvbTP7iyuq+rM1N2Nva6F/4iQli40bdx7KXEYDmvu6+xgcOUIiGuPB3BTz2V1Ojx9jPNBOJRLnFx/+nHtTj7D5nBw5fpR0NE56K4wxX6LJ4aKvuwuH00xvXzvFYo69jU3KqSwOk528ZD11dHPie++zWsoqUCBe7F3BAE4B5eJxIluSj2bD3xxStZ3F6dRBqDQyBWk0JAtG7EJE2eB0YXe7tCASz32xj5N9viQ2e8YaFYtRB0iuupFAzUppeYupz6+RXgtr9st2Ms7F996k79JZaHIrEJOrlLC6Xfp8PJx6yr/5y78gkU3zD378I1LhOOHVNQJ2J+++/Rb+tlaKmWQjgy+To7AZZvb2fZK7e5jtdo6eP0nLqSEyJRmk2CjVjcQzuUYmYFHY4RUt6nY2N5XF89knHxPZ3ua111/RwZ8cOZKh0wj+bvi0Z1JpXVvRyB5LYg9hc+i+IACjqcmjrF/Jal1ZWVNgb2xsXPchUZaKImt0ZBi3WJGlUgo2itWL5DyJhcheKqmWrQI2KFOsVieXTDP/eJrwyhqpnRhjA0N0Dw8zl4yqZZ40/YO9vdy5cZ0zp04yNDykTFixsytWymqBtLS8ysLSEt6Aj6o8x5LDVK9iNRrUpiq8G+WPfvSP1KZHvnb66SQDPd0cHxulmk1gr5T55Cd/zdrSMi2DvezuhOkOtpJLJekb7OXkpQssP3rC8v1HNDcHiRRyDLz0AoPjR0mEwzz+8gvcdisnT52gIlmUu1HKhSomu4udaoW428JsYg+P2K3Fs3hzFUIGM8V4XIG50UtncbYF1P4oXyopCC3MYiFPSL6cqVwltbJBJpakrb8Pc6BJg+qja5vcu/I17aFmzZYI+LycGhhhd2kVo9NMqF1C5WvMf31L73PaY+H8B+9gkryQUlXButmVJYZGR4mubRNJJTS/Y6i7l9dfeQVHyE/dYaGcSmNLlVj48jb5WIqs2UD72WP0XDhFzW1XhZAAx1WqOMUiZTtMJZZkZvIJsXSCs6+9RNtAr54NyZ0I5nwFn9OGzWLGICxns0OZ3SSyrDx8ytbCquY31KwGtYDJWWH8hTPY21upZgqUM3llpQvr1lqpUYolcVaNZKNJ9qIxFrY3OPHaK4RG+slbDHhyNeqROA9/eZVqscJuKkHH0WFOvfWagoOZbI7F+Xkt/CVPw9Dkprq5y+rtJ6wtrqiCQ2w9Cw4LG9kEA6OjdLS2kZQBk8ej9nnXH98nWcqTTWX54M13sBVLlPdirMuw0uMmV8rhDHgJdHZQMRlxBpqJ7+zy9O4DVm/cx5kuar7wK+++SbpWxNTsw93VgcHhpJYtURPLs5qBuc1NHH2dLO6EuXHzFr3t7Yz19zLQ0kyTlJH5HIn1NT75y7/AZ7HpwMtlEUucOqur66RLNXrOnsZ3coSPf/YhzSYbL56aoEvuNVW2b97CbbHhPzaKaXyEsmTRqVRXssYqOuiRs1nFu7U6NgzkowlWZub1fvaNjihA9PSzL0hee6isaBlmGv0eSrUqPW2dav0yMHaEpuF+DK1BMpLZ6nLqYMpclrNfnH5qlOJZ4ktbypxvGxmg0uahmExQnFpm85e3sabzpO01ei+c1Ky6pblZqvkyY72DXPn5JwpSuII+ZQG/8bt/X1Xny1e+JvF4Hnu6SLVexRHyUfY4GHr1ErauVopWGWLVMRZqTH/yFZmlTZq9TQQ62/APdbP4eJq9pU08DjfN7W0s7e3wYGmOy++9xfix47AXJ7O8TmEnonaGwhAuOS2c+f57lEJutQTL7yW587PPcERyanFWt5vJWQy4Wvyce+EFXfulZIqrn19RqzCngNVi/1bM4w75mHjhogKApakFzBWIhcPs7G4Tr5eU/OIVJUClTLZWIWauc/rtV+kaHyOfzfP5h5/QZvdhx6JNbVJy9tw2fv/Hf6RqTsm8cRrNbC+vcuvqNbXatNllWgOnTp5gbHSEK5/+QjNFzr98ifkHD5i/+5i2QCsWh4vhixewd7SQk8GHz0M6FSc8s8D2nSe0FqBVANFmJ3e25+k8P07f6TF297aJLyyrBbioImSgIxbFcr6aHBYyhSrtPafx+Hv1zE6lYhTKOXwBr2ajGQpFivEsGwsrynDtGxrB4vVSsdmRtE7NJZeakqoS2Sy1GgtXb7L41U18NROlepXj776Oe2KAtFgjWr0kEmnS2SyfXfmcXCpNX7CV77/0OpuPpkhEIgQ6Wum+eEJtLDPifmGyYhGVpYBzUmuo7b9RwV8ZfEv9KcCRnFkCeAq7TyyZxMI/nc4gRLzr16/z6quvcvnyZaRuPqjfBagR8Ens3NOZHFNzC3h9AfqH+lStYKlXqKdSeGsGBU3nHzxioLOHlfV1xk+dxNfWyoPtVXovnCLQHMQp56/Ye8tgIF8iMjPPvavX6ejqZuLyK6oAF/u5gtTBRgs/++hj5ufm+OEf/iGrU7Nc//hT3rpwCXO2qGz72NomL5+/oH3x/OICRbuRiTdeoufscZHckTfWdWiT3Y3x8b/9CR0Otz5nAohNvHAWd0cIi88DmawUJBh9fnZnFrn6i6/o6erlxAsXqYuKLptVAlqbL6B22mKb6x8Z0Lw8IUiZqmCrmzDGEkx+fZXE2iotAZ8S84bOn8HW1612q5IDu/vgKbP3H1IpFvE67PT19fDw8SO1LXQ1hzj/xus4ZfgqQwupD6U+qouFbsNF5gAQlPsi90ncFmTYJspN+beQLOXfz/s46BtlECJfc5DHeEAgFSvorNuCPV/GKxz7Qpad9TUsxRL59TClWJqBM6cwhDykvXY+/uoL5mbnyEWjnDx6lFPHTrC+vKbDKLvLTTgeY/z0SWYW5iiUS7S3t2oMjAzbM3sJBec6gyE9Vx2iIvb7SeUy6oZy5tVXdEAsdYnYEopNlbzekjxzoix6Dvtb+lEdYgIxUZYFAmyvreHzNNHk9uh60OGoZKjVRX1U1eslBBwBF+VsEQKLrB1TrqCgrqhe5x4/Zu/BHL6CQa1hk1ZYSO3p6ztx5BjpSFxtt3vHByntrpPaWcdoszB4clzt4ERBLo4Lok73l83kN6IUklmcTX7qTW66zp6hKpbqN+9h2EvirRtU8SgvSHKmkuk0u9EYkUIea3crZ//eu1hCAWrSDBXKVPb2WP3qBp5KXUmklWYfXS+ex+73k92LMXfla+p7UYT31Hl8mFBnOw/+8md4LHZV9/nHB1je2yZgcXCkb4Ty5q5aAuaNNSZ+413WpmeZXFjB6W9iaXWVvY0tXFY7b7/2Ok1uN3P3H9NZsxKQPC5DjR3yFHw29qJRtcQTYKa1v5e+117E0urTOtxYrJN6PM/O/Ul6OjuxnztBtpxk6sEUy/PrlG3mhvvEUB+BoB+KJR5/fYPcbox2X5B4KsFmNMxaLEyiVuHEKy/S3T9AV2s7rf6gqm7Ku1G2wmEi2STWVj8lOd/zBVU2Ntvd+MWBIuTXukDWjsfpVmtIU6kKZitEY6zPz/Hg3h1yxRx14W1gwury8dpvvE+gv1fJnjrFzmTYWlzi6t99Qrvbg7FQUCKUKHiikTAv/N4fsLy5TqyQU+LT6t4usUxGI0tW5+YUYGmx2jElM9iLJc1THXnnbXIdbTyYmSYVj2m/Z4xnqOzGFUiamp8Gl41oJqmCBMlVe/3SaQZ73eymdjD7vcTzWTwuL+aq5FUZ6VYCopeaw0mhUNFYEq/BhlH21AePePp4EqfbS6JQ4NiliwycPUXGXCddLhGLxQk5mxSQdAtYmE9Ry4aJx3e0xrSFmohsrKrS0Vqu4bR7KArp9eE0pUyBQqZI2WbjxT/6A+zBIMVkmmhkV59HWyBAdnGVudsP8Pp8dJ0axzbcRZwSmXyBYM2NPYu6WdQcZtJiAyskZVEEiUJbVF51Ax67iwafV2xPJfc+g9FmYGtpia17TwhmKth303idLhKmOr6Lx/BMjFAXgoawWtIlsDsbSiOrlWwuTV2AHrHW0wJR7NIN2MQivWqkFI5x58urRLc36evpYCO8Sc9gP1lR1G1v8uKbr9PW06VZktKbi7yrli9hEGKjy8p2PozLIWREyMUzCkKbQwIa1smJXafsdcUyDqNY2TceNbtc+2qdtKlC1lpT8phEzrgNZixl6T9N6loiZ10uvEd4coF6MoW1XqJcr+IWQMnaiNbJ5gpc/eIrlmYX1XpSLFElW/CkOHJdfhnbUC+7uTRf/vRvyW5tU01nlCTzWz/4AZ3HJ5Q0Lvvl9Q8/YnNymv6WVi6+/w41n1t7iN3VdW7cukN7TzexbJbtWJRLr12mU+x367I+BLg1YJMltLrOzKOnqrKUzErJ3D166iRl5Zc0iKFS58jcpZySeZALi9XF2oP7/OLTj3H73ISjO7z+5quq6pIzrr2/T21IpZeSnOxEIUdW6g+zFbO4SuwTm4XAKCous5DfY0nufvgJ+fUtxnv62FxdYfjYqNbzSckwnFsiu5emL9RJm9un63vg9DiB02PgsSk4b7d7KaWLIp+jaKyQLRdxO+xszczz5MsbHGntwoqR1a1N+k5PMHTiOFWxIM/mWX46RSkcJtjkJZHLM3RiArs4UQgoLmISi0nPngMC/74cgUqxir8pwL/7l/+S9dlZXjx7Ts+846dPq9tKRaMU65iKBWZv3WTmxg36B4YYPH0We0szZpkViRJSKlep1YSQI9d933FO6hx5zSI2SBcz6jggQHYmndXrmzPBwtaGEpJ9oq4XkYbkNgpBpFahSddAibpRXPaM5BJxdlfWmH8yqZEkTnER8QuBupu+kVHyuYIKTIKtfq1bpR6Vmai4akj9I25YMiuWD3V0MBpZWVlRkZbP52/Ya+p8yaRzCKkLhIQns7PVtTUlIclcx+P1Eo3FuHnjOjVx3jKb1Umvt7eX+cVFjo6P6z4ts2pxpBFQ8FfW8mI1b7bqzxXyn/SPYvUtrhIya+zp6MIp4G21qrWtw+3SOWgiFvbLYG0AACAASURBVKWQzWgkkQCMZcmfzuf58Ocfsbm1xQ9+8AO6u7vVxVKEJUJo311bZ3l6gZGBQXZ3t/nii8+ZOHGMF1+8pBuDPA+VqihZaxjNVkqVKpFIVC30Zc4rRBch9Mm8zS+5z9msuoD1DQ7xR//oj5UkJtfV6vGSj0eF58XubkQJ9UKeFWDR1+TXrEaxsS+kU5pXnUzG1Tb1s08/5oP33sZ0SCF4GIM5wCIO4xe/DmA8+LqDn3Hw7199/3coGJ/9vsNYkLpqHnp9z9bJh7GLX/2efYvUw+CevpdDujwB/Q+wFbn30kf1dnV+J8D4PDXis9jWdwGN38bw9l1C5UnXDMrGh+HP/td/Un/4+KkGtv/4x/8Aq2SkVMrK9Cvm8wowiqJRVEZdXZ3KLpZBodiMyIKpia2CMOn/MxWM31aANXIVDyxSG/+vEWr5LDgnw+D/XIvUw/mLzwMGn3dB5cY9K689DDA+D8xqvNb/8gHGZ6/H4YX4qwfnGVnoYVD3WWDvWaD2u+7BQa7kswv4IJ5TVW/7AOP8/Lxu8B0dHWqVKpvxt0DbfVBXftZBA3uwMH/lt3wol1OeNf29EgouB4LRpH7GEiYroJs2hdI0lcXKpgFmHryvwxuP/C5h36idoKjlBHTMl/jiytcsrW6obZPJYddD7IMPvs/2xpYOVmWEZaiJ3YBsynK+GjBULFhMTlK5LGanja3IDju7O/p+joweUS9qyT6pGk3Ec1n++qc/xVCrcurIGBur65prI2qrL7/+WllwzaGQyuWfPHxAZ1sbL5w7SygYwCpFqwAuDYRfwUVVMB5ceKNYxiaUdSMKDbuQDqRRlZzNUpU58RTf2uLsiy/haPKpck9ek9j4CMApZIVUIsHQwCADw0NMLs5hs9v1oBBLR1ExJuIx/vL//AsdhwnjQoC0I8PDar8ptmS1vRTxtW3MTrtmx8jgv2ISkmlV96IvPv+M/r5+gg4nn//Nz/A5nZx/5w1yPqcOX1xVEzZx9hQqstlI1QK5mhSPNIpnAQZl7dahJIeiyaSDVnvdiD1bZO2ra2xNT+J1i0dkRW0CigYjTzc3eOfHf0i9UmTx6lXNjMxV6lTtDtqHx7A1t7IWTbCXLWCyO+jq6sXr9LC7uaOFPw4jLouFE4NDdHd0kIpG+OzaFb64fpVgKEgukWakq0895rvbujh37gwzCw9obW+ipbVFVRm5WBq7wUa5DOamoDb9sVoRp99NLpfG77BBMq25DHeuS7aEjfMvXsQa8CtLTfz4A20tBNvbKdSqDWsYJY9AIZ1RYNeOCZtkMMrASYpgQ4263aRnpClXYvfJPMvX7mGO5zT7TQrC6dVFHWi99L136D46olY3omIUwFsKR8n+WN3a4i/+/V8yNTPDj//4nzD/9Cm7a2u8/+abjI+NUizncdqt2M1WDPGMsvhj2xGafD5C3R1kC1FcTXaKtTplkxlvcxt1sTdRxZGJnNiMCOO3VuV/+2f/jLfffJ3Ll1+mVMoqE1fYZfLMK7BcEstUk3q9CxPs7z76aJ9Vb2Jja1uDzk1WK+3tnfQPDGjxJzapovITcEYAeLFbefXyK7S1tChrUTz1jaIu2OcrCSCYy0uIO8riyqdzbCyvkN6LYxHWfagZiwxLYrvY3G714+9ub+PuzZucP3eGwb5+3VMkG1bukViFLiwu8fjpUwqlAuVilu21ZTpDQR0uNnmaePPd97E6msjlykhqsuSviLpAGHalZARrrcDS3fssT86QKEs2iJlzxydIJOJ0DfQQGOln5+4DUkvrBL1NLG+tM/HWW2o1Is3PzsKC2qiI9WPZYWfy019STRVxuX3EJD53uJt8axM9rZ30On3Ykjlu/t0neKirbcvK9hqr8TAnL79Ey8ggdQGtMKrtq9ksdipFJq/dYmd2iVOnztIzPqZXMxWJsbO6puoqyaNyC+NYWO+rG2TEAnGgj+5jJyjMLWpWSdphIlzMYjWYabK7SYnaMeBhfXeHxNqOZn4UjHV2Y3v8N//9P8Hud+v9dFkcGDbjPP3ZL6inCwrcd12YoPOl05SdNiplMJit5Ep5bJKBKPkxhRLxSFhtZD3NflwhP9HwLg+v3dbsNqe5js1qwGa00uT2Y5bclZpBrZUSqRRnLp7HGhArtx0MxpqCHPFsltahEbXc0YwOp12tiGRIXg7HqG1FNPtscXWV4TMncfZ2YXDaVdVlKJZ59PmXVCTfsqOd4MiAZhvJ/lkrVXAYjGzNL3D1yhU6W1vVEim1tqNWKZFMCkdnCx3HRuk7cQyzy6HsS7fZrmojaUimVxbZjOzS1tbJyZFR7MUyqflF7n36C1wWI0XKtA31MnDxAmaXk/BOhOaufhbvP2H59iOyazvUSiUNbF/e3MAktrHjR3TA4evoYiOeoCQW5h6vMopnl5e4ffcefo+bwa4O3r70AkZRVhggFw7z7/7Vv9Tc1qGuboZ6+9W66YvPf6m5dO/+we9iHWjn4a3bXP/wY5qcVk4eGcFNjczGFnWx3x0fZuDyJfA1UTKJQsCiSkxRXwnJRclJlRq1XEEV4KK6L2ey2AVIqQi4mmDubz6RQ52004hBbMK6ugjYXCw+fKq2Xd72VvrOnaTmc2oGiQCQktHjqBt0X5/68hbR6RUlGPVdPIXz9CB2tx02ImxeuanZQ+YmJwMvnsE51KeqsGoqh6kpwL2//k9MP3rC0OCgKv+Gjo5oPSt5rksPH1OJp+nw+nH4vWRcFtpOHdcsRakTJItGBrKmQo1COMra4rLaEfn6O1mbWYJEURmkg8ePYuto5hf3b3Dp/bfo7+zAJE1+oUbiyRQbd+5QrZZIVPKMvnyeeK1M3WTFa3OT2ojS7WnBYrGTrpfZLqVxtPoZOn6c6NwcS48nG3aCklGdL+n1zRbyxLIpJSJ0BVs1qyVgtNHe2ko8m2Jqe5XjF85oXVjdjeqAJd5kpeX4KPaAj8WlZaYfPCVk87I+uUAlnafoMHPizVeYOHVSB4Qy2N1b3+Lx3XsszMxRLOQ4deY0r7x2mWgkwvL8PNlkkrZQC06fi6nZScLza9gtdrpGRjn3wfeoOGzqiKBEKGNN7XnvffQp2ZkVnCVIlQtYOwIcuXyOjqMDBNtbqMbiVEVdILZHpppaqZsd4mBRoZiv4PD2Qs2JsVRm6nojY9Rohf6jQ4R6u5WwUxR2q+zKRhvJZBZfazupXE6dOpwWo1qnleMxarE4e/NLrE7OaD0kypmBF85i62xR1WilamZmcob7d+4QT8W5ePGcDolyC2s8+vRL8ukslmAT4++9Smh8SNWiYpsoNasAwQKwa+8sZ+t+8y2AryhzRMEsII9YIEmOoWQqynkmA5u/+qu/Yn19nX/6T/+pfk7cLqTWPQCx5HP3HzwkEkvwwosv4mkSf4kKZrEMT6dx1Qys33+s70tyREW93z3Qp7V2Vqxf/W6CLSHcFgs7S0vU4kkd8Kc3wyS3d5V93nt0jLLLycLaMtPra2zEksQyWX7/H/5Yz5mf/tW/50jfID3BZvaW13nw1TXG+gYUYFxZXGI3uqfZaMdFcT7aj8nvJSdKTRnepHLszS3jERCwVEFYzM09HbrPV8p5Mrth3EE/8VicrdkVKskiHocXV0szgb5u7J0dGIR9LkoHh4lUraA5WQ0Q3oalKFaQJcrbYRbu3Se2s4HdbcXgttNz4jih0WFVJJqjSXau3WX56aTavYnaX9wLpiR/3G7F7PXw4m+8h72/T8GvitlETlSpYpsmA+Z94uxBvIj8W96fkD7F9kps9+VeyXBDMxr3e7MDh5uDnkzu72GA8WBAV6iWScnZmCngFzsz6dPEDUTs+ibnIF+me+IYhvYg68YSn1+/Tjmb41z/AP3BEHZRAEn+nTguWG2UZPgmNrKFnEQM4XI51NZQWP/VQpl8KttQF4iFWUnUTDbmF+aVRDhx6aKqSuVnyLBMWiSp5YTg+DyA8aAvlKGhEM+kN5X37ZY9qVjWgbucH9pnmmQ4pPC/zlAOSJVWUf5K71irN/rCSoW1tRWWZudxx0s05cVhAMouG8uZKI8mJ/nh7/0+nX0DrES2kfC/Hq+D/MKMDnPtLUGShgplp0WJbqVsiW5PM7v3nyq5TcDU5oEeTr33G6QrMPnlddhLEJTcuVqZguxXNgvNza1sLC2TKhXpPjFOz/lTmFubqVVNOtgsR2PMX/lawSmpk3coMfzGS/g72nGZLBh2k+R2ozy9fQNnq5++3h4e/e1n+v/E2nn41Yu0jg1TWFjm+kef4awbdb32XTyHRQiR0ZgcwOQsRr64cZW11Q1y0STvv/EO3R1drEzP4BN3iHgCkxAY7HUqHhuGmolEPKXnQcfYsO51NYfkiZmpxTJs3njAxsNJLBYz3cdHmEuEuXXzEQ5bEy+/9zan3nldrfwL4sBQrxPb2GZ9ZkEJqbPzcwrYjZw6zt//4e+qTb2oe8pCVtnPu5Vh+G4ixte3b6jdsfxdlDJ5Abdr8Mqrlzl6bLwxT5N9VGzgJEesVmfh+k1a21px+73sbq6RKqRx+j1YDDYSkTT9IyPqDFKQqCKzGKnXNYc8vLhMeGGRzNYOnUE/6b0oA3292E+d5KcffQROm4KTRZOBzb2I1gnVXIFqKqPrbOH2PRzFMlajmeEP3qfU1004vkd4dR1Hrkx8ahHCCTJ7Ua1xL777Gnv5FJ9+/pnOM/70f/jvMJgLVA0lrSvE6ULIRIVIQnseu89L1mrC0daqgIWAEm6jDUuywO6TWe7euodH8k7tdgZPn6RpoJeUxcBqbA9xXGsLtdLq8WMr1TCn9jClw8RjYTzBJgItAVKZhJKppRctbO3y5Po9YhthfA6POgCFBUgY6ef02fOQKfJ4eobh0yfpP3OKTDjC3Stf6/4geXXm7hBFt5lcuURT1Yk1LTapovCzkKuIi1BNiWayL8naFQKN+iEpMV4IPSUMpTTVQkZdTcLT8wy7Q1Q3I2qbmLEaKHT4GXvjZcoGE8VEFq/VSzKWaBCAXU5WI9v4Olq1jxCVq8w0qoWi5s65THZMuSKLT6fJ7O3hddkJxyP0jQw17GSXl/EH/LQPD5DMZdhc2aDZGyAVTSiBxNfZws9++SG97R24q2aK2QInzp2j7fgREoYaRenBRB2PQZ1JRHUue5/k2MpcrGqXPMOqrgdxYbBkikqECQQDWDxOLE6HAj/yfBkKZSKPnvDkzk1OvfIy/u5eDHa7Wqmu3H3E2uQ80VSSSDSGoQpHTxzn1LtvkW8L8WhpkQeff44xmVJC0cmJCS6/9SbWQED3uYXHT1ibmoZ4kr2VNV7+re/TcfYURs1YNRCPRHE2NZGrVZVMKm5T8uyKglzAJ5HeiROBxM1UUmm1uJV7K/tyXawgq0LANql7hc7nqkIEMWg9ZM7kEaPvr659RTi2q5bKff3d9PZ0USkU1UZdbI9FtVWq17C6JK/bi9C+lNevcT1GrY+krxewsxCLkV7fwpTL47fayWaSChhL5I+QEW7duketUOP44BjNTq8SJKPlNE1DXfhG+0mXStitLszlxixPLG+TlRxW6RsrFRLrmwQ9fpwGo5LrzF43ZsnlLpSIrGwxde0mDiHpmM3ECnlOXn6ZwMgQddlvhMnmtGu0gkTfCLAhwKu6GpZruK0O/s3/8a8IrywzMTxCSyDIyVcuK3nGIMTpchGKBXUD2Z2c1jiNZKXG+KULONtDFKVnrNXI5/IKVgnIKEpGibQS0oYIBgzi9pRKNGxm3U6qSvypUSiXiQhomIipmk+yjn12FxbZYzAx2N1Df38vmXSS+N6uZiXisHLryy+YW1jk/Q++rzE1k7MLvP7+9xgeP0ZBagezWIw2hENypufyuUZmrxBO9z8nQKLkM8t8uqO9XUn6DSRD8A25CY2aWF33xInNalFHA6mDpF6SnyUzB5uAtwZJObGqM5EIRuyOhvW8zMEFZBTgUtaffE6uq2RHC24lfaQAjHaXU9WVAobLc1qW+qNaxe5xk0ineDI9TTwW4ejosKp/y5Wq5i+KOvMvf/JXOiP6ox/9SAVmQqAXHEjuW8DrV4W19GSLi3M8enSfvv4ejk8c17m3OjPIOzZJz9wAG8WJ6sovr6ht5wsvXCSyG2F1ZYXZmVmduwmY/70PPiDYHNJ8RlFqC/Ao8+lKXuZAViU9iAozlUrr+lNA24jmNF6/flVrFEk8Etzq3Tdf+xbAeDD7fxYPOJjh/woTOLCiPgDI9uf8z4Jph+f/34UTHpDPDn72AYh5ID46sEj9NhbW+MXPBRjVb+0bXOwA71C0TLLFxfFlX7wlfxcgN5lM0N/T81yA8QDjelYEJz/317lPflvAtw8kHkTUiRvSoWto+Bf/y5/W7z18TGtbB//oT36EsV5sPESBQMOmwWHT/25vbijAKFmMklElaLbkV2nj+P/CIvVZgFEBnkMWqQ0Z6DfZif9fKhifB3h9F3D2LIj069DchoJPPG1FFfNfroLx/wlg/K7r97yF8jwg9tch5N9+CvYzHvfDVaWJlYGDHGYzMzOqohWlhzBBDprYg/tzGPR7ng+zHIR6WByEue7fO9m3dOAhoIrdrvJ1ycaR39mwCy7rwObXAYzSXAoj9aABt5hl0zWwuLqmuVir21vK0n/11dcbDC8MWORRr4lFkIFqXSbWRix1YbXuB1IbqpoNoUHK1f08v2JJ1VRi69kUCPIX//4n2iS/++Zbart27959zcvq7OrR4Yn4cV+/dpWhgX4mjh4llYhjt5oVxDDUG3mq32QwNjIo1NVcQF3x+JemWhgS8lnJ2JSiqFhmdn6eYGsbzWJ7Irl3VWGqN4KGhckjlnHCvva6PcqceTAzRTKT5tixYwQDQVX2ZFIpfnnlc23ghFXd3tzMubOnNWPJVK6wPbnA9J1HysI7duEsVQ1GN6k1jBRlD+7fxe92MdTdQ2R9E4/dgas5QEb82+WALVUxletqDyHTr7IMpYxC7DJRy2apJpIKJsraxe4gZzVj9DihUMIu86v5RaIbq9TrRZLbm8oWSu6l2YjHefNHP9TcrHIqRq1YpVg2sL60wcZeEp8oVAVArddxhoKYLTZS8aRaJYq9iVOaXMnHMhvoGeiis6eDa7ev8eknH2MxmGjxhnBZnXR39NHa1qkg0s27nxEM2gkEguTSeVLxLG3BdkKBFsxWxz47uoJLmmjKnDw6qnlQxVSW9YVFBTaTuTQnz5+jUK/yaGqSIxPHle0vIeYi9FR7mGIZt8msgIxmqMmwRNag1az5ASVR0FnM5GIpkmvbVCMJ6tki+UqZitVELJfm6eI8/eNjHDt3hqaWkIKXmnMq+7vJjN3tYXN1lT/7sz+ja/wkLX4fXruNkf4+Bvq6qclakOeuVNZwbisWSomMFhxbYs939yYtTruycB3BEEcuXcLa5FPw1+Jxk8xm1QriZz//WzY21vi9H/zXtAgTuVpSq8P947FRNApYKvuLPNdGI2ur61rgiVowEo3iFas8tRuQrzPr+m6SnLxMVos+8ah/+PAhToeTt956SwtuUQSINapYy4pNp9zTcr6oikmx+xC7B8lqXV1dpa29k0BziKKwzAQMKBY0j0pYZndu3uLlFy/R1dFBNpvHIczfYkltF8WieG1tjY21FTySN1kt0BFqorMlRCwaZWBwlL6x49QtTkoGM5htDUagKJXMZZyWKiUp+Gbm2Iru0tHRzksXLlKqFtWyxeS0YMkWcOYaVmmk0pj8Qbam59h8Ok2bt0kVhEanlaGxo8w/eAw5uYYWdqsVih0BRt56me72LqzFujaHqw8fUkslKMaiJKIRksUcvp4uTr31OoZAQBmSVrdXlabVWoYd8fxf3GSwZwCTx6Nh8UKwMFktWKyihMjp3jH75U32phaw1mt0tLWqejSdzdFz6gR4HHz19VfK0vUY7WqTPPDmS9ibfWS2drl94xbuYIDFvS2OXjzL6LEx8qkUnpoJS65M+Mks8aV1ba5bjw7iPdZPwWHDWLLqus5LVoXkpErDIcnm4hVjkCZcLNVMamu2Nb1IKZqgWkxTNRRVKVSvm6mbbXhDzXr9JCuiKRggE9vjyddfaYNpK5Ux2hwceeUykUQMm9uJ1dEgO3h8Adbu3ieyuEqTTdSzDetcWWtWh5MYaQaPjLAVjoLDycCJk5iaQ+xlUnqeNFntGHNFlm/e4d4vPleLV2GmN7m9Orxa3N1m4OwEx19/GaPb3rCTVgtUk+a1SX7CvYePWA/v8Fu/9/s4ZPCwFWbt2g1KOzt4JceIMuaAh8DwEGWnS7PxilYP+fVtMtEkNTkvyiVcYmucymCsG9Qi9NbsNC/+1gcslzKsiUpGMgutTl1Pst7ymTSnjx3l/PFjGAs5bOUy8c0Nfvnhh5ydmKA1ECKzG9H9a2FuHrHweO23f5OazcDi4ydc/fgTcsmE/oyg00FqZ1eteIwtPsZevICtq5OqxUreYqdqMurzJoMjeb16bss+JmeLMvdkWiE5GiXNFmEnTLGcoyxs4nqF1F6U3afz+hw7MGNWEsybWDpb1ApIzk4xIrJW69STBR7+h59j3EuD1YxrpIuh33qdnLGMIVvEuB1l9/4U8a0dbK0hAseP0trTi0HyzWw29haX+OQ//Q1nxo7hq5tIbWwrQOJtD2Fo9rAXj+KMZXG43GzlExicDnUX6Am2k9hLKIu8c3iYps4Odra3yFWKBDvaiSyvs7Owpufk0MQ4ts5W/u76L2nu7+TE+BgBkxVTJEZmaYWdmRlS6TgOv5uO8RF2ltfJRzIKprd19mHt7IKAH3dbCINDhnIS4ldn9e599pbWGB0bxdPaokozoyh9jRDb2eb2tWuMDQyT3AzT5m7SmmxtZ5PFnU1OTUzgrps0Q9HocNB68TiesWF2NzfZ2QozODTKl1e+YPHhFM12DyNnTnDi3TewSP9fq7G1uMLs46ek9mKkEwl1bOnv7+PcpRfUKn/u3n0WZ2bxe7x4e5rBZ1OL881wBHt3B93HjtIUbIZsmYUHj9mNbCsZwGW10mp14qvbWJlawOB2UnJbSNZKvPf972n9mi/kMDot2JqbmF1fxO120Rlq0TymVK6G2+SE1TBPf/p31BJxqtaq5q0NXb6kVrJmrw+Tw0u2UiUvwwubnaqoFOoVPVPrqSTbj56yN78I4k7j8WBtCeLr6cYoFogON3anm7mZBe5eu4EkQG6E1zl2+hivvfM2yak55r+8qY4QebuFgcsX6Z44qkMEydIShYVmQYktqvRBUj+KyleyFgsFVdCKW4TY+Ch5y2anJIoPIY0ajWrl9Od//udcfvUyr732+q8y1wXkkg9RqYkaafz4BCE9h6sU81lV7Ntr4lJRw5jOsbu8yuS9h5rzspeIa03z0nvv4GpvVSWz5KfOi73ZzALNdpeqZUOiGozs0drTTc1m4cajB6xHo6RNJn7nH/6I4eNHuXrtK3yhIEdGR1mYnubqL65wZGCIVlFoJZKEgkFSkmPlsjMo1onuBtGqJqtaIgKkchZmtrxfORuEpFCTc9JEZHqK2ft36RvsVxeMrfk1JsZOsLezR7iQY/SlC4R6e6hLdrQRslYDGaHyFwq0ONwYMmWsZRPFnahmQ1WzaXKFFI4mJz3Hx3C3t2NwudTuWXIGkwsLLD58qHtub0+PDoHnZqfE0xpfextDp05i9Ho0/0jurRB+6sV64/wXBv5+HMTBsE1qCenPZLAmWZnCTJf4CgERD/q9Z9nS8j06LNtXAUpPpeugXCTlMuAto8p2ITFW01nmrt5ke24Jp81Jx/goXW+8zPTuBp/dvU1QCJtnz1IXcODqLUKuJoxFWXd2dXxQUnW1orZZks1TKxaolyvUHXbyZskprSsRI5JM0Nnfz8LmJt7mZo6fO6uEmKoS1sThRgZmVaqGRhzG4UGMssnrdR3syH+llhTXloMBk8ICClDWGkMY6eWU8S8vrdH7SV8lVanktUutLWeJzeMgXy6pwrK5ZsMQy6pVK3YT05sr3Hv4kN/+nR9obtlKNEy5nKenUmLuyhXy5TLeznb6z57E2dmm79NitEAqz9qtB6xMTmmWlijQjr35Np72bgWZRJ1fL+S1/q6JQqteJS3g09auqocF+MjXKuSNBvxHRjA6RRMO63ceMXn1ukZpuPs68Y30qmOJ9DqmVB7BisUZQ3IvBcBZ/PwaiZ0IrtYg3ecmcIV8zH99g/Un09qPubxuxl59icLurhJdjEYzHSePMrO3w9Wvb2LMVXn/zffp6O/HbreQTyWoCfmiViGbiSu5oBjPU6gZMbT4CfR3YW8Nkc6m8ZjsFHeTPPr4MxLrW6rUTJRyFMxyD2y4nH5Gz55i7MXzrOxtM7+6wubmpqo15Y/P6SbU0kJPXw/do8NkS3kqlgaDX2p9p4CqFSFeNG5XJBlXu8pEJq17Y5PdqRbFHrXp9SoIYrZYlTQmdua7q6tc+fgTjh0d5ZjUN3apL6rgclDPljCULTr0De9uq+qnta9HI0LUfS1X4NpHH1OKJ2j3+Uju7nJkZATvC+dZXF1R5wz5+gYxparPqTjUiBpIiBcbTya173Y5HLiGB8k1ByQcVIF8W7akdXZlK8La9BxjE0c5/soL7GUSfPnF52ytrHL5vffofPEiu6k4uVSKJqMJV77M1sMpavm8WjUmLVUGzp+gZbhPVTWSoWbcTmPNSK1rw+BxUxXllRCnHHb9bySd5tHUDBaHUzNYZa8JlvO49rYppBO0drbRN9Kv+abBlmbsJhNPb99jZ2UDv8OL02yjLu4lqyu09XfTJtm3yQJb8ThjL79EaOKIKp9L0TSGYgVvyE/NYaDoQJVsxpIJc9WmRESJVxEgyFmqUtiKEF/d0p7P39WOs7NFQZI8NWzVEq5Mms2pp6zMzuMzWWkymDEVymQk9zfkxz7QTfPoEPdv3yW2tcdQey9LSys0hZpx+n3MbqwyNHGU3rERtYCsmRr561qDCglDjkhRDUqehU6OigAAIABJREFUn+6reUzivFCqsXbzDusrK4xdOEMkFWf6yRStvmb2diJqwx7obGFl6ilekwVHTfrfOsfOn6Pt7ITWB2JNKue67EnybAnQJhHdB+NuAd/UzSNfob4dVYXm2syc9iiiAG0/fZx8pcCaRPaI8rEMGwuz9IyOaAyH5Pu2jAyxcvMBOzPLqq4V1bm4rQweH2fslUtMpdMs7uyy8uQRE309DLS2qIJKbEZlL5K8Sp1tzM5hyudVzX7h7TdpHR9TwkhNFMwya5HsPZtE1NQ05kXWrGRZiqJO7IUldlBUizYhNItlvjjoUKdUzGsPJ/WLZGqWhFxYqWEW1wbp7StltcxNZlL6R3L4luZnGR8Zobu1TaN8crEEyzMzKkDoHxzE2tysvakvEMAue4FhH7wSxEJ6KAGHRBEnOb3lEpGdLW5fv8ZAZ5eCMjfvP6JaNdLb3q0203aziXByl65jIwycGGdrN0KTy4fD4lEybpPEwnjF1UJiPQxKZrNrnmfD8lRILsZSjb2VTZbuPaG8E6VZ1p7Uaw47hiYPrcfGNC5DCAoZOZNMRrXcVHvmfaK2qFoF8Pr4Zz+llsvgNhjxWGycOH4Cs8ejsyEh9huLRTaePsUYEcKtg1SlxtALZ7F0BJW4W5YZgFBD5bkTEoLeP4OuYUcJjHsJkk8myWdTBI+N4OvtYmd7W52NzEKEcjvZLqSYXFsiIGrpcIJA3kBzWwttQz3sbGyytbaKw+PSc6doMzI2cZJQsFlB+KXFVbyBIM6WZlx+L26XRWfAMgA6EBPJ30UgIWCfXCepgaQOEOCss6sTj7dJ7T6lX5XzXL5PDWVFlKX1cU3nzCJmERW0/ByzVXIli2pvKbWDZA4KsHpQRwkBTeZSTZJHvQ9Wbm9s4LaKBb1J93OPv0lJPoV8gccPn9DZ1k5LqFmzkOOZNLfu3SWaiNPaGuK1yy8pYCl9vPSDaxtb/PVf/wcFGP/4j/9hI1uzWsHldJLNpJX8Is4x8tyrU0wupb2K5DYrbCOCDSFJCf1PwEUpd0SkkkyqCrG9rU2FJRJXIHutvGfJYpR5otREoqwUpwWpMZ12O2ap84XsIpny9br2pvJ3udZzc7Pcv3+fkZFBdRAqlQr0dHUSCjQ1nM8OAYWHcYfDAF4Dt2l87UENd/B9h0HCw8KnwzjQdwGMB19/+Od/8xq+sUj9BrBTaPFbr+Hbv7ORw3j44xBM1hBDCInzAACX2KJY9DsBxgMg8bCI7zCu8V1Y12GM5dnrq9XrIfGV4X//5/+4/uDxU4KhZv7xf/vHUM1rlpCAN2KReqBW2t7cpKO9VTMYAz6/AoxSEEuDchhgfPYXfutF6gClcRO/LUltoLIHCsYGQ/IA8D+wOG38JAUA9tVmh3/XwYPxPCXdIcXmc200n4fIHjwI3wWQfdfFl9fdsHz9v3981+/Rx2p/1v3s7/tOMFSfz4YZ7/Me/MPX4zDwp77Z++Gnh8HTw1axzz5kzyLdzwPXDi/eZx/A572HZ9/nr+7lPsysG/HBg7r/X2FGNMC/GrOzswouSiOrg/Jfo6g8eG2HLWu14deg1X0QUzf9xiPYyHuUbAwjZpNFPyfDN2FnKMC4D0w87z0cLNYDH2T5GmGGSClYN1t089+KRHjw+DF9ff2cPnFKLXAEtBTAXt5jvlRQFozd5KAqDD0psmsiT2vkdsihJHL3gjCnlFEsrConD5884ebdu/z+H/yBAhBraxuaFff22+/oAfbw/n3cLqcyvyrFgv4+2YTl/dRqAoKo44X6wssgVo5AsYoVZo1I8v0+n75OORzlULUajKq+isbiTJw8pcqa3ViM7XCEeDJFc0uLeo6LjanFZCKbTjMzP0+iXNAh+ujIqFoPuD1eAj4fP//wZ2plWS7kycTjTBwbIygKS4OB2PYeu9thgi2tamUiXvjCCMsV8urVP/X0iWZkDPf0KJPHIdkxpSIFq0ULFTkEZIkp8C/6TCle6nVcZjO5tQ3WHz/FmM5r02sKBGg7Ma5DZlW1latYZGhWyFI1lokvLbL9dI5SJMVuNKH5Pu6uIGVjie7OXiyOAJntqGboWIPNbBSy+Pt68LQ264FayeQ1vyO2GaHZ36KsuGQ5izvopqU9xJWPPtIiqcXtp8npZXVzh+GTp6mLTacMIMsJPMYS6VyBTLFKTmziElm1nhFbsoDLSTmdxFjM0xn08dKFcwoKCqgtz7v4qD96+oTT587p58LhMJ1dXTR3dSuTUJhguXhCh2GSIbZPi2F1cUFzPI8dPUpOmG02Gw5hT4kSQVSvmSwGGahIAqVkCdhtPLh3TxVPQ+NH1cZU2G5yzwUcEjsZAdmEYXXt6jX+7U8/4vTJE1y6cI7x8SPYzUYSqRguj1PBNmGBWWU4Uqwq0JhcXSd29z5E9tS7X2xvWseOEBgapijFstvJxt4udx7ep1QtcfbcGXyqFq5hFtBHuej7SnVhg9Xqus7l9TX248Y5pUWGHNr7qk5t7MTeq1BsFDrS1IviwmrTvJ3PP/ucP/mTP1E1k2Q5KTCBsItFlVxHUtBlTqBgJpBIJljf3iYkhZfXq0o6odqLYvjrr79SYHdlaUnzSUWlKwQDUUEuLC5rflU0GtchxeM7txnu6eT08SOUMgkcNpPmVrn9QXwdPaRrRp4srJCTiBBhSJaLDA500eyxkVnbVAVjWQZn1Dg9MYHd4yAlGZxmcJVrpKeWCdkaLDqxLrLYLOxJZpzbrUxmyck80j/M2sw88VRWlRc75QJTO1tcfOdNBoRtLfJsQw1DNoWDGuHpadanZyln83T09TJ47iz27i4yBgOJSgWbXXJodlm4eot6OIXDaCWZzxPq69F8kJbOTnonjlC3mRTsSa9sEZ9cwFhq7G8yXE5kswR7umge7NMB19NfXMVncdJ38gTO0W6qkiu5tMGjL66TiEQpB12kbPA7v/PbjUw2Wf+iwhCL04U1NueXcLodtJ0Zh6APjC4MZhtZyc41ooN5c76oqu1iMY/JJiCoBZNYXEhmSbFGLRnF6jSzk0jg7Oyg6HHrPfG1tOgZZ5aqPJcntrCoDaY5k8Xm8VG12Jh5+lRtjkVZ4GpyMX7uLLGdLSWQCMsxJuxfuYvVmmY7buUjTJw5jTsQomZ1UBWQWaxHjUZlTiZ2wpSjceLzS2w+eUrQ4tDsSrHDiYpijCqv/+bfw+b3ks9llO2byuYJ+EOUqnUe3LvP9Pw8BoeDS2++wXBXF9nZRZa++gq3NAO1MqVKgZqoPR0OosUSwc4+orE0TrefsQuSsdLK4vqK/qx8IkWz3UtfazfxdIah82dJuSw8WF8hLNbcXh+FTBaH0UQqFmNibJSTY6N6fyRPZmVuhtWpSV5/9VVtnm989jnZdEpZoLKn/eGPfgQOG4mNNeanJ9VSzGOy8NKZc3rtYskEibw8M52ERgYJDg6SlzwxWf9yRu83icLuFxWjrGuxN5UBgdjDyEFqrJYxC/NSZjwWcQUQNYqJ9at3efzlDZxGG00tLZwSgLHZR0VIPCYD+WpJmeL2moXtL28QmV9RZmb3sRGsvc3UnWa155KcwOnPr1Fc2qImOSO9PRx5+ZI+l9lqgbyhxhcffshr514kM7moahXJ+6n7nYy//yq7qShLv/iKgbZ2NtMJTB6ngkFCAEjuRHWdOkIBRt96DZtYFsn5YTCQ24vpUMjlC9LkcrMX3eNnn/ycoqHKpXNnOX7kCKvXrmsOptVioO40gsdC+/iw2q1W1pPUspBJFcg7HKSsJobOndIBk2RPy9ldL5eJrW2QWFvX3F+x6e6aOE7x/+LtvZ/kzs8zsadzTtNhenLOCcBgkIHNSy4pipQo6o53Jckly7Zol+Uq+0+wy7+57LPls3y6s2zdSTqdmUUul+Qm5DDADCbnHLpnOufc7Xrent5tgFhKpx88VSguiJmeb/x83vd9UjaDyM6ugKq0nzvc2UOTxyO1Dd0SDo6OMDY0AmWhgshJUGyhbON9UNssWHgyI1ll7cND+PndTzHSPwRTWQ1Pdwec7U1CUvIf+7A6Oyf5fWSyL87PiQqCChLWE+4GF/z7BwIUWw1GNPW0oKhTIJfOIcNBVFsjQmySaVu8F4BvaQMOmxVu2gneuAqvw4Ho5gF8s2tQEdBrbcSzjVVRBHX39SNRyCJZKaLz/Ag+fHBH6poubzOcJgtOIhG4TRb0lrXIrG4jsb+PQjkLW5ML9pYmhMJRNDS2wNXXj7LDjmKDTYAOK50oclnoOFQ79mPl/mPJDaKyvv/ieVh6u7Ds92Fz7wA2owPtze0ghWDlyTRONrdRUZfQ3NuKf/773xZA5nR+FbF4Egq7FS3nxyXXqZwro0ggilZwBM4IrnBQolTJwINqZxm88Boxe7HCLGzmwXzO1K0Se4r46KOPxHL/S+++i96+PslH4r9RGUcSDpUAVFKxRmdRJ1ZSSgUMrMkzWckojZ6c4njvQKz8c4UC0rksmnu7xJJNkclJdufukxlEj3ySKcVIg5bhQRzvbIs9t+/kFMurazKg6ejvx1tfeQ/b/kNsHx3g2rtvIhoJ4cc//KFY+7/33ldFIfLsyTTOX7wgObnxchGezk4ZjqmYxVXl7QsxpaCqAky0w9SVKtDkCuJecPR0BoXAqVg+6Z02VNR6NLd2igtCtJSHo79LMvByzPRSa8W6MVmmYqYCEwMOmGda0SN+dILFB/dh1NFSOAG714m+8xPQmC1C+MnSLowD6nxaMrc4mKW1ayQaRqFUgMFiht5qgdpmRYFAHDPTOXzlYDaRh46WxjUrMAJsZ7EQHGyIe0s2KypU2oNRvSiKhjMgTno0AmscngrBU/3Z8yIsbLrN0CGjUkJcW4SxrIA2lYWpoEA5msDmnQc43DmQfbJ9eBCD77yJtd0dfPD4AboH+/Da1Dmkjo+wu7IBq5ogTA5mjRaxQBAOq0UARv5RFwtIh8OwGYyI53IoG3Ri281hNfOXukbHJGeMZFCL0yX1sFRFkg3K7qHaN1adm6qgIs+FdSKf06WlJSFo086M+2sNRCUYwPei6jFY3RPI1OcfzlKq/SmJSdW8el4n2uWVNUqxRqQKwVpWi7UmChUU1MDP7n0qmYTXrt0UK3e6kaQTEdhPT7F6+66oLjUOO8ZfuwljW5Pc13IyDVWujOjWLnbmF+QZ4DrSOX4OamuDDJ/LWvpw5qQWVDLHLBrFvQ8/EmLM1YtXcLC6jtPdQ+RUSnivXUTL2KDEMQR39rH48DHGBwfh7elEXq+UnpkD+2I0CY3JIupB7nUSTOAnAJWEzm6G2mGW2vB4cRVbzxdQzuTQM9CHpu4OrM7NY3NhSfo1z/ggHEO9mJ6Zw8ydJ2i3eeBt9MLhbkA0FhSQ0agCsrmU9JZqhRmtfYNovjAG2AzQ2Mwo5AloleFb3hS1HjMLeT/6xoZk3zs9OoFOY4K7oxW70VOsHOzC0eiGx+NFZ1OLqPFaGpsEEOS7XOSapgSyiipQrOGzS6KSWOEy/1YhVvL8PlkDCXazFiYwL1mcCsnVI4BDEoQQERMJbK+uooX271YrAof7UBZysDvssj8SKNMYdHg4/xzGZg/e+vrXpZfk/kNl+tH6FrQVwHjWa5nNFqCjWY6H/T1H1iQ3cO8Tqz8hOiuEqKektbsA3hA3ogKH1RTWKioIHh+jHEnArTFg5v4D9PZ0o3vyHJLHxzja3Mbz2/cRYrbv8CiKZmblWeA1mVA8DcGYzMJEYF1ZRkpTQsf5YTQPdAvphFb/649nhRgwevMmNA02UeLkON8wWZDM5hFPZjC7sIQGKm6gQDKbgUejhCkeRaPLjmQqITUxZyZUe3F+yRoxFozAojNJph9JN/OPn8CmBdK+U+QjaRQMRrgnRjD5W18F4w91BaUAgJJroiwgV0gBVMjoTChrDHItSuUidMUydJEUtu5M42R9W4g+7uEeDL9+FRmzFnkd94A8DHQCWVpFaOdA6uuw7xQavQbJYgEdw4Nw9/UIgMr7TVeczvZuxKjEVarhbG3FSfAUDV63uDfRmpI6aIIu3FPF9jBXJWqYyhXoywohZlKllvGHJMMvH0+KDXFZp4Lfd4J0PAW3pxH27jbobEZxzTh8MgOrQo9sOi/WubRB7r46JWutRqNDOU0wTiuqdpIOCCLIGlUuiFKS63V+/wQLP/tQbFHj2RSaxwfRd/0STsJB3LlzW+yQO2xOHJ340Nnbg+PNTVlTL71xC7vPlxHcOsB+PIKNo0Ox2aRbjXugD0/Wd7DrO4FZq8DF0SHJBqR15+b6Orwer4Aw8UgE7c1NAgyGg34Mjo8jmEzJO+vzncBktsLb2QmFQY8SXzStGvFMCiZGthQL8uxXyARQaSU7U0uLXSGKKFDJpKEgubCUl/2H62ouk4OW7jaMV9IqpO5mbZ5nRIlahdWlJRzv7ODcwAg6vS3YnX6Gtdnn0KvUQojhcQTSSQydPy/kNfbzJClx7T88OkJnZwfMdlsV9VQrkeTeMj2NRpMFJrMF95YXsby7i/Gxc5joGxTnnJOjA4kGoTX2zNNZ2Aw2WDQm+EIR9EyOix17spSTnkJN+/pkCiadTlRrsUxKss7TkThO1vdg5fqUTSOZTsHodmI3GBTilKOtFSWq/TkwpIUpyaDsWSUjriJEHC4c3//e34Llv0dvhI2xQyoNOgYH0dDRBoWBOdRFbD5+gsLeERxGG3yJFLquXIB7vA85o1ZqN4OC8RZnACjViJw7kfCezCEwt4zTuw9Rzqeg621F02AP5ubmBOjXVBTomRhFWF3CvZU5Ia4iEIctxv1UBUOTW1TmpUxWslPd/V2YeOOGEMzIBrEotChlS0jnC4grKpKT3d3aJJEgMkiUTEWd1Ky8X/z75sYGgqcBicjZ3NzEuQsX0NHVKQR3kulYB1TdFKtYB+cT0qPrdKIKltk2Z8Wst0RIwpxuAnsmqSP4nhweHuLpk2k47A68/vobUkf5fD5MP34EA+tr7t0qJRwuF0w2KzxuD37645/CbrHC7fKgpbkVCo1G3sfNnW2cn5zA4EAf0qIULYkN/LPZ5/jgg5/j8uXLeOONN2DUc+6dk/eex0yXErox1ADGasJduZr1foZlVEEurpFSLck5E2Tl7J4/x2+k8xdxJIPeUCXjUxnNwor7J4nyJOtms9BzDs25HJXhJHiVy/D7/SJeyeWy8s50d3VAp1WLOE5mcXUZhy8Ln171918njqrhBi/jLLVZP2cMr8K96oG7Gp5RwyI+BzhrME4tWLFaT37+efVipjOMoq5vqmFHgoGwZqzD1/jMEK/r6+6Sz+R8s/r7vxg6rGIav/oN9djVr8OoxBDuDHCT6/U///f/VWVucQkWqwPf+eM/AkppaeRrGYxaNRu/gigXG90u+P0+uJ2uLwQY61FbOfkXLlb1wOuBnuqpvggw1k6y1oDWg5FksNX/jvqbXv99n99cXvgvvqIvg34vH++vAxjr/63237U8yb8vNPSFayON16tv+qvAOTlGFqI1WWodYlwP9NWuQT1az0VECsc66W8NYX+Zjfn5OX2ehVg7r9r31n7Hq8C2l0HL+mtbY7O+cNZ1oGk9cFqTAAsT9Iw9ywWclmNk3ol68VeST6uf/NkiUMeS/ex8BWCo/6reB3F3OrM3rZ4XN8zqi1+vsKy/Pl/8ylYf7xKHywQlSiVR3e0dHOHxo8f48jtfQkdTa7URoUUD11eNumqbQ8k6mTG03C8VoFBXG3paUxTTWWFFcWhJlgjl6NFkEv/uP/wtfvNbvwsnhzAV4N69exgfm8DG5qYAFhNjo7BZLMhmUjASyCizOM1Cr1cLg6ZAixaxB+W1U8DvP8EW7aTKZXR2dlYtVTUq2VxPfT4E/Cdo7+iE0+WBktZ1q2vY2NoWBabv+BjHh4cy2Bzq7xcQkb7o8WIO+75jeDwcFCnQ3NyCS1OXcP/uXUxOTIjtHbM/ynkqpw/ER9wfDqFA9pLJDG9jE7q6e4TBw02bw/CZp09gM5kw0NslACWLJmlOaA3AwQ4qOAqcIF+kSkYn2WWtNgdM+RJ2Hz+VZluTprJMiYrDiuG3bkHZ1ogcjScKBZjoNV/IoFBIQ5VM4mh6Hr75daSiSQxdnkIaGfiCR+hs64LL2YRCUYmltQ1Y21qRMWhgafGiweOSPLBcIIzDpVX49vy4ePMtaJs8iJXTUNt0mJ+bxfNP70KXyMOlpUWmTsLPB2/dgK7VK8zf650tKO5vCyu3eWgEcYUasxubCMRisBkNaHc2ILi5ifDuDhptFrR43Wjp7ZYikYs/oTUW43YHPeXVKKYy0tDS/ioTjkp+zPbismQQtnS0IZnLoqHJg3AkDL/vCBODI1ifW4RZrZVnUKFVie2FxmpEx+iQFEyyzhuNCPj9OAkF0T8yLFl1BBgLLKoI5BLFY+4UFChk8/h3f/M97O7ton+gF1euXkFbWxNUVKkyb5OMUQLh/NmyErqiAtp0Af57j3C6uAKDw4FgLidAbv/1a1AZDMgqFXj0/Bn2jg5w4+Z12OxWylSgZ8NQIGBZy+WtKnWlwKux06q0mepg8GyLqvcWr+1a1TWGYoSSKDO3trbw6e07+JM/+W+kmCqyOBYgJy/ZomQ9EoyQIYRWKxaUbPAJghMM2z84kEKqVCgjEAhgd3cbv/0738QnP/+FDEy/9KUvyRrk85/gzu17MFtsUnQbCd5GIygn45icGEFfXyfUPE82g2oN8lojwoUy5jZ3pDlglglZ3FQdNVnN2Hj0DH0trVjb2cDB3g5uXWeWTDti6TgUejWSh36sfvwAhjJdC/JIZtM499pVWDsaZWDKvAhbXgX4o9icfY6KxYz2yXGc5jJYXt9Ak7cFTWRCM/6qlEW5lAVTuRSxOPK+U6jiWRhUWlFYlOw2KNwNyJiNsJj10EUCCM4uw5gqgULrJItNlwP+RBSu9lZ0nhsGTDTxrcBWUEITTsK3t4ul1SXY3W4YLWbsHx/B3tqMGzdu4f6PPoDH2oDucxMoeq3QWk1Ibx9j/+4zVKIp7BTjmPHt4PL5STRabGj1NqOhtx3be9sIbe5AFU4JmGpp9aDsssMzNI4CQXatEnoCicUikvuHmL53H8lEAmWVQvYpTbEiAKODWTPZDOWsYhs59uZrMPe0iy0zLV1ofUTbsEoyi8DKijSCCtp162j6qULo2Ac98xMiQdg9TgHBNnbWES6mMDh5XkAwg8EElYrMXCViqZA0HAoFC3xSj/UopHKIhCLCyKcNtdtug0WpxNbcHEqxJGwuJ5rHRnFycoyjgz1cuXkTm0+fSZaS3WzBzu4uhicvwt3bg+X1dez6fJKPycHEu6+/Dks2j7WPPoYyFIQJJWE+mhvdsDY34zgch6u1C7FUHiW1Fi0XRpAyq7G0vYGD42MkQlE4tWYMtnaj3duGTLmCBMrYCpwgmM2I6pl+0MOdXaiQBbu7i8HebhztbkNLy5QTH2wGHa5cuQJFIQff4ZG8pHtbWwjs7aPb64VZq0NjRxNUdivCaxt49svbsECL1vZOaCwmefc4MKw4DBh66w0Y29tF7c31S/Zohaq6N+cKsBrNMmgpliuSY8sMDILChkwGmVhY1mwNCXnJNCokpeweSd4pAZqmgV4oXHbJqWAua5pjv0oZFvL2YglkadWkVMigcOb2HXjamtB6bkQGtJtPZhF8uACNxgRdZxf637wBrcOEYCEhpIAPf/pTvD42CcVhEP7ny1I3OHva0HH9giiTM/Or0MRTKOnUyDI/h+SQXB7LT+dhURtgb/TA1NkKhcOMhvZqY0rlWzkWx8H2voD04ZMAHj99KqSokcF+9LS2YHN2BgpFEVq7Hi1j3ThMB9E60IG0PwxnwQizwoyZTx6hrDMirVKhdXhQFDYKswmVfBaKchF7SysCAjH3R2k14NLrtxAKhrA3vyRrkEVngJEKMTUH9QppwE8PjzE8PIpYMgvfyYnYiblH+vDzn/0c6lQJTR4vAtkUBt66Dm97G2xaI6BRyaBJZ9AjEQgiFgyJHffM4yd49uQJvv3tb8t+xnqnkM5i9fmcZIfy97d7Pcgk48gyY0ingmNsEOYWr1hnHU0vwr+8Ie4QXUO96HvtCgyVMqa//2Nowukqy7irQ4YXHz98BL3FAZu3SbI2vYO9eLayKKCmRaFCYP8QiWIa3V3tGLQ0ILd/hNTRMRosJrS2NGFzbQOpeBo2hwvdU1Mw9nUjbaIxHyQLlc8Q33HuA/e/+33MP3sullNKhw3lBge0Hg8Mdifi8QzC/hO4dCqxIcsFg1DpFDA3WvHN3/snQmKpJDOyV1UMBsBsgYqAR4EWyGXkKTKlzV+J1LRqf8L3gvuqWKkRfKTSke8QVVpkpQvQWAVo+IcAzY9+9CN5/9599x0MDw9LLs5Pf/oTyWbsaKdVLDF8FXL5LF8ZGfAzY4zANEkmJI8x+1RrMMgzz2eT9oHcd6kq2rj/BEcLa9AT0NJwgOtF5/WrCPsO8ODBQ2yubcJuMGOsfwg9bZ1YWlnGaSIq6u2xyxfx/gfvIxA4xeuvvY4br7+BYiaNSDAEh8cl61S0mJd8bqNCA22BWa0cQSgFqMupCEQQgCURRYFyJI7N6VkczC5ioqMDuyeHsLZ5MXT1itiVSRaRTo20liQnteRzaQi40UGBdZeGagG6iVA1pUYlV0Ts+AgGswElVQlKZRkGq7WqdVHpUcgUZMBW1FYtFfmM8LocHh5I/U92Py8qay0CayShyMyVO0+mWAUYzxjfYrel18vfOQj7oq8aQfXlXrYGzr3Y31cBuIKW1nQ5sQS208UlnsbpwrJk2RXUaoycPw9jWycW7j/CnZlnuPD6NUxcGAJNuQ63dgUI473mANHscEBTqSCXjMt+oEil8fiTT9FgNkFBK2i1DoliHmWjAeM3rolCQ6E3SBYVwRXJo2cdeJZPz3sio5wzlWItO5Lnw17l9PRUnl+uGwQZdQZastKq+MzV6KzXlz5TSsx0ZMpqAAAgAElEQVSz4VCNcc8a9GwYJMAUSaq8x2pmm5WhoT0c1cXhIH5591OpCb0Ol9hq+/w+Oc8WpQJzn94RNZLF48HwrZsoWwwoGXQwqDTQ5opQJDLIR2OivNE6rFXwT6FETg3JUyOIwLxWHckz6Qye3Lsvtfq5vkGsPJhGfMcnwKt9cgTDb95A2aARRV7qNAC7owFqrQone9s42T+EQWdANBCBq6cb7uF+Tmer2WPpgrBauV9R/cfZlDpfQXR7D4VsFo5mrzgNLUw/w9bsczQY9Ggc60f3rWuIRqL4/l9/F/uLm9BACauJuXe0Ko/DpFWholOIHWKCpZbZDp3Ljsb+brQO9gk4E2YedqqANosDjTY7dHYL7C6HnDttDwupPD68fwfBdBxTr99EU1urKFLUzL6rUDVWq+WV1Vwsgi5GjaiS6WpA1wTOOWj5S+s+EpY5QOZ7xvtH4rEArVTFcFhPZ5SqmZ6oqWjPyCE87TfToTDmPvkE2VAYXqsdoaNDGaIyG1nrboCptRmOzg4QElZpdEKkU5UV8jk8Dr7jXJczFq4pZA7wGavGQNWNRz//PwTprPqK6UrMO6sgr1cgrSrj+dI8utva5TiWns4gFg7j4tQU7DoTdp/M4skP3ofb04LdcgXhSgk2p02cadTZLMZaO4QERreCKO0a7Wb0Dg4gEY5CWSzj+dxzlNQKDE5MiF23w+2WvGUCOqWyEsFQFIsra2hsbUf/6JgMpMu5NAwKuquosLy4iEg8jHQ2hcOjQwFSCALQIp8ASFMDHQGUWJuehikVhq1UgUGpR0qjQcJuwuhX3xHb2Yw/gqPFVXS1d8CkBu598hFMJiNG33gdSpcTcYZNKCE2vpqTmMQnZP1hJPNZOIa6MPT2DZQbzDI/KOYycBCM84cRX9uVOojkC0W7F8zcU5uNWF9ZRzgSxdi5czA5nUKOpZqZ9qi04T8+OhIypZ4zGwo7GHtaKoqanfmbtSw8Tamq5Oe8qJLJYu79j5DYOoAmV4Q/GkJjdzuD23B07MP1N99A//Up5FVlUa3O//K2kK4sJhs2DvcBF/O7rShqNehobYPHbIPNaJZ+lUIaAklUwjIrvlDIQqdgFmQQq5/cw8H6JipqJXonxzF47YqQfHbXNwVIYhYns8QNTgeKoYg846ZmDyJbe/DvHuHhxjIyGjVKFRUc7a1CEk/neKLc8+Po7m5FwH8Ar9OBdCwBp9kBq8Es9/kcnWrUwPrmqqzP60ur6O3pw4n/FMlkGq+9+w58oRAMdgsa21tgcDqRTcRgNhrEyrSUJ+HIjhxdgvj0l0qI+3042d+D2+NGNpeRHoCqNN+RDz3dfbA7nEipS8gZVOIwwD6B14cEat/uPp589ClGOrphKwHHq+uopNMwaXToHOjBQTSIhpYmpHI5zM0vYmLivChFV1dWMTg0iNaOdnG22NzaFBcMs1IF39oWvB2tyLvsuL00L/OtL7/+JlTJjJA7+rs74Xa5xbGjweKEsqhEKJuGZ7gPGrsJarp6lUrYX1zG6dYupiYn4Qv4MbuxitGp8xjge5XOQU0r2Fxa1JsqsxkngSCcfAbtdmSLJZkR0u2Fay/fLYkfInGBcxS1An/+b/4MimwaxkIB/e5midnpHBwUoi/MehE2HMzOYeWDj9HR0g6D1wtbfyeMPc1IabnnQqzAK1mqspVQGw2ismNuqSJdwNbDJzi+cw/ach6aVjdUVqNYm9vUOmSSKQxfmoSy0YHFw10BoGmHnd7xyfvVPNCPo61dHGztoLGtBRffewvuoV7pB1i/q5NFiayhKCSlrODpwix621rQQKW5CKWqZCiZ5UgMVlbI9H6fX4QYwWAQI2OjGCTJiEQw/n4ibtzbWXOVy58p9KoRAPzVVTJeie8uykJQp90n1YrcFVhn7e/tC4m9qdGL3t4+zM/PS83MOU8xmxHLUKPVilgqCa1ejwvnL+DjDz+GQaOTXM2h4RGMTEyIGveTu3cwNDIIh8MmkVV0xMoXirhz7z5mZ5/jd3/3d9FNm3zOH0jKZ/6kRo1ELAGD1nDm8JepCpZoz63VihCgFklWdYOV6b3M0DUqNTLJtNQxPM/VlWUhH3V3dwuZknFk/ByuFQTo2ZORXK8TBaRKgEWC+Yl0GvdYi2jU0h/YbRaUOR9nX1LmsbJWksr2s/l/PfbwKjCxHo95FYD2qln/Z7jKGR748vfUA4wv18b1mAz/rR5vqP+3X/1Mfu+LortqGkVZ3EI4c6zV1ZyN7+3tYqCvR563qvitJqg6Q96+EG38VaCx3ka2dj41HKmG1xBQfiGD8X/9H/+kMre4DKvNgT/+4/8UpVxSckcIMBaZbScoexEnfh+cDrsgol5PozTcPAQOG8+IiS8o6eqBu/oLXbMOfRF8/FWAsWaRWmtmaidUn8FY+x31Mtba99UDjL8Osa2XxtZftPpjrt3kV934+p+RofqZwvJlcO/lh/qFv/8agLH+wXzhZ/6RACNf+OoSVwXfXvXivPzQ1I6h9oDVHqZXgoR1B/zrAEYuQq/6ksbqJWVmPcDInyGbYXt7W8JnDbTq/XsAxtrx1i8cokyqSWZfcSC0Lqyqfavqpc++Xrrutc/+wu76LHuNGR5kB9OykQ2jWqvDX/4//xbXLl3FudFzYt9AVVK+XJZsLRaeymJeMhVY6HNIQlDCYjSI4rGYzsnGrlHRd1ojAb20lPuf/vRP4Wprx43XXhOF550792C1WKXAun7tqgzAKb0nuMisKLHlIYhWyldzQM4UjATyU9ksns3MilpNp9fJxjk2OgqNmjl1UWxtbaK5qRlNTc04DYZEBX14dIydnV1p/ggwUgF3bnQUA7290gCI1Y9aiUyhiKNjP548eYKurh5ZU54+eYKv/8ZvwEBrIS0VnASeMqKe9McjCKYS2N3Zl8E5CztmX7GQ2jvYx8rKMro629FLJmAhA/pb09qznC1CqdUgVS7g2dI84qkEzByOJTK42NMPBCKY/tkv0Kw3wVKuMoiCpTzaLk+i69oUikadqOHEJKpSkGKGikYcB/CL/+uvJGD99d/+bfiX5hHwHcrib3W60djZjcWDfXRfnoKLQ1qTXhrH0mkQR8+e4/j5EioFJRwDo2i9Mgk02bEf8eFHf/dDtFucWL//FPaKBiaDGSeJOKzdnTj35mvI5tLwBIOILy4hp9Zj6qtfhaa9Aw83VxHIJKSZ6WhwAJEI4keHKOWyyOQyeP2dt+H2es9sygwMokElla5mxpJdzFDvtXVsr65hoKtHVHZsaji8DSXj6BkdlEwHWiKQhbjx9LkMKAqZLMKJKKLKIrTNLozfvAKP3YmcL4hUNC6q34W1FYxenISjtVnuP59VFlx82KgOY1g837OFD27jr/79X8PpbYTJZsb4hXO48c7bon6SoYeGeapK6AoV6GinQ6XK8goC+3tQmcyIsVFhfufIiFhfJXJZ/Pj9n+Dy5UsCbjusZgE8WZAwW+ZzgPEMTDwbhFZVzDXSxxnAWH3RP3vNX+SDVJlFXDBW19bx6Z27+M53/ksY9EYo6BbH97VSQb5Sgj/Eoa2W9DUZblLdyyzGQjYH/5EPu5vbVdDcoBd7LBYIU1NTWFxYQDabwR/+4R/Ktaoy5VcQOA1jfmGxmgtmMiFx6kdnqxf//Pf+meQN7dAK7fAYU2+9i71wFKFsHmW9Vpogq8OGXCqFXCQOXSaPa+cn8cmjuxIm/96bb6K9vRXRVBxWgn2BMOLbh5LHScb7ycE+es4NwdTRKEo6Xa4Ai9KCFC2ypmfQ3NeDlmuXJX8lH40jcRqGpadL8ubSxQyUMhgtQk9FRq4klqrpZ4uYm12ArbUZXdcvIdNgRkVVgr1UQHJ9B4hmYbE1ADYrMqqKgAUZVTWLKFbMirrbUVHDnC4hGQhiZ2cbVmcD7CZmnvqgNpvQNziIZCQqjFyVyYCIkgxEFTJLu0gvbMMBNTazEaxG/RIk3+7xoovZTlfO4d78U8T8J3hz+BxMbHB2tpA26vDWf/5HCJSYMUYWeh42Au8VBZaeTEuAO4cOZK4TGLeU1GjQGGGxmiSLjQMIWgjrPO4qESWfRylXXduT4SieffQxSokkFPmCsIfZCBQSaXjY6GcL0Os0UJp0CJUyqLgsGLh1TQAtkHFMMLtcQVJZzQTOp6neKcJqdGD57hM8f/QUY+fPYfDiBBQWnYD5YVrdUuViMkJtt0lmH22Hhju6sPnxXeA0KpaqsWQSLeMjsI4PI8yMzPV1TL37Dn784x+hyenAjfFxrD18iO3ZGfQ0Ngqg1jEwgJ6hYcyvbaJ9YJTSNBDmt7Q1Yo8WZGvronjKZvMIJxJIZLJwu70S7N7T0S2NPJnsSoNOBra0RbQYDHg+8wyRUBCJeFQsamPREK5emsLExBhitAI1GqDVaYVd/+l3v49mnUHAHkdPM3puXkZkbQfzv7iP1F5QFOkDF87BxJyKbALlBgNufONr0Hk8whrn3i0KRQ6Lye7PVm1dCXBx7yQZiO83m/2DX94VJaXD48TwyAiCe3uIHp/A5nTC3OTBfi6B9qlzcPR1IZHKiFsAmzTanOlLFWno6DtXSaSQWN3B+k8+lSFq1/UpGLuakYrHsfvJNHRaMxo5cKcSz6xFFnlhoz78yftoM9uhSGXEyquxtRkmjxNKCzW2QOLhM2w9egpnUyNO8km0jg+gcWQQuzNzUEVz0FdUOPSdoGjRixWmp6cDyVAQxwuLCGwfQVVSorW1HY9mnwv4OD46DJ0SONrchEoDGFwmDNw4jyToisK8kjJcrmZoVSZsTc/jaOdYskuHpi5LPxE49ol6w9vSilgkgr1ns0J21HodmLxxFcdHx9h4Ng9TSQmjRoeO/h4s7W6hracbTX0DWP7wE0RTGXSNj8Pu9UDX3IT9/W1876/+FiNNnchmclC77HjzD7+NikkntRNV6FzhKyQeabUoFdio5/Dn/8efCev4v/jv/lsUYzFoaTFaKOF0ZxeZcAxWnRGGRBa7z+YQCIdRMhsx+NYteMeGxSY3d+CDb2tb3qe2jhZojBrJ1/SvrSK+v4ciQTGLDdmKEr5QDAWlDq7uLpx/4zUcZ5MCKPQ0NiGwuIH5+4+gcVlgaXJCXSoieXqK0719FFMpNLtcCJ0GRNVGstDr772H1v5+fPz4oWSpOjR6HGxvS1/SNTCAp3OzKChVcDe1Ilssi1Vx++AQTE1eBJgPVMrDXsxj9dEjrM3MQKNXYezyOYxfn0SYYDlJbUYjeUEo5CvQl9QwFDhELwpAwHWGQ2vuYfwiAEUgqpZFxzqSDgFcq8ns5nPKa8t6XFQ0Z6q273/ve2Idfu3aNRmokCzQ1dUlQ510IiXWfdxyWZprCSZUykinkmcWk9UsIO6trAOLhSKMWo08WwhGUAolJAfLYjIjXc7D2t0muT8ZrRr/5k//d/Q0t+PWe1+DXqlDcXYBn3z0EU4jYbT2dksO2eZ2te5ta25Bd2eXWKw5GhqE6c85aLnZDdtAT7U2l5wmgQxQ5LCZngXE0BgxwCFTKo3DjS1RUPV3d2HjcFfUZEPnz0F9pgat6LWSdcQhmyJTBrJCExb70qwiL1l+qopKhqN6rb5quW/UolzIIE8iC8dhFRW0GhOK+QoqVMBwqHxm00UF49HRgVi3MQaFw1Opf0SJUCNfMTIpKw4fHHjxXtXuGQcbX9Tv1oOL9X1lra+v//8+mwlIX1qQe8P7JzmM3MtyBbFPpbqOzvmbC2tYf7IAvcWG6195B06bAeV8Brc//BjFbB4uRwOOjo8wMDSI3vNj2Ho2jeO9PSFBhNmb6PTQVZQo5EtIo4yiyYDRt99AgVEY7CnpTlGFez4nm1WliwIQk6Ivzyst5OhicWZNJTavmYwobpkH63a7ZX3j12c5PGeVJDl2VdZ5HRn7jORW/RaS6oj5MrORyvgzMFKpwP1n04hn0nj3nXckh5n5m4Fjv+RL9g31ILi9jWKuCL3FKvbzJDpSocl3joADs0CNoqIrIVvh01klw2VYa9MmlGS8YhmmQkXUZR/9/OdyDNenLmF/YQWxzUPolWq0Tk6g6fwICkZt1c0kkUT25BQ6VLC5ugQf89isDoTiKbSdn5B+J2cgYAQYcwTpSCAE8qqK7KmGfFlUWBJXQiWlWomE7xThnV1oiznJAqalJHv0uelZPLv7CAlfAIZcGQ25CswlxpoVEdWXcaLMw9XZjXJZhUgwjCwqCOTSuPDum5LB1tvSCXtZDUU8DRPtFh0WRECymwZ/9x++C1/wFP/JH/9nMDkdSKbTVfUFHS048BYQkKV89X2hzScdQOjuoylVbdQJIJc0SlEwchDNnxGLZCp1UUGWucRnWbVUstbmDfw5WmuTOKEioS6bR3BrB4VgGGl/AAfrK9ApyzC7HTj/9pvQtTSjzOeW4KJaizydUirKM1C7SvrgnlMk+UlY2uUqiHl2DnzSmOBUJjCigihmaYPJL3tJCU0mj5JJi2AhjbnVRYwODgnBlGS4+5/eFucct9Eifd/GnSfoYRyCVY+GNi9uTz9EKp0SAEqTpUNBCTqCBZWygP/dnd3YX9/GUO8Ahm9MQdPYgIjPjwf3H2B4ZBQdfb2IpNI4jSdkD9s59mFjcwc6vUksc0kEK2lJMsoI6TmZiMPr8WCElu0OB9JU8huM0JYU2Flcwf7aJpSZFAYcBijjcXFHKtDGt7MFQa0CX/v6N7C/sIqFe48wOTgMr8uBlWczYonbcekCKo0uJPW8XmWp8/XxHE6nF7D6ZEYyB3uuT8LZ14myXiNrMjMClakk4ivbWLv9GA0GC3refQsVhxZFWl3n83h6+yFSp1G89sabcPR2o6yB5MgrtSp8/IuPsPB8DhOjY3j95i3JO7Xa7EL8YN5ahvsoaxiuD5UyKoU8LCYDooc+fPdP/xzOslIALr3FBL3dAp3FLPaWjb3dMLS4EcnE4SCRIpmV+A6twYRYNgNHextiiQR2VjZw+8c/gzKZxWBPH259+V0YO5oF1EjxGdZUoDVqkYyE4FtdR2z3EMVkSt4HWtzSRpMxPgSG7Bozej2tKAn5Lg4nCcrlEmL5tJxXc2cXZvZ3ULHbEMvkEMplYfM0YaR/XLIKZxef4satyyhXsqJgpJuGx9EIkePSbcpkQDwTx8rWKtyMSglHhSAaOAkglytCZ7djbX0VVo8L8WwG45PnEQoG4LBaZZZBIIfuLCRcMyeZ6qnt5WXMzTxDR1srAsFTAVA4T2CvPjlxDoN9/UgqgTRJTDo1EqUCUrT81eugKldQiKWQ9p9i5/k8ulwemKHA5OgotGY91C4LcooyfKEwAuGInAfnK3xHWJv2DQ6I+8Snv/xQXFbGunqE3NHQ1IjW165gLRXBDz/5EL/zjW+g1e7Axz/6O4yRsNfXK05kCoNFSEmcS9EalnNFfh4J3TsPH8O/toXBvj4EElFsxwLoHB1Ez8iwgEqEtXRqZqopxc2QbgYltQYZ/pveJGueRFmwHGHzQ5Ik86GVBFpV+Fd/8WdoMOrRbDTi2oXL0CeyUFusUNCxRVWWPOnjhWUEny5goG8A2rY2qNsaUTCpkdFW/aWUXCsqdBGqWo5TNcpGS8DMdBr7zx6jlIpJ7cV5CteZcCwGT1szekaHUDHq4AuH4PZ44Xa6EfYFYLI1wOz0IOMPI0cCp8kAQ4sHWQOjPFjYVqBOF0XxzLltMJ/G7tEBRrq7RCxRq1lYV5IEwPV7bWVFVHUEGrnX0/WNX1dv3RBbfRLp6mO8OMNmHcEsexL5qVC3WW1YWV5GNBZB/0Afevp6BYBjzUXHL858nj59KmT1WzduQmcw4sG9e0JmYlb90uICbA473nr3HZyGQ9g/PECjpxHzs1RwGqUeGh4ahrvZK9bMtKFmNnU8GhbhRiabQzAYwoOHD7G7t4c/+P0/gN1ukxpSo1FBq1LKTOXE54PZaEZLaxusVgtyVGhToc79r1SUHqAmDhPM4ixnncCtWMJqdLJGL8zNybHzvJk7yQxHb3OTWO7yXrKmioUjcJmtElVGZ6Hu/gFEozH8/Be/kLpusL9PPos1L+OaiFWRcEh3rapa9HORUW149zIW8zK+Uz/LfxkfeZXgq5Yz/w8WHL0CUKxhMTVwsHYML9bHZ+TMLwAYJZ+TOIBY9pL0wYzMLQz0db+AqdRjFq8ShlV/96+6cP5DAcYXLFL/xf/wX4uCkb763yHAmE+Jusnr9VYBRmF+lmQRJsuDCsbW5hZp9MRzmchx1fHjCwFGHlgNbGIRXgOXPr/RLwKMtcJa1CNnbMnPwUR6zNLq73Mpae0mvIxSV/9etTP5oq+aZ3LtM+o/qx4gq384X26K6h8GZnPVxHQvH/sXIefVi/fqI/zCn/lHAoxixVGp3o/a+fF+1FSlr3r4atf6ZdD1ix7OenC5/qWrP5dXAow16e/fAzBysanaJbVLsys5H1+gYKwtMC83tzyWVxvZVu8DmxcBUF96eORJrVOO1l+vL7pXVdm4dCLIUqUoaYdKfPLhp2hpasW1y9dluMiUljLVTPz9ihKMyhIU9NLXqOQcaUdMVSNZuXqlBltrW1I4dPb2Q6HWQO+w43/7l/8S4xcvSkFHeXwkEsXS4hJGR0YxxYwSbnRshEsFASw4oNZxgFEqyAZRlPNmzhSQKxSxub2DUDAoTBQGwXsbaeFXQSQUEpZOd0+3XCNmQSZpX6A34OGDh9jZ2kZvdw+uXbkiysJ8Ni2LPy092AglmFOpNyIajePRw8c4PmR+0gSuX74sFhelTBrZeBQmA7PS1LKJ0Us/Xyghlc6KNV8gFMXe0bHYpAYiIUxdmkL/cB8yojTMi7WYOluQoSFVRMyrOzg6lNwKp9GM8d4+ZHwnOJxfglOpkSJQp9XjtJSDpsWL4ZvXZeiQVyuRK9EeqgxlKoH41jbcKi0+/t7fodXViIEr13B45w6UuSwsDgfi5TI6pqYAiwlodEEplkBKhDa3sD8zh8LBMczpAkxaE3xlJQy9Hej/8i0cpiL42S8+gEtjxOL9afQ3taO1pRW9Q0N4/5OP0Dc8jMD+PtyRMDo0BFUqULe0wTUxDr+yiL3ICTSqCoaam9HT4BRGFIuD40hQwIaVuQWYTARtVLhw6RJsLhcqXK9obZVMYXl+Hge09GBT19oqxTabZOZl6lwOGBtdqOSyot4p+gJQq/RS1BdSCQTySaT0Cji7WmErKcW+j+wwg9mMnaNDjE6ex8S1y6I0Y7A8WfJladQVUBTKiFI98mAGH929i4yiIvlkF6Yu4cqtm5KFmVNXkNfQr14jw/v8gR+VUBwahw1quwUKu12KsRztEaxWAYWX1qr+7Cy+mWGQTyWkKUnyfIzVgc9nXzLoqakrzqy8Xl6SP7O+rmob67+4J3EeSDXh//2X/xZf+crX0N/fD32FHoklaC0m7PgO8XR+DiqTHtliXiwlaJHssjmwt7aJ6ElAbKH4Xpka7Ji6eglPHj+U30U24wcffCDkELvdDovFKr71+/tHmHk2A6fdgU63C4VYBIvzs7g0eQEdHe3Y3NtHRavH1BtvY35rF2qrBdFsSsLtx86NYeHZHExKHSa6+rC1torbj+/D63bhfP8ALoyPydpDxQPvk65AhWcZ8UQUG3NzaO5oganRIWCwIpdD7ugUqw+fIuUPwm61wdXoldwSbm6H/hMoXQ3ompyA1qRHRVGCw+UQ9YcqnUMpnEJ0bhXp0wjMbifMI73QdnqQyqVQIVj4ZBbpQBQ2dyMGr18RlXFZpxXgPqNWIKMso1gpSTaDJV+BqlCWbF4qs1R5DgKUUNLaNZkQBQlzrrge07IudHiMo9vPYI5lxdpH3epExqjF1uamNJo3b70GhdOM/VgA5VIePc5GGFN5+EmkYIZYXzeyRi24gmuVSnhtDrSYbUiEI2hwOZEqFXEaCUGjUKPZ7oGqopGCmBkpapMZCEeQ9J+I+qCAEoYunBNSAEEx/+GxNFmlVNXWJlcpIh9LQpcrQpXMopTOIpFJQmUzwdjsRtvVKai43lB9weERh53KKgmMFjUE5TNHIcz98i6Od/YxPnUB3VMTKDaYUNBTuVLNcuF+wp49EYvidHMLpkQaqaUNWGJZ6Jk5qNciplcjYTEgoCwhqQC+9Xu/J3YtM8+e4N233oS2XML+yjJ6mpoRDYZl0B6OJfF8bRO21nYUqNDRGzB+fgx6pQIrD54iHU2IFVFSrYDK04DdUEAC4q+cnxI1I/NOqZAnoGjR68RVg/vR9uYmRkaHETj1YXdnG0MDfRgY6KsyL3ktSkUBh3/8f/4rjLq9YuFp72rC8Ns3ETs8xfOPHsMNC5IZNpRZpIo5NPe0YujSuDBuS6wxqHYj4Y4vPtUJkqlKG3U1sqkUFMxLYWNE5XAwioW//AF0mazYMZElGjo9rSqsDFqkdEosJ4LwXhjF1a+8B6VWLxlMdENSkIVeLiOvKCKjyCNycIjd29NoCxeRjSagbnGj67XLkt2jK2tQ4ZDWakWqlIPeQGWGD9mTIJbuPISFStd4FFfeeQPuc2NV5TaVkgfH2PvwDtTJjOQrctDRPTkOfbMbCq0O+WAMu3ceI34SRkGjkjyt4TeuCdi9ff8hIkcBYZh7u7sxt7UFXYMd127ehMNmw87sHHKZBDxtjQLiwqjAwvy05EwxD1pd1qJ8GsXJvg86o1kIObsLazjZ2Zdsj9bhIbh62nG8vYV0LgO9twGdwwOSubm3soFSLCP2lJ1jIwJ6GRw2mBxO3Pvx+6Ja6xgeRmNPN/wnflEhtrq8yIXiQpZ695vfgHO4R+zXJAuLtoN6PcqZlORgZ1NpsSB68OABvvLVr+Lc5HmxEyVAxnvNISntrTlQUUTTCC6tIxAMwuxyomloACpaMdJ/ggNl1tixCE52trH89CkcOi0mhvoQCO7DYDaiUFQgEkkjUwDCqTyyBM1cNuzGQvB6G6GJplDZO0HRH0FUUUD7+CB6OzpxsLeH/YM9eT/fIBUAACAASURBVAfphmEmGSWVEdCTYCNZrFSgkd1Lde3G2oaoFiKFAvSNbky99QYaafOnNUJRVotSKKUoI6lXQm3Ww5jPyfPHDS2ZTkBvNYoyJ8p1hjZFokwE1GUVDKRC5Dm8LkPNPFyNRtjJbG65b7HOF/tTAjDC0CZLuiCENWYvEURg9krNWjWRSIi6Y3FxET/4wQ+k1v7GN74hJBt+JgcyFosN6WhM1jZaQrF25WDDYjPLoILgJe2lRPNAlSKZ8MkU/PMLyJ6G0ObyQmWxIbixiUg+A2dvB4xeJ37ws/flvMb7htDlbkZg9wDJUBjPZmZEvUTrqdNgQM7LYbWhvaUNpXwBoVBQ1nl/IABXazNaL07AMdAta2iVwF0lJLBW50CKQzgZgigV0HF/LRZlOE4Gd7qQg0qjgJH16O4+UqGQEBZsjR5kkxmEfAFY9FbYO9pRkv2D6o40tFpjleBQYv5WDjrm4YhVG2MQ2B6Rqkh7chJJtMhXqveBe7NJr4fv2Cd1UVtbqxBuhKN/xtSXWodDfGZRUaF9NrzgvSaxghazvL8v99/yY3XOMS/3lrXeuxYnUetJJQtKXVVYcvhcCoRkPWMmMK141RaTWKX+8K+/i1woJfbCX/rmb8FuomVZHnNPpuW6Nzid2NreQkdPF3qHB2Qv4to4yOwuDpHNVlH50C6ceWpUDSk9DcjRqprEUq7JBOBo5VnLMDnzR2OWI59z7i218yaYzr2Btl41y1QCjTWQ9TMKeV3hWB+N8tn1E+Z/dTjG9UlZ4syE95Ps8CrhjXZ2H9+9g8GxYYwODYvq36TUiFqQ5JvugR4BCLlHkdyWLhVRsrGOrkZ2MKvNyM+lelBsWFVVlS/tUFV0CyEwXoGhUIGRdqzRBD79+CNRjFNJTGV5KRiDulCGvqUJsJpECU+FwdHKGuZv30ZPazM8zEJKZ4Rot+s7Rde1K9D0dCKpIiCigqFYBekILgrEydiKPKCjRWi5CnxSsWURu2HKWQqoGFTy/4vTT6EkShRlKof0rh/Z5T1YilQFqoEON9DpQtfwALaX1xHYOsBpIIzZ3U1c+d2vY+TmdTx4+Bih7UNYSyrJYX3ja19GVFXEhx+8j8ixD//0n30bVqdD+kuJdWAuoc5QBQmLjN6oDr6ppMvTFt2gl7x41p8EHlkzpCpFZAt5IfmYlVrkk2lZowlG5algY21Nh6MzMJ/Xget6kfkRfO+YTa1UQU9VIvuD1Q2sP32CSjYJndUMXzIOrceFm1/5DajMFmRIgFXwuaySA3j9BLgkWMCikIAAlQ7y52yUSEDzzC2JgJ38OcsHJWBLgFNp0SNWzGF1bQ09re1CNCPRh3tjJpvB9toG0oEIdp4tQF/IYWy4E2297YjFo0KMOljbRuY4DLvRgng6g7xOgxjPzeZAIpoUYptCr5WsR2Z1ZQpZXL5+Hf3jY3j/734i0TK33n4Hnz58iFAqhe7BIVHlZ9UKKCxGWC0WmNm/Hx0h4PML4YxAUF9PDwrJtORSBnb2kQvHEDs6wu+8ewutDgd8+0dwdHfC0OzBDz/+Jb7yld+AtlCBb2MT4ZMTRMIhNBrNAo56RkfQcGEMeaMSWdIPCEKlC8jtHkOdK0hdUfHaBcxhPxcliapQQvtIP5Lbhzhd3hTb/qaRAejGulG0G8XqNReIIekLQqfQIlnMC1m4bFThJBJCOBDEG7dex9NHjyVLjS4s8XBEFNLMKyMRhKsFnzG+v7zNzEQ83tjE0t1HaLM1iBK8ocGBQ98xTA0OjF67DGWDXbIR1QYtlOkM1AaDuDWx/6Z6VKU3CJmx6I9i+cN7SBz6hPTj7GpBQ18H0ioC2hoozDqZVwWPDmCrAG9fvAKb3SHuWEk1sLm7Kyp6k96IyPGpADvhvQMcLa/BrdHBTPvdcl5UdmWLCVGtGsaWFsSKJShNFpy7MIWl50u4duUqiuU0dAYlIuETNLtdMKp0iJ5ERFHFGRr3NrodbexuYLC7C/pKBdlEWqKO+KTfuX8fFqdT1jsCjJNTkxIbxLrPqNWJVWRFq4GVLin5gthxEgg9OT5Cg8MOPeeNSgUanQ3YnF+Qer5/YECsy5VaHfTNHrGA5jWUfNNcHg1OF3JHfhytrCKyswe7RovuoSFEDncRLibRe2VK9p5IIISPPvhQnEHaGluwOL+Azv4+XLg4ieRpEOGdA+ROQmgyWRGKx7CnLAAtbjzdWMU7b7+J0f4BJMMBGK0mKEmMF9KAArlsEWZahnNdYK+cTcNGi1O+Bwc+bK6tIZJJYvKd14UML1nw5QpWns2iFIvDYjRL9NHQufNweL2S66s1GJFljVdfI5xlZXOOmSmW8C/+7H9Bi8uB8+0dGHY143R9V2abPTcuSxZkKHCK2Q8/QQ/0yDBjr7sDnVMTUNpMYkFMBzJeX6NSi2IsJe8a6ygFFc1V6wUyPLF19y7m7z+GQaHCwGA/zI0uBDJxdI4OS/5vLByFxmSCxe2u5oTThYExlPkyFFYHSumUzBn0bjuS2aqTEknPyXAcW7s7EulktlvR294us8x6LIBrKYlXM8+eIRQIVjMT9TpxW2EN+vrbb6Gts13I4nSmqqnNWO8adHoc7O/jo19+KNE9VCVuMWpEqYDNYcXg4KDYrbKO0appYx/FE0YXnJzA5XSJDX1jo1fWc64FpyensmdeuDSFrf1dTE9Pw6DXi5V30HciTj79vX2SJ885Dp3qeI2lphDrdiUeP36C6WfP5Pd+61vfgoUuD/wFpRIy6QTufPopTk9O5HjGxsYwcf6ckKeFLFguClApEqazWb4AZ1WKm1h3U51LonQ2k8ba6qr0MnyG2Ntdu34NPX09VSKVSiUg58zTp1AXK6JqJAD6W7/zTVnzPv7kU3R2d6LZ6xWxi1Gnhd1qkZqHM26S7l64T3Vumi8Ln2p1aT2+UV+rvgoTqeEK8jtYl/1HYgK1z6z9XL2CUZxe6qLvPj++Klj6KgUjrzlrzmrEU9Wun7U5nR4JMIrz7JlQqh7M/EKAUQrTF6ec/zEA42fHX7VIrSoYv/OdPwKKaWGCUv3EzUZN78ZKWRjFBBsJMHZ3dH6We1cucwz1eZbdy2Df501DVTVXazhfuEEvWaRWC+3PT7B2YgIKMVCXntdnN7RehVc/8P38Yfn1Fqk1a5dXAYy1gv9lhPuLUd8XMyLrAcYvBAqrd+L/N4CxCrlWQ03rH7SX1Yj1gFz9+ddfk3pQsh5UrH+xvwhg/MdapPKzU+m0WLsRYGSTS5BRsj7+gV9yrCIXrjc8feHpqQ4DalmV9Q1h3X+/vKh88T2uiN9+imxivvwaLQrFMrY2drG6tIbf+vo3hY2XzOSR47Hp9GLxYVIUYNcpBQikNQOLHhZp2UQSuUQad+/dRzpfwuTVq2Lnk1Mq8Fd/89f4gz/4fVEtLi+t4Gfv/wxWM7243fLzAwP9GOjvq+KmlVKVJcnsiGwaeqNBNoZUJosTWoUZzLJhMFPFSdWF2SRFfCQSwsrykrBXuMmRjcn7wIyHrc0t7Gzt4OrlK7BazNJUFZgBpFZJ9gszCmjpkOdASqMTRnwmnUM4FEGDzQYTrbuKRRzvbGFnbQUWPfMblZK1yZ91uBvhbG4Ra700i6DtHQFtfIETjJ0bx8XLF6DVa0RZbdMboKYVUI5e7mphky/MziEWj2FobBgerwelZEJsf+IHR9ianhGWk2diGClu8t4myYJjEDptIA2VEvZmZrAxPY0Wqw2by8vobGmDx2IXxq5Dp4PR2YC1Ez88wyPounIJBbKtlQopYHcWFhDd2oM9X4IxR2Aui4LWgFOU4Dk3iP4rF/E33/senj14jKHuPkyMkNHTLBYyf/3n/1rA0gYoYc8mYSrmUdGZEFFqUG70oOncCNLKIjSlPIyFIhp0BuiNJlHy6dwNWJubh39jW9ZVZlNeuHYNjR3tqGi1kvPCroR5RwRlLBZzdRBWKEKjMUhxwWYzj5KwNs06g1hoIMecDrJx+aLQ/qvaIGrTefhml7CztoFkMoVoKomrb7+Blv5uUbQxG4t2gkXeF5UW2XAcK3PzKE/PIqsEnq6swOxqhMPtxeUbN9AxNoKiuoKSnkz8IgKrKzh5Og+E4jB0taFl8hwsLS2iLspw0EW7UIUCy8vLePzgPr75m78pdmgGtbI6pCAAwGFK3f5ZXRdrPIUqe7p+Ua6FFwurWmyFXlxvuPzwnTaabfjJzz5AKpXBpctXJDOS1hSe5maoDTps7u9KTgrzD1kI9Hf1iGXP9soa4lSiVICD/QN4u9px+foV/PhHPxS125e//CVsb2+JB388kUA6nZY1Sq8zwmaz4dzYuIR8axVlBP0+nPp9iERjWCfIa23AjXfeQ16lkVylQoVEghwaGxvg3/PBZXCgzdmI9dUV/L8f/Ai9HR1QxJKY6B9Ad1cXDkIBuKgWdrhRVCvgC59ibX5O7AxZKHb2dIpa8uhwXxohj9YIbaoAY5nKkgri2TSi5SLyRj0mb9xAjsNevx/nrlwUqxoOg+Y/voPE1j68GqOskwqXGQNfug6tUY/j6XlsPplDOVtA2WjE1a98Cca+Lhlq8p4XSZDQqeW81JkijAyAz5dQpFLaohX1A624yD5XkqygrEhRzMeW9yDpC2D9w3uI+U5QQBETN67A3dOBjx/cw8zMc/z2N78l6hmdxYCcqiRrJW3D0gd+bC6twdDahsaeTjkPEiziPj/WpmdFLWuw25BWVuCLhYW4QVtGLZsbrplKJRqgQavRDFOpjO3NdaRRQNeFEZQbLNA2WFHkY8Z6M1uusst11YEwhyRsgowKFUInp2IJySHi6NSkDGCZhcq9hNprrUoh+4eoh/JFzHxyF8k9P5rY+CqBxtF+WPo6kNUyy9cgzyOt1bimpzMpHG9vws4s3uUN2JM5NOqNokQ+4YF5nThIJWBsaMBrb78rihyC4m2DvWhqaRSlPPPsFAoNfGs7WJxbgs7WALXLidNCVkDi3kYPxryt2H30HNuLqzKQrzTY0Hl1EpoOL6aXFmA0mMQGiQMFNuK5DK1WFHDYbWIfRLX11MVJbGysYm9nB0OD/fL3lmavEHNEdX9yivf/4i8w6vZAn8/D3uSCraMJlgY39rd8iOxF0NE3jIQCWPXtYvdoF6/dvIru/t7qmkGL5jP/B+ZHEbwQCzJaPGc4qNHJPkEWrDqZxdK//wnK8SQqOiUavW6EAwHkYnGo9DrJTIpyb7eboXDY0dHTh4YGl+y/vF4mAjhk8WoqiJz6sfloBur9ECnraBzuR+PkKEoE9klKImtYUYGOKpdEGtPv/xKFYyo+9jE6MiwgO0Fka1ebrLuqXBGHS2sILq3C63LhNBpEc0cbDFYzsumkWK7RZudkaQ3h3WNUShV4ervRdPU8kMlg/94jhPwBFDQ6uIYG8dx/LDa9o+cvIE9FZ6YADVUyHDjrgFgxgUg2AiP38bIakcUtxHd9YlPXdukC1DotVj5+iOwxGdwKWEa60fveTXne2YOAQIpRj3QuJ9ZHmXhKCBU6swUltQqZZFJyGh8+fIiRwWGYWUul01hYWECb0yugXDqbw8z8HDLFAi5cvgSN2YQ8+WPlCsxUZRVzcp1XV6qklI7uLrz1pXeFIMGhOoe/3BKoaqYNJQfgVMTRBksydjlog1KIaQR1OGzW8/jDUaz98hMktnZhV6nQ6HXCebFPPndndROZVBHFshq+UAJKpwMpgxoH8SBOT3ywZ0qwhtPo1NtQoEW7TodrYxdQKFew6T9E69QYOq9dlCy9si+I46fzCG3vSUZgKJsUO08K3jZ39s5shoHxWzcx+cYt6IxGcHGpxFNiA6YzaKtrG58jhVpYxMycImlDBgJiDVaGmrkzvLcKlQzGaQ3Ompb2j1SNxWmtmsuJepBDgnQqJZbrzFpJplLCwo6Ew0JY89CC12IRtTC/CD7u7OzIAIUZdlx/qF7s6+uD2WxGc3MzLCaLDPk5pOXAZmtjXTLJCPCJVbeogDjXJzhVFnZ9JZdHam0dWx9SDZ6S4QyVwlsHh+IOUdSrZSBocdjR29mLXDwl6t3NzS1oXTZM3LgqaydjBljfDg0No83bBGeDU/Kj08wocjVgf29Xhpu0Fva0toj1Lq3suEeJ8SF7Cg5ZqGSSIqLqTsKaSvYjJfOtikLMUPvD2Lx9H4ndQxiNerHxYvbl/tExjBabDCUdA12i6MuQMGW2SVSC3mSGVqtBPHQq1pIiVmImOYfMBpMoZrmOVVjLEYg9y27x+3xyD5q83uoQ74zA+hkJ82zt45CHezp7LgJqBNDYy/GZqO+LX0XCre+X+N/svesByFq/zHtYUBeq72Umj/DiGraezMhex7qpdaBP6tbv/+SnyOZLsLk9+NpvfUPsLZmjWIxEoDaaRO2fTiZg9LhQSsRxsLqGzGkAllIFB4srouoRC3ONGsFiBqaOVnRfvQQ4bMiwbxELSaqCqkqN6gpQrRQJ+En2NpVohYKswTXSLP+39vdq3l6pqlw8Uyt+VlnWonbOyNlVW9SqQlLmF/I3ZnerJB+PYDaznAny7vuOMLswj9feflv2WPYXzJcjqY/1Ve9Av7gesEYX23X2emYNogW6R2hFYacvqaAsncUC0EpSXREiZa0uJsDI79NyL6JgJJWUf6MjgBjrUKmSTovdMm0acwQpCxUkjvzYeDoNm0GDRCwAE4H2YgWBcBLjb74Nc38PEkqSMHgMVSC7QKIAQc0S/j/W3vu5zjNLE3tuzjkiXGSAAJgJZolUlqbVavX0pJoNtTuu8bo8s/+E7Z/t8g9bWw679pZ7tqZ3ttdqd5RaVGbOJEDknHFxc77fja7nfPdSIEVqZlxGFQskgZu+8L7nnCfBwbqRpFC9VnImCWCZlIaAbE1UUTUARbrJGPQCCtBCkmtycnEdGzceQtnPSIxG5MIpGIc6UM0msHTrDuILm8im84gqJeR8DnRMHBMLxtlH0zBVmVVoQv/oCKa3VmSY+ocfvC/5u+wXCaLzffIckHTJLCohChBgNOhlrSMAT/toE3QwihtODQrvM4tRfqdJ8lqpCj2VHPx9kiZ1GhiY48zJO22kazQP5QzACBCoaFZlWNqoKDDRHYeE0FwRxWgUmooi6s47jx/D5Pfi9KuX0KB6kUBLyx5f7iUCyDJ808BKkoG8lPre2zMgnlfVBli8reW77HlC0KBKpy62h7T23lnfgktrRH+gg+g1ipUyDG6H+hr1JhYZn2HQIJvZQqWaF+VfLZFBdGoRvUaX5Jux39T6XHi4voKx82dhD4YQX9tCfGULPqcPD5amxbGmo78HIyPDohYzNJlpqUOqWMDo+TNIaetIaupoWq2IZzKirgu6vNheXpHcRRKJEySoVatI7OzBZ7ZJtEElmUV0bRWDAxEMdkcQ34vi8OuX4fG58B///f8Bn8OFIwPDyBUL0NtMyDFLu1xDI55D38kJeEZHUHGbofPYUUqlkJxfxuRX10S51H90DAktydoNpNf34ExXoVEq0LiMyO7H4dERxFLg7OvCyI/exn4pi61EHOndOMqpLOwGCyw2u9wPerNB5hpU7zOPeGV1FV9//Q2OHz+Bw0eOSO1SrdIih1u1UfoZcZQjeTyZwuNbd5BLJtDd0YFcOo1IOIy97R0BpY+/fglZpSxEPTobJZZWYHXYUNJpsF8uoGtsWDJodYUKlNU9LH59C0o0CYvTBv9oP/SdXlQ1JpQrTWQrBVY+UJIpaJNpjIe7sbGwJECxzu/G4v4Ojp49A38wjDoJQjo91u49wsbdR0CafUxVdTTw2OA6PIzp/SgSVOnYnWhojegMd8PqcMDrcyO6s4ZEdBMOswE+twu1chUjw+OIRPpRrTal/+Kae/3GVZw8eQx2m1kIgMyAJZk9lcnCFQwglc9JDAStGXmdsAYisY9uCnVmh3PxrbF+0IplpolrHNd4GZYVRVm8dv8+licnMdjVhVQ8DYvLjbELZ9EM+lCietNkFBWhttpAI1+CiTEHH/8es7fv4MN338Xq+jJymgpOvHkZ9s6QZI3O3H8MTbkh5CVGWJBo3NXTIyr2rZv3sDE5i9PnziG2u43H0S2kRMHawB//6Z/ASzJHs4K6RYucto6i5PHpUSvV4OaqVKpIP12slWExUGUNlONJ3GVmuk6DU5dfgd3rkdxP2m3f+fxrIb52hsJIpDMYZ1ZkJII6xUUEcluKZ6qtKaAQEQX3rDqVhGX89D//FB1eF3rtdpSXt2DIV8Whre/MCfSePYFEfB8L129jCGYUuFcN96Ln6DgMdvbZKuGENqp0rKI9uyadkzmJ3myCqyMkmd+oVzB55UskppfR5XTLDNHb143V6DacIb9cN4GuCOz9fVCUAhoeBxRqPRguVaVinhbpejSNelVx22zCbrWhks5h7skMHj5+hFg2jWBnGOcmJtDT3S11qezvfFxrD2BW9sz0DNLptKj+GC3FWevI8LCo+0gYohMbH8O6geQTcRNsNrG6uCR7aS5FcviUZILqjVr09/XJfCIc7oDH40Uml8X83AKKpZK8DmuwixdfkQxDWsbESC6k1arFjJX1Vayur8n1+vorl5CKxrC2tCQ19ND4mGTTMs6D+xBJQflCCesbG7h1+xY2t7bw/vs/xMSpU6qJRYsQV8hlcOvmDQFSSZYeHBpE/+Cg1O9051OqFbFlVREGVa2oIo1C0ZLvkjXZ0sdNTj7G6tIyuhibsr2F8xcvoLevR/YrzpR39nYx82Ra9lO6anB/oeOS2W7H3Xv34A/40d3ZKYI4zlJsZrqisaZUMRXZw14gPHretfJ5fOP5OvYgMnDwZ0+xkBaW0AbVvgUEn7UyfRE88SJs6WBkwPN1tMpP/K5FKmewovCtVOR7G2Cky+DQQK/Uq23r2pZnRqv2fuG7EtXp8yrGfwjASKLpMwrG//l/+NfNR5LB6MZf/9W/gqZRRoEe/hzYVlQLRbYpuWxGWJcEGA8Nj0jxJBkb9JtuNXUHQbr2wT9oq8mPcjDn79uP9qyCUUVzVeVDG4hsMyTbAONBNPbgiT0Ibqnv4fsVjN8H/L0IvFRBToa9f/veDr6m3EoHMhHbTdPLrFjVFfnvBxi/c9G3Mhran/1FN0W7gDwICsr5eIla8mUo/EHQ+OBzPQ+0fgvqfntj//8NMPL5OGCnUoKZgLxp/j6AkY85+N7Ui0q1P1XZqc+Ciy0IVm3vnsu3VB/a2kifYy185zUOPC2JsGTJNqkeKCkwmK0gNv/7313B8NAYTp46i629GGaXV2F0OmVYEjBrMRj0YGWVg40lHDl8GIP9Q5IFxID4lbUN5CpV2IIBrO5HsZdN4/79e/hnf/QTjB8aRSFfwO9+8zthb1XKCjbW1uTafeXieZw7d0YaxSIHiiYjSgQ07TYZUmxu7+Dh5CQKtGHlcKlclgaLG2chn0coFMT83AwCAT8cTrtk6VQUlQ1NFVlPpAe9kR4BqWhNxQzXBu1YmV3CZsxMi72CWGU1pDrRwmQwSYGnZfPWqGFzcRGrczOSqcKAYRPVPPE4Onp6cfzCRWjtDuQbTazt7mE/kRKmMhlmr5w7CzcH7NxoDBqxbyRL1lpqCJtw9uEklHoVwyePonOkD02DBnqTAdmNTSzefQifx4uu86egNdEcwyDB68zyIzvHRJXW+hZiSwswapuYnp+B3WaHqQ6YG7RQrcEfiaCgN8Da3Y3uw0dQ4mCAGyzJVvk8dKUydGTJ5fOSYdAolZEj+GI2wh0M4xcf/RK3r97EufMX8Mf/9M/hDHtRUIr46pe/xu7jGbw2fhQ+cxMapQBifGWdGUWzGY6eTnT1daOeTWP5zj3oc1STWtFwODDwxmWxxmmWyygV8qLe8ke6JSNRsnb4PqhsZiNKv3UOEjmk01MZrAYzs9kXFalBL5ZgZGlzpErwkYNWdRBFNUENep7DSg3rC4uirqPS4P0/+WPoHBZhdhL4kaWZyjIOM9N5rMzOoXrnBip6Pb559BhaqxN2TwCvvvYGRo4fQ92iR9NGBm4Za7duYe/GXdiKNeRdDoy98zaCA/0MdUKZg0qtRhSMHPz98hcf4Y1XLqInFIKRQG8mBbPNqtoWSQHSWsfb93Sr/Pl2SWj9nMfnqZqZhelBgFFtSDhrbWp0yOSL+Nnf/RyjY+PwBINIZDLojkQwODAgw1E2onQF4HCyIcoYDpCAYjYn6mIyxOxeF5Sagm++/hKXX7sEu4NFKvMhbMKG4z7IQWCxUBKyBe2LPS47dJqGWABn0xkB7+OJLG4/mITTF8K5S5eFaWa3c0CkoFzIwqA3oV4h8NoUy8+b0w9gogtkOg+fyYpjh49gMx6Dz+fHyMgoqnYTUmywcnlsLS9je2cLHZFOaExaVGoKHEYjul1+6HNlGMp1NHN5PJyekmYnzIy2Q2NYvPsYe5s7OPfW63D0dqBu0mJvY0NyUL21pihqdB4LgqdHZf3Nzaxj4eYD1CoNaL0uHH39EqyRTlFYk6RQN+pR1WtEQUhWorXchK5Qk5yfPZdGwsmZaUfbLVqNVbR1ybrRVGuibuGQLT41h8TutqhHIj29iGczeLyxgidzcxiO9OPysQlYLVYYOlyiZmTGSXxqHg+/uIaxc+fQOz4qzRubhq2FReyvbAhD0dkVRlbXxNLuNjQGI3wON5wGZg3oxcpMm80jbDAhu76GxNaGKNBCPZ3wD/UjR4ao0QJi4j5vEHqHHQVNFXp+Xq6JRqNcdLWSIraBtLJ2hztF5d4wmcQ6iVF+Np0RSioptnhVpYTFyUk4mEfj82M3lYQt0gFLd1hACLPWDGOpAT0t9SwWbCV2sbq2iLPjh7B97wHKKxsI2xzY24/CPdiLoYlT2E6mkE7mZLiT3NrBTjyKut2EvmNj6OjtETvARqGG2EYU66ub6OgfQLxZR1LXFPDLr9Pi3MAQaqkcUntxVAkk6wwI9PdgORnDVi6NfLOGZDaLUydOYrC3H0aqglCXbLkbXJi3xQAAIABJREFU168jnUrh5IkTUqdev/o1Tp44hiNjtMhyibqQQ9jY9hY++vf/O/6bD/8Qhc1N7G9uSmPpGRxEz/EzqGtsoiZbz6QxvbeG6ScP0aM34cMf/AHcAa+ALrx+OOSlEoA5LWRkJnZ2VJuaSDdcfq+awahUkd3YR3pjHXqXFUECjDtbUOJpmGwOeP1+PJyfRcGkR2RsHNv7cYwfPQYtQWVaidZ10JVLYt3JxZhA/rVf/EasMCdeew3Wrg6U9FpkSwrMdjOajTIcdCjaS+DWLz9GaT+OVGwfo8cOI1spI9zXIwMCrlGZnSiKJPQ4HDAHPKIOV3ai2L43Kcoe5iL1vXZWVCmrj56gmsxj9Nw5gHvR9g7K61uo08auuwcP11Zxa30Vhq4OHD1zDoszczgaGYDPTvCzDr2Dw4McOgIu+K1W5Ne2sfz7q9DE0mjqNQiePoKOicPYX9lCYnkXhooWoRPjsB4flqZcx73EaJLGVGnWRSFCopHZaBJFFwdHJUWB2eXAV3dvSo1ExcB9koCCYZwaGpcBdQY1AR8e3b0PJZbGO++/jwKtnQ0E3SvQlfK48dUXuH7jhjzfex/8ECeEWW4WIJLDDg5rbQYzGlQuNTn05fWgQ5FrD0EXjU7AOQ75aFFZzWVgzRSwf+chlJUN6GgzxQRktxUatxOGYBBNsxVasx3QmqC3O7C+v4PZ1QXJNKrF49Ans4hYnfC7A+La4PL6UbeaUXVa0HlsHJ7ODiBfRH5mGQu/+xxOvg+9BhuZKJKNGppOF5omK3RWO3rGxtF75IgMkWhJWK0p0DVrcBq0kt9b2o/CSHVOsFsUDJL7RwUi7QqL6p7D7ZF2ePzD+q6kqaNk1kq2yu7KpqjvxRa10ZC6kdmzBGAYZcDz4PV4pZajhT5zVgqFvJrb2KiLMp+MbG6zJKvxsfv7USwsLCLJQWl3t1g88R4oFIpi20XrcH75OGyIRMT2mwNDEtu4cJpYv5cryE8+wdaXX4kluCPoE8B2cmEBeYJvTpdY/I6NjmGgbxDry2tYmpmD1e3CyR+8jeDIgNTO9+/fRzgUxiuvvIpqic4iRhmE8LNqfW7kMknEUkloqlV0h0LCtCbASHtE+VAE90kJUKcvqDUqqNGaUsjjzF1WFZdWDt/XtvHo1x9Dk0gJMY/Wdlx/EpmcOIAws7T72BHM3n2ATCwFk8MpsQPdPb3wu92YenAfRukiGqjpdBg8eQregQFUjGaxweXaSTtqWioJYXNnR0jFVI9K39tSf6qduWrJSjXE4uISNjY24Pf7ZVjFc9bu69vtzot6voO99MFIk5bj6NNOiY/lfd+sl6BLF2HMFNFgrMDcAowaDYq5HDoOjYjd/G+//hL5ZgOHRg8j0hlBIZeH1W5FNp8TmzdfKCQZd6xdmSN195tvxG560B9EfmMbLp0BxWxehqU5PWAf6EHP+dMoSj1B4pxBbGl5/TMvnEo7HguSTIqVkgDnHDbyOmcfyqxFzkVI0uNn5HAwm83KMeVjeB/wWm+33/K9nYHXZri1+ss2CbbOHpU9Ll1DSmVYTWYoFUWUFcurK3jtrbdksMu6jq9DK3L2hwNDg2Ipa5EMcGIQddQsWpQ0NXWoSOVhQw+DxkhHOHHdbdKhhdcFr9NWASxuO7znDXrUSBzg5+LKzsxTqgQIAlaoAjWjyhz3Uh2OhhblVALlXByLi1MCBLhcPlSLTTgjA9D4fKjoCG7XpHdiH8QBNwEtvq6trpNsY1orVpnFVadNK2SvrWvrKOlY11RhqNVgpYsAc7uZ016pirKeqvuQJwx3Tw+DCBGdvIv1GzdR2s/AbLJJjMLj2B7iZh30nSGx9COwxx5Nr9XD6XXh3Pkz6OgKSiQEv9jzECjmwFYy/Zh7p2NfSNKlqiwlD4xxJYVkBk0O8xlHogES1aKoy+hOYirWEHB6oTWbkFPyyFGhyflZtY5mpaFeazyOBKb1Wvg6Q3B4nCgXizA2m3AajKjnigJaSYYtGkL2Mjrs4jjB+R6JdDLTkB5FvV6FfEFyKN0zhLNGu3fSDLg+tQbCrUEwh8G83tmfiPpZ2xTiBMlo3OfoRlFN5jDU0SOOPxXGTbgcQlTlOdhcWEFvRxh6E6BU8jIATm5tY+nOfXgqQMTtFcDGGQ5gdXsdTo8H0c1tUJDV0JoxfuKUuL1YAh6YbGYsPZnC9soa/HY3KkoFLp8f/UfHkWpWMb+3Iy5DRrcDTqsDw719cJstqlU2QWDCplpAKRRhrNaR3Yni8fVbWJydE3tMWgs2ymX0HRpBs1TCo+s3JIO8kiuIimrw7DF0jQ6jkilg7f4MzP4OZA0G5C0a2JmdncvBVqphZ3ZBbBoDw31YyETFNclSqCNSMkh+ejNslvWLzhBmrRHFWhXGjgBitTLiSgknz57B+MQZOGxWUZpyHUyt7WJzaRUuvwed/b1CzN2I7uGTz69gaGQEgwODCAdC4qZAcg8Jwezx8/tRLD+YxOLsDML9XTh2+qRcqx6zVciWXDt1HqcoUbeX1xHxBrBLlaHFLLaJ0UIW42dPw9fbLdc8o1CUnRhq6ZxcCxL54nWgWjdAozGjRpcY2nwuLWJ3cgZD3gBKzHY16NB025A3aNF/eBx2pwcm5v/Vyth/NI3E4zlYSxVYCLAD2Dc3EXnrFVTsdjxYXcdaOgu91oKQP4wMygh2BdDltsNcq8LUqIldZaPexPLmDjp7BlBgpnu5hoDLg6+uXMGJ86cwcPSQXO9GnUHIIrx+6e5CC0+C3MVSUa5xkjIWGGfgdqJ/sE9AG5IsNQ0tlFJVej/eXDrORkjKz6axO/MEmc1NODkjYgyKyYDg8ABcw0NoWM0ocy+DBhadCdVkGsWtPSSXV7H84CECdrvE+eQ1FSQ1NfScPAL3oUOoJ7NoKMxrNap7ok2td3UNoLS5h1quBFeHD1mlgHytgYePJrG5tI4//5M/Q7OQhclphiXsRtmiQ7ZeExtNjQLJP2xyb+IMUq/mu1LFblTqooa1uJ1CTCUBkdbumlINmVhCzQ/1+aBwL2FuKMUcJFrwOHJvpdK6tb40KYemZbCWilAFH338EWx6DToMRuRml+FpGsXVwdrXhaPvvS57cnphBak7U/BGIvBcOguD0yb7GcE+niMBLrMFVGIZVNZ3sbW8IkROOnosRLfQ3dODAKM21qMwl6oIuz2w+73IV0po2M2i2I2MDCNy7gxK9QqqzCGmDbfWKDbXVMC3PcpF1ddSutF6l4TrZCqFVI4RCWYE/H7JVKbYou1u1yZWUQTC3MJodE8sP6n0PXnyBI4fPiJPT3CRud1Wuw3lsiI1MjMWxTqdhD2DCcn9GGampqQWprsT+0lx7LA75Hd3o3u4efO2KBpJzuKfsbExJBJJEYUsLq3DYLGIRWwilZB+pVIqoaejE7ViCR6HU3LdXV6PqGIlu9VoRCKZxuSTJ+Lwwhq9szuCH3/4ocx5WY/SCYOODcVCDitLi+KqRDIO57elioKe/j4MjgzLdcojyM8mU/JW3JmIFXgv0O6buZUti/m11TUszs/DajaJ9eqFixfEEa/ScvciKSe6vSvKeBICeb/GU2kMjowglojLMRkeGhS7ekbTcGZJMJTkHyECf49z5bOYzcH5/wFU6gXWly8DGA9iUAfxkoNg4TMowwGXxoNEH6l/W2Kp5wl56uP58+8CjNKXtRSM7dfn9bG+vopIV4eQDdtuG20M5+URdy3HA5mOffv1jwEY28dD8z/993/VfDj5RADGf/3X/wo0aHwKMLIgloB3iH0KlUgEGA+PjsqFyBNJcJEXzsssUl+Oxh48+21qn/p/fL42UKfapDIQVbX0bCsg1azDbw+0ejLaDMPnfXefQZCeOWhtFd7zYNzBX3oeTGxburQXo2+/qxdH28K1/f/Pg6zPA3nfBzA+f+k/BS9Z+B24EP+hAKMoNgkat0DS9udW33cLJngOVPs+gPH5G+55kO1lAOP/V4tUPl8mmxUFDFUlfM/fBzAePHfPgMmy5qk3ULvRU/+hXivtjYOPVyPZW18HlMPPn8eXA4xkObIZaUBnNCKTy8PucKNabWBqcg6ZTAGvXnoTqXwRS+tbMDqcsjh6DE0MdwSxsDiHxcUFjB0aFQVjPBoT9nQg1IF8tYonK8u4/vg+ElR1aIF/8ZM/xFBfv7DLM1Kk6aRA2t/fx0cffYRYLIq/+It/ieGhIbGUYvHJP0q1Kh7ixWJZfK4Z+ru7uycbJL3NuTHSpu+H77+PL774HIdGh9HTG1FZvBU1qJhMdg7Wac9JoIpFNXMAyTDRaZooV2tQaDVmsagDKItdFBIEJoVS0GAmnw61Qh4VDp/YBJXK0oAmCwUBJ13BkFjrsTFU6mwgdNiiFaRSwdGREehYCJKBbzMgr1Uk08OSLGHq998gtb0nzHJ7hx9H3r4Ms9eGcjYDg8mMUnQfepMFcFhg9Pqg5MqoG80oSeyWFibaISYyMGi4FimYnH8Cp8slCsZ6tYx8Lg1vOAyDywONzYaqkWyxBuoNDcw6AwzVOoxUBdKescaqz8iwIlEAkBl+5/ptXPnNJ6hmS+jo6sQf/pM/Q++xEWxFt3Hr8y8xf/0W3j9/EScmxpHZXkcsmoYr2AUXMxN9LuytLGJvbg7OUhXOmkaKXntPBKFzE2iGyfBvrdMMTKZFqVH10+fAQaydyZxXY7+gpz98WREWLYEcbuaSn8m1Q0Dj2lObHY5MOHQg04hDDVr6UL1Szubxye8+RmdHFy6+dhkV2oaY9PKafD0+hsAWLRCUXAFrn/w/2MvmkK7XMb28jkNHTuDMmQvoHRpElbZNtEjVNbE/NYXNG7ehTRfRDIZw7IMfwuh0yQCHYGmzxa7j0OG//PzvcObUSQz1dMv1JIC3lvYlZER910ZBlAbPWAO0AUgOWtrKRgKM39qkSv0ErkNmxBMphCN9+On/+R/gC4Zw4tWLiBUKosAlgFjMZKXQa5arwpRlUcnhhc/nRZHKOKtF7IF8XjcePnyAne1NvP/B+0ikYqIYJsgoe69er9q+NDVYWVqG0+UQBi7zqMiwpsKqSQkQ9CgpDfzs5x/hRz/+CXwBn1yrVhPt6opizVhj1lSFNk5lrMW28OTePbiUBvpcPgxGepHMZSX8e2h0FFlDExWjXm1KN7eh1BUZyJRrCiw2s1jRWqGDRanLsKm5H8eVzz8T1eCZt9+SfLXCbgLVUk0UI3XaXTEy0GqCrlwR209aXsKiRd5MCycNLLkmsqs7YIA0B7nWzhDgoMUgR55aOec1sq6ZE9DUwFCowVxoiA3OlgPQGvWwUJGnVGHlgIYDOVricHjI86jVo5nMoF4qQEsLsWgcd27eQtqoQbnZRH4/hYjeAZfRgp4zRxE6My4ZEtVoErmNPTi6QjB73QK+5/ZieHLzLnL7CWnIRi+cRt6sw6c3rkk+0ZuXXkMk1CnKIJ5LDo1quRwWrl+FgczjbEbyU5xWJ2ZmF+DyBpDOlzE4Moqu4SEks0nYfG6xFKPCkWxF2Z8KCvScFJptQKmMhtOOEgcrGsCVLGN7dRnb+QTy9TK6uzrQ39WtZh+R9OGwIUcVk9ECp8GO0k4CVqNdBuPr8S1sJbZx4ugRpNY3UNjYgs9owubailjQuDu7hTCzt7ACXV7B5swCMpUSkvo6jrxyFkPj48ICLucUmHQm5AplxHIFTO9sIzg+IrY0yKbgaFTRkKw02lVWYKKlX72JTLGExei2gB2r8SisbrdYCXrsNvjstCrTYnryidhxB31+pJMJTD16iNdeuQirySQAJMkhzEMpFQu49+VneGfiFPKrGzIUIrtZH+nE2R9+iLrVg2Jdg0+uXcVqeg8fvvs2Hv78V7g4MSHW2wJctJRZWWGELksDxqxh2nnRbqmjp1tINHzvzD2rVxXAYZLBKDOVdeU6NOUqFCocJ6fg646ge2gEaxtbyJRKcB7qgdFpQ7iuh7HcAKhSMGgk22l9eRmlcgW9A0Owh0KI53Owe70oV4swaGowFRR5/seffSXNMS3WXnvvHdmLmXWkyxYxffse7DCoA0ufE5ZOH/onjiE1OY/41Qew5ytQjBpoxntQD7jElie9toNXL7+BusmAxXv3kYuyUXYhMHwIv756DUWbDVp/AENHj0nmg8fmkD2f93GhSrZ3FT++/Bq6g37ktrax8PsvgX2VDe+ZGIf3zBEKIaCpaKBTNNA67cjbDDCTeJEvQV/hPRgXSytL2A8zrZW5LFeYz6IXoIe2YjdmHuPU2VNYnJnGzuYm3njlsqiZCfjmjBoYbLToiuLTv/k5/vK/+kuxkaLFsFapwFir4Kf/6/+C3a0tBEJBnLp4DkfeuIxKo4KmlWukRqxSrcxAJSDJfZATXeiQaVTFmktfqcuQj8BZRVuFXaeBJV1A4cET5GYXhNhBRUJBqaHksCJ85hS6T51E0+pALlsUO9Pk/j6i0W10Dvaiko5je20F0dV1jHUPIBDuRsVsQNVjh8HvgVJjVqcGjkINzf00Vr6+hkJsHzabCYHeMB6tryB8+Ag6xg7DYLKK2l1ntqFabzAVExqTBjpDHdVkDNv37iE7PQ+vxYmx936Ems+LjL4Jg8kCPeuXGi3Nayp5kgQG1msGLRSrDmulJKafzKpW28ePy/CYuVes8Xm8Shywcnit00odwedgzIHqotEUshIBPg4HbBabarNKm/wW0ZS1+NLSItbW1jA6NoZwd0QsoUikYPYN90v2ABxO0BKvUlVE3UQCib5aEyvHzNQ0SgsLMhCD04L1ZBxTCwvojERw6tx57GxuyX565uw5yaxZmp3HyPg4hs+dxvTCPFaWV0SZee7ceVH1G6niokUjbeg5ENNDcpeS2bQQyYY6OsWSWmYsrBtIUmMfS8CcIA0ba1ZkHKQRQ4JerDA5mGZ9aUhlsXzjNlLr6zCShDDcj3Qui/XNLRhtdoxcOAtfT7com/dWNuDw+EWZ1hHpgctqxd3r1+C0mtWMQJ0G/SdPwtbdrdq2kSBUY9aWWeruaCyGjZ0dHDl+XD4XARNxamDv03ZsEPtGHfai+3gy/UTOJ4Hio8eOSc6g9D7SxquM9TYJs91fUW0jMxXaNUrvSYJI2/JJjY3g9UBgWOrJfB7btx4it7QOCy006bBiNsnAzeBwYDudgNbvwW4+h2Pjx1DLlBDb20dXpFOGikcuXoCvM8zAOwFQGjogHYtBW1bg0puQWd3A0qNJ2JhVTPZ7ZxA9p0+g4bKjaiWpQCvnjkQbgi0c8LZbP3WoWpdrmQBi+9qw2KxiSUaCpZolqmaNc/golphUwbSU0O1W8ynYSDvL1tDpYB8pbi9ajVhRMifdZjIL6EX7sNW1NZw9fw5mqgdaQPX25qYQH6h4ItDoYl1PhaWmjrK+jppBK2AkFQhmKsnqVFsLgqYO6CqKZNXx84p9sQ5QyOvTNCVPzErrTRKf5H3RxlsOEipUO9JyuViDkQN5HnMoyCtZWEwG6KnOLWvQNNuR5/E0URlah76uXjdSvwnAqBFnBpPeJPahpSZrPA3MBJ8IdliMKDM/VNuAuVqDsawICYVW93WbWVwbNHUtbBqz1JjGeh0bX15BbpXKzhKcDo/0CpuFPHrOnETeZsLk+io2o1EcHTuC4d4ByRYkgLyXiooagq49VGZzTWOvG+mJwOP1wGzjvaLaw7WzNGdn5tEs12Cg9ahWK7nNFaNW6nqfzQmz0kAhnhK1h95tFztAWuXzMBoaOtjp6tOk8ruIFPMBcxkc431J0Klag4lXYUuVqgLHavRKQaG1skFVE7MHK5WgZLMyfCXobrAY1fy1Kq2SVdCR9QHPK69nvn+ZW/F9s3Zh7qcaBCk2erQmBoktdIkpFBHf2EHA5kLI5xcAmrmohSrVE3qsL67AZ3ciHAzJeSo12Q/qUEjGRb2Vi+7BYTRg4tRJWUNKW7vYnJqFvq5FMxRG78QEmiTgELAs5HHj40+ws7yGQjaHSG8vTC4nOgb60TnQj1/97mM4uoLoPTaKRDSG0Z4+yezifSB29Zq62JErShmRzm5RWM4+eIgnk0/wwY9/AovVJpmZ3De5HliKCgJGKxanZ7BTzmJPo0Df4YPf7UNscRN2XxgJZiB2h3H+lfPi5uPUGoWcvLi6iMEzJ5AyNrC2sobiyg4M81E4jDpc+hfvI5/PYntmEV2uAHKpLPYSCTg7QpIJ2jV+SGxTaVWZrylCnCov7WLm2j2EB3owQGUXFZNUGGbSWFpdk3W2wYxVnR4d/gD8Lhes9SayG1uYv/9I3CjcvSEcvXgG4d5usUOmmlQsLs1mrCwuI764jn5PELViXsiuNrsd6VIRpqAXkePjkiNJwgedG6qJNOannsBk4VyDeWs6HDl+GqYOv9j1olJBfHYR0Zl5hL1eFOpVpDR1jJw+BUcoJG4bnIM16wQYZ7D8+VW4mxrYuTdUFKRsGnS+fRGuri789uoNGPxBpBM5rK9to+q3YOT4IYSMenSzz8znYNEbEY2nMbmwCl+4R2zA87E0jg8O48HVqxieOIZT770BGsfyutQyc1uptIg/1EIzh7gp2Y+T9+7DqjfAQTV4MYezZ8+hWiUgQmUoc2q1qhKLRPJSERtTjyXTdyDgRyWTgcZuwX4pj5rZhBPM3euJoEISllYPXUOLUiqLR1e+QDOdhaZQRGJrC6fPnJb8xdX0Po6/8apkXlJNxp69ThUyexaSMGs12HQGUXFzTYfbiCL7z3INq9NL+OKj3+L04CE0mVduNWL8AslE3Sg06rDYnKiXakJKMVj0QtKj0w73Y9r9U+XOY8PZHh0rSGyolphHrmZnE0Tk3IegES0uRdVJ+2re6wR4W+CiEBnoxsBNvG6AzeLAp1c/xcbSLCI2O/oMNugzJQEYu08eh7knJGuOsrOPuU++kvs5dPG0kCqYn8f1lxsSa4Tt2UUs33ogWafdobAck9n4NhoeOy699x58FjvKjHKIZ9DIFTA/PY1ARxiDEyeQLRdgCQehcdrElrtOa36NDoZqU77TtYuVCInM6lKqRT6TwcriImaePBFiHO2fadFJccjJU6ck+oZubpIr3mSmpWoTzSgpfifxaG11VfJfqRpOJxIiipmbn4Pb45H5Ne+hd955V7W8pCVmoymqRirAOD/j/mpmfUbrWINJ6uGSUsbqxgbcPi8ePnok89yjR47Ia62tbaDZNCDLtZkkN70ONipBKWao1TDS1490Iilq7v7BARw/eRybOzuyb6dzBczNLYi9pj8QxAcf/AgD/X2y99F5pFYtizhE+l86xmRzMOpN2N/axeLqCkbGRtHR1QUtiXG8flt1PT+TEMskU5tRCCRkqhgN/48ueHPTM+gIByUSgqI2KoiZc8rfCQSDKBVL+ObLb2RvC4RDuPfoES6//jqUShXxRByjh0ZEtUqAkUp7KhhZaIrd+8Gx/VN8SJ3jH6y1DuJGL8J9XvZ/T/GEltjreUCwLS57HsN5CiW0cJaD9R7373Z0QBuk+/a76ijwIoCRhC+1b1J7tPbX1tYmgn6PkJ1UgFHNY5XavgX2PsVADrxRjYYuoc+GyP3DAUb1iaRX/B//u/+2OTO/KHlof/1X/zWMugbyuYwEk1MlJYNkXlxkxmTTonTq6+kW32E22YJK02v+JV9t9dizJ6mlAOSi/cyXWsJ/60GrDnu/Beh4wRJk1H5HRdg+YN+9eL59gWcvKvUi+773/jLf0jYY184W4QXRfq6WIvg7KsaDF8sLD9U/AG1/5nFiUfLyFMEXNStPH//3KBiff3/PX4xPL57vC7c8cBO3n+/5G+lFx6Gd/fGdn7XkzvzMXFiZ1TI4OCg3I4cLbUDwoLK1zZp9HgRtX09UAH33HLfA6ANN8sHDJbY1rYXh4PMefL8vUnm2G26V/aNapDSalIHHcO3mHYwfPYm9WBJ9g4eQK5YE7LNodaiWChg7MiZFXi6Xxez0DKYnJ6UYpOUpNzq3zyOWj8wECAf9OHFoWNRnOlrTkI0qxRUzuRp48PAhPr1yRY4d5e202qB1FfNGyGJOR+Nwmi0Y7OnF+toqpp48gd3tEjDA7ffDGwggFotjeWUF77z7FkxmAh2q7YrIsMW/nUxMtSE11BsCWGnrDWT392Fze1DUGwWsYWgwATZaL7MZr5PNSWsQYyu7RhiVWkSjMcysb8Hs8cvvJVNJUVNyo7fQbs5kwvTUlDQKka4uWJjNxr3G2EC+UYSjUoclXsDm3cd4dOOm5O8dPn4EHd2dWF5YgNfpkqKA6ghFp4XJG4Stswt52k/wPNF3X6NvWWexv1NgsBlx4/5t2eA8FrswkRh479AY0MjmAI8FOQYOG3QCLJRozWW2IXrrAbKzi2jWyug/Mg7F6sQvr1yRHJ1aVUGtVBD1SSQQkHNw/NKr2FtdluEaC5Sejg5cPj2B/dVV5DJ5aC1WdI6PInT6OObv3cXu7Dw8dZ3kkNAupGI1wnN0BPbj42LHY9SZROXVNFkki65AJiXBVVpdGTgQNJJ2KmBMNZOBYqzC7vOiWaiibjABrYB4goNUKRJ4zVVK0Npscp018oo6INLrYTEY8clvP8axI0clD5TDJQ56OMASxaTU7KoRFO+ZzW+uIVHIo3tkCP/m3/07HBo/LPYcb11+XYAEWr8YaVnXbECJ7qOYTMLYEYLO6xXrHNWjR80y4cwknc/iF7/8COfOncahkSEptNKJmDDvOahvv66sB6J0V22w2hvrM8wivn7LIOs5a3LVTkxowQ3UlTpcoTB++m/+rViN/NE/++fQulzIKCVR8u0n4qKSZa6eU2cSyw+/1yc5L2wsYTEgkUxgsLMbaysr6O/vQyTSBbOFwwNiR0VRrpFww3uba9j83LxYFfv8VBOwWFXV2ernoOpEh9t3HyCdyeHiq68iFAxIth6zV6luyZBzwhzOUh6NmoI7V66guReDo1hBh9UOq14vKsnIYB928ilofB6ET0xgfn1DPPpPHT3KaqFWAAAgAElEQVQqA1OtSYdipShrgENpQLOTQGpmRay10rUifJEOGfiRWdfb1Yf89CKWV5ZQtGoxfPwIfD5aFpehH4igKHa4Ghi1RjSrZF/WBZTjwIvqUzYfKhNO9euvslCndQsPEptuDsl0eqSbFZisZlHbcvBC0IPFGBsru0YnTbemUMb13/0ezloFtkZFbLC0dptYHWeVCqwmG5LrUfR1RoS1fPrNS4BJiybtPgj6Wg2q9XWpgvTMGpav35cMnlSzguDJMVTsJnz0m1+hmMzig3d/gDcuv4YG1UxKGZVMDhYPmdAZaHw2VBsVsTRtNrVYuHFPlJ49vX3oHxvFk6lJFONJaUKZSzp08TQ8XUFRfsceTCE+vSgWp0PnJ1Du9qPmcULR6WD4/C6uff01topZOCNduPzDH8DlDwnjvcIGk+ubySh5ZjyPbGL1BrMoVta2ViTrTanrsbm2gy53AIdCfhjrCvR2m1g00bby1me/gy6dhVPRYSeTRtVnh9XtxOvnX0Vqcx8ziysYOUt1iBHL0ShKdGV2OnH49Elk4jvYnH+CPp8fnS4P3FyLTTzviiiVmIsxxQaIbMuKgo1kEg6HEWfGBpDa3sZgZx+6/B2idPvmsyuy37z26qtyjslQ1vvcUKwm5Bs1XPnFL3F2bByNYgm3v7kqJJzwYB/GJiZQrNTg9QbEopi5JFZ+/jsPMd7XA6uZbFpAKSnwOTwoZ4riCiBWy1YjfAMdcPhdSCbjULI5BN0B9HaPihKs4TKhZtOhSls45oRS6UZrumIFbgIDOhMqRQXFagUPHt2VDLVOm1usxDjwcw10w9XbKXZkmdVtzE0+QcexQwiNDgiIoU7qawIWaMh8Nprwt3/7Mxw6NIazJ05DI/u7DrHpJ5i/eRuDBiuaqQyy+hosIa98Lp/FiUYih1I8DWcohM1qAUWTTq67QqaAzs5u5IplzF+9Ch3tcXNZJCoV7BVKKNDWzh+CzmFHtqagb3wY4c6gZGR2ejzw6I0wMp+IwH4xh/TWJrLxONwBP3xHxkT9UGg0hVjFTKWipol8Q4FPq4c5lkV1dgPr96bUxrw3LOpKfcgnZCUOZa1GK9I8nwuz6BvsxezUAxw9fBhel0dUKSQz0dqN63slV8RP/+3/hr/8l38hzX6DzPWpaSw/mcbG9AyCRjOG+iLwhgN4Et3GKz/6APbuiKgHaW9URw1VHW36mPNHWMiGZr0Ba0MDU1mm4KgZGihrK3BqtMjefITiwxkY8wXkdVWUjRok8wVU3E5EXr0A77GjqFrtUMpVWJo61NIZ7K6vSRaJxWNDjOpdpYz1uRXMzy0iPNiLM5dfgclkRqNQhlvH/KQKjNAIgF4uF2DUG2CjOwWqULhOaWgRZoWuwT3EKHsj7Qibmio01SIq0W1MX/kMpnhSVDTu42dw6J13UOeswGwSVrtRq5csGw5BmENEpwOjzYKdbBKf3bkGfyCAw8OjsBlNYNIM6z3aKpKIo2aUqcMnAsNU9QhATOIWG2MO4cTiQxAo+SPrSrUi9SZVyQQN5+bmsLe/j7Ovvyoqblr90qUglk5iYGBAbBWZ5ySZjjq+vgbuug7JuzO4/9nXODpxGh3DffjVJ7/CZ19/jtcvX8K7P/gBHD434vE9aJ02GbDd+uYaQla3gNqr8wuoEtgxmOG1OUQ56wn6MXT8KOx9EclBpEV3UQ/U9Dps70WlX+0OdsAOvWTUUflGkE/h1J71IFUNtJQtlmXgYzAbodXqZaivYkzMzmugUVbUYROBN2YH1claV9199GazEBnKrBtJKBJHA5V0JCp9EhNAohFUlwSqEoxmpBZXMP/oIRcyjI0cEhvRG7fvIlev4uzbbyJ8aAg12nCKOkHdg8UOulWL05qdNlrM8h4cGYI/GBDyIQkcoopqDW05eGNVRVIh+wCjfDZaYZIQpNZYKlhVExVWg8M/Ak6VujhgWOIJyWRuxjNiYWhxOWHyupAqFLGXzWI+EcObf/rHuL+wgItnXkHY5kGzSeIaXdMqYqOmIYlKR+v+hgBwJr1e7CgNpSpK0SS2FpbF0jJfq8IdDmLk+FEh3REUYi0hylSNai3Fmop1J9cQDtnE5kwythQsLi4ilUqJsoFEMtZiB+cQ7X6zTUxuE1qfJbyqfecz/8d/k6hJJRzzwAxGAUpI/OTA886NG3jjzTcFvHa4XJLbzCwjkkQHe/tEFSR1aUvJRmIdRy48N2LaS/s/qv/Uhl4uPt6vrO3lPbbqaIJQYuHLapJWsa2BYV01nxHAWIAu1mI1ZhMzV5AVNdV9rCLU12PB39DoIKpMbWvw2Gq3BdSWwaPqKEHnLLEkF6BbKyQHdgtUzvD9cGNsvw7vLwHwxW6YbYbA9WLLKo44jP3Y2hZib2cr3qfhdiCfSYsrBAGITCEvSh7WMlRnWwkW262yRskMjBELFotcC2trq0gkErLmhTvC2I/FsL65Ib9z5vQZyWgkyYKD40pL6cnhnygLOaQn6UHYuLwXVAK/qAZbWa3q8VTPyzprkaUlnDx2Al2hsIB/rM9q+gZqQsCj+lG162NHQzCQZNbdpRVc//XH6At14PyrF6F3WaC1GlHap1ORHfVyEU2SMJQyUFVEUcl7ke+Jdnt7yST2YnG4/UFq7pEuFlHV6iVDjX2lTaNHcT8OU62GEjOwbFZ09EYQzWZw78kUuoNhnB0YQiIZE9AsMtyHYFcY6UwKVz75GEszs/jxD97HSKQXD7+6Bk1BQZ3EK4cDF370Pgwhv8wGCvsJPP74M+S2o9AbjAgM96Pz+DgMPg+URgP3b96B0+dA32gfDOWKEGtvfvoZdjY2YXVSVVmVvSaTL+Hs66/B19eLRytLWNvcwIfnX0OtXBZ1Z2Y/is2pGfhKdQx5Q9jf3kHRCOTsesm8Zs5zXamhIoQRnazrfR3dcmtJn8E4itVl9J0Yw2ouJvEIplgB4e2CqHmHf3QBzqAXlWxBAPzUfhy+QBCBSDf29vcQHh2GOehDppCWnDjelzZFh0qmKBbxBqdVyL5UCZerJKkYUSlVhLSaSyWRzSSkp2sWS6I0TO/uCSnj8OljOHLxLPReNxTOaUh6qQPWpg6mQgXRx7OYu3oLfX4flEoRTe5ndiMWYts4fOkcDp04hjJBE4MFieUNfPWr38Nvc8FmZF5wBad/8A7sPoc8rkFAfGUD9z/7Cn3dPeL8tFMtYuLNN+APdwghS3rSagW7M/OYu34LZqpva2VoG2U07Bp0HB2Ezm3D4vYO9vMlDAyP4zdXvkTMbMTZ1y/C3czDWSvAb9TBrDUhl2vA5OiGw92FcqGKzM42TEoe+b0NHL5wCea+EVRIKjZR/azOkkmUIgmM90q5Xsfezg6q2YJY9Kai+5h49TR6BwfYFMvKVS6xB7QKcb6eL6JZKooLTCq6i5DXI8eZZM869+NqVYi4RpLuDHT2qsDmcKHEvMNEEgadHo/u3ZOc3DfeeENAK7o4uMN+IRFy3+KcRCHBiqr3Zh1OmwNapYF6lrEQBmiNqh0p94RMPIP/+z/8jdQaXd6AkN8OnTyGyOFDAsSZSETjuk6dIYFjOmYUy6hwPkcSKl0smB3MGYhYcBtlr2zQNr5YhFdnUxVVei1MDSC5tonVyVkEggGJ2jHwMxfLQqQZO3MKRaMOpaYBNa0Ba3sr+C9/9zcYCPrwp+//CD7eiNwwPB4UpBYyivuOowYhRNC2v9qsomHQqFauuZz05k++uI78yg6MlSY0JgPWixkYekI4+/478IVDKqmPivymVnJPee97vD50UcVPlTkJf1IHqG5dVLyb1JBAdd9q77tynDRS48W2d1ErK9haXcPC7JwojFf293DmwnnBRnhsZO5AYgctKRnrwWur3oDd4Wjtw0WJ5WGUEmuGbD4vist8qShik4nTp1XQTauDgUrTZgPJZAoOp4tuvHKdsoalRbr0nqgjWcrBEw5gfWcLpWJeSCef/uo3SMcT0GlI5lOEUMu9ycd7WlHEVey9t99BJpPB48ePxIGHWeJOpwuFsoJiuSLAO921Dh8Zxx/95I/E3Y5xPA8f3MPF8+dhs1mljhDAkQQXzpNrdam1ufcIk4WbpUYjzlmcC1ZKZZgNJvk7XTIoTOB74z5Owkx0dwfx/T2E/H4Egj6pIdkXbmysyXMyGoG1Sr6svobN7kA8lZLak8/31Zdfor+3F0fHx+UeZEQIhSy1Oq1fv50tqrP5b2OP1HPVfGpRKyEnLeKXkNtf8PV8XXbwV17ykKe13PM4QRuXeOY5Drghvkz1KO+Ra9KBfMvWR5PXYo3RxkH4HMRGOLez2cziOPL0ddmTPQUy26IyNeqlje20bo/W3dEy2TwA0j4VurU+xFNsR4iTB/zfmME4t7AkUmqxSG0qKOSy8PsCMLChJmuVapaKgkw6iXpNQVdXSNSMqkWqqth72ddBBVn7zau/yzbrRQCZCj6q6C/7dVW5KB+AFmg6tfh8kYrwedvU7xTrBxiC7ff7fSDdt5zFZz9d+yS2sxbaOY7yb1XO8o8HGF96BF/+g38swPiiC/tFF/nzr/j8xdQ+jy8D2NqPPyj1PQguytl/CSj9fc/ZBnGpXiww5JuWgwcAxmevL7VZe9GN8BRgPKDYfP4zf++C8o8FGNW9TN3IJEyd1gmqLSU3+m9u3EapUoc/1AWvn5kPBbmnzEYzdre3pUGwu5zY2t7Ef/rZ30rz1uH14tSxoxgZHIDdbhWAKs+sAL1WVFpt6yE2Ki2luhQsqVQG/9ff/I00wTu7e1IcnzxzBmaHBwvzi0jv7cFjsiDk8WB/dxfziwsYHB3BOz98X2wnHz+ZxtrGJv7kT/8M4Y4QNrfXZWDPDZf5MQzaZYNGhQyHXibaX9TqiG1tC0uMw8+L7/8IBaoXyXhp1CSUXG/QQGtTM6zY4Bc5eGBWPXTYjcYxvbYLjc0p9onMHPI6bejv6oJZr4XTZsX25oZkZQwND4lHOZkwHFqYzDoEDSZYcmUUNnewtboCrVGLcCiIcjaLyet3VLYpwTFapdZrGDh8AiNnz6DmdSBP60pmOOwlsDy3CLvNgaxSRGRkAAvLi+jp6kIunpCCZmRgCL5iDdV4AsaQEw2zVt6DwgGLziD2F/MffwFlcRUmowbhQyNYKTVwb2YGTqcVsegW9jdWMdzZAa/JhC6vHz20ofJ4cXdqEsvbW4j092Mw1IHdhSW4LXbojAb0nDoOd1cIuXQSC4+fyHC6ns4Ls3YxtoPgiUM49gfvcPVELZZDdiMq+VeeXlqdOOV4U4FR00GuI1pkmnNlTH35NZq1HHrDHdDU9LCGu9AMeNF02mRY08gVhQ1v8ruRFVynAYeG1rIaGGjRWCzi8y++wNtvviWbDhvspzk0bd/+1j3Be4P2QRymml12/OK3v8bVa9fw4w9+iKHuXrj1RuyvrsFpof0aQ5y16D40gJrVJLmNHCiQKahtqParnEeUaxX87O9+hkuvX0Iw6IPRoBObpWK+INY+UmjIPvNsHu23m+y3GSWi+G5vps8BjRx0iDdRtS7ZXLS1+cV/+s8Y6OvHhTfehqOjEzqXOnyfW1/B+sY6VmbmYdfoJXOOto9asxGPFmcRHuqTdc1vsmJ1aQkXzp/D0PAAcvks6vWKFHosZFXLcLUomJubl+wkZjBQhap+qUoBAVyhQS5XwFctQOXixVfFbo5AbLpURbGhFauKSDiIUjKB5Ooqqvv7MBdLGAqE4TQbkc1l4Qx4sBOLYq9Sxtj7H2KOVq4OG8Z6+mGTgU4NSrMqjGx9rYHVm/exfPU2vA4n9tJxWD02FGolaMx6/Pj1txC/8VAUUgV9A2WdBmarnb0C+i9fgHmwVxrIBsFwnUm1O9JQbUjmdR3VRlVVWej5/7T3VT+zAM3NJspKGXabVZQ2rGFIfuDvEqS0MKdJoeKvDgOzVdJ53PnsK2gSMQSNWpQZVh4M4Pb0LOw+PwL+EG5dvQmL3oB33nxT7H52dzexMDuFyPgh9L9yFmWqf8t11DfiWPjmDoq0E3JZ0H/5jORD3r19G+uTcxjpH8D46Cj2llcEwKrmi5LTQdWYs78Lg2dPwEh1Zq6I5ftT2F1ZxwAtPI+OIUWlXDwpTHwO/jtPjMPkcaCcSGLlq+uor++KvWPHxBF0vHEBRZsFDaMZyf/4EeYmp5GsV+EZ6Me5996Dq7NL1NUE2qn2oYpWI4GCzDGry7A6k8zg0b2bAgh3HjqJ5Z2EWLlYakX0B9zojfTCoDMinYjj5qe/hF0pYzQ0iM9u3YSmyweT3oCzh45Cl1awl8kicHwMW5UyVmMJmMhoNVkwcnQctVoJC5P3UVjfgq3RwOVXLyIQ9ODBw7t4OPkI7775LvLZMnQ2B5yRCFazGWxuLKDbpsHUtZvwGp2YOHxKsviufvM1hnsiOHPqFFIbm0jlcnAN9MJzeATmrg589vsrGB0aQTgUwtLCgtxH/lBAgHz+vVIo4cGNm3h07TbsBDrSOfR4nPAYtbDLELcKr8sHTU2Lne1dFJpV9B45BN+hCHaiW1iZnUGTWTp6K+K5JgwuF/qOHoKnO4CKnhmtFqTicbFRYwbI5so6OoId6Ontx/raOlamn0jWFP+vkMljbz8Oxe+Ae7AHfg4q9hKIr2+i9+wxGCM+yd6y22wyiKYauUTrVpMJv/vkU7x68hw6bS4EuGZoaliZm0J+dRX+/Rz8SgMVqx5ZZhhxQO1wyUDWaqJ9rwGpcglVkwGBvh4Eu7rgdHlR3E9g4c4d7KyuYK+Qw9Cpk7g3PYNqXYNwuAuHT53C1Yd3sBzfwptvv4FXTp+CmWB/pYGbn30FJZeleQA6OwMYOH4ERYLqThe0bg9ybHjMqnKIOamc6JvIYm3okP7mITZuPYJJq0Ml4MD4h29DHwkil8vDbXajli0JeHHlzi1RTAwP9aK3p1f2dDKC6VRBBjfzh6gE+uLTT/H+u+/B43Jja34Bt65dx/bqBqzVBv7gzBnQiTtTymGrXMC5Dz6ApSOCBkEwqp8bdFOooG6so1DlOmyAqaGBva6FucjxK4czOjQsOmgrVcQ+v4H47cewEGANu+AZ6cF2NgVDMIDOY8dhCHWgSFCY548ElUIBm8tL6B/oE0Y5cxcrtOWCQeywr92/hWhiH29euoygxQ6HziigX75SRonD/JadoqnO7MgmyoaGAHhGKhDLtDNXByHCeNU1oVVKqKYSmPnqa5Q5VKnXZW33DQ9LRgtV4ATHqGwjw5mPJdDBPqdC9Z3ZgN99fgUnjp9AdzAkinAd1Vrk4ROgkaJXrXs5X2I2MlVZYk/OnxFA42BHo1cz3WglTzBXp5eGmXsY2dtklm9sbuLm3dsYGB+RfbG0n5J8VWZDi50Wj1OtAbfXjWwhLwRYS7mO8twm4pv7aJotmFxbxN3pB+jti+CPf/ITeN0ulDJJLO9ticqV9nGPbt/HmcFx3P74MxgKJVibGhne+RxOUR+WmzUMTJxE58Rx1C0GVM1GGaY2dQZsc7ALyPrirJMprwKMtPAuC9qtlzrB0oAAASTOlJinzQGBQDuq4pHgjaiLRGGvglxUHcixYr3Kg8dsXV1d8ldp9yU5gaxpWuQt2njTp4GgGu9Dba6IuVt3sTU7C2OthnK+gNOnzyKvKNhOpzBw6gS8w/2o2Mwo00JOJx4TomQSe1ACwnottre2hdTpcDmlHuH5UZUM7YEdv6u5THpmzBFQrXLAo5V9vsp7nNnAFX4WgnnMolMBKTMB1EIJu9e+hiZdgAsGrK2uwx7wQet2Qe9wQNEb0TNxEpNbm/j6wUP80z/757BrjdCbefToEqKCSkRuSOqgJTr3fRPXg1xRLOuoqucA0+hwINdSphN44WdpOwpxsC69PJneLYIrj60KsptQbuVPEmh89OiRqBfOnTsnQz257FsZS+2/P60hXzDDavfDz/edPKYVZk3X6zK4pBU42fwk2F6/dg1vvvXW0zxM1jwEOhljQXIi6+0XkV1fNlE46LT0fB9+MBbm+Z8979B0sO//h/T5z88Gns/zbL9fvm7bYu2FJN4DeUsq018l4ZFUOTk5Bafbje6eiHAYeFyprKb6pM3s57CYxAlZd9jjs2bUaOR88vPzd9vzBFqiMy+W54E2wZFIRAbPfA4+X/v11bgfdYD5ovfM+1mAYPYhLbD3qXVpK7uV+9zM1LRkbFIVSIJiVV9DRV+FjiQbyYgzoVSvSS/HtYBkl7mvbkh9O3h4FLoOP+qsvZ0+VNJpzFy/DhPX6HoN+9tbogLJcKBvMoltvruzC2cuX4KVCkWdHqWmBvlqDdlCCTnaNBdKqCaSWL53D+sz0xgfGcHw4VE4uzqwmojB53Qhs7CEx/fuwe51o2OgBxOvnJd9ihbGG+vraJQryETjyMUSGBsYktzMOoEZjwtFWppzYFxtILuxg0I8I4rE4GCfuPUw79Pt8wtpT1MvI727gdjsIkZ8IbhNFlGI6qho5WCeAHO5itDAIOB24cHGKnQWMy4Mj6JBVyKrEWatBvnNHUQfTKMZS6OvuxubqRhCR4bRdX5CtYkl7KvTQc/FLZlDJcOa1IbdnW1s7e1i/OgROHtCWE/tYH52Bvn5dfTFCZLG4DzHHvwNlGNxrE3PIbqxjcMjY8hmMlhdX8fxM6eRq5bh7uqEMxgQQoOOe34yDavfjVyliHS5gGBnN8+wMIRoVixdKWs4TQ2NpqL2wZUGYqurAvyGgn7YfF6xkS0yr9RsBVgPVBowZIqITS9g7tZtnBwbQSy+hzLXYK8TqWIWrpAfoc5OsbBN7yfQLNdh1VmF9KkVMlQSyUwCvpFe5KpFbG1uoi/Sj/LOPnaX16SHcg/3w93fp6rxuPYazeJKU0ikkNndhU1L5W4Zeh3hkyIMNg22YrsoNutYWNnA2MmzmF3ewLXpeZy9dBEjHXZYmwUo6X0YtCbYHZ0IdB6G2daJ5HYMS3duoRzdRC29h2NvvAvP0bMomwyomkhuJgOB5FJC5hBVcbJUkHVCU6lj48k8BrojsPjsMDg4U1NE6UnwTFNropTJw2GhzWwThZQ6C2esEEk1TZNeSAMkRjnsdll36EZAEJAqWW4kJGnw+rl3/z42d7bxJ3/+T1DLFYRgIEQBox6NbBpayfCuQUcyksksbjskENF+mevT8uNHiHSGhTwZj8UxPTWN+ek5TByfECHQsYkJRMbHALsZxWYFTYsR0Y01rD5+hB6nH5VsWdxAxi6cgaUrKPeI7BX5kmTV1w2AwtkVa5I0Sd0GFKsl2BoabD+ZxeNvbsr8IFnKo0CFXFODYLgTw+dOQRvyo1DToFSpYW13Bb/99c9xZKAHH15+HSErndnoqKBHlaQ/adm1MDBblmSjXAEw66HUyvI+xIUplcP+kwUs3J1EOpFCheB70AP/+DBOvnlJ1mi61FRLitRFIgQoMpgI4krG3oa1FMknorQmANbkGqmqtlVqeUsJrk5NYDdbUExlpE5bW1zGLB1yxkbhiHQiVy6hs6MTbpdL9gWz3YFiKiXOBRy0trGA27duiYp64ug4ejpDomCcfDIt0Ri01faHghgYGkJRqYgTE98nrzVuYcxgZa3foEOLkLDUn9Pelgr+bLmIScbOFPNIRPcw93gKuWQax4+eQMAfhMfnFXtTl8slIChV4lRDxuJx3L59E4l4AhubGwI+kSwR6ujC2bNnZQ/r7uqE3+fD0uIibt68IX3xu3/wnhAxpFwXQJUq+Jb4i0ewVctzf2tnLfK7lTbDlZpY1ws5x2KSbHqp09kDMAOyXoPNYcPK/KwQ6ulY19PTI+pPimcozqgzqkmEZw3k2O/aHfLvh/fviwjm9UuX4LbbBWQkYc9iJYlSdRVQmwwx+VfrOpkRaVsqwINRbsLS5bT8H43EPONweODRB2u550VOL3qR5+uE7/yO1BFqrvrzNZPURlTA0qHyqTNIQ6LkDAYdwuHw/0vdez7JfZ93gp/OOU53z0xPDpgMDHIiCUaJVFrJliVb9qnq6qp2117bq7s3e3+Br67u3e2+uKqrc7nWtXsnyZYsURQpSgBJECSR00RMzt3TOed09Xl+3eBwNIBl7b05sEAMZgY9/Uvf7/M8n6Ssc806hEQH1qstDEkUvE0DR6ldmmfj8DEcrGMO4k9Kzadkyh/8pSLAOP9kGTq9EX/57/4NdBreEEcDjIl4VMAADmvF+kk6R4I4z1bStYa1B3+oAD8EGJsWlV98S8pr8XvEFpUWGq3CkWzIJsDIg3tWDmPr+48CiQ5/7vkgnXJzHv51EFBsDaj5PXytowDG1vH8c4Dcv/TOPvh6R6HkRzU5z3sPz/ra7wswfq5EbdoMHggV/10aj8PnQxYwtVoeGi7uzGBs2ea2mpqjHojD917rmh1smg7fp78vwHjkz1dWBOW+lkwLhR1c50KnUuPx/CI2tgMYGB7D0PAoamTY6I3SeDC/kFZGHBbQ4/83778vNg7nT56E1+WEUVgLzOXigFEnCj9aJIryl0wRGYoRQKGlkVHAt3d++a5k2fjafdjZ3cP27i5OnDmH/WAI5XQWyf0Q9GhgaWFB8t7cHe04fvokEtkcHs/PY3DomFgjtbV7sLpJ66iiqCtp+UdLLLJITk5OwgA1LBotCDlF9gJYeDwjrKWBk2ewvLoqDY7HYYdGXReA0dfdAbWRDGKO6QiQSOuFYDCK9WAMZqcHhazC2HOYTXDbbYiFgvCSnVcoYH1jHQODA2KZRUZvqVSQ4N+pgUE4jWbJxqE9pFrP0GCVBMHnYklU03nUimSKayTnyz8yDFd/D8q0vchlsLi8ilquLPlpvC4cSFjaHLh3/x5OTU2JCslgt0nBWtoKoBKJQmNQLIS0dgtqzMqo1lEii21jG8VgELV6Gf6RY5jfiaK3bxBpMiiXn0BdLuKVi+fALXx4eEiY+2arDbfu3oPF4cDI2Djy6TRKiRRUWdoOauHt74elr0sKz9DOLvr93QjvBuDwtcHc07Twf1EAACAASURBVAFjfwesdjt0hSp2bzxAZGFTck+6Tk3Bf/k0qiYtqgYNEuWcMOUJDGtSOax+9Ck0Wzvo0FnkGph6e2Ac7IP/1CRUOg225uawubuJY6dOiDKK6gizmhZONWjMBswsLiCeTuH85YsolkuiTJWMRzKc6ypoSWJjI9UcmEkWCws+DZVTO/gP//N/wA/+4i9hbKhgaqiw+eQJfG5aTKRgtptx/rUr0ozSwom2HRyEkfkpuTEij1Dh7V++DZ/Pi4nxEWFNcUAo5mSi8lPWpcODldZ6dxB4/C2A8cC2wFfUkWXdUCGfyuDH/+X/lmMaHhiE1e3B6Jmzch88Xl7E8vaGFAG8Rk69CcaGBsHdPVhcDlFCPXgyLyxEKmJ6/F04OX1CrC4q1bLkclF1KHFOTcsxvlfaW3R1+eGwsbE5GmDkepBMZ7C+sYFwKCprZ3//AOwODxKxDNYWnyAVDsNKy+l6FWsLc/JcXXnpBVg8LoVmTXZ/uYiqSguduwOBQk7y27LhGIrb+yjvhCU8vGd8GIlCGtFoGNaGBj6HC4GtLbGUYkZdIhHD9NAIdu48QDAYkOfE090l+R+lhgo9J6dh6e6UBrtarIh6hgOYBrMnyfpuVGVwWDdplXw0KWw10FVVMmxhs1TU1iVf1dBQi22vGKqTPEs7O5afjToMGg0sbGNyZQTnnmBrZhY+mxWebj+sne1479pVTJ06g/aOTmwvLuPTq1dxcmIcx0aGEQnuYWdrFc7ODky8/gY0bpcoctXM3tsLoZzNQ2UywN7P50IlFjmh5Q2xgLO6HAgvPEFuLyiD22K9jrJBg97pKfSePC42nJVSBaVcCZlECs62NllfGnUO2huidqOFBUFrMuALiRiWP/wUmeVNYdv3nTqOwZcuoWGyIpHMInr9ugxTS1DB5fejb3wCZtqPlMjuJhnAqOSgiRU9GZUqaOtqhNc3MfPxNSRTSVz62rewmckhWSujXIjjWG8HfC4vrCaHNOfh5VkMdPsR309icWsd3acmYDdZ4DJYkd0IIppMoW1sGGmNCg8XlqBuaOHv7oW3sxOxeAh76ysocN8plYQQ4PQ4sDD7UO7XsWNjeDK/ApXBjBfeegv6di9WF2Ywe/U95PZCUBe5nrAdVcFhN8Nrs0BXpl1oCSXmsHV40XfxLLzTk/jFtWtwe304d+68WCZLYc51gQqAclnsv25f/xhLj2blWprravh1OnRbTPB1dyGaz6GzbxB6iw2bK6uoaFQYPX0C5r5O7D9ZwPLd+9Ans3DbXNB0+GH1+uB2u5AOBZHYD8Df2SGNYSgcgdPtxsLSMkYnp9A9MYXNh4+R2QqgGE/A3OYS2/FyuYakUQ10ujE4OSYq2bXZBfjHBzFy+QwytSJShTyMVruA8fVKQ0DGn/7kn/D9734PeloaUfmrrmBvew2Bx3PwxfJoyzcQ5zC1vQ1dY8Mo1CrY2dySXBZmr9ASKd+owj8yhP6xEWFVZ6JxRFbXsTH/BDqnHaNnz+Dnv76KhprsUjtefuVVOD1uxJIxzM0+QjoawXCPss6VkwVUmMuTS8Nm1KJYLSJSKqDe5kD/+XOw0LJXpxd7JlrUUYWU1FRkeKBZ3UeQgz8+/z47+i9MSzZNJVOAJlGSDF+TyYzbC3NQmXTCwrXYbNCJykuHXKGEaDyB0P6+HBcdIE5MTmJ0cAgbKyu4c+u2qEeY6TXR0w2LVi37WyCXwcSVF2Ho8KOmJkyiQoPZa1rmgdWFcc4sQ4IOrNZ0hZqS6UIVgEkHVa2G2MwKkotr0BfKojbuOTWOqtMkSgStzoJaTYMqByk6LQr1MrLFLPYjQclWoWJVQypupQED3WRoOauqYie6j9nZGbxw+gx8TqeSC8a+yMiKS4V6rqQAOrTjJyueFpBUg1JBls8L0EvgyaQ3IJuIi610MZFCOZlBTaNB2+njqBlNMLKx54CGxAydSuoyMq5JHJBBg16HXKWEz+7fFaUsCU8cHii7L0FD9kTMcFHGOIqpOAftn1N1VI2a1KxUHxM4Yc/HPZyDUpJ2Cpms3AMEGFln3rxzC8lUGt/8+jdgrnBtL6Fh0sl5IfCnp1qyXEElXxCCHEkhvd192FtZw0dXP0A4m8Rbf/gNnDh7GqlAUKzfaHN6Z+YhUuoGMoUSdle34NVbUQrFUEkk0evzYWL4mORXc0hjbnNi7MIptA31y6C7SlsxcZTRSg3NgRbJd8y/U5eVQQfPn9i8k2jFmqdYkdqNf8/WywIQ8B4iSEirAhnaKKKyz4cJwpziWVSUXjIgo9qdoiOpoZTzy96C70ElKv+aOKEQeK1FE1i8dx/bcwuo87yqNaLibRB4o+LKZsboxXMwtXsksxt0QaEqsjlM4vsXJWqNmTxaBewk8Mi9mcML2YcVi1QhH3MgxS6E2b5VRcdW5r3UdIqwNrTyfcymL4KKDQKMDQHZZ6+9A12+DI/ZIQoxrd2KSCYDu9ONsTPnUbXb8Z9//GNMXLyAi2cvoVoqo2zmz6jBWqiJVSD3/Jqcc9qOVdAgKJLMwWx3SGZbupKH0WaTyaMMhJlZXKlAq9Mp5CXWihyECfijZLq1akb+PP7ivkGwtdWTcvB6ECz8Qj/YHGAe/Nzz+sxWvyhWwYwxUPMZKMmAbG9vF48fP8YbX/oSjLJ/q1EqlwWwIMDY29sja1qrluWfrVlHa37xrHnDwX7/d5mhiEL5CHtXZYbTqkcPTXkOuC8dnteIlexv2Zgpk5jDM59W397q/1tfPzh7IJH97r17GBkbhc1ul+tKwomB2b4ElJs5mALgiwJSIUDQ8o3ngnUB32PrOPnaYtFMe/smIMn7I5NOw261Sj+hEACVnv/g+RQFVTPaRvm49jSUQXLNhBBMhxdF0E2HCfbw+XwBuzu7iEej6O/th9vrRKmWF5Ic1cF6Wmqyv2XPT0eBCrD08U0UI3G4XHbYOzwIZxPQ+H1wOexYePAAuVgMLip9y2V0+trFyq9YrSFGK1izBZ29/WJH6hjoRclsQkPWaIPs0QTxDaUKslvbePzJDVw4c1rUV+v7QewkEvjKW28hsryG5YUFsXq1OKx482tfEZcg2rXp9FpEQmHZk0kSodzA294B/+Sk2PVz/RJCqE4jKmvmmpLgw722QOCfalA6kKg0sNLBY2YWW7fuw2u2wTc0hBqJgqjANtgLncUKtUoH6Eyyv1y/cwdt/k5MnZhEqVoWQp2BwEoyjbXb9xF4soKRvn5s7wfQOzGCvjPTKNKq10CLY4gKNbqyjZsf3RBCM91/wpEQXn/tZZg63FgNrmNzcw2V/SicOwlUE0nk7FqMnZlGm8cj9fve6jZGR6eQZ0bz5jbsbW48XlxAV08v9Bo6MKlEWbafisHb24lQJoFEKY9zL12Bq70TKi2z5Kh0pTCYVpY1QFMThStzTQ3VBsrxJAr7EagLRZja26HzeFAxkAzDVboBIxvJfF7AMmubHdWyojiSPOCdIJ7cvS/AxejoKGafLMHiduHMW2+KWwvPf35uBY9+dRXtU0OI1vMIRMO49OLLcNc1uPWbD+Dq6MDxN15F1WFBgyQcWce0QvKl1SZBHknJLDKHuYpGLQuVpoKtrTUBiGPxNIrFGrLpEvb24rh04QKOHfNDrSsjGQtApTPAYPPAYvNDo7IivLYnYGlhP4BKKorJV15F10tXkDcQ1FJqEe6DopJnvqhBi1S1JBm8pXwRqWAYve0dMNstSGSSohxn5hvXB8a8MENVx7kFSQEy7FeyTbkJ0p1BADmtEh9DYHF1eQUbaxs4ffoMOv1dioVooyGW5FevXcO3v/NtaLQqmHk+0jnEVjeFRE31byqVECKsxmLG/PoqesdG0Dd6DJFQCNff+SW8NrsSyVHIw2y348MbN3Dq3HlMnDiOvsFBxcKd0TskZ2m1WKGl64OHGPB0oJQtIZJM4uwrV+Aa6BWbawJkVPXTBUxH0pQO4mxTyZVQptUy3a0MJpSjCYn/oC06c0SLtQpUegPydKDKJoXEalGbUErlsBvawsP7n+LU2BBenj6JkYFhrC6uwuJrRztzKvWcZaiRp2qP+aDcr4slLMzMoJzNosvjQzQQRCGdRTCwL3t178Q4Bk5Mom6mhTbkmeR1paMi6x/ev0r+rLLuynraAsDkT9pwk/TVBKBYn/KhFtiBROWa1L1Uc5OoQTJoOLCPNp8Ptt4uzC0uwEbL194+WcdJoqeyVey7CYJVKqIUfO/d98R5o8PrwptvvCZz15u3bkttwdzC9s5OXL5yRdZ19iqcRwhAzf1EqzjXCBjG2qxK+0sld3x2dg737t3DPmtbswlGkwGnzpyC2+2G19cBl8MFvYGOGCrZm2R+rGeUjpKJTtUgLdYJzD2emYHN6cb06bOYmpoSNSoLznwuh63NTbEtXV56AofdJoIUWpgqs3PauiqMM6nrm+QrcR8gLiM2uZQzEMwjOU1RNjJyRepS2dxFPSaiFJ6zX/zi5zLDZa0/cuwYTpw4Lmpa1j5lztdoEV+riZsKsx95TrhvfPrJDeQyGbz5xuvQ8fWrZdlTOU9+6o6m2DE0CxAFYFQAus+FP4ryQeldjvr1PNzkWQDjs3CfwzWV4GEHREvPrAl/B4CRMVEHaycSodgDMF/9oDLyeQCjvEDzuWj1H61z0gIYD79f5XwSbP7isSgA4+IStHoj/vqv/i106ipy2Qw8Hq80EWT/80pUS0VEwiFYrUY4HRxkVpWmotkEPQ8cO1ywSh4HF/hnAIytwS6ZrBIU2ios5c0rfr5HgUOtm+B5AOPh9/m8G0epD58NMB4FcLKVPgqQe975+W/9WusYDh7Lswr+/1aAsfUwHC6cjzqGw17Cyk2onJ/fB2BsgYlkXvBjNnMH30fr9VtA5LNA16MAhdbrtI7j9wEYj/o3ci8oT/zTU6SAi61MNy1yxTIWl1axvLaJyamTmD55RlkkymW4XU7Fk5o5HDYLHj18gOX5eXz3W38gQB5VQyxyCJixgOF8S8UCsTnUEYCRDBkWRWyYoEI0GpXip6OzU5g4wVAIm4EgLl+8jPDOLu598ikSoZAMpiin7z02iN39fSRyWQyPjMLhdGHk2Cic3jaki1mxVpXBi9koG5q3zY3+7h5o6w2YWFASzKnVJH9OYzJjPRiWwbEUaqjLsN5sNeICLcM62wUEYNvF8pND1t29fUSSeXT3Dcln0/EY3DYb3HYrttdX0eZ0IBGPiS+5wWgQH/H+wQGxC+AaRRWg1WAQqyYVJfokKuiUjBRehydzC1JwDvcPKSwQdQ0aqxEp5gKk0tgPhOA2OyRbpVyrI6+qIZSI4d1fvINvvfEmep0elLQq3Jt/DD/tUgtFFFMpRDMJWDp9MPm8MFps0Ku0CO1si9Iwk09CZzRj9uEqhjp7sf5oBnpmcGk0OH1iil5EMNjNwrxiBt7Ozh66/D3oHxqGwWGRArTDZEdoc1cKGY3ZCJvHhUyhIGo2ZtXQSsE12Au4LMgmYlCnclj5zafIb0UEyHOO9GP8S1fQsJtFqZAr0aaCDMM6kC1g7dY9JB89xnhnL8J7UZT1BjScDkxdPCdMfzJXQ/Ew+k+Mo3t6AjVea+iluOOwg+qjYxOTsDlpVVOVIYks50J0UVjxLXBRikIWLuLDxLsC+Is//wv82R//iYDDXptDbDTcTjsSiSj0FgP8g32i8JCBVXMvaXGQlPpMhesffyiFyKUL56UAEQW/Ehh8QCn/eVHx23vV537lX1AwthQYzR2CSgS9SiO5bH/3f/5fOHvyFEwGE2KJFE5dugxTmwsffPYxXJ0+vHD5BcnNUBc5/NOK1ROZxyqzAYlSDmtr6zBW6ujp7ITDYUeNGV9NhYai4lcaS2VYCzxZWkJfb6/Y4imFrvK1gwpGss6Yo8jibDcQwNWr1+CwOfCl19+CRW/B1vwTrM/OY7y3D6l4FHvBHRicFrz6za/C5LBKXgv/PRnyVocbNqsbaVUD0XoByw9mUF7dg247BofZAt9oP/aqGeh9DpyaPinHGN0NIJ5MwuXzwaIl6UCNYjKFvfVVKUr6R49Ba7UKq1FrswsYxuefoyYDh87FsuQr8Dh4fzb0DKm1ynNHkyPWEzrGmRap9lGhYtMiXytBX6ojG4oK2YH3ocpqRIHgAMW0VOoSlE7nkd0JYeb2PbhdboydO4OqXoMPP/wQL73yMky0/y2W8P4Pf4j91RUM+TtAzMek1yBXrmDk7ItwUYln00meDe08aG8nQz1m04SiQLEGSxUoFQvQugi6bWDtwWOFlEDlh8GAiRcvCyOSrGhaMWnNzHmoQms0SQOlNWpRU1egbZC7rBeLIjIbyciMr6wjvrIhltFdtL4ja7muxer8Ctrdevk8cwH1ZqtYTZGpXuF9x8GKVociyVzNAbXNZBHWbGxtFbZyEY1EAmZ3O+bDIeStOvQNtwONIuYfLcDt6EB/zxBKqTDauzpw7e13cezcaXSODQnorkoXsfDpPewGgjj96suwdvhw8859URtfuvgC9BYztnY2sfpkERkqzNDApYvn0NblQ61eQiabgdlgRTgYhUpngqerG3kt1ScJXP2HHyK5HUQ5RSKJWTJK7TYTOpw22Lm/JhKyNhq9bgy9cAG24QH811/9ClqrA19/6y3Zk6jc5LpDIo3eYJDw+BtXr4l1bjmTg0NvxIDDjtDKKlwdPuwm4pg4cRJDI+Mo8Z7UaWG2m1C36JEJh7A1MwdNNAWfx4u26eMyvOC1WbnxGRrpjGRHtnd1Clu9SBVFo46Jk6eQLFWQ3A0it7MvzP6Bk1OIRmOIBiNouKwYunwWtu4OJMIxPHj3N2Ihe/LKRVh626H2taEsNoZqIcpwbfi7v/1b/PW//nOoyOxlv6dhDksR0a1tZOdWgXAGHROTMHW0w+Z1o1SvIpNKSDNaSadh1ujEGlKv4tpUg85hQTyXwsxnd7E1v4yB0VF0HBvGbjwuwBPBlZcuv4CV2Xl4bTYkImHc+OgDdPf4MTgwiOkzF7F69z6yu3sY7mzH+soyVDYTUnoNjl15Ad6JSXnmxUrcapdslKxZjVy5CL/agsJeCKVMCvp2p9i9UY2cWNvF4gc3ocqUQOvGSLmA3sE+GLV6qVNcXi8C4bAotBwuN7QGA27dvo179+5iZHgYF86dQzi0j9t3bsPidmJiYgz+NjfUpbwoxuc21nH6tddg7elBkWSwal0AcDsHEbE4ktvrqBQysLV7xW44EU7I0K99YACa9jYBaTigUWWKAPNljXrYOtqQrpck34fSCoPKIHljJE2U6xXEMjFki3m0d7TDpLegVqI9KcFNoFQro6CqigPDNlWkqxsY9HdJfq/WahamOglrkodcJXCmR0WjlzWHeZDaMq1W5xHe2oTNYEBHmweRcAwWqxP9QyNQa+lioEXGoIBCdhWZ4UXJrC6bqLKmzW9D8qHK+SKcdjt2Q0Hcm53Buemz8NhcyqCEGdWkk3ONbQ46xFZRsuxUTxVxkodoYM1aE4IDh8dVqs/IuibYWCpLNpNBbK0aMGq1WFtdw60HDzA8dAyDPj88TuVnxotUo5kFtNOV61h/PIfN5RUhmnHP3VteRWp7F92D/Zi+eE6AZw5ruKdxvWXu3lI0LGQwWu4y08+tNWG8rxttdrswuZPxKDZ2t0XhYWtvE5CbilsSo1hWSn0X2IdKp0JnV7sAtyT7KRllasXasVqDS2+GtlCW3rqhUyPPYQjVFbR0bOYBtRjFR/VZB7NlhND6VNUolHx5/mWQo6eVJxUIWjl/zDimdV5wZRXxnT0M9vYjk86ITaieZL1iAWPnz0jGKVWmvB4k7sgwlkpSnVpqRFqg092I55o5vnQDoKqVdQx/K9daGe/QNo6Aqb5GZwGVqGEJykveUZ7DT53i8iFK6obsx+pyCbW9ZSEOuB1uaKhA0WkRz2awtxWAyebC46VlhColfP37fwaz2SZOR3kdu4YanEUCmsqsoC4x1Q3kwnGs3ryPajQjw72+C6dRcxlRYN2maEiEaCLvmaAYs8ibGVOsZdlPcTgoBCeJjeG9WlFybwheNhoCNPLjVrbN4TmEAv8enbXIIfDhHrQ1KOI9yj6sVCwJsMVB4KNHjxGPxfDCSy8JW46f5wCOOVC0SG3v8D2dkbTAxdbMpAUwHjULODjsOjioOkjEbvXZB4dOB7/3qNnD82Ych8/Ts/ro1jTm4Pe36vXWNWidxxZbn7VyYHdXYgeOjY5K0cfzxGul4R7XBBhpcy3E3Oa8iVahjIzgz2oBjK3zx8/x57FX5M/j/cK/870w75jnt/Xzv5Bz1FQPHDw+sd0VJkbTYq5l1yZ5780oINr2UfFDa1xmUq8sw2ozY2RkUAh0GrHMbMYZUWlJ8lk0jUe/uoZ6MiXZmnq7GelKAYUeJy6fP4+d1VVkwmF0OBzIRqISRRHc2hb1uNnhwH48iapKA4fPh8EXz0Hf76fXuIBPtLrUlaoohSKY/fhjrD58iPGhQfi7exCIxaRG+tYffUfe6+y9+6KqYgwE5wK0fozs7cLlciIcCcPd1obh0yfF+eHx7Ay6T57EsXNn4Wz3oFRgVmwV9UoFiUgUFrMFFgdt1BUyNW3FSStTx5LYpYMHHTaqDXHuSeuApFmDE2+9DovXA4OOFoTsHVT46PoNdPT1ChGSJCH2TJwr6Djwzuak9rUZjCjmCjBazdCLja6iHqI9MQfmqUAIdz69hcHhQbQzhy+dQrvHBeKYi4FV7Ia2YVdp4E6WUIolULFo4R8eECJUOV2AuaqFUe+EulxHIZlGulJElVEOdKra2oFBrRNVaTqbRsOoRr5egc5pw7HpaVg9PuSrtBvXiN04870FZFTXpF+iOtGYL2Hl5h3sPJ6HWa1Dd/8A+s6fg9pmQ0FiJlTQ6tTQSv5mHblGVY7LTACuUIU6X0FkdlFqUk+bB5liHtaBfri7/QhFQ3JfVLeCCM0tov3UKEoOI5KFLLp8HTAU69ibWUI4HMHQ6ZOwDvRKfUzrbRL+uL/XK3XFtpv5qXRN0hEQyUJv0aKUUayKVWo9fvP2e0iGkygnS+ju8GNschhj02Oo6wTNgNbmQp3iqoYe2VAc20vLiO/vo1Iq4NjlC3CdmEBOq8zbuMIaKoChTGthJVu0bNKioSeIU4VVb0Q1m4ee+1whj1Q+h4ezVD670Ob2YKR/8Gn0DwmvRIGEOiWxGwpxgGo/9moE/J8sPpHfZ86cRV9fv5LBzL1aq8Xf/d3f4dW3XkP3gB96/rt8GXMffILI8jpGunrlfjdYzEIiZfZ8/8kpAday+TwCcwuwMUPXZBbFJIknH1y/juHjk2iYjBicGofV5ZSsbVHcqtQoJZPidGPXm1HPl5ArleHs6oTaZgL0eiTDUcx8egs+lxujkxPQMp+8XMTiZ7eFiM9Mw76xEXlPKirtmhaTfH2KBhLFItaDARRqNbSZ7cgnU4ilQrj56TX4XVZcmjqOrjYfgoEIfEOD0ndUhDSjEccWOqYSI88Gwpi9fQ+FcEzIYhQ/WH3syU+jY2gABq8bUDP6SVHOMQc7XyrIus5z35p1cu4pWXMHiqWncxGuuQQYm+uu5D9L2LRChuOUlAA4z5vYWdOe3GpFFjWk83lsb26hy++Hv7NT6icBzJtxLby3d7d38O677wr42NnhwVfeehNWmxVRWuSKhX9VyCtPlpclCsvf1S3qepvdJrMDzjek5iLpsFqVeAbeT2uLy7j+/jVkogmMDA2jp79XYgyGJ8ckjoRjO85HlBqkaTNeo1OJWkQoChGsBrPJKMDh3NycuAhNnjiJnt5eId0IICj9nAob6+uYn5/H5OQEuru75D7jfqfsbUrWoky1W0QaWuI3Cfwy36s3EAuHhTBvs9lEjUvAm1naJtYrjJZrugz87Gc/lcgREkoY33X8+JREb7HPVTR5KlF66vQG2QdJvOFsLJGI459+8o+4eOEcBvt7m66aVUhBzrVNEpg+BxcFSxKAUalIvgigtRDH37aY+H0BxoM10uG66WDNdBSG81s103MARjmupu1py1mTn4vHY5IBLo5lB/AXYnskq7VwmKdnSOEHKs8DyZcHXDgOHsthjOswwNiqF1X/8W/+fWNmYRFanQF//Vd/3gQY018AGHljMuBzP7ALr9cNE9m5HIpRxs3mqlWUPaOKPArooSXO76tgFB7CAcT34MdHFbpH3RzPu2Far/EsgPGwMu/gaz1Pwfi8Ivv3+dpRYF8LYf7/EmA8qvE5fM6Pev9fYBE2H/LW+3p+9uXRZ4OvxwVuZ2dHHiZmqYlqlFZMTUZk6/Wf9cDy6y2A8WCh32rCWsf6vGt8VNP/+T1zwH+4dY+KYvdzBaNik6qwaVja0khKpzfj+o1PJZPxT77338kCaiEIVioK6ENmYr6Yx63PPpWsiO/98R+jXigim8nIAFxvMiBTyCl2gjoTimU27xrZVIRkRXWN5GDwJ6pkIBeLRLC/H8TI6CgWV1fFg9trd2BreRU9He0iWed7be/pwlZgD119fejp65eL43a1CcOLisO1jQ1EyYZ0O4Q9293VBR+HXhwikLWcy8NiMIgSqabWYGNvH6tra2iUiuhocwvwU29U0DPYD5WROQNCDZYGkLYQiUQayUwBHm879CQ9lIpQ1aqwmQySy8eBRyAQwMzsjDCQmSvJfEmyMSXrhy+nVsOm1aMQT4rKj9YWLvrIq6q4cfe2+J4PdPchzWwNnx3tPrfYLpazReSjSZg1RmGK1QhQ6IBgIoaP3nsfb56+BL/GiqK6gZuLj3Dh5DT25hYQWV0TZphv7BjGLpwHo6SpLnm4MIOSuoZ4Mor9nT1kg1mMtvcitxtAJRRBt8uNFy5dQLqYQVkLlLXMv8gJ0JBNZeH3d4mlpLerA7vzy9hYXFYGDA4rJs+dht5uRb5I24q6sHXb/Z2iyCqWslBXS9i7P4f4yo6AGp7xYfSfPyXDvXQkLjkBVqsVFrdDdpnNxQWsPL4LEglucgAAIABJREFUn9WBQrKAru4BuLt7YbfZMHv3LsI7WzJIdPX5cfyVy1BZLNBq9WjkK9hcXBZ7uvFT05JTRmWE5C/VyU5VWPYKX1gpHuT/TduKaq0hPuv/9l//G7z52pfFtqS7vR1dPh+Jk3IserNBCnbS91W0fRPWv9JIkDPNp41F0uzMY+xsbuLiubPC3OXGms1nxO+9tVb+cxaprc37MMAozzw/2QRMmVMU3NnDB7/+jbDoyGyjBSVtHrQ2M/pGhqUYtJotYk9G9SJt8aSgZa6PViUZg6x6mM9YLRRRZy4pGpL7abKY6CgiDC0eq4Cp9QaeLC1jYGBAAZEOKBiVjFnFIpUsW3rYc13hsHB3bw/ra5toVOrQQ4f9lQ0Uo3F4zVZ4vW3IlgsIZON49Q+/gf7JMeTKJQT3gkJM6PX3YGpsCvvFLJZjAWw8nIc5kkN3FjCqtah7rNAOtCOuq8Jqt6G/qxtGlRbhaBy7wX2cGhuHhQMeMs5KRWGdMZuKtp81GfKpUa2QlUBPfRU05QJSuwGEltegK/F8qWF02eAZGYDG40CJuZyivNTCKDa5QFZDtaMK1XASDz74GB6zTe5FndeJXKOEkkGl5NVAA0OpDnWxjvDGDvQmC9p6ezCzOId4NoXLly6hUS2LnXNibQNXf/wjlKIRjPf1wMNnLVuC1dUDz8kTMIx1oWJRMpwqhYKQGmgltX73EZJrO3DpTEgWs9B77GjksqBxjq+3GznmtqnU6OwdgN5iV+wuGSJv0CNHC3CDSexS9AYqv7Ki/mXKUInruthhN6ApFCVbQ4a/FiugMWJ/O4TI9j56zvbDaFDODa1+UGbxDdSNBmTRQLhQwE4kBkbIaTUGtLf5EI+Fsb/+BOfa2mDejyIZTSOhBnouTqNz0I2dvXXc/uwhfB2DGBieRDodhc/rwrvvvY/v/g//vahyUtEYnFoT4pu7kqPbSXV5sYgHDx7CbrLh5SuvwOVpQzASxuzjGeSCIbjMJpw7fwouv1eGJmCTnedgPIb9UAybgX0sB3clRzewsYoutw+D3f3SWObyGWxtr+H8iXFMdnehFgmLQsvkdsIzOQK114Nf37yLqsaAt974EiqZrAz8OVjk0LZQLop1zJ3bd8RiVVQqlQqmRkawu7qKRCGP7pFjMEkei1mGVeIaQPBdx+YKqOfyUGU5YNCgZqOdlAo7dx9i8+ZduNmUFYvoHepDUQNsREIwul1werx4srSCkaERyXdsVCqwj/SjmMkhH4qLdTetC6nYVZeB7Y9uY21+EblqCY7hLlz49jdRMptFJc/3qzXp8X/8p/+E7//Rd+A321Ag67icF6BFVGd7YagIXHV2wuhyyz3KhoIgV0lVFds0Q7mG/FYAwTsPZL3UtFmRt+mwsrSK1F4MerMFZ668iIEzp7G6vipN3GjfAD579zewFGvwOux49OgBQumIDM1e/uo3UUtnYK9U0WU0Ibi6hjT3NZNRBl+uyXHU7TZUCPQaDaJY4ECPuYLWKrO9qjLcL2hrKKMi6qvdB/PYuzsn+U0bm1uSmUQmtqZQQXdXDxweD7YD+2KH1tPfj7Hjx/Gjf/hHRBMxjI6OSK3CBvX0hXPom56A0WqUmgLMSKlVkYjH4ezrQ5EZe2zS6w1YKnVYc2Xs359F6uF9GDNxOHq7UFCrEQjHUFbr0Dd9Al2XzqFkMsgQhYM01mBskKuqBtQc7rHJLdVgIFWAmxVBlXIBiUgIJotZ8sKcng5oDBY0OFDRqVCoFoRYw8ws5ix98A//JAPA6RPHMXBiAuZev+wh3AuZY1apaKDWmNCoVhRnzmQYDz65jtjWJoz1Bno7u1Ao0hLNi2NnL0JlsggApLJqUY/GkV7dQWIvBKPNiraxQWj8HslbpmKKTH4+O5lKGR/f+BgvXHwRLodbwD5aWNeoMFfCxRRAhgMYKhOpMGfGWp2D0QaKBiowqDZTCQFCCDK0xtNpUa9VZGBaz+dhrNRQiCg29Wt7eyg0AJvTIcM71pgPb93C+OgougcGUImlsPTZHcnj4WA0ranD1gA85Yawu53+Dtp5YGFlBdFMDp2jI+g/PY2P5mcRymRRrtTR1eaHXafHaH+3rP+ssQ0GLVy+NjSY56RVoUaijzC21VBVGtBDK9ldNVUN3s42UTlQMSN5l1olu87E7NVoCqVgVDJTnX4fdB1uJGplUVKS0c81nDW68h9LdjK9udg3h2ACPjQHAQLqMWuPry8zFcFIeHloe1+ukujCOrwBs14vtrXxnQBS+xF0d/rF/o2/irxuBKHtVlFlM9+M9ZuSy6dYM5Wlb1GIihwMcaDH91ktlwTEVCxcJaxQalIOX1tEISNPAkFyFcTqi9faUKrJvyPgWCDAKCB4FeVEAonPPgLKNckJ0jhtSFbL8jzvrG0htBtChPaub74B18igkHF4nisa1jINUW/pOLiinTqjF9RAamMXwfsLsBRIANJj8PxJGEZ7kWFWZUU5vxz+sS+ldSYHfaxd2CMWWKMQlKJqjX1Yns+AQe5r9lGtoRsHZhykPQswexbAeBjUO9hfKmq4zwlwYpVqtQr5iQNOqov4Hvg5vs5+ICgDxvbODlnTW33wQcenFvh1VF9/0NKz1YW3euaDfz/48bMUhweJvEd19M86TwT/jprv8DVaFqmtfvswwNiKzmmdU0ZDLcw8Rk+3EjVBezoO3s0Wi9j7MdNIo1XU6cy8YrvM60k1taIAVlSK/JOvzd8Ec3kdWgRqnlu+ZyVnUZlHPO0Z2Jc0wYeDc6IWWCkAhWTTK8+v8twrQDT/48/i/cj3m8kp0SmVWhUPHt7D8eOTaLM75f5V1agYV9YNDuqxH8PjX3+IyPoGzDotPJ1eIQpqJntgcTrw6OOPEdvdRYfdgdDmNsYHh4TwSfWM2+PDk7U1JDM52Dwe9F05D/vUEGrM7yO4CI3UZOHVdcx89BGiVLu4XDh//oJkpBL8v/zG62ifHEc2nhAwwiLZf3Xs3L8vUSkep1PcTmw2K8bPnUEyncQ8M8bdTqg6vdA7LDg2PAy7WouVG7cR39iGzWbHyJkTsA90i5ovEAzCpjbAXVdj9cNPYC8BTr0ZqWwOEdYxQ11oP3tCLDLdbh/0DdZfNXzy0Q20d/kxevYEqqgJ8MRmn+4sjGBg/AdKZegqDah5blnLcQbKb9RyvVQUOsVCXvoxu9kCdSEv1tPRWBC2Xg/24kGY9RqMd/QitLQi/ZPJaReLv+DaNtpUJpgydbjMTqTp1mBQ4+I3v4aGzyPW/kaDWfKMS8EAHsw/gt5qxuipaVjaPKjS4UFrREXNnprEFSZD0yK1AoNKLW4/hlIVM9c+ElcMZn473G2Y/jLzEttQoduVSYc6acbVkuRuFnjP8znIl6T209KacT+CzflFrC0t48Tx4/CdPo39hTnce/QQo2PjAlrtbG3i/De/DOdoHzKlgjgCmMsqpJa3ce/GTbR1dGDq1ZehcdslPkPs3qmWJxmuzrkP6846TEYdapU8TEYNKiSSQSW29Vfffg+RnX0h5ZyYmBQHnN7hYVh8HlSyWXHA6WzzyHyExAqTzYGqWo0QHVOG+6H1OZFn9jn3wDpgqqpg5IZRqUFtMYkDSJH7EbEqOiVxFqdWCdFwfnlJ9nha8fLJGujtk2vCPp+gCWnwzK4Xy+Ua845Zt+hQKhRFdUxFMwEou80Os9kiYJ+iDAL+/u//HhdfOo+B0V5o6QpRqUtdHphbQiWVFbCT1tiZegW+kUG4BvpQNTLrjlb8JQH4dxZXYDdYoK008OnNz9A9OoyV6L5E3xy/eE7mVVTEMUvQQWvXhgqNfEnIrxqrVcjrVAHqzWYEt3fw8Ppn6HB7xJ2MbkPVdAo3f/xToFCUDMuTb7yMhtOMWKUIq80Jp80p4BcVZlnuhbmikKQIyqmJGGpruPrrt+HQq/DymbMS+6HRmdA1PoaK1YQqgWYSrkwWZKMJNAo1BBbXkNrcQykUF/If5yGesQFc+MaXUXNa0CDAVanDzOewXBOnEbq7MdZB3Dbo7KRm7du0um4oRHbFaYG/heIjSjUhszdnRgrBozkr5DNVrcp1Zp1OIhhBYeZU0xWF1qepZArtPp/YidYIRrJuSGfgbvMgtr+PxYUFyekdGh7E8EhTuMA5NQnSarW40X1844a8T87EWIedPnNGgCDWU4wa4Hw1Tbt1OoYUyvjk1x8isLwOu9aAzjYvzl2+AHuXT2xwaW3M55dKR5ldy8wZQgCjKpB/5zHRQYxzMRLF5+bnJBqPqununh4l6q7REKcQfg9VkqwrSGDkfkXnCt73krnY3KWUwZ1yThVKOEl19GQBitksHt69i3QyAa/Ph7pag0y+gL7+fgERW/gK3/PCwjy2t7dFIDI+Ngqv1yeKRvarQiQgkYtkMIMB2WxeVKJU0bq8bXh49w7W15bx6isvS0SY6LPrVPIdBAqfwsvyLLf24hboJvWC4EpHVSq/nY198LvoFPG8+uZgrXQQ5Dv8b34XTIUbzlEWqa16h7VHi/TE10+lkkinU+JYxl8t+3khQjSt3+UStt4Ma3cpQJTooaMUjIdrs8/P4RcVjPK6//F/+UHjwePHxJ7xg3//72A1axSLVI9XGgg2QTzxvNh7u9vo7uoQm1RalVLaymbjeQBja4j7xZOpZCU9C2D8fPCrSHGfAkJ0H2c2RBNgbBVxBwvyVuF58M+Dhd1h4Okotpzyb1s31W/fca0C8uBrtV5Hycxo3syH7tZn/ayjb+l//rMHm4GDF/0gUn744+cBq7/L1w6CmodVpIffcetmPox2t67XP3+EX/yOVt7i5uamFPTt7e3yMPHzz7O6PXhcrfNxlIrxKepOlmMz2P1ZQOVRx3SYofC0uWsalj59hg9I9tUasrpqyBfK2Njcwe279/FXf/UDWQQl2ZSFi06Dn/zsJ4jGY8KQ/MY3viGbMsGMudk5dPZ0izWCDDJ0RgSiKeQKBThsNrGyYsYWGcZstuxWiwCUZCAzo4xZCHNzs7jy+mt4cP++WCVOjYzhwunTSCWTuHv/vgzg8tWSePGzmjKbzUqjw0ZKp5XAXQJ7ZotJPiZDho0galX5ueU8A3iV5qtcrQvYlkwksbm8DJNWg8mxEeiNerHV5NCfWY8EoYTPzTD5fAFPllal0Wbxz4FZJh5Hh8eDk8cnZD3MZXNYW18T2zmPzwe7w4FMsSTKvHylpIQvE+RY3cSD65+iy9+N6UvnEVeVsbC7JQ2HqlzH/L27mD4+jAEy0MtAYjOAjUcLko/TPjyAjlMTSOob2IoEcffqdZzy9KG2ti82dWW7Hm+89Trmb92WPAiCpc7hAVFBVDjcV+vxk/fexlosKEpKh92BYCSCyaFj0GTzKAYjOD85hRMXz6OcTkDjcYp6hEwmtdEo2RdU6qw/WUJ8Pywsyt31TQl0rpv1Yhlq9/tksJNLphHfC6GSyuDE6AQMPicalQwg2Rlp1G0m6JjLwUFeNIOVj+6ishcVKwQf88o6fajqashmwwJgVAp1WGwu6I0WKVRoV1rNpET1wuyAUy9ehpbARqmK4MIa7n34iQSlq+1muHu74KXNDhn1bNbEokWxM5X/5E+gaOSfBJeqcDpc+MFf/QDnTp7BxTNnJRR9bGRYADeNMP4VNbS2opaBJfMVJLeoma8iDYNag8XZWSzMzeKVF1+UrBTe97QbVapNZYBw8Lk9+FwfLAaOskiVjV6qODb3atkvWZRyOE7bU2al0MKHrFcW83aPWwYJzI+1GE3SjFXzRfGqJ1jKQZvGpEcymZRBJL+HRV0dNeQKOdjsVnnPBALIbuY5pFUEAcahoWFp2MXmocnaE/Y0Sz2xVGX8KYdiNWGAuTy0G84hENhHNByRxiOxGxQrOeaTJrNZLO1uif3tt//sT4V9xsy54E4AA/398Ps7ES6k8WhtCSv3HkMbTGHC4pVzkSQAfmIYe/mUqALOnTkLl80Bk96EmQePYTUYMdTTg3I+C6OZ9s+0PFIAPw52eAhMYGDDxtWihDy2lpfw5M5DaHJl6BoaIQdQaege7EVeAySLHA5oYNQZpfmvqQmU1KEKp3HvvWvosrswenoaMGtQdVtQtuiRIytYmvEGrHWtDE+gNyJfq+Jnv/wFTp07jZ7ebjQqJeirNRgB3HvnHTy+/jEGPG3oZCYUdMiVjHBOjKL9hROoOI2iwCZI5DKZUcvkEJpbQmJ1SxQkmWoJDZdJssemRkdhG+qVJnBrbQO5eBpWg01U0iNnT6HusKBAZrXOAF2VZIcs9BzGa/WASoM6Lb40GuSrRbHBZI6MMgxTQas1YWl+BXazA84Rt+SiGfNlZHf3ZQBBWyhmh6m8bViNxzCzuY1MkZMpA9rdHdhNBJCMB3Cy0YBrNwxDWYWsGvCfGcPYxTGo1BXkUjVoDV6kiirshHZwbHQQ77//a7z21bcQTsQwRwsWrQG6GuvHInRmszSAVosVff4eeNvaxA52aX0T6xubGOvqQVeHD1YedzWPWC6J6zc+FivMerYMs9GK/mOjkvPj9rfj6vVraPf4JK9waWlZ5NAbm8vocFjQYzNh2OGAVUNLvrqsd/bubmxuR7GxtoMXzp6HheeVpBMqNO02sYiNpZPY297GyMQ4MrEYwqEQxqcmZdBwZ24WfaOjMFtssh9YDUr+WFWrRlFLm6QWg7yGOgcQZj3MGg3K+2FheldjMWjJrs+kkK2W0D8+Bm9fH8qVGhafLGNgcBje7i6FfUlmMZ/jfFkhTui1isopkcPmR3cRW9sWxulGKoyuc6cx8dprMNis0OnVco///Kf/iC6LDac8PXhy4zZMNitOvPEK6g6zWBHniiXk9FpYrQ6xw6Z1FBWOZMtbzSao0jlE78xg/85jqGs1lPSA7Vg3ZpdXUCnRwk2Fi69eQfvkGG7dvw3/4CBGuvtw+ydvI7m4DofOgP14CNFKDnDbsRJOwGo0wlqtottkwmiHH+1uKv80CGZzsPb1YvjSOdRsJqxGAojGo5jq7IGtVJf8YsowaNGY1zWgt1tgVKkRmFnG7LVPJc9WZdBD1WaFikP+cgND/YPQm8z47O49IRr1Dg1ibGoK165fl2EhASwqgGjV9p0//RN0nRiVAZjNoIemVBamep1Zp3Yb8joga9CipGrAVlfDmqlg7YObKM89hj2XgN7pkKFfolhCXqND+8Q4+l66hKrRIIpAPo/sdRq0bq6WRX1JUg/3UROHLJksqokYVLQ+j8UkT2ZxZQ06TzuGTp2Bf2wMRXUVGrMO4XBASCCptS3M/OpDhJdWxbL03Gsvo/fCKaicBIg4UOGwQAe1yqQw7WsFFDJxzN6+idDaOtx6Izrd7cjkirB2+DFy4ZIAorzP9JoqMmtbWPzNp8juhaE1GjHy8kV0nhpHslEWm3gj1RO5EuLJBDZ2tnHy7HllcCjqOar2aEyp5HKwFOR2S/UiHQtadp4EW7Na9nR0uWBWHxU7KuQIChZyMJi0cNlsKMbjMJcbAtSvPpqDSmVAXq1G3q5D7+AAOhwuzH58E/3tXZgS9bkeCx/fwNzMLBp6DRpuiwBXXTqTgMqu9nZYnE4srK4hx4baasFWMoGGzYaB0XEYjBb4vZ2IBkPIZuJQqzl0Kcgw/MKl83B5XZIxzSERez2NWivEDVqJ7u8F5QDbu9rFaUBUC5IdrIKmWoelosbKB58itrgu7iPdo0PouXgKBbMGZZtZbKQ4pOFgS0qUZoC6MIlbjHuxT1RMZ6lulSQuARk/t0llbVCqVVCl0xBrSNAGzSAZ5sz/Mml06Oz0K0AgQSwBJA1Sp7A+a2UTtWJVCDIyU4r1Ewdk/DrBGjqBSH1Be6Tmf/yYdYCQvAhqqjUw0KOOQ3oqoqkeqNakxqGCgda2OY76Wbtl88hs7yH7w7cFMKEtmq7Dg71MAlqzERsLqwjvhGBuc+Or3/8efNMTskcSlGY+JEFdARdpuCqgJQERFWKLa5i/dhPlcAr+/n5MvnYFtXa7WB+SCEYFG+s9DhBJnGYmqrRfVBBQoch9WK+XoUycig6fD2anE8VkUu571i3FXE4smA/aYx4E0aSGfMqcV+rOL4BRTULqF/rjZi/KGqFl470f3Mfc7CxefOklOOx2sT5jxhFrVxItqaDpZ+5Z8xgOA5iHnYV+VwL2s+YDB+cah2vpf45IfBTIeFhhebAH5yD38ByFX2+dx4PHKh/Xapi7dRMToyOSWUYVu9nrletVKZYkj47DY97EVDa2AEYZPPM+btq/ta4Jj4fnm0ACf7feC6+5KAIOZi027eJa4GQLmHw6K5IsXIWAIMNuAej5HLesh3kbct9Qi6uY2WYVcJH2kYyQoP3w8NCwkFd4n7LX5nCfYAWJc7TojK2uSv26H95HIp3E5e98XVRI+6urSIbC6PZ3Ibm1LbljJocL8a1tqS05CI4mEugZHkbXpVOoeh2SxVivEsBUQV+rCyHs3gfXsProkdSyZ86dx/r2Lu4+fIQvf/eP4JwYkkxwu94oa9/641ksfHYbNmiQjUTQ5fEKkOd1u2GxmLAdDqHryiXoh/swt7mCfDqFLqMNpaUtxJ+sw2wyoefUJPyXTmE7to9PP/kUDpUOX3r5FVRLBSRXthDfCMJktGA1GYeqvxONbi+SqgaGR8bQ7fNDX1Pj/s3bshZOT09KnU7rcPYplUYV+UaJhw+72Qpkiiiz9qVzD9dOVKEjmEVwSq+R4Xc+l4ahpoKuUMKHb/8ckXgYL379dZQNjHmpos/Xgdj6NgwVFcwuJzb2dhAMBDHk64ExzzRFLWDQI2vUwtzlg4VxCFy0yAEkAScWwq3bN4VQe+LsGbHCh96EUkODOjN8NVRVKyQKZqir+N5KFelX1mYeY/HBA1RKRXQNDGDywnkBlmjHTkvYcjaNajot61fN6oCBzjGlIkjxZFtr0GkRWFvH4swMpscn4XG6xXUll0jD43IJ4b2ACsZfvghtdztKuTQZxMgHosht7aMQS0l/72xvh3toAMFQENF0CgMTYxIdUqpC6iY6EDF3kAEpelUV5VQKqmIRv/rp29jf3EUunoRdq8K3v/UH2I0kUKqrMHH2HCrJBK698zZOTRxDIZ9BPJvFmVdfg310Ak/oAuRywNvjk2xqdtH8CbTqNlYgZAKdyYBso4I6Le9JgE7nxbmDxCa6eq1ub2FwbAzQ6eD2elErVWAVoA5iM0miLwEu1jmcs5G8TItUPsMEO1uaZCqx+Jzza1xfuL79/O2fo81mxoXJURhUKiEw0bkpvLSM+3fuwd/RiXgiiUQ2g9e/9jXJkSfwxH2IVsTlrR18/E+/RJvWAo/JgfnFRaRqJVgGOpHTq3HxS6+hq7dXXDcUJ8KKWIBzvxXnI4NW3FdI6KVNMPFAxiOZmWVMkhNdI4pFfPK3/xlm3lNmA4avXMR6MYn50J7MK91GB4okItbrCGcyMKj1cGqMqOUKsJh0MFo0CGyTBOrAiydPSvaxiYQhjwd1umYRO+B6VYVk9RGonL3+GUJP1pAPRgVbsHZ6UbQbMPHaC3AN9UqP0yhWxeZWz21apUY6mRKnINovM8aFAEWOlqkkbB1yylLIUhyjKG5ZLTtqBWJW/k7yEB3AOD9ivcPelXUOs6O59jJ/eX11TRSKzNskYZzEHs58hvoHEI1E5HPxRBwjE2Nwe9rk1UlalMxfHaOsatK/kfDNmKpcPiexCHSHYy4hrzVnWpVGQ4jh26ubeP9nv4CloRbiWyQYwPTpaZy5cgE1gwoqg0ZAdoPBpAB3Yk/eEKteOhZJvjmJWHWl99EbTYhHYzCYTAJac57OPZSuDLyvedz8OwlTyWRCobxQIFApi0NcluTcpv33U/yFtb4Q0upS2zJ+4v6dW3I8kkvMXrtcwfET0zh5+ozYLHOmSyKbwWqTuoVqd4XA1hCb1s2NDQyPDmNgYFBmX7ymBBqJATDyq7unG8VCDr96/11MH5+C1+dRiIky9vptgFEwowMAYwsn4jErkp9/+a/nAYxH1UaHa5TD+NWzsYwmwbBpH3/4tVsAIusS1iN8nRxjHSLhJqCrWNazXjLo9FLHtGzfvwAwyklS5u8Hf0ZrNnrw/bewOqXuYwPyefSUHNf//jd/3bj3kACjGv/T//iXsFt0ikVqm0fxkxaAESjmc9jZ3kJ/P20peQNyEFxW5O7PUTAetgt5CoRJBqMSFPr5L2VJ/lxRQvbXgQwKyWBsfbdywx8Fch0uWg8DjIcBp6NuqS/68/72d7R+xsGTLg1DE2A8qhj//zvAePCYWw/F84C9wwBo6yweBCn/JY9zC2BkuDobOQKMfJhoYXL4IT0IDhwFMB4FKhwGGOU5ayojD17nwz/r4HEd1fy04nC5gD0FJZrgBBd8qocJ8BeLFfzwx/+I8+cvigVUtczAaAtu3b0tv7/3p98Ty9RH9x/iyew83E4XUsm0ZDidPH8WuVIJZbUWs8urSGezYn+aS6WEwUL2stmgx2BfH9xOJyrFgmxiLNqfLC4ikoyLD/fi41nYTWaMHjsGq9uNd376U4xOT6G7vx8FZiaR/UnLvkJRcnOKtGiQzIyGkmXABp1WI9xAac1lpjVJkwUtzwdXDzVS8SQ++NWvRHHx7T/4plifZHLMACKlSieDCbLbSEQoFIpYWFiUho/BwKFAANFAAMMDA3iZtoLMaKjXsTg3JwUhGUcWqg3J/OXQXcuNWrGjrKfz2JlbEeZRx0Av7qwuSmbY5MQkup1eydxRIw9/fw+qwQiWPrmD/ZUtWAy0q7Dh3B98BSmzGjce3sVHP38PZ3wDKC7tyGb50jffwsgLZ7D56AGCc4tSwHVPH0fX2DgqNQ0aNTXeuX4N3uE+jPT1wajT4t7CIzx6eE8GYF9/9XX0+miNppNzWS6XoLOaUajXUaxXhGm2srKKciKDsa4BOD0+LNy8haXlZRy/eBZdo8OAhVkcZZg1emjzZXz4k19Aky5i4sQ4OscGZMidSSXMhvPrAAAgAElEQVRh7O2A1ueSrMvM4jbWfnMTjnxDcjy6LpxEx+kJwMwE9gaquQxUeg6mLcqglGscrYXKRST3A2gUCnD29AqwU1dpsfloFg9u30VXX69Y1PWOj+LUC5dkQE5rxqp4sVN1qNiiyYCg0UBaS2sh2tiqYLfY8b/+zf+GNqcbf/Kd72JxYR7j4yOw2cwwWQxIphOwWixQFdlUsVik/VYzzLtp0UV14C9+9jOxUXvx8mXZbJmBEYmGYOYQ/RDAeBT55Olm2hz8SUHSfHZbf8q/IyGF1ylfgMvhEGIOCyYzmYhsPgi6G/XI5HMyqOKDQJYa7fwYSk4rCIKPDF93MMS6UBZrIDYFDLtOZ1OSYamlqrnB4a2EBAkDbnFpGcPDVFbpZSmSNYjPjgCMSpYQGwtZJwmoGQzCYCNzjIHgLHZphdcoVREJBPDeO79Eb28fssWSZOd97ZvfQnffgNgj5aiUI8jJ3CiXFdvxMNZmFlDZieClY4pv/r2NJ8jyrZj0ODE5ha72Dsm4IPNwc2MLaxtr+PqbX4aRZEcyzfS8Hxoy5DOScFGuyLmkwpMa77qximwmhXgwDJPWILmMzGNp8/sBkwnxYh6ru7uSjcoCgYMkKqiz+xG4yxAljtdohdFixH4xhakvX4HGS+Uj2Y1qqAtVGAocdBuk6SHb+B/+6af47p/+sRRNtBghi9NGO7dEEjff+SUCi0sY7+2FzepEXmODbXQY9qkBURcbLWYYeHm4NpJ1V6pCTTlPKgMYNKiY1WhkszKkruvUKFRK+PSjG8jshaEp1gRwf+ObXwfcNmkEJY+3CiTXt1HngNzfBY3dgYbVgoKaQ1sq8DQoUZmr4fcbkExmsba+g/7+IVjdBlEBVfZCWLxxE4ZqHdlcBsl6Ga9877tYz2Ywvx9GvsbzbYDb2Y7l8Ba1GhjLpGFcWINbY0IaFQy/fAbdE36Ua0VY9B5A60UoksN2cBdTJyfx/tXfYPLEcfg62rGwsCANi5IN1pB1muonDrVcdgeKBSqtyaLVYD8UQa/Xh1q5hMeP7+P+wiPE80lhO471DWFiYAQ2iwMas1Wabuaufnbvjqjc2UTTZrFQKSJfSiEXCWDAaUU31Uq0OuP6r9egd3IKhXAeP/svP0FfRyeGOrvhNFuxODsnA+rJ6SkUqxUEIyFpKLn+knk8dvI0stUaikYdrt66iQtXXoavo1Maaf472gkyw1asIYtFWKERq+B8rYxcJqUAa3yWI2HA4cDWJzdEFTNw9qzko6nMFoDAOAEErRrlQga5dEaGxmwEma2XLRRk8Ghq6LD3yT1szj0R1mvFpIW1rw9PIjF86V99HXqjCiVtFbl0HO//1x/hgrcP5c19IRZMvvYSjKMDMsyCxSR7IgE5c00ljOBKKi0sfhIP2hwuZNe3sT+/hL2VdXg8bbB6XFgO7KF3bAz3Hz7E4PgoLn3jTTyYf4xgZB8OtQGzH9yAHwb47E6YXDZY+zswG9jF5S99FZFwGDev/hq7iwtAJoOTo1OwW52gTq1kNOKVP/xXMPZ04O7qAiKxENrTJWB7H8dPTaNi1GE1ERJWusvfgZpkNVpw/+1fY352HqdfvIycQQWf24FGPIG+vgGYTWZ8cvMWtnb2hLC0vrUttvBscH/0ox/i0qWL+MpXvwKDxYiSXgWTzYxcIgFjTQVDroSdhSdo7+6GqbcTWZMKaVTlPDkrWuzdmkHk3i0YkiF0dXSRP4xAMoWK3YbBly7D1tUpdlVa2p9WlPGFmjlEVDHypqdiRa0SUsDuk0XMf/wxKsEgemx21EsEW7TI6kzonj6JofPnUNSrhKls0Gvh0umQWF7D6vWbyG4HEA2GoXfZ4RkdRN+JCXQODIqFEV8HeoPsK+VGBWaHFbFAALtLa/CaFDLQwsIT2Dt8GL90ASWzHhqLAQZ1A7m1HSxd/QyaTElsRPsvnUbX+eNI0qKVQGKpKnZb135zFaNTk+ikXZOy+8iaTQsqqtlUHMJxLWzWgApzUypoIckQupGhV4VnUKkD9vb3sLGzCbvdgsGeLjQyWbj0Juzde4Tw6jbqhQZ07jbUBzxY2dvGsY5uOIpAIRwX4oGlzYWtHQ7KVVjZ3YLG58TLly8jxXzsYgmDJ6alXvzH/+eHMhijkpsWnN/5/vfRz6zFfAlGkw2lXE7UshzgxkL74ibS09kBnUYlOTWi2uPeSrCYdQtB72BACEDtfoX8SNIMQTv2AKzxrPka7v/s1yjvRUR56eruwPBrlwGvDXHugwTKmkOxp8x7peFQlE5N9xOpAcQhRCPrqwzOmn8qTiWqZmagMqhWehkVIpEQIuEIOrztcLncyGazMJiUDF4OvPLFIop0TTEalQwoHiMjLeoqWFV6ZFJpGUgS7Cg3B6xUcVfqVVGiHrRv5YUWdxn2DLSvqDcE0CswJ6dShdtgEUeSEi1SaXlOsluugMzWHlI/fBfFYgmudh/6z5/ETiaOJysr2FvehEVlgMZkwqt/9C24J4eQZW1vJGmH95ACcNNWnjEuOpIcKw2oykBpex/xcAy2bj9sI/1IaOpQc9gmbYJalIBG0//L3XsGyZ2fZ2JP55y7p6cn54iZQQ4LYIHFLqklKVI8RUs+ucp2XclS1Z3OVf5g+5vL9kd/Ot/5g1zW0SVZ0kk8BpG7JHeX2MXuIg8wM8DknFPnnNv1vP/+A40hdknK/mJPFWoGM9M93f/w+73v+ySzXINUAbKWUR1yBCCmiiGVkrxFDt54fkla4/FR3XXYo6o2nSfnEKIirFukqv2nCow1Elob61CqthtZ63aXS2paAiK33rolNR1/nzUZPx8eHiKdScugUx0enexJGwnSX0SoO9mXN7p8qP3vi0lMgzvRyaHXF4GSau39ol5V69Z6rmXj338xd6gPNF/bY7PWbXAnevG8hQJ+9J3/E+0BP44iEfiCTZi4cEFINgSvRRHD/oOrVj3XVJ1Zqc5I6jXQOPNQs47k3q8P7Wj9pgLVjcer8flOktNlXkQrVqpNuS3UYyNEwcJemURnDsr1OuSzaVG3M88+kc9hdnUFoxMTSmZ3pSyZurRXNxQrsDG3SqsHMikZuG88n5H9t2tsRDK9p+7ew/bKGi6MT2B1fh6x42OcP3tOnACYp3z6nXeEIMEBXMXrQAa0t2DQAG11qjAx87xWRe5wHx/88AcY6O1Bz6lxcdt49nQGoeEBWPvbkMilpe+2QoPFJ9NYfDgJn5F5b2G0Ol1C+s1FY0IGJLGv1NmCod+4BUd/F/aePcPkR5+gtLmHPneTZFf3XjqH4MXTiIYPsDy3ACv0GLt1DbBosfZwClMffo7T4+cQ53LT1oS0y4bdbBJ+X0AIKC69GbNPp1FMJfHuOzehyeQAKq/YwpkN0Fio3i4J8Fk7TmD6o09RTWXhcDuR1lQxePESnB0d0LptiGdSYrFvoz78OIbDtQ3kywU0DXZC67EhWc7j8PAAPrMDzWaPEFKOUnHEwhHsLa6iy+aDjTbmtQpsrU14sjyP3qEhnBo/A6SyYrVdtRlQScQkR8tosyvEXL0ZNb1FiNqlugADNcUemgCjXmuAkQNzCjZjYRzFwgi0tUBrswnVhIStWiqDrZnn2Hr+HLlsDmNvfwVtQ0NCyGEvxtx1H6338zkYOTzOZPH0zl1k949xZmgUu2sbQkgbvHkNJqMOsJuFpFIsFDH16V1szi3h7atvIpNKY/b5HN64dUucx54vzuHmu7+Blv5BlAW4JYlSUdxrNFXoygVYNRrsLi3jvf/4fcl35/ocshtx5eJ5PFnahNHtx8TV68hHjvH0zkcYbG+C027G3t4u2sZPwzkwioW1HdjdDrS0+CXSRlSK4nKjg0EOjU7sZw32OqGkWEIlnsbC1Az8zU3oGezH1uEhYtks+kdHFVcIrrGKM6rMvVm2FLnvkehD+2xoFLIH88szWel3uO9T9UUrcK4v3PesZjPef+89zHxyB4MOl7iFTdy6CaPLgapJj9jenpAA0smMKNBCPb0KYZEKbromFLKIbW6hsB+FNlWAQ2+WXv3243sIjQ3C3t6MkbNnkE1mxKmgvbkVR5FjVO0mhLq7oLdaEItHJVaH4G6RwBeJQHTzIRiZL0kfqc/lUF5Zw+7kU8XK3OfEQa0Id08nHt17hNjOMfoGR9A2NCjKyUwqK0TdjWfzONrZRiYTQ9BnR8jlQKcvgDNjE8gwX9VhR2h0SF5H4ugYK4+nxTLU1dyE5dl5HK5sSm3w9W//FtDsR7GchSHkk36VUTt2WswXK7LO1ZI5zD17DoPVguauDjl+epsVBr63eqatRPHUVYxSKymjEzlvQtxqIGzxGEv+fCYj4CWBN1HGkhyroXtWQeoYWu9TsXiwuyezFH5mpiz33dnnzyUig9FRF69eQf/IEFwul+zVrA3oJqXE17xU5LO24FwmmUzJbIrzP+mdoYXdYsfdO5/i/e9/XwiQl8+fRX9/FxxuK5wBF0rlHGiOw7xs3vbshTkfMRjMyOZLqJAAYbYyVFPIEXoDnbVY4zKQhMQqxcFB2ZMZN6PUOjLn4fmq5yjz2PA1kgDPOB4FdHzpksB7Q899jC55tQqOD/bx+ce3kcsQT/LBYncglkyhOdSK3v5BGE1WGMwWiXXgHIvzZCE2mBR3sdnnz/DpnTs4f+Eszpw5U7cqB5weL/Z2doXoxSgsvv75hVlsbq7h0qWLcLscqJQKinufggy8Us6ogKDkhL+oGRRS3Kuqx5cP+6I6Rs7hlygY1f1erUfUuq/Rbv0knvBlmAoXHfU5GvEY9WvWJaqjBj/THpXrYl9fn7wZ1cL/lwGMqkNa44GTOlOUrApIeRL74rXDqLbGmk7zv/wPf1p7OvMMOr1JAEa7RSe5NV6vTxYZMg1ZP9JO8fBgD8ND/SgWcxLATIszniReHI1FZ2OBfLLIflEcMpleGKuvBpGr0ltB0xlMX8+PkzfDeqdWkUX2JPDT+DfVrxtP5smCWf3/l4N+KgflJch5ElhU/xZfrxSkREAbWG8nj8vrbENeB3iqf+fLGICvK9LVk/tFN8QXvd9XFooG5eXJhkE9bqpdSOPF1HgT8Wv1Qlcf02g18voLVFkQGn/WeN54c9hsNjx58kRCS/1+vzRRKhJ/8jlfZ/dy8jV+0XWh3kRfpNI8ebwajze/Vq8H+T0uW1VCOfVAXDVVvj78rzGsm3E0Jit2dw8w+WQayUQSZrNVBvrJbBpWu1VyC/hc2VQGTT6/ZEB1d/eho7cXkVQK2weH0FoYxk45eVkUgyxQCCaSVUIAYqivD3aLGdlUClazSZXqim0YPbnDh0f46q134LA54PB48PjhA+gsJvQPD0p+AjcQso2MWhILeK5UxJ+qhrq8Wj2HYtFTz9sTpVo9xJ4uSqUykuEw6VwIBZvl9zhcYcHG18+AaQ5tuLbwCPJvV1jMlcvIZ9LCPHRYLZJTQEWW2WoR8I1s1Lb2DvH6d5qtMgSmbVjVbBDwjKoVWgVysxeGkEGHZCIBr8mK4s4xNqefIxLZgy/gwqmxcWwvLmNzcQVmjQFWtwtn3nkLKSNw++HnuP/Zffj1VgQ1FgT8TZi4dgn+3hZpDJBMS5izwe9Fjsw5swOpaAY//vlH6BsfxXhvP+y1GlaXZvHTn/wYWxvr+NpvfBVXr1xGoVTGzO2PUcjk0BRswtDly6Jso83dg8ePEIvGceXiJQQDQVLZsbO2LkVSy/CAsLhpkcq8iqPldcx9+gCGRB52kxH+oA/peBwH0QjO/ubbcA10CYCV3zjE2p1HqEQz0NitaLk0Dv+pfqnKShvbePLZPbgCzbA5PcI8TBwdobWrXQZXiw/uIZdM4NT5iyjGE9g8PELJYYYlFEBPVw/2VjfQHmpHNpLA3NNpDAwOKxa4div83Z3S1GntFsSYleYwI5vOwkowFwZ89MFtPH48iX/95/81Nrc2kUrHcYE2sGY9Uoko9LQL0VlQZu4Gg9b1GmEqEuDmUIvg9Xf/9j/g3OnTGBkZEdDdaGNOYUlYVRwqNVoqndy4T64N4i8vytq6tYZKGODnerasanEkbGS2g1TRCSCpDAhVixSxMhMrCWUPfTFArKs9jFS8Ss4BzZEVJrVs3gw0JwDHTDBhxVUls7G3r1+IBGSeSbZoRbFKYEFMKwky2agMFcVovUhgMcXhLv/PHAmyjcmu42s/3jtENpERJczdz+6jo6dfmP8Dp07J82uLeRR0VcR1ZawuLMGWr2I81C2B5UuH21g93EV7dycGWjqgy5dh0uqxe3SEB7PT2EtF8Y133kG304dMMYOsgbZ6VTgNZsnHqPIaLpfgpgKHmXK09yXJ3GGX5pe5SSYb7UmzMNECMp3F87kFhJNxVHh8qmU4nXaU42lUD6IwpnLwsqgu5JCsFXD9974pqgixVqVVW1UvuSVk34naTVPDf/jud/HOV7+CpmCzqEhrhRIMVWZEAdN3PsfDDz5Cu9cv+RMdV68haTdhKxnB4MggmtxeuEwm5As5AbeoDjNR/cFhAN2XaJHIAXCpqtguMX4rlUE1khTrKQLL1WoJj+dnZN3tGRzC8ewCnt7+DA6dGd7OdnRfuwKdj+AmbTppNUPbSDLBmGNgwtrqOnI1DTr6B2Au5MVy6GhyGodzizBXqihSNeq0o+3CGVSCASyGo9iLZ+DxtyIYaMWnj+9DU83im6EQjMurSOwfQR/yoOWNU4hVIlheXUTA3oF0Qo+V1TAOw0e4+fZ15Es5AedGRk/JoJqqE9rQ0ZqQ15VUfRqNomg0GLB/cIDVvX1pNPKRGI73duDyOtE11IP2/i4Z+OpKQCWRFRtAWtjyvFE9P/10GoloAmdOn8fa1iY29rcxcWYE63PTMKTjuHn6NFJrK/D6vZI1YgoEsPVwDt/7y78TO0+/zSkAMIttDhvcfi/ShRwi8Zjk4HGIG2pqhsMZQDhdhHeoF53nxjGztYbWnm5x+aAScPf4ALlKWZqooMMJW0kj6uR0lexR2tIWJP/OWCmjks9h6/EkjrZ3ZZDXPzYGU0enAhyQDZ3LYHVyEtGNXbEy6zk/BntrUBnc54rQVrSoZPI42NhCppBHqLcLJm8A9x89FWeCy5fPw+63oVwt4qd//Tewh7PotnjEBcDY2oz+d98Cgl6Ag6REFCbeT2T71nQ4mF/CwcIqytkC+sbHEBzow+7+LjLhGPI7x9h4MI2qzYya3wmrzYpgSzMm3rmBdCmL5dUl2W+pODyeW4GWlm12M7JWPdYix/j6139XWN7PHt3FweYastEoCukcsvkiSjUdjC4PTr/xBsbeuISqSYe1xXmkns7AlkxDYzPDO9ANZ28Xjmsl7Mdi8Nt9mH88g8xRHF/5ja/DFQpiZmcNE6eHYaoWxHqJtUk6mxdXhbn5RaTTGVw4f0GylP/7/+6/xdd+8xu4cuUKysU8SmT/E0QguHccx/OPP0dme1+yQsZuXIFjsB05qx4ao1nslC0FoBY5Rnx5DvvPllBI5eFgttu1i9C3N6FiVrKIdUWScbiG11Az8/EmFHNlsTMShVsug7kH97D3bAbaaAz2SgVBjx/ZchVZsw29F64geOoUanYLstW85CWZaSWZzQsAvD+3BFMFmJyZQqxUQKC1DdfeegeJ7QPsHO/BFvKi/8wE7MEmpEsVlCsamHUmcH9hbubazDTWdzaQ1ZZQMNTgbvaK1SgVg7uP5wSUo318zxvnYQh5sV/MyHDe7XTj9k8/RDadwVfffRdFZjixJyRLvlSGRaOBnrlkZNKqSi2x4ZXpnGRAG2nnT69TbmR1hS7B/e3tLQTcLoQ5RNjdRS2dwVBXFwJuN453D5CLZtF15izSTh3+/d/+NboDIXSYXdBmiohmU4izPtRpkC8WJW+x7cp5ZI8j0GRKkq0aj8axs7+P7aNDaGwWWPwenL18CX1Dg0il03LeSNIggMYcTTbO1VwOsb19lNNptLg9AmhVCgVReZi8HrHpIjFuc29H9se2ljYZ0nC/IsBIQJn7gLmkxc5nj3D0fFlqb39PO7rfuoJ4JY+yzQStgYo/1u1KThTVf5KhygEQ6w8qbWjnVybwqZPhBok7HAASYJT9jAp3xgiqNYgM0pixywyoCiKxmFjwEmy3OeyiqBAHEotFWPl/+7d/IwOxq1evwtcUUNS2BKvTBfzsxz9BNBXHjVs3hUBG5YCiyqWNoBJhITmFdZsu4oa8Doy5kli0Ubm9vL6KRCSGM/3DsNnt0NhMKJl0KGiq0JZrsNV0iE09RyQcRUtvNyztzZhemsf8/AK2Z5fx1Ss3xGrMFPCg7eyoOD8YNLQ6V+qZgo5EtZKorKIzCziYmoO1pEHL8DDs/d3ImTSoBlxI0A4RWlhohShMLKXiU8dS/KwywblXsc/c3dvF1vY2vF4v2tvb5Tg1xmmooNRr+8oX4PoXdZ2/+H2u+1Kv8b4BkEwm8Q//8A/4rW9/W14DB6TMzWUPxGEowc94LIah/n7JcToJaH0RAPi6eUFjj9s4KPvVX/1La7HG+czJmcHJ53tB6jsxxKpPrr7g0CrsfFVBSjUhj0cmHMF7f/F/AJmsuHZwqM1R/dDEOAbOnlZAkboTD0EEDqWpkCAIILlaVEpns/I3+Xyv+2hUTxJ4UC+g1wGhr3281P+qApltV7Wu8ua8QINcOq3kg/I+ctrEvcfgcmE3HJZerqm9FXaPSzKraH9vJTjA+p/DYpXoweGfWMeRkFXB0e4u4pEIHFYrasUSouEwBgYHkEpnhMjqCgRQk2NQAeNTiwKwm1EqlGHSmYWYxHVxd2kBz6cmkUkncfHyFXQPj2Jv50CiPXx9rSjQcYbkB5KOOVjPFWClVi2WwPNPPoejpgV9QBIHh2JdG/fYMXLrBpp6uiR/N3l4gOcPH2KdzkrDw+js7YXV7ZGIlM8+uo22lnYMvHUJZUNJekw9XRoremRZfwc8WM8mJYJgb20TPoMFb5yaQOY4jM8//BlunBmDh8TLREYyf5OFDBxdIThDTagWS4jNr2D94RNYq1oZ1NIdqO3iRVi6u1C2GpAu5WExmmEsa6CJ54TgAItZnBbyZp30QA+mnqKnpxej/SM4ODjEyuICOtx+zH18V4hYLXYXSsUCbE0ezG+tYnjilJAj6a7QNNKP5bUlaKsVjI2PybrK+oOWjDWDRdyqsgQhNFqYTQax8qY9Lh19aozWYEYNtwLJuK2BUhHuudpcCbVoEs9vf4LD+UXZO0wDA7j6ja8JwY17Ffc+1t4EtXmsee4Wp6axs7yGN86cReI4jFq+KMTz2O4+XK0tijK9WkE0q8w+BkZGEN4/kGvSbrKI0oxOeA6nGyavH+6BQRQJcLFnlVzeCnTVkgCMyBVw58Of47NPPsVQZxfOd4QQPdhDcGgM7WfOo0DreYMW4dV5TH38Uwx2tKKYy2JrP4rr7/4WkhWD9NuBoBdlsxZ5ow4FLWBm3ESBCrGSkjfOiJ1yBbYKcDi3jIeffCqknwtvvQmd3YY857oGPXQmOorUBDAlUE+iSWdXh0Q8SH/ekK37Yq2rbykiTiaAQjKD1KUarK+u4rv/7i9wqalVwL1Tt67D3dmCipVWITYBJcXskfactD0mfFxWZt+787O4/8EHOD8yhsjOodQANr8Ptyfvi8qPPfrg4BBm7jzA1tQ8ro6exuLuJtDkxKWvvCWEOvbJPM8khZFgwVgCChQEgONMgnWE5DankVvbwMKjKWwfH8HoduP8pSt4/mgG+UgaeocdXecn8GhvDfOrq6K+zR7EYCrXYLXoEGJetU4DS418WTeOUmno/F4MX7ssRLXpe/exNTWLdDYNT1cIl69cQSIcw/72Dt76yjvwdLSjqqnKnI7XCPsklXhF5SNiWdz/4DYShSy8bSEcJGPiYtHa04UC1xyZv/L4aQRkFBJW3XWKMw8VUlKJUaozBH9FrO/r5B3OZ2hZy0uTsxUhCnHfoFVyNofFhQXsbm0LaTbg8wtAGWHEQsCPlo52DA4NCiitZP/WLeaZx0jLUQHYlExfqTNKBakdWdNUcwVYDGa8993v4tM7t1Gs5tA72IU3b76BWiWHtlY/UMnDyjiGbFHWb6fbh0g0AZPViYNwDPF0EaMT52BjhIGGs1ULiuWazI4MtAHnLKD+0QjF8fXw9QmoVFWswkmKZjauxWKul0sqRqLMd8Uziz0AoyCqFexurmN/d1sU49s7e4glkjAYzbA5XBL9YHE4ce2tW9KLqFbwMj+vlMXpq1TMw2w2CtlW+VAcQ1jbr62toSkQQKg9hK2tDTydmhSi9cTEuNTlQlyUuZyCRfD1CQGMamWZhSlYA7/H+0qxX39pR//imDQ4JDRiDC9wpgYL+y+rjRpFTScdFJWR4kuw9nXPIz+nxe4rwKgSF3jyQ8Uf+Hl1dRkDAwMv3B75+5x5fFEGo9Rn9Qi3k+Dsl9d+XAkVoPrFsWsEGP81AUazTooFMn4kX5ELo04nfsjR8BEGBnpR4cBET7sP5WQ0XhjqgWr83FhQqkWX2NTLXa2goi8PLv+vFMYEF8r1fAR5PpFfUsWoDIYbT8rrALL/pwBjYwbjSaD0JAj2grEmXgWvevY2Fte/CsDYWJj+MhtS9UR+OVD68rL4st9rBG1f97yN4KqwMdWB+wumQIPatK7+U5sFPp9qfdJ47hr/zknw9uRr4LEju2F6ehqtra3SYPG5eKOcvPFPMggbb4zGG/2LbpgvUl/+KouAer2/eqwVfndd/6R4Rsmiogx6KGfnP2bYVSsaRKMxpDI5WB1OUcQcxyKIRI4l/66bgdH5Mu7dewCXxy8D6LWdHUTTGRl0uv0eZdHUatDk94vlm9vlxFB/HwxkcQlLGlKQ0Q6AgAxtFx48fIgHn9/DH/3BHyr2SdDg4eRjydBj8DMVYGy8+HgOzZTNmqi/UkkpwItilKQgIgopQDZp5aaQ9yxDEJIXihz4VIX1KKAhLRM4dCPjmwAjNwSykrkhsNFhs0aWWN8AACAASURBVCIFBvWeNQmv5+ZMOT3/1v7REdLZHAaGRxBPJsXGi1YhZOVRxcgGkvYPHGLw8DNgmex+I5lK+TK2J59hfXJGMt9q+hrO3roOPVVPe/swliAWIYVCCY9nZ3CQTqJjoB8ul1uswoJNQck3iNXSSBdSaAqQoKFDgaosOzMNjdjaOcTDx49w+fo1dLr9cOsMmProZ7j72Sc4TkThDXjxL/70v0J0fRPP7j2EvlCGx+HE6ZtvigVC1WKQ4j1WzKF3YEDxTM+XUMwWEVvbRK1YlAxGqgIcPg/W5hdhgw5bMwvwkXFFRanFAovdhpaL4zAEOaCowFACIotrSBxHEOjrgrGtCVUrPe6LKCyti0ItL8GhOlELZmNJDA8PIjDQjZ3HD5AKR4Qty8yfJG0G9VV0nxuDj5mZZcDpDiC2sYX5qRnY7U6E4zEYnQ6MnDsLR5MfeqcN+WIeFX1FGZZpjTAarZh9voAf/OOP8Sd/9mdi8ROOHOHK5fPQkGFapoUFizydKGKZ60MlF5m8tCmycoBbruDu7U+Qy2Rw9c03obeYhPlLWzwWP7x2G9fXX7YuCBCo3LQvMpDkMep9rV7nygKgFDcknajDK0HbX26+ssbUC1mFVqfeSooNERF8FjzyF6SqVh5LJiQH1Hw0h+Ycno8zN8FsRDwRk6wStXhiQcssCGZC8EOxSOGerZCCjBqm+WklDytTKaGoFY6sXNNLM/O4dO4KkpEEZpdXEM5k0TrYL/YXxkQaWocJ27WMWK+e7uxHoGoQRUKkkkO0lBXQP2RywJgsIB+O4yB8jL18Eg9W53Dj4mX0WjzIVHIwt/iQLuWkkdfGs9A5zDB5XLBmK0jOLiHLLICQH5a+DiDowVE+A7vHiwrzGIs1OVZkaj589Ag6swmDY6Pwt7cI4PLwZz9Ht8eP8aFR5NIJVMwGWEJeFMwGlJmZY1AUkdpSDRYDC+oMTGYj7t+7j1gihTeuXRM1B/edbCINj90pTOW16Vnsraxh9OxZGYpsZanvq4ot6mBrBzqp2mSmHbsarlVc5zgY4LCGRX1ZGShx/RHRNofPRQK3FRSSSUze/giJbBJ9/b3oHh7G4dNpLDyehpWZG8EABm9dh7WjFWnmEnM9rpQgOvhCGVsLS1iaW0T70LCohy1UBqXSmPnoE1RpJ5MvyutI8wU0+XHq7bewGk8iXdWipbMPkXBSWKGnuzrQk4wjP/NccuLco73QdvsRTu9g72gPzaEhhI8rWFg7RiKTwfnzEzDpKlidnUN7qE3yJck6LVqMaGHGAwdNbM44NCvkcXR8jMknk5hdXxMW40hHF65eOI9QazNK2opkanFv0hWrQgqhnRTzKYvMdK1UsD63jI3lDdy69VVojEZEqPI1a7G5+Azx9RUYY1GxnAyFgmgb7hOmbXxtH3/7v38HzW6fgIwEjmnLQktOh8eNfKUo2YDMPGptVXKbqiUD8mUDNE1etJwZwV42iaN4THL+DiMRzC0vCbmBqpaJ4VPw6M0CZNCKivtfIR2HqVKC22RAcXsH0598ikI0KXt9/8SE5HfSGpQK7OTaOlZ+fgfGSAa5Whm9t64gMNiFZCqJxM4+TDoT7P6Akiljt8IW8CNbKOLoOIaf/t130WSx4PqbV2CwGjFDCzFGUcTTcLt9aBruh7m/EzUyPCsl6LMp7C/M4oCDAx7bdAGF4yRypTLM7SH03ryM53vbWHo+h/zaIToqFsnZ8fW34+rNG6jlMjiMHKGkB/ztzfC1tiG1uo5n9x6jqSmIztFhsflmxpDLGUAlX0R4ZRmxzXWkDg/lnipptMhTGa3R4DhFYIhkB9o1JeDMJOHWQtSLGr8H+uYAjmkPt3eAvo4+JPZjePPydQwOj2I3fIzJpXncfOcaSrmY2LRnSFax2HF4cIiPP/4Et27cEusp7gf/8//0P+Lb3/omLpw/j3wpD42N6W01OQa5nSMsffoA5YMI7EYDWod70HZ5AlWnGWWrBfl8GRa9FchkcDQ9ja07j6HJlOHuaEHbtXOwDnYgU8oLoSAfSUhWkNPlgNFDe3EqukwoG4zS2OvMOqxMPcH20ylojo4R1BnhszoQ5Vp75hw84+OoEsSgyo7HolaERaeFPl9AYecA1Uhc7GynZ59j4+gINb0BraEOJI+iAkiaQg4MnDsNd0cXKgYLNEY7zGa7KECjh0dYnp2Bv8mDwbF+lGt5LCwv4HBnD1cmziNgdSMbTcHpcgNmA2oOC5KaCnKcQZqM+PEPf4RTI6MY7O2X2kxLBQKBqgoJAUlE1jdRiifEdp0WveGDfeSqZXhCQRhY0+6FoY1k4Qo2wxjyQeN1IJ7PYG56BrpUHrZCBcntfWhKRVG5n731plzz5ST3jDZEYof4/g9/iO7mVpztH8Hu6joWlpcQDUehr2lgs1nR3N0FbdANt8sHTaqEvZUNHO0fYHltDcGeTrQO92Pk0jm093XJcIKqZQLNrDdZR1UMpGZAspmQzaEUjSO8sYntxRWk4nHJuus7PQ5rwAOtw4qto30JN2hpCimbuU6LbLUkBCibxSKuEpZcGamtfbEYtYX8KLotKJGIQAtZ9lT1GlkGI8yIo0sQLa9EDVq3PJdMOC1qZdrfKox1sptJytXUuFZqZbDPWlmxK1Waf3ofpPM5rG/vCHjY1NwsgCjrmJXFJSkz4tGY5OGcGh9DB4fptSpikSgSh1Fsrm2gWC6ip78PvoBfBpM+1rq0WyuXxT2E+bN0ZiCdnmQuUz6Po6V1xMNhASuMMrjOwaU1Sk9hCXjhbAvC6veJxXk1lRFALZ1IiiogWSvD6vXgcO8Amd1j3Lh4TezjV9eXERruE5svWjDyXRcrJVQ8ZrHRpzX1xu17OJ5ZFOs3f38POm5cEmVT0qBBtlyBXWeEiXtSo5uW2hTWGfw8NmquDbN/qO4hMaalpUVcdLiOSV8j9Zryu6/9+CcAjPI8rHM5vNPrMTs7i6npKfz+H/y+gM5KPhHV9kWpw5hLx/M30tevDCjreYAvhmENvXrja/z/A8DI96qCgKrCUJMv4HBmHvvPZ7F7dIiWrk4BDHpHRxAa7BfSKomt7D0LHCBTaVStiO20WO2LbSptnpWZ0+t6hEaAUbXAVdqEhkHblw4Pld9TB+ckA9Oim88VPjzA0vNZOGxWVIpFdHa0i2q2arWLZelxKo6ZpXmMXzwvpIdasQwzh5Bi78ohG7sEPl9VHFNqsCrKE97zzH/nHK1SluuHLiuiqCQQogXyJEByUEvVFC2EaWOtM8vsgYotrueJeBjVSlH20Nb2dngCzVjf2BGyQUd3G8q1spIFyjx0DrKZCcZs9VIFT27fweOPPsal4TE4dUZR3pq6OtB75aIomtijsDZefDyJhelpwcsYCTE8MiKREA/v3oPfG0DP+CDW1hcQOTxGa3MnbIEW3F9bg7Y9hMNiHtlcHvZiDRMtHeh1ehHd3saHP/oBWrxWdDcFkInE4bY7EUnFYfS74Gn2S+8VXt+CpViBrlCCmYN/TQ227i60vXkdFbtJIlBS4Riq0Qw8zgDyyTRi8Ricne0wBXzYjccwtbwoQ//rl64iTgLd/r70BpvPZ6FP59Df0iKE72q1jPX1VfT0dmN5bhaRaAQjly7g6dxzmLXA+XNn4PR6UCyXZcbhammD3uVGvp6ZRWeDKvcu4ooavVim1rRllGjsqqmioqM7APWnVKaVoUvlsPpoEkdLSzK/bTp3DsOXLooKneefBBbG1hDo4vXBCAbmyhczWbitVlHUcS8Kr2/i4e076OvqwXEsBpPPI4Qsnd0izgAk1ZQicUx9+jmKqQxGB4cxPfUMncPD6Dp7FiWrVSzKs6yXSLAjoCDqWy3ufXYP3/2P3xeV7dm2JuytLGPo0nW0jJxCgeusFohsLGHxwR00O6ww63RI5qoYunwDqVwFUc4zfB6YfA7ofS6kdYxW0cncimAd22kCoiR/Vo6iiC2socA+yFCDye9F+2A/DE6nuC5pzBZsrK+JrSQVaIf7B7h4+SKCLSGZecl9U1cyvQQY65bHjKumE2CFSkdmXeqxs76BH3/nr9Fa1aGrtwed50/DOdgtdq4l9ocENUpVcS1hLBDBEfZMRr0WiZ1tzD2aRG97lwCQJG5y71zcWsfkwhw6enpw8613UAsnsXb/KTqcfrFLL5o0MHod6KDTlcMmhHAS+WkbTXWwxecVUijnIsV0DsVcDj6TBtG9A0x/chcpEnotVvT1DmBjbhXx/TAITTk6QqgFXZhdX0UxX0QhU4K2AjQF3PBYDCjH4hIPYjNZUNAbYGttRs1tk2O2s7AMTTQJm82Mkctnce7aGziORASyDba1qCb7Sn6lQAbqvIU5y4AuU8PSp3exEz4UZ5Ospoqe0WH42pqRY3Z1fd2VfFrRPyifZT6jRlXVN0IZcdVrJTX/muQelQAuBC0Bk9Tz+jL3mvPWqckn2NvZkWejglU+FwsYOjWKzq5OJGJxUbeyHqbdPtdzvggCzIKpZ7MyyyQZl24TrAcL8bSQBqYf3seHH/8MO5FdtPaG8Lt/+G2Y9BXYDTWkjw/gsVqRSWUkjsHh9iJbqKCqNSKVqyJdqKJvZBx6iwO5skacyLQGs4CGeloH1xrzCl8Fq7j/URFJLIYCFO6DTQE/eno6laMmQrE6jiOHlE5UZcn85pw4HjnGwd42KqUidnZ3hQDlcvtg49y0qoEnEMTo+ARMFps6HlaUwlJPkSjPbFmFGK8AhvW/pdOJWwNzIs9dPCsRBslMEo8fPxBg8tToKXi8HnHb4x7PJydxT2ZfJD7Wif2NZADRtL6mPuLvNJLIXsGaRDz0uuLx1f1fGQkqQoSTX6u1wi/DFmSeTtD7hFvDSfKWWosq9WhVItBGR0eFfMXrlN+nzS9rpFdqFGV8X3c9k8nkKyazar34RRiSKoR4pa58BWD88z+D1aRFIZ+Fz+eXG5ELMdk9B3u7YlPW0dEqAZriniCsqBe4waty2QbbjF88uAq4yJvh1YOrXKzqCWUxwYZc/WgEGBsHw68ClK+v7X/d7zZmMDaCZI2vt/E5GwHGFyPnuqql8TFfBjCeBDH5/1+WYfDrv6/X3wxS4DbYgb7uYmo8Dr8KwKgi7epFrN6kJxuwxvf9ukZHvTH5Mx4PNlkqe5SvQ7WJOXmDqiBh4/s6eYy/6PipTcNJubL6Gl63WDT+ffXn6jFT1kVF1aSCjMq9w+9pZdhIVkWxwKLaoFgT6Qwgf0kMESW3h4CKEtabz+SQSRfwU7L4evpgcroQIfvQYkawyQ+b1YxIJCwye1r8dbS1iW8+h9EEFllcMXchx695M+t0+N73foDOtg64HWRDGtA3OIjt/V2sbW8JWMDBe3tLKxy0QSV7m8HgXPDkAlffVV2lWZfcK8BJnZlRb7BZ1HEARKCPwdt8Btqg0haiTOY5VYwcqnDAQw95Di/IYqrQpZ25M1r5x6KLGxBt8siyjsYTWN3YxODIqChcLGSccjglylGtgCyZZBooV4WtrawbSkaLoVTF/vwS1p/MoHYUQaAthK7r5wC/QyxsDIUaUuu7mLp9F9u7e6jZLBi9fgVjN68jwkF2oYSpqWkkallUTcyNYg5bBQYNjbAMsDu82GB+3cAATk9MCMPLXgGW79zB7Z9/AJvPJaz7d965BafNgdlPP0clloLbbBXLjmg8AqPHgdaRIVg7WwUMMjMTJpGW11bYOkR0fRtLS0twtzbJsHPzcE820nKaTKd2+AJN2F/flEJ+9M03RFGRioaRT2XhpeWi2watzYSikfkMOezNL8NdrcHT1IQirQjzVVQzZVSZBWkyolDKYWnqCcgtYkYcrQsStSpmD3bg7WpDKpfB6TNn0Tk0gnI6g2y+IMBxKhaToYm/uVmY7yymef0UdAXhmplNNmHLzi0s4//6++/iv/iTP8Hm7hZ8fg+6OlpRySThoJ1WoQitzoQq86C0NZRojcXiplaDlcVIroi9zW08un8fl968BldzUJhwHLOJsqLOUPt111DF8+0liURWVHWtVxXLqt2CCjA2MpTq94oMiOT2UAk2yiuRTEpS9dR8SA4KlNtIigv69osCRm/E0VEYB4dH6OnpwcrqkljHcsjS29MjNudyjZPcIcHrL4sedX0zEbhhFgaVTNoKslxtyGjUGjDz6ClODYyKNSWzxGY31nH74QOcHZ9AdX0P9iYP9swVeJp8ON09AGeqCLPBJAqBpKYkfv3NOgt0BwmsPpzC5v4emob78GBtXoCwM4F2bBzsov30EBJkSh5HUT1OouvUIAbPjgOHCcz86APYsnlhDHe+/QZ2dCWspmJo6mhHa7AVHr0V1rIOuwsrePLgIdweDzoG+gC3XSwJ77z/U3hNFowMDoolcWt/j9gYVUxG5Mm2ozVlTStqzXIxwzm6WBSzgVxZWkWwpQXDo6dkyCpWZZWaNDbVbAGffXAbLr8XYVNN7JMczNFIZjEYbEVPa7syWHaYZO2SRpHIMHMMOGzhAIn5Pxweloowcr0iaSOXx5NPPsH26gocBJCMeoxfuwZdNIaV6efIlipwDfSi9cIZ6Gh1XbfaZbafvlxEbHMHD97/AInjGAbGx9F3ZhyuthbUCkVsTT+DTewIS8IEjZVyyJoMsLS0YPkojLLJAqvLj4ODMKKbuxhz++DZ3YErFkMpTdXQKWRsWhynd5HTlDB05jriZSuebYWRLOXR0xlCl8uG9/7679Dk9CHU34v9UhYFtw1nLl4Uaxtmw+7vH2JtZxPhSFjsZTRWI1xeL872D2Gktwd67gG1omRLEjSvZYuwaQwCUDKTgio6Vop7y+uYfjCFd975GhxeH4oaIFNMY2dtEQeL89h4+BAZyVAcQqi/BxPXr8KoN+LBzz8Ri6dz46fh9/jw+N5dWOxW9I+OiM1qguCWy4lgqBWlbA7HB0n4mrtR8ziwFN6HzmlDMpmWXGHWsEvraygatdBZLfD5fajmSrDojWgNtSIZiyJ6uIugzYyJ7i5owlEsfHYPyf0j2J1OdI+NwTk0gBwBRubFbe1g9nvvifJQ77AgdPU0NB4bZmefI713JKoUZzCANDM+W1swdvUS8logmUrjw+/8HSpbhxjppvLThK3dLdj0BrhNFjjcHqRQQejUMJp6upXG4mgXkx99KAo/j80Nh8mKWDyFWKWMXMCJrM+O7UwSoUAI7SY3imsH2NxYx/lrFzF6ahQ7c3OYmnwkGdHBtmaMXb4k+3P04Bg2rxf2piaxw4bJhGJFq2QdMQN4eQWrjydlHavZrGgdH4Ojv1eUVU+fTmN2Zga6UgGmYloY7XDakDXokdJqYPEH0NLWBbuJWSwV3Lx2E263V7KM51aWcfnqBZRKaVFzM7PYYbPj6DCM2x98iIlTY/B7vFhfWcFP3vsx/vg//SOxi3cx69imB60eTWUtCgdRbD55huzWLmyooau/E1WXBQWzHp7+XlStNuSqfD9AZmUdxw/mUI4k4WoPIXhxFLVmp9Rqia0drN6fRCYWRWdPh6yXyWgS2rIJro52lEwasZ4r5tPI7+3DEo7DEk3BWKwgns3Dd3ocTVevCBmiQuY97ZtzaTg4fIjGsP1gErndQ1i1BoVAZbNB73AinS1gfmYOsUwURr8VwZ4umL0B5MAcGRO0ZDAXimKbH/K50dUegs2qh15XQTYRx8azReyubmCgfwAtLe2wsvnnYIWMf7MBGaMGNatZVN50u/A7PDCRcErSD8GaQgmRuUUsPZqElvbpFitCra1YWloUi0xfazMsbhfW51dhL+vham9Fx82LMHQ0IVbIIR9LorgThvYwgejalkJsa/Gi980LMDX7ZFBHy06CT3//138Di8GE1rY2OJxObG1sgnsabW7pvnOUTOA/+W/+JWwGCwqRDO6+9zMsPZsTV5Dm/m688/v/DK62oFhXc5Cq5QCLe2GlAJ3FjAqZGJWqWBkzt5CWehzMTt19IO4bRosFPaeGYKXqxWHG0t42bBYbzoxMwG6xoVgqijKvataDOlYTa5VYEh6eTwrONRUcVXJiwWVIFQUUYj2uMIiVD7W/VQlJkvMmVvIcECkDDo6IhJwn7GYNzHqTkByEta9UwKIEED8ErRapbFZUnNwHhkeHxQbs2dQ01pdW4XV5pC85e/EC7B4nljfXRX3Dupl5hZxe006VwzjW0cy+YV4R/5aFDgis7ZljyvqlUkJ8exP33/tAAFmqJ7r7eqVv2J5bkqEH19OBS2fR3N+LUpoEMBOKJi025pdx/85n8Le14vK1a1iaX4STCGUyDyezxKplbO7voK05BA0te5tDOMjEYe8Joa2nDZVoFEsf3MHe1DysZitaz4yh+cpZFHxO5Pl6qzpR9rMi/EUOuHLsZeBY78PZt/Jr9rHhaESARIKLKvBE9QG/pxJpf6Gu/CcAjMqYR7G2sni9+ME//L0ANt/81reQyWVFpSP2tqWiZBLtHSgA42jfwK8MMKp968nB0cl+9ovq5C8aOP3adXX9AWrP3EgaftG31wHTk8+tgoCNcwueBzpOUGEWXVrCs5kZtPV0CenA0hQQ4I152VTzaNnPEGCUyJ+qOP+ooPPLmYSa3/Xq1aJEBNVdTOqN8OsI7190PGTYSUcL+QUlw0qxSK1haWYGz548gVmrRzmXxXDfgGStJ+JpeFva4B/oweLOuqizTp8+g2quqOCKVKxpFTcOvk+6b+g5O9Ba66pc5e9xvscvaAfMOQNJvURuxAmkUpY6gQRc9unVcg0mgwWlHAeTWqyuLcPtsYszDkkH7LF1BjP29g+hKVfRGQygXCkoWWfiLsPegi9NcZepZvOifttf3cCl8xeQSWckhsTcHES+UoCWM4RcHiuPn2L92Tw6Wlqxc3wEjd2Mtt4eOOwOycotHB3iyc8/RC6Th8bixNCbb2Ilm0HcZkaWg2Vm38ZzaKe1cjiK3NERttYXceMbN+E06cWulQqxg4MDWH0uHESOpY4jgdltt4ttczGTFuW41t+E5vPnoPE75Rg9uXMPlaMUzp46g6XlFWyEjzB65Qq6RkeFPPV0cR6ff34fbosDVqpGcjmMnhrG+sYacvm05G1TDWpjb5HNodnrFXJUe3cXPE3NSESiyEfDONrdgtmoR65SwtLuHq5/8zfh7ehEjcolqucJgkvGngEaqpQkX64o4K/YsatZ0GWN9Hu0CU3t7iC1tyekDHdPHzzt7TKMJ8BIBSIJDYrqtQJtte5axVgs7jEkqNIyMp3G5tPnaAu2SbxHxaQTIpvebUcmmRB3hVo8jY0nz2AoV+Bxu3FAZfrQEBwdbchT7W4yoKoj+KZDtZAX8jqjFJhD/Rff+StcPH8B37xxFWVGuzh90Nud4oCytbwEUymPgEmL/bVlUeTb2zuhd/mxsryOxYdP4GcMSFcbui+dRdVlR4ouPTqjAOSco3F/slRqOJiZx86jKfhsDsT1NcSqRYxdvABfW5vkb9I15+nUNAL+AOKxqOyD3exVjAYFiCUYX5+fvpj3ym2ozKjYK9CxiDUDO3LuIcsPHmPpswc4c+GcqFUt7SHkURXlHYEo7rfZZBJurxflchG5ShF6ox6GWgWZSExRzxpMqDCuyOEQgP7DO59InNDv/Pbvob+lA/nDGB589DFcZouAk5tHe7hw7bL0KnoC5yYLImIdHcB2PIJEPgurzY7YQVhcRhxWg+TfxQ/DWFhYFNcyt9ODVDgOs9YgQg+d1YQHszPIlAuyhlaMVnH2CQW90OSzqERjcGj0QuQ9SCbFjt8c9EmPldzZhyWdR7mYQ9+FCXipROWc08TZp+D8QqKiAxKzu8V2Xav84/8NaR7HSWwe7GFg7BQ87a2wuB0oMXeTAqm6O5Ssxwq6IPvpCzRL3XNefH4JYL6over5g9xj6PQgM3nyveu1GUF4xsnFolEhe7EeOzo6kv/T0rqlrVWieQiG8bplBF0o1CxkRyGPEXwmaMRcT5LFzMo5zUUTyEYTIhRg1nmikMLCzjJsARvefvcGejuboStkkDk+ECt4HXWa3CeqQLmmRaGihcFG0qwWBY0eze09MFhdomKkXSoVjNpaGQaNom5Xjq6qSFQIUyTapmhzPD8vkVv83sbmOt6+dUPZr4jjiD5UseiXurRWlYxXvbaGVIyRTDHp6emAube7I2Aio5QKtD5u68TQ6BiKJMbVMSPeM/KsdQe8EvcQim+YiclZb901j2Svhfk5yUUvlgrg7/HszS/MY3l1TdwlaA3a3kbMqqpEFdE9heew7hKinmPJ4uO7b8xQbnBQeF0u9MvX+6tVOq8jJzU+UoQ4dfDwC2ut+qywEV948R4abOZf/ryKmZlpcXCjCpTrjgi1DMZXAEa1olEJUox+kTDi13yoOM4v/ohZ6CdIVY0A47/6l38Kk6Eqvtu0fyIzgpJusi7Ch4eolEvwep3QaKgZUS5FspsaFYyNaOrJA9Z4gGXhqCrMPPVDaaS0ksPFg0BwgV+rxaNCECHr6hctUn9Vpd+vdimoAhT+7Vcfob4n9X02nmh5LyeGzy82GzVrrM5y/GXFunpcvgxgVH/ndaDcr/I+T17wX6QsVNbjl1LcxsL/5N8++ZyNhb+aM6HaEqrP+8teqzoMV/MOFhcX0dXVBTvtdeoS55OvqfF1nAQefxWQsfHYNi46KrD6RQCjer5fAZJVe0S5Z14FGOW1ibVRVaTfzJMiWEWQwGAySyZUtpAVJqHFapb3y+GQQWOQJuPDTz5HVW/C5ZtvYW1vH6lUEp2tIfT39khuHQNex8fGEAoG5b6mqq5+icprYU4cGZvQGfCjH/0Y3/rGt8QGZW11DRqDASNjY/jwk4+RK+Zl4M3icmx4CAGnW+xX1IW58RzKcKR+L8j1UVduybekyWaDUYa+qpXCgUAPc+g40ClQqchFlgMzWkPVLZJrBOyYRE0mJtcdEXSp9rM1abIZILy+tSOqz1Bbm+TCMN+MYKbDYIamWMXi3LxY3vT2E8FmXgAAIABJREFU9iIYbEKZ6tdKWYZttPqM7+wDe4qa0DDQirxDjyJz2FIFRGbXsHz/KZLxFJZ2dzB68yq++oe/h6rJgAcPJ/HRBz9H20A7WrqaMTjYAyOtwpj9wsfGM3B3tsPp8yre5rkCPHYHnv7kZ1gnM29sFM8XZnHz5g0EensQZi5uKgtTtYaNpSUkogxkNqF7eBDNE2Oo+Nyo5PN48Mmn0CSyqO5F4arqJUtvPxmDvsWLmsuK43QCLqcTfd19cNk9AsLQKverv/Nt5OIxLN69j+jOLlrb2jH47k3QZ7FqNiO5vIP5n3+GiraEC+++DVNbi2RwgFk6pQoKuTRy5Tx22LR7g7ClKlibnEG6WkHBYYa7rxMHkTDOnDsLT1s7kM9Lxg43DQ65pAPiUJIDGQ5w9FRHZlCTvCoddHorpucW8G//8i/xm7/723AHfGhpCcJFS7NKGQYyD5ldWiijxqJKUxW2LIsSPVk66SyefnZfhoJPnz4VtcLQ+bPwdrXLNaG4jSqMpsY17MuGJWJXVc9hUIox5UO51pXitXFfUIYOLJwUZpByvdbHCHIY2XArzEcOjVR7VQEYZVChjgZV62EyqZXils28xWLD9vYu7j94KDaoTUEfOrvbsbKyIqpur8eLUHOzDPFYnLHRIQD7Yl9m8HxFK3kqbJ4J7lMJyvOj0+kx+fgJnHYXBgeHkS9Xsb6/j2eLCzg9NIbZD+7A0xJE6NIp+IMB+IwW2LNKc5rRFGVwzns9aLAB8azYlG0eH6H9zBh20nGsPJtFvyOAo2QMrvYgsuUikkfHQDKH/olRtPV1IbN1gLkP7iBQAbK1CgJnRzCbPIK9ux1lvQ4mvRnXz16GqVBFqVARMGl9bRWpfA5RNnUuByJHRxKIzvys7s52/PZv/zMZGmqNJuRoGQgd0rkC1jY2kYgdw6yrIXkcRjGbx8Wz57G0vIyLb1wBDDq4Q0GEj8OivmZz9/zxE9y/ew/v/NbXUDMqZ89W1sCtMYhSt0xrIqseFfI3mLdZVq6YItnhHJ7oySeGWF8ZaFvBi7JYwOLMNPLRmNgMlrM5KQbNeh2C7R2yNuqaA6h4XMgJw1UrIFKlysa5htX7D/HoJx/BWtIi1NaOoTcuw9LXIkPbF0MzZfog9n0HiQRmNzYBqxV2fxDHiST2D46R2T5Ej96EQCwCWyIGbb4izNj9ZBiH0W1kUUTPhetI2QKYPoohgzK6WwPwF7KY+/mn6PC1QO9xofX8aSxmY4DJjFIyh921bbGBocVoZ3enuGMcJsLQG3XoawrBKpZ/RZgdFgGCq2L7VBOlCa9hMpezesX2JEWrq9t3ce3aLVicHsUeXA/sbazi8/d/DESiyEbC6B3qR8/4KNpHh8T+iwrc6UeTQlBobQ5hbnYOv/Gtb0BrUBrSXCYtVsNkOj57Mo25xXWcvnwd+9k0tiKH8PoDCDp9AmJQVZkpFXBUykLDjLtsGtkcoRwtzFoj9Gw4Mym4tDX0+b1oNptgyBdQzuQkJ9ja0gKNy4kYBxF6LazZLA4fPIFuN4bm9hD0HU3IFPO489HPYaQVdKkMXygkjWRTezvaL4wjUsrIcjr9/Z/h+MEzDLUqa9zm8T6Gz5/HYHsHMsk45tdWYQv4EGwOSrNoMeslBzm+fQirziRg+lExh/VcEvqOZvSeO40yh4saPUa6+pE9jmFjZRn9g31o87gxf/8Blp5MwW2xIBDwo//KBRiCfiVrV68D9Ebk0zkZtJVtVujJYs6VUFlew+Knd5HPZlG1WNB5/iyCZ8YFfKKSlSoyDpoie1vY3FjFcTqNPOnqZgtau3rQ2dmD9//xPYSCITT7mtASahGgPhqL4tToiKzMjHfgOlkplGR/ef97P5DBkMtmx/TTSbHQuXH9GqLhY4yeGUPbmWEBafQVLTTZEsqxJDTxJHTFPA6W5xCPR5HXadB98SICZ08jSvWT0wFtKgvdfhK1SFIUbLqQF9laXsDUjQePsDk5DV2RZCytqMlI3MrQUq3Jh76bl1Hx2WBx2aFLZWCJZ7B35z5iG9so1QDfxCi6bl1HzuNEhsNdsnEJvBYKSG9sYv3T+0AkjmqhhP5zp+EZGoC2OShK0a3VDcRTcdh9TvhDIZgcbuRphZfKIp7LCRGNuZpuuw26ahnFdALlbAbrz55j7/Ez9LR34MGzKQwMD+PyG9ewO7simTLB3m4ERvoR01bw/Z+8j3/xn/+XMBHMY74MFXY8+oUSjqZmsPDwMYxs5otl9HZ1YWN9XSzMaefn9HhwsHsg+3PFYUXfW1ego7WsxQQTV0VazmWqKB2GkUon4RrqQtVvk0wqM3QoHkax/HgaUw8n8XxhQezrmrs7MTQ8jFODw0iGY3jy5Clauztx7s2rQhChE8VP/v77mPz0Lm7ceAvjVy6i7dQwSgYlD9PE2TprU+YEVooCOliNdpSYx0V7KA0d5zQ4Wl3H80ePEd4/hC8QwMSli3B1tKBo0mNmbQl7B4cI+YPoporb50M8lZJ7MV5Iw+Nyo5zJore5VQhvjB+IVwui7PFU9AJAUtXOPZj5jRzIS41SZxez7iXJgKNfyVUocIBMUESxc4VZyUXnAw0c+MvgR2H+C8AogINiB0V2/aOnT4Rhz/qBbiFrC0tIHEfR1d2NYGsr8rUyni0tIJpIwECFJV0f9DoZtLGOIGGR1oXMjSZRj2AE19V0NI4M1fLVMrLRCBbuPZKfmxwWYfOzjn/88aew2xySDXXuK7fQNjaK/FEERrsDBbsWqT1aGX6Mt77xDbEgI4PdVKpibeo53E4nzFYzZueeo8liR5PNBbPLg+1EBG3jAxg9PwYdAfHVTWRo2VguwzvUB11bEBnWfVoTrBqyuAuo6l8dKqrHuxFQVJVsivihJspNNc+Gfan6Nfe2/zcBRp5vXnPlUhEGux3/27/9N7j25psYnRgXy1ZeJxwGMZfPZLWIsjImCkYCjPrXKhgba9TGec3Jfvz/SwAj+3IV3GXvrX6tZf+YysBscyCyv49YLIKWzg4YHTa5Puhqw8x62a+0GgUoICQnuVMKoZk1POthsbQmSHDi4yXAqCiOG+0SG2cnr5vTKPe1kqGqOgAREBSXHg5FUylE9g/gcrpRjSWQ3N8XhTczdg12J069dQ1xlLC4s4Wv/87vonQUVWKNCDrrmUeqDI+NdWJcxWqT96b01fwZ36OiqmIWIIFqHgeSasVBiL2WRgNDTSPqt0qJBF8TkqkUdna30NPfBaPNKKTNXJ5kXj1i0aSsAf1tLcr9RVCAvLY6wMh7h31aMhoV2/SluTmcOX1aMrq4/8eKeRg8NhjZyyWy0GxHsDc1h8X5RQQGu9FyfgzbqZgo4QZDHejVGbFz7z60Gj2SOgOGv/IOtiplrCSTqGl1aHd6UVrZQn5lA45iEcVkDMfRXfzzP/nnSGeSmLz7AC6LHeV8QUBLOkZxPbe47UhGj6S2CW9twWoyI5ItYSuVRt+Vc2jq7cHm5w+RWT+AXWPCZuQY7s429J87CyvjS3RG7G9tYXVrU8jPrGFr2QLGJ8ZR0NewET/A/OqS7BEdHj+0xbKQwvsmRuALNcNSImlDj9zRAeY+vwO9pgaT1YzDdArDb7wBe0uzWLJKwjOvefZtBjNKVU5nmeGWkzxkxl7IUL5Gm80ajAwgYZZXuYRaLq30BUaz1OgkvdJ5I8vrgO4qzBrk9QMNYgcHWH4+i6HeXiHjbG1vyBxuZ2EFtUIFgxOnoSfYrKuK+t/GXO/DCLYfTSGzfwSvw4H1nS20Dw2i6/Q4NB6XAEm0mjVbjaJe5AyIlug0W4zUdPhf/82/Q6ijE3/0B78DV12lRQVtNhLDvQ8+gK1WxemBPjx99FCy7vquvoGqTod7U0+xfH8SIY0RVZsJF772FQQG+5HNFeRYcN6m4BkVGKnQOgwjsbQu56dGcqrbAU9nu1iASuQQNHg2O49IOCLq+yuXLklGsewDVANzLvXKPKEO1bDPz+dFAcu1nHVEpViCyWpDansPH/37v5JazNvdLvnZwYEBlHM5gMrZInNPDahm0qjoAYPTiqP4MWpmIwItIRQztGg3yvMp/V0N4VgM//jDHwlx892vvouRgWHcuX0blmIZIbsdyXwawdYQJh8+gJM1v9ONlaVlDIyPoWg14id3PpZ8+Rtv3hKnlZWZGVx+44pY/rPnZv/JnNZvffNb4hC0v7mJreVVieAhgMa1dfjKNRT0evg8DugLeWzNPIMmlYPL5kKiXELfpfPQBQNALofkxha87iaUI4eo+R0wtzYBVjMy1TLSBWYf2gRgNFTpyKCQLkRpyEgDWtnna8jFEkikU/A0B2G022SWwTqHRCqFvN6YE6iQRF7Md18zfH4xA2qY6SgzE42QIknG4KXD/VfmwXWFmzhi1fMLqaLb3NwQO91kIi7E54P9A4wOD2NrYwOb6+v4z/74j3G4vycukXabDcd0dTEaMNDZiUoyiaXZeaysrMNPokE+h1g+jc2jHXhCHrg8VpwZG0RZyPZacflgJITZYpMcbaPZhkJFA4vTjWyphmSuiLbuftjdPhRIdCYRgWtAXZ3cSJmph/vIHppIpuS1z83NYW19Q6yBz0yMYaC/uw7ScnWQiazsY7TpJqeUsRMagpfiD0xniwK21pZFvEYF9vrWHpK5AoItHXjzrbfFgUP2IT6YAhMh+5EYQbCUc2YFaDZznWINvq+oF3e47339a4gn4zAwKoZZtcz25PxvegqH+/toa2vD8NCQuPgR5Of+pwD/ijsBa9j6JO+Vq0Gtf9TcQfWHJ2umRteCk5dT4zzxywDGRvziy2eQ9Zimhrxp9bEncQ3l/zUsLi6gu7v7hbsDf5/9sVqzqvWufH7Bavz1FYwC0NYBxhfHqBFg/PN/9WewGIF8LiMAozAt6hapkeMjJW/CpIOW1C6GCksuO1/oy6LrJJijsjp+AXgScPF1AKOCmqoWqeI3Xkf5pC8QsdVLi1T+bqOarrFIPnngX7OWfOm3+GdVgFMdRPM5vyy3SykSX2+Rytf5OgVj44s4CVz9OgrGXxdo/KcAjI3n9+S5Vo99IzinqghlK6+HxUpOR/1YNBbgJ0+GCuw1gq20J1hfXxfFDhF5/qzRzvTk9fYCnFbZEQ0MBRW4/LKL4CT4oA7nG6+zxgVB/f1fBBhVSJ6FjSqzVzZMhQ3DrBVajvKzArIzRNtgNsHOPDFuuNm0FIAsKqTIypfweGoWBehhEhsriyyooz09GBkaxPz8vJADWlpCMNL2hGoqDlDzlOJX4SA7jxZ7RgP0Jis++OAjeJwenJ44i1QqIzZSnoAfx7EoFleX0NHeJgys06MjcNETu6rYYr2EWlQOpnJEObRR0JV69pwAjLw9qqIMYYC3WQbHWslbgdEIq8sJrZkFnQIaGowGYZ5QvaiTglcrzEYOZCTnTqMRAIXDMzaRSytreDozgxtvvQ2TyyYALdl65ooWiXAcS6urAqL0DvQh1BRAKZWBXfzOmflK200dtKmiFHFluwY5EUEWhDld2g3jzj/+TIKUyyYjtpIxWINNmLhwAWaLA1tb28gV01hYfY4/+uPfh1dvhiNXw/NPHsBMZdWF05JlwcORyWaQSiTwj9/9Hs6dOYtcNoNgcxPGx8cQOT6Ez+ORYHXact356U9RCEdFfURgtLmvHwg1o1Qr4Sfvvw+30YIBVxC2bAVbK2s4zCSha/WiabQP/RfOYGV5CfFIEuVsUc5FIpXA0FAv/GY7Jn/4Pqz5stiJ6Tr8mN/fRmdHF1qqZqTWdpDSFtF64RQ8IwPQOd0oMHTdaKLsE5F0DE5oYasaoNk4wsK9SWisVslfdPV0wuF0QCPsRGYvcWBWEcY1z6Eo/iR31CzWWalEEi5tBa7mVuTSOeQzBTxfXsVfff/7uPL2W7hy4xqCQT80BLo5HNvdRzmVhsHugNXrk0yxEs+fUf9/k/ZeTXKdaZrYk/6kt+W9d0DBAyRAAgRNN8lpy56dHbMyK23oQqvQjEK/YH/A3uhCupRCu9pVr7Znpi3JJgiCBEB4FKqA8t5nVmZWenfSKZ73ZBYTNQBHMcqIioKpNHXM973v+zhhvcY3t/Hl3/0WTS4v9kIhsdn64V/8GZydLShUaaVk0q7RhnWhvg68aoOvr+tH+0BtIz5+7x8HGGmrIeAjMdWahaps+1RsEvCrDYikOK3ZJLFQ09hDGsD43a5PD3mN3VkolKAoViSTGfzy//5POHX6FPoGu+EPeGQIEg6Hsbu7i5MnTsq+LWpIgkpiF6GF1MtnJwtQR4CqoqnpmBnF3AmSD0plfH3nDk6cPIX+gSFRnn36h89w/fJVLE+9kJzEcx+8LSANFQs2qjNQRt6iWSIZS2UU9sKwcm0zm0F8zeD2oGwyILS5g8jaNpweFzZC+1CcdmSSSclEGpmcQKA5gOzBITafPcf+wjz8rc2YeO86dmNhPF9dwZXr17G0tILdzR1YjSZcvnAJ+UwGd+7eRqClBW+/+wF2DyJ49vwZVtaXMTTcj5GBfrQHmuEwKZpS3GiGzmzF2s4ephcWkMumxI4oth+C12bH+VOnJStjgvZEAQ8MtFVl40KLCZMJumIZv//7X0Mx6/HuD98Xm+kqFRgEKThoLKvIWbQmhwMaa0kjS5WotpV1QCdrIAFGHnst/6Qqg2HRnaplZPdC+ObTTyVX8qd/+ZeAzyuZVyWLAouOTEdVBlE6RQeduYrtFy/w4Defos/mh9vpxsA770ANMOBdLwPIdC57lN3J3O2dvT2srG+iq38QgY4O7Eci2NrdRXo3iNMtHWguZbA19RTDvYOwKXYsLMxDzR1CpxjQPHEWKVcTXkSTSFVU9LZ4UN5cwdb9J+jxtUHv8aDl3Cl8ujiNaCqDVmcAF0+ew/lzFxDJJEU5JzZF5ioUxYiA2QqF9Z6qoqqvSk4kyRDFTBbp6CEsZgU2nwcZE+3i9MjF47j5+U1cvPAWAm3dqJjMon5PhEP46re/gd9gRDYaxZV3r8HT2wE4eRyMUExm7O/s4N/9H/8nOlpb8c7163IdVo1auD3vOlpJ87zsbe4gmsjA392LR4tziJHsAz36mtvR42pCLpYWpX/GpEO0lMeT+Vlk8jnkqEBzugEysvNZWIo5uPQVuC1GjAz2oZl7D9UDRgsqRgUF7inVKhwWo6hZEU5KVh30JSHjzNx/KAAJ2cVkfPpdfugcDpSa7Ng43INDB6zf+BbP/u5z/ODyNRymUwjnU7h46ZIAIbSrcfk92NjbEUUYhxr6Ji+Wllclnyzg8MBot0Lf4oN/bAB9ZyYRT6exyGzT/TDefOMNUYg9n3kGt2LGSE83DpfXsDP1QhjKHIh6u9pg7miCc6gfFasCi9kGS8UEBqjGdGUouiqUQhG6vRCW7t0Tq0rWLCMXLiAwNgooZmFvk/BEm0WqfoURq1iQLtLW1yhKzGwmh7/91a/w0Ucf4TAaQWhvF4uzswh43PjJJ38KNUcmMGDzehDb2RMLooW5eWyurWF+7oU0v7/45GeSQR0JB9E3MigqtgzzRnjvlnn+bTAUVRQzKcz9+u+RCYaEHtZz9hzaP/whYiVVVFb6UglNRdZsFvG4457MVZ1kgsjMLOYfPha714DbBVdFj3QijaRBD3NXO0795EOU3Fbo2HQRYEznEJlfwtrMc8mjOvHeNZg625G326AzWgTorZBIoBaQ2trC+v2HSG7uwk278UsX4ezrRonuEsxUotKEFq01Zr2MAAgWW4zQsb5iTlSxKINiq94Il9WBaqaAuVt3kHkxD5/fjbnoHgpyCergLZtRyRah+Nzov3IBcZsBtx4/xH/7X/1LmHIcAGj2XygUpEZM7uxgeXoGhcND9DS3oL2rG1uz84hHI+hkdp3Lg7m5WanpnMwY9boQ11VEXeT1NcHCAoNTaSridBUZlqfNVVTMeiFuuWDB2reP8WJqGnOrK0jpy3jj+lX8+Mc/laychcUFrG9t4fzZc2JVe//xA4RiIaixFE71j+LKlbeh83mRqhZF/SP3fVaFmUQQUbeXNBcMhuaWq3JOq1XNzaeaL+BgewfJ6CH8fj8CPb3aAF0xYf0giGQhJ9ZM+YND5GJJAfmczX4EeI1ls2LdXoyl4DQrorqg9a3FYkYpnoLJwj3JIAMylbsw1YyiUtRU8GTtW/Q8NpAMLKSyAjDGomFkjIC3uxMGm02GTezdNdqLpmRircHsS9bPRll6TFjf3ZGhYVt7O3KpDOxGBZlkCm01kgKPzVpwFzs7OzDly2Kp7uIanMtKxhBtUsdHR+Ue4/B0f3sbsYOIuKPYmNXpdMJhNGFz6jm219eFOHLywlnJw1u58wBra+tQrUa0j4+gZ3QEXm9ABt4x5MTaf/7BFHxNzdgOh/CjT36OyF4QHhstvvSwWE1yPRFU6fW1Qmex4TCThqvFCz1v4lwOCvdGgik2KzLVEozNAShePwr5imQvc1+tKhqZ8fijbolfJ9c2DoHUcknqrHo/yD/XQa7XDoj+CQpGqs5on67m8tjZ28Wvf/db/Mt/9a/EjUPNZbQMLdpwU8FotyHIKJtoFOODozCSsPoKi9Tjc4LjPW7jIO3levbVnfL3DcTqPfzxGcf3zSpedbyPhmevUTDy2HPgS2KdzWYTZSnnDbQ/V+j2oSMBJY6t3W0Mj41o+agcjfK+F16XpkIRIFfcQahr/W5mUZ/5vGp+02iRKjmItblW43ylcW7QeCzqyg9Rf9TiRZizK2QUZtKxzy0UUU5lUQkfohCL48E3d2QvLFosOPPhe9gvpFE0G3D+4psoJbJa5AGqyHPpkkx3zT2DIGOaNQ5r/zLJ+xXpA9hnyPXLPbemnibQSptiya5izUs1qFFBjlnDNqcALaFwEAMjdATJiU0v53nUA8ciCSRiCYyO9MvxlPafrytxD7VjatDB4XYhHo9jfnFeFMFd3d1ifZrIZZHVlZBJJOCFCV2uVhi3grhz6zb6zk2i7eKkuAlEwlFsPJtH6tlzOMNhHIQPYWnvhPfkCdzf3JIcRr/Xj07FBWzuobC9A2MhjUQyDMVtAS0IJk6dENcVn90t+18qfIjQQQjOFj/axvqwHQtieGQIYTp5WGyIhFNYWN/G2fevoaWrA/v3p6DuhJGLxKHzOTB+7S3kQNvCGNw2F2LJpICA9iYvtuZWkA1G4PZ4MHDlIm7NPsbff/k5uts7pZa0lrVjMnntTRi9LlhKOlgyok1HdmsD67PPxZFw4tIl6OiUodeLAtfIXN5cXkhZRsWBCh0H2MeV8vJcI/PraCfJPo/rPiN5uF7Qwp/2iGJlXZWaAzzfJP2Kw4oGmPBatOj1WJmdwx9/+1tcPHMaVpNRyB0T4+PYXliVqI53/uRPEBjuQwolyUhrtrtQ3I9i484DlJJptHW1Y3ltFd2jY2g9MS6gNJ0D1EJOPgfvuGwshmwyDZe/CbMbu3gwt4i8wYRP/vk/F0IUwW69WkQplcLh1rbcD30jo0hsb8PqdcNKe1vFKNays1/fhStbhC3gxZn3r8PX1YV8oQSTwSzCGZPVIpnWBGnMxTISKxv49suv0DUxhonLl1B12JCnmwcjLmx2JFMZLMwvYnRoWPZ9AoycyfGqpmK30Wb7iMRfJdmN9ueUlZUlrmhnfRM9Xd3wGcy48e//A/YPgnB3tePc9asYOHsG5UQKS8+eY/PFPC6eOoWH9+/Bw7zhgR48fDGNzokJnHvrbRRKRc0+mzNNsf7kvW0SEOzz332KldU1/PwXn2BocBCVbBYmgsZ2C2Ax4vmXX8FeqqLV6sT68ir6x0aQt1tw8+F9vHX9PTR39CC7vI7Y+g7KdGdp8aF1fBTPpp5idm4WnT09KJWL6PT6kdjcwcHiioBIJy+ex+BbV6F3uyQCgOripfsPYMmX0eRvxszqGiauvCF25VsLC3j+9R30Ky4kMinYh7px4p23oZp0Yq+bJWHNxFrWokW1cZSiqRTkvMlMhUQqcU3gbKOCfEGV+YXN4RAARQJfXrKnftl9qg6uaGq871bmxhn20YyITlBUGNbsWmn3yZ9rE5tc7X0K7CFqM+blpSVsrq+hmC9gbGwUK8vLGB4YxEEohJ2tTeltmWHOXsPl0ABGCkuaLRa4i0VYFBviagFtA0PYS8SxuLmB5fU1nDx9AgGfG5MTw8imYvC4bKIa5H3rcHuQy+RgNFskOsikWKFWdbCQQMF1vqJDtlCAwWyByaTdB6/SqdFwnoAfybLcG8wWBcFQSGatdMjTVVU5/vw5gouiYuTiJONgzmU5oy3KTqTnvFfNIhLckb/v7OxjeX1Lel+qtC+9cUWsd7nX8F4RCQL3I3HsgiY2oXo0p4oSOJvOYvrpNPZ3dxGJHOC9997F6vqKuLu894MPYDAZYbY5YHU65fh/e/cuMuk0RkeG0d/bJ3Nv3jEU2/Bc0WmLBL1X4Q+N7iEv7dsN9udC9Pv/8Pj/CzBqcOF3KsfGWqSxTnt5JgksLy+J4yOvWyGMkIyl/44UV78H5HsDwEiSx6ser6/3/hGA8W/++l/DruiRzaTQFGgWxqDmV1vFQTAIl8PGXgYmLgCUyAtTjF7pmrz1VcNajd2l3b3f2Y5yXaSSSgNS6h+Y6oy6RJSvSXCRA1XyCwXN1rTNRwrGxverH7jjRR1/5vuApO8H5fhczRLlaLBM1qYUXRo42vhVX6NeZ5H6jwGMjQh0I6j2umv3aBHU5DOvDPt81U3zqvfhv9WtS483HMcX28bjfvz4HT/+jRdjnf3H9xFp+DE1Z+Nrveq88PiRQcF8EEqf2US86nzLeWjwO25Ut77uRjx+nOpNzvHGqH4dvOp743Fq/N3EpETYNNoVwoZfvmqKPv4zme1kVYmVIRVcLO7ozlQtoVRhupd4icotTwZyJp2Dw+XF7W8fo6g3wdXShkgyIwHxb509J9YeHCSyWWJhzwE2mWwbGxtSIDicTnR3dcHn8woz3ubw4PN1URShAAAgAElEQVTPbsDr8eLU5GmYrTZMP3+B/fAB2ro7cfvuHQz09cDvcmFieBg6IR5UoBffAt7jRyLr2t1+DGCUIqjm8Uy7DZ1e2NosijiQ+Prrb0RBcPmda1LUHdCCyGJGd0+PWIGWSrTP5DpTt32qhVGzcYweYnc/iMGRURwcxnCLtkptrejrH4Db54dPcaCUKWBlfR0H2SRyikEsSQd7euCp6uBikVKg/SqZn7UiwWZBspwXdjBzIr0mm+QCFfJFpMlOCh1AoQrEbseLqRfY2t4T9lClnEdVp+LDj64jvbSOynoQ8Z0wLIEAxn/yAygepxRACTWL//DrX2EneICLFy5hcnRMhjEcrDo8TrEW4ACUqoLQ8iryeyGYMnm0e5qwuLgCa1MAox9cQ17N0sELVr2C/NIGDNkClve2YOpqwtDlc9A7FCSSSXj9bYBaQcmkx1pwCzPzMwjojMgvbMARz8tgcL+SRdxQhmKzwZsFuhUXCtUCPEO96Ll8ASanByW1BlLrSigogM1igiGdh7lI9S0k2+2ANjTZPHrGRpCuFFCkuouDTZPW2OqLZbGINWRUVOMZzN57jMjuPvxOAwaHRhBPZnEQT2FubQOz25u4/MG7uHL9GjweJ/SlIgq0r3z8VIAgd3ensCF99PVnwa2rIrMfwuLDx8Kao9oymkwiY9Thw//6r8ReJ10qaEyV2qNxcFRfO/7BelCzGXvpvq97+R97naP1hzzSmrqRzQcHjVJ8SrC6BjBWCDTVwKZ6ELko+18qimsWTJLNxMw9E4qqlse0s72HWSqwPvoQZkWPdDYpuaokYiwsLKCttU2yn2gzbLdZtT2d1jAsAvWapVqF1hPce4tlsethscyBJC1GP71xA4rdgatvvi3Wj/dv3obVbMXgxAmsrK8J4N0ZaBZGK4eweVNVvhSq78JxPLn5tdi6tA3345DZWYoL40Ojkleyw4GjRcFOMAijzSqh71a7FT09PXB73ML4TMUjSOeTsFgZ9G1HNBrDw4dP8NGPfypNbTyTkaFRKBoWkNnhcQkAfmpoEh6nF/uxEG4/vAuDSQ+HYsFb587DXqXdbxlmgwUGxY7NcBjTK0tIpdOwG42YHB6BLq/CbbZgmpmpVy9D8TqQLuWgZ6ZEuSTMa6fVhltf/BFff/4ZfvLJT3Hi/BmxtXFYFLHtrigmZHkcqU4s66Dw8qTdGQfmzFtQaf1phMlC5R2z6BhmTxvWCpSSDoZkThQqiVRSGJ0t3d0C1ObISdEb4TTYoS9WUKQ1jVLFXjKI7YV5nO0egG4rLHZZFocDlskxpNkoMw/L5RRFNhtRyTutGpBOpuXYktyRKxURTyeROoyhkohjorcFlXQMFm8AxXwRu0tLiGytwuN1wxLoxHa2ioVgDIVSAd1NTrx1YhC3/tN/Rmo7CmdXJ1bVLKJOMy5fexddvjYYVR1sFivuPHkkA0Gv2wV3kwvdPW1ot7lgUUsCmEqmm1EvdibhvT28eDoFr8+HsTOnkFcMqOorONjaxDc3vsHVt97D+MlzKOh0SKkFZBMJ3LvxBfzMM87n8eFPf4yi3YwCrb9U5kMYhLW7MD8vIP3lt69IaD2vU9pNcZivGEyASlso8sL1iObyWDsMYiMakiH9SM8AOp1+HGzswkVLcaddQGNey2Q4q8USRk+MI3qwj2IqDg/3HNbWuThaO5hJZ0eeYJtYbVqhVGkBq0caBVRNVbgqGru0WClKY11MJBHLZkSB6W1pQyVXRTGTQyxgQdFQAg3fIg+e4+b//ksMdPbB2eTHVvQAPpcHxUQKyBfktSKZhNyn8aKK3iuXcfKNN9HmC2h1AhmtLpsMrOPZtKwV3N5p9U27GTbUT2aeiGphtLMThqwKfSSO6LNZ7K+uIVLMQvU7MfnjH8LZ2opqoQpzuoJyvizH38bhRjEHo66MZCQkgxAybK2egEZSFBUFgRCNAGLSWVDIFkVlwnWULFeCjy/mXuDxs6f4i7/6c1jsZugqJSy/mMHMw0fo7B6Av70XHV09sr5RqcGcmb/95S+1HJCtTbEhv3r9KspqTkgAJLzQKl7uB4NZBm0k3JQzKViyKWw/eITMyiaczDD0+ICeLthPjstAEZUibJmyWCaXaLNpNcGiWOT+Zd5paHsT+UIWfpcbOIhhfuo5zB4PnG1tCPT0wNbaApiNwoQvFQuoqnkkohGpOzzNLSiyCDSYYIJZBhX5agEWiw7Gsor0XlDypFweDzytzTB4PciwF4MJdrMdxaoRZRNdB0owlYswVXhtF1CAioK+ggIH66UKXFY39HnaxHPNyeLg/rdYWl9A6xuTaBsewL2vv8XmvWdosXvhbW3FxAfXkPZa8euvv8Sf/+KfwQUqWGi/p2Ua8Y4xVSrIJeIy2HI7nUAuD71aQWoviNmpaXGuOHPlTfk88VgMcy9mETmMw+xw4Pz162gaGtLAE8UkmWkZDgFILmOWVD4juUm5lIqv/v7XCB1G0Tc8JGSl82cvYDe0h7XQHjq6uhHfCSIzv4kqs37dZhTiKXR629Da2QX/2DDgc6Jit2rWy1lVak2S2tIVXhcGmFNcj6qoWvRCnqFvHgcTohqg80CJySM6HKZSMLgc2I0eIKMroaO7E3YKehJZWHRGKE6bWODncznJ1Fn69iHCa5tiedg60I+NlSUkC2m0dnegqbMdRqetZt9IvIIqRAKDVZiqfM8KUsEw9lbWYYyn4bbasBzeR9GhYPjSebjbWzWlu15T8YoVIiqiHqWiiXnAzLTlOWOW7NLaGs6evwCbWZHsJOYop9NZIWvw+Oc40CuVEZ5dw9rcApo72zA4OiLnm7lgpKln8znsbG3L+W9taYHf4xEwlg4ptHc0ZlRkY4cwkEChUEOjg65QFmcBArN72RRCyQSaPH60NDXBohix+vQ5Fh5Oy0DM3uzHtT/5UJSMQ6PDMFpNMNpMyOVSiCxvoKulC4rbJ6SfcjaLhfv3EVlfh72qQy6bhretFWE1j66TExg4dQZ5tQKL2Y6SroyqQQM+jj/qg8JGS6h6X2dSzEdOS0dKsGPE2X/wgv8EgJFZddlQBCvzi7h3/77U0O9/+EMMjo2IKlcn8RFV5Kj6F4AxJADj6HADwFhTYtTr0uM2XPX69/gA7OXB7OumEBoZ/HWP4wBlY4/8fXONxpr8CKSskYlf9bx0Ki2kAg6VT5w4IYrc+jyGxEY9s8FjUQGPhoaHZVC6urKCXDaHMaqGVFUGvWJjyJkVCdAE57iHlMsyc6Aqpbu7W5yTGh+vAxi/f7b03StojiV0T9DsmbmiiC6EhAZmFIcjmHvwGIdbu7gwfhKH+0HEMmnYuzvQdeksNhNRhDMpDPYNwW1xCAmAexhJGSXODI4ARogtt/Qw7GfK2mxL3FWE8F3LdeUeLErNqgCHZdalYNyHGVUK25h5ny9gbX0Vg8P90EtmnDYGYE0dCUWlDho6My4ghBYSopf+gm5C/EEqinnXKcwi01cRTSawvrkOFEqSf0lSKtcSzhlaHG70dfWJ8RGPTpEK6nJFU20VSqjs7mD11k0sLC4hqTNB196BaFWHFEHVqgFdDg/syQxS+zsoFBJwtXvg72pCOh1HX18vhidOQE1kRfGWD8dlGGtv9cHR24yyywyTQ4GVAHYoisxBGm5PCyw9bchHo1j75j50B3HYGF1hNWLo/asIbq5j/ukMWh0+sa4vm40YPncKM3ceoJrIQ0UVl3/+IzwIb+Kzb29LhnxTwYQWgx0tgRace/cqPMN9KCs8j0XYqSyNJ/Dkj5+hkMni+ocfomKziQsL7/9cIoW1+XlkIlH4O7vRMjoGq8sh61qZ65tRL8erqjdJDiOJerRpVEycv3C+yjVQLzUYVfWSBVzVy15AYJ57D5W0JHCuriyhpaUJNpsV8VAI7c2tyKUzYkfp6elA2etAUoJ9AFOuCEeeXqwZjTzrsWNj6jki8+vo7evHdvQAJQNtGK043N/BQFeHuJIkD+PoGRrFjYdPUHJ4ECmU8Oa193D63HmNYKVnT6UpEKn6rNQUwDLrZT1nt2JncxV7CwvwmS3wtbfC09eDKsG3rIpMPAWb043YYQTkvzUHvLDodUjt7GPq23to7e/H4ORJlGjZytx0g0HsOnV6E6yKTRwN+MgTGNXrhVDoMikws35u8BrUfIhIGNVJv8f7cH76OWann+P8mTPob23Fi1u3sLSxiqxJhx/+6c+kx2M8TWRtE/uLK+j2NyEa3IfVaoG/JYCtIG3NLTj51lUY3Q7AakTZYtTUflYbyvkiKmoFicMkfvXv/yNamprxyZ/9GQz6Eqq6IlRdCYrLLoT19cfT8FSMYnm6tLqMrVQcPeOjGD11GvHdEGIbO2hz+nHn6WMYWr3SW9HR5+2330bv8CA87c2o5AtYv/sAT7+4ibHRYbSO9sHY2QFffx9y6QQ8egOMJMonc9hcXsXj2TmcfOuyOMqkIlGsP52GI5GDYrUiZtSj+9QJ6V1gs6KgZ05ySTIitdkh7aPZjWkzVFnfuT6qvCaIHRg0FakYZGkEK+0cNGATPCPHshfr7hCyLtbNoo6cqWoApZx/jRzB3p7zlUePHgkAd+nSJbR1tIsdPnsaIW6YTAKAOThzqQJNgQDUAmOgnEIMYg322e9/i2g4KntOE1XMnZ3wNQVwODeP6t6uZOKmWPsyI9NgguLy4NmzGXS2tuPalTcRCHilDy4W0lLfReJxtHZ1yz2rkdh14jRB4iq3NB41u9OpOWfxGDErukqCuVFTetYedZtUEmAZ45HNZKSf5dze4fVif3MdfvY+8pqaelHAqKpB1mhiQiTplQo5VEp0VuJeowLFLI2gJIZjenYeyWwBnT39mDx9Vs5h3b6Wc1hiS1Kh0vGMXtXC9qF63ohwMIypx0+kzonSgWZ8TPpC+lGRaN/a0SFORzm1JNED/NXWlpextLgo84S25mY4HDZ0tneIqpG5o3TnrNdFjfhGHTs4bgvaiC9yH33VQ2oYYVBr/9tYXx0H6RoJSN9H2OL1fhx74mvXP3v9PRprN2Yw9vb2aHEENWEBFYx1gly9Hqhf//Jx+bn/CQAjn/ISjvNv/81/X52afi6I99/89f8gGUTpZAKtra1yoWqewiVhXgT8HmGpyuLOMogyVlq7cWElV/LoGtVUOtpB/e6ybQQYjwrPI4BRbnP5cPUivlymWqBuKakJoXgA6wrGxmw9Dlu/K5zrb1pfWLSQ+6OKs/FzvkRc0H6mNhPWQi7l5vzuApLDTivXuleuhMJ+9xA1nZyc14Ncxwv577ug5KQ33vx1q1JxY9VyuuS9vtO7aFBP4x1w/Oo/prD8x8DMlxFxDUGvPxqblVeBfY1gZv0mrSPpx9mV9WN2fOB/dAVx0agpGEdHR49ulvrzjh+rxs/YeMM1fqZXLQyN//YqALX+/8cB9Too+arX58Lw3ZmqcxG04bM29NcsWXjuNPsGssd47XEzKMvmJr7IkgGinW21WMXGzj62g2Fcffd9TM3Mwut2Y6SvW1i79PbeWFuHYlXQ2t6GRCaDqeczknfl8fqENMCcGIfdgUy+iC9ufoVrV99Bb28/FJtdmoBv7txBe1cn1lZXxK/e73bj+ttvST5BtVqA3qBZrYgCS6+pP8TiWG4ibTGsqxi1jUv7/VgoUENmZIGQzWB+bl4Y9a3dXdgNHSCSTEJnMmNodEw2Z4Xh42VVyAxUzNM7nk0Ob7Wpp0+wuLSEy2+/BYOi4Pn8IhLZjNjInTpxCgOdPB4VARhjagZZQ0XUSMP9fWizOWDMFcSOwsyMg1IeVZNOlEpksFtMigArtqoBppJOwDyGfi8tL4kajM0srQz+t//lf8VAdw9+8vEP4XHbkMvGsTM1A304BUOxikBXNzo/eEeGZMyR+HZuRlSS3967h/fefRfvXL0mFlwMTxeVeVUb1NEiUeFmEI5gY25BsmZ0akmOFQecvScmYHd6Eb73FHvT8xgcHMLUzioyPgVv/OwjGVyay1zJTGJ0wqbT6LNjfmcN28urqOxHUdmPwFHRo72vC70nxpBKJrF4+74Ec+vYHF25BH9ft1hap7b2Zbi1n4qi/dwYfB0tmp93KI6N5TV42jvk82xvbKLn9DgKViNKLDBYoNBHnaSSclmGeAYOT3YOMPX5LRTCcXgtFfhcPsRiCahmExaDe9iIRXDtBx/g6rVrckxoexmcncXs3fsw0m5PUTB88Tw6T45IIcJrPrKxjamv76CzqUVyCRa3N+Dv6cAHP/uRZHuqbOKZp1Nbo1+33jSuAwIK1hi48vP1RVersmR/OXqdmvJQEwhq+8Nxi1TWS6VKuZ5Zrd0/Da/LjEUWeFrAuDbEIemAj6Jcqxakkil8880deNweXHrjEkDbEL1GFCGTOxIOC4izv7cnLL/JyUm4XE4U8izmtHwh3mNlEc/pBYzluiEFjB5YXF3B5s42xsZPSC4ThwTZWApfffkV3M1t0BtNmBgZlWwUMr4JXJRMOuSqRSEQFA4TwgjlYLVtsA+5eBYtNi906TSi2xuo5DLC+nT7m5AsVdE+Mgp/bw90JtqwUfikqS6KQuqhoglQM1ncvvUNmpqaYFas8La3w+Zy4NMvb4i12vnLb0rOHtKqWOmZrGbEcgmkcyncu3sbH7/zPjrtHhgyIhkDFAVBNY31fBKpZBZuvVWYwHo1i93ZFyilkvjJLz6BxecSG1AdbZzzOal9TIoRi3MvsP74KQ6DIYyOjWN0ZFQyM4oGwO73idqwmEjDplZgphiNlsxGYGNuDtnDmKyz3SfGYe5oQYYDYJJvihVRlWW29rGzuYGukX7YBzqQIwZTUsQu5nBzC8V4HG193Si7LAhX81hYX0W33SPEgKXffY58PAqX2w7jles4VFVkilmMnBgV5YqQNvIlmA1msHsuFsswWMyi7qZyRoryhQX0dTbBR3UpbRUNZlm3qeriBWS2ubEZTWF190BA1562Zox0t+HRjZv4428/g9nngz7gw/jVyxgaHsXa7BKMZR0G+/oRTcSliC2ViqK8bOtogl+xS2aSoapDoZAXtTOby5WVNcxMz8AbaEKgvR3BRAw6fRnx0DZmH0/jrQuX8d4HH4s6s8SsvmQcv//Vr9Dh9MDrdGLy3Fm4O9uQzmXEDlhfruDG/XsYOnkKm1s72N/axk//5GP6utTG8FXJQCnlqNgxCdDJrLQUijgsZMW+stkbgI32ugcxvHjyTPLMaBXsCfhhtljQ3tUhKpt0KikkDKfVAoV5P7Sk4ruUSmLHVaYivGKUzyWDOyOB4Dw8ih2lPMkqVck7ZrNl8jjlegqHIojtHaJA6xuCdibAy/O2FcLinUfwKU5RFDHTkMBW5jCO4M4u+ocHoLMYkMxm0H9iHCPvXIOlKSAsVqoXcqoqmYm0V5MLgCSQqg5qtiAWiNs7O9g82MbQySHJBlVyKqzZIg6mnmPh6TOkqyr0LV6c+fg9eLn2Bg+RXNhGYv8Q1q5WdI0MwOywQM89ocLGlyWC1qBSsU0QUVQTFpN8NxgsyGf5u3P/0liXfMwuziFfKWL05JiA60ausvk81ucW0dPZj7XFTegUM1qHB2B0OfDg0SM8uH0PzWT3plL4+OOP4W/2ieKQvQRte5jn4fP5YTArOEzEJUOkmk5gwOmCOZZAbmlVcmnXwhGsF/M49eOPYetqEuKCMZLG9J1HMFoV9Jwck/e0kSWfzcPMhtvCzBOdsO5LqQzykZjYSiUyWYyePw93W6tYZVasFqQLORgsJthcTlH2m/R6AX5oikngO67SfLoIxaSHla9dLAkbmftMyWQStjKVjoaSXiyUKxaLKNZMtHmXYWIRKr+4V1B1Bj3MMKGSLcFc0gtbPPToPrb2NtA0MoDOoSHJ3Jr/9jFW51ZgcToxcOkMih477s88w59+8gmMRW0wTuUdd8KSWpAsPoJHQkAyGmRASmtPqvTmHk9B0Rkxcf4cqiYDgktLWHkyBWOBZLoyJq+/DefEMFImoCCsUh3sZqtYGXLgTZLRzuISHt+8g9BuEJ3d3ZKf+sXNmzgxOi57hc1uEyXe9tIKnLkSFFSRK6Tgt7thMVpgcTjRffY0Ws9MoGQ1iQU39z3WMqzfiyQr8doLpSRrPIUCKhbA7nNJXAEHtmbaNallWAwWFKKHqBoNOIiEBCijrZvf4xM7bbLauX/TRYTXw+6LBSw/fIpSPAkLLfy6O7ET3kOqmEVnfw96BgfgaGmWwXAyl4HicEgdp6dzSTIFNZlGdHMby9MvYEmraPb4kdRXYO9qRd+l81ACXqS5rvJ3qakb6tgWqxEjawnu9UY9QpEo7j5gDfoezEaT5Dpamc2epY2uVQCKXLkk+cIHSxtiLd3U2owTp0+hqIOQUpL5LPbDITl3bW1tGjEuX5AhkWS7kfXP3C/o5B4maEAVio5Z0i4CqRXZ+wpFZkulJHfM2+6T/TsRjmJrZ1ssQbnHhHZ3Zf9QHDZs7G1DJfmyoGJ4cBgqa3STRSzyd5dX5X6jfTiVULynWEcEujrh7eiU86cjkCH2Ma8ZENXUVmKVWisGeQ+yv2fmnLipkCgttZ/mVMCfkwgA6c1rjPAjIlo9IqP+YkdFJAwEhXhcCAzXWObSTxZU5EJh3P38BqYePkb/8BDGzkzi9JVL8j68RnIoI1stCcAYP4jgcO8AQyOjokLiELE+VOLMok70rhWt2kBVnDW0evClWccxd4/vA8zq5OH6e9V74EZHocY+nT/HNTedJrnJKqBd3ZK2sVd/efZREdCp3idrVlHS9csMam6BVtYxXHrzjSNgkL+CAbQELSEUjSKeSGB0YkKs0H//hz+I1f3Z02eE3Gk1mQXEZ41GEhFBF+6LJP0SvKRq7+zZs3DQNrE+E6rV/trvxmVe26NoUVh3VvKxDmpwbPoH4xiJBtII61RSyFkSFb9RchPje/tSXxZozdk3ICoX1k0Vpx1VhxXpSglLmxty//Z19IiVZ7lS1focAox00GBdVQEKpor03+zUKTKRvV+nl/uUh5MKHaoXtUgFTZleMVQk84z3VlHlk7T9eH52FqMjJHaYZG+SHEC9UdyItoP7GD83KWsCjynfT1/WSBKMgeGewKE4yUMkWvLazat5VPKaSoX9CpUo4VAQO5tb6O3ugcfDbNiaM3RBFbUSXRBy21vIb6wgHokils2hpX8Qp95+GwfJJIqFomT05uIpLC4tSK53a38XbF4XtrbWMNTfL31FdHsf5UQG6YOIZNI2dbViObQFg5OWx3n0tbVBjcSxMbeGi+cvo2l8WFNaT73A9uKSCDE4Bxk+d1r2+uDKBnTxjFwDJpcTjs52LM7MolIoiaKx78Jp7FXz2IqEJXIltror4KOuWMWJc2fRf/4UmntaYeMgP59HPhLF7J1v4TKa0T8wiLWNDVnLWmhRuriMuW8fQJfIwN3Zib7Lb8Df2yXAYSqXkmgSEneqRhMKpQqMrG15jmWN4vXGOalezjuJXfy9dCSylrTcTjpg0Bp1oH8Azd3d2l5vMUHPPogXMxX3Bp1YhRJNIFnHZNLIgVTu2Xgu8yUgnsTu8wVszi2itbMT0WxGyFW8fvKHh+j2+1AhIFuuCBATLBQwuxdEKJvF+MQp/OCjj5Avq9CR5EnKPfsD2vBncrKns+csE8SxKYjsbskcu7eHx4FAK4m0Ruxv7WJu5gVaW1qxubuNfLmI6+9fh9/vA+icUiojp9fD7HRA5bWoKHJv8Doq5FXpebnk0F0rnIzjyfNpqdV6fW3oaWmHQTHLNaY307WJmZg6UX/mU2k4xab5AAc7e+ju7JY9NbOzibX9TbxYXZSctOGhEehSeXE5iIcPsLGyIiBuMZdFLpuFryWARzNTGDlzQog+7K0tNpvUCVa7E9lsAZayCYrJhcdf38Nnf/wSP/9v/ksMTAzD4bGJExrPe6lUwZ3f/EFch/q6e3Dr7m0huH7yz/4UTpsDq9MvsPhkGucnz2JxbQVrwR0EY4d456Mf4ty1qwhnU0LsrSYycGSLGOnpQTEewdOFGehbA5i8+haMihkWgnzpHKKbe0IoL/LedzlRtSuIhUJIByMwxjPo6O3BfDQEs9eNyUsXYHYzYoQEOYPMbFj7cR1jbUd1m8Y2oFW5TQj/JCpzpiHnjDUv5QIlKtgLmjpbr4fdbtesbCXWTYZionrkF9V69T6DNVB9PdeSamozGDpOqSoO9oKiRqUiketl39CAzFC6errhdLu0uaTegK0VEnF9Ql5lXUmAlKCnibnNRgNWlxY1kDKTwfDgoMRYeZqaUd7exO7UYxEiFKw2OLt7UFLsSBaKePjgqeTKjw4OwGlTYNBxPlyE0+3E45lpKHa7WJryuuVnyxXy2vd8XlwqTkyelOuZ8yERSpH8QeV+bf4s+5TsbZqbD4k7Qvbkz5AQL+BkBYpirh0jrh20zOfaochsSvARrj4kl9CtRfZQFXr2h5wVM54mR1e6iigXmQ8r9VM9Pqt2bjU7XI24KK5bjAbQ6XEYPsTy4iJC+0GEQkGJAHM6HbDRWlec4Nrga2qRuptrGh+MBuL1chA+QPggJEIl1t1U9/LBWA5+TmJdR+hRQwajPF8DGI72dWJfJDTxIWRcEmRr15q2l1PYQ0KHWVz4uM/KaLcRijqGRfH1ZS991UOuw5cBRu0jaThXHX9pJHHxMz579kwARrtdi5TTDAU5h335feqq65pa7chATSaYDXWORptoxMS++7s4cWkHShNT/dt/86+PAMb/6W/+R6rLkUrE0dnRrjGIBEgsYn11Ga3NTbBZLaIm0kJytXBhsuHr4MFLx6WROVcLwf7u7NVv4tp3WS8abux6wCtzKGjZVgMahaUgUk+tcNZq4Bor65WgGpUa3x2ARmXaEch59L4vf6YjBLeG3mmDZZ3cYEeI3jGbPVGg1TIi+bkb1Y+NwNyr0OzjgBX/LgyzYxdQ/XPUB86vArRe1wxowM+rr9/Gz9f4E8cBxpnVjtoAACAASURBVMbP+boLu37hNzYVx1+nEdhsfJ3jr1//LJptblEyxiYmJo4+4uuAveOv03i++ZzX/b6Nn7n+Jo3PfRWw2HhdvXptqIHOtZ3ru0WAC4QGHLx0Hl86Td8B5Br7Rod8viDD6UQqi0dPptDV3YuOjm7xoTYaq7CbzNhZ28BXn99AR2cnTp45g5vf3oWqAz7+2U9gszmQT+WQjaeQTqRQph0pvasTSeS4KZcrcDhdsjjxWDOc3K6YcbC/jyuXL4mamfZtHEdrdSrBUr2oq7hA0nJD7h/hDWgDy/pnr2cxEnIliEqLDmY1cMCYzhckey+RyaOsN2Fk4iS6OrvgoNS+kEGRO7nBBLPFLqzSw8OIbLSRaBiDQ4PIFHJYXl+Hyx9AOBxFW1MbhvsHoKtJ4NP5DCk7Ys1l1uvhNJtl4FLIZWV4ZVA4PGLUNu9xyv6N0FcYMM08BBIuNNXy/OxzWQtHToyLeuJv/93/hSarHT/7+EP5u02vQ8BmRymdRTB4gKGTJ+E/dw474TDuzswgbTLC19KMg50tCR5+69o1NAd8UthbSWzI5ZGKRKTAZ1GVjESwvbEurPDRoQFsbKxKsPWF85eglAyIPn6BUjgJh9+DpMOItUoa45fPw80suIMYHO4AMsUq7K1NAkymdGUUuBkWNbuu3G4QpcMEHA47zAYddldX8GxmBr1jo7j8o49gtimoRmJYYUbUyiYMdguq3QGcfPct8b3fn1vFo2++xdDAMAaHxvDt1DO0nhlF+4lhKXCszO6gKot2Y9USUkYCNGZUE1nM/fEbJDb24IaKrqY2yZBJGqq4vzKHUC6NiZExjPb0wW6zYezCWaQySTy/fReF4CH8vhYMnZ6EbbALVRuZbjqo8QzC61ui7MhUVHx25yZ6R4dw5uxpsQniAL3IQqrhnmu8p19H+Kgz3151f9eHCRogWCO21Mgnr1tyZV87sv/WAEZtIaDrmakGzkMGHCzuyECiIoDWFvyM9+7dEyvU/r5+jI2PiUqRoDeb83rhw0Lq7t27chu+8847MngVywsOK6lsYfEj+7hW+dRoPnLfPpuehsvtxsDgYI0NqA0rnk3N4P7DKQT8Legf6Bc1eXNTkwBCtOriYIDWhmyIyDJjA+DxeKCogA9GPPvqCxjSUejTcWRSKShOLw4rRpy6/gHaTp4UlnXJWIZa1kgCVVjFfsPIwV4+Kw4LtNdjkUoLwDevviOD9Z2DCA5iCSmkaNmqK+RxamIcBpMOwXAQf/zic/zpRz9Ch+JCcn0XyXAM7SdHkXMZsWlQYTLY4MgbMff0ESrpKA6X5qFUK3j/o4+RJZNVGMNWsTZxuOzIIM/+GMkXi7j9m08RDYYxPDKKKx+8D8Xvhsluhcq8gannKNG+qVSFqubg9DoR39hCJZNFRlfFxPWrcI4Po2S3IquWRGFpSqs4XFjB8xfT8A10oO3iBPQOH5SKF+ZYFsFHDxFeX8DE5dPQDbRjmfmx6QIuDJ0GOAj+3W+hV5PQ64swvfsLJAgumCoYHO5FpVwQ2zAq76pVFpqASoDRZESJLoc6Elr02N7YFpZzJ9VozO6sBdvzMuUw1GhRkCtXsLq1A8XmQMDrg9dixcyzafzmD5+KtWw/CSLtbTKwYi4c2ZzDgwMySGNdJomf+oqcI+Yl0UqWtjdsDgmArO3uYnMviEQmB5c3gGxBFaszl9MKlNJIh8JiH/ZXf/FXsn6T0RtPxHHj938AkllYoMPpc2fROz4iw5TDzR1RLmyUVAycv4i9g6g00i02G/785z9BVV8SkJXWPAw+MVdp4V1BrpxBgRlmZiMqZH5W+HmrsFYN+OOvf4tvbt6Ezaqgu68HZrsCG/fHKpvXMtweLwoqB1C0/ATy6Sw8Ljfa29owODAgeYgFlQH0bB6YXVqBoUCCUAm5VFJU9YrHgUw2IU09FeKtHX3wNrUjVWbOUhWHkT1keSxiKflafT6HcjYvwCAzFw+iEfhamtDV242Wtja0dHcBXqeoAUhcEpVgrbYQtitV1CWyr40CgjKL9dGD+zA6zegd65FhmlKpwlmqIrcTxN7SClKFDFydzUL2IENy99k89u7NoJQqIGW34Oz1q2ju70aZdtbMeGJTydpc1h3W1Rxwk7Wq5cXRzpbLEh0E9JL9ZJQh5Be3buLMpfNwetxSe9C1IR2O4nBnH2eHJxFa3MDNe3eg7wgAfjcePX0GZIsI2N3wOd2wshl1O8BagE1s5OBAbMsUpxOK1wmbw471pQWoe/v47378Y+TWNhGeX5Q10eD3wnNyAvbeTpTMxCbKKK6FsHD3KfQGM0bffhPmrhaps3TFClxV2llSPVZGSqnCabZg/+v7mLvzrbCLyVg+fe0qFOZBWywokABjMECxWVFVcwIKElATsqPZjGS5IEoXNsNGrhU6Dkao6NUGe6o0tYQjaQHI3CvWWJqKRZpegtu1LD6xK+dwma/AwWOxKoBmKZ1ApVQUC2kDs1pIQiiUkOJAl1ZNWxuYXVvFmYvnceXyFeRzWVhoH10pIpvmII25OVS0M96CSjETkskEEpFDye5WjBaxTHNRXUvbplQa2w8eIr+9g4DXjeaTQ1A7/Mh7nKK6kJzgCvOBqyhb9Fh/MY+Hf7yFbDAKxaTA4rDjzQ/exdr+rlhEDnX3yFBLjSewODMjjHeHxYLRvn7k0lnJCnMFAug5dQItEyMoWY1IlAswWs0ywKBymSAYlXGrN+6hvb0VW5kwXG0+nLl8EWber8xHI0GONU2+jIVbd+R82V0OLG9soa13EGMXzwvYnOZQFDrJ5VQKZcSXN/D4y69kj2KtpdgtUEt55NSsDKhoa0Xluc5qRSgRw8D4GLoG+gQUmb57B2oyBYfBJENxJAvwu/3IUVnZ5EHf+TNw9XYiXS6iYjFLppmQf0XlUbPeFhBD63W57tz6+mtRZo0Mj8hAlDUGVbii/iVZicMXMzOyVMQPYzLAszmcsj6nczlEknEksmk0t7fBxXOvFuHkgIvZlewQSKQymcXLk/ex26BAn8sDquYIUDTrhHFeYX2qU3BwEEEkdyjMcm46VBd3tbfjyd27CNhcuPzmFWRicXz5zddQDTpcvPoWOvr6kFdLsNANgEBJsSh1M9UjpRxJCJrjiZC1uO+wt9awa6lVXvU4PDyU35uDSbFFt1pRVFXNtot7JJ+uGctoCjSuoXqdto7WajmCFzr2QgQma4CPvBctCGu9IE8FB3NUx/Ae1QhiqgwBWY8HF5fw9MYtxLeD6B0axPC5SXSMDwu4ysyyg2wCepdNlAqFcAyp/Qj6h/j/HPRrA3F2kDJ0rLlX8K2Jq9bVG2KNVRMKHK9/GwG/19W+VGxwMebxqU/Q+N6N6r7GHpdEYWajE1hsb2+X+pDH+nv7aLHFqylXpBjXAEZe37xO19fXsBfcx4WL52WdYw3DvcHO/jKVxO5BWJS9zZ2dCEZjeDw1hUBzM5r8TQJaU4HE4TuznrinkmTKw8L6OxKNgNcDs5wILryuR2Btnk6lxD3E6WRsxhaGhoYk05TX5PEH34FAG2dGBNY4wOb1InltlSp21jcQCu6LfWhLS4uAOCZFkT2baz2vNT0tLctlUfc2BZrEvlFmZDz3tOSvDeS51ucMVAFpYCPfQ8PWa3ogo9YTFYpFWM205NYLMZQXOfUhzLZKZ/PSYzFCZXdzGyfGxjUAUbLHmOVeRDQew+7+nhAa62KBevq8NmDVLjaZajQS9ElaM2gZpkJCZQyBTo/d3R0Bop1Ol1xf3DdJkqSiNJlIoHoYgS2dhC6fRzaVwvjIKDr7erEZ2ofRboOtrx+Li0u4+eAhfB2dqJoscHg90udT3W83mGE3GMXSni44uUIWbV2tCIV2YdJXoC/k4Taa0OFvQmw7iL6+IVRsFrHaX3s6g829HXT396IaS0tETffoEDqb27HxaAqZVFqywStWG+w+L8qcDTqsAgyvRw6Q4/BfVXEYjiKTSCOXTIvLBkH3/oEuTJ47BV/Ah3I6i5k79xAwWjHc3YsHjx+ha3QIIxfOYuX5C2w9fQ5ruoiq24neq2+gfXAQW4tLCO7vyXXSOzKM1sF+qV8zJdHiS54ZHaT4F1rbslZlhjk94quVIh1kpcbYWlzG7NMZDA4OY/TceanZSESj0ISKwarDLECdwprxMIXkXkgcZxhHkiH/jYDOfhQ7Nx9CyaqweR3YS8RgI3Hc7cH83Bx6m1uhqCqSe/tobWrC0voaWsZGcev5M2xHIzg/Oo4T4+OA3YaW0WGUrApKBD1q8UImxq1wFWYWtMmE4MaaKJYHRwalxySJ3uh2Y3tuHkuLy0JKYrZbPJXG2OSE1JKytlvMKJgIFJQFlGfdYaPtcamMaCiMZDqL1q5Oyah8+GIGrpZmeU5m9xAXJ8/A4XMhW86Lq0hFR4CxArvRjGQ0Ls4tujLVoQbNhYjRCbTVN5axvr2BpUdPYYgk4a+a0D86LApW5h/39PYhn0gjn8lieHwYM5sz8La54aISMZFEwO5C9DAKi92BdKEIS9mCYqSAtfkt3Hs+C11XK8YvnoXH68HowCC62jolbzmZTos95PbWBja2NzAyPIhJrm+lCrafz2Ge+epOF1YWFmSm5+9ow8WffoxIVcUG+wlPAJ6yAdZkFkqljFxoG6FYEDmzAUMXzqKlt0eIRoVkBjM3bkv/73G4ETyMwtnahFQ2C6/TDVOxgiQzBg0ltA30YfDUpLiO5OheSMCb2bfaaqHNNtSCBjiRvJUjkToqa0ZLS6sQQzn7kH2vyvy5RaljSFg9ffq0/JtkitKFgnsEyW+0xbZYtD2Z94KWaqPtmwSU5DtJREAqGsXU/Ueo5lTp7Wlpb3M7kSkXce7SRelf9nd20eQNYH9jE76WFvT09Wufp1AU0RZnFlS/kshIFwLe64ykS8ViSERjiG6sILGxguHhEZhcXkyvkLjfhR32qitrQmTOplPwuZkbmxGyYWtLMx5Pz8Dl9ci26PP7RRUYjkQwPDIiZF5GFvX190Mjr5OkTktwOtFpNtn1fb5eI4ijZB0Rq4N/tQ2MdSX3nJ3dPZnLtbS2CumdYCkPnpDlG10tZdfQjmH90YgZvW4/1VhamqhJ7FxrwFgiHhf781j0UOoInvfW5mYhLfX29GHy7AXMPH6Mw/ihPDcWj2Pi5AkMDPQjV8jh6dOn4rpx/sJ5AYBZY5qo7CjXbKaOCbs0HAYSJyblG+cXNbCRxytLIYjVKtEBdFriLIIzemI0dKQiwKiQCCokDrOmKK2LxWoHpH4MXucIoR3PWtFae87LBCwN1Ky/Dn9vfs3OvkBra5u4OvD/GccgzqH82frrfAd01ARq2iCyjlM14lWNJLJGbEqwwBoJuF7rvQJg1CGdjKOjvU1Y+hrAqGJzbRVtrc0yVOeiRP9uItSs9zQF46tRq+OgzlGRKT9eR1C1sWb9t9UC1bU6VZri2kHTQCEtv6/O8qsfxFd2CLVp7fcBjI3AVmMB3Pj+UoJJ9iIHQP8wR7HxJNcHzfXXPW6vWn+P14F2jf9evwDrJ/GoWKsBnUdYccNdW3/f1x2PfwrA2HhcXlo0jikrvwPNtE9W96p+CThrUHbWf7+6DPn481/V2LDQpM0nQa/jF3rjTXB0gR9jYR4tbgKMv8p9WvuJxtdq/LN2HWjPO35tvw7UbfzZ46/90g3acNLqQzdNK1UDvmWjq2HbtItNZ2GzO/H17btiAfOjn/4cwb1dON12USKlojFhS7FBDkajUqxcunZVGNIysGfLXWLDoTXFerNJsgxZXIUOwjg4COPOnTsYGWbGiklYnj6PC2ury3j/3etgkIteiI9VARh5O3OQzK9ysb548YVFN12zj9AGiXKsJGiXlgIakYG/A0cf28EQ9sNRmKwO9A2OwE4L11wGdmGtGaHqDcJOZH5MKBLG2MgQvF4XTHqd2DvFonFhtpGBvbCyiq6OTnhcTmGmMkfH5iCEVxGGvZ6NDAtgDtTMRskoUmmhWR/IMFyH0n8OJAhelTWrgLnnz+F3OCQjY/r+A8xPT+Ps6CjefeddzPz6d7AVS8Lcy1eLYg83+MYFlAI+/P2Nm8hW9XB6m2TQe/LkBB49ewSTTREmDsFOr86E7EEE97+6BSMHDtK4FzA+PAJPcwC2zgDihyFEo1F0tXZg48kLZDaDUEpA+PAQLYO9WAruYGBoUFRToflVBPp6sGuooO/cKbQNDSCSTsHusMOmN0OXyWPnxQKe3PoGbqcduVIOXQM9MDiseDg7hx//2S/g8XthSmYxe+MbRGaXYbZaYOlowqn33haGZi6exr7k4VmgZlT8/o9foufyaVz96cfSWCv5MnSxjGRvujpbkdSrwr62V/RQ1/eR3NiD3pBFoKVdlHmRQhZ/9/WXMCgWVKIpTLR0C0h89q1LCIz1IREKIrl/AIfOBF9fP3Q2stF1wvIvZ4rQ2Z0yjDisFPB3t77A6MlxdLe2w6e3iB0SlTyiLqwDfMfWsuPrp7TEQlR59eN167m2Jrx6b2zcvBvXAQ2Q1Pa4ehHD77zuuP4RVOQayMK0o6NDBh8jI8yV0XJO+HO08eDz+X+3bt2SIQ4HHYFA4CifhkMeUUY2rIN8n/p6vLa2Jk38qVOnRAlJgJOPbDaPeCKLglrC0tISDg4OMDQwiMlTk3A5nFJccgDAfObZ2VkEg/uw2xyg9Guooxt+uxGzX36KXGhHrNIYQt47eQG9V98TdltRMSBXykJnYGaoAYlUGeurm8Iua2lplkL5zp3bsDuZcZLCuUtvoLm9E9Nz89iq5dTl8mnk4lH84NJlOPRG3Ll1E4+fPML//Nd/LeH2T776BvvbO3jr4x8g6zLj67U5+L0tsGeqUNc2gb1dmPMZhML7MLUEkFYsKJqs6O0ahMVsgTvgQXN/B9x2M5Ji5fYYaxubohz5xX/xL9A+OQ4dmfDZPLZfzCG6s6M1NcYqjIoJhYMwipEEbIoNJy+9gTyVOQEfzIEADCYFW9MvkAsfivXs2u4m7O0BnP7Bh8hYHPCoFRhX1hB+9hSZfBpRqwF7eh0GLlzCQN8oivsRBKefIba5DL/DjLZ3P4HR70XZqsPO1gqePXmIzpY2nDg5iWyxDKfTLfo5Ei5oh5XRqcIqDAUPcBiJ4OT4uBAfZNeTbBYqOMrClszkVWzs7MLmdKK5pRW3b93B4soKDuJxvHH1bRly0qqahLSVhSVRyDQFvEKq6O7pFvay2P4KalkS5q5i0PYQdjcPnz3DXjgs+RF2l5tzWsng4zXm93sQCx7gmxs38C/+8i8xeWYSarmAyP4+Ht+8hYOFFaiJJC68cV6ICZ5mH+5+9gVmFpbhP3US5rZ2FHVGJHYPkAuHcWp0AGcunobBZoFaBTIZFaayUTIxDKUcysyto5rRRDCO09gqvMylfPIMC0+mBOTq6WhHS3MTkokYHFZFlJ+FimZFWADg9PlkyMShj83pwFtvX5EGLZ2mtTGhnjLMvP9DKSTWdrD1YgEtAZ8A2k8f35ea3N/SirF334PJ50fGboWJdqvJuBxbXSqL3//H/0eUWxyKdPf24INf/ByxwzD+829+jXOXLuDS1bdlQMnBiGY7KV5w2tom+VG1uptkDGiWWrT6evL4ESZPjMHrcYjVItcNY74Ik8qcKMJJJZT0FVj8TrleNp8+x+a3T1HNlaAyM+Tty2gd7JMhF+8TKopkiHik9NEAMAEYURHbv6amZmRiCSgEusoVhKMRPJ6ewnsf/gBZ7t+owmlRsLe2AX2+CHO6hIX7T7Abj2I+uAM47Ojq6IZe1cDSE6cmYQ14UdBXcZiMQc3lsDq/gDMTk/A2NSNWzqFs0iGbjKPFaES/2YqDp9NI7ezK2urs7cbYxz9AwaYxePPzK9i5/RiOsgkptQj/yRE0nTsBvc8lx9RQqA3ErQbErFUU02ms/+YLRBZXYNBVpa7q7OtD1W6Hu7MLzePjyBJ8AWAjmF3Mi0sMDYOKsn6QGU8XhxKsOgMsPF9Uo5F0Qps2lmGSy6PZytZwAwFXpJfi4JzdWm2YTJUMAVwq2sxVHfKxGKrZBGxWG0pUWxSZP+REKpWGo7kJZauCZ0vz+JKg1ACzRJvR29Mj+UjMsOZgmsRUWohyf+XQeT+0j1Q6hQJzt0tlnDl7HvpMHibaEHN4l82inEyhtLCE1adTKFkNcA71ouPCORitLuhKOhkelz1WJFDAV3/3OzRDQY75Tru76Do9gZNXLuHGvTsw2RWcPXMaj7++jQBM8FttiGaTYunssbvEfq3M7KGODnT094squEjVfaUkoC4JXVQu6nIFRLd2MfvgKbr7uhHNxdHk96BneEgG8yUSbYVEwKlTDtNf3kIyfACX14VgLIHWgWGMXDwHo9cJJuWxb7SwPk7lYE4XsPHsOdKHUamnSbja39+Fw26V4UQilUaOg2+fD8l8XsDFzoF+VIoF3PriBozlMvrbO0WZXE7lxQYtnE4KSDpwZhKBoQEkaTlloTsB62xmQOm04VnNDlHAoKJm50US0uPHj3HmzGk0Bfzy78yxI+glOVy8/lj3GnRi80XrVTLemfmzuLoKvcUsQDnrEeYu2vj/mSyMfC+Wz7Ti1UOGn8x7dulMKEVjsHAxtzCA0iAZidkcLYKBQk5FIZaQAdji8gIG+vsQjx/i1lc3RUF25urbKOZyuP3gPiomg6xnBMOZTWnSM1exDLVSkjWO+wRdLUhO4HmTbuoIZNSAt9cBjKy1bty4IYMZ1kXso86/8YaQnMjgl56lnivPuQBfl71EfSgptrY6LTtTbPGrqBBxlCZOqyTrlmxUdZH0JT0+wZ8aiBUjkPqHz5A7iKHJ4cbpC+dgD3hRtBjEypwkxY2DPezHDzE+eQJqPI1KMgM1m4XDZkNTS4sQJoR5T2tKVdUyqxoARpnh1cvahn65sW//vt6WT+VrEvjhsDLL93Y45Hs9dqWx7+afeY398pe/BJ2I+vv7xYKbwDVB1frn+weVthwsjdxdp8LV9ytep6x1IxES7nrkwPK6NVeqsGSyWJyaxtSLWfjb22B2OWEloOlwwmRRpD+lXRqJY7So4SCT51LLizdI7cvX5n1C+34OCF/3EMvEdFoGmHwuMwYvXrwoAOqr5g28/mgbzMEoh5F0Iymnc6J85ue4+81tsSYfP3kCI2OjmpKHwLnFIjl3RpNZjrOX1nX7+9ITkvDHB881HzwH9VifLCspDudrisajQToBI6oKq8zLKslxsNEJhAokMtB43Knw4IC/Cmzv7QnJiuqnCq1PxcmMdWERkRhzvHdw7uxZUUm8bpB6vGeSa1KcXPRHQDiPNY//+vq6XBv8O/sW/s7sg6KRCNwk6TU3I6Ao0BeKsh7uLi9LXhmt6zsmT2J2axvbiQScbe1I5FVULSaMnBrG/8vaez3HdWdpgl967xNAwic8QBIAvRVJSVRJJalK3dXd0z09MxHzsLuxuzHb2zN/wL7MPm1sxM7bzsvOxMb2mujprpqyKpmSIyl6EDQgvE0g4RLpvd/4zs1LplCgqmOioWCQAhKZN2/e+/udcz4Xj0dlb3Q7ncjmMmjvbMf29hYsJj1szK1mzUb1XSyJFqMV4fUwjBY71nfCOE4rXrsD+XIBnu4uFHciuP/tHQyMH4PX7sLewhICPb2IH0SxEd5Fe7BXMo0Zd5CpV7GXSgAEKKim7+kVoJsqzGePn2L26TPkowdo9fswcGIM58+fg7FSh7WuF9epbGQfer8Llo4W7O3tYG1hCdndCKx+L0YvXYDH6cWdv/slsjsR2WedbW0Yu3IelmCHxDbkKmXYzFYhfLDGox1l3ahDgaCrpkrRIwwVRplUUc+VUEznZcmyer1CXMmxz6R7u14jec5CZivWEHuyiM0nMwKE956fgG24U2pCS6mGF7/+EqZcGR2D3XgyO4P+ExNwtLbi22/vYKi7V+w0S9EYnBYLlkMbsHd1YnpjFbNLSzjZ2oX+lnakdcDAmVMIHBuTmilVKIriXlwaeP2UyxKRcP/ObXHu4d5BNTHXmeAxWvZWZQ7EvUzIbZwvcPbD9Zz3eqkktr2M3zCTtJUvwEangkoVjx48wMzsHC6+cRU2jwe3Hj7EB3/0EbZ2drEf2sP5U2cAPaAzcrrEdVYrzhrsjUqxhJCGqRzU6o3Q2x3IpXnPAwWUxRlw4+ETfPwf/gZ+rQm9g/0Yf/MKtDajEP/1BmWdMllMKFbz0GhKqNYKSEUjcFktyOezsLf5RdWrL2rw6LO7mH80C6PNhZrfgys//lBmZRuLK7h07oLkUK6GNrAfO4DL78XgyBDaAy0SEVJJ5zBz+y5WXsyLUjmfSOLY4BAqujpaRwYxEwmja2QEfV1B7M4sYPXOfbiqZVi0VWjNGuzlc+gZPwGd1SwKtY72biRXNxVCmMmCvLYOZ2+HxIHY2Q+lcvj6a7oi+UW962prFUUc3YXoCpEl+dJE3KEsQCH3YVHIVaqYfvRE1hj+jAQMkhq4NqhWpgQYOc+YmZnBxYsXMTY2Rjmb2HeSUJvKZqVOYA8sBBBxV6MtsAowNuoF7gd6Oijlsb+xJepeOj7R7t1gs6KsrUss09z8HJ5NTaPV48VeeAcDA0N44+pVyVBemluQfZa2nYzIoL28WBmrwAyB0Fwe4YVZJMIhHDt3ToRUn/zuK2SrdayGwhIjNTF5EvlcFiadFhajHvs7Sg776sYGJk+fwt7+Ptxej9Qs66ENvPf+++jq70cxm5F6Tmo6Rj8xpkxIr69AKRLOeTyCwTSmXUI+aqgKG15dyGTyuHnrljyOMTmsywi0qcR2dZ71qm445N7w2h30uz9Q9wgeqxBluJ8bjbJmS2RaMiXWpySa8N90thoZGoFOZ8SLp08lXsbj9QjA2NYewJlzZ4Qwt7m5iYePHuL6W2/CZrfK+9DWuTeSevHKjUydhfG1pSZrzAz5Pkn6Z81Clec3N2+ipbUFmWxOCL3jkyTXKOQe7SUwngAAIABJREFUlUjG/ZxOYVTbKqI5JVrwcG102I71VWmmODUcNU9UcZ+jAEbeAyQdsQbh+VRrsteDujLo+Y7gqXlWqTpNNOM36s/ForjxJT//3/7t/1B//OS5sJ3+zb/+a1iNWmSScbS3BxQ7CioIqyWE1tfQEWiFxWwUtREXRDYdLM5pc/Q6gLHZG1bmFy/Vgkp226sBrMpxIqmo0shmfAUwvvpdBcVVgUXVbvMoMEp5n9+vYGwuon8fCHulLvtDBfZR98thwKsZkGo+F+pFrH5PBgENmaz6M3XQLE2JqqRsUjc239CHX7f52BqEtSNv7+97j4eLRPWxh99T8xM3F9TNqLz6/pqH2c3no/m5m4+Jz3dwcIDt7W2xE1AZks3P99rC/5C6lb/zfQrG75yzJotc9fw3/62e7/8SgLH5eQ4fO1nH6jUs50fARTFjFLZENBaHwWhBaDOMR1PT+Mu//EuxzSHLQprpSg02kxmpZApf3bqJC1ffgK8jgO3dPWHsk8WYTaTEWsXmsMnAjuxui9UmyiEWXJubW7h39z46OzrQHmjDEm3zgt2ykZy/ch7JTFw2Ow5JKWGnPz3VCw3TbzlmYV28BBiV+1u+2PSSYSlWy3oZyBHEI1YZicbE8sHGjT/P4rUIQz6HJAdNFjMWd7YRL+TFniO8HcZAsJcyHBwfHkGry4N8Kic2F4tbm8KEDnZ3I5NISrPksFokt4n+6LRzYtFSq1ekeMvTwpCSfVoHkG0mQRxAWQtpDgo62s5osTQ7h4DNiemvbkmGoNmoR4vXjX/23oeY+u1nGG0JiDXPXiqGuL4ObbsPxq4OfPv0OfqGxvDWtRuyCZbrFcyuLWEpvI5Lly/Ba7HBUQEq8RS2lldQyGeFbUQQdnJ8Aia3E/lsAnNzM8K4a5cBbAptbp/k6BEUZiG6vb0DTbGMdrsb2e0IUnoNDhxGHLtyDu30x69WJG+TOW0ckJH5vDE3D6fDjkQhhY7hfgEz1/f38NnXX+HajesIBtqR3trF7K27kvNx5spFGFs8KOs0sPha5Zinbt7B+vwassUizn/0HronRiR3SJvI4elX30pu0ZUfXEfZZUWuVIA2X4RLb1cGsdok22GZSqVzWXz8zdfC9HvyxW0MOf3ooNrj/Cn4z45J7g9iUSzevgu70YxctYoc7WOhRzZXwsj4SXhGhrCeieG392/j4htvwGO2o0VjQr1SQtVA/tqrTfSojf7wusmi7CiAUV1/jgIZWRD8oXVV/T11r2RhYjSYXoKEXPfEZkynw8bGBgj8cSBz9uxZabxpZcwGqlTMK1YPRuN3Mm5ZcM/Nzcn3x8fHX6rq1fW5uaBp3kf4WqlUSopHtbkX4JLKFqMZiWRa7pNkPI5H9x9IBpPf68PpiUlMnjmD9EEMKwsLKHJgzqGBwYDOnm4M9nXh4//w71FPJ2A1GrG0tolL73yAiTfeRtVkRV7sE2lPQwV/DT/9+ScwmqwCcAba26VJ5BBvhMAX1xoOtYpF5EplbO/sIhI7ENtNQ72CoNmF4dZ27Kyv49adW/ijP/tjUdwszM7BajTJc+Q0NUyvLcHhcsNe1aL+dAm27Qg8Jj3Wk/s4sOpQc7lR0Vvxxz/+M1FRTz15BI1FjwsXz0EzN4vV589lYLC2v4e9bArvffQjBLu6kd6LQJsrYj+8BV9XAN3nTwIEBGfmcDC3gnaTE6a6HovLq8gbdOijOuH0Sdz54kvshcI4MTQKsvVstL5+6yoOXBY4qzVYonHkpqYF2ErU60g7HDj14Y9hC3TKNeLkPpGIwlQuIq+xy+ChYtVi6ukU9ra3MNDbD4PVBkIZx8dOoNXpgUHWmSKKBjaKJkSjSaytrEpeCJsyJXhdI2w9Km1yhZLYLW3u7IrdyfzyMg7iKQECl2jt2t8vyqqWtoAA4GT1Z1IpAYUIpp08OSkgNJWfhWQWPloNBdolv43sXm4b61shbIS3ZHBF5YDT7pRBTKlSh6etQzIs7ty+hUSaDMUxvHH1MnS5PB7+6hNsTT2FU6+Hu82L4cun0TMyiL3lEG7eewDLQD8qLjei2RzMdT1Ge3sQXlsGp+KBYBfStBiOJuAyOuDK5tFh1KNzICgqIaYYFjRQbJ5pI5UrIbGxicdf30IhGsfk6BiGzp5FcXVZBha2QAcMdjsi0Qg0ThtMBFi9LlHf0MJXzkm9LvsRLT/NLLtDMdz/z5+KzZZRU0c6GYW+UkKH2web1YHWC+ehG+hFtdWFg1IedoNJiDhUXz27eQfTDx9Jtt2Fa1dw+tIFGN0O/O1//ilsHheuvfWmgMS0AOceLHnPtF5hQ9CoOdTBKhtO1gFsoMj0fPP8RSCZEuWp1uEQazCUa6I6FVhQBk6kCdVQjScRW1hFbPcAzmAP/MEeWH1elPUaJAm+i0OxWSzKREkhKjulL+AwnEqNRCKJFo9PbGJzmSy++uYb9I8O4fjEuIBWJItQFbg2t4D12UXUEhnENsKA0YCdWBQH0RhcZgeOD43J8IXKg3/6r/5r5A2A1qRHMZ1Fcj+Ch7fv48OPPpI8G2YuUVlWjh7AWKkgdPMWQrOzMJrM6J04gcC5syhRbZrKonj/CVIzq/BZXUhxUNXTBs/V8wKaaC1mVCNxYcfqvXYkbVpsrK9hUGtFJhRGcn9Xcoei0QMsrqzh7Ns34Ar2yf5Hq67Q+iqSkX10dXXCMziMLM8M7cjqFdTKFThNFuhpbSQmEFVQW0LwloBPsVIVlrpJrzTjL4EMqgBFIq+RdZSgRp01W6UGM7QIzc1h+rPfYKSnB9ksLdB08AY68GJ1Dd7ebpy/8RYezr2Axe1CcHAAL2bn8OzpE6nFOcDh/pI6iMrxE3Dix3r/0QMZ5vA6i0YOMD4yBpfVDq/Xj1IsDi0zdHJZ7E4/xcbzGbLUAIcdAxcuwO/yY/HZnAya0ObAw7U5qWf+m4/+At/8p1/C2tGKkfeuYza0ivDBPt56/x38X//v/40zJ8ZxefQk9AcJ1N0WbO7vCtmsv28Ane2dsNqcomKj1aAC+FP5r4OhAbZysAa+fw7OKVPnRcrM36U1bK1vou5xoOf8aWhZQxrNqOwdYOrb29iP7ot6ZOz8BVhafUhrakgzP1xLMFgLbSoHv9EimZ31bBY6twPVTArb4S15Cf4uP0taOhqcTsVmjsCHlsYdeiT2I2IFZ7NYARKE8kVorVS+VVHlwNduQ0lLm3LmRTJbR6uorUWtpJAiZNBJp0MCDXoShau4/+CeMJvJ8mevpn6fHQivEZKJacVF9wCbxSaDjsXlFeQKRZyYmBDGNhnlTptDAOvSQQz6chXFgz0Zoura/LK/MS+rEIlj8e5D6HM59HR3CkBmb2/F6KVLSCfT+PhXn8BTMeDUyUncvXUb6WQcYyeOSb1JC3ZzqxcVvRYLqyuiou8lyFGqwFCsiSUfa3Vau5LARmWbDGVkcEjc6VUGk4BISuP5urZRBpN7e3syoBkeHhawkblyMkdhBmJjzRTbKMnt0yggY4MhznNOMEcs27RVyXx81dcpZp+8N5mfRXUoh+WSR9tQHy4vLOGzjz8DUyvZgwUH+pEtFTA981ys4ama2Nzbwc7+HtZCG3A5nMgnU9CVS/CzRjx3DhOnTsp8h4oGrrfMilJBRWX49WpkJYSEI3rl76thCQBRrcfakMN8/pvXD9cEtdc7PMziNffJJ5/I9UaSnFqLsq98LfG3wURRnXBEedcYaIh9HtXfuZwMXWnTTGsGI+/nVAG//U9/j51oFGaXEzqHHdfe/QHa+/pQqteRLRRgoWKc9m8cPpdLQijV6w0vAS2+Nx4bgbw/NAsi4W5ra0veB0GwGzduvLQwO3yhkUxjspixsRXC6tIy+nuC0rM7SKo1W3CwH5FscA6MnW6XAo434hXE4axhjcahO+cinI8Eg0E5//ysed557Pybn0eB+zaXf64HDX6/5D6KI3pN1h2+Pq1KuXOw/2JfzYu0UsgBJhOqZhOW2YN4vWjxt6IqAKMyk2NmIOuc9c0Qzp09+1qA8UhwUaz1qIxTLAzVvoR9C4mMJCvy/mMvopIv+Z6GOzvR6/cqBLhsEXsPH2N9cUns+WA0Yn5rE4a2Ftz40z/FnefP8fWDB7B6HLh+4xJa2vziYMBBcaFYhMVhRTabhsNiRiERh0dngJe5hdkiygdxbG/swOdvRygcRt/oCILXrqJOu3+dFgehEL69fRsnz5zB2tKK5CW++dZbWHhB1dyy5EqC9u8mA7wd7bD6PXC1+NHa3iFEKr3VjnIqjcWZWTx78AibT14gl0iibNWjbtDj6qVLuH7tbUx/9gX2dnfh6w7A3d+F5d0tzK8xwqYqwEVnVydOtAeRWthEYmkTHpsbbX296Hn7KvQuC/JmHTS00S2WUcsykkUrpE7a15VpY8g4mloZGoJrJE5kqPSswWh3QmM2IUO1moZAmQR8ihLQVtNAv5vC2qe3kV3ZEsWrocuHlNeAcPIAb125ig6jC4vMOGzzwkHlX0eHXE+sv9jPVvNF7Dyelmxxb2srnq6t4On6OvYjUZxv6UTQ3YKDUgGto8MYuXQR+kCLXAtcA7juGxt5o7lEHHfu3Mb+9g46SFjOZBQiw9CgEJZpG0zysSjd7LTNrKJeLkNLxXW1IjbKtOwlMaOQy0nkAdHUlcUl7O5HcGx8Ala7E7fv3kcskRRC2PU3b6CltU0cuerlAsx6HXTM1M5kEVpZgcfpkr5oeWsTkXQao2dOweri/axFmbaltSpSy5v49he/QXJrR2yvf/gXP8Hg5YuoJOISB1JlhEWlBGOe9V8ZBr9NYQpUi/JnbX0JrjY/4jsRTH1xB/ayQfIYNS4nrr3/AWoGIz779HPcvvktzp49h4HhIQwfPyaki2K1hHQqCbvRBF2pgq35ReTTWfzui69RzhZgp018NoWhUydw7I1LGJgYR50OQtv7iM4toHawD6OmjGIph1SpioHxSTxnrnQ2g6HgACwwIL53gFypiDPvvAlNixs1ixF1g1aeP7wegtvugMfnFbJchfmBdYizmphW0r7ebEaS9yTXQc57sjl8+buv8MGHHyJbLmP+6VPZT3gvc42my8TdmzeFdMF14qOPPpL1kVm7jHji53vr9m109/SKtbuQb6jaa9oP1RqBFtHMj+MeI5FDvIi4T3O/0NYlVoRWrju7O9jjddfSiu2NTamH+rqDAlR//eVX0pNdvXYN/YOD0Ngtcs5J6pB6jgBUXSNZ7LHNNThdTkSTKSRzBcyvrOLLW7eFjDA4PCSxUX5GXTnt2Nnagt/vFTXhmTNn8Iy1gc0m0ViMjuIa5PX7FLcs2gobDLI/iHUs7UtF0PXK0lNxFnr1parOld5MKZd++YtfS8QHwUXOoDiPJ9lQ3fOPAhiVOuvoWut1e6o6W+fxiiMkSciNfpVqwOWlZSGZdHV2YvbFrEJW1htQypfEkYM9K9/77u6uuBucPnMadqddrsuf/fTv8f4HH8BsNStkJLra6RR1oij8GkIY7msKwKgXwr1KNpPZdaWC58+eilL2B+++i9X1NXH+MphNsqZduHARXq9H2YtJXOJ1S/ICScsNAYF6ptU98fsUjCLmO+IUfh/AqIoRCL6qX6plu/p7zfhLA1r/rqNik+hKVQer50d9Dv7/awFG2iyoACML+sMKxmaAsVjMNwBGBe39hyoYX70JfnhKZasCjAJCNPIAFGal8phm9aLyASgAI39PBRd58b0eLPqHA4zq8b0CGl+pOfgzFjyqr+5hu9PmD64Z4GsupJrzCJrBzKMARvU5mgHGZiBLGpoGCNl8Mzd/2Ed1Tf+lAONRz9W8KBx1oTYrDJsv4OYbt/mcqI95HcDIz5ksPbIJWTCoiyR/T/XZPgy0/qFm4LWdZfMCe4jVqX52zeDqYQD28PMeBjCOKrB/r/l4ucorO56qY2QzQAsdt8eHWDwJg9GMv//7n6Gruwc//OADxFJJAfnIbLeZLJifX8DW7jau3XgLeTZw9OQn4zRXgEVvFAYXATY5dzqD3M9UMnJ4TzCzWCxjZUVZyBOxmIQab22G4G7xoruvW+yUuLBUGX7Nhk5Y00pOrNqwvnR/ZCNToXEXLVUMYuHEYZiW7GOTWTzaaUczNzcv75EDaIfJBGe5jDBzMNJpnH7jCkw+DxLFgjDxqHSw0hohX0B/V49k77EpijJ/L7yJ3cieBJH7HU64OJTjYE2rgc1qQWdPJxxksVeollKYsRo9R21amGhVw3WIzF99DTlDHTn2W7Uqnk89wengCCKzq1i8/xi9/UGsh9fxoxs3sL+4DFOxhJ21FTg5hGXWTSaNJ8vLaOvrR0VrQKCrB/39Q1hf24DZ78JGYh/XbrwJp8UKS6EKk5AogHw5B42ZNmUKE5o5Rem1TVEbEjhlHlD30AAGz56C0WETKzZ+hppSFeHFFdRSOSR2IgJGj505KQy0ukknoArzzcQercpA9zoQTyEXi0lwvIaDVjJaXR7srSxhaTcELzN+mONVrqGczsJjc6Cm14o9hN5oRiYSx9LDJzjYjsDX1YULP/oBYhWy7QBdpojHX9yEw2LF8bMnAa9NgCEdMzIY0hiJ4ZsHn8Dv8GF0bBKJTA63Hz1GW0cXXjx8LJZnl86ewrFTJ5BJ7CG2saac4411JWaaOUgFFhcW1LRGjF68COPIAJ5srmF6aw033nkXLr0VjgLVG8z8SYsK5/C9/NpCRwDx15VHyj7VvMZ9t8B6vbr/O2v6Sx91hU3AQpnPqw5pWNwsLS2J3RILTClunj8XtUFfX5/4zHMbVayFODxVsge4Tq6srMjQg2xq7mOqGrGZ8aSuP+qx87X43GREs5FT13gOz4oM3GZoNC9Ssr5LFQHwt0NbeP54WhjYLptd1h8WhRZmgLjdSGvr8Fr06PHZUYhHYeQgx+LAk7kVdA8ew/CJk8gwm4NKLj0VzjU8ePwM0XhaGrjNnR1RvfQPj8AfCEBvMiKdzSHQHhAgnuDaysoibA4TkMvAli7h9MgxtHg9mJp5jDuzj6FzWWVgeKxvEGPd/dAU6yhmsjD5nDiI7GHjV1/BF0nDpKnB3NMG97kJFGmr5G7F/kESeTIX7TZskFUdPcDp7lZU00kpyrUOK/72179EulzAD2/cwNbMIjqsThSSKbg6WnDinSsoey3CwNQX6kCmjNlff4bUQQxFvRbuwV6Mv30NhWodyVgSXk8LxzzCfE2jih1NEfVCRiyhGAb/4v4jaLVmeIKDOP/hH0Hb1o7ffvM1TEY9fDYzdtdWUVjfRc9AEB3HBhFJRCWPwWJ1oED1ttMlLHSvyQIb7Qy1VdT0tKbRSwj73Oy8WJoy25fkEQI6tCRZWV3FmfPncRBPYmc/gmgyidZAh1hazy4sYW5pEf3DwzAwHySbRVe3QkpJMZPQYhbGOC15aKky92wOmShJEm70tLTAY7WI/YvRqEM8EUM6l5Lfm5t9IVZz169cRWv3ALI1Iza2tlHX1OBsceP//Jv/iIHebvzg7AX4y3U8+vlvsDY7C53DhOPXzmPwwhlUImn87Oe/QcXrwYmrbyCSyQiTu9XtRpvHJQDsnan7Yv/X1ROElu7B4W201us4feEsWgd7kTNqmcimKJrzJbgNFqxTIfH1LeT2o2hxOHF6dAyLT6alaezt6UNLoB0LoQ3EqiWYuwI4+c51mP1uhZ1LujjZudkcUtkU2pm5snGAmVv3kY5EcZCIYCDYBXu1BkMyC2OuCu/QMDQ9ndAMdkLf1qJECNDSlMPscg2boRAePX6M0ckJDI8fk0zQlc0N3H/8ED/84H1hMzJnTdbmRv4rQU4ZOkpjxf65DKPJIPfjp59/imtXrsKfrSD7YhEZTQ3ugT44e7ol26dUqkqWicFsQK6cFWsoi04Lfb4gCgeNyYqq3iDAR8WgQ4XrhlYn2R4cXgkh6hDAyPQsZoPSqo2ExoXFBSyvLGPyzGmxSqXaiwQFu8GC7eVV/M3/8R/hMVtl7ycYzT28ki3CZ3HgjfOXBeRd3N9C/5VTaB0OIltm5hFzNnUI7ezi0dQTsdkZGRyE20oAh9eGDsVMApsbKwIwdvb2Q2ujOlGPg2cz2Ll9D+6aEQbaDGs0iGgr6L96Ab7ebslgXHn8XGzTuOe2nRiCze8V14F6OgXks8iF1rG3viZsbG9bALuJNPpOjAvBi8A5wee2jg5MvPsu8nYbyhaduCwwZ86Sr6AcIcnMBK3NhILFgDzzo6lOrQDaKmCEXrI9xVin0ZjS/k/oNfW6AJDMHqI1MfOdF+7fRer5E3R73KJO1potqJmtCCViCJ4+BVtPJx7PPMOZK5fFRpjkNIvJLOAG82QGg30Y7R+C1WIRqzeC08zi+fXHH6O1rU1Iahxs9vX1o0pyW0XJ1tbWitifeYbVmRkZ9Ho7ujBy+RqMyQLufPKFNOsJXQV3l2Zw/uxZaKNZYDuBCz96F8vVFH7z6SfoDfZiaX0V7//Rh+jr7ELs26fYfTYP10gvgpfPYa9chK+1TWzjGfLLfYzXOHOmy5JPyWOpwECWNAerTKxkpms6AS/toBfXsfbtQ2QTGaSNOnRePo3+U5NSGFhrEIBxdX0Fg+PjGDl9ClWrSQaxVO/xtZjl7TNaocsVxQafQ1EOjhmCS5Bm7sUchsfGRBkuhBzUJWtbLBCF3NHIsqbqiU4D0g/TXpE3sVaAZdrk0vqJFmOKTaeM7AVcVMyVyPgj0KcTxxB+sQZIJhNSI5AIQoBIjeZ4FdHBfFTW4zqxJaMd1vz8okQzMJNO7NapsKhB7G+5/6e2d7Fy+yYcZgOG3roKdLWhWigivx/Di2++hSGZRk9XJ1a3Q3D3daPrzCkUCiUsr22gnC5LZndsZwflbA4evxdXP3gXNYteMtRrZiOePZ9BT3uXkGOMdZ2QPSRHy6hFnS4BoqkmMMvB8StlgtgNq1mJCkZz5BfrHZPTiel79wQ4O3/pkpxDqhelXxCAsSGqa1jjqwCjAF90h2DuOAFeum9paqLmaWgX1WAXAR8FWGsMj6hKS8cTeDI9jZ2VDbi0JoyOjSEQ7BEyJR0+OGilCtcfaJMhOJVyrPsiqbhcNwG/X57X6/PC4/MJeMS+kSrdlwRPlQt/CGCUUrdxUg7Xx6+bKYS3tgRMY72pqhma+/PDv8efkfTGgS8Hk1SfUPUo11FDYfl7r0Wrzsb7eJkt2sglp7rdxIEdiUi0IWMvW6tJ3u29X3+GrdUNBHp6RB0TGOhHe19QlFi04KN7D9dDEk3NBCAa6gICXRwqqm4g6szpdQNAdQ7Be4bq17bOTlFR0D1EtSf7vR6fFxDJHvUaPvnNxwJEnDwxAZ/bLesk1RrSI/AY+d6ZkUynCSEHaaVHJpGD1w+vUQ7TqbLkuVQVyupryr0suVsNe9xGxpXiNsvVj8p4xabeQJeMGhDf3EZyaxsmjQaxbAZtA0GYuzqwHgqhI9gHm6wVisWr5DrVa4gmY+Kw8ocUjM3n4mW/1Giy1F6DfQd7Fc58fvvb38r7Yk9CNxaCAnycldEY+axklW69WMDa46eST0x7xvWtLehdDri6u8SK3NLix71nz4Qg1eYyYrS/V1x8YuFdydNt9fuhdzqR2N8WKz1vRxsSohCyw2yxIbYQQmo7LiqURC6LeCEnJDjm5JI4FdrZwQ/evgGb3YFytYrHj6awtxVGsL0TNrsdJqdd1OZnrlzC4OS4kgHLSAlGr7AHrwPpeBK7KxsIT81gdy2EvM2A7VQUB7EYhruD8Nsc2F5fBw2oPb3t2MklUDZqxaJ6YzuEaGQf9rIG70xewFhrL9aW12ByONEyNoQDVODo6URLR4eouj0WB0rpLKxWkpKKgjozAaDOurRSFdCP1qyJWAIXLl+Bq78PRRJALUaUUJV/09nNwfX3IIvtL+8htbSJarUE73AQu8Yi0ijh1PgEHDorHn/8W5gtOoxfvwatww5YbUIGI8mJluYz9+4jsRcRd5WnS8t4+GIWLS1t6KrpYSyUYGjxYfjyBQRGh5CnfTbqcj2QiEM7ZNm/dVpsbW4gk86ipzsovRPrEWYzCiBfLAmYuL24JMTT7kC7ZJxyBkJQZyG0LDm3rQNBIdBpDDo5VrpdMMOS8zZGSlhsTslDp7W1yeNGvlKClTnLVPcX8qin0thZXMLs1LSQd6xuN3YyKeT0Glz70fuwe/2oEJhlHcX9aD+O/bUQcuJGUMDiziZ6e3okY5mOEPa2FnFBcdXtyKQyyJrZ71dQySbQ4XHgF7/4O/z4z/8Ijx7eR29LO473DAnhu72vH90nJpGOZ3D37n2xlH77nXdFGUnbeRJymOXIe6nG6CXOvkhW39nH//q//3sBbwY7uzA2OohAdwf0bicSmbQQdG1UOIY28fCLz1AvZqDX1eFztmH4xBksrC4hwUiTfEFsVzsCnSjUqjh++TyqLitKBo0QMD1WJ1Aoi2sN90ZmB/OeIF2cggPu3/FkQgiF/X19yKZTqJZLQsb5/JPPZfZBggV7f86F2dszC4/rNnMS+wcG8Plnn+HDDz9U7McLRTjsdrGvZk9x6dJlmLkXcB3j+noYwOHMkufJ2Jip8PMtcYZI3IHZnhoh/XDfVYEkj9ON/fC2sqZ4/KJgJOmTOb59/X3wtrYgnknJPctejLUCHeU4QyXgnc1nEA5tYPrJU3GW43pPS28CgqdOn8a1a9dErWekC41YYNeRiMYEXOPciCAXo0LOX7gAt9crM1dRLnKm11DO8d/ialAuy++ILW0mo4hCaO2pwoF0XvhO3I8G5UIJC3MLMlPiOf3xj3+sKDEbiv9/LIDxMCYgykXJKWTWewlTU1PYDG1i/MQJHNDpqFJBIp5EPBrH9avXJDIhlU7LMfIamjg5gdHRESFb/fznP8flK5fha/EJ8FevFRVihWxMCvaj/GHsmEGI1cRYaYOeTqewsRHC/v4eNtfXYTIbce3NNyXzkgIfnvONzZAoJVnbk0R1/twok4NSAAAgAElEQVQ5qcnU/Fupzv+Ac9p36wXVIvWVUO/w+TlKwUjMhJ9NIBCQ12MdoAK2zThEMyalHNarG6H5Z4cVjN8LMP67f/tX9aknz6SJ+dd//VewGnVHWqRubqyLgpHM81cAo6JEUgDG1xfpzQd3+IQoxawahqCccFXByKGJKiVVT5yiCHkFMEoY9CEk+LtH8v0A42FA7tWxvvKKVx+jHgtf7zAwpr6myI4bBapaqKvP+TqAUX1cM0h3eNgri39T+OcrvedrTvz3fPulMO7QY75P0dd8IR4uDJsbEv5bPc7DTcp3L2DF8k99zeYB/esARj42HA7LDUvmhMosUG+aZjBWPY7D9qvN5/V17+mo93AU8PCPBTA2H1PzuVRU6YoHz8v7S/5dF2sUAn+K8FwrOX+/+/wL/Nk//UvJb6E/OfMM9rZ38fTZcwyPjQj7lQugAvxSJVKQYHsqU+iSyO8pFrr8uZJTYjSShc5rr47llRXc+uYbYapzU1/ZXIeFnv/BoMIIyxdg5v3IRYyDkcYba/TeL6myzIkTlr5Gh3S+iEQ6B43eBL3eJEAYmzxaBTBniOAni0Z9PoedtVUJzj559hzMTgeWN0JI5HIYP3X6JeOGFqlG5lmQcbYZwuzaioBwZClGN8PobQmg0+VBtVBAJLIHV6sP5y5fgJu2aWTDccCqVzLfyH7Vi2S+Kj75BV0NOW1VPNQXZ+ZxcWQS+a0oVqZfoP/4EH7zzWeYGBnGRG8fkC9g7ckTdAYCyBDoXF1FS1ePAGfMl9zYDOPYsQkUCmV4g11YTe3jxofviVWgvVyXAk/yZ3QVyR2iYo95jrYyYCjXkVzflIImmU3D3d4Ce6tPMt84YCrnCrDqLThYDmH6629RzxQkx5LFIcEVR3cAemY1ZlLCZjdpaJMGyYm79/U30FFGr9PB5/aiGEujpasDCW0Z03vr6D19XKx62JTpUwWxlyjrtaLGYTFVPUghnUjjIJVC//mTSNWKwtaxVIHszgH1iXD43ChadGI3ayOwnKsgtbmNb7/+Jbw2DyYmz0FrtOHr+w8weuq0gGqlbBaXL56DXVPB1OefQBeLo0VnkGFPoVKGx+VHjizTigYZNmpeL/rfuIi7G8uIo4Y3rr8JKwwwZsti7VswFCTn6x8LYHzdcvs95PjvsJrVgkwBHBWAkfepmifAIQKZYmTyjk9MSIHM79GKiX+LLVLDForXsTqo4frHgoJrJsFIWqR2d3dLU6buU4fXQfVY+HgOfrq6usR2hN8nm5gDBWHpC3ufMIBGlKkskGn1tbu+gfu37yAWicDrdMNhtcFosaLodGCXDFSPHSeG+hBgTiHXCqMZ8VgW61v76A4OSrPAvFdttSSqyE8++xwGk1UsDHcOYnB4fKK+87W1IZ5Myv0VaG9DNpPC0GC/gGsEOCrJJJzFOozFMopUWQfc+LsvfoN4vSikhLPHJ3Dt+GnMfHMf5jJw/NJZHBRSSE7PwZ+rIhHdh72rDa0TxxDNFZHOl5EslBGOxTB4/DisGj1u/uqXMGSisFYr6GhpQ1t7B6oGLaYX55ClNU9bF3pMThgrNRS0NXRenIAm2CrKaxIGkC5h/eYdxHZ35R7qHh9Dx4kxaEw21KoaZJI5HCTTyLCmIJOWv4cyHEZmjR4gEgpDRyvA9iDcPYNIaQ1Y2t4WpqueAykWvGHmxvSie3hAGr7t6AEOMll42zrg9Pgkn8pQJlDGLLY8Ugc7qBr0cLd3YHllVdjpx2kvVCyJPRWL+mwuh87uHtx78BDbe3sYnzyJG+++h0wqK7+zubUNg8Ui4EiOKje9cr9ziFcs5OG023Du9GlhYq+sbIgdIy1l84k4OnxeXDx/Bm4Xh2RkKFdQKhexurwkw9TjI6Ow+zqQrBkEYHS47HC1eJDMJnH3zm1UE0m8M3la1pXc1hbqFh2i9SI9J1E+yKJQqGAzm8abH30End2OUrEEv9uDVDwKs8WEvVgEX3zzNcIEFn0t6HE6caKnE1293TA5HaIC4ECQe54JVBPZsPLgEeampqHlIID3CNVJJOJVyaVww+Nwy+C8SNVjqwcjb1xAy2AQ8XQSLg5Wy1U8u3sP+3u7uE4LJl8bFu49wL1HDzA0PoJTE8eRXQ/BnMwLYBzZjyFtMQKDPRi+dgW2llalKaKSMF8SFvDMk6eom4wYPj4KHYH4XBYPHt6XtYMNGYfeMmwU638lE4kgHzdBMrlp4clhzXZoAwvzc7h+4RJ2bj1AZnYZcU0NruPDGH3zGjQOF8qVumRXca2v5DPQawmI1KAp5lAhK7dugN5iE6ZviTafYjdDhYRerF0JMJKKLkNO1jhyGBqYDBY5Ftobh7e3xcac9tysKVhfMOuEn9HWwhJufvoFfviDd+Sa+ebWTfT1BHHi2DhaTXa0ODzQuhxIl3J4uD6Hcz+4hhzvEfYYtK1yOLC3f4AIB6q7EZzkQL+jFeVsAgYrG3NF8VeralErM7HIiFxkD7sLs9BlSshGk6gbdEhUy5KL1HXsGCIz87j38ecopbKwuRw4+eYVtE8eVyy6UUd+N4yFW9+gEo/CpNfDYrOjUNdg8OQZFMsVPHj4SD4fl9eH8bduQOv1IGfViMVyPZVBZnYN0bkVGHQ6tI72wz4aRM1tFVtiPTM8qzzPYoQva7Rqk6pY0HIYoAybq/k8jDUNUpEont+8ic5iFuZqGTQV0NvsiOTzcPX2YOjyRSyGNxErFdA7NARfICAOGBXmx9mt2I3s4/6tb+Gxu3H16jXlM5XgSq0MpLZ2tqVu5/Eya0ybzWPlzj04LEZoDDWUM0mYOOAxGOHr6ILOxPy5dehzVRmCLmyuSR7tysY6TPkqjjnaBFAN64rY2duTvYiWVX/6l3+O9EEUe7cew1PVIWECet68BPeJMbHgZqYoB/McouiZNUgwnQCjlmRZCLud9zb7pDwVQ6USfFodsi+WsXHvMXIHSXGEGLhxDT2TJ5DmWkqb40Qca6FVWJ1OdPT2ipKwyOGdwSCANx1FHLRoT+fkuiPJj1k8HF4xjycaT6AnGBT2M7OBOCSTe7oxUFHrapZaVOeI/RLXbKNWyAJ8vLgXELg3GsUKSukTGzd6g8BLy38Ssvj5cz1X64zZ2TnpyWgzpiqjeCPKQEpclKvY3dtBeDMMu90lg8Px8UlxzOBaoqvVYNPqUUtlkAxvI7K2jvxWCNpKEd0XTqPscSpkE28bsqxfdyPw+TwCSOhbvVja3cb67h7GJiaxm8gIue/kiXEU0ylRi3u6AqjoNSjS7MRkwv2793H2+CR8Nhfq6TzSO7uSSaV1WuDqbAdsJuToskQiG+cGtIoVQFCxun/ZB78GYOTVy7qJMwbVwUGxAi0K8UKIGArG+5J8JvbEYqVPgIvgIjNkFStV2qNWtc29XCOvm74btLUvlkRl/eL5DHa2tuH1eGBMZVEL70nNPHrhNBxOJyKbYWyursHucqF3aFDIDXuhLcmRN3idKJj1MDncsHm88ng6xBA+Z14U8/WUYCXl6zsKxiZQsXlmcdRcornepXLz+ZMnUp96vV4BGFlfiu2YCgAeQnElB9zIQV1a6le1XuX5fZ1FmKxacl/yHPO0K+eaXyQZkhhA8mg1nZboC11dg0QojE9/+kv09fYLkEGLR2ajkkCkt9skV5mgW4W2uuWiKBm530jwR00hzzeTl5vf01E1v6r+5d+8B+k+QYA3n80eTYLn4RsUMsPNr76WXOah/kEB63n8qn0d1w+uo8wL4/1INQ+PkRlaqvMJj5NKDVVpSVCT4IUMTxuOTezjVTW7AioSvFQyj3nVsh5HoQQzdKhli1h9NI3tF/PSC6crJXSOjcDT34ucToOOgQEhmZA8IcfXWGcSqYQAjKcmFTX095GvD/dfBCmV865MD1SCA/+fgAABRl43vL7U+5MfPlV31UwWW3OLcGkNKERiEmPS2tmJvuEhUfeXjXoUNRosra+hK9CGXGgV9UQCQX874uvbkqUb8PjFHWo1HALsJrT2d2F6ZQ5twU6cvnge4fl1LN5+LMTJpa0QSmaD5I+ZTGYY2/1IF6gqL0stwMzFJ1PTGOjowrH+AZRLBfleqpBDoLcbrd1dsvfwaiPBiDQgOtdIZlc8haeffo0Or18UhzuZOPYODsTOPRuNw2kww2azoiPYjaKujvZgjwCWoc1VxFIxPPj2LkrpPN5/+z3Jhra5fXi+top4vgB3e0AywVkZHB8eQ09rG7p9HmQzJKuzSqBvQV3Iv7HQFnZWNxCLRtE3MoL2E8egsTCPXi+KTALzXF1o6+vRmFDbiSG/sSP7SuvYAAqGKnTMGE6ksTU1gxoBDF0J3u5O+AcHYejsFCeNKsnS5QpysTjKuSII0MQzOXz+1U14PT54KiSmWuEfDMLS0Qat0y51JFVqQgSo12BlxE8mA7vDhlQsiq3tPfQNjUqmMd19lDkUrcJpCV/B/NRjLD9/gWM9fchF4yhn8mhp9WJtfxO9IwPomzwh2dFU5dLKNZ5OQWuywOn2Com7TlJztiC5vzltHblyEYm9ffT6/bAw2y5fxNRX3yCxuyf7iJeEWI8TVbsZZ29cR577BslprA+4XhXLAiaVagXUnBZ8dfc2Hn19G0GnH4OBHrHBjlItbvLCwLqsloZRW0Gb2YCJznaEVuZhbbFjYX0JZ06dhA16zE4/x8jIKBLJPLr7RkU0kM0XEOjrkzgZ1igEGEmaZy1OZST3XYKHK4vL+MUnn2H82BiG+oLoCrQKmUncATifEiKWDshksLX4QsBFo0ELU90Eh9WD248fyF7dMzAAv9cPh9kuszgSaet2s6L2L1fgsntQiMUFVCTpnddDsVIRd5x0lta8dbGQ5qzjnRtvS/QEI4N4vCRUrCyvyDkkkaOjq0v6Ap5vlbzNtZLKQT6GayIdAhifRHcE1lYkXUtGsoCbDXc12RwbU1fZu4ESgXdWDmXmotckg1XAGoMB+VJBCAV2hwP5bE6immIRzrs0aPMFEFpaxtPpadnjWcs4XC6E93dx4uSkkIc4b+MMhaQS/pw277FoROat7R1tkuv7xVdfyLp35cplXL12HVS+C7FUp8f25hbu3/4Wo3Rwa23B4tJSQ7k7ArvHAwutPLPMsXUIYCs233S6yOdlhkLlJcUQrPOY30gFJE8kFbZqidPgnko9ySnE0+mnAuZyPsTjIqlGBRmPAhiVnfr1bhFH7afq86jiLpJhVctREuRIwORny8+VT81agtfl0+lnUj/RrYGKZL5vCmGYQ+pjnEOtilu3boorwOQk57B5FvrQ1EtSlxNEZA/KKAD25rFoHKHQVoPwr8zT/P5W+D0ebG2tS99L9a3N6ZB9mmQgF90OdDqsrq1KPvI7N96R52aPrdj1qwI75Z2rorvXzRJV3EudKarXdzNmcBTASBIXP2feH6z1VZv8o8QFr7CI3wcX1Z+p9cbh/5caoykOSvb9f/c//1V9avqZnIh/89f/Iyy0SG1kMBJJl7FDrYyt0IYAjBzecUgkw3/mHIjq4vWXTfPBHD4hr0CbRk6VyrBtZDDy5lGtEl551irgnqrMUFWMzSrA735A3w8wKh9sQxsmw93mE8t151XQpfoaR6kX1d9TJcKqv676Hpv9dpvPQ/OxNt+UzeCV+v1m4E6xklByVZr/qBfbUYCY0lE0ms0jruLX/k7TY48C5dTjUx/2CgxWisSjAGZ+TzZWMiWaLGGbn+vw8/KxZEzw+Qlq8fdYTKuIevPxq9cLf0dVUjZ/Jn+oaWo+7uZ/Hz4+9WffV0Q3LwDNjz/8ETQDq+paLNbDjY1OaU0VNqOoDIW9yIU9zzEhlhaXMb+yArvHj/HxCWksHtx/KAXG0PCQNCfcOGiDIu4hBsU6iHlJGlpecLjTuJ9ZiDBjzWg0K0xvqhC0WrEUINP5z/7JP8Hm7i7mV1cQ7AuivzcICwNwa1VhL9MqQrEaUNQQGrWrIXeQDZzYGlawHt7FRngPOoNVLAoz6RxafB6YjUa0+jxwMz9EGO4VlHJZUFPJxbxMVeXqugAPweERsVMAlRG0iqqVYbeZxHOe6kgqrTjIXp2dl0wCexXobg2gWC6KevDY2UkZAHLwp9UY6J4vuTUEF/Vc49gCaCuoamj8wcVOg6dTT3BqZAKaig6/+9mvYPE58HD2Mcq5LP7FT36Cge4eRGgZuLeL5YVFvH3jHVg9PnnPRpcHq3OLWF1Zw7lLV1FwWnFr+h6uvvs2bCYTHJU68tG4HJ+j3YeaRYditQyrziA2UFoWOLS/0mtQqpVFychGlkCO2+NFKVcU1vTK1HOsTM+i0+5FW1sLtqK7yKKMM29eRdliwMbGGgIdXbAYTDA0mNZLj58I8MycAtoyIZqVpj5r0SLpNqLktWJgaAjDnUHoDzKidqzYTciZtdJQ67IElnV4MvNMBuh2v0cuZQIstP7joLNKCyuTDplcBk6zFanNXVEpmmLb0GkNaO0IorW3H7/84mu88yc/waOZZwiHN/HWpfPwamqY+tWv4MuX4NPo4PB5ENrfR2tLQKxRwaJZb8RGKonOkycwF9mBo6MdZ89fkOvSVNOiUMoA5oYR3z8wg5HvgYyv15VHh+//V2u8ck8d9aWue+qa8oqAwtpPIarwZwT3aLtEhjK/CCayoGNRde/ePSmqqDyo1amwV1T2qo0Biwmy6rhOkuHHJv3KtWvyGbPIVPMam/cNdX8lkER2OV+PVqnqXssbWoDlBnOOCiNZR2jrpdWJ9XIqFseL58+xv72rWKTSIq69ExmdFvlsEpV8GlcunJUcE7JC7e4WfPPtfbjdfnR1dCG2v4tSNoONlWUpGJm3aHY4UdUZYHX7kMgW4GPTl0wgk02JsiKdimFkaECyJDgkogK5Hkti7dkLLM3M4I13rgkzdGZzBU/nZ3D5wiWcGx3H3Y+/QK+rFc6OVoTTcQy3dyLg8iAbi0JnM4sNHpmfW3sRnLt2FRzbrqyvo9Xlg9diRjqyhf3lFZQjCcmi47ChtbcTy/PzQDqH8UCPqBAOUnH0XzoF40AHMtkkDPU6zBzilytIRCOo28xwtvgQihzAbLDBaLRjnzm7XV0wBbuhN1vhEIvfIvSGCiqVrGTHUu1U05qQqWgws7SBWCoDvUYPDRspjQbmbAITx8bQSovjSgmRUh4bsTi6goOwG6w42NlFbC8MXZWs2xgyWyHYfB6cevNNGQivr67j9MmTsm+Q2MLPffrxNKIJnnuqS3wYHB5Gb08Qm4srQmrZCG1KI/v+j34kgz2tyYSZhTlk81n4vR647DZ0kXyRSmNpbR2ZfBFWNp/JJNw2CyYnTsBGZrqmJkN42ZfYzOl0sJosPM1IVYDw1raozny0usokkKuW8HRqComtbXx444doMZjEOpCql4NUAvP3p9HZ1oHdTArHz5+DxetFvlCEiUo6sktkYAHEE3Hs7u1hfX1NrqvBgR5hPpJtKmoTghkcgpXKQqqhLV0kvI1iNguXy4nQyhL2Q6vwmm3o7QjC7/Ri+s4D1E0mtA4NoHNiDFqXXfZzyX0rVbHxfBZbqys4d/EiCmYTHj97DEdHC/poV20xQX8QgyaSRGJlC8svFpDT65B3O3DyvXfg6O0RYhADkuhcYDRbEdmPYHZhAccmJuAiwzqfQ3RvH3PPZ3Dt2nXYqFSXQCYtqjI4ULIP2QCR6KKvlMVBYO7uPSS2dzA+MIiD6acohLcR1dRhHOrDxIfvo2qnikELbaEKO/SIrK2I+s/ldwHFNEKhTeQ0ZvSMjImCjwrGorg10sKQraqirpL1kCSnBqFKpzUitL6FjY11JdspdoCWthaMkeDC+y6RRGRnD4VUBrGdfWEKD/YF8envPoXJYcV7VGqSjEDANVMUK2m9WY/7CzPw9rajM9gjCtNioYSy0QC9ySJEm4WnM6jkcjhz7jS01bzEBPI8laiMhAEmiwulXBm5Wh77B2FYa1rJiDRbrUjks0gV8uIMUdqLY/72A1Hp0dr5xNVLMNLWiwNxTR2J1SXM3fwKmnRC1J6+llY4/C3wDI+hbjCJRXokGhXSQufACHROJ/Imfl4aVKMJ7Nx6jOizRam7LD0BmEa65W+7yw1LXWGAZ00Gxe6vATJyJ+JnrIJRHOaS0W/W6YWsMHP7NgYMGhgrJeRKFdQtZkSLJRy7chnW9gAezL1AyaDH6XPnFFUYd3sOYHRAqV4Rpv1P/5+/xfvv/hCdHV3SG+a4B9ltSKRTYlkkgjsAkdU1PP7sM7FMyxbTsOk0OHX8GHT8HNwe7EQTeHLnEbo9bYishrAX2UPnUK/cx8yW9mZqyNOSr1ZALBEXJcXpM2cwfv6sMLF3vp2CJlNAzm7A6Hs3YAz2oMb7nMfbyHET9Y4cEPO1mT1LYg9ZvgRiSOVQlFC2ahWmRBa7U8+xvxqCu6cbgdMTYj/Gs8Bxf10HbO+HJcOMud91vR7lRt4f63UCBry++KdI6zWjSQEMdHU8n5tDR08XWgIBFCvUpijgD/dWxUKYfmFcmxQiAH9IJSrvWVFAFamA08j+K1kvQk6i1aMaq6DgYPxdLdWLNZ3UEIUCr0aln1hZWcWTJ0/w1o23xT6f65y4KEgmaw02u0kY/1zb9QYT2ju60NkTRFVqDiU7l1mZVHPO3n+I7aUlDPt9iOyEUfU5kWP2ar6Ic2PjKIR3sTU7h6H+XqzvbcPa6kO8WMTOfhTdfQN4sbeNG2+9hWBfr6z74vRKEqRRLyqIfL6ImWczOH/yDKw6k6gi52/dRnx3F7ZAC8YunBEVsShIpdc0St2uqSkgo5TxAjK+fuDF9UgFl1gTsabioIYDbMVmlFaCr2YGihJMUTTIEI72qHRBYc49s+i4vkpT1LBpfcW8lKHn4vyCADP83YmTp2R/mfrlr+FPZlDUlHH86gUEgn14/PkXyB4kZE08MT4Oh9GKp9/ehdPhRFJfRd5lw0FVi86hEUyeOinuEWIxzv21keEnfWgTwNjcozYTpJv75yOLWOGF1BGLxxHe3JR+XiW8qTXw7/W1cr0pMxwSldiTFhtAt8quP+q11F5SPjdx/tXK33L9UnlXq8OsNyC6uIy9tTVRYMX2D7C8uoE//vO/QLmh6nXR/YNDQDbBBr2AJJx/KW5cqhsS629lRsHzoYKeh2cSh4+zec6jXi8cZpPEe1QfIJQagmOoI7S6hvZAQDL25LHMv2vYtMl9SztjEnm5j7H/47pAi8Vy+aWKkYNP9gq8Tln3MwqFg+OX1nW8BxoHrVijKuAi/yZpQVupil22Jl9CeG4RkaVVVPdjsNY1ohiL1iqwdgVw/Mol2Gi5RoBRLh5ljsPjZu6VAjBOvhZgbJ6/NIOMAhY1QF0VhCa4r6o01ceqnwctkJmNRotHZvDxuAl6PLv/QFyLzly6KMA6Fcd6ixVzMy/weGoKI909iM3PwpjNo8XiBJIFmCtaWDQG2O1ORLMpZLRV2HsDiNbyqLvMcLe3YmHqGTLbBwLeWXxuXPnwPcmq3dvZw+ibl2GhojNbwtzqEjYj++hoCeD4wAAczK5kJIjJoOT9mU3IMyOTn+lLTTNV7QrRijbTlVhKal1m9NLumWDa5uISYnTtKJQEBGImLvMOe/qD6B0aRiS+B73TgifzL/Dp11/D6vOhrTuIms6IjY0wWlvb0eprFUV7IVeQc9Tu8+Gjt66jnM/AYregWlFyWgv7EXz7+Zew642wcIaSiGPo9CS6jo+gQhcFnV6xyDcbkSvkZK0zluswFirQGo3IlPKwOiySgRt6Oovl2w8x1hdEspxAolrCxJtvwRZoQ541t14ndTB7Fj5vei+KdKaI23fuCxGGoJ3dbETnsRGY/R5R3pEEybXAqDeiQlJBuYzdzRB8Ho/s/y+WVnD83AU4PB6xIVUsg5W8dz1V+zu7yEVi8NqcKCVSYgtKe0qNuY5MIYPRE8exsr4muacDI2N4Nj8npI1TFy7BSkJiriA1I4E6WprOzM9BUyrjzLHjsLFHzhWwO7+IpafPxemntbMDiVIBm/Eorv/oh7C7fdQKKq54ehKQKsiV8yiYNSjZDYgm43j4699Bv5fGmL8LJpsN7v5+6Jw+pMol/PrWpyglo5gMBGDcP0DAZUcoHoaj04ehE6NIRqKYe/ocXZ3diOzEcPrsG+jo6kGVa6/HJeAJSausNghsch3h50lHD85K1pZX8Muf/QLnJscxeeI4HMydLpeQymTg9Pmgt9gV0hpjUzTMlKMVPF0gyIAyY3l9CUW9RmJRmL1cJ4BK1Z/JgILkj5tgrGmFyKAnIcqgQZHZnpzhkJyiN8haRsIqI5h2t3fgdjlx+eJ5IV6wvuG1wi8195freImzq8a6zXVGyFYNwJFKNBJuWECF1jdE9dfe2iqqb66t8p+QV9S6QAl/U+pEZZYsBMEaHYUN4sDDvHI6Ycg6bLW+JCPRuYTuLW2+FuRSacw+f4FSoYiu7i5YHHZE4lG0dXZITjJViAQsmfHI982emc+5MDuDaGQXSwvzmHp4HydPTeKNN/g5dsLjaxX3mEqpIlbat7/6CgO9QQHF/S1+cQ1iLAljk/ytLUimkjh+/IRYKPP+prKNEVjcT0KbG3A6HXLuBoeGMHpsTGY8Us+QBC59g4L1iOF7HUJq4/O4PR7JQOQ8qZlQ8t29sjEHfk0RcRSuoM7K5f5ozPH5uoKDiPpeI5nv/Dw452KtKvMukwVbm2HcvnVLcAICnyTREkimHSprN36OT589xUZoAz/+6MfIZNIwMW1Hq/T/3HP29w+wvbWNyH5UYsPsNrtkJC8sLOEgEsXY2DE47FbEo/vw+bwI72zD7ffKerEX2celK1fEbWx+cQG3bt3Cv/hn/1yU1oJ9qK4yRygYX3cueD6/D0/j+ToKYOTckAA9hQWqwpSf1eHX+W598lK/+nufmLp3q7+vHtORAOP/8j/9t/Vnz2cF0f9X//1/B5tZj1Qihq7OjkYGI8GHOrY3Q/C4nEcb9WsAACAASURBVDL0odyWPRkBiZe+vEdcOOoFJgAkmWcNdYYCZCisaaWw/a6CkReJqCQaCsbm4a2Ey4t1BWWr+pdDT1XF+AqIfGVvyiHV677UQuXwyVaOWSnBDwN/r7sA1Nf4/edSFqvDH8zrjknOSpMt55GPa7I1+T5g8PDP5NiaGIzqTdzcYDR/T/3+6wrr5uc/DHY2S2kP/0xl+qlq0OZzdtRr8edcQJ49eyasCSpr+NUcWn/4PP0h0E99n0eB080sytcd2+HGSX3c4ccfPp+Hz7X6PM2FtnpfyG3esA4ThYHcKko2mXKetKhUqfRV5qP7BzGE9w6wur4h+SO06mDQss/rk0VmoL8fPd1dqFVKQhbggFo86MnSstukoeYgjXZgzHiQPBCO/zi4gAZb4TA+/vi3uHDxEjLFAp7MzWF4eAgdbW3IptLwuZySd2jgoEYaaG4scjOJOoF/12plARjjqRwW10JY29qF3mhFR2cPenuDkum2vrKMvp4uDPb1Qi9DAGZH1CSPikXcysIiQhtbGDs+iUg6CxtZbq0t0BrZ4OoRj+3DYbNKEaUhI6hcQuYgjmw4gplb9zDUGxQf/LIRYlVHNh4VRSyOchWNsNAZwq3X0AqBBT/tL1hcVJEM72J1aRUTJ89Ab7bhlz/9BUKry8gkogh0tuGf/1f/EpGdTXz8i1/IwLzHH4DP5YHZ6oCvuwvd4ydgcLvwaOox0sk8OkeHce/FNC5fvyIe+GTdP/jdl2LbePbSOYXhrdehw9uCaior/v+yPvjsMoAPra8LQNfh8WFychIap0PAimQihUw8BWeddri0ctlAoDMAr9+PrfAWnj55ihaPV/GSr9Rw/b33lEKC10O9ilw8icU7jzDYG0SJ6h+7Ac6udjy8dRd9dj9KG/uo6DTouTQJ42g3DopZuExWWHQmvHgxK+z9/rFhmMjKS2fhEHYmJ2xa0BWVw2QOJ0OzC5i6fRf9tQpyZME43Tj3g3fx008/x7Hz55AtlrC2soTeFh+unz+Hu3/7/6ES2Ue3zyeD11Q8hfmFJSl6R09OQtfix8e/+xxL21sYPT2J4RPHJU+STQbvdSpcdWz4XzNbOnoQ8Iql/tp1+1CxoAwbXu1zr0BH5Rl+/35/tR/WqMIEBFScnZ2V9Y42Czw2NVuF6yFVhmT19vT0yPmUMrCpEFGzG7kWk5xBBSSHsGwY1ePhOeE6Kuyvht00n4PDRr6uPHdjyPIy95YluGq10bDr5tIkNl9k43JdKpWQTWekaOX6YfO0IlWkhY0G+5EdTE09xI/+9CeSucoAc5fbj52dCLJisaaDx25Du9+HdPwAjx8/QVf/AM5eegMl6LDL/Fm+B85hykV4vU5Z0/Ra2pQYJQPUbrVBm8ggS1XSxhaqDH+vVfBiZQGpagE//PM/E9u+cr4oNjc74R1s70fQ1dsDt4+ZLmTFmlBjwUirtkoZ7R0dYhW9Ed5G9+AA/B1teDb/FNsrq/BpzcKe5pBjP7KPk+fPY/X5DLKxOE6dOY9SJg3vUB8iG+vYePgI3kpdBtMV1GCwm+Dp7sB2hEByBpl0EUaLEzWXB/XOdgz+4DoWN7dhrlnQ4Xajs5UWWmmZVpdNWuS1WhS1eqysbmJ3YxcBhw/aXBk2nQE78U1cOHkSifCeKHJyTgumN9bRNzCKFoMD2UQS+5Ew9PoKCpEwDLsRBIeHMHT5kjS1tHlicc2sKxbrv/vySxj0RsmCaGtvRzQekyFhfzCImfsPsPxiXga6q2vruPHuuxg+fgKpYg5r25tiTTI0NAiHZO8p5BYCMnk2WFSeU1XEoQFzz7h96LWSDUy1rNVik5xfWvRlGO4+Nyu5qmPDoyhks7D4PSiYDcjUKvjiyy9RyRTxox9+IHVirlqG3eVAbGMTj+7eQ7qYxwd/8hPUTQakcjnJcjRAh4CvRbJAysW8DPMJOuylDrC8uYrtrS30dfdgoKcX3W0BGQASfKA6ls0ymwfWxnZaAR/s48mD26LSNOst0OtMyBzEUGXNSpajzSwqYMk7yhQkO3brrjKUJ2M6bdJi9PJ5dA31Q1soIL6yhrW792GHRqyHY9ksDspltA4NYvTiBcBul5w3jUbPrVLIQdAb8fDJNGpaLS5euijDA6rUmEvCjLpOl1tsn6oWI7ROK3L1Mmw+l7A5N5ivth+BIV9EdGEJ2nQOAV4DHgfi0R0kTToMvn0dmq4uaBxuFHJlOGoG7D+dx/K392GrV9He4kG9XsDq7g4KDi86R8YwdHISGiovxZpOh3KtKsMXAbxMRiEI5Up5WGh5tBrGrZt3MHlqUpjF8WQMV65ckvPsd7uFxKBnHmxNg/DqBl48mxHrMDZ87/3Jj3Hi0jnk8jk49EbJ7Xt25540pPMbK/C0t+D6jbekcfz/SXvPJsnO60zwybzpfWZVZXlvu6qrPdqguwGCIAgCFEVqJO1oZpazmthYraSI/QM7Xydidj9ubMzGREiakONIlKglQRIgAIJAwzTQ3lWX976yKr3Pe9NsPOfm7U4UupoStxAd6K7KSnPN+55zHlctlWGxu0T9r5rNmFmcR7Wi4fjAIHwcPGcy2F9cRiwah7spjN4z55DM5bGTjcERcKLFHxRGr1iPSnRfXhSBzF41pQpQs3lRG1lCXlSdDqiwwMXaLRlDdP4x4msrMGmq5JjmqlWcvPISPLQQzeZEcUFVg2RhcbhBD1zWUvEU9m5PYe3GfbisdpiCbkQUDU0j/Th5/jzsvqBkzRZcHGDp1pq03+MQhPU/nSHsPj+n6UhH9mEqV1DkkG12FjsP72G0rxdFfq8GDF+8gFBHJ4qKCTenpyVbcnTsmOTLMKeH4KRmLiNXzovy4Cc//Cf0dvbi/AsXoGplcVqg0ojAMYkf1OvQOaOczSC3twuXg44ZGkyxBBZu3xP3jLErVySzent7D16HG+/96Md46cplLK4uoXdwAOm9Ayx9cktU1S2d7egbHsTW/g46ervR1N4qdnS1fAmpRBymZh+aR0eRB/N82BcqMsRhK8QhFW16jZpH7011znZZeiWrrqotl/RrIZGBFkvBGgzB5PNAY6QA9ayS+aNhI7or60JfR7cOUFLBUwdUBMvngL8GGXiRSc4sYaon7z58gMHhQTSHm6FYzAIQlEsluK02ASTBvCxN0zP0qhroXaLxiThIY1wIh6YEI1lqE5CTBoIgjA5e8P9yHky0/TejmtdkOCcDh1JJd0KpAQ8fPpAsHxIQ2GdRLeV2c9WpYXN7Q6wK/YEQXF6/EF7Mdgf2YwcyqGn2e4F8AaRNhJhLmUoi7PchGY8iTzKjwyn1cxfr2GgCmwtzaOtoRTSfkugDnz+EnonTePCra1jYXMV3f+9foWWgF4VCBhYXLbwYFWBGLpcXK9WtrR2Mjx8XAHRtdh4bn9+ElkhCCXoxefmi/C5cDmRLJSH9sFiQ7CQdadUV2/WhIYEZ1jgGE5+1VSPA2JhX7XK7ngKMBFV0jagMJTlbFetsWp4RYGT7VCxhZW5R7L4Hhwak/ubjUum0rBWzc3PCch8aGkF/X7/UXAQLtzY2sHb9BpSNDVj8Dhy7egG+YBB3fvkRElu7ch2TbOEz24QUQWBZ9dhgH+hGwRuEPdSCs+dfkOtPZW6kxSL7LxUXHKbK0I4EXz3I8EndyKEulXA81yNjY2KtJdfUc4hyet/I/DYdaGItyeN5OE+xseZ9MqCiolnUunpN3Ejgbqy1qaUg0C53Zx24Fzs3fr9cFVtj2uxFxTr+FhSVluxZIODHa9/7Hswutzy/xemU+pD2+lIx15VNuuVwPQeYg9Uns6kvW5I1vqdn9fzG++f/f52CTycKCFIoSnBGmxg2cLqqRieEG3ObJ2O/+nxKp+bogK1BQDcscNnv8zyy/hkeGZFjTDCGdY0c6/q6UKNtLwnG3JNoxcz8Ra2Gx59+joOVdXTYXLBpVZRtCqZ3ttB9ahInX7oMJeAnn0kfQDdcQ7RoZl9y6cKFL7lZ8fox5ipHnWN92dLnisa1YAyYn/7+05mc/jjdJpoQMc8/lbTXrl0TK3haBEsuPVXM5Ro2F5bw6S9/BS9t14tF7K2vo6e7B/lMAYrJhr7ePtlrV9bX4Qn64Q75sbC2AovTLkQUkpyGBgdEmcxe/vhLlzB1+x4WZhdw6btvwBMMwGuyoUpr7bKKgNsPLUulGeceupKYltxiAcn4izp4IbOc+uCeFx6vRTuJcam05GuruSJ2ZhdQKxQlW9UVDGFzbh6rK8u6y0HAL0TQeDELa8CDaDGHhb0dVFwuuELN2KWic3oeaq6E/s5ecbqgu0wmTbvJEvo6w7j04gW0tLfo+X4WM5K7ETz4/Cb8DhdamlvkOJy8egmB3g7kCDTT+Uirouq0Sn3NwT2BKYKj7P9YR7LPtJbKyK7tobYXRzmbRraSRoHghc+P7oljcLe2imiF544gIevk6x99yhBd7EXiiEZj6OsIo1IuSZbklddfk5mO2DgSkOT+qFYQ29zC7Q8/RFtTk0Q6fHL3Pi5883X0jx8T1wdRj8vgmvd4BeZqRcjaVpiQ2NvHwhSJZTkE3FZEI7s4Pj6Bg0hE9oue3n4sb2yK1WxzTzf8nV0okY1AdVw+jxs3vpB8tsnjE3BaLOhpa4OV5UOhiNxBVFewwySExVxZw9ipSQTaOlBhDECRluNWZBMJ3Lh3ExWvDZYWv8zvKpsHmPnFp2g3u8U+feDsaXgHBrGfS+Ev/uGvEN9cx0SgCc0FDa0+LxYia2gd68PoyQkhb3/wzrvo6eoRkqM32IZCSUW+UkHXsVGpRUtUy4JxJ04BVehWw8EfI4fe+scfYXNmFuNDA/A47bBbzZIfl0ilcfHlr6O5t19cSAjISU0pCrCyDlK6XShR2SrcLQUWjSigCrVQgt3vQYZRES63xO0QZOTvZ5UaypJtb5deJpfX3RWmHk2J8m98bBQrS0vo6+1CS3MTtHq27BNgq74wiysL81zrAhyZb7B2qkfOUMVPoJGRFMxgdzscklfIWowOK56WIJKpBB5PP5Z56PjoGPw+H4qFgoCJJEyzB5HMe6qtZaSu5+fwHuC1T8CYpDcSaAjsqPmCKOGSB1G0hFvEdpcqRbvLKQQBqdsohjAzN1uBSptqmwUri/P4h7//ASpqAelkAi+/dEWsNj0+H2zMwmbtWjNhZWUF84+m0BIISu3Y298ncxtmMFJcQVU2AUbOkE6dPi215+z0NBbmF9DWEkY8HpPanPUPSZxcN9nby9oudjEWIfQI2YygLclW9fNjYC4GkZ21k+Ga1Wi3zx3V2KOeNat/1lzNmFEZmIChkBPQt05o4Zsy9giZd5kV7Gzv4RfvvCPHmnUsF8kXzp+HkyA5aw0TkMvn8NZbb+H8hfOSc08Fo2ISugwO9vdx8+YtsVj2ef1oa22XWXhbuE0Idjdv3JJ9wu9zI52Mob2jDQexKJyMsahWxYqeGaecL03PzmBpaQnf/c5vy3xACPfliriJpZNJAWZ5jRoxRMZxaMRBnlU3HTWHPFyT8Hnp/EhbcX417sGHZ5BPsYmjMbNGELNx1sjnosKU/39S9/zn//1/qU3NzMHudOJP/+R/hcdpRSYRR2dnh1xwvCjYcO1ubsDn9cDjdogCiQolMp6MC0aguCNAMeMiMR5rsNfqBh31IezTDEYWqgQXCQ40DmUNQEX6vjoDrlHBaBzwxoMm9/1zWIqHAcZGcKgx77HxuZ8H6B0+YYff/5Pj1aCc+ZcAhE8uKh15+hL4+ayhdeP39KJSb4AOF8lHve/D4GrjOW4E8I4qtI3vGxdc478Pn7vG53sWMMqmhaoaeu9z0eBjDOuaL5+3L996v8nxfd7zNS4AT2/Iryo1n/Wzxu8Zf2+8RhrfOQsobh76z5m5wD+HfZv5c92SR8fDLSiUNLz1s7fROzgoii4ygvz+AEr5Iro7OtAcCoiHOck/HKjQf7yQz8tgnhsnGdjC1CHrlkMRixWKxSa2CIlkCj/+8U8wMDgEh9eL6cVFKdbGx8Zkgwx4POglQ4c2hU8AxjrBQG/npCAm0yiTK2JtJ4KdSAyK1SkZXgF/EPF4FImDA2ErDQ/0ARUNdlqvUqGl5qFUKrh7+xbm5pdw6eoriOdUxNM5GQi1NPkxeWwI1poKh1jwmlCk0IR2diarZAHefOdDDHT3oG/imDTktOvMFgtwOVyo5GjJp8DuccFsZUNUEptBZDNwa1Ws3X+MpUez4vH97d/9PZQsFvzo5z9DhYV6KilFweSZScwtzcPpckgwezaRRFMwhIWVNXjDLZhkcLfNKsXqrRt3sbKzjXS5iFdefQVBlwvmdB7x1U1oSVo+DuH6Rx8iuhuRbC8OK1uaW1EgeHfxJJq72pE+iGJ3ag5I56QYH7l6Hr7jwyg4OJS0wGdySKPy+PEUerq60N3Xh+UHD1GhVUZTM9aWlqURGDkxKWt+lfYnFjNufH4dS/ce4tjQCC594+so1nTbivTqLn7+X/8ax1t6ULEqsA60YfDNqzCH/ciwIbI5sbywjJymYmR8TLfeYfMkwBMzRPTzwfuS1nAFDks3NjHqsCNRLMAc8MPqDyGrVfHF3fuStfd4egpOM/Bvv/sdVLMp7K8toa2zA7ZAK5Lza/ji5g0E2lpx6vIFKD4P/q//+l/wjW+9LvYNFquCQqUEValBs9Rgr5nh0qi0+6qy8Mghit75/loFYyNZ4Ol6Vm/ov6KQf7p+G+u0vmErUrxwb6LqkAHSZK2xgOPPjbWUg4PHjx8jGAyK/QEVjEflCfG5uK/yuahKZNHL9ZQWVYb9BJ+fz80CjEUi/eP555VXXhGGID8PiyEORy3C0v8qQsvHcCgpBX6dUUWGO5vnimqC2+kXJZXZasY//vhHyBWLkgXY1duHfElDIV+Sgdf5M+f0vMhcFtG9TaytraOptV0y0NZ3djG/siZgONUTVF9T8RbwuwVsZKZdTaxca/CbLXCpFWRXtjD98WdipZhKJ+FtD6Pn1DjOvvmaXOt7sSha/WFoWRU1tx2aTZG8ULBhUEtSeJo5iE1lcOezz5HK5zH80kWkbDWkMikBvCb6h9DT3o3c4hoeXPtUbEyKVhO+eHgHe8kYfue3vwen3YXdu1M4+OQ62om1VytI5tIwe51oGR5AJJ3GbiSKZLqA5vZeFF0eoKsd3hOjmFrfgc3sRbc/hJHWZnitgMNjQVLLiEKPYAQVX1vLW0jvxNHX2o3+jm7c3Z7Fsb4B7DycRR5VBMeHsVXMwaI44C0qYitkcpiQ19JAJo5QPANfSwuOv/oyzDba0WjCguQN8N677+HYsWM4efq0XHdc0ckE5DAr4PPCazEhn0zBYXXIcItkiJMvnIUj4EehpgqRQ/aWXF6GJR4Ocml1REtOKjqZEUTlCF0seA3ZLIhns6jQLtPmRJUDDa2CrcU5xFcWYM0UgUwJLc1h9J84DtdQH9K0DLSY8Wd/9pcYH53A737vd5EvFrG7vY2Qx47l+RlR4rz+7W8Bdhs+u3kTiVRWhkH9bV0YaO8Se1kSYah4K3MZddmRTiRx/aOPJVfp6sWLOHeWVnBOuS/0OtIk9wadA0J+Hx5+eg0+l1OspVSyu0laQRV5EmVcTlb6WJ9ZgJIqwF2qYXt6HtHNDRQqRXjHB3Hlt96Qe1SJpzHzwcewpTJIpxMI9rSjbXwUtpYmWFxeycljA52OJ+Fy++BqahZQiddDRlPxyc0bKJRKuHzpEtqCTXhw65ZYbHaa7Zi6dxfBnk5MXLkId2cYGZSFiDL3aArHu3tRiUSxc28KoaoJPpMZzX4HbD5FsnxaT52Ae2QEmt2FfLYER6GK9S/u4+DBDIJmE1xkJFeLSGgqMjYPgj29OPHSVTj9HuRp32h3iKpGahqzWfZg2p/WrGa8+/77UEx2HJ84ia6eLvzd3/8AQ8MDOHvqJMo8xrQSgkls4Fn/kLH6F3/+F/CYLbBqGiavnMf41Rdg9bngIct3N4b567eEVX5wsI+2rg5MnjkDZ2tYVMfMgKl5vdhMHuDu/DSOnzgOR6kMT0GDOZ3D6mc3kYgloTQ149ybb2K3rMLf1QqLyypDegIVYmtJO99SSRwBrFoVHqtD6iKT24E8B7k2OzTVBAuVr2oBlmwCDz75COlYFJ09vVA8XrSPjsLe1CyqHqovpAZXFBTyOQG7XBxslGvQ1rex+WAaLpsDLV3tiKl5qC472ob6BQRMqiXJT+RQ2WYyY+7xDBLxOFpa9IwaZpPQ+owKZioHeDyruRzWZ6Zw6vg4ciUN2ZKKV7/9W2jq6hYSw+f376FnYFDWAFqZEfzyMgNJ0VCsFMSK6fYXtxDdjeKVV16VupTnmAAXgTOQPc41lfd3qQinYkJNK8LssAF7Uex+cQe1ignNk+MohUNwtrUK0/zmBx/h7MSEWDmd//oryEcO8PZf/gDprYhkMp48fwaqArz1/ttwe9wYPXYMI1deFBeKstMCtUZLUVqoOlGqVMinEtY89xqq0Fj/cLBKhr7FQoVZTcDrYrECq8uOZD4Oa1lFkDZiBRVlKKKyrFAbWmaWpRWFqoaV6DYqWkXWXcM5RexDRYJHraPu1kM1LQEfDuCoeFteWhLybmtbWB+A1CqS50SrQgKlZhIHCgWxmobfg0oxj5pFEQC4QuCMdQOPNQEaAc/YK3A4BBmsCvgtaiWS5VgDKZK/yQwk7s/MQ9cz22r48KNrKKkq3njzzfqQX8H042k4HTbYHHYhAlqdbtSsNhSrVcm93NjcRNDjgppKImix4FJdgYdSAaViXrJ+ayYLStkiHDaX5OQ9uvYr7Bzswup3C6Hg+MRp+MwufPLO+wh47BieHIct5MNadBdtfV26faVaRlWtYGttE9u7e7jw0stCEuG9cudn74g9q42uJOfPIdDdDsXtRE4GkWI2C7MuT3jyRassErN4j3FoxmOws7OjW2rZacVskjWY9QzPC9d6WpixxhErRx5vYX3qtsMkSPC4U0nKLDvaTVYyeVlPlxYW8M1vfROerk588s47uHP/nqx5PAff/8P/Cd09vbrVl8Q0WFAtFpHb2EJ5ewfOFh/snS0CTsdWNxDd2BFCRufAAKzpApYfz0ItFoGAG46eDvScOguV0Lfce+Sc1ERdkc5l9cE8B7l0EGIkjWY4UengHvcyEtuofpicnJT808N9a2OfehhIa2S0HybPPmugZdS+R/3MeC0x1eaEU0C5eidZN/ixsR4taZh/8BCRpWV0hULIx5OYnp/Fiddfw9iFc2L3pjL2wuZAjmur1aZbF+uGqFJ3iCGckXko5/X5X8+aezQOBn/t79dVhE/UpHVnPt7DX5ofNLQq8iP9berg9qG8TP7YmI8xm5PZmHRe4MyEqvO6AFq3IjcUjHUjPK7LLq5tBAPiSSw9mEJpZx+OSg0b0X3Jvhu9dB6O1hZotJYVu1pmQj4FqRnD8vDhQ7x48eKT+aABKP5agPF5mRINM0bjuPP6pd1lgjlTlRqK1TI+u30Lw8fH0T86JMQWnlM66HihILO1h/kvbiFgpZV7AQfJBNzhZiSpFtrYwE4sJoN02t53t3VIRvPB9i7GBodx/oVz8IT9sIUDMJdUlKpl2FpCyB0kUNOIOPqE9GjKqQKAFcBMcwvy6TScLq4ZZT0Xl/sgZ6cCOunkG/mqn0/jHzVzGdZaFZ6Mht0Hs5j//C6quYJcr6+8/g3s7u/hzr278hxDY6OYOHVS9iB7yIcKSQRURDHP1O6C4nBjbnYBjx4+xtLcIspFVXJeR4aHYbdacPnFc1Jf0a47X8yJvSD3tNx+VEBEDsz5vlWbGXlLTRSYjGpRtApytbLMBmjDz3gbkn7oZOAjeUstw1osw1o2oby1j0/efRtapQBH0I9oScXg6dMYP3tGLDprnDeXyzIPeHD7PhxWF9LJPGamZ6GYNQyO9EtcCwnDNpdL3DUUEgtoox+JiWtJZj+qO7coCjbTaYy8eBF+zrKZsWqqoGo1i+JV7NDpVKBytmRBuVBEMh6HWzHDb7eimkxKFuT+5rbUV7H9uABiKfarFgXHL11EsK8XmVoV+WoFizOzolKjup0zoJHhIckH5xrutjkEAJV1hQQvkjVYb3D2USmLmo17N0lsn1//BIrPBUeLX+KMmipWxKeWkFjelpzPl377TbT09eDDO19g9WAbzU4HNm7dw3goDLWQQ8fEMHaycUyePglTXsPnH3ws5PHm5lYEm1uRr1YRyWVx+fXX0D40iCqdyjhnZ61AZbTUKTWZC/zwb/4aue0t9HW2IptN4szpE3A7XYjsRfHC5ZdhbwqjaFag8VqTS5rk0ApsNgJ6JcklpBOZUqqiGs/CbdMBMbDGd+ixOoW6YlL6PasFyWRa3IqklyqVBNCjO1cqmcJQfz/isSjcTjusnDvVs6kbpxCNxAUDYGQd1mhtTcIB13obnSesDomzoI06Qf9CTRPw89Obn0ukB4H1Fy9cRLXEOAVdXcwagdmzxUwW2VRGALpMPIG11VWp+Y6fmBTywO5+BJqpKjbldDEjqY7qdNqapzNpIZaxZ2Dv4HXr9wqPb7GkIa/qOXmFXBp/9d/+HPt7O+JUQoDx6tUrouolMZszT9rJLi0s4dHtOzhz8pSoMTnLiUQiWF1fk/dEshDnP5zjnD59GsfGxyV6KLYXgcZ1cH9fXKA6O9uRzWWws7eH7/3O78DLLGCSxRmZRQKrQpKXIqAo12DWRjxPPCa6/awmr8XaiVE3BN1ZZ1AgwRn2s728nk/gMeZoYoInoprGzbDuIFH/mewLQhysIHoQxdbOFo4fP/6EmE8iIWfCrOFoGcvc+N3dHbz80kvw+1xQzDXJt15cXJJrj+BiIV+UufTjqWkMDQwJULe6soZUKo1AwI+d7XVx1GlpaxW14kEijle+8apYZ9Oh5/H0tOAWBBTbWlsxMjIKJ3NFDw7kOBlCLCMXsdEW3KgfvlQbPeMgHsYrDEzBmE3Q0mFwDgAAIABJREFUUWBkZORJOWIID55Vc+nH9/kAo1GzGXWG8XrscwzAWc7b//Ef/6j2aHpW7H3+5I//SPIwMsk4Ojra6wAjC+iqKBiPBhiFC6ifeILd8gb1o2BYRki+W70I0YfMddVinSUmKsb6RcJCngot/Y9u+WZ8ORwc6DxFr59IZxvAza8MeZ++1FfqvcYT0fh3Y9BrfI7GIvh5BeSzgKlGAOlZP3/e8x0Jjj0DYGx87qMKe7G3awAYD7+3Zw/I9cNmsEIaF/FnvWbjezZ+3oh6P1kw6kqbxtdsBDSNAtt4Di6a9OHmcJxNDx9L5qnBYHlWMf+8Y2t8jmc1Cb+uMWgs/g8/9qjz0HhcDh/nr74ehxw6eKhnMOrg3Fdft25RrPvzyGCRuX7Xb97E3akpfPf3/wdo1RrSyQx8Hq/4z7c1N6GjvVUAy0qtLGwbmUfoF7nYC+gWBDrQwP+TUUTffj7XT3/6c7S0tqFncAA7DLnd3JBNuLO9HZU6W1DYpvJmdWm8np1Rz2OQ3CeLgKe0maBtks3ukuJjaXlVNiVuJjlmq4VbkM9kxNK0n8HkpIXVVEQTUcTSaTS1d+OzO4/g8TXB53Sj2WHHYFsTHBYgv7Ml9oG25gCy/JwmBYVIAp++9S68Tg8mLryAuA2oBj0SeN3iDoiN5/5eBDv7u3AEPNCqKtq4MVANlS7g4x/+RJRBVM31TYwhS/8qvwfLKwtYm5nGZG8/cpEDnBw7hp7+XqRKOXSeGoetPYxoLCpqBI/Fhb3FdWRzBbQeP4af/OynSGUz+O3vfgddXR2I7+4hTHVBqSID0c3Hs1Kois2ORUFW1bAZj2HiaxfRNdALE9Uq23FE7zzCxvo6Ws9MwHNqFOWwHypB1lIVuUwON+uZTrQmHBnox9bqqoC3HW1tcHmY+cbgcje0WhVWuwPpVALrs7Po7umCvy0sVlMWKHDCgWt/9t+RXt6Cy+9H99kJDH3tAjLQZKDBXMf9aAwLy8u48OJFeV4r7ftocUimG5nesq7rvv/0nud1aaHFBqsm2homCzhY38UHH15DoLMdNY8dc0tz+P6/+wO0NwUhugitBItqRq1A2yANJg5jPU5sJvbxt//w9/gPf/jv4XOQ/UljWA2K3wHNRYalCda8SZj8h79+U4DR2OeM9ebpGvC0Gmhca43XbVyfjHVRByqeWpuSUU4gkdk2DPY2ChBh99VzFcky1wdlz5ZlGmQO2huTzUSmGgPROXgw2PvGGm+8DzKBaY167ty5J4+RDEZVFZsZA2DUbdgMy7Evs63FPk2yikwwqYDP5pXGOq8WsbS2gg8+/ljy7Hr7B2ToOjQ0jKHBEaytrksxFgr4xR6ZrHvaNludLuxG9rGyvqErRMSapCSsYmYw7u3tCFOxVNRE8cb3aK/W4GUzHE2hHE1Q3oVoPoNopYii14b2sWFceOkK7FULzHndeoe5olSRVmsaYvE97Kwvo7i7i45CDaX9OOxBP3wXJnBjdQHV7bioeU6dP4M2XxC3fvoeNq/fRX9fH2xdzeh8+SzefXQLLaEmvDR8ApkHS9j94nP4a2X4OATQKmIlExwZRM5hwxfTj5HRqnjlW9+BK9yGmAmYOdjFfoH3jAPdVCYMDaCFyjM1i3K1AMWuiDqBwH4snkYslYPTH4TLH8S+lkJPqAUtZQLtZRyUC9gt5mCzuWDJlNFB61QtB9VUhLOiorq8AXcwgIELL4i1aT5XxN/+4AcSnv57v/f7GBwc0m2nNA1FVR8mJRJxWAgWVAqi5rGaLGhvaRMm+OS5Mwh1taPANdhmEdWQHSaxsLWUK5L/S78v3o1scHkJi10N7XTJsCXgWDMLwJiMp3Hj+k2MhkNIzT6ELZ6BS1Vk6BweHUHfK1dQCnqRd9qxHYnh3bffh6VixskTp8VeplbNwVwr4eb1z2SYH+7qwCd3bqNmsaOY1TDc2YeJ3kF4bcwuKqJmrQqRrpQriNqvKdwq6zz3POYBt3V3whPwSzNR0Zhdw3XFhPxOBLd+/Ja4gZx++Yqw/hHmPlRBrkwbFwcK0QR+8d//Ea1mB2zZktg5ZgtpmIMuDHztRYyeP4saLbWzGpbev4bEyioKUNF2agS9F87C1toKkwaoe1HMf/Y50gR2fX4MTp5AcGREwFzNbkNCK4o9LS1TO1tbxf7z8SefI7ifRtjtheq0YejiWfSdO4U0yrhx/65YjY52dqN2kMD8x9eRWFhBEweyKok8BaRQgaunB6e/8wZUrwfUpXGgEZtfxcat+6hls+jp64It4MDi+gacvlZ0DY2idXAAxZoGCzOUCPxxsGQyCQDKIdb86iLuP36I8clJdHf2o72tG+/84uco5DN47dVXxIKcGZe046oQGOQ15PFgYXEJ//d/+X8w1tYttmenX76I07/1KqqWCuLbO2iGDdZYBg8++BgHe3s4d/4FRJNJabiHTp2Et7cTJYcN9x89RNlixsjQMB58+hnii8s42zOAxOYuCkUNKZgQnphA++RxtPdS2V3W807tzNkzybVtKmtwWeyyzoANea0C1VxDzlyF4vEJwKioZdip1LQAC7e+ENBz/NQp+KkWslHlqIMVbNiEIFNVKQKHp6aInZcM4nJ5yXWZPDYu+6bV5oC7tQUIeRE1s1bg+TLBXKmhkM7inbd+iuZQSJjN6WxG7KWpfmdOdMDlFms5mo5FIttoDbdA1apYWFxBNJlCuqiij/tFuAUurwed7V3YXF1DV7hN7LYpI1AcJJFQtZ7Hxx99ilde/YZk0rDXI3OXtQY1Q1YCbQTkqzXkt3exMjclr4tYCuYsM+9cyHgd6H7pElw9nWKF+cEP/wkhkwU9HR0YPHdS7Mj2Hi+gWbFLrrY/HILJbcPU/IyATb1dPTj56tdgY2atzwsTLceZEU1VldMOhcxx7h8EG7Uy3C63rEG00iMQyrVUmOiqGVa3AwVTERYSDli3FFUh8sHlgdlsF1ti2orla2UsRreFLEFVjJ3nnlZfVLNxv6xHfkj9w2rbSkC6BoUq6ngS8Z1t9Pf2CEGGaynXxtj6FiKLqwjanUjHErDYrLAFvdhLJdE3PiY5uTWqKOu9s67CMtRJhtJLBzFFwUGAsWaCw2wRay1e/1Y78xh10Ix1OVUO77z9jgyhWCPMzs7BbrNhqK9XzmUik8fmzh5MDqcA2XvxqE4SIHDMLK1cDqPt7ejvaIeFpMVKBZpkilv0Y6XVYCrkcefOTcyvLSDYEcbpsy+gta0Hqzce4PP3P0K7xw5nyA/NZsZ2KorX3nhdGPUoaNhbWMWnH34Ms2LF1ddfR3iwX4DTYiIhapyKXYGPQK1NESs9EiUJJrEGoYJRV4XpNqW0zmK9Q9a/MSyjYwQHrLw3mClIYMawkzccd2g5qgOMxrxDtx7mvsWn55ZGxZRFpZ2lQzIpE8z07euBls/jp2//TFSox04ch8XhxPGTk0Ly1nN/yrDQSo5AoKq/DugcxRejOqhcgZYrSl9lo7pUK6Oapl16GXlUkFIL6BwaknOZjsflfmWNRau4XJEuDrqy0AAYJf/NmJ/UrWA5JOTwjY4oPA6GovOoHrtxUPUswOtwj324zm6sjY+qwXUFo94DC6FW7IJ1AIn5psySXXg0hdXZWVw6fUacWW7euYWvf/8PYKU1d1lXJfNa5995XI1MJAGK6/bgrEMEwKznT/26WUBjv2/Mqp43x/jy8/HGfZrLeXh2eGQ/wjZYOARfBRgNkqCRU8gMJvbUJFuWJYOx3pvX1wkBGmltyPuB8Qp0XSaxxmzF3uNZzN64hQJt1ooFXHz9Gxh44RxqBNAIspNcQ3ej+oyOsyUCIw8ePsClCxe/4tJinOcjFYzPARj5u7TB5g3GHkj+zes1W8DUB9cwMz0DRyiA5v4eXH3zWwIUiDiKxLVKBbmNHWzcfgB3sQxnhQrirDj9ZKxm9F44jVpzAI/WV5CgbWhbB6p5FcVYCoOtnehr75QZqUqDc5MmeV78zEVx4aGCXBHHHu7BZd6bFgUVztmorqF62M6rVCdsU63FtUfARSFbN/ShdZCRtrV5FOBVLPAnVERvT2Pz5gOUswV53XMvvYicqYK1nQ2UFBOaejrQf+KYqAkJ1FTUKqxmVtkWaMyNtthgcjpRqFQkM51rzAfvvov9rR24LVa0ej1ob2/DiRfOon2gF2ohj2ImIypHzmkUutDQlj6fQslmhtXjFmUoQR4SGHQnCkXWvXKhJHWw3WqTjD2SiwnmlDM5LE49hJnAk9eLZElDuL8f7f39UJmBTMCW12RRRfogAafdi3g0jV++9z7cHgtee/NVBDraJTqGZHe+hpXEoXQOC3fu44COVv1D2FnXlfadE8cwcvUyzE67KLhpsV2mlScbDCE60l5YlTWcgCTvPZvVAnMuBTWdwfy9h9hf30RXUxtWF5bEEtxMgnWljLELLyA02I90tSxkcWeVe6oCFRVxGKDanlazBKZcZgULjx5LFmNbcwvi0Zj03T3jYyi6aWEP+X32ADszc5Iz7wz54PB74DbbsXT3ERYfzaBoqsLT1oIcLYg31/A73/8DjPT34857H2BjZg4vvnQZzoEu3L1/BwN9g8itR/Dgo8/x8ktfEzcKs9MpxNmcYhLChcPvB4WF1aq+B5KsxwEiz+m9e3fx4XvvwpJPi3WkL+TFubOnpPezKDaUaStMzNTnR8FiEZcpRkWQOGRVqlBLealVnFCQ24li+qMv4CybEA63wtTsR3ByCDmPFUW7ImsIVag2DZibIZhslTkAZ5Bcn7ljUwDh9zLGqCQ21iWSESX/VTTB+lxUxDNP7yWuZ8QQ+HmEECRkIFqXV8TWldnFrAd2Fpfh8HpkxkU3oINCBndmphFPJ9HX04vTkyeEaGBRmUWtqxNJ5vFx76XVcDojxP/bX9xAZH8fL7/6dXQN9GOfmZnJGLL5PGYeTUluK/PHaUHKvtHhZg+k9+3MUNxc38CZyZMINregwGxdiyLCil++9y5mHk8JCEng+srly+JyI/MaRZE8XkaNJA6iCLeE4fJ4kMtm8ejBAywuLQlZiiAgAS7e98xBbwqFcO3jj8UxiNbSebqJZNPo7e0R96BMNivuBbRvtbnc0n9XqFhm7qQ4+2hP7MP5PgiOkZTEORVrpwsXLkpUiGHJyfqfQpaj1v1n4SL6Rs+IvqdZhUcCjF9yiAQcdpfMrthXcb3s6OyUOaSF/UAdd2Dty4vmo48+lHlYd1c7OttbMTs7I4D26MgYVpZXJDqAwOLS4jLGRkfxwtkXMDc3j9nZWVHSFgo5FIoFDA4PYXFlWab0b37n23Je2GfxmPPYMI+X4rxgIICTx4+Lypp1peE4QHyD+7SBsxyeJRoZss9CaQ/PFg/jWlS4UuHeSPQxCJDPxjKOBhj106L3GYcBRrFMrisYZSZKi9Spx7Owu1z40z+mgtGCTCqJ9rZW3c5GMMMKtjc34D9CwSj2Mk8sNp7aF/AN8AYnYswvA2DUD9zzAUY9f1FXUzQiosycM2znjBPROKw1GgD9tfUhtgBqR0DnR0t2DaXYV9V+R4J+DYCq8Z4aC+tnAVmHC9F/7sDbYKE9q1A/XHQ2vi4XyGcBjI0Ngn6unl5gfD5j6GxcUMbrHn6cDszqi3zjzxoveOOCbvzsh0G5w8eFP2eTQ4BxYGBAmh4+houE5IQ0vN/GY/g8gLHxRjE+j/F446Z/1vk4fMyfdQ4ar8mjmrLG12+8yeVY6bevznjTkb86wKgvtmKHKA8yfLFpy6MPaBWTBbce3Me1G1/gje/9K1GhbG3uwO/2ii1AZziMY2Mj0Cqq5AqKzSBjBmW4q2/IAjDSNtFul4wqq9UurGZmr7zz3vvyvXMXz6O1ox1bmxtijzo6PAybKFD0wHhmwhh0yXqcvL7JCxnBLA0wre84AKBCko3KDhk19IYHncny8Hp9EnDsVmxiJxhu8cEfcKCk5aHS2qKg4sPrdzAxfgo94XZ4KmX4ahqq8QimPr+OUDCErlPHZYgqUVfJPB59+IWEeFDlEnNbUKJ6qL0DlkIZgZoFjpqGeOJALPf2EjGxG2BQuyVXEhbh6tQsitm82HHlTRXJyYrGIhgf6kdmexfTX9zGyZExFNQSNLuCE6+9DFdTECaXE1arA8VIAlOf3sL62oaoVH7x3rvYWF3Dt7/zbZy7cgm5Uk6UMWomL+xRv9ODYiSCqdnH6Do5gbaefrFoc3UERUlOtml1ZRfzH16XoVbCBriOD6H17HGY6LWvVuT8fnHzjgQikw31xuvfRCwWwYP7d4W1xLXe6XAiFAhgoHdALCEcZhOS6+uoWkwwBzxQCEJqVbRYvEit7uL6Lz+CLxDAqSsX4WoOoFjVBHhQqT63WHDj1i3JBmxpaZZGgywm2jjxQpV1gld03XqJ1kDFYhI2sxXmQhlKJIvrb70natq1TALW3jBMfpfYnH7/939ft7eysDAlc7mCcoo2Wi7UHFY8WJzB/Zkp/Pb3vgMnGazMuhD1YhVZM/NHbbBoFt0u69DXbwowPmv90p9aXzuNe/2odc5YH429kWC4QZ7gevrZZ5+JdRaLBGNtYlFHy2hD0a3fa0f4vtb3QxYxZDUTPCSjjWpGDpz5ugSMWPDw7/wZB0w8fyxQDWY7h1K0heQftsyNwKJ8xrrCmqxcfmyqKsnm49sya4CtpsDqcCKdL2BqZlqa1zPnzmIvsofPruv366lTZxEIBLG8sioqk3ypBJ/fJyqttrZ2CdNm8ajzzmuiGuPnWltfk+dhFmktU4TDakdCzcHC64SKoWwJzqKGUjINq9spGSs9k8dwf34GwyOjGOsfEruWctUs1m/MPKnZqG7cwdbqPJLzCxgq2+AoVaHZrQi8eAopC5B9tCyZH70TI/A7nVi79QDq4qZkxAVHexG8NAlzTwve/vnP8d3TV+HaTmF/YQpmLSssYHPNgpJZQeuFcwieHMe1u3fgam2Dv6UN2wdxsfZKVytI5bniOeBzudDq86DNbUcT1cAHEVFZcoC9vrGBgtWG1okJLMXjSGhl+Jp8aPP5MRBoQVVVsb23je1YVBTkNpMVgyOj8AZ9qNRUmAs5eCpVKY53Cnmsbm7hwYNH6OzshsvtwalTpwV45VCKTQPVtusbq8IIdLlIRskJ05KNv9fhwceffIozly6gqbtDmM5kSJOprKYyCNocCDicMEnObVW33a8nyQudRjGLvZ3T70cynYXT4UYhW8T8zAK2Hj9AIJ9Ep+JALVWkTAf+vl60XToLLeiD6nbC6aZqX8PNT27g3t370jyFW32YHBtEKZVEIhFF52AfFiK7iCSzsNs86GvpQm8oLGppG8kn1jJAS5NMARU20Xa7ZMcVSgUZiixsrGEnto+rX39VMi49noCswfff/RUKD2eQTaVgbgng4r/+HVhDtEa1S0Nt1qo4WFzFez/8Ecbau+AzW9He2oaCuYxqyA3v2KDk0zBr2F6sQWMW4fQ0TB4rAiM9cHe0CoBk0xRo2xHMvP2OMFHLVht6jk+g98pVUYbSmpDXqtXjQjR6gLWFBWmItx9OQ5lbh1OtQHXa0XN6Ej1nTsDb04lPbt/A+QsXELA74CQJaGVD8mq8lRrURAzbC/MCgPl6uzHxzVdQ9rnlNWzMC4qlkNvcQ4UNeDgIa9AlCgqX2SPZ0HA5pSGzeTxir1YsFEUVRRXz40cPsRuNYHRiDD39/SgzUtfqxA/+5q9w9fIlDPV2o1rIwy2kGWYnarJWWewOfHb7NjKqCi2eEsXyxVevQmnxYj++B1MuD0s0DUs8i0oiLeVUPJXE+s42XE4nOgb7Mfqtl5FTgHu37yHgDciQi4AFz31HSzMW5+YQTWYQ6O7D6LkLaOkbFBYvwXGT1awTqahnI5mGNuq0Zd7bl/W0qasDloBXMmaqHFKabGIDbFWLsNKKM5sWC3eHx4sa83KZ+szhCpUOZU3ygjKpuFhvlaIJLE49htvpRM9APyIHB1JLLc0vIdzajomL52Fq8mNLy8FOUlSpJvmQmyurYiv/zW+8Jo730gcQwC8WJPtFyD8VXcFTdTDsjjWYIpbx1QoQS6Zgc7vFXpD5ODarDdd+9St0tbYj3NyM5pYAbFYTMukUnC4vfvneBxg7cQKdnV0ol0sCDFCtbSdxIJVG7uAA5lIZ5YMEFlYWoLhtYq/Z5PJCsdixmEmj/2svItDXi0Imj7/4T/8nwiYb2kIhbGlZmD1OjPjDqCYzMhAfPjEOu9OGqalHYpvmtTnFIrumWOBua0Z7WzuiK8uIZlLwdLahe3Ic1lBIhqNUNrHOEPUF19lMCorNIo4WSsUiwBFsBLCi2JybReYgLtdy18QE3L4mqbdpOZeralhNROTe6OzqlqEqQTdLhdb+BLd0Nx2DPMH1Ta0P6Vmcbi+vwOt1S+9NUNpUKGF/cQWLt+7BzQFPoSRZ4TlTFXGtiBOXLqKFWfQEMg2goS5vkn1Z5xyKzZWeIaRTFGXIBkVANa7frNnImqeKkW0USWMP793H3Py87IscGF158UUUUgmxcjuIp7C0RqV1TawAC5qKUCiIYjqJxNYmtGgU54aHMUlbRjLGCZhSBceBs1qDRauIjV5RzWF7ew2a1YSxk6dQzZcRWdrE9tIqcttraO/thslll/NxbGJCFGm0HN1eXseDO/cRbu1AU0c7Tl65AmvQp2ewV0tSr8LOLHUdAKHSj+soc8eM/+R4iK1bnfRYB9ioxOcwhgMh5vfQGYLMfGMGYcwVJJ/oKwAjCUm6gpFqfEu5CguVK1Uz9lfWhJjCY05yVc/IMKxOOw7SSQyMjqKJSmqLDtboujQ9OqaqKCjBjBLXAXFkMaPCoT37LLqvFovSt1GBS6CQA6qd7S0M9HbXezfmhNF6uip20QJQc2NjqUiL1Lq1my6H02c3rAPpPkAFI+s/gqxUIxz19azhYGM/3djnHp4zNM5JjvrZk15aRskNAKNxNgkQUIGbz0t8xv72FprDYSFkrizMYfzly8jwwpbPx+PLiB1LHfypPFEuco0i+CZdq1g6i57xX/Rl1ObG/dg4o3r2EFWg0i+9Rr2tf/7rCsn+y7O2xudn/W7kLPGa4z3MWp9rjtTi8kd/XWZASiXPXon3RUmDk1b/pTLy0Tgiq2uoaapk2dMCzk4HJFrkUSlGhRLJwhLZortj0eL8wcOHuPDCeb0DekbO1FEf7lmuKE8fawya+bn1eSJBdVMkhvXrtwRgjGTTePk730bLUD+8JBkoMkWBz2JFZHoOU7/6GCOhMEy5IkqFMix+Hw5qKnounEFwdABpMxDNZuD3B+G02FEtlMSilPccwSLucWZTWfpWuWUITJGoomqyrjNaRhdK6NcOa2SCjWWxoX16nnV9gK7G1UERgxiif1o+VrPorinBVAXlrZg4Q9CJyBvwweZ1Yfsggvb+XrSM9KNsM8Hc7BPyFp9JYc5u2QyFAeSwoggqxsxQLWaYHXaxJF1dXMTP/umfkNuPwV8yCaGze3gANp9bwDiP04WgxyvgydjomCjzyNzmmly1M3ZAldqHsyL299zv6GhgNVvFoYQZwxK/AwKQZV3dSbtqzmXZY1YhyvZStYYiawS6BhDkp21p1Qyr4sLO7gH+4a/+BtnMAU6fO4HzVy9LTj3z8OhwR3DXVNSwPD2Pg60dTIwew8HePvajB2gZ6EP/2ZOiJhUyCa0yy6pOeDdcdrgucP5k5p7IH5DUVYFGe/lkWtSUTX7a7JaF2MEczwqBs6aQ5HYXSdyxKlBUkqhNQurLaUXJdSVRiPbxSrmC2598hk0qq9vasL66hp6eblx+4zXkbCYUK5rU/45iFduf3sLq41mYHRZ0jw2je/yYOFntbG5jOxHF5/duI7MbQW9HBy5+7So6mpuxt7CEG9ev48XXXkHWacbiygr6WztRWD9AYnUH3/ju98TtYH19FWa/V3I0bZ0EalWdNE4beK0i9Q7Jh5yhv/32z7C5vAI/aohF93Dp6gXksgmM9Q8g4Atia2UDVZsLwf4BhPr7kE7pIJtbsSCRiUNxWiVTWkvnUU0WsPDpLVRTecSzGTi62zDy2mWozR6UvQ4B4mt5FbHVbQG8Sa6+fPkKHDaHnCeJYiFJwE5bzpysUbxleG3RDkvHEvQvIco0iI24lwkIXl/raAGrMOJNVVFKZpHf3RdnD6pvu8dG4e/rgOa2o2g14/7UFDo7OiRD0Q4F9qpunUmLVWYacs/hvLWQzGBlZk4iGxbm50Wh+OIrL2MvEcWNmzfQ198nOaTZZArFXAHtHe048+IlIRxs7+0ilkiIswjteF996RWEWprlnmDmLheZ7a0d3L9/X/Z5ZmNPTh6Hx+2C2cwenBb/tBjXa3LebPosvIZkMiWzUwKOzOQ2cik5K+E+RXJ6Oh6VtZ3HMp9JY3h4UMQn3D+yuTxaOzoQaAqjYqY21SIKRtb/Jrp81B0UeV/FYjHJ3WWvx+tHQMymJgHuiMOI+xYJWOL089Wv3xRglJ2r7mqgU975b14CXPcYoVbC6tqavD5rOVqkklQgs6NqRUBS9sV0rUjEo0JOTCQTOHf2HLo6OpHN5sSVjZ+jWq5KFijt6yO7e0LUZ90rBYPZhGaSdytlqXn9waC4JNy+c1tmVXSw29rcFNI5M5ETsSgmxsflGBkYBo8j/95oK9+4dz65tI9QMDYew0a8hc9H5zKeE9aQfE4hsXHOfySh59cDjDLLr1sRP8GI6uK/J/NMARindYtUKhh9LjsyqYRsNmRgCCu9VsHOxjr8Pu8zLFIrgsoag8UnwJDsnHVPfS4AdazBuCilyzWYB8Yi0aBg1PMX60oX5jHWPdlp18imyFBkGB9MFpf6h20EuHRryScv9ZUrmwe6EYQy/q6jsCxo9MXrn1skNTLYpFCo2+IddSIPA2n/7Gq2gTnZ+DuHi/TDF50cmzrg2/jejPNifM7GgbfxOZ6lYGx87aOaCuP3D3+2L988T20EG49J42Mt0x3cAAAgAElEQVT4+lxoyarlgsF/s6Ei8/Sohet5AGNjc2k8zsjyPApgfN7ieFgRefi6MX738DkxHtd47LkhCs9Q7p16QK5kiTaACPUJgv58+jSBbHUOaiPxOH5x7RpefuPbCDTT416TgjmXSMHrdKK5KYRsgZqzstj0wGRDKBDSA3NLBbE2ELCQWS+GZzkzImxOPHg0Jd7end2d8qe9tVUCdU+dOImWpiYJHuclRkBJv3l0RrVApLQYop93Pb+NP+H6IfevyO8tIsUvahWmLsKk6FaHOxvbiGxuYLi3Df29rShrOQEBsmoNOwcZeD0haQTcZRVuLY/44mM8+vRTNLn9GLx4DqZwUKT+ZhW4/e4nCIXCqAV8+Pn0PWksqExptQdQ3YvCFN8Da2lnSwipsobhyeNoam5BNp5Cdi+K/dVNHJCRHIsiEPSJ13pL0Isml02aM/prT0xOQiODSjFhc38PmmLC8LEJ+IPNMFdMSO5FJZ+oWFbx//79D6GlsmLL9vK3X0PZb4fVbsXeyiq27kzhRM+g5AXM7a6j8+QxNPUOwOryosoBOBW85SrSjxex8tlttDeFEdOKcI30oePcCdRCfmxHoyhpJsSiaQT9ASwuzCGTTqC1lbmccXj9bmxvbQqoGIsc4OqFi+jr6oFdLeP+z9/GQSKK07/1Gny0GilX4ahYRT1CkHN+YU6Y5SODAxJ4bWc+DVnYNrsEdHPYcWzsGDx1haQUjPRJl7wUfcBDJZCo0ZQyHDDDmiujOreFh7+4BlPVhM1yFrkWD3z9nXLtfe+bb2Jk7JgwvKy1MkqxONYezoqVL4vVe0szKLut+L1/929QLhZgKhaFCVYxV5A3laGw8aGnB++fQ1+/KcB4eI17uu78ywBGfS0wo0KGtTB2FVnnfvazn4mCkWAgiz8ZrFsskpNIRTcZkc8DGFlIGXudsf5wiEQbDQKXLL6M5zX2Vq61BBdZmBj7gdhbSqg7l6Wvjl+M4YhxHPXzqxcrbNJpdUoWdVtnD27dvou+vn4MDQxINUDwm5as6XQWp8+cw9rGFmaXV+Hv6JRiu1QqyGPHRoYEVDRC3vk2qMJIZ3NCVqAtkZLMyUA+ZdagErWqaGJ5qEZiqDAnKuhHSQGaO9uwu7uH3dVNtIQC6OnpxOriOlTNhNaBARzkU/A0eRDivb0XgbtQQWZtB7vJJDounkVzfx8Kq1so5bKwh7zYWlrC5tQ0PFkNu5ubsAQ9CEwMYeTFc0in0lj8/D66FReKuX1UCDAWakzwgmqxo+fyRTS9cAY/uXEdNjYZZYKnZcnY9YVC6GhtR7lYxt7BHjKZOFocVrRWaigvrMCRzkGhAsfjQjbghevYMczHE8gws8/pgNdpR8hhR19TM0K8N1kg7x8gZzahZ3hYrGCquTy8VgV7BxHMzEwjxuGl1S7KwZOnzuAgGhPSVyabk/2WxTsHj+WKJo2Jz+8W4oeTQ33FjsjmDh4+msKLr3xNiBhzm2so8TzQnmQ/iqDVjm5mHvq9Yidt5/Crbj2n26DVoKEKM634VGZ7VOB1+ZA4iOGnf/e3mOxqxWBzG+Kbe1AUG5ZjB7B0tkJpbcHAxHH4vUFYahYkokkBq+/Rki6xj/G+XnQG/djZ2cDoqUk0jQ5iI5ZEMNSOgN0LDzPKink4XGZUrRXUMmnsT89jc3oWXU1hxHd2pXHzhgKIF/PYjEfFnpVAaIDAsC8ASzKP9feviaKfirKhy+cR7GwTZjPtOFEoY/fxDD579z2EQ0G4XA4Mnj6B4EAPEPKh6OI1YeFWAkuxDK9ihZZNo2IFTF6nsEhrWg3usg3V3Qi23n8XiYN9OJua0X3qJNyjo8JkV90OlK0WsZpVuRZqGpRqDbH5JSy99T5KB3FYggHsFvKwhpvltX0dbfj6t76l5+Wytieo5/VCPThAcT+G7UezkjlIYM470o+a34mSyypDbC2TR0Cx6zlz5RJUOy3UTHBVraiVayhzIKOYYHO6kMszy6SMg70IqKxua29Dz/Ag7A6rfr8XKrj+6edisfjGa6/CzvWQWT3lCg5WNrC5sob2/gGEe3vwg3/6Ea5863XMPX4Ml0nB+MkJxNIxWE1VdLp92LzzEHuzCwi6Pejs78Hq7hY2dndEWe8JN2H021+DPeDH/vImHn5yEwertHz0INQUgLvJB9ViguLzQfEG4fA3Y2h0UgCpWk0V4IYqahJyHOUqqtEE7r3/IRLbe3J/dI4MoeZ1wtkSRDPzAznsU0vw0xaUuWVUPNnsyKsaqrSQorrIrMAmxzON4kEUG7fvQ8kXRV3HNZY1L0k5tOkhsFtADS2D/WKzDJ8HqYqGimLG/n4UK/NLYsnT19mN7q4uWY8JpBFsoHLUZlFg5rpJwldZQwEabHxvZaBa4nDABbNiE1tzAmIEOzxeD27fuoloZF9sjUf6+9Df0y3nk5/lxq3bYvN44vQpyXt00tKKIGapiOjSkli0U63Y5ArC1dEM33AXwCEkl+pSFQmCNJ3tcIfDMNcU/Kc//t/QaXfDbbViS83g9//tv0GnrxmptXXAaUW4t1sUhruRiFzfHB6xdlKzRbGpPjUxhtj2OqKFDGoBL4YvvYCOyeOST8qas0Syhc2OyN6OZOK1dbZjeGxM1B9UuZmrJUTm57B8+y4KiRQcTc0Yu3IZAdqF2l3CZCfhYCsVFdV1e3sHMUn5zLYqbUl11rzYmFsV1KiA4QCEgx2qd50uJOIJROMx9JDdblHgpB1XIi2ZprndfThYH9P+2+NA8/AAmvp7YGLOuMI63SAiPrXbewIyGu2vKL7IxTALeEIFj9QEvG6dbmGnx+IJ5AtUxylYWFrE6toGxsfHMTo8iFYfben0aIOdSBSxTFauVwExNRUeiwXZ3W34yhWMhMPI7e8jurcrqtcu2le3hlEiuKhVZFgb2dlEKhZBoDOM5q5ucRvJJXPCPn/8q/ek7giRea5pqKQzuH39C4Sbw9BKZXz66WcYGZ9Ae28/hicnxbLPZFeQp3ktgWJi8xxolTk4dYj9mKg868CrdFIy29AtTsU2tN6TEJDhwIw1E8FFI0/Q6NOkfqpnF+oKRr2IpCKJcwq22BaCXhw90GoykcbUrTtirU2wtK27C7/7h/9eCFG3H92X/THc2SGqOVonsnYSQLNCkEFBkTOPSg1O9kOiHqiIMkuyjsoVlGhPSHtXrh+5AqJbOxgbGkSloonCgWQFvqmNrQ2p8dg/68+vuwbIUJJrPSML6tmTHHQRbDXUi4fJ3IdnDo29a2Pfe/j7/38ARgFo6IJjNJVUL1Z1yJggl1YoSuQCrVSZ2bu+tCg1cvfoCLJUrBBYpd1buSIZ0pwjMRKkHjBSJ8bqNm4k9taPzq8dyTT2DIayrrGnf9ZcwHjSp6+tf6exJTkK3DQMzI4CGFmjGwAjzzMJhZyTkIiokSzKfVRy/nQ+4lMigv4emIVXI+GCSs98ATtrqxJX4iHxgRneZKtyn+J9w7XNpNTvnQaA8dFDvHDu3JEWrs8+qIYW6dmf3CA5Gr2PKAgLBaQXlrF87TOZK2zFY9KnhocGMH7xBWi8T1j/lEowZbKIzM6L7TBrKpJHYHfAP9iL4NgQVLtV4jVKtapkWOvxMMyRqcPanGmUVDh5PykmAdX4+U20IWXGrFZBtVyG4iLIKP6ncu+R6MU6lr9jZLUJ21lnETTEWjxVssqaaq4KGcOZZ1YgxH2Fji2OgA+rs9PYWl3H+IkTaO7pFIcec8gj6jnOBLRSBXa7W1xKtKoJFa7TdEvhVMmq6L26RcH0owf44Mc/R6BkESv1mkvP4+7s75WJzfLcgrglvPH6GxgZHpS9izajFasZBQKtVAXmC3AqNiFnZvZjEmHQEgghl8kgn8vCF24WUFIlXkKwQUQnFlHVUVlJeiFnAIpSg5XHhKAQLLDAiq21bfz1n/83mAtZNAfduPi1lzBx7gwqFrPYctqpIiPZrFAURwcCw7TrpQXlXiaJlt5u2DgrrFsPk3RAQhVt6wksUlFWE9tgRn4p4mCg1lSx4KSdKZ0J6OBFUiwdKUwk4SgWIa4QpqBFMGtxkhP4+wSTqZCkcon/Zm3kVqziSpWNJ4QcGz84gMfnRnNPl+Ra09bWUq3BGkkKSTyxtCH5yq0jfZh8+bKAqQQIIqkENnd3MHX9BgZa23H54kWpD3LRGDKFHNZS+7B1tYgVdovdg/jCJirpAs5eeRE9o6OYnZmBLeTHxKXzKDE+x+GQvD9ew7WiBo/LAy2dFrD1x2/9ROz9LdkSotEIzl06je2NJUwO9SO7vY+l2UUBncKDg5i4chXRzS0sP5xGi9uLnVQcof4unKB7Fff6qhkbdx5iY25JXD/MrUGETx9DwW0VNazsCaUqSqks9rZ2sLO9g86OLowfG4daLIl7gqzGQuLjPLJeM7MWJsG8gcAgxLn64sLvMwqAKmd9vqgI6UQp5IF4HCv3HiEXTYptaV5VZW42dOEsmkcHYAp4EcukJQ+SGecEzgkUM7JmYWVZbFA72juE1Jnej+HRjdvwOlxC+CEAPn76JHb293D9i+voau9AKhaXrM3TJ06K243V6YDisOHh40fY3t2F0+5AMZfHKy+9DI/fB0LUrEs5GqWd/yefXEehUEIo1ITW1hYM9vfS0RVaqSCOy6I+l/zGeu1gKDa5AtdxER4H/hFSktksuYs3Pv9MsjWPjY4IeYzulRQbUOHI6z7Q1AS3LwRNFIwKGxWpcZg1ybVR1kcRg2SkZuLx2d3dxcTEhNRvnNMbQBaV3Ed9/UsBRmOfNOZSjbWZlGcmi+yBBPk5v6bLEsn5zczuJKBKAQwJF8w5J3hYt4Xf3tqSGmiwf0DqBBJo9nd3ET04EPI7Y1b4+KHBYXFtojtAKNyMyP6B9AyhpiZd2Yma5G9yPsc9qrmpSYgFJ0+eEnLBnVs3BKx+/fXXn8z5+D5lvlbPo35SIzxxKdBxgH+pgpGfgcpSng9DQHDYItV4rafnwZAOPPuMGThXo4LREL0ZvyEz/v/8H/+oNjU9I9kUf/onf4yg14Esw9nDLZJHwYYCtTK2nwMwUiX4pMo+BMbJjV2/wKWAagBDngcwijWkkeFUv1l0EExnLHDxMD7c4eL3KYhZL9qemBF89WAdtrRoLI71+emXLe5+XbV5WElnnDDjPR0usJ8HgD33tRoARgNkPRqNfvpMwpYyetCGME5jmH0UwGg8w7NUo40g79Nz/GVQ9qsXsP6dRlCy8XM0IuPG43hsOfRmLoSxuBkA41EKxsbXOHw8GwFW4zwYCP9RgGXj5zv890ZwunFxOOp3Gq+Nw/cIgTjJX5RNQS9CmTVWh+n04yb3iG7DIc2G2LPpLLBSrYa7s7O4fv8h/sf/8D/D4fCIdRtZZhwAk+aRU/PIaQUsrq7AZHZiZPgYspkUIrvb6GhrRUdrWMBCLpgEPGiRShtTAmM3b92Gx+uC1+fB+LFj+OD99zA6PIKuTg6KdIWavhjqzFjD5JX3FBnfLDRlsEb2JFXG9aaOQ6kSaz+TgkSmgEg8KWHGiXQWCqoIe2zoCrrhd3AAWUKhVIPJHkA6U4Df7YZXqSEXWcfszY9hiafgyJWBoBdRaw1lmw3nT55HZH4DVrsbzSPD+OXKLGZie7h0+SUc7xpCcXkDD9/9MVzmKrIAfF1dmLh4AarVgq29CLY2NhBwuHDz2seSUdHf2gZrpSz2iS1WKwYH+uEK+JAsFtA5MYZWbib37iLCgOZvvg5XgIwXs4AGiVQK9+/dwZ0PrsGjAWNjo7jy5qtAmx8WpxV7C8uI35tDp8Jg6Tys7SGEz5+ExoLLTkZQDQoLplIJO49msHDjHga7epFVSwgODqD95DiSNjO+mH2MeFaDqWLDidFxVPJ5vPXDvwPUAi6dfwETE2O4/+geunq7YXc6QLtNbrKOmhnpj65jd2sDodPHEOjqQiFTwNbiOvzhFrSdGMd2bA9zy4twmhScOX1KmHIsRliIOG12TN1/AJvdjqHhIWH3yH7Cpoz5nnU2E+1gyhwKmGtS2Ntoe7eTwPLn95A+iKEa8mCrWkTX6AiWFlegZVQcO3ESA+Mj8LvNWHt0HzMf3UDI7pHB2cz+FtIOE77z/X8tgKqTVirCM6mhrLDBokL3UDdfv2F/U4DxWWvw0/Wgvg8dymBsXPu/XCiRde9EJpV6wp7/xS9+gf7+fhkONQKMXA/JtJfsHmHIPrs5N9Z3Y12TIqhaxcaGbidz4sSJJ4WNYZ9FCwgWPfTs5/+NvZxFGZmAjWxjuc31hU7egmG5pa9NevbT8uYq5laXMHpsQmw8y+UaJieOS7PnczjEpoah11OPZxCNJQXc2ssU0HPqHGfdAhI2B31opUUu88XKuuKSvbrN6ZGMJ65PFVrvWO1i935rYQrrO5vw2G04NziCoMkqisByKY+KyypZeNc+/FBAqlDAhePHhzF19zFUzYy2kVGsxw4wONqPvlAQHlWTa7lSUFGi1ZsngGJJhcfDjI2iDMiz+xFkolFYtDLikX1h9FnsdgSCIVmfK2Tbzs0h3OxBW7MPdtWMdKoEzeFBx+VLqHS24S/ffxcdIyNIJbOS78WBD50bWsMheD0OLG4uo1DMoZk10NoW3Kt7CJIN7HbAc2IUGzYz0t4AYvkqKlWrSEedHqpUsjjd2Y1QoYzHn9+EzefF2P/H2ns/13WmZ4LPzTnhIuecE3OmKIlit7olt90OY3vGu1Pr2dmt3f9g/4D9bbd2fvbWVLnGHo+9bXe3Wt0tiQoUM0GCJAgi53gBXNyc89bznnvASzQp9UwNVCxAwE3nnO983/u9T/rhu4gXi3AarbBlilicnsbLzWVpCnT1DWJre1dyXUfHT6K6uhbffPOtzP9UNTBLU+FfFXHy5AnYbRY4aOWWTMNY0GB+agYGvQED42N4vjSPNb8PyVwaJqMeDuiROgiiGE9i9MQoWjpbRfmo4VogDdGSNIjZlElm0rDbHUjFkyhm8ph5Pi3ZvBaLHmaySKHD3dt3kbMa0X5iFF8+uA+Hw40//OHH0OZK2Fjfwr0nj7G+uSGM1Rq9EYOtLaKeqelowgf/+s+RtdqwseOHQ29Hnc0Jk45jlrmtaRgySRzOzmPu3iN4NEZownEhQhAszDBbwu3A0DuXECoV8HR5Ees+H86NjaOB1kNUnngcCKWTsNvsaHZV43B+FbH1HcR2fVicn0VzfyfM9R50nBpFVVsrcmwEsbEhDWWj5E6xcZpOxaEz6kTpwrVPn9fApXMAQT+iE3fh39lCDXO8urqwn0wirtXA3doKV0O9sCgJuFNZGt3dxerEU2i2dqFL5xAvFrC8f4Ciw4GdeAznPriO63/8R0ik4mDaXL6Uk3U+l05JdlsmGIeWoGdVleTZZMxaxHVk6AOGTAHOgk6svGSedVoRTsWkcUQlDZWKbKJbbQ5sbmxhcW5B8m9OnjqNGo8HtB5MZpKyOVtZ2UQsHMf1994R8E6by8KYzghje2FySnKE7FVVMFZ5sODbQd+503g2+1KscGtrq6Er5uG12lHc3MHst/cRPzyE2WrGyJWzYr24tedDNplCLJHA5CrVWv0YaOrEwqPn0CQzMOt0cHGuMWlQ092OmpEhxDM5PJyaxfD4WTTU1xAiktxF2ntZNICZGbL7QUx9cxvx/UM5ZhKVfKkoqjtbMXb1CrJmixyfm9lubJJmMjLXZVnv0aaKOmXaDBOcjsfgn11AbHIOxUAUmkY32ujIkM1h/fFz5MJJsfvsuHIejrE+xAwayXnU50pYWFnBln8f3iovalwetDU2y4Y7mWY6VEksmhK8prxOtMMXBVte1ISxeAzUWVqZe0oHBIIdBCXY1NFpxRJ2c2tTrJv6untQbbPDabJIo1+rN2LT58PMwjxOnDkFp8MmqlNdOgltNAbfzCyWJp9CT3DAYsfguxdg7qyX7MPg5h5CWwcoGi2AxwPY7Ojo7MZ//L//H8QPDmA1GjB+6jQun7+EyOwKito8bJ2NYkFH0gstp5JU7PhD2Lo9iex+BP5CCieGepDc30E4lwA8TnSfPYOa3h7EYnHeybBZXdAUgK2ZWSzPL6K2rgZ9J0+iVOsRMMeYTmH/6RS2nzxDPpaCtsqNvhvvwtrUxMVHAEZqNbYO95HJFcVC1kprONbC6QzSgUOE9g/AHo2nvgamGq+s1VRyJOhGUVWFUDqN1a11udda6mphpkIjlsLu1Az25pZhNRjhD4XgbK7H0JXzKFI5bDGgwCaPyuIvK9KEzc06S9ZkzZEyi2MrR+vMfAEra+tik8v1ub2jCxarTQghJAC5PV5EolE8efpU8ja9LgdO9HfCYTHL9Q1GEljb2kUoFpcxVcxmpPFuSCYxWFsLWzaHhYnHSIdDMDvtohBqHBtCwUhVUBrhrW189ckncDhtuPqjD2Ctr4XOYsVBMCzgz/2/+wc4TBacPXVGskH9O9tIU41fV4PVPR8m52dx4vx5uW8sNhIBvNKIoxrE4XYJEKtntlYmC5vJLPseAisCzqgZfmXiI+sVqZwqrEMJsHFPpu4HWaupcS0KSbdSwajUd8ruTFHD0LKTdSyV1lSgvHz0GE8mHoladGBsBOfeuyYZbqFUHFay4GkFR4CDayAB4LKDTJKMeL0WjpIeVinBaOGuQ4oaGdlDaZFnVrxYuhdQCidECdI90I8kVdFsrrPxrdNhe2dbVInnz5+HyWhSHESo5FGYn1Kf87jEOpUqe61WrNVUtnsls/74Xvq4a9HxvXDlXvdNe/LjjcI39T4IuBTE4kDZ+4rlLauqknItWGvoaFOdzUgcxf6eD91dXaJk5v6VDVseKusXfj4Cjq/6BgQWX8WQKLuF789grOxfyBio6FWpx/m9AONrlqWvQMYjlVvFyaikRCoE5DdnMKr9Jo5jNn45DpiZnTfraeYiAKOAjOXXFpUzyT9UiXJMZbMw643wk0wVDQuRmOASFVx5EkhzZUCF9SnnHqpa+GIETLJpPH8xhVMnTh6NI/W8fNe5KBvfvunSy+/ULDX1Z37nXqR04Mf+ixeIhiLw1NfD6PYgrdOivqcbertVGuKZRBR2judgEDN37sKQL8KitYj1d8+50/D2dCqEYIKrGq2iwqOqW6eT+T+Zz4qq0Ao9jOmsnKvdzS1sLa+KpWhLT4cAYv7NTRSdZgGtrHqjgAiJfE7UyjqugbyvlAtbAb4q+zb5r+ICkzaip7VoJC59IHpVkqhHFxBtPAUdHVkyJfi3thGMReDtbkGt3Y7tqZfY9h/A0dyMzhPjMHm9yCmSbWqQoC+VpO6hx6XWZMST23fx4OZdhGMJ9J87gXPXr6GuvQWHoSCeT04iuHeAjuYWjAwPiXpSY2L2ZgnpbEpxHckW4DDZEN7dx8Nv7yDiD+Di2fNYXVyWOfHUO1dgqXYhWsjAYlfyd7lPy4hlMS0nuUfhKWGPIic1M9dik9aIzdVt/OLv/xGeaFz2YFS7V7e3CMmuqrFeyCUkNdEylaQ0umJItEIuh6XVZVGPkeTFXkMpr8x1Zs59GiWGRNYujqOyoofWk6x3bVYLkskEGMmVzaZl7ufeT9xbxJmH4LNJ1l0FSy4hloxL5h1t4ddXVtFQW4Ph/kEYCFBKBBiduqhKZ6Y2EOMaozMix/tKr4UlnsX63QnJ1c5qiug6M4rOi2fEKn9tfUMIKATMbv7mM3TUNuDyyAlsPnuJXCCEVCELT3cLrB31Qv46WN3E4uMpEDC59pOPcPLceaSiSWhcDpi9LoS5XxXHBmYR6lBIpOCxMNs5I8DLFzc/R29XD+wGJ3b2tpHMR1FIR3BudAhLdx5gd3ldLM8JXHafPCG5t4crG6g12YUYqalyw9FcD6u3Sva/e2ub8G3tYPTUSRQdVhSdFlnHOBdbNHpxLSMZgHNyOpURRSSBuVQqDQsV+PmcCB9cLodcF4JVCsFGPBmO5gx1fqnsuaq/470cC4dxODeHws4OiuGE5FvTzUFH5xCLEdWDvfIvadSIDXAkGhNhBq8fHWyeTE7C5naKxSndTwg+ZkJR7CytwbexJXNs3+gQTC4H4pkkbn35FQqptChto6EQWhqbMTI2Kla/dMlYXJjH6tqqqCH3d/fw3tWrqCPwXMqLIII9DZ3RiomJZxIfVd/QKGSPkaF+MvFQ5H6azijFAhgDSwcEKjZVcRfrwDyFIVzTmftaKIpKzulyCb6ztDwPi0mnkNrMJkQCfsSjFCK4pGYg6UyjNyFX0knuOAFpWXPA4UMldEb+MbKMvQ46DPLnsRMnxEaW645KeOHa/AbxnVy7/54AI+9Nm9WOQDAotqyspwKHh9ja2salixeQok08a6cyM4y2yOIKQbvSbE6snvn3AnteJWB+fg7TU1PoaGvH9uYWaqqrcWJ8XCxS5+bn0N7djfWtDQyPjKCruxt1DfXy/FQ6LeeaQh06t00+foKG+npRMabTSXz51ZeSD0lHRh6/WmepNUklVqTUU6pM53eXyOPnrxLbIEGOQCffh/eMCmKqwG/lc1/9/P0KxjfVN5UGalKD/J//x78rTU3PioKRAKPXZUUiGhFbOw5AIxkrRQVgdL9FwaiUvW9obIoU/ZUK41URKZrSo7OkAoZiDVJG4JVRpzAMpUEpsl/FWrHSrkQFmtRJ5FVmo+Kxzd/z5lN5b2+tXir+oBZntKmrLIyPK97e9FpqPpb6t+MAY+VzKlUub73z3vaBy03c44DgcQDzTRsB9Uqp51W121Q3U1IoH1lwlkHAsvXd8Qa8CoxVDmj1Z8Uv/81fbwJalWul+NRXAozqe7LJzYY6G968Sfh54/G4FBACcv83fFV+7krA+u0A4+tT5JtAwsob9vj1qZxMK8+B+t5y7tnIEQWj4gXAs8jJUEMwTu4HBcCTcSr3iNLX5/0heS80ddLpkCyW8OlXX8PidONHH36MRCQhlg1GLe2RErDYLWKP8uzlNAow4OTJMxJ4Ozs9LUBZT1enBJI037gAACAASURBVCxTbaZstg3yPmRI/fznv5CNPBk1vd1dmJueFvuH6iqPbFRpscfCXD5W2S5Rjqe8ESRTXuGIKhkFPCYW4GSIRVNpWJ1uzC+vY2ZhUXLEUgROWUAGDnCiqx3t1V48Zaag1oSq+lasbm6ju7sL3W2N2F9bwO3PPsFATQNMibxYnx1qMsIG/uOf/hkQzwEGq2T2pVw2/PrBfcng6m/pphcYanIJeGvdosDLmy3IGA1Y9O0ilEpKtkTYf4jA9g4Gm1rxl3/wE0zeuo3C9jbGGhpEnUNWuj8VR9NQL3rOnkaedh46LWzVtWLzmMzl8cWtW9ja20VTcz3qzHasTjzHlXPn0H96HDm7HtliFqmDQwSezQP7IRzu+tB1ehQNp0YAl0tUgjyveuZuJlIIrm9j5dkUvA4H1ra20DzUj8FrVxEo5vH1xGPkmMdQMsLrcKPG7sB//pu/QXBnC6dGBnHuzEksLM2huq4WV95/F2aHU1jShmQah19+i/mnT6Gtr0L/yZOIHIawPLOIpv4eDL5/GVmHGWkU8fXNL6WJ/eEffAyT3YlCjtaleRi1Wjx88ADDI0OwM3eLNmlklHJTTZ95kboqlmwp5oAQuMoXYC7qxFKjFE8AXiemfZsIhcKwm5wI70ewdXCInFmHP/uTD5E+3EdpPwyvmUVFCFFdERF9ET+7+Rt89PFHGOjsls9CIEvD7AUGa79lrvhvBRhfzV3KPaq+Dn+vCv0qmyjq26trgLqmvVoTtNIw4TxEpeGdO3fw3nvvCQuZDDQ+jvcDCzoys2z08/8Oe1S+vmqNwffmXMrX2NvbFxYWGWd8LxYj/D1Z/BMTEzh37px8VL6XynoSYLFCvaiSql6BjOwzKM0f8dDnPw2wtLWK5a012Jxu1NTUo6e7T7IDbEYz0rQlstuFVUoFxd/+p7/H5vYuWgdHYWpqh46NRNYi2aQAB1R40EZOJhiNHkazDYwi5eMIyHUxmD4WwNeP7qK6thp7GxvIHITQ7PbKZsXscaC2vQXrO9tYW1lBIZ7CH/7RR7h85SyiewE43XUIZHLSHHA67XByHs5kxGKnSJtYgwXaAq0a81h++VQUjjpmedntMEjGB1C0WjD9zbcIbu+LtRtVXwPDI0jkMliZm8KJ0SFUD42hxMYhN6veanwzP487MzPoGRpBOpWT7C6TQQd/gKxXM9xuCzKFNFLxGDqsTjTltIg+m0MqEETTQA9iDW5MUlnd2Ydi0QRNRotIPoLW7lYsry+gx+lBm8aMp9/clpyqxssn4airRT6axN2f/xq5WAI3/uwn8LS1Yj8QxOLKmtx3jQ1N8FZVS0bGzIsXaG9rg9VmQTpHkkcGFy5fgtfjFusZEzNbckVMPpxAV1cPmvv7cP/RfeyGDqE16ZFJZ9BWUwff8qqogU6cOYHGtmbZsJF4wDFDi7kSLZe1bAiXBHgim3Ty0SN4vbXoGhlCIhOXPKVkMo3/6z/8B/zbf/8/o2Qy4IubXyEcCMFtsaGns0vC7JtotZhM4e4vv0BvbQP+7V/9JVY3V/HNw9uoHejFYTqDQDCO5poGXDt7ET0dLcgU00giCRMzd5IJsdDWxrOY+vVNhHf24XG6EKZav8qJd/7yT1FwWBDTA6t+HxbmF1AIRnBqfAwtnR0IBgJYm51Hl92L5duPoAvGhSEdTEVx5Y9+BFOTF9bGGrHRjqTSMBvtyLGTV9KJxV80GoHNbpWaXHJSihqYtGZoM0BqcRYLX/8ahVQSda1tKNnseLG+hrheh7bRYYydP49UNgtPdT1KB0Fszy1i6eEE3Hnm2OZgqa3Bkm8PaweHOHHlCg4yaZy/cR326iq5XszZpCUOrQdpC2ozWqBLZWHWKAqQolGHtKaAbD4jecBNtiqUUjmkU1nJ/SlxA4w08lTamEyyxu8d+DE5+VxsmcZHRmVtoGpvbmZGMjBo3ckcpHcuX4WVqhrm/KXT2F9ZxbM791BtsSEdTyBCS8BIGJFiAe7WZpx+7yp6TgzDaDEgEQyixupEcm0LM599iUQ4hAzyuPbRD2Dq7UQxEReVHQElqtY6aX/a1A7/+g5Wpufkfbt6uzEx/VRy3oYvXkDGYMSGP4hkvoSevnYUSinJFTXQMjGdgZFKuFwJaxNPsbm0JCDr8NlTyJn00DisqGpuQpJ7GDalshmY9HRoYKONU4BVmpvMxhOAMU/bsSJ2n07B/81jIJJAtt6J3gunpEZcvv8ULp0F/lgMfTeuwnlqEHHik1o99LEsXs7NSTZTU1OTkMsoh81mmOWoEaY9wQxmrbB+Zo6i2OvrtEgzZwokqmnFbYHWklT3xVMpaTIzx4yNLhMZ2FNTODU2DhOdG2JJpZlhtQoA8tnnn6Gjox3dbW1wy9pfBBJpHLycwdzjxwLM6ZuaMfDeJeQcRtidDrx8/AwPvrgNjUYPg8OBFd82XFTnZ7OihqNd7L/64UdwZErYfzYLrcuCxnPDaBsfRIHkIZsZCTLcc0Wk57YQWNmGP5PA6HAvEI9gd29blAN1A/2IHAbw4vkLZKMpnOgfgqWkx97GthwDlxV3ezM8F08gRDKH0Qxs7mF34hnyiRTMDXWoOX8CpSq3NDWJe5DxvLmzLeSljpYOmMUKOYfsYQA7cwtYm5mVebt7oA9N3R3IE/gxmYSk4m5qhLamCgsba4hGwhgfGRZwkqpyfTqHnD8AvcuNrP8AsFphptpYp0Haokea/aSyJZTa8FRkSQqgJq4mAihwvwBkDUZsRaOYmp+HxmBELl8U63HWG6zhDoNBaZJOTU9Ls2Wwf5BUeYz3d8Bps4iLSTZfRDASk3HM2iMTj8Gm1SC0sYFOT5UofV7euYvMYQBavRadV8+h/sSw2PTRHjW0uYOb//JziWoYvXwOBTuvWw52jxfJaBxzn3wuje1rV69hb3VdGjmn3r+GnMOKn/3in7Ebj+CHP/0jTE2/RDKZgsddJbljnOM5jlhHcp/C+c1hseInP/5YsYQUshNb68p3gQSZ/11m4rO24s9K9nxOmmes4cRWtNwIk1pIzQYqKxjL5lxClmTdQ0tcNhURT4n6dOLuPURCYfQPDaJ3dBgam1lynsVu0EgyiQIsMa+S97Y46ZSAHEEAow7mdAEWqjVKJSTZBC+rofi5MtoSkmJFWEIxlMDhxi4GxsdFiXXkWsEy22AQ23sSCMmoZySCED1JwCP4UVY78rj5PNXNR6lh36anU5rrKvjIfo+SBa4QwI8Di2/tT5SJaGrT6qh/UlGoE7wlyCiPYZamkNr4nUqVgmIhq9difWND6iVmIjlsdpiLClDD68w7gi4XtDGjsklR76nEPEFaVbMt+anyqI+UMSqZrkyQlr14+QPzJ8V9SyHcSGZX2fJWNdM6ssMsv6BaT1eKE1Qt32t9K1X0xrVDwYt+B2BUQUmOC5Kv2VTlV3dfnygpDFYSUwF9eT5QaYK8jwlgcF2IJZLweqsRDgSxtrSM+oZaOFwOGC1mhMIRWGwOOZfsC0j+IMeu2rAtA4xTL6ZwYnzsyIFF+ne0/dMqey+ln6ectcpzfERMfMP+TM2Mqtxf8X42EVBeXsLXX9xEXWMzrnz0EZbmF0S95qqpFtWwx+1EKZtR/omTA22atUhm87DV1yKRyaBo1EtT36AzihqSBCaq6ax2h8RGsWdhSmYQ2twWa2a6vzx5+Ajjl86hc3QYiU0fHty7j6RBiW2gxajRYUMwlcT1j34sKmO6DkhfW86ForZSz8VRX473Kvsd8bQQnUhENla7gRoHgjoCMRq4NQa4EgX4HjzH6vNpURu7Wuow0toqhBRfJIRClRtdVy+hbXRESNsmnVGs340cONzjHfiwvb6Cg0AADyem4GluxNU//DGqu1vFutnt8SAeimBpjo4VGrg9LokZkLFXKsKs00qdwuw8Ev/mJp7gt598ijxVQbzvLBY0tLTi4vX34W1qRLLIvosS0USiGS3cuXejlSNjdSwmg/QB2EgX5bnRgu21bXzz809RE4rjo0tX8GjyEQ6TUYkaYJ7t2XevQVNVhQytBelkpqWTQFHG8dLKooB8dU6PEA1lsSqVxEGDmcS0MOQ1ouMC9zFFxgmQBM0blfsQvhadHiyM6UjLXWwxmEXBRACMILvFYBIyCedxX9CP27dv4/Kly1iam4fLZkd/ZzecZgsKZbJHKhUX5SVfU5kPdMjpIBaxVToTSocRxLf3YbBbYGn0IlrKQWc1wVgeN3T3+dnPfoG2+iYMt3XBksph+dkLWJx2jLx7CUU7VW+MoIiKCwfdbnyJCLoamlBndcPV0ogSHTlsZiQln9AAl9EqVrBWHV1GGItWwldff4WR0THUN3dhdn4GT6ceodplxfvX30N6fR2LUy9RyObQPzgsPa255y/gNVpQiCbEXcufSiOqKeLijevwtjWjyPqQaxUVd3Yb4nT8MJsBsWNmTnMOaYK9Wto3FuT+4xiQ/MSyDWgiERfyVaacwyhTRJGQOUGv8kwiAhrlTuIapuYM89pRUerb3sbC3TtIra6h2e2RfTmtMTuHh9E4NADU10LjdCJOZyyxZTVLfhTngvmZGakbxk6dFJIn51O+O+1TU5GYAL8OpxM3PvoxAomoOJH85he/kPvtnUuXsTAzi9BhAFfff0/wFWbVPnz8CNu7u5JXy0PobGsXxXNWm0eG6xR0sNrc8B+G8evffIZkIgWXw4kP3rsmbpJGgxZaTQHhUBB37t6XrEFmZ9N5gD0ctU9eSRDnuaFdKgnCWhEg5mEyGhAOBWAxG8VaXQQfdNDgfcDsbL0Jebp00KGlWMTi7Jy4gpH0zl4vzzj7aqoKj4+Rfm2OMSoKaUmxlX4zcPVfDTAq7e4jfEitGwTTkBzrYtl5oqCcB60GK0vLAs42NSu9Bv6e/+j+FQ6G5DNaLEqEEPccBBw5r/h2djE/N4vz584hFWf0hFUA2IXZWYmZsLlc8O3vSXY5z0NrW6sAzUJGz+Xk3K4uL+OrL75AU0MDrl27BpenSiIIvv76K/z0j38qFqxUkKbTJG2oEXOqc6EiqFOO9/twDqWoqMQ1rDar9Al5rURRWlZJCsBYUXdVYhPfJVZQsQf1nL9GGuLJL38dAYyqRer//r/9r3DbLYiEAmhsqBepLCd8Tji721tHAKOAOfJ7svpYiL7dq/5tA6dSifjqhCgnRg1yPgLAuNEiSMiiiN7w5eL1eDO4kk1W+fN3qdveUMe89qtKJl4lsKn+Xj3ZlQ1i9QWOs9vUi16pXFGexwbsKys9Pl8FnCqP8bVivQzCVV5c+buMwze3z19jv1XkgqnvcdRALkvOKwFV2hFWHrN6jJXn9nUwrbwRUIvoCqadenyVA/rVsSne+urEqP6e/88bf3Z2VhiY6mdVrEAUNc5x9Q6fe1xxWXlxv2vT9LaNkHjrl32uK8fh942xypvy+KbrbWNQ2bjIVC8P4f2m5meqRbZaoCp2vkpTQZhSnBypOszn8bd/95/xp3/256irq1fUY9yWlRdk2bTResCgWHSRAbO5uYX9vQO0trRKbgMbXkq2Im15mNdTxM9/8XM4vXWoa2rDKH3vtzYx92wSI4P9MNstsFU5Mb+2InZMzKMxm2xie8GNiF5PL+6cHA+PQwKL5diUeUTNXYsnU9LIyhVLODgMI0aAtFjCYHsnTAC++uprYauNXzyHtZ0dhQGYy+Hs8LBkR9HmhUqwnLaAoplNhZxYVTm0emlAaYo63J98jnU2XSMx6KxOYZNXmfSodjtgttlgcTqxtL6OvcMDOfdsOBzu7Qujr7etHTtr61iZncVgjQc/Pj0OXTIFP+0w8jnU9nei+50LpMwJOzsfo62AEV/fuYOiyYjLN95HXl9ALhbDo5tfodnjRX9vLwwGha2yujCPyTt30d3QjPGhYWgcDuSCQcBkgb6uHlqbDekMt8F6GIt6vPzyK/j3dtB9chCu7hYBIvMaI1YXN7Ht8wMmIzo6O+G02zA3/QJh/z5qXDYYNCzm9ejt7YPd7kJRw8wWHTSpNB7+w9/CkknIBr6lqRnt3b1iNVjV1oK2c6eQYWiy04FsoYjp2TlsbG6jprUVXb39qNZbYdWbMD09BUOpgJ7WNrHcpmEMa5bA8gqCy6uy1uzubsPU04FCPAub3ganxix+6La+LiRLaUS0BTx5PInrV9/Ho28n4Klvgi8SRiC0j0vnz6CrtVWapMx3iyajuP/wAV7Mv8QPbnyAztZ2WejZUOEYSybjMmcIY7bCr79yYT5+TwqORQJEGTBT7/3jc/3x56nz0vE5X52bKueC1z+L0m7g3+/fvy+OAv39AzL+FLCPxbMRDx8+FBYULWilXVbRCKp87bexzzne52bnRSFH+1VaokpugXjTH+LRo0c4ffq0AJtkY7EQIsjBeePV2qRY//ATM0ydx8yNAcFDNhrIaOvs6pY5ndaStEnd2NzC9evXRWHKYyEoSNse2iqzmU1Q9fnUNNZ8+2jqG0Z9YxPcdiuysSi8ThvSsSgigYB05dLJDGx2F+KJjLDOSXBoaq/Df/7H/4QbH/4A41RgpjPyeKfdIWy2lbVVhKIRURS8c/UdBP0BzMy+xNX33oHDaofF5lRyVYSxyu6Lcrw5ZkqSMMHM0GwO+WAYE//wX9DmcEjuHJnczBuxuOw4/8PrOAgFces3v0UimkBLXRMaqupQX1OLO998hUA4iA//+KeoGxmGxu3EXjSBe0+mcPL8FaQyBVEeaA18zwyi6TBMFj10miLseiMMqRxsmRKqDVZk4xlEQiE4mhoR1mmwGgyhtrUTJrMD4UAED2YfyHl1cLMUTeBkTz/SsQSmFmahcVsENNhaXcFAUws+fu86iukUojodnvl2sbSxKRtt5lp2NDVCl8uJKmV7bVXqQ4e3GkkAw2fOycbblIrDpjdISPrsy5e4ePGSAJDcVFNRxfwKD0ko2azk9rY1N6O+2g2TUYtYMgedgRxxPQy5IkzZHLL+PaSiQZgdVrE80jjscLW1Qme3C+uYTenf3vxSGo1/+kd/guf3J7CysITzF85j8sVTLK0u4q/+6i9R7XZDnyvi0c17mHz8FFUt9dA5rWgf7BWQmRmNzPDNBGNwW+2ykdVZjbhy45rwH779/LeI+QOwavS4cfka7Hpa55glm4/Kk96zp5AqZZGx6FC0GrnbQmjnAPdv3UE+nZYMQbfRjNnb92EIJFAIxhDJppBxGPHRX/8PR7ZaGW0OeT2JFmwwU4XEvGVumqjQIBMyDzNZ9okUTBoDNNkCdh49wsH0cxjyBbn/aBcYKeYQM+lgbq7H8OULsFXVSOaspWhCcGkDG1MzSGxvwl3rQfOZMWRNJrxYWMLOYRDetnY0DPWhrq4BVo1BGtuxcFTAnDSofsvAY7ahmMjAabIKYB9Px1HUFmC0GJFJ5WAyWGDQWoVoUsrmYNXlsbe5hsNwGLsHfgQTcZy6eAnNXR1I53JiU/zo3gNYdUacHhtHW1MTjGYdNPmMArTrTdiYnsH0xGNoshn4mCGbSkgz21HlhdZsxbsf/gitJ0aRQgZJfQE6Hn82D0MsBU04gfiBX6yIDDU1SGzvIpxKoG5sEHmzEXqdCcF9P8L7h6h1eWQOkE2xpoQYrZJsNpjLOXJPn72A3eFCS18jUtq4KGNoE6chkJMrwkzP1Dxzj2ldyM05TfuUJnYinYGGQKKMWAXwUb7KjhRqXc/v4rFWEDX04Ys5lMIxOftza8tobmmF0+lCLBqTPMuusWHAaUWWSk+dHr/51ado62xH7/CA8vKiVlFVbYqloGLnqBNQg+QxzusEH7VGuoFR4cBGBJsNinpLUXqRJKa8HpuOSpMZ0ITDWLr9LTYXF1HdXA9vZzMeP3wAUwGosthw6caHiPr2sTo9D02mKOrpiNGIx3t+JPQGJEn+MZmxtrUpp2JooFesm+KxMA58O0qDKpODIZXF+0NDaGQ1GcuIqtLV1YL2d8+hUGNH3KSVBqK+AFF3mEpaLK0ty4afcwCVpjradhcLWLz/EBsz87AWAIfehCqHA8FACHa3C6FEHJaWBvT9ycdIaUowpfMwsdYis4s1ADNonFakdBpkSgXoNToYtXphsdNutq6mRkgshUQcuUAQs1/fRmJjB1VGq5w+2nHRzjiSziCbK+Dyj34AZ3croqmU2JKyZrY6rMjk0zLvl4pUo5mAeBJIF6EtKPND3q5H2shry8YaCbGsczlnKJZgVIMT0LMRyI7FZTwl80WkrRY8WV7CXiwOncWOak81mqprsbO+hnQmid0Dn6hsq1weeCwO1DhcAtKSM6o0mLm34lij/pPOlXkBzAkAs/FMIHvr5UtEt3yo93rRcP4E4oU0tGajZIKuTc3AVCihvr0NRRvJb3loDWxwFpFNphFa2sLckyeSAdjc1SXzbFVjHQwOOyamp+ALBXHq4kW5t+h+wf0PG77C7HnNGUfZN/X39r0iRan723K9xPHPeZPqIo5z3veVe8fj+zUB1Ki6EaBLGQ+ijuS+i1Z7Gg1CzEyfeIIalxv7WzvSjGqsbUJv/yB6xoYl05z57AUSbooFUTEzm4eKS0oxSbZgrmIkmYDGTBV7UUAH7p+oumGNw70oyTo8ByaHQxQx8VgCB7s+sTxTe67ct8gaUq7NmFXX19cLF/PPMlSs6I6OXc2qOl7HVipDXttDC0j7igiunns1MkceW3a1UPsfymPK0xLXK/V6qTgf5x3mZuaVfSHnUf5z2q2S40orRNa+nHvYSCQxlbXaQTCA3YN9UWY3t7XBxn1JOiPWsnQwUVgdUsnLPUgltoZrahlkrLQrFbtvxvJwvJfnZ+GNkQjCubsiqUR5vhyoWOPyHBKs4+9lXysgHFWtiiaSdSRzXUnUENWrjgJWvWJVKLabSg+HmXXMSVOWCDnR8nySBQi05vmDmnmuXgOC52zkAgIwcowwgyuZSEpjnoRUXkt+HtYSmXRKFN8ECThf6I0mVFXXwOPxiiXf5JNJjA4PwWTSS+3PuoSP53Hxffg7nntaS7KRycwqKoenXk5hjGsrSTK0Ws3lYeW+lXVzIqWMCTk/6veyWRhPRvkefltf5HfGJm29QyFsrK6itqYaza2tCOwfIBKLys+0As+DkSuAtqwQLlFdXHax4biU68X7n0s3ed1U+zD/ukhrYgM+/ft/gC0PuOmatO9DyWxA9/gIiiaD1N3MRI7v7GNzZV0AbAJcVBBzn58y6XHqg/eFeMPeJucqzklq/+NNe01joYjs9BwmP/1M7E3d3W1ou3QazwO72E/FcX5kHG1GJ3buPhHFIqNAsvoCers6cLizg2AgjLzFhsEfXEfdwBCyuRJMFhty2Ww5b7mAxW++xcTj+5gjAa+5G6c/eBdD719Egi0eEnGzBextbEk/I1vMo6WzHU0tzYpVN0k4uRwifj9sehNSm9v45pNfo6ezQ9bPJzPT0DkdKJrMqGtuxYmz52HRmwV0gVGHZwsz4rRElVSNywsbc6LX1tDU3CTqLbqXcE31rW3Cli1Cu+vHmZExLD5/gt39XRhsFthqvLjwwfuApwpZZsLL/Uyb0wx0mhLm1xbQ1FSPupIF0RfLyBH88rpg721B0qgQUOK+Q8oXYeeexGFGjATWcBxGGm3oDNDarShZTIhmUnBaHNBmlH4Zxwjvb0O+BHMOyNoMAkrdvn0HTfWNiMfisrftbu+UuVxAeCGBEHihEqyIDNXpXFDFYpUuSyUY6epQpFIxA63FgGIpj0QiIqRsLUmWZjtufn4LOzt+9A7048KFi0LcYi2XznIup0sZX0vJnKUV+8PPfoPlb+9hwFsLTX0Vhv/gBgp1VYhnaEmvhb2oh5bnWMe5NitZ4s8nn8DlcaNreAT+QBCf/cu/YHdrE3/97/8aTq9HyGmcqwzQwb+xLUQEj8ctxBub1SH7FpKX6pqbYGQOH+c89k9oz5tLQ2/US54ibcPPnzqlzOHKZCbzpUq2ICDFOYO/oO21ovKVfBYBFo2wIBFPy9xDUj5tz0kCZq47H0YCJPMlGfnEz5tLZaBNxBHeWMPyzBRsFr3EouhtVlT39iFntCKpNSBLnIHEIoL9BHVoRZ7KwGQyK5ncvP7iwEXhg07qhywfwyxLcVCgw8cOll7OYmxgANWeKnGiiQRCQu5RBTF0FeAcX1tfBw+Vxvmc1HwG1gYaxcVOLxmwRSzMLODTX3wiwHuV24NkOo3rP7iBnv5ebG9v4d6tW5LfTcCPdp3NLS1i0Sz1ipqVp6ID5T4W1bEkj1JByzlayL0ck+X9pjhJajRC4mJfhorTX/3yE1jZg8rmMTgyLKQpuqIweoH3FGsKBcdRMANxSdDqRPFIAhh7TVybuOax1pK+Stkh63fmQimvVCzhFYJxHPs5qi3KLXAS7QiiKna6ii34owf35b1GR0axurIiJJq2zm7JxpQxpmWPRyEWSO9d3q5M1NNokU4m4d8/kDxFxt2w/uA48wUOUFtfj/mFRbyYnsY771wrqxLZB9OJhW0+k8LG2jIcVouIcmCwoaQ14dnzp9je2sQ7Vy/DzFgK1pBHmbyKoI47RWWh56pOkFYVGr2iNalkLpXcpNZhAu4aDZKPSdCZbjaM5+C6zZqA50j9OsKnpI+nzFXq6yj9SwKdCpGyzOw/quMU7OGVc9nRa1HBWAkwuuxmREPB1wFGLeDb2jzKYPxdgJEb6Dd/vR3EUQbLcQCNj1fZhOqHfGU7wQNQBmTlCaw8QZUnRP35+8Cf7ytkVHCo8sK+DWBUgR/1NY/fCOrvKy1FjgOMlcDVWwHGYyDk73WMFcy714t95XxWAoyvDeIysFUJelaCksePVXmuAvhVXqvKYzlulVEJMKoKxiNWZHlMsOHNrJ4zZ84cyYmVZjgz/d6M7Fc29o9f5+86Z8cBxspmumxQyjagKoD5fee/EmCUrch3MEIrz2fl4ypBjcpxVgluc9PP80ZWMlVoeoMRf/P//kf84Ec/QndP76swSSaBVwAAIABJREFU9vJ8pWx1SsixyCYbx2TGzu4e9vYPpMFIWzxuomkfRL96Niwi4RBu3bqF1p4h5DUmYUM6dFpMTTyU/NbrP3wf9e3NeDo7DZYrPT198Dg9ZV99smWZ35VWziGLDsIC8l0JRZdwY0mbV7JOuDhtbPiwvLiGjuZW1FZVixotlogrxZ4WWF5fkUmeG7++rm5RwszPLwpLrqbWC6vdCCHIsbHDDRYtSg9D+OrrO9gLxVDf0YuZtQ3EsznJBKMdA338yQStZ9BzXS0W5+dlYWLeDIvGKpdbrFCMOi1+cOkULo8NiIJhc35RNjU6tw0pow51XR2SpWU32uiiiPnFJQmSHz9zUoo5i06Lb375KcJbO+htbcUp2kggD//+LrY3N5BJJtDf1olSKiPB21mDAQ39/Wg7fxFFDZsyQDoQgW9lBdu76+g+PQR3d7NktzB7MRtl84egLgFXszC8M8zX1dJ6T4NULATf5gasRjMaGlsBrQn+QAylTBqxheeIba1Jo66nowsOux1PXjyHxmnH6RvXoa+uQlwKZb3YVQWCYSytbUiGxUBDG1obGrFxsIvdjTWcGj8BbS4Fq8OCXC6BlbsPsfv0BaoddgQDh9BX10qumK6oR57yV7sN3ZdOI2nVwlBlh2/bh4AvgIvnrmJqdgm1LW14+XIKuUwCN25cl8WXTZ7f/PoTIcCMj46goaFeWDtklPKeYWOCc5PCBHozwPim9UARCCuNmuNrzPF1rPL5ynsp76POIepcUTknVN7Pyu+V+ZifnRamMzMzAiSKFWrFXE2VIS2jWTAoX68ziL5vHeL7kBW559uT/MNTp05JM5bMLr4n35vrMa1ZmdV4dAzCNFVevfLY+LNYTxUKEiK+vb0tn40NRzYYmHnGpgOPi59bVQZQOcACiMUp53QeJxnCD588RTCeFQtFu9mI7ZVl2Ggzk8lKBmpNVTV2d3yorq5DmnlhFpsoxu5M3obBphe2GN+DhawKnKrnWi1qqdr0Hx5i4vETsfYgmEpSBUEDAhJs3NLugozXaCqJLZ9PWLIcom3VXhh3dmCnTQ8bldmMMJ25AW4ZGZSN8vLLWTy+9xCGLNDgqEIhlhZbRjJxI8jj9PVrqOrqQCRbgM1Vi67uIXz5xVfCIK6u96JkLCCvz0pOiVFvFuviaosdDjKSs4qNB+fnRLGAha0tGJ1O5EmiMJngdLuxvroqLDx6qKRiCdlsMSchFArBYFIYojfeu4aTg4Nw8Noxz0Svx1okirWdXcTZbDcZ0dPSgsYqNzTJBLZWlgV4yUILfyqDhr5+dNKOrJiT+Yz2Iel0BmfOnkEoHJZCnBbb3AhTScF7gOQRB8PqCxmxl83QvtbkQCqZE3s5jugXX3yBneV5NDXUYiccxOn3rqF+eAThZBJ7/kPcmngEXzCA7u4enBocha2oxdyLl2KFeZiMIJaK4f13r6HO4YQNevzyn34Ji92JszeuIZBNQu+wYHtrG9sra5IdmPAHsU+1eG8PbFUuzK0uo5DL4PTIiLAPmWOyt7MrFlCNtXXC4KYlm54N3nhYLJyoSCmxAV3So5jOYXdtHVvrq+hubIQplsTOs1loYimsBvYx9P4VDLx7WQBraRyW0tCYlRgA6beSTM37nXOIlu+VFVU4871M3MRns4hvbGHr8SQy4QgaGhtgr3JjaX0FceTRONCLjtERGOwOWYMoldGVtIjs+ZEJHcJe7YGhtgoaixXpTB6TT6dw5+kkbPU18Hq8Yjvd6a2H1+OB2etG3lCE1sI8PQ1KiTRMFJxm0jCa9EAxKR3YbCEv1k/FPHOJtDAbLUgz7+PeXUxMPhUQ5Sd//q/grK/DHi3ZgwE5vq7WDvS1dUiWMpVbmkIayUgARZMVNruSDzz/7Dkm7twGt/kDdCzo6kSGa3kqje7BYVS3tUgHNmsokdwsDV9tOoPw5i72V9ZBY0CX1YHN3V1k9FoMXDkPXXWVsHP5OROhMFLRKAqZjORUm+wOZcPHLLRcHmabHTMvZ6XZMDLag0IxKVZPOdmQMjdRJ+AWs8EIXGiYdUPGPJnh+YIwRvN0gjja6CtzqLKFLFv+VSwgslEvFmFM56BJJBFNJLCxtorqxgZU1dRKk5wqTCPVrWUF1OLKClbX1nDt/WvQMxtKJRxK40bR08iGlGQzWosx/5hKVFkfOT+nRNXDWlKa5UIYMUiDIcMcIvZXxMWYtqQKwBiZm8XGndvIJuLQmvXQ2EyYn51FnccLm9GEc+cvYnvfj8WFZVEnrvv3ofFWw683IaM1Qqs3wR+JY+tgH519XWhvaYTHbkYxk5QstehhELlYCh6jGX/64XUY00kB8A0GE9qGB+AZ6kFMX0RSLpVe1LVU7nFPvra1Ic0CEmjAuZlzkNGItQePsPFiBrpUBu31DWjv68fOygp2DvZR29yEhvFhFDuakRaVRhGmvKJKY51KOy/mmVG5SxtcAVtLwO76pvzcUFsLM50/mFW745OcsMDmjigkqjtakbfRIoxEBAOS8RS6hgZRrHJK8zmeSGFxdR19Q/2wsobMxkA+VCYWgUNrxN7sKgzpEmobW6CtsSNFpzbCHqKMZUWpEevVTDar5A9ybaWqNZvHxuIy5haX0EqWe2srtuNxrO7uwaAzwWkwwW4xwlvjFtVuKpfBqbGTcJvsYglN9SLzUDkmaHPNupc25TynJu47igVhsTPjeHd1FQ6bDZ6qGqTDYeRcFnFM4VgqxJK4+8lnAj63dXbgIBZC20Av6lqasbe1Lbb6zRYHXr6cQU93D0YvXkJkZxdzSwuob2mBL3CI2tYWVLc0YvNgH62cq51OIQMdWcUeq0uOZ+OpezAhATDrlg3CtBIHweYX7zsSo1Qbqco9m2JUpajWFIyE44xZykWZbzSFghAPnz9+gq6WVrioxF1cwurSGlraOnH+vXdgb6yVTLKstoR0IS9rsgAenKTziqqQtRQzvkho4huZaNfI+5TW8EIQKAmZgASeLIEQpwsHgaDkqbOpKbSGMsmW39W6k3lJZO2r1mUCOPG1y/aeb6p/3wYwlvtvylpVURtXZiSpQGflOVTqSMVuUGrIsmJC/YxC7hCJD9XTjOgoIJ+im4BG5mM2OrfX17G6ti4Z5ATGCBbWNTbCaLPI3pcgIY+LDXfOBQICqzxkaXiTKMZGrgIQktSpgMWc35Q9r2Thyd+VYpd/4xygZleqf+dj+AhDufch1011fZLoEkjty/mSoB6BS1oHErgpSPQJx06ZrEFSEdUjVMOSPF0OXuLHU9+fu/UCg8FUEFNIBa9qf45bkq/ZDOS1Y4OY59ZExTIVqgS/KA4oq3P5eL5nKp1FIBSC21ONTC6PcCiCkcEBGKiWFrvcnCg4RAlcPj8sK/haBwd+ISBX19Tg6bMnGBjsEWeCHGtpLccuiRiMZ1Ea3mVT0CNzYbmf+HcouV6/75eeQA8B1UgEFgIJGojDUCoRR1VdnahXDFYLDE6H5N3SRYH3Lz8P9/G8d+VYaBHLeR2FMsClVWyOE1ks3JtAzh9Cac8HTSyCjEEDc10VknoNmjvaYTKY8OLhJFrrmpCMJSR6YT8ShqepAaeuv4e8w4ainGNlP1h5v72pR2jKF+C7eQv7T59LXEzGYUXftUvY0xexHvBjbGAIzVYnUuu72Hr2XLLTXE1e9IwOihrHt7ELm7cWrsE+gJb/FqciymNumkGPjedTuPPzX2J7Z1PsW50OD/7if/l3MDdX4zCdgMPjgiadw8Td+0IKbe5oQ3tPt6Lsjidh1RpQKuRw6+ZNPLt1G3UmKwrhKMaGhoQ0tna4h4GzpxErlnDzq1so5rW4fu26KGlj+TTuT01K3U6XKBcJV9GUEGGY+RbKJGB0WBX3rGwBrZ5qiaAx5rKoq6mCy2VHOpdG1+AAPE1NSLH3QHCb7gx6DWxWM7KZONa2N1DjqYJzP4nlz+8hcxiGtsqBzmtn4ervkL3c3d98ISDb+YsX4Wipl4z4J599idRhCKfPX4CzuREZ5jFaTGIVb9YZlWx4nTJ3E2C05kpI0mVFp0EoEMLOjg9tLa1oqGsQC18CgByDYo+rLUkfhq6AHG/sb3E2EYcBEhEkUUiJF8qkEnj25BGsJoO4c62+mILd5oC5pgm/+uoWHFUe3Pj4I7ED516KhBS6QjHzmUQf5Ol2UsA//t3fAb59NBiMcLQ14uRPfoSk1YiCwST5iOa8VoDC4NYWdjc3UFdTjfXlJbF9fPcPPoJOq8c3v/5MVLInL57D8KWzYhlMcEJPh4t0TkgfRjvdSoRKIeA8axEDVaUkQvFm5jqLIuLJuKye2VxahEsEg0dHx8WBSO4FAYTKmx/pnSj2yPxKEyDnPEuiAHQwwCQERB3djaj2J4CZTihCCL4l91Ekr7HWJbDP+J18HoWAH7FoAPlCAvl0DHqHDdWd3cgYrEhpTcjpjEK44KtqeR5Zv5d0Sl6zXDaNzHkybxsVsjEJUjzOdL4odXrgMCjg9UBXj/QGdrd3sLO5hbbWVtTV1gooKuQG9mD5nb0iHruSgiE1OBWEXB2MOiN21rfx8N4DIUNzUdrc3hG15OX33oX/YB+L01OSBUrFc3VtDQaGhuBwOaUXybVAIYGX5Udc3/jp6YpXBtTE8aIs+pC1wmg8AqEU0rgB8XgMv/7Vp2I5TwVrT38fBkdHRMnHfR/fq3Id4rzPJYq16OGBH81NLdIPYo3FvozqpPW2uf54//tt/axKPEP6O1qdKPV4n7Fe4vm/e/u2RFyNjY1hZ3tHcj7HxmjjrZP9JzNgCegLV4+1gaLWkmvE+ICXL15gcmICTocLuUxG1OhWqw27/j2MnzgJq82GaDyBjs6uMvFGOefJWARLC7NoY1ZuOgm//xCRVAE+Omo1NyIUOkRTUwP6ertf5UGXqyJViKcUKLw+CraiHO/R2ajoLUqVJX8o87qkftrY2pTPVF3FDEqKLczihMZrqsK2r86hit8oDh9vw7COYyS/H8BoM4uCsamxoaxg5ORYEvaCq2yR+l8DMH5XkSAkpmPKtuMDqBLokhMqDKdyUVp+7nGw6njD8/vAn+8rZCoH75sG+HEg9G03gXrzVn4+pfAvszKOHZcUtN9hT6JuHioBUD7nbQNCXq/MdFMG4OuwsMI0UOS56jEdfVayVcssCPUx/Fullaj6vr8PwPgm4PTopiiPi8rNHX9mU5TKFk4Qql+xYuVC5qmSq6Ae/3edA/X6fNe4UAHEytdTXvOVsuj42P19QMPfZ6yp5//4Mfw+AKNck2JRvNXJZJmZW8TDiQn8xb/+N3C63EqovbDnKtnzCjWSixA3amwEZ2hdwABt8Y7XSBaj3WYV+4utzQ28ePECnYOjWN05EI9yXa6AbCyGYIiZZd3oGuzD2s6WWEx0dnTCS5sKaUqVJA9dCqzypkwWV8lwUKTg6saS14BMXVoVJ+M5hENxRGIx7O7voaGpUbG5MejRUFePW7e+QXdXtzDsvLU18O3vY25uXpSX2mIBXqcdQz1dXBZlEufiTcXmXjCElfVtBOS1U2jt7JTQ3p09H9LJlLA9WFhRIbS6soyR4REc+g+EsTg+NibASU93F2qqrPCYtXBwwk6wqCxgZnYWc6tLGD51CoMsoJIZuS7MCXww8VhYQFdPnkZmz49vfvUpCrGEqIzOXTyPUDiAfb8P3uoqLC0soKu5VbITfbu7CCGP2r4enLnxI5QMzHsoyWYJ+QyiiRBMHitKNiOyWuYh6kVJossWoeN1pSqLqgVabBr1AjIWc/ShL0n4+MF+QNRbgWAMJq0Wo601yNLaMJWVkPN93x4iyTjixTz6zp5CdWc7cgRvyJqjjRgh03xJNji06GA2jqOpBg8e3ENPexuGh/uFvYdCFpm1bfgeTyFPIJeqnFQRrto6ZHQ6+HNZWBrrUDfQhWgxLYowlns/+8d/wY0ffoxUUQt/KIqhgX786p//SZh7P/7oR4hGw/jit5/i4598BAeLW1Hhlxk/ZdsGYZy9JXD6rYtpWcHIe+s4YPid97SyaB351h8t/8rip3w2deIrqwCFeViemtXmz82bN8UKlT7qnPPU+enJkycyH4rdyFvsJ45/PvX91CKFDDkWzvfv3RNrtJMnT2Lm5Uvsc/PndApYxGDyq1evCnCo3KtHbesjm6Zyy0gKGAKUz549x9jYqIwJhmTXVteKJQ1Z9yx2hFRQXnM49wiTnqq98jzA34WjCXx756FkZdVXV8FpNiEeCiB4sI9iLi8s0VyugNa2ThSKbKpSPejC+v4azl45i7a2Nilm1Q2KumaJnVa5sc7f0UKCDZWzFy7A4XCKYmttZRWtrW1SRD55/EQsMLz1dZKDJVlf2QyG+rvRVe2EJhmD0WgWYIQZI2xOUV1NZSaNoEN7h1i49xjpwwiysZRYWIdyaWRMOqwE91Hb1QmTuwrnL78Hi8WFJ4+fyjyVyaeQysdJlUU8lYTbVQebxYah/j40N9Yhn6KSTSsbqUAoIHbXbGRsBw/FNq2qvhaurAnFfBHumhrouQnV6wVEi4fC0OYK8nk9dhs62lrR09spDQeSBcKxFGbn58UWq7W5GS31dXCZDIj7D/DL/++fxGrNVuXFxNwCXE0tGBobRW9rE4xaDSYnJ1FXW4dOAqeRKMwWArUcKoplPYe+EMk492dTCsvcaIY/lsbS+qawTWlLe7AwDwdKiB7sSyP15IWL6Dt9Fs+mX2Ly5QsktUVUNdVLc7HWXYXBtk7MTc/IubB6PbA4bOhsaYXHaIVdY8DNz7+UZlPPyREs7GzIhpiNDLKbT/YNIhkIw7+/j8bWFgHfJqaeymbqnTPnYaQVpkGPB4/uY8+3i2q3SxoqtEJibliakQJWi2T5sNmhtzkU9qwGSBFIW1vDztQsEmvbKIbjSJv0uPQnH4uKjrlmzLLR6KR1qLCPhTKh2PlxK8sxR3Ws2IIRkOTcwfGeziG7vYd8IgFHTRX0ZiMiez5l08RNJPumej2cdbUoWgwAgYIiTdGZJaYo2DR5jeTeMGuP4O361ro0qpORKGzSHGSOkBm17R1o7R2Ex+6ElSB2oYDQ2jJi/l2YNFmYjJy7CnIeHJ4apJIZ+INxJONZ3PzyayRpoetwwFVfj63AAU5duYTuwQGx6XTbndDniyil0gIEJg72MP34EVIajYCk675dLM7M4MzQEA431mHRaIQZHKZVkduNjpFh1HirgVQacRJWrEZYa71ivzz7ZBK+xTXJJmRD2tvaItnMrqYGFMxG5JixwqZMNiftzUQkLLUO57KahnqphTj+DCYTfHv72N3exUhtI7TxBLR1bhS9TmTI+s8BtqKet6uAf8zSyfLEkiTHNZrtVJNRaRpXNNfV2lws4pRu/dG0zWuoZwODFn9GI7KRiOQusgHCJjoMzK1W8tPYWP/NZ59hbGwcvX09Apq8whdVsz6lxmfjiNkg/Luy0dciFo3A63UrVoFlWx5auEqtrLpMqDY4bLTTUo4uFKsrWLl1C6FQQBi+JH5w7qCKo66pCSfeuYK99U3cenAfKztbGB8fh7epGWuhsGTZOt1erGztYmVjC1V1jOdIw6AtwWkxwqLTobOxDXa9BTaLCT2jncjlk4iGI5K756muhdFhl2YMeUPaPPOvyGBXMsWimYSAhmzotLQ0Ix4OQU9HnFQKWySDZfJChLLW1sK3sIiZpUXJyWscGkTCYkJGMsuoTqJiU6n/2WTkP7mPTEYhlTCXmE0k3qttjU1wRtKIL2wgNLMAi14Hs9cB1Llham/AfiYJs9UOp92NqD8Mp7sKKb6WxQY6d7yYmUNHZzuqq91CwDDSKi2bxc7CMl4+eApzSY/O7l60nB9Dzmkq74vZtGeFS7tDOoJIoS25Sk6jSZrlyy9msLq0jL6RUTQM9mMjEsHLlTVZQ6mgaGmuh81jw5e0jm5uxPj4SRnTdPzIJhIw0+ZPz/UGoqQmsMhmpobjhw1eWjOurOD+t98KoNs7OoqFpQVsBPbQ3N6GZCQGTTiJwPIGGt1eaShvBPbRfXIU9V3t2Flfx9MnT1BjtyN4GECttxYep1tswZK5HGLxBGZXljF86qTcb7PrKzh39QpqmpqkyUWL4cp9YOX+7XhDRJp7tHbU6YRIRYKVyqivrq5GTU2N1A3q8yq/c25Vs4jKO8IygFU8sozc39wSG202p2afPUc4HEXPwCBqmxukQc1/dJrhfoddDZljCRyWPxPV/gRDSH6QEpENPBK4yuongm7SoNbpsX8YQDiRgM3lwZ7Ph+G+ntcARhXYkP1VxT6/8vdv68V8X09BzrfMCUrTS/oR5XSUVzmganPjlcPSkTJPeaaSe8SsM2YhUflmVOyjhdxKJTjHWD6H9eUVUWzQJeEwEED/wCD6BofEno4Z8gLu8f7m2KQNGNe3sj3ikfJQCCEEGZU1lp/3FWAMGPMlGOheIU3YshqxrCKUPbGqwCxnevIxBAAVgFFROHF+YKNSFIxl9SP3vxLjw+frea+WoKNLRY7rjmI5yv2cRqtHmjEiPAflZiefQqWT4hJLQEyZu1+tGcpWg+OHJAs+Xubt4qtxThtQdbyqbkeKiFAhBlJ95/cHceAPYGV1Tf6fNsbNJC6RuJYj0a1sY8/msUYjSrQXT59ic2tLQPkPrl/Hndvf4sL503A6SRhLwWSyCOGMQJz0rQgYsFFKuobsgcrfxer5+7MvK/c0IuTk+eN6mEphfnoa6ysrsJiZ0ZaXOaZ3ZBgmKot0WqljCAjotQa5n8SWn/cEP5NOi5yGUEVRcrnoxqHLlbA3u4h8KIqUbwcRKujcdng7W5HUFeFwuwUA2FvbFsCFNnp2l1scElwkanW0y9rCOVmdQ9TeVmWfqfKYjIUC4jNzmL99F5l0Dp7mZnRfOCt531kNJPvNRMvkeBK5eAyZaBAFu15U9wQ3mKGShxbLkRByGh3qvQ2Ix5IIR6MCom3PLSDr80Nr0MLqtAngcf7yBZg9JCcqVs1UEH711ZdyjU+eOSNKWCFUa3RSn3HP/ct//hkef3ULH5w7D4/BBF2piNbuTjg72+S1szo2t3fx7MlzHOwc4P0ffoiW3k7sRgOIpBICuE/cugt9IotsPInuvl7UdrbCWuXC5NNJ7K5twqk3wFTIYnN5DqNjQ/jw4w9RIDBfKsHqdKGot0gdy/8nCdNqtyAeC2Lbt4cqtxfmnQhmP/0G5nQJJasBrRdPonq4B3mTDi8nn4E4fW9Pv5BCKa55ee+BkDgbW9pQ1dkKY101EsKo0sk54b2dYfa4XgHyqGAkGZUEM95D0XBU5nxxCys7iim4GeeGAoplG1jqiOV+ln/KvS222pyItBpE/Pv49vPPYNXrMNbfj6WZGVE1D7//AT5/9Ehqmnd/cAONra1lBbwdOSrN+PR8TuZ/fv3iv/wD9MkEaq0WIWB0XbgAwnR5KimpRi1qYNWbsfV8GtP3H6LR6xWi2PTCHH78F38u89G9b26J+0xer8Ef/I9/IepRzjOMROB40HD/RncfhnKSaMRZhtl2JGCSVCf5gAohLZNJi0jB59vB/r4P274d/OQnP4XHw0xzZW5VSClKqjHXOc5xVIMdreFCaihBz8xykr4oMNGUpAZLpxKSvcfalrEkXINYp9KlgxEgweUVpBgj1N4Eg82AdPgAaS3gaG1F0eZEipmDBkVtK33SolJ7k4TFfbTwfaRvT/tPJYotV1aNW10uBINhbO/6UOWuQuQwiMaaWhkXFMcsryyLgo8vwj4LSdUUgYhirExI4RrBWVpmRw0VmXmQFPT08VNxeDjYPxBSNWMvmjra8ZM//WPQPvbxt9+gp71Doo6cbpfcryS0iU034+LeBDBSJSlqUMVC9qgXW7ZRTXAus9tlHuXzuS7PTL8UlwTu2dq7OqXnyjWUMSacX1kXKYSVIhJxhby+ubkBg86ASxcvC0lB7d+rxK/v652/qS93HEOorM/o0KJwmDiPM6/TiLnpl3hw/56Q6HlbUqFPEU1Xd4+ioNRQ8FJWYZVxEBVgJClj3+fD1saGkPbiUZKuTagnSfbgQEBFkmBzBPipchWXZfaagcWFOUxOPILbaRcMjZ97+8CPeCoj+eb7+7twOGy4cvmiCG/0VGIfQcFKPSs1h4B9ylqpTCuvFIzKdpEYTblWLLssFhhJZtBje3dHzntNdY3UH7zWaua46qJTCTCq4gupgI4pJivd0F67bhUCtiMM43cUjDYTIqHgEcAoOWlaKACjwy6+v/99AMZXig61sD1eyL8OWCnln7izqhvzCoBRito3qEvUgvr7gJ23/f1t4GLl+ykgodJ4/r4vtTldCeSpAOPxjdF3FfaVGwX1s/wOovyGznIlWn0cyKr8/OpxS7O3HPiuNAhfDxVXj6fys/4+AON3nSell6Eo8dTX5YS1trYmzWLelFKQc/NQbuArTcvfBRgrr9Px9/wugFHN0lSP9/XN1+sFcOU4/b7rr/79+OSoXovK8XacNcrnVI4b9TUqFYyKzahGigHWzT//5ScYHR/HmbPnxf6TbF1ZaGQRVzaFikKRTEda05jFsolAFDeuwvSTBlNBWA980Vg0jPsPHsDurcXixg7cTjfsJgs8DlohdmL/8ADrvm3EmPNotaCzvR0tdfWw0dZG1BgKKCwNIG62youzbJvKVkX8nEqNQRaqHolIGp9//jV84YAwx61uJxwOO+q9NdDli4gFQ7K5sTEA+ewpzKwuY2V5GU6jWUC/WpsdfW1tyFE5qSuJxQntTQ7jUTynxUgqD7vJitGRccBqxvzyMnw7O2LnsrO5ie3ywkL2Ed+XYE8gFER7ZwesVguqCYDRmoPnLZuTBmxgf1+atCwCzFUeGFx2HMSi0mANRyL47T/9M/6nGx8juLyGrz/7HB1NzRIEPToyAp1Rh0A4ILlbZM5cPXdeNpaL87OImTViYTc8dgaJWBr+g0PUNTXCoNeQEK/sz3JZJMJxxOMZVDe0okSEGC8eAAAgAElEQVRVjS6Pot6AdEkrNllsxpCFRiCRGUdkLM0+fYGnT56htqYRZy6cQ42DQc9Uq6Sws7CEmRfTMFpMCMSiYsvWe2IcJRMzCnKS40s2kFFrRCGRRjIYxcMH9xEuZcWjfKCnG9dvXEcyFYfJqIM+GMP813fgW1+TMRLdOkBjXw9iRj0C2iI6x0dhc9rknNSQcW2xiwXN9NIKRk5fwPzSKk7+/5y9Z4xcaZYldsJ7H5He+ySZtElfxSqWbb/t1LOa7oU0A+1st2b1VxIgCPq5gKBfAlYrQICk0ahH3dsjTdvqrqoux6L3mcn03kRGZGZ470M498Ujg1lkzUxngcVk2hfPfN+997hTJwSw/u1vfiWZcK2tfqwuL+Ab3/q6MKy4GZM5KAxartENcONl+bAvKmTkPuRpJdu5aZ1XyR/Na+Dh51/JV1E+quYUN1tYN+95T9cvKRIUy2DVsuu9994Tu7CRkRFR+fGNn2N4MzNpFT91xW7qKSWp6WBYYDf/LjmWhkqSNhgqgWNhYQHDwyNYX1+Tv5kVQLBofX0Db7xx9amKkdYTL1pv+XP57EajUXz4/gf4z//iLxCPxcQPnw07CIZXq7DbHUoGAAGOSqXh1196qjJVrIRqooAu1DRy//jcTgTcLhn+pxNxRPf3sbSwiGQqg1NnzqKrpw+3b9+TbIOLl8+ho6vt6TFSeaOsnXRIoAVaTRhcPC5av+4fHAiQxkbI6XCKne77v/8DhgaHcfnSZdy9ew/ZYkmst8RalSy8Qh7jR0cQ8JmgZbZEoYKdmXkU92Niy1XJl+Dz+cQu09fWjmToQBoUMlZzlQpyzFPS1ZBGBbdnZ1AzmJEr1XDsyEmUirR2KcFuN8LmItM9I2pcXlySFAIdbfD4PGKpZqxpsbuyidX5JewF95CgTZXTBZPPLeqO4919Yl1CUIJDbNq3kHGai6ckoD6fSIg90ZGJIxibOIJClexUI8qFEoKhPRlYdBBMNBlhImOzXMKnH34gA70KbXpnF1A0mMQ++Y2L51DO5bCytIyxsVHJPKB6WB3ckskr7gYNdYEw2Ws1AZ6Ww2FsJ1LIsGm3WFDLZuEleSgeQ3RjG5pSTVR1JEAk83mMnTmJeCWH5eAmdGa9ZL31tbTLMDESj0Nrt0FnMsOsM8Fa18OqMeKTzz6WwcbIiWOyR3EwSDVIq9uD/pZ2JPYjYu1L8d3mXlCxXSrXMdTei4GBXmlAypUCkvED3Lz2KcYGBnD65EloNAYU8wX6eyORyWAjHEZZr4fb6UKnzwddrSz70+6dB/jl//q/w2uwoGIzoef8KRx/9w1Y7U4gz/VKye98BjBy2FUXOzWCsLQAohWScBaEzFGBvaaFs64X0L9SK6HCfBOdHpVkGpu37yER3hdr34Ezx+E/NYqEqY6DcgGVQg29gU6YSoA2XQCKVPMYUaYytZhHoUSlRQ3lYh5rS4tig1Som5AqaWGh/dbwMI5xH1xfwf7aIqz1Iqq5FGrVEhw+D9oHBrER3sPD2WXsp4po7eiFxWGH0x9AJJvBwtYG/rMf/xV6BvvluayRAJNIYXl6BpYaUAyFcbC7i5xZj/VUHBWLCRcvXpCMm9Djx8gdRCW39SCTRtlqRvvYKHwWO0I37yOysQWz3YqeMxws2jH18BFiG0Foc2W09XZj9PxZVD02VMWGmHtigxXKZlSyjSXIA7s7OzBbTPB4vTDbFcs92pLeunUbgWgR7lwd9dFO+M9PQONzQVOswq2xQJ8rQWNmzk0exXpFsj0MtNes1mQ4xcHLF/eKxvC9kZ2nfF7JuKK1OwgikgXOHCkBUyDHzsKNz8/WzraoTzhYGBwchNlgUrKE+CZDcoUdruwtjSwsWY8glj/8QyLVmdOnJBNHwBdV3UTFdsOqV2pUsYlSegFWiZZiHsnFecQiB2KrGzC6sLK5JXXYxauvweZxY3NhCR9c/wRVPcSKmeSQ9z79BEdOnYbebMeTxRVshsKwuuxoaSfD2yTKZaveCLvRgkquAoNRj5KxBHvAAV9Lizh1EHPX1XSw68zQ1PUo0UKRShYqS+sVmF0ORKQW25H8FbfXLeoWC4dihaKw/k1Gs1hccy+ijS/VASaXExUOm1Sbpsbpk/2+YTvFUQD3Kq5xVIuS2JbRVtHV2g5POI3V336K/No2jFYTWiaG4L1yGouhDVx7eB8Dw6Pwu31i1U87NmaPt3Z2Y2p2DqlsTvJjtaU8rLUKhtrbYNfrMP3J5wiubQkq4mptxalvvo2axyYISZ1/SOCQP8o+cXBwIMMqQxVi8cw8OtZSrJM1bhfChTymFpcQ2Y/AbbXh2JFR7Ozt4M7CY7z+7tuigIruRmDSGmQwSBcTqvSdZjNGe/vQQmvwVBrxYAjGUllUm7G1NeSZ1WaxwNfXhY1EFLNbawi0tSIdicGUr+DYwBgOllbh9LhRIMBi0KJ/bAQGt1tq+a2Zx9gkYMG102zG6QvnBVzfCgYFaOzq7ZN7OLS3j+7+AWGPk3xBUKm5F1X7tmaibnO/JmBbo8/MZFgvM9dXJwq/5txFtT9r7pkbMx2lJ25UeIqLlbK/lfN5cW3g/XLv1m3JYJu8eJGGCJLpxSEjc4yqVBeQ/MYhIIeN1bIAUAWS4PR03KA6XOnT2N0xD47/FqeJQgEff/oZjhw/gWB4D95AQOYjI4N9AngKmNMgKavAIu9xvrHm47Hz36o70ct64pfVxQJ6qaTlpvlLY+kS8nTzSqeo1BTQTbVcVmxI66KO41BOIgCYwcYMTapSSZblGp3LIBLaxc3rnwu4yKgUDgjtLoK49DtoWNiL8w2VIDqxTJThrahMFQVgYwWUd3iexT21ATA2hAICxgvA2MgPVw63QTBuEC9kFVD5IA1HIK6F/B6VgCA9e4OgwP2EpCBx7WnkgBLIIlgv159KtUJJaj+Txapk2dZoya88zzJArCkqRxkyiqWbcv4bt5+i1Hlmqiavmf1742QjZ2ycf6EiKK2izAOY99kYjnIdYZ5XIpnG3t6+zAW6ezpw/MQJtLe2IpPNPgUug8EgHj16JAPMjvYOIRa+887bAgJfPHNKiI+sNzkLzRUYZWCXe1bmSnLQHNg3gBiCCZIv+cW98QubZeMDgtMyY1MG/xpsr6/h848/QS6dgsftlrkFrYOpuhw+ehSnL5xTgD6xnqMdZR2Gxn1Bi0Ba/ZXpwuGwS0Yn3QNYI197/0NUMllMnj4BO/OUTToB82i9yvqeQMfe2hYe3bqnZBabzbC4najqtVgPhfC173xXFKvqs6iSKF82M6QSSV8tILy+hnKmAJfTA09ntyh3N1dJlKrBCT2ye/sCpCZSURQtGrSemsAq8xcrdSRTaURKeRj0JsS2w9ha30Iqk4HZ40K724c3Ji8IOFBEGaVSFtViQYgxJp1BcoFZY/z2g/dRRg1vvv229EUEc+ulqpA7D6L7mJ2ZlgzINpsdrXaHqNlZd537ytsC2oeTSXzy0ado8bdjdWEZe9EofvTj/wKt/T2izk1FY/joV79Dt8OHIsGfZBxFkxaZWlkInHs7u+gLtODi+Aj++Jt/gN6kxatXX5WajOCHzWSH1x0QFyebzYFUJgmn14lsPoWF0A5Gz5xDh8mBmT9eh7GoEN/oTGBv9wFmZp7RVtQAo94gtcvtzz6HIZNDf2sH9kP78PT3YOSVC+I045Csx4KoXKk+Z/Yx11iSEZjlRyk090s7wUWuReWyQjjM0w5SITXTgpRERT5T5WIZ7KgUVwmCVg0zxAZ5hYTyVCiE1F4YulIFDqMBsVQaGRIaW1tw7dZNdPb24JWrV6U2Y28lSno6XlAhrdEgsb+PjeUlZKIHGO/vg9Pll7xMI/dtp13iAcpiBaqDNpVHeG4B60/mED3YlzXxWz/4AcLBEK5//KmsW7vJKL71Fz9E/8QRlMtFaCt1iQZgDnkBVRR1ddCfw6InQaKCPPcWOjUQ4NPpUWRGuaim2EeVpcfYDgbR29kLt80jKxLJ/1xXJVVYFm2e17KIDRgTIdbCjX1bdSXifstrwfVVXj8tL7lOimuIUrjpjWakozHs3LqH7NwC2jxO1PR0IqoiUSmg79RJuAaHUTVZJGud8U6KaowUYR6ZQfp37tMErbhuUdlNgqrEKBgMQj7kOtrR2SXPS3g7iO6OLpidDsw+mcHWblDWgUQ6hSuvvS7rBGcgnE9x/iYOJ8xJ1bJqY1wBFewQEOvu7duwmi3Sm1M8sRncAUx6TF66iJMnT0CTzaLN65OsXGVj0ChkEBGdEOxS6nUFvFXIM/w4AUYq2YSgUa48JTgJoFguC5DIdV35fsgchz0ya2yz1aLYElMIoteLspTkBCGtAkLaWpifF4CU1qRjw2NPaw81I5NE8i97e1nt0VznNc/N+T5nxqq4gPmntJ+PRyL4/Xu/E8C0r78f6xubMFusuPrm28qeTVCeAHnDMeLZtkr7fRIw63LdKS6hsIRxOAQb+T7dXUjGYZQUZ+isTff3DrC+uYnoQQQdba3Icb2yWtA/2C/26+HIAXrHRnH3s48FGDx5YkLWBakZVIhRgEUVc1H28WbQT5ktPi9IUEjcCiZFghZdRcL7e7L3MPJMJbDyeiu1WKN8aNSL6sBStEVN4KL6Pu9ztQ4+DDCqKtindfJhgNFpNSFFBWNnhygYlUaqjuCfCDC+dGArxejzzUBz8f6im0fBkhp+tE0WKIcBnmYwSAXivvQO/pJPHgY9lZv3mYpSBRbVk/8i4Ej98c0AYDNQJMzpBvNSPfaXgYWHz2dzoXIYIPzCy3qJRap6rtXvbwas+POlEZE7/9lPbH69zYPmZzfel1ukvhwMVexBVDBNPR+8qTn85r8J7qiKF+X6qp7Az6s3v2xhktJWchtf/KZ+Tj2/z66L8kAfvue4GL8sv+Lwbzh8XIcfYvUcHs5NU8/J4eek+XrxEWER6nR7sLG1g5/9x/+I//q/+W9FmcDPSTZLg/Uo62iDjcOhJH3euTByMMFCn99DBoTI5WkrwvNVr0rW1nu/fw9L65sAN+1UFiODw5icPAefv0VyHz/5/DOks2nxlR7o7sZgT5co9vRs/Oi7zU26ooCLHDKri5Yw+iQr6Fk2B5lKc08W8OlnN9A+2AeL342ppXmR75cyWZybOIUrFy9jaXERm+FdjJ46Dp3LjnQiARstWtu7JLvRTk99FnaaOjIoI1UtYn5lSQqCYiKNicER9PX0IcUBdSIhw6dMIoVrH32Ch3fv4uzpM3C5nGhtaxWL0bnFBRw7eVzk/wQgOXQhC5msx26vH90evyioOKgqVYuoB5xI1svCQGRD8jf//j/gJ9//l0geRPHZ797DqeMnRUHA7+EwRsvmZHEBs9PTeO3SK3B5/cjuhZAza+Dp6YSurMXa9DxWVtdx+vJ5BAZ7JMumtBvG/tIa9jZ2pdE4deES4DKjbKOtlwElnRl6pwe5cg2JVFrsmYwaDbpa27Ayv4BPP/oMHrcXZ8+fRXsXmWpUL1ZEwZiIHMgmmcplBbBwtQQg3rNUQ4jFbVWKOgaGG6sa2VQ/uPU5Hj54iO9+81vo6+9FvlSAp8UHU6mK1NqGWF0SPAmvbMDV3Ymopoq4popB2qns7iE8v4Qj3X1yX3m7e/D3H3yArsExQkUYGhqQXMd8Pos/vP87bG6tY+L4Ubz5xusyEOPQj+CabHxPs2KYg/AMcGten78MYCRwpmbZNK/TL2sS+XOV5v35bESxAGkQYl4EMMrgtimImU36T3/6U1EQUjVGgJG/n8U1bUjJyJLjVgFGtfluatTV/aaZCKMOn1iMiUWpw4F7d++KUryzs1NCoQNdXYiHw1hcXJR9jyCnul80r/vN500GWBoNPv7oI1FX8pgZiM7rwEERfy+Hd2LRYDAIwGcymhS1gGrr1WCJF2jbpCy5MJB9LE1UFZpG9jOLO63WgL/7+c9RLtcEqLl69Q10tvqRy6blGxV71JJiW0FVQEMlqRa4Yg8ouVyMuCqKZSYBstu3buPExEn8+Z//UIZLmVwO8XQKc0tL0Br0oj4YGRuEw6WD32qBOVvG0ud3sPlgBh6tSTLDuIrVTQYcOzcJ+8mTiC4tYD+RgEZnRCqbx+Sbr6GsreP9zz/Fp7fvwGxzQVtnCqEWR0aGUK/k4Q/YcfTYEHT1kuRB1PVaaCwWZCtlhMMHCG+F8eTOFOLBGDr8nTKs7xoeQdVsQqC3B+O9PqVwFYBKp9iHlSrSGGrKNVFE8PXmCjkMHRmFr8Uvqi+bqCf46FdF/cOMLdoL7m9t4vNPPkFbeztMHi+ebGyjZnWI+uZrr72GVDQqTL9TJ08IgYGNr9SSZJJy06EynSAZrV+MJhiMJmRLZdydn0c4n4PR5xX2aJwFuN8LTTqDxTsPYKlpkAhH0R5ow1tf+QpsrT5ULTrsZ2KSGTc6MIB8LC7rDxWi65EI9hNpmAxWmGp6OE023Lj1Oaq6Gr7zZ/8J1rY2sLGxjhavD+dOnBJAbvbxlFi6HjlzHLOry0gUc7BbXDg6eBQBr5vTFehqRZQzSeysLCES3MHZM5OSAcphcFGjw2pwFw/n52G029BC9nx3N8x6oNXhQC2Rxf3/99cIL6+j5rAh56H11Svo7huAz+YQtmqNOXjCvlTylJVnltaynGjQBlFpvvncclBWZzZdhUNNqmbJxq/CAS0SS+uY/eia2GvmCzn4x/sx8tVXsW0s4sHGCvQVPc72HYE2lEB0eRP1TB5jtBevVfHg9i0UqgX0jPTB0+LB4sw0kMmjd+AotqMZ3H80Jark1y9dRI/PjYOVJbg1BJ+LMJoMSFfLKJpNWIlEECtXkSlpcXLyggyt4pmsZMN0jwzho+vX8JVvfA293d3w0Eo5mcQH//BrrE0/gYOKv2oVB5oqagEPXvnm13D63CSS+wfo8HpRjSWg58AylcLG3i6Mfh88VS2Wf/tHFPejss/3nT+JwSsXhJm+8nAGumIV/WOjcFB9wLw+wXO1MFktiEYOxIbQxZzZXFYY0/lIFPfv3BYFFVVfYhFWLOPaRx+hPLeDTr0TmT4fut+6ANtgN8rFipL9xz8kL9SZkaaVn0tbXCpViwSC1Sb2qaFNk2tIM4FSBk90EC7JsIXrpuTVVCtSd3DPJfB8EI3i1p3b6O7pxeTZs0il0nBYbDIMFBauMJXZPj3VryCVSsFsNIuqhNbvszOzYoU7Pj4qAAsHC1yracsrPYqo+NkRKmCjjNw5yCJIn0/DUCkARiMWP7+P3UdLyFfrmN3ZwrmrV+D3+3D/+nWx0G1t9aF+EEVwaRWegB+OQAC5Wh27B3F0Dw/B19EKX1cLwok9hEI7QjCyGizQa40CRDg8NvQO9aJ/dEQ+Rjq+qW6Enp64Gr0MTUhCqxsU61cbrZho/XcQEXCGCgudyYB8MS9Nt9VkknosEYnA7vaIApzOFVrWizAo9plUtWhJymJ2F+0M67ByKNew/+N+R5ePcCyCvM2AltYWePbzmP3791DZ2UehWkTb8WH0vHIa79+9iYfzszh+8jQsVrvcE9FUGrFsDgNjR7G8sSnDB7pZuDRAp8WCy6dOwa3RIru5jbW1DSTSGXSOUcF4GiUba3OBH0QtXyeZSqvD+taW2LVRRR/fO8DW0iqODY3gzTeuQm82IEOFvNmEvXgCB7t7sGn1GOjpxKfXP8F+LoEf/Og/xczMHPaDe3DaXMiWmXVkQb1UkmM7QoDRakVscxv3P/kMLhLWSiXk9g4w1jeA3d2gDGg50C2YNDC5nchEY1Ln9bT34MZ7f5Caw+x1IUw185lJuKx2bK1twGU3YW1rExqLCSaPBz1jw9jc34Ovox0tHV2yV/O5rTBHirUn9xazXrEMbnLxUesS7vWHe07+W9n3WQ/q5dnmIE3JuFYIq/zzHDGrAaJxONP4RU9BJqn3GsBJmQN6Ku+0eulvqF5Y31zH5IVJId1QCcS1jbaA1VxBXAhY81HhQgVVupyH2e2EwWxDIcs+qQa71SLKj88+/lhacUaFeDxefPjxxzBZ7bJPx1Np9Pf34cypEwJGqjVes1LxcL3Kf6sEIBV8/Md6VvXzAjDKwFexF30K3jW+4OnvUoE4pXtWILAagZ7GMFlD1x1FwcjvYV6TKPOYpWqyIJvKYGN1WVxafD6v1HI2m2Kpz0GnqIpFDWiQP9xAZY1kvWcg7NcAFhsWqFQiyxYrKhHRaz+1Q+W/mZdFkKf57XmAUfFVfToSaeQjCoWNqgnuxVwruD7zd3LQJyAAQ/4oCeb6pFPUlRXWYkBkJ4jV1TVkcgUE2jtkv4HFJABjteEkxKxVApb82bS3U3sMeacBQktWs6ra5PE0FEC0UcyaFWKhABE0RWioipT7lrMeI5aWVvF//M3f4u133oHFZsPc3BNEovtSx5PcTfIKlSm///3vEYtG4XF7ZCbj9Xpx5/ZtcfwhmfjqhQsyK2jv7kGe2d3VKlxer7IHyflXQU5FwcvLzUxdvrZ/zhsjWnSVOtLxBG5eu4b1tVV89e230dXZKYqQ5dU1zMzPw9/Whre+9lVRBUvmKomGBFWZr5XJCYFqa2ND7skzZyeFHJ3P5cTydXNpSbK6RsZGYDLrJQOzoGNWoVYAg0qpjJ2VDeyub8OkNyKVTsPbEkCmXBSg5cLlVwUE53lWXb++bD5Fl5+ytixZbKaKFppCTTI8SRq+c+0GDjZ2MNDSjnhwF4FWP2L5FKo2A0auvorNYgGVclUcmOKFDBLMPn74BLV8EQOjIxg8fRxelw/Dnf0CpBZQhtZYwcrUY4x2DsBDy9Iao34reLA4i//n1/+A4dFRnDx6HKeOHIdRb0Qun8NvfvdrWWMcOgMMxRL6WxlRQ3vINCbfuir2oMlyGTc/u4aOlg4szMzLfdA3MQ6rz4UY87jXNrC7sIJL4yfQ196JfLmEnKGO//MXP8fwxFH0dXXj7PgRZDZWsfz4AfbiYbR1tWFsfFSeGa/FhVuf3EKrOyBE94PYgXy+oq/i0foaLn/9Gxg4cRL53bAC2hDckvmTolatkUjFZ8CgF+D81mfX0G6xotvpQzqegsHjRuvpCaQ1tDQluK9EF1DJRzCNzz+V/9pSHXazXa4v3Xa4l9Balkrrrs522G0WsQKtVkuN2UMVhQKtCp3yFDwTLpJEUFfWBPa2JhMWr9/A1O07OD42jvD+AaIaLd7+3vfw2fXPJXf2rXfflXgg9m9WixmlXE7IoNxrP3zvt2ITG97ZFGXieNcgHty4i8GJCQxdOo+S3YQa7dorFRiyJamblx5PYXt7C1vBbbz+2lWMD45gY2kFkXgMu4koTr31KnrGR5ArFRTnqXJV1lpmCpcJMNZrcBpISFLqU5PZKu5AXF9MZous/uz9qdznMyCKthyJsgQuFFU51wBaV3MdFftTrqkEDhtZtQSNhGxLkgUtkIWEpziQCKkhX1DcOegMY7IIEZd1Ef+O359CZWEZKBVQ1VRhD7gQTMbQe34SnsEhwGxGmX0ygc0GmU6e1apicW0UIK4ksSHVYh4zj6cwOzMDr9stM8je3j78i29/W17nQTAsLl51vU5moqlCDuMnjiPQ0QGDySxxIaLALNcUAoxk7Gpg1Ch7mOT0ahWLUYprSKjkPUfix6/f+63k/9X0Opmr/fDb3xViKfN0+Yf3NBX9JNqoMyOpaZ66F6rKdkVoIFuI5EoqvYgo8hsfZ13E85pKJuFwOCRqKF/Iy55NgJE/V66XrKs6eV0k3RFMZp/BudKZ02fgtDulVuD+zXuA155vKmn+Rev+i+blh2dQhwFG4RgRu2A9SDcEql9rVVy/fl16qMGhIQHdGHkxOn5UiAa0PZV5nRKULPuAYjKmYBmcYxSYic17mnMs2WNrii037z2SP0mih1aIjw8ePpZcRrPJAofNoeRIO5w4ff4sXF4HQntBiTRZW13G4tI8zp2dhN1mf5pHqdrkP7W1lRqKvdezXrExGmuI7pqFTwqOItdRpwXj5VgDMuaIr1F1EVN9VNV7QqnXGn8a9rDqNVFruWbs6lCBpNSATXNHzWGA0WE1Ik0FYzPAqAOCW5t/koLxy0GeLzKVeDEVOeizt2cAzDOAsRn4UR+Ip0Vvk8ruTwUYXwQYqkW6yvxTG5RmgOhwQ3L44qhNyMsAxpddvMMgnvqa1fNwGCx74dC7EcLZ3DAdfqDV16RaN4htXYPpqCoYD7+mPwVgbLaGeP4eeR6NV88XFzoO0zn0IADDBUm1uZPcvgZz9Z+yQL3omhz+vuYGs/leU86P4gmunisV+Gte5L6sQFYb1+bjOAwy8t9/CsCoWEUorEyGDP/hgw/wV//mJ0oxrTJYGgCHUucr2RTMCJJsC7HnMcBotggjg4WBgH3cxPUG8fpOpZII7u5gcWkJo2PjkrsXiSZw5bU34A20ivXT2sY6Njc3hHV6dHQIo3290NVoe2OQvD7aWQijltYHOr0SFE+LVm7sxZJsTlaLRRZcLoa3bt0VxrfR5cBGOIhEjuMRwGIw4cT4MWSSKdy6dQvbeyFMTJ5GUVPDyPAQ/GYLHLSALFVRLxVlsE4f+Hg+jWgqjmgyhgrtX3UGXDp9BqVCCRq7CyU23dBi5sFD/OFXv0FoO4i3r76BU6dOSLiyxqiDzeXA4sYaPH4fQpGoMC95bnS0VilU4chXcKS9Sxq/zvEhVH126LwOCVCPhw/wwe//gHOvnpfcgIW5eVx55YqArsxsYQFDe9cMlTiVGuy8fsz0YYPCIHIOOrcj2J6ZRzSVgqO/HQOnj0JvMWLrwRR2H89Dl6/AZnfAP9CLje01aOpl5OoamALtGD57GUWjBU/W1qC3mnHk2LhMMh8+eijFCVmmZB299foVtHg8kvWmr1ZF7UiSjwSLa6mULUnBTusOsWbRQJjrqVgMPqsL9boO9+/eRiVfRC5CplcaVo8TJy6fRYvPL4VIvU6mtkZUlBWdTjKPcsyl0eiwcu021m/cw4CvBZF8BgNfTvAAACAASURBVM7BXmyUCthP5uBx+uBxOtHd1SE2A2SGf/jH9/HWO29KjiXv7UqVGjjWarTkYSmvFdCRNiXN+8bh4dMX1kUOCsg2b1Iwqmv9PxdglIJBlFzPgEcpBNSNWSUrSP6MUYoDFkZf+9rXnn4P7wMWaMxJPHfunGKZ2qR8ObzGqD/7MCFGBnMNgJ+kDX4drx/f59eq2YjM67t27Zr8fg4YmMn4IoBRZckzVJrsNeYsUrlF9TNZYKpdk/ra1bxlxepa17DFqiqMOY1GGGYcppKBRlC4VMjLmkLVMNcSDvvZLObyRdy+dx8Dg8NSu5ApKrZ1DZW7umdzXVeGjbTdMsrrtNttio0nw+nFK0sjBffPfvZzpJJp/OiH/0rJKtNzcEsr0oQoyWixZdACq7MP0Wq1oMfhhbuqw9bUHIwlJUcpTqCuvRXt4yMwtAXwu2tUYcfhsLpQzJVkLdBYjAjGItiPJ9Ha1iGB7n6XB73tLaiXMkjGQtDWC+gJuGEuFpHOZbGfzSBJ+02nG253i+TdmQwOOB0+pPMVwGSFhkM4jxcnhp3QkD1boI0UFVBUjBoEAImn07h9547kzfKa0G767OQZUUDrOOTgAJbZvBZaMZflGaX95J0b1zE0OgZ3ewceECjo6cf2bhgnhsdgMegx/fgx+np7RSlE9SOHoxba9FEBU6HKjvkEDUKQ1oCq1oCHi4tI8HMmI/biUblOtEesU8loMCO8uoFyOocf/+VfSa5drlZClbNFPWC3GgRcrCYzsJptwtC9t7yEqbVNOD2tKGTLsOiNCIe3kMun8a9//FcIhUNYWV5Gm8eHsf4BWKiUT6WQpMrcacN6eAcHmRScnha4XS1wWszo8rqQDm3Bq9PgYH0Fv/rZzzEyPAxPazsGTpyCwe/H/G4Q00vLcs9yvTw5OiJDhsjyMiy5EvSZMu7/7n0clPM48tZreBLfg9Fqx6vnLsu+UjcqTGZdvaoMJhuDaK5hhVRasS6n3Q+H01wH+OyYDaK6NNnMqJRKMLPp39nD0rU7KEXiwubsPDGKzsunEDSWcG/pCSzZCkzhNFIzq7AUCJowL3lYAJeFmWloLQYYPVYYHWYc7GzDnq/C4fLC7Asgkslgem5WhmkTgwMw5oswcc/mwEGnQzCdhqm3GzuFArYScVGZdHb34PrNW3D6/PjRX/6lAMlzszN4MjcLh9mMvrY2pIIhLNx7AFO1BofkkWhh7e7C+W9+Db6hAURTCbgddhhoX5pKiR0UBwfbe/twBFpgK9ew9Nv3kQofoG7Uo+PkGIbOn0GFVuDFqtgcwWJBRVdHssZBr07sZrm/GQjelorIRKNAoQCbVovl6Wmsz82LyuHimXOSe5hJJhEM7WJzahFOiwv240Nou3gSpp5WVAgUkOVMVjv36noVZr0eka0gIiubAsq7BwdQbgAh6mCJ+426t7AmUptLteFj0849i+pVdd0VGyC9TgYPq2trAoxffuWyMKJLpbJkKtNFTx2iS9ZLo+WirSfXNqfdLntiPBLDvTt30dXVhUQqgfaODmG7msnGVXyChMgn0dgCNspIXsnH0dRgJJCaz6DGZ2x6BQerYdj8LXiwsgSNg6zdPtz88EMcG+6HnUqznTBiy+vo6+qV6zG3vYWSRovRExNwtvnQc3wQSeSQyiWE1KZh1g+HGgTTi1U4jRboabedJfmpDruea3gG/r5emDpbUDBAhlG6XAmxpQ05/1S5LW9uwOC04tKbV2F02BQrRRJe9AZkc3lFpUSATqcRBaiholjnFnRVGZ5x8MuBoqlSgy5XFCIXHTTcLhe2Q0EkinmxX/P3dMKWqyI5u4LsZhDJSARa5t0adShSLUvLYr8Pvs4OJMpFxCpltA0Piz08qRe0fCZwng+GMOh0w1MqIzgzAzsV2S6Cch7ovG7UW7woSOaAogpjhcM9qq7V4+6jh4jEkmJNxewhWsH5nW70DfXRY09Uvwe5vCg4WhxuWMpUYpTwyccfQGM14Opbb4k7hr6qk3MXyidFiclMO2O9DrfRBGo1CtEYFu7dkyGul+esVFaiAvg6nA6UHVaYuwLwDPSiWC5ga3UdHYE2yUHnDVWqVyUjzufyYufxHO5fu4FLV86Lguve9etiE3n28mV5ZvydnagbDDDamSPOO1oDncko141qVTX773BP+jIFI3sINYtQdVLg9/Jjh+u7pzMBDpXF3eXZsyXvN+IpJMuUr7+Rjcwaa2d7C/MLszh3YVKx1IYGVj6/dS1q2TxqmSzyyQRCkT0Bx9f2gxg6fgSdPf3Qa2xiB2cxG5FNp3HzxnXpm0jeIviRTGfwaGoGw2NjSKVzKJUZ2zCgmKw11ZXNPTc/rgIdzfOML5/XvLirFRcCIcMoQ8nmc988a1DOkTIc01JXy8GqDFAJ8jXs8MRJRyE1i0i6CuSzebHLJZGwv7dLMgy5JpkaBAgqQGVYzf6VihkSWfUGISNwMCtEHDn0hsqF17cBNErOYmOkRitS2kPKoJR5TA0Aj8epqD4a8KmqAm9YnzJvV2aSYnPCEpe5WcoaSVCB64W+WkOJzgjZHCxOp5yDIkksNis0edZCWmw+mcPU1DTypTLaenpx6a23hJzKYbeieNfK/UKFHBWS3MNYrj4dGgvBUMk3fEqk0yjvKzmWFRQNyuepbhIlJC1oyw2Fp0Yn7kWPH0/jyfwi/s2P/1qyxqORMJZWFvDZtU9hs9rE+ng3GJQ+/eiRI/D7fJiYOC7n8b1f/xp3bt+ROtFcAUZHRiR2hP1xplzCkePHceb8OVEvydBWgRQEmOKx83UpV+Sf/sbzz7UtEY2JFR1z3b73ve/B6/cqswuNRlxUdvcPYHY40NHdI6QRk9WMKtWiWh2ioT3cuX4D60srQqBt72yXzHX2aa+/cRXe9lZUCnnZi6q0RjSbUOKyq9fJAJ/WhTYDM4MrQh4spFJiVU8QS9byPMmUSi7c4efwRc+c5K8x0U1Tl/2F9uB1uiJUgbmpJxJvQFJWJpVAW3cncuzttTX4evuQrdF1o4ZE9ADT89NYfTQFQzIHv90p+17vmROgeWQ5W5J6pWbSQGerIbK2DlM0B6sSGwhLZwv0HX48XlvE46kZ7O2EcerIBN55+10Btv7+73+O0eEhvHPlNVnvaMtZTiagtZDwUkGZzxiJ6Vznq3V8+N77MpsKpeICXvIZcBqMCM4t49LoMXmdfPa8/d34d//hf8YP/tWP8NWvfBW6YhH3//g+4uEdBA92QOxl8uwkulo74Pe24/ov38do3zAcViWbkc+FyWnCzk4YXn+HuD1V7EaA9sCFCkKLa9Cki2hv68Be5AAloxYdY0MKASadhI0k1gqQDUeQyefhHRtC2WpAOpuDXW9WbIyZd02TLTqLiOxZiwJjhcwWAd3n5uawvrKKFr8fr796WfKK6dqkqVVQymcF8NA4nOImpSiUqaJW1hk+D6w3GTvEmnR/ncD1Bvp7emSfC6ey6B8/Ijnb9x48FFedy1deFYDRSGvQahlG5pDuhvDxH/6ArpZWJCMHiO/t4ZUz57G6sIr+8XGMXTiLotWIrJaZhkboS1WYKCrIF7C3F8b//bf/F4b6+vGdb30bK/OL+PyTj+HtbEfLWD8mr1yW+CMDs8sNRulJK2KJSzv/EtwkLSfTIEPVbLQK2Ghy2JHiXMthF5IBcZtyviB29gTVhCDRsNfmOiCkuAbJg/04s40J8jOj2GaihakWBq8TuVxa8s1Zs5dTnA3YEF7fRCIeh8fnR+vgkEQ/MRqIc8btW3eQnp2DWa+FO+CBze8WsUHr6ZPQ0VaZimvOK/Q6yVQkyMe1XV8zCLlD+oQyMy9NCG9v4t6tWwJicV/PZTKwmc2SHR3w+3H/7j243R6Mnj+PWGQf2WpZbJPNLpfMy1h76Zg7W6krZAetTkh/4hpH4K1Sgt5ERXERDqnVgUI6I3NS9q/3ph5in3EohQKcZhuOjR/FxPEJsWElCeBpPdSInVHXGrWv4PrIyCABnUolUYiSBEMCCQU9dEngLFYIi3a7RDT1Dw6iq7dH1nCd0QAjCRsNRaqa2c51juAh9xyCknR+aQm0iB2v6pbAeovkcioK/7F5efOMrXlW1/x6mmsNnjvW9BS0sB/mHIIziI31NZnjDQwPC6jIuSVVhzy/7K9JxpOfqYyBxDaVOxKdOzgzIjGaZGneAwQsCegXkzGkYnGZVaWzWelRHA4X5heWZDaeSGaRTKah1xnh8fpw6fJFBFo90OqVezyRSGB2flbsxNl/qyQ1oWE1FIZC4pISRLGhfx5rUAVPiv29UospK4nCVAZi8bjMutrb2pRM5mxO5hOKoEd5e1rfqnndDaLP4Vr6MNb0dP+SA1T27qff8+/+u39dn5mdlwfw3/71T0AFYzoZR0d7m2KbyA1OC+xsbsDpsMFhtzakp4rySJpOsWV88dvLClbl488rGA8Pap8rThuhljU2moceluYXpL7f/Hu/bAD8shv76cluAivFzrHBdlSbj+aBbfPA+vD76u9RB7/q3wpIpWQwHh4KP3ehDlnAykCiiWXZfNFVwOsLx9AEML7onDS/pmaAkeebj5l63g+fs8M34LObv5Hj0viGZvC0ufFpvlbKMSjDd/Xr1YaDdoBkyTFDhwCjqkQRKfQLwkgPv8bDv0d9vS96PVz8Dl+rZ+dHYUc0n9/nF+4vfxYOPxNfvM8bzIND+aQvuj+aFwb5rZL5xUdLJwvnz3/xC/gCrTh/4RLcHo8wUgQEELYt92ilqKEtC5sHAooEGfn9DGfmUJ2NWyatDPW3NjcwvzAnmVxmgx49nR3ytb/4/34Fi8ONr3/rO/JvgtJsqmlp43M5MDLQg1q5AJPZhGylKg0Tj0EKU41GNq7wbkgUbxyYscI9MjaO7q4uWbM++fwmzl28hHgqhcWVZRkwE1igf3ZbW7vYIk5NT2NlbVXYXANDg3Js1XxeNn+ymYLb20inUrCzMa0pjGCHzYzZqcc4e+okAh6PqJJSbOC0esTC+/jFT/8OtVwRnS1t8Dgd0tRrDDqxATE5rHC0BRCNRlDRG2VARttUc10DbxmITi9g78kCagQxWn04+e4VwGWTTZl2eO///vdY3d+Cw+uCxW7HW2+9I+eaTEeyachG0jCgWqPB7ty8MLRoKaWzmQRwDN56jLWZORjsVqQdehy7egktfT3YfTSDyNQiqrEM3B43Oo6NYCe4CW25hFSuhKLJjvHLV1FzujGzvgGT045OKiL1GjyeeqTkVBiNouQia+nMqZNwkznFoSWHdlwHaRkAhflcpH1FnZiGVSwZCOyxkOYgPZ/JYWp+AXaDBfP3p6RwMXkcuPCVN9He3ipMoFS1gJpZB2tdK4NRAXN0ehhKVYTuT2Pn7iNhSBZsRtiPDGKzXsbM/AraXa1iMNLZRtueNPYOwrA5rHjnK28J681iJSM9J48FmWfiI09NggRRKwDjcxvrC9ZYZbdU/qcqGF+2T73oqVf19uoARrWVO7ypq/unujYQgGchxKKA657T6cSxY8ekIOMbBzBkhi0vLwvAqLy2po1d2TyeHtIXfp9qfSBuurTws8jXqtk3avi2qvLj+someXtnW5qn737nO09JHjxmWjEQDOD7BCUfPXwoRBCynuV1FIqypvN6N6+Vqg2fut8o+yFtkRUCBxsCUe3I0KQojDQOjgkgct/k11FZ6PZ4xd6UHyNTWxpz2gg2Bmm8T3lcJKKoFqnKHkPrmqpyHxeZnkXL1qowzX7+819I1hqVo4lkSogXHOL1Dg5Ig1Tg+VhbRWh6CtWUwto+PjqOg2AIB2Gy46xivThy/iw8zCkwaLETj2JhfR2h7T0sz6/gldevoH90CHenHuHug4eIxZMYGhjCxNgYCokYqpk4fHYDgusLyCSpzqvD5fHBTgWXzgCrxyuKjkS2gFJVA6PJigKBFJMVg4MjUtDa9UnJRZS8RaoGqDKGBqVqDbkKn6U5yXck+EgLluNHjsJlNMh6wb1ES0CmojTGJp0G5BxK5jGAZKmKcDoPb28/lra2ET04wJGxMdy7ewcmowGZVErJb+xoR6vfLwpUrm1c32kVREJFVaMXa9gHM9PQ0IbV6RQFD1WitOBiA1svFLG+sIg3X72Cq69eUdQZmhoyJYbFa1HJpmEt17A9u4jofgQjp09jIRLBWjwBT1cfqnU96uU69nc3sDA3hZ/85McCeFOlTgIFM2WY38N7i4OnNNVNViNytQrCsTR2w3HUiwVUkzGMtvpwtKsdC7dv44Nf/hKdXd0wOJwYv3ARbUeOYDOZQDAWlzXSb3dguLsDRmbDcAgeiSMztQBDsYa7S3MYev0i/KeO4W/+9u/w9mtvoqO7nSIsWT+1VOmy6SNhKJPD8uNp5DNUtLairbdPFOQ6ux25ekUAFQIYHK4WyGDW6mEuAan1HcSDe9JodAz3Q9vuwUpyDwurixgwW2EMRpBfDqKWK0nGaPfwoGSY7q6uI1XKobW/C3a/C9N37sJX0qJvaAhapw1za6vY3ad9mk7ABDd08Gj0YkFEGyedz4+h11/DVj6H6fUVyZIzW83w+gMCCO7HE5xq4MjEBDweNyqZDDbn5nDzvQ/QYXfCptPAZjXD7LQhMDCAoTOTqJgtMrwqlQsw6hrMcdbAdS02l9dg0Brh1OpQ2NhEPJOCNeBFS18XjMyL4dok2V4cEEIGCZKlIxnPBEw0cv1pSxza3MTKkxn4maWRTCMT3IOuUMI42c3VGsJ7e5IpGk1n4e/tweDZU9C1+VF3WpBTs9UMiv0mVbe6bAGbU0+wM7eEvtFR9F26hFJDVSPDVJ1WLIWEPNTIR5OGsvExAffEwq8u+6NS5ilkIz6EW5tbAioQbHDYHTIkEJV8nSk/DSIcm+N6BRXuy2QYGw2yflEdRFKVomJck/3eG/BKDcBry7VaAAieHxJQ2P9wOMThAgfpFVoFkW2fxdaTGWQjSXhdrejoHUHe4cRnd2/h/ZufIl8twowKJjo6YKWzRCINb0WHHl8nUtUq1iL7Ary1drXD6DLD2GGHpduFiqYEu8UMHW1QrRbEk1m0mDwwlTSIpbPY34+hmC3DYXFiJ7wvygn/2ABKJi3M3BEjSYRuTSG4tilg3tL2BjR2M9797rehJ8Co00idzLWPPbDcH6xhhCkPmCpkkdPWto6KnlerCoqATMUKMtthLN+8h1o6J8OT0P4e0rUyRq+cR8vIgLhCaLQG1A9iiC6uYOnxjGS9tre1w2S3IpRMiBPFViKKusuOC+++i5rVghL7W+5XqTT2l5Yx6vVj485d7C8viYrf1dGOo1cuQ+N2ChlDvr7hgshBp9ik6nSihNyPxFAqVRDwBOB1uLAXDCFN2zyfEwafByvMjCxWcGJgBL0uD3IHB7hz6zrcrV6x3bcYrfDZfVKzlm1aRJIxJKlaslnR4fXBzAFgqYxsJCJKCxL67BotIju7GDt2TNTKaztbcA/1YOzyOWjMRiwuzKO7o1vsErne09qUcQzGYh2ptR1EVjehyyWRyWRxEIng6JlJISvWDAbYvF4hoR29dFHAdapNCTgq+T/PIiSaazHWCKoyT6091I9RtcK9X1UtcljG+oPqG5Vd/4X+sGELKrWj3BFiGKxk+hFwp8KY6utaXeoqDuiocMhkEnj9tVeFvINyVdb0ciyF2M4uYiFaqxWRLuRg8joQKWVw7PwZ9A6OoVYjWKkovnisVOFyfeCzSjcYxlkkmd/ucEm23NbWFkZGBpSja7JIVXvu5o/xfPBcqPmHh0mtL+5kmz7aUEcrukTFzlQIdA3JoJzvhnpRSKVij84sU4MAiMLI5zsNhI6fJ9gmsSwkVNa1WFlelfWJ+alVqqSp5m+4iUiEBs83r79EuTBTuCLAJb+G2cg8LCpKaX/GYxRwjaq+eh2ldEbIZczWtfu8CmEHVSHX1DRK9hfBI8mS5HPFWQgdGWTZVjLUSCjhgFy+Vqtaz7Ee58eZwaxBLkIQ/iHS0Sj6unpkECfWgIyG4HCSRMtaXYaSHNwHunsw+eqrsLUGJB+YQBCfbZ4POW8cNFKlrRb2oh5RnJy4N0iuZ+McUY2tXFehH0jvy8xuruWCoTLLjDUWtAKiXLt2HaVKHV/9+jcEHKsQ6qqXsLiwgPW1NQW81Grxxhtviq2f3WoVyzxa99GpJBwO49qHH6GWzEjECFV+fUPDkglOQO4r3/gGnC5nQ5qvWH+TtCpOF3wdjd6sea6kKFs5s3g2/1Os4Tj0ZX9fh52EuUgEmxtrmBgfVwiItDLUaaWvp7p3ZWMT7R2dCLS1SWYc7f6segPS0Tju37yN0MaWuE7QUYfkE73JKK4edmYfcp9rnGcSUOoGvYBovN8sRrPYTGZiSQEIlLUBMFrNcn8p/dUzNbT6nDWDjc3PmhI1oVyzMrMrJe+advVl3L99B4GWFmi59peL0FCNXy3BYndAp7fApLdib2sH25urCEdCiCwto61uQFegFRffugr3sWFUjUZoqjpoSLLU1pAqxeAs1zH3/ueILG/JszRw/jRaToxB3+JBaD+CW5/fQD6RQXd3Dx5OPUagxYd3334LbV6/AKoOi1ncL0j4J1EuXyrKfcV+i3mXB7shbG5tw9vWJqQQb8APS7WOpdv3oU/mJNNbbzEjqa3ip7/5Jb75Zz/AmcmzqGUyKOwGsTw/g2I5h3A0JNdUSCplDRLBGNo9LXA4nPAEvJhZmoXd70Q5VcB+MIKTX38TvhOjyOvqKMZS2Lw7jex6CEOdvVgPBaH1OXH81QvQO23QkTHKNSaZw8LNhwhGI5h47RW4hnqFcG+iSz2dX6ie0ylZoiT2Uk9XZPYzybmFAna2tkWJT7vO7vY2FNMpOExGmPU6RMO78HEuM3EMBYMJRT33a4U0wDpdw2eXRWqxJDMgqttrBG8rJegMZtS1RmQLJanfbt2+jUw2h1evvg5vi1/qOyOBzEoF5XQamUhUspLZ6yw+mcGZC5dkL2RMj8HuEABNcaFWFLIkFxLoIpi3uLiA9fUVXL3yGkLLa/jNL3+Jc1deQRJKn9DV0w2GHvG+l33QoEVRW4OuUoG5UMbaoyfI7cdl9sN6hKpHQwfJXxrkGYOhN8LIfjRbholW1kR1aYfRqH25zsvyRhc1uozFk1hfWEKtUEJPV7fYjpq8LiyuLMpr1Veq8rfX5sDi/ILU1C5/AMfOX4Czu4sMcSEy7T96jNr2NjKppLge0J2C4GjP6AgMDfJWplyBo6VFSGzcEzjfYAyGjFWUgD2x2Gcm/P3bt9Hf3S0uJXazGSFal1ar6O7swq2btySP862vfw3OthZxL2F2dNWgV2zsKwSv6CCmh4aAMnM8DXpZa6jiLHP/sFmQzaQFfKSNv81iRZaAUbmM23duYW5pQYDwYqmG82cv4vSZMxJtI3wXrdJbCGFK3Eca6kTVQavGtVeZZXPWJEAuVbipFD7++GNxMuH5Z0Y1720Sv49OTGD06LiQNHiBWBWT2KPODbn3sn4ScRJ7FNXdoE4xCV3kOOdTCOx0xuLbwMCA1DPq3IfrvVqXvGhe/nLMobGKinpRL3b+tPsN7exIBiKJJpzXXn7lFeipIKV6lnMk9mPcPlXTgobDDCNROCvkP3O5rLj8cUbA2iGVjKOUy4iVNV3YSMYk0MvnqX9gCJtbO5iamkU0nsK585dgsTiEhNDb14tQaBOxxD7aOzswOz8Pl9uFzc1NnDh5EkODQ/KMissAr1vDZl7IWQrXUz7+zG2CDm4F+RjrQ5nFSQRGQ8jAOU0yKbNDzuP4ddynOXvnD6NbhLgbNvAt1l0k50vJ8YLYOZWYpowYm3CrhmJS/bj8/T/+9z8WgJGWVAQY3XYLsukkWgJ+KeQIMPLkbm+uw2m3KgCjsI9qYiEkG6nIiF/8dvhGUL9KDQOXZlkN1Gx8UgVympFqBbTiIT0DJptf4JcVwv8UgLH5Jn7R16uDT1WhoTIiVTDtn/I7mk988/t8INWkgsMgmArqqb9fbRL4dYeLE/UYVIaAem2e/n0IYDx8zCprs9lGT702PEZu6s0/8zAA91yBJJk2zwDGFy0IL184nilY1dfCr2UWWHt7uzDo+LCo6hcWYTLwbMooVI+l+bU0H+9hgPAw4Hm4IVWvlxqmehjs+8eu/4vAwWZg8dlz8SxU9QsP8FNpu/Jgv/B3CvuCTRaHzBZhUMzOLyCdyaK3r1/sZQhM0PqDjFAqQgksOl0eWG0O2QtKlZooGBlcTItUNoZbm5vyPWzSCNr43G50Bnxwmo1SRP7xs+tY29rBidNn0dbeCa/bI01MOZ/D8sIsPC4beglimQwyECmUK8LCEdVkoYjZJ09kMMynmyxdfu7c5DkJsGaW4f0nT3Du0iVh5JdyBdDihjk1/g7aYZD1XcPi8hLm5+YxPjKG08eOSw5DiQ271Yw7D+5Jpkt3Zyd8difsBFAzOTy5fw+TBNA8LpisRng72pE1GKExmSXI+H/79/8LXr/4Cl6/fBnpZEo2gmB4F0auhV43bG4HssUiKhoOTdOYnZuVAZSnCmRXtmBMZcWCJVMr4sr3vwFrm182+nwsifvXb2JjdQW7+yG4AgF8/bvflaEOC3My4aoEGQ0GJEJh3PjkY1EG6fRa6HwunJmcRH0nggRVPZoaoqYaBi6dhtPrhS5TRm1zH7szC9DqNOg6PS7DcuSL2N3dx92ZRQRGJ2D0tyImzDKb2LHy+hSLeSlwyKpZXVsHQ6vJbHJYLXDbbLDotAi4XGIHW8pxuG+UgiSbL8Bos0hTxqJ6d3UNugKBHi3uzj6Brs6MJJOAJ9uRPZQszK3QoYuWVwM9KBsAM+3ltAQTlIxOutCXtnexeP0mMvsH8B4ZQL7VhY+W5pDP1eDXO6AtkE2kweDwIDZ3NjB2dAxjR0fF21+aBZa+ZPVIU8D6VckqE0/6xuZ4mJzRvDarz5iy/qmx6V+22zz/OaU4OMTqadq0m9f1q6DIygAAIABJREFU5t/LIoWqMRZ209PTEgjO4kHIHg3LYoIvbOYnJyelgZCSosnWoHl9OLzHqvsWATmxTHoBwYXfQyKHDMmKRfm9t2/fljWDoKa6Rj7dI8TzvSoDLt4/tFNSgDvlZygh48rb4bWveT1rPm5l/W5kzTSTshpB8KpyQMnDEU2N8gsO2cU2X5Uv+iaorvMcxis1DTPmOFD56I8fS+M6NDyC1fV19A0MSnGaJlPR7sCTu/cQmX6CgN0Om8eJ7pFB6O0WxLNpUcjQFsrmcssgIp0rIrS/j/uPHqNUqgsY+M5X3kEslcD88iJu3rmDSCQmlpsmDvYZ+F1Mw1IrwGkE9pNphIqkUpqlwXI6XDiIxWRoU9RAmKFUmnR1dKHF6RXGssfmhLaekcafqigqL3gdqlS4sZHU67EXiciwi2y+QEsrWlvboMvmsPb4sQCAx3ityyXMPH4krM+xoUGxztpZXcNuLIG6zQlXRze2ojE8nJvGyVMnsb+3h0Q8BofNJkPxwb5e9LEhpT0thyeNHGACyNCTAalD5CAiQDkz5A6iMaxtbSOSSuL0ubPS7JDZ+/YbV4UY0urzCMBRqRQZCgE7r30ig6Vb9xHbj8Lf14eNYgEpMgytdhitbiGvGOslfPbhH/CjP/9zpJNJUTIwH7izpVWOU6xc9cz9LEvTD4MB4UgST+aWJVuknklioMWLM0MDCC4u4Jc/+xl8Xp8oGI9dugx3bx8KDIEn4E+Fa60KNwklxTxM1SqWP76G+PwKHBojdH4PDkwaHPvmu7h1574MSY4M98Ns1KJcyErTXS8UZD1Nrqxh6sZtsYzTmSw4eukyPP29gM2KVDGNus0gpBsdyT2kUXBmW6HdkqJs4mC0TFtakwGb4RDWF+dgOgjBnkrDUzNCy2bDYUdgdBiO7h7E1jaRLhXQ2tcDo9uB7SfzMGar8He0Q++0IpqI4f6DBwJmUUmYDYVhr9RRSWdRZsPmccPePwBTT7cMFHZ213H16utobe+U4WWpVkc6X0QwHMJBKIyelhbENrew9uARnDUgHT3AycuT0DqsMNqcGDsxCY3ZigKV83SKNWpQqxRhlNcJLNx8gP21HTgMegT8TnRNjMPod8n9JJZYJmWQQ3tymWc3/qiKFQ4NeJ4JmCX2DxBeW0OPvwW6WAKbD6ZhKdcw2NmN4PYOsrmcZI8YOgOouexw2F1i4+ns6oBnpBcFpwl51ER9a4hnsXVvGrp4GtVUDpaWAOynT8La2iLkLYKLBQJ3DSKXNOwsMtXMtUZvpKpxSPISEo542kDsrKceP8arV16FzWaVhpF20xx6cgelxEVIoGI7UBXLOAL/3LMJRHMorOGAiPdIo7k2mLRieUWij+I0oQzX67Qa0urE8o/Pr65cwsbcnCjtbOUyIstrKCVyqButcAwMYL9cxmr0ADv5BFbDGzgxMYrznd3IPH4COxm0JR28BjcSpRIWwkG0tLXCoNdCb9MIwOgdbYXJooPLZIImX5aarGA0wV4wIhdOIs/z63SL+tmgMyNaKKJ9aABlowZGhwX1ZAaLn96EYTcOr9ODRK2M3WQMQycm0HP8CMoc5tHmqtFbCsrRAIlIIOG8z1SnpXQZNd5vegK8OThYQ8QzWLv7EIXdCIzlGsqFMgK0eU/GUfM6MHzxDFwdARQKeRl8JVe3sXTtHnSpPGxmC7pGBlGxmlB3WLEXj0HrtKP/xAnkOQQym0D6VjQURpGEjbY2LNy4gdj2llh929sCOPH6FQEIy7xGAnSo1pMc0isgSKpQRDKTE9DJ5/IhEYlja30TZZ1G8kypfMxzcFbVoMPmwrA/gMWHD3Hn1ueYOHsKqXxewHiLziJs54qZA3OD3Ou0YHMQpM9mYODwL5mQmq+/rRUjXT3IEUQ2mZFP5+D0+rCbT6JlqB89R0YxNzUtTPGu/n7oHFZR7NFaylzTwVzR4mBxGevXrkmeKFmQb/7Zn+HG++/D5HRIJi5JFeeuvi4Dfj7XBdqGN+oiWm4393ysJTi4ItCgzhpEGW+1IpfNissC61sSV1m7EGBk3iodXQ6rHtV+VWWVS+2mpOEpAKMQrRXSEoFqDmrY37BvmnvCGriCyVPHUaY1fB1Yn11AbGuX4XQyNB0cGoS1xQ+d1QCD1w6d04aasE2YLdp44IVI+2zaolSXHCTR1rWOVDqL4G4QY+PDskCoZC2lJFIecLXXPVwTNtdl/9QKl0AXHWHkdTeUzorVmwK4yYca9S6BWEWiwz1Kj2qxIrbftA0UC3AO2mtVZLMZyVPjeaQVXDqdR2dHJ6wOKjkP5zUpKgAFAGwoIp9mx3LNqsGit4hdJHPQqKxiXxXd3hZHA7rDPGKebnsbjp47B53dJtbzxWxK7O/Yx3LdoUqSayZV8SWdFnmuj1w7WT6ToKczispBwHLOVKtlqSfq+ZwQskJLK3h07Qbq+SLsJgvaWttFMe30uBBLJ2X9DwQCWFhegdluh9ntRvfoKNyd7SjxGRdFLV9PXUAm5stT0Uqgjuee/T6vAtUuBM54YCRKiIUds7iENAx46kpshYmgj9SBZemNTA4XYtGYKNV2w/u4eOV1qXULtKws5WC0KFa/7Ec4P6DFXcDnkyGmgPFU58ngU8m7f3z3PtqtDgGH17e38JV/8W1s7Gzj4+ufi4rx9NkzYteWyaRkDqFY2NVAZT3BYiosxGpP1KiK9RxJMbQipQsOAREZwjK6gHniuaz0zEXuzQY9Bvr7hEijiALqMHBNrdawHQrJLMTj86G1vU3AINakVGJtr6yLZafHZsfQwIDYpvPe1lpNol7n+wIMyuSe6ywrUmXiy/tAspLFAaWBLkqp0bCxbRAm1WfsRbObZuJlQyurgJKCKCvAeHh3F3fu3BEr6FDsAE6qNKmeKxTlXq1mqxjqGkBocwt3792AJ+CCKZVBj84iStojFyfR9eoZFKlUYg1qNAuBploviIX79G/+iL2lTRRoLd7fgVe+/01oAh6xNl1fXcfizJzUCePHjqK/t0cAFZGi0S1Gzo3CdOE9KKdJ6n3+xyxpZUKuZp4S+HYZTEiubePhHz+F12oX4teN2SnEaiV870c/Qn//AOrZPExZOtrUkYrt4cmTRwjRLSCWgM1ow9HhY9jdDkmfdvT8JObnp+H0u2CoaBA/SGDkzUuod/uQ19dhLNVR2jyALpaF2xNAOptCwaSFr78LTEBnph6tM42FKoIP55DI5tB36Sw0fqecA1tdB1ONrweivNeYGJtSk/26XFNcE2rlKoJb2yhnc+jt6kZwdQULj6bQ4nSgpyWAlfk5dLW1YvSNqyixLuWcwqRHkWubxP41ckHLVXF94bxdwBy9VrHsrOlE0c5zOvN4GmvrG/C1BHDxyiviBEWFrdhCUlXHDOBcAfmKAkYdvTAJnZPnmWpbkh4Nov6lekts4RvATI2KW6MBt25/Ko4F+lIN7//2t7jwymX0Hh3F7NICLl15DaYqsDm7AKvdht7RYVRMCimtGI5g7fZD5IMReEw2lGo19J2egHm0FxW7GelaRcA0a00PPc0v0jFUDdTsVuU5Jpi+HwoL0ddiMGNjfgH5eBL1QhnFdE5UgjwnR954HbMzUyhnsnCZjNBVynCaLVicn5c+hErB8fMX4Opnzjttf2sI3rkLTSgsPbGnpQWZUgG5clGUwOzb6S4xNT+PoWMTcAda0dLXL8TNEp0iOAOXmUlNiLrZZFLqIQLs2WQCfrcbMRIvUUc8GpN7NFsoYHBsDCcvX4TeZUeBmIrZhCL7Darb5T+dAIxUx3IWRwU9RxGsPSUagznCVDjymSpVkEumBDQrFAtYWVvB/PIKtGanuLxx1tLX1ydzclpS5zMZ2bsEsGtkqSt7f13JW+TeTfJKY6asko04W5qbnRNgUeY/1ao4V3XQjY69ckMdp7qwCDFPSD4KsZs1HudSTx1Z+IwwUqABhHEd52yLP/vo0aPwcT9pzPBZr3HdJxD5bM7/RXeEl87d+Xp5HJUKttbXsbwwLzNMXrf9cBivvXEVLo9X6kchlAlBnyuU0gPwnCsKWgV1JPmFdQltceXZLxYU4HJ7A/2dftSrJcWGVqsVa2zGvqytrGN9cwfDI0cwNDaBcpF9mFFIpDdvfIrtnXWxat3e3cXA4KDM29c3NvD9731fgFwSTLmmsrZXrFuZq65kasrspnG9eL53doKSt07b+LGxcRFoUE0r9sO1CnL5vOzdimBHcZt4MvNErgUdmFjfJ7mvCxFGycMWouoL3ppxp+dwHcl7fjZXlXnm//Q//Jf16dl5QZ//q3/71wIwUnYf8LN44GLGQUkdoZ1tARetFpOAORJwSgZhQ5L5ZQDji1DQhpLyucHmFwHFZ4NZFWBszmBsBmC+rDj+x8Cf5sHui4af6sfU16qCXs3g4ovAosPX5qVgqzoUbVacHEKODw+i1Ye4eTDcfP6ai5Wnr+lPBBjVwp03eHOj0gzofREsVIbCh6+R+nUvYm4px/+8slU91/z73r17ol7s6OgQNcoztiVBuefzEppfv9pYvQwQbb4/1O97mU++8jMUVvg/5+1F1/4peNGw8WguPtXzc1it+zJQ8rlj4YCBaiQ2XWw860CUFiGhECKRqACEzEbgosKFkixhm92NV65cFaCR38dCRm9QsgoSyaR4i3OBJaDksFmFzT7S04XegF9YIMGDCG7cvY9kJiue0z0d3bCajKgUCR5Ow2DS4+2334TJbgGMJhkcCAu1WhULVNpJ0FpC7ETbO9Da0iKNfiqZwuNHD8USauLkSaBQhrnB9qHndb5eQ5ocYpMeD6anBIDs7+jGcFevAJOPZ6awFzvAnccPcOXN13Du1GlkI1HYmQ8YPsD07Tti4ZfIptDR34vjl84joddiNx7DnRs3MTc9jR/+4F9iYvyINEBsgNc21+HyeuBrb5Gmg4u+FkaUizXsBnewubgEO+3rInFosjlRinaP9OPIlQsyuCY7KbEfwfqDGZQ3Q5L9oLFZcOGtNzDxymVZX7nBcahPBiULzNDCHCrlgljE1dwOjFNlVKgDexFUUUXepoe1rwNp5rnk6zh4uIji7j7z51F26iU70q4xIrQfx1okgf7Ji0hotEjVa8ijgmw5L8Cc0+PE/8/bez/Hmad3Yp/OOaKRcyYCAUYwc2ZnZmdnZ3Z1K+tWrruzVaorl126skr2H2CXf3XZP/uXs893VWeVq1bSWStpd8JyhuQEZgIgCBA5d6Nzzt1vt+vzvN1kD5czWqlsYWuWIECg337D9/s8zyelc1nsHe4jn81jpH8EG2trsta3ez1wkaVYKqHN7kBve7tstiySikpFGJVsVpDO4tEnt1ArVmBwO3FUysLX2Q2v3Y3hoREJPk9Xi8hFE9jf3ISr04eFt66L7YtV0QpoSPYWZyulWBTR9U3JFHNODOI4l8Td9RdQ8nXoEhWEToKYOzuH0YlRPFtbwc13bkJj1MjPskEVcJHMWbJ6WDiQCcr8zxaAsbmO8xlqVak31xdZe9lEfo9S/7vWAuYpNOGr71oDWl+/uUaxrCEDuQnYbW5u4sqVK2InIYMwo1GAPBYNZ8+ebQCM3z6K3w1gFBq5ug9zqNqyBzXXzWahx7WZgd0sZNrafGKVykJIGv5aTYZ4/HlaunKNJiuNX+d/4uUv7HV13Wx9z6/IRi2Ds8a/E+uNGtlUKnjKP1+SbhqDPfl9wpJXoVyxMyEQ890Ru2+8XBymGo1qQHchT0sjPeLxBHZ39kQleewPwGq1Y2pmBslkShThtVweJ0srePv6dTi726F1WlCksq5aEkXv5taO2GNQRWI228TK9eDYD53FBqPNjrn50zjyH2Ft/YVkXBA8yGfy+P0Pfwx9sYBKPIRBjw39XV4k8nnsKxocn0ShrdQwOzmDWCwuKsaNo31sHR2KomF+5jQuTp1Gl90NTbECLbJglUrb6KJClWZdbCFtOiPKqTwyybQAegSTtA4bQukkcichBFfXhSAwe+6cDH2WFp+gw+PC5YsXYTUacffzWzgKx+Do6oWtoxvhbA7BRBR2J50u7IhHo/B6PMJwHxkelD85dGtm7/D5kpqqMRy1G80oJFOwGIxIp7M4DIbg7OqCq6sLH3/xGzjddpyenRL1GpXpRmZ9OOzSKJqrCgz5Cja+foRwMILO0VHsl/KIseF3uaHojShybaxX8cXHv8bNG9fhpOK6VEaby4VL58+LMoSsd6PZqIIKDbuu48Mg9neOYCZTPJvA6EAPZsaHUc1msPLkCe7evov3f/RjzJy9gLLeiJrRjHg+L+ebQ3gb6jBzsBmP49Hf/ArlgxN4jDb4JkZQ7fJiRymiqjWIWurdixdRTdIOjjaJGsR2t1GMxqDN5RA5CqBSVqBzODB27Srs/b0oWQhmlaA3q7mdbNq1ddpp0nVHI4MPUe4pNbH81rDJKSnYXVqEf+kb2GsVmPVmDM7Po+3UOHI6DWomM/a397F/7Ie73Sd5UEl/ENaaDm5vG4oEQagczmawvvoMHTYrAutr8HJgmUmLHbLZ68bE22+jfXgY//b//Hd494P3MDA0LCpjWohpjCbUmT0XjyMRjeHRl18iGzhBl9GC7SdPMDrYj2s/fRcdp0Zlb62WtTBaHKhyqGfSo6gpQ1FKcDDDs6Dgm19+ivi2H2aTDgavGTM3F9A2NKAOA7gO6AwoGLUo6jVSI9C+jbmVHByWaHXGASEHOOWi2KQyKcZJ0DUUQ3z3EHsPn8LInzOZZf92eFzwTA7j+eEutNEs6pmi2K+NvX0ZhpEuZFCFhzaO+yc4vPMAlmwZ+UQSeTL0B3owd/OGWKuTocz/yJuk/anZYhGbKw7EqSam+kkFRGyq80RDtUh7Oub7PHn8GGfPnJHcNamcqcZskDqYi8xGU1UWKSikU2LVZTGpGdgZDugcdmiNZnGwIMhMgN3EbEqql7lPMltQrCzV/Fw6Kii5PPS1uqjdVh48RD4ex6nefhy/2IalbhTgL6ADRs6fxcruDkztHixvreDGtQWc8/oQ++YxysEgdEXa8xkldzWtq+HG1evIRSOoVrPomOpFyVqFXlNFOZFEOZwStZpveBRFfxrxYAIpgw5DF86ic2ICRa7dTg8tMSQDymQ2yHPz5LPPYcmWMDwwjONYXOyp564sYGj+tKiUTXa7mnvaYAmr2SviOCq9iEapCVirM1H1qRWFq4UDiWQGj/7uMzjqOnS52rCxtoGR0TFEUknEqkUsfPAu2sYGRPFnNRhhyisIL68j7Q/BzeH27ITkq4FrDYl7docMq0vMJ6rVYHN5sLryDFbUcaqvF/HDAxyuv0CukMPA1CTaR4YFDOHqLipzXqIGsENAh88JyRG0+i+WqzAZzIiEItjd2EGxWoOJa6LZpIKIZQX9Li+GPW3Ye7GKO3dv4cp7N+Hp6Ua+WEW9CjitNuSLabg9dlnHqaggU7/GPG0q9TMZVPN5DHZ3obu/H/lgEFtr68hF4hgdHMKTtefo7O/D9PQ0tlbXsbu1jVNn5jEwOwVTd5sQBJVyFS6DDcera9j7+FPkyyUZjH74hz/Hzs42BmamUWPet04HR5tPWkVa6lEFwH2PinwdB7KNHL/mAEZldauOFfwaP+fghT0kbea2t6mw9snX5+bmZED3en/XrMuav0N2sQbAKJq1poUVFU1UcBiNop4rMQtKUfD4wQN4bGbMTU+qe55Sx+GLdUSPAhjp6ZfsTyrddF4XYDagToEfwSwq5LTmBkzRrCVVGpWqXlMBRq1Gj6pSRyabh99//E8KMCpUbVdoMa2TWAfablIVISz7SkUdavJQufdzQEv1XJ1RD4qAJhzOUWlA8YoMbklgYC5zsYy93T1MzJxWXY0IoDE7/VsAq1rwyYyC6yjVyHruhGp2Egk2ktFqoHqduZgVxINBPP3qK7h0tPeeRPj4GO0jo/B0d8ox8hle++Y+DNk85k5Nw97RKUNjqlzcJJC5bChQMmwxqbPmag1mKpVpNapVj5GxG7Q4N3BAWVUQ2dzGi4dPkI+nZJ++dvUmitUK1jY34OrrQM1swOPHTwTYmT5zRghKJrcbEdpO08GDmZRag4AXpXwBmlIVQ9094i5DJTAVvAL2chDNAbaBypWqAD2sacQ+tlKGN88YCgM0jMFIpbG1uiYgnd5swfPVNZRrwKXrNzAxO4dkNiuKMtrXkpHDvkm1x24QGUXVQ3JARbX/JAmTPZZOj+VHTzDe3Sd/T2Yy6Ozt5waLz+/eEWt1AlQLVy6JKxIB5kQyjlAwKGQAWleSAEAHEJ67bDarDqwNBlHyHB4eNUgDZZjNFlFXEzDMZbKi/nI57OJ+QODzZTQC1RUyYIe4kTCzmCSh/r5emAhg5ovSM9BKmnubsQEiMiezVKugSG9SWmyKM0DTeq4x4JKBLbEhgdhV9W6jlWlOtLh/NmUYrb1Psxf67fmZKjrg/q1QFVtTZO8uZrPws84nUZtrn1YLO/O9CmUgX0GtVIPZZMWLF6v46t4dXLq+gHboUNsLwGU2Y/T8LOxnxsUWU8tem/Ui/6PrS6aAnQeLONk5kPXU0OFB2+QI+k9PiUKPz/PJUQAmoxneNi80dA7jzxEQM9EVSHWPYR3F+1FcFLimqYbv6v/XOByvgHA4yeoOxuNEEgg8fwGLzgB/KIhbj+7j3Dtv4dK770oPpysrMFaqqDJ+xmxA7Hhffn80FMaz5RX88z/+r7H2ZBEOjwdj5+aRT0RgdtuRDkdlTfRMDCFprKHC+BboYK9ooS9UJUIir5SQqZWh515cVqTu0xfyyO0HkFg/EIvXvoWzKPrsKHHmXQFMJO3V6qL8VEw6UTIyBZAgDZ9PAhupaBxOi1VsM6uZDPzbJF8lJZuwks0iHY/B0NGBUdoF67XQmKmGJcRZh4HnrVSVe5IzILPVKntCmeJK9m41Aww1HaInITy8dx9BAnFeN8amT2H+wlkBRdgT6csVFCMxVNPMPDfi6eZzTF5fgKHNhaJSg7muhZveLUUFOosVFaWMbFnNtKV9OdXX+XwKT+7cRWjnACeHx+jq7cbozJSQ9vkcDHg78Oz+I6mL+8dHYO/phM6ox4vHT+EoKDCmy7DWtALeFq0GjL57FdV2FyLJBJKxBFxaM3rberB05xZKJaryiuhob0d/Xz+ePH4Ku90h7k2xaExsP/nsEMjxettgcTjQNTeHUjqDSi6LXDwGp80qa0NwZxvBaBTujg70npqCuaODunQB+0JPl5F+voZqqQK3rx2ZQkGIIX0DvQhFQugfHEAkkUCS1tyZAm7+8AO4h4dQs9IyVSU2iHsg1wmdToDQO7duwet0SH3IaISRwQFsb26JspqqNU9nO+avXIKz04csySc2q+SNch/Ua9TerU57ZTVcGoqBNvoi64bZYkKJ90IhD4tGJ4Bv6iSEve1dmEwGrL5YQ75SxV4wBpevQ0Ci+bk5TE5OimMMgTCJOSP4R2CwUQep4D9rEXU21joz5zrP93j79m1RuqnRVSWcP38ebp8P5WpZCJLi2sA5TCPrr1FkCQGRc12yEVhrcf5G4iPnGyQt82uM9+HsiPMrvjbrNLrXkcDOPkfWiYa7VOvA5lvH+YY5PJdnCmNYC5BsQkJRIhKWrMR8Oo39gz3JxXR6PGjr6sTm9rbMfLiuxaIJ9Pb3oUNAQoNEQBmMJGqqFt60SBWVZ70uCthsKgYjStjafIF0OiE/M3/2rJDWSI6y2l1o7+yBw92OTLqAPImSGh0O97dRq5XR09ePk1AIo5MTQg77/M5t/LPf+5kQFVRwsa7amDcJRA1BB88jz6eoTTMZLC4ykmZIYsuoOp2enpH1iDMsFkO5fBaBQACjIyNy/pcWFwV05H5FQP/M/HzjufKKulGcDd/ExP8+0KOZ+dgaUfi//k//pv5sZU2Y7AQYnTYjMsmEDPgFrGdzpa0jFPDDbrdKc6p+jdY52kae0XcrGFsBplaApxlA2aq2Eyug1yw9mj/fCjC+CZxsBQZfPwd/HxjUOvj9LgCnFUxsVRW2fv37jqH5PprH1lpQSLvwBnDx9ffRHNY2gT2+dvNYWs9TazP0rffzjwUYG4wEDndfAsotr/364Fw9JyqT6fXGrPme+G/efJyNxr5xk7YqGB8+fChh4mwGyWx4pUJs+gO9Ymm+6Xc3X7v1nL1+zVoBxteLPvUcqzYsrSzZ16/tm57BN52j1kF766LZvM5NC9g3vZdWNmrre2gCBflCUQoTo8mCQrEshSo3FAbzcmjFxcfCoqpWk7y9zd19LC2v4v0PfozxiVNilVooMu9HDa1+8WJN7C3tNqsMjRloPMiMHi7mtDq1WeAPR0QJE/CfYHXxGbwutygG/Sd+GaJNzk7D4rQLm5AABMOCufFwQ0zEYkjGE1Ks+tp8cDmdYrtCxRQtT4enJ8XOgcWdXW+SxpHMc6oXM/UqAvEobn/1FYb7BjDY2Yt2uwtH+4dYfr6C9d1NdPR14cLl8/A67Bju6ITPYEE9W8DKw8eiRCKjyOCwwTPQh+14GI+eLeHzW79BR1s7/qt//a/hsjvEc52D9q2dbXT1dMPOPMijQxkKmmlNojUK82pnbVVCpmn7ZtTU0dPbjf7RIdSMOhQrqvXS8cEhAsvrKK3uoZwrQOdxIJDL4A/++L+U4VE+lRBWJ9NDtARQmc2llGX4WTabYLY5UV3bwd6TRaTTSRj7OjBx7RLqRguURBF795dRjsUJMyNcTsrAQ1sEMmUF3RPTmLhyDYFcDmafF2V9XawGPR0e5Ip5bO3tIZXLYv70GZgVjbAWaQRFi4GJ4WHET06QDoXR5+sQOxnaC1XY3LIA5uIcTmDrq/uIhMLIMnOom7audrGOGR+bEHDG19WJXocHsYNj3H/yCOcuL6D/1Dj0mRK0uTKKmioUYx3lfAqaRAq+mh7ZdAJw2hAolrG7uotqJI/d4yPMX70Ig1mPzb0t/LN//vvIEtDs8qFQzMs6JH72wtTfV1saAAAgAElEQVRSc0RFBcjhQ4vNcXOdZIHTtAUliMcGtansJsPoH0YrYF/+uwOMrfsjA8AzuawsJeFwWMgV7777rjDtxcrCaMTOzo4ouZlzSIYvc0ze9NHcJ1q/19y33kS+aP473qcEEPnBf9e0Tz0+Psbq8zUZ0KmB3+o55THx2AgsMr+LP988x/y6sHAbtqWta1ZzL3jTsXM0RVZjAwVtuqqrQKIa4qdek4YNl3xKsID57v8IgFGr5aCONj+KFLqcp/D8rzxfFasfnd4oOWUceO3u7YptInPETHVFGK1U4lZpbaLUEE8ksbO5jfHRCVgtdjjcDHs34CAQgD8eFyvQgYE+xKIR3PriluwrfCNUShcSCVycmsRsfxfctTLsqCBVygPdvSiWazjc2oMeJpw5ewHxYhkGrxuBVAqLz1dxRGtj6HBl7hzOz8zBa65A0SooELDn8fF8lsow5KpwKHosf/0Ax4ETnP/BW8iatHi8sw5duYoei0NU7clcTgptZq1Nj4+i0+2C1WzG0c4uQsk0cnUdKkYLTmIxgXyZQ+v1uOWZGxoaRJvXK/8VC3khKvA+4SBSmINCojAhR7tJi0VyQHKJJPxHfnQNDUPn8uAwFsOnX95G30APtJoqdPUK9GRz1moYGx+VgppgkbFYxcajZSTjKUyeO4eYAdhJJQGXS5pLKuUtWh2+uXsX/b09YonNTE+yYXt7uhEKncDldGBwYABut/MlwzMVTiB4GBBuW6Gch7fDjf7+HlSKebgdTvz1L/4Sne1duHbtLRTKChKZHDYPD5FSyhge6EOf2wW3UQdTuQz/gyeIrKzDomgwcPkizMO9uLO3ia8fPsV4zxB+cukydp88QqmQhc/tQCJwiHIiAa/JjA6XB8lsTlRwbZcviQIqoa3B4rKjzn0FOpg05MLSfkcrQGCGVjtGWgrX4NAZYSkoMFW0SGxu4dmXn6BUSMPe0Y6pt2/COTSIWKUsg83lpefY3NpFIs69wyyDEyo1KgTvrTYB3DncjPqPkI8G4ahX4KhX4TJqME71gNEAs7cN954uIhhP4uf/8l/AQvISbbCrNZTrWgFTaEUZDoZwsLmFS9PTuPerj2Hl0KpaRspUhm9sAOWsgssXb8Lu7ZTsyQKzN00QW2yrTgdLBXj4q8+R2Q9B0dXgGPRh7NK8WGJyLlgrq1ltJRNZyFrJnqLqjDl63LcIMBKELVZLKFI1rNXATrcAZu7UtNj+8gF2F1dQzRXQ29eL2TNnoPM4ofG5cOvTj4GjGJwV1oR1jN9YQNul06iatKLiyq/vQTmKwFpQmbQ55q067bj80Ydo7+5EJpsRxmuerHkqrZSqrLlUGpNBWszlRS1ClQatb2h1ww9m4sbjUamTZqdnYDZzgK66QnBYIOsts8eoKAEQ2N/HyuNHohQ9PTeLRCSK9WfPMDw+jv4xWvIoooyVBlpPG4si6kS5aZvPDELmeJlM6kCxWMKDW58jeejHjbPnJCebbhm5QATH2wfY8PvRe/EM9B43YskUZi+cwf1H93D12gJ8lRrCd75GNZGA3eJAPFPGndUVzFxbwPkf/BCxhw+hqZXQfnoImXoG5UQU+0+ew5StQGM2w9LejkI4S9Ey4ro6OuZmMPWDm6jQ2r5clqEslb+0cadqGPk8avkczAYLciUFR+EwNFYLTnEQSdYyrzvrY1HXN8gv3O/Y+9JmmwpQEr4IHLAWUypQGBeg0YllF60eTUaLsPhz2YKs+7TNHzozC43TIla9zNtj6h5zwGsEjGoVKDYTssyHJgiT4bpolAwXRaNDoaLA7fVJLreuVsFYXy+0SgnFbFrsJC1tPpQUBUyXZt/OD97Tkisnf6PdGofPKsGgWOFeZhegMHwSRqmowO70oGowIJJKCRN/0OtDt9WGR1/ewV/89S8wf+MSLr3zNow2BzQ1PaqFIlxWI7KZpKzxvCc5vOA8gMCQuNtQUUT7aypiikXJSyrGE/B5POKA4qSFXxVYu/cYkUAQilGPuR/cwOj1iyhoVacUh8GMdDCM1KNHiMZiiMZjoqQ6CQdx+cYNUUJwzaCahEAtHVEIglOJU+Kg3GJ96azQtNgSBRTv24ZbUnOYxeEV671QmCq5jACL3Nv53poOOa1927c+F+c2de7RnH6oeaS8cWqoltRBI4GtQr4g+VWDnR04NT1Fv06xw6Ktos1kgdXtQeoogMePH6G7vw+TZ+dQM+igsZqhM1tRrjR1UGSCtaAXjTtWtY5k9IUKMJJ4MDU18U+mYFRFW6rtpvgT1BRRJ3I+JddAAFgVYFQtMOtiZ00VXq1cgY3AjVgu0wqPNoAGlXTq98Pu8cLb2SV2ZuwtSL78bYCRtxzDZkl6pzJLI6RMDuZozagUa3Jt6XagIRkzmcDG46coBCNwaQxijz04PALb5AQULbD8+CEizzdhT+bQ7nSr+aPRKGp2MzqnJ9B/9SJgNYryiPch8TerzqTm+HKQixqKhRzMRh10VF3G4zhcXMbSvQdIhmJCdBocHIHV6UKuUsL0tQswep349NPPkC+WcO7KZbEgZBb9s50t1AgQ0saXKkmtXp51fakKn8WG0eFhsQ3lXUESL3t7AgxU71FlR1vFqlJ5aT3nKQPFSFTAPFpvHh8dSb14eOwXK8DJuXlYXR5MnzsHX0+v9PW0HmYSN+t0PkdNG1vJN28QCwlK8HPW+7zmzx4/RZ/PB19bOww2O0pZ5sOZZcD/+e3bOA4GMDg6DLPNjKWVJaRYM3o9kj/e7m2XOAgSGJv9CUEDvn4sFhNCAJ9REqQ7u7rE8YK9kpAPxaVG/N5kEPyyd+EzqdTFmYlqJFolrjxfQV8fa0oJWoPTZEEpnRU724FO/l4Hw1bFMYHZciSMqeB4Q53bIHbI8y8kzUYWaaMHeQk2sjdhNnVzf2nEU7w+e/p2fyarlfTW5VoFVdZ3Og0sXO9pzVrII1kt4cGzZzCbrTBrjEjsB5GKpXDgDyCSjKKsqeDclfO4NDwGVzwvjgM9U6PAWBcy9QqMipoXreRLsJsdKMfTArLGgiEYzSbo3Q68ONxD99gwjDYbTGaLWEPS/YRkAp5dAllU+xOgoeU89yMO1yVah+uyKKPUcybviO6SFVphMs5BD22lAlOxgvxxUMiFBIU+ufcVLr33Lk5fvCB7Fp+t4Po6tpcW0dfhQyWbgctuQyKZwt9++hnOXr2BcDqN6z98D8Ojw6gwk09TRygSRs1kQvvoIEoEa9j3F0geM6hAlbaOslkvcwtacFqrWthJZEgl8eiXH0MbyaJYr2Pi5iV0Xj2HYCYJj8UBU4VRnFVUzXqUjBrJ4jRqDShm8kIcYa9D5T5dMWrFEtwOF5JHx/jyk08l8mB8YADbL16IBefVn3wk5AIY1bxugshKvoij9S0E9g+EyD93/jwcAz1i3UyigZGtdKaIg80dPPrmPuLRuNSQFrcd3YP96O3rRle7D6kjP7YeL0KTL8LT341gNQd9Vxv6pyfR3tMttfHh0hrS0QSGxsfh7u8S5w2N0QA963Mqmgw6HKy+wL3PvkAyFJVogJvvvSPAxu1Pf4PLM/OiYmQdurK5gY7hfgyOj+DZk6dwVIE2jQm1bEHW/6RSwvwHP0BWDxxGw9jc2MRQVz/OnL2ElY9/BWMpDb2GtYUNncPDYvMbTSWRKZfQPTSEvovnsLP6HOFUHDNnzsDbPwilznsLYkF7vLMJp4V5jgoKmQx6BgegIVhltqKuM6BuYt5eDbpcAfUjv5zjYlVBOy3rCUoG/djeWsdbN68jztxAxrGZbeibnIXBZkPFVEeNKntxVFJD+hgJEvQHkIzH0N/dLQ4oBB19bV6p9x89fILx8SmZbzE7u6ypS/4oiRsVEZaoe6aB74M8Ds7FDVpUNFX4A0eyd7Z3dcpeStcDg1ITS9rwwRF+8/EncDjsiMVjQkrbOYng/KUrODU5ifGxMVmTuO+RoEHBgoCAwlylylW1ICWOw2f6WyKbpsxHo5Gf5ZyHpFHupySzcI4sFq4N9wZ5tBvKRenpmXssCkLmSarEE3WJpB27qkpk7UXAi+s4lZZ8naZoin/yNUmm/7aQ6JWC8XvXTiHLqyKgOhWQ4DnTiK3sva+/RiQcUudFWi0mpqewf3QkLjJOh1uyQi8uLIibihA9xV5cVXtWSkXZ43LptDi/UCGYScXR1+XB11/dlixQq80Mm80i552RFWarA6FIHF5fNw6PgtjdO4bLyblDFgMDvUJKjCYTGB6flGiyjz/5BNNT0+JmQKcmgqTs37iXce9NZlmnWuFyuWUP46xlY2NTar8rl6+KCplEJQoP3n3/R1IX6fR1xBOq8wDvi8P9A3z66af4l//qXwlZ75s7d+Q12dtKbIbZJA4e3wUwvj43fYlF1FSC0bcwn//lf/yT+vLKqjBW/uxP/1vYLQakEjF0d3WqnuiiVqwhdBIQ5ZKZknCyIxoAY1O18F2D11YQrAmMqWwz3tTftmZr3uT8/uuqjibAKDbzLdmNrW/mjdPVFju2N33/deDndbDmTQDi6wj6t9UY3z+Cfh20kvfaABhbv9f8vHnxmoVSKzD3XSq3/18AxpbiqHlMr6vrvn1efjeA8fWhd1PB2HqvNN8PAUZKqTnUbrUw5f3Ih6EV9HvTdW2+VvN3f9eQu3l/vvl++ccBjHLXvuGJfZ3N1gQXhcWpUy1CXv9ZYc42/axa1EDq88PMVDLfWNAyE4IWO1rk8/SGrstwl0Mo2k1wAEyFMi+tyebA48VlPH++ijNnzmNqZhZutxcnwaAcdyQcFutSqgwjoSAuXVzA+NCIsJiK1TIMZAxCvQ6kdTKLoN3jw2ef/QarGxuSPRTNZ6TJdNmtkstFaTY3mKaKkUNrWqA0F7AXq2titXjl2lWxAaQVqVGnR+DoGFazDelMBmabXb734PEjUeFQeTQxOoaDnT20t3WClkkcFp85dxrHhzsSynxj4SI8FpuwhfLpLJydXUikMvCHwihpNIhlktjc2cLS8rKA2X/8R38kGzkXaAYnh8IhjI2PyXV5/OSxbN5ao0kYli6jSSzjyjw2gw7j4yPo6uwQNeWdT2/JkPjKtRvIRGJ48JvP0WGywR8IQOt2oGI1wdHdgfd/8hGKuZxYokYODhA82MFAdycK+QxsHjec3m7ojHak7z3B7uJTYaco7U5c+tlPYeobRL2oQEnm1awXfQ2pWlZYm6lYDvFsEe6eXmRrWqRKJXQN9MFqN8Nut8BGK5hyGdF4ApFoXDaxMgO/wyHJeiAD+NzcaVEv0tZp+/kqOtp8sNrs8HT6oLGZZaMu7Pux+ukdyaoau3YRmtEeyQqisjUSjGB9fQNvv/02JrsHYK5qsL65hi++uoOBC2cxYPditKMPsOmRVDKIRQJwJ7OovdjHwYsNODs7YRkawuH+Cbrd3bD5vHD3dWJ5dRkHgUN88LOPxD6P9qhsjMmeVi1SqTIlwKgyuVpBt+YzyPuc+1nrOvKS4MCco/+PFYyt5I/WdV32BDZlOq2AW7SRuH79+rfU/my4yQDjB20rCDDKE/8dVcHrX/9dAMamDz6LPz6nTXWn2+tFPpMTe1auxWQYirVKi6UFfz+LQ1EuMuexaZXxkvT7Ssn4prXx5fotSfDUaTQyJV8CiSq4qOYKqNZbrTuvvL/vKgi+6+syIABKlYo6kKow/LssgxGrhQNVVQlGgJyF8pMnTzE+MoL+nl6kMynYmSuj1UimmdVoQvwkgqO9I8ydPSeW0EUO28wmpMpFKDo9XG42orSlMOM3v/lMniMe9GeffCJszJ+8fROaRBSWfBrtBogFi9FiExUZx91LqxvIVoGa3Ym56zdh6+7B2tEhjA4n4um0ABI8R5d8TrR3eGHpbgNsBlGE6isKHFUNrLkajtZ3sH9wiMHTMwhU89iIncButcNltAlDMRSPCVDhcdhwemIMdr1WgB3eg7F0DgehGCxeH/wnIWhKRc4ORF3LISqbBBbLDrtNgsb5QSsnDjCoiCcblUxyr8sJW60Ga72OdrsTiWQaozNziJYqWNraxufffIUL5+bh5mAvFcPp0RGkI1EMjI3A7muToYWFIEI4iUqlBq3djhX/AfbjURisNskZc9mYUWPA7s4OfF6P7EHc/9gQrK2tQhG3DmBibBSDvT0y8KTSE6Uqntx/iHgqifmFczDYTcJU5KNGC6P/+z/+Ofp7B/DOuz9ENBLDwZFfhqMah1UspBamT6HNYoI+mwbSBaQeLyMTjMIzNgzbhXlkzTr82//45ygncvjDd36I6PY2QidH6PDYUcumUE+n4TUY0dPWjpNIDHWnA73XrsIxPoyIRoGi16i5cHXmY5ILqyoYizqgyD7YqJNhooVDtKoGtXBKlK3B7Q1EcwnU292wDfRBsZOlzTwYPdzuNqRjKZSyRWHqpvM5lPUQW/J4PCaAo91oQPT4CJnICQbaXZgdHYDPaYGdCrk6cLh/jL/8q19ianpWGJXTc/PQ213QGszIVhRYfe3YPT7G87U1zE9PY+3xY/jX1vAvfvpT5NMJFC0KtkJHhIywv3uCqdlzomahLZXZaRG2swE1mGtabDxcgr1mRFVThb3XC0enTyx/axLMqgHH3VUOByTjpQ4DLVHJCqXVGm9Kqo3I2ObvNOthMehQjifh0xvx/M49HKxtoFIoweZy4IP//OcCAFBN9fjulzAliqjFslIrDJ6fQ73NDq3DgkQ4jI0vH0i+0PTgMKLRMNYDfgxcuYKh2VnVIpXgL4ErkwEJWvYy46NRo3FNp309rZDoRPH06aI8U7S57+zswPTUlKy9aveuMmxVVwh1YKBl1jCZqJUK/FvbWHv0CMMEOSYm5dgefvUVxqemcOraNXV/pL2kUsHO7VswUH3b1QHP+BjqJhOSxYIMGcmkten0eHr3S2SPAri5cEVeT6MzIJMr4td/82vEc1nYmWGFOj766e/h6YN7eProAf7gpx9hqrcPtVBY9jbmiq09WsKz4DEuf/AexkZPYfFXn0BTKWP8nQWYetyoRKLYe7CE3H4EZY0evbNTogDY3d6B0ePF+MIFdM1OoeqwIU/1Ju2IaRdeKsGgrUFvN6OWSYkNs9Zox9GxH4FwCPMXLyJTKMqARxTvDUtUgUpYG9N2UdQEKmNcy6EJ2cxUwyXjMujj0FgGztBh89kqni0/F5s2Dka7Rgah0G5NwA5Fnj8hNxn1yBOk5Pe0GhlGVfMFGdqaTGbJ+SE2aiTQlk7Df3yA4cE+mIxU7qs9QanMsRPzVg1yjgnucJfleqXjgy/gKJWQijoYYy5xmVmlHPiqBASqiBOFAo5Z31dq6LI5YC4W8eDOF/jmwZcYmp/CzMJFxLI5sdLLp3Po8LoEPPG1d2BgqF/y1Ll+0wZWcpEFXKStmxEmk1EANpQLssbK6L9UQSoQwdZXD5BP5nCSiGH4whmc/8n7yFMhxWeqUIGNIFEyKsDrJ//pl6ils6il85gdmxTVA60Lad9s6/Air6ujfbAPA2fmUdQbobM7X9ZvTYDxdStQ1hbNWoYkKLL7CShyr2K/wa8RoOHQplX52NpTkiGvuiOqPVcza1soQhxS0CKVjG6lhudLy3j4zTeimj91ahL+/V18cus3mJiawqUrV2FyOLGzsoqni4tixX768mVRr4s9o56kxkZeeOOeVNEMtR7iq9MaVaczSu2SzeRxdHSI6X8igJEPDwEsDsAIVHMwxWeG+zH7OtZRYrPMZ4qbK2dKXKlEFFcX5RRBEzqViDWgTo+tZ89weBKA1ePBuWvXRWlEUkuBNqWN+lZ1rGhUePxcSO9aGHjPicW06pahUN2qMUkdozMwT7EMPQHQWByrX91DcH0L+kodI8Oj6D93FoVKEfvBABIbu3BlS+iiKhoayQwuc9/p60TfuRmgzQ1Lu1eeQWaXachIKJbFEWjx4T0cHR3AbjOJpfz+1iaSobDszYyIMBjNWFnfELUgc8R8/d14+4fvYH//AKlcDjPz8+gdG0WyVIDGbhXlkqhO+PxSz6/Vw8hrTrUYbf9ow6zTqu4QfM+ViuRck6DKU87rwL2wTpvgWAL3PvkU/uNjeFxuGRjvHRygVFFw8fp15Gs1rO3t4/oPf4iR06eFZEzgg/ejAIpin9ZQ8DTyO6lak3VR5jBa6bFWlpcwMTgIs8EEo4VKxBoKtLnUavF0eRl7RwdCgijVypg8PQVfZ7sAueVsGV9+/qXspe+//748X9J30xGiVBIFDIeqJOHw+eTn3T09QpohIbBYzDfW8pr0spwNsVZnDc95CEmiJHnwmc8SlDg+kh6CStpnTxZxvLOPid5+TA2PorezC/lSAS4eW4cbhVpVrOZJLhTbP8H7X1EMvg39v1KVc4/gvd/sR36XeaEIZDVGAazylQLMZgN01TIi+wdIxuNw9PiANhfuba5BY7LCbXMheRjG/vou/IEgxmZPwex1IF8rok9vgS2YRjLgx+yVc+i5eQalegUGRpLUtHL/67UWISSRwFJnli2JN9ksjgN+BEIhONxu9PT2SA8vuXs8B9zDiwU1q9JmRYV5ZTqt9E/inEBwsaFdVCXXdZkX8WtUhdZ1dehpA0iw98t7ON7dk9f59MHXcu/95Pf/M/jcPhhLNezev4+dh48w5PUBmaxESNAhxp9MYv3kBOFCHr/3hz/H2MQYaukknnxzD2W9FuOXF9A1MaZaTEp2tGoHSYuQHIk+Fr2ALoxloXsSn6liOoalT76ALpwVhf/Y9QUM/PAaYvkcbFqDAHxc33V2EzLaKvJaZufpoRSrUo+RrFUulGTOxvuf1vvFVBqBvX2pI/o6OhDyB6AzG9EzOSFzEyEClIuwGAzIHgexcu8hUicRARgHJycwuXAexu52eWaoOFTiaUQOA7h/92uZh525cAEGmxl3H97Dzbeu4+zcHHYWl7DzeBGdVifMPidKdiO0NhOmT8/J9WFu37PFJVFsn712GcPn56XHiaVSAoo67XaZxzFa59Hnd1FIZqTnv/bO22jv7cXDW18gcRhAm8UhIJHeaobF60Tv3CxKJ35sLy7DY7YKyEqwxN3Tjc3NdVnX6EbBOB+n0w3/4TEc7MMyKTn/vJ9IiGSNRYDX6HXDNzII19yMWGSTZgWrGQWua3qLWHGadUAuTmefEtLhoGSEDw2PQGOmG4GW4lTpuWnPrSSTMDAqwOWVNbVusUtPkI6GoBSySESCeLz4FH3DY3B39cHbMyhEWw0JYTwesxmFUgknJ0HZatp97G/tKqmDVsGsu0tF+A8P8cXndzE3fw7zF84LCM8+WtY91pINZR/tvWnOSWqKiKyqFSTiMTxZXpQafv7COSHRCrGEW1uhiHgoIio0CsH4u548e4aqXo/T82dl7aTFM6+dnSIOWnoWizJ7FdWhuNupltlc91S1vzpTfgk0yhZKa1DmTyqwceZeriCbSoHRPQIyNqx7+TvZtzTn9DIzY+5wNge71Sb7J9da9t4i5tByHk1nN63UWpwvicuV1I0mHB0eynH09va+dKP4Puzm9e+JJXuDrE2im76uwGbQI5tICJhGJ5bOrk4srTxDd28fOrq7JKOXe0QyncE459J2O4IhAoK7au51JoNIJIy+7m4BlD1utyjmI+Eg3n33Jo6P9nBwsCv4GHMbCR5yLaAjYKlUg8nmwvb2AQrlGjwexhWE0N/fjf6BQXG08rR3wNXWhrUXG+KURZC4w9eGfDYj51zucasFdqdL4nloiZpOZyRWhvve2bPn4KHlq2BrdaysPMPe3r7kPV5cOCtW0BQG8LrQYvvDD34sMz3+LHMwGSXCOSLfJ3vOSlmNIXvTxz8IYPyf/4f/pr68siassf/uz/4UTqsJ8WgYPTzp9HyljBeKWKQ6HcxrM6uZHmR3ys3XyCr4jqFd86ZrvfmaAKLkPzU+Wv9dE/j5bcCR+8S337QKFr2y1XzTYbSi869//00AZXPY23ocrx/L699rfr8V+HnTa715mEoK6KvcwdZh8PcBjCLTbngWfx/Y1zxWsXFoAW9fPy/flcHYHMhLPkxjEWoFAN/0npq5Wc3vtTZnrQBZ63t9dY5V9tPrQClVPJRocwDzbcsb3oO/nUnYOrRvfa+vX/PXv/fyfLVcwFfHpgKM33dPfd9c+03vl/++eV6b74u/v1U99bKxapGEvw5QSOEqVkBqY1euKsKIpOqGm5mwOigdJ/ukwfiUwQrtU7iJ2J14sb6Ox08WRcU4P38GDrtaMHFYwE1qd2cL66trYss1OjIJ2nBx+KizGFDTsaHjcN0odmyVQgX5Qhl//hd/ibrVgq6RETxbXUGfz4szMzPCUBTGo+RDMYdDzTLgoIWskeXFJbFfOT0/L0weWnBmcjk8WVqExWYXZaVOq8fUxFQjoBb48quvcUhv8moFoyMTyKcLmJkYh75WRuLkGG1OKy6en4fFZsbe4SGypTJGJmaw9HwdoXBc7EI4PLdbzLjz1ZfI5XP4k3/zJ8jmspJtQsUBnxO+f1pFcTNkjovOpIeNuUylCirpLEJBP7xdbbh04yocThvCR8d4cusuvAYrJkfGpPFl7uSpiXE8XllGolrC7//Rf4G/+exTfMhAaFq/5IvYevgQ+8+fo91pRSGdhKfdh9G33oWloxep+w9x8OwZKpUS4HVi9r13YOwdEIa6gZY9BI+NQM2sIJnMoFZltqQVVa0ea7t7SOdyUlgZ9RpMjA6ize0SxiGHUfsHxwiFI8LGox2C1+eRc+Zx2CXLwVQDCsm0MPGi8Ti6hgZQ1NaRKRZEwRhb2URPby8WPnwfYZsWRqdTrBjXnq3KRjg0PAyX1ohaNg+Ty4ZALIJffv4FdLEsRtu60DE5AOdQO5RqHq5gHOHPvoEmlUO8XIJzfgZ+Zvs4vDIYYNO7tvkCO4e7mF84i/HpcViZ7VOnTYva2EhGC2MMBFxXB39vUjA296amzRafTVlbxZruVZP4u2JX36dgbDaarXtLc22iEnf70zIAACAASURBVIIgDAfK+/v7eOedd6SxbzLrWYgtLy8LyMPniENMeZZb9tPWY/zHAIxNi4rmWsTX5NpLi1Q2miygeDzN9ZLMNAKOBBaba1rzHLNIE+4BbXV+yyJVVeK31gIvP6cCtVRSWca8DnLdVBaeag+m/k/lx6kf8rdGIPY/qB5Qo89kbSRbtyRZZ+p1F4WPziCgI7/G4f8Xt7/A++//CGurL7Czv4dTM9Po6mMTzufEhcOtXcTDccydOQet2YJktYzlnR3441FYTVacnpiCw2yWgPC93R3MzJ4WS1YSK8jUHPZ50Ws2YMRhgbWUk3wZW0cXMsxNtdmQrdZRN1txEIwgVSoLaJMhW91ug2+gB7MXzgkjP75Er30NLF4HHG1uqePsOgOsVHlmyjjZPxYyRc/4GPQ+t+ShVZQ6+rv7oTUYcRKNiLK5q82DqZEh+KwW1EtFYVvG0lmcJNIYmpoFVfNOBohnM7h79y4CJwFMTp2SZyebzYlaJJvLib0N8wJZHMsgFzX0tLehg4p65sJxIK7UMX1+AXW7C//bv/8PonKcnRhH9uQYPU4ret1usTvpmz4Fg8eFCAtjuxMKsy3NNsBkxIujAxyFTtDp64SlrhUbqWAiiWgqBY/biRvXrwnjjwvD7bu3ZWBuNGgxMTIi9s/1UgV6DiorFSwvLkpW5sK1q7A67MJ45RrOpuvf/x//Tq7dtRs3RO11EPDjxc625PJ2t3lxdnwMNigwUU2VymL3489RSWaRNRkw/cG7sM9PYW1rF3/5f/0CP7i4gIXZGbFPKcRCOFx7DiUaRZfZinQwgkqFrGszOs6cRt/1q8g7LMjXqjARrKhpYKxToUc2dA1lTQ0ljQIt1e/lMmw1oHh0gsDiCvTFGjoHRmEbHkBMr2DpcA/ZKusGOwo52vrV4DbbJW+Ge0KiQuDZj3AsgHI2Bb1SRzIUwczICFLREEYGe3H18ln09nQgcHiIvc1dLD5YgtvmxcXTZ2GslWE0mBDL5jFx5hwcHd2IlCv4i7/9JfRWC3poVbOygh6nA04tB1c59Iz3QO+2QWOwIhBKIp4uYmJ6FpPTUyiWCHzUYWZzW6tj8/k6JobGxRquplfJJAQXxcKOVtNC2mDjKbGEDRWMAi2ztJgJWaqLXWa2koeOdrN6DXTlCoxlBaVwHBuLK1KjmZ12WNo9kqGXLRSx+fwFJrsH4TXboaGdmcWIOm3JhTWrReI4IGpbLy0YK0VRA9s8ndCZLWJ/zkzMaDKOpefPxEqOGVTMhrKazDjY2xelL+uc3v4BdHf3itW5yvRlZplq3cNcPq56HOyyvlf7M1pkcmBI5nMd+mJJlCsE7PybW0Je4jrtbm8XCz6qVjsGB3G8tYn9W59BVynB6POib24GmjYPiiYjuoYHZQ/SMi+P+SqBMPaWVhDznwAGC5Y290R1NTF5Cqura7h544YwaHfW13GwuSHErqmpcSj1imRj769vIh9JI1gpwDUyiOmBMZQiSck7c4z1wH5qEHq9EeWdAAoHCRg8PjjHBlHXFRE42ofL4oS3s1cACMVqQY4ADIcmzIPc3UPSfwSf245oIgID3TRmTuOAgJrBgPHpacTjSZgMKiSvpfpGausaFAEY1Vw5g6IV14xM4AT5cARupwO5WERyq+t2K7KFPDqGR5FLZpBKZlAsUAHsELt9bkRC0jEZhblOhUe5cW04KBI7rEYPx+Enh7OiN6WyhDZs0GBrZxNenxsen0tcJGg/WMqVYTWQ8FMX+zxOnrhO8TlQNfA1UWDSJlUshTXs0/kgqEZ1HLDTPpnngjUwChW46AjC7NGdbUSiJ7B1enHl3XeQKZbgcrQhk86JPR3XbZfbjb7BftXGX6kKqCsZhxy+UXlXVxVk3NL1OgW5fEpY15VMHuZyHdE9P6L+EOpGA+puO/rOTEPvsMk6U05k4bXZUK2lUEpm8Vf/+39APZGBQ9Hi3Ngp2I0mUVSniznoPU5EMwkhPsBpR+eZ87D39Ut93iTfNv9s7UP53HAvYi0hLg10dGkQpPgnrxn/TWsN2Noz8nPGIjSnF6I6EMhX0D7J/eE9nI3GsPJkEdsbG7BbLJgcGoLH7YKrw4dwNg2nrw3dA/0yDBP1YToLi9Uug3PxbKBDFO8PdQSoaiUbCsamg4MAjFUCjISY6TaTk55k5p8KYOQxSd6gTnXrIFFBbF2Zf8ScZ1qMGUQ1xudKxjdif0Zg0QhNqYxyOo2Nx49Rz+bgtduxtLQo+aFtfX2iZPL29iFeyMHpaZM6rEkma1UySlIdYxrqap4fFUkCrNHSuqaTZ09v0KBWKUJPlb5Sw9bdrxHZ2JNIhu7uHigmE9YDR+jl2h4KwwstujxtSEXi2Ns/QIRK6J52xFBF0ayHp6tL6mA+P7QPt2hJ7qjg6eITJFIx2BwkbZqRz6RE8UVHnx998CG6hkex7/fjJBrH+tYWgsfHcNsdSKcyYmk6MDaGdz/6MRxUa8l+phO1BS+9Riw8G2prorQanm8SnQyoUbVOpxYCt+IQpUUhEhbnBqPFjFjgBK58Hk+fPEE6lZL7Xup3rRYzZ86ia3BICJx1h0P2A9asNT7jkumokgTFVYmD9CZxn8+CUpXhcJP0zc9Xni2jr7MDbW43qsUKTHqTrAusmxkHEIxGMD0/i57hfiTyGaRLOTidLphhxi9/8ddSLy4sXESEBJO9XVFr0E6VfVzz2WySHkkMYw905sycDEopOBHHHmnzGmQCDucNtPEkNsTZpU7intjPc2BOEPPTv/sVtp+/wFB7p9hKtjndyBfzogo7e20B9o42ye1lLSEZo2JLreZZia02dw9pQtReRPLU5K9qBvabAMbmeXy9P+Mvo3UiryGJVBadFmm/Hy++vo9YKCjkiqFL52Ae6BHLfI2ihT5Xw8baJh4uLkPjsMDgsUNjNcJVUDAOG4ylEjpG+mA51YW6tgY7gcWSaoGt1ZlQ1WlQNutEWc95ml1vRDVXlGf6JHgiec/tXh8ykbjk+g319SEcDolSfubCObHhZDapkQPqRkZYwxi10aWpucZyEQxacVXRUPFVqSK6d4hUOAK90YhPvvlKnDd++KMPMTU+BRth9UwSh0+foHoSgbNah5n7Ge0CPW4sHuzi3otVdPT34b2330KX3Y5nX99D2WBA7+lZ9MxMoZDLCMjrYO/RuHdLdQVV4QipOWd8rugEojMC/oeLiC5uweJwYejKeZR7PNCwP8mUcLi8hnIqi6nzczB1tSGtUFvIwzHBYrYiRQCUedGlEjIkmxcKouAd6ukRMgX7aZ3NBpC0R6GxxI6VhQBg0xlQPolg++Ei4ocnovDuGR3B+NUFVF1WFFEVtwM6vRSTWTz56j52N7fwwUcfCnHp+c4GLlw8L6T2rQePsPd4GT6TBeYONxz9nZKlSALn4v3H0JtNMLW5Ye3pQCdVqh63KA+3t3cwMTaB+YWLSHJ9gQb+9W2kI3EhARwGA6IcnhgawcnmLh7c/hI3btzA6MwpcUvRlEsoJuK4e+dzVSHHHHqLFTPjE7j1d7+Gw2KX/WBy4SLaerrxy1/9DUZ6O+Hg2ixkLBI1qnDYHIinMyjQ2aC7C6cuXYS23QvFZlHjPsSSmZmXrEfrMLI+qpZRiEaQikQESCIZgPtjvqhIzTMwOIKN50uIBI8xf34BeosDZvaNdQJcOmjMOsR21hEMhZEulnEQTmD+0g2MTZ6Cgc4pzGhPZ+QaM0LK2+aDyWKRzFg6wvFaM0qDuAnXomPJBnWjo7NTQD1WDbSQlazvhv0l1wsj3ZEEiMuIu8POiw0h4dm9bgyOj8LT5pW1j/sIXdLokEArS/ahXHO2dnfwi//nrzBKJarThfffe0/qx/29PYRCIXR3d4sSkpEITcIPF3XiOKrduwou8jVezqNkiFOXPYKKOGbmUsnIGRBJJc05S9MitTnDZk1FO9VH9x+IuwnVrXt7e+gbGIDJYpWsxVYbVOkpGmAj67K1tTVxuOO/a531vz5zfxN2oy63VFTTtUztDy2ci1Xp5QEEd3aQSiYEEKcTHZ/bSCwqSj67y414MoWJyUlMnDqFw8MDLC0tCRDH95pKJCV3mOe+w9cu2drM/u3u6ZYZbzoVQyQcQDIRwc23rkk+Mh2xCsWKxHtwe6b7lMlsxerSY8SiQQEVj/wn8HZ04PzCZSHj/N3f/Uo9H3o9zHQuoEK8VBQnwkKJcUFaOJ0Oqandbg/6+vpl3q86iFVkn6ZrxudffIFQOIjJUyMYHh0CY5Z4jfp6e3GOUWHZrOzndAU42N/HpUuXhLjD62FldqP0lX//x0u87E0WqSrAuAqdwYj//s/+FHazQQBGHgRDsSsMftXUcHSwB6fdBqfTrg6u2dDQOqEZHP4dx9EcHL4ONMpwsGEV0DzAplrkTYNX9Wvsp18NIvmS3AhlCPg9SsXfBWB8HcB5E3jTfA9vBHYawM/vAjA2m51XA1U1l+BVFOMrEFUapMYg9SW4Jx746iDhJcDYsEZ6Xdcqx9pUcwjA2FAsy4Ly7YumAoxqplrzPTaBy5cmLY2f4+sKY6NFTfrqt6k/r4KM6nt5E8D4OoDY/HmCPKJOabIV5fjrePzosTwETTBRFLDS09H3vQEc/JaiT33tfyjA2DyW1mutfk29374PpPy+R/LNgKpaBDdZtc2flyyJxlD99QK09T017wseK8tYhqbzg1mKcvdodC/DYanC4aYvryeZaSzY6aVN5ys2gyZEo3E8ebqENm8brl+/IQs1bxaxnqGtDRlrOh1MFgdqWiNKShXlOjN8eC3Y5NXETo0qmGQmj7/97BbCmRzmr1wRwC56sIfz83MSbCu2KjIAUb3ruaHxa2aTEX/9y7/GyMio2Apx08iVitg82Ec0kxbmNof9tBbo8XaA+V3st/aOjnAQPJGBxeDAMCw6Exw6A7KhII631mE1avH2OzegGDV4sb+LPDQYn5rFwT6tXcOw1A3QJJLQ017HaMQ3D+7jvR+9j97+fsk1IEDCHAgOCtrbfBgbHcP6+guxSKDdx/TgkGyq0UgQRq8d3RNDYpl4sn+AvD8CO3QI7B3C5fFg+NQknD4PAukEPrt7GxNzs1hZXcXPf+9ncBvNohDYffgYddqJEWAtFYQl5r16Ga7ZaSCTRuD5KnKZFBxd3eg6dQp1qwOlGkOlxCcGNU0FmUoaoXgKJ8EUjGY7asyYExaqqt7xuh3o7+mEwk0sX4DN5pLcHhZNbS4n6pqasO2KlTKyqTQcer0cHwudB7dvi51q3+QENvwHCCcTcJRryO8eo8PXgfm3rqJ9fkoGXQc7+wgcHGNyagpdZCfli3CYzMjWSojnM/BvHAGxDHxGKzKGChIoIJOLYaRmgC+YQiEYQ7RSQu+P3sJaPIqDkxDOjU0jtHuo5o9AgbfTC4fXAZPVhL6BPjU0vQEyviJ+q8+w7E0NNf3Ltbg5ymmsm43Fq4FnvWoS//5tt7FaSLaTutC+vha+aZ9rHhPJAVabFX6/H8+fP5d1j4Vb8/fw86dPnwqgNzw8LACjyk1rrMjNdVfU8c2VS/1T/pUw1tQ1+ltOAo2c3eY/ZAGlrkPq+toEG4WoIAxxtThsWiRJsUj1dCOPpWl5LoHbjQzG1/dPvtbrAOPLtR/qAF3FE9WhqwyvXmNXqef4Fcionoc3axi/qx5Qj1k9i3x9AoxUFXK4IcHkRhOSiZQwvFhc0jaVtnaRaAw2t1vUUcyWmJ2bR3dXFx7ce4D+vgEMj4xJRkIom8Hi+oY8e9a6XsgGw729OD7cFyXLhfPnReV34vdjZ20NxUgYox4XOnQaeHV1xHM5TL33PhS7DaF4FDkOdgxG1EsK9jeZYRvF+MwUto/3UbMacOkH12F22mCr26Q49geOkaH1slYLn9OFNqsdNr0J2XQWOzu76B0ZhrenB/FsBuUq4G3rkCwkZrIy+8vjdMBtNcFYq0rhq+TziDK/MZlB9/CYapVbKnB2IJkAtHw7v7AAi82GQqmMI/8xkuk02js65fqxsCeYMjjQI8QPn8mIoxcvsPlsBUpdg86hUQQLZSSLJDi0w8Ehy/Eh9NkUXHqdZCucunAeZasJ26EgLC4vipU62nt64e3tQa5WlUFyJ23OKnVh4FbMZqxsb2FnewsffPAjsQ7hWlGqlpFIJSTTsafdB5vBCAMttdSiE8FIENFYFMPDI7AaLWK7qdPoxOKQDMR7D+9jYnYGE6enka9XsLW/D73OhC6nG+0WM+wkcuRyqPiDWP74N1CyeVQcVoy+fQ3e+WkUq8DDrx4iEjjBhx9+IKBCLZdGMRICcjkYc0UcPllGOpWF1mpH9/wcfHOziFVKKOu0sDIThfeojoortqrc+2uo1qvQGjQopZKw6Q04/OYhAmsbUApVWL39OPOTj5D3mHFE9m9dK8BnieQNlwsWnRGlZEbUDlthP7IuPQzmGkxKQezE+P1o4ASJaATtnW3o6GyDp82No4MjlDJFJAMJTA1PYWH6NBI7G4iEQojni/ANDqFnYgr78Th2IyHsBP3Q6LW4euUSvGazgNRKPoeOPmazVaC3uVCCATvHJzgOhMTGcGZqEoUMMwV1ogxbfvYMk6emYDQZpP6gbRPtvhQCYXotSrTE5hCJA1HWKTrVepkDDUO5DiWvwGyzIV1mdmYVAQ5R3B60O1wwlhRRL5KESUBn3b8PZ3eHrA3PF1cwOTqBzo4uafg5FJAMvHJZMqgJNBiNqutLuc7hkAHGqkEyWWkVT5XS/vGRgIxihSS5wXW4XS7JGGLD53K64G3vkB6B6yRt2lVLTyqBWIup9RPth5uDAqoymIfM/2kVBdY6ZChXoLp2aRlaAo65ggy3UpUyuifHMHpmHpHNLRx/9imMVCG4HPCeGkPObkHeasLo7Iw6HJQ8WQsqtDe/9TnSkRhOgkn0jc9g+vJFrG9tYHJ4TEDjvd1t3Lt9B/VsFhfn5zBx5SzgNqNYzOHprbswxvI4yaQBnxvaYg0+i1Pqv+NyGt1npuBxetFmcCIfzMLS1QPn5BAUK9U5CqxFLXSU91QAhSCXySBKAGNVweHyCoIbGxjp6oTff4Cq24Gxt67Dn4hjYHgYFivzx8uwUNnIvZMDebHHqUm9IxnQvF9o8FGs4ujpEvxrG+jxehCOhGBwWFFzWBEu5rDwg7fh7uqVejQaiaOiBTp6e+gFKQMMgshFgpYNhRGzPA3FqmR9EUCqG7UoaWuSI051IUo1WIxWqc9jqQRiySi6+7thsJA0RtWXRnKYaOtXMTBbrCa/i0AyWe7qe6hD0WtlryGgWucUSghWqn1yXqli6+gIh0fH0BTLsBWqUE5CKEWjyCRjOElE8M6PfyyWz+2eTqTSORRNWkyfnYfd5RI2NbO/OWgiyalIwgmVQCT/yBCZvV8degvr9rQMX8F8qkoNBkWDSr4kGZEH0RByemBobBSacg1WZoiJvXNGVNKLt78Sm7dep0dy1XOJFKwGk9z3jnYfyoUcMsWc3EPDb78D7/jEt4ZS7I2ac4Vm7cS/U6nI/Z7KADncRv8lIIQc+6vZhlp6tORT81Q26kPeI6y0WTXwP5ZPkZMQ7t+5i3Q8LrnidGqZmZmFf3cXoeAJzly6iO7ZaemVxHKN10Spy17OYSjJZbQalLWEr0MgugkwNkFGAU/UPCWp/XTMANMJSHl4cIjp6Ul1D5A5TQMQaoKi4qna6GOb9WDTAUJURq/qRN5H/KsoNOXrajEpNVLjMzoWENyiu0ylUEDoyI9KoSj5xskEM4365Xlg7lRVyzq9LhlJBBjr2bzYFh48XYSSy8Ftswlxy+JywdPTg5krV+AbGUIin4PV5ZJnqvnRBBh5hOL0RjCT77Vaxe7GFgrZrKhEaXOnsZiF2MCRRS2fZ/IYcsdBhNa2UU9l5blg/jRJSSt722L96zKbYOG9mC3I9UkVCrB3tSNRqyCPGhxuj6h/48dBsSx0GGknSpGMVlTwPf3dmD0zi0jwBNFIWHLLz1y6Apu3TWyaac8XjyVQiCSx+XgRK89WpA+n1T57w0tv30Tv2LBkB9LRhOuiAIxU3fBt6kigUaCvc5CqRzYcQfTIj1q+gN6ublhdbmzev494JAqf14ud3W1cnJoSe9Sd7W2pNak8OTUzIzXT2u4uJubmMHTxojiapQt5mF1OGYrzPiSQqNblak4tnxXuO1SysPajvTc/OOhcWVmW3nG0fwCVbAF6LXPGdIifhLC+uYEAc8GcVswsnEOylMdR5ATDI6MYaOtD5CiM+/fuCanX7XLLcJxrNvd69iwkNPB4spmsRL7cuXMbbV4PfvKTj4RkQxUpQUYTQcYGYYDANFVbVDNK31JRhLzD3oI2y7TCe/DNPdy7fRdKOgtDpQaUKzKTsLW58dEf/Awjp6dRqCtgLiMrLMkHbKgY+Ryyz+cySwKT9DQNaoCopMRSsXHnNqKgvt1DNmOSmnRJyLpAYLlaLsCh1SG2uYPHv/4M6ZMQctUS+uanceWnH8Ls8SCbyqHD7sPhoR9/e/cuFPa/k6OASY9BiwsTJg/svHJmLYpO1g1llI5OkNzck7XYOzYKx8gASg4j0swCrNdhYxyNhvuMSqQjGY815OI3D7D3/IU4gCRTCWgtZlx79x0YXHaUuHbRFvFlj6ZqGF8+s42s47pBA0VXh44ClVJZgLV6sSQ1SyCVxKd37oiS/22CO7390OvKCO28wNqX99ClN8PCyMhsDraeLqz+v6S9Z5Dcd3om9nTOOU1PzoMBMJgBMMiBAAOW3CU3aXVXKt1ZpfMp3NXpm/3F9n1zXfk+2Cq7XHbZdS5d6axVWN2utFxS5HKZQCIOMibnPNPT3dM5J9fz/ruBxiywuydPFQhwUv/7H36/932ftL+Htfg+tvZCuHbpMgImEwyFErdRhAtliV6hKhlmA46fPiV1G58l3r+ckRH4kWxYwVNYo1VQ3Y2hupuG0WSB1uNEtJaDnlmIyTzmbt1DLhrD6QvnYOhoRVldQpauGCYT8iSlUimnVgspgf1FaDckyje/242R4cNi4c46VMX4GC3BZ2UuS8cpCwkSuTJSq9tIrG8htZ9AQQ20Dg8irqpgJ5PAwOhRIf7Tcn1jYRmbq+s4f/Eivr57C/6uVnT3dItDB2v3/YUluZdtbX7k1VXsPpxGUG3E/IMnAm5YW33ovnhaFKgV1l3zS9he3UBbsA2th4eQDFC5WxWQl2QZzh0MDism7t3D2RPj8Frs+PQfPsbbb78Ni9uJQqUEY55xDSps7W2iiLK4G+jKFXisDky8/5FCIiLo1t0Ja1cbckYNjBxt5JIo0RrT7oJWa8TsjTuIRxKiArP7A2g7chgqowEVk0HWIoL2jEwQ8kohCz3nVJUSCqEQJj7/Ahpa8VLBzvz1PDNqtTj/xjWENlfEIYb244lsCedee11IA5uLc6iUsojFIzDZLOjoG0AsXYTZ7hHlWLYQF1ky92eCRC4/8yb1yIolsJJ1R4tqOhKxF6Cqfz8SR7WqEnCOil/aBzPTj+e6YR3Ka891hj9DMnlolREnWlhtVrGIdfg8omrnPJL5uwS8yoyvkmeMcpIa9iJ7+F/+tz/FmdOnxYr+yqVL0m/dm5iQWAWSwk6cPImWtlZlFqxRHKd4DI3ZiUxQ6namyixFeXInnzzF/NwcBgcHhZAx0D8g+X3sEen6wGdH5jysb+t9SWx/H59/9hkCPr9EjmxubAq5ji4tJIOMjByT1yIp3Wq1iDUp59CcQ6TTKXktIaXXsZ0mv4LnAGj9tV5cRxVyOXciySDkOk17/FJB3BJmpyYlnurIkcNKv2w04P7Dh9imG5fTBYvNjkPDhzAwfEisUAk0EwwVUlo6g5npaRj1BiEyEQx2utzys93dneju7sDc7BMk4hFcvfoa9EaqO2rY3NpFVPLu3dje3oPbTbJpFtPTT9HV18dbFBa7A4OHhqEzm5FKpgTQZQ9pM5tF7MJ+j6SNZDYvBHan3a7kC0OJKZTYNva4nPVXypiaZlTOBnoG+1HMJxGLR1EslUQZyd/FfZLRZE6XC8lEUkhH586fl1qRNqmM3KAbxfOK7/lZVjAp5UNiiup4FPc31tFKraz8pOp/+rd/WHv8dBJanRF/8q//WILIY9Ew2tvb6kxYFrJVbKyvwmY1w0bmptgqkjWnWKg+G+vJBW+M9uqf5Ss1eY6LYokLsDTHLJCUXZcPGB8YKWAawKNUsuKjWv+beRhKYf3sDSjT42fl7sGbTfkVfJhf9pXng82Dw14pEOpWeg0AtPE98g4PKAFfHJo+t06pX4Y6EPjssjQdf+MS1i3flF/etCE/D5KSBaCuIFQioJXjUBQ2im2DclzK68tpe7azK/+S9yAz57q1nHxS+bwsEOS/iq2ggt6Jf3rT0LlxLp7dVC8Mzus3VROI+fzlf3UeY/3gBLiitVtj0M5j5UKTSCbx+MljnD1zVrnHJM+LgfJKLlojj6v5Kjdfr5dffeWzB8HHxrVv/tqL1/45mNkM9L0AiDaB53J/s/H5FampYo0q9h1KMc/3yAJIQLemc9w41ubXfeF9SnPM86FWVJFcgvhv+R3K80VgSewq5Hmr3yscUpGpWA8W39rcwfTMrDAw3nv327IR6BgODyXfh4UGc3loEcNjlmGN2SiKQ41WeQ0yVmlzcOP2BN7/8BOcufAa3nzjTeytryIe24fZYRNWC5uITJLMnR1leCXvW4WPf/Ex3v3ut2VIToUlMzjuP52UDDPa5dDipZjOwGW24NAAc84sMuwNJ1OoavXwelw42tcjSgIOo5Nx2ucVJdx3M7SDRDaFQrkMn98Hu9WO8M4u9Nx74ylhEI2fvYjH03PCMv3O974rGTjpeBjpxL6wdknKuHTlimRK7e3sIBbaxcjQsAwDOdShdSxzFzm8np+dhaFcg9Nsxvb6mmTUdQ0OIq/SYmV3Cx998qEwVc6NHkePx4+g3Y2d5TXMPnoAXaUEQyEPP110OQAAIABJREFULzfbUgmOI8PwXLkAlUmNQi4rTEmt3gymmFc0epQJqOYLUDPgVwskihkkCyUsrGxBy0FErYagPyA2rMGAD3YHs9ZMWFldweLSMoJtHWIX0OLzwaGpIVPMI28yY2F1E9trWwjqzQjQdqaYQzoZha3FC1NbC2Z2drARCsOWLaKyuS3NvtnnQt9J5mEFhTlFq16CMrwv7968jd6OLrR2dODm7VswxfIoJFKwG80YOXsSsBpksL/86ImAlu0trdA77dB3tyGGKr6+cRPjx47DYbSIJVAiEYOPdjYmPSafPILDaUffQC+K5YIUf2KXWl9a9byXG0Oj+vr3bI1olsIpvPH6lxpgnbKBvmzdOLjOUDX5fBVu7I7Kd3GdfUbQqK/7z4gEdWUx2UX37t3Dm2Sk1dm4/JvrCS1SWfwQYJTnrt7QNh9D4z0eBNVeCW42rYeSt1IftjUY/mRHiVVSXenH42j8Lv5bGnlZs57vN83rooL1vmIzbpzl5v2PwyiuV9zn6srTZ+foWSGjlAfPGTPKwOn5Lvr8NfnaCthZv6oK2trYfp7/EJnOtO2gDR1Z0dqG1WtZybOpZw1EkwkZSJ0+fwG7myF89vHn6OnqQ29vP3bDYfg72tAzPIT59TXsxhNIkYWWK8Kq0sOpMSCxHxY7Qr/HiRNjx6CuVaRJWVtcxINbd9Dtb4HHZIGRx0yLkY4OrOcS2MknJWzGVKzAkanAWtXAYjGjZ3wEH9/9Gg8XZ3FsdBRjR0fgt9mFjcaClcxCPvepWBz7exEFOKnbiThdHqX5Zq9b45+6fbucItqliBeZMFKZxWHU61AslWVY2NXdK4NfTTGPjbl5TNy6jc2tLYwcH0PvsSPYS8Tx9e07iEZj8Plb4BLllE6ap2OH++DSqqFNprA48QBrkzOwmG3YCEdh6+7BW7/1fVHp7WyuIbO/B0O5gOGOdmGZ51MpmTmGovuweXzI8b04nOgePQZYLciQUcqhF3MqyfQPBPD+z38uQ6mrV18XFr874JUshkQmCZPZJE1uIZWS/CWuRcVSBeub22Lvc6S/Dz1OHybvTCDY3g5dwIvtTAIzCwvY2ljH5XPnEexug4YZNhxoVWhdCugLbLxLqO3HsP7woTAdza0e9I8fg9puQyVXwtbiJn78sw/wjffew+joqOR5SOnFordSQibC7KQQuHYFOruRiyUxee+BXL9ARxsCY4dQc1nELlHH18rkAKNWBhllqv0LQOjmfazNLyLH56OlHRd+8F0ULcr9XNuOYuqjz6AqlaFz2uBuDeLJ5BTWN7Zg9nth7WlH99Ag/F6vNNGLszO4+fV1UU2dOTWOgM+LbDKByQcPRcU/MjAIn90OVTqP6OyyqKiyGjUyzIVTaxHo7sFWOonleAT27jacff0Sph8/gkNrQI8vAKNRi/3EPmwuD7RGM9Q6A5LpjDS7Bj3ZnXqkUknJa2Kex4mT4ygUc9Cx7iA4rFbsr9KFgjTBZN/StkdvMoAcnFwhC3VFyX0rpvIwut2YnX2KjfCuDAyYIactVdHX1onhwSFFxUGVfqUgKmSChFurm+jv60NPd480cGyS+YwRaBEil6wdbAJLMFrM9SxLxaaLakVmVt+4eQNXXr8qKse6S5JCohM5tVIPci+PJxOS98whK79EuzzeqzLsrNuDSl6IZCErAGqNtmXVMvQEGPNlaDIFVEgKmJpDeGkVBg5r7EZ0nhmFw+lCcWMbuxP3YKPdrsUKfU87YiYNqn4nfIEW1KIZ5EP7YtWksVtw67NP8OjJUzjcrbjy9ndwZ2EarQM9GD9zSrF62trBB//vX+HSkWPwWyzQO80w+O1iXTr14AlCSzswuV3oPnYYW2traPV6ZRmPRvbgbQ1CU1XB7gpgLxTF/OYmBs6ehNlthl6vhp72bjUO3lWSH8bBJs9DLZeX7D9ac9m0OiTjMVTMWuQMamHDt3X2iCWgQa2FkSec2bAEY3JZJOJROFoCMvTjeS1zwLefRCkaRyEaU54pWnhp1chqVND63WgbZd6iDSXmiUZjAjr4PX6UDTrUTHoUWB/ni6Iwtqi10EkQHa+NQIHK9VJXRW1OxTABb9ZpkmtVLWNrc0PUNt7uDhQrBWFna4t0kVAL6FfSqaS2FOCStwz3THVNQE0qJPgMUAmhKddgUBOIonpEg9W9HclCq+QKaLM4YCmUsbdMC74Ibty7g2PHj8NhdyLg8CGZTEvm65ETx+EJ+OtWXzWUmLdIFrwAi3XlDnv8en9Jy2JaaBqp5qlCyIgkZVCtyDy5bCGPua11uAI+uG0OOCr0dS6goErCrDUgtLCEe19eF1tfrkfz8wtS55fSWdkTk7EoWtta4OrqgNrfBrWT90+dIFufG3CQxP2Kil2FWKYSxRJZ9RajGV0dHGCzp2PaOXtPjQyfaPlI8I5KCCGxklDC4RWzeCpU8FfF1owOMbV8Hutrq0gk01ijq8nmpgBrR48cRWtbu7DNE9F9pOIJuLiWBjyS90piBcFXqszkHMqNp5EBGXsIyTOqk6WeQ3v1ioUkG4IlBJdFAaGWPorK58FDg7KWCADKNaFOKJPSqj5rKVFNq+P7pF+pGir+m9nGea4XChEjp1KypQkAUOlH+1OCT+zFODSXWo6uxLT34zksFPDlzz5EIRxFtz8o+V6sKbjXtx05BFdPhzwnHFExg7K2u49qJoeVyWnJ3PQEA4gQtFBr0dbegSCjKCwmpKtFya2SwbzEHSh5lwJ80XquVhFCPPO3iskU5h89RjIURk9nB+KpNPqPHAY4UDXQ3two2XO0TWZW5Nrjp5iZm8HGzjbyqOLY8VFZ3+5e/wrZVAp6vRG+gB8aZjX3dqFv5Kg4KtDlIrMfx5OJ+1iZmZcB4Nmrr8Hb4heA32q3oq2jHZlUUuzguXYLKEknIZ1W6hbJjK2pJFPrPpWF6Yy4DdEVKByL4cSZ0zh94YKQX3LpjCiuOQ/J5jJQ0TGI511Fp20dVm7fxuzdCTi1BnhtdgyOjmFncQEx2vA7HULQNVjdUt+xdygwX0qvk9zP8UuXxBLO7vXC4vOKNR/zJU1Wi/RPjdxFsZ2tW3Cz7uCcgXUyCd58XkSho9VidmoKTrMRfU4f0otrcj7sPg8mfvG5gPsECYq0bXRaRKnKpHePP4BuTwvcRosMc6mc4TCd9T6H6wQEFbKfYsdHy1Seix/+8IfiePTeu+/CZidBpSL9EPdiZT6mEaIOiRA895Ilr9GhkM6JupZK4d3IHm7fvi35g8cGhmCqAlOPn2BrY0PW5jfefRunL19CTghbWuipNS9UhIQmw5W6E0eOBGuLUYgDVM1SxcZ1Q1fTKBaHLKHLitUvj4tOHbSwJumXJM08ScQalRyXYsOsRo5qqUoFC4+e4Oc//jvk40nYHDZoLSZcfOsNHB8fFxCc9fvDJ5P48MZNjI6P4/TZ0xJtIm4lvN8rJdRo52nSosL178Zd7D6agdVkQdphx+n33obGY5dswppOjWI2DwutwItlub9o90zQNbufwKI8r2F09nRKXUAyOpXYQn6iwkzDWkmxhuVUkc+TukJbZM4Wy6gYNeLyYGHOXUGxN+Z1yJNoznz3rV3cuz2BFpgw1tELk8cItcckkSn6chUmqpJzZXEmCOczQpbZWl2DuVSCuVZBW8CHfL6EeLqAoZERzKwsoaTX4OJbr4tyXAFZOIynWp1G+wphVrH4rqEWiiG3EoJeq0eJ8+/wLjq6urG9tgEdrY3VGsT3ImIrauxsQZFrmijmyAepyrrM6Bv+m8As12HuJS1+n5DHeE64sJPIRGBa8OdaVdxb6JigzhVod4DQ8ipu3bkNX1sriloVNiJhXHn7m/C3tst6sDK/KNbkHR3tuHX3Dl679obYk6toT80ZRzYvfR9jBSKxKFbuPUK31Ym5O/dhNRrQ0duFqsUIu9sp99veDt+zTtTUKqcTA2+/gTQzqOljWCri6xtfo72nU+rpleVlAVqo5hoePiw1J59HS6Eiz0fOqEK2UpR7SM2cayoJI/uI7+xBky1ifWlJjmv8W5xtVLC7vCi2tb6+XphtDsxOPEZmJ4Yjx44LkZqkWa3VJL1ZNZ6CwWgVsmVRo0LNSPAuB5NWg9zyKvaeTMOcLwu5LlcqYC8VR9+JMbjbglhZmJO1TkOiaFWDE2OnsbcTkePRWgySn+5s92Fw+DCykQSe/uJrIZukKhlU1TUcGT+NSp0gaO/tRIVhlhYDcrS5lX3NgkqpBlVFhVgsLqRa2k824ne4LhEEUgQySi/AOUskEsHMzAxi4TA6g62iRuN96vX7MDR8WAjOFABQtSgZoCQXEqysVbC1s4M//4u/xNjoGOwmEy6dO4vNlWV8+dln4urCWfKps2fR2d0jZAeSLcrFsuzhMq4h80arONmJrXRd1WvQ6rC1tg4Chvz88vIyWlpaxH2IKkCr3Y7NrU309PWKpWnD7ZBrczgSETI246X4XkjQjdM9yOUS0gj3bvZHnCUrbpY1mfNzbWS+rpC86nNqAvXs1UlIlpJZSJX1WfczS4MG5qQg9nze2D/TNl3yUCslsZfmHxJuuB/wtfmaPD6CgJlsDiPHjsFkMQvgyw8l5keFaCQqpH6LxHpVJS6ss7NLIqp8Pq/EZk1N0lGuiPGTJ8RulD+zs7ONjfVNOB0uOWZGT40cP4ZsMQ+j2Sz7JedmVMLybxJoFMBVJ7bnItQSvIyzK2UdZn/JZ49EGZ5DfszNzYrbnNluxcT9uxg5eQL9QwOwGPVyDHuhXfR0d8ocnGT07q6uet54Hp9+9jnGTo4j0BKUNYv3RD6flt9NoJyvR8IOMQrO+iWnnA544hypkIrY4wqCRPIRj522uf/uf/iva08mZ6SI+pM//kO4rSbsE2Bsa5UHQqsVsyFsbq3DajFJVlfDIlXYQXxzdVZTM8uvMUQUcIMXt/5HARg1is1kk6SyYc/ZDEgdBH/E/EViherqkyagrxmEeWHAWreffBXA2Dz8PPh6DYCx+ZgaCsVXAYyKMvOXh6jKbLQOoL5E0dc4d8+Gp/UXfdnrKYo15eFqsDMbSrfmY23+XY2mS4bazWzMJsVf8zC6GchqVpe87Dw3v07zPdA49mZVZ+M4m8Hb5vMuLMiSwogTsE2tAi0sQnt7sviePXNGsTska0+nV7K9GvYTzeqb32CQ/avUps9Yn01AoTJsVyxSX3UeXgZU83vZsL7qgz/TeD6awUKxvGqA7gd++JUAY9OQvmEdLL+/SZH1IjCiNKtsNOnlTUYi2ekqlRbLK6ui0gkG2nDp8mUBhywWm7L4sZhCBWVaO1QAk5bgYhkmsxmZQkbMwjnEY3MajSTw8UefoVxS4Y0rb6Cvs02YTrPLS8KS5DOTT2akMaQtR61YQDQaRjKXwj//g9+HxmyQQnV5ZQ3rWzsSvu5nCDszG/N5lLJpCWsng3x2YRlbe1FoDBYEvE4c7e+Q5i7LAY/ZCp3RIsOlhaUlkYhXSwUECIJ1daBWKsJpMsAMhkbnUFYZEY5n8Gd//hdoCQTw3W99A19/9hF8TgsOHRqAVm+At60duVKVzlFyLAR8CFrydch0Umv1dVvJPbF0s5gMyKQTYq/KfMxouoTH05MolbNYmZ7C0Y4uFENRnD97ATabA/lsEnqjDkv37qKwtoEWowWpahX+k8dgPz6AgomNlxGqbAXIVQVYZbZiSaWSoUaBBVatArXFghQt39hgZbLwWWwynKcqnW0h7TK2w2HMLS+LrVAmm8eRwX4cavMgkkpgI1fG/FoI1VwVnpIKmeVFFMJbGBzuxtCpY1D7vNiMp7C+EUZicRnYC+E0cwNsZvzow59i8NgRDBw5LGoNsoLSiTT0WgNSsaSAwy3+IPYmp8CcVbKirr71JoaOHEEql8Wt23cwNTsDh9uFS1evCCvf4XFjfmEBo8dPSnGSTSVxn2zdvTDeunoFbS0B3LhxHf2DfQi0tYhdaoYDZW56LBo4fG4wb36DtaKxRjXWuoPP38E1svG41h2tXvroN6+xjfVEfm8d8mIRxQxGDh7eeustxVqlbv/F7+d6yMK7q6tLnj1d3U//ZS92cF9pXqfk+X+JZWyDZde8NzX+zSb92Vr/jFhUJ7D8GgDxlQvhK77QvAc2n39FnFkfu9VfUzmnLJpf4M3WC1jl+BSAVFFuvgh2Ki4Jv2qdbh5eyqCWWUlWPUKhKO7duI9OXydOjp7Gj/72J8LoNHmd6D16CHPrq0hQveULQqvWIx1NwKTWoC3ow8rcFNp8Tgx2d8KgUeHGV18itL2LeCyJgL8Nbe3dKLDJJ8hiNGAxEULFaYTf74E5XYB9N4VKNCkNu3OkHzeXZ7G8u43Brj6M9g6hJ2hXGmejSRpqFscsanMsEKuQLIFkPIlcOqtkbrAZZgHPPYt5NTIDf55zSSYiSRNkMVKhQKbb0MAAbDo9xvr6sfjoCe7fvI1YPI5AdycuvPcODIEAPv3kFyjkCnC7vNCYzYhkM9C7rDjc045WswF2oxUTf/1j5HYiqJSqmFtbx7/4b/8b1Jw23J+dRKGUhdWgUTI20mkc7e7FyuNJqPMlVGirw7rA5UbCYMDghQswBHwwWC2wUNVXKsFAq9ZqDVuRKD784ANcunBJ8jSYq0cll83lQDqblcY5HoniUG8fOlpaEY9nEIrEkErF4dJq0FrV4N7n1+Fq8aHS7sVmOSeqnlwkhu2FBXzjnWtoJTM3m5d1lLkvbU4f7ASytnegruRRrmWhtqqhs+pRSeUwdf0Olh7OYn5zB4fHx9HX2ycM/baebvi72mQ4wswXDlPJBtZni1i+dQ9r957AzQwRkwFdb56FZbgTuXAUW/cngXBC8mn9g72IrG9hb24VnpIWetpJWgwwDPXD1tMOrUENfTyN+KMpbNy8x0kI4LVjPb6PlZ1dclpg8wdw5XvfQ1vvELRGC55MP8XEo7tYWVsS9Qqt5N57/S2sPJnG7tIyuoI+jJ4cQSq6I/eDs2aGxeZEWq3C4vYO9tNZuP0tcHd34tD5s8g5jIDDhL/78Y9RTWXh01vE7aBQLsFPQKMGaUxPjo/L/hCJhKV5pcKbjRzX3+7ubnkmSoWsDBzZDPE+b6zdjdqGjRBrYCVigBKgmthTXb95A+lcBj1Dg+ju7ZXPR3fC2A/tybDt2OgxGKxmybRklkootIeJ2xMCMI4cPVK3UaadMscMnCRWFbVFvV4XAFLDxksv5K3VlVXEE3HJ/BgfH1eGtTzZL/nQMkezUhKwm0NSgrVry6soZPNC0iHT1UhFJN0kKkWxIFMxc0xVBTEbMp9NxaqAt4XtEFa/nkB5NyqDraxZhe5zY6ilslifeAibSo2BvgGkQvtYDG2i1OLE0OsXYDfZsXN3CusPp+B2OtF//gQWQptYj+zh1OnLWFjbRaScx/HXL6BioNVnBcuPJqVe6LY4sPLwMaJ0drAb0TcyjKreiIreDm97O/Q2Dlcz0GtUUkcRmKdid3VxRazQWvr6kFRVMXzqpACzXKTqekMZDrIml4E3LfSEUMZoDwKvComOpLe5xVloDCa0dvUgXyhLvqqFP1PIIbO9KWSuRHwfwa5OURCZTBbc+tkH0BRK8DlcMGv0MsRkXU41FjN1B8+fhrmnE3kWwQ4bVre3YSgBHd4gYpoq8gaCRQQAVXBCD0NRYYyX1Ip9MUlPog4T614qEyFAIZWtZbKTqjXE17dhLFYk5zyciUueEu37CKCnTBrktSoYSipFtVtVi4qmpKnJQLJQK8swii4eZmhFrVXKl6BzOFA1aRHPpmT999ocMBVrKKcyWFtawv/x//zfuHj5Mt5551tSp+X24ygb9bC4XcL6FqtLLfOEVMJMl9FOHWCU4Xm9tiowl71Wg1WcqGuStUhFBt+0TaWX/LhYPotQis9BP7RJBRSuaXIoRWOYun4DD+/cRv/hYRw6exr2YBBamxPlvX3kI/vYW2fWukPWP1NXP9IavYAMkhFEQJHPFMmOVT6Leumz+HwSuKPt3/L8ImwGEy5cvKhk7dAGk+pMDnPqDH8qogiGcZ9jncR7dOrml9heWcb46bPw+PzI7UXww7/6S+hMRly+dg1a5tu43HB6fTIkLHDASncE1h8cCqoUZwZayuoJAJarkrNKW2eqFzlop8KTeWYEzmQQWHfskfWM/+Ggkr1dg6BdqSGTIMC4gmGqPerk1GeEKmV4ogCPHMSWCgLcUMVGd5JitSzPjiVfEWJFVadCSa+C3mJEJZaGyWAR8FdqAx2tenOwWayiVK3ls8ilE0jv7iKzu4tiOAJ7TQsDNMjkCljd28PY22/CengQuUpRFIHct1fvPsbW/IrkCRm8Lhw5dwrto0cld5PkAoJtfE5IDqBFL8FdsVat28TRMk5HwggHrpkU9PWB1+bNW0hu7iDo8eD+wwc4PHoMkUQaMJrFbUFlMMLk8uCTL7/E8toqksxHVqtw4uQY3njrTWjLNdz64BMsLy/B6fXg0MhR6C0msRqlCkQcLXR6IZPsrG1gd3tbgKLBk2NweD0yl+BzINmEDRvkOqGwUeM39iUqmqrlikRNFAol2J1O7MfiuHN3Qgg+h4aH0TcwKLZxVkaWCPGNamHAgBrMhGsZX3LzFranZ6BKZ9HiYk5vC5bX10SZuZOMw+p2YZMJFpGIDAjPnDsrlnm5UhGHRo7IuqEiUMK9kesrSWVagkZ0MePMpT7bEkGtQhgXQKX+fVJ5c63VabEwPQ1DsYDq0iayc6tQGzUIdndgeXJacszTGmDdCGh6OuBqaUPFaJLh9smBIfjNFhgJbJHEwnxOWrzWLViFBEC1Ph0m9Drshfbw13/zI7HTe++995Ts9Hpvwh5A3FV0egEjWQ9QQcSfj0X2sTyziLHjx8Ua9Ks7NwRsvXjmjKj0uA7TnSEaDuPLW1+L09A3vvMubB63DKMNlRrsGoOo2/OxhBDc51eW4GwNINDbjf1CDmqzEXqzEZl0Fla1XsAO5oHRhpMDW/pNcSSrNVmwn0zL80yrvWwmCVWNtuot+PyDj3D9yy+FzMeOlfm2I4ePoK2lBV989qk4qQz09SMYCOD4qdOYWV7GZ/cfoLUliKsXLgi4U2A9ZNSiSsVrpQgbbW8jCSx9cRMb955AXdNA1d2Jk9fegNXrFttQmHSSSc25EIFz2vURICJwVMrkcO/2bTx6+hgnT53A2fEzQgynbaiWFoxaxWqV6jyuFdwLSNzW0ZKV6xiJCxrOhzSw5qpQF8soSaa1VgDXWqGMaCiMp4+eQLMVh4uzDasWrqPd6L0wJoCcrliFJsfYHAuS5SJm5xeQDO1BvR9DwKhHW7tfiEfRcBwGk0V+t7ezHUa/W8liJGhAMliJak1F2U8SCdfiQiYO7Cfx5MPPJEOOYDtzyo4cPYrdcEhAFYvRhOXJWYxdPIe2kyMoWi0okeSh0SqkEI1GwBQut1Yr3RIK8rxI5i9rUyGPVYQY0cinJQgvMbW878tVIUBlY3Gx2KYCjlN/xtoEgt1weHxC1rlz6xaCba0oZNKYmZvFN7/zbbn/GWnEtZx7FmtVPkfMBAwtr+Dk4BCidFgpFGAx6PHw4X2JfaBDBy0iOVuLRvZRNZlx4Qc/QIbzI74Phx3L87OYX5iV53F1dUVUpG9+4xvo6etXsoKrEJcuvnbWokUsnYJRpRWCkUlnQLZUkAglZipvPp1CNp1E74kjMNstQgor6NWAyy7ZiSjUUIllYaObA0EvO/ufEh59/TXSq5s4dfQEHN39qDnsqBhqyJRyKKXSmPr5F8DGLpysmeiiYDNgIxnG6WuvwRT048mdCWQyeYydPguDwYLlqSUszSzBYXdLbn3X6CF0jgyII0Hk8RTiD2dgrwF7+QTS+Sx6ewewtxdGOBnH4QunYGhxwtrZAo3DhlyZzmoqGNRWaGpaqe9DkRCOHTsmbjr8aJCyRXnGWqke20MSBIG8eCyK0O62zDAGuB76A1I7kHTDPb3x87liDmo+YyTfhsL40Y9/Jha9JNRePn0KJp0au9vrCIX34A8GMXz0KJweL7LZAgw6k1i8ivNftYRirQpaBnPOKmpsiki0OlgNRpSyOak/CoW8KOu4589Mz4hIgjOApZVlITP39PaK0xHBJSUjWQZLz0hdnFExCovzFwVUVGoxZR7TcD18PoCROlJDi+gSPvr4Y7mHv/u97woRiTmXMhuv10QNnTT/vzEDYs3H36036GXuwSgp+Rqt/EX9p8yPWJeSfMb59sbGNnK5PNxuNzra2+W1+DWJIapUBATmdVIyGcPS43V0tMn+w2d/aXkZsVhCoqUILlLl2MM4AbUaQb9Pegd+T6ZSwnG6MYrzJGAyGaVmIJin5AsrMT0NXIDnS2aJFaBWqkjfZzaYMP1kUno71gb3Hz2QCDK334O27nZcuHJJ3HTkvgEQI2nT60I+k0YkHEKLPyC1MnvK+w8fy9qbLZYQCAbR1U1SnBYmRggwL5PGNYWCzIeooFSIRnQFUEPPa8k6tB4t0OjHqfZU/Y//3e/Xnk7NiqrkT/7oj+AyG0TB2NauAIw6VjGoYmtzHRarAjCSIcSikg+A8pBIqMkv2UbK/VUHGBsWkMJGqluuNQ9tXwYwNm6658NRJcDyvwRgFNlmU9bjwd79RbClrjBpVlA0qS+bwZ/GsTf+fg5WKbdt80cz2NoYJDf/3TxcfhXA2Hid5w8iUWYlf5Ln42Xnrxk8fQYwNmz0DrzHxu9vAFrN77UZNDx4fK96H/x8s3Unf1/zoLoZvG2cH/5NgJH3VDPAyCwysoEoHz81Pi4DUt7wisWFkgvQWMxedt5fNTD+VQBjAzBofg8NgLHBoHsZgNv8Ws3v91Vz62fXpaFMbbrfyKptHMfB837w/B28j2VxrjeYB1+j+d5Vmh3K/kvSdPJc8v3RciebIwtlH19+cR1nz56XRZZsXbHmITmAdjfVEuxmm1h0cB7CxZzc+WKtKE00B4Qulxegbs7YAAAgAElEQVQba7t4+GBS/NVHjwzD5fPIsJwsPwKZa4vLSEf2FUsytQprayvCrvrm995FtlyQLASyl+0ut/ioi7SbYc3CNGdhQxJDDclMHtFEBmWVDg6uV5qahNtu70WQL1dhtbvR1tkpDS398W0Wk9iDehw2VMiAYsB5LisMx6rWjESmjD/9X/93ec7+5e/9c3z807+F3WLAtWtvwBVsQbWmRqpQgo35EGSE6rSIxpOi7CSjj2xtrgdc80pUV8iGQsaxBulMDiTE35m4i9OnxnDz819gZWoaR/uHMHZsFBaHE1oOdSxm3P74I+zNzaHdakN8P46B08fR8a3XRXVDG0NKjvK5EqocHhdKsJptsOlMwnDJ16rI8vzodDDxe/N5YcpRqcKiWq478/52d7C6sQmn2yubBtWNGnVWhiaZigGz8xvYWNqEU62F16iFUZVHZ5cfroAHNbKBKzpU8iosPH6EleknuHDpgli0/PyLT7G7H5bGgOxePt9Hh0dwYuw4luYW8enPP0Ug4Mfq9iL6+/ukCdze2hZQe+ToCB48fCgsbxZoE3cnJKuDyj763weC7UimMnC7XDJ0uHPjBpwOK/7kX/0rbG1tYj8ewcjoiFC5eb9Kw1oqimVP87r2ItD0apDp4Hp3ECT8pZ8UC51f/fua1//G8EjYwLWa2BwsLS09y2BkAy15R7SumJxUCqGOjmcAYyOY+QUAsQ6qHVwbG8SGxus3g6TP7Ljr+8RBkLGRt9J8DpvXlV//jv/LvuPg3vvC2noAFSR4+CLAqOxFjeNrJo80juLXXf/GuWq+3rImi3VzAaWaBv/wwS9w9Y134PG34hdffondWBSugBd2t0OGVMVCBdtbIbF/4VC2VC3h3Wtv4vMP3sex3m50B3zQ15R7mPlghVIV6XwJQyOjSGTywvprb23FzNYKdrMxyXxylAFLLId8NAEYdfCODGE+uoupxQU4DRa8fuYCetvd0siSQU8WIGsxAmsFKijqucwyMKo32gadXoacFQ7nJWdGsXuS8yf2IzVZ5zjYZy7LxuqqfF98bw/pcAhB5k8uroiaY/jkCWnqMnVAoK+rF1qVRtSdu8l9tPR0oN3vQY1gpNGC3dl53PrF59jc2kFFb8Dhc+eQp1LIqMf4yFHJuFSnkthfWsQXX15HNhqD3+qA22KHw+tDtFpF1myBoaMdc7vbaOvuwujQEGwajYS85yuA0+3B3/7Nj8S2jhmRqUxa1PShaARziwti0cKBr1mrR097l+QIb4ZCsFj0UKWSGLA4ZKAc6OzAdDqKsIaAawUtNifUuTx297bx7e9+Gz/527/D+k4IsXQGrcF2nD5+AmePHQUqOegMHODlUEwlUdyN4uHPPoMhUcZ2ZB+heFxyxgiktPX14Mxbr8PR34U8igDBLdbc6Sw2Hk9i6e5DUTK5A370XRyH0efAxt1HiDycgT6Rg97ngHOgA0srq8jHkmj3tqDj1BjMzLJz+xRngEwalpoambkFzN68iQLKWElG8HhqBm6HB353EI62Drz2T78Hh8ODdCyJv/ngx+g/Pgy1WY/7d+4gsxPFe+dex/TXE+hwuuF2WeH022EN2MQi1FjVIxwK4/HiAiaXlzEwfAQebxCj46dEwZZDBYVqGYuz8zCpNKLqSJbykuvDWpCqB/7d398Pn9+PRDwuw0Q2fFwjuR+cv3BBiD4arvNsTBl6UWegNtYrsYDJ52U/FhZmNit7wtrWOianp2VYMzR0SLJbHFa7gO50yXj88DEymSyuvfOOvKbJahXG5k///idyTGSsKmQ3Bbjk4IDkS4J+4v5ARSSt1V0uPHz0RFFlaLXSmHJ4xP/ncSls2QMfKgjYaraaxcaePnx8raknU/B7fLCazNL0MwOGax8JQ7R9EzVlOY8q3Zs47M4VYCS5oFBCZmEN6eUNZFIZ+Ac6oXJZsTrxFMWtEKqqArTFMkwlFWC3YF+nQnD0CILtnZj97JYo+spqIKIrIWPS4LW3r2F9cROqmgEnr1xCQQex50zsx3D/+td468wl5FbW8ej618gkYmJJ3DXQjZLBhO7xc7C2+FEsZqAz66AiKLa3h8R2CDMTD1EpVlDTaLFfLuIk1UFUqmlUiuMN91ZahhJIrA9eChyGmtmsF5ReUcBYqvuBrbUNTr/R3tNHt06xGzTydxRz2J6Zwu0vPxOrYdY7o2fOiA3V7Jc3oeG5sFkEWCAjv6pTQ20yoaBWY2D0GDQmM7KVKnRmCza2t2CEBq2BANIE+XQaUUpQbWmsasUilEtpRV0VQgjZ52RXi6tMPZuHSsacRrmOBpLXNqNITy4hubaN3d1t2LtaMDQ+Cmd3J7IWHQq0ZKxAABlhNYsikoYWVcW6k4r5iga1jRBWHz5Fgjmg7S3oPj4Cg9uGEoH4YgWJlQ0YdUaU0mn8+z/9n3Hy/Flcef11OU/O/n4pZPK0j+U5byKpippWq+R9yocwX5U/RX62Btj4KNKilwCj+AqqZEDPLDidy46n89OyvwUMNskLnb37FbK7YXg0enz12WcoVqsYGD+Bkxdfg8vfCqSLiM4tYv7xI5gNGuxm4uh/5xrQ4sfCwoI8Hxx6cQjGWoqESD6HXDM4wLn+1Vdi6+qw2tDW0orWYKuiYuFsXTJ3lOwh1lcEYK0WqhJK0nvqSwU8/IePkNrZQV93j1hacRBFBVwb9/FDQ2inpZnBIPU371DJbKQdqvRl5HDQ5pgCcy2KmawoPqnALWcL0FksohCh3SCvJfsofjy3Ka1nTDecadhTELauVJBNpeU+HxwcembJr/SKCslbcbdRHGZYX3Kd5P/za1yPaP9VzeShYl9tNCAb2kOC1rncO6j0bAugZtKhSIVWvghzvobawgYXKETiEawuzuLE6IjUAmsLi9ITtvf0wspeiXlfA70y7LvxxZeIrGxAnSrAabOLMtbW1Qqtz4miTrHaJZghjkoaFXJaoAi6YyiuStyfaVEpo7O84qqR3wtj/clTGPIl+TfSWXhcTsQLGXjbW7EZikBFtVa1hkdzC1CbzXg0O4uhY4clD9DlceHw0SPU6sCk0iO1HRY1ic3lhLvFjwp7QwElivIMsJfTiYtSVaJDqFqC2SSuPaJcr5OKZT8g0F0Hvl6sw6lOUNyYFNe8GnR1Ilg4HBUrwtm5eeyEQshkcnB7PGIv99abVwXoZoZwNZvB6tOnmLtzB9ZKFVaoMdjVLcNKEh7MPq9YSFMR/sX0Ara2twRYu3D1KixWi4CzBBapmCb4QvU+bU8lPkIcP1j4kSigzLYavQG/ztaGgKESl6O4Y3EPW5yegrmQx+7thyiuhaCx6tHa3yP268lUGvFqGZsG4Mg3XofRzngBvbhhdPt8sAh2zvNBe1+tEJqpNqHVHzOn+BwzC45OH5988gkWF5cF/BkbGxPLY573dDot+zA/eN5JxGQv/vTxYyElEWDU1jS4fPkKtqN7mFqYwdGRoxgbGRECrlmlgL6sk+/du4NPr3+OQ8dGcPnqVbGWIwBfSxewNjOPhZk5eY5WNzdx+MQoTr92CWU+V0a9gJZUMYkKhJm+VKwVcor6FipkyzVUNDosLK/Jz7e2+dHT1Q6bxYwbX36Fn//DR/C43Bg/cUJIPZ3tbWgNUP1TxZ2vv8YH778voCPvw/PnL8DRGsQvbt+F3+PFtatX4XM5kMmloTJQNcs8XubVqaHNFsRVYm9qAdlUBsHjY2gZHJQoFNoYc//OV0qSEy3Xm/bWNcBAFXe5KjV/KLQDp82KcjqH/Z0wqoUiAq2t6Bs9AtjNQnwheCsAI508KkrERlFdQ7pWEoDYlKtAxTWS+1ipCCNrPxiQWlrB/Qf3kd4IwZgpyffYe9tw+g9+gBydB0mWzjL3VoeMTisEzs3VFVR3QvAUy3BrVLDZHRKvML+yLPEFY1dfUxyM6LxXf1YVcnsSJotVUQjTYl9TRXYvgr0nc3DqzQKKUNXZ2d8ndRiJK3aHW7JTM7UyOo8eAtxeFElyqhOA+QwoinnVM2KLrOH1mZzcmARYinkRrfOPYq1Lq20VdLRKVSkODXTf0tC5gqISKR80YivN2v3WnVuifNqLhNHd34tDoyPiCsD9g/cYCSq8B41GK+ZnZpEMR3Dp1CmgkIOqXEY5S0LKsgA2VMZRIUz3hVK+jIpWD1N7q1i8M+NZVSxBp1LjJz/8IbY3NuW92GRGZcS1b35LwHfObkwmPUqoyB4h6xkT1WjDbncglYzL+WCOt5bEBF4LowYqiwGqAs+FCsUas+oqMBss0Km0AjjLykPBAtWq05MIb25ibPgonBYftnf3UHORONKOXDwuxMvs6haCZou4d5g8VmS0VTiCXrh7e0SdWsmUoWkNQuVwYP4BiW9xOO1OTM7P4Pj5U+ge6pE88pmvbqJTZUA5nsJmIiIzvY62DnjdHoRiUaTVZaT1NYxePQ9L0C/7S7VCO2gj9Gplzdre3RKAUfJumwDGxtxFuRWUPZ77GEkABAb50dbWDp3BJJm0MnuVfUSxoWQcgBIXVhXr0b/4658IEJmLx9DbGoTTYkRPdxfsDivimRRa2tphc7hEPKJR6RCjPXc2A4vdArffh2y5JK5rVFJz/y3m8jDp9ABraj3d6zg6zMFKR6SCYgub4vleWUE6mxEijOwnddev5pm8kG0ExFfWZD4n/Le4Q9UB1pfNeLjXPnn6FHvhMBzcy+NxjI6NiVqy0dMJIE8MhMVNVXG84nmhfbicV6lFnzsBcq0mGVGAM5L/dAbJqXzw4BHKVHqrVKLw9/moglbmJcePH3/WS/IaORwO+TrruMX5eQHf+Pyw3xBCQbEoRGW+htmgkzXDajZKzMz2zra4mrz3W9+HzWqVeoKzfn4vHZS0OrWAnKxZWcfy+jLTVd4L6zTWHMUK5mfmMT89L7M/g44W8DWE9yNSM373t78Pm9NRF9frpQaPhkNCXtlcW0E0EhLyxKkzZ+HyehHeiyCaSCKZyWFzaxt9nA9USSyC5O7yOAmSKi4bVZnF2u12JNPpOn5QkT02ncrCGwhIDvj1L76A6t/991QwToun8L/5oz+Eu26R2gwwioKxDjDa6grGFwBGXqYmdd6LBZQyXW0gsbzRGgpGWU7rwFMzQNYMOL04wK0DjHXbx8YD+quHgwrL6lUfDXbZwQFq8/c3jr3xOYW59SLi/vz/5aheAHcai8dBsKgZNGp+/Zedv4MDYzHX+BUKxoO/49nPv4h9vnBaeJwNReTB4fPBQXLzuX/Z+2hc8181GG5c/2d/y4BTo4SzNykYufnRdoaDneNjYwqoTYCxrnb8xwKMv8lQ+SA4x/ucDI3Ge27cCwffy8H76VdhDM1Kz+ZjkmvRNOBv3pAOvu5BgLHxvQfv1ZddjwbAyGKSgxqyd5nbSBk9WWArK2vCuD937jw6Ojpl8WMzYLSaJXeBORK7G9s4PnYCxTxtRzTQ6FUCCnIQrdMx9JdAXwgTd+6hxe+V4UlNq8GxkyeEqfHo3gNMPXws1jwDvd1YmJ/DoWNHcP7NK1iYn8bS0oJ4eR8eOYZSuSqFExlgBiqs2RiVac2qg0ZnQqGqRqGqEjsSLW264nHEEmmE92MyWOofHJJCiioIv9eD9taAAJUs/Bk6bmVTz5ByvQVzS+v4P/+v/4Denh58+1vvoJhJIBkPi2KBmSC5Mi0YKpLZoamVYTAaJIyX9qk8fxwIkkHNxiiVTAhZg6xlKQwqKuzsxDD95Clef+0CIjtb+Ou//CH+6F//sQytYhwib2/LcCwbCaPFZkOLzYLE9g4SqSS0QTe8nR2w2hySJcCGOSG7rQ5mjQGaPG3AdNjPpEQNpDGbYNYbYNMbhYnMQOpEMg5/aytaOjuwubeHqbk5dPf0oX9gAMViHrlSTMmKqhhBxwAWYlR6opxFrZhAW8AFr8MBPfSgH5eqrEU4EkYyG4fT7cDy2grmluawu7eLU2dOYejQILxer2zwZMOUC2XcuX1HQLS2I204c/qMbGQ3vvpKclR++3vfR2hzG6kYX6sFoa1tUa5srm9gdXUd8WIZXYeGZWiUSMSFycm9KRaL4o033hAlrDDjdZo6sUVhtAu7+0DO66t3iRe/cpBY0Pxc/tLv+EcAjDwuDmFoKUGWFJtretI3mJHKoEgldg3MI6NlBQcaiiP786zH5n30oMKyeV1rXisax39wbWxe//nvZlXhy/ar3/RcNu+pr/qZxus1g54v24+e/7zCBD24hzfW6FepTRu1yMuOo7kGaF77yc9lBtjaxg7uTc7itbffRVGlwf0njwQU4/CGx0KFEjvIyclZmKw25HVqJIpZDHa04/qHH8KlVqPfH0Cry422QAAclE/THm56BsMnT8lAO9gSELU2c9Xi6QTyyRS8tIuLJsR6MdjXDUOrD6uRPayubaCWL+FQZy96O2gbbFSs89ikcsBIxQ3rcSnGFfse/puFumQzyFBUyWFoAIyyh9UVEGTGMbeGwA5VV309vdCpgOjOBtZm5zH1cBLlmgrn33wDCRUwvbIsFpBvXLgEbRVi2VpUV6Ay60V9nNzZw/b8Aqq0bfb6sLm7i3guj0MnT8Lu9qLV74Mmk8Hq/QcwZnJw+n0wdXdi5uEjTN2eEMbvtW9/F3mbA6vhMDJmE/byWVjsNnQGW2DXkY1pENX4+vomHj98JEPBb3/nO6BDwn4yjtWtTezu7cFqMcMgFloZyQohY5mDRY2mgnwkDGMiLdZFvYeGUGlx48nOhlzTvtYOBB1OfPTxB9ja3YbD5YNZBg9qFMs1bG9s4MKJ4xgfPYJ8PgadtgYr1SChfTx8/1OoolkY7TbJjlxcWJSmUm004vv/1e+idbgfBYMaBQ74y2VYVRpUYgnszC4in84i2NUBa1cQanUN69cnkJpcgCFdgMpmgNbnENUCryXX8s6L47Af7kdFbYWKoEehACRTiC0tY2VhFuFsHFM7a+ju7sPh3kMw66zwdHcDAbeoReaePsbS+hK+9U++K04EX3zyC6xPL+IHV76JzclFVLMFlKtFVDRF9I70Q2XSI7myKYOA3UQC/t5unLn8GspQw+H2opzNSQNE4FkGEhxy895kfcv7lpZTdRUI10D+kUa8rpiibc+HH36If/GHfwgzFeri0kGgUWGoi4KtbqumAAxZcReQkB8VEE8l8Omtr/CNb74tTgzVQlkGamaTWX6OLXEuX8DNG7fQ0tKKo0dHhEEKVQX/+Sc/EhLMqfGTYpUjuRgEDzXMQ0so9TQBAFqUipohjb//6ft469o1+LxexTY8nX4GLDaG0i+sQcx2YpMpwBlz7yqSj8zMLgIYJ44fl+adaknuc4RJmI1Hdi3XHg6OjToNjMwHyuVRIoCeyGJ/fhlLC4sYu3oZptYWrH11D6mlNeSREqtSpGgtlULGqMXhyxfgaOvE2s37SIWiMlj+8tEEvJ3MIFKJZe/Fd74Fo8UEldUs9cleKITt5VVcvHwVydl5PLhxE9l4DD6PC16vBwvbOzh68SqCA71I5VOSW2a3GKGham9nF4++uoVULIVkLgety4Fv/7PfkaEVXTE4mCIAwTwyNRGuuqML1yXWDyQbcSBGO67I1q6ANxa/F9FsHv62DlgdLmjZtxYLYIDA/vKiELxYn5nsNhw/e1Zsduc/v8FpF7Q2E4ZOn4C1PagMapmFydei8oZgh4aDWGBnewc6jQo+r0uxEW1kUXF6WM+TkVyZ+jUlU5mEXbEA1+tRUatEfZivA4y0g7PH85h+/1OoNyKSV6V2mhEcPwr34T5UrWZUmB9Hgm+NA2SVgIscEksekloFIwHSfA3R+0+xdOehqOO0ATcOXzoDe6tf8nj217dx79PrcOpMUk/8h7/8Txg+OQqz0y735tW334HK40CeAw6VWtjtBB7F57Get8LBEl+/Rssy1rc8FtoVVwEz8YpKTdYvDph5Y5JEQMAOJj1mVpeE8Pfa+Hkk1zex8/QeYisbaLU58fDuhKiB2o8exfCFS1AZbCjE0siubyK8vg6Xy4b9fBphoxq7pbyAiFxHOOwkaNnW3ibATCPDmmsJj43gv7goiUMonxvFSYaLUaPG4vPbsIRkL8be000Czvq2gG8rCwuSFTc9NwurxwVPawsqOg1OXb4Mm8cjCiVeV5A4S3BBLMZJkK3CyM/lFDv0jdU1ydXirKK7vx/eYIuQfBixkK0UFAC6TvYRl6S6QkAsxLQ6WW8IdOWzOexubaO7q+dZcgz3e3FskLx7JYeWPTYJuoQ5CrmcrFPs1Xh8vCcJehtUWkQez2Bl4hFqBKldDlHsZjU15CpleNw+FFZ3sPXJDcVq2GZA2ahCz5FBbG6sYWFmFjaTRVScebUa4UoJhy+fx34hj6e3J9BqdmCM9nd2u6hWMuoSKiat7Bc8RwTjaWHNZ6NEpYaAiwqBgzZvtPJj3jDJEBrmlq1v4dFn12GtAn3BoOwrBEGS5YIos8wEp9RaTExNYX5zC4Njo+g6NIDuQwMItLcgU8jBbDWJ440FWlEF8zypDQZRhZMUZjBz0M87pSYAlGS51e3kuObSxp5rukLUVYaozXOV5l5BqbEJPzecOKhGUWJNCNizf+T+RZXQ1vauDHK59pNYSPtps572z1G4mJ+WSiEXiaDVZoddq0PQ7ROHn4Fjx+A+NIT9UAiLS0u4sTgvdn3nLlyA1+dTeiGNGrTLlaNhjirBeKkL1TLgNDJqQ/ZKZe7F9yfWznWbzwahRrnHSJ7VYnlmCp5aGaWVbexMLqBs0sPf1w21Soe9yD5yVPzlEzjxzpsIBNuwn0zK9bRQzVEHMak6dLncinVxXR3BXojzBz7La2tr+Pu//3u43R6MnzyFgcFBsW3jUJjDTxKIuE5HQiHJnOTnOfDn/kxij9vmEheceDaNw8eOys/zedATEKupUMzkxMFNbzHjz/7Tf8Tm7g7+ye/8DloCQcnwNBnMWHsyjcnHj+UYssWCWFnSNaOEGpxut9wDZqsFWgPXaGZolsQ1yaBnLaqROcVWeB+Pp2fFzp81hcNuxe72Jh7fv4/eri784Ld+gK7ODuQzWbFr5vJZKuSxtb6Bv/mrv0JoZ0eef4fNjhLBJJcbp2mROnYcFiMHz2UUaiWxPK7plLxYPS3kcyWo6dRUKEPn8QImo9guCqmhVhOAkSCg3LNUdHOnpMpGoxWgia4PvEcmPvsSTyYewKw3ihPShTevwtvTiaKO+5/Sj9IWXE+giZmmVDiq6TRA0hPJvopSWlOrohiKYPPWI6Q2d7CfSSCXScNlssGpt8F/aADuyyPImjXyfu1VA1QlFWKVMjZjUUw+fghDJIHyyjpaoIbOZoK9pxMWrxut7e1IplOSl8fB+yxt9o1GccMgAEwQN7wXhkqjQkd/B+7fvoP+lg4YsmXsbW7j3DevyRqV2A1h7u4DtJCcZ9Dg4ewUTp49g9ajIyjW54KyltajQ3juGmrm5rkBP09ApEL7Yda6tLKv55nJeSFgUuHeqdjfE1SSyKpqTQiJ8bVNZAsFrGyuY2NvR2qR3/393xNgWGs2CmGAexzVkVQm0Q56enYRpXwO506cQDWfEbBbFJQ1ZQ0gAE/bYKr6tCpaB2uRQlnAR+Y0q0hQ0xrw1d+9j0d378FsNEtMEuMuPK2taO/tweDRw0iWksiUMmKlmGVvEghKjjj3M6rkcsW8UqvS2plOA1T7UijQILpoDCgXaf1IpZlRcaUQgIjrfg2rC3NYXl7A6JGjcJQM+OSjT+DpbcfJi+fElhHpPFZu3UF4aws1vXJv9RwdQiqbhtNqQ2E7jsxuUkhWradPosb7kaIVlRqxRBxupx1GmxHRjQ1sPH4CVTQh6lxGKHg8PjitdrFTTaQSsLV4UGGP5XdB43Ig0NMDo9mBXKYEg9Yk9f7m5gZGRkZERX1whtuYz7KuaPQ4OhXnmooNaL5YFkc0lU4vOwXrK8EXRNTFOkIhe3HO+MEnn2Nnexczjx5h7PAh2Ix6+LxunBg/gWh8Hx6/XxSMWiF2pfDk4RNF3dgawOGRETjcTiGWcB/gGs7sZ6kQypX6+SfWWBISUpm2v1AJMMe8PwqASPw8emwEwdZW2R8bivbGfc/ZstR7Tc6TColE6fuaZ0+Nn2HG7s7urvxZWl4SIsnQ0JA8/9ynWBMJuZA/znlF3WpVrVbmHNzfhEDHdZOk6XoMGc8ilfE6rR4kVHOOMTs7L3tNS0tQ3hf7Sn7+zJkzGB4elusn67mZEQ16hUBUq4rCmApnl9Ml6sS+/n5cvnJF+jrGGzyYuItcJiXnjIQMh8MutWBPX5+AlNyrGnnSBD85oyGAZ7XZlGe+3r+yv2TcBjMTS7kSFmYXkdhPIhZNiEr+2jvvChg7enIM7T3d4jLFXlqt0gvAyegD7iuz008l19do0GN0dAzDR+heoBa3vZJKg6dPHmN9bRlOpxV2i1X2F8YwMU9T3Fvo9JFKKfauXGekJmDPrQgN4/EE7ty5I9Elqn//b/+g9vjpFLR6I/7NH/0BPFbzMwWj4mNet0h9BcDIwSZRcymRXjKwbVaJvQgm1nOQXgEwHgRClJtP+RkZejUh0v9/AMbmQWnjpm4eQDaGm8/Q8ibLyl8G/RS15PNgUuWoDw5jmweUjQXmNwEYX1TcKUNm/nmVyq35QW4MVxt2xS8bovL9/DoFY/MC2fidrwIYD4KwjZ89uNE+u9b1xYJFPQtIKbaFUaeR4pgF4uixY7JxcbuhPYqww+tg5MGp8m8CIL5qqH1wwWsebovk+IDNbPPveSnY18xcOvCiL7uP5G6vv8bB+6V5IW5cg4PH22ytevBZavz/s+tQZ7U2wtzZOFDByOeN+wHv6UePn8jCQcYfmQq5QlGY3rRpePzwiTCfTQYjXA67ZB+ypy6XKUmXdR9aHQd7FaRSGczNTIs6gzkT6XxelHy072v1+ZFJJLDM3IjYPt7+5jfQ3t2JWxO3wLrh8sULMFntoqzkfkL5NoFFLT3Qmef4n+EAACAASURBVLvAIbmKmVNm1Gi1Wq5BK3lFHMmrxEYgtBdFa2s7HE6HovrSqSXPCbQHkmlcEbpyXgr5XKmGxbUt/Mc/+3NRPHZ1tOKNq5fhcdnR19eLTKGIKrNJuNlUCXrTAk0BaHnvcijJwa7dZkewNSiDTbLvJWOWDbzOhIXZFQm+v3TuDPLJOH70d/8ZJ65ckkyZhY0t7O5G4KItTiaNgMeFntYALKUibn/2qdiNvnn1TRncpHI5eHo7oW7xylDLCB20+QrUNTW2U3HMra0qLOpSWSyhmF2ZSiSk6B45cRyd/f0IxWJYWlsT5l93Ty/2YxHsRDZELVqrGJgQj5pGD4vTivDeJrZXZhG0mNDnD6Lb2wa92oxqTYsYc9giIYQje1IUxuMR8T+/dPGcPLd2m0WyswhqSGPkcErjJ1MoFpNQIxXdx72bt4SdHLC74DHbsL+9K9kih4eGkYwnMPl0Ek9CIXSfOC7F+frmOpwelygy1zbWcfV15V51OZ2iGOU5Fxu1+ib+jwEYDz73v26NkT78FeyCZkCr+RlvPIckVXDfodd9g/jRePb5/8wMob0em2WxJ+DO2FSo/bo16oX1uW5zKvuRsqg0J0++UBjLeasfSOO4X75fv7jQ/apz9SrQr7FnNCvJX7WPNL8aVcLNH80Kxpft87+0Jh5Yow+Cm41j0NQ45NZhc2sP73/+BVp6B2D3BcQ6hM1cNraPSj6PocFBGC1WJBjS7nZjt5hFulJEwOHAyuOnyGztwKnWoMsfkAamtbMLTxcXcXtyCoMnTsDgcIjNX44B9ASsUmlhuTJjkVk663shuNqC0LkdYqPjtruhKVYx92QKPWykWoNIpmi3rIfFZpawdjpSkOHJYT2LX/5hAUl7KrIcFc+sJlcHmXLWh251pi5BcA58qKwsl8jSUxiPm2s7uHPrLnIMHbfbkK2UJKfu5PBhGDjELRWQyMYRTsWwz5yzdBFnxo7BZbOKJdftiQnobTaMjJ+WwWk5mUZsfgkbEw9gzeShtlnR98YVuH1evP/Dv8bkg0c4cfos0mRYe72oOp0CSqQ5NNTRoqeGrtZWVNVazC0syDo4PzODw8OH8fqbb2B2YR4JAi91a13JpmRMS00Nq9WMLlp52UwoxfdR2AlhfX4Bwe5u6NsCyJn0yOQL8Nqc8t5yuTRmlxbgaevEViyBslYHny+I1flFLD+dxL/8vd+FRlVEtcbcKkCbymPv6QIq+2mYfU7o3DbMzsxianIKoXAU1957F2MXzyvKHz0ZrrSwq8BYrkGdLUjTVzHpUDaoYNTrkSEz/cE01LEkHAEP3P092J9fwO72joB71pNDqAQ90JWtUOdV4hiw8egRFh4+RDIdx2pkB33jo7h89XU4bS5UaVVktqBo1tObAD//6Kdobw/i+Ngx7IfD2Fhaxf0bEzjaO4yzZy7K0Hxrax0Td76CSlvF5uoqLCodiuUyLF4vrv3299FxZFhyNZkDoq+ohd1OsIhgR4k5pHRHINOWA9t6JjfXCNZ7/Jv1IX8frXy4Rn766afytcGBAQwNDsi+IllV2ayAfgJI1lnCBCDi6TSW5+eFtLafisPbE8Shw0PQ5KqwaY0wij6YExC9ZNmVoBJy0tSjp2Kf/sbl1xFLRvCzj3+Kc2fP4fDwIezvR5VaVPYZlTRhBOFJLqLtJ3Pgrl//QhjAbFrZ7JIYwyEX309jAPFLNalI9Wpgs037eiF+1YC1tQ2xyaY1ERmmdrtVmkbF7rquOibQRkUjAYVMDvnwHlamnqKWzKAz2I6cwQB7dwf0Dg5eEsgubyAWXYHDbEA5XUCeRCmPE/7hQRjMVuSiaSQ3djHz4Ckie2HJXc1ns/CNDaHvtdPCtKfNcDQex144IjZDAY8XOeacMP9SRWWoFQaNBru7YTg7ehHLZZGvFNDV2yF1mJG2aqUKthaWUCxWMD09A1d7G868fgVZsXxVzgfXP4KRHLJwDVPY3UWxN9SVa6jtxrB8+z4i82uoehxwHD+C1ZiS1dozeAhupxuaShm6WhmVdALby4tIZ1JCXvB1tMsQOTKzQnQZOpsFlhYvwvthyafyd3WgStCayhsO/zi2ramwxbxSkwZtLT6oisrAnYNkWsXRGrTI60IGtdgdsbimTZrSnLPBl6Eg8xipbhT1XwXWmho79yex+cUdmLJleIJ+tJwfhbG/TepPVkySbcwrTTCGnBe+ADP1CnnoiyXYSjXsPHiKxXuPBHj7/4h77xhJ7/RM7Kmcc3WozjlODpyeISeQXIbd5WoVVqv1SpYVcLo9ywIM+L/D+W+fcTBgOAA2YOBOOuPW8kk+beKSSy4n55w6566u7q6cczCe96tvWGzOjHQHwW6CmJnuqur6vvq+9/d73ydZO9tx6Oxp2Nu9kqlXiKUQfLYAq9kuFkr/y7/5P/Deb3+ErqF+Aew6urtRZ1YsCSgEzQh2EbACrWnFQFuxrOX7pyqBoFZTOUdCiaUJMFK1yRxTHic58aLqspiwurUhdttnjp5ENZFEcW0R0eV16IoVhLa3FQW834eO8UlkKg1sb+ygmMnRywv+dp84pjSMWgyPj4mimO85Fo+LmpEZQRxGcS9IRSL/tDgciIb3xB7K4/VJhhiJJWJnzIEUr0Gy3HnP8ZrO5cVqkSXKVm0gePkGytE4Qns7iKcSWNvaxPEzb2Dk4DQ0JgMCgwMw2OyocmjLzDqCJBK9WZHKQhCDFr2ldAYrz+dAOykSGpi7OD49ha7+flGGSCQl4YpmprSiIpPdh2JTJbWGjjPURzWknuxs72Cgf0jJ7WnaxSvgj2J1R+UKVTGpSARWvQF+j1cY/hxyl7Q16GxmNm/QJXIIP5zFxt0nKOXyYiHuCwTEypO/szPQBUOpiuDtxzDbzDD1+tH95jEYfA6EtzawMr8oFql8L5k6sBULw9oXgIkEA5sbrroOBrtdsuGqujpSPE67Weo/wVeHlsoZoE5rtaYNMoF0ZpDWad3J4y+TbGOAJpHF0u2HSK5tod3G12Rch0V6AtregnnRAHYTSVEwHjp9Cqc+eA92t1MU+zVGemgbKNfoDlIXO0drXbE3pQKIlsUCwYlqVJmT8FoRG27eE01XH8m2Yl8jeWwNUbmzz+H9wQyj1r2zus9uevVL/eLelM+nKlB+By0+jSYsLS1LXAnVEbu7u6I8YdYWM5oYB9HudcHEGhNP4OLPP0YiHEVPVw/eePMtZCoVzC0uiiXk9IUzYiVOUFdmW5JxXofBRNK0cmwEmfheuGZSmUFASWqV+vimraNiv6ZmXdFqTnG7YG7d+twzGJIxeCtANZGD1ufF3eUlzC6vwuHyoq27B7uNEso2I9oDnUjFk2gwK65chIP5liaTRHxQ+dPWprjeEKjh97nf5Nfy8rIoGAlCTk9Ni8MAv0jGpGUch8S8/0VNsrYmg2ESMnmPVEi2IdGtWhV72L7BQblX2CeatMysrUqNFmWKw4aHjx7g15cuoS0QwLnzF9Df1YvQxiYKKeZUKfa2BBitTidS2bS8T7vNLgDDgekpUceWCznoGsx01QpIvbK2hb1EGjaPH7F0Fuubm5ibey45wFS7vHX6DRw/clhIEpLhJ6TquuzxSDIjQe7Zk6d49PABvB632OpvRcJwtLVhdGgYHR4vdNwoEDBkHaElt2zriVBWYWloYWqQoC02DyjyNZsiA/WzplpGvT6NBqO8ByEq8ESXOR82Ym9xGVc/v4hMMg1vux9nP3wf7kA7KlwHmgpGsTum9beGamSNRJVQhWiqUv0K5Ool6KplRJ4vYfXza7CWayhoqojmUrA5negLDOLQ2xdQabeiZjdKFp2lYYRBY0Ke1qHFAm5cvoSOhhbLl69h3OsTVVzbgTEMHT0i+4PPf/4LOZSR0TGxPqYqiGsBFeh0liDQSJbk+IlDuHf3NnraOmFIFlFKZXHwvQtCnCnmili6dg9tNhfsB8ewsjiHrt5euIeGUGnuMVXApNUeWf2ekCOaPbqGxKJ69YWCkWA47ylO07kX1pE0xBkWgX6uk/x5roDlX36O1NIaNHoDdhIxeHu7kSwX0T8+Ak7GqAZ3tvuFYMS1nfO7YkOLp0trktl97gzdGfJiw8taRwKa1DTJaq6LzTr7nrpOi7yZNaEOTaEMl94MbaGC6NI6bnxxGYVcAbFEEiba4hoNGJqawKm3zuD+01uIxEIwNTifraJvdASevm40LCbsxKIC6LUHOgSgbrc74dEY0cjnBRASNy7WEW4mqqwpJOLLYFgs/6uVEuaePcba6hKOTEzDkqtha3UDFbMOvYP96OjpkbVp9/lzrG6uweRzomzSone4XyzlK8ks1q4+RD1aQMluwvR75xA4PClKW342FDsUE3GJJdLV6ggvr+DR5atiV9vZNyjvZWRgEAv3H6BIQqHdDK3bDmtPJ0ztfjg6OqExWVDhHlRnFFLA9lZQwBbVeeplc4nWmS4jNIyNioA3jDiq03KUDmisAexDBPDTwUjchUIICXPU4c7jp3j2bBbzT57g8NQEPHYbhgb6MDYxKnl/drcbZosNhUJZ9giPHjzCXjQibnJUBZJgwfuESjrV0UAWLtWxgvtLgt78nJpBPutra+IwJop3QFTkfB1uU0QlLA6Lyp5FzUxW517qffAqdT+fIyRSnRZPnjxBgvvDN8+8yCmU99W0AlbIbux1lJzbWr0EvUGDfKGInOzhrDBbGVtFW0/aftdEvcg9HQ9FiKsl2tHTMc4ugOHFixflfZ85o7j32ex2UTOrOIlYdet1ePboEVZXVkU4kUyn5M+BwUE4nA6p17dvXENkb0eIr4MDvejr6RHXHa5HVGZ6vR4BZzmfdbmdKDCyIZ8X4LFYLgiYSdIf8xU1Bq18dpG9KMxGG549mUMqkcHI8BiOz5zBF7/+HKdOn4GXr8e8RGbSWpxyHWYzScTCO1icn0WjTlcdrSgze/v6pUdpaHTIM/7MaJBMbb5fkpRI5KGgg7Mh1kmun5xvsc8jec/t9cDpcsm5rVbqsi4Tq2GPq/nv/8U/aTx+pgCMf/FP/wy+1gxGDu9bAMYXGYy0S6CUm4OpJsCogmqt4NH+oV3rBcXHt/58v4JxPzilvK6iRvzHBBj3N/P7h778vaqUl49VGcrqsbQOVpXvvVox+Tog7nVDU75u64BVeR3FolZ9XmuBUv++H3iUY2Pjty9zTB1Eq6xNFVRtBRzV19x/DOpzWn++f+jc+jm3AqJ8Tut5lP17E5AlU403CAFGFikyjniNTE9NyaaPjQYX3n8IwLgf0HzZuXrZdbD/cernux9MV4+j9bi/dj5aLGlf9rtar/evnOMm2+NlAPTLrsHXfQ7770312nmhYKSNhwTO1uXcs8Gm+pCAHhV/12/ckFyHt946K0MuMsvDiQTu3r2Po4ePSSPY39MNC4eg1QIaNSU7gcybGnTI5svw+zsR2d1BPJEQS7r1TSob9jAwOIBvffChbKSDmxtYWJgTlnumkEUwtIXTMycloDaZyckiydcsFXJwO2yolvKSUcBTXGEGjZY2H3opdgaOQLig1Gqi6tnZ3UM/7WM4OKSFRXOhJGvJ7XSiRo94TQ25NK1HLVjbCOLzX1+UhYsb+aNHDuPdd99GX38/FlZWYaSyqLdHrFWNzbwZMjvIGGFuKIst2XN9fb0yE1AGnYoPeL2hwYPbD+G22DE9OIj5J48wt7GMtXwKJ95/H5uxOGwWF8YHRrDJXDCykLwOjLa5oUkmUIqmYClUsbuwJkwynd+FY995T5iI3CQyWB5k52jKSJeKMhji8JfnhM0BGTxkR3X29iCazWBueRmFSlXsUZnrRzuEaGxHaTBgRl1nQaJURNdQH6rlPDLBDXjrDQy5/BjqH4HWZEEwkcRGLIa9ZEKGnNzIaukRv7mOC2ffRIDDoGIedrI8q0rWKq2quHk2aKiqLMJmNENbriGyFRTVQ8DhEQtIbaEs2Rj9nV2o5ouIZ9LYM+rRfngatx/cx+L6CpxtXtDZbfLwQXzjg/eFWSMWAkajsOXEckn+U9RYL7tn99+f+2vfy+6jVz3ndQDjq4gnyp6ujrX1dVEv0g5CVS+qjQpr+9WrV4UZR1sgMsMkbazFalmttS8D79R6Ixu4fbXpVefka+tXy0G3roOvq7evAhlf9ZzW9e1lIOCLZu0rSm8l56r1qxVgVF9zP5mmde3f/3mqjaH6nBf1WJjOZeisDjxdXsGD2QWEdsI4ODaJQ0PDiG9sIhOLiFWb1e9FtEx9UB3Jeg2Feh0+uxOlRALI5FFNZ2AzGISNNnHoEIKxOO48f44xKpQ4uEjHYDdBrA71eSqtTRibmsR2NoHdYhbungDC8QTikRiGu/ox2jeEveAOFp4+hcvpRDQeRX9/L0bHhsWCWqOpwWG3IdDZBofV3BxgNNmKQhrTf6lYlBOi5KkQwBB1WKmE3b1dGVhzaFWvM7+xCG2dgGUDoVAUn9+8jfm9XZhdTgTa2jHV2we3lrZEMTQ0FVjcdnQNjMHh9Ev+ZDIewdVrl2Vg+9Fv/w56BgcR3QkjsrqB+l4U9e09mFJZUMc59dGHqDTquPHriwJ0rAdDcAa6kNbqkTUY0TU6LHmDVFaWUgm0Mz9Ho0U8lZJsGlrT7Wxvy9rDpoiKfMmzoj0WLXy4dojKpgK73QQ7c/BSSXjMZskL1pFNbzKgaiHxQi+WcXraYlItbTRgbnUdT5ZWobU7odOb0O7x4+6VqxgIdGB8tA9OjwVMaOtz+4BcBdpsEVUTULVS3V1FeGcPV65eRzKbx/f+4IfQO2yi+pemqtaAhZ9GsSK5FzqnFbByzSvBmC3ClCsC2QL0Og3K+QKSD5+jEE2i78AUMN6NWrsLxoYL2oYJlVwGm8+f4t7lK9haXoLFZccP/+JHsHcHFDWG2Yp8pSb5OiWU8PNf/gRDPV04ffIkwkur2FnfwtyTORSyJZy98I4M6IPrq9jdXsfRw9OIh3YQWtpAva6Bv78HM9/5EOYOL4q0DKzVYa5ooU8XkIsmUNE0YGr3wOB3Q6M3o5gvS/3mei3KbvYbWq0woMnyZB4Ea+Kt27fFZpu5lWR8E/Qg65I/43NYR3l/qyDeL37xCxnc0V6atpydI10Ib23CCSNcGmX9aVBRxnwyvRYFAiJWO8rZEi7+8nO5vywuCy7fvoz333sfA/39ivLFZpN1k6BIuVwSFqyohQwGWVNX11Ze5EjyjrLYbGL1zve3fy//ogYx/0pLF8KskJWoYuRQmCrMWCIu54XNrM1qkcE6h4AcPNMGnNeRVaeX7KPK/BK2nz1FbHdb1H0dJFpNjMI2OYKK1QRNpgZsRfD885/DUC5J9l5gegr2kUGgu0P2Syurm9hbD0qmYI3ZpEvr8Noc0Pa4UW63wenxwKQ3gvZ+HJj1DQ/BYLOI8sfpsAtwoOcgoET1gxG5ckNyn7sG+2CxGDA3+wwHxkZhI5jTHFgvLS4jGI/i1IXzYlPYaPDehOQ6MdeKwAmHpqJwMmoFdNRXGqgFI1i9dheJlU2U3Q5oxvuRoELW7sLI1DT8Pj/NxmBpkJxTQ72Qlb0I8xXrZLRVaFGqAaiw1eoQ3d3BnZs30BbowLEzZ6DhZ0aFG/NsqU4xmrC9swOzro4OmxXlcBK6KmB1uaFx25HTNZBnMdJS0UF3DVqeNe1RSXxSNJXQ0aGA4AVoJ6pAjbp8EY/+5pfwFGro7uqC5/gEap1OVPRMYWNGn6Jg5MpHFWSNYFGd6t06jMxA5Dw4GsMWbdISKbT39qNreABpKp8yWTh0FjgsTsBkwdyDu/jff/yXeO+3PsI7739D1NwESqnM51CTf6fKjSorya6SwZfMBRUFo4CLwlqUYyAATAIBrfU4ROFnJYNUrVay/2jFuby+CqfdIWQyawNY/dUniKxvYairR4Dq2e0gGl2diFOt6fKiVtfDarGJdVdbVxs8Xge6XA547TYZIEmWaVNxlamUkdjbEzY64xJIOvD5/Uo2o0S7kIkOTI2PS//C90v7S0VpCiyurCAci8HmcOLA4UOopjJ4/skXqKTTyOQzyJZyMqQ7cuIo/N0BJceI+3wy801mlJUwOUWVR4CAr1soQ8s9m0aLQjor4IRiSVmDw++DyWoVQIgDprogAOp+ptnzU7krSi9l5kBXHV6LHKYFg9voF4CRwK/a89dEhSaDwXIFmVgMT+/chV1vwFj/oIAhOoMW0WgYVo9TMuKpIMyFwlh//BSZSgGBrm7Us0UEF9dgNZglby4w0Icnd+/CYLfANdiNgbOnUONb4f4ml0c9V4bd5ZP+cXVzHR3Dg6IoInlJiABUdxt0KFVpAE5Gj+JiZOAaHE8hsRMRoIfAhdZkRWwjKAp/V3cAjkCHDNAMdR2QKWLxxl2UIjEZXD969gRGp0XqYyocQ5u3DblqFZ6ODpx6520MHzoAs9cjA4ec/O4qdCYdSpUirDYr9BVIDVEU7ArwyGtchvAvYkwUe2aZR8m+SPgA8nP2Na055WqUSyvpT/aujC8goMXhnJrVqPD7FHtn/txgkDynSDQmcyCqRZh/OTY8jIH+XliZGVqjoqSB5F5Y9kO3r91Q6nd3L2panWRQTp86BVe7XTIE+d5oZ8f1kao/tReSfMJkUgi4ogRuWlCT5CXWzk1bZwGpmsNjuv3wOtaKZa0WZoMRa8+eYPH6ZXjqOqkrPUeP4NbyikKYmziA9s4uRMp56N12qW+VXA5WjRZWow5m5oI18yuHhobhcFDZ25D1nqAjzy0tUOfn57G5uYnd3T3pgfizUGhbCKsT4+PSexMwc7td4pDDY+FxsQfv6e5BT2eX5O2yLxTdKM93U6FDdaqQKMR9oiKf++179/DgyWN0dvXA5/YivLOLdDorNnG0/NeYjHD6PAJuMpfZbrYiFY1ibGhYAOB6uSggsNlsQCabxdUbt7G5F8XwxAHMr6zj2vXrCATaMTkxihPHj2K4vwdGvUZASu4fSPwrFYoyI+Psi2AHbWIJuNMq18aaQTs+li2ujZUaXhium/RgHi7JHVwnhaTWUKw4WZdow8h9vLiiyVqiXtuKXa3SfyrROCTISBUql8Wqk+avuxubWF9dk33vxPGjsLpdksXItYj/6anE4+VOAJvkDV5LpbKQKlAqIl/Ny54u/GwBC59fQSOXh7PNIw4njCco5SqYmD4MV5cfrjavZAXa3B50DI4gRwUkGrh17Zo4wSQ2N2DR1DA4MizEgkB/v5AVN54+w+bGplgidgYC8LS3y71VpesWszup0tVrYXNakIhGEN/ehbOmg6e7FwaXVRTMXOwWb9xHLVfCoY/eR01DC3ed5BXSyFONdxLlL2MoOKtsUTSqii2ZGRKUqVeaAKPiisBqzv0rAROjRo9aqSIKKxIO6BZGK+r5n/0Sifkl2GwOhLMZ9B2YRCiXgsFhh95owrEzp+DsaEO2mbFLYI07nJX1IHY2t/Du+bP0GlWcvxpV1BmDRmJSjWpFM7Qagr+KkrVkagrh+T4IOmYLMOtM2N7cxsKTZ1heW0NwL4wPv/tdRFIJBLo6YW4UEF5egK2uQ0dfH4oOMxYyUVTdVuTprKHXSs4xlconBsfhiOSR2QzB4rTC3dejrJsNIBtJSfSC398m2ecVfUNs9GkBW4rGYa1rcP3jT+F0OZGrl+HyeDB99Ihc1xrae+sa0DlMsh6RUOAyWpBeC+Hxz7+APlMCXDYc/PBtiQfYScfh8THawSv2n3o6oUCD3fUNPLv/EF6XR9zcGsUSDo9PYmP2GQqpJDIUDThtOHD+LZg721HiPIvLPZVj0H4JME4feLEetOIgqsK9ddZsaJRh1lbF5YfuFA2jCbFcVmZ5BIJIdmKepc3IWKaK7HfNZisWt4IiBFl8quyhh/t7cfDgtDinFKq8+7l+kfiiRTKWFBef3UhY4jUOHjyAnkBAnNtYAyXzj3a1zHxvYi+qJJH9hdmoFXInSZSz83NC5qBtNQErX5tfDkcARhIMVHdLku1eYiep4g1q/8N/t86TqKZX5zes3az/BPoMeplkCgGZtUXWILmxGFRYRkNTEwAvzvXM4xXrThK9SNohiYd9Pmfcog5mP2EwyewlHA7LXjGdTgugxnWQtc/pcsPpcLwgrPKzo0sN82jZh0qfaVUygOmmdvToEQQCHdjb2ZZMTRLOXQ6bzGLMeqPUvk8++QTFUknUitlCXgDato42pNIpWKwmxBMxOc6R0RGJpiElgLWgkCsKULyxFhQlPT9Tgqhz8wt4Y2YG/o52IbSKG2GDdt91ZFMJ1KtFZFJxUTAy6/PQ4YNKdA7BVbNFnPe4NxdQX9Z+Zc9Dhw321iTRcp1o62gXW17auxb5WZiM4hIS2Q1LXNXIxAQ8Dic0/90//5PGk2dzMDGD8UdfZjD2dCsZjAQYuVrRIlUFGFszGMXvlo3HKyxSW4eVX1ELcvrcDOSUQahkkymb59Zh4FcHiBppOmWTRrZXi9T2BRvspZNepfF62Zc6fN2vkGi92HkhqewDXtzqc/aDoAogpxTH/cNQ9Ty0bjDV771MRdn6XlWA8asD6S8Bxtbi1Hq+WkGpFwNcsUv56o2uPk4dsKq/T0aK4rvbVI62DKJfN4RuPa79wNn+ofdX3kszB4rH2Qowcg80Ozsr2RiTExOyqfr/CmBsPTdSuwTs/dKG8HUARev5f5VFauv5eemQviW7slWVqBZh9T21Fu7W36teG63XzteKPG8NstxEPq7YifF3sThxQ2k0kpFTxdzcvDA7Pvzmt2TTz8UvK4wODSwWmwwuQpub8LvsKGVTSMT2cOzoEbFfLtNT3uIQsJINCDf+LPyffvY5IrEYJqemJEOAzSUvMzI/LWYTfvKTv5Pcme/97m/D6rDBYnVI07W8soa11WXMnDgKp80igffChGkwO4AbTr0wmbgRV8Jn6YlfkoaTzJCtrSDC4T0ZRPB8jI2OiFKMjHIzGe2lohzXnbt3JQ/syOHDWvVj+wAAIABJREFU+Dd/+VeyuP3Bf/6H6O7rxd0HD4RdNz4xDjMbrnwO+VwWbpdLNtBU6TEHsKOzU2wDuJBRdcFzzPqVSKbwi59+jPdmzqDTaseNq5eR19VxZXke0xymmW0waM3o7+gV0KBUo51GFe12Pcb9HvTYvNi8dAvJuTU5hmi1iJO/8y14+nuQT2aEYcb8jZzLhGKDuSJ6YQTT/k2yFGRTWQfMRqww629zQ/KCGOo+NTUNt9OBRo1qYS3y+Rp2aMmXSmJgchTRvR2Ud3bgKlTQYbRgmJkvbidurS1hObQLl8dPH0RouEkq5PDk7h38xjffx1Bft+ReptNJsXOjJYnYv5nM0JeLwkjmhqlRKkk4eDGeklB5Dg8qZEhabOhwe5BPppDNF5E0GzD65inMr63g+eoi+ifH4O0JwN/bBVd7m7CXqfpgwyT2PaL+UJrj/78BRtWPvnWtaU6ZJTeIpAqqWwhOsYGWvLCmnQSv9UuXLuHYsWNyPXNQz2aS7NLWvGOVuKPYXn759aLuKL+8aWih/Lx1jXrZmqmKA7+y/rasKa8DGF+6CP8Dv7m/1u6veep7V7QcrwYYlXVaWdf2r1Wveiv7AcZW0Ja8OQIwDaNF/lx8vojrn3yO77/7AfTpDFDIo6Gpo310CLb+bqxGwljZCSOWzEgDkkkk4LJaMdjbj8nJCWwEg/B1BrAdjeHz6zdw9PRp+Lu7EEvsIRnZQo/Vjqm2XniMdhhcdjwObyFUzaOk1yIUDMFtdsBS04hNMk8Ds1mZGbC2vir2S8NDA1heXhAmtcWow+ToMNq8HlFaMt+PrDWtwSg1WzabHJw1bfCEVVtviPqCzQhJFFRQ9vT3Sd6bxaTB7KMnmH+2iKGxA1jdi+FZiMfTCb/bjQO9feiyWmCsFWF2ERxqoGy0Yy9ZwMrSPK5c/AylYl6UloeOHcfxN2awODuP9G4YXbTuSabhrjfg7emGrq8bP/n5z7C7tYV3zl/A87lFUUweeussQlTKb23B4XZioKdbahCzlagmXFxdgdNsxdmZGaQTcfzt3/wNpqYm4fJ6pDZzGEoW/tTohDSW2XwGZrMebqsZjXwGPX6fnCcOFComI0oaqu442zHAwmFMNiPD43qphlwdiJQrCEbjKJaqyMbieP74AdrbnNAZ6ijnkvj+Nz9Ct9Ulih29xwZbd5vsc61ur6gDP/70Vzj51psYPXRAGODSIJXLL1QwBLQ4Y9UYlYG+gzUulxN1Fm0I7/7yV9Cuh2HMFMXudeCbbwNdPmhqZpSKFRgdVizdu4ePf/xjUeecmZnB+MxxNDo80LV5kNdC8ovZtzED8vLNK6gXcvjNDz7E3vKKDGJqhQoe3nskwBIzik6dPIpKKYPx0UF4XF48vnRbbI8Cw4PoOXEIGpcFe/kM7GYLLGUNEvPreHbzLlLlAoZmjqDjwDjMDo/kljJ/l/WLzEnerwTxuJ/hwFGJW6Ca+zZOnjwp9W97a0syfGdmZqQW3rlzRx5DFiqHfz/96U9F9X1qZkb2G9VKAdVqFrV0CsWdOMLLGxgM9EpeC+0bKy4HyjotCvUGSjkO1Wq49PFnkmtk9Fhx9s235HW41rO53NzcELvHd999R1iqpWJBAHk27RzOcb2joohsWe5zyJhlQ8rHtq4JL2oRh35kFhdJpGLOorIvY+6nKD6FlUtAkRBVQ6zGyL5m00lms75SRWZjE+Fb91AOh2HgxVWtSjaze2IE3RdOo9zhg6GgQWVxE3M/+wmcQiDXwtkdgLajDRWfG+uxCGbX1/HOu+8hGtpDfC2Es4eOoxBJ4M7cA+T0ZVx48xwWny8IEc1gtSKUTmDk2CE42n2o0Ra0VIJNo4eW+0CzHZlyAw8eP4bd7UDvQC+ePH6I6fExBHxtQjYSsUWtijuPH4vl5MjEmAzGCMfScq2RLyKfSCCWjCFVyOLAyaNiCUeLVG2+jMTCGrZnF1Ew6GAY6IGzp0dycvzdPTJQrhRzsPI0lQvQUM1IG9pqRQAi2vBTycr8qEaxjK25BSw9eY6Brl70Dg6gqtchkcuibWgQWp9TcsVWCVLrAEephJUbD1BNFTE0PoGeI9NodHoQ11SlptKijipLAr9KRgwdFqjiZZ5iHVpmfBFgNFRR1NelNt/78U9giWRg0+rRe/oQfKcOoECVG83rmvmLdKwQkis/PxBY1yObjCMfj8FH0KhcQiqRgrMjINaYD2/cQXRjG72eDhw8eESGUFfu3MAvb1/BxNGD+L3f+Z6o1BwuHwqJFMw2h1i/MoeS6jP+vcB4ApPQ65qKd0XZxKaCOZA8Eu47aXcpCkHJaqNNd10IIOlcFutbGxjoGxBVo4WWk9ubKIX2EN4IYmt7ByuxKDwHprGczcHdNwSjxQmz2abk7OgbQmY8d2ACHgPVfCyGSp/LL4KaHF6rVnXMIiegwXuGcQupZAZrtCldWxMAfHpsDBNTU2IvSNeRz774Av0jo4gkEzhy/LgMMM3lGvY21rG8viy5a16fUxjfzGzjPVkqVwRY1FqsKFJpJ7ladVhJjK0B0c1tZKIJtHm9cLW3S89DUJbWtg2DXmyASfQjGU+hHhCY/XKOwXWYQ6BKiaQewMDaYjKKBSD3D30DQ8JIlz2RjFpq0AiowLVbhyzVnfceQMNBVSoFO4fuXh9Wl5Zg9zgli4xZjCazQQbHI6ePy2CsuJvA0uU7Ar4PzRyH8+gU8rmk5Dnb/T5UG3U8efZEVGUkVOhMFnGSWWO2rsOO3pER2Z1xUEYAlb28idasxby8t2IqJfl2HMCFFpbw5MFjqZMT01MCKN+7cQexSgH2/m5YuzpE2dHdHhBFUXw9iNuXr2JzaxNmrwM9k8Nikd5j9cBptODyjZtw+Xx496Nvi+qGeXNUWNHymPeKngSiWkVRylE9z/IqlqdKjhMNHQTOFUu6ovQTkifG+63pjtKcSinAXZ6qV8MLMuvLCN+Sfc2diRAl6gp4I/MW9uOK9Rh7IxJKJD++VBbQggo7My1ijQbJc601nSgMWi221zfl/+DmNiLRBE6cOoVDx48LANbQsV+vy7XFoTt/L/NFeUwEkfh5ELSjfaqAzkLKVEj9vG8VugMhVwJyDemrhYwl4dyKHTL7+9VnT3Dt7/49fEYbGhoDpi68jfaDB/F8OyQZ5aHgDm4+uIff+y9+HwaTDszfMAuoV0WxmJN1lPcvQRR+cR6kOhIQSKSKk7OIN954Q84H549WpwNL8/P41aefyvEcPnwYx44dFyCVjhArK8uyD6DCua+3D1aDEUWxWzUKOM/fqRcrQo4BFHUqCUCSw0WiarWGi5cv49nTWRlAu1wejNI6r17H3NoKIpmUXONUPZMg8lsffQfvvnkOGg5gOSQvFlATa0HWCRMiyTSeL67i0ewCHj2fl/3J97//uwh0+EXZVi1nYTLo5PrhnJWDfaqAWkl+/GykrpFUo9chy9xqEwF6kohrkiPOAT9BUgJJJOiQxKUAWcpAXggjrNJ0VeLQnpvgmuIkREtUIRTy+zqtZBDyXqCaUYbPfGylJtbMzCDe2w4ikU5heGqCPosvbD8luYW3EZ2mynmUsnnp6/0eD8KhHRRKOcl41VbriG5sYmdrC+42P+xeDz756c+gqWlQzuQx1N0ruaoRKoVGh3HwnbeRYX3T6fH88WOkYns4dGAc1+9cw3vfeB+xtSC6A10wu9woptK48sVFxGNxXLhwQTLURaoh9bl57xHkr1aQi0Tx4MoNAWCPv/O2kA9gMqKYL+LupWtIJZL46Ie/h3qbF9liVhy6dFpljeHnRfIliebcs5JIw+uOe1YVYOT1SccYPYlR3BdxDiLxE0rMCRWfZirgsnnYCH6SIMa6pNMj+egJ1u/eg7ahQ8VkwPXZp2g4bfjT//KfieLP5vWIFXm2Xpb73CwGXxqEQnvYWFjEO2+/DSRTqGRSYtFqctqlv4twD+rxwObyCGlIwNdGRcmI4z6S67LOIDm/FqsdT548w68vXhTQa2xiEl19vbh/8yaOtnlR39yCPlfB8JHDME/0Y7YUR6hRFKAs0EPCdAmGYhXH2vux99ldRBZWYPbYMXrmBPzjwwIQPrx8A8HHC5gYGkWxXoGp04Pxk0eQ2tlB+NkSepxeVDVVIaVoXQ7FbKdWx+zjJ9DarTj67nlktBXUTQaYtQaYiefupZFZ2UQpGILJZYNz5gQW7tzE07UlHD5xHIOjYzD4/WgUisjmC4jFkqIad/r8qKezigVnPIb7n34Kp9mI4WNHobHbYPJ5UWVN5T6I64q4FdRQzhUR2tzG9PT0CwtUdV+izttVgE2d22grJOYkZG/DalFoNLCxF0a5uW6mUhlY9CbYTRZUSSStVGG12rGTTIiz3JO79zDY24NOvw8Dg/04cPiggLpcm8XaWlTLGsmhzZWLMNusck+JJa8o0BV9Iqs8BQiKs4ZCpRFicbEIHfcTmoYQH6i2o7rQRYWkkF0Uxb7MVkgwoAshHRyYHdkyX2qdv7TaCLcCjDKn4vObYiLBBajm5ZpgMsv8hARa1jsr3V1YD2nBa6hDazYgm0ohkUqLepN5ocwtFatU4csoe2WurbwvU8k0drZDMuumM5jT7Zaaq6rn19fXpW+kQlH9zCiGuXb5EoYHB4UIR7c3gtOcLV+4cB4dHW0oFfIwmvRIRcPY2lpHT6AbfpcPyXAcz2ZnRaxDIJSK4/fe/wC7eyG556h2ZC9DMJWnci24DRgs8t6Zx8w9gs/XLj0812oSZgm+t7W3KT0mWDOqYolL0gKBTpvZAI/LJvvKZ08fo6e3C20dHTBYmDVbFcUz9670KTHqlCxpOgNcvXLlhdU7CU7nLpzHwNCg2HqHY1HML8wj0NmJ3kAAnYz4KZdkfdH8q//2zxqPnj6H0WjGn//on8BjNSMZi6K3t1tQ2xKVLzoNtkNbcDptSuAzPbxlw15SmFoV2mxR+aQwjdUiys0KA0N5kbDQqgWWj+HQgBecOjBVWcZswpVgyy8HhGQr8fvczHATRFm7ejNWyIDU6WQDQoSVqDmHsepr8HcWCiVB19mUq9JfdcDaChaqYE3rkFEFHluDSF83D+XF2gyl+AeOTb98WCsIqQ5LW0EntSA1Z8Kqe9mLF9gPVu0HGPlvLhrCRGtK9V8GPLUOiF82LP4KcPaagMvWQtoKfPINv0xVo/RRiqe0Ilc3I1ssiNUJGepTU2wyLMpzhYHw5cItm/JX5Eu+auD9ug9IALYameKKpYHKQlIL0v7X3H98+0G+VtXoV0DVljehfl+95uR3Njcn6sPUwbj6ub3sGF71s1efh4aiFiVTnkW3ydxVVMn0saZdCxumIm7fuSN5mN/73u/C39WNYq2OUpnNgAZ37tyVQUg5k0I6sgttvYLvfPvb8La1Q0cAskg2q0fUgQR61sgOmp3F3Pwijp88gbff/YbkNlqoECkVEY9GsbKoeFt72n3o6O6SLCtaUqXSGeSzKbT7PGj3uST7UQAkiw3FagO5CpmfRgQ316U+kVXh83mlLnBzw6YkFAohEomio6MDg8wQo71cJgUXN2U6MgS5cVaskTj8+5/+5/8VWzs7+KM/+VMMjowIc5A2BlxwLWjgyc2b8n7ff+9dYXPcuHJJsgA/+PBDsaQpMpicahCq9FwuybX89NNf4TfefhdPLl+Fy2bBu9/5Fv7qs4+R0uvRMTiKWkmLowePYXlhWRp9o9MEvSYHpBM42tmHjoIGy1duycanajVg9N3TCKVi2NnelUyBb3z3N5D1WiV7iyxym96EXDoDl82BGrMsazUJHNZbTZK/yMWD7M82ssbYRGg1yCUz2NsOI5ZII1+rYer4EWSScWEEhucW0eX24tvf+y1o2lyYTYaRqwLb6yFEQjuYHBnC/WtXUcmm8IPf/k04rWxMFNs2ySHSKgo6teHhgk7GvIFE63QGxrpGrMrim0GsPJ1FMZmE3+WBy2oT0JU5mFu7u4jm0tA6LDj9rQ/QOdyHfKMm1nb0Oucwi9cyNzlN7uWLjJ3XEQRa7+nXgW78mapyF1uDYlFen+scN2W0dOYAWmUxq+sk1zRaw3Jt4QBdlLaVioDvZNfTeoIKRYKM0gSp2bT1ujyOCsZz584p+V1s4ISg8XIqQ2u211fWCdZigpZNQO6lJIdmkeFxyqaQ5CaqLJrfb603aq38j1389pNsWt/H37dGf/13fT2DsfUxXyNYtBzfy973q86Jct02UCELlRtt2v0YLXCabLjzq0u4/h9+ipmhMWhp/4K65JKYA21wsMGCCV9cvils8Q+/820MjY8gnc+jrAGezs9jPRSSsHuqu3/3B/+ZDMaqlTwKqT10ak3o1FglqL1m0uNBaBVL6QgMHjfioTCyuzFM9Q+jWiwhnysgI4MoE4qFPDLpJCbHR5FPJxXLpnoVM8eOwm5UwLFqgSCGUbKjSgz0NuhQpH20wSD1oEIFdAMykCzlC7IWWBw2aVJsDgsMqGBzZQ2bK9twt3XhGdVtuzvwdXbAbbWhy2aDpZhHfGsNgU4vrF4nPEMT+NkXV3H/9g381kffxJk3jiOdSuGLS5cQDO3B6XSLYqlBpY1Ggy63U2yptzNpyTNo83iQTiSxtrmFTKWO4+cuYHD6ENbDYThcTkyMDcPA3DYtkKVdoMOJT3/2M6BUljpy9colGE1G+NvbEI3FodHqkYgnoIceHqcbVb0WqVIGLpMR3/3gPQz2dskawgFpjbmBemZsKdaYFoMe2nIZ5mIVtd2ksE2tw0N4uB3EciSikBq0NUxNDMLjNOP+1cuIzC7iWKAf8cV1aeqmjh5Fz/CQvAe7149PeR4SMfzhn/8zpCslaK0mWavEyowrdLUGA5mKNQ4d9bBQcVTIoVIvCTt7e34RS59dx6DFDY/JAkuHHymbEQ2/D53T03h0+RIeXL6Ko8OjGHT7sL2xAY3NLEBg2/EDiKKKdLmIYroAo8GMp0+f4eLFz/Hf/Nd/gYDXg2IiJRlYn/7tz/D03gOxoq3VC3j7m2/DH/AguLWFyckZVDNFGPxeNDhp8ijKBaqatIkCtm49RmQtKHXb2NuGkXOnYPT5oTGyoVJIE+r+nHWVPQFrp8Iu1UkuFYdGZPvXK3XJp6V68PTp01JbudYvLi5iaGhIegkSM/in1IJyAcW9DSARx6OL16HJlOC2OdA3Noq6yw7bSD+sPd3Yy/B3ZuEwO7Hw6Dmu3LoBb3cnfvO7vyn2jlu0eUwm5XUvnD+nWMkzP7CpEuEgU6dXbBeZpaGCpWTK8u98Lq8h7kf4b3VIzYy3ap2D1wKcNocovTjgow0pGdR6i7I/qTDzmvZ6uRwMtQZMFhssTjdqhTzmb95GaWkVpiIHEiXYdAZU6g1ENDXYDo7De3gKPa5O2DMVrFz6HBsL83C1tcPq8WGFOdAuFxb2dmHv68aRMzNYXd/E+VNvwkUSlEaPpxc/x41ffQqfxQGr0QKHw4WKTotwKYeZj96Do6cTNq9TgL9GviDDHp3BjLLeiHSxiK1QENl8Fp0dbZLRaGGt4eBYJhVasbSdX16C0+vG0NiQgCLdFidqkSTWHjzF+sKikBKGD02ge3IEMOvl/myQAFutS950OBKDJ9AFq68dFTKZmQdFq2irEbpCTqwaaa8u1p78nGgZBwqDjdh6voAHF6/CrTHKwE7slZjzms/i2HvvwMf3ZNZjYWMVHp0W2aU1xOc3JCvQ4fNj+u03YRzqRtaspfMXTFUCpIqFPweMkh1pMAlwQJWAnarHUhEVDQdkGqTCEVz713+NnopBSAOuA4PofPs4ql63WLNxAMukABIvdXVKVJgNR1eIBpYfP8TjGzfQzeGhXo+NUBCHz52F02DGpZ99gm6rB410CX3jU9CZDPji7jVsl9IolAsY6+rFkN0Hn8GCeDwNk8uJmlGHVL2Cg2/OwDPUj0KNTHutgFxswjgcJZucw4kMh5wum6LSKlfQKDHnV4NCqSi2ZMyKIkN9OxhEh79NencOXh2NgmQIa1MFycAKF0v43/6f/4CkwYTJk2dw8OBxJGJJiSoIJyIol7K4cGgCXrNii8zeUa0ZvOdUwFHtoaUfkxw9Rm0YhLwa29zE4tPnWJufF7X7gelp/N1Pf4Yz589LxpXOZsHUkSNCbKAqOBqL4ObNazj3zlnoUYfP65F7j8RGAn9khGusVqTLJVHyGAkEMleqrsHsvYdYePocB6amRU3HelCm4seo5JZxGMj3bOV1Vq2hlklDa7VAazQhuhWEUWeQPKybV6/LPv9b3/1NWGiLVypgcWMdw5MHkC+TvKD0y7wPjDoNSsy6Mxhk2L9x/wFCSyuiZrYbzHAaTQJCdk6OYf35M6QZ7+BxIVUrYuK980IMpM9vdSWIWHAHhoAfzrF+VLwWJKMxdLR3oRSK4qc//mu4PV68++1vSXamxmKWoS8zijfml+XaCBycgqWnU/o2E/v5YgmhJ8+xdOc+kClgYnBIsYHeCSGWy0iuXWh7V0CeSCmP3WoRA8cPQWO2YH1tHfQCoCU8h6QdvV1461vfQGBiCMxXtpa1qCez2N3bQ6FUEptLp8+LUoWaScawKACLUmyU/3Xyn6IoEsWiMhlVgEbV4lDdN6oxpE2b4lftfV86S2kCHC8c/ZsgZvMXij2cul/l/EolrxNgJvTHdUFsKA28xhtC+mIvyDw8HsHzuQVx2aHFMTdAjbpiIyozJHVS1Xz/0sdUqzIsJsDGQSpt0WgnJ6CSyai4vzSqAkDTppVKee4J7SarkByYTUzXo83Zp7j+85/ArDPA5mnHwXfeRb29AzcWF1GkMlxjxOLiAvydfkwfmUZ8K4h2kxmx2B7MFmUvRfXI4ODwC3CRfRV7HZ4D3oNc4zm472jveNGPqH0Yj0V5rNJfqpmY/LeAlySIFfKw8JoXgYNCqmaunQzTqUpTP4tmp8PzVS9Wsb22icuXr2J8elpqQ1mvw/2559hNJ0ELaOYPb6ytYC8YxBuHj0BXruKdU6cx0N2FbCYFu5Wqc+DB01lcvHELO9GkgDqMJjl+9AiOHJyGycBJDI3ZlX3Pi8+r2d59heTZMviqEGzWS4MGi1aPfFLJneN5EbtMAslU4jU/fRJZCV7qTIz9USxuCRqyhhvFZU6xZiVZqE7FIpXrnNFWyzIE516H1yEBRulfq1XshMNS7/qHh0TdyX1QqVgWIKCN8Qw7Qdz+7DPJun7zjRncvXVH3JTeOHcWvtEhsdAsUUWlN6IYScqeMhTcgo1qa38nert6UeD76GqDua8HWcUIWhxJbl67BJOZasAaZk6dQXh9Fz09vZLvSTXjzuam7Ce7ensEMOXcy2g1i5U91yGHVo/4w6eIza/CY3NAYzVhNRxCxaDDqbcviC16OZsVYjnzwbOGBnJ2PUx1IwzlrzsifQ0saV6PMsdTQohkz89rTWYVTdCWamCLwYxavqisneJo0BACjjafQy2bx9z126hbLHgUXEeiXsXv/+EfwWtzKnaPtMTV1WWWZipUhZwQjkdx58oV/MZv/Q4S9x/JvKpRKQtZvnt4EPPBDXQMD6F9cAANg1EUXaWdCK796jM4fF4cfOMkLF63ENM4B+L868GjR7CYbfj4Fx/j6KHDSG6H0BZLYlRjgLlUF3cX34lptJ85jCvLzxCMRtHRHRBif7+vHT2w4Pm/+ximUg0VixauyUGMvHNG9iG5eBqRxXVk4ynce/IIDZdZ8uXCqxtYuXoXAy4/OkZ60LAbZA9FZzKXw4W7d+5KDMnRd86iajejqAXMDR208TxMJQ00JPxWcli7fw/5TAZGswUNOtEY9chqgKEDB+Hr7UckmUGqUIKnrUPWLLfRgMLeLhrxCPSFrBCMuoZHkCDg1zcAS0cHUtUqLH6X7ImYb9ko1zH/dE6snlVVO/sR3o/qn+rMhH9yrlNMRrG3sSj1NprJwNvVJarICglx9QbisQTS8RTqxTIcrPO1hqy3S8FtdAQCuHP9Oga7e1ApFdDZ2YFvfPCerBHczbLOkVhiM1uFzK81sr4rpH4LibK0gtfriUGKZbLZ6ZDcbSrbMpm8ZMcaJCaFcKcS0/biq7k2qvsuufYFM1ceI5FfzSg99TmtsxhV/avWaJlrNYloakal1BudDol4XPrKdDKNO9dv4Ie/9wMEOgPIpNJ4cOcWGrUC3jp7GpvBIHKlEgI9PegaHBKMSDKGaTOrZz9GpSoFFAWsrqzI8k+raR4De0uuOcSW+FlxzYnH41JtSKCkopy5hsloRGZ0BOaez85Cb9RLf8m6R2KY0UAXPQ1i4T1oGf1RLOHxrUdIhVMYn5zEzt4eFldW0dXTDX+7H4tLizAY9RJD0tfbJa4uQjChhMBgh9Fkw6MnjzE1fUBARVqokzRDTI5NAGcTrOsms0JgNZqsyGYzMts2ahvwuRxCLt/bC0ksAFXnFP6U6w14fD7ojGaUslROc/epwcb6uvTXPH7uCVgzpw8eEFtU1k4SXKmCrNKJrkrnG7305zwnmn/5z/+08Wx2HkaTBf/Vj/4MHqsJqXhMpJ0cPNaoYNEAodAWHA4bDDS4JdtDGD8VsSjhYsVBFhtkFYjhhcCLgogvv/gLWfj4xRNPZJUDAlURKMMZi0WGsqpdkApIqq/LC48ZCvxTLrJEQoACsvP5OjwBvDD4GHVgyc0RbQy4eL/IR2nmB7UCdurwYv/mUH0dFW1/1XBSfd7rAMZXATzqAPNVAOP+96Y87tUKxtbX2/+a6l5EPfZWJcfrQKvW8/IPBRjV973/+KTYvCqTsAkwyoDebBZEnoWWSjICjFwwRekqodPKwFuG3f/IAKP63lvBPuVcvtoCt/Xa2A8wKqxEZXe4H2BsfV7r8F84wE2VTevnKA3ja4Dd/xSAUY5TeijFLkHZfyoAoxDayHRk/sNeGPfv35ci43B7cerNc9JIMyvq0aNHoqqgmq/DZZdB1tTkJAx2hwzLqeYQqyDJTdRiYW4BV65eg9XuwKnztz4LAAAgAElEQVSZ05I9EksmxN85tLWFjdUVnDh8WFgzyVwWE4cPQWs0o1iqCGvm4YN7GB7oxXB/tzAG+VWpAzuRBHZiCWG+RCN7qNIOrL1NgtKtFrMwb7iIMp9he2cXR44cg83uwOraugwoJ2lp4nFLvssLyzGDAV9cvoa//buf4vu//wfo7u9XLCvQENl7MZEUhjsZiqdOnIDb78HGwiwSyQTGxkZFvk5wcT24DdbbkzMzWFpdwYOHD/A773+IlXsP4DKbcPj8Wfz6+hXcmltAYHgC4xOHYdRbROUg7bC+gUhsC5pKDtNdfejQWaDZjaOSz8Lsd2E2sS2+/I1KA5VCGcfePIOyxwq9xQJ9qS4MeVJgyI5jRqSSmUPVZwXLa6tieXCQTZvfL2HCkUQC8XAc1WQe5WxBzv2hE8dl+LS2tIROj0dy02ihlDdqULQbYba5YDXaxer01tXLWHr2GBdOn8KhiTEY6N1SJwOJdEZeXspwjV+MwKbdAVl6ZFLRBlUY7XqDWCZlI9wgX0MyGsWRgwcx0N2LyPImFp49R6qYh8HjwNHzb8Hd04ECOyXmSDWZx4paURnqytb+JdagrevB/ntZGrxX2Bzz+9yA8Dn7LS/YqPOYqLrhz2T4xUEcGWLNTabahPBPaX4BbIe2EY3FJE9EIdd8uSnl7+G6d+PGDZw9e06IQMIuew3A2Fpv1Roj97w4mSn3vMouU491f52SmtZ0DuAx/WMDjK01rrVW/n0A4/41TimyXzbm+9f019XOf+ga/eX1QKVQBTWNRpRsNa0BVpMF+XAcs1euIza/hPNHjiK2syPqmLXdXZg8HuQqOmzsxsWiydPdKUPG2Y1VZGjR5HLJ0J12e+G9iDBx0+kUXFYj/BY9dLE0PBU96oUK/P29COnKeBzaQPtAH/w2J7S5CrxmG5LxONY2NrCp1cLTRvvINEJbm/C5aVfqh75eQ097G7x2O8y8L8oVbK+vS6h358AgtE4n0qUC9uJRsYAb6O2FmRZYbIvzBdhNJhkMUznhbvOhWi/DpKnLQL+QLsHs9OLm46fYLeYRSaXhczphZf5XqYRKKoZSKYuyto6u6SP4+Mp1vHXqBM7PnBTLJCrJqb5ibgLtO2RvVy6iUS4ivhsShqC3rQ0jgwNicRVnFmSxgs3dCEKJFGbefhcWtwc22nqyNnDwwjwhqvHzZThNJty7fl2yXsnm2w4F8f3f+4HYFJHIRjURG7DdnYhY6ZQtejSKeXT5vLA7TDCY9MJ6b9S1qJRrsDndivKpWoaFdoJbO5j9xUVpDE2jwzANDWIhHEa5UZdsiLGRfnQHvNCX87j/6a8xf+k6NLGMDHYOHzmKco1NfB01gwGhdBKPlhbx9ne+jY9+8H1hOnIITds2KsBFUdrQwlptwFSqQlOqAcU84DDJerG9tozNx7OwFesw5CvIZXNIa+ootrsluya2vAZHQ4vp/kE4aD+WSqPUqKFjYhgDZ04grKmgajbC46bqUY+//Xf/HuHwLv7oj/8AbrsV0a1tPLxyDaHFdXCs2en3IrS7id6hTnQNBtDma4PF4Edsc0eA6Gy9IpauRdTEus5ttCM+u4K15wtIVUpomxrG0FunYPB5UajVxUKG9U+1OWWzxUxkNuMEJLgGP3z4COfPn5djYzXMpLOIRCPo6+0V6zRau7BZ5NBSnFmayhKSHI1U3qajKO/uYfHabZTjaVkjTS4HUlrANz0G+0AvtlJpNHQmuF1eWA0WrG1v49OLF4W52dHejrfeelOxuslmJCPJ4bC/YH1ycEuAkT0Q97McbrGGiw1dU/29vb2NSCSCyclJ6YMUMlRZadZcilqrmi/J+sXMuHyxKOs21at87Xw6DROHy1z6CDJxeGq3oZjLoJLNwEU7ZzJlMyn5eSWTR6yQR8pqhHWgB51mL3S5GqrxEOomLSzt7ShVagiFwgKkU8H4LLiFvqlxnJiZgamhh6ZcFaB+6+FDLN26Jcq8ns4ejI5PQud0IFkroefwJMpmHUparhkNeYyZdlPQocisb+ajVcqo1mgrxoEltwiUJyo2PdLsW63Y3gnh4dMnOHjiMGxWMzxaM3T5Kp58/BmyuxHk0ykEBnrg6PCirIdkljJf8/jMKbisDqzff4RoMg293YXpk28IzclI9VQmJZlhDgLAzFli39rVjcXNTZjbOOQeQj4SR2h2ES69BYZyFdGdPZhtNpi8bgQOT8teI6/XIBQNw1AoorQeRHhxHdVCBd3DwxieOY6S146CVRny0uKYmVSSES5aRSUPzG40Q5+vYOf5gnym3rF+VLU12Vde/Kv/G5ZUQRwcAkcm4T4yhmy5JC4UBrMVRivVQrTgJ5aglYxCt9WK6Moy1u4/gEurlfs7VsohcGAcTrsTT6/eRiNegLGsEaVxyaTHWjKMT+5dF/vFcwePorKxh6lAH0J7Ydjb/cjrgKwBGD87A32nD6lCDkaHjV5KCkGU5L6mbSQVeQWqcUiGqNbhpAUbBbRUshh1qOqA3Z0dRHb3MDUxKXt2i9kIZKNCiMsEd8WaGCYz/u3Hn2AxnoKvdxjtHb1o93fITIKfsVZTgSmXQCq0JffO6TNnZPYgVnVWi9xHrX2oCjAyQ5IiiEo+Dyv3NtU6nt28iVuXr4itvkavh7ujA73jYxjm4N/hQI4EQbNZsh2fPX+ECxfegoGqWq0ODy9dgUHkCw2xxh06eBAanhuqx0RBSMUQMHfrnqjMDhw6hMBAPxoWg1yzFR3E3lb6exJ5imVEnz4X0sfI9JQMej/9+BOYdEa8cfot7K1vSgbVgRPH4BkdRi6fESWKf2AQRhsH+wX5hWZa/pIJT6ChXBGb1KWHj7G9tIzJ4REU0hkkojEB3VydfiRSCTgNJmHm74SCgNOCwNAA9BYHgvce4+mjJ4iW8tB47ciwM6nWcPrAcQScPuxtbIujzcTMKVEvpGIRxKMRcR0Jrq7LkM/S34PRmRPQ6rVoc7th12ixfv0O0qtb0BcqMvjz9/ZgaS+IlfCOKMh7unqx8HwBRq8Lk6dP4o3334HR48Ha4gpi27sybG3z+sH4aGuHFw2HSSxjraU6rFqF+E5mv9Fklv62UCzKUE4Z6yv/K3taEtSU8b9KDFZ4DqqCVHlGK0AnT2sCUq9yK3rV3lKJoNj31QzdbJ0bfAVgZO0iIaxRl+tFbIn5H2/+pvqMg2hmpPk7O+D0uFElAbfBwfCXv0/ifZsKRSFVE2CMx2U2x4fx30KysNvkXFmtZthttC7PSbY1qYkkUPJ6pJomnUjD3d6JYngX6wt0nbLB5PYjcOAAnkUi+OLpExiNVpSSWWytrmFoZBCDUyMoxmJwg5EsEKIaex6SNX0+v5CbFTIft4ZFAZn5b75HKhmpFhsfG4fH45ZTybmkZGuxrpJ41XTfUM+/DPTpVKSBOErwMQ6bXQGOTSalHrPfYm+sPpf1jHUrnkZobkUUJzWtHgMTE6gY9Lg3P4vO4X7EsmkYLSZ0+H3Y2dpEOZNDcGUN2XgC33j7AgaGB5CM7OHWrZsIJ9Nw+trknkplC2LNOz46jEPTU6BgDqhAJ7Wg+dUc3ql9l/zZjIwSYRJ7Sl1d8kxJ5qAKmD00wV/2a6w7EnOtMwiASqBNZkWS0Ujwmr15XQBGyQDkMYvgSSfkpnu3bosD1MyZ0+joCiiZpAY6QFTlM6CVH8kcBGnn5ufh8fvR29cnlrycvUocym4IpkQU23Pzos5j/lcmkUalUJGcZetwHyp+O7LVKpwwwVTVIbcbwV//X3+Jd8+dRW5rR4jFh8++CefIAECVIOV2Da3U1ptffI6H169iJNABP61NPX5MnTgOI2u72YQKe4umhTfX3Br7RHFoIcishaUBPPr5L5FZ3sThQ0dgbffi1pP7Ah6cv3ABJqdLXJ7KQgrTQ9vmQtamQb2iganBmJ5mBVFJCC3/5nWnzubkGmT0pU6xFhfb2iZqTPIHwV2UmQ+tlZznaj4npMp6pQRdpYpcaA/3Ll2Htb0dSQNw/flT/NMf/Tm6nG2ol8oCMjdsRskZDz1dwODUKOzdfty7eg0fnruAtRu3MXfnHix6PWxOO46cPoWiWQ9Tu0/6vgptijMlZO4+x8bcEqxtXtQcVlgCbeiZGkceDbEtXWFG4f2HsGgNWJlbhKFUhrdQwITDBVtNh2SphKLHCu/BMXjGB2HzeRDc20FodweDXd3ot7qxe/UREsEQqmY9ht44gpLNICR5EuALyYzcd4Uyrest4qpFZ4rMyhYcGj3mgssweGxSBwmyeVwebK1vihX28NHDMHf60TDq4TU7UAxGUVzfQ2eHG9HwOpYfPIJTq4exocXE0SPYjEUwH9zC6fc/gHNwBNs7EVQNJngCPTCSaLu9ifnb11FPxWAs5ZGPx9HW3omdZAbjp95Ez+EjyHE0baY9OkUbZRlIzj9bEICRxB4B85r4gxJHpSi11RmH/LuYRSUTh9VmEaC3YTSgrjeixL2iRivZjvFIVPI5GbHCWRnXq1S5glQmg4uffYbp8XGJohocGsTkwQPyfipNW3uu1XToYYYrVc91cQQholhWssGpVGf/rdNI3BIzfMWJoM7r1ShODcSFeOW+WNOaQKJaU74yk5HZm6KC3z9H2z/7Vh1pVHGPEMOkZtEZUqmF7Id2dnawt7OLUDCInkAX3po5Le4uoeA2Ln/xa/g8dnR0+EVdR/Wv2W7HgcNHpCbRAa9KdwDOsHg+xYI8gc2NDYm+ogOd+hmpWBP3kXwc95Gi8Pf7ZaZHsUStXBC7U8Z+3bp9R17/1MwptLW1oV5jdjCJkgQaFRLQozv3MP9gDtqqDm6vFxabXaJeHC4Xbt25jfHxUdnHkRdHcHJzfRVulwMGoxNWR7tSDzgbQF364G9++1twe1xCLqOJqpK1TZt2HaLxmMznnS4Hwrsh2Ix6+DwuVIs5iU/gdUc1/mZwG129fZJHzuiuWpXiJl4VWhF3pRKJFy5CJ06eRG9/n8wMqYwXEhT7F96jjMlpzjVFlPev/sWfNZ7PL0CjM+BHf/LHAjAWshm0t/vlIuOb4BvdCW3Lxl9noExW+Z8NLwf1/KCKBUUVRPCQFxf/TmYuT7LaLPNDUpWK/JOoMT8kbibUYasKeLUCMQQSVQSbFkeqtz2bcf5d/R38fbwA+OGrIAwXt0g0LsWHLF/1IhVGz0uAGvXnKkD0MrDu9eCOuvX8Ml9Q3R+8ClRTQazWm++rm1GFuaZ+vQ5gVM9b63a19bUU6azy1QpeqUDdq57f+hr/sQDj/tdUn//1XTXdeJV3J0N7oxGlalmA7nv370tQLou0MCHEtUTJg5LPo1mIXvqar8k/fNnjW9/v14GGZg7ovtd86TC+5TE8hpe97v7nvdhLtrAkW68bAUj+HoDxddfnq46X14Xy1WRhqWBqU53FRke1/+W9HY1G8fT5nFgnHX1jRhR5i0tLyMTjYsU01sssRtqnVFDTcZCkF7Z6mfa3ZIyWK1hfWcflS1fQyY3G4BBGJicxt7ggRTEVj2NjaQmnjhzF4YOHEIyGkWJ98fikIPOe2d3ZRm9XB3q72oVVw4WxUK5icyeMjZ2wbBo5XObKGOhoR39vN6wWkxR7XjcEKQtFerd7xQZgazuE9fVNtHl8aPd64baZ4LFbUcrn5LqLxJP4l//D/4jB0QkMjY2J9UoiEYXX5YCWm8FyHU6bFYF2P/w+t9hf6MgQIkvX7cbOxjZmF5ewvRfBkeMn8eDxI1QqBXz3nXex+vAhCrEYzp4/h0s3buI2bau97XC39yCRyWN4fAwFDggMWqQyMRhNGnicDrh0OhweHoWZalebAQlNWTZwLotD7L2cbg9ijQqqDQ3sRguNY1HKFUXFyMWVlgG0BuRmIpFKSoYXFUEEB2l/uBAMwmN3Y8jbgcjKFjZX1nHqrTeFyfbg+RPYPQ5YbBZs7mzJgqcxG2Cy2NHfN4T+7h78n3/5rxEObeKPf/+HMGjZ2FUl9+hFQ6825QTXmvalApexDtAKgc2ORqtYMpbK2FxbQyaVQjsVlhoddh7PYndxDRqTHs7ONowdOwRnoF0UOLlaBVVu3IknNsEx8YPnf1Iyvip5/k8FGFsbB1XpzmE2v7iR47BPXfd476hqQtVORd28UO3CjZNcl4WCZALQtpcbUa6RzPhiWeB6SqCS1n9UMDbvWrGYeoWI+yu3fSuJgZs3qU3NOvqyc9K67sia0QSC/zEBxtZ192s1cF/Ttr++ta5HLxo8yZd41ajnVVXw1d9/2WtJLabiqslCrRhMyFJt0CC2Y0YlnsCTK1eRo+1GIoXjh48KEauhNSJWqCFRqePkuXMo6DSwd3VgLbyLSD6LbKUMi8OJx0+eSv08dvgIghtb8FqMKO5tw5wtwasxy/D60Mwb8B8Yw14hA5vbBUMVMNUayEYTks3HDvYpGYgWK+rVCiLhPawuLaIvEMC7586J4oJgodNskWy0Zw8fYnN9XYbieeZImQzYjUfQPzSII/8vbe/9I1e6nok9VXVO5Zw75242u5mHOQwn3zujcLXSlbSQZMjyru0FDPsf8HoXsA3YBrww7B/W64VtLLxrYxXu1R3pju7cNCSHOTTJZrNzrs5dOecynvd0cWp6yNGVYfVg0GSzqvpUnXO+733fJ42PoV4owFSuQ8fr0+XB2uI8qqgj1NMpNrAc2hiqDTSqOhjMdvzy3j3E61Xkq2U4rTYEVDP6vF44zCpy6QQS5Rwez85jeWsX71y5iOMjg6jmMlD1OpgttJsqi2qDwwzWoyrrT5ISqmUYWMPRavLAaaPGaZBixJMXM9iOJSXHkmQVOm8MDvSK9VE9X4OxrsiAafLuPTx98ECUS5lsGn/yj/+xNHCJZFpsQcxGK7K5AtqPj0EN+6Erl2BVyezMo06whM1JXS8sVaOFA3bNylLJFzF36zZ2JqZQoDCiuwu9Fy9jenNLVPVtoQDa2nyw2xXoqgWU9vexMTmNralZVDLMSMji/JWrUN0u5HjMVICsLOPmgwf44//kP8bo8XEBF0uVkig0E1S36AxwlRuw52rILUVQTCUBkw6OwXYYvHYUqUBMZbC/uIb5iSkZAs1mojLk8Ofr6HP70dvZiboCyQfiV+fwIMLDA0gZAWt7AFXoMfdiHs/uPMZIfz+uXrqAxN4O5mhNFU9gd2sH4WBI1A17OxGxqenuCqHdH4ShYMTayjpMVjOy5SIMFhOSmTTaQu0CMvp9QRk4JWtlWDtCMIZ8aFgtKJIp3dKEUw3I9YrqTu4h4lZSrWLiyRO88847SKXSKGTzkrvEXoD3KEE8NqXsTUiMIumDzidcV7keB61W6LYiyK2uIvZyTtR/MmizmJBiE2dWQN7q8MULCHT1yjVhtTnpIYV7Dx/hwYMH+PCD9yXHk3VFMpkQJTmPjdcIG3gOalmzEChnRgmHtTwmDkLZA/FYWVNFIhE5XuZqsY+xWm2I0h4y4JH+K7Ebk6xPv9eHdDaDmg4oN+gcowKlEtxGM5DNI7O6gUy+AH9/L5ydIVQbB6oN7iG0Qk7ksDs5i1Q0jopZRTuzGLN1ZFY2sV1M4ej7V2Ab7teGllUgm8gilsniz376E5y6cE4smVyqBYVEWvYdQz6LWjKG2NYOuju6cfTUaehJ9NTXUTXpUVR0qBg062pSUuUzblAlrWhWjrynZdCiZasTROb+QvUEByLsM0k0W1xcQCwdx8kTx+G22FBOZrA6NYv91XXJbfR63JI1m6+WpBaJ5dK49PYVuHQK5u89FkWP6vLgzJWr6DkySv9obC8vYPbJYzjNJjl/VE+EO7sxvbYK50APTp0/B6vJjEahJPdZPZvFi0ePxUVj/PRpzUqX42CDTsCyWioNb7WB1G5UbGbdPd1wdnegbFZQZHYNnRToOCCWVAd7to5ZbDoY0kUU1nbw6PNfwh/w48SvfYiGjRlYecw8moDPZIXb4YTF70G6lENkchq6YhW+ni6ERoahdznFypdDUFoo8liVchW5xWXM3b0Hn8WK7rPHgXYvdAYFOZLT4jmUE3kBarjmJBplfPrlz/H+e+/ig7MXMf+L2/AaTPC3h7G2vwuT343Q2AjMHUHklQbqNosoSrh2skcgSYJ2qCSF8T2RUW2220SNQeXm1soadvb20HdyDJuxPSzMzUktd/6tszBYzbJ+KMkoYmtbMgS0mm04fvUaHiwv4dbMPIL9wyiUGvB4fDKUL9aKsFoV6ON7qCTjQkQ4feaMEI15X3FwLC4NB0B+E6wQm8ealnxJSzRTo4HkXhTxpSXsrkfEmop9zcrWJi59/F0E+/s1mzG9QRSEiwtzWFtdwoWzp+Cmmj2Xx+PPPhfrXirMTA6nWKip7WE0bGbyZWRdILjy5N4D5FJZnD53Dr6uDlRUHSoqUGZjyz1NpxfwWYknEfnythB/hsZGERwZxtTDx6gUSfQ7Lxm8Lx49kYxjS8CLogEoGRX0nDghv79cLIklKq+zciYjZAsUipJTWEymBfTzWC24c+MGpuZmRSFP8keZewsMONbVh2o6h2wxD3c4CH9Xh2Sira5HhAxKEJe26zEq/6mcZ64b7+lyDUM9/Qi43Njf3hZCwNziHOLphDgC6Px+BJmR7LDCxbVONQpxKre6BXO1gVBPN6zdbZhYnsfE2hIcoSAGewdRjGdEVXH07Bk4qNgUW0cT9NWGkB3oYpNh1pBJD7vPJbU/wVQCDKz9NZBOc0mSuvGgRJQRWUv9zHVbiI8HuXHysIPnfKP+bCkbv1K9HaolWwas36gyv6VO/QpgbOZtarMgDZygblZzaeEQVVNeauph2pZyQD87P48BEjutFhTKJdib+XkyjDgAFw8ifcQi9MASlWtucw5TqJSFzLKztSmuREP9vUISpvW/3WqTfKdSoYS91QiWFpYwNDQiazc1V92jo6gRePL6MLO3iy+YjamYYanqkNjeETu5cx9cRdjpgqVIy1bWx5r7ixbrIJZpmvOYyYRENIq1tXXppzgL5GyQvVB/b6/c75zriZXkAYnzTT0AYWW1WsXdn/xEskJPnzoDL+eGfh8q+RzqVOkJObUJI+tkz9p8PoPp2w9FKRVNZ9A5OISe0SOIl4uyJieLWTlkkpkZs5JPJrGzuY0XU9NIpxIyEzAaDZJr5fT6MDR2DKrFjqfPX4ji4+L5t8Tm3KRwtsWzS39urcNr9nlfb+aaP9d+Skcg7rmsN7j+E5yhbTbXY7bdtH3lHkYAn4AqO3EeS66chU6hzbpBUzFyTydVSyR1eol7eXDvHhKxOC5cvCiDeFqtlkTRyv81pahGVtVLnbOwuIjBwSEhB/GL1oRKOonZv/kxlEIBXrcXC6urGBwYht3kwMzaCvwnjiJ4/jjSzEutqbCWdJh/8gyPJu7gt773CaIrEezu7+P421dRM5ugOlxSnyh6owCjX376Ke78xQ9xtW8YFbsV+sE+XProAyEH8LPRk1BA5SJnQNwXmDNIAhvXSDq2VCqIb0agz+QRDrajYTYglc+gmstDX6zCpJhRL5awMTsPQ6kGV187fKeOoGa1a3ffGwDG1nP2qtcVxJckX56zA7UXnaOFCABENwgImOU8xqMxON1OUdxRQWrIlxF5NouOsVFkrUb89//qX+JP/vhPcLJrWM5zjRl0VgVzUy+wdPcxek+PIXjqCJ7cu4vvXLiM/blFzD+ZEAcHWpaOXzgHHYEH00HmOIDU8ga2f3gDPd4gnJ1hTG6sou624/xH70FxOZEp5ATU+fJnv4S+VBEr+WnOsTIJHOnvhcfskNlelWpEBWgfGYLF40JZV0OSqnRVEUcVQyqP6YnnMvdgXA/MqihHg+1tCASDGvjG65G9FGM5ltYx93QS3eE2OMIeWH0uIVdQyUUF9cM7DySjc/DEOGo2C7KlEjwWB7KRPexPL+H85dPQG6uY/OKGZMTadHoMjR5B0aDDyu4O2geHERw8gp1YGu6ObujdHiEtmPMpLD+5h+35adjB7N+auHBYvGGER4/D3tmDitGEsoH5leIJL7bR0y9mMDY2LmtSM0Oe61kriNWcYcjP6xUYG8zP1qx/C5wp6A2YmpkBe9xwuF3qA4KB+VQWZSpa63UEu7oltolWwUeHhiWuyWKz4sTpUwh1tonKs7nnyXyNGdAGnbwW7V8Xnz5Hm9cP1ahibX0FHcMDkolZJhlBT+IarcA1Y9E6Klrq9gEx/WA7eW003OGZUuvfm/dC87Nounvx9ThDk/XkwCKVnw3vWbFpLZclK/HZxFNcvnARLrtD2/eqVSwvLcJtt8i8bGV9TVwL7G4Xjp86JbNe7myaBTnJ4Q2xIKdt8uLikigBPdK36eT3twoHWFfyGOiEw95OrFJRl7kmZxPFUlnivkhQJt7EJZs4mViSK4wA5D5WwfLcIuaes+Y1SczFuUuXZb4xyfzMpQX4fB4k4lFYTAq8LruonJmJvbUVxX6M+4uCrp5ecWQYOjKCq++8LeAkn0Pyz8L8DCJra+hoD2Nq+iX6RkZw8tQJJOJ7MNRrsJoUZNMJOO3sOyvSE9NpiX2tx+dHR1e3dGnUA5LQc/vL26I4ppU6CbzEYZjByIxHkn95jVH9zbnu1sqSKBk7Ojqkj9X9i3/+TxozcwuC6P7xH/xDuEwqGrUKgsEA8gXaKdTgdNiws7Mtcn0yPKkCIuio7Xks1gzCSuPGzk2eFwt/cSqZ1CxPqlUZmL5SN5rNWmj8wUHTJ5obIjc9Fn4cGMiGdLBYs4hoWh9wSMCmgm+UVkP8slltcJAtm0gIKy1IS0YDm1TaN5YPAEafAIxNVWQTmX5TAdJ6w7c2JofVFN8cSWoAVPN1W78fvtFeN85sRf7551bwsXUAThVW62C1+VpvGoQ2//0rePF1v1372eFj5+9ptdj7VQFGaeQOmrrWY28Wrq99/wcAowzqmY9DtkS9hqfPnomnfrMAphWQJrk+yBBr2pi85kV/lc/98NPePPB+xVv8RjFx+Gje1ksAACAASURBVDW+9ntfMyT/JnipgR6vft5ip9B6PF97zGve7/+XwTo3qOaXHHezsOZGppDBVpQmvWnjyMEYLWumXs6K3RQ9ysNt7bCbzWj3emGntWYqiZmX02jv70PdasNqNA7FakabxymN59TzKdy9fRejo2NQzBaMnzqJpbU1rK2vCohUzWTR4Q3g0vkLMDpt+JubX1Dkj0CoTQ61v68bAZ8buloZBmnMIazD/UQakZ2ogGdiuakqCPi9CHjdYhMk0n6Wg5THG4yoNfgTA/ZjCcwuLKFS4ZrWwEhfJ3oZ3JxLi993MpvHP/tv/jsMHBnDtXfehcvtkLBcySmsQv5PxaIS5D463A+r1YTE/q6EJod6+3D3yzvIl2vo7BuEP9SGH3/2GY6ODOBofy9m7t3FzsIC3rl4GV/88gZKUJCBAW0jozB5fciUStjY3hbrWI/bhXylgJqZXuoVXH/rLfSHwyK/L6paplE5V4DTZJcczSxl+XoDBvuHYWjoxXt9e3NbwtuLlTK8fq+cY66hIZ8XKmX9tBwpVxBJ0IbOhk6PD4nIDhLbe+ju7UWikMdqdBexQkYUFOGQX9RQOtpbQw+XjzkSNTx/NoGp5xN49/o1BPweYbySGKVxXg52evlDixkM52O09+KAjHsB9wqC2nt7yGZykh1Eizib0QSfakZ6cwf5cgnuoB9tAz2oqwZkmal04IUvTb80PwdWqa9sGr5pafLmVfHNCsbmmtlcq8mqbarpXQ4n+nr75O/NHJFm8HuTVNMchK+trQkrl5mdPB8er1f2TO6rZPPyeU2bVCpNaRFEgFEKLyoYX7Xjr9mVDjEpBRRtri/qQS7lIXX14XWmSW74+wAYv+1zP7y3ta5vzX2leWwH24HG5G5hare+/retj4fX/daG8XXPY96ZvlLUAFqjGXnmIgkRWoWONkyZFJYmJ7Ew8RR+uxtKlQ1CJ8y+MEomCwbGRmWYUWQhbbVgP5PG3Mqy5JhMT89gdGQY4WAQu5tb8JhN8FDx5/DABhWlXAmecAj2jrDYzXE9q2Tzkr/28O5dZEs5nDz3Fh5nC+LfTyCDth6891aXljEyMCiKBg7gusJhDHb3YG56BpvrEZjdHjQIfCg67CVjcPvc6G5vQzmZAlJZtNkdaA+FEVlagIHKyo6wMGHZfOvKNVlnaIt9/+kE7kw9x4lzb6GrvUOUcj6G01eZdVTA3PoKXszNi93jdz98F+0BD0CbDYOCfDYP6FWx7OD9SwYmZwAc0HBAVC/m5HWoQtLUuOQTGpAt1jC3vIZ0Lo99MvgUHXr7OjE+MgKn6kQxQWvYBp5++SU2l5ckhzGfz+KjTz6WIXmuWML2zr6AKLWaDp0njiEwPAgrh0OoIFPJQmfUyRDMJEw/E7sh6KjEqhaBRAqF3X28vH8fyVod1v5B+IaPYjOaFuXbyEA/7FYVqqmOTDYKC2/cXA6ZrV1y+LH0YgbpYgkffP93UCDQYjJiKxbFv/zf/jX6hgbx3e9+VwA0rhEEYoocKhkMsJXrsKXKePrp58hHo9CbFHSeGEZofAixegkcFK7PL2Hm4VMko3FEsglcOXMOXVXaO1UxMDIIe5sfhUpJ8ntc4RBK9RoUtw3mgA+PHz1BdHMXA+FOtDldSGxuIrW3B29bO+KZtGTuuMMheX6lkEU1k0TIZsHG3CK8Zg8y6QycHqewHpkZwbxG1WQWte7xSxdg9nlQUPTyu4ocGRyw7JvNHtc/XsP8n6xL3o/sB1ibcC0UgDGZQrVUlr6DtUpzbeV6ydfh3znIY7PfVAf6TCZsf3ED+dVVoFSR7BIy9tP5HLL1GgomFaZgACfefx+Ojk4sraxCsdAWmASjJJaXlsWC9ZOPPxaAjERHi8UkrFZxTeE9Jur2qqzhzGHm8RFg5Bd7Jh4fe6Rmr0RXFr43rv9UYvJcsp5gDhEVUg6rHfvRKCxOO1SLUQZVpVQK+nQWuzMLiC9HpA8JDw6g59xxGPxOAflp32anSnVuDctfPoapUkNN1YvqT4nnYUyVEM3lETp7At3vnEfZykw5FWtzK/jy/n1sZlIYPX4MQV8A/aEOpKNxAQ/8LivMBogqhf0Ymd0klpHgo7OYUFO5v7Ohrx0oJDi3NKDcMAhjloNNMSbh9S79hkZkyWYykjXDSARa76wvLmHuwRN0BoJoH+wTdjotYvnZ0tqZgGx6d1fyFakIKFbL8IYDqMRTWLh1D+uRTSSKFZy79raAoOm9XaxMTwG5rORFm0jmsdoEBGSmjnukD76uzld7Sb1CFVhVhhHMYxocGhYHDvbAeosNkfl5LN99ABctp1wOdI+PwdzThQot0NiTknTHvu4gKVGITnRjkc+lgsrGPjKza8hGduT67Dw1Bs8w66009uP7GBoZ1myjajUsPH+OnXtPgWQOnoEeDBII7e5EiZliZpP02Dra0fLa293H4sNH0JdK8Ha3IavU4QgE4G3vgK6qQz6exfbqBhSTGT/62U+QqZfwu7/3u+j0+bF49yEM+RKC7WEsbazJPd53+gQUp03IMTq7BdlKRUZOVPzxs+C1RxWjpQ6U0llx38jGk/DojFiamsXc4gLOvH9NrO2Z6RRwuuEg+HlkSFQmez+/ia2FZbhVMzxuLzpOnUJC18CD1TVkdCosdjeMFqtk1FSVOsrVPPo8LnQFtPkDhxvsV3gtiXqypRf9GsDIzDgqekplseCefvAQCVqNuT3CjlcsZjybm8WF99/D8cuXYXDYkcrm4LS6cOf2l1iYfYGxgT4MBYOSc5rf3IGLaq5yFZxOKMEA2k8fh7UjDMqSJP6jUMbW8joqxTI6+vpg9rhQJChg1I6VgD2V4LpsHuW1dWzevSvq/RoHsh1t4v60sbKOoSPjsBqMWHg5A8VmFetQg8chYPaRS5ek5qcSSXI+SxU0mMdD1n61itR+VBSLHKBtrCzj6ZMnSGYy6Ozvw5nrVxHd2sKzhw8lf7PD5RW7YkYOGMJe7JfzQnwhiDrWMwBdMiMgxG4+i30One0OFDN5VOMZePVG+E0W6aGiqSi8tDX0u+HpG4TO7UbBUEMul0EtlYK3okNqcR3WhgE9I0PYKufxcn8bOr8bnQODko/kUC2wO5xQLRaACpBaXYAKsRRU6B5hwsryEuwOG05QwWIzS9yArDsCMnKmwrzDhvQ/TVDxKzWY1otohOUDgPEVCUDrF95YP3L94krxq7D8WgpSDeTUCLKtX62OIk0lZbPXePUrDtYSZgTyZwT16ejAbCq+3+dTLzB49AjMTruQkkyCuH49xEd775rKRHIgD943+w6pq/SsZ03izrC1tIjd1RUU43HoiiUMk4gWT6JSKsNssiLGe9zrx/TCAlxtbbj28ceosr+w2YRo9ssXz8Tez69YUUtm8XJ2Bl2nR3H9wkV02130e0e1ocUeEQymWrFJqObeyZpreXlF9k7uoVTICRB5MD/kXsuBKd/TK7FCy5yo+fkxE1HJpDE/MYHdrW2YjRZxxBg6+5ZYWMOkimqWDjgSHEPgvAZU9hNIrmzA6nAhn8nBYLUh1NsrNqm0jlYdNrmeOUjWc+jKGWSpjL1kRmqEQj4typRAKCCqGhJZOK9gFEJ/Xx9CPo/kkZL0xuH/V0OZlrOm+fVq7fMrSql2/dC+lsIPzmmFAEcr9CIz9EjSNUo/TcWhnmpzPXOdi8jksyhVCnC4HLDZ7Rppn5mfjO7gPipRQVS2JsQNyufxiiqcLhfMiqWtOK0XZUZ7INzg797Z2pZ7xel0wWgxi5pVyabx/K8+FTeF9u5ePH7xDGPHTwA6FS+mptB//hRCp8eRyuUR1NvQSBXw87/8EdZX5mROMtLRA3t7G6xhv2Qe02UhV6AxrQE7mxt4fu8usgtL6Kop0NnsMPb34MKH78NsMWluDwptuWnlSgBHBwvzLUtlIXrRvr1WLaNmMYi6i64gJG8xqzW+uYXnt+4jqJhhq+oQXd0Qm1Jz0IOxj9+BsatLCNKvAxibgpjD81oS3ak24v0lt6VY1DYk7iAfS+D+FzfhNVvhtFoRWV2Tmfz23g5c4SCUhgHb0yu4+hu/DkNnEP/l//g/4NTxk/gPf+P3gXwBlQbfhx6VbBal1W0h7CHswY1f/AJXTp2GE3qkdneRTSXhCQfhCPhRVvXyHuiawtotuRxB7ItHsDdYC6lQ/W54h/qFaEJgmSQmqkap0v35D36Edo8PDqsF89vryBDgrFPJdUnu0SJVrro6vJ3tSOcykpvI63R/Z0fsu9cWl0UFGQ61oaOzQzLz8vmc1ECcBbFfaDBvuFZDLkknng2JEvAFvIBJQY7qLeZYV+vIRlPiuuZlJp2ugWiaPUEFe0sRxJcisDktCLR7kd3YgE9nQFcwIMIpOiHMLy/DanXgxMmzyMGI0OARVCxmFKpl2CtFFGPbmLt3A4XYNlAuoVo3YOzi2/AdOYmK3oQqoysUziHpkqIZKU0+fynue6/yAw9mMV+rSZqDC8nfZKYt71G9EGb5XmKJFF68nJaZHLMCae1cLZdRzOXgsFoFnNVbLHj8ZELiAN57+zra29rEBWno6AjauzskJokzHwG6DnJzFYkO0SO5tIobn/41Rjq74bLb8Xx2CmMXz6L/rdMoGQyI7O4hX6jAYXNKtnK+khNg/BtfQnT5phtWc93V3uZX61rrvKVJDmmSS5pxQVTIcS0iDiDHLyR3nczFSOhrC4XkvCs6ncxpJau20UCGziTr68jm8wiEQ+ju60WRDjLEn0jE4b5BMgUFAJUaZmZmZH+h7TZJK82ZkhzjwayMc/JdXrONBvr6ONfLwGyi1TKdx7S9ghbh/E43CI3UVBM3DBK8Of/kxzbzfBq7m7vS/4Y7O8UdZGZmFslUEj6vG1aLEb1dbeI2pRoaKOXzWJhdkJiCeCKFI2PjGD95UqIUGMfFXplxXg67DY8f3BcHwJGhIUS2NuHtbMPY8TEUchlkEjFx5sumEshlMuI6yj6VDqacfYfbOnDl2tvSA3GqSMt1OhpQ3UlHOxIKON8cHBrE2Pj4KxXj9u6OEL11laIQVELhkEZg+hf/7D9tzC4solpt4I9+//dg0XMA3EB7e5s0veVyQRDV/f1dlEvMIzPA7XLCaFSErc3F06BjPpvWHHPT54fPgSqfHw6H5TtPmAy4zGa5WMgQ58CheTHxOU01Y+tCzAKHH0LzAiXnhqw5euFq4cdaRh5VjAQi2aQ3M0z4b7wh44m0INfNG7wJejUtU5s3SeuF37pRNGXMh4G21w9Ftc2/FVh7HVh1+LmtwGLrTdiaPfP149TYvs3P6vDrvQnQayoYDz+v+fjDw9vmsRz+bJrP/7ZhbesC+qb3+42fHwCMwhwQRpZmZTL54gXOnj2rUQ/YvB4EVDeP71VOwmtOyv/fAKOWTfjVQvmrnN9mbsOr6/gQa/FNx9hkWr5qLN7Aonz9tfj1n37buWJh2Hp9acejNVr8N2Y+yQbA0N8DW9pGtYFSoYK9VBpzyytIpGktVoPXasVoTw/qct4m0XvkKMzBIJZiMWGQhd12HO0fkCZ5fXUd7R1dSGZyuHz9baTyOdy+cwcmxYBufwid3gCsiioB0PcmJ1AoVzB27LisHx63QwBDE+09qBKgQhp67CVSWI5sCdNj/Oi4DNRV5lQ0KqJ8ITeCikQy7api28oMLSO2dvcxNTOPQl2PYqGAM+PD6G8jaFaQjYuh7P/z//p/wOry4Hd+7/fh9bpQKeWQSVIJosJl96KUz4pKL+B2IL6/jWcTD6VJu/r2dcTTeeTp4aqYBGi8dfMmvvedD9AV8GD15QssPH4MZ0OH5OYehseOY5fqnXAI49euYSMeFcDNSFZ4XY+VzQ2Yuv3QKw0YySLJF9DI5eFvDyKyvYU4Gz23R1QMNSttDqowWh3SAbPRoP0fr0mXW2N/0fKOG9vo4ACMLHKlSTOgptKmgXm7ZSzOzUnWCoeb6WweHYMDqKh6rG1F0B7wYagtDGOxLIxGg9kkw1Sj3YxPf/DnaGsL4tTJE9J4SfMnnfiBWvmVzQuHi5r1NoePXN+TybSoOtjccF2nFR0fw+EAB4pk+ukJJh0AEAQhyFRUTCpKYmGrNfyyXondMH9yYAl6cB83r/vWNfPwvfK3rSHN9ZCsKgKF3I/4GrH9KIaHRyQDtGmJ18wHlqKJn/OBKvn58+cykD556pQUJ03f96YzQBNsbNqDv3jxQgBGLfRas0jVVqZvfr3OIlVARt7lWrDyqzWtdd0+TIL4+1IwHgbyWven5jEc/t76Lr/evB34kP0qi2LLY5p7duvafrhhbK7Drz4vXuuNiqiioDfSAFDyCjjczhUyMBlpu1aWtWnq3iPsrW8jm8ohXdfh3e99D0dPnJSmThQAqkmGZnanEz/6678S5cfbb19DoZDFZiQCq0GPvnAAYbcXjUpdVNe0nGamCocxHOgqArTpMDs9iVQxi66BXtxe2UWxUpPrj4xQ1k4seCcmnqK7vUPYf7RE7uvuwcrikpC3DCYrDHYH4sUs6qpOcorIfjNxHeHQmhlTfM1iDqevXECwi5ZJdbHnMetUNMpV+RxWdrbwb//6h/iN7/82OtraoZZrsNR0omCnyujWg3syeHHaLPi1X/sIukYFxXwaNqtFQsd1OmZ4awNrjS3ZkPwH2iwzsJywRamUlzpPQtwrDKYHjBYHijwGo4JIZAVLS3O4eP48PDY/zAazqE02Fxcx+eAedjY2ENlYx+j4GLy01hk5ArPFAbfHJwSUaKGIBHN2q1VsrS1AZ9dj9MQYPC4XzHUFxd0EFuZm4QsHkE7GUY/HhTRDK9BELoeC04P1dBHJTBlKVY/RvgF0tfG1KwIyimt4MoF6Ni+ZY+VkDn/247/GpQ8/QNtgv6hIrW1h/OD//n/AQr6/rx9Xrl2F0aAXQMbsdiLHgRmVpYksvvzLv0JhLwa1VkemVIAacGEfZehcdmFzmiTX1iB5ah9dfQeuqg65RBK29gCMLouQuow6VTJ3dvb34WoLivLyb/70h+htb0N/OISlZ88Q29yCTTXB5vWhZFLRe+IEdC4nJAihUkZsbQ1eRcHDG1/AaTIjm01LzVoplNAZCMtwvJf2fAY9XEO9KDttSNVrsHu9skazaSPJUbMSIiBdkTgE7gsEGLkOknjBmv/Ro0eyFibjCdisVskKYe4ov7jGUlXIHoTAQyCgsaILBSrFiyhF97F540uUtrZlIkByAElBJDDmK1W09/ejpBoxdukSPP392EgmAFqOq0YBR5g/dPfOHQQCfly5ehkF3h9ia22QtZmAo8qpIjNWxAKbJIOw9EzMuCfAyMfwsQQVWS8QBG0CoAQFdUYDjCYFxjpgN5ih6AzyGfiCflEp1ypFAf8NqRy2X8wgsbgGXaWOQG8Put8+D6UrgFSthO14TKwEjbtpLH9xD6W9KOxBJzy9YRS395Fd3oZZ9aD36kVYzo2i6rRhdS2CLz79XMA5DogCbWGcO/MWRvoGMT89DX9bUBwV2K8zl8tstsr+zWacewv3ZG2Qz6G+XjL4mIFFa0+dyQKdKN34+VAYQ4KSRnYjmZAZbVZavZZrKOdyePTFLUQePEeXP4icRQ9HfweUkAfdI4NwO50w0CK4WIXFTFu4GmA1a/ZixSL255bwcmYWmWodIydOio3r+tIiXj56iG6vF9loVEBMso/XNrfRMTKMkQ/ekXqC+7FBZT5jQ7JNODQmwMicJA43DLQ7tdgxe+8hNu4/hLNSRd5swNj1K/APD6DMTDArbdKZuagT9UeT0kdmPgdKSqWAzYkpRB5Pocuj9bNmr1PykRYja4hX8jh2+TwcBNF0emzNLmD77gPUE2l4+nrRf+GsAIwFRZVcRjLUrQRuSe4tlVGl3fXUFJZnZ1DkdTfQgyOXL0Jvd6BR1Quj+vYvb+LP//TP8L1/+H28/f47otAnYI9sFga7DZVYHAabDarNilqxBIPLIYxw3vO08ipTsSjkAEWO0cH7OJPDyvYGlqfn4KJEOl8S6+qa14ZoNiUDly5fCLlUGscunxNiWv7WY0RXVmEokCBoQoqWlhyA9/ZiYmkFI6PH4fJ4MDX7EnafHYVKHqO9XegKB1852shsgqTIb8lgFEtXsQ2twqLXI7W0gg3meQoApUcmn8ejly9FiXjtt34TqUIeNrcXhXQBP/rBDzA9OYGRjnZcP3USe1MzcNcBp55WeXpkG3VkbRYMXj0Pc2cYFcbLMFfRYEKt0kCjWIJeNaKq6lHiwFWhV2EVZtboVSAf2UZ08jlik8/gdtqRKhehOKzoYUYQ6/diDavzK/I5EAyhRW9guA/xRgX9Z85IPqFVMaHOfDRS0HJFTD2ZQGIvKi4us7Ozsq5SOX3u/DmMnzglAysy1W/88hfYi+3JPZSJJxDd3hFChauvAx1jIxg+fgxmnQJduoCXd+5hcGQYqt+DisUEs8st5KDpRxN48vMbUHJ5GCtlnBgdRldnG+qKAeGx47AMDyJZzSGVS2Ftfg7zdx6gsZOAR7Eg1NWFpB5YTicwdvGCqL02d3fg9HgEIGGN4vcFEN3XQFKv1wer2SzEm2w6CZvJiK62NphJMqSKuq71rVyThezBnkGGrWT3fM00tFkIa98PyOJNsE+rQF7vjCEg4N8RXJRa89WTvvm6TZL9V3Wn9hixQ5UJ3kGkiajOtPw8krMYc8Thq8lmgTPgg2o3U+bFIC+tzm+pe5saOA6aucfyiypUDbBqQK8QcKrBalSFxDJ54ybWpl4IkGHTK+IuEwyEEAiEsLaxiXBHJ+YjmzCF2yXyI10tYS+VQrxSwkYxg7AviGPtfbBWgEfPnuInz+/h/KnTeO/UWVgszM79KmqCwA/3kmZ+Pfv+jY0N9PT3i02x9IiJJKzmr1zQWMez1pU9hCTiZnb8wWCb+6taLUO3v4eVyUmk40nkMnlZx/rHx4SUoxL0V3RfAxgV1k0kbZBEx1GxXkGV+43JIuteplyChdEwJNLUKjLIJZivCvGQhN0yTEZefxVRCdGOn/350toG2jo64Pd6UcwkYafIo6rZwnNvPLgMD666rxSVBxdqC8jI8kVTkihGA3IFbZ1lviH3V2YlE8Di/dPME93e2RWQt6M9BJ/fK6RWAoasvfj7qRbi41X2qlxPoZPain8mUYwEIrl8Ce6Q5M9PRjJfNeeh2ZlZpNJpscYfOXoUVpI9onEUtnaQS6bg7GmDjbmLibSIUkwuO0qqXkA/ax7YXYvg1q0byCdiGHD7cCzYBbvHg7zdCNvRQSjtYSysRvB06iWy+RyODg+gkUxg+/FzdLV3w+TzY+TEMSH7lOsVARl5H4gSiuolg4LsXkxUgrpSFdliAdWAU/J2qXom4M4YAjpqzT6aQNhgga+sw/bcEqLxfXGHGHvvCtSOLlQV47dapB4mJ2irjib5IMjIjZDnx1irSy338IubsOsVdPgDElvR0d6Gjb1tBPp7oeqN2JtZxcjlS9B3hfBv/vLPEVlbxz/9R/8F8rEoLF4H9C4Tiok4srNrqJstsA/24+bNmxgfGhKyKOtGEi94W9CFpsq5nlw9Bii0rs8VoMvmsDUzg/nVZRw5eQI9p09J1IQIW3niG8Dm9Aw+/4sfopbNYezoUfiG+vDLySfYSsThDwYRcPvgtLH3KGL4xDFENiOvrtNYMsawSQEj3SYbahUNjPnovfcRXd/EzMRzDPX0oYu5kFzqaDUu50WzOSaRDBYjqhwoMXOVcbGlGrKprBBdYLMKEM4ZZjGVg8Ngwd7uDrZ2NhGZnYGlXkV3hx+BsAflSl7qAHNNj9xuCqWqAV3jx+Ec6pO9Wy0UgEwcub017CxOo5zLykzN6O6Ap+8o7O29yLMjNXD+xLuTMzbg2bMpHDly5FVMTnO+8KZ5LK9L1mqMTKADmd3qwJPHE0gkUxg9clTqYtp4Tk9NidtQKBRANpfDz2/dEsINM1c/+vBDcf6gG5zZbsX46ROSzyg5nlTz8p4mGEYVZq0m8QHPb95Gu8MlvUoin4G3vwvj1y4jowO+fPQYO3tx+DwBXOB+7Hd9DWA8/F40euBXM/LWa/91AGPz+azXmoA813YtOqEGitAk/5jzDfYSB3sVH1+i25DJJK6GotBuUARrkiMgdkB1HQkOqsmIEh31mI3ZaEgvyIgMgouMI6D1aSSyITgDe0aSapozweacju+JvRpnFgSNi6UcVKUh6wnXPtb3dGQxHKwFwu3ifNZshllVkUolZZaztbYu/QNrN1qY6g2qWO+zRhno75G620bLYoXkHgMKySSmX0wivr8v15QvGEb/8BEBAo1WOvrpYTKakUoksbKwJI4rqVhCskxH3jou1wDrIgKMDslLLGDi0WMkEnER4tkdboTbO+F0edHZ3S1xPux76IDBnvTh/ftYmJsX8R7XIl7P48eOSV+0uLQo7oXsu48MDqKnu0c+21w+B93/9M//SWN2fknUPn/0e78Lq4HFRAW9vb2SJZLJaIhqNLYndoN2u1UUNGQfKIqWf2ez2LC7u6cNrg5COKkW5IfF7xwA8HHNrER+4CwQ2WAT9OOFxBPZ/HNrSCgLC2m0zFRNqkhnUvJnPoavzaEBvyhX5ePIZmbzzotYs1WtIxZPyfBJLqgDIIW/77D15KuhYUshwsfxdSTn7yBr69uGzRr4pAGMzZuhefO8ySL18BC39cZs9ez++vF9HWA8PKBtHm/ztZoDWCmsmwP3XxGs+sbG2LQX+TY23yEA7nXvsaXGffVHLg48dl4TAnopBmSyGUy9fImLFy/Khs//aQ+iZbJr55Hv603F/d8GDrzuON78M63AO/yarwNov/Yah1gbrxuWv26YfRhgbD2ff7fj/qZlb+vzmxmMh1+fiyaPi2HdvH/IcCN7kI2W2+5CrVxDVa+Iwo6jITJdM3v7eHrnDpxmM8aOHYPN78f01ja2yKo0G9Hf5kdfOAynxSEWAlRCLkc2cPLcWezGY1iP7+YNrQAAIABJREFURDA6OIiAzQkPVSSpDPROExYiK1hZW8elq1dlTaHsnGHoxVwKqjhz6KCYrTJgjmfoEm+QoGrandGaRKUCW1eHRdXY8mTd0To0X2LYsQX5UgXzzM7JVWCymDHYHkDArsKs09ihpWoDf/rpZ/j8i5v4o//gjzEyMoj93Q04yNCv6+Fw+WG3WGBWAJ/Tiv3tDdy9wywXFe9/8BFy5SrimQJml9cxMTklKprjfd0Y6AxDrZXw/OYNzN99iLcGx9DW3o192tR0tqHj7CncfzkJi8kMr8UBfUGHdL4I62AbLHYj4guLKC+tobGXwNtvX8X63jbmI6s4f+0aQizM3A48W1jAYmRLNlO3zQmX3Sm2J52dncI2KRbzAtYGxO61LNZhZLbb7X5EknEsJrYQzaeFuWis6lDKFNDZ3oNAexv2o7uSXxS0WmAuFmWzZi4Ig+A3dzbxFz/8C5y7cFZk+q8U2ZIXSPZ+s1DVwaBq6gXJ6j0A/5aWVmRNZw4Srz2u/QQTCKhQnc6CicsAAVCCxtzIqX4gOPPK5odbv9gpHyiEm/ZHvyLA+LetH3xPTRIKwUUSZQYGBuR3clPOZnMYHBjQWMAH+wjv/2ZucHPfowqHe1r/wIAMt8nA5zrYVN03Q8L5nUMhMq44VBcbMK7JNXKOXv/1JoBRcBsOXQ4Vg9LUtmRGNP/97wtgbLKUmyBfK2B4eA9s3UsO76naudKG2W/6elNh/yaAsRVwbX4uze8cE6sW2iDT1sQEQ5UWQ2T06pGt5KA365EpZsTauC3cjp21Tdy68SVerqzg5PkLOH7iFEL+ECqlKkr5Mhx2J9YjG/j888/x7vvvYGhkEJVaBdlCFroGQTUtWyZHm0OwvrLLgEphbkdDJ9ZndLytid1aFRV9A6ubBUy+mIaPlosM3jYYBMRcXF7G7S/vCGDV1dWF9nAbYtEo4lSam6yosfmm1aBFlSETDbks1TrctTqyG1uokQGXiOHi25cxcvKoBNs7rA6UMwWo7PdMJizvbOLm84f47m/+hgzlHXqjWDdzgPVidhaT89OIbW3idz75GP6AC/liGjVUxH6DtVQmXYCqN/EZYgnDbBILgUWFe1JCGNtmKrhEmUAxJs+IglrDgHK1IfcG7VyeTdLSMI2r1z+U8+MxW5Dc3kJkcQGP79/FhfPnsRxZw+zSogyQP/joE4yPn0C1Usfc4gpie3HYKlXMvXwKR7sb1z+6LgMhpdjAxpMpySXuHepDLp9GI5ZAb1s7wkMDMHS2YxN63JlbRrLcgFlvxfGhIfR3hFHMxWCoFeC3mlCPJ7Fw/wnW7jyBrW5ArlHH3O4WOsePoHNsRDJnZmZncOvOHRjNRrz/wfuw2i3wej3SlBt0ilgETb2cxC8+/xzJ1Q20q3b4DCY47A5kGI/mssEW9qGrq5vGJKirKgZ7+mBj3p+qQ92qnW+qXuzQWMFJ5l4qBphLwK3/6y/QZTejw2fHzvaGWJzSQnA3k8XQqTMYOXMOeWZBOt3I5bNYmp9D2OtBOrGPjnYqGBMScJ/bjUHJlOFWrHC3d2F9fQX1oAeOgR40zBa4HB6YdCpSJdoF5yVMnusrSYskMHL9YzwC10r2FFR90y76+vXrMmwkk1IC5lvqVK6XTVuipjKwub6lNraQm57Di9t30NPbhb6BPszPz0rOydDQsNgg7aUzOPnRR6JAWyfru6dL9hq7apR81NtffinHxt4mHA7B7/PBemDNurW1KcMht8eNUrGMZCqNjo5O6V3YsxBgbKozeNzNKAnWW/x5Mp2E1WMXcJYm5wqv8VJZnmu0WmBz2kDsIh+Nw5DIIL8SQWJhFbpCBV0Ey48NAWE3CiYDYrR7Z4Yj/RhXNhFbXUGJEXd9PsnOLu2msLYUw/h3PkKm04UChwuf/QKzP7uPk0NHcebcOdicTrgCASw8n8Ta7hYufngdpUYBZptR7NY49CHIynVJUxYpMOsVUUuXC3lUykWYmXdosyFDPwmqugi8Eqij1btKNURV/sxs7XqpAkOlJu4ILx9NYObuIwGhTL1h/Po/+kPM7GyIIu7Y0AiOBDphbKhAKi/sfcVmRs2kQOG6WS4iVyiLrdrdiacYPXoUDrNZ8r/I2q7HYqKYYcPORt7Z1galIyxEAdaWVQ4mdHWxXeaxmRTasnG+ZUYlVxKwcer+I+zfeQB7roCC14Ljn7wPR08nSjXNjtNsNItKWvL2Dqb8krlUp+VWCenNLWR3owJyErgup3LIR/aw/nIe6XIRA+dP4fiH1wDmoKVTiMw8R71SgKujC4H+AcDuQLZE1xdarYn/m1h/mlgfN2qYe/IQ6/efwkkxQMCJk9/7Lmo+D2p0tohE8aN/8+/hMlrw/T/4PVh8vF6zkjer6hpi/brwYhp+t08Gs1vrm9paoqhIl0rw9/WJqrHIXBqTqg0wSxXBNdb2d7A+t4TM6hZ0+RLOnDuLmL6KmcgyttYiGOnqRWe4HY72IDxhP3x6HWo7UTy9cRvlQgk6qxUJRY+i2YqZ1Q187zd/B8ODw7J2mJm1V8rCYzNLREHzXhKAm2pYGZhrQ6VXfdoBSCM2VgI4MIu1Jr1G5Pkk9tbW4bTbsbm/JxZhBaOCo8zV6e1BQebCCm588UskdjYxEArg/StXoO7uIzG/JOePWaypRg3O0SF4zxyTDN8i3XiYR1bTw8j8Utp1EohXDAIwSp5utSLAi5ovY+vZS2w+fggf3UoaFZT0OuR1dRkUhvxBKDUdYlxLFRMi8X0ofg+OvnMFG5kE2kePokAb1FQWNsUIq8MtgOWTO3eRIWG73sDq+ppYLPN+e/ejj3DkwjkZ0iKWwvzkC1SZm2rWYWl9FaOdvXArFsxMTaOtuxvDY2NQFRNS29soGaqw+72w2lwCNID3Q7mIZDaDJ48fYP7JEww43ehTLTBsR1FOZhE+fx7+dy4jo1ZhcjOGIoO7P/wx9ibn4ahSmUifeRvqNhveunwNJqMFO6UcTN0BASvsZit8Li+mX84gk89hZPwoGiqHfHVxrDHpgEouJ6pG7v+sE5pzHObvKkYtL43zIfGzkYw/zaZQet5mjMLBjEHq32bf30IO/lqV2ZRBvqHwfFPdefDbXuu40QowNmMl5HUOXFnEveRAmYlKTe63ffbaGxEZDI6eGEcJVZRowkZrWp3ltUfHvoFgUmvNz32WnxEtvml7RnBNLZcxe+8+pu/ehb0BdPoCKOfyAki4vX6sRCLo6OnFy8iWEKu8g/2wBtwSa5KplzG1vS5KwCujJzEc6hJA5//8xadChvj1y9cRDnmgmAxifyf25WK5rlnT8dg4e9jc3MLQ0NCr90FSCgGw5nyOj2vO+aRfeU1EjqlWxd7zCTz46U8R8gYwODCEdC6HqeUldB87ihPXrqCk6FEh+ZL7mOxlJKnSDrSKCvckEukaiij8hV1jNIp7g4G1MpvbahmNcgmqwYyG3iZ2sKhXkEzso1wtw2SzCqnZaLaio6sT2VQKFoVE0SqMep4PVtwH0rZXV8eBgKFFudgajMG1jMAYh+g70T0ECCoc2PPWy7T45DFrM01GEK1vbuDOnTu4dP4sHE679AV65hKL5fXBR8wZG12eyhUZ3vM1CCBQUcTsT2Z7UkFL4EdAUf69VJHens5D6UwW0WRC7jFmvXsaOiw/mUQqFsPxj64hMNgt74aqLBIsyiSCNfRIza3i3uMHeBFZRjAUxG9duo7S43nsrW+h7LGh86NrsI0N44effQ5fIITR0REEwz48e/oQyZ1tvH/1XSTWtuBye6QOoGU6tY5UXvGaobq0nMpi6v5D2PWqkDq29/cxcu0KQoP9qOrqqHL/ZK3iNiOxH4UTKpRoBlsvZ7CRj8E31IvwUA/0Rpf4Ph2e4TVr0Obe01wDmvMIAfFpD68NM0Vtzr2Ix0anmOXJSVE0dnV3aawArs8kbBntQLoiQIGuJ4zp6Db+93/1r/Efffibsu6523zoGO1DIRnHi7/6BRoWF05//AkmJl+gt7cL3T1dktOYzWdEAUiQgwrkapmONoy54DxGh2wtyaYLmWxe6m1Fr0ptZ1XN0icQDJ1/8hQLL14gsb0Nu9kCX6gD9ObYKGeRZx6bTgeT3gCXyy2W6AGfF26TGUYBdhTk1DpU2tnqFTj9mu35QKgTW09fYuYXd9EXapP4D3N3CMGzJ1HJZZBPZRDd2oE34Ict4EWeakFaqxtUFONZPLpzHx0dXcijjlS1BCsdoAolFGJUYdlQKlYw/3ISxUIC+4kNdPYGMXakD5eGR1HfjOHWn/4YFpMDfadOof+9azA47agWK4iz/zPWoS+lUcplNLecSBRdY+fQf/oiirxfVT10KusNzrEMeDLxDEeOjEpP0gSqtL1HI5e3zhfk+qjXBTi8e+eeuF8xw/7xw8eSh+dyusS6nYSP/f09cZZkdnkylYLRZhWV8EBvHwb7BvB0YkLqEKqMj505ieOnT8oaxDzmRlXLg9YLaJrG0y++RHpjC14qJknwt5lkvz3+zlVUbXbcefoUmRzd03y4ePESPG1+LTP0YC88vLe1RhAdXn/fBDDyNQgYrq6uytpPhSD3IOkH6nSpqMjPeadw/+ZjCUYXC0Uh1TBagcprMveqRcZGGGWdE0KBoiBXyEvvrM3geCupqDCPutGQz4X92Mz0rPRjxL+ac6dW3IXrGwVvJLlwxmc0sbYsimKc51pRqRLVCXmSQKDgQXTJMJmQSaextrIsM5bRkUF0dXbg5pe3hfxttlhlHsNIpGQ8imR0D6iVMNjbhVPHj4oNbmxnHaquhra2NiFAbuxE0dbZh87uPjhdfqhmJx7cvI3H9x9joKcfW+sbYjP87m99IrURyc98HVqnqo0G7n15G1ubm0JioeXqW1euo16qyudksCrQqRpRh3Xw3s4u8tmsRFPRKZTXodFklOuOvfcGwXCnC3a7A1evXpPPVvbe/+W//s/EIpXZZVQwusyqKBX7+nvFf5W+4Qx2jsX2Rc7t9bpht3LIS4WFXhovFiZUI/JnzQxGnohm8UN0na/FBryJCvNnvDA4IGgF/qSQOCiatGFzRQYIXHR4g/KmIiPH6XLKsDmZpIWfWV4nGo3JzceBuYHgARk2guIn4XC4xAu8OeBtXjzNG7y16mreAM2iphk42ixgvm3g3FS30Xe36fevNTWaJdA3v1gMaZtLK3DVulG1glHNn2uv11TkaPYWTZsNHrc0VwdD41fvUYror6xVm8fS2ngdPr7XvdfXfWaHnyc5AZzov8Z2782T31euu3LDi181b+h0UkKjL1+6rC0YXBCE8ayVVmQztGZLvu5c/l3BuK8ef2AdosU8HnzGX2dntA6mWz/Trx0H5e5f/eOr8febnivXTMv5OwzQtlrWtg693/Q+m5vY3zZ014QiX70/Oddy7DqNKNCoy33EgRC9/ckAES8ARUWeDFu9AW6bXcLTP//sM/j8QVz/znewHo1hbT8mWRG9HUH4XS7YzTaU8yXMzi5ga3dXBlfM+jh16hTaggFkonFYxNrDAL1VxczSPBaWlvCd73xXQCda4zFYVtHVRXXNa57MEWEWsiEw0Ee6KpsOs2DEmErYK5pak17ZBBnL1brYpHLwXoEeO5ki3H4/1EYFhmpJrKtYKLMR+MnPv8CPP/8ZvvvJJwiFgtjZiqC7sw1be3F4vEEcPzYuwxhdpQQjQTba+NVq8AcC+NFffQanNyBM9onnL3BydAx+6isrBbS1B7AyO43tuQVcP3NBhppUg+gCXmwWc1jb3oTX6kR6O4aOjh40LGZsZKPIUxWSysDGQXwmLwyeroE+5FFF59CA5BSUzSqW9/YxR1VnQy/h78xDo9q0r7cbNptFCyHmel6ryCDPqANMehX6hgmb8Thm9iPYK2VhJIu9qA1JLIoJdosVJp0OPQE/dJkMsrTSpuq4WoLL78HU9BSW11fx29//bVjtNk0tp2FAMuQQ9u5BFki1TlsfLQ9QQp2hE9sA3vMnT54UgIJP43delywgSEDgwIAAowwpaTfG4RQZWtLsaMVEczig8T/0r7I1DjcErfdHcxgld/3BMEKzWdUsIF41C2zODQYZeu/s7GKQKlDViBJBzloD8/MLUpyPjIy8AgubgBr3Fu5/3OMIMBJIHR4Z0uxBKpVXqnte702Lb27etClYXFzElStXXgGMkhvWyk1uGYRo97CsFAcW3lrDTmsrLevkm9bYh9cVaYpek8F4eA37tv3xTevPtwGMh5uzrzVpretqy4trJnSv//o2gLFZHxxeA1vfY+vztQycGurlGqwGC5S6QVjNkomm6gTkKzNPQVWEKMOhgc1qx+bePh4/n0QqkZZmYGToCIKeABTFiH/3b/+drLl/8Ed/iAyzKiwmUeTmGfyt0NrZIOznRDoDu90JhYOIYlkYiRzms+Hgf1XUoJqNSGYbMgzMpHNwur1iOZorV1Bu1PF0clKsFjn8D7rccChG5BMpBNo74QiFkSgWsLS5hlylKM4VtJKzUhlTrWO0sxMT9+6hVi3h4qXzCIcCKCViWFtdhTcYhrerC5/duoVYpYjrH34gyiW+fi3PoUMG9588Fntlp6rHW0ePwO11oFovo1Iry7BVBjs6NkNk5uuFPS2AA0FDZoNbVAFfOVTk2k+2O4t7bkk6nSoKM6nz9MzcK+HFyyksrEQ05TpVHbUqnBYzRoeHceLiOeTiCUxMTuL+4wnYHG6Ewh1iHcLGQVfXwVnTIbu3C7vHilPnTknwejmaRGF5HUWy6G0WsTihIob2mjuNGi7+g++h7HZjcm0D+6kcbKoVfV1dor5UFNrVFWCv1mAtVLH3ZBLxp5OwV6so6fRY2t/FVi6DK7/2MbqGBiVr8ec3b8DpcyHc1YYjx4+ighqSsRQMdQVT8/N4uTgHt88LY6kOS6YMNVVALZ2Xcx0e6sWxS2dhstuwtLyMI+Nj0NNOkZ+H2YiCArF5ZW5sPV8U1iM/3dXVFZSjKTz8wY9l8N/mdcBoVkU5GSvkUNTpcOradfjae1AoVWF1e8Tacn5+DqGgH+0dIezursJuNsJttiK5vIanP72B0vYe2gJhVFUDjO0h9J45LYxgs90jQ6poPo6yviIDQFqw0e7W5vXA5HSIstJktcLhdIpN6cO7D/Dr738kVre5Yk7APAJWXAa4Xu5F9+H2e5CiHV+jLmxLko/4mEa+iOLGNgokSJqpmNDBZNb2NrKgy+Wa2MlYQyFUjQr2clnoHTZh8jfKmiKftu5s5nn+medBO96QxytDw5mZaQSoEOhqF5ZqMVNEKBBGLLovRBEOXpxOhzbAkbxdo7i+WMwWUTzG4zG4PE4ZXIqdY7EM5PJIbGyjms3JPk5Qk0PlneVVGEs1jLR1wWx1ILmyjO1yHs6xYXReOCs2ilSbBa1OyTybffQIm8kdeIc7MTI+CrvZgXKyga1SEfouPza3t/CLP/sUPbDCXKjjyNAQBk+eQDaTxo/+8ocIdLbh6scfwtHuR7rMzFct26lYLsFmMotSlkpnOi8kVtexOP0S2UQSPV2d6D9zGlkCf7wGpR7QACFxIxH6hA4lApUksZI41AB2V5ghOond/V30XjiJo5fPip0dLXzmJ1/iWO8AevztyK9sYmVyWnJouo8Mouv4KOpW8VdGvlLD3PwS2sPtCLp9Yo1qMKqolVjf0pXZKHVJtQHkjHoBgDgkY33B/jVfzMvjacnM82MzW5FNpKQ+21tZR2FxFS7y110WhI8OoWHTLJMUsuu1S1Ksp0u6uoCMtFGiLZaVlDiqOqkaqVZkPavEM1i/9RDxhTXs7UfhH+jG+d/9DcDK2oflXBkNgidUKiq0gyTIosCgMt+lIiQ2GkIhmRJ7/fzWJtZfTKMQT8PQ5sNbv/kJcqoexVwBj392C9M3H+Di0eMIBwPwtoWwl0thO5XAxXevIbu7i9u//AJepxs+sw3xyA662zvFHjnbqOHE5YtwdLSLQQSznCoc7FCRoSpIFPOylsc29zDzYgYunw+Kz41YJonIyiq6AyGcHB8XQkp3fzcctLtlHZ9IwapXUdPr8HDqBSamZ+ELteOjD78j+57RRCUQd4AqqkXNLoxKCckWk4wtTZXFNUAsYyVKQ+tvmHvD/ZtqYDPPTa4g19z+8rJkKzIDcy0SgY+2z40aFiLrqJtpH6dHe6gNW+sRYf/Txu7s2DF4XG5sPXyM3dVVsZrdzaZw7Po1hI4fFevnBgfclSqsOqOoi6kqrNGeS9HLtcC6lcNlc7kOJVPE2tMX2J1+if6QV0h81oAXOV1N7NAquSJCTh+CDg+2Ipvo7O/HViYJvceOomrA0Jm3cPPuHSzNLcDrcKDDF0R6Zw/1QknISHMzs0JOuPje2xg4fkyGzOCQ12SGucItT0FDaUhuKD9fXb4Mk2rG7syi9DLsm6RWpxWvqY5KPg8Dfe+qVLypyBEkcdmQLWZRo51lpY6Zv/4p6osbcNR0cI4Ow//2eejbfZI9yfe0M72A5duPUV7fh8dsl5zgiqpKHXH++rtIGOt4vL+OXKWM+O4e+jp7EPD7sbC0CKvTgcHRYQSDQbEKIwBOIgUr21q1IM5bPP8SlSC9Be8dHWok0clchO0IFY1a7lxTJ/Y1BaPWCDSTgTSQ7xslZtOa/5tSxtfXnU2ycrMpEiHTq9/RdAuSOSVnAoYDFQfXI8JPjJOo6whtAFS15vK4+bOfYWN9Fb/1/d8RIgx9XHLVsqzNtJxvPepXLcJBLIWA8STmH6h/pS4nZYtWoVTC0eowFsfS80nUMlkEnW5sr67JfM/pcGJlbQ2dXT14trQEc28fPL3dcu8k0ykUajW4OsNCEjvRO4zhth7UahVMri/hp5/9Dbo9fpw4MQp/yIsNxkyUK+gZGIDL45P1Voa7iZQMoLu6OkWtSqWdmSpgHpuiSM8kBPTmgPOABN9K7OR7MjLaIJPG8oRmF8/91u5yiTV979ERdI8dEXCxegA8iykfMUN9DZV6RRQyzEC3mGySO0q/nzIJOgRUSLJp1CUqhbVgpcQMNTom0RmSQ3QdLDaL2NdtbtNublgcefhJE5CUKCpGj8lqxPuM8y1tT+TeIPEPJMnKtSfN7SsVI9cjnmHOTWcX59Hd36epxcX+swqr2SLzCCp5SBZm7f/gwX2MjY6KawgfS2IgwUXubZz3aFaCDRg552F+dbGkuSnpqYhktqEWX1CnOIVrP7NrqZwulGGhurNUQr5awVpsVxwJDLkS4msbkiU8fu0iGlZVAD+xuWU/TPFAuYr9x89w79F97OSS2I7G8J//4Z8gfmcSyY0dzQr6zBg8p8fx6a1buP7Rh/AHA8jl0lD0NTy9cxt97gDUbEUjLJtUuNtCcIUDoqDmfa/q9chG47j38y/gMZrhVszY3tnB6Q8/hK0tgIbRIHt2KZcDbFz3uZjUhWCtJ6nPpEfdZkSWtoB1FSoBZ1EUMwPxYKKr1yMWZwSDZrlIoMHh0GxoCYqwJ5LHcydiRiRnm7UaDHRvyRdx67OfILW9h+GeXhRFte3DKmtNq11yKxfj+zj1nfdESfnf/lf/FMe9IdipIjXqcebKeViDQUQnplFUrfCMjWNxfh5d7WF0DHYjk4hjN7IOs8MOT1cHjCQrVhswNUzQV7TMyoK5jDpPe6WKOuOG9IqW7ck1itdCJiv1863Pf4H45rYca5fbLyS9WtiBormBjd0NAdwtRhWxREJq/oG2bniMThT3U3g5PQ17OITB82dgCnoxsziPyTsPcWVgDL58A7GNbWxnknAcG8CR966I1TN/dvsnP8fY0VEcOXUCersZmjeIDkq5gRs/+alYidZZSze0jOo8gbh0Fk5XQHI7rSY9ysUEYvEIjAr3cSN6bB5kl7YQn9tAZ1sXjG4XgkcHxWXArqh4fu82XCowPDIIq6Igsh5BJJ5F17G34B8YgeLyaXm3hSwUsv5UFQ+eTGBwaEBUh+xTucfw3qWqnief9z5nlNwfRBWqA1LJOObm5hEKhZHN5PHi+SRUvYr5mRmkE0lYTCap+TPZtGwYx06ewJHxcSwur2Cgr1+ur2fPnsm68f/S9t7BceZnmtjTOSd0Aw00GjkHggTBTM6QMyPplNZeae+867vTbajy2Vd2+cp/uMrlKvv8l+3yrff/i3bd2a6rzdpbrTQzmkTODMMwgSBA5IwG0Dnn4Hrerz+yBwIpyVeGxCIHqb/+wu/3vu+TuPYOjA5jknb9RqP0NZI5ynq7lAMyScx/dluIi16bC1V+3mLGcSGLjqFBNGxWLK1vIF8owe3yiMMWFcGk5ohamVmizfmRzJmb8TQkyIu9cp0Z6opjnDjr8n6n5buQMfgs1gQ85H5cKlfx5NFTUZRPjk8KnuRubxMHPVXvy++T+KQGk0kK0oeJhXu+IDNFPqOFTEHsPGPJuFii0h61UqNOlwV+M4JBRGgVxQmTLmBUXC+vCrnx/Ox5IbSqcymCl9xr+N/sx4hdkfQg9SftbLlXcI0luYJEHINJBAKc/ynOLFUsPJuXNfwM87F1FNda8POPP0a+SOtvs8xE2F84HXZFEKPTIOBvl2ivw4NdVPIZeBxmpFJp+ANBHNKlyGxFb/8wyqUarDYnYiTlPXoKr7tNFiH2AO6AH32cCWfTYonc3eVHpVjAo4ePhLDTFehGX/8g2rztyJfK0PH5JmDP6QLXdYLRklHL2EH+d1XEHMTaOLd88uQJwsfHMJkt6OzqwYVLl6VOYg+t+cP/4R82Xqyuy2Dm93/092A18GSUxCKVG2WpWEA2k0IqlYDDbhXWNu2DhF0qoZWKlJRsWi7ktC9VbQnU3EWioFxgaRunZrjxa7QhJGgoYZAtajiVfSQFQ/NN8N/8eQKK+VxebjwWEbQJ4s/TKokni4NY/pu/V5SStKgqV2GzO2RYq1pAyAD7TeHap2TmqbXkrwawfV3ByJ9pfc1W0FAZXn4d1FGVGS8VPy0PsDrw5rD71I9vMXoxAAAgAElEQVSWAbgCWzYLYzVa7xS1ymunsS+/oGRLvipOFeBNGcS2HofCEpXF8jXDX/X4W3/fq2G9cp4kgJp5FHq9bNBkDJw/f16xxKU8XsJTubZSnszvf2Xx2fpeWhkiJwfmLW3EL7YJzdwOLjrKe1RbiV/MbWsFaF83XD/Jhjh5L7UOsE+C3+q5aWXjnQRGWu+nk29GBQZaP3/y+9Xn7ySQqQKML49PCt3mhzIDlm1dzfZUHyl6/4dCh/jJT36GH/3uH8DV5kM4GofH60W1WlaAEDK39Sbcvn0HmWxWBmylchHXrl2VvCEytcS0QUK5G4gmkzK0PHf2nITeUj5vMXEY1JA1SfYO8cFnfoPKIIGE73LYzMWWgDVBFW4CkvMpuT8s6HVij1WkdR/BVK5rBKgAhA72JfiXx/fTn76PVCYjJAaqpotFMtxMkiOl0RnQ2x2UDCcGxbssZrE7YTXDBXpxcUmK97WtLQwNj2Kstx/J1R18fuc2eieGEImH0eZxCZBOH3XmbzHjZuvgAMnjGKrRDDrsbkxcv4C0viqNFjPXzLUGdIUyvBYHvnrwQKz+Js6dkcGY1mJCNJtGzWzFxmEUhWIZFg58whE4rRYMD/TBYTXLps8/tNwjkYQNpbBny5BMue3IMZZ2d6BloC8tinUGOKk2MZpQT6Ux6u/E7vNFbC4twWQxYid8AIfHhfGpCbR3dqKjyy8bO9VyLBAUYnCTAaWg2lKQcdBAwggbJBZeZLKGDkOYOTOj7B1NNTmfBQHZm/ejkKmUaYByfzaHBQqg1mzFRMWosJW5Zrxe43b6asgCQiy3mq+rrs1qZsnm5qbcC1TQixKDeyTJN9kcHj58KIynQCDwUnHNZ4v7FfdC2sDy+6le5ID51RTj68fC1+Q+xmvPczM3N6cUd1wTJbdY+X45vy25qgpgq5yXl4Cd+hifwvBVX/XkenAawHjybL0JwGu9Fura/KsAkvw59Xy3gn+nHSff/eu2Rn7/69bi1v2hdY9/EzmDd9tLMg8BsSb7XR0+Ketj838q249FNkEckhmOw5h/9kyaof7+QUxMTuGf/4t/id/9vd9HINijWEMx10qnRZEAo4THkzRtQK5UhslCxUZZnhWug2YSuyRnpQiTURkMZJmdRJZ1lUdnRLWhQ7ZaExu9VebdZlMYCQahTaWxP78Ac6kKl78TvbOzaFgtOEzE8Xx9XcAmWii5RP13DLdGg6PVdbi1Orx98SLqhQzKe2tY396Ea2gEnWdn8T//s3+JoZmzkts61NeLLo9Hhn5/8Vd/hrHJCewf7sNl0uHsWPO+l/OpqE1ekmiaJASViKDuxWxMfuHea2F2f/1rHC7S1asoP84BDpt7PnPy/NK2kPuA3oiVjU08W1jEhUtXUK7WsLa9JQzeWiyDaiyDwd4grl2/jHavC8t3v0RsdRXngwNi55QtFGD1eaHzd6Dc2Q7/1ITYCHJYxuEybeW4RlQIPKMqqlRXQwtLoYbj2/cQm/8KjnpJyUApVeVPXW9Ee7AH8WwW+5EjsTH1BNvh8LuRLGWRTGWRSZZEvT93+TLaO7tk0JvcDiH0Yh2laEIYixcuziGZTeDp83k0DDpceuuG7BEGmx2+/gHkub6ZLTJwVWrvEvb3drHD3KXdHdSzBbgNRtiNZly6egU2jxt74SMcJxPoGx0RxSuZ/DYHwTA91lfXpeHr6uwQa+xAmweaQhGH88/w1d/8FF20Ac1l4eI91dkFR08v8vkyAmNT0sTp3QZojQ3UoxlRi2kcdqDNCb3HieNYAnqrDSa7HfliGffv3MX3rt4i3I9EMSnMVH3dALvJKqSWIpW4ZGVaqMzMy3NlNzLJ1IhCKotcIobe7m7s7x9I4xTs6xOLL1qj07qLtjgNRkIIoQCwOx2oUEVPsK9Wx/KLF2IT6PF5sfD8mdhCTvT2o8PuROg4hINkBJ7RXjnXprIBxXQeGxsbit1rNIax8RF0+jsVEgnvQ2lO6cBCG+Ki5N4z79lsNUFfqUATT2Plo9uoHkXFsi3YE0S8kMdxMibr0WDvIDwWM0LPF1DkmtTRgclvvodiuxsxTQ12twMWaBF6sSr5rr7OTnT19UFnMqNa0sh9XNDW8GLhGe5/+BEuBgeRYkZfvY6ZuXPIMo8rGpEm2+v3IzgzLXmN1WbGEc839yMSxJBlHrQF63e/wtbikgyk2t0ezH7rG6h1tUvGi7pPt/YEar3LBpfbGmsoLQG4AjO6tGKRWtWRoKyVwWSlQEv+ebho73sYQ3J5Cz6zDRUdMPHuVaDLI2zueqWGo+0DOE02cdEws5dsb0OqXhKwm5svs8r4PwIlDodTricBCw5COUhlriQz6Wi/RaCFyiGrxoDI7oGswT5vG7RiQUbT/rocWzmThcNuF+cIWn1p7RbJPaoT3Kk2YKMahrVck7FNkpeuWEFycxf7L9YQ3tvH2fPnZPips5lR1tZR0tbg6vJzJYG2roO+zP5EL3lHZbNOlGSGbB6J5ysILy6jzW6Dg5mUtBvt7oTF2ya1dWR7D7f//MfIru/gxtQMqowg8PuRQkPsSS9/+5tiu7e8vCRguNtoQ2JtEyU+O/UyfOND6BgZatoSa0QpkqmWYOBQlaQXowklgszFCp4ur6FU10KjNyjxCw3A53JiqL8X8WRcWPm0XPQxX8ZuR/zwUAZKdz79BM+ePcPU9BR+8MMfyiCMa5XGqJdMLQNtMLnX0kqLvWezrhF1Fvu4ZvyGEFIEWFIy29mD6As1GFno8v86oMgsOA75NRz41qGp11AsFRBJJ5BKx3G8vSm20rGjGDQVSN75zes3ZH/MZ1OwuxxI5bJwB7phtDtk0FnSNZAtUbHuQol22OxDdFqUmL/IPZr2lmUGuefFZpyAOrN549EjvFhawPDsGbT396BYyONgYxsW5pcmsghtbGNi6gx2DvfkuewaGoCroxP/2x/9Eay0xsqk4WQmZbGMNpMFuiLVwjXYvR6cuXEFk+/dlHzIqp4eLwSFlZ2TY0NRMdG6rwmwqF+THl6eSg7GeX4URxIFbGHmO8sNkqFYcQCmfAm51S0cP11EPZWFyeMQRYptuB9mZv1qdCjGU6geJmCMpKGNZ7FJ20PaGlpNmPnGLYT1Daxl4mjvDgihlHmL/vZ2UdTs7e1id2dXntmLcxeFPEA1DtcGrZaWlTWFaGowSh1QJKDB51OQHA5JG0ruGm0hqWQUkrvSo8jpIDjZrJ3V+dYv9NwyD1NiGU7OiF5XQ0qd3nRUaZ5qhWghwfHNC8EDERBdubf52Qpfh2tfTSOAtTZbQC1fROroEM+/ui+xRsHBfmhsDlStDtRJbHN7oDMpBMPW9VYZEJM8qNRBcl3l5Zv9VPPAhKxZo6VwA/pqXdZi3hfHW1uS+0gbybWlRcxxTmPU4yCbkVzx7VAIAWbUabUYmZgQYN3Y0MLEUrZakyHxn//b/wu7a2voDfpx4coFyTWsWyzQOV2o0+5c7KWZZ1jC9tYm2tvb0NXViWwuLWCftqpkagopvTl34h4vUTtNxR7nhGomM8ERC69prY7o0RGWV1bR29eH7r4eAWJpE69hFh1Vx3RA4ppMUNLIGUFB7N1rhRIseotcLyqRS7S9bq7dfBYMzCEnS4WDc20DVTqQ0NUgk4HZYsHm1qY4ihA0ouWxxLY06gphlHlWVKGTfKLT4TgSlhkJ1TWcbyoZoS2DmOY/tTxGriMGIz67/Rm6g0GMjI4oTh5ca0laYZSM2A4aRY3P3jOXzYjNMGesdODh9RfFb3O+Jh3MqxGYXHdDXStZgGI5TBKfjjabXBGoCK/DSlIg1fTsNUx6FB2MdNBAly9id3VT7rO2YA8cNl7bJhEcdZjZx1YqiNLh5MF9ASzXtvYxNTKBYYcXkZ1dONwudF84i6X4ERJWA2Zu3hByHEpF2Kp1LN7+HHaSOAplcRGq6Q3oGOjD7M23YGxzi/UtM8m5NxFkNDc0QmShxazG14ZCtShuW9wTNAXm/JLUWUeJezXBVhK1tSZUCjkh0jDSh/cUs9B5mkiF5h7EmIillWUchEICgPT19GBocEAcHKgD1VFCzvNHSxGOpugKWGF+Zw3aSh2p/WMgV0I+mkLymGQ0J5KREIKDfUgwn7uYx/DsjERx/LM//F/RazQiaLPBYTDC5nThKJ5AcGAUJasVq/t7AkwNDfajc6gXzz+7jfTmPrQGA8auX4Jnbhp1nQHGqgGahk7AcrrXlGslAcZp28jgKv7hbJZ1TzoeF/cGp8GGh5/dxcrDJ5h0e2BECeixwT3mx35yH4l4CN2+NiEn1UsNWHQO2Ks2HD7fR3EvhZrVAse5MYzcvIrt0D5W559juK0Lhd1jcTBw9nTBfW4Ulh6/ZD/WElk8//we2h0O+EhsLRdhsVqQPI7AYXNg4d4DyeYtsYZyOzH59jXkTVokG1XEckUsvlhBm8OEWi4GbTENP12nOgLQ14y4+5NPkE/k0dvTh+BAL2weOxLJKErZNArRGNy0oE+lYTOZpPcxtHlQd7tRc7owfvk6dFYHqoUiDLTPNxvwZPEZOvx+qZXp6sW5vTgJEpgv12CzWFEuUtrA+QH/R3EQFcQN6TGYa7uyvIrNtQ1EQkew08nM6UQ8GoHL4xJr466eoKyvXd096OzqlDUvnkgIAMS1gp+jco7kAJPBCLfTJdexlgihFN7D8eER9EYLjmNJ5CsNtHV2w+5tx+LaGkYnJxHk+l2tyNrg4nttxj3YbFZZT4TIRbW2QS/1CQnwfEaZ9UfyRl/fAKwOj0L4rFex/Owx9jbXcObMhFChs5UCAn390ButOApFUMpWsL+5JxESF96+Cp+vXeoRKhf52k31jQB3FLUQS3ry6LH8t81sQWT/EF5m2+eychyzF+ZgdzmRyKRgJCmqSSjiPkiFPOeNdNR89OgxLl++1FyLlT2QNQTXJ6olKWQIR8JSH/B6yqHoeD0bSpRHc5bM/lfyQwVnAjY21oV4evnyZXl2lPpAWWPVn+Xn+N/sCbnLE/SkSIJ9eCGfl7WKJAxx7yMQ6WmTbFYCe542r7wnrvskeD97tiBYXCKZRDabx3vfeA92mwXR8BG6e7qxtbGOLz7/HKPjY7h45apEhZgpOqH7TLEkZABaECtzdEUgR5U1/1emuEdvQIl7x8627CvcA+k6MTw6JVb6SmZmHZo//B//88byypp88Xf//t+lHbKognp7e2A2myRTIx6PIptOyeLmYwixnDgOZhSAkSeW4B5PKDc/dQirgnn8PE+Kx+ORr/EkslAgs4UNNQcurUNDUeBxceOFrVbld/MGlnzHOu3wFNSZv4e2rBy48nVVIJOvwe/n6/J7zFa7WDS0+vtKcd+UKJ8+Tm7a6TWLypdbeVPS/LqfaR14nrR2UwdmrWDSy2GvhGx//Y868DxtYCvnq8l+Oe1YTitoFdXj1+09W4e7bwJcOdU8+fXXAa2t7+91x3ZyqPw1EKBpa6FeZyqDjo+PcfbsWQVBbypc1Z/hvcj78E2vdfKYXgGjp4O06r2rHqdatJ48X61NxpsA1dd9rfUcvmkwf1rT0nqvtR7HSfC8FWQ92RS1nvfTztHJ43t5jE32JllOXzuOpkEh7Q7IyviTP/5z9PYN4OrV62Jhx0E3Jdhic8xgXr0RH7z/oai3pqYmhZVIBVeb1w273SaqHRbbLO6pCF4i28luRX9fvzBU5B4xkAFXVfy36X8tAfF1ZeGTtoxVhg5Z5jLo9GJRRWIJiQosrNu9XricTlS4cJrNeLi0iLhsin3SWHIQyOKb6xWBorkLF7C2torOzi54fe3CrjmOJ8RyhOyTYiYjTfXE8CBcVqvYFpItx7Vod38PiVQKo2PjyEYTcFS0WN1YR8dQD+4+vo9zZ2cwe+4ckrEo9BYz8o0adnb3sPViHZpkESPBXgxdnEbNaUQ2mZbBFjO16AtLZlnkOAxPmwc2t1sCzalQiXKTr9ShsTplyE0P9mQsBrvJCL/PC7vFJFYgfIZY+HIzZaMsNijZMh4/nZeML1t7O4paLY5TKXjbfRjs7UOHw4lyIgG/xYrE3j72NjaQKWTwfGkBFy5fxNzFi6JK1ZuYS6cMLOSO4b9VgLF5A7Hw4hrO/UD1YScAt7a2JuAcG0SVUaQCRTI4av786c94i9JQXbsJngoz99f7ILNHfV1VaS/gffMItre2pAAj8KwUJgpT0mgy4+j4WEgSJMWwiePmz3+vrKwIUEjmNa0PuMdxvzMQHDqNH12vy3mgepF7H0kXfC2V5tG6mrUCaSfJLSeBw9ediZPf9x8CML7pbJ9UZLd+r0o4Om0/bF2Pv/bv/0AF45vW219215wEUU8etyIcpe0HpCAlmzh8HMbG5hb2DkLCIPvBb/1teLw+Ycpxn6dqnGAU1dQs8ggwZgpFub84oGKRTDa4WJ+QONnMGOGaVbFwyELGqQ4GnQXJTBGboWPEiwWkygVoNA347DaxPj1ceA4k0rB5vfCOjWBybg5fLTzDTiQCrdmkZAtwmMhcrkwWpUgEV8+cxbC/E/OffoRGZI9VLmyDI9AEgvin/+e/wdSFy+jt7cNQbxCdHjcS0SM8nX+MyZkp3L3/JWYnxjDWH2yS1hR7+V/l401A8WvvZ/mCYqF7ci9koc9RKlmBXPO+uHsP/9V//Y+REivLJLKhGB58fAfTE5N45xtvC1N6c+EJrMw4iyaxu7QqdlkNuw2z3/8+NMxhtZkh6T4GJQuowVxdRUQtQwUW8bQa0+bK2LtzF8mnT9BtNiFL545qDZk6EGXWkc+H3WgYiVIWbb1+VCwNxMtpRPNJ9Ph74NI4MDV9Vvat/eNj/OZ//EPYNXqkD46R2j2AoVhBV18Pnt35DKHDfejtFrh6gijqdahotJi5fAWuzm7oPB6xWKMKaG1lRbKcRgf70d7pR+7wEKlIHJ3tneju6RHg9P79L+Fq96FnaFAZSGgVRTnXCdqqpBIpTIyNolTIKlaZ9TqOFxaw+fgxGgQX7TYhfCSoxDOYkStWMXvhMjZ3d2Fps8BKQHA/IvkSvedmYPa1QedyI74bAqg0s1kBBts/fYob5y9Bq2ugzLzJBgdgeuhpRShAQgNVfQ01PbVOdRmGGzVGlLNlRI4icLodkhlBsG9gcKA5PIeoCwkwcgjLvAmXx90c0FEjLNgi7Mxv3tiW+6lvfATJfBpffH4HF2Zm0O3xiqoylk3C1t0uDgmmuhmh3RDisRjOnpvF4cEBwpFj2Xv7+vpht1mlv8nncorjSqOBna0NFNIJdHjb4GAvpNVh9/5DRFY3YGloEOzrRUmnxVE0ggJqGBwfh9Nsxf78M2TKFTgHBtF/5SI0XT7kCKBUS6IUYN5bo8ABgVFyV1mTUbVL9X04FcNf/MkfI7qzi3GPH9VYQgAfKlvTHAj0BsUmNhVPYuzqNdjkGNjl6sQineddRyUHWfGVGtYePcX20go0pQr6ursxev0aGl43is0M4F8Y2DdJSLyXVLCRQ24BfCRzro5KQ1FsmDmYqdclVzMVOsLBs2VsP16Qz/eMDGLkzBT2CJJTuZ0rIrS9J0OTdLmEobmz6Dw7iSKVFHqtDHsNlYYobTgw5fAc+bIotDRVZjxrRTldsxhRZ/6lAAp0oqiKLZHeaoa73Qu7ySR51o10BjuLy9hbWcXM6JhklhgcNoxduQSD14VktSjKcuSrYk0HAmZCP6H6ENDlS6hlikhtbEObL2Jvc0ts93O1MjJ2Ay58+13YmFtarENLeaqGwAmQREnIY7mtPSz/zUfQHcfBaKDOuVl4L56XfKKaTiM5dl9+9BEOl5ZgzmZxtn8AQ729WN/fg7Hdh/7z5xEvl6QWJqjDvcVpsaEST+L+F1/A3enDubduoCzRFVroLDYcrK1jlYQrgx59A30IjIyiZrXhIJ3Dg6UVlAkCa7TweNpEdZhLp+C0W9HbE8Dde/dwnEzB63ajL9CFxNGhgLPRI+aDGuGwWfHOe+9ITZljvWi1ypqu46BLQEdFlSaENg5xSSRRCk4lw1eypxWAkbaR4ohTrEv2kuS90YGDWK8w7uqKApeERP4nDTYaVaRiYcx//CmWF1eQTxclJ2l4dAyDo8PomxqVZ6BCkIL7MvtZgqkEuupVmEp0XNGL3S7te7OVkiiTG7E0Qk9eIHsURruvHX1zZ8VuLbK+ioXl5+ibGkNwbAg6ixn1PJWIGjTSeWQOw3C63YgmYyjQwrdSwXEoio8++gRurxtanQbnz85IXl5sdx/luJJ7aabqb+4ses5No2E3Q3amZibhr7L/Kjsp7RGryjluxsNwEMj7l6ocKhSoyGFmsy5bRDWWRmp5HfsvFlGsFuGaGMXA1cvQeNuE/Gil1Xe5jtJRFBuPHuEwFYOpqx2TN2+gYrMiTVKV2SRzDN5rVMdy2Mder1Qo4vnCImLRBGZn52SoSXIGh+8kXTFWhVnZBKrYq1EVS9tjdWDJr3NBp4pIiIhNZcbJ+u1kL/+qXuG9pcwhfj2AkbMcKiebRGYC4QoDU1n3SKyk5IagCO93quzFDrbRHO5bUUuk8fTLLxHd3ZVBuNfnEbeZg3gSnu5edPYPo7N3ABbbm6/safMIJeuxSU6keE5qSUVtZSIoxn6xVJIeMnZ4IApXZgw+X1rC4OSU3I8kI+WrVaxtbcNqtaHN7YbLZBGSS71cwgd/+ud4cu8egn4fpqYncPGdd6B1OlAymlAg4GSyKAqRahWHB/twe5xwuewyrOc10zW0AjByv1Qym5W4DVVxqjiuKV/n56nIsuoMonzkfEGGqnTYoWsa1TQSocL+jeuJ4lDDdYNuJQQbWccRIKLLj9xTvOYWE/IVWYCVzNNyHSbuSzpa3pegMyuxPxRFcF4RPjzE1NR083fzxJIA2yS8NQfbHNYzCuT58+fSL3JYz6ggdUh+8mqyNmf9T8L0/Py89KODg4PNqlf5bgEOmRZvNMqx8RmRPbZpM8tnie9VnaOq7mBqVa727yRncEU1kBQjZASCjArYKPdGXSPrKl0imC9bMJEoXpe6tJjLIx5LIpXOiFqa7g8uh13ckHSVIqy8roUi0keHKB6FsbW9j6VnSzg/MganwSRuIXq/D/Pb67j0Oz+E3mkXso+pAcQ2d3D3Jz+D32KHy2SW+YmFjlk+H6avXYU94Jd9vi7rhwG0FmZGsYD65TJKmhq0Rh20PD+Vuuz9Db0eJfZKLtardIEyIXNwLL0Q9/KDo5AAth2BAHRGI0oEpukqwJiJQkFs9BmfMtjXC1+bFxbW+NkszBabktPJ+03ywpX+jsN8ZsYxr5wkgnqhaXdts0NLu2zOVNrbkatU5L2lDg/wL/7wf8H1sRH4LSaJJ7K1+bAZOoI72Ie6yYxELCYAdq6cx8Vb13Hv/Y9Q2Q1D19Bg/OpFtF89Bw3VbTU9NbTiriCWv1RN1wjGijwVjXwexgaQCcewvbSKTCINv78bdELkc2VnVrpVj7IH6JsbwtreIuymBsZ6ApLZHjuOo1TUwGNqR2hxH5W9LComE7wXptB3+bzUVIV4Cia9BfntA4T3D7EfORY72slLc9DoTdAm8lj45DYapYI46JB44fV5cXx8BI/DKXnObR4v4mmS602YvH4Z1rEhceKJZrOIMHZNV8PhxhIMhSx8JivMVR087k6ENg6wtLyGW9/7DjoGewAUUctl8einP4ejoRW3hcjePmKxKGxeN8B8ZG0Dlu4AzLR0dngQHBhWrDKLJRyFj+Bsc8HudqLI89dQ3ApoI2zSm6CjQw4zbw0GJOmUYjRCz9xA3iOlktxD7D///V/+FbbXNnD1wiX429qwv7uD83Oz6AwGFPGE0QQ9o+QYq9O0ieZ6ppAVFREFQaFsKo1yoYjd7U3Etl9guMMFh8uFrb1DbB0cQWu2w8Uer3cQSfb4lbLgNCOjw+js6BA1uQBpzYg87geCp5AYXK8JQezBg/uC93B+xxnrhYuX4PS0y0zYrtdhdf4JdtZXcOHiLOpcM/QauNo7FOc22hDXDVieX5Jnpm98UIj5JN5ZbDaFaNNoiFqdz6/VYpVcw52tbdm3CdGW0lkhh7JP8Pk70NkdgMagE1Ia2cWMchDb1VJJiIuKQ18Jjx4/wfnzs5JDLXFsXAc5uyUZgcTgSlnyF/UGnUR30AUvx8gEWrTyd5K4QUIMFX7iQqKcqw/e/0DARTptEgwlAMn1V1SBqpW/9EEKuUnyC2Wu07RdJmGF64lY6CoZlNzTOAOkZWtXICD7EueHzL3d2tpCd3dAyFecNQ0NDorjaOT4SFyFVtZWxHGNUWAd/k50BgKwO10oVUihhextdMRi7ajG6olPSJP0yn2/kMuJ3T7JryRtUtzD8FHOiLh2Ca73R//kv2gsr66LReAf/IO/D7tZh0IuI+wgBmSTzUu7tljkWKz0vG0EGEsK81tCN8lkUGxIuHHxRuRF4YlVB4P8GgfHVBWqwJ4ARXIxjC8Vj2phxiJABXj4OTWwmZulDMqag2L19/K11Hwr3tCqpSn/5g1AcJHeuDwufk5tWH8ZwHiysDxNOXFaudbaKLcOy9TC9DSQh8y/1t//OgBOPUdKcX9CPNhyMOrPtw47pQkjM+o1ipU3D/ZOBxhP+5mvv+bpBe1pgJsMypvHxmJQtbYhG4KFFYNFXwcwtjYDv2xY/uo8v/K3P/kzp4EVrdfvtGv8uvPaes1OO7ZfBvKePJ8nr23rsagbysnPnfb+1Pubf7dej9broALVredDfX1p0lsprS2QCLE9p8uDpcVlPHjwCG+9fQvBYK/y/HK9oN2U0YxMJouHDx/j408+RqArgJmzM8JQNlvNAiSWaFslJAZFMU32N5Vi3QxF9/qEcEDWjIT1NmXuYjnAYo3FflNhXeLXxXjbiP3DI4QjcQEsub7RC7u/p1cYZmwsdiNHYkfHASA3LwJGPE6CmwRG33nnXSne4/EE3nvvPfGdjqVTAl4y52ZvcxMU9E+NjQjrhCsnH84AACAASURBVABjm8stUvKnz+Zx9do1WfRXFl/A72xDkl7ujTLmF5/h29/+FqZHRoUprzeZUNIC4VgM64urcMKI81NnALsBVWNDGI5s9BQmHBs+BUzjkKRIn3ZRblRxcMzCISSDHzZkZOnS8qu704+Av0MsyI4OQ9KEc1MSZk2tAgMz0I4S+PCDn8PV6cflmzeRKBaxcbAvm3Z3IIByLgcDwUetBvamrfG9zz4RRemVq1cVn3Zu6M1cBwnlbqJh6j0l8QNsfCRwXFHP8Dnn809Qjn/Tj11loyrvUbH8VBRjX7f3VO/9VjCy9Rnk/cfz8KvBGK+eHBEEvlRttygEObCq1bG1uQm/3y9kF8m4oNUZB1QmjgkhDQU3dTaYVODzOFms0BKYxRjfp7x/NrAy3PjFI+TPcK9j/iJJOzMzM8o1V22NW8CZVgDm5PPd+uy/ad1qXd8FTD3FIvV1a8svNL+n5A2ov/9NAKM6FFB/n6pkPHlsrcMRKg9+2T5w2nG3qse/ds/8iirP09bik3UEv4czJJIrZJ0i49hoRCQax5OnT/HVo0e49c57mJiagre9Q24Dqa9KRegaVMJVoDeaYCLTmAMCkitYdNNmpVZVCr5qRVTQVpsNBX6VA1KmKNZ02D04xsrOHiS92mwQMDsdDsPdqKNyGMZgewe6R4axsLOBsbNnpYndDB1IA8NGhE1vMZVCOZWGvljE1fNz6HLY8fjjj5Hb24GB+dv+LtS8fvzbv/kpJs7PYXRkBAPBADpcdvz1X/wpOmiDdRhCT18PZsaGYRcLMyVP6OX+0qLAbb1WrXvSay/ya74guc4tGZ2t95BogDlgrtVhstrxT//wf8f3f+M/wsy5WbE6MZQbSEeTePDwKwyODyLY64fZoIUxm0V+ew9LXz1BsVyFq6sbZ956CxqbHUUNxNYOBCM4CyuUYdXpYeWzQKY6mYIMnqeF+MMnSDxbhj6ZFUVfiGBhOgX/8JAM+B8sPsP5G5dQs2iwnzxCYCSIhlmLRroEW06HWqUBnc0CndWCSxcuwudwQsvhSKEMTbmCRjyOnYcPsbu5KUORwNw5VB02yczq7O2DzuHEXiSGP/6TP5ZB5uVLF3Fuagp+kgoryu/gMIIArNiCHoWwvLaKi1cvS/4HB7ViV0+rcq0WhVweW+ubuHJhDosP7kJTKoqdYPboCBY0EDs6wuD4hLC9w/vK/bW2xsaoV4ZeNhvteuOo5Upia9U7PYHe8Qlk4xks330sbgPunm4MXruAhxurmJyehpWD8nJBbA91dQJCirUZWaa0/CvWCjIhpXVXMVtEKVuC2WhBOp/BcSyMQCAIi41mlUpNxEZUBm4kdthsqJYrMsSgNR+BPN4vPoMN5XgaW6sr8PUE4OrtxIOnD0WRf3HmLArJtDTjNc7vDWZAY8bBwaHsF1euXJVzlUjGEQkfC9GAe4jVahHCid5iwZO7d2Fq1OC1mLH88CFMlQoCbhfcJhPihyGYCdS4PEJMSJeKsLR74RqhTZIOuf1DpKpVOPt7Ye8NoiyCA4JXtBouCYhWyZehbShNffQwLPWIzmLE7a/u4uHDr/Ctt25ijLajRxF0er0CDNR0DQEYa7kccqksfKPj0LV3oKxtIF+n6lZCvWSQoqOaQaNFKZkWhV8xk0WX3w/X4ADKOg0qTQXRyT1J1kneSzIAUJTnZBNzCCjn00Q3BJHqS0Yj/1BZw4FhqdLA/uIinj5+BH9fD84NjSGzuotCOK5YrUaj6J+ZwEExA//UMLrGR5SMMhnG0LqYXqZk5lYl68eqN4oVIa2w2YgTELb42mBxu8CUV63JhAJVnUdHkidEQN5MoI9koXwJhwRVllYxFAhKL0P1Y++5aTi6/UjWSnD5/aKGrZIlzPdGcIY2dekMipE43FoTzIUKlr56KEolMwcXOiBhrGHum+/A4HTieGMPmnwVba42UdrpvDZ0+LwoHBxh/aM70EWTosRzj01ANzgCW1enKJDXtjaQDB8hsbuNfrcTTo0G1y9fxNreDkoWIxoeFxzedrgaZjy5cxfpSFTsskfGRuDr7IDe24bcfghbW5uSATQwOIKdpVXsrm3IMzc4PY6p69cp+0W8UsP8+iai+RIK1Tp6BwaEyEwmNC+tQa+RPBeLz4dY+Fis+icHB/Hk/n1YdDrYzCb0dHdj7sIsMrkcrA4HNAQOCGKxFuSz2gQPWeOxFpZhv9xAgtrI/8RykOdaWxO1v11rhJEPaENL7QUKjK+Uoa8Wdo1ByTdmhijBtHoN+/NPEd/eQTFfxvbWrtxPerMFXYO9uP6td+HtDUDvsCFZKMh+yKLaqGtAXylDnyOgr5c1tUyvLJMBunwF2eVdrH1yT3LBDC47Zr77Dmy9najlc6KK1Dks0DosMDtsqOQKqOeKkmd477PbODw8FBtMKhipotFWdahX6zg3dx49fUH0dHdhZ3UdT+7ew9Vzc3BYbUJgdHZ3AQ4rNHYL2CPRxvbrjkTKRvq62QDre96HgueKHVjTqYlDuea55vNqrtZhrjTQyJWwfftLpFfXUEgnoevuxMQ335Ws03StIrm13A+Z91fMZpEuFaB3O6HxuKDRUm9ukCE213BW8FRVcAimkto5lLt9+3Oxl7t46YpkKXncDrkvOFxlz0mwmXlIdLPhIEyIj1TmyDCwKqAyGfqsmU77eP2chPeVUrf/qgCj/H6xzHvZySjROk03Fp5YunDl6ZCj1SIQDCKbTSvkDb0WBo0emlIde2vreMHMLToImAzyHGnNBjxeXIa/bxAj07Pw9/ZDp+Hd3dI/tbhMnYwHODmnUs5FkyHadI+iyp4gb61ISzqxP5PeqsS+/s5dBPsGcBiPSSZrcHQYTxYXZZhJ8szs1DSM9bpYIS89fIz3f/xjOA16XL5wATM330KNZFeSd1MZmCkgKFdk/y0WclLjtrW5FLU3+35oUSbpDRBQTZQ7zT2cvZYoRZo5rGL5yf2ceW1UblisMgzO5bJy3dirCnDJfUmwX6XX5L9L1bIopWp0LiAZhzm8nGc0qN7ToFgpi9KF6kVNiWuSVtamMktLqwmr21tIJBMy5K/mivhb3/imqFEJqvB5EccSZnbpGKVgRTaXkfnnp59+KsfP+cN3vv99sQR8xaxtuUu5RzZ7aAEyq1WZXyiAgDJUf3n/NgFYNcpIVJFcF/k9zdgPdV778l5ovhRtUXPMedc2YK00YK6yv+Ba0EBZp+SlcX5grtIanD0t9yut9MOsBxS3KYPkNtKV7uDwQFRfFp0GDg1g49Cd1qS5HBJ7B8hmcgjthxDdD2GMtrluF1b2dtA5Nowz79yEyeOCgWSzShXbS8vYX1mT2IiAvxOxWFxcmHyBAMavXIbO7RLFG4lABJfLhTIO1jeEuETC26NHD9E32C/PHNWEnb4OLD5bwMD4GPomx+VGqCbT+PSn78Nmt2FodBRfzD+FxePGlWvX4enslNzyUrUq9oeM/1leXpbL5ff5cH72rNS3BqsZ6UIeTqNJgDcSO48576hXYGv3wN3tl/WcDgN08KiyTqvz31RZA7kC10s7Cukslh4+wOLdzzHodWO0t1vqk4nLV6Chxb/WAIu3XTKUG9UyfvzBT3D9N/4WkgfHCD9bEzvq4TNTsAz3oCozLDpD6FA3GSQrlHuwplySHOcqXTJoiRxPoBJNYfv5CiqFCo6SSfhHhzD3ztuIhcLIZ1LoHOtGuhJDNLaDQb8bfb42mVWlEylEklnYTB44rO1AOI9Evgjf9Cg0JE+YjIhFovB4fDAZrSgmU9jb2ITT7YJ/aBj1WAqNVEHqoqOdbRQKObg7vELG4fNHhzTu9cxJdblZC6VQMeow99674n7C88lMOgK1oeUF3Pv5z+GzOZCJpOF1+9HQGLETjWD2rasYOjcOQ5sFtWQSxZUDRFY2UCkU4Lbbsbm5DqvbieDIIEq8Jh43Hq2uIFcHZi5eQkdHFxwGM9bm5wlRYnBqDCa7BQaqXSt00qhDx5xsxXcBdbNJ8iIpFNBXavLMUg+vM5nE/ez9n32A3Y0tXJo9j75AQNSoM7MzsDpsYidudTiF6MBnXCUFqP0055ziAEJ3DoNRnBu4X6w+/hJnBoNo83pxEI6hVNdgbWcfJrsLNqdbal3OaqmiOzM9jY4OH1LppES+eLweWccFC2LtpdUKuMhIDX70kISq0cpaHAh2w2Cxo1gsw0FhSDYjgDpzX3m9eN1JTGZPZ9CasfJ8GclIQpSQ/mAHevt6BcAnEYEqRoJ5skZx7S2W8PCrB7I3EARMxRMIdHRJVq+rzYMzZ2dgtFhQKBdlfkHQke53FFvwmaRKkOtbsVTB06fzGB4clHmckFOEpKYI6Zjzy31iZWVZ5s8Ucuzu7sn3kuDND67VFAAQk+J+SudOxpFwPjc5OSlrOFWFrHO4TwnZRWYSr2bwXLMZIUjyJvcqXkNZP+m6UFPsv7nnEWAk+ZXniL+Hr9XmaZO4CO4d07OzQrgjgM0P1g3bm5twOmx4Ov9E9ql8qShqyOtvvYU2r09mH2IhT5Ilf47PPI9PDEEU0pXMZ5i5Syyt0RBiV/joCN72dlRq1N4q4hGCnZo/+if/qLG4vCJM3H/4B78Hn8eGfCYNLy1eOISt065Hi9DBrhQSBBgpkSSrQWV5qU2gOvyU4WqTRaRuUKr08+TQV7EpbG5sLVZ24pvdPOnq5sYTq+ZvqUNmyeFqfqi/W1VA8tNEkxVvXLJDlAupFqOt9qNvKiRfB/CcWn2eGHZLYdIEzlrf+9cBqmbhdop1qXpuWn+PfHczq+Rr7qTNA3rdwFhRMKq5jb949K8vnOVKnKpgbB1inwS+3jQ0bgWxWo9Efb+8rnxY+TctHHjtqGJSg9pbzyXvz9OG8ervPVkovyr+T9q7vjqSk+rTlwzqliG5ek1OXps33Usnv6Yeiwq2nAbktb6Oeo5P3kut105VK528nm8CGX7ZgP+0Y2DBrZSizdD55psTJ3RpmnRIJTN4+vSZKBdv3noXNpsD+QJtMK2IxuLY3d2XpoXgW7lSFXXgpSuXxJKMWVwkJbARr1YLcDqswsigHXPo8EgsBbm4c2Gl9YesR2L1ogw565USTJJZ0RAbtYbegEKlhp2DEGLJlDA3+HNl5i709MJus4uFwUHkSLy7c9mcqM247jBHL5vNiaqRA8DDg0NRM545cwbTZ6ZRrtewvLYirA7aF5g4WKvX0eltU0BOgwFfPfgKT548xW//zu9IqO6LxRcwGUxIlfL45MGX8HZ48da1a+j1dSiMYKNB7DeSuRx21rdgqmgw3N0DvdUAjbH5PiscgjUzScU6WJHkc80zmc1iBRSNxRAKH8FgoTqxJg06zV87vF54XC6xYttYXxfG7PT0FAwmMj1rkrGgy9eQTWehIZvPapVcCo3ZJIUcCwoCOW1uJ/T1KtKJOB7ev4utlVW8d/Om5GSUmatgNCCVSQtDksXByw+VjSM3F3d65bqRJKLej/SRp3JZze5ViSdiU9T8uV9bwdgsHH5dgFFGGqrFaBP84H+zyOEmS7bV6Oiooq5noyhgRU3UZoViQdhLvDepWKTFKfe4S5cuvbT1Udc7vn8O3V73wd9PqzB+TE1NyTUVO1blIX35Y6cBjG9e49+8J/z/BTDKOWwOkV+3dp4kYcjz3bwG6hr66m/hgb32/L3uHKgDbfW1Tv792l+ornsn3A5k11SHE6o9avNvcVNghkWzVpJZllYLC9UfoUP87P0PROn9ne98F4NDw3JPiRVzJoWHd+5IY97bP4hULgczAT2dTlSwbVQIxmPC7qd6hHlEVWbviPWZjvMf7OwfYv0ghAoLSZNB7rViKgm/1Yro6gaqiQSuvfM2stoqni4tospBgcOJXqqgBgalyD3a2xWADAxj7+qEzWDAFx98iELoCNNn55DUGfAiEsPTrR2cmTuP2XNnEfR78cXHH2JnYxnRyBG+9/3virWjnWtCM0NVvcd47lrrs9Ouxf8XBeNJgLG1ZmGDQbsRKmu0BhM+vX0H6XQGv/3bv4N8NgcTDHC4PFhZW8XazjouXDsPo7aOejqNNpMVuaMYag0t7F3dkuNGVh9JLbTGqzLbnOZxtRrsZL6Xa9DG08js7clQrq2rQ0geqY19FOI5WDxtAjAu7u1i9vp1zK8sY+7qZTg8ThxE2AAa4e/1C9gT2zuCuaDF9vYOzl25iP6xYWlA6sUCbHUNqsxqyOSEWZja2UV06QV8vUE4r10GOnwyKNM4HPj8wQP8uz/+U1icTvzmb/4AM2empIGoFvOixK+Vy6hUayhX6sL2/5M//zOxSu0KdqNYKckTxyaWr818GQ5nns0/w42LF3H7X/8fKEQisHBQUiyjq7NTGqOp87NCgiHjsr29A7ubO7AYzahRqcIMmGxGiDLWrg70nZtGYGwc2189Q+jhEhrlOjRuB4ZuXcF+vYDxC7Mo05pTQwY9czN1yt+yFDDbrgYN0SXJlWgIsMjvyaZz2NzZFKWV1elELp+FzeVEOpMWFrH0N2yUkynsbu9IQ0q7m/M3rohSSZ8qoK09gMTqKvaih+iZGEaynMPyiyW8e/kqTCQPcl+uVKitRBZ6sa+689lteWbZeNJ+kYM92hix3iU7mvUM6x+qQ+ZmZ5F6PI/lz+8iHw6jp7MdE2cmYB8ZQCUWx/K9B9DVgPZAAFWrGSnOeo0maIxWDFyYhd7nFqvQdCwqluZukxHZdAJOj0dYxY0CEN06xvKzJcmNvf/8iShmqfT57//b/w69gT40yjXUolEk4mE4A+1ic1jb3kF4ew9weOEdHhX7sWy1KBmDBMrI9CXwQHWf1WgWyzc+A3zuaIdOy3XJQDuxPqo9jvp8su6X/tKgh5k9Y60iaiGqzCRvj413qYbw8qZYnnHP7TozAX23H3sri9h7soSL/gFsL67A628X+9D2iSHU3Wzy6zA6XEA0iUYiLddB47ZD47QitbaGR3fvwe30SA4oQfOeriC2dnYxde4cusZHAZtZ/hRrFazvbsuwoT/QDdAWOZuH1ekGwnFsP3qK0Oa21AhHiQRqVjNGL52Hoc2FgkGDisWgEEC5DlVoM9dAaGEJ608WYNFSQVPFQfQI3/t7fwfmYIeoKDlq1JqtKMWTWPjoc+T2whjp7sfSxipMQR+ufvs96I16HD55iuOdbXQEuwC3HyuRHAoaLVZ3dxDsDcJq0GLr2RN89/pVdDtt0DVqqNrMYuOn93owMHUWiJXx9C9/inQojGy5AFj1OHPpPMr5Ag5XNpFLZ2V9mJycQsDmwcHSGpL1HDqnh9H31luS77RFpX4kJoPC3UgUlUZDgEIqiA9IXPO1YWlpEYVyTSy1CebRFcNQr+Gd69dxyOPt6sTlG9dl2Ml7R3AtguYkA4g6UckE4r0jKhyVHNRyjymZZsSpCjCgBGO1gfX5ZTQaWnSPjgIuB6oGg9jNGiljJbO73hCig1WvxaO/+veI7ewh2NUt68Py2hpWd7YFwJ99+yrOXrsqGehx5i4bqVLQoJKMAqkELMUadte34A0G0Mn7h/1roYb86h6ef3AHpXwRWrcdk9+5Bc9IDxq1kqiCaD9cqCvHYTeYBMRYuHMP//c//1eizqOikxbAXInrBjPeuvUO3n73lvQVJIXHIxGko1Sg++FwuYUcQbVstpCH1moR/FUdRp2sdV5XM1EZntdUlJkKXTtFrG9UVL4EXVinVauSX2UsVaErVBBaWMTKF3egqZbRffYMhq5dQcllR0ZTg8PtlMwzWh5TAUy8jl4qqWxBrGwFKZB8Tf5hnqJGgBMq7gX4Ibtfo8Hm1jZ++v77Yin51vWr8LiccFis8kwKIdNkVtZjqrcIUnHEy5xM9o7sIrlmv/Kg/NrpeFMNrTop/eoAo9Irq6xLBfxWVLh8Hfa6C8+fy716+fIVOOwOARepiOKQkj3G7ua2ZMAOBAKSKW2gHIozRa0W97+8B73dhe6hMbh8flTziZcAaCuZSx10th5365rMMetLBVuzz1ajCHgO9bRrFauAipBADjd28Gf/6t9gYnwSsVwWRo8Ll9+9ib/+6AO4vG3SV1+5cFFAHarOsrE4/uL/+XfIHBxiqLcH3p4ezL1zCxWjEZ98eRdXbrwtA2O+FrOvqfTq6++VHDPWvux7qwzfbtaN7I9UNePIyIj0Xuy3+J7UTEGLwYRkPC7xSayr19YZFdUQUt7g0KCAlyq4KFbOHBrLrINgZklAEH6Oas1oMg4/Y6UMBlEQaqlerDZgqGtEEa8xmpDRVPHViwW429qEdHS8to0bV6/B2eZBgfu1SSEz6Us12LUGGYTHUnEZRN+/fx/BYFDUKRcvXBAHnNaPlz1wk4SjXkeqH6lS4YxE7AWbICtVTjJDlDxHxTmI50W1/1WJ/JL7KAPlV72l3CtaIG9iljBgKzdgqULs02sEF1m3lanK1sPW0ClWsRqdEMmK4qCklzqbvQuVV7Rc5N2VSySAfB5uEkYiETz6+GNEN7cFNLdbbTKnYU01MDgouY8H4WP0jY5CY7Vi/OwMOvr7sb+zg2ePn2BifAIPHjwQi9Jvfue7YpuoszuhcbmVLDWSMLlWlhUnvU8+/BCZRAITQ8N4ePdLXLo4J0SgTD6HoeFhPH70CFPDo6K6ZS40yV97hyFRbZ2Zmsaj3V1R6A+PjaGh0yEcT2B7bx+7+/v4zR/+llwvnVGPeqmIdColdYzeYoKOWez5MioHEazff4zV+Xn53OD5aQxdPoeSzSi1lJHCHQKzZYV47bI4xF3KUtdh4/ECwquryEeOcby7idnZMwgnYzh37Ro8Z8+hkc1LNms9k0ZB08BWLoGNQhq3rt2ELl6AtaaFgVbEFh2KYverQYlriNkoxJY2rQGGVB6p7V2YdVoYrEakU0lsr63jqzt3hSibKJfwvX/wdzF5/Qoq+To05RpebDxHLLqHmdE+5I/24DXoUMykkMnncRBLolTT4vLVm0iG4ogfRSV2gLMqEmjWdncwPjODkekpiV3gOqe1O1FJprHw2RdIx5I4f/EK9u8/QvzoEL5AJ3Yjh/D4fUhmkgJuHB0cYmxsQmIxYpkMrrz9NixtbiHfglap4RC8TjtWFp/D5/ZBrzPDbHagAsZTFLG0tQqt04Dx2XG0ezww651Y+/I+DvZ2MdjXg3j4GF6XS9x5EpGYXO9oKgt7uw/RTBZOpwsXBsfwxfsfIlJI4ea3vwWDzQQ74w7SebiNVhSiSclrDmXT0Ld70DExLHunXmuQe+/J/DxCkYjMCRYXFqUvOjMxhU6fT7EkNRGkpwghim9957tic0kgToieTacGma/IHgPFJp720GYzGiQhp6Iw1ApI04GSxAa7Gysb29g9OMRu6AgTk5O4efOmsmbWq2JF/ulnH2PizCQmpsZl7kSMhR8E+Ci8oBDj8qXL6A50y8+RRH8ciaBveATReAL9gSDu3b6DRqWGgf4BxFMpdJGsSLyJfVYiJfsWbeTbPB5cunpBBAYSDcPjEJJ/o2n7XBUV3d0vvhT7abfTicPDI0xNnsHe3r44zoyOj8NoMYsDgNVuE2K+6m7J80K1IWelXAoJMNKpk5a23B9fZhLX6FejzCRod8o5cHu7D2tr6wgGe0SIwh6Fv5uEFtZD3LsXFxfltSgE4AyH4GM0SvDc08wMLos4Rp3Zcx3mz/NnuLeoogMSSwiKqnt2Jp2Ra8i1i7PyR48eIZlIwt/RgYP9fXR3BcTdjOAuBTD8XvYWuzvb4gDy9OljcYLg+3Y4nQLCklTMSBhGQpCszvqH+5lElBHsJn4m6niFtMu5MWtrzjrz2Sw6BwaF1EFxSzgahcPpgOaP/qd/1KAfMRlU/9nv/y68bitK+Rx8Pm5gDRnuMyCbtgQmk0EGWCcBRp5Yngx+qMBiK8DYWpC1AjUnAQ91aMiT3ZqVqG6kLCLUDZLfqyoX+TnVEkEFrl6+pmyiipWRytBSpf9qUfW6wWEr2HOy4X3Tz7R+rRWcbB1mtZ4Tpe/5ulXnSZCw9ftf/p5f/LGXjVUrMKkez0mA8dcbNr9ewfjrDmJ5PK3npfV8qeAQHygO2nmNqVjjw8mH+tcFGN80uDjtvKvHcvLctBberee29fe3Fuwn749Wm7+T71cFC0+CjK2Wuid/38ln5+RxnHb8p92Xp91XJ9/fyXtJPReS0SHNfLP1eBl8pixMWWbvON04ODjGRx99jFu33oW/MyANwfFxGM8WnsuAzWqzY2dnT2wAucFMTU/D5rC9DDY/OjyAxahBd1d7Uy1dw+Lysvhy+7u6UC5VhIXI9yIZCwxO1utkSKKtVpQhvtGMYrWOpbUNRJMpafotVrsEF9OuZHR4GC6HU2Hg7G5CZ9RhcmpKFnuqztbXN6Xg7OoKiPSemWmHoZAART/60Y9gcVixvPoCGRaPOlpo6GVoTsZ1LBzGuNjEFcUb++KlyxgYHBK2CI9r9WAXH9+7g7ffuYkOdxucOoOw0sjWKdLyiJYtdcAEnVjKiFNFXclpYL1QLVdl4xXma6MhUn8W9FQ08L8FuDLpYDaLez5qBCXZaGl0Miwls3dx8bk0Egxw5lCwQb995j8U65LtlU2n8WJtDblyFZNnZ2CyWoSlSBB46cVzxGNhCQ6mBP/K3BymRkYVWwbauuSy0uSwqSEDSHXckYMn+UJVMGoUexvVJpUDaNrT3rhxQz6nrg2iLCG7tGkt0CpWa12zT66h6hou1lnSJP96H8xvUckrYsXQVFvxOPb39sUnfXh4+NUv5XvT6RSri2z2pYJeBYv4N4sD1dKX/801jw0l/37dB9dEAvJ0CxgbG1M88Jv5kq8DGE87F7/Ku//a3i3ArAJkSgHyml/wpn3l5Fqifu8vAxhb1+XWa6zu9+qapPytqkt/vSvM39Wqlmzd137ZezptbT35ua/v+Q1RDtJao1Asik2q2GwYjMJKs1rtmF9YEEUjSRBjo2OiTowehGQQa7U7JRshR6smkwmxeqpFygAAIABJREFURFzJiWs0cObMJM5MTYodG4tno5UswQb7A1FOxJMZrO/tI0F7Gea0smkkMy2bx97SMpxaHc5fmZNcWA4Js/kiDo6OEY7GcObMjNhJUx1p1Gqwu7kOh8WMrvZ2vHgyD22mBK+/G9uJNB5tbKGg1Yp95js3b4glyu0P/waR0C7+m3/8X0rWKp9rs1Yrts3quVf3tpMEsNY975fVbq+7t8WWWdQBCpO79ZoY2ChplRzecq2BRDKFn73/IX73935PGgiqBYqFMiKJGOaXnuHchbNw2UxgooNNz2EoBy8m2WdIaHGZlMFyoVpBnbaRBBGYw0OAMZnD2ud3EX6xCm2jipFz0+ieGGFaFSj/or3YYSaDpd1dNExm7B0e4Qe/+QNsbm6gXqvg1s0bcIpdU00ySozUp5qMsLa5kIxHYTUahHUc3drB2v0HqMcSGPS2I3ccEdvFhtkC+8XzsA0PCaCYKhTw4aefoa7T49Z770mmQz6XRb1alkGvZLCwSjWaUK7VRWW0vLqCy2LXRastWoCzNdegXqlKhgMt054/e45rZ86g+mIJ0fUNVKt1scGh7WyuWsXg9DR0ZhOikagCoIcjcJmtyISjaDMozfji7haMvX5M3LoKg8OB2Pou9u48FQWA1d+O7ktnsZw8xvTF8zJwFDdECQ8j+1MvzTWJktSFiaElN9MGZ811pJJZxONJ+L0+ATc48CLowbwkWhpFohEFwIcG8UgMX9z+XAZK+3t7GJ4aRf/wAKrxNBwGBYiMJCKI51MI9nQjtLUNU6EKv82FQiYHZ1cnTAQw2RhqNHjy+Ak6/X6xMCOoSfYt13E6MrDOpcKRtYeBgEKugJ0Hj9CptyB3fAw7sxjtRnT2dUNn0AmzmVk4BosFFRJ6DBo0nC6ULXbMfeMWYoUsYokIjOUSGvEYPEY9yqU8eoYH4ekIoF7WYeX+IpaePEemlMHz7VUBSeLpLG7duImRQC8Ot3axvrIMf3cHpq5eQDV6jPk7nyMfiUFjdWPowhX0To6hyqgQIweKvNasL0qol6vCuFYBDLUWoD2umurdWsPy33zeVSbwSzJBpSIgeT2TlebY1dUOo8chNRCz6+Z/+qlkFRmcVgxdmYVnuFdIFIm9Q4SerSJ2dIye4QEYfS5oXBYE+oPQE9Cr6lBdpHXjmqzHbf0BePuDKBwfY3N9TSzSOOjiGtHh78LBzh68bT50DPQreXMWI6w9nQhFjmCtALZCFeHjYwELegYGROmy/PgJNlfXFFvcaARlrQYzb78FO1nh+QyqFsVmiZacZpKGG1okX6xhb2UNdrMZsWhYcq7G5mbQsDCDtwiPngz/DBxON0qJLKJru5JdGM2mUPXZMHp+RlTqXAsayThiuTSO8lVsRYuoGc3oHx+H3qTHyvMFhLfW8c1LczCU8nCajUhm0tiPRjByfhapdBaNeBHh5S2EN3dhctrg6u5AYKgXieMwNp8uopil3bYWPT19GPJ1Ib8fhsFlgrW7TSx69VYHVnf38Wh1Hb3T00gwwoSEBDAbN4++vh6Mj46InfzhwRFCe/vIxCII7+3h5pUr8DmY2ZrByuKiEBQ44GHdME7lssMuGWgVLdd0JRuOz5Ii0lGY6Mra/4okxhVCW8kKwFiPJvHlz2+LxfW5t96GOeCXOICGVq+okSokKTdQIyZHZWnoCGWSFLsDSB8dY/7RV8gzIqbTj+XtTQyMj2PuylUZDHMIpKvWsLXwCPuLz+A12pDhmuPvhKu9XXIYA70D0JgdOFpYQiqThb3Lj+D0ODQu2hbnZOhcqlVlrSRxgxZy2wvLuPfzTxHZ2cd/8sO/raiu9Dos7Wyh4XTgO7/1Q1HJVEpFUeyQ1S5Zghwii9C3Ju4aHOzVJGrgld3/r1IbysBNU0ehVhACpaFGtTJ7L6NkghbrJADQTrgGi8EIHXPmqnU08gWkD3fRqJdhbm+Hqb0DWa0GqUpRMtrcLjvKWTqjKDl2VKHTm9ZstqJCG7aXudYchit2t3T9yBfpdtOAhe+Z9uLZrBBX9na2JCvs2qXLaBOlShT93UEhu3KYTvWdjuonEhxpGU7HCA79aFvX/DhtjvBqrvKqEj5Jemv9ntNrSMXSTTFIVFS1ii1nU2XbaODHP/6x9MbTU2fEKo7KCxeHkJUS9rd3kU5nhWhoNZsk3ogWk3ra71areLKwKHbEvmAf7B4vHPpX4PvLfqjlPZ4KMAr7TemXFLXnq/w/WjWnEgk4bSTrVMUulTbKR9t7WPziK4yOjMHEQaPZiJpei4XVZfQM9MnwdXx0FHarFYVMBolIBB/99U9xtLyGs+OTMLmcuPEb3xe12aef3cala9dFBUZXmN6eIBLxKLqDARgZ78H8JxnSKjb07J042OW8iPEaVNJQyfrSNlW1Ca1UpebgUHh5ZVkG5VSlMBP92vXrMFvMLx3XCNRxOF2lFZxGC4vZgpXVFezs7sLmsiOVTeP6jesy5K5SKct7t9JALVeE3mSVeqRo0uLJzpqcw0oqh1okiamxSSF9pI0N5HXc8zSwV7UwlZQMtlJDsdnjUJprHTO22FdzLvFy/Nd0sFXvNT2fOfaEYutK4oVehtNUqsiguGkfq/avqtqptYeSGZ3aITfBRRIbhJLfzH9kPcvnlfbnRnFQYpas8kfsiDN51NN5cVLQO+yoGbTIU4Vpd6GQ5ZpmlpzibDYDk04HB0nDpTJqxxFs3L2L8PIKjKUyqswulnkQsHsYgt5qkfxUure4PV65HnaHE53BoES5bIcOMTF7Fg+ePEEofIzvfPd7CHR1o1rXCEmcZIpYMgFbmwedJMeVSwjtK0R3l9WCQiKGLl+7KKG2QnvQ2ywIdncjdxjB2ldPxDqQynl30I/VtTWk4wmYenph8XeiVKuLmkxnNAt5y2K3i0UrARKHw46g5MdCZgWZXFrI3F6jFfZiHYmFVSw/foxMPgvvYBCj1+ZgDrajbNLLOqo68rH+1tY0sBQbKB/GsPdoARaSxkkU31yB3WOHy+9Drt7A5OwcTJ0BbH/+BcIb68jpGghePIf1Qga9/UOYGJiAoaQ83yVqaOn0weukqSr5i9kcXIU60s9WsfHgMQyaBrxDQaRr7AlDaHd6cLAfkuv7jf/076BkNcGstcGkteBnf/knGB3qwVDQj6PnzxDZ2kDA7xPXh7xGi3y1Dn93HxafLiG+fYCAxSYEfa3VjES5gHO33oJ3eOClPbSGitdKDZvLK/Ka06PjcFa1SB6F0dbZjmQ2DVdHG9LpJNqDQaSPI9ja3JJ9e2RiEvaeHqzSdntzHW0mA7a2NnD2/Cz6Z2YUebLJioaWgiUNyjod7vzsJ9jYXsPU9Ciuvf0W0/pwHDqE3mSQPcqo16KaL2L9wSNR1pYyBfgDAfSMDGMjdICDwyPYS3XYieHbWK+bEY5F0OH2IBuOwWdxIBFNwOltw3ExD9/4IGbefQt1vQH1SgO5QhGffH4Hd+7dE0IQ448mRsfRFwzCJHbQ3AuVyAcOBWlDajIr8Qoi/hCXBoXkzL2H8zwSQCnSYJQK9wtyjyuZJBaePUPoOAy724u9gyP09A9Aq1eAN7q1HIYOkEmnxGWCubc9fQEMjww14+2YVW+ROSLnulx//R2dL0nvW9vbkm2fKGTF5ebGlWvYXN1APl1AIVdEKptDNJmQ55lWnyTaUqHNfWV4cAjf/NY30NPbI7NL7vOcIVK1mmUPYNBLXMDh3r70F12BLmTTGWRyBRjNVlk7y9yTbFa4KUYpFoTgb7OyC4es/cx45xyaOBEzGLnuk2AiAgqdDsVSUchM3Ns5X6aLHq1S3S7X/0vae/5GlqfnYk/lXKzMYs5skp1zmLyzOzs7u9pd5SvdCMOCpVWA4f/gXlwY8EfjwpADbH+4hj9IwpWuVju7E3dC58gmmzlnVrFyzmU876nTXVNTnJ6VOWh09zRZdeqE3+993yfJvsOoLhvFKbRXLpXktfjF/YoWpiSGkODCvYbxU8w7lBxdmu+S4MSerxH5xzkh1ZH8Iikkm8nI3s+ZINdu1R6Wr0sbV8VpoSaRSctLS3IsnAumkyl5j77+fhHKpBKJxowQOHuG4OsWtre3RMU4Nj4OJ4npqaTsMf7OTpTLNWSStHC2wNmhxA+m0mm5l2xWJaqKxy3uPlUlqpCiIbPNLvddLBGXzywA47P5BWHu/cl/8+/Q6XUik0rA42FeIjMQGZRMBeOu+Ea7Xc7nACORTHUo1wooqhmJ6s3NA39uT0rGXsMqkSdSUR5xuEerOXq5vgASFZWkYhnBjUSUUY3BEG8APjDKvyuvI36xDeksfye4oEiQvwqQCTrdeJ92xbT6uVqLyJcNar/NILK1WG0FutqBi61A0PMBeZspr1ootAOPmhwx2ioSj28svhlgbC5M1df4NgqD5s/KP6sgApF+RZlmkCKRTG4+qMcBjHxw2321nkv178r7KBtru69mu5DjrnnrdWx3Dl7WqKmv3Tp8ludCBTDaKGNaQcDj7rvmorHdezR/BvX8NzdVzQP35oZEvf8IMD5nuSnfIKeUg71sNge3x4fIUQyzz+ZQKJRRKBRlGFKtKsxlFl4E+bjxkNVGOTm9ta+/+iq6e7pxFIkI66Kn041gwC2sCC5+ZMQchiOi7jGbLdJkMD+JCgAu5LTvdNktqBdy0jjX6Q9tMGH3MIx4JodCqSqWhMVSVRp9h92ObDqNWDQCr9uOnr4uYSCxaSEgde/eA2kmCGoye5EDLSoavvj8M/zFn/8FXN4OlKolaXxWFhbgc3dIzlCtXEI2lUZ3MChr292798USkywRZseE4kncnn6MmsWAy1cvS0Pt4rCaIKFOh52jEA6TMfQNDMBtc6CYzEBfr4pNDAeftHMryZqpl4V9YWkZ8VgcdotdxgVGFu11DUaGekBRHNdsWfuoritVGlZNZczOzgpj8ty5s5IPxiENQSTatRi0BtkUD8NHyOTyGBodlU0+kUxieXUJG9sb6O4NSn6my+XEUE8v9HVunnnZHLkxEmgj209d7wUUbAEYi7WyMHxUa+Q7d+4I04egHZ97fqlqeRWQEvu7YyxSj3v2/7kAI1Uoz58n7i1l2urQviorDbPP6xU7GpX8IgArmzuCqg3lM+9NKSoaKttWoITECq57zcr81jWEP0uAkSw9snPVIoVsst8EYHx+fr4h8651D3muyPtnAIzt9qOX7afqOqju+a1rWDPA2Lw+oZGF87L1t/nfn9cVqt1sU95yKxjV+nOt+9hxNYV6/Iq3PbNOFUa1DC8bGXYsehUmogmZXA6rKytix0xGn9dJD/8Cdg8OhG3GiJC+wUFsbm/J2sjiNBo9gtVqgt/vFQagyewQazD+slppKWdEulgUpcPSxrqoa3sCnSgmk4jTgqh/AN193agaKGnQicIpmUxhY3tb3nt8/IQQzdgkb6ytiKd/V2cAaeZmlLXI5MtY2N7Do6UVyQ4kC/vK5XMI7W4gtr+NiZEBXL14TgLcWbNRKS3ZAk0ODvxz6zlX7z31XH+b+qL1OkjTRTC1kePw/L6S/VYvahgSPxwuD+bmF3D/wUP87h/+oTAgySB2OT043NvH8tIi7DYzpsZHUCcJjxlbGj12I3HsRJOi8B7t6UKP1wsj7eLEQquOkpbWXFpUw1HMffhr6GIJ1JlP3uXD1OvXkavUUSjVkCiVcVTIY3n/AHceTUNrMEvui1FrgNfRAa/TKRnoVI/nq0XApIHRZMDpyRNwWi2wctZcKmHx3n2E16hKTUJbKMJrs8Gs1SFVqyIR6MQrv/s7ok7dPjzEg0eP8d133xXAmgNWsfJhrg2Z/BxMUbFKAByQnDQyyX1+r2JXJzbNVMlSrVaWIWMunRaL1EtjI6iFD7B7/z5S+SI8wR48WljC+IULGD9/XuykyNpldo0mlUS9UMD202fIrO1CX64hXC3ANN6Dodcuwe7xwFTRIDq7jkquCBuzpjo9uDs/K4oIYd7z2dLwNfXyS+oaNuEV5sjooNPUET6KIBxLCHnG5w2IdSsbZA6cmdVRImPVoEGOw0KLGUYdrfmqeHDnvjRxTpsdpUoeZ05NSpYhWe20RGXu8drmOmw6PbTJAjYfzcBSJfhahbe3B+Ovv4Kiw4rtcBhLi0sYHRkRZw4CjKqNEfc2gozCDq3QovMAu09mgKMYHCSxx5NIxSNweJyweRxw+T2IR+PIZfPo7OlD58gw8tUKSlYHYqyzKkWkskloaxUM+D2wVAsop2gRX4bd60GlboA30IflZxv4/OPPETraw4VXruLyW28imsxibmYe77z2FrbW1jE7+xTjJ8dx7uoFlKJhPPjoI9TiaVT1ZgyevYCxs6dR0tVRN5vANCEON3e2tmHQGUR9w7qDFSPvMfaXcl1a1IvNPaVkmNAFoUE6TR6GsH7zHqpHUVnbBs5OwTU+qAxUYhl8+f/8PWiCWLMa0Xl+Er0XTsr1jMbiWF1elXywQDCAiqaGuYU52IwGTPb0w1nSIHTnEfbml0Vx5e70wubuQCR8BKffg4N0XFS/g6dOQm9zIHUQwpO7D2CzOxHPZVG1mXDpu28ink7ClS4jM7uMjZ0tVM0G9E+OYeziBZRqFal/nS63ZE9R6eDwepUKmmuCYu4pA0hmPdJijs8Ch1jM8qoxT6VWR3xrE3tb20KM02kMiKTSclzD4yew/OiJ1GUnLp2DbagLNX0dWhLs8mVEllfw6ZefoWp3of/sZQydOg0PlRiHB7hz60tEdnfQ43ZiuNMv9pWRWEz+3RHwwxfshtvRgXQoiuRBSJjdtANmVlUhm0XiIIzQYVjWQQ7q+YwWQjHsbK0ix9zYQCdOX7kB3+g4wrQ89PrxdG0N+XodiUwa0VgU169excjQIPQ6AyLRONaXl0SleLC5iVo+h6DLhYmRYTy4fQuZdFoUpVRxfe8HP0Dv8CAKJHAYNGKBy19CiJDcbxK9FDKe4kLRyLdjz1EtohI/wvbjGYR3DsTlxD86jP7zZ0VhSqWMWaMXe1zWr1QQVmtlyQGjfR/v4VI0IsAKc83Nbjce3n+ISk2LsZEx9I+MiR1abv8A4e0V1LIJuANBUXgktvfkuSWpo3NsBP03rqLeYRcAgllYtWIVeq0GpUwS8XhUwDUOTvc3NvDo9l3sLq9j0B+U+4OqBl53DhrDmRRKTht++Ae/JwMtk50ABxVYeuS5hus0YrFOskeJgImWa41Whklivdjm67g6jYZY9UoOLBXquRJQqsNgtgHcQ2jXRiIDy1LWUlTK08aMcjdDFWWeeyoF9RZRT3DNJcAiWD5nOOUazHU9dBWCn8yvq4n9IvMdqRrT6jWi4qUCVLXAlFy5RnwPCekEd3PZNJYXF7A8OydW8AQ5JweHcOPSFcl9DO3voWd0BM5On5AReMwF2sXqFHesdrVnay/cOvNonQU09+vNp5e9qcC6dcWOU6Hsqv8p6jG63siAsVITwE4yJLUQRSrzn3oGhoTIQYCnXi7CoteIowzro2gyjSyVo3Yn6noj/HZz2/VW/TztAEZ1TqKCi0rHL2cGLJioCPLYbWIdWC0WYDUoWZeri8sYHTsBDYkz9ZqsJ+lkQtQhtIkLdAZgYkYs975KGXc//xLTv76JH3/vXejsNtgDfnj6erC8uSX3EucJVGjQbWh7e1MIeoMjQ9IvMe9M7Q15L7A/Gh4ZkdqZBB7OjlhXqwo99m6sFQgUkRj7+PETdAY7MTA4iA8++ACXL1+Wc85ZpPR5+RzcLhcqhar0w1q9FodHh1haXUGgOyg5azeuX5Oc6UI8CavWgNR+SMghXZ09CAyNoeI0Yzl+iHuPHwGZAsacAfidLrGrNw0FsZ9PikpvwOGFX29BsVaC0W6W9+dgW+IOsllxWhK7vCb+pDrFYh0mihMq/nmJuO6p16vJuUfmrEIWVSz6uD5yUC15pI0ZwXNCn0oC5r/JP2skjoXZqnRpotpYCHuSKl6FhpblVS2O5pexv7wOk8WK3lMnYBvuRcloQJHOE8xyNzKjkBayFWgKBRgJEifT2Ln/SOICfDo9PHSdSsRFzWV0OnCYSsr6pqMNoV6Pod5+aMoVxR7R6UTvxAQs/X2SL3yUSeIX7/+TWOG+dv1VRMMRuc52lxsH0QiGpk7g+z/5sWRjcu0kWZPVSTocQjWXRzoWx/LOJjL1iuSyuWo6bN17KmvT1uEeXvutdxGOHCEdjWPsynU4e3qlb+PnZVwOJxZc927eviPXkPnQnKdbrWapNY1GHTkNsHHmAz2M6TyyR0fiOhMc7MPwlfPQUcFItTbJA6yt9TqUjHqZzegTeRxMz6MaiiKxfwC/x43N/S2kSBwbG8H69i4uXbmO7sFRzH3wAYpHIeR1gHmgFwPXr2FlawdnzlyEy+GSPbFA0rpBJ5l4BXDfsMj7GI8yWP3gSyRXNpFKJxDRFWEIdEBnMuDS1Bnsrm7CEwxi8o0byBloiWtAPVvCrc8+hd9pw6lTk0LUmr71Jbx+L6auX5P9oc55ip4Z3kmEZxZgiiTk3o0UsnD3d6Pv4jkBn6sGPTLFvOSbBgf7xUKVM0LGHOjyVRhJHaSYQJwCKaIuK6r2UgnTt+8gUyjg0rXrsHvcWJhfQHx5CT0kklQrSFerGLt2FR2BIOqs8UloYR5froC7H3+Ew8119Pg8mDx5Gl1nzonKvWbQoFItwUiS/cEhHn/2JTTpHLrcPnl29uJRePt6xfI4sb2LTptDCAhdvV3IUEWaSKGa5zptECk+a6y8UQvHQB+8o4OCxdTKdObQSJ//t//wD5LNODoyBq/Ljd6uLiGuHh2FcebcaXR4XQKise4SGmgDT5H9pDHLUEjoilqP50filfjdde7fJSwuLWFnbx/jE1NCjg1298LR4ZQ4n/m5Z1haXBRXJJ/PjZGRQZhMWnR1B9FBC1VaoJst2NnaQTyWkKgrAld0SjOZLEKu5/WJZxPQmXTo9HF+SsWXDpl0AQcHR5hhxqzJiKGhQQEyk8mYPCes705MnISzwyFAn9PpkGvLXEfWCsSkxGWHSuR8XixRE7E4oDXA5nDK3JGfge4WVDMK0b9WF5I0ySoE8Dj3ZRY4iaYPHz6Cz+/DxcuXZG0ixkSVM2einLMpzpp1RI7CMu8jUYv7Al1LSPDmPJBqZX4flZyc0XF+yRpCjeRjZuJzkURdicfh3I/XiK/Bn+HclBFdxUIRHq9HUTsy67gBGCficfk3zrk5A6Xl8v2797C3t4ehwUGECG7bbLjx6qt4+uQJtja3lLXHbMbli5cEKF5cXIDb1SFEHDrM2Z12cYGgMMVgtCCZyknfxWxTEgCphlSJLWsrK3LNqeTm3DGRTMjslg4QnHfy8xOo1PzP/+Ev6o+fzqBcruJnf/on6PK7kYpHG4grA4zZ3GkEwTabDCKvFOYfPcXJJFPBvoaXrAqKqKoMdZNqHqgK067xJRBPY5AnyoNGjlg7MEQp9l6UZ1KciUeuAmrIv4vHOF0MlP/BYkxyBRoSYfV1XwYGNQOM3/Zn1GL0uKFmq1Kt+ZPwA7QWoc3v2+4YOCxrPpet7/t18K4RIt4yvGvXPHx9GPwCYFS//9iiubGotYJexw2Ym9+f50gKP6v1+SB+eXlZHlraarSqGpTrqHgkH9cYtft8/H+tAGNzI6HeH+r9fNw1fX4ftxmQfqWRaJPh1fzs8P1UZlnz+T3uHL9s4K2+twoaqq/5TT933H3Q9hjUayydSQuFTvIhyLDhP2qRz5dQqdZxeBhGOHyEnd0DARNpTXLx0kVpcsk25TCKQNb23h7cXq8sfLRRpZLCpK+iv6cTXp9PnmUyVLZ292TIfvbcObEs433CzYmb2/DQEIb7eyT3iQNl7mdak1UGj/kKWaJarG1s4eAgjMGBARnOUaVnNRvR3+VDMOgXJREXuaNoFJtb28hkc0gkUxgYGBTQbn9vHxtr6/jZn/2MwhfUNGVpZg/39+B22NETDIryg2w+MoaY8XDr1h2xjSGrkhkED6dncPfZNMbPn4HRZoFFZ8SJrn7YdQZh1qzubmFpax0Tp08p1jMbW9CUy9LU9Q32wx8Mij0rBwZsDsiWy2fzjTy2Rk5jrY7hgSB8blrqsDiqwmzi81UUsJZqU2a4cA0NBjsVCwKt8kxRccBGncUJX5cMSgbO87Nz4EKQpLu3W+wS2HSR2cMmx8hAaVo4MMi4ochQrGxIWqnI+ZBSTh5eRclY12tko+UmS8bm9vY2Ll269BUVA59/vobqTS4qxsae0W79bQf8PHc+askElLu1JQOued2lukx9frjZ0uqEwKLNYhU2ExlDHIjyeyQvkrJ5nm9en8agVM0mVtX66t/V9YYbcyu42PrMcm+lPS/vIdr1qkALi87mDbJ1/W27hn0DuNh8Pr+yJjXOdztqxjftJSoY2Lw2vWxdVQcf6rE0r9HqHq3arL94XaUJbu7AjzsXx+1RrfVB8zVoPhfNx/VtPpf6fmzGxeKLGWh8ntmo0wqGwASb00pFsYMXCxKDFH1UQZl1Er2NBJ+ReAKho4jYGHKQ0NvXh+6uoAxsNjfXsbe3o+QAZMtSAJNJzIKbWQ1OAjW0hqI9mk6Lvq5uVHI5UV3VCyXJvi3Xq+ju65Milkp0kjhoFV0qleHn0LkzgJknT6TpcLldArpYtRYUyzXMr2/hl7/+DC7aXu5t4cplWqR6sDz3BNcvnIXLYRf2uuQpNcgGx9UVrfdU817W7h5tdx3U8y4qlqZ8069cV61eFPS0SNVo9Zh5NgeS7374Oz+F0WFv5PppYYUeyYNDLDx5Isog1se+3l70TkxidnMH6+Go5NiNDnbh4vgJeA0WVAnoVssoGwGL2Si2qjsPpxF6tgBzpYKR8WG4eoNYXVxFMplBYGQE/skJHKQz+Jv3P0A4lcVhOIob11/D2PCYkGk4ZLexHjcCh9FddLo78P1XX4PPaEItlRSSR3huDsuPH4oFWVewU/KP9phbQkvioVGkDoyMAAAgAElEQVS88uOfIpXLYG1zCwvLy3jzO29LcU/1PBsSgovgAIrDJw6lLGaxVdzb38eNGzdE6c41mA2e1cTsTwIjzBvTIpNIYnN9AxemJpCdfYK1x4+gMdswdPEy1rb34BkcQHB0VBlA09qLeyX3hVIJia0d7D1ZQOYohs6JUVS7OlDx2hHo7YZNa4CprEONbHeTDtl6GQ8eP8L3rr6OSjYvSrMSZ5/MGiEzlJlaOi2MBG8I8mQzWFpbg7+/Hxa3F0bmZ1D9R+uzalkshwxmAxLppLCVeY8QONFr9Njf2VfUlnojegM+BJhh2rDrJmBH9V46k8Li01l4DTbsPV1EIZ6B1e4ArBa88tu/hSNNDdOLCxjsH3jOVmXHz/dQVflC8Gko9Mu0DC8UYaRNY7mMerGI8NYmEpEjDI4Nw+51I1vIix2vxdEhdp+6uhZVjUFA1MP9fQQ6nKjmMqiV0nA5TMhnY2BbpGVjXKhi8OQFPJ1dwS9/+RF09Qr+5C/+XNQAtFPe3djFe29/X/bprb1t6G0GIRRZNTVsTj/F0co6TDYn+qZOwtfbjTIVjBxySs6SDk8fT0u91OHokHrAZLFIHSdZw5VCW4ofz7nahPO+U+Ixiohu72Ll4y9giJP9b8TYtYvwnxlHhVmodT0Obj5GZGdfMux6Lp2GucsnwHi6VMKzxQWcnDoFn8UmOU0z9+8jn0ri0sULGB0dQ2JrEzN37svAr9ftFdVVpkyVlQeRah6uoT74hgekXMllclicmYPNbBOmOYGJk1cvSZaUK5pBYnoe4VQcBbMeXSfHMX7hHIwuJ6oEWIX5q4CvkgNOANBiEjcIyX8jQFatI7S6Dk2hBB/tWZMpUbgSMIqurwt4z/Kiw9+FHC2EezoR6O7B8vw8QqEQLrxyDRq3VVjdlaMYIk8XsXD7nmR6WQN+2Hv7MXH5EpzBLsxvbOD+o4dIpxMYHeyFt8OBDLNfe3pk+KWz2iSLR/RcReZA1WQAyx3WZrejTrta5nY38r/rVWabV7C5tIyHn/0a8YNd6PUmvPPejzFy5jxgtqFCW7BkUrKbHj59KrXtYF8fJkfHZVCxk4oLUU9brUgOa4/fi16fX/5+SFvpalUs0EKHhxJRcO3NN6DtsKFIxQ6BLBKjpb6rK+eWtsiqtSOHiDzHtToM1RJSe9uYv3UP2nJdvkfrcmDyxhWYPS4lW7BI5bNGwE7xP6QilLVsrYJ06ABrM8yzMSB9dASjyYLd/TBikRT0dT1eOX8Z5poG0e0d1Ko5DA71oG6ziZVUPZKQvCoCjGWnFSd/8h7KARcKelp4WqEpVGEq1rD+5W1srq5CY9TD4XZhfmEBe7s7CHh9+NG77wmAQzER1Yuleg07h/twdQUxNDYKjV4ntShrebGQJShH1Z5kkNMyvS42u5LlTmDoub3I1yuz5j5Q3U8NtQr0xQyqsRj2Vrckj2to9AR0HR0yGK47rCgZtPKeYhxAsgBLfq2ivmCqoraqQ6VQlmtitPIeL4iLisQMSHI018WG/a1JL3bcrKc5tFQUWkquOwddtBvjz/Ht+Hq8r0q0TzWbMfvoEb784EMhaHA9/cMf/xRGjR6bGxsIDvSjbNLB3d8DN7Nqxe+bjisc3BqV3GsinzJTejFraFebfL2kVjMPFRBMWc94TZRQdy3Pv9hoK9ZvdAKgOpHfwy+SEWxWeyM/TyOzumjkSPZmb7ATJptd1LO8ojZaUpeL0JaK0JPMyLWJ+4rJIuoxEo+Om62ptbZa+z6vVYXkTyxReT54zknk5zPBPZP2wfo6gZkwrOx76L5i1GM1EpJcZALLBjZd1TrysRiW5heEMD40NQED7w3auRp0uPX5F7j1/ic4c2JK1N3e/h5cfOWGZKFubu8IsBbwB2A2EhBKiJvDuUvnZWDMHpWgJnsBDoKpHuEX15L+/n4BC2XI3ujvlN6VWWUKILe/fyC5nLQXJJmOeWPcc/j97JcJgFpMZgHO+Iv3IPNYk9kUrE4bYvEYers6oeexFCuS2bq/uIKFx9OSJTd+6Tp0rH/jh5ief4bUXggTrqCoz40uOwZfuYDV2KEoTy4NT6Df6pL82oq2Jset9oSsCXgx2CeInapYBjbyYWmr18jsUnw6uAETfKkJ0EVrUF5bE5062G+znhPBBqMaqlL3iCUsr7EIPhpZjDxnDcKG9OxcOxk/VahAm8lhdX5OwACz3Syga9Dvh8fqxOOPPkM2FEVJU8fgxTMYevMaKiaqq4wokVDJOOVyAUb2JFyLixXE55exc+c+NEcxdDDvm9lx9Tqi2TSyVDB53FgPhxClssdglHxec7UmbhkxqiJ9XnScmhJFtNXvwcbKIlZm53BiaAT6OgUpBvQNDohl5mZoH4GBPsm5VvJilfgsu90Ci0YvGcpHuRSy9YqQf6gWLO8cCcnH0GHDd//gpzCYTSimczC7vSjI3JkxMNzLa4Ra5e+0n+S8gM8z60lGDXDQTxUc99x0PIpCMoWD9Q1E9/Zw9cJFAcSZtcj9nH3D5PlzkvNcM2oRrhWxvb8Hr8aA6NIahjw+xEKHCPR0Ye8oJLmNY1OnkE6m0eUJwuhwI3z7Do7m56AxGeEdH4d3cgrPlpbhHx1D9+AAyqzhWctTgYqKAEHsK7Mk8RXr2L33FDN37iKSiGDitUvoHRnCLjOWDxOox7KisOs9PwXvqRFojWbEdnfx61/9StaFCxcvwO/ziEipw+9FYHhECPoc2Rq5z+mMOHg8jcOZZ/B0+RCvlzE4Piq1LC3AmSWcZH3rtODs69fhClJtRnCMjtl16ExG6EmWp0K+Dhzs7YsjD2MIjsKH0NvtsPs8onylmj42M4Pwg0cIdHUJgdPe04Pzr78BPXseLcl9JmzNL2D61i3Etrbht9nRNzyCc+++i7rThnQ+LQ+AiWTFbB7leArp3RAOF5eFfKi1meAb7MdO6AChvR24rDbJkPzxj34kitClJ9MijCKxirmddYsZHT1BjJ4/C50AS0nEo2n0Dg2L9ff/9Z//s+Qj//7v/T7WV9eEBGTjnCydwsUrFxDs6RJCK59lCjckJrexTvN5Vu03+TwLwMhzRdUc12qqIEl+rVSRTKfFTY5zSa6NMsMCsLm+htmZp4hHo3C5HDh1cgJH4V10OOwYGR6B0+0RIQLjIzhH5XqcSqZk7knnJWIwJJKYXCbkckmYTTaUS6wRSUo14/bte0gl0wJicZaQzaaRziRw8eJ5ibHSGZSswmSadp82ARtjsagSJ0CyMJ3rCnmRkVHZT5tdd6BLFIzERxjFwExDAnWcLXKGyedPcjqZY5jLy7lYXFzG05lZTExO4LU33xByGTMmc4Xc8+zBAjO1DXqZ/VG8QVCXNuxWq01emy53nMkRaFxYWJCZ4MTkpLyPzHgMBkSPjmS+Q4yDv7jPqPN/FcQkkEcwlNeOSkCZdbH2oMNBrSZ7FUHFzkCn1OG5dEZqYe73BDwpemCdwX2P89oUXfsYwWM24cqlS3D7fJh99EB6TM58ee6tdqs4B9oJvhoskvHKeTyxl3QmLcfP42K9dPfuXVmjrly5KvsT9z8qRAmCkvzFe4fWq5r/9B//sv7w8TQKpQr+6md/ik6fU1hGHU4HLLQfkCwpDcKhA7FI5QESyVaGi02BwQ3QqhmZVQe2zUPC52WrFLgvih3FzqRhW9dQJLYbPvJmlfd+Dko2htQtP/N8WMWyq6Zks7X7ai4QW4eN6uC2ecjc9rM0vfA3DXXVAv3rQNuLLMDnRV1TldpuaNs4+8/fud0gvRnQVFl9UnY0MYbbDfW+/hkamXotx3TcuWsdALY77+oAofX9mwFGDhT4RQUjZcdE9tsPFBXmym/+peYfKPehCl6qg/BWcO43f/0XP6EC7s1DdnW4yffhe6sZbOqGcNx1l2vfUOoed0zNCszmZ7IVrHjZ/dz8+q3PQfNJl/KMuRGNH2BRy01LrzNK063RkAlYQZFWVmzqtnaEmfnW298RJiOl5UqWmB6xeEIGu/x/tKkL+HzQ1os4OTEmm0SuWIbRYpMA7dn5eZw8eVqu39LiPGJUMBoNGBsbwVB3EPVSQclj1OhQ1TEbxChMJY4zqZykvYwwPZnbo9GimE3DaQTOnzkpahZmCaysrzdypio4OAyJ4vFgP4RnM7PCIv/hD36ADrcdZgub4hKqtCNpZKDJYJYZJBabsGVoi1YqVnDu3DkEAkH8r3/9f0DXYRN7vFg2jZ7OLlwam0I+khSWeqqUR7pcQIffg4Dfh6O9A9RKJVmTA8FOUX7EUkkJLyb7hNaK8nnJcIMWlWJZbCWcdgNMWnp4814naxGYn19AJJYQ6x2ylbhEkhXKBlKYYLWq2H2Q0UN7OKvZioOdPfz93/4drl65gtHhIfGAZ/NO4lSxUlTIJ2RDqmuFTGgaD6dk+iqZhZLFVKuhXCpLocgGKpZOyHBMtUPlBsbNjZu1ui6oe8o3AYzqez9nYLY8JCrA2Exuab3PW59Tsb+LROXYaAfAT0TCA4sL5kPI97e8jwCf4ivf/iltfkbV9Udt7tW1W13vmtdsfnbmSzDLiRv+c2VXm2NQ37l1vWhee2TvbQJpn6/fMhFqf+xynE37d/M60nre24Fz/5y1VH2d5rWar6Nanr94TeUeaz74duvlb7LXtu6J7QBI9Vo172nHrtNCIVT24q++tkaG8urjoxCuGrZW9MSvKfbAfJBpBEe7HAIocg5kkKhYRNbrSh4ASQ06Lf339VL8HobDSGYy4pNPRijXOGk8qNSuVpGjFV6pIk4VzEYhOzyVzsqp7entw+TklDTM65sbuHL1Kj755GPMzs2if6APwc4uDPQMiPVkKBZHJJHGuQsXkEiTbZeErl5EIrKP165ehof1JRvxYhlVZos0np7jwMTj7pd210X93nb1SbNFqvp9z+8DLmLMyiOhQmfA3MIiHj2Zxm//qz9CJJuGXquHTWuCvaqBS2OUhvLjf/w5CqUCOvp6cObNN7GTyeHzx08RzaTQP+DHT996C6e6+lFJZZUBot2EfIVKpAr06Syy23swcnhZLWNteQnpvUOYYUDJYsSJ116DdXAQP//iS3zy4DFOnL2ARLaIobETSGVz8kuYsd0+dHqt6LTZcGVkDNZcEYjEhBV+tLiAZ9NPEOj0Y/zaFeisZuQzKRAesAyOoeZwSdD7Bx9+KI3L7t4+3njrTZw/f06GtVTQsIHj72wkCKTce/xYVAgk5pRovVgjYcUIbV0jYI5JmPF1ARiZB3F2ZBiP/+b/RSGRgM5mx8TV63B09aJkMqHI/E2zkhmCchmmWk1+1VIZPPr0JrKxFK6+/QaKLiv2o4foGxqEoVKDNl+BzmlDVlNGplbC/JMZfGf8HKrxjKiBjV4f6g67ZAYTXCAuYGBmRL2KfDyOndAheqcmUDSQSW9CNZOHidZEYuupBfPtc8WcMKX5pdfpZfBAJCVN6xizBVYqt549E1UOQZe6ri55OQVdXQa+/czqm13C2uIqHE43+sfHcfLN1/DF9COx4rtw7rw8t7xPdcz/qnE4TkJnYyjQyJlVrGhog062P3P36jCWKliffSZs91PXLqOi1yLLPZiMc60JDp0V1VxRVLf1VFYscjfnnyEWO0BwMICusV4Y3XaiQjiIpmD29+Dz6TnMrayj1+PFT376U3x25zbMZhsunr4AY41EByNWttdhctvgCXjEHSJgtqB4EFGUn1YLDHYrKjoNClUqvbgO65BJpLG1vikEJeaB9A70i7W95IiZOURXlDrtnleVmKqAJDXkYwns3rqP0l4IFocNw1fOwjzYhZrVhGImD0uyhBIz7PisuezQOixif0WSDwdqFo0WJwbGsPzR59hbXBbgX++04NoPvwtztxfh7S0UDiLIr+3BXtWiZjYjVMwISNh9ZgJVmxk1DvE1WlQyBWgqddT5iw5bDodk1FiLZWj2DwVsLFuN6JocQ+fQIGpkdbPuaZBdVatB6WipLDAbheRhLtWgy5Zw78NPkD4Io9vjRSGTgdfjkozwje1Nqbeovh27eAXekVHAbZf1v1IooFwoosPjQbZaAPJFhGcXsfjxTSCWhocZREatWLoa3W7U7cyadOIgHpNBptNlhz/glZrcTUIn941iWeyo+nxeAYdI4jtYXEUllkRfsBs74X34RwbQ2d8rRBhmz1JhEqX11s0vsXDvvqiv/+iP/y3s3gBqOqPYj1YtFixvb4sy3uf2irUrFfocVKzn4gjt76NSyCOyv4cbFy+gw2zGxtISUtEo7GYLtjY2sbmxKW5L5y5fFiCYNqJWvQHxg0OJKJg6OSmgXIGKLtq/kTzCXFZa0NI9QFOT+5gDf5PGoIAneg0c3QGxi+P7m0o1ZMMRHGxuyAC298QoLH09KBWzSOxuYH3mEaw6RTkBjQG5fBXrqzsop4v4zsXr0KSyyBwdoaqtwOiwyHl2WGziSJJPZpDO5NF3+SLMfUFkec/6PagaTNBwrw8nsP7Rlwht7yCaSghxJUOVmMOO7r5eXLhyCf1Tk7JeEaTJl4vSL58YOwGDRodKNofDzU0ZbHX2dUPnc8nAnwQAuh/UK9QGGmDSkArJob8CKrR+tT6b6p5pLhdx+PgBMju7ktFaKVRQrmthoNr0+hVofC4UjVqUuL41stw4FBRHqjpgqulhKGm4cAl4TWVIXVeVtanGi6Sjq4AO+QIBPiPKtbJCqGrY9fO5lj29Qa4joEiLSGZNsfdiHcgBNYePkcNDPLx5U1waCkcRTPUPSqYaVWO08VwPH8A7MoDr3/suCgQtmZ1JlUnDykyNAfqm3ptAV7uanf+P9Rj3ULqyqPlK0gMIVEdLX6J4XOcpWdIIIYTrDIejjPNgbcKedX1zS4hkHk8HKnyOeI44MOa+WyogH42ilknJoJPzMq47ZdqHiir2+OiF5rlH8wyH94PYtrJKY0wRrx7XdupK2bvVIcDIw8++gI1D7lwOBaMO7otTGBofgw16WGsE9DXI7h7g6f0HAjBO3rgGQ72CusUoGbaLc3P45B9/Ba/Lh7HTU6IC8vZ0wWC1IJXJyjCXhAlxS9BqJELA4/PIbEhsZsVwQ6fsE/m8DHElI7EBFDZ/JrHVpY07axy94phGZQn3e/Zz0tO26eeMVZ3U4LQBpSNFWaN4ONExxUjwjkdSKIqKkerFfCqFXLGCiqUDQ1cvYvZgE/MrSzBVgFG7T1EwOm2oBpzIGOpClKaCcaJ3EKViBjUtiUesPQzPc7lIQm0VcMi/F0sCXMj9KVa2ivOjzFm5xdBFqExghyp55a6TbDaC8SQEsf5gzdGwwm1uaNnr6QiCC2VcI6Afc2uLu4f4/Je/FLtFt9eFvfA+JidPoG9oFE8//BSxg5DUOuPXLqHvxgVkSAgwWMVRqqalqqcC6oRNxRJ0ySy2bt5HeGYOrkodNtYyFSWvOVrM4jCbhY0WitmM5NKZNVqcGhqCHXWE9/aQ59zC78PwjRsoedxYXFvG4/u35f7s9vpF7djf0yfuVz0jw7gz/RgFbR0jU1PoGx4Wm0BmNlYZY6A3yppI5RzJSzwntFm3FwmKaGDyOGHwu5ReK1+SaAWVmMj+jS0Ne6t0OiM9hNLr1zE4PCQWv6IeY/Yz7U9REUt+KuMJylmqdbxBYkqujMdf3BLQ+eTZs+gI+GDyu7GWT2B+fQlmAs/FIiYHB8QNxuiwIZbPI10q49K1V5A6iGJ7bgU9Lj+MsTiqoRAsLjdy+RJiuSL2MmkETk/JOs17mYA1LaehrcmsnwTXskYHu96CjelnePrgAU5ePANnfyesRhMiixvY+Oy+1FwE4S29nTj7wzdhdtFm9ggPbt4WFVUmnxcgt29iHBWjASYLrR1NqBfr0NX1HJKglIihkknC4LEii7JYEOvLWhzemkYlkUGJ89lAB3rPTQl5jHWtnvu8voYKaydmntLbOp7GrQ8+hInxPiS4GPQ4+8arMDntyFETqNOguL6O7PwiPN09SGYKMAe74BoYUhRrRtYAVaQiESRCYeyvraOWK+LSO+9A53TIulbX8Xmqk/YCfa4IcxkoHEYQXV4T0NvTHZS+Y3N3E7FCBhptHWtPn+Gn33kHhWgc4d095CtFVEwGuAd6kOba4eD6rkepUMJRJI5Uroi3vvcO9iNH+OXHH8Nid+Df/Nt/J25oBNMJbnGvtNitMFga/RPXWCEoa6E1KnE+VM3y+ecawv6Ov5MEqrg7KI6PMp+qv5hTqZMsIW5oCLJlEDo4EEKr2+1Cb3cAlVIOOYLjqTQOD0IoZPPw+/xwdbiwubEl9yzBuDdff1P2u2K5gFgqBINRA5fPh2QqD4ulAx0dfnzw/odIxBJyTAODfTK7MJr1GDsxKrnB5ZJOzjdz6UmSoGsOAUZaVrMe5fkg4crtdAqJNhqNQWe2wunyKK4ThYKAf51dQVEzkvjPvZG9RS6VRjKu2Ifu74cwOzcnIOarb7yOQFdQhA7c+2x2q6yfBPa4z1KBHAmHRfno8fnE/YHzlUw2g2BnUEguVDASQJyYmJC1m/0Tf5f5IUm4RqOs62pkErcbzhdp4UqhBd+PACFJMuLQQNIH7bUrFZnL8LLx+SKQy8/AeSr3LoLIfJapcGS9cfv2bTluXk9Xh1MyNUkGvvPlF5h5+gRnz56WOWahlJfaY/LUFCo1HYoVyPHy/fk799SNjU05JwQ/eQ7PX7ggZC/ap/oDARQqJEaRBK8A2Jr/9B//qv7wyTQKxRL+6md/hqDfhXQy3gAYzTIw5zA7RIDRyGGyEQaynxubausg9jiAsXkAKft2Y+gsKrwmJYk6dD1uoKSozppVjy8a01YARH1dMiU4VG/31QqGNQ+sWgeQ6vceN7jm678M+Gl+/RdF+9cBxtbhV/Oxq6+hBp62ntt2IJaccrE+eJFB0TyIU0Gu9uf9xfG1/ky741Q/lyoJbr5e6vfzPDWrhfgzPO5WgJH/jw0TpbhE8tt/NXKVjrtpjvn/L8LVlW9oBhjVc9hOwfhNwN9xh6Da8TZfm+bv5YLBh5iFt3hot7FFbXcPHHdPC8jUYMDzM6igZbvXfdnnUe9p9Xl6/v2Na6Ycg5IfIX9ifkSDVcipKpUzbBCpmKNFH+2D2BG///77ePX114RBwU2Rmx0bGA5KQuEjRGMxzM0tCDD39puvwe9zS3PJUOQ8gTOtXpoM2q3QV5pkiGj4EGaGZA/2Q1+rQkPrXA7oCDBqaWOnQ7mmQZ5B6nYy6k0Snkxga7B/EIlwCC5DHdck5DuFta0t2azHpyYFzCzVahgcHJaw9bVVWoY9w+uvvobJyRH09gYUcJF2NWzWyZjkpkAFSJ1yfjOiRzFRn/X3DcogbPnZEt75nZ/AFPRi/XBfPLUHXH7Edqgc2EKhXkFZp0EkFcPVK5fhtNLrm8A7GfA6sVDY2tmRRZ7qADJmuNH4vX4JPKZ1CP9u0lZh1JYVS2loBVh98PCx5Ktdv/GKWHuyAOauVa4UpUnn6xdZWusIvOZg1hnxD3/3X8T//Uc/+IE08DznAkhKd6eVPYINV4kqxUb+jTAsG3YNXBPY9JsNRtnU2dwTgOWG9PDpY3n+aWnDjZnPgmoXyp9T83ebFYxkITUDXc33d3OG6Vfu+wboqTKRmwGq5vdRQ+/5/7jx37x1+3lYMzd+KmVpeRo+DMl5bw8wCg2n7bLQ3NA3A37Kc/YCpG0+dv5ZBRiZv0iAUZ7HBrh4HM+ieS1uBup4DdQA8NaDbAVvmv9dUQh+lQ3dDKy1G0i9bJ152fLdDmCU4bxO93x9U9ci7nPH2cW227Oa97XWz9Xu7+qepv7eXCs0n4fjz6GSYPu19Vj2aD6jX7UIlb2xroWJORR0F5GfbhCnRHGnhLiL7SqZqHUlr4DqxwytLmg/yewZ7ru0qNdqJPcxmUzLupzL5oT1xuFBT08vfC63/JkNC+0FV9ZWsbG1JYpygg9Ufd2+e1sySHydfhnO0J7j1KnTeP31N2G1dyAWT8rnmJ55hCeP7uDalbO4eO4kTp0YQyISFZsWp83ZUPF81YGg+Rwed1+8bC9rB1io1l6qRWrza1MNz7XRYLaIOujnv3hfmLmDUxN4urqM7u4epEIReDUmXBudwu70M6T293EQCWMtEYWxuwemrl74B0YwcnIC+6EV7C0t4Y1T5zHc1S8Db9iMyBQy0BmU/YBq9Mr6BlaezuBwbR3uQgW2mhZxWr/RevbcOTzY2MTs7h5effc9LO8e4N70DHKVKibOnRGF6bPZRxjtcuPGxCQ6ocejf/gnXOofgqNSwebykrALh09OwNnbhd1kHEPnz8DscqNosOAonRfGJzMc2IyQdfj2d98WxQvZuMVCXvYkyfWpVLAXOsTy+iquX7+uWPtWq6IQoZUNB39SAsi9WpcmkFk7Qx43fv1//58yLOKgk0Bp75UrqFusMsDRWM3KGlatwsTGhLVPLo/V+SUZkE5MTMqA+mBjHZ5AELu0uotEcOmdN5Fx6JDX1rA1t4TBogkHs8tibzRwcgrB0ydlcAk9lQhAPZlC/ugIi3OzsHo9GLt6BVWLCVmhHyrrBT8n2xs27wTryYClFTAVreVKDSazTdwXOGYrzC9g81cfQpfIwtxgDudMGpR8duyWs9A6HQI47GztgZfTbHXA4fehqNOiq69HmKZul1vWcJfbKY0hAUY2k3xu5XmVvCTOHnSStZjOJmUg56QiZecAn/z8F7j61utw9Pcgy1w+srg1RrjrZpi4BxdyyG3uYev+NIrxGLKlDCo2DTrHejH22jXoq8CTZ0uY3tpHxmLD2v4h/vRf/ht0ev344tZNTIyOo8fbCbvGgEKljIWNZfiGemF0WVEnE79ShzFbUmo+M4fyesltLZYVtYTcO8yfyuZFASosXr0eZtq9FckcVpTm7QBGdW3nfckvNq56EkwTaYA2SAY9qh1WZHRV6J1WURV6dGYBVviaokog8MmHGVrs7R8gtLuH8xevYZRwHT8AACAASURBVPezW1h9NMMTjJ6pUZz4wZvImqow2c2oJbJY+uQWapE0/J1dWA+FMHblHDpPDCNVKwIExaGBw2RBjcBHw2KStld0XTDo6+gJuIX1S9s2Kmo58GB+F8e6/FlR/DG7kQ4HWg5v6zKE1+SKopSW/MXFZWytrEqGHgexHh9jSzRI0DIumURZo8XYjdcQmJpE1WIQcN+q0cNQUz4zrZOjewdYvvsQqbUdMEm0Z6gfuVIG+6F9HCaTGD59Fs6ublioDNndgcGoFTUK7aaKBM61zFdV7K48BCg4fLVZEFnZQD2aRJfLg/XQHgYvn8HEhbMwW2ygXUjFbETZokcmEsJnP/85TDojfvzbv0/pGupaA8p6PTIa4PaTJ+jp68NQ34BY3WmLtMm3IqwpiypaU6tiee4ZzkxOwEYVfyopdWc5V8AnH30sBLXXX3sdu+EQ7izMyrl0ERgqVdDp6sD33ntXhrg1o16Ab47WtDWtgB2aKtV8NWjMWhgKFbF1VWQsVOCS/1ODtlgUK+Zn738gqgyttg7/8ABO/s5PUUyEkQ1vo5wMw2VVlESZYhUaox2PH82hlCriwvAJ6DJ57K+uoqSpon9iBP6hARysr4vSwk2CR7YAncmCcDZHvy1MvfYqfOOjCkEiksDjf3gf84+nRWESjkYkw87T2YlgXw9GJ07AHfCiSjcEowH5cgkbq6uYDHYjvb0r6suN5RVZn8euXkLdqEXRZoSBeUTMboceFl7jkqJyKouy8Os77nEAo7VUxNO/+xtUIxH0BXvlOYsmM8hoNLj03vdR93agaNSgxFx31VRC9gla2WphKGtg5EUrVpDdY8+zinjyCL4ePwZOjsPgdsn6XdcZRRVhtlpksJxMJIRpz7qGRFN1AqBAdXUBULgfEVykPbOspaUCCskEKqk0nHoDFm7dwRe//BCdPj8GRkfh7A7KOtp96ZwQZ0p6g/Sj/Owc+Kk2rN9YF7cBGHk2OVRcX1+XYR2dR/g7X1MAQIJ0oiwpQsu8Zj7vzGLnnsofdnYIYJpKpTG/sIih0XHJ7auVC0hlswAV+OynqFLN5/Hw00+RPjjAK5cvC0hHEgEJZcwVE3D2mK/mfqT5W1TCqQIuNgArtorVGgw1wMy9fmcXs7fvwUWAJptD1WkBpobQMzwIl8EMC4kuiQymb95G+igqg1GP34fdwz3YvG6cvEj7QT0+/MVHCB9F8Xv/+o9h83mQq5VhZnxJLi/Ku1KhAJOBADOEwEGLyrNnzsp1JiGquR9QY5rUaCb1HpY5Dx91kqYa0RsCQjaIlvyde46c+0brJu2r2IJqZT+rEpDheqJXVNJcv/OJJDpsDiF1HKyu4vGduxIdUKhpEC7UcOqNVzF3sIXl9TUMB3vQb/Pg7NRJhJJxfDp9D3qPU2ZABEvevnQNHU4rtAaN/D8euwx7rRaxbee9w7/zmnGGys/Kz8ksVA6Sm4FFFWAUWQhrq0pVenj2fey/pZcTi24lz5R/ptWdkMQ5QxGLecUWVT1HHOzryhXkCcRs7EKTy4u7XTqXRgFljI6NSi2zu74JjcGAwFA/jJ1ecCxe15pkT6R1NYlpOhLsGJMTjmHt17eQWduCT2+EgdeGimeqlg16HOazyBFkr2kk366USmLY50WXzYJ4OCQEl4KzA32XLsNz9jxmnj7Eg9tfwO90wud0wUbwx+0R9d/giRNY2FyDyePG2atX0OH1okA3FSEE12UvMlGYwnmIZKJqhBRtNdCqtIayXosiOZlU71aU9YbrEgnyxSItOqkCq2Njcxt7e/v43o9/jO2VRakPTpwYkzxGgrS1ShFVfR15TRVWlw2ZeBQf/+3fw5mrwFfWwZDK4dz4lNhXbu7vwhL0YvC1y8gbaph7eB/9QR8G+ruwf3SAAgEkpwehowRuXHsNazNLuPPRZ5js7oc+l4O1XsPk2CTWltZQyJWwl89AP9CF13/vJ9BajDBRBayDECZl79PqxQ5+7vEM1qaf4carr8DfE0C8VhDwYP3xLDR7cUSZy7x/gK7RYVz70dswdxgRWVvE07sP4A8EEcvlYB/oQf/ZU3B0BYWkpy9Ukd2PQp+rSL1CMokl2IFyhxF5g0ZmZ+6qCcWlfezdnUY6m4P3zDh6X7mEmsWIWjor933CooXGbICzrAEiSaTWtpHY2RdQmfcv4wGGL5yFo6dTeVbNJmTXqbw8gM3iwPLqFtydPciWq6Ku9A73oVLMQt9hF8JOPBTCrZt3cOLcOcmNDifisNosQuxjVrw+V0DuIIK9Z4uwQ4/o/iEMWkVlXzfpMfH6ZezGwnj44a9xfWwKye196KGR2CPXUC+qDgs6hwfhC3Ti3u27sOnM8HUFEUqlUNXrsXcURrZYgtFixR/8wR9KTIPTbhciCsnDNqcV8XRCwDYqdCni4OyNn511Nl0+1GgiPtpSf/NZbkT0yFyoocx/0XMzik4jMy/GZHC9ZT/I6AA+/3rWGtWCCM12dnZw9/YdhA5CsFqsYj1azBWEWEhxw9kzZwRgZA0Wiexym0I8m8Xm9j6MJjvOXbiMWDiK7bUt9PX0oDsYQCwRRTQegdvnRt/gMEwWv7ijUbXOOJfOLioEM9je2RZsinPOvb1d+Dweca5jbj3JUz5/pxBGmLtIAJyRW9yHqVjkbJFrJfMaN1bXxMGNUTCcdcSScXHFu3ztKlKZtKLG67DLz9Hljs861cVb6xuS/do7OCCEbwKMBBYpiuD5o4qez8no2JhicW21yr7CWQnnh7wWnG/y9VX3M34fj58zW7qDsDdU13ZmxTJKgWs+wVtZ740U/OmkNuJx8XW4rqtRcpy1EpiV61EqS3zWyMCAHP/hwQHmns2IYwJ73Uw2KUDqmfPnMDh6AhqdCWHasKdz8pl47LQep1U56xcSNYaGh+TzEXz0+LwwWMwK7iB8Nz00/8v/+N/XHz5+IgN7KhiPAxgPD/ZEGmq1mGBkNksDVGhVxLUCjK2No3oTqxugOqBTAaaXA3RK6dMMdjT/uRUUFHLb8xDtb184tw51mweK3wQwflPx1vrZ1ONWVArtf7IV8Gz+OxkarUNb9Ty2gowvzlFjxNZGIdmucH5+vVq6jtYBYPPPNhdyrYNYdVirgomtw1j1+FlAcYHj99H6kjYXXBSaB8Ev3vObFYzHNQSt2ZfNA2z1fVSAsfk8t57zYyv2pn9QAUb1HmgGLvm+KruRhbcAx42v44/9mBumYfOoAowqyKhmD7xsKNvusygKmq8yzJsuhHqkDZBRsebg5zMwr6nIQZ2Sb8XXoCVCPJVHIpHC4yeP8eZbbyqsaqrlCnkBVhgsbDCa5ZlYXFrG2uqqsKbPnDmF/kGGPtehN1lQrtXx4OFDbGxuYGpiAqPDg3DaOeiswGG1oJjLyDiH40Myx2taA9JkdEcTCFPhoTVgZHhMgCIybpiztL26jBFfBwa6gtLMU+kwcfo0XH4/Pv3iC9g7OuBwuSTMOB5L4vPPv8B3v/MddAW96Or0wGTSS7NI/wcqEiQTQaNBLBqXwT0335tf3hLr0Sf3H+Enb78rORMav0sKKw51PHoLyomM+LTrrWZkynlkSnlhn9BOhOeIAcy0ESK4SkYJNzY23ewVuBEM9PcLaMiNStbkWglWg1JY7OzsC2ua2Y16g0k2Mn7x9R1ObnxUrSskEKurA1s7u+L9vrK4iNuff4l//Ud/LEUKPx+LjhcDwkYAvMqcbORxyp3aABmFQMChqRKII/sICxgCdfefPJQNlQ24yvDlZ2lt7lXAXJodZTT8FVW2+sy0qgCfP1OqfUwTSNZugKLuZXyGJNdj+qlkc3DDp3UCf4aFAj8PWaHtAEY2UccBjK17X3OD/zKA8d69e5icnHzuif4ygLF171HJFAIitahH1DX626xz7db9dsPib7NGvux72gGM/BlVzfri5xWG88sAxtY19sV+/PU98puHSl8Fg1v3tPafS/jFTQCjYvUt9wS7d7kIDZujhjsDh3J6bQNgFAKKUMplPWAzy3WahbhieVIR+0oSlGlJwjWZgCIZgMzUJluTAxmzySwKQjWbihYrBDhpeSIDJGYa0SpFp9iyksywsLQog7fVtTWsrq/h+vUb6O7uxseffIx//x/+PSx2J3RaI+7duiM2VrRBOnVqDMFON/xep9i5icpFsiaU4b+ai9p8rr7t/adem3a1UOs1VhWMDa+Mr1waBbDlcEUnGWB//b/97/jv/uxn8HV3I57LiCptf2sHfU4vei0dcJSrWLh/H6FYBM6RQZh7+rCVyCBf1eP0ubNw+/Q42FzHzO0HcOgNsBlNooin+otMv3q1JFZmyf0DpA4O4YQW3rIGNmgkqyZrMiKqBdaiMWzFE/APDsPs8qAELUZPTiFXLuMwGkG9kkdyfxN//M734S7Xsf7rm+g2mOAAsLO5gRyVSb1dcPR1YyMewblXXoGvrx8mpxe7oSO8/4tfiFXn0uIC/sW/+CNhcBLIYMOYz2WFlMLnicO4+/fvobunR/YXrtkZZuM07J8V6y7Se5X9n9nJtObtdXVg49ZNRHb3YHE4MXbmDGydXShS6caGyWiQYR9/zqjRCcjIAQ/rdio4aMGWS6bw+PZdmEpVsUNKJmK48qPvot7rEcbz/sIKnNsprN19LCQm10Avxt96AwavS8lk0WgQXlrG+uNpbCwuoGdkCNfeexeGYABZvQZGs5L9S4UgKvx+DqbZqHGIx2EkFT8MtjRILcFBknlzC3u/+BUM0QwcFY0AH0kjUB8IYMdQwZcrC3B39QobVK/hPuvC1evXJduPeRfcQxLxhDTpA4P94lDAc640fDU57/wSe0NONwl4cnheLKMcieFwYQVLc3MoGvW4/ls/QMfIIDK0US3VYa/pYdVpEN9cxvKt+yjsHCFgcaBcKyGtLSGjq2D84hn0nTqD//KLX2ExFEPXydP44Iub+O71G7AbTTggYWB4FPV0Dq9dvIJ0OonDdBxanxP2Lr8QGQqRJIpHSQSCPnQE3GLjKOAZ6w5oRRWqrQF6MqSrVCzUxIqNg2oZXCqI9NcAxua9UR2kihqFtUwuD53Dhno6I5lztFrjYIxKl0IiKdZHHIxI3iNBK95PBhMKuQLW5hfEwneoqw+1jMJCpktE/7lJINCBEqrQUX4Qz8JWo6W0UZ4Bg8MKrdUEwaCYi0f1AFWtJAKVKpKzpzOascvhlQnoGe2Te4bAdKVI5awWOirneHJYj1L9Qos4HcRSlvUQB8tmLof5EjSiKK9h/s5tGZ6cP3sG/lMnBcg5fDanWB739cN56gyKVCXrqMbTwkDnCj4jVOVwCF4qIbS0juxhBCMjoygYgK2VBbG/pvIpnMrg/Cuvwmh3yGDFqAOSkbC8fvoojkw8jXq5BpfHh4pRKxabA/19cGuNcOmMMFE0UMqi5rLB092JKm3tDGa5JhlNBSZNHZ/+13+E3WDG62+9g1quJGBrrl5DolbFx7dv4o23vwO3w4lCPA0Xs1ALBamFaYVIgt787AwmR0ZEGc3PSMb64rM5zD+blyE2lfO0bl5LHsHcYUd8dw8Bqx39wU5hZxscFhn2UVUgzy4BxopGfi/qqyhz3k26dqYkwz9aqtKun7U7z2clnsXTf3of8Z19mIw6uPq7ZW05jOwhH9mBqZaG1VCVfKx4voSOQD9WVncR3g4jsxfCO5evIUArLOYFdQVQd7uQW14SFwAO7ZPRhOS0lWpamD0+dF28iDiqWI6EZHhUDIVx5/MvpL7//jvv4PW330YiFlNyhbxuFCtlGYLz76JCX1+Ht1bDrX/8J5waGBFLaSqwPf3duDX3FIFTExi8cBYVAmg13jMa6KgmMRkEcP1NAcbdTz9G8TAMbU2DYqGM4MAQ0lqg58pFwGFBqaFgFKWUUvY0KB1a6EpUMWqgzZawN/sMj25+DrtJB4vVgAuvXIfWYhJlkK7Djeknj4WUc+L8eQEomctmc3ukF6I9LId8tG9XyDFKFiMBFLroyDrKZ5vvnM+KNfT+5zcxc+sejvYO4Q0E4B8exEY0jI6+bpiDnQKCM0eICjmqFNSMXLV2blfXNSsY1Tqav5N8RXCBSgEOEEkOlMgX4jm0TtRTbZoVsGVlZgYrM7N45coVZDNZyVl0erxY3d2F0+fHhRs3JN9eSwtN7o8ms9hR62hPXihh5d59xLe2YCLJzGLG6LmzApzW6BjQUE+37/OPIXrI/tMAW3jAXIN5vqmEYe2Yywv4j0Qa1VQaR5ub8E6OYy5xhJ6xYXSYzNBXqjhY28DTO3cpi5DnjJajtPnr6u/DuatXUTca8U//9RfY2NnFf/uXfw5jhx1Z5ibbrIplH3tHrrNapcbd3d+TAfDJU6cEYFTjldSZR3Mf0vxnAeUaQBoH8UI0rXMgSqtaxQKXQ1q1n2vwpuXvBBfp1MC1lbh4VdKZ6pJFaKIiuFzF+vRTIYZwD2J/uLK7D1f/CKzdXbJ/UsHvstgQsDrl+48SMayG9lAxaNAd7ILbbEenwwmTro50UlHqsOfkXIgWj6wPOCORPchskiaaA3Ta45EUxptKBRWfU+8lm64ihB/Rl/A6EpSl4wSdRLhfM3+PeymvtU4j0St8P4mhElvUFwpGfma9SQ8dXSGiKdz/4FOGlEke3OLGMkamJnD6wgVojHQ34qygBo3NhHyZcS425BifYjGJzoSW+PpsAeFni1i/9wi6RAY2urPQmpAKc4MWFasJu/E4QokMjBYHYpE45YEYdDlhrxQkd7RneAjhSh2O0XGcfe+3kEzHMfP4Pgy1Gq5eu45yKg2T1yOzGZBEUy1DQxDfYpaMTxLIqPiy2kwwsoZglE6e2W4lUQjb/D4UamUUeN1Fkc29pC5qOQ65hAgm8Ra0ouR10eHg4BC3bt/G5MkpRCJHAjJwjiX2x/zctOrV1VHUVhHLxtHj9+HJp5/j1t/9I6Y6gjjh7hRXmMXZWSFMMev55HffQN5Qxycf/ByTk0MYO3MC0eiRWDrrzB1YXd/BucuvIncYw9azRfT4AsglEzLToVPAk1v3UUvnUbIYkLBq8dYf/wFK6RRqqRxsLicsAQ+MJD/oDVicX8CjW/fw+pUb6B8eAXhN7EZsH+whdhTBeLAXW8+WsDAziwuXL2Lk5AmUUxHMfPkZCtGUzNhidFQYH4J3YgyDp6ZggBbpzX1s3H0CXTIH0iiYG3nht76HercHZebJ8z6OpLF/cxq7T5eQJ8jW34mL730HxoAHpXxRrPaLFr2o0zw1HTbvP8H+zALODIxga3VNAI+iti4uFoPXr8oOUMplsbU8j9DGKrr93ViaX4PHFZD+uW+gFx1+Jwx2g/wcSY2d4ycw+2wBC0sr+N3f/V3pgWT9Yb2mMwDlKjbpdHP7roDY5XwBNiuVdRqp80devSSktNnP7+BM7yCia9sCqifzWVh7Apjf3YKnu0t6+OjhEcZ6BpEvFLGys435tVUMT4yje3AQbo9PHKvymZw8hzZm3BeysHfYG9ndXIMYNcHnkqQb2owbYGeOYiwq9TVrADqhsOcXG3EqmjnbarjhPZ9bqCtfA5hgHaTMIxrzCrrvaGvyOY5CYcw8fYrwYViEFD6PV16bSsug2HdqsLa2iokT4xKRUihksMCZAAUoRhPstg5xR/O7PTgxPCrENh7v4toSssUcTp+9gErVLM51zE7nNbfZbUilk7h3/5587+lTJ+F1e7C5uYlUkuCdHYHOLnGa40PJrE0SsPkaXDPpiFbMKyA5cxjDoRD2dnYlqiuVzkgWb3d/DwYGhyTmiaAmZ635bE6ed7PBAE+HC2vLy2Bs0sD4qPQzfF1VJMTaY25uTvo49taczwr4R9FGoShEEZlxlmiHTuW5XkA7rvOMXSIewFmoqr6X72V8hxRRSh4kf3Gf4v3IeQ/7Rf48Z5H8N84lxf2mVoXX4xEi5NryqtjUjw4NIXSwjwIzzg/2MPtsGl0N4Pbi5QsYOTGFus4kDoLMsbbbHDgKh7GzsysRYbSdPTg8lL2M84BMLidAspZEPlpvc67I/uev/6f/of7g0RMUCiX8JQFGX4coGBmmabFw+ERvXw0OD1lc6xsWqerY/uUWqW2BGYndUpg30mQ25V61A0Cai6EXznsK4NE6zPzq9zYKJoEZFIb/N321gnnqULZ1gPVN73nc60tRI/mQLxSYahOtPLtfpw3yfVqP4TmAKrPFr4M+KkDX3KDzz8qwXLnZvukYm4/pq0P3F/Pa5gHqCwDyBeDVbjDY7rq2UzC2Aows9qhgpKqJQEO74bUMVptyPVvvgeOv+VeVmc3H2Fqk/v8FGNVr2awqVD+r+r5q1kyzuvM3BRjV54mvoaqx+Pmbh/Ctr/ltBrmtAMzz8yOMTbWMbfh/s5UTUIZZE2YBGmnzQrUMSWJOTxBPp2eEJXrl6mU4nNbGUJL2gFqUaONBf3VaspHpyjDeXF7s26LxhFgJUGVCr/v7Dx9ieHgIOm0do4MDmBgbFvk+h3HMYOGmWKHfP4OgNXpEkymsrG8gnqC/tRGjI6OS61DM5WUDiezuoMtsgN1Ai4MdDE9OwNfTDb3ZjHtPpoVNmStSLl7A9taOZJK99dZbsJn1GOoPosNFBWFVydIxUsmogGhk8HOR3ljdwMryKox6I1afzWOgI4CO3iACZ04gUiniMBJBvzeIEz0DMEInRX+mlEVFQ7sfhUkYT2eg0RngsNuk8CfIx1/cLHhtC4UcXK4OmC1mARSEoUhrIQE0IKw62mSUKkr2AvNkaMvW29uNgN/D8RfqtYqSuUXrlcaA9qMPP0StXMYP33tPbLjIqlfYUMo69BzQU5CPrzQ5Qp5sqM24GcoQulHIcMjCpvXB4weSu8nGm/crZfgcYqtrEo9HfTZEddgEMKrNfOsarj77zWuW7D1sChv2dM2v2+55U4HGW7fvyDoUDAalYWKzwGNsPY7n78lBSgNgPM52qvW5erFuf7OCkQDjyZMnhXTxfE8Rlu3xxAP1uJr3IsnWkEHvV50AVLDzN9kzW9fIdp/tZa/3sv1ZXSub91JVwSgFsFIJfyuL1Nb3ane8rffDcffH8325UdOo1/F4YFIBBJu/1PdXXQaek7fkQynPlKgbFTmw/C8qxZWXUeQBimHT/0fbez/JfeZnYk/nnLsn54DBDGYwAQCRCAaQu6QorZZraU92Sd47qersqitXufzD/QdXdVX2D/7J9sm2TmffrnS3e7rb5XLJXXKZASJjMJiEyTl2T+ccXc/n29+ZxnAG1ErlZqEATuj+pvd9P+/nSQrAKoAlPfuprqKCi/dZp4xX5utRCU22JeWQGo2SP8jeujDq6dcvLNyyqCIIMDLrgiznZCaL7d0dsXPa3NzEy1TRBAL41a9+JZv2sbGLyCSzWF9dR+QgjD/64buwO0yoVLLQaErI0PLLYIaWTV76zYjC/MX1w7fVLLXj/CTAUf0az0dpb37z83R6ozT2U5kcsvmCAIzf+/67GBkZw+b2NlZ2trFK1mS+BFcJaLE6RCXT3N2BrNWM+wuLOEiXkEpXJE9saKANWm1JUYgmErIZzafSwoLkipQv5qRhbdRpUE6lBcjRUw2WKyFeyiOUSWObKiivD8FYHN//ox/CbLWhWNFgY3sbVqcDT6aeos7rgr6QQWk/hJvXbsC+s4+F+/dRIoCViKJo0KG+/ww6Ll5AJJuFvb4eJocLqVwRn3/xlSgNmSHb1tKCnp5uUU5I/m41D1us84rKxozN/tELF2SDy0YXm16cH7mpoNpVsploTQRgfm4OPn8ATQE/CqF9Yf1yQ1Q26GEiqcVsRFajQZZPrcJoEQCB6x7z0bTFCix6I4qZrFw/KgJSW/u4PjwCs9MBc7MXeY8Ru9EDhBdW0ZPQCau6ZNTD09OJ1pcuoGKn6goCWm4+eYq5W3eQDh/A4fdh+OZrsHW2QU/rSVHjF6Ej85e1A+3TYlE8m5mWdaK9uwd6qxViAk4art4A48oKNn7xHqzRLFwEo4plRLUlaLoaketuxvTOJiz+BmiNNjybX0FZo4cn4BcL1mKpIBt9Esq4HtJimA3shvr6ahRARTZ20hjQ0ho5Dz2t0aBF+SCK+Oom5h8/FvvX6c11vPbH76LzwpjkbZXZJSzwPNJYn32Eg4VV+M1uWAo6FJNpscMi0JQx6eHp7sSv79xD0erC/PY+tvZC6KXdsc8Dj8WC5NYOggtLaHd7YbGaAZcVJZ8dnq527IQO0NXUgcxeBGf6e+Ft9AlIwbmC85I0ZCXfTbFgzqbScl21VFXTetJkkg378b1K7dyprlXqGsw5vlSi3ZBBGtw8n+R+CGZaQxl02E9EEGhqkHWxGE8iE2OTS7E8TifSMh+Oz0zDU+dHW3c3bD4f9jc2kc1l0dbTLUAFGyVmixWlbE5R5xpp50WgwiDjNxWJwOKwi7rXxBwVmw2gLV6ugLW5OdibAvB3tIh9PS2gzUaL5KzJHwEYK9LILegq8idPIJCWpwRkaVWZyUPLZrBOh9W5OQT3dnGmpwdutxcbDx9j4cE4ipEEWptb0fu9P4DWaUHBYoDRTJtioJLKSMzJQZqkOa3Yf3rcfuwvLora19lUj0guK8/ymXPn4W9qUSyXKiXYCKxlUtBkclh59ASbzxahLwCtZ/rQ9uYNpGgJyDwyXm8qy/JZFAl8W83ScKdSys68uGr9rsvlcevXv4axAFy6eBns5NpppcSerM2MX3zyEa7cuA6X3YFSKgu3yYoKWfgoKzZg+RzWV1bQ3dkpmbJsDrNRTsB2e3sX7/38F3A6XKJCebg+jxxKKERicBFQY+bpy1elvi5qSqLgIlilLeskR43q3ZyuhKwuDwvdAUq0T9WKhSit8wg+IJ2DPV/G3vyyWB5yse081w97bzeSiSCQ3IOxHIfVVAIMWsQKFWRhwb0HUzDDjK3pefzhjVegS6SkVubzS7tWndkgIFEiEoXP5UV7dx/GJyZhDNTB2dGB3XwW9oZGwpTwRgAAIABJREFU5LRlfPHlZ3DZ7ZLNRZs/1t6cOxRXGma0FaUBRtCNc8byzDRaHGasPHwIUzIPJLPSSIPFhPVMHI2XhtE8PIiCxN2YYNEYxXKa+4CiTlE/fVttpK6nlkIej372U5SiMfjdPuRoB6nRYT+Txtibr8PV0YIc5zs+V5zhWWuUFeUum/bszFk432dy2Hg6iamvvoCrXEK9wyY59tz3pQtluOrqEcukwRZb/8sviyX1Z198gYaODpy79JIAzAT0mZukVFXV2kq2pqxtqJwqVUk9WRjzBaQ3dzB79yEy4bjUPsxIpW1g/ZkujLx6A4lCQfacJHB2dHai98wZyb96EdlMcUV6/sWf516WRBLeMyWPzYCh8+cVizpa8RapPtaikkxiY3oWu0tLkikW2g8iwggMX0DsBR119bj5zjvIlxkTYkCZykcSKcoa8BEsBg+w/vgJtLEYyum02BSbA354u9vRPHAWBVqt/i4vqvolrVPJSeb1l/tW7beQNpyLxoQYUEmmsTe3gIm79zA4Noa0zYbmnm6J0dAbdUhGQkhEI6K+IRnH5XQDiTSS0TgMejNCu/v4+M5dUbkRYHQ2BpCv0LazqMQGsDluMAkxjs/9s4V5+AIB+AJ+WeN57VVi9eF6ccq5skrm2sla5VDZU1UwktghfaYqAVatrgWTFLcQAoxAgXs7TUWxWqYte7EspJVHt76WvLKLly9hanYGH926DVdrF9rPDmA/ciAqXK6F9R6fjGWSzrQmI/bCQVy6eAkXR0YFkJ2fGkd4f0ds6Nhsplo3kUrAYrVW8xU1QvrjH9pEcz1lE5njSyH1HnVm+G+uDVxjtKUKKnlm1HLfr5f5NMU6007FpF7szUmw4N6f65LionAELsq+nUNXzz1MEbZsCU+/uI1yMo3mthbs7u+iobFe3FbodEKrTWaH+fvPSHOdyiV2IalMjMWisOi1KBxEcf/Dj7A1+UzGJokxiWwKMOuR1wOOei+2giEkEnk4rR7o8hX4dDqcawjAWc5CXykIsJLQGuHtPYf2V9+UOuful58gn0hgaHgYB9vb6Bk+Dz0teTkZ2cygO7NkJ1IxyWMl+SCXFnA+H0th/eksojshWJwu9Fy9AGN7A5JSr+pg1uihKZQFJGaeNYEM7s/4h8+iTkcAoYj1rW3pn7NOYH3N2qVUKoiVN7OCSSilPaqWtUA8jp25eYx//BkQjKHLW48Loxclz5jPCeeozstXcOfBHSwtT6OuwYmz53rEBjyWzMBb347HD6YwOHoNDqNFiEJ17W2SHVxhtq/dgYmPP5H60dvSgN1iEi2dHdheWkFmMwR3Qz0G3nwFFo9LHGsIkrx66Sq8ehNWpueEFNfS14WZlUV0Dw3A4/MIgY+5qoGAH/V1ARRDQUx+9gUqkTTbcNDa7FhJxVA3eAY33noTlUwOsfkVhJ5MQReJw6XXI0S71uEhFPxOxFFA5+CA5OPuTTzD4vg00pmsKP7OvXIFJgJV7CFRSWY2IxuJw1qEnNP6ownUWWzY39mBje5OJj0y5RL6XrqEzaUlcZUItASQLWbhMFqxvrCO1oY2qbnzySgePb4Dh9cutVPFbMHY69+ByerERx98hF7ujzq7pf4hYY1goqupAel8FnuRkBDcaNsvxEiudXo9EjS7sBjx7OETXD8/Cm2GVt+KBTZjDTZC+yhoNHgy/gQ+lw8emxPv//wXSCbisLmcMo96G+rQ09sn9qP5TBYWoxmlXBaRaBiBelq5syxiv1Mr5Ie1zQ2ZH5rbWgUopnCDPS6CTyRvMcuWfSv+P/utKsAoPR+F/SN1imTCs1fGvlt1TpS+m45qXcU5KhqJYGZ6GgfBEFwOJ/r6zki+YfjgANpSWQiUCwvzYl+aCAVRzzw/2qUmE6iQ0MB6KJFCozeAsfMjiIUjcLncSGTTmJqfhdlsRWgvJupDgvTOujql1tEAaxvrct4k7fDzZqZnRJTEod3fN4AWOgVYLcraz54I679q34/gG61S+fMF5ooLSFeWWJSRkWG4vB5xZqOCm1FdtMDmekCSsNSh0ODp/QcIRcJ4+btvSm+EPyduccxKrVTwbHZWeoQNjY0KYGi3yzUjCCmAYDV7URzuRJCjZP5SZcn3kQxDiccowcg+KHum1Z4lf5+1nrROj2Fo0t+s9kr5PgRS2Tvm2rC7vYNsMi0A48cffijKxZ7uTjx8dA8Okih1FYyMjiJTLMNsd4kCmetGJp3B04mnCsDY0SHAY2tbG86eG1BA20xGYhmosuRLSJ28SirAmMnkFICRFqnRMFwuJ8xmLubPZzAStSaTSOy9qGCp5v9IC6zKXK5VjhwHL9T/5z5LmoTCXlVyhap4gKov+WZpUFX6Sf17LINRGo+1SHx1QZSCj5TZb+hLlLevtX883qR6EcD4oiLzRc2w08AdNg1PArFqA8VrN95yE8lwrtkMHF7bKpBZC8YdAU9UHB0pQNWGbW1D+fjvKZv8589K/ZlvAxhPuk7q1/4+ACMHEu27enp6DsNQ1c8+OvbTAcYX1dLHLVLVZ1htatSe498HhPu2uv1QNXQMUK+9r8pExxweFipKwfy7vtRj5bOjKFkUMEUFVH5XgFF9NtRxfXh9OImodskqyChFrWLPylB4q8Uuk9Lk1LSQGLhdyRY43vW4dOkC2jtaRGnDphEt/UQNxoncRivQghTAnPhp05TK5sXPfm5xCRUqHSxWrG9u4NLFC/C4HWiuD6CzldYxGRRyGaVBSnCRZL2KYpMaS6axvLYhChWLxY7G+gbxryajpZQvIBUKwVXMIRcLS9bJu//1n8DgsEtD9OHTp3D5A9AxyFmvRzQawy/fex/vfv/7MBkAn8sGm5W2NwVFjWFUNi+cL+kZn88VMD05Iws3lUj3Pv0Sl3sH4GltRNxhxPTeJhK5PLwmO66PXpIcALGdNWiQyWdgMvBaFDGzsIyKRo86vw8epwtW2h+K9QEXFsUiUU1l5wLJ+6HkHpLFRMCQoKIRG1u7YgkQqAvIXG+xGGGmAqFEawQlyySf5fyvleL5l+/9Aq2tLRgaGjycOxU2aTWTgyAEN2BsLlKxwK8LsHiUByEKRgKXXFDZdMxmcbAfFNsAFv5UQknjkZ9ZKMgCrVqjqs8yn28VYJSxc0iwel55dhop4NA+pgrG1c5D6nx7/Hf5MwQYu7u7BQCVfA+9XrG0MZoObQFqx6qSwaic/0kvdVzVEg2O5l7l+tXOSep78NwJMA4NDSkKShYoYmOjFIbf9lLHr2plwHt2GsB42rxXe2y162btv4//7j9kzaw9l9q1qhZg/McqGE8DQk8699pzqAWyaq+H+nsvWjOUc6nS+WvWY3UtUO5j9WfU51tZ9NXSTcZYmc2C2kaIlmNDeeBol1qogkDKLEAL6ir4yIKbrNtiRSzECPfnCiXJcONu2aCjVaXCyqUyg7ljZGsX+S4CRDJkpIzxR+MYHhqB02YXO42v79+VhqfdbBf7N4JWgTqvZC/ki7SaVHJXHRY7ylRNKLQHpUSrXodve37V7x9/Bo/fx5Puqwow1vKRDsdftSlASxqT2YovvrqF/WAIQ2cGMDfzDEa/Bz3D50QVFdvaFnucSHAPJpcN/t4eUC+/d5AG8ga0+etw/UI/QrF9aJ02FJm3WSghYLKLtVQ5l1MC23VlJrCIfaqhUIaxbESJ18Xnwdd3bmOabM8KrTkt+PN/9udix8x5h4Od9jdbezvY29jAWG8P9p7NI7y4jNT6Omy8SOUiTA4b2kfPw9HVAVOgDpl8EQUyGdc2cPvufbGdaWlulk3hzddelQZCU0O9rMMCIMr6rhFLGuYpMo2mr6tD1rAIczCqGbBiJcfNE1UNBoK0Gaytr6OlpRVehwP5SFQYmvtsWkxNorWjHa1nulEy6KXJU5ZzqoIwZD9SKVCCsEXjqQQKtP4tFpHZC4nVaWdfH0pmDbJ2LYLhIA6mFtAT0SC+G4K+JQD3QC9MjQFEq1ZBFuZJbGxj7svb2FlcQktXJwZeewXahgAKRm7A9Ciz6SYZjVGxq0MqJQAjN1Bj169Lfg23dDqrTZoCuqV5rL//S9jTJVgZv1aqIMHMpPZG1L36MrZ3dxEnoOJvRCSdR9FkxvLWBjT6MuzM9NDqZJPI5uH5C6NIRsKSdcdmoaqMV2zP9DBp8sju7yEyu4TKfgTaVBaxREzyHtcSEfRfvYLu0VFozRZomCtGwDQdRGh5ChVmvDX3Ql8wID2/hoOdfWlUuc724svpCcDrR7ykxfsfforurh6MjAwgl4ph7OxZPP30MxR39mAh2FbIoefSMDwDPdDU+RDPF+G0uoFUEVabGXqbHhoDs5WqezuCxBUqxSoCMLK5qDcbxVoukUkLSEJFiGxEj6noa9dEtVks6xbtynSMa8vCZbbhYHYJ81/cQ6vHB6vDhgcrMzgzfA6dfWdRPAhj5uEjmatcdid2N3aEfbu6u43dVBz1vV0w+FzQmc2IxxLo7ehCW1OrWJlyzstW8igZy9CXyzBnyzBmilh9/BQb84toaGxANBVHXXMD2oYGoc1mMPd0Uhj/Te0dGLx4EdZAACXWR9CI2wZVskoxwDkUkndX5HzIBpFgZ2VR8Fo0erGCpWUwFbWcx0nS05JsefcBZu88QOEgJudy7ntvQ1PvgYbgIoGmXAn5zV1M3L+PRI5EuzJcNjuCO7tIFnLQN3jhbmlFoKUDDS3tsLk9dDSV62kyMFMtD20mCW06LU3C0PIabGU9/ARYfvhf4YDZZqm0EEnESs2kh9PtUoBy1vzS7NDBQDUeMwTzeTz4/HMsTEyjp7UTFpMF7f0DcLU1I1xI4/bkOPrOD8Lv80FfUlQjtO/LS4uhjFg0gmQ8hrbmFkVFxUYX9zPQIZ3N46d/+1O5Nu/84F3kbQaEIiE4aBUWjaKUTKC9twvlSgEapxV5rmNsqldoI6sT5R5Bp6ImIzZt+jzrVT1yRh0yRp3kUtK+y8GvheOibM0yMsZmQZzrXzkNuyYBff4AHqdBnsuCzoRYTosvv3qEc12DOJhfRqfDhfTGNsy5EiwGE3IU3FlNYkOupzWbzQlTXR1uT01g36RD1maD3u5Ek68J03OzcDV4ceP6dXS1tKGcY8ZoRhjvbFCJhR+Jfpx/pWQoY2lqCmeavNCxWX1vHFuzizDrjbD4vKi/NAxDZxO09X5khGxkgF1nQSWtuBuwCf27AIymYgF744+RCYaQTmZEwehraELBZERTfx/0PhfyBl5nNj+pAKvIvF6iClipSGCmkqBQRHxjHZH5eeTW19Dl9YqyP7p/gHS2gLrmVngbGrAbCsLd3ASby42n8/Ow19eh7/JL0Hm8su8hAEbVHtdHEiBJGCqXeN/5mSRO5mFg1lw4jMjKOgrBMAI2F8bHJ6C12zB84zoMjQ1yjzW0naxUMDk5KdlNqi34i+vYk51+OJ9RaUOwkk1NurSQMC3X2qhHrpCB12iGhvai0QQK+0Hc/e2n0nClDWrJaERDdzfa+vsxSGtvoki0ViSBlnOsRg9zoYIcc6Q++RzOQhF+uxUH8Rh2sykYGnwYu/kaNHUNf9/yStl/VCowsa8n+0qqTgzgLp522XTBIPmFJA83Y13SWYRW10WlODw4gnxZL9mzFbMeJSNgdloI/wuYKtp8ioZXNjF79zF0uZJYsU1v7yCYL+Ct7/8Bhq9cEkUylafcC9JpqJQryLzAwnRucQFtnR3S3CUYxn6OamPLPcGpERlSaFbVh3wuOa+wZyZW2kpzlM+qSj9XgUZFFUiAlc+SuD3Lc8WGs7EMqd8YG7o+PYPFxQXYPS5RenHdbzoziKb2Toli4YvNZBL0+Lk8VqpymGfG56K5qQnxSBihjRUYUUZ3T7dY28r6x+w3kwl5glk6HRZXlqUH0tXdJY1sA4kEhSrRsrrvrnIPlYxO1vsaLdKRmLiIMOsuvLuLmWfP0HP2jKhJufYVSCUkUUgsQ6u1uep2U408LWi4qyjBRovLGB2XMjA77KiUSogsreDZwwl4zDbJfGd28cV33oTB5YK2rJdcRoJyWfZpGOeTzmLxzn2sPJ1CmqqZUl6ytct2IwpGLRrbG7G6tg5N0YBCvABtooAmkxFDDX44imlZtzhWUzCguX8M7t5zOMik8MXtL2A2GdDS2Ii93R30D56TTMXG7g5Y/V4kqeSyWACqnOkEk0lja2ocxVgMDq0BkfkNpHbDQmDovPESnBf6EdVS7WmES2OCoaAoXitmHbIlWoqzr2EUcj17XOLcpdMhS6cPyfUkATwjCsYio2gMOhh4jbmuECQCkN7cxt7SMg7WNgW8b25sRkTmjTwaWtpgqmvCp598gmwxBpfHiPbOJrS1dyAaTcFmC+CLz++jqbkLeqMZiXQSQ2MjMNUHEIzHUDEbkdjYgCGShMakwdrBDgwVILW+B3dGA63DjsbLIyi57dgK7WNseEjUZQSP154tYmFqBtkUz8WIa995A976ADQGLRbXV0Td2dXTCUsZ2JleQHYzBAOMMHm8mN5YRs+1S3AGXMjs7WHv8VNUNrfhLZVhJaGnWEHe4kRcr0XSrMXgtZfgbWpCIZNDaG1TXHacjQ2wM9PXpEPRyD4is+srcFE9ncwCiQzmbt9BYj+I80ODWF5bFfWvv6Nd1t2n9x6IYrfvpWE42huxvrCMp/eeoLOlA91dXdian0F4fx1GE9F4LRwuPyo6K/RGF6amZ5HJxtDV3o5SXnHFyBSLuPjaKzC10o2lIn9owUrAiupG7s/jko1gwsOv7+DaxZdE7arh88JxbzRJPcG93cLiCna2d7C/F8TE+GN0tLXg4pWX0E7SG4EnPevnPMYfPMTYyBj2NjcxOTmBP/rhH0ktZiBxj43OUhlffX0bJrMJoxcvKKQhOqmxr1woiMrPSWWc3iARDYxdOFzvVfFTVS9C0UHVH0ymXMFq6CmhATKFrPTpjFRLJlPIZzNCoaPogWsCa8BkNCLAFpXVJFw8ezAhJNtEIYOyUQdvox/B0L6QHvx2By4MjYjbRzaXQySZxG44JP3KBm8dEpxDKhX46+tgYEyfzQa3zyuCB67NzACce/ZMol7Yz7o4dgG9vb1y3plcVoBGzu5UoJJMSJKKCsKxdhUnpxId8R5hcHhQSByc3bhukxAg7gV04KNNeCaLRDiCe7duY3xqCn/xP/4L2Nzuwz4cf55OCrRIbWpqRGNjE9Ky32GfUCEbyTpTjavjWiY9VlpOZzLSE2VtoOQwKo0R3ppDIUAV9OFeSO2Z8Dy5Pkj/UvZSCvmcNRCV+ex3cL6nUpMknTqPF/fv3JF71dnZilw+g/HxBxgZPS/94HgmB7vLJ6BhJpGS54AKxnA4KgBoOEJSaT96z56txvUoIhFZl7jOMFmLx/G//ev/SRSMlOX+D//iv0dzwIN4LCJ2eWw6SzGgYQYjFYwGCaKn9F9BurnhY3Oz2h0iAi4LNjdVVWZqle3yjSYkkdma3LtagPE0NZrK2D+8qDUgo9p8PN58quXdnFRZnZQTWAvUKTf3edVh7deOv+eLAKGTcvCUz1JW8KOG2JFdGi2FVCP445tweYoUtPXQXk19GFXbIfW6HIFyVXZWTe5l7bU7DhyqG301+/LofI+US8evx9H1U5+BaoGiWhKqYHRNU0H9HPldMlNMJhloKsBISxEVCODf6ksBBBRLLvU61d6TFwODzysYa8/juNJQfZ9/aJNcbYgLEFAFGGuvu/pv1RpStTT9hwKM/Bz+LgEQVfWlNuJ/V4BRBYSeO+4q81xlMsryI8+ics/JVGczNxFP4uGjccm0Grl4SSa5HHM3zFYE/F5RSFssJhQKWRlnfAtOwMxh4aLCAliWNZ1J1DWzc/PY3t2Xhg2zox6Pj+M7b97Eq6/cgI0oH8ExDZ9xxSYQOoV/yZ8v066qzPiemICDTodTQK4n4+OyKEnGQzwBT7mA6M42Bi+Miu0GCwSL04l7Dx9JkygcjYssvKW9A3/11/8OL9+4gb7uNhhoYkG2pUzHbEAozRACjFygaL33+MEjNDe3waA34sf/97/D5bNDuPzaDWzkk5jcXlMaUpkC3rj+igCMDP8WB0Hxpc8jm8kJwBhNZsQGqLWxEQ3+AAlqwlZnZq7VYpYNq9K4r0jjQGxbS4qFBwFGqnVW1zbFBranpxcOpx06ZklwYy4ZjFwggHQ8BafdIVkXn33+GS5eugCf3ycsTt4vk0kJk6b6Q4gifL5piVvFxRUKSRVklJitkjSa+drb2cXe7q78f3Njk7Am1fxRZWE3yhzA55YvVWnI79UCjCrjSiFeHflNH24wjyZFRQdWPXay9vni53O+UcAH5VVLPBG2UD6Pr7++g4uXLkkWrLB5q/atZIAen2cOMcUqwHrS2vOPBRjP02rQZj/K6apZq076PFXhJxtVFrnV8cbmlMqCkkvFDV9NNvJpx37avK+uZd+Yew8Vhice3bd/sep6oAKkYgtL4FxYdYo1o6pgFNVujUKwdh5Vr7t6nOrfx2uI04DC4z9Xex1Oeu/Trt+RgvHImurwM+VBrbVQVVwfDp0YSEiqtkBYb8n/VedfOb6qklHqADVfhdmM8vWyjG0WzGyIcCPEyZvNVzJzi6WKZF9RyUWGI0EBNgMzxYJYElJFx8wCp92J2elZ9PX0wqQ3iYqNm00SScx6s+RuSSYtbTPKzA8oCfuRLEqz3iIdHr2G6wQJDy92Yzjt4Theu6g/V3sfnlvXq8CtCjDW1lzi2ly1n6ZVNdXdv/zlryRjZbh/EG3nziLD5rDZKE12XT4vjYPdcBC7qSTKegu8vmZ4rT40Ob0wlzIwuixIGqhSUuyzjNkinBqD5K+ITSGZzxqCZwXoKtzA0HJZh0yljE8++0TssxwuJ65fuyogrkkvnVO5ZlQF0CIssr0DSzYPn8GM6Tt3MHP7DvwOOyw2C6x+D4ZeuY7AuQFppmgsdlQMJvxff/XXWN/cFMKE3WbF2MgI2mlNzUZWtQHCjRjZtrSwjofDmJ2YRF9PJ7wOK0LrW7LhSBUK6B08JxssncEkbFE2pajEDyfi6OjsEtDOVCgJozW4vIqnj8fFNubMYD80LocCtLJZLvO8ToYtlV60UpKMX6MGZaMWsXgUyChNzPb6BtjrfMhZtKKKWLnzGJZnO3BY7ei8eRWaejeydhMStHUslWEvamDcj2L+i68xc/chLr/yMtqvXkTR40BKB9hMVslOyoTCmL57D7HtXZzt7obVZsVWKIgzY8Ow1gVQYoYzZxmtHpW1Zcy893PJX9Tm6VpQEbDU1dSIhp5e3Ls/Tt9OeFs70HX1Kgp0hDHrQR0IN6FiX86xSbYwM+syGSE7EVSppzKDdkMkiPFea3LYm3uGmV9/jjropalXRwZ6KoooiqjvP4uO88NSO+eMRrEU0+RjyO8sy/NR766HpWDE5Od3kQoloLfa0H5hDB+MP0TL0DA0FhdmpuaF5ZrMx/HK9Zcw1teHqc8/w970DPx0kiAg4DDBO9gH5xmq/+qhKeuhoT2sXouihvWWki+ozFUkzvP3eA+UDGWx0Kk2qAmSGDiPVcmVtevF8X+ryhSZqgzK/tJIoGLnAFv3J2CMZWAxGrFXSqJj9BycDXWS5bQyNcPCCG67E+lQHFazFeFkEtamOvhHBpHSFrEdi4ja2pgt40I/wa4A9DYzilYtMpYCcqmEZFoag0ms3n2MFEEJnw/RdByehgB8Z3uQD+3j/t072NvagcPswKWLV6G122Gt86PAXGqzGRaXS/KoeH2URjVr0rLY7fFqETTjnExlpolADGv3XF5IISzMtHYrwttbmLhzH+m9A5zt60fT5RFkbSbJkzFmS9DHs0jNreLBx5/AYrMiGD5AJBZFfVMDFnY3UWpw48qbb2Hg/CXJQtTqFVa7kYx0DevCIsqZOEg5Wbx7DztzizBVdOgdvQDH6CgKGj1ibII9m4K3uUFUED6PR8lRkugCE3L5ooB11lwFqeA+Jh/cwzhzjDq7RUnHHFJ3Wwv2S1kU7RacGR4SJQJVyzaqPnI55AwamRPDe2xAVdBU1yBkQ1pocc3P5ksIRaL4+JPPUN/YhNGLl3CQS0nPwmcyi42u02iE1W5GCSVkCSSy+U7774oe+ooORrE7zKNcSErjnapQKoDhcSFpNmBmYwOTM7NoDTShlM6JDVcoEYHRZoPWYIJVV4bblEc+uYM6vx25Yg46kwNlrRXvv/8pzvWcgz6eQmFzB7tPpkTpY9YbULAZxIaVlmqaVA6xUBihfAZxrxVT+TjMzc1obumAT+MQIEbvMIlt9YWhYQTcPmWeyWalqSgrOhczDet8rusaLExNIKApIrm6Ct1BQhrkXHu8zY0IDPfD1N2CoteBvNGIQr4Mm9YEQ4UN74KofmoBRpWu9g2yjjq+GbOQSgn5Y2FyBtGDCMauXofe45bnu2CkKpLHR4vgKsDI5pNeh3y5KDENtNvU04UonYI2mcDC51/ASfCjWJZMq1wmh47uXiTEUjpCXAo9/QOomE3YjkTgbmmGr6cb4URMMqt8zY2oa22RuYb7PuhMyLGhqKESQAemxCf39vDZz3+JgMmK0YEhTE1OI1UqomtwUJR+BOxJemGDdm93D1NTU7hy5Yo0/aSeqBYapzqGHPZmjlRknMMyqYys5wR72ITkvJkq0j7NASRTAlJlggeY+ewLhNc34bTaFAW+240Us231Onzne38AjdUo1opUX4HAW7Ei1uHmTAGpzW3o9kNYejIuKrv2sREY2lth87mRs9M4vYZvX8NHfM42vqpiIXG1dBBGLhiE1myEk4oZOg9QVWFRVLTMg7XS5rVUxvbCEr788Dc419WP2F4c7oAfRZMGBQsw8uplWcv5XHBt57Of3NjH3N1x2IoasT18xkZ0cA83Xn8Vb7z9XVF3as0GIc7ubm0hGY6JjShdFgjikXylsRhFfa5nk5iQV0mxC2ZdLLVx9VxkPyw1nvKHTXt4sycdAAAgAElEQVTmlfFWicK3qOzXmeErgKOQpZULJBKFKmFU7FG5xinMmKqCEaJetNmcWJqYxP2H96EzGwU83onF0Xp2CD29/QI+pJJJhMJhRBNx2Vdy/m1rakZfby9cDofMf1uba6intSOV8JLJrAAXJFNsraxgP7QPb32dnHs0k4HOwmxSIxw2m2QDi05eFJZKi1Cs/TgGaQWdLWD+yVNRx1JxyOOYfvYMF69cQe+5fiEJZYt5xVWCAAT3y9LHVcOmlJ1HoZiDkaTwdAZWAvnMiiyWoKMyfHULE198LaQSkrJo6Vk3VM1ULTOC4EBUUC7a5y8tCsGEuXmPv/4amxvrkoUMuxkatw0GlxX5fALPZmbgdtQhtBqCJpxGu8GMkYAfjnwCukIaerMJ0ZIGjb3ncVDQiora5LajkM1g+Nwg8jotQsFdTC0v4PzVl0TNSBvYMvPJCNLTmSKfw/0P30M6FERfcwdKuxHENvbEvaLn9Wswne9CXEclkRH2igG6gmzU5LnOUZkuRH6DkOI55yl/a4QYpQhp2Dfh1yrIl3LS1+E6ZyyXYamUBeyLra8jeXAAq8EgY4vNs8j+AZbnFlEpa+Fp7BIngbm1GQQanBLNk0um4XJ6EYlksTC/DrcrIPakqUIODb3tMPv80Dsc4tzAHNpWuwvpTAJTs1NCztp8OAl7vAitzQq0+mFsDKB3ZBCtzY2iSqJbQTwcQ3BtC09v3YXfasPY2BjcHhdg1CCpLWF+ZxN9I4MKcS6WglPDPOYK1pbXkNSU0TrUj9mFaQx3diD2bA7R6WnYafOYTwuYl4UVaZ0Wzo4WOM90wuCyiRVtMZeXayDZ1ByzHH/MYeS+n+sESWrZvDhWPHv4CLH9IK5cu4p7d+/K/mX0+nXMPRpHIhSG1WRBpJLF0CvXYDRaENzYgdPmFDL95FefwmXV42B3E/W+OnR29mN1ZhkVKLXb7PKMiCHotiAYh16P4Zevwd7ZgrxZj6LFjCzXMRLK0jmE9oLw1AVgtFvx+OEjXH7pJcnBY/4d18JynsR/ndT4zO3825/+DONPnkjvcnDwLL737h+ivqUZkQRVyzaJm/rVL95DZ1ubKBkZYfDuH70LHZ3S2AepQBSD9+7fF1Dt8rWr0qekgpF9ZZIbfvvb30r/iv10gqrSJ64SnaVnoqAJyhpBQkm1H89nlz9LEE7IxXqN4vDAGbJEu1STzJli6Z5JC0HVYjIJcMaIAZvZitWpeWwsrWEvGoLBbkZ7TwfmF+ZgI8EvFMb5s+dwfmQUm5vbePDggcydxTyzv20IR6NSA994/TXYXC4EQ0FxQeFcz9qRwoetzS3s7e4jFY+j3uvD2bN9Ms/u7u2ivbMTLo9bjp17E7WHxHMSt5NCUTIU5+bncPGllyTnlhnPEunA/zi2WUqwLud4z+Yk2/rO/ft4+49/IPdZlN602NeTYJvG7MyMOB/U19fJe3PuPsJG6Pij5Dur/XjlOVBca9SMXb4X+6DsNXKNEt4d55LqfKzUItV1jeTLY3ETfG/+HlXG62vreDr+BK2NTcins+LOQnIDc9WHhwfxbG5GiKJ9Z/tgosCnzNLCKIRLFiELi0uKm2RnlyhnXR6v9Et4X5g/S1tejk9x2SqVlAzGf/O//MvKV7fuCpr+F//0z9DZUo8wizS/V2lYUQ2DMkKhPVlMHA6bWGsdsuTJEpP9j6K4qgV/aht3auNHBVgUCz3lQVabRCpDVfbvfC9uqqrgZS1AcxqQdDKYxFuh2IodgW2KnULtza09huroOjy23wXk4UA+TUQigMex12EjTFsLMKrjW2k8nvZSr3UtYKS8n6IGrW2sHQKHR9PHN972+HnWgo1SbD2X26gulspgVe917d8qI0y+W6PGUd73CBCsfWaEhSb2kkYpvojoc2KkdaI6INXPeP7anHIM1cnkpGuoKPKOnj/+jGotelzxdxwMOOl8a0FI9ZqcppB9MfB5dLSn6ZEOLUprno/Dz2Kzojp5iQSckxMDf6uS7NrnQj3O4+P2+DU+bPDUqJQ5fA9VvurzVh3TRosFKWbeLK/g7t17ePW1m2It6fZ6xS6V1515AELEJDhQrsjkShWjYiFF5lwZGsnSYV4Ym95AJBpH8CAsm2kGP3/wwa/Qd+YM3n7ruwj4vGKVWshlkUrE4PR4SZiBwWxDMsMGN7MuDIptKCqwmAzS0Hs2+wzhSBQ2p1tC12nTMzrYD39LEwpk4JQKsFntuPX5l2ita0ZoN4SmFm7YfPhf//Iv0XamG70djRg72y0MXYvehEw8qTAus1loynkB4pjh9XD8CdrP9KOuvgn/6l/9a3R39uCd738PBocNCxur4m1NwJCBx7SEYTFKBrvkpjGeJ5vFDO0lwnF5SNo72tHR0SZKiINQUEDbcCgEn9ctgCPnb5vVIr+n15vkOaBqcXVtDX4/FwnX4bMhVsPKrKFsqKp5jiazER9+8CspIF5/7VUYDVrkcrQ7VDYdqquCyvnknM1Gx+FL3WzXfG388WN5djo7OsWegseVLyph9rVjo/Y5V+foQ8C8qvKtXUNqlW0nPdP8WWVN0ciiT1YxQUyCjmyuq/YFQgapgt0MVKb9weC5cwJEquriw3F00oRfHbh836Nt6vNZkep51ioo1fc8aW2SNbP6WSzALl++ouRMSSHI9z7d/lol0hyfoyQbQ9ZvrrdHBc9Ja95JDeDjZIVTF6t/xDekmK9xJ+BnqrY9Koj8/Nu/INT4W1Ryp53PC+frKpD5/Pp4+rp9uHYoBdY3AN2T1gz1vRXF8PNcGlnvlWGrqJdrzpFjWhohVZD/kKxUHbRy/6teSgSH5BkjKMBmQqWaHkpLKL5PFcDlOOFczQYZWYOD5walmKSignlQ8vkCgCpjTTbVolaoKiIF2KaNjAKSynis1hdq4X9Uqx2Rr04CHWrni9PAxuOPnnItq1B0tT7g+7CBrVKiqqnDMh9wbZL8iqo1FpvUJI9UiiUhj7h8Puzs7+ODX3+E80OjuHTpKuIHYWmKWZ12AZ2KFWUTVs7mkUulhRzCRjkB2UQqKazScrGETIaqbSd+8jd/Iyq/to52fPzRb/D7f/AOnDab1OAaNuj0OsTJSNZU4DVbMf3FLTz+8msErDYYMkUYNRosra5AZ7eiZeAsRm7egI0ZCxoNPv36a3z8ySd4583v4uXr1+V+8w6ZtHo4mYHG3EUBglivlmE1mMR6KLayjmafCw67GRuPJxHZO5AmdaCvG13XrkBH+7V8ATmjAaury7D4PLC7HAKKGsq0fSxBk8hi4tNbiOwF4a2vx5kLowL25A06FNis4jXhs8HmPzPpxNEhD51Fj8d3b2N5fgF9nT1wmKzo6OkVEGfr2SyWHj7CGXdAQMK6liaEzRWgvQ6m7iZZUz1lA/buTmLn3iSCi2toPtONc997A+XOemSteskl0sfS2B6fxuq9CWjiaXi8HuRNemzmEhi+eQMtVOQwyy+ZgYG8n0gUic1N5Eo5UTTwMTZqtHAazNiaWkRkO4hcrgS4nBh4+ybs3W2IV0ow6pXcJKEB8NmoAk7clHETmwyFBXSgksFis6FQzEvjae7BA2yNT8LKnDdNBTazEZlcCis7W7j43TfReO6cgJ/GxgZspeLYWplHnb4klpelZBKd9c149PltxA7iMNg82EvmoPEGYPE34urN7+AX738IKzfb2hJGzw+gv6cL+VgYwYU51OcrmH34ENsHQZTrPAicO4vRl65CbyDTl5aHzEFU5gnZ8IqLnjLG1caFQnwQ7xuFwCIApJIzefx12nzLdyDAnyvk5J6xObe7uo7Zj7+EPVPCjT/8fegsOgRjB3jw0SfwmKyoa27C1soGuls6sbq1hZxWg9fefRewmpAnE4pgbKmM9//6J1h/Oo3Lly6gc3QAnrMtKDrZnC1CH81h9f4U9mdX4DM7EI/E4G+sQ66Sx34khFdfvY6vv/ocu2vraHb60eRtwG48AWdzM7bSKWicLrz01ttCziB7iyoY2v+xWU1rTYm7oGU9VccWAwzpHJLL69h8MCE1Zfv5ftj7OxDMpyXH9GBjB5pUEQ3t7TBYbJQgVvOwgdTSJj7/2S8ka5KgS1NHm1imzq4sov87L2Pg2jX4mlvFCs9hNMPKcRlPoMw4FK8V8VwcTpcbGY7vBG1g7TB5PIDDjkgkirWVFayur0NnNgmLmaob5hkWqnm6JWb6lbVYm53H089+i9jqouRlDZ7pFeLKZmgPtqYG3PyTH0LPXCuqmNnM0BthVDjyiGqSMBYr0CWzMGRysGjYuMrB7HZJ5lwkk8bXT55gjm4ksQTODp4HzBZRVQacLmgKeVw6fx51Xjdi0QNx51DRBcFr2VAW5/ACtFQ4huP49X/8O/jr6nHx995G1mzEVjKJv3vvV+hu7kBHa7s0U20BJx5OTCC8F8WVkRFpSCZzERjtippQkwdcZjfuP3oiecW9rS2Y+PBj6Db2YK8AZqsZsUoR6VIJTqsdukwBhWQKJqcNe5Us2l++iIEbL+PR5CxKmbIQyCweG9paW9Hkq4fLYoO+ohUlhqzWVBkRQuXmyEAGeQFL01MobGxh6vMv8dYrN2E3Kna/qVIBd+enMXTzZXSMDgkokUukxB6VeZvMgsqZqSzSC0FU6l824NlkE3surajnJZahqvgi+GHmKl7NrhNrZKrBqwAMVVBUL1KpIzl5BEuo7FHJxtU9pDx7VOAWS/j45/8F+mwel0bHBNilorypoQm7aytYn3sGus7V+f1IxGPSH6BdMYmgSzvb2E7GYfR6MXj9Ghq6OwUkLBnNspJxH8XPZWWfjScQ2dsX1Xpzc6sS2aOpSDM3nsmgo6dbrkOe+aoaDe7cvYexCxdgpxqfoH+lohDwC7RPg0QHkRhiYn4n90/yTJeUZ4LWbKwRxcpFyUql2l1qL2ZEaSqiOGH2qhVarE/O4P5vP0O9w4XRc4Oi0GMDlKDPR59+Ik4v3/+zP0WFcRzMyqvWJSatRohGBNejcwtwCBlGA0tbO4o2q2Qdk+Si7KmUHps0mEXNwWwukzQG5V7m82LLFt3awdInnyK/toaCSYeRm69KPvTc0goGR8bgbuPcElHAy1wO8d197Mwto9HuxYOv7knNp7XqULQAN96+CW97C3KFvMTgWWBENhjD4oMJlKMJBPf3sJRNYHZ3C69evoYf/OAHKBTy0FrZUyvis9/8Bgcr67h2bgROEo81FXx2/2tonXZcvvk66jraUDIaEE2nlVxOKqKhk7qG11yxySWOWBKFv5B5SUyns4+oEDUw0XmxVJZxBKtR8nHTuYxYQlu0tBPNi+UrnRqoSGPTn013jhEqQ5jzy37LfnBf1D1UUS1ubOHZ5h4MtH8uVuDx+OBwumBzOkUtsrC4gJWFOfR3d2K0vx/tDfVYmptBwGNGR2cz9FYHcuk8rHorKjtBfPGff6FEDegr6H/9ZZR9XjxeXEW+oofbbsfIQC/MVDRJAV4RK2+X0QQzrZLTBRRmlnHvyy+RQQG6eif6r17EbiQu9ZTL50eRxH4Sb30eyUos0MKbxEPZZyqAj53Xn6o7OkRoNCimc7BRoV+oYP3xU6w8mMCZphYZZ2UKzFBAqJDE2csvwRRowK33PoBPb0ad241744/Qd3kUw69ewcL2Oh5PPIG3zgeL047tcBBmqwEbz56gkEujqWcIM08WEV/aw6jVj96KHp16LSyGCtK6MgpuN7peeR1Tc6sw+jyob/Dji/c+EDvTgfPn4WtvwU4uhcYzXdDbrEKCpKMKQdSC1C9FpEMHksHosDLnOY3gyjpsTgfcBHutRlG40yafqmFmVPJZ0DMXk6SJfFFRmJYriMQSWN3YRG9fn4AYVHMJmYd5alK/VBRrVwOX7zSMKEJfLiI4P49EKAS7xYpYLA6rzozYZhDZnSj0FSMCQyOwD53FLx78FqVyDu1+H7w6o+xfDG4n5qfnsPtsFb11rbh09SrKjR4UTCbY3D4hdHDMc50l6HDn1lcY6OqB12xDcXUduWwKJpcFxoBH6u5ksQBPaxtyWloxG/DRr36DV4YvwCOq8zw256axsbkGZ3MjNHa7EDSyxgq0JgNMoLW8Brt7Yazt7KOlqxtLVB17vWg2G7B05zZye1swFLKKAMBkB0wWjLz2GqydbahYNEgYgVQ+DTstImNJ2A0WVHQGlOgwwbmVxIpqpqgoA3MFcXoQd6xYXKxE2VsaHx+XXg8dV7ImAzqlNgjAzHziYgmlfBb5VBwGbQU7cwuotziRjsSxuryCznPn4Ow7g9v/z4+xRQWgxw2jzSrgvsZhw5W3vwOD14NUuQy7rw7xVAYf//ZTAWRuvvEyLlwaxm9/+ynGxi6QGwq304UCay72PrV6AZMYNfJ//pu/lN6d2+PA7731hlgs04GNczwFF1SNsW9Gkk2SlrJ19RgYGEBjU4P0p9wOt1itUs3HnhadUS5fuSIkVPZJnjx5guBBSIQb3337LXFJkRqCNqDMyXS55Pf4Yp+BkRj8GbHzpF0945REIENL74Kikqu64zH7kftZ9jxFcJBnH0Aj9QIVidwJ0Ob36aNHEqvBPOqWthYcHIRkH8t9wOjwsKytnFP39vewz2thd6DF7ROlts5iwmtvvCGkFdbOzIpVj0kF0nR0qTsI4z/95MfixNPS2oKnU9O4fuNGVW3H4k9RbbKHzLWZ15h41trKImKRA/QPDMLh9iIWTwqARiJXmRbGjKmi8pRW3LkiZrlOP3iE199+C929vVKL8IKyJxeNRyU+a3BoED6/X/IK6+vr5RlkwUBRA+dlknhJHuH9oeAh0NCATDKprMsEQ6t9L1WAp+H+qqYHz+9TlXm8b6rup4QIQmKKTo/JiaeYnpwUV6loOCJ51i4nxSN7eOnyZdicNiyvLKH3TC+sFquipLRYpF/OPdv8/DympmeEWMA8d1576T2StCdRacommPOhmS46BEv/9//5X1a+vHUHRqMZ/+xHf4qulnpEDvbFT1lpjpblwu7t7cJo0MHptCGfzx4BjDw5aVAqKHpts5QX4iSLT2XzqLLuj9RoahPt+N+HF0ukt0pT7qQN6WkAIxeC5wHGo+zGkxqpaqOK8tJvAo9H4M1JG2Ml5PuoEVzb7Dv+WYfnKSFIzwOMx0G7kz9Llc8eXY9aIOywAV5jQVQTdXRqy/ckwLAWYHwOeKxp0KnnetjErlpO1B7HcaCu9r0EOKgOeBVg5KBjKDoBxuOWqqc1IdSvq03605rGtZafteAFj0MFEWp/5vjn1X7OyU3M50HZw+f4GIhy2o04DVysvZ4n/m51AuLxqQAjwUX+Oe11HKyunbBUSbd6746IBErbWI5HaSsLaYAwFbNY7t57gMXFZVy9fh3nhoZgNlsUz32rSRR9Bi2ZiVzguBBxEqeFH3+/mhkmbFo2tmkdpRe7LcUlXCMqG+YmPXz4EHOzz/DDH/4xfD4v0lQ9WkxS9LL4m1tcEXBRb7bBYnMgnkyK2q+1qQFet102DPv7QTjdPqTyRQT3gnCTbdVUjwJ96406URgwC+re51/hpYFR2eBrTRbcfvgIf/mTfy/F6qvXL8FYSGNjeRWvv/w6znSfRSGZxNzEOKaejqO3rxurm5tw+nzSzFtd38G//fc/xp/+0x8hVyigra1VFnNRjJiMCIdDYjdApUM6k5ICgJtjqoQWltZR0RrhDwTg9XtkYV9eZ7bjHNxk3RTyaG1pQoPfB6vBCCutrvlM6w3yPHA8bWxuormlBY2Njc9ZcSoQQ3Uu4nOq02BzawN3bt/C2ChVLs3S1FMALVUvdnTveW+kCDmBGKGOF1oa7O/vy5gWH/jquiGWRseyANVnXf16LdGkdr2pHb8vAs2VI1UAEP4+34/XhIwjFmkEEPn7BB8JynLMMJyZxRqBcKXAUjbm6ksFRU6eo58HTI/PRbXne3x+qV0HlX8r6wqP+fHjx7hy5eqR/6rcj28SWNRjqlXqq9dUxnN1khGA8Ziy+qRjrZ3DvnUeOnW2+d2+wWOrBd14XC8CGNVzejHEd/IxnLZWnLbWiEKwBqz6e1+fmuf8eCF50tqvfk21JK49+sP1toZM89x4ecHlPolUxB8/Pn7V8cXvcW3k9Re75pkZyQLl12TNrtp/1NYC6vEdd4s4/Jnq8dXWWrWFtXr4xwkDKtGg9vS+rW46fn9r//9ksFp5d2lAivW8Mjcq9iNKnZCiRZjbI1buS0sruHbtKgINjUgWStIY5HGr760SfahAVL+ngLV5ITgYjGaxlPnZz/4TfD6fZCSsb6zjRz/6b+Fy2CWHJx45EDDXQNta1t/FAsqJJNZm5sTKLxOKSsOH2Y+yEddpce3tN+FobcZP3/svaO3uQihyIJaQ/QNnxa5KqvFiGTYNST8EpalYJfNVB30mi0//w9/BdJCAi/ZQuSTMqQIsJhsOKmXUnx9A44URFBJprMwtiUqr4jCjefAsKiZuJvXQlnPQZQtIb4Uw8fnXyESSojhoHx5C16UR5I065NiEro4LbUkDbbEMi7AhCwguL2FrdVksRIdGR5HIFaAzGGXTtjQziy8+/AA3xsbE0pF2ZVSNmjsaMfjmDbGS1aUK2Bl/huW7E8Ja7h0dQv+bLwMtPqQtJMQA1lwJB5OLWLr9COVoCh3d3fB2tyFkKAlL2eB1SV6RLl+GXWMEN7NktlK5V2atgDIMRW5CdUhNLuDZ3Udii9480IemqxeQc5iQ5uZSb5GsN+k3U5BKpXI11srIpL5SRSwtQ8EDNLW3wGy1wmwwo7wfxvyde6hEI3AbdIgGd4SFzmbm0MVLqFhsWNzexuBrr2J2fweBOjcywS1YK0U0uh1i+bq9soZKWYet/RjuP53D0JVXceWNt9DQ1YMf/8efCiu4s7MNFoMOr1+7jFwmDmOlBG0yj1t//f9iPxyCsa0RhqY63HzjLegdbiEVkM0tirznSIjfXPuO7+2EXHbK66Q5l817bnjZ/HKbLSjqgINYGHsTs3DnK2gkU9+v2DIuPhiHjUoDvxdb61torGtGlKxnk16aDVQlaK1mUZ4ZaaH18w9w5/0P4SPTv6cZl999HbvpbXhcdljyegSXthHdCsNpcSIRV4A+AoTpTFKcHaLBPcw/fQpDOiOWT2aPF8aGemwlktC6PGjt64fR7hSLaTaNqF7iNSsyIZy5dNkccihKthpicWzfHUf44bQ8U96uVnT9/mtAkx+RXAa5cBoHy1tobmhEOkYwrgxXU72w/nXJHBKL6/jZj/8G3QN9qGtvwczEUwyODEHb4kfb2X4h3hFQMZVLSC2sYHtmFrlkEq0Dvag7240y7f5MNsmvI/iQ01aQ0ZRFeUf1GetQOmEoTSSjZK0TYNTpWT9pEdoPY3L8CWLL89CGdtHmdcNrNSEa2sM+s4O6OtE0NARXVydMHj80jB0gtMhxLbVMGhszc/DoDLDmK5i+/wAketEauWloAFuJGIL5PPJmM74efwJnoB4tXX1CILQYDYgdHEiOaGPAByeVRCRFS71D296jZBFdOc8ODGLzS5i7+1AaK51jI3D0dGM3m8N/fu8DlHPMnSzCYjWib2xAMomnxufk2bIZtWCaZVZThMFogk1nhrmih83vw/jMJKLBXQw5/bBuBOEnYJOKI6YpI5rNoaW5BYPdfdhfX0c+n4GzuR5D77wB+D14OjuHg2gKA+eH4fQ65fMJfJiZP1+h1aFCbmF9TjtBjUEHrUkvYMjC7Ay6nB6kt/dg15nwbGJSbNDrO1oxu76Cvssj8DQ1wEIyQSKNJ7fuYofAze//Hvw9XQIA0XaVllcEFcVmrWp9JUovjnE2FDlnHaqTn298KTtCpQKrXacVlj+FUaJhqxKPCb4xx4K2wEUkonHkk0n4fX6Ed/Yk089htaKrvh77y4twGY3wu5yYevxYGsg2mxVunw+hTAoHzAPS6wRE7x4+L2QCMLOuaoPJwxIbSTVzV6cTMJX5ZtxHJdMpbG1vo6m5BTaHHZl0DptbW5iZncPrN29KM1CaqCVaveck995LtSadY2iPl88JgEVWP+3CSCbQVd18FHYFG+JUmwiyquw/KmUBMJIHEeytrsNS0UgmaCEax/TjJ2BTkWCAw2VHKBRELJmAoy6At/7JPxEQJU3dnlEnWXaGbAbTX93Cs7v3cW30AgId3TC0tArgQWvvEvMexQGhqOQ+UXEgRBAqUQguKg172sATEAltbGKDeWob60hUiui9OCYqyqWVdYxeeAn+ljbJsitaDYxXFSU14hlhzcw/mkAg4IPepEFRV4CvkznDWRQlO1QPvdaI0OYePv/gQ3TWN8jzPLW3iaeL87CXNHj3rXck083X0Qyzx4HN+XlsTs4iurSG1EEEZ872wt/VChNVbE2N2A7uw+xxw9PSjAxBcVHNamEoAcaq4wdJYnkCUQoMjBKrd6okaX9HS/a8kjeZqxSRoBks52INYCpVYMqVoS3kxQ6QxB+qmDN0r+H8x7WoXEEik5E6LpPNyNiZnZ3F2vYuKlYnHC6vkItSyQzKFa1krJksFuzt7eDh3Vvw2Cy4PjKMOocdpXQC0f019PX3wtfWDr3ODF26iP3xaSw9eIR0MoqotoDWKxdQbmzESjiJQskEo16Lep8N2VQSfr8XmVwahUwKI71nEJycRejRFAK5CjLRKLK6EtJOPczNASyubGBkeBTDFy5Aa7bKOOS4idMumw5T7L0aDGJZmE1lJJZFS3eJbFbOIZPOynPNa83c3qdf3UVHXQPy2TRMNhMqRo1YI7YP9sPZ0ISlyVn49Bb47U4srC3D3d2KwEAXwuUc5teXxQGD2ZtUyWbiYWw+/gqNPid8PYN48mQJ21PrGNC60Zws4nJbMzKZOOC1Qt/ego7rN6D11EtNNf/oPh59/LlkNgbqG9FxaQSdVy6gZNQilWVark6a7+xixXJJWD0OsWnUUGnGfhN7R5wDGX2TSqJiMQmwVdDrUOFzzMzLij2w5/oAACAASURBVAZWusJIs78Eo9UKjc6A/YMwllZWMTNLq8QmDA0OSn+G6xvncwfHSiaFQj4FVPLi0loK7kNHlX4+L3OK3mYT2+6VqUUE59dRzmtQN3oB2bY6PIpsSLRQZHEVPugwcn4IHSP9mL7/CMu3HmLY346BSy8BnQ3Q2MzQGMwSgUHbaPbOqGqfuP8ATS4PuvrOYPvRA8w9HUelmIHX7UBbbxcS0KCutw+WuiZ8fX9c8r2vX7qEzUePEFlegLVSQji0L/nG+6ksRl+9gbbRfmS1JDEYkE+XkE7msbG+g82NLcQOIrDqdRg70w1NIobY5hrcRj1cDQHoAz7kyxr4m9qU87YZkDWw3svDUCrCVNaiGAwLwKhxOoWUyOuvqmkIcjH2Q6zWq2s8CS1UVUWC+6JuNjtsSBCAtLlg4Rok5IC8klGJEnQER/JlVJI5rD4ex/r6KuwNfiHUn/U0CXF0aWMNHWd7EMmmEc5lcPU7b8Lq95OqhGA8ifHJGWRLFQFnujoa4HFbZV94fngUeoNZxBIEookVZNJpmWs/++RTfH3rK+kl/MWf/wjnz5+Tvp8o5sWhQFlL6RzEvhTXY4/XKxFC/BkBeXRKbJO4gNGKM59HfUOD5BMS1Nve2ZbM2ccTExgZG0VjQ4PsH+mqQDDo9u3bQo5gHBkdZtQeuNpHP9q/UxWnOF3xc7mnpb0n1z0jVcAEryWzUdn30g1IAMtoBPdu35YeMOssHqeIDDo7BYQj+D49M4NyuSTnRUc52vu30VHEZBRbdXe9Ejsgew4K0KRvRfJZVuZw7mTD+3uYengfqXhUCEE2u11qHfZ/27s75XqKpbZOh0gsLmp3h92BtZV5ZJIx9J45C73RhmxesbHlgNXqSpLPSnWm2+aQPPcHdx/iyy9u4U/+9E9F9cfrxOtHQJX91qnpabG3npmdFde3uro6EdmIaj2Xlf09AUdVocj+L0FdtU9f2w9R+jmKkrK2Z1jbDz1pGyVeesUSDFo9sukMtjY3RCXPa027XDpKMUaHNQUVr6ztCZS6XS5xTFIJo6yRGFWSTmfkevsDfrnmBBa5D2Ztw+eDewJ2xJxOl9x3zf9BgPH2HRhNFvzoz/4bdDQGEDkIoq7OLx9GuS4fei6CVK64XGRwZeXAeMJ8Ux48Z3P1xGubNrUKlOcbQUorWywMTsjfEBScyGmV5SUZA2R5qlT9Y1fz+HscfVvxp1ebs7UNKD6cp2Vu8efU79U212obZyfdUGV/fQQw1m6SjwNfaoOWqgMli/L5prX6WadtwE9SMNY2OE9sZr8AtaoF0557H+WUnnvV3msVeKo9XjmXqo3maU1b9feee264+WaRy/DyUkkGIEPRyZI93ow/6Xp92zWrPYmTGrN83vi5xyfX2utx/N+173Pavaq9Bqc/q8//9osARhUcUfPp+J6qapGLhgoW1CqyahWMx6+Teu9rz009L4K8KrDyHKhzaMP3TYCRHtY//snfChP6O999S4puTrqKDWVZPLBpf8rSXmGJVucBTojiGc5JXban4iNNBQm9z5n1RHtVmbx0eqxvbOLf/tVf4Z//d/9cnpFMKilNUQV61+DZ/CJ29oLQm62iZIzF43A57Rg8ewYGTUXmtOXlFSwsr2FpbRMBnx9/8s7bcNhNiKQS0FoMstk2aXSYfvAYjU4/nj6agD9Qj0B7G25PjGN+awMXLgyD1u1ktl8YuYB6b534rU88eoBIaI9tMUzOzOD8hUu4euM1PJ6Ywfu//hDf/8EfCouFYJs/4IPZYpYAZruD1pdVlpAA3spizecolcxJdoqSwcKMyTJCByGsra0Ks8nv86K5qQEuu13AQFq+cBOuKqi5CEZjMQE0GTx+CN5Ub7461Pn82Z12/OajXyO4t4M//N4foJjLSS4QGbvq+9WCy8cBxuNjn+dAcHF3d1dsGvh9FWRk3q+aravOjerfh2PmGIgic6BqM1D9nszXYgl+RF6pHVmKquLoe3L+XINEaaUAp4dzS42FAW3eTpo/ao/1pPGvTuvHG6bH543j88JJACPfn/ePbLRr165LNoHyPjznFysY1TFf+76SL1IFhGuv10lr3mlz2//fX5eMlJrGNf+t1gUnKq9V9eg/4MBOW6tOfyvaCj9/fLXX+dS1Tx1rYjui2NWqv1dbJ6if+20A4zeLUWUUq2PhRevSSWvTcXC29nng8anHTICRLEreB7HTqI4R9T1ra5TaWuu5tbx6cMfBh+PHXHuv+fsvUnoeH2vqe9UCqsd/5rT5Qp1flOdOtVdRGqcCrBpMYn8SSyTwq1++L9fhTP8AOobOQ1tlF/JrnMPJ+uO8KZa+ABLxuJAaWNTTkkWsaoslfPjhhzKnc+MTiYTR1dWJOjbSHA50dzNXTHF5SKdTYoNttpmhK5WR2Y/I5vhgc1fs6rr6+vCbTz/FwNgwGjo6cPveXQwOD4uNzsuvXoe3MYASGyi0x80VYCop1rklFFGosKluxtrUDFYfPIH5IAFjMgZ7OY9mp09Yx2GjRvK8bHUBHKxuI7y2I2u7s6UBw+/chLnOg3ylIEp8Y0WLXDCOqVv3ENrchdluQ/foMFqG+gVglKZN1aKHIICiLCijQpv1jz9BIRGX5j7Z0mPfuYnZjXW4mRcRCmLu4SP83iuvIb68BqvWgEwqjXg6hSZu/PQGsXmlrdDkw8cIhsM4f/ECWs70QGszSwbe/0fbewfJmebnYU/n3D0dpifngAnAAIOwwAK72Ly33DvqGFQkzyRFBbtcssouu+iS/nLZf8pVLstVJu2jKFuUXBJF8jJvubd3G7DAAoscBhhMzrF7Ouevo+v5ff0Bjd4B9kSVpmpqFzPdPV94v/f9vc/vCYquIvaMtWgG8ZVNKPE0Am2tsJFQY9OLBVLFzMzEkqgU7SCjvyJ2Tbz+sjchm79INnsVhkIZ0a1dyTN1Bf3QtbiQ1tXEmpRyLZKlZNbW1MW0D6TjgGS7qQqTvQNa0CpweTyixLPTUimZha6QR62Yw/rKPG7evymZPq+cewVOqxsbuyG4u7sRqpYwdW4a8eguUuFdDARbsUf2eFcPdta38fGla7D7O/HWb34H3vZuFPQG/OhnH2J29hH+8J/8Y1z7+Od4/+03YaWiqViAPltG+OZtPHg4A8XnxPjFCxgcHpNGVYWuEFxImubBw57BZ9aVOvv58DXz8CwzrnMESSTvSamiXC1Kk0+XzcOslPDTD/4aw8cmMDx1FPocc70tqLodyCWTsDpboFBFbSLjVrWG0pvUfWUlnUP49iM8/OQKMuGIKCr6To9iM7IAp9MCXVkPl6UFHncQFncAxVINBpsTpTLr06o4XBAoWr97FysP78Bh1ePMxVdhHB5CNp1BlYCKyyPZ4cUCVU9URZM4wz1uBWY2OmoG5CsKDFaDqPZWL19H+NYjyf5rGx3EwLuvotbmRTybh42WlrEMlFwat768ilwsif6JI5g4dRzp3RA++/EHooKlZVnHcD8Gh4dVal5bC6oVHcwlo0okyGWwTEDy3n3YqjV09nShb2QYG8srcDrcUJQyjE4nOk+fANq9yEtvRrV4Yy1ej/2BjgRAsYYDEsmMAGrL84tw6ysYCXpx8sgw9laXcbC7jcEjIygyV4j54QS5LGRJk2gImKgMIwt6bRszN26AhpQ+uwPLc3MwGHWwt3gQ6OvB3ZUldEyOY+jUSfz08iXsJ9M4cuwMHE4PXDYrEtEDybUdHehDm78FtRItqFVnDtW/QrX7M5SLiKyv4dHnV9HraxU2+F4+i+O/8i7MrQHMLa/DaXWI/V+lWoSHGVKVEtLZEnSFEkwkWxvZT6mKKooQVyyexu35WWwd7KPL68WkxQPjwibszKDnSQZaREk+OT2NkcFhJLe2UMpmULLooe/wwzM0gIKoYAxiB1ZkdmY9Q71K9RebP8KUVxuAWc4HnCutFiH4LM7PYaS9XXJ2Mlt7WHrwCD53C3rGjiBfysMe9KpKLp0O2XAEodVNUQr2Tk7C1tEmVaQo+JnHSHVyldbm6t5D1kCu8XItVTswOhVpNRmfZa5zGhFHIyORGM7/5/optZuQRQlSqu4bUsJKrnNFSDZcy9jkyEXjWHj4SJrCx6eOQ0kmsDEzI/fD63RIthPBr/a+HqxubmA7kYCrsxOjJ0/C19WtqpJ0aoSKZpWp5lXWZJ0Sm1meD+sXi1mIsXML87JOkxBrsdkRjcbw+ZUr+P3f/wO43G4BVmk3xjPIZdLw+7zwejywmoySdSl1AZvwouYmSZM4U1X2sCq5UaXX8yIT46Ld6fr2BlLROFo9HrT6ArDAgPTePm5f+QKBlhZZW3ieTm+LZLXdfvgQHSMjOHr2DMxuBxTmcDKrtVQSBRSbUFa9AZFUBqOnz6D76DHUXC713vK5F+EA9zyq+wXPRfJNeeySl6mq1aikWvniC2TW10TldezUKRgcLizcvQeL2Yr+sXFYujrF7tHS4oHRRvIM+yVlrMwtiUrFaiaLRpHm5vbSkti9Bjt7oWOzLZvD6uIiujrbUC4WkaETT+gAM1e+RCIckT3x8Zdfgr3FiUBPD+ILy1i9/QDpWAwurxvn330Tzq5ObK6v49b1WxgcGcX0N95BrlJEzsg9s1HcBpiRzHOiyr5g1qFsZOYq5JyKBjVnkDaiHHecF6gwT5cLMFBNzoZvqQZbvozQygrWFuYwNHIEwYEByZzl+kfQm/nHGTbc7Ix1UaM4SA6LJNIosg5w++D3BbCyvIZsTkGwswObO1u4e+8ODvZ3MNDZjoDDDpfRBLdRh/2lOVx85WX4BweRztP5ooDw4ir2V1akoVaym9Bzagpt48ewshtF5CCDzo522K2cgw7Q3t4mTYpcKomXJiaQ3dzB9u37GPYERHmYzqVga/XAHvTLMzZ6ZAwWgwkmt1uecVpjBgjIc42k+pVNKVFdqbXiBpV2iTjGjx2F1eUWxS4VWYVUFoV4Em5RbLJxZoTeyBziotz7KteJEq3fa0KYK+WyMFH5azGhZKhhPxXHwuYaoqmEjM/Q2hJMu/OYHu2HwdeFR4+3sHh3GZ1VB3xKFe12C1q7W4GAE+NvvYma0w2TKyDzx9b8Y1z58QdAoYLWjk5MXbwA92AP9C674CZOYteMhKCquVQQW0ZRb+cUiUYoJdJiU87jM9jNqLlsKDDmQZWHyppNYp6O6fR0OqAFek0nQPv+Xhg7u3vi0JRJZTDQ34eAzytzOZv5JAWVY3HMz9xHLh1HZ4sLkeVldNjtMr8fZJMYfvkMLEdGEN/aw/76DmPVMTB9BkmXBaulhOAwpmQOukgKe5ubmH71LNI7IWxevon2ogGlfAHmwQ60TU8JmafIsU3dvhqqh43FZVSzWRybmsLs55cwP3MPdosBdpsZ48ePwhxshc3jR0lvxs8++Rwjo+MYHx/D7JXLiK8tY5BW8QcHYtWcMxpw5NxZtI0MIVcpSeOZPoskzUV39iWzLhIKw+6wwe9twVBvL3aWloFsAefffxuVNhd0ZiuvKiqFiuBWKJcQWVnFwcoyulp82NrZhqu7B30nj6NMJwuuSxpJjesKG4yspbm+c69WJ63zXnOt5FimYo0znoGxDWx8oYiSlVbeJFwBlnwZpmwRhXQG4e0tNed+ZxffuPCaWFyvr68JkWH0xBQSxRI87W0o6/VY39nD7MISAm3t6B8cxtbWltTpU8cmMftoth5F5EUur8AimX8VaQj+4sMPsby4KJEudC4LtvnhdNmRz+dw/sIFERIQE+T6xGO32OgZoGLybGZxXeEiyiYff6gRYIj9upxOIcuzZpYcRlpNh8NCWmQ+Jck2DLx7ODMje9DBoSEsLy1hfHxcGmBUsVFt1+i+yHpVkjrKJFWZVUvcYknQYBFYSbOJzUd1/iXRVXIAUZNGL/8OcYKN9XXZ+9J6nDanbHJubm4KNhiPxwWbFFJVDThx6qQ0CTkvCzmEjm5C+FdJ/6pgxYBcJoe5hzMopCLo6WpHOBQSrDgaj4uV/rHjx+FqccvzqbrDlEVYwGu5tPAYFpMeY2NHUSxzbbAIiZWuGLzEFu5RlYLMF2tLq9jb2kcodACnx4Pj0yekKctrLIIFRcHq8rLUF6urq/DVr+WFVy5IA5HXUMMZ+W9eZzZVec8aic6NGIfWYGzEG5/iK/LTQ7ZSOiFQ0GqWc0X0IIJMOiX2tTdu3BABC8fBxtYmTr90BiOjo4I7ZNNZBHy0WdbDaOGcVhf6EOMpl2X80uqbamyOH2lk1vF93nNGLkrtQwXjF1evw8QG4+/+Dvo72WBUFYzSYBRbqyr29pjBaEBLi1tYWio+qxabtDo8NBm8DvI2gklPgTDVplSajFogTt1Jk//WgBztJvBn/BwVhDq89XI4qFS34yRwIxNLHcJ40tRsVP+p96cZ6DoMbH0egNXcYNRAw2bw8An4V8+x/Ns0GJ93DM2Ns0bAUi0mD9d2aE2mZlWDHGv9LYeB4I2AfOMxfZ1ashmE1B4RDkzZuNRqMtGwq9/d3f0EgD3sWjbet8an7HnX6HkgsKYmOUwd1XzuzUDwi8Dpw0Dc54G+T0DlF7yAkxAXKMnoqSsWtdxG5hZpx6opTfh67ffNY7Lx39p1bDxXXn9NhfGsPaS6UVHfo+4SVQssNWw9V1Bw5YuraGvvwPT0SWGScAKlSk9VhNB2xySTERdHTrASVksAlvYRfObFyo/FgbEeYEsfdpPKiqF1284OfviDH6K3txcXLpxHS4tH3sMsAoamcxOpM1lgMFuRLSjCtNPranDazMLSNxp0+LN/828QiSdhd3mxvbWN/+G/+kfo6mxFspCFyW5FkR70lSoWHzzCUHs3lh4vwB8IYnByAp9cv4bl3R28/d43YLfaENo/EDV40BdEWSkgtLMNJZfC4tws9kPMlngLL7/6Bq5dv40bt2/hO9/5DURjB+js7ILJbJQFlxYHtNQgy4XMI16T8MGBNNsZzOxxMgOwbk1MoMFkFBbKzu4OdnZ2ZN62Wazo7upUm4wCgFkly0lAFQMLAmb71C1y6iSOxllBAAPQdcqCv/iL/4COtlacPXMahXxW7PlUcbuqvHheg7G5KaSNLY6lh5Tq9/bCS+uter6iqk19Ciw2zsNfWUPqr1UbjFr2Yt2MlEOGxU5DE7F5TpDf1RtVqsy/bhFKsLHOLH7S9NEUlnWL68Zm0PPmoifPcMN6ddj88aK1pfH81f9Xrw0LNGbCXLjwigDeAtyIdYKaR3vYV/PfeTL3Sq7GU3JQ43ub57PGuVRr8B02175oHvy6Oe+w3z9peDfYbL/ouv/nUDA+/7j/dgrGxrukgXPa+HhRg7HRbvCweVtbi7XP0Jrnzzv+591jeX9TU7fxtRpzjkHmY2Njqu3OIQ1G7ZwaAchnmotiz/n8r8Za5HkNxuZ3v2jNb25KHnatv3I0dYaACo4+tYTn61hoZzJZYW5yfd3d3ZPN4PzSEgy0RK2rwVu8LaJYoRUaN2O0UaK92vzjOflz3ARy7udmjjlx9x/cFxbg+7/yPqKxKObn5mTDtbqyinfffUfqIc7f0ug16VA0VgW40BcqcBksiO6FJe/31EtnRcm/tLoq6zNtW+w2BwaHBnD0+ITYjxGEpXiE1b6lQvs2KjB0YnOUSMZx7aOPcby7H4X1HWR2NhCwGNCqp9JSgeK0Yb+cl42+tQxk96PCzm4b6kPb2KAwmSsmA9pHR2AysFGjQ3JjB7G9MEw2K1oH+2BscaFo0qMs671qXchprKirwEQgMJXBxswjGEsVZAo5JCoVnP6Vd7B6EBb1pblWQ/EgKhketXhcGhUHS6tYvv9I1D5UKXSMDKF7egoLm6vCOmaT1W621cEhoGZTm+MGpQI9d5eSfUfmugVVE40UmdUDAUF5nS1kH9N+zEQ7YZV/RwBTAEoBKRnvYAD1Otx4E4BkI5e4uZE82zrDWsDmupJcLMqlaVNBsVaG3mLGbiQk46snEBSQ00171UIeKOZQLhfw8P5tLC8uYbR/WLLlwtEkYoqCU2+/hZ7xIcRSESw/eoDjQ4MoJxOycbz04S+wG07gvd/8HUy+9jbCiSRMnhbcfDiDv/wPf45/8b/8T/jspz9Bq8eF3r4utNgsQCiOzPY+0rm0NBi7T0/D621FQamgJJZDz+bAv2hdaJxHDnM6ePGayrqkAmu5CmO6jBrt9k1Qsx2zGVy59SV6RgbR1dsLa82k5is5VQcHHYwo1aqy0abaQImR2U1g2MJAKSir24iv74riwNrbhum3zyMZ24E34EMpX4LFZIfO6lStvLjnNZjF6tDMbKBCGcVYAnO3biMV2oHDZoQz2Ires6dhovUUdFA4R1qsMobItDdzn0sSGZn1ZgtqpRryVNSZdHAYjEjNryA5twYd8/NGh2AZ6ECOahDONQpgzVdQ2NvG+qNHAoD56grG+XsPRCHicbulwTh1/gysLhdMRj2KbissrB9zzPXUQ1dUsHjvLlYePICjAoy0d4EQ3zYzKWmTVK3C3dqKzpdOQdfuR9GmWoFyTEttyn2INIuYb2jCXiiMrZ19hMMRccpAMY/BjgAG21qRj4bR1eqHvy0Ik8uNMv++0y1sf2ZVERCk+sBKNCeVRXR3WxR6+XgMd29ch8NsRnd7B7qPjMqYD6VTCI4MIZzLYGFvH3mDA+NTJ0U1U8imGQ2FoN+L45Pj0FOFW28uSkuFdTPVl6UyUtvbmL92A3adUZjyeasRA2dPwdrRgZRSgsNsF5W4ns8k7ezKCspl1U7RTJDNoMfS7EOsbmygf3QMB9ks/vR7fwl30I/XT53GCbsf5XsLyO/uIdAZhHV8GLFcBh2jI6jmcticeYR2nxfRbAq7SgajF87B2tEOqzxfJQFM2WDS1dTGotliBBuN+/u7sDuccLo9KDMDs97wXVpYxEB7K9paWiRXspjJI7tHoK2I9r5uGF022S9srq1ifXEZfrsTk0cmYWpvR9VpBwiASUyF2oDhs8MGI4mQmoWa5BDJM6VGXdB1RSP9NDp8HFZf8HVi/SZ7RukyqnahkkOqWvdZ2YAmXsPnksApM+QsVhQSSaw9eggll8f46DB0bOYIUdSIeCKBHI/V4YQ90AqLy63mUwqkrrp1aE1Ggpk8F7fHI+AkVS6M52CDYDe0L0oRNhj7+gZgNJvxve//QPZ1tLkjGfTnH32EVDKBFrcTdqtV3F2YC0hVEAFIPhtajcT9Bfe3dOmRjOO6xSzxLx57Mp9GLBmDxWhCezAo1s/MtWM9kQkfqEAr9x5UPFUqeHTzJm7fvweLx4OTzNka6JOuOce7tVbD/uM5GVN+ZlUl0+ianIR3YFCa+rR25P5QO1fB1Oo4HtUZXHeZEUYlIsseZrsld7dgVBTJn/I6nEinsnh89RqKBUXAVafPh0RJQf+xo3C0BWH1e+Vz7l75Ek6jURRKtWxG1ul1zit2J3pHx+Boa4PR14JKtSRzOEHXUiaPrcdLqCQyuPXlDeyH92Hze4TsOzoygmIqg/T+ASpKEQ6vGyfOn0XvxLiQepZu3Uervw1DF8+j7LIga2PTQA9jsQoPnf+oVqLi3KpD2ayHPa9mjDFXu1S3KSegLVeEyg6VuwpTsQJnsYbKXlwIJLskN/T0wNfdhWg+D29PNwIDbMSZkeFYsqj2wqwfqGRkNTC3vCYK756uXmxt7SBXKKJ3oB/rW5vY3t2GARV4HXZRye2trcJOAkoiITl8zBdlziivtdflkvu8ubWGnL6KaElBXmdBW+cgPA6/qLw9Xhcy+Yxkz9osZmRiUQTsdnQ43KglkmKjz3FULuRlHOjNJmSjEak9Hl2+DAPJ/QDCyQRe/+b7sLe3quSheraWPKN5Bfdv3ERodw9HT59C18igWNxXBVPQiz23nkpr7qUrJcEeCJCzkV+mA5TLjkypIFbKVPNStVvM5sX+vGQ1YjMaxvbBPtbW1rC/9BhHW8o4MdiFeMmMzZ0MZu8swZjVoctN16oYescHceT8KQRGR1XiT8kAi0GP5N4OHl2/he3lNbxy8TW4O+kokED30IDgNbQk3ng4Kw1Tj9eNhbVltI8MoK+jC5mNPVHMUsXoDgbQe+a41BJ5iwFFEvprBiH6GJUqSqYyKgbiLA7k6B6SL0qjPBlPiusG8Rg28ew2ixBERP1dqSCfzuDB7RtCnJjs7kZsfhFWWoGbjZIpbOxtQ+9rF8Tto1QoSUqz0WRDyWlD1AYV2ykCjkIVS3NziClpDLa2Yf6jS/CkClBSaaDDIw3GoXMvy3FTacw1m42hdCyBO9e+xOvnziF9EMK9m9eRzSTQ1dWOM2+9Bji5X6lg9tESSlUDoukMBoYH0OlvQSG0B2MijdVHcyhUK+iemkT3ieOo1Egk0dH8gK1C6JUCNh48lGxS5mv2jAwDTruQiqr5Ek4fPY223g6UPAaxcRbhd1UPe9UIxDOIPJxFZHFRiEPhTALGziBGzp+FgVaZnGdJGJH9qlpDCMZV90hkbU2ivhBkNIcNfRVVRYGpUIbBboNiqCBjrklz26pU4KYtRl59Dzu6aeaiH0SRXd1AMpFE2WjE7OoK3v61X0f/8RNQiMGazfjk8mVxp3jr7bdlbWFza+7BDC6+9hq26pFEDja/zRZZG0gSX1pYQCaVErvMo5MT0niNxiJinUyCAtV93DuK/SbrFa4fBr0o6bj3FDVeHc/jcyvrDBtKdBKq1eCw2SVPkHMRX8vPJPGFazob6bTP5F7k008/xdGjR2XCW1tdFdIwG4xsljU2GFUciSTIsjQYqehXfwYVs6/Hokh2oRAIjVCInwqxpiZrpWSxG40I7+/LfaNDGK8H97+sHbiO7xLHNBjELpTW6UfGx8QKnfU726i0IGcNwRJB1rBKBRajGelEEndv30Qmtos333hFzp173lAojI7OTvgCAbR3dsi1S9FZxGiQ/Tqvz8rSPAJ+L44em0axrIORdR/x6WJBlMIup13U68lYAvdvpeYWuwAAIABJREFUP0AimlTtVc1mHD0+JZmWtBXnek/lOufW3b09wbVZC7O2eP3118XdgBgqrx/FAvz7JA7zOmv9h+YejvS/ZFNVfeIepblGyU/rVqqHYn+8SHwumPtcKCAWOUBPd4/09GjzzmsgjhUA/JIlWcLOVghtrR3S+CXGz9qPx8S6hr9ng5J/k3uIyEFYrH35cyq1aT1Le2CbwwndH//zP6xduXZDWGN/8HvfwXBvh0ieaW2gWqRye17F7u6ONBh9vhaxOahXajLBGQSsfQpSas2ZwxjhzzZanlWYaANVBclkm1lvlGj/f7jlpHZRDweWtMbk06w9DcQW1nHd4EwDYNXjoxS1PnCbMvr4txoL6OYb+ssoGJvBZwGH/xYKxubzbfz3YcA1/y7v1YsAuMPeJ5kqdaDsK0D/IRapT4DPuoLxsPuj/Z1GUFV+Jm/WpM96UTvxIaSVYyOg2gzWf/U+PIVwv+58G9/bCIQetlFqBkcbj+lFwPqz4/557Oxnz+I/RcGoHacogeuKxsYGY/M9kUn6OfZWXCy1BuOz9/9pLpfWXOTnconnopfNc0Oq4PqNmyLjpwyeYNnUsWNoDQbl9wzWjkRj2NnbQ3tnp2RrsPglAMMNjbCOyVqhXTEnZi7OBGu46dSb8Hh+Hh9/8qkwZs6/fA5nz76k5tJVymKVRBk3rSrIIiSbva+/X80nqJXFd10p5PC9730f/tZ2dPcN4rt/8if4+9/5bbx89ozYpJC9IUSKQgH3v7yBiy+dRyGbEwYuWUy0QXqwtIh33v8W9sJRLCytSNO0t7cfLrsNK4vzwgob7GVYexUsMEYnp3DzzgPML85jfKwP+VwaA4ODmDo+JYsvQSj6rfMa0maB/15dXxdmT19vL/q7utUw9bp1EdlZZMpkshlpxofCYaRSaXR398hzw4wBMnNs3ADwOtYXI40p09wwk2eg/p0v5PBXf/kX+Ma7b8PrcUvT12IxiRUtmVJP6B6yUdVahE/tnpufCY5HNk/pid/a2ipAORXKYk1aV/uImrCZ6KERQg6xgXx2PlX/pRY6L2hdCMCrAhyNDUUh1TBPuG6/0PjZksfW8NU4r7xojvllFIzN96DxeXw6J6v2rGxGsLHz6qsXkeOmTMAMquCfr2CUa9KURytkE1Ev1jP8mibR5vmg8dfPa9Rof6d5Pv5P+nfDvKSBNtrcfNh111SZz7v7v+w8/cy6IESHw85CHfWHfeYL1536tecnNhaVh60vjde0Wc3ZvP5ojd/G+f9JIPNzbsJz16bnNBgFIKTNFi2oFxbEIpVfQnqpzy1ao/Ow9fErdcsLBsczzYgGRbL2fDSO6a+rCZrH5ovqp6/UE3VXiqfgoFab6iU7gYHnB/v7Mme3trUhmUojlc0gmUoiFotJKD3/S2IIi3qCMNy8cXN1+vRpGQMkUxEgcjqcstELtrbC5XKLOpK5GW6nGx9++DOxJ7n46kWxyiEDMVXMQccmSqUCu8EMq84kjaQvrlxFX18/xiYnJID9yueXJUf4tfOv4JWXz8FuM5G7iyptn5izwRzNMq0aaRmkF3LNzOxDhNe38M033kY5HEcpsgclHsbujRnoCmWUGJsw2Ivg0XHolZJk2B3s76F3aEAahAehfRSMBoy//TbaunrUzL0s2Y161IQZbxQFYZF7eVFOUEmgqQ2YNakTcJPWpFSDclOW48aWjNCaDru7u8jH4ihGoniJWaC0J4vHsPd4EblQDA6YodD6zedB90snJE8xa9JhePQI9EoVxkJF3AlqFotk0qnuCaqyhqAYvU/YUBRVDi1quMoxLwxAzmxAQV8TO3YCk9LAEGUcFxc2NtmnLMn9Y4SE3POCItY/2pcoRbgRF1EYm2cMgzJAqZYl/4wgQCaVRCoSQ09rG5y0IFIKqOayONjYQHxvD/fv3IPb54PZ4UKaRC2fH2+89yuiCKCy5Obnn6EYicBrNmJtbhHpeBrD41Owt7ajc/yYgKNlqwUzSwv4V//yu/if/9v/Bqndbdy4egU9/d0Y6ulGZmENqd0wzC4H3GOD6Jw+Bo/HjzJ4rDVpNKnKy0YiqLrmNNcZ2jMtc8Rznn1Zlw51IFBN+Ol9kX+0hr3FRbHz7Rjphz3gRTifhL+HTGID9FSoVIEslWEWq9h+ipdNvoDM9g525+ZgNRnQOzooz2ZocQ1WoxU6ux0LhQRi+hJ8Zgemjk3B6/PD2eJFlfZiVNjVGb202TJQ+cvm+l4INz76BUzFMhwWK3YSMZz75nvwjo1KLVk1EWzh2KFNrkHNyGY9xiYjx73FLtkyNTLpOd8k0qil1Yw3vdOOvM2AksuOUk0HY6GG4nYY69euAfE4WsnuP9jDxsEuwtu7cJgsCHa0S4Mx0NMhOaQd/T1AXxdyqTTMZrs0RpmPGtrfRmh9Hc5SFfZEHqm1bbisdmTLzFM1AGYzYuUSxt55C5ZWH6z1po7oNmpVsV2jUvcgnhRLuEQqK+M/fBBBNBJCKZfC6+fOYLSrHdkoc8L98AXbRNWjs9jU8xHrTyqfijBKLp3qkGSym5BLJbD6eBY2AvS+VtgtTsSXV3Hn7j1UrBb0jo8gazZjNpaFv39IQNx45AColNDb2Y6hgT4YqGKr4wpa3cNrTutDvVJBfHEZ1y9dQqCzTVQuNX8LMizcLFbJcKtRCSL5qTxIZjZxb6KHPptFOZHEzM2biMYTmHzpJSyEQvjrL6+g98gwzk9MoTNbQfbOYxhI1HRY4Ds1ibtri2gbGhQr3cdf3kCL0QyD1QjvYB+Cx4+i4rQjVanB7fCgminAZuTILaOUTaFUyiOdiuPu3dvwB9twfPoMzFSbVnVg5OvS4hImhvtAHRUJEyiUMfvFNeytr+PNt9+CsS2AKG0Zr36BQjorpIipo1Pwjo4iZ7PAywYwc/9YL6pSSSl9uLfgmqWq8VWCK+dLk14vGVF8ZpmZpz7fqqsGAUY1s4lkWDWXiXMp7WmoPpD6m3brVJrU8QnuzzjfU/VQJdmD9pUmM0r5vFxzgnz8dra4oHfYUMxmkEunxabS3uIVe8wcrQqZTcpsdR3tAIsCugpIRsVFQW2WBtvapMFIIhBtywXA5ZWmLbCiwOF0qWM5nsLtGzfkPF5/7XVxDnj88CGcdpvgYSNDQ+ju6+UbRaEsOZUkrNQtxPL5gny+w+WSc+dzw2Mj9rO+sSZ2ltwXkXDAvTIbMyVGNEidqBfFJtfGxP4+Pvn5x8jkMkhkMzhx5jTOnH9Z5hVjpSJZe9uPHmHtwQza24JIKgqCo6No6e+HucULRXAtvRArhEDDfQ6vc6UsQCFrAKfDLnl6BL1z2axEIrGxZa3oUNk/QHZvH49u30ZJbEBZ77QjlVdg8rZA7/Wg//QJOFtacOmnP0Nicwt+jpdcDj2+AFw2B/KlKraicXSMjaL/7GkoOgU1u0mOaWd2CZd/9DeYGBxBKhZHGTUEujoQTSclp4yWhsyJZs2VoiVuNiV10vToOMqRNGxGK9rGR+E+OoywpSrWkA69Gf6iQSzXaQudsQJlurGxwQigYFLrjwqRhXr9KtblrANYU1X1sOUq2Ln5AOHZxzAoeXDE6JwOJKoVDJ44gZ7JCcBmQ4kEaaqkKqoTFscbMYv55VWkkxn09w3W3YBrCNA+O7QnxGCOIY5jruvJ0D46XB60woitlWX0TR8Xa9qKxQSDyYBUOoH5pXkUahUUdHps7kSQTinobu2V56+1PYCqSSc2+B3BIAxUbysKTkxMINjikftGdTdrRX02r8qVc2mkNzYR3d2VccFaTGG+d1cH3F2dsLpozxtBIhZDZ1sHEgdRJPZDsmfPVSsYmJqAq6tdyEZ8YkUlzGqpXIWSy4kLleSHsznJ+d7nRkZfQZV1ZrmGlpoRhjJkvKUqBVh8HhykEvji8mWk9jZwosuI3oAd4VgZySTweGYDoa0ohgZG4Ay4YAk4cfL1l9HW3YNsughDWQ+TyYhUKoZ8PInY/gEsVhvy1Qoy1RKmT52Cw2SGqVDEFx/8DOVkGoO9PUJQmnjlJZw8fhyR+TUs0OY+k4PR7cS5b70LS18Hsia9fA6bYC6YYVZqSCILjgrmCDPyx251oFIoiaMVrQlpBU/LZ+Zpi1MFGLlagMPnQTadlPvjsTuRvf8QqzfuSBxC1WbC3b11jL7CJvqEOHAZKlTeVlE0GpC0E6cww1LSwVyoIp/L4ot7N3BieBhzn3wOb76IbCwCfdCNtmNHMXz2PIp6kuVIHFEtNXl/rn7yGU4dO4YWuxWh3W2x6/YHvHC2+ZAu5RCPxrE0s4TTL1/EQSKGaw/v4te+/S3YuWdI5ZDbPcD+7g5MHa1omxxDuaSH2eRAglnOTjN0mSQefvIZYivrMq+GlRycfb2oGi2SM/x3Lv4KXL4WVE0lVIxASU/bWovU5vGZeWTmV6BLpVCqKDD63dgsZuAe7MPwmdOo2exPGoysn+VbHKrU5ivV2Fr0Dut5rkkmG5mCBVR2IjDpjCi7zUiZajCTXLOfxO79eVTzBfQeGYWj1YtKoShq1uWPP0MmmYTO4cT89g6KFiu+84//CXQkBhj1uHT1KpwtboyNjcq+jE2duzfvQskqcHvc6B8YhNunkgB+8fOPsL62JjnrTrsd7W2tmDw6ic21FcHDXB7mswYFY6Nqnu+hEo74FJtmjHo6fvy45MRz7heSvNGIXL4gDUbW4mZayapGMGLdy/0LG/xsEjHPl9giiTZ0zOHcyhqYIgZihrRJ1aw6ue4TY9Ic1Hg9DXRuqVZlb0M1stZo5Pu5ftGdTlMxct2j0INqN1HFp9NC7FEdjUi+YeQSyZcqpinrc4lxRVZZ540kh7H+qWcnSl4nPeGo6jeYpDYQ4idxrCpkDOtrWbR3+CXeanNtA6l0ColEAsvLK6LO7B8YwM72jjTQxOKVStlICP39vejtG4ROb5UYKtoTq01cRgHoUchlEd4LY2NlA4loSjBP7nV7+vrknHj8PJ8rV67g2NQxzC8syPVYWlrC1NQURo+MIpPPw8EaulrFtWvXnsTLEEehqxxxRg3fauyTsI6iOEa1WFXk+WVTUsOQXoSx8dpzDBEL3t/bRX9vr3o/eSVrNcGPi4xaqYsuwqEY3C6fSsCqi5ikOS0W9zVYzCYhvdHRbvbhjIxlOtAF24KSL7y+voEUcfI//l//sHb1y5viDfz7v/vbGO5plwZjIKA1GLmNYINxG1arSTq8LDjUVYkbSNXuR2swas1Fza6xEdhsbi5qAM9hYJF2sbTXaO99UU7O4Rf4aTPnWXssNtq+CoQ/OUayMuX7q+Dhi4BDtbA+PIOxEWxrvC5/W4vU5s97UYNRe600g7/mqxnsFjePhmBR7e2NzbjGY3lyz+oZjI33ufFPayDkM2Aol4e67SHHEpmEfB2zdprB18bz1dSXzSDiL3uuh51T40PeOB6bz+ew8dAIojQfwy8DhMp5/JLA61c+v95M4PGLbLle6DY3GA9rIDTee+28mpsJT86t3nhubC6qx602iCnDJxuFFqhcHKnM4wQ/NjqGV19/DcVKVVjSa1tbePDokVgIdHd2CoPZTMsfbtBoLSNFUVWKUWGAV2kNUJTsg/nFJXz62SXZ/PI433zzTfEWn5l5ALvZJA3K1bUNJLN5YQ12dHZh6ugkjgz3o8XlEIbfv/v3/x6JdBYnz5zDv/3//h0G+/rwD/7R35cg4mQ6IXZaVp0Ot65cxUtTJ+Br8YrtlbO9TUJxbz2awfmLb2B+cVXUAMygIntjfGwED2/fhgUVxEP7yCTT6OzsQTyTAwxWdPd2wWwuSYORDdb3vvGeMGzI/uDCxHMlK8nlaZEigpvUgM+P/s4OyZThhlTk9UpBVcZwA01lBZnGxRLsdv7eLNeKDEmrUQcz1aOVihS8XNQlX1P1M1IJJbQe1JR9ZPkXFfzZv/5/8Hu/+x2x8TKZ9PJfFrPi9f5E3aw2FzUv5UMbPw2gIf2/OS4HBwdlsRTFZt2Kt3nOb5wntAZTIwD5vIbRC+dpzepQlH9QWb0C4pBdzYwSfqtrnBQ99JIn26uu+mwGUp/3txrXmMPmgcZ5p3FN0Iq5xp+p4IxBCiUWLBcvvoZ0KlNXjnHboB7vYV+HqdPlGjbp2RsbQ19ZBxqaYo3ZyhoQ3DxffN3c+8v+XtjtdQKENheRbdvofND4Wf9ZGowNzbZnj/urCsbmdfiw85TX1DvPjetos0qveXxoDcbme8PPa3w2Gu+FrKdf83XYvP88BaOmgGaxyeDvY8eOPSEtHZbB1vw8N59Tc5Phec9z87XRarNDj/3rTviQ3z/vGX6i0Bbb/KfrKY9HIgJMVHCoNqf8/4zkKJiFnc05lRsMXis2EDnHsGjnJpgWOI1rNBUOBGFoecljsdsdiMcToqSgGo4yhYXFJbH0pu04Nxf8e2SqE6zgfbGarQIg0gLm3syMkHL6CH72dOO7f/R/IZ9MI9jixTe51uhqYpPlbA+iYuZGyoBKvgxdlcC+DdFcCrfv3cVwfz+G27pgyBaBYhbR0BaWfnEN+kQeBpsF/S9NIzA5KhvqpZu3MDvzQDZqSi4LJZ5EolhE7+sXMX7qtJCGlEweVptdmP6K2IxC7NO4jTAwG5cZKrStymYR3d6WJpmvzQ+ry17PvaG6wgx9VY+5ezOSz5YNhfHm+bMY7OnG3tYG1mYXYKroUC1WYHO7oViM6Dl1HGW3HUWbGR29vWAKmGQ9ErQm+GihDaoeip7WmxUBdU3FElw6E0xKURRvFpNR9j/MvDIGAqha1AxhjguilVTyif0Us7eMJtnQEXQq5uvgk45tAlVJwfEh1RJtwuvWYwozqvSA3eNENpWGVWcQi6n5ucfoGxqE3qJHJZdDZnMXi59ehauoPj0dx8bhnRpDwWKAyeGE1WBB8iAmLPmZ69cxd+MGqsk4PBYbujt70NrZi5nldQycOInT772LfK0itmTf/95f4LffeQvtbic++/gX6B/ph9/jwtaN+0C2iP1kHH0vn8SJb35DoieqMEBaZnX7ycba9ulc/XT+ad5P/cc2GFlllIsFuPRGbF66js1Hc6iUi/B1BWEOeLASD+HkxQtwuD2wWV0w6k1IEdSj/ZBShoMEtUgEC59+jvjaKpwmI3oH+7CxuSnAXalYg2dwCNVOP/71T34gdvT9A8NiZ0drz/aeblgcdiglBR4CUnSCKCiwE7jPFrA280hyRtMHSTiCAZx+7x1UW1tQKOahs5plY041HQoFUcXpqhXJmyOb2hNsRyLPHCg37BYzUCiBscrSQLcYYegMIm8xii0tlROl/Shu/vUH6HI5YTWZMbe8IGOHyiIyxQeGBzF8dAxVs1oTeoNBKBYdDGY7KBni2GA9WCSyWyrCWjMgdPkWdq/dhdflRqyYR8VjR9Wgx3Y0ju5TJ2EPtsLn98Ht9cDucootXlYp0vUXqwSoWf8azTCarVhdW8Otm9dxbPwIXjp+TOJXComYsPQD7Z3IF0qAiXWrqi4UW7NKWea0FIBoKo79aAh+rxtOvR5OpQJf1Yj4gwXsPphFLpmWYxOVsd+H4pExLKTSOH1qGiUlL0rskcE+1KpqZjjXMy0vmc8M52BrBTCVaigcHGDm7h14Al4MHJtEiZlbzD9ijVsso5bJSt6UqVxENh4TNYnX70cxmcLSzZtiR+tyecRqOEKAaX4W3SND+C9/5zvYunYHBzcfwF4huF3A0BvncW9/E32TYzhyZAKl7T3MfX5F5v3hE8cQOH4UNbcLkVwBVpMNppIOVoMepWQEs7duIBs/kKZpKLQvFo3+rl609g5KTpYCo+Qid3f44KGSKpXDLvclK+vIJ5M4deqkWExH9nYwc+8OzATXCgV0Uq1pNCNjs2Lq9Gn4OzvEXo6KAQ3Mox0b5zquO1q9ITUYgUG9XvYhrOV5XQnY8YvMfD7zrJ1VoJd3ugazxS53gPsPzS6MgDCbjX6fT4BPNnfY/GM9J1lUlRqUPCMaaN+YR3dvD3IFZqcXUGZDjoCyxQqbnVagZNubhShYzKbkOeP7ePwSt1EqyZ7K4/GoLkBiyML9TlEFSO022bs6HE7EE0lRiipKCTdv3cLgwCB6uruxMD+HzvY2yQks5nOyZ6jSbpvZRHULVFpOEggksZbXhJa33B+yCZNn9mcqiUwsLqTR9v4+FNKMhEnAbreJ0lrJ55FLpeC02GCzO1ClAv2TTyQOg5aOI+PjuPitb6EcS0BJpuBzOBBbX8fW/DxcLif2kgl0TUwgMDSEmt0Ok8VZ3+fVc6XF6lgvZJpo5EAyTNk0ZUZWOplU7ykzIp0O+KsGlPfD0JFI9GgG2zsbCPr9UnMUMgqShSKKditOvPsWnL1d+OQnP5HGyVhnJwy0LN8PIZ/OwxNoQ7SgwNHTiSPnX0LOXIPOaYai5JFb2cbezCL62rtE/cUHt+f4FGr5HK5+cVX2rcwbtrk92F9bxWdXLmNnfQ1+sx0umOBxeOAd6EHv+VO4Hd5AK/+/rROtNQtsIi6tImuuSb3hUVQiE/N6KVri/on5xxyfZVRRqiuemLdsylewe+MBEkuLcOr5O6BoNsHR2YH2yXHUHDZULFbobTbJeqOypVK3YFSVRxYhg9osdlG5KMzqKpfE8n1ucR7lkgInLR9TKfS3d6DT54dNKSOxfwBTwAu47JKBSWvA/egBClQulkpY396jfB9kaRlrRkQjUZRrRYl2KVZLUuPYdXoEHE50drXDy8aR3y3qZptSQWZxA7VIAkYli0d37yDYSlvVvByb2eXE6u4Wps6eQddAvxDFV1dW8OZrb2BjeRX5eAJdbUHcnX2Ek6+8jPHTpyTTmGQtzrWshQq5ArK5bN3hRH0WuO8xuO0o0E2RrvD5IlqYMVmuYW93F7BbYHTZcefhfRzshzHW3wlHbR9uUwUH+3kko1WsLYcxO7uCo9PTeONXv4F4KY3N3U2cOTEN5SCJTmdA1LEHmSTisRh6Orvx4Uc/E5JPxQCcmJ6GzWRCq8WG+OY2rFXIfJ4M7cHV3SrPb2hpHY9v3UMunYG7rRXnv/kN6AJeUfEXONdUVcePWlbBQT6GkoEDTLWQpcuUy+oQS81sJitNIoL4kXAICq1Yqdy0WaTOdnuc0CkFmAtFVMMRzF++BqfNCndbAHORXTh7utDe1y/WoR6LA/HQAVp7u1Bw2tUs5VwFhXgGLT4fPrryMUa7u7A38xBdzIHcXEH/iTF0TB5F1RNAhVFFJOALNkjfAQM++ukHODs9jb6eHlRL8lBAp2cjIyfkpy8++DmyuzH09Q5h/PWL+PjLT3Hk6Bj6mI13kEJ0cVXGRd5mwtS7r8HT1gOdxY6dLNXXZlSTCezcvIfw3KLsl0ZfPoO8246ZhSUUkwomvT0Ya++SStI2yPOiUjEFB4yIP1pE5NE83JWq7AO8vR3YLWRgCwQwdvYsag6nqJTF7llzBdH21hqzu66QFwIcFWDGEvKZGHav3oM+mYenv0vqZlqRhm4+RvjhEsqlCrxDPRh/81XZqyx/dgW6tXWpxbPcX1lsuDo7h1e//W2Mn38Zj5YWcP3eLUweP4rWoF+eZzq1tXiC+PnPPxMs6Z133xE1+r37d/GjH/5QBAWsB8dGRnBkdETinW5c/xI7O7syXkg8lUafxYLwzi4+u/SZqIy5p+Q69cqrr6K9o12cV6iO0zEHnXgvyZjkQZUrYonJ3D/uy5lnyualO9iKdDIhcysxPObxcf/KuoE5gVz/iMfxXvHns7OzCATUeA5RwRVJkqRKVbX9ZvOQe1Sq9Eg45msHqeiui7M04jHnPa7/3Cern6PagcraXsfgtEgv1gXqzylgq0nzi2QWNhppW0qiJ5umrDXYkGTdYGCdYLHJGDbo8qiUC9JYLOQLT6xiqRp1u9zweb1Sl7DByH13OByCTl9BsC0Am90Nr78d5RqVfSxRLUIM4D4jlYjjzg1aWkeRSeVkbLz53rvo6u6Wa8/z4XUgPsf7k8vn5DwpDhkdHZXaVmoeVLGysiKvo6qRx8V7TTtlDW9sxE3U/1dtzXlfNLybDUnVclVtFB72xXsv/TjGKxUVqRu7O7vquITQDdScbNrt50goKqHIHNKqQTIsWR/wXsh+jlEnJlqukvSriJL2wb272N3ZUoWG0MEfaEXoIIKNrW3ovvu//bPatS9vit3g733nt9DT5q0rGANqwHfdInV/fw82qxmBgFfYNqqBntpgpDSVhKzGE9TAIM3qshH8Ui+CurVsbNZo728EQ5ubIIezWl+MJjWCwfJ59cwp9fjr8FGD2kUtnmn/TIbeVxuMjTaRX/3LbC4e8tP65x8GnrPByOK2GeBqBHtfdIbNDa/nNbfkOjzXIPXwY34CVNYVlo2qPu2eNh7nMwADNfBN9/iw82i8pyJ5rgOivM7CWtPrZeJr/OzG/+dnap/ROF6e98A1HoMGeGif9zw1SbMy5LDzary32t9ubs5p73th86N+gC9qMDYej3Y+mmVN8zPV3GBsHh/PG2fN17gR0H1ybevs1meuaYPag4wZ3hsuVHzu/uqvvg+H3YX3v/WrSJOhabNic28fq+sbMsGSgeRzueEgaEvCDZV6ZJfSjqxWkdxF6I0olsqwOV04iMbF554Lp8pQWRYmRVswiGQ0AqfVivMXXsWxk6fx4c9+jh/9+Mc4NX0Cv/r+N9DidMDucuAnP/wh5haX8fY33sfM7Bx++jcf4Z/+s38KX6sP6+urwtJr93vx+O59OIwmHBkekWZp/8gwbty7g6rBgDfffgcbm9tY2tiUDVnPQL8oD5R0EvlYBE6DEZPj4/B6A/jRX/8NBkbHcfzUNCoVQillfH75ijC+/863f102H5T1U6VptTPkW2X98JyddgdG+3rFGz6VSorUXs3lGoLb2yKZFnw9c6c4pyeSaaysrsqie+b4hNg5cfNORgutjbjp5gKkNTzE/krCysuyIabl7P/xL/53/N3f+DUJKCdiIQVsAAAgAElEQVTD1sJw7Yb5SrVJ1ZqLKoTTOL4bx6OmfCIQQfLAyMiIWuQoiihXG8dc89z/ZPyxUBRVydNcmMPmlec9YyquqzLd1Oa4OsfL1lJTZEsuWV2lVJ+P2OBtJNA0zh0vWpee1LnNCsKG7GENsNHmixc1GMk0Y3HCBmMqSTUCvflplcw1+fBZQ1U5Vp/JrVPXAzUPpnFO+Gph8/Tqar8TJpN2fRrWtmYA+cUr8y/328YGo9bY5Pk0kkqaP6m5cdo85z/vLz9vzXj+WqIqrBtrCW2Of9G1kGtXH1eNxeFhz03jZ//HNBifjM+vaTA210BPjuE5CkZeexbNVABwviWTUjvGxtGn1QqHkX8ar41sDhuarY3n23hszdemcT36ZdfVxs9ovj/Pe4a1BiNrQc2WXKs5WOAnEvGnZA9RFXJDwoxgsjKfZjpLM7BSRj6XVxsyBoOsi5KV4XLKpkG2AdwQk3VaKsPb4kM6nRWLcIvFhlD4AJ999jnGxsZx8uRJWRd8npa6ZU0FeZJJuOFgPvH+Ph4tzuPim6/LRvD//e6foC/YIfZrhlwBE21tyOcz6J4ah7e7CzqTWUAxWsGVdcDs2rLkiL379lsop7IwF8qwWE3QVYsI3XmMzfvz6B0eRPvkCHQuNjYNuPXpZ9jdWMfL585ia2MNsZ09Ad3G3noTgd5eykRErcSxT8UglV0wm+rNWDWHzcgclGIV8ftzuP/JJeRNFfROHcHI2ROw+pgfZoK+pIeuUMXmwzlc/dlHyIbDGB8awJGhPhRp401rMV8A29s7MLmdyFQq8PZ1o+ZyoGKzoCUYhJlKETbHylWYqiroktSXkNVXRVlpqFZgyRXhrZkQfbyA+atfwsBNnlGHYFcb+qdPouYLACaCZrR0VZuHzMPiNMxcPiVXENUm/w43s2ToG5nrrK/JN5UStHUyS+YYbYuMUutQIePRm1HYi0A5iItVatvIAALD3fK63Xuz2P78NpzpMkwWK3ovnIL52CDybiuSVOZY3bBUjdhbWcfDTz9BORHHxqOHuHD6DHwtfljcXkTzRfgHBuEf7IfO48TC+gr+9F/+3+jzeHBqfBw7zOV4/RV0t7fi9g/+BtHtPXQOD2L0zVega/PDYLSISihD4g3zM2kv16BgbJ5Xmmtz/puNieet3Yc9j6wPTWxEl0q4+dcfCiveZbbA6XGiZNZhMx3DG9/+FqwtLdLEYFZ1OpOD3epSVVFWC2oHYVz/8Y9Rjseg11UQ6GoTG2JTtgJTxYhgRy+MXe340Y0ryPFxNJlwEI1IXUabJn9rQNZagvJsArc4XdIA6Ay0oqs1iMxmCHe/+FKA2Qvvva0CxBaOkRpqVE7F44hubKKYSMBUqaKQSiIUiaJzcAgbkTD6aOfb0y1qqHw6i9v378LeHsSJd99AvFKG0+VBJVuEraxDPnKAFocDmVwOM/fvidMHmybTp08ip+Rh87agVFIEoHF4nIikEvB4AigrtPMl6x3ImwhKKTBlCrDHFexeuo5oKAz/UC9aj46IVa9SrqLmcmPnIIKdvV3J52ONG+zqELvYXLGEzZ1dVHR6mO0O5JUSlhaXpUlx8eWzCLidsNBCzmSAyWiUhqpOb4LZ5hT1K0cBa0sqzZiXmq0Y8Hh1Eat7G3B5HMiEwzjiCyBQqGH/9iMY41nZH9hcDoTTCUQMOkQ6urCvN2B4qB/jo6MYGugVLMPn9cieQIxdG11aaJpbYnNfDyObCWxKUn1EpjozjQhcSeNTDwfZ+rQzfTiD21evSpOgf7Afk8cmsfDoIfKJFNx2N+7PziFermEnl4HR5cB//Q//IezlGh7/4jMo4TD87a0Y+433kasVYQv4UDiIwUySw+YOVhcWkaooGH3pDExtQZg7u5CJJOCglTPr42QM9y9fQmRjDSfGx0T9vheJYH57F11jkxg99wpKNofYZ46M9qGjI4jI+ja+/OBnAqCXs1nBbt4m0NniRuhgHwtzj+HzeTF05AjuPHyMstWJE6dPy/zI1/L8DRYTkpm01OgESAk2ESQTtxWzSc1jYl5iLiePsvZ7vkZq00rlCZgoDP9iGS6nRzAgZsZLzg9t3colAeM5frk/oRqC8wmtfvlfgqZsWFjtFgFYU9mU7HmY8UaHgJYWH6w2B6KxOCrlGvxUDBWLyCaZVWZ+orzkGKCSXBSKDofsHWllyWNlLca/T4CXzxIbNlarXRTM6UwWX3zxBQb6B+TasxHndjkFrE2nkugb7EMksi/KBLvFKplQnPspnGGDkUpQ5g7TBpCjkc8iIy36gp3QlyrStOe+K5lNiVUZ9yhJkpLoZuDzo5zJSUZeMZvD8vIC9va2EaON5Rtvi60698o2vR7zN29gfX4O586/DFcwCHg8iNHFSCJKaqJOZQOV9YnKslftSVnHcN3intJusyGXzcg9yrMhbLXBV9Ehv70Ln8cDlPKATt1z3PvsMjL7CXh9QbR0daPzzAnobRasPJ6D1+0SS+RyNIK127exu7ePkZNn0DEyKkpxxWqEYtYhXcnL3/XrzDAUKrIm7yyv4O7du5iYnMTQkTFUSxVpeNrdHplzeOirK8u49PNfILUbQiVbgNfrQ/+xSRx761V8uToHZzCAVp8fbVa37MF5bxQDm181uEpqThtVU8RGjbT1Y+SE0BCqKFO9TdJpmYQnPSqhOHbv3UEpGYXT58XS7g6c3Z0YPjkNW1sQYmLIrGfa2dKCsg5+szHPMc7mABvktKjXUYGWzaIl4EMmT2VwXhyXjNUqWJXo6HygM4jFJeuKklGHDEFu5tDScpvKQaWEufkl5PMlmPRmnDn1khCg7t2/LTWEx+/F0uM5lDNZHOkbQFbJYv1gG2WLHqMDAwjCgtz8OpKLa3jl3Ck8vH9P6k0er8PFzMsubO/voWOwD4GOdnFR2tnaxtlTZ0TBWEynpNF+985tDI6Owt3RLtaTpVoNTq8XVZ0OiXRKlNDM+TLbbKotY60iNSr/jjT682y82sReNJFJizXt3YcPkUgl8fqrF+FmDnRhHy6bEfG1OPbX4wjtpXH/8RImzpzEa7/+Td483Lh2GcmtbXSZnVB2oxg5exbGvm6sbW6io6MT69tbSOTSCMUj6B8egNvpRNDtRtDlhlEpohCOwMLsVFquk8heqmLl7n2JIWHD09UWRMVuhbXFI/fARAJDpYZcKoNCOQd/q1+en1QyJW4JdBwh6Y65rvyieo/27i6PUyIISAqS7DIlj+31VSEJ9LZ4sT+7IDmFvoE+5I1VzG6sIRxPIhVLYahvAANDQ3C1tyJrZE3pQjlTxsFWCEMTE/j00sfwWs24+eGH6LVY0ONrwdFzJ2Do7IQi9u5W1IgFGPQoFEg81+Ozjz/GuVOnEfB6kc2mYbVZxWPUrK9h9tqXuPqDD3C8exjpRBrTFy/ANTGAL2fu4rULr6K0uoP7P/sUsWgUZacZx997Ax2jR1C12ZA0VWG0mmBUSnDmKkgtbQhpxX9kECmLDtfv3IG1WEN5JQxlcxc+pw3DF19CzG3B3e01jA2PoN/qRmFtU9SSJA2V9FUYHA64gh2weP0oMrfTpFdz4LTNJ/F71uOVshAK1ExZnWSn60ho1BWQTUew8sEVKDsRdE2MQOdxoK2zG/vXZpBe3oHJbkc56Mbg+dPwtLVj/9YdJG/ehI/2u2YrMgYzEtAhUq1i7MIF/M1HH6KsryLQ5ofZokc2k5SG76tvvof5pQ1cuXYNv/EbvyZq5avXvoCDzeGSgu6uLrz71luwms2Ix6K49sUXQqwhKnNkdBRHJyZFAcs1iniZpm7jOtHZ3YW29jbY2QysVoVE5nS6RKnG5mJoZw83r1/HsaPHMD4xoY4/Wj7TBr7EfSJx1JKQSrgm8pmN7u8Lnvh0fTeLGo9xRsTguV6SCEU1nzSl2KiuMHbAisWFBdy+fVtcyU5NnxQiEj+He1zunVk/G+newiYZG4J0PalH/hBC0XIYNWxHHNrKVGeWVfK/EGeLQtwkZimNtTJJgSVxO+C+kk0u5iJbLTy2mmCdrEdI+rGRBKIzYPbuHUTCBwi2BiUnkwQE1i9j44MwWfQwmKw4MjYFndGGIsmuFovEVrCG5FxFVWo+k0d4LyJuehffeQsDjKCQbEKLxBex5pmYGBcLV36xDqFiVHBOOpg47Lh06ZLct9PnzuHO9euirGRkFGsdiT2q43Wq8KH+QdIs1IutKvECXmPNYraR9N+4pxLFKrM0uf+kAjMcEpWqYH9SAuhgtVikfqPLA4kQrHoPIjERtbDhSIIRj4m1mJWZjHRaMBuEgDBz/y7WVpalB+j3BxGJxrG5vSP3WvdH//wPa9eu34LBYMIf/L3/AoNdQbE16uxsV4Pc6RWtq4mC0WgAvF7mf5Gjo2Y+SbdVpe4eulFsVHxoL2gGjp/8vG5D1gw2NYJHXKQ1VZbWGGlseh12ECqAV6+lxCL0KSDYvIl9AjrJ+ahh5drfeQYUa7LregpcPVXxNComBVCqv6cRzJUjqVsvHXbshwGbzRv35vdpv2+0JnrynrpnsXZNnwCDDVZGXzkOTWfd8Ivn3SPtJfw9AYfGfzeCe1qDrBkY5MRhJPuf7AijURQSPp9Pvvmlva+xudDcaGgGDhsbHI3nfdgD2fxa7fXN90x7XWOjTxuHjcBn8/1rBOXlGh2ikH36PBz6SKlDpqEh3jjOOGC166FNUNrYe1Fj/DCw9TDQ95nroE4OX2lpqM0S3kfVE5wLGxkubIp8//s/wH/33/+PcFEFqChSZN97+FDUEzw+bswGe3tRTGdEaRHa2pYg8bFjE6KW4CLDiatcqYkCkg1HyTUSy56ysGv4zeLRJuzjotqoc3iQL5bwf/7RH8Nhs+A3v/2ryKbiWFqcl5zI7t4BvPL6m0jlFPz5D36CeDKF0dFhDA/2w+NkBkYJ+xub8HncGBkcQiwag8XpQDqXQzKbxttvvYlkIo7Z5UUUaUFDBnqlhAunTuLazz/CxMAARscnUC2WsLV/gD///o/wm7/zW/D6bDBZjKJU+cvvfV9UnGPjE1hb30SwrR09ff3SMMxkc3I9uWm1GwzYXF0R9nleNvU1yQUhs5y2s3z9QSwBi8OJbF7B8uoaPA4LRge6xbaVzyVtFAjWiTUBc7xoHWFmoLEii95+OIS19XVMHDmCH/3w+zh58gSmjx+HksvIRpCLnJqnycVPFUHWyIStO0lqz0KzqkoyJlMpsVvhIsnGqGYLQMa5VrRwDIlXe10xqD0JLFgaSSt8HRd2TZ0roKUUJrS7UxlFjfOgPDsS+6J6yavsKmamCIVVtQDQ015FtQzgi9kwIOuKmwFeI80mSnuuGht3zU+sprLjaxvJBtqzL8BJ/Ry11zSuFdr8rH6u+lqyofh96tTpOgmGDVfOCS+iJBxikVon2kib8ZDmZ+O8cti89WSeanrvYWtW85zVfJ0a57Pm32njgMejhY3zfj8de/UGsUYWqjdNv84iVVvXtXM7bB193rk8fe2zDcbG+8zXPM9xQebI+pjQVGzN9/2w2V+zd2v8nXYe2ljR5vIn17TB/rrxtY3zu/a3n9Qoh3j6N65rGlOPFpXMbniylmnUsYamYfMa+pXzeo7NOl/XWJ+9aK1s/MwXjaWvu5/a8/jM2JZ/PHUDUK9h3V74mTpQE6Wqa6JY0tQnR428oM0/zba10rDgdahbbYqqQGpP1RGAf58KhlgsIYqKS5cu4+/+1m+JpTjt4WxiUQkBt5hJYrTakMzl8cHHH2H65En0dXchcxDHX/3Zv0U/WeqhMIq7e+ju6YKttx2n3ngNlhaP2HvTBo4WhV8+uAd/bwc6uzthZk4OCdq0B61UYFVoNVlEzW5BwaqXRqFTZ0J6aw/x/ZAAOGVUkIxHoTeZ4OvukZwwnhAbq1QIgvaotap8k8ku1m3MqdMbgFQe4V9cR3Z+DQe1HGxD7Rg4Pw3PQC8ytNvRW6HPl5FY38Gdjz9FZncXfrsNvX0dSOUSAjKSmcuVLTDQD4fXJ7aWc6sr6B0dgd5mRYkWfhYLsSm4ckDVZEEWRRTsRhS4qS1XEKiagN0I9u7MIDy3AIfZiGwhIyqA4MQxJPQm2PwtaB3sR7pSlJxFvdg9GiT/kQoC3tcyd5pGbl6Zv1hFDmWxZmMjs0oLM9qYC2GGxYwOtUIR+mgGjz+6jNJeBLFCGu/8zq/D0t+JmqJAiSaxefUespthBDo70Hl2GhjpREJfFvCa1l32YlWyrNbv38O9y5dgLhdxYuo4YqEIamYbMjWga2wcQ6emxU41kU/jT//ku0hvbOP9197E3u4OJl6axpETU8jee4yV2TmMnJiC7cgA4HejpNBUTs8gUqGbcm3W1mMCIlxDWbdra7m2tvOZ5pzO17PZ1PhcawSew/Z08uwyq4XPRlERdevewhKMmRz6OjoEdCtUFJjbWiUPSk/bRhhRTuRRShZg0psEKLAYa0jvbGBl+TFMHguGpicRj0YRX9qCM2+Az+rF3cVF3FiexeCpMUycOIpoLCaZo4FgO6xGi7hhGMw2VGs65EoVWN0emBwOsZ/KH4SwOvsQFpcdL716Hm09XTINsMIwlKvYuHETi9dvw1XTwVIsoyPglxxyT3sHDjIpabjT7p4ArI2WSVTb9HSi99RxaUpRbasr1WCs0cpOJ+rMxzMz2NzYgM1kRiDYiompSQE2xZ6Str8EhOq51RaTjRE6ciwllJDSMwrAAHOhBEeqjMzDRdz48homXj2HjhPjwramKrFWMwjwWqqU5Nj0JgNgMqBIyyq9HsvrG9gNH0htv765jf29EMYGhjHY1YWB7g5YGR5Wo5pQdQeq1Gi9SethNb+TRyiJqWSzF2xIlfPYz8RQs+pQzGURoFJqaw+V/ShszEWz2UR5lKuVkKjV8MXqFhSLAwP9fRg7MgKH1YxquYiO9iDKFZWpLdNxgzEvryG/CTxCVxFMg/AelYGS31mpwmm2opbOwJLJ4u5HHyERCkGhZZbfhQvvvQmr0y7XUomlEQnF8Xh1A/7BAXz4+Wd4/fWLmD46CR1tAsMHquVmq0cUE6zTDekclL0IzFUdSqEwbt+/g9bhIfSfmIazq1cykthA0xcVlBMJVGn/fO8eImvrch2rRiP8w6NoGRmBe2AQWaMZD9eW0d3XgRaXHUoijeR+CHqlLNltBMl6qC6v/P+0vVd0XOeaJbZP5ZwBFHJOBAEwiGIQRYnSldS3+/Z0mDvT031nevq6x55uj/1gL3tevZZfvPw8yw/2dM/qmelk36QbpassSlRgJkEiETkDVYXKuU6V1/5OHbJYAimtcRtaFAmgwqlz/vP/37/3t/cuyfxssBilpmUzea1iRLVM2ywDDJyrLBaZs3g+SFYzB55qCAKBrIcJZFKF73baJWeIBBXveYJeBKt4v+q1Ou93dufzZ7TvZiMLAXjuAwiqiQVqpSL7Kr/PLwsp7wE2LlBZRGCPynrm2hN7Kgj5WYUv6Jf9SoJ5iD4/7DYHopGo4FE+r18IQqoB2YkvzY1ik0fCLyOgG9ei9bU1OV42uPK9+XOX26lZz1WrsJMQInhpMuPmzVtiJXdsfAyhQEDiNhizQSK9I9yCdOoQ5WxGbO/MBhOymZyAlGyedPh8cPi8yBYLUE1GrGxuCEDZEWxDIZNFqLVVLGnjqYSoUVxuFw6jMXhdVKRrFp9Wg1nA9FI+jWhsD59/8SVcLi9efPFlGDifUvm7vYnEwT5GpqekGsspiqhuqtKISGtURSz7WCtIDKY41wCxWBR+rw8FOslIZqW2h2cDCdW5tmIF+YMDBHwuwKpAMWukNUlsU6qE5fuL0nAydPY5WIMt2L09A3fAD7sRmL32GSxWMww2GyKZHJ575VvwdHSK1ajBaRNVF5d9RdXUN8wznL19B8sPl3BsdBwjQyPSZMVfldhgWgenE/EE9jY38eDmLSG/qAw9d/llnLh8CYeFLPYTcWxsbmC0fwBOmw1uu11UQyS2vBa7qNNUZgQWS7BkC1i7NYNeZmV73DCG/EIsZWlpZ3NBLVSw/NkV5OMHojZd29uFp6MdPePjMLicUI1slGJrIxOYSV5qtucy69Chof69nGwSz2xiEMqJ6hFFGpnN1Rqsdct1qnJ5DzATM51Jwe5ywUh7fe6hc0VUa1QNV5DNknS3Cykej0Wxs7kmZHWgNYD9zR14rDaMDQ0BNhN2U1G8f/0q1hYfImx0oLtmQ7BmxIlTU8jns2B+K0mH6ZMnEZgYR2Z3Wwg/i8Mh60cmkULIHxDcoHAYFeW7s6UNO3fuYX7mgSiXqFwfGB6Wxuv59VV0D/Sje2QYDo8HpVoZObUIr92N4n4cSqEkqt4UKnC0BhDJpmTdevPHb+K3vv1t+OhEwKaPTBSOmoKVa/NYn9tCtWzC/fUNpI1VXPrdN3D6/GkUkzF8/MMfQd05wFAgDHNrGL0XL2I9EpFM5lQxhy9v3pA1yxvyYWh0CA6HFW6LBXbWZ5kcDCUqrVU5B+72dmztbEsOpJlAfiCAeCIlcQNjxybgCwVhddiRzeeQjsXQxiYAlW5dq3C5PNKYQNKHBBCtLLOFLFKZFGx2q8wvaiqDoMmOYjKJG59fRWxjC10uD7J7BwL8tw32ITA+gDtryyjUIPNmW2sYPcdHUbSaEerqhlI1IRtJIx/PSsb75s4m7n72GSKLD9FhMqHD7UTPcB/anz+DotsD0hsK5yz5jBWxsrxz4yZoC3b+7Fm5Fzjnp3MZbK0sYWfmPoz7CXhKCmwmM4ZPTcN5egLXbl+HzeVBt8mJxY8+RyISgeKxYvpbF9E5Oow81ateO+h1aCob4C2ZYC5ouZNlt0WaBtfXlrF++x7MmzGYkxmYLAa4xvrhPD6E5VxCGuD7fUE4MgXceuc9+D1aE6bT6cbp5y/A6g+h4jBDtVmkCYj3mszxLDN4b9EW3WzS8C4S/rQ+K5dRqRVgZn2/HsXKZzexENvFsUvn0TN+DIe3F3E4t4pUuYTQ1Chap8ekEdGYL2D5Z28iE43B6PJiK5HGmVdew+z6JtYODpBXK6IONrF2r5akYcvt82DywiWYPEH8X3/579E/0C922G6PC/F4DN///p+IVaZmy1yFWiJZcxuR/QjcdhcmJybQEgxJY8VHH34oJFW9gBFykOTpuQsXpN5jjSe1p5D1VrmeM3fuYv7+A5w5/Rw6urqE3BeCv6qiQItkNrVSTUgssGm/zvfhWn6N7gzJpDTQkqhjMzEJRqrrWUkJhk7MrR75QZeeudlZ+f7cubPSQBMIBMUNgHFYxDMl657rWV18QjyN/27E7B7j8Jw9WZtpO2dNX64TOJxf6yIAXb3KOVbEULTy1HKd+aS6ryRymSx+9ctfCnYZCgaxurwinz2ROMRvfudVtHeEJOPUG2hDVWH+oirXn9ucSqUoxG21UsPK4gpmbt+n9RkuvPyi2KPz+Nmk9NZbb0mGJZsvdLzqK7yCQUEkGhV1KD87ayC6uREL1fGue/fuyR6JP2d95eIaU9aIWe6VKfrjuevp7ZWxocFfuiBOq6llqSFGXxeR0Ao9EjmQWozvJZFZtDqlqpJuTEI2i486rMyErNUkbovHwbpI3q+zE7Uq88BZ15RlrFOZfRiL4+Agjp6eAanZ6CIjFqmffX4dBpMFf/Iv/ggDXa3y4M7OjjrByC7TGra2NtmABb/fUycYNTBYrPYEoDwazmsEJhtBm6OIHFmKGwiwo8AgEowChtZfrBFMe1oHOskOHeQSYxQN59DsiZo6aB8RinVtRzNY9/WKtKcTjE8DvjRH4aPBYR2449Hq762fl6d23NcHUyOh+eg5TcrRxmvyNDBUzlTD5W3+HI2g5ePzTP96jWBsfHwzMaf//vHPa1oHfgPBSMk1gQohQuqfTd+4SO1WZ/v1z9gMRDaPNf37RoLxadem8eeNY6ERnNXHePP5bgZO9HP9Tf9+Fl3QeFxfIbIblEWNJKPuo33U+zeqaPj7RoDnqPMqP/saglGzXtGAUy5O6+vr+MWv3sIf/NEfo6WtXSw+SDKWVBW5ghYmnM9kEd3bQ/wggqDbjYOdHekSf/HyJbTSasXMAHXaWEKsyEoVVcgWn9cLn9cjE6bT4RC7AY4/yUcymgGxbbLjr//mb3D39k10tbchn0lKFyq90ceOTaKjp09ycO4uruDHP/0Z9ra30dfdidHBARhrVXSF24RwK2Tz+OjjjxE5jEmXHhf4wd5OmI30cXfCzG49hx0BjxtqKo2bH3wAQz6HyfFjkhFgcLnxo1/+ClaPC6+9flk2yywOYrE43v/wQ4RCrRg/NiG2KgSVHU632AFwHmNnKb3GC+m0bJQ4J3PzTdJPyNyqikpNweziEsx2Jw6TaRgsFrFH9TnM6Olsl+fTxoP2SPxbrj0ACy15yiXxLWfHPouDof5+/OLnP8PI0ACmpybF+oEFDG3i2BHDzb1GytE+ldYFmsUoX09XLjWTLlyEaQ3AAoadUXycEIcsJerFh04SshDgzxoVayQpdYBSH9+ikK0ThHqxwvfle/D9HhEgEjqvWS8RfCO4IlkECr3gtdBlvpd0U5U1gIH/FitZrnQGzeKBY7WZRH3afa2tN4/vZp3E+KaEyePX1TqbeF1isRhOnDgpBKN2L8oK8TXGyl89Qu1pTx6bPic33vfNBGPznPN1xE3zOvBN50A+TldgC1Bf94PneWgcE43nUldlfh3BqB/DPwTB2Hiu9LW6maxq/MzPIhifRZCJ8rYpW7T53H/lWjSpA5uvhX7u9IJf1nud3Wo4aP1xOlHAMci5V89gfLQm1J/zzM/RPACaPlfzmt34mb5urH3d+z7r+Y3j/NE1lWPViKLH66R2z2gNBFpemHZe5f/1eqkOaDcpQY+6F+TcSu6fZoOizVfaFol/S3OB0SzrADuPaQv+wgsvINzeLoQVZRJiV0MhnFqDw+1BKl/AzIMHkhsy1t+PhRt3cPP9j8TOcXpoGFTrZhAAACAASURBVPtLS3CH/AhPj2H6pYuo2W1CjhFIjaZTmN9cRefIAFxeN5lL2GEQe0oSYfYiUMuVoRCAM1ahslO5oiJ3EENkewejE8dQNVRRpfUilZH5omzuBLD1eGSDTGUUgRyCqlyjuLHh9+w4pqonc3Me+7dncVBKoX16BJ2nJ1D1uZGolGG2OmBVjbBkCti7ex/bt+7Chxo6Otok54xjMxaNIpnNoH2wHwNTUyhXK4gkk2jt7oTBatVIPzZZVKrwwCzKEtVtRZaqCnInVcCSzKO0vIW1q9fgKJal21xFGSaHFXGjGUm7HZ1jIxg8PY2C1YSKTPYKjHR/ZDaOWPWZUGNnvGQ7qrCqVeSVCgpWgxAkXPcs3DgSaKDFpVoRdVZpZQcr71yFI1HETjKCwTNTMPndQij5w+2oFlQUs3k4fV6YWwIouazIVglZAswGtFaqooxRE4e48vM30RkMYGhqGiv3ZrC2s4+OoRF0jY/D3dUpdmrFWhl/+1f/EZu3Z/HHv/9PxZa1bKyJSquwso2tpVX0jo+g8/kpuAd7xLKL401yCSWTsCbrIjehtEBnIxHn6D7mXtOKiDZOdStnvZYnwdi4luhzkL5eN9bZcoNRSUYbXQMJqpLY6Ja295Ddi2iK4WIBBo8L3v5e1JwkBsw4mF/D0q1ZhFxepDJJDAz1on1sAGotj7KpLBk83IQfLm4gs7wPa9GAT65dw0Yygonnp/Dc2dOwGE1wWrnJ9+LBtRuwmGzwh9qwsb2L1v5+dE0eR1ZV8XBrAy67GT6bGcVqSRQqYplXKsHK+o22/h99gpWbd2EvV9Dm9mJsdAz765soVRV0j41i72APSw8XBUS3e9wYPDEFT28XTEGvjCFaQbJbm337WeY9+vwC6l775FP4nW6MToyjd2hAbPTkfNH1g6o8qqtrBtgsdgGzpG3BZkIGZahKVfIIrcki1IM4suUS7C0+mEIelAjAcxzXtM5xkpWckvj6BPMMbPirVZHK5pFncwKtkpdXkM8UMD08Br/djqDfzcRG1GoESOrEIglSRfu3zJ8KHSyYgwbYyh5RJt5dnkOwpw3mOslmr1RhzJeYkSB1psVLRZhR5qsvbs4hlS1JpIHX7ZSsMY/biYsvXECoRWtQ1b4eN0XWtQ+o8U15peiSwkxRzrckVflo7iNyRVjzeezduIXNhUWZg3pOT6D/9Di5ApiqCm5/+DkK2TJgdeD05VfwH/7ur9E33I9zL5yVXEgLu9fLFRTtZhSlkcKMyn4MM+99jJBixODYCLZiETwkCBnuwKkXXhaCg3NFrZDH+p27KG/vwJYrILm9jSoV7uEwuqemYe/vRy0YQLpWxez6Gnq6O+BxOmROqRXKot6gewk/H8lWZjCVqB5nFh+JYkZSVIywVMyiaKAVGedl0nHcHbDZjq4tkvnDDnvZOxiQZW5cpSwAZCadlp9zXyDzuNEotTfHHX8nLkSsn7M5yfl1O9xiG07FIOcGZjmx0ZJgG0FIvobL4xYSkFZjmsJVi4PgnilfLApwzyZXEoZUQLE5hvsbKiFp80lbSpvTKdmHXGMJymqgWUqOi6+1vrYua8XI8IiAjtwfcD/A9+dxkSxgBx+B2IODKN5++20hsacnJxGga0wqKQrGFo8L5WQcpVgMNrdb9rIz92bEVYZ71/GpaTiCflG8zy+vCNERamuTfF4SkVScUS2RyKQEBKbiIZ/Nwu1wwkziSghGNvRrBGMxlxJF4MdXPkVXRw+G+gek8YLK+66uDhymEpKFaHS4UGbsiORJmsQti4QyCSw9d5LZfbyWbqdT9pNszmEUBq9rgQourifs7ygVoBhrUBxGsYPlPVaKJeFXrDhYXJNmnYPYocSiVPJlpFMJjB0bwn5sDyaXTYi4ktmCwclpOKhAompQazPQnHGgxXJQzUD1RDGTg9/hlkw77ueZb1jkHo7HX1HF8lotFLC7tYVbt29rjQ7r6zh36ZLsw6mkZJYiSbzI/j76OjvR1domzkaVEi2qq7h97Rpy2/sY8gSx+vlNhL0BmEhK93TA0BaEsy0k6lilXEUln0KtmIYtGBLyz+hwwOB0So4sGxI4c5BelLmVOC1rOipENQ5XU1nJpMK5T0FFqUKtCzlIkFBVbqpqLWUkxCSvlGR9paKpW6hGqQHxDJ0ynOJqIVEetLpGBfFYBKZaFQE6zVEdmM2hnGOutwOKzYyNwz1sxSPYZ+ba8ibaqmb0+lvQ1t2Brp4uzN5/IPVXe2cnOvp7kUgnxdrbRXKwVEJ0/wCtgZBEzxRTSThJxNYUrH1+DfGtPfidLiTicVgdToDKd0MNoe4uBHu6EM9kcBA/QMdAL4zZIlY+vw27qqCluwuh6VEg4MJuOoGV1TXM3LqDP/jd3xcQXM5ZPo/4xg5Wr88ithGBwWjD/a0NBMf64R/qhNGmYKgzjMj8PBY+/Rw9viB6p08hOHkC69Eoevr7ZD399VtvI5fJwGg2YHxiDGcvnpfcS5J6O3OLKGeyaOnsgJfNAjUV91ceItTZid6+frG3TUViKNMieH0dRpsFvSODsv4UYwl4LYwEimN5bR35UknueZKLQ6MjMgZy+QwOD6Ow0B3DaIDDYITPbIGJeMvmJpIbW9JsEl/ZkDUs2NeJjpPHkSKRL9b8FYRaWhGjjXpLEHanG8aqSSxSo7tRhNvCovq88t67WH/wAF0uF9rdLkyenELb1BSKTgcqxFZpsUl1Hxuw2byeSOHurduYPn4cbo8b+7ED7EUOUMimcf7YMRS39hGdW4bP7Ub76CBqfe04yKUxc38Wg4EOWLMlzN68AU+LF6cvn4eJ+b0GIwouO4oGM2plI5xFE2xlg4hHUuUsVAfnsBRu/vpdtOVV5Hf2YXXa0HlyAv7JURxCxUOqotIZ9AdDKMUTspYL+WK0oK29GzXFCNVqkiY93mvEMaTxgHbizLK2mESpZ5a5SxEr21quADWbRulgH7WNKJwGE1ZLKQSnxuDv64YxV0VlP44im5zCAZS9tAM3wFopIzZ7B4f7B6z+Mbu8hp6hUdyZXRTlo9gek6yTBjZmAZal4X7shRfh6e7B4vJD/MVf/gV8fg8GhwfQ0hLE5csvi2VlJplCMn4o2F57axsOdvckS9bn9ki+MRmWuZn7yKSpKKcWwyDrV0d3F4ZHR6UJp8zzYjJqTSEGIxLRQ8zfvw+DKsuj1OET09NCMJJcpF0qmzqJvUq+oexhn0RM+Jx3331XcK6x8XHNalVcxrTXlOxENuOLe4nGB5Gomn0wi2wmg56ebty+dRterwfZXB7+ljZMTE0Lli8N+8yn1S1D62rIZq6AdWG1ptmtP67bHhOMvLGEf9Ibm+vzq4F1ZJ1TeWSdS9vrUhkL8/OylhDHnOOxZjMoFgv47d97A8GQm7HosDi9UGFCsVyVBlk2XOXzaVjNZuE7V5fXsbm6Leu1tyWAkdHRRyQtCcYLFy4gSAt9USw+5kC4t+cXnVQYpcIahOeNdRLXWt02lo3bJBipNCRu/uqrr4pSkcpPfgYSjqyd6GBExajuKPYEDibvRY5Ly3rWrdCpYORr0TWJeFImncLK0rIoOcNtbejp7kbNoLnpEAvgGSZOmssVxDWP64Pf6xY1Mh1gapUS1tdWsb+7B7ViwsTElNQ1tEdR/o///X/SFIwmC/7lP/9D9HW0IBahgrGjboOq+Rbv7+/CYibT6kVV7Ni0gG/63z6LYNRPbvPg1cfyEwQOHyxAk+bTr5+sRstRLXtJs6/T9puPbd+OJtzq9m/sUmwG5njyHykatdfTQCWpAOqb4SdpnkaS6dF25Qn2/5sRjI8BNM37n3+O+mrcYDeSQDyOZxGCjaBp4zHrFqnNxJlMXM+wUtMJxq8D7574fQNw3fzZeEyNIOKj68nPRQl0nWAkEdHS0iLFFRcXHdxstBD8hyQYG8fV04Dco7qrjzrfjTe7TojqoGUzqHLUtf8vJRgFYG9SRenX91mkdCPw+jSC8fE9opHO7D7Wn9cIzupjVa6ZqoolCyfDO3fvYy+WxJlzFySj0RsICiBGkocbhiTz5ebn2S4ClUpEh1O6fAaGBjUrAFECm2RzFIlEsbm1hfsPHuDCuXPo7elCmZtOnwfZTBp7u3swmSwId/awVxf+UKs89spHHwJqSci2kcEBOF0uGMxWKGYbzA43qhYHrt24ifff+bVkRhnYAV6tSPfjmedOS4fa3t4+XnzpJXR0dsrkazdXYbNArFOyLOxp9VQDbl+5AlMmI0BYJV/A6Jnn4Ovuxg9+/nOcfelFhDtatNxDdllZrJibX8DtO3fxne/8tuQ6Wax2Kcp0v3EGlfPzpxMp1NQyHDarKDzdLmYMFUWtGWhpxfL6JvZihwi0sQtvVzzTO0MehNl1ZzLDYbMLQMCFlteHx0DrBNoYsNuSXXrJdAqdrW34yY9/hM6ONpw6cUK6VWxWiyxK3NBzg8pOX26sqFLl3K1v4hvvJc1SVQPpuZDOzMyIFQOzVSVkmYBEHcDXu5u42Ipsv26noL8en88vLb9FI7BJMPJ7Pl4nNnWAg0WM/jMpguR1s6KeIPDJP+zm5c8IKhBE4ZggqMHxS1soXguq/Al8sIuOx6ATXE+zJnhyPamXSA3kv/68J+bnhnXtq2unIu+5sbEh99Lk5JTYTWmPk36yI9cQ/TiOmqOeKM7qhZD+uMfr75MEpA7+6m/WOM899QAaXvvIue6pGYf1xhrOMwKI0JpOs+YgmNXY1PHofNc76p6WPNhMBjael8Zj+2af68lcp8b5sbGwbP7MArQ/RcH4zDX2awjG5nX9SdKPNdXjcdh8/Y4iGBuvtX6v6WswO/kPDg6kW0//Ha/JE2tEE7F+ZI3T1IT0rDH0TX/3tHP4deTk066ZBvk8VgHrdsSP11NN1dggjnncVNCwkOv/bCa/ORbk2ERZrXXA1ffMorAmhsS8B7b5P3y4hI8/voJ//N1/IgCriXkYqHcfVhVRWjnsbiEi5h/M4a2f/gwhuxM7cwtwFFVM9vWjr7UNuXQKCzsbuPy976Jz+hgUAgNlWgqZsLiyJJv38ECPgNDVYkkAkSrB6XQKB7fm4KpZ0D91HDmbScgtdgunDuPYXFvD8ckJzUKvWgNJgVI6jbkvr8HhcmNg4hgShzGxOHf4fdJtzPuaUKN0HLMO5QY/W0I5lkBJUWFr9UG1m5EzKTC4XUhm8vBZXbDlSsgtLmPt089hSSRFCcIMtcRhHIn9qNi9EGiwej2SH1g2G2WN5sZQOAWqwSoqfB4nanYzwpNjUEI+VKxmIQBqySzMmTIOvriFwt6+1A0qKvC1t8I82I8ylSoeJxztbUgrzG7S0ESjqkgGpNQPzE2xGFHhZpmguaoIKEXlZ7aUF9UC1WxU8NcMNWTKebHdrGzFEPvwOpSNCDZiu7C1+pGn9a7Dgb4Tk2g5NiaWr7Sz5S5NAy9rUksQ0KTdWiWZRGR7Ax+//Uu8dOE8+o6NYX1pFQ/XNjB9/gW4CHC7nMgxF8io4Bc//DFmP/wSf/LdP0ShkMPixgpSqQR8JQPKqSy87S0YvHgG4clR2C12VJhdyQY/RZE1VG/uYRMMLZ1oW3/27FkhEbjOcozrncp8LBtUG/c1zXPQV/aNvD+oHjQbkTNWYFMrSC+tYen6TRgKRSFSSPJOvHQJtg7mqAD7i+tYnV+G3+dDMp3EUH8fwt3tSBfTsAadyDsUWFwO7M+tILO2B1fVgrc/+gBlmxknzj2Pyakp2KgK5rpSKOLKr94WsJm5Tsubm+g7fgzD588ib1Qwv7UmDUnhlhYBcJgzSsUfgSLmeJsKFcQ3t7A5t4BCPIn+jk60Dw1h+cYtqOUaRk6cRGR3Fytzc0KgeFpDmH7xBZgCHlRMSj0mgM01ZtSqdG8gWFgTO8f3f/EreC02PH/xAhwBr1xPklA8JwTZq7RQpCkDM1bEolSBNehDuVIUJZrdZIaZdHep3jFuNaFm046fQHqBOaJs5KLahv+xuU1lU1sVJitJn4pkqqs1RepnkgIT/UOwsdHLonWAc54iQMYnU12qUQuULzMPgcQO7yADDBUvtvZ3cfXWNSEmKrUKDiMHcFutMLChjXl9zCQzG1BSaqI4nJ9ZgsvqhMftFpcSKiLb21px+tQJiUzQCiWtW1bmYZmvqSSkpRrfW4WBdZ5aE9C8yvuYTXMEgFhrRqIwRg6R2drGXiqNgfOnYGon+VRDIZbAlTd/jUyqgN7xCZx48UX8u3//f+Lsi+dx8sJpFFGCg00GhYKoO1jXq8kcYvPL2L03i1oqibHJCfh6OzC3tIRclTlhZ2FtDSFnKCGTOMT9q5/BEE9iMBhCZG1TFLEkFmLFIronJ9F/5rTMB3fn5tDX3StqVpJtYhEni5eGMdBOnxmipWqlrvbQ9nLGigHWqhlWi1UaQAhECzFCwJbWnamkkIwED9nMQgCNQDlz7CRDvZ5Rrjf78d7l/UwwkV3z3cz4qlaRSiZhM1tFpUFrPYJrnAe4/6NTixCONpvssUxmk9i+ufw+yY20mhU4nXZR0BKgI1BGAI1d9i6nU8DN/v5eRCMxBPwBcR8hiUWCUcuZ51ijWCknNuas9bc2N7Gxto7enl6ZI6jO4Otz/yA59xar7G84TvhkyU5aXBSAkla8Pq9bCDklncHKJ5+I7XFbV5fU6ItLy+J0Q+XvqfPnhWzZ3NlBgo0v3V3wt4SkyfaQ+ymXCy6vB7lCXrKjuOdgJAbfh0SAEN0kOlkmFLKSxUkC9dqN2wL2h4ItCPq98LmdmJo8hs2tTfQNDcEdpLIbsLs8moaZ44EREELSMYbDjnwui0T8EB6XW2tgzeVkf8gcsf2dPZQLRQSDAZjsFmRrJbiCPmRKeWRTKVjKKrpcfiiZApAvYfHaDWSTGRTKVWTyGZw8exKOoAumtqBGEHLusjlQrtGK1YUyFZOVClzSCFpD1WRASS2hzAYZ7ovLNdjMNsn6Yk4ym2jYIMT9nstsRToeF2CdWVt3785IvbS2tYW+kWH4O8JQzQoUm5Zt7bTahHTn3y2traL4u/7RJ3DlSnihfxTrV2+i1emRPbzqd2E1l4Snrwsvv/Y6apLPWEa1kofRYZdGLuZpsjFEeumlWYLguxY9wWMSglHT4GiqRv6uDvVpWcy8x7THkNDl51WY3SjkIzPU9pChLa3LKcS9zeuFyeNDLMO4DhusJroH1KBIs1INieShfD6qa6nOpGUqG7vYXGV22hHNJLC+t40iLXuzBcTXthHZ2sHLb7yG41PHZY1gDUo1crijA7vRA9g8Lnh8XrH2j+7to6s1jFq5IvWjryWIw6VVzH12HUGLHYYiG1c4HxtwkEpg+MQkwv19Mt6v37yJfLWMl15/WcjolS/vwGuyQTUbMf3tV+Ec6kI0n8FHH1+Rhrbf+fZ3ZJ6RTPFsAemdCJLLW4isbotF7pdLc+g5O431bBSTJyeRj8fQQYJ8bx9rC4sYOcU65QS2Y4fw+nxQKjXsrayhli1gf3sHU1MTOH5qGsVMBms372BvbhHZRFJyhycvXcBW6hC+7k7Y/F5RzWUPE3DAhLZASGwro4ko5lYewtMagLNiQNDhRbCrQ2qe5c0NOH0+ePx+hDvCyBdokVGVZoRAwCdKOovDinwpJwQNm49IgCXuL2Dtxj2x7vW2tyJ0bAjmcFBsiqtqDaFAUFSVreGwNMzzxq7mK8iks/CEgpLReX/2Ad76yU/Q3dKCyxcuiI2mweNB3mJBmeOtfu9z/edcwjH6zi/fQiqRwODQICwOmzQ7kNxwEftKpKFkqHQzQnHZUHZZEFeA9d0ItpdW8dqlbyGx/BDJVAwDI30aCaMYkWJdarbDULPAWiHJp1lxpsp5GJwmKGoBV376M7w0Mg41kRQrbntLEEaPGzlVxV70QGKGeno6ZV40GekEwuqbTiB2wWJo0c2xeLCpCRF4XjxtrShVSiiySYQNfSYznDBDyZWwfOseDhcW4Uhl4Sio6B8ZwWI5Bff0EAJjg0C5BmORWJwdBZOCnJF4tAk1Ntab2IBUxeraJh4uraGtvQvb2/uSY8n5aWd9E+2hkNx/6fihkOxTr15GyenAF9e+wAcfvY/e/h7YnTZMTk5gZHhYGg6XFheEZOR8PzY8gmqxjOjuAVw2O0YGh+BxuoQEJjHGtYrkEtVvFy6+gI6ebpnHOadzjWZlQ7J1e20di7Pz0oDBpgA+Z3zyOIqVsuB6o5MTQgSzbqeTwqN9aQNHwnWZEWVc57lOEhtjxENLS6hun62JezjPVcps2NeEC8Qh9/b3sLO1pWGL9R52g8UGp9cnWYS6+xT3iOIW9oQbmsYNaJgd8R5NufnYeeJJglHwm0dghiYe02JrHgc3aSpGTZXP4zPRnUFVReHJ2oTvc+mlszCZGU9ihNHshKpQ7UlwmoV8TfZDtIY1sqOsQptXNjZlsbW/g5GxEamzctkcrly5gtdffx1Wi0U+F780YrF+nKypTCbBTXlddOcXfg7WSjzvtAYnlkmskeeKBKNOTtLendeD8wwbq8jVNTbhN+IvfFs2K2jEPK9zTTIYib2KFW6xgKWHDzE/N4dUPCGK8SlmkFdLcHmd6OzqFtyT+DPdPCxmq2RPd3a2w0O7d7UkdsAbayuYezCH/r5R9PUPwu2ldb1VIxivMoORBOO/+EP0d7YidkCCsb0OljBIkwe1A7PZKHkGlEcKKUaCkYNbhBNH6wU4oRxNyNQHQMOA1kSF2uMbwc3HoBAHnQYqNgLGOlnzdIJR+hGfwKa+SoroO44n1SaNisWvssOPwbrHG+GvJxgbiTXt5tMyGI/6OgoQazz2pwFujedCP265Dk0WqY1g69cRjI2b/UbisxmUe/S7BovU5uN8GsHIMaATjJy8mPHEzkdKenUyWZ98HoGa7Fp5RA4fbQXYeIz68ekA/1FEZ/Pvnrxptcmv8euo891MMOqvcZRa8Mhr/7SL2wTINpKVukVq43vJBNdAOB71ss2kQfM92wzKy2er3/aNi1MzWM/NOdVi7EDmQnKYSOPa3VlR1h1EDjA5eQIX6eVO2zV2ARVLWJyfk00srWe8HrcsCOIBHgpJtw0nO5KL6xsb2N/fl66Z119jDoUVaqUICz2q00m88+77sLt8ePHyq5LbBKOmfsxyM2c1we2wioc01Xc1duFXDTDbnHCHQvjBD3+Ej957Dz6HE8N9vZiaOCbSfyq5CfSeO38e09MnBPhlx6VD1qu8bI6YLckZJ76zg4fXbyBstiCzuyuLXqinGzmLGTv5HF76zTfkOLkQsdFBguBzOfzt3/89Ll9+VexDmYdF2TondwnfLdNH3YyFxWUUclnJjtndXEdPV4dschlU3dM/gA8/+Qx3HsyitbMbHd090mly5sQEXAwWNxil6KrQfqkOQBDgZaGSyec0gNeoNVg4zBb8P3//d+ju6sDpkydRKuVh46aFeWH1HERuxgkuWrl5Y/czrd5ox1TPVOT45Gtx4dRzWWgNQHKRYIJ+b1rq9xTHHp9DJYReeBC0YLcPv2dXIx/D19cVbfw9/83fE8jke+ndQJqlwGMivFQsiKURH8Mxydfjwk7QgTa73OjTboYAAS1PuBBLZyq78ors9NWAjUZFxrOJi682qci8Xz8v34TQq680UmysrKzIZzt2bOIxwSgV1dMJRv1aNBJyMgfXN776nKAfi34NnphbGuadI4msZ8xXX/erZ5FqemnxqCYQ5ZE2pz0xDws/I2HQ0vX3NIJRP5bma9Z8DP+lBOPXfVZ9vP9DWqTqr9k4/+rXTuMdvtquot8TjfVB4/jQK7rmWkwfS+ygo8UZCUZdkURLraPWiuYaofEcPbFB+CYn72se88yx9Awiu/mYHn8vW5OGX+t2x9pG6FEJ+6g9XXuoOI18w8/DcybqINoGEtyWXRI3BJrdOOdng8mMfKGAv/nbv0OhUMSf/dmfo6WtFfHUIRSrIioDIsLlggqz0SLz1Ttv/Rrri0uIrG/g5ROnkVzfRKfbi1avD7sH+1hLRvDCd38bncfHUTJQpcSOVDO+/PxzjBw/Bms9L4YAoGQDGauIb21i9mfvY8DVikBHBxYSEXgnhtB9fAy7h4fY2tvCxPgxGCs1uCqAOZFGankJs7duid0MuxvnHz7EwMCgbPCpMny4tiZWkn0npmUTRAUHLd1I57GZkR2k/BkJI2YLGxULbFUFpnwJh7Nz+PJHP0KYCk7FAEd7J+wOlwAPilpDJzvxy0Xcm51BzWYRoM1uscKi0HpQhYlNUIUsCgYVk69fhqOnExV2ISsmKNkSDKkcDuaXsXzvHkUnKFVL6BwdQP+ZUygTfOcGjp3BvNYmi2T/qVRa1YySl/hon2RQRIViyhdRs5lQsRuFvLBVarDkikCpLCRnDkXYHTYoh1kUby2g9HALkWQMqs2IRDyFis2KzhOTaD0zjZzbBthtUEo1uGpG+Uy08aGagddse2EBd69/gds3r+G1b70sIIPdF8DeYRKdQyNIlZgr6BGQ02Qy4JP3PsC7f/sT/Pmf/mv0jgxjbf0hFuYeoN/hx82rn2Ps5DTCJ8fhH+yGxahldhKw4rov4LWiyLoZiURkbuY6ybW50T3jCUKxKSaAz29unGzcaxAQM5SrsDB3EHmY1DJMsQQS6+tw0gpwL4q1+WW09fQifPI4zL3dkh+aLJeg+JyolIrwGi3Yvj+Ph3OzGJkcR9fEsHQUl/ZjqEaSiKxtib3lxd/5DsJjU5JHh1IRhmoZSj6H5OoqFm/fhplZay4ntuNRtI4MYOT8WSxursNmcyHc0ilgH0Hkcq0imXJUoZCoJACVS6Y0FwmrWWz+y4UCamVNeVzNZJGOHiKZzsAd9IuagiCsaqSlnrb2CdTNvFSjFelsTkDgN//672CvGvDtf/w7KJhrMNm0jCgSZkVURElci6QQvTeHyIN5IT1PPP+8ZNZQueJ2udE/OSnE1ML9+2LxxYqiWK2gCUbgcQAAIABJREFUe2IcprYW1OxaviwBPDbWmaxmAfSZs5XLF2G100pPwfvvfYjx0XH00FKT5CbNWKtkN7VmNoaPmkTfq5GNVBCS4CPBSCKnpHq0hrFCHvliXsZENp3Wsu043upNCVSy0eaLCso7M/exsb6B/r4evEAyJ+CDSdSMLiEXGudzmZ+lntFy6JifxPcWQoO5OyprC4tYEuYrRcR3dzD36VW40jl4VCMyhQpOfOslWDt8yCbjmP/8BqwZFdF4CjmzGWPPn8GP3voF/uiPv4fW3naUTBWofA8DlZ8qHIoFidUdPLx6Ha5SBaVsSrK/jl88I9Z8MNthsWpZSBVmWdGa+eBAVK8mZhvt7gv5GdnZweLqCoamJtHFddhklPz2gYFhGA0cW8wqN8h6omMxBDV5DVnb8rxRQcVzQVUs7X/FipJ5spyDtW5VmZNZV8/Pz0uDm9PuEEUDVRf8t5Vq9FLpEVim7+91AG1ubk6AMGn6M1uEyCIQnYwnZX7k/qdULIlVcFtbGNlcDnMLC+KqwrnlxOlTOIwdiILexhxVVXNO8bqpjNWyHEkG3r1795ESno0BJPupiuTeRMgfk+Z8QaCVoKxkMMYT2FxflyZmNl66qcZkjhMtNd1uFKj2FUtOzf6SdpHzMzOawrtYQFdnB4KBAA5X1xC9dhtuk0XWtHB3N7YjB1BsNvjCbZh+/nkkcjkUq6rkpdG+lZmuzACkgpzrNRVEPNfJRFJyo9hcLZnFsmFgQ3y9ET6bxvbigigk7S4vKjBi5sF9tLSGMDjYJ2ofErFUPNHLNFuoSD4SFZtCLhoUAYwZJ2K3OyT/MpWIw+Pzix1rnmpUAsY2Kx7euSN78o7BfoycnEa8lJemFroJEaR1C4BfE5XvweISDlfW4be58HBxDU6PCwa7EW0DneiePoYq5w++PozIF5hT54WBGVp0vqGag1mEQT/KCpXQVdmnkhigjod3bMliRLJahNnNPaCCbDSO+7fvopwv4PzZCzAXVbz1i1+JWm7k9DQ87S1Yj+yid6gfvoAP6xvr2Nndln3e6OgY8ukMsvtRIRj7jA6sXrmGTl9I9vEpZjC2B+HoasfEqdNQy2xwpKkrs8TovqDRhuJuIX/quzRpvK4LFQQn0faemrJRy33k9xJMQvu6uoUd1wjaqtfYNMrYD6sBX77zNjbv3UfQ5YTNaUPf9BSsrW1QLU6ZH5wWJ6rVMlSDKvMErS2ztN70+IVcoLIolU0jWypKFuZ+9EAUMLSLtZutYhX7+eefST7i6dMnEfT6RTVLa97O7i5EE3FZw5xup5DOmcMEBrp7UckVZB/MtXHj7n0s3ryD7kBQyGKP141CVUWmXMLo9KS4U3Cu2t3ZRaGUR0dPO3LROO588qU0rtHifeLiOdg7w0iVC/jxz34qlrgnJ6flWJnPyHm6ms7DEE0hubuHXLGIX177BH3nTuDu5jJ+5/d+F+lIDMv3ZjDe1yfYUTxfxKlLL2M7GkFvbx+sqgFfvP0+ArBIUxfJgmC4FeH2MLbvzGD7rqZmSvls8I/0w+B2Yvz0SRRrVclfrdHW2WxF0OUR4pZxAdF4FJ99cRW7K9s4Pnpc8tgYL7Cxt4sKnTnMJvT39yOTTIi1fT6RlJrdlCug4jAi7TSKiwUtev0GM6r7ccQersGiGMXhCn434HYgmctK01qrxw81nUZsZ1eaaRxCIEWl0cTd0oKN2D7cwQB++stfore3B7/1e7+HUjwJxWqDyngXWhtaLVJLU8lEt7CD7R3BhNKJJF565bLkBLMJha4jrnwFkYWHiK6ty3raNjYMeF1CVibKKj658hn62zsw3NaKbOwAJqWKMPOj7TbBkjg3KQYrlEJZCF7mWZdoQ25WkE7FceOTq/jNV16XPOz1a19qql+DFclMBlZmDKeiaO3rwMjUMXFbqJqMqJq4L+B9p8BYLKKWzeLutVvY39rGyZOn0Dt1HIV8Dka3XeoXlhw21uKZIh5+dh3R+3NoZeNjzQCD0457qX10XTyNwReeE4vnCtXBRgtqrAnZaMC5zWbGfiom69HMzAO4HC6Mjx5DuVDCu2+9i3jkEDaTBX6vH7lUWtYnh9uNiYvncW9tBXfv30U0diDqRdpxnjx1QsjRtpaQNLewKbBUKCHc0ooSVZbFksx9/d096Gxrh91qw8bKqpDA/kAAe/v7OHa8ThKS0BdhDuMXapKfPXfvPir5Imxcy9Uq0swFNQCZQl5yTn/rH/02wp0dEqdAklH2m4/mr8fiLd0pSs9+ZPZobG8XsWhEI6BdTmlKYE2hN++TVLx584bgpSemprC6sio2nk5/UPDfsbEx0JWQ67A08tQbXvS4JrFQfYRXUzGp41r1wre+q9YO+Unl5eMG6rpavK571NWM0pwj6l06/hhRrVREDbq9tYmuzlZYrUY4PT7JXyQezJ4SOjlwtq4wfqHutFAulJHPFMVBINAaRHtHu3z+ne1t+bwvX35ZGmK4v+OXvm5z/hdRDktg7mVNFNZQsKdhCTrxyjqLtcfNmzdx6dIlqQNIJhLbojMD8crZ2Vl5Lm1rGzHOJ3gq1GCqN4ixWYhfu3s7YhlP1z/O/zN372J+dlbLk/d4cPrUSZhtPA8OeH0BUSKy2U4nGOkOxDHcEvIjGPKjkEsjFtnH1SufYmRkTGpPl8cnMWaPMhhpv/T9P/4eBrvDiB7s1i1SyVBrDOjm5jooO2X3hZ7ByMKQF0nO1DcgGJ8EfjT0pRmobASivgLwiTWO1iGvP69xs3o0sKSTixrceBSoJgPgK1ap2g33D0kwNr/Ho8/wDIKx8f2/IVb1FT9lHcjWCcbG8ycbrfpd+XUEY/MEdNTxPHEN6grGRnCz8d9HEXssJFjM6xMeuwUbiQj9s+jXhq/XTCA0j5vG92n87M0kYiOppkuOmz9j47nSx5JOeOqPbQZk+fPmHLijzsNX3usZF7zxPDeTALwn9WPQz1fzOTrqczUe01FNAc3nVQDyBgS1kZyQ80cpuEygZflDQqfCHbbdLd7WVz6+gkyKtixuhMPt8sfjcUt3xkF0X4Jly5WSWG60BALwe71aNxu753I5JBJJUTyura3g8kuXYDEZhFyslAtwOWygMttgdcIbbMNuNIZcoYLWtjb09XTBTA6N3dS1qgBgRVVr3GZO48bODhbm5pCIRuGz29Hf1Y3N9TX09fUIuZgnMWcy4YMPPsKJ6ZN47rnnYFAqSCQPpLORGyO304Xdh8vSTWeMJ6AmEgJ2xEtFRGoqznz7dThbQ7BINoOKXC4v1gHs4r11+450/3PjR3K1q7sH/X0D8ntPIIRYMo8vb9xBMZeTDVkhm8LY0KBkQHIDzWJ+Zn4Ro5PTuH7nrnhhDw/1YrivC63BgHTS5dNZyYNkQcTxQgskPjeVy0hRZrSYpWOSG7ef/fhHOE7bre5uIUT5Objk8nrqxB+77UmQ8g9BDY47FmccE/oY5HXluOB9R5KMocYk6bhgice76bEXPB9HQlEUhA6H/GEhwE2NroTQu4M4lnksOuFI0EALltaITb0ZRb/3K8WibCT4HH5pwdWavzhBFbvDIcAovedZ7Hh93noWmvKIYCQx2nhPNd+Dj+fKr97E+pqlH1sj+a83Uehz8ZNrmga+LiwsyOcaGRkVglHuu68hGJvXEf1erzd66Z7hT6jKG9cG/dw1EljN893XrQ/PImGfRgrpSoNmeqx5HtbfW84tbeG4jnwNvfM08vRpn+vo6fhxBmPj+Xp0fptcExrP0f8fBGPz2i7rZH19P2rNaVyrGglbKXjrB9v4GH3s8mfsoOO9y/tYJx1FIdDw9axr3ngumom45uc1jo9nEYjPWDK/0a+az5Gs8VIjPW5Q0F5IA5D0jFXJ0ZbzrDeKMYNaG7VHHXvz55NzTLvJKjd72tkg0EslCQEs3c6MmUtv/frX+LM//2/FHlUA3CrpJG1N4n9UBvE5JKM+/+xzvPziJfzdX/wlfv/1N2DO54FMFgGXG7OLD+HsbMNKLo7jL56HKxCAuapge3UDkZ09nHzulGR1MWvNwjmmUMTB5jLsuSwcu2kY40WsRw6wgxIGL7+AjuNjWNjcEHCJG0oLwdhcGSba9bz9NsylMopUuZnYaJRAS0ur2CkSME/ks6haLZL3F+jrhTHgQ9GsoGAxyCaQ2TAE5gyqAkOpBlNZga1cg1IuI7q0iNmrHyNgNyNTU9B76py8bjadQcjnh9vnQ47WmTYz/GHa9NU3qrxUhZIQe7GZu4gnDtF77jkY21thcDiYBgelapD3LEcPkTuMQa2VxfrVEXALgMG8RIvNpTUvUalZqaJiMAkRxMwRUV2XK7ASMCKZQds9Aj21EgqKCofRhMLOASL3FmFQK2gd7IZjsB01s4LUxg42r9xAfmFdwEWHz4NMNg+j24OOU9PwTY4iZTehRFKuAjioQFKpZKyJ2q2WL+Dhrdv48tMr2N/fwtj4KM69dBHtIyNQDRYYHG7sRQ8l54/jj+v63WvX8ZP/9Pf4J7/7+3j+xRewsr2Ovc01nOjox+yNW5g8cwpKuw81vxMGwUGZ5KapYspFbaOsE4qcT7iu6m4jjQ01fJx8X99/6HOxPgcdVbPzOQbeh/kK7My/JkxdKsLJLmnagZqN2Pj1RziYX4VarMJzfBgjly9CpSLJYUHOClhghKNQxdqXd7A6u4DJE9PoGh0QMpC5nzs37+DB9Ru4sziLM7/xBi5+9w+RKdNNg+oXAwzlIixqBXevXEEmEhVV1tzqMny9PTj1yktY3NyAz9eC9lCHqAoL9FsyQGoWWkDmM2nJORPHBrM2TtL5LNw+r4BMHIvmCmClESJrGlqj5TKoSRc1bWHrKv56ZqtNMYlKdy8WwQ//6j+LIuQffe+fwh4OihKWABMJRuYUkgxKL25g5YNPUNvYESeKwaERUWbsrm/B5nShb2pCLPFu3bwp904ulRULsrELZ7FYzouqs6W1Rf5IjSdEo1XcK8Spz2LF2vombt26jW+9+prU5ASISB6qQh4yZ5H3FYlWMwzMhOOegDochfmxZRTVKmZ30nK/t/hDAph1tLVrjhG0wVVVbGxvCUA3PDQsIPqVjz8SAHJ2cU4IxRMk3Dra4SL5Xm86erwAPG4YkRpBCEaSaSqMVEWwKULl+0CaHIqmqoBqs1c/hb9QRq+vDbFEHmPnz8DWFUR2axufvfkWWk0uHKRS2Czl4R/qw048hn/1p99HsVqEagXyRtrZelAtVWHKqajtJbH6xU3k9w9gthvh62lD+/QYHK0tkk9pKJtEkW2zmaAy8zCbkRwz5tghlZIVaG1uXlRYnG957/B+3DqI4NjZ81AcTlSpYqVqRdYlNqEYRaEmziUCCtLCUWtmIcElloziWaXZiYpqj0pXm01IN9qbct2nRWB/b5+A55IbXG/4Y03emAXEcc86+s6dOzh16pTs7fSsIoJ1JBUJ+LFao0KKDaYkGB/MzUu22ej4OL68fl0y4WjpVabSulaTeAcqb2ys4WuQPEiOD8YafPjxhwLCnj1/Tmp6Po5OW7rCmvscEqu6q5Dcm8zgY+RDoSi2del0Su5ZRlTQqpMuMuzkf9RIxffK5zE/+wArK8tiF4ZUBuXFdThpyed2wRcO4+7DeYT7+tAzMgJXMIAiaugeGBAinmsU75+qwqZG3j9VLbaCjTIEttmkIm5ejzJ9Hg1hi1qW3OGbX1xD/8g48pUqfvTmm+jo6URPfzcePLgnYKjVZBGVYLFA0NaC7p5O+Px+DA0PClBpYJYWb1zeVwQwxQqZecFcz8qIb+9g/t5tAVe7jx9Dx7FRZKkCodMB56haDUGfW+bf7MEebrz7Pko7e+hwB7GytIX2rnbk1QIGjo+g6/xzYkPOuY8ZwDXFglKBuYOMBzRja34Byw/uY2RsFB0TI5LRXEilUYlnZI3ivFRzmJGzACWz5nqwOb+Ehw8WZA579dQ5OErAh+9+iPXoPk69cRlTL51DvJgRVXOxVMDM/AMkKnlp1nAwQ5dNEZUqAiowaPNi4+ot+K3Mr87C0dOB0VcuwUCLeLNVFOOstRQT95tsTmYGGeczLS9b7qW6spsNO6wJ9dpbcC3il3oOI10pxKaBQIS2X+ZcZCexUVIlly+1vYntBzMwZbIS55KrldD//Gm4Bwdg8rbCbHbCYbKjWmYeYwk1u4K8WkYsnoKhWIXXahd7Xs4Bit0CL92VUmmouQJMihH5clHqBKPdird/+Qu8eOEFuGwOsY2lcpb3PD9HLB4XW0/mwfJ6DHX3iTU7cRBvqA0WtYrsQQTcTedzGdg9DjAhtWxUpKZMxGLweHzi6FDO51Eqanv4h0tLkmdKlYw3GILd60FRAf7mhz/Ab3znOwKCk2yhgkvqhHQG+bUt7C4+xOrGKu5uL+P7//P/gFsPF3F8chpt7iD2N7awtbaGrd1taQyhTWm6VMKZs8/DY7Th/R/8DG0WFwa6e3Dt5nV0DPfi/AvnUEpmsPDpF9Ik4T42iLVEDMMTE+gdHkK5VsPi8hJaQiG0+P2oFotwWmySi0tHp7s3r2NxfhU9/UN4/oULUEiik/wul5DMpBEK+LVxVquhTLIvX8DB+qbkTvonhuDrbheXABObz2jbm2WTtB2K1YyCWUGGDT18vmpAyOZCLRnH2z/8EQyFMvo6u4S4ZdOcuyWE2fUVvPjGG/j05k2pw7//r/411HRe5p0cjYINEGUg1c0kgloDfnSFw2j1BfDO22+js6sLg6NDQkJS6WnZT+HOhx8hsbcLq0nB9Nnn4Dt+DIWagorHh829A/zgP/81Xj59Cn1+LxbvskZ8HqGeXuxsbEgTv4NuIXTUcNilFopl0qharSIy2NuL4KUXL6O4s4W5j95HOZKE1+pBPl2EMxRApJqDp6cNw89NwepyCKFXrioosZ522GFj6qpBwd7sAnY3tjE4NAxPbw+ShxHAYYWVWJDJAkOuhJ17C4gsrorTiTERl7m+ZrXA2hNG25lJuAa6RZm6sbQKc6mGro4uxLNpHGbSGDgxCdXrxgcfXxFMjsRZuKUN6VRKMMwrH3+CTCqLtvYOhNs6xGmG681WPIpstSTOGbF4FP6gFx3tYcng5DkJ+P0SuZRKpBDwBdDf248HMzMo5XLSnEhVGTNh3TaHNA6Oj43BS4vRXFZimAqloqzRtD3n2kSXtZWHS7j1xTXY6LiVK8BldwjWxYYQl8+DQrWCk2dOy3qXr9AmXbO+b8QsdNyOJJfuCsbXYPPgT3/6Ji5efEHsNElacV5gLSlN6VQkGgxYo2Xm3q6Wybq8LI0uDk8A2WJZGpOI+3HOIz5MJZ+o8hxa7JCOvWvHoMIk/reyk37i70aCsd7O8cihyVCPLNGeVdWEVXWnLw2SqYnlOu935vgS7/W47WhrbUFruAtGC/d/Ri17nH2itTLyBbokOGQ/t7ayjnQiI/mSLeFWwQx53GxwolDm+PHj8pnoAqBjALq4S3f+M1ttj9xceC54/fQMRl1cQYeo3t5euTY8V6wN2LxJ4RVjKCi+oh1rI7/QiNPzoxrZLMaGFcaSGBSJWHIxRoIYJmqI7B9gduY+4tEYent6cGLyOAwWOhxozjjEIwwmOgbwOmifJ1/II508RC5HJzsbQqEAPvrgA5w+dVrOCetJZgQr/+5/+x8fKRi//8d/hMHuduzvbSPc1ipFKdc/k1HB7u4OmyQ0ebeo7bg81os0hqc+hWDUT+5XCQvNe/1JglG78I0dq42bArFOodqoIQtHe+wjKOwIEIlgOJnbJ21V5Z3qakkBc460B31s09pMaDaDRo+/P1rB2PwejQATFYxPy2DUP5D++G9CTDUSXl8BsxtA1+bz/Czg7v+rRWozOdUIvD0BWrMQk8GpnXsSjJyQONFpE9hj0oBqFT7mKPLuqPPUDFo0Eoz6MeiP0QHTxgHVDMY2E4yN57PxsU8DGY8e54/f8auak4a7oQG4bgTK5Xw0KHv049A/37MA38bfPY1g1O8b/i0AuRaa+mgSfUSW1JWL0rnNzsO65QzzekqKRTp9f/rmT8Uqp7ebIbVlpJJpsXy7eOmi5D6x6KJygVkHyeghgl6fbFBZNDOfgl2zzM6gLWp7uEU6mwUnOozC4/OAbh+FqhGzS6vY2NqVDZ3b48Xx8TG4HTaYDDVUigVRT1aZTaGYcGdmBtkMu8sBl8UKv90Jt82GD955B2PjY5J1E+7sRE9fH+7cmRGykwsKF6BcKYfXv/Nb8IdCcFhsWJt5gM17MzjR1QOfWFuuomw14/7uFs785m/AShurUlG6gLhBpuUP7YBoF8uuJpKn7OTVNh8GyTik736uZkamqEpehhlV9HV1wO92Yvb+fVk89mMxvPTKqwh392J5YxM//vnPcea5kxjq7cJgf6/Y3dA+xWmzw+t0y+tzs8YufuZ/pHJZsUo1m03IxhO4df0avvXKZVGwF/M5AXCY/yjWpSaTFCAEBrgJFM/uesezTjDSN5xjhcAjxyaPMZlKSXYbxxxz3Fi8szBpHMvs0tEDoHUik5tTURTWatLFQ2JSByVZLPCPbonKQal3YOn3Kn/G8UIVo1gz0GbH6dSsDNg5T396q1VeVwjGqirqaXbpc5NIBSPflwSkPqfrxdgRi88jy+3G9eUoEqNxnm9clxrvNxZUPGZ2LrHYGxoaRomWNHK/sxDQ7FKf9nUUaaMTjDrQ2zhXPVGo1K1dGxVuzcesf/8PSQAJZcN5/gj7VrFTr3e66df3mxCMcr3qGYPPWk+PWrO+em453z6mxxobnprn/cbn6scg93Z93OvX/ZnnT4i/eqBL/QWfPE7NBrVxPdPXkaM+a/Oa9mic1jvq9OfoxLd+f/LnVDDqBCPXZbG+ewqh2jiOm8+hVvg/JvCedk2eqBOeMc6fWcd8AwVjIxGi15fE/sWuRWpfTbUo2Cuvvb6ZkW51basjD6PtZZNjRHM91/i99OlVSSZqtSnnLi1zmLlrqhASP/7Jm7h99y7+63/z3yHk98NsNMLhtKGq5mGg3R9VfWYbCiUVV7/4EtlcFq++9i2sPLiPzcUF/OblV0CluKGiSr6RoSWIz+fuIW81YnRiAj6bC+/9/Fc4M3kC4XAbiuUCLGaT2EMW43Hcee8dOFIJdNbsKMZziJYL8E2MoPel81CcLszNz6GNG+KgX+5NdkHbkxls/fo9KMmUdKxamdOTzohFWTZfhKelBRWDAQtrq8gbawj2dqHn2BiqbjeqdhtMDot05zJP2V4zwUbJRwFIzS5ie/kh9vc3YPMYcez0BJJUJbrDeP/KVSF4Lly8iL3dHfT09qAlFNTyp9gpSstLnoeaAnNFxdov3sLexjrcPZ0wtrWgZ2oSdn9Q7HJqzDEhCCt2gQCsCspqSazS1FwG8e0DyVwMhcIwOdzSwV6xGlHlGsn7u1KFXTGKPWYxk0ZRqcIW8qJKcrJSw9Jn17Hx2W1YFMDf246R187B0h5AcnsXd37xHsqrezCbDZg8dQL+zm4Y/H4gGEDFYkKqQuszh0bS0FqNhC3nEyqSShUcrmzgVz/8AewOC7r7e3DhjW+Bpj0VgwVVi52OULDYuGmm3boNm8vL+I9/+R/QFW7H888/h0gmIfZAA94QOoItsAR9KFhqKFqpQNNIdObdmKiW4kZUAHHNvUAD8OXOf6JRU58LtHxu3XGk3ulbr12fqK111Q73aTUFJlXby5WMFZi4XjOzS2EvtorFdz9BYnYVTtpyDfeg79WLKLo0Gzaxga8psFUMqCXyyB4mYfd7UTRWcbC/ixZmKM0/xPrMfaztbcAUCuCf/dt/K1aSJj7fUEU6GoGxUoKd+XkExy12pKk48Xhh8vuwtL0Fl8WGDn9Axp82RxgEgCEBzVpIlMbgGCKTaEaRTgxGBRVGJZKko6pWbAEtUvvStYMKNm0u0Ro/eLmZxUawUqmp+OGPf4jFW3fRGwpj9Mw0nnvjMopsFatU5H7P1phN7kRxK4JFNvZtbsDqsKKzpw/FvUNENnYlq8430I0E84PUKrwWO7LRhABZprYQEj4PtpJx2OxWDPb3S9c2rzGtArXMPbNYf773/vusvHDppZdQrhIAI3HIfFENN6AayaKQJVC0hgFBXHQFYxnZSgUfre7K3OG1uRDb2Ud3excOolE43C6Ee7owMzcr7z3YPyCKyy+ufopatQilVpHYg5GhQditWkY553Pe74+/tD26uOUIocL7geArLRlVIXgtKu8hI0rs/halcQWVeAyeMjEPO5SSATVatxrLonDOrGxj9848orScKmVQ8jnRNTKA33j9daSTcai8Z4y0Lq7BDgucJQMs6TIKa9uY/fJL5Kt5nPvOqzCEfShbLcgVK/CY3ail8ijs7iK2s4Odg330DQ2ifXhIMncTB/v44tOroowJOJxIH8bhNFuwc3iI1/6bP5VGCZLuVMxVBCqqK6hotVlfm2T7xoZB2jMKS1LP9Oa6xvmbhHbdXovuBItz8wJysS6nAnFUmtzKj9WRsm6xUbAOapnMYrd4/fp1XLx4UaxPqdZlEyIHMuMKCMQxJ5QZ6LxWra1tmJ9fFGXq2LFxvPfBB3jx0iUtIgMqSoWigNZcKGkBLHM5xyHnIbMZq+urojQJtbWKuw2tvbl2FFjj1+3kWNezltZrDe6JdJUgs/kIB5mtjFbQsCPdwYQHzfuZ+1l+fn7O2ME+dne2UYgeIvNgGdl4En2jo9g8jOD2whyGT0wjPNCPXTaA2m2Ip9NinUgnHp671qAHp04cF1tsqaOkdqgJCcT59ImaUov4hZV2i3v7WLozA7cvCG+wBT99+1cwO204/+J5xOIx7O/tCAkYcgdQzJZweBCHP+SDw2HH9IkpOVdwOJDe3YPFahHwmZ5wVcZM2OwoHB5ibuYeYpEdTJ2aRMvkuNj7Ghwu7kah5st1AJV2xVTgZxFfXUV2dR3mAhvQ8rJ/6uzvQOtQLwxeJ/b2dlFQjAj3DsCs+swtAAAgAElEQVRkd6HKhpiSinwigcXbdxBZXMHI4CD6L5xB1WLE6u272F1aQyut1C1meAY6EJocRlwtIhY/xO7SOjxmG7IHh+hUnIg8WEH8IIrVRBSGnhb89p/+czhDXrGJZiPv4tYa1tJRFE3AcGe/EJPpgwO0Wx3otrjwxY9/idG+fgwcOwZjSwCGcAvKzJvlnKyYxcKcgDNrcAubithEJvws50HiCDVUjWy8pv0pdS9avUhnAf6T5J3m+KZlM8r+xWSU56rM0zXbUC2riG9tY+b9D+DKZdEb8COXSSBRLcDQ047xV19B1elFpWyAtUb5awlGowrFrqCoMH/OiEqaebuMXqEThEls3Om05LI6YCpWkYgd4v7yAqLlHF549WXc+/IayxoM9vRpmZ/1+AkqfbQmIQMqhSLSsUP0hjslQ1Ux21GsMhrFJjEy+VQSZqcVVYuCsgnIlgtwMEalVIYVZhhLVNyboVRKYhFfMStI0jGJmeEGi/wulc3ir/7vv8d/9W/+TPLhKoUy3BYbjGpJMnCXrn6J9ZkZbG2uI14t4r//X/8XPJhdQMjXArfRCbvJLkRMMp/B9s4GZmdnkFVL8Le2orO1HQcrm/AZbTg+PYmdTBzO/jDCfV1wMN8mlUMhncVBPotoKoXjx46L9S2vkc3l1DJNSTZzjiwUYCoUhFhl45XNF8Tk8+dgCfq1bGJeU4XwjkbwcI6maXcllsTKjdtYfzAv6qiu8TGMnX8eFr9b1h8qy2WfYTZJnah4nKLmcxjMsORVOKsKDOUc5u/cQnRpTUhkEgg+kj1WCxaWltE7OoqtaAyfXLuBP/iD76El2IpoPo3F/S0cZlNIsH7v7sTI0BBYiTgsZskWXF1aQmdXJ8aOHRM7f4diRmFhE5+//Q4q+TSUagmDo8Nonz4Bxe1FolJDxWLBndu3kN7egi2fRXpnBw5/CC2d3djf3IDfaYHLaoTNZkQwHELXyBAWNzfhag0jki4gV1Hw3PkXocajqGytYOXzm7DkWGLbkFEr6DgxDv9wN8wBL0qRKO5+eROZRA6h1nb0jQyhYv5/eXvPGMmy9ErshPc+I7335X11VXd1zbSfGfbQLLXLWZqFJCz0g5BEQFyBEPRTyz+CBOiHuCsQWqxWpDgc7HDIIWd2pse17+rylVVZ6b2JzMjMiAzvjXC++17lq+is5nBlEihkVmTki/vuu+a73/nOORXUayVRadlcWUckHEHX8AAatDgI+9HV2ydzr3aYxfTHt3G4uo02mxm1dELUHeweNwYmx9EMuOHp7cb0w0eIr28D6SL6unpQqtWQalZw+a03UXQ48YP33kN7NIrRkRFR72F53YXLl0WF4qNPPhO5+t7hERRrTWSKBSTTlEp14OBgHy6vE1arCRcunVckrWYdXo8XdjIySxXxxuYakdjfw95uTDwdKZ3KggNKOhPIu/bSNQQDQdnfyjXuZxY5G0kxEBnfNjsquTz2tmLYWFpGIZOT8Uf7HxbptPd0S+xIhilZngIuavl2YxE642sprg8EZP7z/2TQzc/PSZ6SvtZcI2TdYkwrMpwN8TelXCrZwdwjI9F2ZGmH4XbD7vYLK5C5K5IFCDwyl0f5Ysp0EkijAhv3YVHzYVwizG89r3UEMB4BiqoA6lmunOcJ7tZmzbpGk0ZVcqnqfM5CP+Y293Z3sLS0KCx+ykh3d3ZJ0VQoEkWtYUHDbIWVzF8+FHMNpXJBcqDcl7c2tlEqlHHm9FlhiDMPwHXiww8/FEUngq/c23W57GdWRFrBMkkcZMEb93aR/PZ6JJfKsz9VN4znJ6fDJcVUzD9SunZ6eloAyTfffFNywwRjjfkc/sx7Zl6VHsssRGQbt3hG8XoQ8PulmIosaI41xkBincWYt16GhSAj2YuCn1lRpRqK1S735fR5cfuTjzE39xR+nxsnT0xgL76LyclxUYDjU+P9mf7XP/5vxIORE+Sf/d4/xXB/J3Z3thAJhwQpJQ28oz2iJCMcVrRFQnIjMhOEIaIVbWsHy9Yk2ouAuCPgQ9JwKimjjRKVSHpGqjCwKpREhYBPWrWQeApqFcnHgnRyTR5I9cp6/XPUdwWIqDY8nxvTpCgkqfQsDfTsAerU3Of/thVhP6oKkFZo0q/PJ421pNQzKsnz7dAP2kcHcXVNleBqrftX7XwuuahXCusJYl0L2PCn+v09D7LKTD2auNr79YSb+hz1ecb+0Z+l/F7/ez2JoJuuagnSZ00QDWWtvym9YVWazLwwAR2ajhJYkr7QZEKEKaHJdD7r12ftOR6aawUY9SSzvK7rOGvfnwEdenLDwALRPcC0zlaVERxHhoTvc5Rzgxyi9Iv2XmNS1ThvvgxY1N9nTPTrhyT9O68roIPWdmNb9D579uAM99cKKEiySDScVYWezK+W76yeUdPH8J0/89BOFqM2TuWQyuuI/KYd2VxBmFgOmwNn6SVXrYuu+M9/8XNcv/EKTp89g8N0Crt7cdmIDhNKgoBVbcVCQXTBSQ3nc2KFGDc12USaDQUQUtfe40O22sDK+iZ2duLiF+Sn6fbIiHgW8r7oPcNk585eAma7A6k0pWlywgwc7RsQn5zs7h4ONrcx0j+AdPIQFrtVJGLo5cQKtyKlhswN7KcOcfXl61J5ykrf+aknmLv/AOdZZU1fjXQS7f3dUtV07pWX4fB7UMrnZRPlhsKqEB6u2cfcZNivPAQS6KKBrgBu1TqWtnbR3t2P4YEBWZ9ZcbpN6ZetLfEdGR0fk0oqq92JROoQ3/n338XNV2+Ij2J7e1TmFjdZBipM7ggfkRux1YJCpYztvT1sx3dht1vgtZjFD+jdd78hsqjZTEo2JkrMiHeK1SrtVt6FbrXRNRuqrQyqWRVskC7l5kPzYoKyQ8PD0haCq5Qnkjp2bV1nf7C6mQk2jkvK9vG6/DzxfqzX5dmRwcPEO++B/6eMLA88EpxwHkjBgoYGqFVexgor1QhQszpZvAiYvHa5UKAGusMuGzcZslIVpvm3MNlPqRRu1j4fvV+UV7BxzWvFPY7Aki+aaOurqx5EfHEPOrqacY2m3BTb1NfXr0BeJkFUduQ5KcwvA8/0XVdfp1v37WdJYA1oMq6dR3vS8/ubcR3S1yDjmiRBo7bWSnJZk47QgTUBdgzrOm9JDu06E5VSt9r6+WwP1TqGQLf+fgFntDVI1jTt5vR90bjOybrEcaLJbGsZb0mSqQp/oj1HAJjMluf2BDUmWSQkT0CTxOB7jEUqas9WIBq/677B8n5DsCPt0OQyZd0VqU0FQvJ9TPyquEUH5FTsxESA6kfFGOZrvAfV/yr45XXkGWj9IUk5uT/VR2q+aOClwR9S3QvZSWqvV8wjEw4OEs8ARh6KxatCl3rXi070QMFQIXkUTR0FD18Wy+jv/2UBxuf20l8CUHzWnpb3HrVJYzFqfq9qD1dxmnpGR4VoaiHVfCCkKuto7WkJlo6aqfmLihSqehASr8qhRQPDWeDAw+SjR1P49PPPEQy34eTpM7h27RrK+TxsWltYZOj0+jE1PY2pp09x8eJ59HV1ot3vx5//6f+GsN2G4Y4OhNoi6BgYRMPhxHYhjZ/duoVoTw9GBkfw4LM7+LV3vg6BNumdWy3JIaWSOsT+6oow8mOzS6jlqqCvRmhsGIM3ryNdq2Atto3RsXFYXHZlhJEvwUdp76lH2Hk8jTKlkmgQ73ajZ3AY+Wwea+sb4jeXzmVkHlnCPky8eg3uaBdKZA3wfGOj97oVLpMVXjhgLdaxfuc+YstLSKV24Y248do330ayZsLiyi5+cesWnH4Pbrx6A8tLSyK1zoQxGWX0ZGQhj7XawIn+EQTLdex/+AGKBwfIO6xw9nZh5OplOCNtaDqYsGpIUp3rgclBmSYTSvUqkNrD1oN72J1dhr3UxPj4CUQnJ5ixAfwuNOhJuXuAcioDv9MLVyCErUdTSBRyOHHzGiyRgFQpz995iFUCjDCjY6wfo1+5AlObB41iAYsf3kZ5YRPVdA7+SAQd508jMjoIi9+LMrvF6RYJP9kfqzUBS6x1SJtBL5flVSw+eYTeoX7Mri3j7EtX0Tk4JDJTZGXw8EgAi/LqrJrfWlnG//4//y/oDIYwNDCAVLmAvrFhkQIdnRyHnZJ+TJyalNcL5zxF4whuU8lIWFCsaq6qwheuS1xT1DqkiiNUXKoxdtlWAg1UcTFxzVJxq5wdGgoIIetKP/dx0rD4q5inhKEDtVRaADSLqY5yPodqMo2Nx3Ow0ucy5Id7sBcdQ4No2CjT6pDrWpk15BJZqSB7mMDM7BNsrq2gm8xQnw+5xD52E3EkalW8+/v/FZrC0HOgmkzg0WefolrI4dVXbqBqtqLSaMJNTyaeWewOrG5tw2+yYLgtiqaliWalgkx8T2Q+KQ3WNz6GerkKULLf40K2VofJbJMzT6lagsNqFblAendyD+PBn0kjsrAIADGmcnpcEn8e7O0jSK+ggwT+9E//NWy1GsZ6ehDuiuCVX39XvFEYP9rJwmLfOpwwMbm8uoZ8PCaSuD0jo6gnstheWhEZyUQpj+WtDfT19AqbOZ9IweFyYWZ7HbWudgyePIGB3j500GOScqLSbkpIWoXJSmbWd7/3N1LBPTo+jhJBeEoKklFLpppmt0gJMoIZpjr51mQLKqZnjSk7iwXbVRP2dvYQj+3BbfdiaHAEW9sxOFwO9A70ijQdE3xMenEfqxWLiLqtsJWLaPd4MTLQJ4n+ms0Mi9eNEgtTmyw11uJdguwc/QR0yYoV61SO6Qas9F6kNIvZjHKjibKZeY4m7FTtYFxONpivDfl6GTVnHZ5SFbZMFbPf/hskyyVs2xrYRw2Xb7yCKxcvI9coo+owiUdapVSCz2SHS/O6bOaLiC0swFqrof/0JGq2JupeJ4rCpDQjsbCC9XuP4HU4xUuQwFV7fy+aBKaLWcR3YiJfSM+ybCorvrFrm9uYeO1V2KIhkeiTuaXHLdxHmCjSTtx6/kR8+bj1aDGCkngkS4zSYOrsxqI7Mjb4j7ENk7miAqKxt1RMclSsrXsL8Szw+PGUMNZZmBcM0o+VHqJ1WScIGD5TpiLQabVK7L2+ui7ScKVcARfPnofF7RAZa6rh8NzIJvJsQXBSxkBdSb+y+JSKLEy6CgOwWpO5w99Lroj2DXoBD6vmlUSB8j9uNJRsG6v9+U9iNcohKhaEqL1ogCjnJ/dHrncC5BxmsPqjn8p50epxo2gGlnZ3kLeYcOWN12ANBrG+tws4HPD4/OKZxc9zO6wYGx5EmzcoPosEGXX2KBma1SLlmZU8asPUEPYdC37SsV3M3rkPlMqYGBoWn6+1vRjaRwdhD/mRTKfhtTjR6QzAUzbBlK/C1xVANpeV8zPPnl6XC8vra3AHfbj8lRso5stIzC/DZ7YifrCPgrUBX08HuseH4WyPokhwWvwQWexBaWzaRhRFOt3jsKCZy4ktyPqTeXhNLhymErh07QK6xgeFCR1fXkaDMcPAMExkzlvp+mrB8qPH2Hg8A0epJufhkavn0Dk+iq2px9i+/wRRjx9biX30XD+P3ptXcGhtClCbjR0g4nTDw0KhZAE7U/PCxl7c34F3YgDX3n0HHQN9srcypqL/W7xWEPnDbn8HUKohm9hHiMWvxSIeffoZhgb60Ts2hhrHsyTgbaiU6iIfbHGYUGmW5PzssJEdDSlAEvZspSLnCIoqEiyitB5nHtc3ss8k/mZRM2MqjY3O8WljElfA8rqADZTWyxwkcDA7C2exiGY2K8lwAq6NoA8TN64h0D+AMtczgtByjiKoWUOFc9tCn0nlI8vPocRnlZ9bryOfyyPg8orH59bBHgqmhgDLYbsbD+/cEXCX/4TVSlUj5lPSaTRKJeysr8NarSHs9qJcKMHsDWIzkRL7mv7xMdQoZe11IV8tyrPmficxYK0JG5Ugak04uAFo/VBh/7AfqjX4HW4Bw9fX1/He++/j9/75P0exTLaySfbDYioBR7WK2PQMFh48RCGVQqqQxbXXXsXS2gY8Djf8Nje6wu3IpzOSf/AEPJhZmpW8zODomBTuBeweHG7HEaUs681r8Ez0okbQuFhCKrYrktO2gFfAhma+Ah8Zg/UGcpUSgn3dyDfLUhzhcblwOLOAhU/v4nB5HVWPD6/+2jcRGu5FAVXJEVFdg57bZHbKM+fYyBTw5P1PUFiOwW51wNEexckb1+Hppgy6CVUqoYh8Yl0KkAhO0WLIxTN+sSz7FU8cjUIRy3fv42BnByNDg4iePY1ibBdP7z4g/imj7v3P74insyMcQtFlxn41j8nTp5DN5QQccrB4P5VCb1c7UskDiTUi4Tacu3BRJGj9Th+a+yksPniAw9gGOvxUrajiMJeHr70Lu4USwj29GDt9BlOf38LDjz+G32JDuVyHPxIliQ/FYgaVUg5etwOhSBCvv/sNbKcPYQ0HkanUsboZw+TEKXQHfDAl97Bw654ULnqdAcTTaUxcuYzoQI8EfQQxb7//EfIHSdjNVvT096KEknhZLs0t4jCZEpakv6sDkcFeUXE4ee6cyu2YbMhtx1FN5eDIZLE7PyPMXHjdaB8ehCcUQFt7Ox599BkKu0kgX0YoHEWovw+1oBe+jjCypQRWV1eU916hgv10BvuZFE6fOYNzZ87C6/Tihz98DzvpHOoeH2yhkDBCWYDS0dmGw8N9nDt3EgMDvTCZWPQkWQyZ+xI3w4J0OoNIwIuluSkUKAnv8mJpcQVdnX3o7OhCW7RDcmyU62bxhqiDiAc7wR9le2Su1ATQnn3wEGtLywhHwnD53Dh9/rxIcluojCF7Z10KfugBbNWY5ZIDYA7CbNI8inWPQHXu55m/u08xPUke4Z5J2VbZg21WPHk8he3YlpDRbGYTRoeGRNa8LdKGcGev+BpyHd7a2MTUo0fwB/wYHRkVIlF3Tw+GhodUHkFLUsj5gWsp4zeWpmme2dy/FXOTezpl4OmJWFNqBVLVZ8iiPwMajl4jSDY19QhzM7PqHFGpYnR0FJcvX5GiQR4RWABEf0ou8izwkyKzWkVij4P9A+zH93H69Blhk7K4mn34k5/9DNevX5P8nOwHWpyln2k0qEtY0Saqe+jy2dpZif7XZHRqkNSzXAv7nnHI8tIKnjx5gqGhQcVyNpkwOTmhmPS6Z6V2m4ypab/F7/yn21TE9+Iy7rq7uqUAgvfOolQ5Q5IMQrVBaxOFfEbyt2aLHYeprNg3mGkBYneK5+v7H7wvQCfB5KHBQSG8JJMJUVaify+V80x/8i//UABGJv5/93d+C329USwvzglTMbYdQ6NWwTBZL9USfB7q7kfFx0JSLpI0UpNDU8Nsza9+gY1oTDy+KPdjBLqeTzwxoNMkI77wSUcA5Rd+9SUvHM9cVH+gJ9S0/z0D0nSATzHnjirvdbDRmLBqTbo+S4xqb5Lf6z4++qgytNcIQrUyFb6ELCBXMCZC9cTmccw0/eN0yRAjS8GYZNOZoi9K9KkK/xbJVS2x2Krx/KKEIttJBhEDBP7MgGNsdFQlcbXEpkxWw82r84HGgT6m74xJbmOi3Jh8ftEQMSbpje/R+6D1Pp5/Rkdgr5H2/VzbDSza1sT9i/qI7XgRJVpvoz6uj7vGcW1UDBW1ibSOFfVZan49P551sFQ9j2cApJacflGfEhBRC6JKfIv/n8kschLvf/ghCqUS+vr7JR3FaguCPefPnkepIC5HklQgc6atLSqyObxXHlR5yCM4RNkBanw7vD5kyxVk83nxdGRlG3eOUDCIcKQNmVxOCityxTLuTz2RapW2tggS8RjMtQounD6NbPwAW3OL2F9Zx/nxSRRSaemDQr0CX3c7hs+cQNVmlgMltc0DBO1MFpGufPzwkcgdlLJZXLp4HtksJQX3MDDUh5OnT0qyn9I7IolTV5WCHg/lDBxyj3wWut+gJFIob+Rw4M6DKaxvx8Twm++hn+DgwAD6untkw+Kmwtf9Pr8Abt/+9rfx+uuvycLPyqdkJg2n241wuA3lIqu+TbBZ7ZKEyBYLYs6eKRXh87pgyqbw+Yfv4x/9xm8IAJfNpgXUS6dTAt5RxpabF9suDEuXS54RK5Q45sn+43dKm3Kz4j1wg6QfC58Rg13+jYeSdBo7WWc/8Jny7zj+yGAUoJFBDX2BymX55/a6Zb3g4OS1dEBQnx8cExxfAr5owA6rmgkAk7nIa5CBSW8SD820czkBKBXAmBIwka8zacGghwA0+5bJFrZFl0x60VhX8+95ecXWfeIfsl/xvQTmmSCgPMIz4F4rOjHOT+Ne07pePVvXhDZ1pBrwywA9+t7Ca+jgn3HPU8EQAYHn5TJlD9DWbY4J/l6Xz+PPApZq8s68nrxWramNmM+O/9cAQSNAJ0wEDZgTcJES20YwSPtM2TcM/s78DI4FBtQi9a4lmdin+rMVcNHIsNMDHclTcc1rCLuFfkbidaRr7hOQqZDVofyk1esqsa72YM3A/LkgiIUhKhpWc4BjvankLUQ+2CyJLr1/+V31cUM+X793vR16P5TLVQHTCWDpXwRLRLJaikA0IEwDyvQxwPnHQg1ehz/r+z+vwzUrFtsRr6DJEycMyhNf3Ie/bG9t3V+NsYUx9jHu27/sfGnd51r3b+OYPW6utL52XFvV89X3zaNitGfzTSumetaWZ2i3+nT9fXyWfOYs1OAzJUNcsZL1oh7KI5Kk1sB+8hDLa5t4OjuP//oP/kB8Fxv5Iii5Qs8yZ8CP73zveyJj+NLlS7DWqvCbTVh99Ag/+s5fojcUQDQSwdWvfw3WcBglswnL8V08WVrCQTKNG9dfwVhfP3VQ4OABj+t3Yh/xzXUl7+P2Yu7pLNbmV9DmCqJvchLR86fwZH1ZJMIH+nolUWKymOAq1+Gs1bD5sx9hb24RFpMNlaAfp169AUdbO+Zu30MunUUg6Mfu1iaqmTQ6JwYxdOMyfO19KFZNyJGZTnkpSpDSnyRfgr9pxsbMLFanp1FIJdDbHcXJUxNYWNlEPFVCztRAupLHmYvnkM9lUa9V4Q0GAI8TRR5+LQ7UDvO4OnwSh09mUZ99Ao+Vsk8e2Ls74BvsR6C3F84IgRRKnWmKDUxOEwghoBvfROzjD5Bd3IKnbkYwGIIp7EfWaUJkbAhuvxcLtx+isJdEhz+E3olJLDyaQr5Sw8D1y/CfHIbN78dBbA+7T5bQLFXRMz4M70gXsuYqAvQaix2gsrSFZqKIp4+nYRvvxpnXbwiTMJPOSALd4VI+KIxt7A0LTPRzrJuQP0zi3s9/IhKIgycmMb22jNEzpzFy+rRI1QvwVCyJxCUBbI6fuakp/Lv/8X/C6f4hRIJh5GoVDJ0/DUdPG0YunEGpWhMZNztjRa5vTjuYKKxV6wIwivRRs4EypUTl56PCCibjZc3Xi0ikTtUsvprlRkWAS7vTJhX5BDooQWFtmmEl+4NrHycAM7oNsnWbaGSyePzRp4j4gnDZrFhcXMD56y9J8p5MiOm5OaQyObzzztfgCETQJDuESWOR262Btbnx1RXc//QjmCmPns3g9JmT6OjuxN7mOmZ3Yqh0D+LmW1+D32pDYWcH83fvwIkG+nq6sbi+jorZjN4TJxAZHkbD5cHi6hpCDicGgkFhVBb397HxYAoHyX3kTTVcunkDkZ4+1E0WVLxeZIQQ6xJ/IiYiGUMT26KUqBSJsM9qDdhZ3U6PO0o6FQvYz6YxOzuHCGXy6sBPf/h3ODs2gojbgYmJUYkzc/ks/J0d6BmfgCsaRcVmR81kgYUADf1JObcZT3FPKZUFaGExWy6blap3JqsoScZ9c35zDa6hHpEYdpntiAbC8juvzy8AI2VNY/sHHAD48Xs/wZtvvoXhkWFkixnBUl12OwqUnbTZVCEZwUbugXzGZova+ykZy6SZzYaCyYr4/iFm5lfQPziOSpVKF3E4bBaMjgwiGPBiZuYpdvfjcDhdqJUKON0eQaBSEtWQkNeNQHsY7SdGUPd7UREPPouAh5J7MjUlscxuprfVUQGy5pfzrChWAeCy9otHblPAR7vJjVS9gKbfBH8mB/NaHHs//xyZUgFrzTKWDxPo6B/EpQuX0TY2iHqbBxXuuTCLtDNBv6qVzEET7NUG3IdFLM8vSLK0c3JIzhT04TpcXsPW4xl0hKOIx/cRCLdJ8q/G9a2chdPrFJ8zC0G1MpNxTiyvrKFzeAB2r1slnbSNTopVtIIiFb2oYha9ELV1P1QblHqnkuBXX3pfaLVLynPdWIBr+FnftymtxhiCsT6LC2lPIdJlOttf+x/HPkEZsmHpjUjgtC0SFfa3yWlDwVyTFBDPLHrcIt/lJrUiZb2d+j1S61aPs/Qi5Gd9oopo9QJnvizaXEzaku3I+2W2sc6afNbxmwUQ4XjmpsD4kTES49RGfA8P/vz/gpMJO6cTkd4eARhXkwm8/I2vYfTqZZToo8qCLSkcgpxd6HcmpJKmRYHdlCA1kRnekMQtgQWXsMMJWNVRIhmOsWalhkYyDcvBAdbv3cfezhbS5SKcPe0wh4KIpzKoZYpw5WroaDpgy5URGeuUWJHMslxCyVPKNS1NDF46i8TGNpY+vScgOMHcyLkJ9F27gprPi6aoh+meg0o6jf+tNWpAowaXzSK+tEkCNaubsLMAyVRHKOqFPxqEpVrBzMe3pLhl4Px5eIcHUeI+arJgdeopUqtbCDrdSGXSaB8bwNDkOBKzC9i99QDBpg2OoB+uySHYzoygEgkgXakgtryBOtlm/X0obx9gb34N6cQhVg/2gPYgOk+Oo39iHD63Dyur6wi3R2EL+bGfolSlCX3tXXDbLSCBrVLMSrKUMT2Tv8UK426CiCyeIXPFirq5jLqZxcwm2CiZW63LvsSfmRhnQpx7H4uZCL6SZcQ5by1xVFO6HKiwMseqivZslHokQ6Sm1iLKyolvHNeaXBYuh13ipge37yDa1o7hE5PwdLbDEvKiwDHC4lgW4LAgTRI43CI2F5gAACAASURBVB8Nc1UKJ1Q9zXpsCxuxbbRF23BAcIVsHIcdqWQKveFOWX/I0Lnx8nW0R0LIJxMI8YxMT+WVZUx9dgvdwRDcFvr1ZeGMdiCWLwmr+uT5c6JkQOYdGZ+U9Ka3mwqOVcGQsMVZtCB2KrTLaQirhsVl/GIuZGZ2DrHdPbzzta+Jz3ijrkB/ysA6GFOWK3hy5y4y+/vY39nBmZMnhDlD6fGA242JUXrPWpBLHsIbDiLJ/MXnd+AnwMExkith9v5j8Ud9+1u/iUYXC4UtIkcfW1rB4EAvIn1RzD9+gtjsCgbaukXpI9uo4fwbN2GOUKGiKf7W+1Nz2Lj1EFYW6FSquPAr78A73IF0NSsF6u5iFT3+ELY21hDs74ZvoFvGyvaTJeSn11DKlxE+MYaek+NwhgMoUjNQoU7avl+HjfshWampBPZj28hlcyLhGGhrR+zpNDZWVzE+OS7xx96jKczcm4K1wXlqxaePH8M/NIDxGy8hMtGPgqkuIFpyPymFG7SKyaWT6O/vgsNuwebGugAHL7/yVVQqDfEhdDaA0sEeyvEd+DxOpObnkT44gMXpxk46i/6Jk+g+cULWosf37gsztj0UFQajPRrE9JOHePjwASy1Bs6cOoVX33xDihbA8VstY2VpRcXHThf6/V7Et3fgcvsQ7OhGsQHYQ21w8NzeqKOey+K973xHpJiDdhuioSC6B/sQ6e7G2vIa1mM7KFKC+tQkhq5dxtzqAuC0YXJiEgF6Q+dLqGULiD2cgj2fh7+/F9u5NHYqBZy6cB4h3tODaWxPzYp/POP17rNnUfW4sbQ+i1ppHZ2REGplC6w2P777dz/C7uEhAl4fesJtIqu6vrqNujuANGMSSlCaLRjo6RKWl8NhEqa6100CTV4Aq1w2I/LNbhc9ZVVe1GGqIXOwIUQKs8WBz+88REfXAC5fuQ6TmWd2FgpDFMPoAUxwi2A8iz05v2hFwSgrE4/jF+/9GCabCS+/9hVEertk36G/KsFYv8uLSq2OnT16Q45K8Y/N4ZD9gTkzrleUE1fxgyqYZt6A8RbPYmTwrS4tI0vZXxNw4vRJpA6TSGWSSmmjUcVwXw9sJq6PVti8IdTIfK/VMfXwIQ7292W9Yl6S+X4CpufOn0c42qYsQVhsarVK4Zk636i9QsBVcUVUhYliCyXFUXVlQ8F2agxxvlcKfg2sSCkGKVdw985dab+Aesw5Dw7i2ssvP7N1IODGL+Y1CcT5AwGRRWfuI74bF3DtJXqYZzNwuJxS1PTBRx8JOSZEpU+V7pFvzwBGLY4ka5Teu8d9GXEbYw6C5Krt7R0sLCxgcHBQnhfzo/xZt6JgfCV5hEpFk4wvK89lLdfAXA5zs8xtToyPi3oEzxSiNNhsYvrxExmTJ0b6UEgdSHxIUsXM/DzOX7oi/oqU8eHe/+jRYzx88EgKoiYmJmC32nD39l1ZYzp6euAN+BXAeOv2XZEC+r3f+xb6+9ox83QKg/RBoTxDnR9uwf5eHAGfGz3dnSIxR3qvSthqmv1aFGtM6uhAhd6JejLliH11bP8e61mjpWO+BGA8Aj+Ov+rxr74IYNTBFOPBQ783PbHXaqypJ4z0QdGa7DUmzIwDRxht2mBr/ZtW1uNRkkuxGL/sqxVgFFbbsVKw6iq6j5meNOffP/+s1Ae+GGA8YrRIQl/7rKMEq/YUWwDC1ntg8KHLHXIS6wCjOtgcGaY+N/nUGnjsl95nrclLSUK/oAONifNWULK1D/TnagQIW8d8qxyr8WOPeybPGJQvaJ8xEX9cItUIMBrvv3VsHo1ZVX1q/FwjGH3cAfLLQNYvaz8TCs/6l4cmVndpFTn7iQQyuTxiOzsyfgaHh6T6RRZ7Vm9p82R+fkF8PUh1Z8I7Gm2TRPje3r4ARr29PRgYHUP34LB4TjRrNUmY0Kic3kxkQpooVWW1YnF1XViOlFBtj7bBRZ34+A4uXjgvYN3K3Jxo+58Zn0RHOCIJsg1q/DdqcIcDaDisUn1TyBcQ9FO6pCYLN4Onne1tTE8/wetf/Qry+Swy6QSuXr2IUCgoPovtHZ0ycHn4Zru5QRBMI9DF/hX2HCByhNwY3R6P+Ek+mZ3DvTt3xLz8nbffQsDnF4YhK4vaIhGkkofSZ5FIGD/5yU8FmDlx8hS2YjHMzM+hq7cX7777q7LxsxKVwAUB3Vy5jPm1FaRLBbS3R+CtV/CTv/s+fv3Xf13AXE5Ato9t5T9KKLCwgO3l8yIwxy/+js+DQBznsgCMBAIB8V+kn6T+O96j2hiV/LEOmjHpxOswaakDjPq41z0TCXCycohf/Axdx/zL1jnKMtHvRfqWiWvKe1mt0l4mQrgOsm36PfKzpSKpVhWGI9vI9uoATuu6bpyy/18AjIuLi2L6TJDRCMopUE31oXH9Ma6Txt/J/qxybc996XO9tQ9br9sKMOrrkHG91NcQuabGZGll9vHDybTQwT4lnddUslfPADC1v6t1VMUd+pqqF5/o40bJtilGoc4E029Qr7BnF/E9CmDTmKhMHkqqRyXF2Z8iA8Lglm1kkUu9odqpgaNMDgl70cT9U/kKcD3iOqWDd0eAoGLo8MvYB61LPK+txxj6fOB3yjCx/fxbjj0p0qCHa1P5Kak9V0kW8T3Cgpb7bDwD5vXxqFe06dfSx4halwn8qv7VnwPvRX2xX5Sn0cbGpoCoDC75Xl5T7u/viUuOnsXzDFh9LzKOn1YA+2i/au21o/+/KM764rxUrxwXcxnfq8exxwGMrTFW67zT29v6Gcb36WPtCGA0iSypvtbJPGsy11qH2+MTQGZ+aRUfffoZ/vE/+Ra21zfhtjkwPDwCk80qkpn/7s//HKOjI7jKCmb6u+QLyG5t4m//7M+AXFb8dM++egPByUk03E5hOH0+8xRPFhbwO7/zO6jnigiYLOKvw0Pr1u3PMX3/AU5fv4rec6fFG3lzdQMBqwvBaDvMfi8ezT5FX98AQj4/ypYmSpQcrNThqlZQXl/F3Od3Ua40EBwbFo+W3fUddIXaEI5GYXFYkTk8gLlUhKsrAlPYg4rFgYaZTBVVuUoPKe7ZDYsFh5sbWJh+AhdlqJIE8HwCEG2sbMJkdcPb24GdSgbBgS5hEhDcGh0eEdaNxelCM19GM1sWuczHP/8A5fUl1Mp5uDrakTI1YG9vw6WvvgZXW5uY20syVSThNcCBbKZEHIVHD7B6+xEiVpdIw6xnDnDoNMHdHcU4Qb07D6Ua2kW5HZsV2WwBHm8QKbsJJ9/6CjrGRlAt1mAhw6SkALt6wCZ+bfZmHcW1bcQ+n0KkYcP8wgKq/WG8/o9+Tap5l+9PYS+2i+tvvyGMDCbCY9PzSjbO50ejVMSjO7fgj4YRHRpAx8QouifGhEFTYcKPDEYm8OoETlSR0ccfvI+//Lf/Bl99+Tp8Lo8AuyNnTiHRKOGlr76KdDYn8qBOeucR8GMi0aqKxHgd2TNMrP5V/stSJMEEAZnNGntd/N1YeVxjUp2xfhVV+vRZTDDbmEjnOqwSkjZK1zORr5To5HVXqShrYWZ2HtN37wm7y+5yYnN/F+devY72E+MoVqsCyFJO/9rVl2iCiJrDJiAP5dDod9nIF1BJJPHk089R2InDa7bgxNiYHLiXFuaxnU7jcSqL/+5f/g9wkj1SyKNGOaRyWWRUVxdXUDdb0DYwiAtvvYmy140nK0twhX3o7AjDz+K16UWs/fQT5BIHMLmsOPHSZUQnJtCgWoLTjqLTBZeFXmBV8UskM7RKppsmp0l1CsoZ0yCcDJcDJnAqZTxdWUIbmcgmBz78/g8xGI3iN958Xdb/zNISnt65Iz7a9BIVFsCpU6jb7cgJux+wM06gTCSfD/dVkYW0KAk/h1NYX2StmOjFxticLA8322cSDy8nK9HZLM2DM5HJYmVrC/lKBY8fT+Ob3/ymKM80mlXYnRZs7e6AfjJkfkTDEbRFwvKZ3EuZiGd1I/3n6pT7s1qQtVuwe5DCysYOOnuHMTu/LEkmsi76uzsQDviws7WJ+N6eWhszWVzr60Xs/n2kNjcR9LgQJuvA0kTH5DiGzp0XySuuJQS15BzBvZP7tGzvX4yZWvcAfQ2n36mzYkXFCdRsZbgSSWy99yGKj5fQtFqxY2lgKZlArlrHUN8ghi6eQf+1c7B5PcIwtFUaqDaq4jFrJrhB7/elLXz2k1/A6rQjPNgNR8iLyRMnBVyqFQpoVuv45BcfKblOiaW451fh8jpw5sI5BMYn0ciXYXL7Mf10Fj1D/bD73M/2EH2fMhaQtu63xn25da807qnP7WWiOKQrJehyxyqgNMaRxpwJJcmYHuRSQbCX64iudiTgnjDHzPKdVfssAuSZy0ZKDBm/eg5CQEYNBJQP1DKJOt6oZRbVqv38V+u53xjbivUHvSsJzIikpWJFEFzkmkSm+LOEIdckAuSMfbIZ3P3Lb8uawmp/TzCIudU1HBQL6D05gRtf/xqc4TAqXA9ZFFtviIwYGfocglxTdU2UCpmKjEOrNQTMDji4ALLgyNxAioxYC1m2FvjZrv0EHr33E8QXl+B3etA/NIxUsQzakVCOmVJ5LF7Y29yCs80rDNCJ0XEpEumItAkjayuxB3vQh65oB1K7+9hYWZNil94rZ2HuiqJMuTOy1IVaYpEe5ZMgk0ScmihPy7Mh5XFlPalhd3ENmfQBVpZnEXLYEDZbsDO/ApvDjfDQECa+8TasAa/4I7NAylxU9hbCLHaQYWVDanYJW5/fh7tQF7m/nnNnELx6HugIi8/fysamrK3hZhP7cyso7iTEdmVtfx9ppxkb5SxO37gufXLr01vo6egRtZyt2LZIGHa1RxFyO2CrlVHJpfHy1csIR0JSlMP+I/RboXGdsMwdqDTIPlf+j163T2JsMpCcdqXUw7WUCjmUmaO1FPtaCogrdUn0kt1IiVVl+9CAw2JTEtE1jjEL6g2VhyFo3SgV4KCU38oa7n16G33dvZi8eAEWhw0Npw0lTgetSJsjhyxXHUjXx7diZqu9c2s3Jt61wbYIyrWqvCayeU3AY3WjkCtgJ7YlPlwnxkdRyefgoVRqrYriQQJ7a+soJBLwWu2IdnTAEWpDtt6AO+CHJ9om5yABztk/mvKGFDXSXkQiFhMc/M4PpoeswyoFaSzW5nf6c3/06afweny4dOGS9IsUuEiBbgO+gBeHqUORRy2l0gJ4/me/95+ilExh9qOPkNjfx9jpSYxcvYhaowKbxy+ee3/z7b9EsL8P7qEetLd3iRz4YSaDc6+8hI4zYyimMpj/+A4G29oxMj6KhhOYfvAQyfUdBCmbnjyE2efBhdduwN4extrOFjZXV9FGEH5tB0hmsVmtIDA+hIqL/rYVVOL7CGZKGPIEMb8wh7HrlzB48yWxyOEeUNtIolZtwN7ZBpPHKUxOspq47jEXLIBJpQInC2rLVSTnFrH8aAqpZBKOjg7c/JWvCwBTYUEhfeL2k8hvxzHz+KnsQauJBOL1KtonxvDN3/4WHCEPCvUSqmWyKpvwON3ChKyWCzRgEMZZPL6L7e1dvHTtBuo1M0w1E2zFMnYXFpDeXEU7pT7XVuChH2+thrLVjsk33oSLilbVmjAuC2S2udxw+nywelzIZ7MCjs8+eoJrl6/i7OWLOCwX4IqGRKKTLOCFOw/w+Q9+iAGvW/KxdacTN3/1V7GRPMTa3h78fh8mhodRTibxwff+GgNen6wl1WwGNTPQPTKEtt4+bMd2xDag/9xZuCJBJPM5zD15jLGRMXhMFrh8QZQ2tjBz+3MpfDj19XdEeezp7iYGRkcQsDtgyZdR2t4VyX9bR6cU7mykUrgzdRs9nRYEXE50BnsRdEfxb/71/yHFkeZqDe0eHzIHh3D4Aih5/QieOoUHG6sY6O1CTziAjbVlhIJeuJyU66ZMPmC3mSVPePrCBQwODAor2OH0IJ/aRyG7j1qtjlCkA7t7h7A7fIi0d0uJy8Li8rM1guA6Ja8PkgmcOHMGbaEwPNwTy1XUiyVMPXqIvcMDvPzaTTj8XiFVPHzwEOvLq4gGwwIWZgtFRKJReX4nTpxAR1eXFHtxjSKbn/uhTQqU1T7qdLml+ILenyzmmBibwL279xAIB8XnvV4nuGVGqZhDwO0U6wf6ZDcsZEvWkNg/kPd7haiQFqCMecNMNqs80fv7UKpWhOHv9rgld8nFiucLOaswDuBayrwH91LNT9FptghDmlKfigWpEV90gFHL9vOMwsKQp0+msb+3B5/HK/dKT8qR8TGxbOIZYGhwCD6/spCiPG0oGEI+n4OdY2J9Hfu7cZwYH8fnn3yCSCQktlJT00/E+5lF189s5TTMQvJsQrjiY1QsUT1OMubwjbGIMY4S7MNslVyreEubTJIXprSsXhDPtjL/QxCR37m46+pWfD/zWexz/h0Zm7wvhauoNfrDDz5AMnGAG1cvwGs3yzNIHKawtb2NsYlJDI2OoUhfT38QB/GEWHnxaMd86NzMnICfzLezmDfY1gbTn/zxv2jeIoPRZMLv/u63MDTYiY31VZw8OSmIZLVSEqSdVRgupx2dHW2C5grdSRJx2p6mSZC2gjjGpMwXgZoXZ6KOS5IqKPpFDMYXJ5y+7DetD9OQpjJU9qtAk0k2Y1JTTOc1RoQeuL8YEHweADX2iyRhtcTj/1sA43GJr78PYNSNV7/I/tCf04sBRuP9HAdoGQEn4xj5wrPRWEbsZyb4CcKMj4096+cjMdWjv5QEoCZX2HpwaB1/xjEo8nAv+NKTiq0JQ+MBrXXsGO+r9e9b+8T4sUYg77gF57gmGpP/rWPmuP59UXuO7k8xMfTP/+Jc/WIiVv+c4xbE1mSs4WlJ4YIsqOqE+6xCRrwQm02pzKH3IJ8PtbspockglZWv1BJn9SVBH4LPXGg7OjqkAkYHBDhu1tbX5PCRzBYxOjaGUydPYoRmubW6gEgEo7y+IPaSSdy5/xDdA4Pw+gMiE+GsVrC9vopBJv9MTTyeeYrtnRhGR4Zx+cJFkaxaXl6SzbpC6rnTgSsXL4qfw+LCgvyeBw+aS3d3dyHg8+G9H/8IlUoRL19/CaMjQ1JYc3iYlOSI8ixRCUwCW9wYeA+8H7IF+cUNgwlnSpUd0KRaqO91obez+oR9yvXoMEGj3gGpfiJLjxt3LBbD7dt3xfcw3BZFKNqGxZUV/OZv/ib6e/qRZZDUMMHt8UqF46OZp+JbwP3v6qkJ/OQHf4uvf/3rEsgw0BdATpOUVH6ICmBk+/lcODZL5ZKSYNBYfmwr74v/mGji/ZDdyPbxPYqZqAKCIwBFsTr13/P6R6yssqzHTjcp/KzgNMl75TVurIZCCH2c6ps4k1qUSCBr0gjUs795H3xN91jk/8XX0U6BLCUzw37W75OfowNCx81THdB5fh2S1j0nZ9r6ty/al9g3c3NzMubJAGWbdea5krFU4Bj/GYsMjAUO+mfJezUpOmMgo/cT+0F/zq3roD5ejfelwDUFDurt0PdIdf0jz1z+Peeu0vcnOEeGKpkaCoTmlyQbajUZbwyMjH2tf5awvTR2qw7aGfvAeK+tQRw/W+8/2Z80CSxhM2oJMt4/5xKTB5QAJvBDryD999TJZ5aM7SAwrfcH75vtFmY1k6eSoDHJd/5fH+P6fRifl3Gv1Mcn36/+VgPENdaAGnucJ4rxL7Kdwh41SeKeN0VpQAJ/UhGssUv5eTrgr8cs7Gteg/2ut59jn/NJBxi5VuklgSzyYHUfAUYVG5GV+rw/pHFc/zL7RGv8aOyLX3aOvGjuHBeLto77L4tNWve04z7HuM+27rnGzzLOJ15HHxPKt5aHTyX7xi/5HRlmdieyTDabrJhbXMb9R49x8tRpxGO7uHDmHPoHBgRU4IH/L/7i2xgZHsZL58+jxENUIIDa5iZm3n8fa0+mEQ2HEerpxV65hLNfuQFXXzd+MfUA3o429PcPIuR0wgcrKttxHMzOo3GYRrNQhDnkh3OoG6GRPpFBpfUdQQEW7sw8fIyecDsFTBEa6kfeY0WpUUOAAFA2j2Imh73DFOJVVW17sr0fdnqwcb1yWWAKeNDc20e5VhT/lIbXgyrBxTqTdQ7UihWsr65hmj4g5SJ6erpErhLZPC6Pj2Pz6Sy2ltZEwm3k8lkcmMpomxiANxxAjpXGFifqyQyCNpXotwZC4luYim1j7fEj6oqiZ2QEdRbCeD3oGB1BkQlm7rUiVazWS0YsTKLaKiVgbgbbdx7BayKAaMd6NoGEtQZHZxvOXbmE6XuPkN1PoiMSFTmgdDIFn8uPnMOCgWuX4GqLoFKowFtXkpFNyq86m8ibq7DSw48SVR/cgimZwtbONrwnB/HG176O6k4Sq589wOFBEidffxnung7kCyWR3yom0sJe2mdlfzaNYEcUgb5uXH7zNdja26QwijKULCq1aV6CLptD2KU/+uEP8P4H7+GP/ui/RTweF9+74fExzK0u442335YEkpDr6F8jsrHKm5JrppLiISNNjVvFUrdIARD9iNS/plQfi7xT3Qxf3S5FG0y6NulBROlZ8enj9W0CgLGaOV+tShKOXlr+fBkxqjjMLaK/swupZEIk4C7cuA5zNCgSgvTg4VVY7OV2+1Aq5VA1kyVnkYrlWqmEZrEMR9OM8n4Klf0UAqEwmmYrNu8/xPb2Fkpo4oOZGfznf/Bfom+wj1Q38ZpqVquY/un72NvYQbNpQqi7B5feehvlgA9Pt9dhi3oRbA8iQjB8aROb732CAtl3HgdOfPUmLNE2AXnrbicKZEDXzMJi4b2xf8pWAoxNYXQKGFZvwmmxScHa9//uh+gdGUHn0AB29/ZEgt/XNOObb7yBU2Qdl6vIr65i8f4DpLNZnvwxdukius6cQcPjRoVy8izyrpYk6SNFsloMIAoZZiUByZ/5/Oij43K6UGAewOeUeNVttYvkXSaVxq3PPkeRPnK9vao4bXkF+UIRr331NckTjA8NwOGy4vb0YxTqNal8D3oCuHz2vCTPmSQ1kc1TKYNRmymn2KkH9jqW1rewtr2H0cmz2NzeVXOP2oyVErx2m4ADdjOtBSqoZnIYdLlw78c/Rj2XgddpR7Q9gvX9XfSdmMTF199AnRJQLKgTOVDGKHUBrun/eiQcrlZm49puPF/J/lhXPp5VB1A15eFKpbHxH36B7MN52FwuZHwuzO3Fsbm7h45IO8Yun8fVd98UWWh62jibrACvo0pda86dSg2WwwKefnYLxUoFu/QGiwTw1dffEKYMVTia5SoOhelNP708rCYTnG4H0lsbmKVk1ugYEsUy3JEoyhYrOiZHYPV6/qMARuM+1boftvYF2/8igFEvwuI40lUYJKbjOGhwFaDfYFMARkqYck3l+Y/+X5RX5HcWXNATPkD2ebkGd4NekapwTJ6TwA/qi3NRvaa/oKRvRcL8mFSTrnykMzmNsSJBLgJ8ZNnqcvuUn6bspOzJLJDQchXsE4nPahUU1paR3d8TUCmdyeGDjz7GzsEBTl68iDfe/RV4uN6zSMLvQ7XREP9VsqDJSFTyhwQ22QeMRxtwN8zwNcxoZgsikW7yOpAzV1ClC2LTAlulAke9joPZOSRW1hG2eeC3e/D0yYywijt7u7GytQq7z46iSJ1bsLq4BBftRmwONZe5jrNgzmnHyKmTCITD+OjzzzBy+gTGr11Cw+VAVQpHlGIXW6ncVFVxMGNL0Thi4R37gbksixXTs/PCZknH6XtmhS1bQGotJgCjr7cH41+9IfKD9KUk+45jvem0S6LbUq3Kurb56AnmPrmNPk8AjmIdtXINdr8flZAXg6++hIzfjqfTj4GDQ6QW1+GpmpHa3oMnFIKjux27lhpMHSHMxjaEfR/xheC12NHR3gZ/VwDxnU00cllE3S6YCjncvHpV/PYI3lvcbmS4ttjsMLvc2DkgOyePtrYueLw+kZSO78Ql+d3V0SnAs4cMIJ5p6P3JAg/udQBKqrIR9Sq91sh8rCprDrJCJY/KAioWe5jQ4KIkZ12I7CgZ7PvbcXgcLgQ6OoQdRPYzQWYCeXJ24OU11rUw4LWJoITJFfZOic74wZ4AjAwyF5cW5bxLhpfX5ZMCJXqs0bf76uVL8jyrpaKAgiwMoWLAj//6+wJ6v/bmm/B0domHG9mrjI+o7FBhtpnFiZo1ANdssdrRxAfshTL2p6YlNqGMZdfpCazubMEa9MPscuCDjz/GxQsX0RYIw2m2wVxVoDULWcwOG9KlPFY2VlCmBc3dB/j9/+L3kXu6gI+//3dyTmt4bLj09k0MnD+BUjKL+kFWrjlw/gwGrl2Ew+rA6qMZlDJ5HKQPce2t13Dng48w8+EtnB4Zw+VrV+EbUSzfQjIj/c5zU/tgH0J9PUg3KljaXMPO9haGop0w50qiIDC7v4e634OJ05OwUaZyNwF3LAVPpigetKauMNxnR2HuUspalgJBPQKLrB1SawkfOFmdFRPZrg2Rp/Uyr5POY+32A2zcfwxTrYGU3Yybv/4uwr3dUgi0NzWNrbuP4TPb0N7Zibn9XeR8TgTHR3BndhajExPo6OuQQp+ALyhefwfxfWF6edxOBPxuKQQi6LCyuoHz56+iXjdJ4ZOjXMPsp58gNjeDdrcd6d0YhoYGcFguwx5tx+CVKzIfqxYzbG6X3AMZ1gkqcBXLCLm8qKXzeProiazt565eVkBXIS+FAG4y2yoNfOdP/hUm/H5Z+9pGRxAaH8HP7t1FBnVYXE64bTZkKD9fraO9CfjpZ07g125Gw2bB5a98hSboMPlJHDAjtbeH5aVlKdpaePwUEZcXJ/qHUcllsR+PgRUX/adP4bBZQ7JSkiIdyk5T0aEai4kM+G46AwSCcHZ0YHVnE3WkZCyOdo8iuZHAT7/7H9BmcSFgtsJSrooaQd3tQqUtjL6XruAHn36Ei6dH4GyWUCrk0NHRBlOzCjTod24XX27mOQOBkOTestk8JiZPSmy8vr4iHsTjk6fhxNTxIQAAIABJREFUCkRRK1bl3JfOFPDBBx9J3oRFDMxXhsMhJA8TeP2t18X7TwpeDmkTZZfcGO3tXAGfxJaxnRju372LjFhO2eDx+kXJhLnW2O4Orl2/LsCTMIyZT5I1isUwSl5cLJHKFVgdLizML8g+NzJEP8qE7AWUP+dC5KQdRSGPZq0Mr5NFopQEdco9MFcb29xCkGdSrplaDpCFJl5hyitPaMYMQnvg3sQdhksL1xKtOAc8Izvtwhgnk5NSyjbu0cwhitWSZm3TAjDyHMf1d+bpU+QyWQEYBXTLpHD+4gXJDyeTSZw5c0ZUwtheAmjpVEr2fhb2z8zMyPXbgkH89Xe+g7ZwWO5/bXMDX/vG13Hh5VeQSyZUbtIQp6h6HFUsxPtszd3z+i8iRyi7J4vkdZh35flse3sb4+Pj0lcERu/du4ezZ8/Ka3zufGYsItE/h/FXJp0WBcBhWlRR7t1mk7XT6XAidXgoZEKbuY5okB6NFRRLJWElcjzx8CD5IXrpshyK2C9VSCxWURv8xQcfyF4TDEUQikQIMP5h8/Pb9yVg+N3f/S0MD3ULwDg2NqIdpusi1xTb2pCKnHDILxU6SuZGaegzyST45zHMidZA3Zh8NLIDjwM0WgN9ef//bwCjPOpnhw09AaQnankwOw5g1O+jdeDw/y9KlhkZjMZ+MAa8etB/lOT6cgajsR3HJZ31axu/GxPS+uephLE+6L8IMLYm3VoPJ8br6J/1ZUk8JRerJh5BCIIRBBj1BKwcMr9EItXYnuMSgs+Ns+M6QXvt73uOrYnQ45LaxufX+lyN8+D/CcB4XP8b+9k4bvQ2t45N1Tb175dJwurX1K9n7AtjEv/47iX75cjTUcnsaMCSFoSzaoKvcZMQ2VM7RUZU9bowZQRUYRJdSfMwuc5Fz86DgCaPSGnLcq2Jg1QWi0v0cEzg9IkTGBwZls11f/8ALq8XHl8AoWg7GqzeZvKBVaXJFHY2NuCMBLCW3MPiziY29nblb8+dPYdIIIhsKq2SMcLmbsJlteCvvv1ttIVCcDndAmARkKA82+lTp/DpJx9JYPaNd95BrV6RZJzf78Xe/oHSX9cAA94rfyb4oo8LfpcqXq45BOJslHUtyEZFqj/7P9rWhlJRBR2U0aD8p9Vklo3ST1ZlrYYckzc2K4KRCP79976HQDCEr731thipkynAdTwWj2NpY00OCrV6FT6bCcvzs3j77bcleGC/cl4SCOUXGaT6AVuqfQ3+ctwb+DsFeCj2NJ8TQQtS9Ame6mAgf8eKLcXMUiCeXtSh5CHV2NT7SYAbJnvIXtRAFfGWrClvSOOXcdzL+NSkZNgWHVzR12d9fddBFl6Pfc/PYmW9LsdpLCRp3adaP/uL80qd/n6Zuds6h3jfBBgpMUsWKNvLtqr2K8ZZ67zk/4+kMI/8BOXaGitcry7Q9yheR+/3L+7DR5VXxjVO3yOVnKYCuvR/0iamJMST24QKfTCZ5KVMlEGqkyC2rkvPxJUkqTV5VJF9oOyezqzjzwZA01hAoz/H59YzrbH6OGIgyXbpjD/er/JaI6BTF0CB45vziu0gIMdkjM7s0+VLKYckxQ1ae9S9U7a5pjEaWa1vkd9L9ZzWfjXmOb5K8nsFWis2s/j+UEKJa5rIrVYkyOU1jwB+NR/4vmxWFSAIuF8qShEGK6YbTORRNlEDdNWcVe3QZVP18cHnwS/OS7aHgTVfYzCrg48Oh2Lusm8ePnwkktBj9Kt5xjRVgMNxX8ZY0LgvHTdX9TH3HwMwGve/1jiodW/U2/GiNvx98cRx93lc3GF8X+seyzY+mzvCFKXnrJo7+rpHFp3D6ZbDHb2C79x7iMWVNfj8Abgdbrzx2utSgcnkHMHEb//FX0o156++/TbMrFJMpbF67y4s2Tz2V1exv72D4bFJbCSTGLp6AdFT4/h49jFeeectqUAsJJLwVhpYu/0QsUfTCDctUrmeRBX+U6PCyHEEPaim0uIzk4vv4/HPP0LE5IK1ZkLvpXNwnR5FzesUaTV7zSTg6E42hZzdjLHxSVj3svBQfow+Xw6yOhoo0/e2VBZgLFHOC0BCmcx0IiOVk6yOdgX8GDkxAbvTjtTBAR588glM+QJO9PcjkzgU74yBsyewvL+F6Egf+vp6YS5WkV5cx8L7t2HPV+H2+TB+8xWYesKoNKuoHmbE18Xu9qJJjxOu9fQmJLnAoiR5ZN2oNyURQZUn68EeFt7/ObJbcfGr8wUDsLeHcGipofvMBNoHBiTWYGUzWZ1uvx9zD6awvxXHiWtX4B3uR41JyIYZzhJEJpMejzW3BZlaAZZGHcGmBTv3H2Px3h0UKwWMvnoFIyMTyNyZQfrhnBTxFDv9GLx+GeVGA9M//RD2OlBoVLF3EJd7p1RYZKAX3ZfOibRrWShs9F9kXFGjGZ3IJVXzFfz1X30XmxvL+MP//o8w8/SJJA472tsx/WgKr73xplqbbRaUalWRViVIRXaVwwQBcXlwj4TCpEcKcMg8uQCLlNKzmlEjq4MMBzMkQe6u8vnzWKcypCJPx9MkZZj1td5sQo77RYPgpRnBugkbDx9jfX4JI/392IvvCOPoyhtfQdNNdmYDZqcDNrMd5XwJdvHUKwONkgBaBDPMNjvqLHSrki3JyNIq/Y9CEbvb25idnxNv7eXYNk5eOo9X3/yqHLrzmRTcoRAyy+vYWd2U4o1ITz9Cff0o2uyYXltBKBJA0O+CpVlH2GRHc30b9eShSCGyQM7h9aNpsaPuc8PZw2pxh7A5dalK9gX7h35dygpQVVyTPfQx2ZbZPFwuLzbX1zHU142o34fOYBC53TjMpRJ6+vsxfec2nHYHPNEo2kdH4WCMy8I3sk1N9I3TWKSSidbGtvhjMcamNCCLvhRjX2TmQdnGukjheuhn2TAjl87g/fc/RLlWx+mLF7ERi+Hh48e4eOkyfF4fCrkcxvt64HDY8HBzBelmE7lSBe3+Nlw5dV6ecdMGlFFBrZBFp8sNf7Upie2Sl57mWeyn8+joG8ZhOideql6HHQG7Hel4HPnDQ3jsLkmaJuJxvPLSVRR2t3Hr04+AWgn9PV04demSJHQRjgiDs2qjOKeS07LSY4eSlxwHx29ZzyWA9HWbDByXyYyiuYyqtQwf2WJPFhH7+D4cHi+8k6O4t7iAz+7dl3l15eYNXPna6ygyprXYBGDkOK9bmfVvwlatw5zM40ff/R78oQB6RgfhDwfhC4aQOzjA4swMnF4fTly4CGdHJ5rpDMo7cWFuU+rt6b376OjpxW6e3k9ehIeH0HF6EmbPP5zBqO83L9oPW/dtztgXSaTq12hV22HiUr5EQoxzXbw5tL5uihIEk7V8H4ckY0UWmhayBTisTuVrpJ1Z9RySnCPFT/65litpNM3X7EV79XEAIxObkuhkGk1kIzhSTLL+CEtNAwXkvMmzEs+kqMNmqsFE9jblhmN7eP+nP8P62jreePMt9A4NwtdOb1aL+ABzf6mKgiTPUGb5HGHOyb+G7DPeCpBZ3cLh2pYA8ZGhXjj629EkO5H0HZEdqojkMwtGCMKSeZTZ2ZeiH0/Qg1wpBU/Ei6apBp89jOJWDFO37yHDoiHSd6sNYUHxjNM1Noyxm9cRO4zDFQwgwvbyI3jWJuNXAFACjIzm1axhn/CsSf9IEGRkh1ptmFpZhs1hFe+2ejKJRjKF+fuPUarWMXj2LApkODksOHX+LBqVigAeNY9dZJLdpToCDRN2FhexNb+AkY5uhODA0kd3UMmVkDTXcfJX3wJO9ePR3FMUd/ewN7OMflcIxY09FA9zaLrscA504cy7b+BpJo4PH95DOBzB5MAIvFYbDjNx2Lj5lAoYoAJSpYSh7i5kU4colIuwutzYy+YQ7uuTvXxxfQM7u0kM9I+ht69fCoznZ+cFPBvs7UNXpA12FilWa/KvmlHsJkc0goxVeYjZWCzCHGalCpPbKVLRLIhpUmaXigCMKyhxybOwk/KhRXhdHtRLFelfMlgIP0kRDfMo7GsC0zrAqBXx6CqpOqlXzTcTsvmcFCkzXl9YXJBk+vjYuNit8Jwb349jaWkJN2/elLMO1erIJGV7G+Uy7t+6IyzeSxcvit0KC9r4vAiSMdlPwJM5BgKCMh95duNcZWEkWfIHKUz9zQ+QOUzC2RHByVdfwuzeNkoOqzBot3Z38c6bb0vhAWNGrpUENAkM0iuObN/Hc9OikHCwvon/5M2vI7Wyibs/fx+HBwewB904d/Mahi6fE3DU7nRjfmkZPWMjqHjssBZqWPrFHew9XULY58eZV17Cz7//tyjFE4iEQhi7cg7dNy6g5rCKdOzq8qpYuwxPTsLsdqLCPZlS+rWKxAnba+vwu9zY2E8gfpjElatX0Ov1I1oxIX1vBqmZJUyMT+D+9jKKfWFc+MabsPq9aJbqsFabsFP+nSohjPV5dmvWhJlatRGYrsNttcBTqWN/egHb96dRPMzA29OFE1eviG1LZnkN2w+eAAdpWCnVG/Cj2R5E3xuvYjURx5/+n3+GSHs7Jk6OwGSpiwd6pVhBrVIXoJsEIp/PLeUU9MilRO/LN17jNIbT7oE1X0SZ4OlhAuZsGnMP7mJsfAxwOZEhSH1wgMjQIMbPnRO1i2K9jJLbhqbdhjazE/W9NBxNC/b3E/j488/g62zHS6++LKogVF0pZwsIef348K/+CqadXZEWPvuVV+Hu7ZJCxPtL8+Jz6Pd6caK3D7vTM/DRH7HWRG4rhnzmEJ39vShYTIgX87j85usItUdx9+49TN25j55QG1ws0MiVcHb8BJbmZuF22eWsUWxyD7aiUKqgt6sTif04IiE/VleXYKOqi9mE0OAgOiYmUbKZMLv4VAp892P7QKoCTxEw7Ryi1+1DVEDWJlZS+xh46TLC42O4PzeNKxdH4DQXEfT7RLYeddrzZCUmovQ3i2IOCWRSMr9WR6StQxRWyL5lu/yBsLCnGw2eB5U86tZWTDHqrZyJBPNIaCiivSOI/d2Y5PIioahgJSb+DS2FWDBhtyKfy2Dq/n3ENzcR8vtENj5bpCXVgOQYTp05LcX1zLHSNiiXz6t5rnvM8lwkYLgdyeQhNjY3RSXk6tWrIvfNa0hRsxRck7lN/+CGFGiL4InVJgUHLhYt0zNe5EpV/kPsskhWYIxMFSYWK3DV5O9kbzdJ0WGt0UQqm8VOYl9sKAjGM7/bHgqjPRyWaJ5rj6yNGialy9xzx2IumSpmO9sxpJOHiG1vI3FwgIPDBN56520MDw/hMJUSpjvBT+ZrmJshw5L/pz3UwsIi+gcHxAM1tRMTjIx9kS3k0dHVjTPnzgkoR7l/RZxQRRbiLKjMxLQl+QhT0eMTPYfXGq9Iepz2WxrBg2srCVj8TlUz5mX5OwKjQ0NDEk8xh8scqcrNkhmvAEb6l4+MjChvS+ZWGX+JMpUZ83NzmJl+hJ4OyvLHJVf7K998V/xZqWjCQiDmpZg3Zg6cN8OjU6VYgJnnV1ovWGxYml+C6V/98b9ofn7nvkgd/PZv/xMMDXUhtr2BifExCajqNRpONrAb2xKpVAUw0gRS+bJRAoCsA93exwgw8GcjeKIncY+SoEcAXisA0xrg6hGpRh5/wXHgH/5ya9Lr6CHrjK0j4FS/Nz4svTpPD8iPS0QZgRz93o2f99w9a3TZ4/qh9Tqqjb8cwKgnYPXk64vQcf2+jc9LT3rxd5zkeuawFVD6+3pdv3f9fca/b/1b6U8NxSfKzolAhgSjXGkb5fEY+BsYs3J9YcQdSbMcl7w3fq7+OS9qu/E5GftfP2AZk/j6a/r7WgENFdu1+EYaWD6tz8Q4h36Z9v0y/W+ci8dfXwcZv/xqxr9t7QPjAvniqyh5Ij2pKnKCGmOIFZ3cfFiBRAagYm3YVTUfny2TAlYCYRqwQABSk4TkZqUMgS3CdpKkuXhEKNBxfnYOszNPUcjnZHMLhcKSrN3YjuHq9Vdw+tw5OTQF3D7E7z/CrV98gFB/N9zd7Sg5LLj1+BHOXbqIkydPwmVzolooqqo+DQDJJA/wg7/5Hl6+dk0qgOgXw4qQZCIhVYF+nwdDgwPo6+2RNnNT5UFajVhKASnZWJ0xpmto8yCg36+MSUrCMQHEoIKAALXY6b9SoVRLXX5mFQolU9lvfN1NoDNfEICRzEceGslgvH37Dr71j39L+UBY7MhnctiMbYtBO1kbm9sbWJqZxvmzp3D+/HlJjimjYOWdpwcTcojQnqG+3hgT+/rvpCLJ4M9nXBekSooBh9YPRj9YHWxU65Biv+psNTOTlhrIZgQk9T2mdazrSTyprNQknI1tNjLGjPclc5sVR4aBrbdDB6yOG/N6IuR5UEE98+PWKOMaedz15GC4sICenh5hgKoCHzUftLrVY6eecW0yzlPdhLp1DWvdu/U1zNi+1j1PlxwVxqcGYunPTMAvVqSLRH5dpCbYpW6XS1XLGdhzjClYpcV1ggl0Mpe57pN1LMESGS9oyrjmZ5XpCS3VXWpfIHBGuWK+h9V8okGv+fRItTADVbsdqXRKGDJO6ueTcSyBtOUZ8Mn7UxKpKiEmn6EJ6+seslIdpvkkKrBdxQ18HpQCoxE3mZmsgiVwp4PgfC/HAO+VQB4BRQKdOsDI9vHAzyppjlO+R8kP6wCkYinqgHyhkINLGMZNARv5Xv7Mg7DJZJN+0ANTKQjTmIosGOA1lBwxWZD0ffXKa6VSRdrAcUagkc/N6/Wr6KPRxJ07d9HR0SkeAAro/r95e8/mytb0Omztk3PCwcFBzqmBBjqg+95ON0zgcAKHJQ5Jl8iyXaUqfjE/W/4Htr7Y+mDLlsoqSaZoWxqJNEecmcuZuff29O2+nRMajdDIGTgIJ+foWs8+G737DHBnWJTYVV2Nxkl777Pf933etZ61lkqK/uckGBvXXv3NfXbtpo7Sxtrz3TH4Fops/H3j+551DKfVctp801gLaHVi4xqpraFarcW5jN8BaxyNnJd5RjoyCSgZhGBkzf7Z7Tto6+jE2OgYRoZG4PZ4ZH7yeH348z/7M+xubuEf/dE/FBu03ZfTePSLX6DF4UQpkcD+xja6+wZRs9tg72hB1mEWoOfqx7fgcrkRYmdrpoi5L+4jubwJV6kGt9mKmtuF4MQIAheHUKoVsPr0CXJHR0I05jf24ataYFOs8I0NIfDBVRhbmhDP5ZBLFXFIWyyPHd7OVjlOZ7YCn8mCVCyKaCqGbDqJ7PYeYls7yPK5LhuCvV3o7O2Hze2BzWqHld2u3JwSlCFBX8gjsr2N3c0NBAiuVMqy/lr9Hjx88hCd/T2SN0nro71ns1i+8xieIjOT7Rj8rZswjXUj7zTBkKvCplBFyJB71RKVKj+Ty44cCVDCqaJeqom1nLkCGGJHmLv7Sxxt7on6pLu/Fz0XzwNeBxk7yUeiBTtJSbEBBLC+sITdtW2cv/YelCavdH5bjFZYcsy6lPZbVF0WpKsFGEpFeGpGJNY2sbnwGoqpgqbeTnhgxfGDGRh3Y9LRe+hS1O+kNYzYyqaAZYvLS7A6bfjg27+FYrkgaiDX4IAqPiZhSrJDMWJ7NwKXy4umQDP2Nnfw//7rP4Mhk8S3v/Mt7EYPMXBuFLlEEi+/fIALE5PoHOyHqy2ErKEKRWxZazAUy6IifXH3LoqZLG5ev4lMOovYYVRIkkBbm+SnVS0mUV0UDGrGmFJVYGffsbiosbmIalYgHY+jUqDSg3N0Av5gEyweF/K0DaySPS3AXlVQSKdhkZzeEgx2iwCyBUa02G0yXgzswlcsMDKbLpVAYnEWBztb8IZCcIVC2D84BAwmUQYXS1V0j4yKjWUmmUCmyIznnNRxz54+xvtXr6B/oA+baytwOGxivy8KyZoCo5sNXAYUawo2trbhcdoR8nugGKqoxVNIzi2ilk5JVu/szCv4mF9YA5J2M4Y+eB/hji4VECEIwH2OKGRV1QmJRlpBlevevKWygvXpORxt7cNFxUsmjc3lN7h6dQrJREwI1PPX34OVdmPFoqjmahzz5HAI7liZIMludNVR4KShqL6743rLHHDO92z0o4UXMxmZS0nkpsYarapIxg9dL2hLpphM8IVCmF18g9dzC/jDP/xDHEYOUS0WcLS2Lt9rMeTHZjaNssGC4c5BhF0BLMzOweQwC1FnquQx0dqGQL6KfOQQFp8BNZMVsDnhbGpBIpPF02fPYCa5XykhdXAIM7/jcg3FbAEb65u49sF17B5so5/5pw4LTHRaUoxwun0oUgkSDkEJeFHkGGC2dtUgalu1peNX67HG+kb7P8Fv5kIVqSQzFGA9jiE9vYDE9CJsHg+aJs/j/qtpHBzHRCnW1t2FS1//ECW3EwU2jmiuESZ+PkmHqgCgM/cfwOvxoLOvWxpF5mde4/jgUJqFqMganZyE1WFHNZvH9qsZ7Ey/xlhrO4rJNPJcd/0+BM6NYDuTQuvIEExu999KwXjanvcsPOLk2nBLUq/JG2tIrWbU1kStAVEU6+xD4romCi9ChGzo4v1fFRWcz+FC5uAIOysrKNAaM9QCX083KmInWHexkj21Pue7rpSqL7JqRraqmj6xK2uojmWfoEKAJ4/I8YoTg5odZ+L70MGKVs6FgjQ+sKYUYpV7Ao5TYTip3quiUsjLemA2W7ExPYOFV6/R3dmNo+NjjE6cR1N3l1gOV0h2sz6tWmBgE5jYw1blePleVqo7Ezks37mPvYVlmcO7L5xD763LgJMkEZXgZRgtajOS2KbVDAIwc+4zMzs7l0Zyew0mcw355DEMVQcquQIWZubk2tPymhlz5rKCtuZWjH1wDa6xfmQUtR42lxSZR0D3DM36kv/WexOpdOZxM9uURAmbjQh+G6xWzK1voEK1jgnYW1nEcHcPjvcPkcjmEerrw3YqKZlpU5cvwVCqiCo3w35RowHefBW2UkUcCgrFnDS0lvaO8Ppnd1A4SqJitwoRFGv34CAThzlfRv4ghja7TzKRX917LJajgb5O9H30HkqdTXiwOCvzutdil/UjGong/Ogw4tEj1Mp5pGNHeP/KZbidDiRTSThcHmzu7QNWG9xNQcTSGcmm43rpCwREIS51CJuhC0W0+ZsQcnrQZLUhsxcRdTmNKMc/vImM2yLYhrUIFCPHyMbicIWCSOXSMHhdcIebkeV8TftKKn1Yg4iFM8QpgE0ltJBWM8VUG1Ky71Lpio2vCpyL26rIBU/w7JN6XJpk61nzdMoQ/IDOUDYryxTZryTTKbyYnsbNWx8IGC17ZMlPNIhavEyLzbLqLEWyRI5FDI+ZuW2UZiJ+f4LH1e1RZc9NgrFQBA6jePGXPxKA3xTwYOLjm8g7LEgqVazu7yJfKeHqlatwUn1VqMDJGBs2QEvPqhFLiwuIphJiqz8z8wq/9/u/LxbSC0+eYv7FS/S0t2Oov08iYopGINjfg+3jQ/RfGEe0UoAxkcfTf/8TlDYPYS7XMHxlUjLHNpZXEO6monIIPR++j3SlJHu2WCIhuXSB5tBJLh3XQZI1B0cHOI4di4uSsWqSNY9jxkCry1gaheVtBKoGDE9ewOrBNtIBhxCfZYMRtppZ1galWFYjSur4JecF5u9WrAoKNdqZluBh42s6jxybBuJpyVN2NTUjtbyBrUfP5X7yWe2IHB1iP5tEy+ggBm+8h4wC/Plf/AW8zUFcujKBXDEh++m93QOUC2oubalUQF9fNzK5rCiOCoUKbt76GlhnmE1W2GjVm07BmM2guLeNZ7c/h5NNwFYbkjVgP5fDwMVLOP/eFbF45THnCNkxf/04i8jMMpp9zfC3tWLtcBc/f/Ilzl26iNHRc7CLk0RJarq1l9M4mp1DMODHwKWL8HW0Yy8exeP51zJPjo+PoZlxO8cxODJ52HIlxBaXUUsk5HiWoxEU3A4M37ouNrPM1zvY3EElmcVIR4+olkuZHCJ7uzBZTTDbLbA6HOho6xKla9DpxPbaKg5i+4jnEgj3dqFgNsEQ8GO/WMDizg7ag60wGBlzkJYYgi6bF6b9GEabW8UxIVMrYmZnDaO3rsEdDkOxGJBMb8LtqiEUCiKyuwu3k3npKmbjcLikaZS1nYkWy1VgL3KISDyNrqFxuH1NCASakSvw+TYYFDXTXJyW2LDPsS4WzMwAzsFgLGB5/jXKpRoGBsdgMFpQVRgDZZZ1irEWLrsV0cguFmdfo8nngcPlxfL6pswrdF8jUcgcRH4OCatnz5/JvpLEI51IKAJQDUwMcuxsWMgXi9JoTAyB0QxUwzEaKuDzwcc9mfAlapO7NEAT12CzF3kki0UUctzLcT3lX94PiknFF0la1uoZrup5m1EqVXAQi2Ju6Q2cPo9MfEeHB2Kj29vRKWNGVYbXm+nrK7saAlWfJyXXtSw5z08ePkI0eoyj4yNMXbmM8+fHZQ/MSAtVzGIWspPYBknVJ0+fCFYzMjqCn/30Jwh7PfJd7OzuiL1sNl9A38AArl6/odq7EjWSppy3BKPmxNjISfApp7mNab8XFSExoPq1WV1ZkQZw4kPPnj0TXHByclLOWDA3OqSwvqq7NWoKxsPDQ/T39cscwLpBMhjZ1MmYsUgEW5trEofIyC3aUk9MTIrafWN1HQ67DWOj5xA/iiJ2eCR1UTqZRCKTxvn3LsPt88n9ujI7rxKMj548k5v8j/7oDzAw0IGD/R1hN7kIVMr8cJMQjAyCDTb5Uczn5YJKw2M9s6fRYkQPpDQSUmrBqQJxepLiNMDmXWBT6CW9CcY75eJZgNOpiOtv9EvVD70RpNaOWwOw9GCS/rmnvU5/PifHq5FPWph8Q36BHuB6u+n59QSjHuzSwPKvIhj1jzWeh1rIn65g1J//aZdVA1z14PRZ35WmQCOpwEFAklEjGIVUEIJRBYy149XIwr8twShFkOYL2nDgjcenJ0z0963+ZY2gov76aySLBjTqr+9ZBONX3c+nPaY/xsbj4udpn3PaOauvrQPx9Rc3AqunAa01C+qiAAAgAElEQVR6ELdxzJ8+xNQ2DjXjS534VIJRtVtRo9rUyViUZpqilV2sBLS40aOqkR0UtFKpF9mSk6ao6hyC6ex6JWhkNNGHWlUKUbJPKTy7TXw+v3Sdzr1ZxPOXr3D+wgW8f+MWTERiDmNYevoc1iYfSnYLAl0dePDyBS6/dxVup1s2LgRaaBlNcIvHRL/xn/z0R+jq6sDly5eRSCThpsqvBgGqOHFTlUJQR5oTZMGlCk+dQzViSyNmuLhqCid2z2gkmEowFmVTr/1enksApa6EJBFIEpUkCzMK+SFxWiYQIKbE3WYVkvKHP/yP+P73vo+OllZYFCNeT7+Szq/R8+No7erEg8cP0dkextBA34nVKed8vQ0pVXPaYqaNc45THjvHsGatqCm3eJ9p9ota04NGopJg5O+0Bg5tjOiVYdrjsu6IbY/aTaxarL7Np9OuqZoNp+XTqcQoNzwkqWTjU7dk5Wdpj/EYWVhoBZFGeooiTNcYoI1l7XhPu99/HcF41vxz1jzN7/rNmzfo7OyUDiutSNM6lBpBHu0angUUnYAr9XlQP8ZPG9v699EfO3/WrLB4LCpZpo47PqZ221XBDHuNYGRjEkkxknuaYlC7Z3hfqcVlTYocboI1FZ+QioWiWPZq70+1MMeT9nux8lPoRMfNs6qyVY9PvV/5Ws4FLHBJ4rF4sljZjEC1INXHqs0u7xMWc9LFzWLTaJS5Rwh9Whg7HQKAcC7iOWvB4CzaaDXk9Xil0GXXmNfnQyadfpsTSqC/XBELaBKbbEjgGsZz4HHRJlnIVYNB7C7cLs+JRQavJ+dQkno8r2QqcXKevCcIyIh9KzscbU6Zh2jHwhMhQKbZ0r61Xq1KAwHfi4AmM84KBRK9RbnPSO7yZ24kpKtQMeDhw0fo6upGR0dH/T5k8V88lWDU14D6daLx/j+t4Nbuaf2//PmsMaIV09r8It/jiUJC/fTTwFTt96etrY21XGMdp1/X+VnanKCvb08770aCUbLs2DQjOWHqHCrHT6Wv1S5drlyiIkdR/Kt/82do7+xC0N+EK5evSg4wj5Pgz//z53+O7fUN/KP/9r9GwO5ANhLBnZ/8FDYSydEY+nt74fAFYHC74G5vweLBNjaPDxFoDQng0WR3ore5FeWjGNaez8AJA5o9fuwcR+Hv7UbvR+9hf3Uec1/chaVYQDEew0BTGEjk4LC6UWsPwTA2gJzLjnSlimymDIfPh1B3B2p2NW/1cGNTFDqFZAo2Zqe0tMBUrGDt2UvEDw9RNCnoHBvB2NUrMPq8oihj9yqVAMYKHSuZW2TA9u4Wd54ItrXg1atp6Zg9f24MiwsLGBoZhplgcLGM3GYEi3cewZoqoqmjFeGbF5Fr9yBqA6xVCywlRfIF+b5st2WeJVVzakaW2uFJYlEIxjJgKucR21rF2vyikGE9g4NwtTQDdjMKhNxohVarwiw5S+pcgmIZpQLJOTPKdivKbKihApAd47SdMRqQNVRQooKlWoGd55nNo1zJolLJY2trC9XDBOJza/AXmZ1cRsZjRsamYPLWdQR8QWw9fIYHP/sM4fYW9E6eQzaXEaLi6s2bMPkDyCeT2I3FkKnWMLe6hpHzE2LFtLS0gn/7L/4lBh0udIZbULIYMHnpAjaWl7G3uCrZeQMT59A5NYG804yKzaJuSss1mNM5vL7zBSrZHEapjF3dwNHBkTRtXbp+HTa/Vzr3q3aq6BQwhY01noVAIvFHruEEFTJZzE9PIx45FLs55gKNjo9jcHwU4GtJpJCM4xxtsQoZx2atmoWKUwV52m1yDi+VYYYJHpNDyJva1jbWP/tU8kUsHjdcLSEcUsFuZi1EegO4dvMm3K0t0rBCoI9rUzaTw1/+2b+FIV/EexcvYnNzA7Ca8OHvfEcUiEWCNxY7lKoJ5WwFu+vbcDttaA03iXXc5rMX2L7/DMZKGRaHBU1tIbgCfiF4Y6YawuPD0rTBuqwk6krAyE7ieieTKD9ZEykGZFJZ3P/8LobbelE8SiG3d4TD2XmEXA54W5pg8jlg8DrQMXkOdl5rNtpwPhGAhPslM4yiLKUlm1qHn8y/dYcIff3F5s61tTXJKx8cHsTW9qZYQrmtDrGvIwhOgN1kpYWigsNYFJ9+fhtf+/hrYjtFQO/pZ7cFUOv88H3Mx6OomGw43zcGJV3G3Mxr2H0O5Ix5mCsFXAiHYVjZweqTZwgHbchWavC1dqBjeBRWjxeRg4iQv3vrq6jmcrhyeQoGiwO7y2tYnp1HyWrCwuYy/uRP/0RUpBvPn2FrZgFulw+HpRK6r04hdH5U8stoM0rrSYvJinK9qbWxntHm5sa9sGSdFZjxZUKpmkN2dQ2zP/kU3kxFFDPW9lY8WnwjKuFaoSIA9OS1q/AO9kBp8klzNnfTrD/lvXgvM98tFlObSghWHkfx8slTiYsYGB8XgJD2miRuqOiJLy4jtbQKX6mGw61tRNMp1Jp8GP76R4gU8wh2d8NSbxTS9qv6dVBfx51VGzauh43XQdZj7uXOyGDU3vekGVDbt3MGL1bUDE+q1pUqSgqzrKswVirwmC0wpwvYnZ7FyrOXUFI5tPoCGPz4Fsp9bbIucI8oAKJmb9tANqpW1ipeIXN3ffHVKxy1n08jGNW8WCpdqcYwopDNYXtrC+traxg/fx5ev0+UWuTVCIaqWZ4laaCjMJX3B9VJ669msL24ArdNzSPrHR5C27lRyf6Cy65m4VbMMFXUhn2qi0kysla2cn+cyGL+k88QW9tGrlxC28QwRr91C0WPAwWSe+Kqoka9cM4jCWMz21BMZuA3mpE/PMDML34GR5EkYhHbhRquXH0PyWwe6/s72D46lJiMSqoga9rQ+5dgbAvA2hFCKZGCK69m9QpxVVefl+uZkYL5UdFPu33JN6Wlp5r7bbHasLK+iVqtBL/HgYOdTQyMjeJwbw+pcgXuljDygpWzrvDCVCjKvFewUMlXgadMF0PibyVROOdrRbFcPF5Yw8HSOlx+H0LnBvAqsSfWjG2egJBfVEQ9+sUvcbC0iZDTi97hQZXEanFj8WhP1vTuUBvy0SSi+zGxwDuMHsDtc+LF9FME/F4BUEkEsM44PIzCYndKUxctVnnEVM/5mgKIxmKSg2u3WuW8OgLNGAy3w83XvVnC+qvX8BhMGLh8AUpvm4QhGtNFrDx8hu3lZYQ62rCbjsE/0I2R96dQZS2fL8NltqNWKAtRyIxO3ut0SjKYjCjQycThkAYEsR7lNWJdIc3Z6j1LBYk6Nt9apWq1M/dDfC8hzrkXllFCZXoWFqtRSPCnL17gvWvX5btxuFyoUBlnsiDLXG6vT/I1+R7iPFMnGYnh0N5TrFg5FrlmUSHOPRNxCY5X/pxKY/PxE2yur6NiM6Optxtlhw1H+SwOkwkVY3G5xSWqkEqLWp6ODIhnMP3lQ7yZXUBLqAUt7W1iJX3ze7+NAoijVLG/sobs6jY8mRKib9YBpxW+kR5RLg5dv4KV4z3k9qOY/+QOWg1OHEcO4Otphy/UhGg8itGrF9HU3wN43ASSpCbIFPIw0QmAedR0iJJmg4q4UMFqRL5aEkWjvWSAzWAR5auNzhfHcRzOLSK1G8HY1GWYXXZUKM5h46DJCku+LDiSyt7S/lH9zljHskmILgZUM4ubAJuv+D3VE53YLEPCeffL5yhuHUiGb7FWxk78CE19XdL41dbTg0Kthv/t//yXuHLrBiYujyKZPkS4pQ2R/SPEYwlE9iNiE/7e+1dl70d7762dCK5cuYFkKi+uASPjI1DyGTiZWR2PYfHePaSjUSGtHK3tCPT2wRVshs3jgkJFJI/dAhgqJSSml7F096nkNQf6u9F5ZQJPt1cwv7WOyYsX4fP6EYsnYbRZkYjsI7K4iA+u30BTMIhsqYL7jx/B6LTj3KULQm7REcJaU2BJZpA9OMbqwycI1RQc7e2g7Hdj8psfQWn2YycexdrGJrZX11FJZeEyWJA8PJbMQcp9k7m05IZTYNDZ3IrM5gFGWjtgrpaxcbgJg8uM0UsTMDid2M9kMH90ALu3Cb4aG6+K2Nzfgc9uR6vViej0PAzxFCxGBQkUsRrdw9TXPhDLcqfLjtnFR2jvCajN0sWSOJlIkzJtXr0BsdE2WmzI5UswmK1IpDJY2TlAxeKGjVbyV67C5faq2CytqdloyppO9ul25DNp4WmW3szCgDQ6O1oBxQyT1QWD1QWXL4hckd2QdMEowGExopRJYmn+NRxWC+wuNx49m5YmYkYHdHV1Cd5Bu02u98trq+gfHMDlqSmZfwRL4+rEuYzrAtd0kwGpTAYOkqXFEva2d/DiyVPJ4Ka7UTaXF/cO/m3vaJd5Q4s+YhObZuEp2H89JouqSeIfbLymaptzCPcahhrXhyqidDeMR2G2W5HKZaTG7O3sgNtmkzW7zlScKBhPcLF6tjud3njduPean52Vdf3wYF/sT4mpEMNl5Aj348SEiJ2wFmOm5Weffy7X4/LUZdy/ewfGSgnFQlZwbDb8El8JhlrQFAqrjcF1W1fNHVXEUtKs/vbP2Zj8W7xCGjbqGD3rdI0fIVfHupEEYzgcFpKR+AMxKLtDxZQ00pJEInEvOkP29vTUXbrU/bhMReKwxT1WVcWrBW8vC+a1tbGJzz79VIQy709dwRtGkjCDsawStUXUcP23v4ne/j7Zn++tb0L5P/7H/7724NFTkb3+8R+rFqn7e1vo7e2pLxBl8dPd39uB1WyAj16+tMMS+aoKlpMoOItg1BepesJFlY2+/asHbPQEzjvAFP3JZZL9VQ+u0wAs3fd38mMjUKTZy2k3oP41UsTqCEY9+KoRXI2EkaawOQ04OwtMlmOqn5b2HP3mpvHY1MKdm0N1xWk890bwTP+5+mt+FoHVuOFQr9np1/20a6z97qtAvK98XZ08WV1dlYHCiUq7zmJZUpc9n1x72WicrhDUrk/jNZCNRx10POv6nXbd+DoNwDxtY3bWeTXe0ycT3hkEp/471x+HBvqf9d1px6f/nhvB1cYxoL7n2dmmZ923+jH7Vd/nu59HYlxtLNCPY5k7Zd1Vx7bWqcPjkqdWKwIUntwHdVs5vrc25vg6PYlarXCbppKXouoXz2tVicA5i118zJtY3djA57e/kHzCb3z4EZrNVpQzOWSqFWxHImjuaMfaxhb6+gfgcdL6KYsH9+8jFo/i5oe30NzSDMVYxd0vbmM/so/f/f7vyKTMiZoTs3Sn1SXq2nUSkquemab9Tg8E6M9LP8eo14jtiirBLpsIbjB4fnKtSJ6pxapGsok6hht6xaR6m3MzWinj888+x8WLlzA+PCrF6+HWDj7//HMMjZ2DwWLG3MIcfuub34DZrCqc1GGnqrM0VaF6zKcD9vrjbgQ0TrqZ693PctwsDOpAl/Z8/TV55x4TOyH1e5XVp/467bppyi79eNVmsFPHTv3+U59DeL+uLRVrT3XjdjJPn3KzawSq9vn8DBVYeUvanzbuTpsrtdfq72eNsGBhRgUj/dNJ/NDihsSWnmA8bSzqr6f+fpOytX7t9L8/uU/roFDjWNfORb9OkdjSFHpU0mpEMp97QjDKnqomxSOvGZ/H9+BrhVCz2VT1RJ0kE/K8rvDl77xer3wGu+u07EW+RiOBWVTx/yQMSbJxfef7aqHYGoDKx3jt+Pl8H9pAsGNNisBqVbrCVELRhGwmI8fEPyT8qJyUhgU2WpEQyGXhcKrvo83PfIyfq2aU1iTfQqxHmLlTVG2NqWjkcWuB3DwWHhMf1+5fXkM+j68rFd9apvJxXlMiBTw3ni+Vm9p14DXIZFJyPE6nW0hLHhMf17IXeQ78P68RH9Me5/GWaZtFq2d20Ho88hi75Nxur5o3ZLbgyZNnQnSzoOV78XjYBS3DRVfbnbVO6uspfd2jv9e0eeK0cdK4Rp42rhvXdm0+4b/ausjnaPeF/rgbx8Np9cxZ40q951ViW3+e+vGif3/tebLuSfbTu3Ud10UqrfKlEnIFKtjt+Hf/4T9KF+lg3wCG+4cFmKEauFAq4p/+0/8FwwMD+J3vfBsoFWEql3C8vY2t5WVsrazgo2//NjwtLZKpuL61gfWdTYxdnISVebiKgsONbWwurqCjqRkt/gCstA4tlbC3sw+Hzw9/RwjHm2t4/dlt1DIpURr0tLYBxSpszLxr8mHfbkTvhUmYHC4YDFb4vT4kjqPY2dgQ1SLVtYP9vbAwfJ7ZKsFmsUpbfPVKbKAJ/NN6afjyRSgeJ/IS+aCIvZOFSg2aWxoULK4sw+73INjRimQ8jsXp12h2+ySn58r1a4il4lIf2qoKyodxmAmmEkD025FyGZEjWcYsyDLgNFpgLFdFgcKGBQGOKUS00k6qJMot5vaVsnk4rGR/cijk2IFrhJmEW50MEotL5p4yI8tqhcViQymdgVmAcZVgI9FG4kjyDJkzKf7RBskTZCahsUabsKoonIx2A9KZJKqpLFanZxGyu6UDn4QLVZZJpYi2sSF4HC588cO/wtovH2NsbATmoAsetwu5WAJ2xSxNV6y14sxWDTUjXq2i+9w5tA0O4va9+/ibv/wRpgItCLAxyWnB5IUJrC4soBJLIhmNY/KDG+j78H3kTRUYXA5V1Z0vA7Eklp48QSGdQUeoFUsLS2JpS0uktu5ubB4doH2oH30XJlBzWuX8i2wiqefWUgViMZmRTySx9GoGOWZVmqlujaOntweBcDPMHhcM7J4vlFE1WVE4iEjjCSxGwGZC3lhFzmwQFSMzwOxmO4qpLLwWJ0pbO5j98Y+RjMdQs1gweH4Cwc5OtaGNKrh0Gn6fX8jJ1YU5ZLJpjE9NIXFwhMd37qGWzWO4p1eALkuTF3FjDa2TY7C3hFAkqG+yo5apYv3NCuwBB4JtATiqwMbdx9i//1yUPJawFxe++zXUHGYoVgsUhx1GkwWVvRiStD7raIHZww73MorM96x38RrN7Pau4NNPfoFwoAV2WOC2OIT0PZp+jZDDAXvQh6NyFlW3HeO33kN4qB9pRphwbWcNItEitGFUSS3eW+ouUvdHiDZ1XuT3wsxu5nc7nE70Dw/h8aP7CAebEQo0wWGyCjgjimsSHez2VhSsb24JEEGVC/MxmwwWcSvYdxgxFztG0WhBh68d5hxVNzVYPHYkKgkhGH35PAZqFmw+fY7RNj+O01kky1WkKlV0jY6ga2gQ1WIOscge6Bvg6+hCNZXDmxevhHxNExg72sfv//EfIHcUwe7cHJREVixwE1DgGRlAF+3ZqKjMZeHhu9CJo56H81XzvbbWyFxeJ4CLVarZqshvbuPVJ5+huBmBrymErkuTiBQKeDE3j4Dbi/3tHZitFoSHezH18S00tbSIUpok1N7WJl6/mMbo0CC6+wdQo218JgvFbMHe4iLytSq6Jydg8Dglq8/ApsZsDnP3voTpOI5upxtvpl/hMJWEtaMVE9/8Og4rRQRbO+D2sBlIXUf0DX4a4de4Np5WN2q/0xpkG9czVf53uhuHfm3U1/H83qmY478F1i/GKkoGzuw1WNkgU6rAnCtj/9kM5u89hKsCeJg/7HOgNNqD4SuXJC+V6xz3M6L3k2ZUzamCnfgq4UUgj4TQSf2gP0nuA8sVUYbx+QQI2SClxQ6IywwfI8GYy2NlaVmyl65dvwZ/UwAWNpexSZTEG5tETXSCMckaZqxUsTwzg8e378DDxpFCSZT0tG8enrqI8OiAzFW0GqwUAJvBJpiaEDZGZtmbkDuOwlmsIflmHbuLq5JnPHDtEpyDnYihApPLpbo9EcRkI2WJZA4ttxXJCTVnc0isriKxvAhnIQuXEZiOpRDu6ETX+DiOayXsxY/R2tYOK8yYffQc0UIGLaN9OHflIsyZPCprB6gyNzQYgOJ1IV0qIFMtwWxnLjczaWvi6MOGCLHDJinK79BmxcbyKnLpBJRyAX6vE23DAzhmg4ffh4LBJHvzWrkGBy3z2AScy6okW6UKJ7OXaRWLMg4KSSzvbSCWiMJjtUPJFGCjVWilimBnGzyKFbZCFbZwMx7OvsSnd24j6PaJcuni2ISQgEmqwdjkSNcUKr/zFRRNdmRJFill2N12bO1u4pOf/hhelxNdbe0o0aLQ48PwuXFRmh7HE0hlEvAHPHC6XRJTsrK+LkD1UG8fukItMOeKyO5GMHvvPnyKCeV4Ema/F4O/9ZGohXJr29ifXUSO1vIWA7JWA5rPDSA41AeF6lzaZootKElmRazoBGllY3G1rNpo0naQGBmxBdCVtiR2pqz5mcnG9YPoNe9nqoPYOEmgXjCJMnEU1k28vgbBDna21hEKcC2vYmtnG4srqxg/P4FQuE0s8Vgv0MKXDYceUetXZK/OuoZ5u1wT+dlcL2htKPhKuSQqJX6eZKZymmA9YzZj+fFDaZKlss7i9iBLxXJzSOZFquiI0fD1tPhmfbc2N4/j5XWsvyRha4WDBDrHW9CLrqlxlANOtHS2wZQv4uWPfgZlNQL7fgJOvwf2vla4e9twbK1hPn2ADL+Powy8NROcNjuGrl6CxaE2w5p9bpjdLhSIlVDZztqPx87sOd6P3BPRqrFcEeGNyecC14BspQhH1SxEGq3peZPNTU9jb3kVLosVr2dnMXF1ClM3b8Bhc4odennvWGxxlaAHVYtqD1nI52Q8Ub1ZTaSwvbSMYjaLQFMAgfYwynye24EUWybYlHacgSFTkrG3H43gze4GbtCxQrJA7Yhs7eKf/a//DL/7gx+gd7ADyfQRmoMhFAtl5Hmfyh5cQUdnu2Ts0UHsywdP4PWGsLN7iK7efkxemYCSzwrBaMhmMfPzn2FvdR0ffPu7MDaHhJSE3YESS2ERMZdhM9dgop3t6j4WPv0SpVwBSWMNfTevIHRhFHeeP0Y6l0P/wCD2j46QKOSlGZfuIxfOT6AlEMRPfvTXmLh4Ec0dbTA5bDg8PpKItnIihWIkCmuujMjsAnppq+6wIuewovfGVRScVmkg2j88wuyrVwjY3Qg6PdKAdG5gGMdHB+IKkS6XZOy7bA5EF9ZhzZfQ3dYCV8iN5wvTuDI1JVxDsapgZmcL/nAHKAnd3NlGupTF2GAfro2N4+j5ayCZwfraCo4qWbi7w1g52MHNWzdhMxuxe7SGvcNNXJm6jPhxDCYY0DM4DKfZDsVkwcFORBoYaHlttjkQOTjG7MoGjA4/2jq70dPbBzsfV1dyGa+yVy1xfJilnp1++RK7W2uw1DLo6+uStT+WKaJ3eBxVuqPYHGqUUrUMC3O9ywXk00mYjTUk0lkhGKlmG52awu7iIuZn54SEIi5Aki0QbILT40awJSQNDk8ePUYimsK1Gzfg9PtUO3/UxMJ8ZWERsYMjlHMFaQCbnZ9D5PBIVPkGk4Lr16+hg5EVbD4XtyNV2ch9K2sMrr/cUwh+kcuKq5nEsgghxzpWwdz8AlY2N9HV3yvNWK/nZtHb3Ynx4REIgsM5p44Ps+6SxnLBLFQFpriwQUE+k4XH6UI2ncHW5hYiuzuS585z/OZvfUPmuJ3dXXT39sLj84h19P0H92Ve/uZ3v4uA14tXL5/h9qefYHCgD339/cgXS+jo7ERLSyuqdLkoV8Ua1kInK8ZTlKg4NUntI/bwuljBRpxAq930dVSF6yWzgZNJkB9hVBLxGQ3r5ZjW3Kv4fotLb9DX31d3n3LJdSGWQ0tVkr+ak5tgxlIvqfg7Gw+0jHZeL9ZEVHofRiKyj7cYjZh+9hzx46jYeXMu7RroR8vQgES01PJF7K2tQ/nn/9M/rt1/+EQ2IcxgpEXq3u4W+np7VOC6xkwrEw72dmE2KfB6XCrByKOpqVlo/NL+tgSjqlR6l2BsBJF+lUwhyns2EfJVBXIjmKNtGDTli0Ya6Y9BIxjf2Vw0qAu1L1/fta4V4VpRfRqo9G6dq1p46IkcPVGif7+3r1OtJhtvQu3/p52v/rmnbS40MO80QFALUP9NrnHjRu2015wK8tc3vDx3TjAcBNzochBpILhGMOoJBbk+9ayS085be67+OE5AfB1Zedox6YFP/Xetv85nnYv+8/TXtvG7Peuaap+tJzT1qoyzXneaokoDVBuvm7b5/PsiGFUFn0omvmtL85ZcVM/7LQEp96qArm8Vzzx3/Zg79VrUqDjjoiTV7TtwCrvDGNTODESW8tyc/vzTz5BKpvAPvvsddLS3Y+/gEPsHRwiFWvHy2TS++61vI5NI4/mzZ2KPkS8XwMbTr33rG4jsb+PVi2cYHBzA5OQEjCbVylMAdyHO3hJN+vtFW1/0i8tpC4s2B/E85PW/2mNRL0HenUe07507FFqxcdFjxxE3uuxGOYgcwM3Oo3xRzTAwWaSQKLFQtNvx29/57RPwXW1oeEu8qfflu9/J33bs61VIX8G1n/71yoWq2yPXgXxtzdCTzo3XtnGOPGsc6edI/ty4RjTOJ/ox/nac6Wbs+jFqx6Odu36+1X7WVJd661k+nwUEN2csDjSCkcSUSpaofupfNd/q1xj+LF30jfZQOjXjr1uj+VnatWYh99YC9G3eIN9D8g0NJF3UcUFCjP9yfteuFQkszUaU509yjp2yUpABQnDxcW6oNXKQ561fw/k6PcGoKQFVAoz2vkZR45Fg5L98Lp/D9xNlX93KQ++9T3CJny3nSiDcbDkhT6kO4mv4fnorXxZxJP74HWnny0KQ58prxO9Rs3vmteA5yIa9fkz8LE39y+PjefE1LLZVQlUMkeSYxGaVeSNSpKsKYP5M1SNrBKfDI6pMHo/2OVqHG5/H4+Dxata2mrKcqlAqQXluGqFKtSeLfh7Ds6cv0N3dLeuzar9a737TNRy8O9edfm/qQcvG2kNPMDbWLI110Vfd+/oiXb+Oyxio58Nq1/u02ui0OUMPmp42x+htnvV1ROP41J+HPE9yShuaNrhaGkzIcjxY7NLt+nOqg2rAH/7e7yOXyMo4YQ7jnbt3sLK6gu9997twOu2SOZJPJbAcZ/cAACAASURBVBk8gZckgbJZXLt1C8flIgIdbZifn5UcrJG+PiF4yrRMqyqiqJudm5VsNeYLdvR2ozXcqar4XXbUkikcf/kQkY01bO1twua0YycSQbCtE4O3rsPY2YpwZxdiiZQANfd+/hnMqRwG/SHZDBqaPCjk05h58ACxnX18cOMmrOeGkNzZxNb+vig2m1vb4A01o8jYIlm7mPGgqgGlOcJoFDtQHl8w3CIZcTtrmyjF0yimsxifnIDCbCAra4GqdEA7S+ywrqBsrCFrqiFZLcJsd4kCgqoJJj5b6plS4ihQV4pw41mhyp7Zhfk8rFaC2yUB/7Q/JHC4CeaG1uawSy6iZBGTtCxXRdGcK+XFKpSqL0kZoc0m1Zg8I/6uHjXPTC4Tu3Zpt2yoSgMBoikc7OwKaBjq6hDrTYPThWohjarDiHwhj8/+3V8ifu8VRgb64OgIYvDCRRSWN7Ez8wZOi03unXStCk93F9ovXwQCPmwcHeEXX9zF+uIyJptCOD8yhPm1Jdz85teR3t3F1vSsEMHvf+1jlJxmGAIe1OzsMs6r+Y2JJB5/9ily6Qw+/vBjbCytYGtjG75AE/yhEJZ3thDq6UTP+Ki8jqROvqQqtXnPE8R3UE1eA/LROGrpHBwuNzI7e1hZmJecWo/fg67+ftiDIRwvrmB2ehputws9I0Pwjw4AtaKo2IoWIwqiHLUIaWytGmBMJhFfX8fKygocPi/OTUxK1iY/h2qql/cfoJhI4OL4OCI72wKEj370IV59dgdHB4fIJ2itb8X5SxcRLeexmY5j4msfwN/dharFBqViRCVXwe7GDtxhL1x+B7y0qNrYw+GTV4hl4nANtaP9g0vIKxU1R7hYQWrjAMcPZ3G8uQdHdxid48PYS0bR2t+FcF+32NPmkhl8efsu1t+soburF+9dvyHEYTRyAG+hDJeiwNnkw1Eug4xSRetwP2xBv2rtSxC53jyoqbpMFeZ8/eqOXVOfsKucqjT+YQbL+sa6WNWG28NiYRbyBWBnbqTIt5i/UkO2xGxYi+SOM+Npf28Py3MLGGnvQmtLK/717U/gHexHugzYqhY4q2a4HU4ki2kcZY9hN1TgK5QwanEht7WNvoAd+7EEEsUy9tIpdA0O4tKt60ICvHr0QLrvb924iYX5Rfz1f/op3G6CHhY0+X3o7mjB3vIbeCpVAZLdDjdqbjciSg39t67B39UuzYV0KzHRBYE25/W9tL5+bVxP3tnXk5gs52E2VmFKpLDx5CWqh0k4PF60X7+Og1wG9+7ek0zYyPoGRvoHMHZpAj0jA7A7HZIzyzHPZo/Zly8xNjEuean7m9uYf/wM3S2tWFpeEtXvze9/D6YmP7K0z1MUZJMJLDx6BE+xgrGOTkS2NpGplKEEA2g5P4blgwN0tXfD5/GduERpNugC7NXzkrVa+az6V//7xnr6ZM2uW6T+uppTX3dyujSSYKR4U6nI3Ca5oLUqbJUaavEkFh8wLzgHe7kGQ6kEt92OqMWITXMNE9evweZwCOiZzudF9W2120EiXjr1RS1OgEx1EmDzgmz/3tlVqjbvfB6dI2gDzLx6Or9QzcF5mG9EVUeZjWSiXKohlVCdIrjecO9HW0uT3YpcIS+1aTldFAWTyaBg/ulTPLt3D1auGfkS2sOtAsaOvX8FnqFeJLl2OGzgG3ktbiilEjKpBMq0cjQqUv8q6SyqkTgMfCH3X+EmVNxmyRNlnhprPz5XrVuZUWuGUqzBbnGKuvnR33yCNhJM6TiCLjs22cjicGDkvSvwDHYjYzHA7HAKgZI5iGJmfhaxXEqaUizxHI6fz6Olsxt9V6cQ6O9BppoXFXqpTiwbKlVR31YLJF1oYV2VTD6ryYSDrU1svXmDw60NdLeFcfm9KWSUGmzNzYgXinC6vLL2VViXii00lTZGeR82OfF8q8Ya4uUsVo92sRXdk4w22pQb0wU0KVaMt/fiaG4N8w9foP3iGH746HO4etvEJv1c7yBGWjpRjqdhdrqkXiEwX80WYHK4UfF6ofg8SOfT0gDCc/7RX/wHHO3s4Qff+77sjZlny8aWgsGA2/e/lEbC3p4uBENBacLd2duTury1OQRjqYywy4vY1i4e/fVP4VWMMBVKst5d+p1vyXy5/nIW27OLcJrNSJVyaB0dxNCNKVR9LuRo5csGJn6HJWY9q0472VJe1GG0Nre51JgF1iFU8PNrIMGpNkZWRCXF35PkpeJIfk/yp+7iQ9KOr6VihRaBC/PzosKZujAEm4Wgfw2r6+uSI9bR2Y2R8XHk8yWpPakkKhbLsFqoilGbeFjXcf/CMcE5QnViqopLFJs27VabjD9GRZTyedy/fw+J5DEuXr6Eru5e5HO8f62Cj6QzOZXoqzus5PJpAdGLmTQm+vsw8+UD7C9uwFCiHasJRYcNnsFOuAc60D3YB4fBiPzKNu78mx/icrAdDpsVzQOdiCpFlEMeHDhq2NnZQchgx6Whc2J9ioAHWZKytMbnNWa8DmPk6KJFIod7Aza4VmqwVhRYqAZjszjdKVJx1CwGVMySrgmzxY58OY98qYDpF8+xv7UNn9uNufl5UTtfmbqC8aER2EoKHv3Np9IwN/X9bwFuh2T+MZevEEvABTPiK1tY+uIB0rE4LE47xr5+E96hXmSqBRTMtD40wcH8aNoIFwp4Pj8DR9CP/rER2bN5bU6x/vz3/9f/jR/87j9Ac0cQpVpW5kEhsS1OtRmuVEChmFfvFbMVX9y5h0rVjL3dI8lSHp8cFQWjOZ1CfnMDqy9eigPGxJWrMIXbxIJdcTlR8ziRk6iSKiycv46OUV3fx/Tt+/Cz0cXrQmh8CI4L57C/sYY79+7JOXibAugeGsJ+OolIOilYGS2c6RDGPMv51SVkykWUa7RQNsCQySFsciFscSK7tYfxthasLS8iXi3h/Dc+liYI2CzIlcuYmZ5GwOVFZH0Lm2+W0R4MIZdMiSo3RqVpWwhkMopHMdhYmztsCPe3YudgB4ZsAX3BdhRTBeylUgj09uMvfvILhDrb4HBb0NXsx3uDwzBGYiin0pieeYXdXALf+2/+K/zP/+p/xze+/S10tIVRKKTwauYFWkMhOG0OBH0BNAfDMFkdWFtYkoa/roFh2L1ecRyjxfzW/hFGJi6jOdwqcSUkumS4SVOxSQh7kj0cV4VcFtMvXmB/ewMOYxEdHa0YvXAJyQIbULywONgozexgo+x5TLLOstGgIHgM1ZPJXB52i00yZ5dnXgu+SfKLKrepK1dknXW6+dcp2YSrK2tIxzKi4s7VShidnEB7V4fYRLMxYmdlA/PTr/HxBx9hNxJBLJ2SrESLzYKOzjZ1nhC7ZwphzWpDgk7sw/Nk7aURgxyLbOCU6IpSBTOzc1hZX8PYhQvwBv3Y2NpAR2srOlrCBENQlUxHNaNSs0klgS9zIJtghIA0SEMMGzJ4bZil++zxY3hcDlk7iGnMzMxgPxJBU7AJE5OTePFqGuvr66JyZCwMa2KjSUEycYi2thYMDg5JvRFqCcPmcIrlLRuPSmykYzSBAuRF4a/WI2y40NeYegzhNExQcDJScjXIPMbnU3GqCT74f65F/MPfESeMxo7xu3/w+8glk/IY533iTCRLBwcGVQdAVUUndZO6rKtRFfyjidjU+o/K2Yo4u9Cp4On9B+JC4nN78MGNG2hq78ABSWE6ah0dYfnVayj//J/849qDh1QwfjXBSHb3XYJRtXFSLc3OJhj1IIx6wGpHt/r3dJJRD2q+C/Z8tUXqb1Io68Es2dhqFlR1j9oToEBYkLci1sbXacCqHqzSg2F6MFoPop92jHWzmnceOotgfFuo/5chGPVA2rsbLL2g9ze50m+Vfl+1+fgVsK1+gxPApFKH4Ga4peXtQKzLeLXXCbAuijcVXNf+6jc02n2n/yyNMDiZgHREo/75emDwLWnwlmTRX6+vuiqN76PfyJ71ukbQUjs3/Wbv1PtJZz2s/xz9+2n3s0wmf48KxrcEo5qFpm371GNTSUU5trcid/W7r5Nb4tN90mWhkktncG1qIAGra3WqFMsJ7WcWVAl2/5stkllVKJaQTGfw9Plz7EUPYLTSvtGJ969eh9vuwfSTF/jo+gco5gv48Y/+Cv2D/ega6MVf/Pj/Q9VUg8fhkA7GSxcmVasfLnC00GHRX9/0vmUF36pt5dQamDVtztSD4m/vyZq6+T3lpGVL3GD7K4s3P5/WbkarLORGu0U6ziOHB3gzNy+dPK1NIQQ8XrSEw3j4+BEOjg4xeekienv7TgggvWpaPw+dBsifRcY1PvfvSjBK/p2oRd/asmrj9DSASBsPZ5ERjXOEfqH/KoKR16NxntfGqVYgNq4h+mvReF00dVUjwcjNHOfFoaEhUfOxaNATjGfNJY330sk69w7N/+79o58jGo9Ps/TVX08es96SVruPeR2E3KN9FD1S64UQCxGtcYSe+QTieS5U/vJ9CFZKRqDk/6oEIzMRWXgS7CegI59RL6ikM5+qyLoKkgQ5bYC4geR7C5FUJ4ppM0RrUnbOicoxk5EOdP5Rcy0tMnYJMElDVX2eLDNvDMw9VVWjBKVogUYlzdtrQkWmqhjUrht/VjMUmXVSqpOrZrku/L+o1ur2wNp0wM/ne2oKVVFMGkxyjdR7q26FxEaGUkGuDX9Pu1m+L6+X2MRaVFJWI1mZKcD3Fu99IRhpbVqS666pQtWilSRl+kRlyuezJhIbVbsDL168FItUjWBkUS8F6Ulxqs632lxxVh2kn//0442v/U0IxsYx2zif6u/d0+pR7XENeD1tDDXe/42foX+N9ph+7Daeo/443tbDdbXjGQQj88QIrGTyReSKZXzx5QN0dffgysUpBrXJxonA/ud3buPGjesYGh6U+4LkjM1pw4snj7G9uYFbH3+E5mAzSjUFsUQcdz//HO9fuoT+cBsWHz/ByqtZmKrAyMgo2knQGWrYj8ewHT1ELJZAOV+Az2GHv6rAsHmIbCKGveQxijYDorkMnE1NsIZDcHd3oK+zT9S7dx7eFbJh3NeCzOwKUlu7aB3uhTPcjK3lJRQzOfjDLWi7dhmWrrBYTxkNZlgU1YpRcldZk3P8Gw1CnlBtRnB5ZXFZ1q725haxnEvlC5h99hK9LW0opDLwBpvQ0teNcq0kFlQ1ZgFx7hEnAOkagLgd1MFoWhgqlSqUEm38qrKxlcY2s1mU/1RCSE6W2FhRfaMqDPhWJipHKgoqJDCYjWsyis0ZO9OZKVSlzavZgDKFi/VxQpBV3XCyWYO5S5qCnuSiqpjKEWAxmGBMZsXyb3FnFV19nfDabKgcROFwO8BEq2w5jzdfPkFwK4FBZle2NaNQLOPwxSyiS+vw290wWm0o2izYLxfx3u9+D6VgE24/fIinr+ekZvmTP/6HePTgLlweJyZHR5E6PET+8Bhh5lAdHWF2ZRkT719FPJvDyxfTuHr1fbG/ix7syr3R3NOHwv6B2knv9sBot+Pg+BBmtxM2vwcFqjHECjovuU6ysWWXr9EIu9EsFrRKvgSUKth68Qpzz56KmoVNWxPXr6PJ7cHzh48FCCbpSWKG6sgiVT1NXlj8Xrm2zG6xwYT91Q3kcxmE+zrl2nLONwWakD+OYe7ZC2TrAJMxX4CbGd/cS9RUtXgg3I7jeByz8/OSa9jW0w2T1wXF40JLfy8MDieqZitKVX5nRqytrsPnscPvtsNuMcNMQOAgipJSgqmzCUWbIrncLsUCl9GBg2ezOPpyBj6DFWmlgoSlhrTDAO9gB85duQSDYsT83Yd48uldyQilvWr3hfOwtIfQfW4IFq5NtOt0qYp7gscWknxUmYialveZSlpr5j+SoVi/5/Tzklp3q2W4lv/KOZ92/8lMCk6PA3abHU4qS3heJIP4fKoXuW4yO0dhpqhZMkdJhC+9mkVzqAXVcABrVI+abWjztSB7zHmkCJvXgYJSAIp5+LmOrW1hb2EB3SGX2KR1DA7DEw7DEfDD4fdgb28Ls7OvhAy4fHkK23sR/Ke//gTDQ6NCHPS1tcFUKWD50UPYc3l0+5tl65Anqe60o/3iJEKDfWLLxnuVCkZZ0RsasxrXCW0d4+9FZW42wWimmqUAS7EEUzID1BhkVkHV5cTc/i6mlxZFaTX/5Dm+9t41XL56GSbaQ4PKLwgBvkMrxcUFTL43BWfQj+jKGjZev0HQ4ZJkQipkQ8MDAJt8TCZpSqiUikjs7cJZqcLv99H7HDWbBUVa7fn9mFlZERUIwVXtPP6uBKN+HX9nX8p5r56/3rhu6mvOX10v1X1eiWfJOoYONVTDlauIrm9inhZr4VYBCXcOdsXq0kz3BJsT3uZmUbxwLbBRcVThuwAr6xvSoHVudFR1fShXhMCiZemvEIx1MI3kAWsfNjOTbGHD1IXJSTXrm7aFbNYymZFLpYVccbJJrJ4RxfxD2paa7DbkaD9nc8BUpEKE9ZcBpXQa+XgMuwtvEFnbgNvuQKClBd2XJlALepFCGSWrGZaaCaZsBbnDIzz98kv4PG6MT47B2RTAg59+gmIsiaDLL9mTA5cvwtQWFDcac5XNZCSwjCjbDKJw5CpE8tZSVlA+TuD13XuwlwowFnMI+b2o2bywejxwtIdhbG1C3mpClkIBxQQbDDja3cXS3BzKsQR2nr9GqGqC0eVBaOwcHG1B5Cy0LR9CiYoUAsGVGuxGq2QHSt1KFYrkextxsLmOzO4e9hfeoNXrxfmvfx0o5lC125E3mFAzmlU7TyLmFnWrbqQGhayVxC8x9qSGiklBNJdEyW7A7tE+EkfHGGvuQEfNjtLiNkrbUSy8XsBCfB9RlwHmjmbc+PAWJvsGsf7kFQ7nVzHU1oW9rW1pnKUyJtTbjfHvfwfpoqriMnHPXirji59+IvVPayAoEQ2XPriFppF+5JQKVg/3pQ5pDbVK8y3rEdqY8j6TXNViCTZODcUyjpbXsMmM2VIFE1emYOrpEFXHzptlRDd3EPT7xaoxNNSPpoEeFEw1UVQpRka8mKT5xGGyoFwsiEW70WFFLJ2UBitaspLY5ecRxeY9LMQDM11Z1ZSqonJc29hAU6gZ/lCzZAVyLic4Lu3aosIriz3g0pt5vH/pnNjUU7m0vbOLXro1efxoa20TW3oeE9UzBPtpl8rvLc+6iASigQo8NTOcsQxsxBE7+FpVbRA1W7C/u4tXL1+iZqrhyq2r8Pr9Yk9dLVKBqxZD1QqdU0pweH2o5rJYXJxHNH6Mwf4+NAfcONzexP7GLqrFmpCRuVoVI5cvoea0SBabxWiASzHh87/8K4y2tku+98bSG8yuLsLX14GJb32ApdfzcBeAkf4h2EIh1GwmccpgjUWCMV0swFQzQWEMDutNOkUxfob4Ce3qy1UUojGszs1hfX0F/iY/zk1dgr21RdYSWQ4NBiRiUWkicTkcyORzyCbiosI63tmX7/94cweBtlZMfe/bMDX7kSvlYHc5YORakspj9+UC1p9Ny3ecV2rou34ZrZfHUGS2MC3iOTQsJhkntDp9/WoGX//m1yULNl3My57xYG0Lz29/iT/6nR+gaq0hb8jBbOUoN0lOH1WtFSqmqROuk/uPn7xATbFibW0HbS1tuDg+jHDAj4PZGSz+8pdotlmFGEmVihj9+GNYWsMo2ywoOazIVFkzKcisr8EWT8Bnc+PF51+oCnCFnw98/P3vidL1k08+QfQ4Ksqulo529F2+iOfbG6IIHu7rx9UrU6o6bfUNDtJxsYI2Q4EtV8FYUzvMx1m8vnsf/e3NODzYg8XlwsjUlGQ3mj1uaezndaeSc299Cxuv5hDf3oepXJWGkqLZBMtQJxYOd9Hk8aO3rQ3J+DHMHjMqpTwyS1twxopotzdhOxaHY6APd3fW0DbUCzvKaLGa4a9UYYlnkI0mETk+xmYqilqTG47OZmQNJdz48IZ8f7MvXqBSKKM9FAa1c7lUFq3hdjx59BRefxOuXrshjZi8fxLJFPKlCmwuN+zi/GIQpT7/0C2JOaaaGpjzADGPhdezWFt8g2aXFX39PWjp7kGFMS6KUQhEuhcxl5cNPPxbI8HIgUeykTmgVL0rBizOz2Nhbl7II47p5mAQI2PnZL7kPmtxeRkHx0cyJ3hsbiRzGWxEdnH1gxto62jD4V4EHjY3pPI4pjXwxEXZB1WZ9y5NDiS3VHvUegetxmgJ2UzM5ISPqVRkvPB+ZqYma8oSbWQVBfF4AtFEEn4qoJ2MySnCaZc0dxirFXHaqVXysLAJQKKUVEKe6kHWgiaTVRTfe7v7+NFf/QgtzSG5pksLb2Ru7e3rFVUgawJWuMSHWlvbsLK2ir39PcGeyEkQ17twaQKTF8ekOYaxW5z3OHdIJnPdkYY/G3idacuqRbUQt6rzX1rdpK+rTiMYBUesh0lvbm5K8zoxQA134vyu/Uzc5u7du6JOZvM565oWRpBwnVAUTE9PC4ZIFbx8ro5g5PEY62514gxRFxGoxKOCVDIJm9UiTRmpeFL2bYxEeEWleS6PcGsbNpeXkI8noPyLf/I/vKNg7OkJY39XtUjlIsTJx2oxIbKnEowet2rhIjaHvwHBeBrwogJHKpiiJ4UagaJGolF1jzpdwXgayH0aUNQI8mpd5loB/S7A9Zbw0N8EesBMe/7fScFY39Tpj0E7H80791dBuP/8FqmNYJ6679Iks2fSOKddZvndb0oyvHOP1D+TwCftSILBIIJNTXWllOoYLyHxOkvEkyzFBluxs+497bxUOzL1TyPYf9qx6z9Tf21+E7LitA3rmReu/kDjhKMfD79OTaU/r3c2hA0kvwac/30qGGXuqPN+ck3r/qhaw4FKMr79XohAsftEVIzs4pEOF1XBo2aj1f3rGy6o2EIxIFiWCVXlKmJ+Rc1RYHHDzUU6QzWRRTYUBGWS5Txezs1hZWUN4ZZ2XL4whaXZN/jo2k0JA//y3l28f/09dPR1Ip5LYfdoT2xX2gNBOAn4VWkhQvsohhizQ4edtDxcTZWp/qtZjp51HzSSQur3qHW9vGNuVb9YdTBfe4h1M0EnNoCUa7CZrFKoGewW8S1nV1IukxGQz2pUN9FOl0s2GQRi2eFnEIvZk9nvxGL27f18uoLxNx37f1eCkZUBv0s9wSgkS51w/HVj7KseF9tljej+NQpGXg+NUHhXfVgnzHVzzWnkxGnzj/49eT15XlTasfuIubRqzh6VNGpGZ4Ph2Tunps1djecrc6nuVmpcH7Xv+dc1yejnQ56/9v1rXa3q56pNMbz7Cepoz9HOU1Mjsqjh5ldAMclZVfMGxZKJ3y271KhcFAse5irSaoOcQUUKWNlAsLOc3agGKgZV8kzNLFEBVF4zKvHYwcXnMXdLjowdnvXP5nGRtBPigWAtwUWCCbQYooKhWBT7N4eLdrBUbKprpEYs8/3VMa6CWPT253udkJ2Gus2p7nqwmOX7ytViTorJWFf58Joxl9Uk76NfczjXaApC9XtSyUrJQ5TjoQXk2xxSTcWgHpNKcmqPa/apai1gOMlK4OepeZcqEUOg+enTZ+jo6HxHwShzcj3bS0+c/ab12d+WYFSv07vreOP40n+2Zg+n3a/6Ofas9V37DO19GtfT09Z/7Z5uHE9nzTf6a3WWgpHd7QTwCuUqjqIJfHr7l/i9H/yBKHQM7K622jA/9xo/+fFf47/70z+Fxcpc2hpKlSLufXkXqVQS129cR0tzELlcHi6XDzMvpnGwvY0Pr16FvVLF07/5OSKrG3BZbZI54enuhDMcgtHtFHUYmwISR0fIxeLYfD6D/NI2XLQZDvkQKaTxZmcTvYNDaOrrRoJWXnkCx+zizMHGDflxCkMmF1pMdqSVImpOm3QcU30SrZTgvTSG7ssTKHOsEMAqqxl/FnbQ00aN871RQc5A4JGEqxGri0sIurzoDLaIpWAKVRzuRBDfiWCkuw+RnT20d3XC7nejQHhfYeOASfK+FM4TVBDSlkzmm6K6xSCwrJiAbAGlXJHsCSw+L2r8bCofuSwSUOH3YdLIQgVWKrTKaiYVW98IusguqlRGwOaS96WVp/Q9qSIZFfDTN4XV5wxRcNRJH16fQiYPBy0unRbMrMyhihLGentgTuaAShGb0R0cpo4w9+AxRqsuDPYMouJ0YG9+GfZ8BS2+oJCmx7EoYqii58b78PR0IVpT8GJxCfvRBKwOOyYmR/H0yX18cP0acvGY2KU6ALg8XuyvrctG3OdvQqlcQzyZRP/QMFzNAQGdSaYGW9tQzWTF7lVOknNaqSCWsbR/JQBNArDIpguzVa3nNaUAu31pGcug0WxBwPn5589RzmfhdjkxdmVKOqefPXwkoL3HbEVvZ6fMTfvRI5RNCgYmxhHq6obC7Nl4Bs8+u41cOY+xm1fg72hTm9ioIMlksbjwBoVkBpNj50U9Of/oAcq5jHQy70X2cePjb2Brdw9f3LuLQEszUvkseoaHcenGNRi9HlQIJtRJf5gsWF9dR9BuRXvQB8VuklwxJZNXg9lMQCmfw4Of34YlXcSFazdQSmexdOeRgJcESf0DXYgaS7C1BlCyGnG4toGjlS0crmzCqljEQnDiGx8ifHEMFacZFoKEVMORcGBWDSF6gxnFQklqZRKMVYL0LIVJiHNtqNsLayFdbIgTQ6I6mMLZVMsY5j6MayCzRHkNWXsLmF5Sa0qCJqIqprWquMgYUaESWI5Fwf72HuYXF1HzuuAKhcQGlF3uRzv70hgQag2hWCugmE3j0tAIrLki0gcRuF1AmhaFTSGxgjSyoUfhiKogmYzB43WLknnn4Ah3vvhSrMSYC9nssKPF48b+0yfYfz2HvtY2AZgyihFdU1Pw9PYgT8UX8zVpQyvEtuqioP/zVQSjZPxUq7CaFCQO9xFb3xBCkApWk80OR2cXXm+tY/1wH93tnXh97wGmRscxcH4UcLBBQgLzYC1UsPjqNRaXFtF34RzGmNWWyWF3dlFUjMw+l30RKAAAIABJREFU6rlyGTV2jBt5nxlRNRFGq0GpUIHJ7PWa2jBhI8lVRsVix+L6uiiq/C7Vnp3n9l+CYNRqKclCP+XPVxGMcl/Kt6nmtCm0MCtV4ChWUImn8OrBI4Sag1jaXMXdF49x7ZsfY2BgGMVUGal0BseJOA7iMfSNDCOWSaGVMRZbWwJef/y1r6G5KShgn4nNs3Uwr176vUM2EsTkvX4QiWBleRmt4VaprWnnxtqTcxRrnRcPH2N/ZxdXr1yBg2rYg300t7bC5nGKlSLXBWqdLGWSQwVUq8xYIzGjYO7OXSxPz6C1KSjWzL6+biE2sk4L8kYDPGz8PEzAkMrhxe1fyut7BvvE/nNu5hXStLc225HJl3Dxg/+fufcKkitNr8ROem+rsrz3Brbg0X5Mz3A49DMMDoOzUmhXEXrRg7R60bNCetyQQi5WihBjYylyyd3RcMnhsLunHdBoeKAKBZT3Lsul9z4V57t5q25lV6GbRtpFB6LQle7mvf/9/+8/5zvnvAlHdweKvOdZ8pt0qNiAoqmCfFXJKLYarciGk2iwu5Fc38LLL75EwGGH32nHRiyJsatXYGttQtFkQJbrma4KE5sGShXYmat6GMHkR5/gYHYRTr0BVq8f3v5eJA0VpM1V2FoaYPV70El1X1UPO+2hS7WmYJMJpCxYr0e3NhFdXkNkaUWUX2PXr0LvdcLeFADohEH1Ih2NbEbkdEVRs5rpIcC1mARtmYBwRZpeSCJn9SXsRQ+xu72N670jyC/v4MXPP8JgSxem5+aRs+phaPbi4ru3BRgn0bc7PY/d6QVYC1WpZT2tjShY9PD1dqL10nmksmk4HQ5RyVKFvzU9i7XpGRysU33vR8dQP3puXIaltQElt03s2a0Gq9RPBXEpcAhRw2Kdc145Q/cHoJTO4OWX9+X/J27dgrGlUda4QiIJ5ApiJcpMND0zssxK05Tq0MBGFRJtTqtVMogTxRyMDiu293fFuaC/uwdG2tLpaSmeFELA5/UqloPEx/RG7Ozt4W8++Ft09vZg5MI4tnd3JbfR7/ejtbVV9lS0u9vf3RMV2+hgLxw2K1aWV+S+GRochtPjRSaWEItGWixymXC63PJdBY9hJjgt60slhA4PZe+lOLYwv8uIXDYjz2O+2cbamsQpjF0cBRfaDK2gKzrYrS4pnojVEGtg4wVrpFdTU2ITPkzLPVH55mBgY1ZVh3yxjMXlNVkf3nznXSFOqeQlqU/yPxI+xOryIrqdbix9+gX2gjswuu24/t13Mf3wCZwFHZoDzRi5fhXVriZUaVNMVwxmFtN6Ukealsp/Fa9RbIhpkUouPHFwgKd37yIdiciyfv7CeTRfnxA1Mtc8NudRLUbLY849RYMe8w8fSsORtarH/JPnYntfJDXsb8DEd78Fs9eOkq4MG10cilXEV7ewPj2DeDgKd0sT+m5NwNzVjEy1DFeJbgkFVFxWFPRVzM7MCnl9+9pNpFNJsWxmN++De/dQjmfwg/feR0lXQN5cht5oAouBQk6JtGBzh9Gk2EizxnwxPYNkuoiN9V2xPXzn6gTaGHcwOYnYwjzaPC7k0mnsx+NoOncOgQvjMPg82M+lUbVbUChk8fRv/xbmZBIXz1/A5PNJ2WM2BZpkXz527jzS6YzMpyQ+aEFJdWvT+CiC+gpiySS+/+1vo7mhAflKAZFCGlPLs0KamkiYpYsYdDehw+jCwcIKmnx2aTyKBQ+wubYpdvx9V69ARztVs15IO/IYOy/nMffgGcyFkpCzVGMbL/Tj4faSOLK0NTagks/C1ehCOZtGdXUfqZfrsGZ02IjFUGhrhOfqBYQSYUTXluHmHH8YQsBsh0VnQiiaQJo4pcuGi+/dxt3pR7h86yoquTx0+TKcFhv2toPIp7Ki+GYjxdDAMDz+BnR098BAJw+u8byD+ZP4FQlr4b4VUYGQZWxgYD6okGhsOjQgywiYVAqVZFIaa6x+1p4WaezjfcZ9lJEqRqXyRYUEo2T9Cjog+3y+z5MHD7Ef3MXlS5fhtNnFUpS2xZlMSsbT+taWiBL29val1hy7dEGcYXRWI/ZDh5LN6THb4KgYxJq2t7tPrIyNTofY79I5h4Q75yGSlmzSoJKxIPeuUVwlRDxSyyikPTmfS4UwCVKueUaDSWlwqO0h2DBCPIQ5gKyDbWwQZF8Ac3uzVFabkc3nxaXO4fGikCPupIPZbMPuzi4+/uhjtLd3SGPe+sYGQuEQmpqbMDIyguWVFcHbxEWxtRULi4sy1zC7cJxOJ/v78HpduH7zCsolkrI1pSVVuBJbpXQKy/UkTq3AS/LYERL8d7BIlRq9qhN7VDaPBwIBZSyQjGVtWGvw51UlRkgFZk9vN5wup2QNc25W3b4mnz/HQH8/HHbHEcFIHF6tghnkIbs31jY1EQzHnxJjpTh5cSxyHeH9xXG1u3cg2c68lquLizjY3vmqReoJglG6UJTN+N7utmSg+bwu6cJVLFKVbKXXZTBqwRht0a4V7dRbddQTj8fF/9kWqd+E5FGBIu0xaQnGetCpTtR4VEJrwdN6glFlkLUglwrOngW6H+uqjpVx6vsqoN7J3ytA1zGxUg/eac+FFuDSfr+vA/y0j6sE91ng2N/n92derxp5yHP26tUrdHR0wONxS9Ej0mlNBuOJ61nLD1GPpf77nQY6qsRkPbjP91Cv1cnzcFKRUQ+Gvu481IOX2uN8HeioXrP6n6eRFNr3PI2c1AL66rj4D0UwHll91g5aiRNVprcjO1GFTxPggwsN/1e1OZR7qjY5q9Z29eeRxSpl8EIwqtmFYkNS6y4Rm0HFPkQJUdaJF72JC2K1ir1QGE+eTsoiZTXbMHH+Ej7/6FfobGvFxUvnoTcDOgs3l5DcBGSKKBULcDhqNibcZBIEPVL0aOcvdSr/qq3laWCHOtaV83PSXlYeU89jnRpSJTSk09RkgYGgs9mIUCwKk9WikLWc57lZMirkBgtrepenMlnpylUBUIXQremtj+T9/2EtUskZEfRWCUXVXqGedKgfG7VGoNdOXSfmBbFIqqWsn/Eq9bqpZI3y+rOV39r18DRi5TSCkcUFbRpYALHwUUki5ft/8yaQo89T3YM14+csgkY7LuvVXloiUrteadc+EmEcPerv1GxLpZSojSPe16pKgOOtVtCITWptjudny1wmdvu0+ymJWoiEGpV1BCSke71mJcz3UJTqyo3CQknsM2rWI+wMFMWoAFISEnk0B0m9y25hbhRpdaXTSbYIx1wuy1zGCix2Zi8e5xBpawK1ttESSGpBqM7pKlnJ36tksfp8UV3WlI18nHORqlSW/DOC9sW8QqDKc1V1tHo8/C60LTpu6OK/VaWpSpaq10yxJ1JIRO0xKA1UJC6V96JN7MOHj9DW1i6AhXJs3MIQNjy5TmrHw9fVCqfdB9rfnTU3ate++jpLex+r30tbC6nHp63d1N+pZPFZgPM3WcfV52jHgHY9r3/8LIKR3aa0SC2Wq3jw5Jlkxfzar/8QJr0ZpXwJoVAIn3/2KSafP8M//6//K7S3t0l3J21SFhYXMH7pIlwOB4rcrJu4ptnx1z/79xju7cbYwCCQy2Hz0WNszM3DYbJKxtBWJIS20WGM3ropNkd6nRL+zg3fxuNJbD14KZsdWiRtJsI4TCWkg5HgaFN7G5qcXkQWlxFcnIHbakGz3YWmAmBIZWBt9qHstMLQ4IOttRUF5ut1NolahySIkNzcY9CAiuOOgfMcXUY9chxnBJR0CsHY4PaKgjFXLiNnqEqzwfrCMpAtYZAk49Y2Onq6YPe7UTJVBAixsJs5X0QpnoKJXet+HyqVPComxTGBXeuhlU1szSxJ3mNbfx98fV3IOpn5YmKghigWMiSOOPSrOlhLgK2ogEy0I09Wi0hkMkglkuhv7RBCiEApr7HSiazMS+I2Wat9ZWxIsyotVAkIcFcKsbEj+AyrAbFcHPvBTQw0NcFVBg42V5HRF1A0lnDnww/RUTGjzdeKbF4Ht8kGl86EpsYmqaM394MoepzoeesNWJqbMLO6gb/51WewWJ24cesW7j+5h++89xa6GgPYXFzAyOgwrBYDyrmsZJdsza/g1eQ0GhubcOHqVcQyGewnk9KlnkgkcfHiRbhZs0tTjEGUbayDJEeKIKgoA4BKoSRWtHKvsfGJgAqbOcpVWNlpXCyjnM4ivLyMxOEB/E0NcDf4RUEYD4eRCu7BXNHBVqxgbXFR1LhVswmNrS2wcB2w2GHIlUQ14HBZoXcYYfS4xO7O39WFhs4uFAn05Qpix8o/qf1duWdo51QsFeD2eZGIJ8RCiblqVE519feh5/w5FKplUZVRiVNm40WpiucPn8CSy6Kj0Qd3dwt8TY1IbQWRZAav2Yb89gHC82sw5UrouHoZ8DmwuroiQAsbZix+D4qGCkLxCGKxKIU9QkAwd3I/uIfOkRH0XTqPqtOKolEvxCHVTMIRkozX0Z7RJGub1Ly1ulfIRSHoCCIoYK7qFqI26h0BxzVCSsk+5n1YlS56Enxiqc4xW1beh+su7d+Yp8nrTACokM1BX6oIQFnVGWT8P34xJWDTG2++JXVmMhIT4NfusAsYmMuk0dvRARsbCagS1mek61tvtiJTqMBoMcu8xfmnXCZAb0a+VMLdB48RPIygo6dHbMj2V5ZhCYfhzxfhpJVgPic5UTuJFEZu3kZgaBgZElsOCwpGngUdjEWCKd+cYDSWK7AQJEomEVxZxMqLFwjYXUhFk3A2BDDw3ntY2N/BWnBbnE0K+2GYUjm0jvajcawfVr9LlM6IJRHZ2UU6r2Q3+QIN0BVK2JtZQmR1U+Y3zr3+/l4FjDZZ6ClWc+woiN2ZXs3KMZqRK7BT3obV9U0EGr2i8lTXrX8MgvHUtbsGmp32mLpW12MQyn6lQmpRIY2p3GLzCRWC+Qri69t4/sV9NDcFEEknsB7eQ+/FUbS1dkKX5TKVF8I5UyrA7vOiYjLA7naJFRv3b+0cRxar7G1EXUYSXG1Y1dS7Mv9ycuV4NxqRjieEGKG7RalCVSRJdKr7dJh68gzRw5CoZtfW1jA7P4cbb95G9yCV0xWxSaXCwlgkyEgEjveiQjDO3L2H2cdPcX5wGP3nzsPEjCKSi3YLEpUS7BUdHJkCIgvrOHg1B+TziGUTGJ64AGdHK6Ynp+D3NYqa2tPSKrmNzG/j+DBwrcsnUS5lYWADULnEXhgYTFZQ05HaD2Pm/iO02p2i0Huyu4nb776Dho52UUTqrFaF2DKbRNVfDB5g4/4TpJfWEN7YgNfvhdXlhsXvR8Vnh6MzgJ1cHLCZ0dHdBY/VBZ+DVqd0zoA0buQZiUA15OISlh88xWBDANVMFjuhfaDJh/G33oAt0IRQOCYER2NrAGVTRez29CVaABphsCrjvFQoyppJ0qqkZ25vEcVCHg0mKyKLG1j98jmi4SjmNtYwdvkizk9cRPfIIPScL+JxyTZOrmxi6ov7kps58sY16JrcKNvMKMscyDnMgFI2Cxs/J5rA/IOnmH/2QhxOqLgfffMG+q5fQtFOdaFJMvQEMK4CVodDMiPFlaRcgd1sUdwRaBN3cCCEF1XnJJ+kdqFLiJnKRGaiKfMp9zZiDcu9iajNDTJv6wzAzNwMdiKHsPs9SObSaPD5cWFoCFWxDwam7j9CdH8fb73xhjJuafHucOEwGsGTqUk0d7bD5nFiaW1V5mmz1SLxGiR7FubnEY9EJWeUWWQkF/Z29zA6NCK2m1S3ZJNpycaOx+LweXxyPVyszxg1QRLNqmTPT01NwuN2491335V6Jh6LIptJi1U/6zaqZRQFDbGclOQ2Fsu019ZBb7TCyBxPGCQ3e3luDuVMDiP9fbCbTDjY3oS+VBB7WHdnOwpGAx6+mEaxoseta7fE4pxrMwn9qr6KXKWAx5OPYU8koVvbQTy4J691NHqxu7yOgMkp1q4Xv/MunBOjKFrYqApUmNFGzv64rVhZRzlfybVin5AOkd1dvHz8BPtra/Db7Lh84QJcF8+h4LTDrjdCRxcB4ipUixXzSETCeHjnDixU5PsacLixhQtDwwiGYni0vIrL33oHwxPnUbHqpeGC62MllZXc7Hy2AIvDDluDD3mrAYVKFZ6KCcV0FlWXVfJQHz99gvNDo/A7XDKPMve6iDI++vhXGB8bRUtTC2KpKMweu+S4G3Um+augRgpIRsUfyePZuSWsrG0jGAyJw8Af/c4PgWQcC3fvwJHLwlrII5dMweL2IK4DBm7fQsPQAKKVgjQhbu1sYf7BA1kfm/q7sL6/K8rMoa5eBGwuwcl4frdWV5FIJvFiehoXzp3HfrmIuXRcHLTeuHRZGv9o3WpvdGMlFMROPIxUNgdzWQdvxYweVyNKoSgcuhIGhwYRXt7EzJMpuD1+jN26AVOjByWPFalKEdtbW8iHYkhs7Ep2o9flRWBkABteA2ZTIViYeZlMYaCtDYVKDsGVFYxYGxCaXEZqP46s14Wo146kwwa9royGShHDzCUsl6Q5kfPV+toO0rkS9qMxeDuaUXLqMXbtohD43a3tCPga8fHffoi9zR10t3bAqDPg3bfflaY9M92UCoxpYNMFcQuWw0qkg2BJsj4ZRDUsWIc0XBukaZFrGJtkSGwvTc1gdWUVE7evw93cKBbesvZxomJ+PCcUbiVEFa4XIprcDW2TWbMtzc9LkwTnW66D7W3tsjayPqM9M0k9VpCTL6Zk/0/nlkQ5i6Kxikg8IupQt8GMJqsLfc3Kd4xn0vC2NCtZndKcYUZwN4i1zQ10s2braJfakt+HDaTSUMJ1qdZ0yX1CBgU5Ltqj0maadXKR+I6J6x2zFQ2Se8yak9ba/P90bE9iq1xuNzK5gkRldXOPCz2y2SKy2QJevZzF40dP4PV4RX1Iu/P1nS00NgVkvgru7EjzBFWCJMhZH1MBzr8k5tiw6/O6UakWBWNmYzrrDlpDh0MhqZsbAwFZd+icwrWZZKOI62pYYj1Xo+K8p2MeOrn+oVBY7NP5l39UJyrVMcvt8eDw4EBpqKGy22I+alrn8x12u9inErdx2BQXMPmrIT5pNEYL3hraqyhJa+Az8XLmsmcYc8TGC+JQOj0S8Thmpl/Jd6OikY0vuv/tf/hvTlik9kkG47aiYBTVEC+gEbs7W6Jg9NNmgZOtgM2KokBO2NlGhUdgVT0Y87ocRhWAOUk+/uNnMNYrM+qJtXovQj6uqgq1x6YqGOtBKvX9VNDutEJcvYj1RCKfW0+eHL/fsT9uPZlWP2jrwXbtMWmPpx4IPH6fY0XZ1wGE/+DHNTanZOD7+vqkoFFB2bMyGNkdxgm5/hxqNznaY5PrqCEM6s+hquY8qbD6xyEYzz7PJ8/eaePhmwKa2k2d+t3+4yAY6e1wbGerTqjyk2pDlWCu2RMr5HZVmeBq1k0ErVSyQfI2ziB+BAiRrgzFHpXLI3eaioKRCsOSeM8TtOd7ikKiWEI8HEdHZxci6TTS+SI++OQT2bT3dHahrakJ3373bVRKBZTLOZR1JegNOjisDhTSBcn0EFuXchEm8zEpolw3LqAsCQiqKWwH1ZxasLkeQD9xftRGgyMPwrq7TXbMJ4ES3jfs7hMFBhdxLsrMLRS/Sr1sduhtzzBxAn5UGlDJycdYfJgNVoXklUXotJy/0wnGs+aBeqD+H6pgJH/HRoGTpN6xBW39/aKMG4W0/ro/JwBfvo476DP+yPueYnV7Uol7+otPKyZOqiCVMc5zRXXpxsYGRkdHj7qWuOYo8+PryczTxpkKcqtHdhoYdNp6wXVJvXZa8kolZE6uo7UC5vhifMXKmsUZN618L5VUE9K0pnDm+ym1Bi2HlcJbPSf8Ny1hWGjRPvTYbvR4XPCj1TValI2191MVbaKMFEWjopCXu1VIjePKRj6PxT7BgHLN+pggkqnmT6+xfz95TWvKjlqHsXod+F35nqqCUP03iVKlU0wBeJUsaNVSXi2+j60rCNKo65XiykGCUDmPSi6noiRSr5NyHvgaxSJevWY8rmOCXllL1c44ZY5Vr8FXCUYJaiexW1HsZL/pOqWd304bn+r3Uh+rnx/r77nT6qz6+1i9t5RrrNwz6rhTx4g6T51WH9Yf82lzjDre6msxleCsrzfU95Tvc4ZFKolFbjb3D8P4f/7qF5i4egMXLl6C3eYUwuBn/+7f4fHDh3jz9i28+/bbaG5qFKLsYH8PqUxKlKZU1LN71OZ0Yi8aw4sX03j/nbeh5wYtnxNVTHh1Ddvrm/D4/bB6vTD4vfB2d6NkNSGbTsBhNYkNV2JrH7n1EGkI2FubEC3kMDnzCvlURrrmR86Nwlk14N6f/Dlak2lkEjH4WhoQMFnFPo7kykYqBntnG/pvXEeZmzaHkmfnKhuVjS0VGjogT2BRLNN0tUwtkgIEc/ViZeP2ehFoaWbHgWw0mcGXKhXxq48/xve/+z0UU1kcHuzD1+hFY2sDnMwPOggjOrOM/bkV+Fta0DI8IDZslkYPDASdYglMfnoPifV9UWp0Dw+j49ZVFHw2JOxGmPIlOIpVpM065KTZWCEY7XRi1RmRSCawdBDE1uE+cpkc3rt+SzqzkwXFuvg4hKGq5C4e1T5KLq4oH8UuFTAWAJvFjmwuiQKYW1TB5twscsEgLvX04GB3E3AYkKlm8erlJMbbu2Gt2FHIGNDW2Ir1+UXk02lULSZkrUY0jg0jZbeg/+p1/O//17/C08fT+MmPfoIGrx/TL57hP/vJ76OSTGPp5RQ8Pjf87Y2wUW1ariIePMDyyzn4GwLoGxvHUnAHtsYAWto78eL5c/gbqJJoURTmMs8ombCsQzhHH9VutESkzROhfOa3skub61hVBxtPEEloXuNsWsYL55dCLg2j24EqyaNkBmabC9XDMDbn5rEV3IbN74HZ5UQklYTRoBDvBFZ8Ngvih0GUTUZkjQYMXLmKnssTqPlioCJMHJsYmYOpuCLkillUDVV47E4kNoJYn55FR1MLVrY20TE2DE9nmyhwCZLSJrAQSeGDf/tz6CIx+BxW+Ee6cPH2Day/msHMy5dodvtQ2DmEv2JGJZFF2edEyFrFbjIGT3sT3G3NAjrboUdvcysim9vYWV9H7zCtjCwIbm9j4voN5DM5BWiy2bCfy6Chpxt2X4OyJnIdE2tUnWLHxFqb35I/uRZIFUx1hmJNezR31f6hZgM7bQ65TlT28/qZCFpWlAYbUZmQYKTNKoEwPZQ8TZtN1F4EiStCDJhQYlZWtYp0Ko0v7tzB1YkJtLa0iAUTgQk25BGgZqYp7x9lbaZFYh7FEpXPrO8UC6ZUIg6L2QAT80sLeVStFvz5X/wMja2dYoN8eeICiqEQDh89QWphCY16PQ4O99A5MIjNSBT+9m70XLkGvdeLis2IDNlbfhQJxr+DgtFUKgnxm1xYwP76KvKxqKisecMyj7NhdATb+QwWd7fgc7vhLesQml2Bp60Z42/dgr3RK+cwOD2LUjKDzsE+mNu8Ai4m9w4xc+cBPDozDmNhWNtbcOH9b6FqsUrGl2SPlYqi7tJTSkpbYLq6gASRHiadDUuLy2ho8cHpUbrTlTrCIFiC6l6g1j+n7Te+ri4+sd7VFBanvUa79/7KOi3NZhWUSBjLJq4sKjdHroxyJIXg5CvJAt4/2Jd8UVpIVo0mOJ1+IbOZ+5Qs5bG6s43+sWE4fF7JTzOQ4JIxq9QoUt8pfl9KM0cdwSggbS0jnAyZ1Dy8h3hctEnmvpD4LO+5fAFWk1mIGaqbxycuormzQwFqdWxqqcIMk8xxVT3vGTaFVLDybBIf/ewv0eZpQHd3Lxra29FxcRwVrws5k17UTs5iGXMffI7DVwtodrtRNuvRe2kMukYPfvX5HXgbArj61ruwWOyo0kLTTHC1iEo4gujsHMzxOAIeF1KlAmL6ClomLolVNK2SS+mcYtWcyiBaLcDf1Awd7buLbKqju3oVVTNtLoHwqwVsfPolrKE4qvkMwsW0gN96iwW+/g5c/PYbCOvyiORSch2avI2yvtiMVhr/Sq4tlZHUcr361V0sfvEQb124hFwug51UFM6xXnRdmUCZETizC8gl0xgc6IXDaxdLRD3X/bJBml85LmgJyP0p9/FcS2hLy3WAjJBFR/vrdfzrP/m/pXnh9//gJ+jr6oLObBBbUZPNJErrcjQu67jP58Hw1YsoeKxIlErwmnxIJ7MKEM/rUKnCVCzjYGkdwfllhPf2BVS/TsX4cD8qdjZ00m5QUQlSbWV3uUUhzcYvm8UmZDkFGLTrpFVunk05FgsihQxCiZgQ6nTkYkYhQX+HgbnDinKPY7ZU0cnenKR5rpoXS9j9ZET+v1AqoL2lBX3N7cgFD1CJprD4/AXy8STGhoaxt78Hq8eL8evXoeM6T4Wz3YrVrQ0scZ6i+s3jEYUu68ClxSUc7O0LYWE22vDs8XPBL96+/QZ2t3YkM5G5ahzzxAbsVquQ6H6vV9lDk8Q10DnDLFER7W1t6O7uQjwaxU5wW+xSe3q6xZ5PzahPRvYR2V2Dw2VHQ3snqhYbsry2Ou4dqnj5fEqyFC/0DQjhuzH9Emuzc5JF6nS5cPUH76Po9+CTRw/hamzC5YsTQDoPM7NaC0UYzAZkC2nEMwlszr7EgNeNxalpxBJxWL0u6HMl6BN5aVy59N7bsJ8fRD5XgsXoBApKs0PJakBZr6xv0uxaI2XoBCDLRLmExP4+Vl+8RMBilyyzUlsr8kYDHGwAYa4b65lKCRXiQBYTQksrCK+swV0BHGXAa7ZiO5mGYWAAwXQSXSN9aOhsRrqQlYmKNayFa3S+LM1tJKAZYya7Ub1Ommt0FjPimRSevpjElStXhNS3MfezqkMsHsWn97/A27/+PrYTYWxvrGOwswcBX0AsUrk2ZzNZmC0kPIqIx6NobmnDYSiKmZlFBHfDomb9L/+L/xRuXQULd+8iUK3Aw7iCbA52rx8pOoz4fbC1t8LR2oRJn1l2AAAgAElEQVQsqlhcWUJsOyjjK2wuI2c3icWxAwZY0gUEjHZ0NreKcnhrZxt37tzB+bFx2Dpa8fMnD0R5f6mrD63E07IZ9I4OwNHWgIX9bTyafSkuLS6TDeaiTpp2Om1WtFvsWH+xgHw8Ixl3neOj6H3jCgrNbqzED/Byfg62qh6esgH2TAn9LZ0IdHXhw+0FzCdD6GxoRjUUx/XBYUSjIextrONKSx8mP/4S6WwR+rE+RH0ONPf2w2MyoqFaQpvTikw8go3gDsLhJEpZHRL7CazMr8Dr8+B3/+jHElmwsLokecG8fw539pAMRdHkbcDIwDDGhkeEcKL6nQpBq9OBZCYlDW50JmDNzAFHYlGcImpOH7xHy8WyrFOi9uN/ZWBrfl0IxqELo2jp7UCunBerajZsmag2k3iTMnJ0lKGzE5vORPFuxKvpaSzMzGGgp1esTklC9XR3CybT1dstjiNF4n/MgM5m4fC4sBXax9rBNmAzIhKLoJLLos3pxcXeQTRYnPjy7j3sHoZw9c3bkp1uZbp9CZifncXzqUmMjo9h9Ny4zCWsTSSPXdyiDGKpHA1H0NLZBqPHImPbzOYOqoP1dJxil6pioWqR9YBuNEWE9/bE3aFaTiAeCwuBS9vpWDINi9UOT0MTzA4PXjydxIsXrxA6iIgi0t/QCB1tqLNpacJg7cAxTEcDnuPBgQEhIsW1KpWSa+FxuZHNJNHU1AC7zYoSm1WLRTx59AirKyuyTg0MDmLs3DjsFK3QjctEYl9RMWrxDi2moMVItTgBz1E8pigqSXqyzpDa3GQS5SrFB6zz+DgfYy1NbIjrpoqpkfjka6m+5Gsa/Q3HzeRagpFuNIxXqOVjklhm7cmYEDbXs0GEexDWzeZalM7De1/icGtbMoCbGBc2cRW6//W//+fV+4+eysT105/+BAN97dgNbqGvr0fswNhDazYbsbO1LnZADT6PAuCxPKyBSQJc/R0JRi3wWl/kagHNk0AMfbrlsnylnj0NsDmt6NUCqPVg90kQS/2Mr4JlryMY64vqb3JcQoxpuv61318tzOtJQmVAHg/Ss0C9esC4/txqz5FWtXcS7CNQ+U23HcfPq99UfKN3OAJ39eITTKUOJzsem1gQckNYZ5Fau1OFYNSSTaedR+3mSIDG2i/qQcizCMbTrsM32aQJqFIDoL8ONFWPsZ5g1I6t132mCrLWv179fO1PZaOpEHanBvvVWdDVX8Nv8t1P3nPigSGbGcJoX51YlYVU7Axr1tBiZVtbXLXXSQWD60Fg7TFK945KKQmZpxCMfE/JXNPRQpHBuwaZhNl14zLZRT7P7tgSQYpYDE+fPcdv/OZvSdNFKh5Fo8+DWJRy+gYkEjEU8swlcyqgDDOvmENQKUlnGBcV5TyRYOTRHd9P/yCC8fRd/YmFi2Nc7CiLJVhNJrElyJQLsLucyORzyuJCuyeSJiRYDASfFFUgF1o1G0E91yIK09x/Ckl6ktB73ZjQjn05Exp7pb/PHCOEcW2MaklG1a70BBhywvL56ylG7fdSs/vOmsP4XJWsUgksfldR92sU6CfGZh0Ro543/lSV69ocN54rdkfRf10lGLXEyOsUjPXHcPRZqlNfbSI8bX08bQ1TyT2tuk6ZSxTlkUpaqfMx/1+CvWtE30mySymSVKJNSzAKmVdTqKqPq3OGlpxjviHBURKNYkGqU9TI0hGnIdFUUo/HynN7bFeqWK9ysy17SCqZGUDODi2Cc8WiouwTwp4gh5qfmBcVobIN1agzNQQm7xHaKKngutqYpJ2/1PVBHUfq9TpB4oqtPFXctWB0FtVHTReK6lDuzxpQr14LdW7ne6rErHpdVMWiej1ONnQpJKWiVlXmLfV17IB+/PiJWKSyE061aBVbViE5axuiUyxA6u+h162pX7dWfgW4PMXKWDt+1TGkreHU8aSOjXoSUB3X2ppIPV/auU57/6rjvP412vfWPqaeEzm/NYcKOW5lhZT6mp3yJqsNyytr+Fd/8mfY2tnF1WvX8M4734LT6cYf//EfY2RoCP/sn/4zoJhHJhyWBpJ8PI61Zebm3RBQkkSBzmbFR599Jmrft2/cQCEeE0sui0GPvdk5pFJp9F+8KPk0VbsdGZMecWZv2k2ws0M0lYbH4oIxz+7/AvQOu6gK5d4nWKavIpvPwGO0YOavP0Tuy6dob/AjWcnDyUyrTBq6gBu6Zh+aLozC192DNBUEThcMmSocOZ1kJrKru2CoIl3KC4grcwO7bmHgdlVIioWVJTh9PjS0NgPZglij5Y06FK0m/Owv/xLf+877cJO8TCdxGN6Hw2zEkL8R6flVrN97glI0iXA+h+bRAWStejQN9qKjr1e64u/+4mPkdqNi69gxMICRb7+DgseMmFUHawFwFnXImSDdvFyILOUqLGVaSCpZx9FiDjNLi1hZWsZbV2+io6UVeZ3S8UpFokIfMvlBWXep7jsSojODhOg2rZoLQCVbgNFK69g8yskEVp4/w/1ffYg3r1/B4NggTI0uLC2+wm5wEyPdvUgeZtBz/iZoVplYX5cu54N4DJamAGJmPbbyOexkc/j8wWMMdA/iP/8n/1QsxPa21/HT3/kdJLd38PCzT5DLpZHVF/HDH/82HG4Xqjoj8vEU2Ite9Xjx/Pkz7IejaGlpxWEohPHz58R5hJ2unBf4tbjpLeSyKBIEFNtCpZmhoitL05MoTlBFtpaVy2xFG9UYxRKeffIpDtbX4bSYkU1xQx9ArpAT8NlD+7ZEGr3dPXB6vZKNaGptRoGbbZtNxjHVpKZCDtHlBaQTKXibW+EfH0PFZUfRZCa6LFa8tGYFO+fzWRQtOhh9dvkOlXQOyfUdbE3NIReJ4yAUgtHvxtg7t9F1YRzJQh6J/QiSW4d4/tEduIq0rqrCO9iJ7/zhjxE7PBSS0W9zIDi7hIGmdslA3E5FMRVchcFpx7u//UPMHAQR3w+jsnsIezwLYzoLMdo1AAWOfYsJDb4GVDNFGPPcDxmxlElg9O03MHzhAnQka0k8sNudNZwQ8iQVqXTj39q+nfN4nbOCmgezuLiEMOcNkxktLS1iqcdrxyYVquTZXc5RK5W77MW43ihjlxZXSg2kF9tBZv8w29xud0i+3jptm15N471vvSd2t1vLK/I5jcyz4XsYjLA4HIhFI7AYCaCJ4RwKpQrMFptYPdN5gBZttPWncvQXv/xQvvvWwT4mrp6DrZBDZnoeq3e+xHCgSRQtVp8XWxwPLjf6rlyDmQSOHjjMJqU+aG0IKFZkak6lsiBI3pjEuIuSuHanUlnLxsR0As/ufo79jXV0NgQQ3tmF3+lFkvlFjQ0oeB2YWl1Cd1cnyvsR9Dr9MBgtGJm4DEujF/lqFY9/+YHYet3+7rdh62gSZeb+4gq2Xi6g3R+A2WlHzFBFx7XLknXG81oiYcJrKY0XFSHtSf7qyiR+TbDobZifm0eg1QeX51jBSKBQIRiVn0ojkrJGH/9R9kfqqqP8Xnn8KE6kNjkpLjC13FhxmRHnvaNXc9piowA/SKxQVayCUxxfSlt7qtKo/hYVo5KBZyuU8cm/+TkaDRaMdnQjE0+KSnZlax0NbW2I5fIIRkJ459e+j+m5GTyfncF7738Ho+fOifqL9yubRlkDEYRnzSkuFLW/Mmapipfm04qMUavdJmQWb382EcrxiSVdCXaHE0XJX1Qs0HiuuUfkPE1guETLbYMOiXQKZjPtnk1yP4jtYD4DC0nUVAa/+JM/QyYcExKqe2gYN9//NvJUSZtNnH5QSSRhOkwgtRHE9uIyWns60DRxARV9CbFCHiWdHj5/AKlsHnaXBwWSR7k8Eq8WsfTRpzDthdHT0oxYLo2IoYqmiXPwXxoT1wEqY5gLzIgMHivz+XhebFUDKvG0KENMbjsKugo2p15h+9EUzNEETBYD9M1uvJx6IfMjFdlDNy+hZDeJnanFZoXD7kRbc7s4/DACkla+JFpsehPCU0tiTWinReTSHC6+cR3tF8ewmYyjaDYjk8mK6oFknMliRE9vL9w2N6okyi1mqXoIJLMmlxY5Wpkz2iCTlgY5ZpStrCzjf/pf/mecv3gBf/B7P5Z1voQKYoUMqhYlxqDJ34BqJC77W4vHiVgpiwqzfvNmULJGy2K9RdkLuK1WVNN5WCo6pCNx3L17F6MXz6NtoBc02kO1KDlmzLhaWFpGY0sLOrq6xHqS9xj3zVKzoipORtk09TdVPJ59ga39XVhsFgGrB/r6ZFyJbTrncwLnkvtHlVoFearKDLRlt+MwHsbc8hIi0QhG+gfE9jk4u4DD5Q14TVYM0iI8k8G9u1+gva8PF2/dlvll+3BfbIQ396iSziGaTOD8hQu4cumSWP++fPECjx88QDKZhtXuQa5QEgXZ2MgYHGYz2puaxc41GtxDwO1BcH0LPV2dMh9Ek3FZ+9js4/J6kUslMfX0OZ58eR9tzc0YHR3B8PgIjC4HkM0K/lDK5FDMJLG49BLe5kY0dncjSfzBaofV4cTc3LzUjueGhuAxW5DZ2cfK1DQ2Xs7Az5WwWsHN3/4NFAI+fPjgS7T29WOge0Dsb20FKml0qKSTYm+cyKUwPfUIV25dxf72Fj7/4nNcunkNbQ0BFCNJ2M12ePv6JMZmiZm3Bhcq6QISxTz63rsptvfil1bLgePawHlKT//FGpnhMlvFxl2XzSFPPAWAi+tUlg4hBtkTMjea+c/6TBYz9x4gsb6Fbo8PB6sbsDY149KPfhdPVxZgb/GjdaAbec45VqvsNzlHWehaEU9jb34V1XQObR0dMHW3omRjFiIQicUwu7SErsEB+BoaUGGuMfTY3VjD/cf38f0f/RBLe5s42A5itHsQ8VQGu6EIXD6/7JdJzpRpFV4u4frV6xTf4vGzF4gnspK5971fexfnujpgIUGrM6A4M4PVqZcwGS3wdXRgen0DRacd7/3GD6F3OSX3kPadeZRxb+kl4HciwziiMpWXRnhgwvmRMalp1rc2cf/BA2ncaB8dxlI8jNhhCA16E8bautDT3garywa9y4qS3YiF4BY8jQFpGluZX0KD2YY3BwZQ3D3Ao0/uwmN1YmdnF00DPfjW7/8O5uJ7eLw8i4pVUR3rcwWYsmX4DDacP38RC/k4Hi3NosXVAFumiKv9Q5J5ujQzg/Md/Zh8+BRlzlMdjRj/7rtYXljBQHML2p02IJfB06knCGcpQigjcZhCs9mHVDCCGxOXMXHrGmL5ODZjh0gX8/jso4/R3dyGifELYm9L4v7yxITYd5I8NJqNSGXSePnqFbKZFHp7OtDS0gy7U7EUJdFDvJLrVSKelHUo4A/InBiJRLG/vYtcKAmv34fl4AaGL4yjtb1VbJg5v1Ldq2duKt1UMilkynmkKgVpDGNj1PrKGg6Ce7h26YrYqZQLJUxOTSHQ3AxfYwCxZAJXrl8VRV6atuEuJ1KlPJ68mhR1NefvYjqNNo8PHd5GsfxfW16RJsm23m7YHHZUk3lxxiG2+uDpE7Gz7R8ehJHrZm1tpdUpm0Ie3bsne6abb95C74VhpVGQ9r6SoUjLfsVKlusABXAk9WMHhzL/JMIh/P6PfwNGMmRUe5qsmH41i4dPn6O5vQNdff348ssHONw9hI6qSr0JI4NDqNpNiJdyyJfz2NzakAipgYEhpDN5WG0uxKJJ2U8Qa+Iegfao4YM9/OC730ZXV4dkz6aTSfzNX/215BRSUe7x+MS1g1mtmVxWcrU5j0lty8aZWv2l2pCqWIQWSxAcoMqInDIODg7E6pRNeVq8T+VHuCegcpE1nuyvpI6tYnNrC6urq/L3rTffFJcHYgMkGUWlLY5gNVm+5MhSYyLFvdRuSrOiEmVBPDuZSsHpdAlmRlyLBdadjz9GOZmUY21ta5dsUd3/+S/+2+pnd74Uq5j/5Kd/iKGBTslg7OrqlHBryT3TVbG9uS6TUWODX7oO6XfNRZ/sqBRwNZC3HnipJ8iOgU7F+ktb4Krgi9pFrwVgVJCsnmDUAmNaUPkksaZu48+Ch0/aE6lltaoiUMFSFZxTgcR6BYd6vGoxriUwVQBRewTKMdays85wtzsagDWQWguo1YPo2vdWP097PZTzfQz8ac+RgKc1YFj593HGo/I9a1BXnV1rPTio/Z5asu/sM3/yEbmZauOCCsbx8XG5UdQsLC3BqN6Mtb3uCZL2NHJN/aSjc6rdWtXIP/VXryOtjq08a52R6iQhWNHp9nDiE11TrNSfi7MImfrvUP+6eqJQBVKpjlNy/0huKIoW9V47jVxUFC/Kc7Xj5fj9VGvM4yPQgrba41S/49nn76vvVX9P1I0I+V9VbaqCvdJxfHTez2a/5XUC9mvzRDnJ166VvI2iCjqab6RLRi8ZC9xEzc7NySR68eIlsU1RP1ohutVrzkVAvYm1x0P/9Br6KNdFIQnqx+Jp98dZ44IbIXUOql+I1HtCvQ5atY46r4oVGa/5kQUlVSEnj+DoEGtj4sS9VpPLq1l1KiGkfc5Z1qBa4umIxKeykueoZkdydA/VLCyPmgBqh3iUjVgDSVQgkw+L1UKNtDzr/NV/l5PHfTZZWk8gaF/3urlOi+Fo7z+ViDz92h+TOXxcJdPYebSzs4OxsTFR66XTafmp3L8nu6JO+/5fIWSUUX+CJD65dp52dMqcol3bTyOJTp2vaso8df5QSRTt/a1d8zgstee2fv5S18CvkDvStKP8kTlD05QkIOgpX+tIHa8hotX3VWsT1Vb1+NqzPjqzN+Pshpfa52u/j/bf2vlBe66Uqkt77o9VtfXnQJ1rqGI5a8zX3ysnx8zpRQnfl+f90aNHGB0dk0B0/o4AtORD/R0VjGJ5W1Na1NeEomKt1QPq3KF+l9Pux9PqLO2llq7PM/687h6uv2/OfJNv8MBp76Vee8lxr72HqGkls1RRurI5JJFMSyfhQSiCFy9n8OTZc7HnYscgu/6//Z33pTPWxq7WeBLlcBg7r2Yx9fQxrr39Floun0PZYUMim8HP//Wf4ls3buJwcwvx4C56mpphLJawtLgIXyCAtsEBtF66hJLFjJzVBIPbIVlI3A8IuFwhqE3niBoALQpkBSxWlLPMCivDlS9i4+O7cBbKAK1ct3ZkjJQ9dnTdvgbP+ADyRr1YV+orBlgKgDlXQcmkQ56RMTWAWt67pkBhPSg2otUqVlZW0NTSLB3uYjvG9clhRa5Sxp2PPsP54TF0dnQghTz9r7A+NYVukx2+XBnBew8QPjxAwWyAo6MFKbMBrSMj6Dx3HoVCGflkDguTM/A6PWjt7IC7rQlpYwVJfRmWihGWoni5iPJZyUaj6loxCs4x18ZshtVmRzwcQzaRQqCpESWjkjGrZxaI3iT3kqiyebsZ9NCbaJdWRpZqPaNB1A7sgLawTsmXUNoNIfxkElvrK9gO7aB1sAv+1ib037iCldUlrM3M4L23voPo2gYc7W2wMV+GtpUWO3TpInQWB3L5InaYz9LShP/uf/wXuH3rNv7gN38bH/78L9HU5MO18+NIb+/iV3/6Z2j1upAppNF/YQzDt65CxxwVA5VCgNPuRiFfxmZwC9FERHKraIVmsViPYg2U+Vapj443s7J3hY7KJOWqCkEgJAExvFIRDqMRLhiw8ugpVp5PwcPu3Arg83oQSkZRCXhQ0RuRjCRx6fJVBHr7xapP5gcqdQ1VyZy2VY0oh3ax9Pwhtp/O4PaNt2C5cgEV4oMWg3Tz23JFlFd3sfD5XeQzSdjGO9D55gSsZjcq+Qq25hexNjUj+ZoESjdDB/D0d8I33Ae91wWnwwMPyZ17T7CzsAKv14um4V4ky3nJRUKmAEMqh3woAi9zT4xADiX42wLSzFuyO/DR82kUklk0lIFmWsuGQiDtWkYJ/efGxEqTAILNYEUplYfJYkPYYUbrpXG0dXXWshAhRC1zEWk9pdbI4tpYW+vl3q1ZaYsSv7Yms6kvm8vh008/g4PEbaEguVmDg0NKTg+VxPk8rFazqHRoz2mjrX4mqzTx8PpxrjKZkGUTA62UM1lYmRm7tIy52VnshA/Q0dOJsZFhfPnBx7DbHLj9vfcBtxO7BwfSTd7V1YV8MirKFNrckgw1Oe1IGfXS8EdioZJgbmMBv/zrX+LdX/s+XizNoLPbj/6AD9XtMBY/+hz6SArtne1ovHpJsg8rHqe0ARkcbhTCMXzyiw/QbLFhuKsDptZGbO1tQ2czoaOvTyz6zB6vWAIa/D6iWsgR5CJdz7WumEI8dojN1TXEd/bR5vBhuKMP5WJBsjN//sUnKFoNuHXzBj78Nz/DWyMXEdmPond4FH2XzqHssmF7YwXpbBp958aFgGUGVrVArz42HBhFhVSxWZCtVIS8Vc4x5xpeVqVZyGy1Ip3OoliswGZ3oVLRC4jkslvQ3Ngg44W1FZugpKWzltWjla8q6w3na4WMVnqlRFKtNI4L4aZYHIsTDBs0SQqyy70C2MpUseqQ0TNXjJ3vBlipQitXUSlXhcDhPU0FEEWXprIyFqW7nurXcl6aScxc5/N5PPjVp/AYLJgYGcfm4ipiVDK0NCOZySCey2D86gTc7a3YCx0imkqjuaUVXrcXOmk+53pRqX2mkgtKL0aHy4lEKSvzqo3Z17QehOJEUbIYkSeJX7s/nCYbCumMKOeo/OMpoFJL7Ih5DjMF2E1mRUlKFYjZKEpsWpfRnlLqNcZjlEuwGQ2I7e/jsw8/wvbGJr7/ve+hlYoun09yM2nLRsUdSQveCxvPp/Hy6TMMj45i8NJ5VIw6IZsqVCOQ0KSDR4VNLFXYsmXsPZ7C2r0nsJbKcDvsaGxuEju67VgET3dW8e2f/AhNQ30CIrOpoQwLipUCdPoyzNk8ovNLeHnvAdp6ejD8xg1RDG8tr2F3cxMGtw0H1SxC67tYf7kgOaFDF0dEEd3f1ytKdSHnTGaxNC/mSjDbXUhI9pwOhlheyCmr3YLD/SAGunuQi8VFtQSbBYHhXhRtJpS43pXLGOobhM+pXEdljKnNwcoehePqyAaajQe5Iv7iT/8Ce5E9/OaPf1swS8nzJH4la7CihqHNOkljWReoyqjhlbqiMg7V3mrWDiS9+ZPiCjY1TE2/kAzZH//0j1DI56GvFGGuliXf6tPPPsfYuXN48513pEmGCxqzxgg2sHGLgCxr20yphOnlBUTjcfk8Nhn1tHfCbbVJNpq4LtQavQsk/5lHhjJsPjeWN9exur4mYDqB5Ua/Fw0eNx5/8QUs1QrMHDcGPSwEkVfXpIHZYLAimaPVuwl6uwNOrw9GixWpZAqTj5/Czjkgm0MxkcBAZ6eQ463Dw+geG8X9p49xEA7j/NgYXAYTIiub8Fb06PY2SP7yyMggcsUc5tZXMf6tt5FzWrF5sIslkoPpHFqsLtwkeTM/B7vPhZvffU8A9dDiKrZezMHf3ATHYA+yDjN2MwmE0mwKtcs1d1hsGBoclHNn5HVMZxBaXsfa5DSqiSRaWlswcvsmim4XPr5/D+OXrqDB5YM+lsWrO1/Cy7ObzyKXS6FkqGB2ex3n3ryFqeV5nLs5gY7BHiH+3HSsSrJ5x4Tk6gYe/OpztPoCos4MlQs49zs/hLe7s+ZyozTf0y5dLOsJtlN5yqaEQvFIFU1CjZJlzm2c41jbKVMn8yqLsnZuzs4js3eAFocL1mwRmUQS/r5e7BgKCJZSOP/mbcmH0+erkmfJZk2HyYS5u/ew+egpzKkMWtvaMPhbP0DebJTzxX3A7OISzl29BovbjRyJBVSxMPUUOy9f4Hu3riB1EEQylUVz/xDWU0ksJSIwNQeQooUh69VMTuqsG5evw+ny4tM791DSm/D5l/fw/R98C9dGhuGk/eRhBNO//ACZ/QOx2KVta8XlQM5mxbnbt1G2WEXVSneAZDGL569eIpXLimKKjSID3b1ob2qVupBz59bODja2tmRccs09TKcwOTUpWYHnxkYQaPAhlowi0BxAV3c3LDYbivki0rEU1pbWYNXpcW1sCNVcRpr5t7e3sL29Ca/Pi5a2NsmQX9veRiKXQ65ahdXNelGHUraIwf5+hDJJrOxso1quwutwY6i7F3vbO9jZ2ER4PyTN3HQy8XW3o6WrA7loDB3+RowPDIm67f6zZ9hJxZDM5hDePRR1ZpFrfEsrSpUCHAEfBq5fxvOFWeizJUwMj0vzYaPHh62tLaxvb+Lc5YtoCDSKoGLh1SxePHsOA7M4bUbceuOmWIgS76OjBpstYrEEHj96Co/TK9a3DpsLDb6AEHKlRAz+lgZsxKMYP38R50YvSPNIcHsdBV0RLc1eOPQlbMxNo6zPo+oxYnlrB2aTEyadCQc7+yhkihgeHMP4uUt48WoW0VQKZpsTkWgM165fR3tru8QE0HGE5/LJs6fQG40iBGK+IudO2gjzZ7VSgs1hk6xN1kXp4B7cZismX77E+t4+qhYLekZGcGFigskIopRmDjAbcdbn5hE9OBDCtGWoXxSGZlrIlsvI5AuwOZwyn2fTabgdnEeByN4eXj5/jkqxiDfeew+PvvgCyVgKPX0DsHt9mJyfR8dgr7ib/OKv6SjgxYX2LniKVVgKZRhdFrSN9sLiMePz+58jU8qhqbMPe5EMzJYALPZG7B/GMDw6jO7uFhSKCXhdFtiqtDXWSQ7jxua67EdjsSTKFR0aG1swMjqOjs5OqbnT6YRYHnN9ZKSC0oNVyzlUcRPWG/mCkH/FQkGaMr0ej6wlh4chUSrSIcZG1WSpKBiBiEhqjlTcexEToFqVRGRwdxfPJ5+DawuV5NeuXRMXI75GbHDVDLyaW5csuzXoR36o62XN/U3BWE4CHSJkyeXx9P4DaQjisZNgFYLx0ztfoFCs4J/89A8xMtiF/d1tdHZ2wMTcI9k8Aztbm7CYDDWCsSgScG5aZPMo4fHH5MRZGIsWWFEPsB5Q4nO05MRJEIkb1JNongrMaEFuFYA6AkBlR3UGg1c7WC1hIuf0LGP6khQAACAASURBVGBdQ7CdRjDyc+rViPJ+Z1ro1QjGM06aFmxVv5f61L8/wXisHFNBfinKNASj+llakkn7+fUE02lg9j+EYORr5+bmFIKRrHltY1Sfwaiei5o2TSkiNWShSkh9BViXYuEkGai9BGeRE9o8ynqAU3uutOA7ywwJVK5ZeWoJubPuFfX32vNcP4bOIhgVhVzNllACgnmvKiSCqprRHsNZ5KP62WddR+34V8e4bFVrRf43mQfqn3MWkKseg3o968ffaZ8lnbNHipBj4ui0sXB0vWtFJM8ZJ3RO0LOzs/Kdzp07p3Rr1O5nLfCv7IVOJzq19/DJcXFSwVf/HerHoPraI2JOLBCPCdv68ae91jwyggwyFmqAvfra087lWddB+3vtfHFynvqqRenXjXM+riUQ6ue6+ntT+3kCEtSyalWCkY+/bn48mjc054/frf5+O+24tdfl64gH5fFj0kV7X76OYNSSSOo9xeezg2lvb09sbkgsSheihWrZrycYzzpWlQx+3VpTfx7+PgSjNgfnrPFw2lj8uxKMPOOKK0DNEqvWAaZ+v6O5pO4gtPfw2fP/8T2uXtvXRV9qj107X6jvor1/tXPcaeNdmiDkhSfJXe1aoZ2Hj+5vJXrhVEJYu/5rVYevy11W73sSjCS6tQSj5A9p/px1HrXP4Rxdf++pj9cfn/o91Odrv6/679fdk/8xEIzqd6i/31iPcJNAxQz/sOlDWbcVFZvSkQhk80XJmMsVyjgIHeJvfvFLOB1O/NaPfgSXzyeZiC69EZZ8EdGFRczduYvQzg66BvrRO3ERnoE+7MWj2F5Ylo7T2WfPkY/EBKxq9vqRSMQpOYO/sxNDt2/C2kxSzYCS2Ui9BgwGZX5XprZahh67MsV2sSq5QwLqCVhdEcsaK8dgKovk9j5Wn02L5Zw94EfP1UswtDUgSVszkxEGZsiVdTCWlCwc1tL1jX3auovXmoA61VbMpKDDAMGGks2Eol6PyM6BgNTXJibgaGSXfhqF7R0sfvQZOpilxI5Lsx4FkwF9Vy9DH2hEyWaFweNDhSHLBM9zZemsN1mtYgeURRE5/oJkVq4sykAn5+BiEYV8FgZR5BmRLQjsBIuJHenszK3A4XQgW0rLuaMug1aqSvZIzYJcmmRoQ5SSrmDuvRRVsAEObvRX17H7aAqltR2Uy3msh3Zgb/bB7nagd2AA8VxassRcOSAaCsEZ8KG1owWh/X1RrFh0FugNdqRNVriGhrCQTeFf/vmf4ke//yNcHz+Pf/V//EtcvjGBS8PDcGTyuP/v/wr5g0P4PU50DPej+/plGDwuZPR6ZIoVsSyUpk8CwkyA0utE3U3ClBtcqq3FNl4lGKnoVxuJCNibaUWmqFNEIa2HqO8IMIMkI4HqbB5zXz5EaH0D48PDCHR3ie1W3MKsaBtFJbA6PdAx/4ogY0GxgkwZq0gVs/AaLTBXSzhcX0ZiYQOJ3QhsHS3ovnkZZa8d1WIRXp0FqftTePnJZ5ITlW624cIPvgOPPYBMIoOHX95Db28vMtEY1l7NCxFMUrzv2mUYvG5E4ylUMiXkQ3Gx7mP3s3x+pSA5bm4YsftqEbGNLVipsCJ5Xs4JqeO22VD1+VDtGxBC53x7p9h7BhfmkA4dwG41YfTmNVTSKdz//C762rtRyRbh8HgRuHkVlrYmIfPA3CcDFTCkWFj7KlnC2npVoUg4ryh1o7JOHuf2KtfMjA8++Fv09Q+gt7dPIbGosDIZRCXC60I3DCPJDtqs0e6PwB3fj/M/87sLikWTncDD+jYe/+JDyQ/NlPIwWqn20aOUzMLb0IjOC+OouhyiiPdaHLh55RoWp59IzqPdYkeiWMDld99GudGHRIHgEjMMDXhw9740Rt989x2sBzewsz6H71y/isjsCubvPoIhnZdxdPPXvwd9T4vYTlJhRUK5EMtgZ3oBxoMIcjs70NmNOMyn4Qn4JV8nEo6gqb0Du6kEXH1d6L90SSw6C6m8KDn0xpLYY21sbWLm6RSuDI6js60XsaUVUYJ9Mf0UrrYArt2+gVf3H+L6ucscljA57HA3Noil8vOH9yW76I233oKPKiup55Wue1q98bnZQlFIdNoQEqTWlShlLku2pETVUDFWrMDidMvrqPZcWiHB7UJTICBWX1TlcV3hPancm1S2HpM4wieK/Z8SfSOEotyPnM+FqVFqc1mXjqMm5DUkRisUglGNaFBUoMUK7DojLDracJaUxgE9bRCVzxR1I5cGymXIrelq1pdcV+hWkcrARtIqX8bqyzlED8Nob+8Q28WKETh/8wbsfh9StKtk1iodHWhzK7mgCpHJvD7aZPLwXaCtVxEpMkomHSzQwZYvoZql1eEBbF4P9F43yiYD8sSzmKulU9TxppLyHeU9adldsy+0maxIr28jGYvB7LDB09aEos2MAgkt7q9oh18qwcpxns3iwRf3MPXsOX7v934X3WPjCG9twep0wu5R1LS0ITXy+MtV5NIZIZ0MVivMdosQzbSPLtD6rVYTmEnUlspIrGxik3ayiRQ8TqeoE5ln29zThf1CBj0XxuVcyfmp6pEtUXlZgdlqQJXNR08nsTu/DKPDju6bV+Hv6xcCoJjJomCsYDMVxmEwhPnpeUSSUVyfuIROtxdMAm9s9MHe1iiWqCaTBeU8iUUD0jrA7nDhYH1bbMKHhgZRSKeEUCvsh7D08iUqZgNSJiBl1sERaJR5q6u1A06LXcaHtJ2IO00tS5bUd5F5YVaUChWUcyX86oOPJRt39Pwo3nzvDbjcLkW5cbQvVjKAj+qsunq/WiP2FBqd61CN0OQ5plqoUJSmh4dPn6KjqxsXJy5LrmY5nZSYCuYOdnR249yFC7IXYzMRP69mzySqo2w2h1gmjYXNdURjcVHF0Wa7uaFRnBhQIgmqKGPZIFZi7lqlLCoh5p4dRMLY3NoUxQjvXY/HBZfTDhMqSEZCiO3vwVAuQFcswMW6xUBbRT7Pj6bWDrHvhtEidSEJF9oOlrMZrM/OIXtwiP7mFhwcHsAz2IfeS+fxcmkBdx7cl/zc/uZWjDV3Ir+9j0okjvRhGNVqERankm1n6GhBsJwXtZrX4YQpW0DpIIaBplZxqPC2NmLw6iUkU0m8/PwejOEk0oUyut65BWt3O56vLIhl+dLCMi6Nnsetq9eFXCQxzDmO+daIp5EOHoAxlUaHBfaWFkTTGXx270tcuXoDjW4vkMrhxZcP4TEa4bVasbYwj1QyDldjIzrHx3Bv6ine+cF34O9sluztRCiEFocbpXACkaU1hDaDcFjscg1c3Z1oePMWQumkXFO1wTFIy8ZoVPLX2HQjTZE1e0JxabAYRbFIosNQ0Yl6W0aT5E4XRN1Em3dDriiWgoX1Law+f4FSOo0dQxG+K+MYuX5dOjHssCCbyYjFL2uFpx9+iNDLGXiZ+Wm3YeSH34OVxFMyjWBwF/F0Bl3DozC53MijKjXok88/QY/Dhm6rCdN3PpPsRntnN1qvXcJyOo603Qodbc+TGXT4/KKY97Chpgo8eToFXdUkUTm9/Z0IOB0wpjPQ0z71zl1EtrZk7h4YGwGcDsztbGPg8oTMa2yGYVMgx0Q0whzOrNR/yUQSvT29cLMRhIpkowHxZBIHh4ei4mtua8OTyRd4NvkMXo9Looh6uzspKYfH5UIH1YxWuzTaMJKBqj3O9c0NLkQiB0hmkmILm0omYNHrYYEePa0d2AvuidOLp7kZnvY2bOzvweF0YmR4GOFoFKvr60hns4qS3WxBOp4U5R0z+diUYjAbJWu20e+XsdXq9UvckNFsxWEqibmdLawHt7G3sY0OpxfZ4CG8NqsIGioWI/wjfZJN2RVoQYvDi3w0gc6WNolnCoYOsLK+JsrTwb4+rMwvYvrZJOxWZqUacP3aFTSwualalby74E4QLpcHKytr0tSXyxVhd7hx49abyKdTCG+tYj+yj8BAPzo7e2GCGS8ePMHG9gbyujw6Oxox1NuKSjaGYjUFeEwIJ1IoMafd5sbhXgipaBpupw8Dg6NY2dxGMpNDd28/srk8BgaHhFR/+vwZLC4XRsbGakIkCKnGe+Lc+LhSD3I+JS9UpfWpCbl0CttLizDrgMXlVaRzRWSKZQyNjePilavQ07I3nRH76RdPn0k0QEdzM/K5PHjFSRg3tbWKJXk6x7pOJ2PB63IjFjrEYTCI1kAAod09cbgolKtYXFhGpVCG3e5CQ0uLOAHYAz5sHQaxvbGGcz3d8BYryK1vSx52xVjB4JVR9Iz3YnljQTKBbd4AljbDyBbt8Pq7kMqUMDo+grb2BqTSB3DZ9LCyzq4WEYke4uBgT9YsfmYuX8Xc7BKyuSK++9330dbdgVIuLRbuoo9mw4zURAo/JSUXm/hyeSWnl65zdMIr0RKX5KBbmj8oKmhra5UYLr6UjVqCn+qUuELFfpXxIUr8DV306Fz0fHISnV1d6OjqFBc0j9cr5L+qXFTixGo7hLpsbS2OU89DqPgkLeaZ37m0sIjFxQWZL08QjLRIHR3swcH+jtzQYk1Qy4MJbm3AYlYVjF9PMNaDJ/WAIk+EuvHRAlv14MvJ152ewaiSkvXA7z+IYJQKXOkc1wJ/2pP7/wfBeBYQqwXY6p+jkjD1BNSxElEFiJTvpwXp6gnfetBOS0ydNejqSZSzvsNpvxcQVm6KApaXl4XUEbKgZr0nndAahYmMl9obaYnds45T+5lHti9173faDaS+TlTEmrFbfw6On3dMXvJYqPitPy9fB75qgbSzxvbp114JktX+0ZJPqqpNC+q+TrFZD/Crx6IlqrRj6P9LgrF+rnjd2NISjGeNtZPgi9LOyAKfFjIcg7RcfPXqlYAlJHX4O+1rjkiD1xCM6pymHRvqWPi6JoHTXnuCqKjNUer7aeekI9VVTXGo+rjXX+v/l7k3a3IjzbLEDtzhDscORASA2PedDC7BLRcyl8qsqqzsruqu0XS3ZqxH8ySTzOZB8ybpP0imV8mkB5lM09LYqLvVa2V2ZVbuTO5BRpCx7zsC+w64A3DZvQ5nOEFEZFWrNaYwYyaJABzu33K/77vnnnNaAUtW8NG87+bErhl3rTHCuI+zAUYrOGrOM050mRLITR3VCixoBqFMPzzzfsxik/PGtPWZrfPS+ozN88cKBjX/7rw4/YrZkQXoOavvjXswJS9PpZXp/QQwkoTZ2NjYK1rrJth11jg/qx2N959ffNP6mq0BK2scaP4cgyWN+G0ttrDGoeaY2NzmzWtaKwajWWzyksHYKBhqjs2vPTXTx073JefFltNrkS/j2e9sbveXcbjxEevYs65ZrWI3v2ZkA19bS6zt/trYbujZNa8/1jlu7hlO14kz6yVexr8HDx68BBiNfZLhaNYcL36oHfk+mtZg8zPWtaR53p831s76zmavLev7Ws2R3+bef+g9Z/2+eU1nL1mSVW40oeEHyuVCfAmOb5Tk1kgGTmJGjdPjxmef/hpqWcXv//KXnGAgDx8PVdRncsiQLOGXXyJ/FGWfwo6+fjhC7YjmcvD4fPA6XZi7dx+1fAF9oRCGevuwsrIMQVHYp2TsxnU4OtqRY88dB5Vmc2Uqc4LNDIqxKWK/KvbIoPWzwSSkRJEq1FBQ6BBWh1zUUD5OQKzZIDsdcIY7UBR15B0iKiR1wyxISqTr8FVtULRX9+BmAYl1T0KHW5LpJa9ukxlDDMOKKMAlylh6PM8ydQMDfXyu0bZ38Kv/5X9Fv9MNn0eB5HVi++QY02++ge6rl5mxqZKXjexCjXLSVFOtUSElARRAERp7glHnUCKJpFTJb4kYOISjUiLYTqxPAgIo5pF3hUDgKWW8KYFIHis04BtS6ZSkp6R7rd6Q7qvicHcHgaCPZQ5JprYuypAkJ/Y3NpBaXIMjkYPiEJGt5JHOZzg5SkBVIpdFJBxGdmMfIt2TU0Zvfxe2NzdgIx8luxPVmoisXYZ/ahIvChnM7Wzg8rVZ3Lp8BX/zF3+BK2/fQjgQwGiwA/uPniK+vAq9VIDDpaB9oBeRmQuQ2tvZX09wulGi8cgiDTVmrlKS1dh7oCEzbcwAVtZgyfAG65oS9mRmR8dtqtxvnLApsUy+acSSo8SpIog4XF3D7uoqRkdGEOjrhdgeRI68auo2OHQ7VNGGdKmIUjaHiDcAl02EKuvcTyTZRUwAUdOQO4jh7mdfwuP24s2ffQA94OJkuoeYiRsHmP/qGyRySdS8Mi6++Qb6ekexMvcMn9//Fu//4mPIkoi9lQ1USiW0hyPwREIQvV54/W0Q1Do2F1c5qygqDmSEKmS/B6V8EY5SFdEXa/BUdThsNjgIAKdkZzIBhSRk+3sg3riM5Z0d3JiexsXBQVQSCaQPDuCkxHI4BD2VwrOvv8VATx8q6TzsHjcib70B+L0MoOisTGEob9gdBKoYcqVmnDT3FTRWaC4arxsSp/RDEsyUYqD+i8fjnLCg5BclyUnCq6rX4Cbgh2Thyir7UJH8q6eN4koX+31VuYiNkvPkfSlApr1d9ASP/+9PoKfzcDkdkJwydg/3GfzKUWW+LOLae+8w4J7dOoLf4USleMJnmEKRpA6NvpD7elBXHBBZWUnAv/s//j0uX7+GumTH3v4eAnYBb12YQWbnAAt3H6BaKMIT8GFs9hKiUBHo7oSnvY2BFvKMq55kkJx7juL6OgNdJGlMCRe1VOEijQLqyEoCPBND6L44BZvihKCLcJMHXjLBnj1UDX+4s4u+9k6cLG1iZ2mNE23JSh41px3e9gCq5TJ++tOP4BvsYWCRQgcBb3urqyyVNjQ6xgAis9NEEcVyhf0s3e3tyGfzAIGEBJyw1FwNpUwGqeNjvk6op5e9TkGMYZIOgw0vVlfQ1hXhviOmNy0oNO8o8cSJqxrBgQ1JWAJMGvKhtM5QUYuBs3Ap70uAkcA2HjcmGGMCMgQCETBHPn2CjeVMeR0j4IRY9ATWNViAxGJUG2xGkqDUy1Q4QXGUFGoaDEbaQ6ga+6aSLHW1rKKUySEQbGeZbK1a4T6skVSuTWfJcGZaakYMZQiU/BPpmsw4BJwlw5KjSpKZIG9QG+RSFbHVLcx/e599jEN9fYiTv3C4gxPCKil0kPw8yfNSQpnYmHRNuwFgUgHM0W++56IBwS4gcm0KfbdvIk0Mf5J8Y4lYgyEn6jrmHjzEr3/1Cf7wF7/A8MgI7n7xJfw+L6ZmLsLZHmDGXa1UYZZeOV/E1soajo6OceeD9+DwegzmDXk4NeT+UddQ1zXoJD1JbAmSNFWcONjcQEorYfrNm8z4IXCJinpiB1EGyYRQuCGbrOJ4eRUr399nf7I8SY4O9eHyW2/B7fZArNWg1irIQkWmrGFnP4rv736HiUgX3hwax4v7DxDqDGPmo3eRrFJ8cECxOWDX7chTv0p2xLMp9oyfGB2BTdPgdShI7ezh6cOH8Lb5ER7sZ1/nRDGPTKGAC1MX4FU8BoORSiQaSglcgt/YYxPDy+3y4vGjJ/irv/xr9ri6cX0WQ0N9BrjcOEdazxRn7eu4AMNkMDZEkI3PUceJLAtHoOHK+joezs0h3NmJXCaFcinPPmvE8laIhShSXrQD7VQkUNeRiCcRj8UML06KYVUVql3geEwx0eNwwmmn4qUaCOQkQJfVhahoR61wkQ4BMCS3SqAiFRGUKmX+t8vlZADmcH8H2XgMmfgJwgEfBnt70NfVSQsuqqKEQqYAhZiMyRwUtxc9oyNQAj6Uaoa/m5pOQztJssRqpVjCdj6JNKqQvG6sbW8jenwMLZXD1aFx5Lb2oady6CH/6FwGnb1dkINeuAd6kFfsOIifwONQ4NYFBgOJHT4+Poq+yxdgV0Rk0mk8+eIb1E/S7P878vabkLsjeLS6iLXdHW6/jz/4CN3hTs7mkf8p7ZNoDWe5efI/ddiQF2rsHRpPpPBs7hneunELDlGC2+NF/CQKn9cLUdUw9913eP79I0yPTmDqwkUsb67BH2nDhRtXsbu9jv29HUyNjGFnZRV7K5vo7gijUiizf/Dld99FOdwGmyLzfpva/NHDR1x0R7kfkgv/8MMP4SQpXpYEN6QISTKYi7cbxROs1sCggRE3aB9MBTlS1YglR8+X8OQ3XyHocGK9kMLQnVt48/0P2IMUhSqDywQgSLKI+MY69p4+RSWdRk9/L7quXkaOAKrtHV6nOyKdGJq+ANHjRUUAcoU8vv7kV/jRjeso72xi7qsv2ItOCAYw9u5tLKfiyIPUk33IHJ1gfGgIfUP9KNvBrMbVpXUgq+Hdt95BtZyHraZCpoKJQgGHq6vQshkuphscG0Mym8PTxSUMXLiIqWvX2d+vzJtmY09B7KvtrS1IsgMukj/P5BjoFqlogoslywzik7Tq8UkcoWAbcskktpdXEAkGMECMzeERYz6QF7lTgS8cQjyTxlEsiragF/HECUpaychikJ+tLCOgOFEvVJA4jmH/8BBD4xPoGRnB0tYmAsEgF8VubG7ixdIS73uoXx2ShJHBIXSGIizDv7Ozi0pVZQ89Olsw852KecgLULCjLkt4vruFb76/i0I6iz5fGy4ODGN3Y509JuF2wNHTgc7hQQx19kAoaVDTOfSEOznHSIUg5JO6srrCABIBj+T7SiCVx+fE9OQ4F1mScgnJ7h7s7CHcEcazhedUl4C2SBcklxsjU1OQ7XbM3/sWGxtrmLl2DaViBS7JiXg0hsPjQ6o5gOQABge7EAg6UakVUbapXBhSLVGBgB+lfBkyFQXVbPB4/FhaXee5Fop0Mlg0OzsLr8eLX336CYJdnbh28xa3ZTKWxPf37vP8mJmZQb5gSM+Pjo7A6aaiPy75RjGfYfULknM93DuCaJMwOX0RbioYkx3MsKNOjMaiWF1b5TNSdziCfDyD9c1NTFy4gCs3rvNaQcWedFWX04nnc0/x5MF9TI2OopDJMMNvZHwSzxcW2UuW5Ls9/gB2Y1HYyDNd1HFhehLdAT+UYgnx5XVUojEIsg2RwQgGx3uRKaVZYUTxt0OtK3C4O1EoiTg4jKGTLBi0LGLxXfR1h/l7FVJMKWSQL5C0uAyvJwCtCgYY05kCbty8Bbebzl5lI8ZxfDAsgwyfgdPMCQHytFcn/I0JfCwRVIfkcCGdLyKbz6Gnpwu5XBYu2nPXqoZ3NKu3GVVVBF4StENKMEQMJJCRipFpf0v2WARSZrJZLsx9CTA29iuGFs+phVRzTs6at30ld0zrJWxYXV7B6uoq790bEqnfcuUbMRinxgcQOzlCT3cXy4pRkoOqaPd3d85lMFrBGvNAYyaOmxMspzfYkC+zsGrod2cxpriqvm7oYjcnhv6pGYympJqZvOZxYGH+mP82Ez8vNzH/xAxGc6P0uySxzGRhczLWYAgZkpDmfVsZAuYgPWtAmZ959cBq3FlzUvMfk6wzr0MbKtK4Jxo5AYz8usmMo2PPKx5wjZZpavdWid3mMWOyWluBhGfdv8nsOAv8e208cGKFki7GDrk5iWzOhbP6t7kvrNewtrv5upGENSgrZ32XCTxZx7T5/c1JT3rdCgZYv/M0Gf0q8+uH+v6835/d7qeJf2ui+bx5cRbAaD18vDaWG+OIDnJ0QCB2GHmBUmAepKQPaaY3xp/1Prh3m0Dd18Zb4wVrfPttAUYrOGDGOjNWNvdnM2jxMoFvGkU3sblfWSQa46a58KAZeDtvXBoxpjXqYlYEms9A92YyVKzS2Ge1XavYQ/faLAX7Q+zF10AYyxe2igfW+dQMzJw3BlnWr8GMbH6m8/v+bIlU2kANDw8z6G346pjFC60ZtGfFgtP7+Y8DMHKSqvGlZhu2GmetxqN5r81r2j8lwHgew/LsmGUk3c4fA6+CbhzzLR8wn6n5Gq3it8Es+F0BxleLXazjoRUIfzr+W8uJmvdFACMpDBBzzGTQGnvl0/HUaj1p2VYWj2LzM3Rvpldi87z/oXXzrP74/wvA2BwfzTFASS9iAvFejAuraL9j9B97Z1FVol1Cta5DcXnYJ+XzTz/DT370IfrHxqArMso6sSc0eGyAlM3ieH4B64+esFei7HIjq1aR0lS8/4ufsz9TKZuFTatytazH6UI2nUKuUECwsxOezi6olOCi/iEvYdTYz+0VNi0D83VOCtOIEWo19iliYLReQ9VWR1Yw/EFdxMYhEBI2lAp51GhPTWCIXUSN2DWSSDw4lo9xki8e7fctMaO5X2ncEcBIspw0Dok9KTkk5MU6UmoJfpINzJWw8fQFkgeHmJ2aQlulhieffY5iLAZ3mxdDMxPQSDLS7UJofBRSWxsDjKLkRLVSh0ReieyRZGNJvBKq7I9E22iqni0kU+gLd8Ln9qBersBmF5h9UqREi0wil5zjh12SGeySCNwhRgz1qW6wPaniWlZrkCjpEj3BV5/8Cj3dnbh09ZIhIecOwBEM8eHdXqxAypdYhk+321BKJLD+8DGyxydIZNL44EcfoHBwgtxxFMGAF+3tfmytr3C/yAJ5W0lIwgb3xBi+2F5DQZHhCvhZ+mn+2Tyuvvc28ukMprt6oO0fQ07nsPlsnhPlguLA4KUZyJEQ5HAYrs4ICiQH2JDQNHBTkguqMaBBIJUZ78zqWlO2n3x4ahJHMwYYSS7OBCN0nUB0kt+toa6WWTZLK5QMIMbrQckuQq1ozMpUdAHZuooniwsoZzK4OXEBnb4AVyTXnDakClkodifkqsiAR3r3AEpFhy/UxgAnAVhCvoza9hGeP3wEpc3HTIGDvX1mCZOHzPLhFnZjRwzKT42Pw+v3oW9khMdMslBAdD+K7fllHK9sceJu/MolXHznDYCkeisV9kBLbexg6cEjlrgLd4Y4UX28uwOPTUR4YgzyzAQWtjYxOTaGrnCIZTopMU+MuXoqzTKjmf199LaHUEqnWfrWefkSqsSCasiiUjKeAEYC74kF1xJgpIQ2gSR2u+GR2fBHpva0yxLyBfKZ8TAD1bAXINDSkINUdB0eVcfJXatSkgAAIABJREFU8gaWHz1l/3FXRwAX3rrB4LNGfsQ6OSeKzFLTKEljsyE1v4r9+UV0+P1oC7WxpC6pL4huF3ZScbhD7bh2ZRbJ5W2szz3D7Gg30rkcMuSr7PWwNOropUuokJcgzR/Fgf/zr/4Sb7xzB5oOBP0B9IbC7IFVq1RxvLSKUi6HSG83iloZn33/Ha6+9QbGJqeYAWEXZaT3j7H0zdcQkkmi08Hr9cBe1Y1xJsnICzp6r1+Ga2oY9aAHFdggEcM6XcTxdw9Zss8RauO4JdVt+P5vfo38UYJB7nylDLvPCV0RmcHy/o9/jMjMKIoOG/tyMcObJKzqAuxqDc++vcfnB2LkRfNZjF27BH9/L3uSkhwdjQGJpOWOonjx/T3Ed3cZsBmbnGQvdcHpRM/4GOByYXV3F+29vfAS4NHwk6YgavjOE9OmYWljWtvwpDWYhTQ/mKNoltPzXsO0kaD30J+GT2HjSlXyUeUiAcJlRNTsAvJ6lZOoDmLSV8m3kliMNpTsYH8zmdjfRZWBbmJsk9+PRHGjQsxXCdV8HnauwJeQTWc4WUV9SdKsRSoscCqAw4FSReVEGgENdgI0G4kxE2SkpdNZrkIi9r9iR1Er8fcpNSCxuo2dh/MIuwOQJQcerixi7K1r6Lt+CQXy5LMLsFdrXOTiJHYhgbGizjGovH+Ezb/7Gtr+CVsGeS8OYeKf/R4zeGxOF+9buKCEQ70Ni/ML+Ie/+3v87MMPMDY4iLn795FJxBGguHtjFr6ONuiijPj6FlaXltlHqVAq46c//z3IHg/Lo1K/2R0O9qjKx6KIbm+io7cT/p4IA/6wy9DSKdQUCQ63B3tPn0Oq2FA5TmFjawvjFy9AHu5HoCMI2SNjf20d24vLGOztB6U9HZEIQj3dzJhwKQ7oVKRTLwMON7S6HU+fPMGv//wv0CM6WU69Z7APkx/eRlEgST+S365B1MjfVUSdPH6LCaSyGYz09HE7ep1ORHd3MT8395Ld5Qn40Ts6grokIkCAOCQIrBXexGC0gROiitvNrOX/8H/9ObL5At579z2MDw+zFC0NBFPpivdPBK43Wd+8PEc0juuGIIiRADcLQQlAprlCkrzZfB5OjwdbOzsMGFExTzQeZY8tkucjD0pKBMsCedlp6Ap1oj3QxkC+3+tDMBCETZagO8hrk+SVDQ8/YrWT8gEVztNaSXOOwHmVgBzyTBNFwwOQFahEZqST7ybNY6eiMHv6u6++wPzjR7h2+SLefest+PxelG11RPM57K/vIneYwN7KFrp7+nHjvXcghfwoywajTq7W4SqpCIgKtGwOUb2CxYNduNuD8LW34fnCc0S395nZrydz8AsSBju7kEzGodY1RDNJ+Ad7ERzqQzyT4nuNeP3sb7jxYhEXLkxjeGYKVaHGQNzh2ibi6ztwOb3ovXABO+kEEloZ7V1dmByfQFDxcPsRkGSM9TrLRtPcs1U0aLKdva7rdgHpZBIbC4u4MjKO5EEU4d5uOAJe6ARWx+L4+le/hp7IQaxUMT0xgc3NDfgCXoxPTyDYEWS2W3t3J/a2t3Gwd4Cx4VHk0llWkxi8chkFQYfgcnJ7r6ysYH5+Hj96/0ecw3vw8CEi4QjCkTD3LckEc464wZbmsgwudDDmK8tKU3GDWoEiiuwrTV6zB8srePSbr3i9iaOKiXfewtXZm0DFBrkmcFGappNaiA69UoaaTqJaKUIhNmFNwMLjOexsbSBFcpizV3Hlww8ZyCzLEjb39/Dk8SP88vc/Rn5vB6tzj3lf6g22Y+jWNSRQR578Nr1B2PIl9lqVgh6oQQV5TcPu2g6ya8f4vdsfoJzPMMgpCHXs724hET3E2EA/K6ZIoLXYhiL5cXu8sHk8UG02KE6FbVwGhgZ5D/XJJ5/yuuAPBnEYjWJgeAgDI8PskVsoF7Hw4gXLLM9cvIRIsA35WAJHaxvYmH+OvnAEobZ2llrNVSu8p6d1uSTocAf8hsJHVUVHqIMlkqnVM7EYF6+EvH4+k9D6VaxUcHBygkcL8/B6ffC6DbYzseCGh4eYPNBO3naSDJdC3t05bKxvIJvLob2jHUODg/w78hZ0iw72w1vaWMd3C3M4ise46Oud2RssoUrFXtu7W8jrGvYKSXhCbfDLLj73eEUHRoeGjJwQ7WXIF7FcRvwkxszJULAdilPG+vY6+rq6uMAl7PGhXixjZeEFLl6cwUksjlShgCKdrSQJl65fQ4h8nxNJbCwuQpJkrG5sMOsv0tWNx08eweNxItTZgZ7+LrgCTpZwpTjndCioFsrwe/0o58uQBAl0fBQdTuxubYHO+KFQmAGqsbFRLo5JplI4iCfgDQZQqWg4OT5BONzJVhCHR4cM3FJhxODwIKYvTMHpdBgywRKpwhFTH1hfXOPzqFNxIZcvYHRyEt62IPvPyh4nHj18gHvff4+bs9fR5Qni2cI8ZmZn0TM4CJX2DJLE6wG1I6kILD1fwNTYGIR6HclkEuVaHXfv3oNarCDoDfB+hmwTBiZG2P91cnIcKJfg03UkNraxvfAcoqBjdGoIvg43tg422HPV4fFj7zAJwR4AbB4cH8UhCBSL89CqObidEt649QafbRXFjo5QOxzEVtYo5+9AtS7yWZbZt9UyM6hJMrxaJ2/DRn6lATCaaxPtt2kNJj/HlaVlBp8p9xzp7sVhPIl0JsOej+Vykb+PzlcklWpgOSJKpQqSyTTHoM5wBLJEyp819vqkWEXFr9RGtM+3AoymURjnJhpF39bzdnMupxk7omWUgO6joyOsLC8jkUw2AMavvyVFBvyrP/0XmJ4YRCJ2zJr39AGJvBZtwN4OeTCeLZHazAYzE0CGoXirhNPrXlcmgNcMMJ4m96iqlXcEr3lG/VMDjEYCxaietiaUzeQcPdN/DAajNbHZnJQ6K4lP92gmna33fpqIbhz6G5svK1BkZTBagRgraNEqyd8KEPghoKlVEpDbVRS5YoLYOpTA5DY3ZdRaMBj5DWcAjNYkrTVx/ZIx9TsnQxs8Zguo2gy+mGPk9PlP/SxbTdiz2ql53liT6636wLwOVzG0YCWZc9Ic02a/n46LUy9Sa9K7ue/N725+FvN6ZxUIWEGCsxLAZ7VFcz9a+/KsecBVupzMO40/rcAh877N56LNPFUF08JPlU1zc3OcwOzp6TlTItVqkHvWszWPCz4EUdV5i5/mYG7tj+Z+s/Znq3nI32uEzZdt0WrMWu+vGdw4q8/Nz7z+CK1BKyvYZgUJml8/6zmaxz19zmBPnTLNqU0peXbej/nd58W1VuPKOgfNfjgvDhOr66xnPo9h2QwimWOF5FEpMTcwMPDK2DEW+1cLPVq1oXWsm21pKvs29/l5z8UJAIvE9HnrlHkfp06nr7IfzTFkbU/r9Zr/bp3DZwGMppoot30jh/Da8zUNkEbB9CuvtnrGV9vlfIDROsbNC/Nrlm9pjnnNBR3WucdJq98RYBSIlsDbmVf7zHrd5jY2+qJ1bDL7iyRSL126xKbnXGnXULuwPud58/jl7yzg4sux0ijmsraFdXzQ38/aJ567LzpHKv+steeH4vm5geZ3+KUpkWoCjJQspRjBnlvEcpJlTqhKsoJUJssA49P5eSy/WMa/+S//DVd2EhhF0nAu2Q6hVIBSKsKeTOPxrz/D0c4+2trCqJMRvCDi/X/9r2CT7ewzgkqZ14Z8PMb+CSSfZHM4oOk2aMRUcyioEPNFU1nmhkAkwy/SkJrn/RQxGKlGvU4JZx2UFqMEGf3OTjKhtRrLw9RqKiRKotGzETAl2Jl5pVNikiT/yNCeQBBKqDbGgXXvQtcz9yz0d1K6oPWZxiFFfQKnqoqIiqizrKieLcJTs+Fkcwfz39wFsjmuxibZno7BLlwjJlu1hq2DQ7jCIYQGB1CXFdR1ATW1DpekwFalIpYqVL0GTSSfOQGFTALrC/NIHUcxMzKOqdEJrrAnqUo6NGVyWdi9Hk6Gl2o1Zphw8qlUQY1YBEKdE1M0PZ01cDINiQz2nj3D4foG2vw+ltJMlEtwDY1i+OabnCSnKn03sdPoMFSrsrzt3b/8G07gZQo5/Mmf/Alf73BtA519PZDtOraWFlBTy4Ykm92JOH2+txtbuoayx4lCVcONK7N4+vQpRq9fRbFYQJ8viOpJAn1OD5589gWcNjsDL+TtRF5FXTMXMPX2m9A9JCVWJZ0/BhTNM4SxDkuGnJjJzn3pCy7wg1PC3pBNJIARDYkxGjM1CORNZrchX8xDttnYD41kgzSPGzkaU3Ww9KhD01F12rG8vYZSKgU5W0SbTYK7M4jAcDfyUOFW/KgV6uzxJ5ZVZO4/w9rSIupOESPjI0ifxLG/sMqStpffvcPynevzz7F9cohAbwQ2twPbB7tIJBOcjPpP/ov/nM/Jj1eXURcEDEf6cbK4ieiLDTgkB/unTX30Po91kh0jLzx7RUWtTLJGBNSK0EnyMJsFKhoExQk91I49Ss543Ojo7eaEs5YvQiTgr6Jh9etvcPDiBboCPqj5HLpHR9D+4YewESCuqSyxSUmrCiUbGDw6LcY9XfcJaarDwdXONsQoGafrhkSnrjMTjQBHYttQQpwBKZ3A8Bp0yUaZOrTXRew8eo7n3z/knaWj3Yeh2Rl0T42iykl9GxRB5qRzulqEqEgICE7ox3HYFAU2tYzo3i6e3HvAVfwf/PLneLa+guWlJUxE+uCjcRbbR7ZSQjASRrFUxvHBIa5fnsX65jbSlRKyqOHu/Bxu3rmN2Zu3GCQppHKcBKT4SMkkkqi0lYpYXVpEPJXCxOUraI9EDCzB5UYtm0NybxsOXYNWKEDRbcgfxyFoOsekFElMvnkD9e4gVJfM/nQg76ztA8z/xd9ieGgIo7ffhM3n5Wfen1vC+tPnSB7F4PF6UKyryFVLEJwy3v3ox4iMD6Bsr0NyOVjKmeSkKAmOgobHf/MJqoUKnF4vUjUVY29cQ/vYIOxBP3t1EYDkorF/dIK5z7+EehJnpkZnOISDWAyS3wt/bzd0l4Ka4oQ71I0QMdYcErMwdJprDW9YBl4aPxyPGglxA2AkUN/wLiT2Ncl1G6IJBuhD/z0FGUkGW2dgkOY9SWTVqyoKqDGQSiwcAhJdmo2ZSFSWUpZsKNsJqBVhUwloqcJGzEyK/5qGk6MjVMoltHd0IBBsYxYrrQUHB4fo6AxD8bqM56AYS7GWvCrpHjWDRc4ylw12LoGRdC5jcJCS9Q4JOikJ2eoQiZGYySP2bA2HC6vwOlyIV4qIXJ1E+NoFZB207gnsdahQgrBKoCo9QQ1qJsu+k8mvH+BoYYXtgrovT8B3ZQq1SAg2nx/lEmkJGKsgyX4f7h3g8f37uHX1Cvr7elGJnWBp/hlWlhYxfnEa/lA7+rp6sbq4hJXlFcxev46ewQGIHheDU1UqgBFEno/lQgmxpRUsfP45xq9MY2hmirLsyMTjnOT1dARhcznx5O8/x8nzTcz0jjJDRBOAb3dWcf32mxi5dpGBepJvdYY7ucmYf2ATUCFQjfR4xRpKBKuLTlSrAvtfffZXf43Ne49gK5QR6erEnV9+DNHnYiZMKZFDONABX0cIR6UM4nYN2UwGU32DzEplWWWHxOz05EkMn/39pyyd+NEvfh+hgV7CViDWBP5j/BiD05RLfb602IhvVfxvf/ZnuHJtFn/0x3/CjDAC38kzkyQ2y6Uyxyw+AxrD9pUf8yX21GNokZ1jjfcye1BgWWgCFR/NzTFbjf5NHqkdXWGUqhVEo1Ek4wkGF+sEjLE0JphtNTo0Ao/i4oIBGo9USEQgI+1/6N8MhNOeVzu19qCkdLFUwvbeLt9Dd3c3PLLCz8SKXpqGskaxmSTI7SgWcrh391sosojezk5cvjSDTDIG3aPguJCHrVSDs6zjYHkLDsUFKeiD3uZBGhXEySvZ6YQtmYWSKyN+FEVocgT+vm4sb2+hLRxGKpUGKjVcGZmEzyZBVusg02UCXtKFLKLJODSnHYLXxfdF+ye/0wVRrULNFyArDn6fL9zGbH/Sh3ZREZFuh012ITIyBG93mMc1eRra1TraAkFex0hiWtOJ6VeHo6pDIhULm4CqQ0KmXsbu7iaWHz7GhD+ErScLmLl6BRN33kKqnMMLksvv6IJc0LDyeA5e2Y5nDx+hq6ODpWXfeuc27F4nBJcDUqQDdbUCUXGxDx/t8YhNamvzIplJsxXJ0tIyZmYusjQqMbQoL0n+m8TMJZ/lW7feQIhk9SmIMv27odJDYeilZxnVr2gc5xzkBWgTUE4ksbe2jnw6h7wsoOx24v0ff4xallhkBCAXAZLIp/x7nbx/KRlPFWkqcpuHWH04h4ODXaQyCY4fN37/Y85X2QJ+PFx4jkQqiQ/ffRd2UoFQi6hkcvAH22AL+pCzgRluBHY5NCoiqiFRzePYVsJRKgU1W0ZpJ4Ffvv8xBFZGIJa6jv2TfeTyaQx2dsLvJtCrAj1ThOhwQXe5UBZt0GSZc7UEni8vL/Pcu3vvHrdfPBFntj6dI45I/SCfQ75s+EqOjo9j9uose4xLag2l4zjv0wIOJ0uDFtQyJq9fQdWr4NHSAu69mEeRJPQlGVMTU7zXTqaSmJgYZ7AtenCAbCKFhWfPcHx0zO3h9vswMj6O67M3MNg7gGAgwG1G6nIkYUusrv29PRQKeWSSaY4fbKlR13Hp0mVm8lUJhFPrDPw8Jqlnt4RQdxf6enpxYXCEmd9UUEZFnmvHe9AcAvup7m9scRFif6Qbw/0DyGWyfGZ2edxGHkUHS2N/8evPkM6lcZKMoa+rh1VIiGFezRUQOzzGTfbPK0G32+Emj2WPC71jI/C53BDSeXz6H/6CmfOXbs4i0B2B3efmIrBKocjxWlDsfG80XImNSR6JFAFpjpJ/OSmC2OiPIGBjZQVPHj3ChYvTcDjsTLYgD3kq8viLv/pbVDRSQrBBrVTxz//5HzPr+/Pf/AbxRIJj2NDwEG7fuW0UBWoq6jUVaqnABZuPvn+AbCrDbZDO5fGzP/wDlo6nPQedG2InUUSPjhEOtCG6vcex+Nbt2+jq7+N1P5PP4+GTJxBFAddmZ6FXNXQEg8hnMng2/wyLGxsso/ve2+9AK6osw3zr9tuYmLmIcr3CFhQO0QaJPLbLFVaPqRdzkAMe2PQSTmL7zMLN5Ev4/v4cXK4OKI4AXAoVU1dxsL+JfCGBRPIEt++8C1mR4HQ50Nbm52eiPWhbWwS5TAmJRBqyQ8HI2BB0gfKUtJu2M8jIW6smgJH2M1SI+uTRY6wurXDxFhXQXbx6Dc+Wlnksk0RqpVKC1+eB2+3i6xiyzTpiJ3EcHByhs7MbP3rvPTgdtEcC7x3o/E17OyJw0XoUDodf5seM9DAVtTRWX4vlV3NOpZnUYizXBlmE5g0pgNAf2//8P/y3+hdfGgxGBhgnh5CKR/nATgcRkoShm9vf2YZyjkSqCTA2J67PAhhpI2NN8rZK1r4ObBDAeAouWkGGZmnPV5Jp1IS/owcjWxE0ecmZSWxrgt9Mtr1MTv1/wGBsTtidBQ5Yd1HWtjUT3IyMM8vqVXCU3muyBcyE7VkJY2uS1po8bZXU+yGgqVXuje+FAkwsxos5MRipH14yGViZ6lVwmp+PDigWKbHmZKE1sW6CEtaDltmPP5wPNADG5j6wtsXr45aqH08nrfWzrRKl1v5ubldzXJvVA8bZ75TRQv8m7eXzxvtZEqnW+2p+hlbJ1+bvPatAoLlNz0vknvU7cwybz/tDY69xPHkprWLegzUuNPeDEe1tqJGUm8PR2HzY8eTJE9bdp5hoSqSa4NDLccUyca2ZTNY41RwvzgKZrP1u3rP1/9aCCuucbAYKXj63aSbceME6H87qH2ubnzUvWs0z472tAcZW88S8F+tzWOeAtc+s/U9/t45lWmt4/IvkCSKdyaK0jgXrvKfvMcewtf3P6gvrmnXWuDUBxub7/qG2pfXRnOPm89NzUXUQLdw0Hk25wNPvftXrsVVMs/b76XOdyrA23+fZ8fB3BxjZn62J3WregwFQGWOmVcxrnr9m+/0QwMifa5qbL7+n6eFe3ptlY2WNg83j07jOaUKrVVsZa25DEtD6hqb9SPO8bY6/5j3/vwUYm8f7Wf1rfF9rBqP5TFTdaAKMJpOWZBKtc9d6/TNje4M1bY5zM7aZ32O+bp1vZhxpFe+ax4/1Hv6xDMazrvmP2eOYfdC8LvD+klKYDVCO05PsP22w+OiAl0qTBIvCFb/E7tja3cEXn3+Bf/mf/ks4fX6o0Lkq2C2JcNdqUMpFJFZX8eK7uzjY3kM40g274obmkNFz8wZ6J8b5kEYVjg6PCxoBknY7JzMJJtTqOgRZYdCMJcOIvUJgUgNgZH8tknyhO6exTv1PyVwCUdjnrQ6xCjhUkdPTxVqZPbeomtUlyQxKEZNFtskQSDbMIaNGEovMyBIM+ZjGT3OxnzkuTICRDOwpGVPTVDjaAyjkc9BLFfhlJ7RsiZNV3/zqV9hZWUG5WIDDrUCVgD/803/Bh2aqCqZDeyDSCZUOzmqdgQaq1KakOlXiq3R9ysTbBShVFfG1Vdz/6ltkj6K4ODKO0cFhThjU7HbsJePoHBlGz9goS+5Rn1GVPCXbNNShSYbkHrN4SIYyW0ZqZQPbDx5jvLcXeq2KpdUl1F0K5OFRXPjpR7AF3cx8czALjQC5GmypHJZ/8x1LcK5uruHq9VmWcSQvs0h7O3wBNzZ2VhmMlAVaGxUUBDuOajX4LkwiaatD8ngwO3MJn376CS6+dZMZemo2Dz2Xx0ikG7vPnqOaysHr8jLD9DCZRPv4MAavXUGJsELytmsw1ClJxwWBtB9iSzmqItd5/JAEML9MqjUi7fUbVf4MXNDz6Awk0ueJ3UmglmgXuR+JzSrWgAqNQacTdVWFgwwbC2XUCPxyyjhaXsHSvUeo5vLoGO3D7E/eYe89iAp0TWQGiXB0gtV/+ArH+zsQPQ50D/VxIpFAxWBHGAOj46hVajiJRlGyqUgUM0hkU+yH0tfbg9hRFP5ICN6+LgzMTKNzaAhCqYp7f/0pDp6ucHX82OxlDF+/DN3vMuQaSfYSAqrlCuyyyF5yJDUskDdnOovicQxqrgR3KIQ0anD1dMMRDMBO0nlqDYXdfcQWl6DGT+CTCZSvwUlgRv8wpJ5+rkqm9iWQkeYjVSWQ9FcrBiPtSWQCIitllv8nSSYCTUmqiirqCQyVFJnBRvZWJBaX2wmNpH3LKpylGlJbB8xgJPm79p4uTN68Cle4HXXZzipDVLFMnlZFoY5KvQoXSVjWSOJZ4O8jRsUn//7PceettxHoDMEeCbKX0Tf/8DlIVMuVOsH07BUMTE1yFb8az6CeLiJzkuD+f7q9jlS1jHBPD9794MeopDJYfrrASV1ilYxevgiH24XEzg7u372LoYFBjIyNY31zi2WEb96+DcnjavjEVhmgqZM/3MNnLPVHyWbd5UTPB3dgUwQGQllHNZHD5qPHEOoVrnBvHxpAYHAQcDhROE5gaWEJWqmCtvZ2LK4ssuwqSQpOXpxGINTGgAkxxg+3dlgCUCDgpS7A3xHB/soqYqkU6rKMnKaif2IUQ9cvQ6PxSyxYYvPkitj/7AvEVjYQ9nqZdbEfPYbU5keyrsHmdbM/asnmwNU3byPY24VqTeX5Qewf8uek+Ug/xnyzGZ5hjK+wZhWzpbgLiXnT8EQ1AGvDQ9Hw1zX2cnKtzmzA3N4eV8i7Q0FUZBuKks6FKwKBc1qDlcPFKiSTavhM8jlerfJYoNhRyKTxfGEe2zs7uPP+e+jsJQ85srzSkS8UUaqUUFKJcSOjUq0x28HrD6It2AZFcrCUmI1yNnSn5EPE/qI1fn4H+dkdHaFYLqGrt5v9h2qFEuIr29h4+AxtTg/GyYM3EkApoKBC6xcXfYDBK2K4EpvYpqpIP19F8sUKA5T93V3MJMgkE0jZBXT+7D20j08ws6dOsV4giradk9wP7t3DtZkZDPd1M+BZKeWQ2NvF4tISszju3L4DbyCIdDyBYE8XZAKLZQkVkpWlNZoZCDqqJEcbTSA9v4h8Is6s9janG5lkEt0D/Rh88xqgSFh+OIdaPI9A1Y5iPIPerh58f7yNq++8ieBYP3RaexQF2UIJNpsEkQAHWTGSrWoBuqjB5hShajpqqo3Z8jpJSRZUrH79PR59dxeS341gd6cBjOcLGL96GZ7hXny7+AwOKpRw+XDrwiUIWo3HTlnQUa6qKOZySB/GkDg+YSZkUdCR12sYHRiBR3I1vKCMMWayGYmFeRw9ZmbXJ599hvZQB/6rf/tvoeaK8AgSx0paKwrFEiRiDTbUl/hM1ziavyw2NKj2hlctrTP0N1IEpn2NTUe+WEA8mWQAslRWmS1PEo+kSpDIppnB5aLCoXwB+XQWXaEw+4EFvT743F7+PuonTuSTigHFvMb5xygRZEqxwSwRRDicCjM+CESlwo7JiUn4HAqv13Qv5AcZbG+Dw+VCOp3GZ5//GlevzKC9LQCPx80ebLRVytbKuPtszogpNgfq2QrC4QhihRwQdCOmFpDMp9AdCkEjECVfwtHOHvomx9E3PobN/X3YZBky7fm0Oi6PTaNd8TCYRPPU6XYZ7WS3oWq3sdee06nwWlKtqDjc3WMP6FA4hL3DfTi9bpRKRWYyE3PX7yNQjzxSbczwIolIkukngJGlAEWBWZgUd+wkJV4FlCrJKddRdyrYUZN4uvQU2wsLeH9wAqXVHYwNjaLz6mU8P9zBbi6DN959H9svVvHoyy+haBWUYwn4JAdCxJ5vb8NB8gShkQFcffdt6E4HS1I7ZSd0tYYKzXFFYE9j2ldSwdVHH33EZ1Kyy6FzDhVTJRJJBtBIAeD27bcNcKQBFDHE2ND0pf532Kkwyw4tlwXKxBKzw0Y+uMTq0XWkhTq+fbGAwcFR9ER64VG8yFJ72g0FE5LmrBULKNepuFCE3ybjwT98jrvffIHBvh5uvnAvAAAgAElEQVSMT4xicGoabr+ffbHvP34Knz+I6fEJOOh4ahdQKxpe45pTQbaqQRJleOwO2EplSKLOhTDLR1vc/+3BEFL7Mfzy538Eu1rhmEtMfFJ7EAhsLJQgFsrYX1zD9uomLl6dRWR8DGuJE2wnTtAZ6YRsE7G8vMQeiKT+RWA8sVMphzY0MsK+i4fHxxibnOA5R1Kqg/2DqNP+AiI8kgPFkzjUiopvP/+cmdBv/fg99E+PI17OYWl3C8cnMbjrEnrCXXwOerGyzP1GVhB0ppl7+gR+nw+jo6OIdHdyXo8KEGgPTp6bF6cuGGKQ9SqfrWh9efz4EftDe90e9mQkT1hFkhEMklQmKY2I8Aoy7n33Pcu0BnpJlljgYiOvpLAXKak9HOeSuPvsMcJ9XXC7nEjG4hjtG0QumWIpYFI7oeIEs1CbiiLcNA/cbjyfe8wKGt1dXbwuFtMZpGJxJE/ivN+iotJwTzeu3boFT3uA4yzUGjylOpa+/h7x/QNMXbuEpF7G481lTF+Y5iKM7t4+iC4nKhSH1Dq0WIb3dJqkI51JY/bqVTgdpNqicvGDrql4+vgR+vq64XTKqOkaA5+xeBKS7IY/0MbMxf29Q/T293PB6/bOLpZXVjiPeunyJYxPjrN/bCwaRdjj5eLVYvQE2WyO45wz6Ee6mEeovxcgQJfMVrUaavkyxKrOxWUL889wcHyMrr5eTF+5zH6KJ8Ri3t7mQobOSASRcAhHBwdYevEc+wf7KKOOy5eu4NrMVWTiKRztH/Lzk2R+pa6hplfh87ggVqsop9LwOV1GQRqV0tVViLTnc8nMJMylCnjy5AWiR0lcungJHW1BLC0+Q61aQi6fxdTMDAOM9boGxUln9BROonEoigeHhydIxNNwu1y4ev0Kevu6uUjDE+yAIDlfkj5eyTHW69DKFTx9MofN9Q22HiGp+4mLFzG38JyZm+1kEVHIMnBLLEZSuaAlhddvUWIVkU7y0J2eZvY0EW3YG5q848lDXVFweHRk4Hwm98SKrdDadI5dUCuAkd5P+XFab2k+MdL0P/33/43+xVffQKvqLJF6YXIIycQJG4TTJpIPOKjjcG+XPRipOoCCKkla0IJGwZaK11r52VGjnZU4NAHG5httlYw/TRCdejC2SkZaP/tKgo5u8AcAxtcSq6zuRN4iBhBKP1aWTHNy+eX3GSHjtSQbvb9VMsrwI/ntpe2sCdjzEmnNiUR6byuA0frcZtK2OXnXnGBvlQRu9Zr1ea3AwllJTfN1Yo9tbW3x2JmcnHwJMPI1Xurmn4J83PZM3zGuYAUkzPHXzGhiCZMmltNZCdDXx+TrILf5vdZntib+acGz/lgT/Vaw8JVkaMMbpTlJS9c1v8e8zukzGxUgVhC0OQlLn7VKStI1OKlokf5sbsfmfzcDYyY405w8tY7D5uf4bd97XpucB9SYs4r2eq0S0uZ1rX1Br1FlJ40NsziCGIy0SaGKNRPEssYFHh8/ADCeNbbOmguv9+upVK05Xprv+6wYw+38chU5BXGs3/FDc/KsRH7zc53GitYAo5V5YvbdecB0q7jRKh5ZxzSzfrhC/3TONcfKZgDHOhaax7Z1rTHnmTVWnjXGzTWDYnyr9eq8NicWshm7zO+kZ9rf3+cxSGxa8zlPgZlXmbrN99V8D9a+ssbM5nHVat4aQ/503bK255nr0ssD2ClT2lw3zAKSVv1kHQPN+wUr0G9eyzrvGwvCS/DfGqeaR2izRGorJqH5Hafjhen1Lbuy1Th9+cYmVrX5eqs2fSX+Mej3ej9b76t5vTKrwFvF9FafO/288T3WezL7gtrm3r177MvgdBKDyWAw0oHYOpesm9Tmdc56n80S+2ZMsI5L815bxcbmezwzrp4z6c7bUDd/rHk9ObevGx9+rV8ar7+MKcYDsvwpS0kTg4+ZfrTfAFfGkrxPqaKhpGpwKG4uoPnf/92f4Sc//RkiXV3sdUIHRKeuQyK5uVoVBw8fYOn+PVRKZchuL+qSDKUjjPDMRQzNzHCVNMnZkbQPbZUpiUUHfvZx4OIlgRMvFJMUiRAhjRP5NOrJ84vYeOzeRn1PkpbkHUPnA0rwMqglQwYxGAk0oqpXDdVyCZVECrGNHWaDyLCjLdIJz9Ag6g7DU89G30VnjIZ6hXWOWNe6VyRS+ft0qKUSZLsEoaRi+8Uy+3iRRBtJtzx9/gyyy4mrb9zA5sEeBsZH8N5Pf2a0vWh4veRLZZajJbkkXa0yG4tAL40YgzWVwU9XtYrM6hoefvk1MpQoDXawh4xK73c5kSgVMH5tFv0XprnNKZFS0+qQ7QozFytUzcqGbDVO9h2/WMHJi1U4SxVcHBmF3S5ibW0FOb0Gz8g4ht5+Ewj7oFGymyrL9RqcxBJM5ZFa3sLho3nMLTxF72A/7LUanJLCSdHuwW7sR/dQrVYYTCBWZqpSRVTT4BkbxkE+g598/DPIgg2f/N3f4Wf/7OfwBQPYWF9HTa1g5sIMHJUackcncEouSG4ftFKJq6PrwQDShRwfYJmRResuHwgNgJHazNyb05ihwy31J8vFkUcf+0tSAp3OR4ZErNKQxSXAjH7HCbtiGUK2gmI0wRXX3p5OEBxPEmOFwxgOd7chOxVOwmRjSahaBa6BTlz/6XsQJAkVuidRhosyl/vH2L57D+lEDNlqAc52P1L5LHtWOWQn+kYmEOnqxeOHD7GzvgKbbEP38ACyhSwK6QzaXV5MjE/C19fL/mk0/un6YlHFyqOnUFxujF2fheB3oVAnmVwJCjEnNWMcVbQyY1UO2p+UK9i8/xiL3z+Az+7A8MxFCF1h1Nr88PV28xjUMlk8/uwL6IkkOp0OqLkEFBlIFgtom7mGgas34WsLchKb/tjsBkBYKld4rTDjLu3xKYdLckrEIlIrZZaAKxWKCHeEuJqZ4otRPGDIUJH8JrFryiTDSWxFG7G6AKlqQ/owikwiiUBbOwJdEQawCHgnkJPlT6ndKRlNnncaFRzQ/KI1ggAzDe4S0doMzy3NLaMs1LkC/f4336GwvoLbP/0Qg6OjEAUJ6sEJnvz9FxDVGnvMPthYgqMjwDJpH3/0MYpHcSx/+4BZcARyzbzzJjxdHSjkM1h4SgokXejtG8Tz+w9YevKNO3dgJ+Yh5/hqUKs1JNY2sb+8hgB5r5ZV9k4bvf0GnEEfkrEYfC4flHgB9/7hU4SG2hEvZuAMBDF54xYqWg0P5+axdxxF3+Aw8oU8M41uv3sHfq+H5wP/UTUkCGz67i48DvLq03ke3Prxj7Fw9x4nUkOd3Tg8jmJsYhK9N6+iYq+yrLK9UEFqdQv550tQChW0OV0MykVTScgdAaguBTa/B+vHxygICt7+0U8Q6e9hxl6DDm6w/8w5yfqpOrPP6C2EHFCSnD05yeOwqrJcIQEuFLsIfKZEV438IBuV7jIxYBIZPPzqS7iCPkxfvwxnwGswvctlLnaVZSczvHjNIG87kjsmSW1JRjmd5iIT8girFovYWl9DPJXExWuzcLe3oUpsH1VjBgDJtGksEynwvZBsapnYv4LdAHwUBYpkZ3YuAfrUtvTs5XqZZdrmvvoOB7u7uPnW2+idGEGxUOD4sfDdA6QOjnDz3TvwdYeQk2gY2yGR92JR4zFJ8mm5ZAJ+ScHOl3dR3j1iKLa7pwtlrYRiIo2kXoV08wqm33uHi3ggUdKPmAo27O7vY27uCW5dv4buSAe0SoGl8IjNu7G2zl5ZZHsQ7u03JDRliddUYh2SKgEBMswsrREn0ga/qqN+eIKDJ0/YUy7YHjSKA2QJfdOT8AaDDACS0KZb8TDrsY0kCmNxXH7rFuRwG0gLT/D7UChXuOik2jDjlFluVIVgr0MtZmGv2yFoQLFWgYdk8Q6jOJhfRGz/EI9fzGNwYgxTV64gnc7A3RlCPeJHXCsTJguXLmJ6YIQBe8XnRqJaws7RISecCbgitptuF7kQQW7zY3xwDA7YWdKWWL6Ncm4GsMhvjvy51tbXsbO3i2KlhD/+4z/GSN8gS4yz3Cgz5Wvs80ZsOM7ziFT0QGoKhiLCS41gio0MnBvgIgGXdkVCqeFXtbq2zsxuSoY7HAonrIkNnEilWMmICuAp+dsWCKCrs5P3GwSSkacg3Tux7SkG2EUJaqUCmRi3tNxTISz5Ljd8F/nsw56fhuoB7TEUAjyyOY6v5AWn1Wu4duMmz83F5SX0EZA82I9UOolE7ISJIAMD/ShUyziOx9nnUa7ZUMkW0d4RQpo84Vwy7zli6TjL73llGWO9/Tje20O+WEahXEbPwCA6IlSUQGA9mIlO3sJUHMLFSQR6q2XOkbAnqWAwRQvFArfx3t4uotFjeDzE9KFiBoOtSXvZnt4edLaFUSvVDA9V1LlwhbxWaa4x4Vi0IVdX2QOR+kqk/ZIKyKodNZeCAz2D5Z1lxDbW8QdX3kB9ZQf1kgbN5cBGKYuu2SuAx4v0SRpP734LPZ+Gi54lX8LkwCDLXR7EougYHUD35CjqtJ4SU5LkhclbWBQRPd6HlyRX6zq+u/sdM+t8fj/HPTP35vX5mOn28MFDZp5eJOAjHGYGPY03lpqu1pl0WMnm4XW5mPlMltPlfJ5ZjLROlinZ3xnCTjaF+cUVhCLd6BsYhMjKFzK0QhF+UYZC66So897Tq9ux/fQZTo730dfTic3NdZbz/fHHvwcSk//223uYvHiJcwQkiB87OsDm1joXuAxNTqJE7G3ae4l22NQKJI7rAtaXXuA4HkNX/yCeLa/ggw9/AqdIEv+k2lFnBiURmxXyI8+Xsf54HlsrGxi/NIOeyxfx9GgXy9EDBHx++N0e9mIjP3C1XGGfzyuXLjG7mO0MfH7eYxCLiv5PyhJVtcpgHhX7kOfgzto6x0JiwCXScYS6ScK5CwL5V9t0FPMlBO1emrh49OQJFpaXeT8wPDbGxRnEzqOYRwwvKjZcWnzOwCP538mKCyMECrqcXAhAYA15V8q0sRJsCHWEeP9Mj01MXgJtTjJZBvJOtnaRS2VQIk/OoAeiS8b01BScgp2ZmwTonhQyeLG9zuBlvaJyMeC1y1eRjifRRdd2KBw7ylQM0dg30/hiJRiS84bOsqKFUpFfoz0YFaHQXjhOvt0OBZlshvdZtCYnj0+gHiQwHenF6uM5lHQVtoATz/c32Rexmi/x+crZ3o6TXJ79GcN28k8voSCoXHjziz/4BQqFIq/bVJhYKxTwt3/55/B6nejr74bdacdB9JABxuGBcbR3dLH/6aP7D5HOZNER7sTlK7M8hwhMdrldfCY8Poni+2++xVCwA3KlhqO9Pdy8dZNVOmwehb1+iQmtNfL7ermK7Rdr2F2i9quzGg0VgEbjcYxOT2N0agormxusNkJxfuH5Avr7+rC0+ALbm5sYGRvB2IVpXJq5BHvDA9ql0Jm2yuc2LpAgmeB8Dh0BkobNsZ81q6jYScrahnIlj2pdayihifj+7iPEownMTF/k4tRUMo6JsUGsrq/yejF7/So6SC6/piIejyGbLaBSrmHuyTMU8mU+E/X0dmF4dBDFchHD41NwegJG3G8QG+hcxPksUhIpllkKen7uKa9bBKLSvufF0gteH8bGRtjTkY41g4MDDNwasYniMRWIOBkczebyvOcn0J3GitPjZqC9oqk4Oj5mogLnU7ic3DTgbpy5zsiVnJcDpXwEzWlaEw4PDmD7H/+7/1r/zZff8E386//sTxlgTMSiCIXaGWHnfJFex9HB3imDsVplgJHNKhtJifNdiF6/UyPZcgq60b/NynVrEtEKIHA1pm74CJqJL2sy1JrAeSXhSZ3W5NvYnKx4JdHWaGhrwsma6Hr1nk6TcPwevtCrz3tWYqnxFFzl3QyUNCfMrAmV8xLAzS3dfK9WD0Z673lJ+HNycb/Vr17/7lMvqLMuQH2vOJ14SFrnkQj6+/u5OSmpToGX9eqJgm+3v5RBZLCsqd3N9jMRdZIXMwEj+iwnRFsAeK0Sia+CIgaWRD+mZ5xVssvab6fXMl0vjFeaE/2mL10zkNEq2d6cBG2d2DTmVqsfcxxb2QD0PpPx1ep61qSymaywMujMuWidU1YArjlJbL7vd2V/NLP2fighzK1uAUF+m0FLAZL2FEYlt8hjhjT4aZGmqgwrEGLOQ26zcwBGa7uY/W+2sxUoto4N69+bY0/z+6zP1Qxwv4yDNCIaIHermHlW25zXfs1xzdofzT65v1Xb/4591dxGJshofpcJmreac81jtlWbNs/TVnG8eY1ofk7j92evjs1z3Pw8tZ/JCrPOue3tbR6XJKFD16ZnNMeH6fNqfTbz/s5iyjYiUsvuOat/jbYy5pa5btNrZgHOmc9kEFp+5x9r/DHnn9Wv0/p9/F6+QYscsBEILO3UkKZovhPWfDRYrPRjFmGcv95S4vTsRzpr/rSSSLX2lXX/Yr0GuQxZW7E5XjePWR4LNmN/0WpctHo2c292lhSrGWO+++473Lp1i6U7jdd0SMz0eF0C13zNGjNfjq8W7z8rtrdaE63fZ32e5j2UOSzO6q3moh3zutb4+0rMt9y3dX6Z72/e/7SaF6/FdpLDqhrSWdSWlGQxFVRoL+NQnJzMJp4Gmb7v7u/hN199hT/8oz+C0+mGhw4WxDIgBg5Vvm5t4Gh5EetLi+gfHkSG5DVDIVy6fQdisJ09PCgJxDqsfLapc9KNwESWWGyk+PhUxj916DZiIxiCeSyax+OfkQsGFe0UlwQb1EwGlVwOvrYO1B1uVBvVwnZKWGdz7Em38/QFFCIQqTWE+vvR8+ZNlqgqijpEmY7rxjykH+s+zPSPo9dMgJGqlQksIInWzNYO4pu7DAalDo9QLBXR1tGB7eMDLO1vs2TYpZvX4fX78fDhY4xOXcCl2VmjHUSRQQiq4qcnrKnk4WX4x9bqVQZiSb5S0VSUdnaw9nQehXiKmZKKXeKzFDEwCcCYfuMG7IEgX5OYAQw+CjJLppVrFZAPISV0qa1i61tQowkUozEImoapqSnkigUUa1V0DI9CCodRCSrMnKLEC0m7CdUqnIUKEM9h/ctv8fDJI/QO9aMnFIZdVuBq70DH2ADK1SInBImVUCtqWFhYRpIAr0g7No738bOPP0L88AAPvv0G129cgexyYPfoEIVyCaOjY+xRRgwqv9OLns4e9rCr2+3sVVSu15g1R0kFw87KYDnx/xv7ZI2Sc4INZbXMIJjiUljilFhcVUqc2W1c+e2wiXDVbNBVQ+aT8EAq9HRqNsTmV3G0sIy6VkZksBt9Ny6jVixh8+EzHG7vctLF7fJClGVkqyr8U0MYmr3ECVJNpgp8Ec54AdWDE1TiJ9g73MVJLoHuC+PoiISQzxZglz1o83UgVSxgdW0VgbqAxMkRcjYNDo8TUzOXECxUsb+0xkkwD3lQijpi5QJuvPceYtFjBEIhBCIhFImsSpklGP6S5MFDbAZidMjkyaVpqKdzWP72HvaXV6E4ZLQP9mPojRvYKmRZerM9FOY2iq9tQkil4aTEfTEDoVpGLJNGcPIyuqcv895OYwa0IcdHSQhixhgy16erDbERKTlM446LHnWdWTgkQerz+diThdZ2SnDRX8gniQsHaDzTS5QE0W0sbSzS/8l3jxK4fJbXIVBRgCigpFUYnCJvUxoXDs1IPDArQ5aglsoI2hw8TlTyNHWIKNY1CAQ8ygoWvv4ahUoRl67Nor09gtphHPtPXiB5dML+pg83lqA67egbGcK7d95BducQu1/eYylLSqxNvnMLQsAF0SEy67qYL6JWVFluiximBEQowSAD/YJsRyIZx/LyCi5OTmNkZIxZUU+ePEK+qqJ7qB+byyu4MDKJIdmP519/hY7BAHLFLGw2GZ5ABwSPD4fFIr6ae4KqLEFSFNyYncXY0BD7bulaFYooIROLwxfwMxOAGJTU/g63m9nRT+7dR1d3D8amLzIDhuWI/S6UJR12KgqNpzD3t5/CdpJAh01CQHYgn81AI8krYiF3BJEl70O3G72Xr2Fgchp18nwVReSTCcQOD/i+CPwgxo0nFOICErvbZUjj2iVee2g9IFYSgQa0z6I1gUFpEMhgh0be9ARK0vxXNdRyRSw/fgCH343B8RE47BKSW3s4WN9Ee2cYnZOTLPdXEQVILidX19M5noCyrz/5FHqxjOuz1wwPSocEZ8CPuiIze4+SjlqN8io05gyvRkr8GwWEIjMcUuTRWChyIQ4BjCSV5qQ4XCTZtxrgtHES9mRtG8ndQ4S7u9E23IcKsTr1OnZX1xHfPcDk+Dja+3rYN5Qd8AoVJFc3sb64CK/fi+jxIWbGJ1DaPUJ2Z5/9nrqJkVApIpfOIE5eYG/fwuSdO+z5VK/bICkk6UpsqDXMv3iON968hY5wOwSR5BgNuWSS2KS5RAlnLrynbSjtQUkiuU5x3liPydOW2kjLFiBlCziee4ZSLMYgT0LNo627EycnUfR1RDA6NokH9+9DaPNDISlKUUQ6l8HxwjrevX0bvYNDKCfiDO5pkoxirQ4PeW0JtkbxRx3lXBpr9+7DRSxO8sf1OTF26SLy0RiWHz/hPV/RruMkl8ZPf//nzDR+9OwpDkpZvPfxx3DYnYhtH2B0eJyBFgKNYtUiMuSjlssza1So1rF7uA9VEhAe7EOHN8jz1E0SxhTDKHaKAhLxBBYXX0Atl/Hk8WNmqdy4fh3v3LmD3p4e0hjgtYbAcD7nEthIe1Jd5/0pewJrGgNA1L70bwLW+cxI0U4EytUKF1dl8hmUVZW9xgi4JvYi1RD29vQaYBnJyJbLSCQSkGUJAVrfG3kdImSQ7CIxRGiMkuyiIsssW8j3x77EdA0baE2k69Dc4wIten+xwMySk9gJdFXFQF8/SyKub2yhf3AQLo+Xi39Gx8cQT8Z5XJWKBU6GX71yhRnNVBxGZ0HK31K8Z683ExBEHelsCmtrqwi1t2N8lMDfGjYXV5HPFzA8Og4/e7cKKJdIWtzFAA4VCFDsp3WArk1rBDGByLOXC680lZnFsVQSO3vktehkyUeaI0RWcXk8aIuE2BPNaXOwj5pGCgYk+VoDF6BQvwhOB3tc50lavFqFV3ZCovGn0fot48iWx350B8fLy7ge6sHuF98zCJnQNXgvTKDn+izg8mJ3Ywd7W+uoVbLobwtBLFbw5qUrfJ8EJNU8DtgDHggew9OzkM0jcRxHIhpFWS0wK8jn92F1ZRW3ie0uSw27AgEa7ZtEkfNBiUQcLxYXkS0UudCGEv3EAuuJdKHdF4CDJFO1Ovthk7dwOOBHfH8fLkli2d1oOo3ht26hfWQQyXwe24dHiOVzGCMmcNAPoVCGS/1/2HvPJrnSNDvspPc+K8t7i6qCN40GGmi0GbszOzvUKiiJXK70VRH8xpD5CQyZbzJcRWgpKRgrLbkcxnCne7qnfQMND1ShUChvs0yWyUrvneI8N2/hIjsLPbNBDkcRQgcCaFTVzXvf+9pznnNODQ49c9eLKNZKsButmH/4CC0tPtjsZjx5/FDI4Ru33kW6DHz55dfyd6fLwWGAXCaJ1ZUlIalGRsZhMFuR49ndZEAyfoRKLI78TgSRFwvSX7w9XVhIRNE+OoS2YCvaO9oBE99VTbJUzfkSwjNz2J5fQbFYEgeLsVtvIee1Y2prFQeHUdkzD/bRDTEqtS1vXX0TdotV+lA6kRLhEn8lk0l4PG64nG4YaM8tcQomJNNJbG5tSr5iuVJGPB4VZxLa3HZ2tKNaKcNtcyIZzaBMpxGzBXu0LLba0NrViaNkAharVb5P8rtzGbhtNol+i+dziKTTQgQN9nbL+FzbWEUql4Hd45J91ED/APxODwysNizwfZvx4edfCOmozxYw1NePx0+foKW/Ey2dbRgeGpKiqSpJLLMRu4koZlYWEXS7wVOEy+1CSyAoBCMzJana1ZM0FvKxHh5DBXIyiY31NZmzWtpbEd7bwdruNpwBP1L5nOyheSakJXwxnUXA5UY1V8Dy7Dz2N8K4Pn4Wpd0DZNMp7MUPsLi1joHBARQzBYR6etBzegL3XrxA0NeCFrMLqVwKBUMJ2/sRXH7jChaWFmWPOjE8LHEZK/Nz6O3ugNvngMlhgsVlQyKVQTWjg8flFxvS6WczsNocUkB66fIb6KWjB62qCzlRlFNxPf34CXw6M6yFsigsPU6HKLKtbju2ohH0n5uEm3vwXB7b69s43NpDMZaWvbMp6ILT5UY6n8fY5GnJ4/763j2Zq7mXejo9LVnGGxvrclZ+7713cfbCBSEQ7VT0MbaBe1U6c7DojZbxOjrSFKUf0qZdemPNAJ2e52HOcmXpO6L8Y4ZnNo/Y4RGC/gAe3GVedgVvv/0W7t29I3P3qfERhNqCUrTDMz2dBtLJHJ49m8P21g7cLhf6B3rgcjtwcLAPhyeAtq4euF1u6d/KeqUI2ligwgIQyQJNJGXdYBHgZ59+ArPZKM916dIFhEJBZLJp+P0+KXZgUcf+3gH29w8lE9nl8mBndw9tXd3o6O6BzW4XYpHrI89WLNRhUZMIkhjXxT1GiYWrNSG9VaxDK2hRnk1xG2vEnvh9vD7FOZwHWbyo+4v/8b+tffb5V4zmwJ//o3+gZDAe7iHUEvwWwcgMRioYudlUgQ9uApT65ea/TgIbFfBG+RktUKm1xdJ+TVnAaeWkHNiaES1aQFQLqAmRdALB2HjXx/fbAIbyeiop0wygV4Ei5bNeqo2+iwRRnvHVnC4tYKZuXPiZzQCwk8CyZs+lXIOg8Etlzx8awchNIScBEoxk11mFI/dNEpHvgLYCrOyvE4zyNVXRp1GqqW2okoocRFTe8vt5/fqO8DubTwXQ1ffP9juJYNRe7FVAV8mUUa+l9h/1e1SCUgsOa8FJ9bqNQKfaN7Rfrz/YiQSj2i6N11IJwWZjSAvw/zYEo9wXN6F1OkH7WY19W3s/2vZrBMp5jd8XwSjVulL5aBDJNwlGWgGy3zSdd+o3riqgTppTGlq09HoAACAASURBVNvhdc+rvttmxMDr59Tm1pUEhAWgrR+EmhERzQbDSQSJtu9pv0ftt38XgvGkwfhd96CuGVqCkc/XqFpuBPwbr9vYrs364En3qI6RRlJD+f/mq+Pr3mMjwajO0xsbG/Jc7e3tTQhGzuvNizhe91nfRfs1vl+2AQ+G2nWb/6YSjCeSmXWLoO+cdBu+QTv/NBKMzd6Z9HHen9rXNQTjK2Ou8UYaCEbten/yPf+HIxhf2eCJVau6rL2qIqyHLDXNYFSf69v9Q1Xpv9wrqO9Xfdd3794VglFdTwlEEgzSzvHN5gZ17jjewDZkQ2rnPG0fa1w3G9e9Zpvexud7HcHdOLdr12elz798NnUtbyw4UZ9duynXPm9jP9KuCfw7gW8e1PgqSTCyF4tVKu2/BIDKSe4UD9SsxP3ks8/EMvAnf+/nqBQr0BfKcFQNsBSrSKyu4cW9u4hFtpDLpnD60kU8mp9HoLcHt376MxgItIsSsV4Yp3LXJOmPFbYvc2XkvetYua58v+zEeXDj4YQimRpwtLGJCiu0a0B8ZweZaAwmlxO916/BHPSjnEmCBGNubw9z3zwAEhkY8lUhR7M6HZx93Rh+602UbCSweG9Ktq7a3to5Ru0bi4uLUnDh9XhQLuZxuLWJZ7/5Aun1bQStdnS0tUk2ocPvRfeFsyhb9CjYzdhLJhA9OELQG8SdB49w4513MDA0iKIoD0yyX+QhT2yuK2WpYK9QnWkyCUnkNrGdS0JgVrN5Aco2V9eQLxQl58QR9GPyyhUYHA4QnjdarVJdmiNoxErSagVFHsJ1UJR8AtansbO6LhXfw2Nj0NmsShQV7WPNZmSskEwXkjpUfukIwlV02Hv6HNOffiHgXqizFd+78baoq2ouJwwtXsTzGVHDZJM5lDMlfHPnAUp6kyhK4rkkfvpH30fu6BDlVByHu2FkcxnkeLi2mGF2OiWP0ucLwmq24q1rN8GK4DLVBRarkIvUpfJPqYRl1bBk3/JP7tUNUj3L6mHankrFutWCWr4Er8EiWZQZg6JuteuN0n/lQIqakE5cQi0VPWY/+ALRuRUY9WU42n249LMfoFCpYv6L24hu7aFaqmBgYBhdp06hbLei7LUBLgcc9CM16UTNdvhwBvvP5sUuzOK2oqW/Gy29nYrSwufH7vNF7K/twN7RgsBAH/SxNL747FOkqgW8/aMfoDfUjue/+g0SW3uikjK4HCg4zMjZLXjj1k2EI7sItbcj2N6GnBEo1wtpaftKkJ6kXqFSUogvqpTTeURm5nGwEUa+mEPX2AjaRoeRMhnwbHkZI8Nj8NsdsDA7M52FLpVEenkRW8vzkkHUfvkq2s+clxFcrKsXdSaj2OoR9CHYLfa1BNmpcOT5yagXtQ5vzaTXC2nEDB6SXBazWTlv0Ya2niVKcJrqHKr6+DmiaiY4TNUQczNLVcnekmpx9leqVFnUYjGhqiegrocukYOOVeQEd0xGyawiEUUilLaJBR2JyxrcFb2oWUok+B49gMPlxGDfIFw2N6JrYdz//Eux00royliIhDFy9jQuv/EGjOUytp/NYHd1BcFQC06Nj2H5+XNkDqPwW+1IMBfRbBVCivMl8/V0dosoSPiuDF4X1vZ2MHn+HLq6ekR1sDg/j3BkB31D/cjFEuhw+eDOVrB09y6MpSQMhSJ0FaoNzHB1dsN//Sq+vHsbH929g7O0jfP5UUmm0ekPInFwAL8/gM3IDobOTaL//ITkhlISwvaOrGxgfmYW/T39GDl7TurJaWdaNVNRXREr0vJBFE8++hTFnT34dQZ0tbfDUK2JypSEuq+3S4oajqoVBM+cgb+zC0WS0jU9IrNzmL//CB7Os/kcQn096LtyAaagH1mUkWTOl5B/SgQJVYC0IKYSWk7L8u96VONJ6M02ZA+jKOfyoJJnaX0F3oAb/q52mHQ6ZFY3sfrlA5QSKdjdLoTOnILv3DgqPhfSBebjQfIuTfkyvvjwI1iqwKUzZzE7P4dYJo33/uSnqFgtkrlGgpFEHXub+PKQ4JaaFmVdElxHT4U9bSwLONrfl/tlztXazHPsbYVx7uIZUYzUClVszy4gvBXGxPU34OrvFNtBmalKZSkAMHA+y6RRiMfFOm1vZQ35ZEqU6SzQaBnuF1wsubSC8n5MVF3JQhYIOFD0ONFz9iL0Fju2NrcEFBwcGpFioNm5OaxvbeHW99+Dy++hfBnZYg5GZiXz6UjgkHwiWV+pIZvKIBaNoq+3D8VsDplYEla9Sawcp7+8Dbrm6msl1FJZWKBDopiFLeAWJbbdaIbH40Pb6AByQQ9WjiKi0vK7vfI5IZsT1nQZa1/elvbMMC/YALSeHsd+tQRbix+jA/2o7Efx/DdfiCV6Kp+RDLOzY6dwuLSO1H5UctEc/R14srEoxTpj4xOYnZ3F6sGOqIW9OgeimxFcOHcRLq8bOocNR5WC2ChTnW41GFHO57G2vi65ex19PfCwEClXkGIRRd2kEIYkkKn0dNhs+OTXH+Fwbw9//mf/UEhhfg+BbBJ1JLyqep2oyljYIKpKhx0el1uUVOxDBE8rpQosJquQfJyraHOoM+mRZWFE3e5dwG0DfcxryHN959pksQqJIAXvRiUTU+ZEYlDcp3FuYwZuXQnMNV4+swbJoyRRSoA4ny8IKJzL5ZVsZ8kzU2zsSIw4HQ709fbAy6IpvR7/8l/9DcI7u/jBj36M02fPSp5zNBbF+sY6MrmMfObYqTG0ev3QlRTVF625qbJiAYXiBFGBk2quTFpy2WgTTKW/zWRG4TAhRKIvEBDVPHQGcbUj6ExylU2klJMpSnSOQTop0PKaqk1me9FBIF0q4Pn8HPLZLCKbW5Kpd+XSJfQO9st8W8gX4TIxt7EkanYWP3D94H6VRRh0MiDZPLe5Kqo8ZrCx7+uqRjh8Xug9Fkw/uY/DxSWMO/0o7x7K3LSejmHg5pvIWixS8HGwGcFR/AAwVmR8HG6GMdrVK7artMSlelJnM4tSmH3RbLTA7/bB43IhFPLhxYvnkrNJovj999+XdZF9iipUlbgmEcY1NZVKYXdvH+lsTtYXvmcqoIe7+zE5ekoyXDenZ7Dx/AUCDieyibiIdlxOFxLpDHrOnUFoeEByDIt2G25/cxvmgBdnzp2FS2cBIocw6umAQfW+Ml4/u/0l3r11Q0Q/+5EduJ1u6Co67IQjuP3VHYwODqO3uwvb4TWWy8Phc2NtZwcT42cwODKOJK1jDTUsLM8js7WNxItlBLNVURDqW/xYQR45lw1Dg4OYnJgQYqNWZG6jSeachXuPcRjegdvrw34+jc5LZ3GgL+P+yhysdjtcDreM1bmZ57h8/iLOjk9IAWI+ncHS3IIodPn1ra2wzHHDA8NS1EF1Ffe3FaMOuUoBiUwC4fCGWFDn4jFsLszj7OgoEnv7GGf2YraEvcMj+AMtCG/tQk/VocWKdN29wWI0wGezQZ/L44dv35Ty3P1KHlETsLKyjJDPj2w6KXtTT9CHSDyKTKGAru4e9LR1w1YzwlzW4yiawC8/+QQ/+eGPRVF6ENnF6voacoYKTl84I4Q6Cwy5HrCYkHuareg+nEYTWr10lygjlUojlWRfrqG7tR1mKuZoG14oKOc7oxF37t7FxuoKHBYThsbHYHA7cFTKAXYrEoWcXFuKc7hHSqYQtLlEfU/rfSoeL5+aQLfZheJBDDsbm9jZ2ZZzDBXY3FvW/G7cW3iBts5uFOIZlEsFuANeHCSO0NHTjcNYFBaTEUVm9KVSqBaoPJ2E0apHzQJ0DHSLIh8ZHawWFyJ7+3j88LGceXiGO33mLHoH+hV1arUs8xCLJkgwxrf3MRzqgDGXR3p3D7HdXVH9rUW2cO69G+g8N4lIIoE7X95mADTcVif29w/EPSSWSAhJ9sa160LE78diyBWKOEokxGrX7rRhe3sL586exSna6td5JSnA556BZvgsiMnk4Pa6hbOiujxNJbfDKW1EK/Cazqicu3lwEVtRRfVOu9yjw0O4HA5sb4blnQ2ODGN/Z0fWF5OZ2fN0vlOKdLe3dkW56Hb5xXVgcXFByMdAwIu19TU43D4EW9qFeA62tEhxBuchni3FaUQKjE2o8izK4qj9fXz28UcoZjMyf//sZz9FOp3EwsILmfd5/x63B0+nppDNMFfUDJ/Xj1QmBxtt5Fta0D80JNa7PNvT4WRxaQmdXV1yfRVfF36FBKMUOyl709+WYBS8pI7/8GeEe/mL/+G/qX36xddiWf/n/+g/w/ioomAkO6oqGLmo7G5tigw/GPDLQZtAEhcaHr6rZG1PQOBOBjZfzY1TAZxGoPZVUFhRMGoJRi3Q3YwckYd+jUXqiffXRG3BazUDjlRQSe5VkwXYqE46GUD//wlGLVjINiTBODIyghZa9bJNpUqKlWQvq6LV/C0BvuQ9v1QHqsAdOzn/fkwq1j+I/84NwuuBd+V6jbaOaqSWqpBq7BPqZ78ED2uyAVRtGxvt39TB/fsgGJuRNepE8gpgrVG8vI5gPIn8aaboaAYIq23USN5r20L9fPVdaMebdvw3G1+vI6eafr8UsjDQXqlSI0BDgvH8+fOv2CW/QlRoJeZNLtpsXmr8tkYyS/t1LeD+OrBaBf4b20fauE4waq2iv6vvnzRfffe/v1rd8t3fr3zH6+7npPeoJRW42dcC/uqYV/uW9hqNWbPNPrvxnTSz+9Z+jwp+q2vWy2s2Xx1fpyrk8FOVzVLVV1ddk2Bk5SSVBuq/v0qM/K5eAtLyTV9RY7/TftMfKsFY70hy6D8mGOsAmapiPLZVbXhqKRBoYvuqzj/N+/F/GILxdWPlW1/jZrn+S0toqfOE+rXGn1OKBF72DS25w8ILrtFvvvnmceEHgZLfhWBUx7zck+b+tPOXOpZUxap2bVXXZe3c0WwNe+Xrv+1kpLFa5zVpvyUZg9WqFJ2oRUFq0Uvj5zaSldp5SvsuXnkvotYj0aIQilRrcH/Ng47kCxkMSKWzksFI0JLKjv/7r/8ap86cweW33oSOTlv5KpwwSuVzYnsb07e/xsFuWHKa3v3xD3F3ZgYj585j8tp1ebeVqgKOqf+pcly1UO5lz1H6ARUCdFJTPRKEQGIFOq3bajo8+eQzxMNbCFpsKMUSKKXSKFtNGPnp9xHs70G1XATKBaQO9vD09jdwwCiKBb8/hCPaBbUEce7tt1GxWaCzGJmIcXz4UQ87snerH4p4T8zKYTGazWpFdG8H4bkXiL1YgadYlcybYDCAfKWE1s4OsdBi9mHeZYPB60V0P4rZ6VnkCAJt7+Anf/RHcLtdAiiVqBilVVmeNkQGUciwqpXgWj5PayM9bFTsFopCHvGdx0k2UjXhtIs9pDvUgjIPt3UgnHMMFWkEtFndL+1LUCKXEYBSbzGjZjSiUKCqgUcXg5A7BCLY55JGRWHKPL8aid5SGa4qEJl+gfsffIS9wwjcHqdYnzHPpep2w9bdhgzBPJcL1YoRpWwV0YME1sJbqDmM2I2E8cbFCeiySWT3dzDW24n1tVU4PT7YvT742zvga+1ArgbEUhl09xFkN8GkN6NMdQddRYw6lGi5V1cakRpnfyBpxPYiwUhSVQglgppOu2QLWkESoYKsnvtjvWSe0fK1ks1DR8tHnxMFziulGsL3Z7AzPY9U5gg9p4cxcO2CKEh2ZpewNr8o9q8XLlyGtaNTDro1rx01qxm6XA3VdBL55BHWvn4gdpor+9sIdITw/o9+gP1YFEurK0hlsqKebPUEkDRUEU7F0RbqhC8UQqi7DT6PF8Z8EesPpsR2l++7a3wEwZEBFCxGedcz0zOSQdTW3Yk8LeRkb0gFIwl4qpIMyNVKKBlpdViDo6qHIZERYrlYLsHscsDm8yGv12N69gXa2zoQdLmhy2RhoyCnVMLcr36Fw/V16SvO05MYuXkDdpdTbIxZfkmFIEknvVhvGWV+5pxFWz+73QGjzYIMwSrOM+x+lSpMdEwgGF1PmxDrJl7LaJT3RaCVYjAWQJCopk0p1wdW4RMgplWmmT9QZA7XpuTGEszIl/OStZrfjiLkD4ndb7SYg6+3E0a7TcnkM+mETPOabbDHcqIOpaqAY+zjX38s9q1vXLqC1aUVPHzyRMBhN63hohG8/aPvwx3wYzeygyeP7sFUK6O/vQPff/MtZLb3EJ56jn5vELn9GLpCbWLnHaW6weNGxaBHqpCDsyUAe1erKKftIb+QD6SzdCYTqukUDHYratmckD+JhWUsfvEV3LkUjJk8HGZm+hhgCLWi7eY1fHjvDh4uzuMnf/RTIV1JMJ4aGMLe7jbcVBhWiggMdMM90IVUMQOT3SJV4/pCBdlEChajRRQmJGFrFouAdCSebNDDWq1ia2oGB0vLolCnXS2BqN5z57C/vYXNwwNM3LyJaC6LnNOK7uEhGFNZ5MO72H+xiPzOPmw6A/LM1dIDA5fPIzg5ihTJd5MORpLD4qFbgrlag53rHtVQ7FTZHGLrm8iSMO3sxsL0DMJr67h4/Sp+/fguAt1teOvGWzha28Dm/SnUwgdodbiFUMz7HBj93tvwnhmR98/5zlGCZCyRSNZF41IosbSyjGg+gzd/+D0UbRZRgpKgr1V0MNY1anods2fJlhCvrij22VT5m+lopEfy6Ah7G2GM9/Xj+cNHWJh+hndvXEcxlYGuVBOSaXt/H2dvvglHdxtK5FKMRqSOjrD1YgFtTi9MxRKWZmegKxfR09oGv8ePKJ+9WkLL6CCcg72yTTz45A4255ZQs5lhmejFxPdvQW92I7q9h/t3vhFrxItnz2F3ewcrq2tilfyDP/ljOEN+mDwuxAtZGO1WJS+QyuJsXuYJKmGWZufw4PYdfO/Wu3BbbJi+cx9d3gCG2rpx/9MvEexpx8DV8ygfxjB374GohQu6iqgZaX0YS6Zw5p23EDo/gZiuJPUafo8PJasB5mga5eerOLz/RIjreLmAmEmHWkcIBxY9PIN94tjj05lQXg6jZtYjVc0JQWDKljD31X0hjgr6GjJ+GzYKcZh9LlESUy0SzSSxu7aFUjiGg3AEt957D70jIzAHfIhl01K0QltpURFSXUsgm7bXTqeQvLRIlMxnFlsRf6ECUCJLKkJY/OqXv5Qx9ac//zlq4iZgEEtfWqZSrUf1UmQ/otjq7e3JdUcGh0RBVS7Svl0PZpnTGEFy84w6aTfmKy+ursBkZW4m+10VXe1dUuzicbjl/9lnSaLTSo9FjCQIi+WiWCvuRHYFTE+l+Tw19PT2Subf7tY27t++jQrzdmssprLLvzOXi4UfLpdLiHqHw1FXv7BUh3tAiLpr5vkLrK5vwOFyY3FpRUD2obExsYBdXl3FUTwmoDn3QF6rUwh7Eu601GSxid5qElu+7Z1tUbvkMmkByElekuAJ+QLoDbQp67XBpNijioOFYuN5XCMrBaJU9ChEIyujWDDCfEXuFzPlAnKo4DARExI2dxhHNZUTK0pvqAVpXUUs/I1lxSqdhD1t2S2VGmz0TdYbFWcMuwm3Hz/EnQf3UcoVxWpUZ7fJuvnu++/g7mefYX9+ETfHJmGvAEkWQ9lM6Lt8HlUrLS+rmH88I+R9oVbE2PAQCuk0zoyOwedyKc9Pi3k2sFEv75J7aiqHFCVPDYV8FmkWylmtouxX11BiCopVMSdFihUUW3gq3Kj+ZuFUMpnGN7fvIHl4hDcmzqLX14LlqWl4DCbkYnHUKiV4fV7scJ/sb0G8WICnsx09Fy4I0XVYLWF+bhanxsdR248jt7mD7MERuk8NwT7ah5i+hv/jb/4a165fRX9Pt+wB7UYLrHY3/s1f/guUM3mUcxkM9nThcH8LxWIG7f192DyIYnLsNCavvIlCtYqcGdiIhFE+jALbB0hML0gOZWB4AIvVLAKTI9KHafHNLEDm1XEPQjeGUjyNCvMbbTYpzFlLRbGVTyGjr8Hu8UjhIcmRZCyOW2/dRG9HJwrZLIrZLJYXFiWTsq01hFw2J8T3YM8AmE1A4iOPiqhYKya6kxZxsL+D7dVVOHQ1xDY3MNbRiVoqI8rYg0wOeWYm643Y24+hZ2AYDm8AB4kkFhYX4LSS+DPjaH0Dl0ZPIRU9wFziAMFzp1AsleBzOpFLp2TMsygwXsyJWnB3dw8jfSMY6xmGLlNGIVfEv/3kM/wxzwdGM37z4Yfo7OvEgxdTGBwZlGcd7elHT2u70PCMeaBCl1ECdC5Y3VjH1LNpBbPRG9DqC8i+yWW2opwvynzAiIuPP/sEuVQSfqdNsmkHzkzA6PNgeX8HK9tb4naQT+dQK5TQH2qHW2/CyrNZOO02rGyvwWO2IlAxosviRm9HDysMMHXvHtLlAronxhDJpQCnXTDOYq6A0xcuwOf3S/bx4voyuvv7JM/wyb17qGYyKGUzGBsZhMPvhMFpRtdIn6wl5qod2+s7sFhIrplRKJRg5rwWapW1nLEbtNVXkgkMWJ5fQHTnALpMETg8QqfVjtT2DjpbQzhMx6EPeTB0/QriemBpZQ0+f4ucMZaXVhBsbZW8zZa2NoyfOYuKTi9K1aXVNUw/n0E8mZBnoIU6iwFsZrMUxbCYgkUn3FfzHg8ODjEzM4NLly4hFjuqxwDqZE8o0I/OBH1d1V4qUFnOiIEqTKwArZUly9DtdClW/3S1oa1ysQgbne1o66ynNahOrLy/+uJrIRh/8IMfozXUhg8/+AC7O2H093dLRqPXE8DG5rZ8xtDICIZHR47Vf5xrqPos5Ativ037V+IPy/PzyMbjSMSO8OaNt/D00T2JTLp6/U2x6CYB+uGHH4n1PJ1cvMzIbO/A1v4BwrsRnD57BoPDQ4pDgdUiWZlcMzjHqRyGRFqIbX89I7sJwajyWlr8RsHdIO2coyq/UEAwGITuf/nv/qva5yQYazr8+Z//A4yP9OOICsY6wahk6lSxuxUGFYwkGFnpyKpUbvQIgFRYZXoCcHMSENbohqclORqrul+CuEoIebOf1X58488rNk7NQdRGkPcYhK6HXDYjX9SXoQWujoGvekM3gswqONKsmf59KBi1pIb6d1XpI15Y9V9/aApGvicC6/fv3xdSh4u7ZHbUbVKbZTDKF8W24eU7Vt+j1l5L2/Z/d4LxJQbdSDA2grh/aARjI7is9t9G8FMLqKv9mH+qALNK9GkBXm3bNl7vJFBb/RytMqZxvKn/r96HVkXSCOI2H1u/G+EiCw0XXx5cjEYBxp4/fy5ZY9LNmtjqSnsc6zW/fRcnEYTaOaGRzGqcz/j/ajuqBHWz59VO/q/MgxoFY+O7OmHq/jv/s/Isv7sZ5utIk5MIRi1ZrxKM6nVOIhiFMBDrp1f7RiOR1PhOtAUj2ntVf04dI/8uCEZFKa1YkPJP1RKQFqm0H1AJRu1zqKTf7/7iXm+n3Ky/vM4i9felYDzpcxTNqIKUKk6pOsV2qiG0uvGpVYJRHTfaeeyk/ieWQb9Xi1Slskz91ezv37rX1xCMzYqgXo5fpe9p5xF17qf109TUFK5duya3ojgEFL/TIlW7Zzq+9/rzaOdJ7btqfA9qwYC27zebP7XtcPz17xgc2n2TOueqz8f+xn0Di05UgpEAkVb9r20vdfxq11ntHqHxVvj9BLxIHvKaQmixQIqV4vVc2VK5Cj3VRMTFzFb8i7/6K3T29uKd995FlUBMsQa7wYxyOis2mxvzs9jZWkciGceN997Dwvomzlx6AwabXcnya9gXy96WeykCS3WrRAF9NH2c4IH6i6pFUTEJ0VDG5ot56FntXyhie3ERuXgCFr8Xfd+/AWdnKywOC6q5tADC+YMD2MwWpWjQaEUqnWcAJCxuH4pCbuhRrbt7qG2sVkZKlSctIatVyevu7+8XJUBkfQ1evQ7plU1El9ckN37y/BmYW4IoHSXw6N59tE6MoefGm0hIu5qRiqfw8Nks7j14iIvnL+BHP/ohSoWcHByZgbh3uCc5F+1trfJOFPsaKwrMTqyyQl4PM+foag1mi0VRIpiMSOWzYiNKIthsph0bYKITx1EU61MzQDaPvlAbHB4f1tdWkNFVEBzqg7+vFzWbFflSRTLMqGgx1qoCxNB206QzSE4h24aEp4NnolQOz/72QySSMQz092Lz+Zwo5fwDfRh68woQpJrRg1xBj/WVbal0Z9V9/6kBJJO7QCGO9ZnHODPQhZ6AD06LFfqaERazA76eAVRqemShg621DQWDDjnm5dB+iCghgVODkncmayv7JquzhWSEKEpiexGx6DGYlCp1EoyZWApG9me7WVSlbO/y9gHC96Yk08zZFkTbxXEYW5QqYFOmjOTKNsr6Cry9bag4zUKQGXJFFFNpsb8T+8VCRQAYvcsmqplapiAEnrFcwsHyMp5Nz2AnEcPQxAQmz57F46/viOogHj3CcE+vKHJfrC3DHArgzPvfx+T1ayjSUimZgM1qhz6Rwe7isljV+vu6YG9vQZbgu86I+afP0NYSEhVjkTwI94ai8lXOJyWjDnkzkASVU1VRcnlJUBGwMClkE8Fd2sgya6utrV3ycJi5qac1MsmHTz7Fweq6WKy5T4+j9+plWEjWMcOH653JKASj1cZcFsVZQHJ9qlWpCGefbWkLKWA73xczfnS0ElWs70gy6ZmDyhxFIxV6VHaZka8wPbWublZ9m2X812DV6YSsiG5s4slXX6OaycJJ4CmRQIvDhcJuDF5fAEWHFZu5FE5dfwNdI0PQO2xCMBJoYV5b/Pky7nz8CTydQdiMFoTXNrA4v4juvj4cpVKwuJwoG/RYXF+DPeCFoyWA/XQCO4d7cFotsNB9JJ/HQFeXqAci6xtAJocuTwD9wTb0+luhSxfR5vEjG0shUc4i5zAA7X5M3roGa2sQunIN5YM4IgsraKeqdXcb+VwG/WdOoxqLY+o3H6HFpIMuV0Q2W0G8CgQnJ2EaGcD/+esPkaqU8R//7E9hpu2z0w1/KIgs8zv1JegdZrHGpJ2z2WqReZbjY6JEFgAAIABJREFUgYpOg+S0ch3lvMRKerMU1bLAgO+ols3CSnV7oYDk1jaePHgguULv/OSniIS3MPXiBS7euIEEgbGAC62d7bDkilh7MoXI7Dw8MCJ9eIQQQb1MGl2Tp9B38RzKThuKtKOmKpV4Di18y1Uhu2q0OSyUsPXsOVZm56QogooTu8uNZDKB7olT2MzGYfG4JO9r6fFT2PIV6Kh0zJeEpC3azEjZzfCNDWHkjcvIlUtYuf8I3RYHQq2d2Hg6reQDeVzovXIRJrcNBasZRRPVRRL0C1NNMcHkPEM0QPpqTckrphq3xF5KMLNWw9LMDCYGh5E9PMLSw8fo8gWwurQkxNab33sfFRbv2K3Qux1K7p7ZhNWFBdz+4Nfodnrh15kQ31iHtVqG3+5Ehy+IzdUNFIyAtaMFA+/clDlgf3oBicgByjYT9GPdOPPzH6OYL6FaKGNnZRXVZBqleBKzj5+gVCjKXHD66hsIDvSh/fQ4iswqFXtOFjBREqaorQzlCrbXNzA7NY3zk6fhszuxMfMC1kJNLJWRKcDissMU8iPQEpQ1inltLPJgoUCLy4fDnQg293fRd+Esei+fR8FqFLKXWXW2gzjCv/wEjsM47BQIMHPKYsSRwYDQxbNoOXcaaV0N+lINAT0ziPPQmahcZgFBWQo0WLhQMAExpx7/z6cfiIrk6ulzaHP6cPnyJWmX5W+e4nD/ENfffw+Brk6Y7HZReVHJX6Bdco2Ek0khLulKRQKPfZ+7dip1TEaxM6RlZLFWQ6ClBf/b//rPUMpm8ff+6Kc4Retu5tixWILFHKiKYvbewwf46pvbGD89KZmytCHt7uhEv8ztjJDmnqpOaHGvYzKIkjWWSWJ2cV7uifmJVFiPDAzDbXPAarCgxKxKWhfrOZdWRGHJOJ9cPof1jTWsrdEe8gBt7e1iXcc9MhUqa8sruHXjBtwuJ5xOp/wMQe3jPQyVmnXFB/eAUrQmUQ9USpYkS9fucMFkseGLL7/GwvIq/st//I/FyjGbz0sRgtFC5bkebrsD5WwB6aOY5BvS+jVdzCJVymN6fhYWuxWlYgG1fAGtHh8KiRR6Qu0Y6BsUtWK1zM9X7HhrzJKs51qqTvh001DcCSTQUnLBTUK0mcROumwxoEIbR65rOrMQ0ihXUNTXENeVZd6oZIpSqMbiMWYSulg+kCtJPi3nQkPQi83DPYT3IkIEc11ciG5jeT8sVpszDx7hcG0dp3sHYK4ALp8HK1TxtYfQ1T+Aw4MoDrci6Ay2isXg4EC/qH4GB/vEjt7GjGJOK4WirJkkp5nTzLmEpFMqHkMXs/7q7mh8j2qBbzO8WDmj61Hkfs1qhsFskazByEYYzx88wQjnuBdzCLncyGdS8Hrc8Hg9WFtZQU9HDw7jCXT090q23PraupD16UpJVK6GoySSq2FkqaA/NYDht6+i5g9ibf8Qj54+xMXLFxEKtYrSNry6gW8+v4Mffe99FDMJ+H02lEsplMtZuD0BxI9y8LsDsLr9KJHYZ+WI3QgHravLVcQfPUcxSyV8D26vzCM43CfK00IuK8UsLCDSFYqSSWix2VDk2aRSxtbRAT66/RVgsyDQ3iaqxrnZeSF8bt24KeOOKrBUPC7WvIl4TMjb7u4uDA4NYurpFNpb2jDcMwij2YyaSS/FEkWUoDeQ0K8hsbcLa7mIxFYYTkYxZLPiWEF7Z7s3gAIjIQwWtPePwOz14fnKKrYP9oW72FlfQ3QjjGuTkwg6nPhqdhpt58ZlXuhsCaK3q1OIzOWdsBRb+Ds6sLGxjXZ/Byb7RuEx2CkCxS8/+Q16Ojpxqm8An/7mI/ha/VjdD6OjuxO6agVtLh+G2ntEmcrywDIjLji/6XR4sbIoURYsQPC7PbLfKiUyGOzqEcW2z+fDpTffwNOZZ9jf2YS+mEP/UD+6hgdh9nqxE49hfn0dFptdihqcJhsmh0fgs9pRTKYlMuHug69gM5tgSBVhSubhrhikeHNjdwvRYhae9hZEEzFMjI3KuGAxcH//IIKhDlC3/atPfwNfWwsCfj9yiQSKySQyR0cYHRvG2PlJ6Ox6scku1YDUfg4ff/gpAoEWXL12DS6fH1vrm0jw54oF9PZ1y/6AGbEDg/3SJmxDrh1Ldx/AHE+jGjtCV3sIR7kkFqI76Ll0BsZQEO5QG9o6ekSRWypWYbbakC0UxDnD6nAhWyyhUK4gWyjisy++gNfvx8raKm7evIHBwUFxXrCzJiqdxuLaCqxOBybOnBZr5F/84hcY7B8Qhd5Afz/8XhKTRXHroM0xDCZRJLKgVynu5V6Mltp5IcVLReYpstiUBS8UvpvEtrtaLYl60c6zTLmC9dU1ZHNFdHf1wW51yFqwvDiHdCaOkeFBxGMpzDybRSqdRjqbxbmL52WfzeIvkn6Mh2NRTfTgULKiaQPOOfVge1sKAVlY+fDhA/SxaLdalTgNWiDvbO9iZua5ck7RG5ArlDB6+jRiqSRGxkZhpx0/1dMeN55OT6G7t1eyMgXPUJ1BWWTBgoJ6caRWQNWIBzViGCSVeQbmnCiCjP/5n/6T2udf3kZNZxCL1FMjvUIwUjnG6iJufGhUFNnekgYO+L2y6WXnFD98CWo9mWA8CQQkgKoFyRqBDi3Y9BI8OjmDUfvzrwDrAioKut4UWmoElI4BIAK8Gmumxus3AnzHDa+CmxorwpM+Q72GWDCxMqgJQaYFp04CuBsfrBlQr4J0yjX+cAlGHrjIft+7d0/UEawgF/VAHWhXSg2a9B22XROLVLUtCAxqVQfSrn/HDEZVQaslMBrJiVdJpT8Mi9Rmk4PaL9T7bSSvtCRHI8F4Uj/TgshaYqwZoKqCxdrPbwZCH2+8NTZ1jYRBswF+MjHQHGmW7sU+WC4qm+Z0WmxfLl++XA+MV7zjtYC2CreeZJGqnY+088ZLwv/buZyNQHQjyN+s7V/3M0K21KvSmz356653EibfrP1fXuf3SzCqfVOrYNQqnNV+qN6flqjWvpOmpEQDAXJSP2vsay8J+N/dIlVdH9V5hX2RxAYVjKx45QaEz6p9RpX0axx/6rOf9B6/K6+12XgUCq9JBqM6Tpt+Vt2C9OT7aP4VtQ34jrUWqdq5Stv2qnJRHLQ06uJX5+RvPzXHr8xH/N3EkvmkGeP3STDywK3e+Ulj9pW24HOwAq+emdnYBs36+8v3zerlV63h+TX2OR4kWA3IfBK+ExJtBW4uTUy8ODmDsVnflLlJM8a096jt3+ocqO6DmqmQv2uf9tvMSieRjGo/1GZzahWM6te16+wr68QJ+zttv6KikMARf07UoMxLo7163YJYKszp4sCDkMuNX3/8sWT2/Nmf/ZnYyJV5+GcVJoFpgw6VYg4bGysCKvFnkqkcLlx6E3nal9CeD1Vlf6UWhNS3y2oWMYEg+V0nqY1VPYx1CaNC5NMmVdlRErypplKSC1jJZERllU+kYAv60Do+ggrVW8kY9lZX4Hc6xCqIgALMVpidbli8AVQMFuSZuUVQXfK2lH0b20NdL9V9HNuZZxESjENDQ3IQ211bxXh/L7AXRY35FW47sllWolsQXdrAzvI6AgMDCJ6dgKWvGwUC1TBiL56SwypVOadGhvHurbdhMhmwf7iHp8+ewuf3oK29De0Ec/Q62C3MHqyKCoqgo+RPMivQZkWpUhI1RIlgmVhTMtOCKpUq3Hodwt/cwer9x9Ans+hweOFxurBxuIeM3QT3aD+Gb7wJY8Av7SCobolArEGUflRFWmsG2IpVcZIhSUX1aPTFEpYfPILbZcdQby9mb3+j2Fi77Bh95y1Yu7pQdvuQr5rxbGpRFIzxRAJXb17C8uJTFJM7KB1to5MAQiKGsZ4BZA5SMFXNMJudmFsPw9c/iIlbN1F02BV1UbkiGU2GSg2lckFshUQRR8K5TjxR7bC2tIjVlRWJO+jt74PVaRdFxczUNMrZIiYunoGnNSjZNjsPn2H37hSquSJMQQ+637kM/5lRZMplWGpGGDJlVPUGFA01aQ8bP4fWnfxsWu+ms1j7/A6qiQzaBvvg7u7CxuwLyUDqbmuFs6MFf/XBv4XV5cboyLiQSTsrGygkM2jxeOD1urCytgQrwSGHC/4LFzH+zi2kKgTGTfLvtURGyB8TFTZGHbIgyUF7MSsWpmfRGgwKwchsPDV/kQpXHUnaWhlVhxkpQ0kIHVO5Ak/VIDk6JM6ooiBhT+L48eNHGJ2cgI1EKQt6mQmTyqCwf4T9pVXpU63jo7B1dYIV1wRgDLTx1+sku5MWqeoY4ZghkLK1tS3Kl5HREQHQSciQIKc6j3PG7mYY6WQSwSDzdY7gcDvR1tEhVr1ZvV4IRlG6qPZJLIogUU81JgvzDo+w/vAJclsRtFjsSJFYhg52EvkE0lv9KLW40XfxPOxuN6q0NiTJoidwb0R56wA7yyuATY/k7gESkUNEtnexGg5j+NxpVIwG+IOKUpQWesx4LJj1GDl/BqPj41hZWMTq7Byi29uwAvA5nKgWC7AYTGI16aBCsFhBd0s7Tg0OI9TVhkQtC0O7H+2To0IkO2BCenkbj/72Y1wcHEUqGUcseYTOoT6xpFuceoJa9BDZRBqFmgEpqw0Zvw/FzlZ8s7CAnv4hXD93BfpMAXbaNGaSiBUzyNSy0NNKq1rBmbFTGB8ZEdKCal/OgxTxsDoftFmkulzWWlo0VhlSK8/htlpRzmZQyWaRjMXkLB8IhgTcrhqMAsCtrK/D1eKFy+OU/KdsNCrvwW4wIptIwO/3C2BHC2VHa6sQCcUacBjZhaFcRCgYhCGTwdr0DHLRKFqcLhzu7iKVTIkC2e33YfiNKyjmsphdXED76Aj6JiZwuLkpAHBPR4f0CY79VPQImVwBcDhh7+4WFfv+4SEefPhrDHkC6Aq04P7X3ygKepsZb/3kR7D3dqBgMaFoMorKjJJ5S5W2ZTpUmF3IQhpR3yrRN0SfmKXJ9YzZSLTGHe3oRuEwhvuffIb+QAjegB9o9SEw1I+SyYAaVVoSZVNT8iYTCUQWV+AoVpBe3sTh8gJs5QLa/S1inch9d96oh7uzA1WTSay1u1racZRIomg1oevqOfgHe1EmXkFFMPe6qQzW79yV7DXFyraAmsOBluEhnH7nFiyhELJcOnR0KKFBIKuoKzJ38jloX0clbzVfEHBxf2kF01/cEeUKbfzyBj0mrl2Gq70FVY5BqwXVfJGYOrJ7h/jy088Q6urC+Vs3oQ94kCoTpNXDFkti7W8/hi6yB302JXNeuaZDuliF99QY7BOjKLUHUDIY4bO5UE1nYDDphaTiO7CbbFIEwX69HItgfnsd00+e4vzwKXQHQ+IU4DPbcPuvfiGKhls/+wmsXq+Q55V8WfJ8qVhmJi7Te/WlepEMc/A2NmUu0Tvs8PZ2I12tYGp5ERv7+4gcHmL2+XOcGhzCf/of/SncVJ3VGFXJ61D1qEMyk8aT6Sksra0i2BqS/LhUIgmP042J0TE4rDbZdzA7juOlSlcKA5DMZxCJ7gsAL5mztRrsZptYCg/3DoqKl0oj5nUd7O0hk06L/R+xKma5EcwmkN7d2SVKfILsS8tLYEEoCS5mHXKPTOiKY0g9Y8h+Wq+oRfhF0btLJBCB7Yrs2/N5Wr9ahcSibelnX32Nzu4esb3z+HywOuxCJpKciuzsCtDPoh8qNf0BH/pODcPR6sfKXlisdFk0os8VZN2xF6qw68zwtoZkXmUhD62QWeTA4gDuMKgkZRUloRcp6BElY00s7FkIUyty5mLeMJA3UIhWRS6eQtBoRZvFDV2ZltRAFEUhmelGQKVpoVxQ8ulgQCYcQSaVhq+9DRafCwf5NEwOh+xlk8kUnqzMIm+oyLk3vLqOlbl5tHsD6Am1wed0Y3l5RRTzoc4OZAp5mU835leQPkzg5jtvY+cggpGJEZm/K7Q6rVRl3bMYzUIws1gsJ+pqPSyyHwZyuZy8S5vVJu+BrhKyheeeg/mznI/Kio2v0WAR8Tf3g2VR8lgQjezjo1/8EueHRuG12OC0WsUF0Er7/1pZ1mqb1SnXtQcCMGRy+M2vPoDV48bYudNYXV2BIZaWvFeqsqzdLRh59y1UrW44OnqxND+Lja0tXLxyRfrIX/6z/x1/8pM/lv0rsnHoTSzTyyIT34XJ6oEJLpqHSEGfyedDspxHzcIzHhXrVbFy1enNgMWGr+/fR7KYx3s/eF/UrnpaJ5ZKkjHOfQSVloVqWeah7ciuciapZ8jSdeHDX32I0ZERsawkUUGlItWuq2srSKSSiOxFpMhpaHhYbH7b/CEMdvRLEZ2RJC3dS6pFIXjYC1m2V44eYG36KfwmIyzlsiiUSywe47kHRhidHrg6e6D3B/B8K4ylvW0pArOaTfBZzOhwe2DXAY9nZxHiPtRolPWU2Y7M0XWGglg7jCDDF8nMy0wFHa4Qzg+Mo1aq4cn8HNLxODoCAWxtrqNmBrxdrdg92JU5P3cQQ8jmxqVzF8VVoUTLZebI2izYjx9haX0V27s7sJksklerz5VA6/wWjw+Dw8No7+3G7sE+KoUUsrE9FPM5BDs60NLZjWypjAzdBEwW6S/cd9PGXM4GOh1W5ucx8/AOzk5OYGz0FPaWNvH8/hMZP87WIJ5tr8AX8Mi4b9WbxW7fYjIhcnAEX1sHzty8gb3ovmTU7+zsYnJ0VIqMVubmREl97Xtvw97uR07P/bcRW2sHmHu+IGRSe3sHBvoHMTU1jXB4U9by0dFh+HweFAo5dHd1wuF2waSzIr8ZwZOPP4GFmaUmI8wWHco2PWohN6xdbShZLZJP6HL6wU2JyWRFzWIVkjabp/OJSwovS3J2tOCDjz4WYm5ldRl//z/5+4oi3GqDCzqsr6zg/tRjBNpbceWta1LQ9a//5m9knvn+e9+TcxeLt5xuD5YWFjA18wwurwddXd1obQlJTrrYdnCHUSvB7WLkQE6KGE1Gi5CfBr1FCEfO15VqQSHE6TZWKitfN1hgNJhE6fv03h3MPJ/C5UvnYTc7MP30GaKxI1lvJs6ekfnL6nKiu6tLuAm1KPAoGhWXnrlns0Luu51OyRJdXlnC0NAgNjc3EAqFBK+emJjE0yfTUsDCwgyuNWa7DQdHhzh7/jxaO9pEYUjHk+VV9okAnC6ncsZ+aSP1nQSjivGoGKCKcxAbMZqU4l8S4br/6Z/+k9oXX90RiTEJxtGh7mOLVHqVKwRjDXs7W+LDHPB5ZYIh+MGJg+o7biZP0gn9uyYYhVSuf5j24VQAQvvg6t/J5J5EMJ4IuNWJLJWAaQRptcDRK59ZRxu112383kag8t8HwdhIeP1/hWDkoOIAYL7TzZs3j21FCYIJI96gFDuubBd72lcVjCpIzD+1waQqACh98wRlq5Z0UIkChQxTDiX8pSoYVSvDk4F8FYpTrtrYH9Sf1/672re1faWRZGoEa1+CxScryOTOuTmUzezL+9G2j9pXGsHaZgRj43026+uNBJtsoOsgvvqn+iwnqp/q6sHfh4KRFfe0GFEJxrm5OVy5ckXATBXU1raRPLN0jJPVkto2aJyUm/WJxr7U7N03ziPa6zR+Hvs5c4aUae23V3W+jnhUr9N8fvttoPxmT9D83153H1rgX+1P2vVAO4fzUCAJLvWChcZn0LZ743OpxIZ6h9p21Fb5fHvN+O3b++W1X45Nfg43Tjzw8MDq8XhkQ6ElGJV7fZm/+V33/morv94iVZkile9Rr8uCGLUfq2NSbfsTx/DviWBU7bJV4kqrLn6FUPvWQlxXadfzflVL69f30t+vglElGBvHw7fGu2ac6wm81X817ne0z/bqNVXST/lZLWnGdiH4zMILrtFKxoNFNt8WVmx+B8GofuYr64vm/rTvqFkhgPrzWgWjdhy/7KOvFiK97MXN32izebnx2bVjW/s1bZ8/aZ3W3lezeYfXY0YarQ5558zCUNwbFNsSglkOpxslKokIYpptCO9s4+Nf/xo/+fFP0NPTC9YhkqBUSDjA7jRjeuoxQi0hTD2ZQmugA+fOXhL7q1KtgFqNQLCyq+JniRVtfa9FUpFWZmKLqlfAL3NZB2tZWUeY8UP+i79rOhbkVVjULmC4iUZBpSJqhTxMDqdYsbJCPfx8FhvPZuDRGxXg1GySaurOsVNoPX9BMvXKVjuqdYJRT2CBZGiDVT3bivfKNuHha3h4WObHvbVVjLW3I/x0GploFPagC7v7u/DaHcBhGsZcDSkAgbOTaL18Hnrmb1SAqsmK/YNDPJ+awvOpp/j5z/4YgwN9yBYyuPfoPlpCQfnNDA4ezAn6V/Um6MwW6MoV+W0zmVAo5gSMJQdLpRhfAl03CCpU8iW4AcQe3EX47kOYk0W0WZywWGzYOtpHxmuDdWwA/W+/ibLHhVKNySE0B9ShZqXapSiklb2sgy1flXsgAMYsk5kvvsbm0xm0hwK4eu4ccjt7yMTjYjfWfvkC7IP9yNvcOMpUcfvOY8SiaXR2d8Noq8JkzOHCRDfKR9soHzI38wA782swZmpwiT7SAp3NBc/wKHJU/fjckhMormY1HRwEwSuknipimcnfJB1pvUkwd/rRQywtLmBgaADjExOwul1IJRO4981dyU27cO0KWtpbYcyVEXv4HPHH82ITaG4PIPjuJRiHOpCiHSzB0JoZ+aoOFqcLaVoNGUwoRA+xvL6I1rYgakdxLH9xFx7mejodcLX4sbq+Lla2zGnRD3bgq5V5jI1Nil2YrlDD3L3H2F/bhMtkgtlpQYkZj6UynBYXQtdvwTkygCNjCQW7YkvrZIdPZuGipZLBiFy5LLahVBY/m3qGllAL2ru6hCDS815JkFT0Yi1W4Hhz2pCo5UWhyxw/NyG0fF5yHDn2CDqVclk8n32GkTMTMDgtYg/HsUJrXSux9FQepppA8WJ9W6QdFauuubemUrJaFvJFtUhlBXU4HBaCkeA4gYnx0TEBxowksktKH350/764FfV0dWF3dwf+liDOXroo1q1Zu13eObNGjeybtIrS1SQjkAmc5loVdhJas4tYvf0AQRjF+rdczKF7cAizO2GUu0MYvHkVhoBfenaFNpmcR8x6UZHW4mmE3F4Y9RVE17bw4puHQgJHolHspuOomUxoDbaiw98qxGOmWEBouB+n37qKlr4+xKNxZHcPkN6KiKVniUqJ3m7Mra9A77TB1xbCSngDj6emcPbMWfzsJz9CqMWHgsOAEtu5WIIjX0NxcRu55W04EjkUMmlYXVZEszFROiUP9pHb3ILNZIXO6cGhxYKZVAL2yVPYTCQRCrSh1eKG32hDwO8RZXLGUILNaZRKeM7nLX4/2oNBJCMHyEUT6G/rRKClFTUz+18NObNeCC2xuS1XRalVyGVgt5hRzKSlmIMrM8Etkg/MQyXQSkBueXEJVpMe3b09QClPD1zoScEw+5PztZBzBgGadXpmoZaxt7OHF48fwVwu4fSpMTh1ejy9/TVysRhCPi/8gQDyzLdNJRDs6URooA/pUhGPpqYwPnkB3f0D2F1aRHhjFX2nBuHt7xAF987iCuLhfVy58hb0bh9iVH97XShGD2GKJ0Wl+uDLr2TNs3jduPDD92HtCCJnNaNElTr7Gee7mknWGM6BrK43Mtezyjw1JZOWvwlKp2mPubaGc0MjqKVz2Ho+j1R4BwOnT8FxehgJYw1FswF2kxX5RBo2Fn7UcybtXAdjaWRXN5EKryO9vQGP1SGqkXgui6LRAE+gBZl4BoViBcNXLiFnNaFsM8Pp96HK9ciiqE31LHZ5Oo3o3CICBiOiOxHJw6vZHRi4eAnB8+eg9/lk7aPykGp0JW+ZmycJvJMChDIZASr8SO4nkjja2oWX2YFcvzmndYWg99iBHO1Va6Ia50pNJVbs4AhWnZLFRBK0Ymd+WlEstcubm9h//ADJvW34HDZk9mMIOlpwpDMg2RrA8M9/iLTDInMaVeYsG0tx9DMzkvNPtYadnR28CK+KuvnhN/cw2jeA9vY2FMw6TPQOIPLlA1GBnL11AzWrFQajWSzcaeHK9ZH5oizkpTKKStu9+WUsPH6CarkAS8CHc2/fgCHox+3pKUwtLmBlKyw2ou/efBtXzp4TRbdF8gCJ/VTFZWF9K4zw7rYUfJSrisKQJFB3ewd6u2gnWYGFyjyqRWjjyFxgVLAfj2JxfUWstakIJPZJ5wCHyYrxwVEEXF7ED44wPfVULO5ISiuZ40aEggHJeaZNoSgPWcTPgg4SytUqHE67vF/+kkip+t6FgC5dF7i3kRwsrpdSWGYQLEHHgqIiM3Rpy6mXOgOj0YpEKoMHT57ImLE5nbA5HKJgXF1bFcVmT3cPWj1+6ItlTD1+hBxKuPz9t5Gx1vB4aVbsWJ283k4UtngeR1sR9J2dxMS587IXJDjO7ZqZ6kxaiRoVNwtxaxHLZmZSV1ETYpcDkAWGJkSSMazt78DmcSMbTcBRrOFC7wjcDpfkLR7U8qIiNhaVvs3sSGYuO6vA0v0nCC+v4fSFcwiN9CNB5ZDVKtlptOvLFNMoVpknacFe9BCff/655Nh5jFZEFlZxYXQChUxGbC57To3AHPTgl3/9C1grJvzgj3+MufUljJ0bl/NJNZeDhftnkjMccVRi6mooECY2mURBTOcQUS0yF4024cwyNirFk2qBm7r/5/dRKpovKiQ/SUa+46ODQ3z2wUe4dfkqhkgaQBnPJitdaGo4SiXpCSqkNcmA6n4Mqy8WpAAr1NOJeCyKyOwiApzfKyW0nB1B4PwESjUb9EYnvn5wF8VqVYiDjz/6FEG3Hz94+13oSnmY6QFSjEFXTWBt/QUsBicMVRd2tg9hsjjQP3kaJq8DqXIOBs4LuorsQbhpMZsdePx4GoViSdw/iPN77A6liNDEd5EXxfTm3i6i8Ti8Xh+8DjdcFptYCBt1Jnz1xZciUhofHxeynYQH1w/2/o2tTexFD6R4KZPPob2zHZ3BdhhLdG3hmkdBCc8TJeiUxA17AAAgAElEQVSrJRgrRZh0VaQ21/HNrz+A32KAqVSUgpliugCj0YaaySbnhuFrLKbrRKRawlr6SHImQx0h2PQ6uI0GZA4OcXQQFQtJ5pXaDAZsrq+K4tDd1oL53S2UTSa4vEFkohl0utvQ62lDOV8WVemDe/eQ2NsTG92KsYr3/uTH2Nrdkn0U+2FmL4pb126Kq0zZbECGa5augqn5FyjrgWj8SIqdOgMh6HNFbMwvYah3AGcvnJdzFgucbOYaqrm4FANZWZhjdyNLNwDmsOtZdMPMWe4l6GBSEZve7ZUVrN6/ixa/F53DQ1hbWUfqKImLb1xFzqLDX/7qX2F8ZAjuTBHmjQgMezH4HA7orA54h0fgDPjwZH4WBX4+rZt1enQww+/oSOI1zty8iopVh+WddRT1BoTXWFSRF2cW7lmvvnEVc7NzkvlIvKivvxeXLl+QYhFaWLM+VV/QoRTLYPXONzBkM/DYTNjc24SjM4BT715HxW1HulJBIVeGx+5HOZbHztY2vIMDomKMJ5NoaW0XBWUilYbeaMY3d+9jcXlJ5uy3b70tgpCuUCtO9/SJ0wydLeh0YfM4YbJZ8Gz6mRTxTI5NyppWrVAhaRdnm8hhBN193ejs6JL9Dvt9qcSMXO7ZSnA4bDIOuW/S63jWI8HIEgmjUsTNJHpapRJfVazwpPCAuY+cdzLpJPb3dxAI+mVdOdjdx/bODtq7OhFsCwkBChaalYsKPi9W3FzRdeKi9+VvPoeJJ+sqcPHieVHO9/Z0ifU11xoSw2/duIHVlXWBo/lueD40283YP9wXlWN7d5eQjrRyXttYhz8YkPVAsE1ZcxS8RyIuXqNg1GIfWkxEis2JBeVygp/r/uK//69rn37+lbCy/8V//g8xPtqHeDyKQCCgLCh1FQC9uplDwjwTHpgVsJGVuQaUi3kBFxp/8VbVSVkB4RXrMgFjpfqsAdhUc9+Ubzy2OHvptsfNhOIJrgA0Srm18oDKpx8D6MfYEj21TzbsO4lglAVVJQsbwDntXasfU4dfWXimyYisl4Nr1IzKHaokaR0Q5gaJS5IGyK031nFH075Qpe3ZydW2UIgvhWyrqzbqNoUqOHz8p/Lmjl+VIvzTPFG9MlUl5aRan44VrNytV+9oLyFtr0prVfVmnZxl5+ZgE7u6+rs//mDN/6vXEKEpq+zTKUxPT+PGWzeOn19oASJmdcs2FXBSflbpU4oPnvIJrxINKuH2sr8ICC1LZnNlq9re0qaSvcMtgxLgys0HJdVqLpTKeAtpoQFj1Wc97gV1G9eXBGed6OB40oL4as/+Fvn58vle7XfascJ71RIaL4mBYzJQCj3rhxh5d1Xxqubm+PiZVE8M7UMcjzBFDccxTPKez01LDd6uqAyUAfqtfq7yWsfWIKLOUNpVGccn5/Ap70up9nvZVsr4kXFQH1Tsa8d9kpXRVH+8Mq7q/YOztKpuVppPGRc6SHUlxz7vc39vXxQSomCsVuSzjuebet9Xx7MSA/ptskbpFy/fnTJ+1XGjVI5o+3PjWG+co5qRC+rPqJO9FsyWsaAZeFp+Ue5NJYvqVtLa68vm+YRfL9WC6jdo55Vvk3jHHaLerxuf4/gqGkXTcfdrYtXIn9eOc3XOUg8Ar7v3ZuREs8fU3qPSVmq/frkY8+eU4of6ONQ836sEemM7fWsU10c+x5EyrqR/1xXc/AwqQViBzg2QSmq+fPf1kVTvo8r/KZ+hdQx45Tnryu9G4ln9bBlPTfq0AoRop62XbXNizcZreNZvranHewFlHaZ1DuesY2JGqoyVfQDnIo5Luc36vxGE0q5t2uurc8mrI1VZQyo8UNfdBLjGKiSjMq+fVEXFfdCJX6w3tqyCx5VRzb775fzAtUXWCM24FcUI52qSGfX38TK5kE2kzEvH40V997yssX7/KvGnyTw8aQy+MhYVQ6TjeYLjKhKJYGVlBdevX0exUFT2eazspd1l3ULz1XmX7attJ3Xfpr1nzT6hvj+Q+V5tQ83EJbadx4rsV+dWhVhueCX1j5F91km/lAn8W/bOQsDJB6rjS3PPMndq1g+1jevEm7KkvLTqPR6SmrVH3qNYIvMYU5G+zk8w0jqtvr9R11OxJmNGEXP89EYBEu/cuQuz2Yo3b92EzmoS8OsocgCv3Sl2q49mpjF55SL+9S/+BjcuXESfxy8kAZUyXB+ZcySZalShlgkWWUThcbxXZd/lgZ+/5d6qSlab3CUtE/nKmcFXhY5FLGK3wkxGCBhF60gCFySbUkcxpGPM3FJAHK6pzK7xt4bgbqctlV6x1UMNOWNFgCnaYJmZVcd7ppUY9wyspifwRYJxegYDbe04XNvEwUZYclfMdjuKeiDQ3Yl4IsmwJZRZMWyxIlbJw9vVju7RQclX4tfy0IniK7K9jf/rn/9z3LjxFq5fvyZZdbv7e3B53ZLlZGQ6G7sQHTFonSN5zWwbA0wWiyhPqBwlwVrMpeXwT/smI4FOvRH6QgHWSATJ53NILa7AlM/DaLcgaTVC19UO58AAnK2dMFkdSgan2P+VUTRCFG6yR6NlaqEslnJUTx6Ft/Hwi6+w9HQag91deO/WLZh1BqSKBYTnnwNBP0beuYUiVWRFPe59eR/ReAqXb17HyuEWbG4T3rh0BkjFYSaQHovis3/zKxjzOtjsboT6BtB1agJbh0dSXErrspbudkxeOSdnQtqtEQSkGiSvZ8aMTkBDYzyDjcdTCG+uSztwzaByrG1gGDuzc9jcWIXDb0fRZED/ufPwDQ2KWuGI2ZCx/5ez9+yRJMuyxI4Lc3Otwz201pGRkVpUZpbo7urq6u7qmR1yZ7kYEsQuMCC4/MAvJECC/AkksQDJXe7McAZYMeDscGZ3ZPd0l+iqSq0zQ2sd4SJcazMXxL1m5mHh6ZnTzSgkMisi3N3s2Xv33XfPPedkEPK54RjrQ8VhRsZggI3+k0yoNGqwOK2o5NOwn2SRuPsE0c11Zm8Gu7uws7GJEnkChsPoHxrD3vNllKUcSrYC8m4JgxdHWd5VPilj59kmhEod/STf66NCY4XnjiBZ4AuNwDx2HjW3BxVTnSW76PDvEkSWNqUCLncvm0g6SWKAYWV9Hb6OAIL+ABrE3CpIMBFThPwvZRmyYABcNhQIaDQQ+xUMPtJ6IfYHrX1iLVWKJaxvrKEjHEYg3MGS/bS2mOVCoCCBQ7xHKOciKoRyk4MupaBzOv0RSZ63Vmevs3QqjWw+C4fLgZ6BHp5f1XIRXtGKcuQE0fklIJMnugZKxPzzu+HqCSN4bgp5qw2yQYBALGZaj8QcoNzfRAwy+iwJFmpGOEngeHkVDmJEVKpoSHX0TUxic2MNRp8bA9PjqFZKOFpeQzWTh8vmhH9oCKuRYyRqVeTlKmanzmFnYwMuwYTujgC+/LufYm1+AQGHC+MDwwh4gkjkCnB0hTF88SKcXSFmmBrIGzWbQy0SQ25nD/sbG5g6P4elnR10TE2ic3oKCamCn337Nb745pf46IMP8dmnP+RmDtFpRTqTQD2WxO7DF/A4HAyYHiytYWBiBAuHOziKxxDq6MJA3wjc3iAcfj9ebW9g4WAXF96/hQfPnyKXy8LUqHMBr0HFUdHMtRKf0cQSp/FMEiVi+5PvZTKHkMODjkAQtz/5BOJALyRDjb0KiVVIDAtTqcxsApK9Tq+sopROKbJsNhFwWGHyuiHxc7BAsDvx4uVLuDwu9A8OcJzighedzxRXNWYcsRwlyS9XZMTmlxDd2kHl4AieRgMOlwuOgB+7J3EkSyWYPS5cvP0eBK+b/WgzhRzWtta5FkRyqU67B2aKnSRFdxxhn7M98sxyOOEJ+NnncnxqCkvzS4jvHeHS+BSq0SjkVAJ1txMGrxtVtxPWcAeCg0No0HmO93Dlb2Wvpy2E2P01CNR8YjDx3JaI6UWeQqKI3d0d5NJJ9AU7ELA52ePqZHcXX//0p+xlNXDnOhkRokZaZtkybHIVNgrl5SIXCC2iHbsPniG1fYCxvl5EtzaQPDyCSJ5Z4TCzkk6yGX59cGgAwQvn0PA4mVVL+wD9Z+C9qYFMOoFXD++jHk9jxh/GweI60uRJ7LDiO//ot2EZ7EeJmjHsVuTFBip1GR4JcNTN3E9EYse0pogZQbKoud19+K025PM5iAEXbKODyJJnrQQYD2I4ebkMm9kIg9sGyWWB/9wExzFqaqnXDSjRGUUww12heaKwJvcWF5DcO0CYGKrRGLr6+lCWq5AadUxevQrJUAd8LtSIQUeApsnA/mgMPhnMDNBmThLM9Pubv/pr9Az04+KtG8ib6vC43Ggcp7F/sI+xuWnUBJp5dVhNRoiUT1HOSPGpUMLi0+dwGS2oFUrYWFiE3WZFVTDi4vs3sJ+K4atH9xHPpHHt1i0MjYyhf2AIos0BibxfrYrPq8lqRCqXxsLqCnvrFUnWleQwacwyWUwMjWCsf4g9PwlcpjwjX66wRK6J2LLExiqXeH7FYlH2c/Z5iPVlhE2wIBU7wdbaOhxWAQP93ayIQPkPzUX25avVWFGAzwtcl1PZiCobkvKc01qcUj/htE9VZ2jm4ep5j89sNZJIrSrMR8q6uHGMamQmFIpFpFIplIlNRsVggWKMAV6Ph+UIWVWCZClzOTx+8Rxdg/0YmBjD8sY6K+A4LDaUklkYyjLWV9cwe/0y+gcHUZNkluDjxjZNHtVsYMlsopHEE3GWgSUpPJ/Lg8GePt5bCODcjxxhbXebJaGpWaSvqwcuq53BJbfPg8N4FP0k0ZkoopzNY29vBy6/l5Uh9g8O8Hp+AWMTk2wTsLm9jdmZcxjsH2bpPgIOkoUcHEEvcuUS/uZv/wYdbi8M+TIDO//Jpz/C1uYGyqji+scfIgMZ/+5f/xucn5jG1WvXsLiyhMvXrvA+TXKd7DCpLFU+X7ISs0rhUXJchUCgNd7XVTBZqaWom6xa2GP7AlIhkOtKw5wsc5pPnm3PHj5mSV+7xcIsxGI+x+oAPaSssL2NPLHCiyUGnFJHcVRrdV6nJdGEwfPTuPf0MYoyAasC5q5dRf/IEIJeP+793ZeIrm5hyN0Bj8GC6P4RxqcnER4bQqKYhiQ00DnaD0Mlj+P9XVjzMhJLOyicZJGtyBi4cRmWwW6sp2IYHB9j5tTL1SUGDwmUT+8eo3CSQf/UGDePnp+cZvZihfYDi4DjeJQBUrfPy15rBNyT3QGxVU0GMzY3NrC5uY6f/MZnSCVOGGCxiGaeU/NLi6ywQH6CxGaneTfcMwKzTIAMgZ3KXE9lU0inU4gcHcBQk3FubATriwsw1ahxsQK33Q65osiJK2xbA0ZnZyG6XahQg5+ZGrqUJj8iRNktIkrFPEr1CseKaioDv1HkhiRiwQb7ulGQFfDUbHdCPsnAWpBRjWWxsLCEvkvn8Hp1Bd98exd2txN2rxe/80//CUxWEflCERY6t1dr3IRIY0hSr1mjzOcNOis77cr5gljmc1Mz3ASw/HqBJfUHBgaUuUbgNDXrNao8LxsG8iU1oUodGVRbJT9yPl8QpboCWpXkS0wKFtm9PaRjcWaIr6+uw+3x4fInnyJfKuPPPv85s3TJJ3LI64Mpk8Pys+cwCSLm3v8OrGYL/u7zL9DR04uRiQm8Xlxg9vPQYB8sFiOzHyMH27j79RdwuDzwdQ2wb73T5cb27h4mpqZgMAoMhJHk5vj4GAYHBjjfoJyVwPZCLInhUA9irxax/XIeXW4vpIYER6cfsXoBoeFelInluriMm1PngUQWr5bXELp9B9l0Dgd7R7hy9QYOTiJIljKQqBPPCiyvL8DjsmFuagrFZIZlgHsHxuENdvJ6MphpTplgMguc/1oECzeGUCMHxWmaY4tLixBEAaPjo2xBRGuf/lAut7S0iNnZGY6vFPfpfcinm5ikZsHC+z7Fd8I7KCG32qzsn0hndarFUwzn+g0znklKVYnVFHRKxSLn50quQ9gn+bhaFOUeWYKZmPSiFYcbm3j+7DWSqTzK9LkWMzq7w7DZrThJ0hoaYAlxYrWXShUkUxlEY3EkU0ncuHGVFRLYosJkUhiW9TqOj4/Zf9Hr86n7kMKRoXFhzEOt11Btn+6N8i16n2Z9v009j2IjvZ4aZxhL+IP/9X9ofP7l19xh/E8JYJwc4s4JKmLSLqUwPoA9Nm43IRTqODUiJmYFyU2Q/FI72cozbC213Nks0pwFdvSFLqZg64q0+sKuVjRu17GuFXNbGTrkHfk2NcwzRTkdMKJ0gipbyd9X4D8tGyuG5K2FSO0ztIL8mywCSp3bF74YpKPiaQtwpSQxShJ+WgxUMJN2Y6P9DiVCreOjXR9NNg2g4GIr6eSTDBN1iZH02ZvYCU88Xhy6wrta5eViC9f53mBMacXG00qf9rlGs5kXBxmQkvyavtBJ19PKUNLAHgu3zp+WxDQPM03OTJPX0oAcuqRqVQMcNdDotOhJc1Ap7itFNO196BM4yKsB6BSQU0AG/b2eASeanTlnQRENJHlH1bPtj07H++wYqvGcv6kHm+jfemk3/ThqSS7di8bK1Bd1292TsiZpvDSAkRLoUxkzDTBsnbfaddF7aoxI/bW+jf3E166yGFvXrB5M088XBoNrJBNxFrikz9bYSW/EGaUPhYs29DMy0T08PGSAUYtD+teoJWf+iw5y7b7096m/PnaUpbWjgqza89IA6DfXjfJq/ZxrHd9WJp02ztrrWgGyJpCkdsxo16Bdpxaz3j4/2/9E/4w05l8rmNHus1rHVv9s38Z21YBz+l29FHLrXqEfz3bgYxOA193SG/tDSzxrN/faxSz99/TzsXUMWvcGDWDUvr++vs7NP6TZT196b7LWufyrPDM6LtGBTjs0aWtYY22/uVcpfRwcFd8BGLb77Par491XybV88gWitayynrX71q5Nv5b5exS3tX6dNm//dlUF2l+Uw6H2jFrXWrurpTjTbm/U/662ppXvtQOWT39bv3+fWa807tRldqZh6fRaW9dXcw3r6s5nr+PtDR2n1/mmfCkVVCgmEpuWZMzpQM2HbJJvJexLBZ70DSP8WHSHc/3epF1nu7l2lhl4OnY0LwjgaTcF3zYO9NvvBBjfMhWJpWWkCmebr7fFaLou3rHU/FkRXTqdJoqPofK9ZryvK7401OVLyiHUFEmfyvCu5sdK70sMMWIDkFxqtYb1jW2srK7jB7/1GSoNGU6nA5VMAT6R2HtxLO/u4uYPvos/+fd/jI9vXEe/1Q4kM0qxymaFgQ7kVZkZETUqglPxrkQ5vVqAUQFGZjIa6OqqLJPIUokMrlLHtoFZCfr0l9u36opfFgFQdM9aXqnPlViklNiaDOYb+Xeo8FcW6sxuEusGWOoErFF+TUwdKixauIDTKBXx9POvYEjlmKkSCnSwh0rf3DmY3E6YqAu/WIFgssBAjBjBhGgpC4OV7B58MEkyy4kVaw32lDncO8D/+yd/gs9+/CNcvHSJ/QOp8EgHf7o2AnYYOJVp8GrM7JQIaCEgnFmXRliIzcWeeRIsJFlJz9lmQ64iM8jkrtdR2TvA5udfoEDeMi4b/LPE4LwA2eGGyeyAYLTAQCyMRgWyUebnQoVTng8EJlXrEEh6leRJs3k8++U32FtbR09HB67evAGLzQ4pkcDOxhpyZiNmf/wZA7nZgoynj18hnsniu599ipWjHWSLGXzv/duopdIQyhW4fW48/NufI3kYh7+zG/3nz0OyWxXpHRgxMz2JuqkBd8gLm83CEnfmuoll9tJGCbW6DF/DBHu+gs0Hj7C/twuP141sKg2/6MBYzyAOtnZRrBRhDdgQzeYw894d+C/MoYQa+19aJBmiTO9VhinogeRyoZKvwVwkRqsEl8eOQiKKzNPXyD98BUeNaDUNlExAz9QEChYLLIODcHX2QDrOYfHxXawevsLQpV70jodxfHCAvVfbCNY8sDcE+IJO+AadEAJW4kihJlnh65xAo2sUkmjnnB81mQvkAoHc+SL7i9KcJoklAutrVhs2NzcYjA56fdhbWMGjL77B1PgUrrz/PuC0o9qQGGAs0n5GDRmUA1JhktaQWW2kUfc5kqHOZrPsL9qqntDco5ghq0p6q/FEUTM2sE+SXKqgXCxxcYDmIjcPGIEyyR2KxN6poiaVYa/XcfBqAbuPnsNH7LZSiQvKZYsBdZcNk3feg3NoFFUjyaqa2HvTYDArbElDneMCEW+EehX2WhUlAviicWYzeDq6GHyn7m8jsXysAvZePMfq/YcwFSWEAyGER8dwIFV4DWzGothY3UZ3uAP93SHsb6wiaLdha2GBgd1b12+yH1mG2Iad3XB1d6FC11ouwCtaEJ+fx+ajRxgJBBjAdbq9eLK2hoGLl9Fz4QKqdhv2TuL4F7//e0ikM/jw/Q9xcXIKs9MTkGslyNETvP7yG7i8Tpwk4th7tYK6xcyM2rmrV+EPdqNjdAaVfAm5UgG/+Por5MtFjE2N4+XrFzg+PkBnOIigx8mF0WziBD6nA70OP1xmCzaO9lheUoQJ8c1dSKkcHE4Xzt28Dg/JsHZ2wNvdBavTCbEiI76wzHLPIbsT6Z1dHG1toSMYQLqUx/DcOfivXEKdvNqoKdLpxMb+PrPKOru6Fb9CbkxSfHUodrC0GgGPuRxONrexcO8BGtk8gjRnSmX2xxM7OlAhKWSnE8GRIYRHhmB0WLkOkDiJY21lEb3dXegfHuFYSHOZawu5IkzlKpZfvGKAa2R2GrKxDovTjvXFFRgLZQQhIP56AVIug5LLhqH3rsExNgyD1wvZaCKxO5go3tPeSEwRYwMygdjc8K7ICJeKZdhEGyvNUC6QzWVxcnICj8OOwe5umMl8rlhGrVDE0sMH7OfqnRpHzeVEw2iGKNXhEiwoRg6xPP8KZrMBk2OT2JxfwuHKNs6NjCJ3EkNsb58bKLr8QW6mP8mkkZQrGL96CYPXLwM+D0siSlRMo/GrklhnDTVzA8VcGkjnUFrfx+K9J8ikMqiIFvyj/+a/gtDdxUwZyWxEylhm0M9dqEEsElvVDIMosPwyNWtsPX+JlW8ewmk0IZ/PYHhuEuMf3UHOboOjWEdtZQfzP/0ccrmIvKkKa28Hzn90Gw6fD0abDQby6aJzpiDAka+jZjWjaKpDLpXYu9dtFJDKpmFwigyC0Lyk2i1JmFaspBJADCIBRlFgBj1LuNdpXzaini/BYrHhD//l/wV/dxe+9w9+zExjWnOibOSGyP7RAdjddvaokvI5GMpleAURZqnKjJ9vP/8Sfo8Xo0PD2Fxew8rKMkxOK0wuEZFMHBKqGJ+dhtPlwfS5OeSLFUSTGQS7etDZ089F6qpBQqaYw8uFeV435LuVJs9c0crzf7x/CB0uL+cRjUoVpUIR/o4QUtmM4i1Jfs8MoJ2wNCUpxPT1dGNrbQP7OzsoZnLwezy4MDuJcNCrdjIqOdzZ2Kx8r/Uc+7Y8UZ9Str5Gf95pTT21upH2O5pUf50bENWmEzSY3fj0xUtkCwVcvX4DDoeLGwtY7hMGyBXyPaQ8hnrWCHijnE7ZK6iYTI3n5JWpgdI7hwc4iByxTyWBwiPhXjicDghWK+ds6XyOJTNJkq+vvx+pDM0FF4aGqa6cRq/ohL/YQOwoii9//jPY/F58/JMfIZ7PcnOO1WrD3s4eYofH+M6dDzA5Mg6pXMHL+UWU6jVEMkl8/KMf4P6D+9zos/DwCYYDYXR6/cwOnb52EalqCX/8F3/GrMoffvx9dIbDePToEa5fv94EDvms37Z1liqxCpNU/6fd2UT/TERydaTGL2q4UhmsFHtPolH8we/9K5Y9HB8Z4byjq7MTV27cwN7SMrOSo3uHGBsYRiGT55hpC/iQpU084MHXr59h/fgQ5y5dxOHxMT79/vcxPTqKv/yjf43Y/Bo6YUUjkcfE0DCShSys3QEcFdNwdgVx4+PvwipaWeJYjqew89U9ZKMJZKoyet67gnpPBzZzKQwMj8IXDGBxY40BHq/bjfJ+DE/u3seHv/UT3ksGunrgdbiYbUlMqWKlhO7+PljtdqUBmHxNibRQq8NucyBxksDPf/4z3Ll1EyOknlEq8omIvJb57GZQVD5gNMEf6IBUrKJwkkfkOA5BtCAWjyN6csIyxOVykRUvrlycQ3c4BBexRKUKLNz8bmDVF5q7DMYTAGRRJCmJ4UVACvlsavUeYm8dZKLYPt6BUKygGkkiuriOke4+XL95HRa3A1afm5Ua9l+8xvHiGix5iRvfQpdmcJRNY+/oGFKtgWQ+j//2v/vvsby5haNoFNMz0wh1dfKRj5VF8hnM72+gCMVHeWJ4FPGjY6SicfSHu9Hh87M/a8DnR1e4U7GdM9OZTlbOVFSz5b8ZDlfOunUZVsEAC2SUMicQUGG1glqlyDK2NWroKpRRzhdxcBRFSmpg4tIVJOU6Xq2uYWZ2Fp0kV53N4vndu9wcfOvjT2GBGQvzS+gZGEKotw+pfBYG0QSv34VSIQ0pn4aBbA2ePIRFtMHgCmB1exfBUCeW19cxPjWND777XfbYpbMdNbm6WVmjwhK7L58+xfr8Ij699T5spSo2n75mb2yCL7qG+7Aa3UHP2ABE0YyD5RWEzFZ4qg0U5Dpc791BJpXF/It5DIyMYu/4AKlKGoepQwguE0SHEeMjgwh5vbCTokm5BmdoAP1DEzAaBZZZr9dJ3UGETD6pxKAniW6unxl4fkVjURxHjxHsCDLTj3EPanTY3OQaMDVS62snhA8EenuROjqC0+Foqolpv8MqnxqQ2IIh8XPkZkBqXG7wXqoRsLjRoaEoTthJQpaajulZPXiEZDKLju5+7B0cYHNrE2OTo5i7OMexluSGyac8VyQFHQGi1Y5MJsd7k9fnYcCPWNiUqPm8Xn7uuzs78Hq9zDQmYLNK0t1aY0WjjsWlJa4z9vb2slIQ7zXE6CZmoq7wcqZFXG3SbsbO3/9fCGD8pQow/heYmRxEKqUyGMl4nJDLhiKHQNgtTKAAACAASURBVAPW0RFsDjR9IHnuSMVCE2DkN1ZNirUPIcRT72dImyGhonq/rFNAgkAKtRjT4s1Dz4Ve1zxcMeNJOfgzN1JjuShVG7VIqBRoFJbBm1+ENLdjOFGU4I5RzbtI955vTRaUVm5dB7+2SelYT82CklIsU96LUpv2AOPZDiely10p3BlRJVkb7f6ZIaqyQ1kOUdF1by22UeKggQqn46iMt9Z5o92qkryQ9ARFTIXJpy+o6wv7WqFM+5vGvNl9r7LTtM/Tgx76oj7dC8n8xE4S2Nrawo0bN1R2XE0pYLLx6imLRUuqqGugKqv66Gr5lrt3yQOHEHuStFK7Yrjby6TITbDcLvVHtSQTWuFPGXvlqrWAw55I3M1EYJygdC2o1Bn6HT7aN8ddLSCqrDoKKupj0rFkTpk/byaRyu+3+2oFNvh+m2wl/Rqh99fmmhJQteRUiXNKQY8lIPSszLbAsL4grc1zZfy0JFsDJvTAiT4wa4AJ75W6Z6mNW/u7fRM05zmsTlR9QV4/D3nasjygwjbTJ4kUe7TuNP0z01YjS4oajVxIj8ViuHDhAl+ath7116s8C5UN2ybMtAJd2j2yiThp2zdjla7gfLpY3hgStXHuzPe1MW7tiKTYSwd/uh/u2NEWt/rqVlCq9bm97Xm86/v6uNAcc24UVJ7BmYOU6pGnrTH95+tjl54Vq3229rv6eKwVrvXAUCuoos37s2tVmdv69zoTO1XpmzOAj64JRv+6t/1b/37aZ+nHQv/emoRx63pZW1vjw68GMOrHoDXWt95fu2fWBBhbAOY34oueucmzvR2v8f/PbFFe87Zx19YjHRT0z1H/rJr7gG7NvOv62o2Tcg08GuocVd5MGd+3x2F+HRsFvfur3Rx82yu0uKSXB+XvkdeHymzV71mnt90+x+GDXMsYt8bM1mtRSYjNMdBeT6+j/ZQazkhyjwDGZuynfZBCjcrI1q/TZm6mi3X6uduaU7W7Pv1za6ZabQbxbc9X1bf4tZFxAhgNhGa2+XprLkhDQfmojpXPj4ExR+W9FJDxFGCkLmkyYKdZyIdUhVDf7ALlvZVjFKkEKHApeeXk8iX8/Bdf4rPf/i2Y7dSdaYDDZEG9IGN75wCSyYi52zfwp3/2/2B6YAAjHg+OXi+yR4wvGMTo3Hk0HHb2pmI2hjq4/Nk62Qr2YuSra3BnJRWB2VtOBZRpnlGxVZNN1TciKIxH5esMuKjus9paO/M3FXq0dU8FT8rkmbWqnEtILjJ9eIT7f/HXcEo1SNEEF+m7b1yCuTMAiBaUKuSDJrKnH4GxVfKOsZpZiojYW3T9VqMic0nXtb60iuWFefzmT36DC2eVWpW9Mei58BpkXLHBwKrZQPl3HRUYIVEexQdKwEyvqUqwGk2oJJJIxeLweAPs+2ew2ZEq5WGTqlj9xRfI7O5Arsvomp3G9IcfQrY5ATN5jlCuKyusOUMVIhWd6zT+SoMBFd+JhUQsHakkYfnbe4AkoVTII5FMwEngaqUKKq9KogWXf/MzSGYBO4kkoqksdo6OMDkzjc2tdTSKBfzjH/0YZmKVNEidtIBatY5sJIF8tY6SYEaG/H6NZmSOo8wivfnhLboAoE4sICNqmSJElwsGr4i6ieSsDoFEBsZ8idkyvsE+JPb3sb+8AWNBxlDvANyDvai5LJCTWZiMdsDmhODxAqIZ5d1dxJYWcJJLwj8+yDKvZYMZ5roZdkLI8nlsPXuG7Otl+LJF2OxmRItp5CwGuHq6MHTtGoTRQRyXK4jtx7D68BHCogF9w37EModIncTQYfGjEinBWK5hemYEHeNBHBXjKIoCAn1jsHn7IJk8LIVEQBX5JTpIXi+RwerzF9hdWeMiysUb12HrU7qvSQqW9ufOYAi53SO8uPcQQ32DDEDux2O48J3bMAW8KJtoLhshUDyXlfMNMyi4c1g5t0SjUfa6JX/R9l+KOo9SnaizXYy2Fulb7NVDnfgs7U8cJCVeENuEpU2JRUmkApI2lmREVtcYcArZHNyNT0XnPKqoCCZmgBlFJxe7yEuSOsLZU40KYMQmJnydZC6pczuZQ+TVPPaWV1FAHdMf3EL44iwadhFSJg1DsYzDxWUs3L0PF7GsiIEWCMLZP4Cp6+/B6HKy1CaxmVAsYqy7G4dbG3j08D6uvXcD1+/cgsXtRpG8+ASRr4Xmq9UkQAQQX13G1ovnsNVk5DIZiE43ktUqemdmMXLxMmqiyFKk9+7fx1d37yKZy1F5GB/deQ9jowOwlMo42djBs6ePsb+7g+GefmYPT1y7jOt33ofd40W6KMHh9iJ+coJvvv2G98Sjwz2WFINUwQ8+uIPhzjD7QILOVo0GopE4+kZG0HBYkMyk0ZBl7M2v4HBtG5JUhSvcAWOHH1lislot8Pr8cJerKKxschwJ+jyYnRhHLnHCrJhcOsMd67JFQM3pQGhmEo6+bmwQ48MiKAAjNYKAmA9KUyUV4aVyERbyFEunEdvcQnRzG27q6i+WUEln4CPgRZbg7e1D3/lZmEIdDAzL+VyzS7+cy0K0iShns7A4HdxclIsn8frhEzhFKy5duQJYRRwcH2JxaQGTU1MY6OljKV5izW3eu49yMoWGz43x2zcRnJlE3eFAUarCYrIwS5yrOgQwmhqoUmDizYNO7Mp/+WwePr8fJ6kky0P29/cjHCBpSBnZ4xhWn79El9eP7qFBbg4w9XRDMptRoRyGGOsG4HhnE9/88nN4PC5893vfg7FuZPZ/wOFEZGsbOyurqBdLGOzqRaVQxM7+HuqigLHLFzB8+SLqLicksmChhUh1KOrcF00wCkaYSVa8WEZmeRPrj19ia3WDpUI/+I0fIzw9CcliRsVgQLZWgmCzMGBnkGocE2hhk1eqVRRxtLmFrdcLcFITD3n9DQ6ga3YWEjXuEDujkGeJPIvVzGx32iC6+/pZTpNARfLLTddklI0GhHMGGF12JOQC7FYrrCR3LBHLB6hwvd7AzNrjtU3UBAMkpwUpBtd8zJCg/ZdYIaRKYKHGoDqws7GFP/+PfwHBbkVHfy9Oiln4Ah0YGRxjqbSxsRE4iZUhVeA0m9k3lySwi8kUapUK0rkcA32pbBYLi0s8p70dPtx9ch+DEyO4fOMKy8i9ej2P0bEJHBxGsLG1h/MXrmB0fAL1hoxqvQSpKrH6FftMOuygs1IsEsW5ySlMjYwjEz9hWWnBYITb60ciGoXT44GRZB8rZQbPqbh/cHTAfqOZVAqR/QNcnrvAEqj0OrvVhKpcUnIZtUlMy22VvPMswPj35eb6uN6at+rPg635u6bA05onU46gqUhRY5Rot2NzaxsLS8sMNl69egOhUJiv02YjBpjElkTlusz1Pa/bwzUJat4idQKSYaVmrmKlzM1rm3u72N7b5XnZZXFhrm8Y7nAYUo4EdBsM7jx//RL5YhFOjwvFUhEerxc9vT1czKaGEpIhTiWTWN3ahD3oRf/YKINbxDolQJMY7QTG5JMZPL7/ALl0Dj6fHzMXL2JhYwUZ8tS2W9ETCOPVg0f4/o07mH/2HHNz53Hu1nW8Xl3Ev//pX+Ef/OZPGHij89k333zDTeLETmo25NC57o2N9e0A47vOcKzgQGoYJAxCTWVcYFT8//7P//3/YLD69nsKSEGNCmRzsnz3EZzlBiuNHJJX5/g44qkU8lWJ5Zdpnb5YmsfLjRUMzkwhlk1jZGwU04NDuPu3P8fR6iaqqRycJhHXrlzGQTSCkfPTSJVyzMYanphEbG0Dx1u76AuHIZdLiBxHWNJ54PplGLqDyKIOs2BFb7gbmUQSx5s78JutcJZq+OKrrzD0/VsYmJxAtVRGtVRBNpli8G/u8iXO88tVmZsDubZUJYUvRfbc4/JidXUZ25sbuH37Ju8bZKHh9Xs5fpB3JymREIhGiixba1vo9Ifx8MEj2OxOVsqg/IXYrQROkoe8VCnBLgq4OHcenaEOVcbWwuoYlOeTtCqBK5RDUXOB3ekAnakYSlKVZOjfO4kjLG2uwC7V0DjJwJAssFczgTC9o0MYn5liqcr914vYebEAL8zM0FvJJxApZOH2+lgON5HJ4c6H32EgdGt3l6Vq/R0BGM2kstbA6uY61o/Iq9HELLTJ0XFED47Y55rkZN+7fgOJWJyZjU6Hk8eI1rVUIclcC+darBejsvgJJyDgyWKqwVgrIbK3gVImDrfdjEwyjtHBEVa3ODk4hsfpxfLSOu4+folbP/gMA5evY/71IsyCiFQ0hmIijmvnzqGvvw9yw4DV5TXMLy7j0uVrGJua5vxw93gfhTLFwRjiR7u4PD3B7FGjwQLZ5MLa9j48wSDKtRqMohXJbJZB54mpSUXy2wCsra3C7/PwPrC9sYGr5+fgM1kglqrYXVrFzvYmevq70dHfhbXNVZaedRlM2Hj+Ct02Jy7dvI1G7zCWlpexfXSMmtmIlc01RKL7QL2M0eEeTI4PYXJqXPGitduRyVdQMznQ0dnHp2cifhCZyGwWudRKuTABalRTIvlWmj+yLEGSK5CJYag2uhJz/N69ewzADQ8PM/M7nU5zfCVWL63lIrGTbTbO2anOSz8jtjX9vLXm3Dzr0z9UgJHPxap6EW0njJXR2bQmw2kRYKzKSB0d4wV5omaKcHj8zFonL1On24F/+J/9NrwBH1+3sp6AikTsQQEmwQKr3YFMNsM/p3mmERJoIKghi+IUqTOwbD7J7huNbDXy5NlTVsL43ve+x+cZYsYrl025JAMnza93Aoz/9//2P6oAI5jBeG56BNlMihmM1HGoyR6SyTUNqM/nbTLbNOqnUaWUN1kQagcPg0K02PRymLruHm0zZtlLrZ+bDY6VgjhfuFrE1TZSvQeaVozQfo83aB3IqH2fyG1vAxj5NVqhWIlCClxE3QPETNAKQMo/Wkb1tMiqSCASBZYqIeoxT2VB8UNVu4rUN9QxI2mGcemk7RmSJi4DrnxvDEkqTDHqAFGlZpVCnfbyUzlG/j5LWZ4CXYoU11nJUu3ntChOExn1mdDzIJCCPle9H+13+NrU8TuTDKmMGIZc+MbVa9AVOhWZXQUwbQJAqtwWATrRqALq0POmwg51BmndYgpIobF3TsFlvhb1SwMkTgEOWrSKjBBtRARUk47yKTv07PBTsD8FkxRmlPJe5OdYVYy5Vckq/q5WoNelLJosXrti6amsWtvHzt98e6H0TFraZMTw5zAWrJMMba4H5Zkr16zOHbX4SeNCG7ECMJoVIEg3H98goGof31DAy1awRJ8MtybJWpBqV1DWg0uto8LJHa8htfmguVbpwEMU9FOJQB73pt+bIp2rCOmq875VVlGTZ1XnnzbfuWhwdMSbysTEJB/Ozz4TTdZVZRnrq/K6G9BYda1jQXdCXg/a3HmDLaVgo7rGCZ0UYKu0sbKazpKjWl7bKmXMq1IFw7WNp3XOvZPB+Bbw+1RCW/cLtF6pGKVJ4mrSgYqO5RmZZT3o1ow1vMe0NDioHc36Ax6znFU5Ez1A88bYa7Gi3TjqAd8zt3AKCDSjbcv+9MZ8b/P+Z1ZvG5BSux8N/NeeDRUKicHY06Mc1vSfxebo7C2izn0OIKr0Lo27upe1ritt/9NimH5dtgK4+p8pDkC/3te7XtHKcm3OQ9p/qP1GjWP6T9TH1dbYoQc0fvWrpP1IBQvPXOzfA6by2Lbfv5uhss31vx3oPPtezflNyTHnEmpgaOYt775DOlS9++refL1KgjmzDynXQWcvAVtb24hEjnH9+g3+HYqNzGBkKbZ2x3YVRG4DMDaf7Vs3GuX6tLmq3r1yT20mFX9+m+8ro6BKqf/qk4IL6vzn13gNfRLlj7xn6Z+Txv7V8ltdjKZxUABGJW9iBiPlevy5amMGr2Ui3VHzk5EP60ajBb/4xVeYmJvB6NQYKuUi3FY7KukCtrb20DkwCHdXB37++c9gkSVMd3Xh1Ze/hKlQ5mLIxffvoGN0GHW7iJIBKFZrEEWr4s3Iuezp/NH+1WQmat2X1MWsgos17X759QpASkCcFstpP9QrS2g5vX4Pontm7p/qNymTZBwdylTvdysd5qQqy4MSwOioNXC0uY3v/MPfQseNSyiaySPIiFKhgLDTi0a+zEuUPGsMXiczRwrE1skVUcjl2QOQnu+f/8mfcvH5Nz/7CRx2OzMYCfipsm81o5xNaS2jkUpqVdRYHpR7/2GmDk+SsE2nkT8+QuLgkIs6YxNT6LpwiXPoInntlSUcPnuO5M425/fd56YQmpxE2WhGwyiyfx7N1aqxhoaxDjsxeog5RzNBFRMxSDLMJRkL9x/j5YNH6A2H0TvQx9JQUqMKKVdAwOGBwWLF0MU5VKxWfPvyJdydnTiKRCGXy4jv7bFM6yc3b8KnemMFxgZZBrCeK7FHGPmKpctlImxCTueQjMfhcFkR6g3BYTYhs3uI6MYWe1GFZ8dQlcvYePQc2c09WKsNDM9MwHthFnIug53lFcSOIrh0jUC5blRtApCTsPlgHvF4Gtffew/mDj8OnzzG4fISypUiLGEfpj75DsRu8l8xwG4woxKJ4mhpBULkBN6STNQ5FJ0W1EQz4idJdI2OI3TjCh7vbuP3/+0fo8vmxnvDIwh12BFL7LP0U9AZwOHaIYRqA6Njg7B02rB3vIms2YDQ2DRMjiAMDTtkApNMAizk31UHslu7ePHNXZb3I5+ucwTCOGzMrkjkshg/N4sgyQ6ubSMdI1aVm2XdtmJR3PrNH0EI+RhcIEYqgbYNmeRSif1b58ZQgaTUCgWsrq6is7NTtStpF3yo4YSKTgq7XznTkKIIAUkNlu5NniRweHiMrq5u9uYiXyU621IxgqYYKb80qjIDYQaSeS0UlTyCcl1iUdEaqkqw+XyQCiU+2xLIUCf2opEkUglYIfJonaU8HeQCdxzH5ld3kSDJroYM/7lxzH3yESrU7Gc0wEFASraAxW/voixV2G+L2HKD5y+iJtixuLyCaiEBKZuHjVZVRcLw4CCC3WHURRMC/T2o2ywsicZSmSTrTO40DUXyU6zLaBSyiO1tY3d3G+G+AYjBDhjcXjg7Otm/jm6e7nP78ABf3buL9fVVZE5OYDcbYKf4W67AQvUOtxcjIyNIEaBHkoVmMz75yWfo7O1j2dpUMoVHDx4wUDo+OMjg1qv7D9DrccMvCCz367fZuCEgki/g0kcfIjA+zA2xVJQt7kdQiiXh7h3A/POnyFuMcPR0MYiVzeQRW1xF5tUSRPLglUro7gzDjDp8Ngd6Q53ckb4TiaAkChi8egmjN69i+WAXgs2Oru5ehZHEeXeDJSO58EfPix6FLDObjHxA6xUZi0+eYGV5BecuXECGZDHdLrhCIRSqVQRCIeSyWYhmMwNc1GCSOj7Ct3e/ga0ziOuXr6CRKeLVwydccLv8nQ+Y+UQyv6+ev8D1S1e44E3+RxViOb14jXo+D2tnCN7hQZiDflQtFhhMAshkScnfGmiw/G4dklKzhbFSZf9Is5GKgop/3f7hAZ/rSa7VQNJixRIS+0d49s1djPT0opDNkCMZJq5ehaurG3VRZFCJflcuZHCwvQmXw4bw0BBMFhHFdEaRuy6VkI/EeE75/B0oJNM4iRzDaLUg0NsNe1eYmYFlWksE9KmbtlmgYnoRploVdjQgFGVUkhmsvZjHweERBLcb7/34h2g4bJAtxHiqwax576n1FMocqAgqVyU4BAtQqrC0qHQUgZEYz24/AxomnwsGhxk5KQ+rQ0RNlljyz9gwoVGQIEky7AQQB3y857nydcAhIgdisIElMh1mkT3xSgal2TUTT+D5o8fMkO27MIVCuYJwRyezsOg1tPdbSD2BbFVUBt9f/M1fYWV9DYFwCL6ODgQ6QohEklzYvHbpEiaGh2CmdVqtQaAamSRh/sVLzC8tsIpCPJdh+WGnywun041sMcveadfeu8YeUoEgWUI0IJhFFPIlJFM5dIa7IFqpCaiEdCGBSCzC8ZLyVLZhkWvIptMYHx5FMZuDVCzBYbVBKpZZhtpN0tckZ2k0sIJDJp9ltRSqNZHcbiGb42snILZSLEOg5qa6DIHmItfjFDBRf15r1jRbwnVrveNdqeSZRjpdY6ce4HqbCouSLxqYMELsXquDQJYGDo4jePbsOSyiFb19AxgcHILdZodInl+Us1tIDrTKzBbKPETBwioa9JnEqCGyhcVhQyqXxc7BHjLJJBqRNEZcQZbeS6ZTCPd0o7OvF4lUAslUCplcFsFQkPclqqFQHI2QB3A6g4GhQezHIkgW85g4N4PdyCGiJ3GWgw0FggxmbZMkrWDF9SvXuDhusli4OeuLb75GMp2EXChjvHcAF8anuEmHGsKcoSDLkP/1V7/A1OQ4hrt7eJ4Sg/EiSWk7ncyq4vPiW04qfL9tGIz68X+jPsW1CaUWSXswrSNibtE4nsTj7Bl57vx5nJs9zwzbUuIEP/t3f4phi5tlZI+TcQyNj+Eocsxz6uLNmyyTvrQ4j+3jQ3j7unDlozt4tbQAl2jnJoh8Oouj3X3cunkT5y9eYKZhg5QUaF3KVRhFG9Y+/wrH27sYmTuHrrF+Vv8oogZrOIS604Z8nRTqTHBYrIjvHODZV98y+BMWnfj2ySNc+ce/gZnrV1HJ5rG9toGAz4eh4WEGkwmEkng/Ie9EajwiGjv1OplRpRhuAJ49fYJLF+dYWpLAHJLYJgCuQM0slE/ZrbA5nFhfWWMZzXg0zs02JJVK+TetZ7/Pj46AnwG4eCyCjfUV9PZ0Y3hoiGvLNI+ZMSYIyJcKLE9Knny0YZDkMecrBIJRXdRkQKyYxvruFpAvImS2YyTQiXImh/v37mHm8gUMjA8roFGuiO2Xi0jtHGBkYhyFgAOL25vweLyIROI4jsTw6Q9/BBd53Far8Ab8DPCQzQWdkzZ2NrF7eACD2cj3MjEyhnw6g2q5Ap/LjR7yEyR7AWK/6+abVCGWnajo7aie2lSBpzOUoV6BoV6GzVxH5mQf6eg+A4yVYh7BUAez39NHMVQLMrLpIvKSAQa7D9m6GbFsEalsnn16yZt6pLcbV25eQzyZwM7WLsuQBoIh2F1uJLNpHMaOYbGZ0d3dgaPdDZyfHIXPYYXD7oXLP4SDaBILKytwdwS5ufDu44eYOj+LcE8XcoUs12q3dzYwONDPjEayxLAKZkS3djEYCiN9HEUln8fNm9exNP8Ka8tLfOYbDHchcxRh2f65Ox9hN1vG3bvfIppJIZI6QSjcgVDABXO1hCuz03CIAhweN+9zpXIFgtuLmsEKq8PFSgfEYiS1DfKzppyBpeG5Rq5gGkqtn2a0UgPXlBJJTvnBw4ccI/v6+jAwOMjgISk9VsplfPHFl/j0h582iRMUH+j1BDqSVzD9v1bX0tfquG6h2hkozctKdUatTlBvKecEFvLmpboKKets7yByHMXBcZTz90Ihh3wpj4HBfkzNTDNzN5PNsh9qPJFEOpNDKBxGV1cPjBYLrxM66xN4yD7vgoDEyQnPuyDFW1WVke6dSDVkC7KwuIiZmRmenxS7KXYyFqOzrdFqIgp/T8WJdDZ9hj/85/9T44svfslm2f/kv/wdzEwNsxklMSTKFVJuVzZr6linN/d6PQy20B9a1Komp1pf0xh5Kgigdicr9QatOKschlS0QLkoFfTSHsKbknpK0ZTuoQkinSnsakBVOzlT+oi3FwD1BfQzBT9GsE499bTiiLaxKLiZ6jPW7EInT/WzEmsKY0yVVyIj5zNSohowpQBmbb/UwrwG4ugBxtPkRsEfT5kcSglOYV7owEfqwiWtdl1SpL8fOty+cZ/qOCj3cLqJKovn1B/slEGqLRXFI0cDQ7WaaBME4UtUnhvfk64omEwmUSoVMTg42GQtkicZFTaVuaJIGCgFKSVQNGuT2kCqBV0N5Kb5w4Coyuyk584AIxUOW0BQbXyooKQlcjxPGENWOt/pejR/rrNjpgFgKrCq82DSP189KPerAYlnZ4cGfjY7EnRMCGV8Tp+stv7omWnPUGHJKOuSisOKzB2xMjXvN+X1+nl5tv7Lq7F5Ua0Jr5aMtZvv2u9q930m+L6lyNyK3ek3ZIpFpwCDMvf5PVkGQ7sPZR2cxhglqDdxJmUSqJQRg+J5YzAyPb5SKWNsbOzMYUIr+CqfqxT9/576+BkGln7dabRkjXF8ylJW3lPxSDwFGhUT7Hbpsc7nTf0ADcCn/2VN7ab/2uma09aR1oygD0W0BtqBE1r8axez9ICfhnkq52Y6+Cj+BupT0cUnDTZQ45Xe35JliTWWmPZ7yjuc+tVp4L8S6wkoV5oSlK1Gmw/aJ/McVGOPsjfqYojuprTYoMwVOmAqn9O8A23e6EGcZgOH9unKb2ufo72cnmOz+UJ7Xgqi3JRc0PTP6Xqp03R9bY2THUokmg0a7KmqSD+cxmHtGs/O+zeel1rQaN6fbn/SYkvbw7FubbWbA22/p2Mxtf5cLzOkB5g1sL/dHNSAee3az/xN1/cWVO1dwF4TYGzO0rPj2O6+1CzhncOgrWP9L73tOrS94dSzUMkzOD5o61ebu5ofNvtQtk8iFDGQ1i/td9sPUvO7OgaeHmAk6ZBEIonLly9zDKX9w2K2KGzOlrdsri91nWnPSYvZbaWgVACuOfd0DWfvvvJ3NObwhCBFhl8HblVBtrdIpL7rodNh8wxgrwYBtaeCX6qkQQo7l+Y65eG8s7IKiE4iVY1h1JlIkkB1Yi8IFi4kHUfiePDwKXu/ffcH32U/DrsgoJIrY2tzFyPjk8zcW19fwdHWBuaGh7D0zV0EawZUy2VM3ryO0MwE6g4rCtRAZRbY37HJh1LXLYOl9F9dkUbVNjzam1ke1UjsRdYLYeYMsRuIicLfMStxk+Y05RtnAUbq/NTllmqOp7n/UhGDGYdqYx3Jt9mpmFMkidQyFp8+BWQJqyvL+PF//juoBvwomxqwWAXUigXYpBqqqaxSGCU5G4cNZZMROBtNKwAAIABJREFUJ9k8TiJxxGNx9AxTTHXjD//l7+H6xcv44PYd9uqgIjmxzzRWJucUtJipKctURc1IkJ8i60c+kVapBlNZQnlnF4sP7vN1EZgT7O3FwNWrMPsDKNmdik9loQAplYSJ/L98Hkjk30NjbyBuiAIwNqioYGjARj6OBJCSuqGJflIHyhKDxH/6e3+E7HEUI0NDuHjjKjqnx9EQTezVQcV4A/nmkeeg0YT/8LOfYnByAtubmyim0nDU6qgmUwg6bPA67Ujks/jwt/9TyMQCMVvZd0u2mJkRVc2XYCf/PbMR2xur2DvcgZM6rg9jkOMJhPxeCEEXbFYR1cMTlLaPYCpJCA71oupxoETYgdmIk3QaM9evwDPYz89BKAM7D+aRiWdw/vJlGL12bL94zlJJJPvn7PBj9uMPYe3vRlEtvLvIRyR6gtT8KmqROGwOEf65GRysrKEYScLtD8E7M4l/88vP8epgD9Pj0xjwBWE1VXH92iycPjfLhzaqBh5XPvoYSM4phyLNY4cHdcEBi9GOallmWUmBDtcGE6SjKBbuP0DmMIqAy8UF0Ug0inQhh2yxgAtXr8Frt+PFvQcQYGJZulBvL8pmAwauXIAx6G2yhamaQPJifMwyU8NAlYsA1F1M524qsL2tmKx4ocow8ZmE8heD4g9D3i7lCqoGE1YWlrG2von+gUHMzp5nXzxiPREQQWAPeSYayCOG2QcUkchHVQGi6gRImU3MUmCfMXqNErwZUCeAkRiM9DJqbRJY1rYOQyqDyIt59vUr1mWEJ0YwfP0S4CRJS5klfcmb0UGg2/4uooU8qk4X4pKML+4/xkD/AITkEUrZPANkVy5dxrU7d2Cm16PGa5u84DRvpVpFgqVBTFATXIINhoYMlPNoSEWU5QosLhcaDhcqJgEFic6AAmpSDS6bHYfRGB4+f4bRiVHsbm6gGI/D73LCLopwgzwyDRicnoI9EMTK+gbuP3sKf3cYHp+bC1Mvn7/A+Mgo7ty4CXOjjtcPHmH+4UNYyhX0e70wFksQ63Vmujb8AUzcugVHXyczpQhY3n+1iOP1HfT19GJldweBkUH4BweQlStcrDWm89h7/AxSLgubTUQscowSMS4bQFdHB/stFalhw2FD98wULnz8XSzvbTMLpLunj+M0s2Mp7xZIxpiAZ1mxvyE/w3oDDrMZ5XQWn3/5BV4tL2Jm7iLMVhtKtRpK5MlHDSfkX5XLsQzZx7dvs59VOhLBs1fPYQx7cPn8RTikBqQCFfQMEEN+FGvECpAgZQvwu73MAGsING+AejIDU0Vm/8g6eRYZDSiR149ZgJGaKXjPoRhL7MU6ZFqfJPNL1lTsxduAKNqxtrrCc58AC1YnosIchediBZsvXqFODLliFhAsmLl4Gc6OMIPEFNcMhhpEalzJZZEiT8haDaGBfjTsVgZViHVKexixCslXDKR2pVpokO9WzSKgUifNC2XvorElrzpidROAJhoNsBEIny/AXGtg+fEzbL5eRiQWx9T1qxi7cQW+/m7Fy1VS1I8oEJFSQNVkYMlkkoM21mqw0grLFLD16AkK0RMEnMRkqKP38izso13IsLh0DeaKjJUHT5HZjzBQS1je9MWL6J+ZUaQMyd+RmIkWxTKFGKVepwv5Yh4N9go1YHNtDQuv53mNBUf62T+YcrvecBe6AkFm/RNoQ+9HdiIkD0wedxQDGchuNDA8PAajwYrFxWXev3rCIYwNDGCIWLUkU2cw4NnjJ/jbn/8dZAL4UGdmqd3mRFWuorevG06XA6JV4GJ1sCPAiRGxVvv7BzE2Mg6Xww1BsKJQKyKSiWKTWB12B6oVCU6bjSUpSXq6lMvj6y9/CZsocnGUvBJpPnd2htnLnthOe4f7KJJ/q0VgRpZVtGBkiLxevahxbmtSZKxrFKuVep2yR2t1TU2ZR60j6BLDXwdcbJdP/io1FCW1Jka7cq7lZjWWk2/AIooq4FjFwcEh1tc3IJgteP/9D+Byu/j38qUS3B6PUiOrN1jOdHd7i1ln5KFIBWxv0A9PwMdNXrlkGvNffgtXRfHsiqcSuHTtKgbHRhl3JUBvdX0dV69dZdCQ/L4mJyexsrKC9e1t3LxzG7KhwYDBDCloCAa8np9HKpXk50cqEYM9vZgen4BIwEC5wvckOh0o1WRs7+5iY3mVWb9Bh5ubTOihEAuc5m08n8bk+BjLQdJ8fPbsGRfLNQYjj3Pb86gKqP66ACPl61TfJZsDqkfRvFABBpLHXFtbZ7nFrs4uTM3NwWo0InkUh79uYn9FAnTcPhd7GTaqdfisDqw9eorjnR2UKYaagCsf3oLZ5UC+UoXoD2J7ZRlSrYYbN28wSGeQZeRPkjhYXUfA40MlnUN8Zw8BrxdpqQBHbxD9F2chOG2sgkINTuR1TsAkjV2efO5ezHOMdYhWPHj1DNWQH7NXrsDcMPBaIFlSu8PBfn4Nak4yG7lWRiQFZl4zq9qOUklGNpvB4vw8Pnj/jlqToX1IsdxaXV1DNB5jxtnQ8AhyhRzmX7+C2+mGQIoi+RLv+x3BDq5tkJdqsZiHaLVgf38Xx5Ejjl+zs7MM3rE8qmhhOVTKowi7IKlViZjrZhN71dP3qcmmABmZUgGmsgyfQUSHxQGpUMRJPAZ/V0gB2+s1OIwCdhdWsPb0FYJdYfTfvoQvH9xjWeFkPIlMMot/9l//MwbkuE5mNDHoyhZLggnpXIbBGpp/5Ona292NdCLFXpZBn5/zPvID5dqhqlrBe3WVpqZircCnJmYwUt2M2P11NKoF2IUaKoUkjnZWAbkIE8nUG4HOUBjlRBaVdAmCwQqYnHi1vI3jXAVVsx35soR8LgOv04HRwQGW2VzeWEMykYaDrDEqSl7FTRcNGXaXFUNDvVhbegW/y4aeUABTUxeQLVqxexjH84V5WChf8nlwEI9icGIUDo+TvVprNWKhluBwkE1FgXMRv9uN9MkJejpCaJRLfI6bnZ7Gs6++QuLwCPVSBR6y8GDJ3RqGp8/h6fYBN6+QVy6d6W7fug6PXUAlm+DroTMsNcHkpCpi6Rwsbh+GpmfQQc1ENTpbK3ZylFsoEqkmznFpzJk4xXU9ssepwuF0cmMAgYQEJBYKBSaZEOPY7XYrNcxaDV//8mvE4jH87u/+rqoQoqgrEiZGr9NUqN4GMBLIxzsI75en3DWqXhIgzWfmOllP1Lhp7cWjx9jf24c3EGCZYdqjMtkUKze8/9GHvJeVS2VW29ve3uXzOzEPb7x3Gza3h3MTmkx0vtD0DamJke6TJFAZGzBQo4CR/cFPEgm8XpjHnQ8+4GYcru8QUKlK4Wu1C/67WU5RVRT1AOMf/fP/uSmRSgDj1MQgMxgJYKRgoAFXdOChD/D7Fe8nbaCVotabMo/NIpBOEo+PL2rhn8AM+qMvnCsb6Snqq2222u+oZxulzKECZ1oxWwOetCLYmSIwFy/al4II0T79Oi08aUVpfj+tQK0WyPQAKE9OHbhTldTNRX3TU+BDkVdUvlRgTb1fZUDbF714oqr325QJVEErTZJTex4aCMhdR9zZrpdI1QMvp0WtU2BO68rSDYc6ZrQQT4HYs+W9dsmPOkzcRaKxHjVYQD92rR1B9Dt0zdR1TuNms9t4w2a9ZOoMt1hUcFrRiW0WwElxgxJ0vSRsKytW1Q8mQILnLiUkJO+l+lgqgKWe0aXIyWjyeBqDkWYDdRqzXyGx/ShQqDdH96Z1udP3GNykLmXqKqZnrsr7Kq9R14za9dB2durkI9v9nKWINVZpk6mo6cer5cAmwKxIwxIIoa1dbY0w2KqCi9rPtTlKv6swDN4E8TV/SuVcdApOc6eQjrHT+m9NMrQJ0OvAYA5iLV98Jxrg34YBo39/rTivBUCaPxpwpy/oawVNDWRt/oyem8mkmKcbwAk5PdOhwaEmQNn8PLXorz3Pt9GE9AX0N0AR3Ti1Gw9tKLT70p6d9j6tIEUrUKP9XGkIOJUX1g+xMvdPpYL1P9PHmNbn8jaARFn/p1KorWtei1encev0kNb6M+0ztWvX4o02VvS3/mdanKKC2Ls8GNtde+s8ah2j1linv9a267NFclUbl9b3fWO+q89Kk4TWJBsoGSBWA0lBaRKp2jUoTPdTwL/1Wt8JqumaZbRrOQOMqJun/j0039C2cest39QkE9v9uPUQ3rx+TrBPOwH087ndwZ3nhdqI9DbOmX6N6K9Fef6n/hvaPqZ2Q73lrpT48gaq1hrDzjAYT0HLd42Fsoa0Ria1EUbnscz3r76vthe0ez8qLurjiH7evq34ccpZ03KI02YgWlubG5vI53M4f36O4yN1PlMhggswunzpzPvrlSx0B3hFzlwdE43xq7Ga38G9/LUBZH7Br8/mVPaS9hKpb+O2atKonLNp96CyiJslKPWWue9PHQPFD1WJxZoHo/6ZkodagYAREokzmVEsV/Dn/+EvkUrncPHqJbz/0R0ucFKBNptIIxFPY2R0grsYk4kYFl8+w9z4KLI7uygub0DK5NAxPoLwuUlYezpRJBKqYOHDMufZKgtRy/qU4q8y36l4Rf5YJItKXok1asijvYTBRQMsVQMsLNtIv0PMKeVOWvchPtyouZIWwxRpIzo0U751qj5AbDOr1IBIoGGuwDla9CQGR8CNlb0tXCCJRYsDhUoJ1F/iMDSw93oeseV1NCQZo+dmEJoYR1kwYycSQyya5Nyne7QHtYaMP/gX/wo/+t4PcIWK7MTiI9lXKogrlhlKfFDjRN1QRZ1kUhlgNEGk+y1XYSyWEX3xEnuLC+wXQzKrWUlC7/g4hj78CFUr8VpoHGtoSGVmj9QsxIRpoCFYYDSaYaLGt5oajxrkt6iohVQEAhmVnNgsV2Et1/Af//BfI7V/jMnxcczefg/OrgBkB/l7kSQ6+XiY2ecPDRM+//orhAd6cbC7CweMsGQLsFYkVMt5dPd1oeGyo5u8JwURVkFEoSahjDpE0cLyZiLdH3mioYbtzVV89Zd/hWG7D9cnZ9izbD1xiIGxEX4+kZUtLhaExwaxSTJLlQIEAi7KZVy8fg1dc3MsTSvWzagni1z8trocqIsGpOIxHG1uoprLoSMYRNfoMAwk08jMAJklpwpbu1j45bdoJDNwuxwYnZrC0ovXqBarEJ1e1EIB/NWrp/BMjmLywgUYa3VM9Pegt8OL7f0tlgilgiQ1QooE4koyy73WSV6YijwmK4wmknxVWHp1A51BzDCUK0gfHHGh3+dwwZArYOnZCy6CUkFi4vpVuJ12PP76W4jkNUb+n1YRedRx84efQAwFIAkmNEgCiZoyqMjAdeEGCoU8F2NpHdA+r31p+fWZ3IFP+xWyD1OEcwnAMZiQyeURiZ1w44GRPt8sMnPFQE2aohXBoA9ejwtGKoY0ACsxHisV1Goy6iTrSCwIAjsVuJGvj20l2M9ca0xj0y5lPaugO/lTGskbCQZImSxyx8cshVgrlHCSycJE/lIu8jU8QTGXxYW583j8zbcwCSLEQAd+8fQprn7yCcYnJhD9+U9xQMy8eg29IyO4/f2PYaDzn9rMwGdLk4Gl4KQqxUMKQgQCG2FpUIFaQimbZMaCM9yJQrWOumhDodqAaLExUEzyjNS5v7y6jg++9yGvVUO+CGODZC4F7L9YwPN7jzB27SKmLl1hdt1e9BivV5YgS0X2SKVGr4sXLsBLrJRiEV/+9V8jsr0Fp8EAn1WESMVRkla025CoNTBz5310T08ovmflCnZeLiC6sY2ZiWkcnMSZSR4eGwa1KVOzcq1YZJ9ZAqmsJhM2XrzA9voGKlScc7uQLRWRkSX0jI7AEQgi0NfLLDyH24fO7h6VCUiM1RoXPWWS4WYaNrVFNDgmesg/rVzBo2dPkK1KGBwdhcyqNgYuJlcJjLU7kEsk4BAEdIfCyB0cgk5qZrcdBQtZEXohVBQGbY3kFAUD0aCYwUYAncvmQKNWZSCJirA2YtiVKixjTQBTjaRL6QzfMMBK/sK0bxrrPB81gJHiH+0n9Qp5FBlxEo0zoyDUGebiH9nduGwiGhUJDZKNfvwUy8uLuPPj78NktyHo70TNIHCjBbH1BJJHI+m9WBwv791HvlDE1Q/eh6O3E3WRYn8DdWJENIwQiZ1OIKLqD0ybC4HshHUyY4nKvwQsmE3MOCCvUINMbLA6pHKJ5bJXHj5F9SSL4/1DnFRKuPrDj9E9O877Csn7Gksys5ZMNgvqHhsKxhrL0FYSGbjrJtQSGSw8foJYIo6Qww85XcbMrWtwTw+gTGz6mgxLHTje2EGGmJckBVdtoH9oFF6nF+m9Q0hdXnjDHczyorVEWQ2xEQlgNNssHJvJWzuWOIHV40RCKnIjAbnzDXR0Yqy3H7aGkVlggk1EvlbGt48fwETNPHIVcrEEu5kkbk2YO3cVu3sHyJcLOIwecd167tw5Bo9y6TReP3+F7e0dhHq6mY0cTZxgaGKMG4kG+ntwSEy5dApWO8nR1eH2uJEvFNAZ6sRA7yCqFRlejx+pQhoWl8hN6SQbbKrV4bLaMDkyhqDXi0f3H7CKwOzsOS6gMjlClhBhdaIUF5sHR4ZYbpfyDoeDOMwNOGx2lAsFLrBSXkvgJOW+sqwx4E4BxtO4fLbRWH9e/VXOSm/Lx1tf+/aztzIPqVZGc5KAFWIfkiKFJNcYhFlf32Tpv08+/SGzUguFIheh93Z2cXx0jIPdPWRTKYRDHXzOzOYyyOVyPFmcHjfcXi8DI8XjEwwGQujq6UYqnYKvIwiby8G+eofHR9ja3sH0zAyfC8jDKxDwIxKJIk9Md7cbR7EIjhMx9A30o2asY35hnnPDns5OjA0OI+T3cx4rFYtw2x2IRCOwup2cAwjENM4V4LaTFHwNmWQaiVQK9548QufwAK69fwsWI8ULUvYxMcBIAKdgNiuWSXy4ayd0QqD8acO6viajnAfb12k5T+R9kiR0FYUOGnMCvASzgFKxhEwmi0ePnzAA8dFH32GGMvl6GkULKlUJpWIey6/mYazIOD80hhjJVj58hM5gB5K5NINfPeMj6JyYgmR34G/+8i8wfWGO8z5qYDBX64ht7uDJN/cw3N2L2NExnw8npyexuLUKT28I09cuwRYMonQQRT6egsvhQiKf4Vhts9q5KYgaxOwhH7ZPYni6vIKPv/8DdAU7YBMUZQ0CYyr1KufFJCvMibbW0MsS+8Dq+jaWFhZYCfF73/0OpEpZ8YAWBSQSCWzvkC+3hxuhsrkcS0q7PC7YrTZkkxn2Uu/p7EG5QHm80hRA89rucjAAmEoQg/AYJ7E4pqenEQ6HGCxhmVQzgSQlBhbZz14wMeOV9kCLTURRbVhEoQK/2Qa/YOOYRM0F3NTRIN9GmVmdciqPPDWwBbyYj+xgbW8bmUQaXqcbNpOISqnMtcFQZ7cy/91OHhtYzPw+pMBCwBpJEROb9fjwCE6bndcVAWg0NwhAbarlqZ72Sm6lNGsqlVx251MBxiIEgwRjvYx0ZB/lfApWqxnJQh4elwul/4+0936S7EqvxE7al76ysrz3Vd1d7T2ABjADEMMhZgiSQ88huaL+DYX0k1ZaKRSxIUbwl5V2tSSlIIfL4XIGM4Mx8EA30N5WV3d1l/c2vXeK8913K19lZzU3dnMC091VmS/fu+++7373nO+cbzcBH9zwOHxIZ8r44ut7cPgjqLi96B0eRiaXwe7OBmjA6g0F4SB5m87KutvTpfpqUtF98+4tlKpFdHS2YGNtAV4n0NoUxLHJc0jkvdiOZ5BhoRRdTPIZJDnmHhcmjtMitYRFqkRJvFZK8ixH3AGEPX7Ek3FZC9x2Zavf6Q9i+eG05NTsk0tL0qdPnmJ1YwMt/X1YLJWlGKuUzSLgdiLodSEc8uLosWHYXUCouQnJTAG3bz/C3m4a9DgYO3cKR08el1yvUCzRrVhsZ6noZ2zkmEqRq4ldC/ZDJzxW2REn5boocV+JbxwsSioWRbSQiCfw/k/ex+lTp3Hu/Dnk8nl5LwsDKUhhSwPmJVT8afz0BexQnCXNFiSmqZKUP9PiVGxabfC4HHBzoAoF3P/6Bra3t3D0+DH4Q0E5R/YK/vqrr3Dp8mWxuuW5krhfXlqSIkLmpm984y14Qs1CwDL2M1e/9+A+KOKaOHJEcAYKFvhir1vmWIbXg42tLelrzffEolG5Pp4xrW4Zv3Qx+0EMRhGMNczKBtt/+Lf/g6UH45/iyPgAdrY3xZaFmykOKG8ECUZaaFLBqIOuVg6pSnuFHliBXysYuN9nzCRFBBuztB2sBzQ18H+AjNM9Bs1jaDBiH2gzEUFN+Gn1ycsgJUVyqkXjIBhmNju0kId6VVIKoxooXwNNlDJTWwRaQT0BlUwAuOH3vST7UGOqFEgC7Jr/JjmqVYvKqtSS5ph9oxTgWvuFspisgfJW4khZNB48Ea2mYoN4c5TMN+wbte1/QF1XjTyVBHa/Ml2BM7qHpiKhdF8tdQgFDLMCqCCydw34axJBxoAVCRZ1Jo/PICx9gw7Y71psS82qAx5PevfY7CgWiqb9lwn37Su79vlCAa80eV4qFk2FAb3D9bhrtZ8CSDUJpEgOpSAVIpJJLYOcVFPUVJ9CSJrEZ6PbzwTkcDBcWaTVnjE1tlTgEChQVonq+Pt2sRYikAu2Aj9VoFUKRtoGKR9m64v3SSvRtEKKv2dPI1Exi8pZJW2a6LCSNda/62fIeu61Z68WR+rHQ3qwaWWiJc7UYgCvVV2PjkFyPlKZrfrCWmPTgXgjz2at8pB/50aSgZRgD9/LahDGO7FeadAHVPevbHQfpSmuKmjbv1/6XKTi0EwhNJFUG2NTuWSJd9aYaiV49fdaSSb9HVbFqPVe6Lhijd31x2wEbKkxxj6BV3/NWrGtnwc1h9XzYI2J9ffKehzrPdTzg+eunwdNiOr7oX+ulbmcj1aCsT7mypw+sGapCHRwfHRUqo+JtU2Gvh9WEtV6jdZzPlhYoi2eX6x84WeULTRta1hxpeJIKpWWviL0g1cWqbU5r4oEzN5uZhDX380/9VjU3yu5Xk3gm2vdflwy47m6F7VYo0m8RnP9ZT/7l4Rj+89kXVGPqIgOFBXJjNg/p4O5g6m7MmNBo/M5dHNuWnvX+jqr75H1XG7Ti/eqtgV4+WgcjIGN1bL6CGI9T0Wi2W9R/1yvMYd902HXdVjRQS3uvnhEsxbtwJqq8yxWz83OqurmY8cmZY4ScBILjRKh0ZpSun5Drv9dH4vrr01fywFSu85m9jDC+rBxUNWgFsLvv3gC19aGF2PdIZVr1nxPiICai4Zcq2U2qTxIkYwEKRTBSBu7g7Qm76PX50cqzUbuhlQpJlJp/M//y7/B6fMX8b3f+x58fgPpZFQA9NjOHor5Mro7e9HUFEFsZwsP79/GiZOTCNG+7+OrWJuZxXYxh9YjI5h4/RXYqaTjGif5niILreOsVYmKYCwL8VYg4SS9stRneNausiIY+SejUonyQRIhDQpd9L0/UOTCnlDVshxXclzmLiQH8hUYuTLuffQZErt7sqmvBAyUQm4knBWcP/8KkFbrk61SgKdcxPWf/wLx+QVRqg0ePYLxN15HKdwkFoTz88tCvAxNDmF5dQE/+Nu/w3vf/g7OHD+FElWDVKkwp7Kp3hgcDLkvvD9S7U8LJuq3yLBWxW7Qkcniq5/9FLZkSixueF/J78EwcPzK6zB6++BtCqFC8N1lh40OErSQpUqQVc0Em2WwlFJHZhgBf1YVk2AksVmtwFsBvBUHPvybv0fI7sbk8RPwDfYhW87B6GkTENvh9sHBMStUkE1l8NWdm6i47Wjy+9BueHH1hz9Gjz+IcjaNwfEhjL3xKnL+IIzmFskfC3ZF8tJOMVACtmfmpD9IpLMVbq8L0fklrN14iMzyuvSI8450o/PMJGxuA8XVTeUk0NOORDaBZKEAn9sDVxnwBZsEKEQgCDt7K7IIz2VHspAVspXEUTGbFWtI9sikNSJ336xGlv1PuYLtR1N48PV1OHNFhDwenDwyiUf3HlGUg1SlivlsCsd//W3EPA7ES3nkUinY4gn4CFYUMkjZ8ggOdWIvG0cmHkdb1Ym3T19GmxHGxuNnyFfsGL5wgewJSs4q8raykB18kTSiFa6tVBX73ZXrtxCl5VMmi6ETRxHp78H8zAw21zYx0D8kBMqzlSVcevubcLdExK6wSptfqglZ7Ci3uiQEJQG4saNHRTHGuS89nRoCm5x1zA84LoSgbMgWilhaWcfM7BxsTgNOtxdefwipDG0FYxKjewY6MTTULeSiu1CGj08swRUhFasooEzxk1iL0cIfparEd7un1jtW98HTSg1OVjtVVxXG/4pYgLq5fm3s4v4HH6OYLiCVzaOtrwczywtIFzLo6WxHbGMb0a09RHN5XH73XVz4ze9IBX3p+g08mn6MeKWEiQtn0TcxIdfCsRIlXLmorPvcdnkeCHLZbQZK6Tz8DhsKiSjuX/tSqr2Pnz+HcN8gspw/HtqnqfyNtpSbyxtYW1nD2OQEAoYbASow7VUUKkWs3H2M1efzuPidb8FNgowFqUE/craKxNKmlhaU0in4SG5lM3Lvs+kkvv70E4T9Xpw7MYnk3q4iyxwOzC+u4uRrV9DU24VoMiaknS2ZQTmRwcc//QAdfX0YOXsagY5WFAhMqi6EKJfzmJ16jKkbt3Dl9FlRXXEtcLZHsLK5hl9+9gmCkRYcP34S8VgCTx4/xZW3fg39A0NKwSjhg/GX91f8LQXEYjirFGjB6ZGejs9XFtA20CPgPz/FPbIovoolUXuSYAx7vEjt7ODLDz9ES6gJr33jTZRDXlUwUVLrPuerqM7ZSoSFp6ayivtZ+ksSePXYXWKDSHVcnsScy40iewfBBpeNXSMZb02C0VlFya4yErfdJb9fmltEJpHG+MS4EERUhHJMSMJW8zkYVQdWnz1DLp9D98lxIfjdVQOFYhVVw4NUmapcO+y0M8sXMXsUBSfqAAAgAElEQVTrrsTasVdfRcnjRKpaEEUICQ4CrySDqWhnYQftunk/WUzDPSfXA4lfMsQOFJIpBGnDxj2Gyy4q7N31dXzyTz9Gry8shKunOYyT77wOW2czci6+zYHE8yWszMwh3N6KjpPjyPudNOCGt1BFkGh+mgrrHNKOMrx2A9VYHkZLGDafU4olaM9tL5SFoKPqzh7wik2os+LAzpMF3P/4S5SP9ODVN99AhQUOqneQqBoMqs65h3A6sBePY2ljVVwDym4H4iRxI20Y6eiV6zJIZtA6u1JEzlHBk6VZ6YtHNUazLwAni+xzVYyPHpc41DsyhGQpKwQ2lUXzs3PY3dyG1+VBf08/miMt2NnZxcrGOo6dO4mB0UFsb64LuFplEUgoiLXNNenp5wsGVQuiCpDP5DE+Moa5hXkYfo/gLE+npsTStpzNoa+9C2dPncavfv4LnDxxAqfPnhGlFK3rBUdmr2SvRwoDHG4nDM7tTFJijPSUK5cFsKe1H/ESUaQRv9l3EDpIMKoYXcvsrDn/YSr0Rvux+ry8UT57AFs1D6J/RlcLj8er8nLiVpyjBMhLJbEzJaFIgpF7QoLuJHve+Obbosppb2tDkz8oas+jRyfkmnnuJHYpOKGyZWFxUYpEOM9p33vu4gWMTUzA8PFZLkpvYe6/qQjleRAjkphQKErvxlyuiA9++lPpuxmKNAm5TaxweHgQo6Mjoj4NeDyiZGTf01DAL7af7M/Y1NoiZCbVSBRzkByv5lXOxGv9xScf4eTF8+joY8/UpPT8pMXtnTt3cPToUYkRJLrk9V9BMB62ZeCcIjlPe1/GvGQ6rexnSyz8dci1BwMhGetb7B2dTCLHgoCgH32DA0gmE5ifm0UvVenlqjhSsO9uR1MY37jyGmJ7e0KUtff1oXl8Ak9XVnH1+lf47m+9h9aWFkTXt9ARaUd2awdbz+fR2t6hCj1KeYS7OhHb24E35IPRHBRy9vnnNzB/4z4G2rqwlYwjUcxJvre7u4OT589i7PULyPvcWFzZwPrqBq5cegVeOnoUisoFzuNC0caWAyXpu0kCenV5BfFYHGubOxgcGRdV1fTjxxKbaYNJcpf3PxaPYerRlNgudnR2KuzRzeKXsjx7LGJkH85SroRsMq1aFZQr8DWFENvdkQIop5sCJRumHj7Cxvo6urq7MTDQJ04B7DnnC/jE5YM5AlWM00+npVcvlbg55vIuJ3LRBAZbuzA5OIKA4ZVnm7Hdxfcw3ylXEGAOlS/LenZjbhprO5uYuvdAVPQ97Z3ojLSJhSufj+NnTqOlswOpQk6U+oylsu0pV0H8mKrpjbV1BPx+paStVkF1K4khK44knAv3DTLZdDwRw1QuJ3BUS+LO4LaRdEuikI7DTeV8KAgbMeNEGtG1LaRjafT2j+LOnYfYjmfha44g3NaCoyeOolTK4t69W7j54CFaOvsR3YlKL/ejE8dEXBGKNKOtqx270W1sbq9he3MVIa8bLaEgBoYmkKj60dozgGyxILH/2eK8WId7/F6cOXMKyVQMN25cQ193p1iUdzQ1I7cWR2ozhly1gIq9AiddZiplHOnuRXPZCQ9tdQtlcbm4euMG3KEgIkMD6Dh/DkjncPOTT3F2dAx7W6tY21zC+IlRFFwVDB+dgMPlw9dX72BvMylFgWNnJjHBghLJDSqi4mZMImlmeDyCHUlhnInRC27I9ZokNK1202mxOSVpyDmrcDjFFfFnVKbSYZG4Mq15eZuWl5fx9ddf4/Lly9LDd2h4SKn+Xii4rkrRh9R5SQ9GVUWvkQlxeKA1KpcX5tHMd2nrTHdBuhSQIKVdf6mE+3fvYX5+bt/umf0UOc9oyzw2OorhI8dQrNgln9/Z20M6k8byygpSmfQ+wdjV1SXcHueiFAqI40VZlNMs3MrlclIgEgoE5TtlLWyoidM8iIUH/I//5/9Y/eiTT6Ua8c++/4c4Oj6IeHxPHgDKkRWQZxPpJQecVSj8Mg0QqUVVAQuNXo02RpqcawTYyYmbyg8rkM/FkDeYF6vfY1VNaeCCn9EVKlqmekDtVgdwWG3geCm8sRxUsrY1gFqtRvpa9lVjlgu2At86sai/diuotl+pfYiqyDqW+4mKRQGgf289f/7Mem71iYkeIyt4ZwXeDwOhFSb3ov2ivk8N77ucjFl9YWEtG2+Ua0eQh9y0tNVV7fp7DkvShGAU3rWmQNR/F+sg2sPUqXCULF1V6B82b2vzVBFnmqzTsmr9e+uzYL33+l7oTdZhAPthY6LJ48OSGv0cWP9U0UrbSb74Sev9PvBbKiZIwonFhrrX+r26umZ/fM2eovy5LjKoP5fDiFHr+6zPrPVZbwQuW/tZ1c9rRXK++OKdZWLS6CXVK6ayx3o8zhdaPry4KChwVCvkDhIGLwKn1nHWtsAHfmaOL8/dOo/09/J7dPWLVs9yPhwkf168skakmj6mdZ4dOg/qDvkyBeNh85bnzvO0kq76vPX93y+MsJDZh32XnneN7qM13lnjsz5+o7mkj6eKHGrznD9XZHCNaNTgt75HVqWNdf4eNu7WGFK/Kay/79bz0s+VTmx4XkziOV9Y/EPymxV7/AzXav0sHnZPmEA0IsatMabR+R0We3S/UGtM1s8Gj6Off71u8zhMpCUW1xUjvSy+qbIC9dLjLYUQTmWgeFic0b1IXnbs+t/p69fjZL13Mk8axhht3/vib182b63zTt8z6/cr+3G1NlnH8rDrqY9HtfcpC2zr60C8M9dG69qp33ugB7UJrvD+cb7dvXtXklJWBetYxT4cLrElrq0f+64Llryu/pk7/NxVJYPcyzp1royMSb7U5q3MEjl963O/H+tIUlHVJf6eL772nw/rr1kYwn0Hv8uSQxyYK7qoRX2x+v79shHze5Ssc7/XNm8tx4+9HGjBzSKCfJ5ADPshESw3+/taQBCCKsTGCdA43B7pp0bVx7/+3/53sZb8gz/4XYSoKEnGZC1fXVyB4fSgt6MHpUwBdr8fX3zwE4yOD2G0rxfzP/sI609nUfR7WJqKyTdegyMShp8VzvmCVCtLeZq2SCV4TOKuVJTNNy3kaJXm8rilatdGW1ZW79KdhD0vqnZR9hFcsRsusaOx5kd6vK150oEYxPFib6hsDiGfD65yFbZ0ATtPZ/Hwi69RyhWQLuaQNmx47Xfehae7BcFAMxx5hwIPDTts2TRuffghtp89l43a2KkTGHjlEnLMYfxBxOJp2RiOjw9gd3sDf/3v/yPe/da7OHXilAIcsxlRlLCXiygNWfzm8aCQzWLr4VMUNqMYOXcGjrYWxLNKBeK0VbCzMA9HKoXyXhzP7z5E0OUXFcmtp08wcuUiTr95RZ5LWW8A7C4uwO8lUF+FmwoBbmp5/W5ubllRXYY3EMBuJg5PgERLEa5cEUv3HuOjf/gnvHXpNalYDY8MwdseQdpZRVVADAIpSTT7/JieeSJgcKKUxeuvvYrcxha+/LsfwpfOoyvUhNb2Fhx7/RV4xo8goSIuXAEDhUIOYVokLq3j+s9+iWQmide//TaaejtR2oxi4RdfIDq3JD1B2s8fQ//Z4/CFm1ApqAKYStgPbxsdcSrI7sQxd29Kgew+P3ayWQwenUDHYK+Q0G6fR3rC2L1uUVzlMxk4C2W0uQNIPVvA1vwStlMJXHjzilTQP7h1E9HNLYy29WBocAzrz+cQy+fxq7u3ZCze/fPv44uHd1EoFbC3uIDuqhvhTAnVVAq+ziCingKi9jwMvxe+HHC57ygST5YQm1tFplBCpa8H5979NuzNQeSqecDnRp7kBHMF3hMqTTMFlh0LKPXV+z+RXoyXvnEFQ5PHwT6ZoL0iiTrGErcLBYL68p8C+HW04F9J5D1//lysv3QOxTW/8d5HrRFS/0LLUtiFmFrb2MK9R1MIhluQyhfR0taB9c1teZ7dHi/C7X4Mj3ejxeeBnZaW7EnGeEPrYiFPlJUYq+6dLHYoKps9FhIQQKa9nvQ8Z9U/e+YxZ87lhXz3eFkdXkG2kJW+g7n5ZUx99CXy8axY9cZyWXSNDGB+dUnIyM2lFbHbGzk6iff+7M/g6ulGrlxCezyJYiGPqs+Aq7lZyGmWq1NFQWKKlrW0kmJ/0ny1ILbBJPqz8RRaqKRPJTH1+WfIpTK49M23pP8iSd4cAy8tn1i0VK1ifWkNG6vrOHf5Apr8fqRWFJGRyiVx9+efoJLJ48jrl9ExMEQ0FRW3CwkCiARfmkJi/UUrNofLhUQigWtXv8T87HP8+jtvob+nSwiMCgF0EoKGDyWHGwUXCy7YX7YsimeSvP/0dz9A9+AgRk+dFFUt74GdwFCpAJsbePLgIRYfP8WJkXGMHjkiTRQJYtJyeDeTwv1HU1icXxB1xdyzOXT19eONN7+Bvu5eschjHCe46jTcYnnLWEzAjf3oqNBLRqNY3V5D/9iQAFhUVhDsrbBHnRn3Da7vDieSW1vYWFqUopnxyeNiEcriCek8RTUi3QycVAGXRHXKAoV4KilWgB63obI/IXkpgaHqlqoYKIcfritcp1lgxXgrCvmyqB5FJVQuIZlIYeHZHC6evyjH4nPHe8AXCz6oIDRoDi0yhRLybhKVDjgqLpQqdjj8AezlaLZchK9SQbBsg4N9XHkeDjvShl0sxVnEQaqT6594EEmPYfOcqmVRQlD56XMZSrlHdXa+gJDhQzlNJSxt8yoogL0eM7j98Rcob8YwP/0EJy5dwPl330Y+6EYpYAiwuXvvGW599DnOnDmNsctnUAy4BPC206K5xL05m/+VkXCVRanss7mRKebEBjjgNuDhdRSUBWHeUUHWxedDFfqUN2JYuv8E7sFuDIwMC8lLAtUI+ATQZb6wb+vmsOP24wdY3t4UdRXXnyOj4zjSOwQXbW1J6DgdyJYLKBt2ZFHCzNwzxHb3RGEa8fgwyR62dh+eLSwi1NqMQFuzqFHn5+cx++y5WHdTgZaMJ3Hq9Fn89Oc/R6StFVfeuISWSEiejaDXq6ycGSbddBxYkTnQ3dcnPd9o8exnD8YC8yE30qkU/vr/+vf44+/9LoIuN548mBK1b3dnp8TT1o42iW9UMknhu0w63RTb0vFFCxk0slnbgCh8RBdyEve0OIpoJyjtAqXxAh3HrXmp3s/oP+v3qdYc3bqnq8c+6rNYBdUdxLT03kXaCZEw93lFpXrn7h3JrUhIPp6ewXvv/RYusaCmXEWOajC7iQmZhxN1GC18WXhUUqThwsI8bty6hZX1NURaWzEyNiZ9lElCkXCj2pHKYlHGcA1J5/Cr938m8ejiK5fQ0dkh/VCTtMkuFSSvIa4uBVwCwCvLXZIr4iBhqnykCE87bAjf78BHH38q/YLf+93vCUluOO2isiZZeu/ePSkSb4lEBFeR9dSSWyvVjSrsIyl12EtjA/r31r2b3BtT6GBuQpT4QQtwqrRXNAv+bTZQBjC7tIi7d+6wWh9XLl3G5NEJ7EV3sLG5DpfhlPXktVcuo5LLoSkYwsDIGOD24WeffCbx/+Lrr0ofY9puklgP2FwwNGnBWGzadbLfNi28c+WC9CFdvvkQsacL6A1GMLe0iI3dLbzz9rdEFRihPfFYHyqRIGK5Iu7euYf2cETW3unpabzzrXeEGKVLCIsKWYT37OlTcbWZmJiA3TAwNDaK3egemkJN+OLzzyReXLxwQZGJsOHatS8xPDQsKlnOK5LStGyV4t6KHflsHi6bSxV30C5TsLeSxHkWQgkeKKqzMlKJJJaXmU9UcOrcWRlLr8+DTD4rdo/s8/hweko+Q3IymklKEQ2tnj1VO4Y6utEcbJL4lysVZC0nWU0b8EquIHbuvMa9cg73px5hZuoxulvasTa/hHe/9evo7+3Dl1evYuToEXT09CBdzEvcZA7FhmQs8iDJSl5haXFJeoVyHWWvSDOAqAIg022NMb5qIwapioydkm9RGVtElVawNGvIpOEzXNhYnMeXn3wkatBzV17B6soKWgJBcQ4p54tI7CXwcOoJ2rp6xElleWMFTq8NkyfGYXdWsRPPYWichGAO88/ncffuPXEv4Do4eeoEDJ8h87GYS8Nlq2B8cAA9AyOIO/xY3NjCKlXFJMmHB6VgoFDIwu/zoL2lGfMzT5CO7cnebaJ/GHszG1iZXkDFsCNvY89MiCLxjdNn0ezyYurL67h38y5iqTT2cjkcPX8W7/3JH2MlncH81FOsPplBs8uJSfawRhbhnghsfhfKbieS2SIyqTL2tlJw2N24cOUSfKEAcuxxaaoPiesSu2BsytApgG5+ZiznPsVNMlL24iSv7YK1iYpRWvrRNUZhH+SgOPdYrEcym/kSC9muXbsm6xsLGdhSizgd32ct/FfCASXaE3xJP6ssfmN+QU6RzjbCu1Vljy19GOUUqIxVNqaZVBrLi0uI7u1hcWFBcO6mUEjI0VMnTyG6u4v29ja0dvWgWLYhV67iww9/JWv9N95+SwhO5i8sGOky+xbzueSxRY1Jno05qCnO2sc0TCtVrrXkA1mIIwpPWRdU6xNZN1iARJ6QBOOHH5NgtOHPvv/HmDxCgjF6gGDkAG1sbLyEYFR1/I1e9YWXAmTtV3c3/owiBRSgU5sAFdWHy7xgbnAo+dTVnUpmbLHlM5MHJmWcGErdpVQrCkyzApaKmebPeDwODBfDfY1enbBKASP7WJISZ5oAnHJLU9ZG9TCWPp5VDaIsNa1Wpo2XNlnIDhxQnYC+Fv0pUQmZw3ogGdE9mywWk/WL5GFqJdMD9oUq2vrF9oUzNyu91JjXFKJqUW5870UKbkpbBVg0LU31/Wn8OR5LKSwPKjA1zLc/Opbfy26hbkxrV2AlFmQ/ZFUDWj2GLaSmThY1iKaBMyEyDiG6DiMEDs1w6n5Rn5gqq93GpJr6rtrYHySZtLJSVSnrvn9aOasVxVYbWfUcqO+qB9OtZEb9tdQnz5o4kA2itny1HlPUu+p5qgfCXwZOH9bGW51vTdGogfz958GMpupR0WojNW77ff0O/E6/rzbujTYF1p/pv2uixrr50M+VHichQ+sWqsM2GtZ7Wv/3ms3xQbX2y4iQw2ICj8042eilnxUreaXvsbUQo/57uVA1XkNqxG7975kE6O/T16e/t/7c9XhYCST9zOrxtxK49fdQq3ytYN9+XLAUiljHvf45sALsLxBYpgqax9dqWU3Wcl3Sf6flDJMmVlLxfXrTpxKhQyKHZb3T16qvQ8c66yetm+NGR+T36/unr0lfa/3zbE2wlN98za7XSjIceJ+2u+azb5LAfK/1Hr9MNawS98Zj0aiqTKuLeU219b1mrW6NS9ajcoVRJEHjL9Pxsf5M9PF0jFEhRxYWSfCsFrSsJuOLgKBSWr/4Est5sypO/VadD/+fKoR6ZwL9S1O/qu6lJuZMS0rrFal7oFR2XJOppKVtIjeJ+kXyTllnaGcCTSip5V5t6q12qGaEtvR5rL8yeZZMklFfhMRCgn5m/y/rxVnX7YP5j7pSgkuHTQzO6YMxX+UTBOzU68X+sCp/q+WdkpPV3q2NO3Q3DTP3VUSVPOdSYU61vKqS1OAQv/KgDYnquRhPpKTfSqFUgeHx4fbd+/j//v4H+P0/+SNcPH9WNoGoFgX43tnegdtuYKCzH9VkDlWHE3euX0WgNYTJYxPIPHiGZ3ceIGGroG18GMMXzqIklnUKzFRzQl+Puv+01WPftnIijcXHTxBbWUdXSwu6Bgfg8niAgE82p2JrKpaGdqWGbGCbrmOnjiPWtZADR7Ukez9RKcuckIpB9rQjCfDpT3+BXCrNhw+h7nZc+c1vI2/Y4TECsJcIVrC9VA5+B5Dd3ML23LwADz0TY3AN9somtuBwymaU3xNy2zH/9Al++J9+iL7ufpw7fxE9Q8MCSlB1Y5N+WEXYaJVG0KZcwTIrZp8uCsHYPDaEjM8Fe8CDYjmPgNMmvdcq6RyyyxuwEyct2rCysQZ/fyvaRgbEypAWfKw4X3g4hSr7DFVK6B4dxODlCxDjR9rskDjKl6RHUjaXQbGYkw4tVO7N3nmAT//zTzE6MIhAqAkjJ46j4/gxVLxOpMThxBB7VG8wiH/827/Bs+VZXHzzNVw4dwbObB7/z//6fyBYBjpCYXR0dWDyrTfh7OpBVsApqjOp0izBnyth8cYdxOaX4fQbsIf9aOvtQou/GcsffoX0+rZYbaUjHpTCPvgDIRh2N6KxON747e/C3xaRDXt0ZQOPv74tiqCmpjC2Ekmcf+t1dI71o1TICiHgcnqk51DeaRMAy8193VYMc1dvCJHJosCewX50DvXD5nWBvUScRRtC7T1IbG9jZnUBv3p8D6GBXvQfPYKtVAI7m2sYb2uDfyuFSLwEeywGb5Mbrcd7sW5LAyE/0tEsWh1BlNaj2JtbEqI819GFM7/2NnwtYTknh8+Qyl4blRCM/YyHomRUiq2vvvhc1K4nz5xGW3uHIumosqCFIoMLiwSkDpkWhXrVMIsoCG6Wy1IdTSCDgKjeqDciGFU+rJ5VqvLEbtXmwMbODpbXNxFNpOEwvIDTjQyBMlF5FNA/1I7eniZ4UJaeiZ5iCQZteCtVRHe2Ucjl4HG5RCkn4S2nVDAIB1B0OgSkYK9YWX9tdrHSddidKMTi2F5bw9ryEppCQbS3tsKRy+H5w0eYevwUu/Ek0lSx+H0CntptFYSbQggEQ3AHAjh75Q20D7IfUwpNxZyQ67TeJiFI8pB7PF6rrGkEMIo51caCACX9pBm/2SsmncbG9BMkllfEejKeTOPYpUvwd3Wh5PUo8oi9RSslLMwvYm11AxdevYSAz4PCzh4C7PVYyOHBJ1+glMph+MxJdPb0olq2oUJ1AxV4XirFE4r0IRDjcIo91vs/fh9nz5zGubOnhIQm7UulMhWdhscvlqBUIQvByGr5fFnshGPbuzD8fnginGfsAU9Fmg0VqghdVBEWkUkmxVKPACj/TQUw7StJErHfKgky4hx0F1hYWsLezh6eTj3GcP8ARoaHRaFG8r4gRLINwVAI3e1daPIFsbO5he7eTowfHVWFjaKCo2pY2Sqy99bWygpiAki1S49KAv8uH9XPRVT9PqRLOSkkobVcam0bM48eg3ZbwyeOSVyUcaLlYTorz5ZN+s2aBDvnF/fIArJq5yM+IxWxKiVRVnXasBOPSS+i1qZm9HT1ihohmUqatmdqTBmjPVTR0w2gUEBJekEV4Pc3C8FbcrmRdVbhdFMZnYO3WJJ+XMSdSm4n0iySIg8t9KJa9zkewldyXalS7auUmbRjJVLkKFWU2tfwSO5G9ZC8x2lDoVrC7voGPv3JB3Cni2gLhTF+6gQ6xgeFXKRKn4RobnFD+ieOHTsOf3MAu7Ft2GgpuL2NjtZ2tPX2ouKyI+UkOUhnALuQtlyX2dfQS5AylcX6ypr0K20e7EGmxF6rFTQZQdgzeRTsNinsoAqB6iP2tmTcYkw1qMSnxaGtgr1iBvFcRqksYENLqBlBpwEXe1iJKssmqr9EIYNstYhoPIbdrS3MTc+IAuutb/4aPOFWzC0tobO7S+xoqdxhQVJ0exfbG1t4PjsLp9uDeC6L5e0tnL1wFkf6e9AdDuLuV9fFccDlcMiaefT0CWzEd+HwezAwPCxYpI1KeBfjcUkIbuY7H/zoffzB73wPXtrgJpKiDJX+iXRlYJ/HkuqJTPJaZBG8YNNYR3I9nYBKIaSJJ+l+87zfgq/ptjhq7h7EcHTBSOO9x2HEod6TWf/UR/iXsATrNymEx+IUZP5ScmabXVSAVDHyIcvmsqJ2IUG7tLQq/QFJgghWJcV73G/RLpSFzQTEay5E0haBhAeAYFMTltdWcf3mTWzt7OJbv/Ft9A8MKHKNBQMmmUew/8Gdu8juRfHK5cuimqWShvHN51fuJ8x/VHGoSS7unz9Jl9rORrn0q7Gm0np2bg7rG5s4fuokAqGQKKmogGTOSAXS1NQUWltbRaGpi3fFmlzn6v+NBCMLEDi+al9lrusyn/S9MF0GNE7Mb5ZiR7sUq9HelNbCbrcTRTpUGA5U3Db84If/SYj2iNeHnuZWBD0BdHQO4Mc//6W855vf+TbsPjeyLLJwOsUq1Udrf673laoUaHm9PiTWNvD4xg1Eejpx8uI50IM7+2wB68/mpPDk6cwMert6EQwGsbq7g6bRPgyeP4203Y6t7R3MPX0mlqscs1dfexVNba3wNdFe0y12yndu38bpk6fQ2dGBtd1NLKwvo629HZsbm4JTkAjp7ulGf08v7t+7Kzar42Nj6Gxvh+F24fb9BwhFWsXtocpr8PqQTedEL2G4acnI3IhWl+QA1B6SmH/AH5C+rNxHPZ56hLOnT8tDy3nO+M7iRxJ9q5vrWFhZhstQ8ZZFGa3BMDYWljHY1YuJkTE5Br+IxX1FrtckN5m/sS0h+1U6bbh7/y5iO7u4eOositkculrbJZZevXZN8ppzly5JUQ17cXNcSa6T1KZlJou0tne2Zd9H1SkLY2jxyqBLTIdKTbZlyBfTDGeqGJb9bkvquXPZXeIow7yC9u7sD52M7uLZE/a5tUu83mJRSKWC86dOYnB4GPOPn+D2zVtiY5wrZrEX30bFlkfvQDs6u1vhDnTAG+xBRYqZKrj29Q3sJZPSH5V2rywUY09ClArSf5kK27Gjx7FZruLx/DySvE6fFyMTY0ilU1hdWZbegZ2RMMJeL1zVMlJ7UXRH2pFY2MPq3BoylRzsPjuyhZS0Jgg5XVIsWU7nkYylUWTxTGsrAp2dKNMWfm4ZZyZPyBrnqlZw+eJpVKt5OIIG0pkYPrv6JTZ2Y7C7gxidOCHjxdh++vQpwWuJ25EA9In1Nds7skDGJapujhvjWIlKf8aAqlI4U5VINxFiMYwX5IN4D4n1aKEHf8fP8j6TTF9aWpK5zvdceu01Kdqyfp4FaIIxCJajiEJxCKI4SqA7G8okj8UVRxUjs8DCaf4nfbOZBrM4sVDC6soqwpeb1VYAACAASURBVE1NQu4/evhInhnmeX29fcimU0IcEjO4duMODK8fe7GoqMxPnzsLt5d9pquiRKfqkXm84A0mT5EhiWruRzQWyT6idHHg+GihXzKRkH2AWGkn4nC7lTqcP+O47xOMvJw//9M/wuTRYSQTMVnAaZEqoILDIQQjNz31CkZFrJlJWN2aKsHb5Hg0rSEL7L5tZ+PFmAmafr+2IxAQ07Q2YRUb38BJwI0GFzsmhxqoECsO08pAEmVRJipQ00pQWMEoDeLzGqkU8Xm9tWa9lor4xmmDBuxN39cGaj8NPCnAzKywl/MyrS6l582LLyuJJ+drfYsaypoFqgWoqxGg+hOWHnovAHrqd42rZBVhqlzPDoKo/2I1VZ1ln6y9DQjOA5ekSsL2LfCUpelBX/v6UVL3VBGM9aSKlcQ4eL5mNnkICK0qCBS8pgFxka2bEmLrPKon+TTgrgmE/Xt2yHdZiR/rtR0Gah82T/Z/LirGF1+1+1frq1XrXVrb1Fmr8mpkl3qY1XWrv9OOVatjrD9XZPJhT0r9zw+qGvS83R87M14oglHbIlrjDZ/rw1kVZTP0IijP81bPv9U6VZ2bFDWYF2GdU/JL88IOfqOpTKmTqOoxaAjuW4bBOlaawFXxSllD6vmhCDP9zY2Jhn1iYf95rZ0pSQj1qv2M381n7LBnXxOCjefTodHwwP3X118bj9ocsv7usHii51ujb+O587g1xSeJcscB9WRtTPRcMZ9tM65YY5I6ByupXJtrViK6ds+ssdPaW1fFIuvY6udKxQcV97UlrbY7VdNdbcyYqHAOKO93Kvhpz1sjm1VcMreU+wD+y+6Jer+a9zWVV22tqH3WSnw1OuLBZ06trTUyVW+6rc+rWqfM+pt9e1cdK/V31J4VXSXDQmVFCtWISRWrVAxqHOtk3r4kLqhHWZNd6r6pe8/NdG2MDr6v8dgSNGlEWqkw2fg5Zb6i7qVcmUkuqjGyWokroldZUtgJkpj5Q4Moaoang2u1GG5Sqa9G8IULkM22inpm8DMjhKUgSI+BHhcSi1tb2zInm5vDJjGm4oqDHi6m1ez++JrJnIyvTux0sYhU+NbU5PUnyI2dOjuLBbxcBh96NY9r8V3fR/MTB8Ze/U42FQ3GQcBDyRvNeWGNs/q0ze9SOaw6J503HrzN6vckx/Zt7XkfBDhVxyfg3NfXi1AwJCoVbpaVOlopcw8jGHN5WhIZyOaLQuI8mprGP7//Pv78L/4V+jrbUc6mkEpEpQE88+NiKo+x0ePIzK8iur2D2aU5dI724eixI3ClS0jtJZCvlmC0t8IW8AKsqnUpq055XuWaVYxRIFUFbm5M2P/u82sob+2hwxcUkpEVyM62CPIOG5ytEbSODKHiNZRSS+dm+v6buS9zdw1+MdfXIA2XUm7sqVLgRoeWmdLfk4qtXB7XPv0MqXgSfX39KFQrmDx3Dp6AD8lUBm7DK0BwvpKHvaosIB2FgljnObhpJkjL3MXhgq1sgzNbRLhaxfbqGv7fv/5bISTGjx3HyJEjuPjG68iwCtrjRiGbhrtakUpwG202N+OY+fw61uNRnPjG62ifGEGeIJy9gkx8Dx4WR7Dnh8MNwxNkk0qgmAW4z+Vz4vZge3YJc3cfwh3PCBlDVVfR70T/+dOIHJtAlpaOPE8C2BUbuD2t5rNiP1mOJ7H06DE+/tkvcPz4CQyNjyPS1ysWnCW3A1nGP4ISxTI8bg/+5q/+Svpa/dZv/6bYkNHG8YtffihA3CtXrsDj9yA8NISi3SVEEp/lUjkn14y1bdz56S/hKwGh7jY83V5Fz9gwThw7g/zDWcQWV2H3e1DsieDm44fo6upFW6hFlDvDl86LCpTKgEq2gPj6tkQbkp7ZQgnBzojc7Pj6GrKbu2hv6YTR2oJyyI+82656YO1E8ezLa9iZfg5PqoCe5nZRrZV9JAzsSG/t4dSJ07h69zYep7ZR6W1D38Q4DJ9PbNVmn08j7LIjsFuAaykK924MoYADfSf6EPWUYO9shaupHTabB8VUFovTj5ErFtE8fgwDkydEIVMkwW0YYhPGYEISjkQPWRMqgkgaPZh6ICTQYO+AXKOySNNKF2WhqNYty/Jk7jOc4okErK2tCVBBNQCfDdmoN1xHFGjpcnuQZsWx3YlUJofZxUUk0llEOrqwuLoOdqxzGh60tHUKAGXYijh/bBg+pw0BhwN+ArqZDOKrq3h8+zbSOzuI+AM4e/qM9DRL7e4hVamg/ewpBPq6hWAru9jriDZ1BenhSJvYnYVVPLl9D4vTTxHy+BAKBZGt5lEwbHC3NmMrnoTTZeDUydNoCQbgJrAc9AoZEiOY4/Uj5GuW1gt2owIHLYdLgLOq+t5wLfA0hVAQW2aoPmMUvZn3g+HCQYAoncbszVvYnV9A0PAikczgwltvI9DXi7IUUNAijUUPVVFYzcwv4vLrr8DrdsHG3oZu2sIWUI5nUEln4W0Ow+nzo5QvoUJrNVFC8NkoC7FIYI69cW/dvI1PPvoY//1/9xfo6+5CNpUCqPgUm1D2gnKKNWXWrSw/SVKTXCTJy8IJ6WlLNTit4ipVGDaX9OMiUUa1Ju1rHX5aDOaEBPA6DbFfY56Tyebg8BiiaplbXhKgqG9wEFM3b2Hx2XMBeAPBAJoiLSiQaClXkM5mkc8W0RZpRTadQXtrM44fPyKgL+eoAGBOBzLpFByVKh4+uIeZmad45dVXMDQ8KEDdyuwiKvkKeo9MiJqNqmKfy42d2SXcvXYd/kAAp169CHdzSFSIjFs8Z85JkqOyb1SbLLkOYj+ijtVYvciMlJqRxOjT+edCivR29sDv8SGTpV24U8aOawP3pFQxkrBzEVvJ5LB4/yHSsQT6j04i0N0jRTRpanscFXhYFFXIS5FJkQU+tHZmQQmJX4Vl18hFu0kMCyZRlZ5Q7EmJTF7IMCpVbOwRVy5JgYv0JuYEtQMrCwv44ucfojfcitdfeRXNvV3SSzdVyss6RwvrnfllPLp2A0cHh6T338r6KrzhEDbjURw9fRIjp0+Jko/zl3lgMp5A2WGTnkwuEs1VO+JrW9KDjeN55vIFtPb1SN9LlSUTeKV20IZENI6q4YQj4EO2mIfb7kSQ/WZp0+6yI+91oMB9Am1vaU/oNqRAx0aQ1yzskjTMaRPFBYtN+RxGt3YE/B4YHcdKMoGpJ0/Q390NZ7mCYY59Mo1qvijz9+rX14XQXdjdRutQH5pawuh0uxBBFXeuXYe7aoeXAG+1gguvvyp9PalWiXS0SW7FNZEFBOzjS2VyIpHEBz9+H7/9ne/CT0VtvgjD5ZQ5RaUTpbHMMVg0VCoXTSLL6pOpkhPmh4LLmXmYSoFqI0hSSOWyBwlGBTzX9oAaI9KAtMrravuBRsShFa+yYlnWvJjvOWxfzmI4VRBnFgyaKT9/IuIJrYangq5M5QkLVXMIh8ICsmtsVZ79/dxPObsp7LJWQMcckUogEpZev0/6gV+/dVu+/5tvvy3HTiZTouwtlyqYfvIE1z7/DN9+6xvo7uoSy1WC/rTtU6pPvQUxWwjoc5f82+zvZUn3TZRQgHIW5dBxorevF9s7OxJ3mDdQWU+r0mfPnoniiATYfwvB+MK+ywQCqPQnEW/FmtT56f9TF8eUTONYtFmWmF6uwqCNrWxzuTZURBWcs5WxG4tiY2kZ9mwBazNzaPYE8OYrb+Lv/+GH8Lc146333kVkoBsZFCWuS59Q5gTFipCWSGXluFtPZ7H88BHCPe1oG+5HsKcL0c113L72tfRgezz1GAHDj2OTx7G0uYFmWmX3dGI9nUI40oKHt+9idWER33jzTSkAgsuJ4fExIZdm5+eQiMdx+eIl5HIZPHw+hc34DvoHB6XYpbk5gs31Del3OjE2Lr1PA34vDKcDrZEW+H1eLK+sIdjcht6+Afh8fqytraNcrqIpFJa8PxgISNGSqOJNi+Mi7b09fumv6vf5hWg5OnFE1i3OSRaCcc9MZd3Xd25iaW0No+PjcHMNLeTQ0hRGYmsX/Z3dGOzpN/EF7mGdZqsCBvGqqEOp5l/b2cHTmady3udOnUaQDiFsNVWu4NHUlPQcPXr8ODq6uxGMRIQwp1MF4wnJF9riUuxEoor9tUlg0T2FxDDnDolKkkIdHS3wkoDLKZWd3UZ74TKc7M3O6E3FbgXgTpHfn02nJSf98Qc/R6ApgEIug9Hhfpw4fgzZRALJeBwutjV5+gi7e+uwOQto6whgZHwQuZIPj6Y3kckV0Ts4hGQuj5mlRbT0dKNzoA9b29vIpJQDSldzBPl4Er5gCKu5nLzP7fXKHAhHwrKPT7HoiirkUhGd4TAGOjpQTKVgL1UQW0tgdmYB/ogfRVsR+VIa8b0tVLIZtAfDKKTZJ9CPTKmKYEcXjEgLnHYXKvEChkdH0d3bK20qmpv8KKQT8Lnt2F5bwQe/+AB2xhjDi7FTZ8SloJxK49j4hBDmC0vzePJkWvpgH6HKtKNT4jB7M9IumI9wKpmWecUUnGPJoqrt7W2EIxFRBnJ/rtSHqkUW/2NcZw7Eft26CJ4ttdji4NyFC7Lm8DPxeFyKz+g61tTcLBwaaO9v9mCkja60f5A/uJ6qoireaBZkcc/H/Iu5DZ0riE8zRyIRzxhMEn9hbl4whUsXL0nezWI0w3BhZ3sXP//FR2hr7xSrYBYBHzt5HC0d7eJiwV6M0g5Rim3tshdkzKRTifJoVc5jxJ5ZqEFilv/W7ksi5uCYkIRlkTQtss2Ca4mzf/2XVDB+JlU5tEg9dmQIqWRcgrHLraSc/xLBKAtPI4zfshjpwPwiwVgfshXQUwNfFSCjCQe9OGhSyYTD9oFWBciRFCV4a6oXhRRS8msF5CpQg8eQzYyZMHARpWc4JyKDAJMgDWztk0gajrPghrKQmECv7HhMgqx2ZTUlxMHEQAGxiuQwe67UD4eFrdHnrBMVAQ+lx2Gtikqfp/W9+pAC+O2rFHQqVQMkDyUYTbBRf35/jf+XmBNzwbW+TSVNlH43Al5pW6oJRtUXT5QZpqLC2sPtQMJlKt80oLnf21GsFlhdqncr1kmqNvmH8mAacBaLNMqjzX6IJhGr1SaaWBMwTvfxs/ZzNIF869gduMUNbG/172WjdegY1xNNWovSkE87APDxPNWcqSkzda9MRQBogP3g3FKK2RrYq8ZZqWteIFkFqX3x2Vbv1YmXJg10b70a8aMqs1VltzynZq9KGW9rj8hDrAvVHOXm9RCC0QJsqvFQ9hg6xbU+MzXC6VC+QBHiL7HeazQScl1mMYQeqnpSmackMYN9PugBbiHRG4+u+VM9LpZ+dto7+8DnWGVtWvI1PN5LnnHrBqn+eZSKXwtzqskW/bMD87quD+AL5/EStlrAO3FCKplElKqeYdK2vyFqsKmr38gdiJd1JHJtWqi/1YiTmoxdEThqg3BgY6jXQMufioBR75XeoBrCN9ckeTbNBGbf4nl/U1ujibT1MpNW7Q9/KLOvCXNtf6zDhKkOazQeL51fdfOiRtaZKmMr5WaOpyQjBz5XI7VUDmFuzhXLc3CMzM/psa0pABsHmUNzEnUHLZem1fVKDUIrEgEJdJwyC5t0D9cXlmfTzqdhsLP0DH3hc9Lku6762ZwjvOdWNagoCkhWs3rOrK6vP54uoNLkHi9A9dilraWleMkaL8351+g+S9GWhaBV65cq8iKwS1tPrs3cuDDfkjlsEmiayrTOCXU+L+ZT/G6dsDc8j0NVuaw+N2O8NRezjN1BMEfd91qRxYvfZh1za+wyu//uB395VsyFjOB/ozgo41E2lfcyt1lQoKzfmGfu7GyjtSWCSKRZxpDqLt5nqZA0c4YDzwoH1+aAy/AglkjjwaPHKJQI7JXw6NEj/MW/+nP0kiSsFrHw5BFiiahsjhJbUfS19GLh1iPsrm9iNx1D/8lxXPy1N2Ev2ODw+KVnM3wepNgnJKj6LPB+SRW59MJS954wJTdNVGzsLSzh/qdforIVRbvHh85IC3YTcbjCIURRRqi/F6NnT8MRDKIg+aPKudW6rF5y3814pN0q9lXMfAOB6CKtTt3yIYIXyq/OjvsPHkilptvtwe7OHoaGhqVaOEB1BhUkhgMlB1X2OVHAiW0UK1e9BhKVggD9FQF27DByJdh344jv7uEffvCPiKbSaO/rR6SrEydfuYRAKCgEYyWXhbdahZ/KtngcfsOL1MYmnk0/QTSbw+jkJHonxlFIJnDny8/hNeiGkkXXwCD6JidhDwRRTaeQ3FiWqn0jEsHzZ/OYfTCNXiMAWzoNr8eBrWIanoFunHrnHWRohct9ZbkCD/+jr1AqI9cSnZvH7atXce/hQ0ycOIFzr19B++AAbLSIdDqF2CXGZGdPqWIJ/+Hf/iUcuTwuTB5HMh5DuKUZz1nV3dKE3/yz7wvRTCtBm80pFfFOgxXUBfj53KxsYeGLGwjYXQgNdmO7mkOorxteuxcbV+8j7DIQL+aQavXD3uSHw+FGW3u3VJjb/V7pk0dbNRImHhY8mP1Gnb4AKrYytteWMPv1DZQ399Db3oveixfg6u9GmhaBVN3kC9iee47VZzNwFcqYGBpDNpnB6voqXKEACvG09MT5/M5N7LkqmHj1ggD3+VhKVE6JShr9YwPw55zYujMD++YufFX2qMwh66ui0BTC+GtvwdvVL6qCRGxLQOiqJ4hAc4s8a8UiN9YeOGl5yuKGKkkJ1T8oVy0hby/j2fwsels7pOcMq5tF/WH6+xAgEmUIFQ6WdVieCirXTVcAWqQSjCDwpwsYDl2LafNl+IQEp3qRytzZ+UUUqVBrjuDxzDNRCVG9PDQypp7DVAoTXR3IpxJsx4cg+7ElE4jNz+P5zVvSozLocGJsYAB7uzuIJxPYIAh0+SIGz52Gg73dDJcolXPpDHx2F4wisPr4GZ5cv4OtxRWUMjn4g36spHfQPjmMpoE+JIslHD0yifGhUbhIwvA5tJeRtZVFNVChxWMe8PoCyDryQlry2PHFFTy8fQet7W0YPXUCznAISdocsk9XuYJysSqWibzPhXQKXvaJicYwf++enN/E8ZPwd3QBVFCxT6SDalKCS7Rd3MSdx4/x2utX4CZpWi3Cy4IGqjptDhTiSQH0nF4fKk5es0OIsly1KMoIu90p52C4vfh3/+7/RktzC37zO9+Fl0RVLi8AIOMo81GH0y69VjMkGIkQMi6R/Gev1zKkUKLKggwz1zNoM50twlEsCThU8bjgDPqQLRSEzDHghKvECne7IqF5T1wOLPKZLpXQ0hzB0swMmpuaUOaeqVRELJWEOxiANxwmQ4vNzW3pRcssdG9nC9lkHEG/D5HmFrRGmuEPBsUSmj8jib22sozegT6EW1oEMP7Zj96H1+bCK2+8jqbeDiHVqBqzZQvYmF8S4KptsF/InSyfFVrqsVBO9FGW/r76eeAaofd3svlRdol8dggK04qzu1NZ2rEHnycURJGWtcyZBS8g50WVvQN2rmOJNKY//BS5RArDFy8gODiAAosEKFdwSjkZKkWl/uFXs3+r9JArA27VcleMjqTxCP/kMLJnIe89e8TtRbE6/RRdTRE09w8gGt2VvoWhrjaUDaf0WaMN+vLzeawtLOHo2ARGRkeQoRre45Jju6nULwOZ3ahYPHe0tCEdjyMe3UXHyDBS+TTCPV3wNjcjSwDPZkN2O4qH166LLSWt5IygD9VCEYVkGuvPFjD/aBp+w4Pzb7wOe0czcpU8bD4D+QytEm24de26nGfbQC+2YlG0hZpxrH9EFNeOkA/LiT15vqnyEQK/UhGQnHFLMBWbTdZaFhgQ3Odc5h5M4yBVw43bz5/iwdQj9Ld3wlOpYnJgGMvTM4htbiPkC+DmvbtSjFRt8uP4qxfR3NmGXGIXtlQShVgKfrtL5jaB5e7hAeRZNGMryzynetFeqsJrV/1pWfxBp4Of/vgn6O3pxoUzZ+ScBbatVESRRIhNHIiEoFNWbhJ69/eXitji8ZRiT+3MTBpR4UU8yP5eTBe/q7xGOcko/FHvJ7XdnrV9hI7lB/bH5v6m0T6s0fsO23urdl4K7xLsZN8BVuWsxLFYqCH5nFn0QO6UzxeVgPI5uheIm4ZSH0q/MEuRmRZ6OKoOIQ5l/01nC8MjuUg0nsC7735HxoIEJIubSND88pe/xO7OFr79zpsIBf2K7GUBGfc2EkvN3nOmslBjlXKXZL+kckd9v7RlqqxDVCLTUpfqZVrbJ5JKPVSmIskt6iLmlj09PaJUUwRxLRcVXOu/wCL1sHWY7QDUTr72Uus6UCmpuXQAp6XingSFAuGkf62jyqIOh1jG0jWD9p58Xv/5B/+IsMsr6+Gx4TG0tbThxz/+MU5dOI9gews8kRA6xwbgCvmFZGRRXimZkcI1xFLoDjQj/nwRIbYYs5Wxlotj8huvwNfTITHc7/Xh4Z176GjvQmt3NzJ0ZwgF8XRpEfOb6xgYHMLa4jI2l1fx/T/+Yzx99gwLK0uinvY3hZBIJUW92NvdLT3uphefIoc80tmc5OdskcBr7+/tlRydhTfJeFQspHu7urDJwrJcER5vCHaXW4jJh1OPxc472BRGLLqHwf5+DPX1iTqOLgW0SCfBUqF9u9sQF4v553Nobgoj3NSMpqYmIT6S2QymZ2YQTSWxE4vC6XGjrbNVrKarhRJawxH0dXSJFavDxvlM1w/uDVjoovBDj8uNWDQuamyKj3r7+tDV0Qaf4ZbiG4/PJ9dNkurGjRtoa+sUd4BsIY+h8VGJOzdv3RJ1MNWe3OOR+OKej/aqQ0ODkmOQpN3a2MD29iaOHhtHS2uL4BF52lIzFpKEp6sB83n2DmShFwsGGM/KFXx18zZ293bhNhw4fnwCXd3t0mOZRTTcBz25cxP5XBzBAAnYKnxBAxvbeTyd3UOhYoPD60Xf+Di2UklUvapPMdt1sPjk6MAwbJk89pbXRXnZNjqCtd1d7FK5Ho8hmU2L5WtTKCDuBrQpdxSL6I40oyvSgkgwhMcPnmJlZQO5IlWPduzsrmNjdRF+w41Tk8fhcnkQaenE07llZMpA0eFCe2sXWnxhuH1+6UvOoqRUIgavHeiJhJGP7eGLTz/GVnRPWnuMnT4DbyCEzz74FYb6BzAw0I/p6SmxHKZa+sTxSVx65ZJE9WKxBJ9P2ag+uP8Q2UwKbpdTuJ9wOCyiOhLBx44dk9jClkTaZYcxi/dR1PBOh9gUKz6JNr6GuIAoRySSywl8/PHHGBoaknnJPrOqckn1G5UCcCEYlasJ80DaiYtinNtdxkeJwLIDl3hLxxDuXxm352ZnhWSkFfS5s+fEalrEP6Uirn91Hal4Gq2t7diNR9Ha2Y4RFi6yl6db9ZokgSr5KdWc2RxymazYvrq9hlorzGIbITV53U6nEOObm5vo7e0VwlZapdB+OB6T9WN/H//Xf/k/VT/+5DOxrPjTP/kDHBkbQCaTFIJRrDnMRt0vUzDWFugG4ddCkKl9lFZPHaz2sH6SwIOyP1MKSm0NpxY/RRiow9ZUDfrY+rN8n/a75oJrYyWAqfKw9vrSftzap5eTgXJPNn5m4H2BBtN2XXWXqs5Fpc1WsNFKvKjEpZZ8aJJHmVDUbA0OLFJ14HrteCbxai68+jOHEYwqBVKTc59kND+k1SqHEYyykDdQZdbOvyG7bBK3psmIhXA4AObXj6Mw9WbiZ5IfemE+lAA11QHqEs0r1WBWff8m8z1SLXAou6hJbUU66fumgVQBChqQatbkUH2NHnUxjTssN2kIUB58Vl78aD3x2CgJrf/UPsBnAfkbWRRqEpzfYa2+e2GOiRXeIQTjS0ghnbhr9aROyHl8HcD1WOo/ScTpeVN/7fX/rl23JhhfHL+a8kRd42HHsJJFL/9ebab9IgmpuBN9/w+SG1TUWF/6enl+uj+jVl5rEumwzUUtPurvO1hNuR/0FTq+/7VKJdw4/tT3b9Mf4uX8S8rb+pjBa1NzSyKQ5bLVmLA6ptHrZddrXQNqSk+lBNI+57W5dFBZW4uVWgVXO6dDn+VD4qC2Y7XOFx0D9OZFzbPaFUo8qd947K+Ptd57en7qdUsnLvr8rcr8w4JM7V7VlOx6FtRfqz7vl84zU1n24vcplaTevNfmAJPgmuJZPw76O1gRVf8c6POwKjg0UXGwIKDRVb+wcu+/SV2vunprnBFrmwb9S2rKzAZxWOK8ItheeEn8bHwees09OMbqvCRvMfME/p45GN/vdDmFZDzspVOt+jlorXuQ31lIRm11q4+p56fse+tiuDpuTe1pnbuyVnDTXEcE6+MqElGDNnUbcSGfGl+VnhcvxBKqg2gBeSCWqXMTqyBznPRao05dVf43LoZTuWUtntROiECM9O84AALp+WONpQefLZdYjtVUsoo4JBBXFCUI7USY3Pv9XgGI+V551gm91uWZYrFYrAh5kMrk8fXN2+gfHEJXdy9aw804MjSESjIOw21HpZQTm8615WUsP1tAhzuM6k4GG8srqHjssLcFcPm934DNbsAIhgW0tHvcdE2Syt9MKqMqGmXLo6jFqljVUZFXgsfuBtJpLE5No7gbRWsohOb2NpTZhL4pKJZPOYcd/kiLqAS5aWJDHfmfWUShcyqdayj1pup9Ifke8zOSsaWKqERoRcdKUVbTzjybEdXT0NgYEuk01tc3MTY0ilQ0gbbmZunbxD5n8BpY29zA9uo6Bto60NHSKv1bksWcPEu2YhGeQgXp1U0s3X+MlYVFPHo6g91UBr62VgxNHkO8kBMLQg/BFG62C0V4CYql0hgf7EFHJIyNrW08n1tCZ0cPJo6fEELzzhefIdQUxFZ8D+2jQxi5cA5Zw43Zew+QffAQ/nATOkmWtLQgGU+hlarLeAyG24kCLfCCPjhbO+DwhZHPV1DJZxAy3KjuxhBfXIafG8x0GlevfoEnKwsYODmJk6+9grb+fji8PhSoPDHtpaiUyu3t4a/+9b/B7l+BQQAAIABJREFUYCiCyZ4B7O7soOpx4ebiM/za938fR1+7jESxIHfc56A1ZRaGl7qqEpypNBL3phF79AzOfBFNI30InTsOR0sTdp8v49EHnyPkMpAs57HlLuM3/vD3sLG8jkIyi+7OHuSoQmwNwcfq6mQKzlJZwBGHy4Oqx49iOoXn9+9g8cvr6HR6pW9kz4VzaD1/CkWq1MpVeIVrKCCXiQpRQ2Iltx7Dtc8/h81rIBJowtMnM8jZKugeH0b/8BA2HzxFcWMPiVQKRk8zvvlHvwPDCCO/GoMjlUZ2+RnWnt1HtpRBwubA2Xd/F4HRIygwJXNXUK7QGorCQLcQtRSLSY9Um1OeAwEFqGg1XMhWCshVSphdnENPSxsitI6ktZHbJYomAodCIJoFlARpZW/LmGSGQ8Zigp+zs7MCRui+yYfuexjKiiVR8xRYCOyiyrIqJKPT40Uyk8PzBaoZMzB8fqlQ55PVGYoISXv/wV1UKgV4HFW4cll0u93YePAQzmgc/koFIwN9iCfjWN3eQMJhR/flV9F76jhcQb9YK4qFUr4oIL+7BMzeeoCHN27j8cNHch3s4ZN1VcSqMdjZjrbuPlEokGRGMQ+HrQyX30ChlIOLymnWNWTLUti7uLEkc7yjrQOJ2Vk8vHFDrJlaujvRNToCVyQiPUYz3Dmz5x1s0tMt4HbDz1598RhufP45dnZ28N7v/T6cTWHk6AridMJtuKTK32m3YTOWwFf37uGNK1dgkG21lxFgLsqekqUi5h5PI766hcHRMbSOjiC2F8X0k2m09LWjd3BA+iOR2GWbmcWFFXz3u++hpaVVgYAkJNmnnrawBN1ITlVLyLiqKDhYnV6BQRVWSfWyFBcOw4mCufZTwWgrlMQSTWyzDKcQpHkWRUuvKlV44HV5UGGfKrBNZAmrS0uI2O3I7uzhqy+/wOmTJzFy6iQKqSR+8M//hPHTp3Dq8iXYvV7kShWx3d7a2MLK4iIyiThWl1eQiseV6otV+w6HKMW//e5voGtoCIVMWvqQso/V44cPYFSAoZFhuGjVWsxLD3uf24MK+2iZ9rl8xuFxAYYTaSpLzCp8mfpmQZdaaWxCbKm11iZ9PlUVv11Au7n5WTmXgOEVkskR8CNv9nfkCJiOtaLiocKwuBfF8mdfIdwURvtrl1AOBaSfJ7/D52Uv3RQq1RK8HkPA8OhWFOVCBaFgQNYKseMzyVDpjERVIu3WnE4Y1So2p55g6suv0B0IYWxkDNdu34bR0YIjr11AoKsdNo+B5PYupu7ch9PmwPHLl+ALhxDf2xHVF28aDfZl/5XOoUwlqpOuXGUBGZ0+A1X+m2oF5hIOKl1tyK5vS49QzoOTr1wUBWDBVhFQ05bO48GnV7Exs4CLr1xG5OgI8h4gZ6gcgmPzsx/+CFXDhSPnz0jv4K5wG0JlJ/Z2dxHobMX0+jI8fj8mh0elN1U0FsP07Iz0MBNQlddy5Cj8DjcCLkOKLrhfLbB/FM/XcGIzHsP8/By6Wlphy+fRE45g7uEUtmnH2dqGqekn+PreHQS62nDq1csIdLSgaC+it6cDIRufY5coUT1ev8ytAtdGqtbJ8VHNz+eGc8CMpcyhHj16gNu3b+EP/+D3hWxmzCWBo6w+VX7lZK5Bcsd0BlFWmWa+Z+J46v01tV5tL0dk1lTe1rkjaTzMmss22t/V9tA1rOpgbqkWhPo8XjLNQ/Lr/TzbVMFotxiFLKrrYF5MHEXIVgowZJ6RfC3Cb/hARRhfXLP4kqK3Cu0E2atMfQPjmeRsAnpTwc855yJwI8e+fvs2tnZ28Fu/9dvwenxiTUzihrn6j370Ps6enkRPdzOqVaWezOcKYl2azWRVfz4C2ubeQ+GUqtBcxlF6MupmSCaWyVgv1XAqtyRBFPQHwJ6D2VxBYjMLIqlG4vUMDAwoIvy/kmBshKGpHcDBQvbaDqdWXKi0bGoPpXFsPksqBDL2cVhNNzYWnjhcomz/5fsfSD/R3vZOfOs738Xiwiw++fQjvPfud8Ua1uUxcObKJYS6WpFjn+RiQXrC3v30KpyJLI609yI6u4De5gjSuQx2q1kceedVGP1dUgTlrNgxdeMOjp46jarHg7LPI44Hy5sbmFlcENIkQetwtwdvfeObQuZev31LLFI7urqkL2J7a5tYac7Nz2F6aQZFl7rSzs5ubGxsSRHC2TNnMfXwIZKxKFxil11GwOuRexVuisDl9mEnyh7jfnnGaQPNwoFodA/trS3o7+xi8IWjVERzIIAg44LDi1Qyg9mZZ3JPo9t7cLsMIQkZL5kPMWb1Dw/j+cICni/OY2S0H16vE4m9KAZ6+9Df1SuFe8R1mXswtsnaZzLYNMqenZtHvlgRMvXIkQnJIdweklHkSvxSdMIc78n0DH70z+/je7/zPbmny+vLSOUzaI5EcPrMGSytsLhQqeDIL9CylwpbEjvMGUhTk3tYXVtDS2sbuqjkMwwhGTln6IZAtZiTe+1yGflcVvIYfnelbMdePAZv0IDhpbMCHVwqqBby8Doc2FtboT85UE0DlTQyuTj24hWsbubgCoSQKpfEljTS34edfFb+LUVrW7uivF+fmRdLd5KhR8+eRT8LZYoFxFIp7CZiQp5ubm2iWiriyPAwBru6EPZ64BV7VwcWFpakx2O5lEN0bwPFYgrlYgZvvn4FLYwB2SJaOrox9WQOj58toGJz4dTZC6i4PchmCzh99rw4gtz86itEAn6cP34UAZdd1IybmxuSR29F44jGk4jtxtDW2obxiXE8fHAfsfge4smY2KaePXdO9pqFIvEoWR7w4P4DbKyvSbEt78fo6Cj2onvo7e0T21HGDhbysvCvra1N5hpdPrkWsCUCydV9ZbQpeGDcZBHc1P37+NlPfoJ33nlHjksBWwWcX3UEY1URjLSnVQpGZeEttQhSDG62VjB7uhbzJSHspx9Py5/sbz3Q34euzg64DSd2d7bx1ZdXUc2poot4OonLV15D90A/1rc3EWBxQCIhXJ9Bu3oA+UxWFIyhcJPYqDLeSeuqCnt2Kw7txvXrkleTeCVhyvdTBUkSO02XH7d7n2y1kWD86BP2YDQJxvEBYXL5pdzIaYKRbGVji1S2lleh87BXPfmhFsnGgDaPof1bNflHplgvuAwchQJ7lVTkwePFSGJO8FJLOT0eGRQ2qpQmnUx+WNVhNveVXkZmXzedAHACxWIxXL16VZjr8/8/c+8BJNl1XQme9N6W967LdXVXe4eGtwRAgBBBgkYSKW3Mxoa0IUVoqdVoN2akmVCEzIih2VlpJY1ESivRiBxSJCgCEAGw4RqN9t6W9zar0nu7ce7PX/UrkVUAtTuKLRLR3VmZP/9/9r577jnn4EEcO3JMSYZvxh6ajX/Td2czicSNl3Jmm22hTWBqK/U3XleUdilIUrX5KqUQNpPBykZVGcCoh1E1kaO9qLKJaViM5V+q/bOt39qOAOMmY2frA+jK3k/VAcZtx4pGZoDPpq0Y2O6gLds25SQ3ZO6Uq29JHlcGbKq31zZ5aLX91KSj2nesPjboFP8x9adacKiOV3VsiE9IlYeuTJxq31It8a/+foOxpHmuzTny8cBq9f38UwuyVQKM2wFJis/opiG29n617VP52NogWU00qu2wCYJtgswSgFV4MGqvuT0Qsj3AqB0b2ntVk7zq9bX9w7+rm0hl38tmoJFI1Y6JyjmsvSbXrWrtxtfUdU/9vDo/d6pq185/bbvwM6rHofbetPOk2pzcHtTXgqZbP1mNXVZ5WKoc2+o4qHYPfO+2c78MyLGNtKBxNW9LbZ+q19T2BV/TXkO7tqrrwU7juvIZ1WtrDyXaz2uBwcr7UO9F3Q/Vf6ufUZ9FEjVlYGSn9ULL/K+cO5LKqcJI3Ol6G3B5mXWo7nlqP6rtry2o4X7NQ6667miBO0rCVduz1LlfOa55b4psbPV9c7v9RV3rtPNXfXYGmqzIVeeEWlyhFi1t1/dkpVX72WlMa8di5VqiynCo40YFlvmsTHJt913bPbPqVaheT7seqa9p192N9bmKpJPaR1qpELWPFJ8bpXigck3e2AcrAHW+rgJL1e6fcVnlPFL7UA1kK/cTtSDtQ/2leq5sE6ry/ep3accm5elUL2h1bKh/sm+qzXuFAbhB1VcOCxJLKlKp8wuzcFP2x+OWiCwSCYvqhjzThwBGBfimxM5//i9/CofTi56+Abzw6RfFh1GOBqyuTCURXphBPLKObCEjTIzYahiF9SSajW6sLiyKLNsqUjjxuRfgampB0eaQQw09EymfZTaaFC8mAigiRcSkKisnC3KAMxToiccjtw6lXFrkXc12E3L6oiQX9WQilegtSWleo/jwMZmXLqWV+ktNAZgaU7E7+J4tACObzmhENpOBW2dEZjUIQyqDeCSMxcAK9hw/giQVjIx6jE5MYdeuPtiMVhRSSZj0JWT1JawmophaWECIB+Saegz29EpSOZFOwGWzwkQvubUwLv/0XcTW1jExMYVgMomcyQRHfT3crU2o72hDgJXPAPx2G5KLK1gdG0e9zY5Gjw3IJWC02HHigYeRzBUxeeceHCYzosE11NXVYj0WRl1vD5oPH0SmBJx75Z/hnphHnp5Uh4fR9fBJpI1GOJjsS8ZhpL+X1SwspniqCKelBia9lUZ4QDqOe6c/wPKte3AXgfbWFvGlOn3vBk48/wl0HdyHAs9EdqccQ0ypAgrBGCYmxzE1OY7A7ByM8TQO9Q5iaXERc5EgbD2teP7ffBn5ssQZgWWCFTygmix6mOnEGFjD7Zd/gvjdKTh0Rji6WtDz/BPQeRzQpQuYP3sT8fV12LwOtB4YQkFvgMPuw53X3sL8nTEYa11oGurFwLH9yOoKiCaiyOiLwhLN5ghomrB25y7G33gbumgC7uYWNBw7DEtfD4oEKDIFGAhQGPPImMmyBBBLwR3OY2Z0AjmzAUtrAbzyxhsYPnEEJx56QPws77z2NrASQcGoQ9fhYQw/+Qj0Dj9zVLCghNC9Gxg7+xbSoSA8/iYMPvA0TG3dyFtN0NmKyOdisIFn4JKA51kyLJjIgR65dA4Wo0Wqi+nxxdiKZ+WJiXHU+2vgtruEUWW0mkRuiEklVpobuf6VE+JSuEBQReP9FQqFpFKaldNcx1Tv5Wp7jxT2ZnOSdOUcZrV5iR6F9K03mAVYjKfTiCbSmOE8IAMJwO7d+2G2OjA+O42CnsmDLGz5NHbX1sKXyiA1NYPw9AxaGuthsBkxuUKWaw26D5+AtaYOOoKmRa4PSnKfbLXwUgCzk9OIJ5I4e/kiOgf78OyLPyfMXwPPZbkSEpEUcvkCnHV+mExMkKWRCK2VvQqZKErD2tCARGAN7/3Tq6j1ezF8YB8Si/OYHx9DMZ2WJLi/oRGWmlq07h1GsaEOGZsF8WIJdr0ZlnxJwHgLZZBjUcQSMdS0tCJFCcyyipGNMUg6LQy3YDSO0xcu4ZGT98PpsCKLDLxEqeIplLIp3Lp8BYG7kxgYHkbzvj1YmJrGmdOn4W3y4YHHHoHJ4cTE5Ay+9e3v4BOffB7HTtyPRCYjxavCymQ1OuV0zWaYCorMVcpUkvHP/cBCgJDsFZFmJ/PaJEA12Rk2vSIPWWTRiCgpFCVhTxTNRA8dvU6APilJoRwk9DCXdAjPLaK0uopGhxO3b9yQvIjd6UBrTwcu3LqJ2q4O7Dl+FCF6bbrckkSkzKvDapNkL5OdqXhCGDWL8/N47+23cevWbRmTL770WfTtHgQ9eshg4f6gL9CviiACvTmLwmI0O2wCPpvzJUQXVzE9PgF/cyNa9/QhRiS5QJahcUPxQ2IlDgk9C0sUr03JKwl7mxJhlCDNYX5qCh6HE5FgGB6XB16vTxJhRUrIco8V+8QikM0jHgoJw/zSy69gz7496H74JDIeF5JEngoluMwWmFFCNpeSfiIj7ur7lxBdXsfuw/vR2N+pFNWU5xf7QIAabuDptLBcF69cx/roJGzpLIrxDExWGzxd7ag7MoxQJo54Mon4ShAzY5PiS2d2O+FpboDL74XVYkUukVKYXNE4QqPTIj8eTkZRN9AFJ31pi3kUM3msTczDbrbBQ1Yzd9JMDpHZBVy/cBHOuhoMnTwCo5/ywSXYDGakF9cwd+km1lcDaO7tQuexfcg5WaCThiGTx41zl+Re+g/vR9FshLWgx6WfvI352Xk07upCxmESb73+tk6JU1K5NMbmZsQDkYoEBDy7W9rh1plQSmYECOG4zBMU4PQieFcoiDRcU1MDXHarSArmozEk1kMCGs6MjOKbf/8N1DY14hPPPycM+IxDh949AzCm8rAVjXAYLMjTH9NoRFJfQsFkENCAMq3mXAm6NNk9nGsG8VwbHRvB+2fexwuf/pTIthIIEGl6RUID+VxG2Bb0U6b368ZPeU1m/6qkBh6JVBUJiQuVk4GiOiOF/VtBJSU2VgkQmzGw9lxTmWvQxsWVsaV6TlL/rDy3V4uXmY1RjFXKPoYagJHymQSuyUAiS47AG4ER8dgqKWpREr2TgWJQ1hzKmIoyVzlfSsahxLA8c8pGbICDygwMQdMZXLh8GfdGRnHs2HEcPnwUyURKmFeU4vvxj1/FF176ORh1LAsh61vxqCvQ/4zJa6NR1CeEBVouOiBKLGcTMpnL4CL/5N4n3qziWZaH2W5RPPQKRWGOk71Lb84cAXyzRXK7ZCZ1d3dvAIz/Eg9G7Vlee25TXN9k9GiKTcsFemVJT3VsqQAjPXbpj03GUo5rPJnVnD+U1S8a4DbZUUhmsba6hh/88Ieob2rGU5/+FC7cvYprN67gSy+8iMXRKTT561DX1ACT246UGYgXsnLOJiPaksmj1u7F2p17mLt9Fx6nAz3HDwOtNcgVM0in0jBGsrh74ToG9u2Dqb4WYa4vOr0UKU0sz2F0bAzhlTU8fP8DaCFbKZ/HucsXMXyQbDGqVVBGOyEgRSqVxFx4GfFiRoqnKL+r15uwq3sXbBYrIuEQJsdGRcbaxoK5vOItzJzq7sE9Ist8Z2wUZpcDa9GwnCnod8wiB4Jk2WgU+mwWtS4XfE438nkdfJ4ajI+MY1d3D9pa2mC3OQUwIpPM6nChub1d/JkvXruGpdUVHDqyDy6nCVEW9BlNcJgsIm/NIhZKkIrzrkYdh2P+wsXL6N41KN7G/YN9MFqMsDttSGTisHIvzhdlXJ168y20t7RjaHBI1oJoMopIMgqf3yfA75VrVxXFH86fQkFk6L1uj0hBM/aOhMKgoEwonMDc7DxaWluwq2eXsPcpgWmg/YQo4TBXkVEUiiibKQA8/b259qaRyiXgdNlhNRkRXF6RAkB9LoPoygLWlqfh9dBbMIV8wYr51SRMLg/MPg8m11ZRcrsQRRH+lhbEEimJ3eqsHkxdvQVDIodCMgOn1ydysIwFQ8kEbB6XsDW5jwYCq5idnERgYQFOoxGDPd3o7OoStuX4yD3MT4+jmEkgsDyDgb4eDA0NiDe0t6YevtomrAZiWA1EkM2UEC0WEWv0oN5bj+hqBA6DDV67C7l0Cq0ttWAtRI3HgVhwHWM3b2FqZIyGAHjkqaeRLhTgr/FicnICUzMTwrDbvWc3askM1RuxtLSMe/fG0N7egdraOimGmZ2ZRnd3F/bt2ydxuHg8x2IiMX/+/PkNUgWxsBMnTsBfS2sQvRRVqTlFStirhdFccyjPzNiJIBzPCbwPWcxKBRjK7EWlWFELMBLfLqsecb1VYSgy8Bk5FnUwGc0YGx3HwtyCXJ9r0/zcLLq6OuCnZG0ui4W5OSxNzgqbk56v7d2dwo4mo5eFJIlkEm5RqbDJup6KxWX9oY8tWY6CoyWScm3mJjjX3333XRw8cEAYuefOnhMfyOMnT2J5cR42u03Ynoxl2X66v//T3y399K23USzpRCJ1sL8TqWQCLpdTGkxo9AYDVsoejOwcGmaq1f+UfpJAUE2uq8mbcs5NFuSN11RpqU2Zxcp8mbgR6fVyczRg58ZDSjJvmhsNpZHYafw7acZEUdmhoVAYS4tLaGtvE9o9KwCYnCLK3NrRIZsMK0P5mZaWVpmYnOhEpf1+v1yPaO7ly1cwOTmJhx98AJ3tbdJQvA4rxVSmFc2Q+ZrdYYO/xq8cDMQYXfHP2Ki6LxZRV09TYaUKMBQOCV2cA4wLO39Henc4HJFOJRpMZJgd7nA45TNE0XlfRM2lolVAVAJcZYBRiUrKkl1qorhsgrclaaxU1+8EMGpBpi1J6DL3sTJpKOOjXIFTLdhh5RJvTK0DU0gE5Q24LD9R2f8SoJVZCZI8Z7VYufJHA+kpX1d+QWRMyhVnG0FaOZGpTZ5XJgLl0PYRAONm8lmp3OK9GJhu0niYbXoVaXyiJCpUOKNqcKplhCjXVZKxHwZPNivbtlbDbbayKvVW+Uxq8nWnJLT2M5tMHmUcbQAd3GBFolQvshrVfoTUrRSafkgiVX32zblfPf2tEGo08mkahrMyDJR2UpcRBfRQO3/7ogZ1gGzLDNbQV6Uv1O6ouLTafxtFBqpfmpp835CM3QQYNw4RarVheY6oTEal/TUHFlV6Vm3M8phRmdpagFH1QatOw1HYT1qwR3s4UVlfm3K+ysOqMsvVemi7+a32W9VxseEtuPnbSnCjGsC4E5hZffRoqjx5eBQTcAUg4riVdVizD22MbXUd0rT35oKijKnKtZCf1crcbK5JZT82TWWpssYp1Ypq0KFKbcvFy+tCJaivBfa1a+smW2/rIFUKZpT1g3vM5tz4cGuxv7ay9rZWyMpnyx+TFtiQrCrf8MYllXeZzIo00SYgo4xpZcpusoK1B2j5+4aUuMomVSUfFKBwY71UmXYE9bnnyaFerRwurzcqZa/i3tQxrwk8qhFmqwwp1VelXJzCg3UV7+HKD+5UXLXdmN5MWJRZ91X2SfU5FA9GnVS2b5GH1tyIAGLqXlxR/KIFGLVrP3uL8YTaZ+qcVL9DmxhRv0rtT7XARbs/MhmeZRy0zU/lnN8C4pXHnzr2yje1If27uS9tFnYxGaHuEdqxK/4xTLJX3IcsuxXximYVVpImZRnYjXZSx6S6FW2ArsrVlf5V92tN0QXXACpbq3OqXKTFxAr3O3p50IOMlbl2O2WEsorPj57xtFJypvgHK+zyfLGEaCqFf379p+jq2YWDhw5LpS6lcZgcMpNeFYni6qlTiMzPCmjQ09MtieKJe+PoqGvB4NAwpqen8P61S9j36EPY/fhjWEklYXe7hI2SE0Y1q/5NKEk1bTlZK4mcsgcjzaVyPKswoVhCOp+GzqxHlmktVpOKlyTTjUYYSpTx0UtCj89KJh1ZN2xjJoPpDUW/Ca41NoNJfDpknou8ZwlFyuqFI7BlgMkPLmL6+m2R67v/iUdh725D2lhCFHnMLS+jq6NLkpxkuhFk1FstuDY6gtVQCHU19QgG1tDor0VfVydMuhIMqRRSK6swipTUDQQjMcwEVhEs5dExNIiO/gFcvnQFzz33HOwuB3QGHSw2KxZv3cHVU2+h210DeykHk7GErMmE2qFBAXcmpqZgt1gRD4Xhd3uRTCZQ196Ghv4+pEpFXD71LuwzqwIO+A4MofPR+xHR5WFmRXc+JwnmktmARD4Li8WJYjQPU7IEfSaBxOwUJq5eR4GShvk8eof6BeS7MT+FY09/Aia/D/F0BnaR5wR06SwSK2v46auvYmZqAs8/8RQunz6Dod4+TC8uYDywhM/9+v8Eb1c70uyTXEFhQ1Hmh4BnPg1DKQ9zNoN775xGeGQSrpIBjlofWo8fhs5uhdXrw8yNu7jwwVkcPn4UXXsGBHhKr4Qw/v4FkeozWM1o7uvE8IPHkbcasRhYxEoijOa+PnibO0Qe0JzKAfMrCC8uw9nUDF1rEyJkbBGsNFhgylD8q4CiqYRULoUahxP5tbic9WA14/s//AFWVlfxzCefRd+uHszduoPrP3kbpmQWjR2t2P/oQyh6PSiYbQgn08JQMpG5ODOO+OoaGhtaYarvRNFoQdakR8HExGsS9jL7okQpaFaPMxFK371cAfoSPTF5HtCJFyP3AfoA0eeJ3qpc31jMSpBIfH2KZBlyVhMwKYh0bSGRQIHFARYb8lY7FgOrsLucUkHMLJKsqapvlsp/KAOSnJ/mbBF6zlven8hEyk6BfDaPK5euYnllFa2dPcJODWdTSKGEXMkAg9kOK1myZhYDJGHMZuAuFjBY3wAfdLh+5gyS0TCO3H8M3voa6Bx2pA1mFHj2pMwomW1k0OXyWJ9bwntvvoVUPAWry4Uz16/i+BOP4f7HHxW/0nqPD3PXbuPamfPo7e7B4J5BGAgwFjM4e/odWA1GSZaEojH07tmLtfU1xGdm4HW70L17CIGJMcyPjqGhtlYSaIlCAYFMFvsefgievl7EDToUTCbxoNPnitCR/cUsHclGwuqk5JRB/B95zmbbU2KNSHNwPYL3P7iAk/efhNPvQrqYQg3l0qJx3L50EctTMzAlsqirrYevoR6JcEykp9YSYXQMDcDT3IhXX31N8iddrZ0YpBxrfS1yVpN4+THJzfVZPAFFblAnRR70YOSPsVgSxjP95AhI6ywEFUuyrpsIZBcLCuBopicqGY0Ky4FV7jkpwijLPZZKsOj1sGeKWB+dQjEexcr0DJbGp9Ds9YtUbM9Qn7DrrC0NKHocKNltAj5bLQ4U0gpQaTGbZP6Hg0FYDEa47Q4kQmFkEil8+9v/IL6pz33hc/A2Nwkbxma3wkAgh9Je6YzCcOMCYFWYSPTnnL4zgitnL6CxtRlHH35AJHYL2YIw6SSuLo9rMgG4LhJglLM/d0/KgImMmALOJmJhTFy7iYWxKWmjT7/0WcDCInI99PQs56ZbLCIVCiE0OYvcSgCJ9RV0ke0w1Ie0nfPMimw6K96WZLyWOFaomgUDrp27gvBqCAP796Cmo0lY9IxoOLdUFSIL48JkCrpwBLfefR+6YASuQgkZ/ulww9/91WLJAAAgAElEQVTTCU93O67evo75pSUglUdiPSwA41I6jqEHjqH/6CFkgxGMnLsMB4HafAGj124L+yqSSaL/weNoO7BbiieWR6cwdvoSGqwudA4MwNbog9XvQzgYEQapwWZF/8G9MPtdkpAvpDPw2FzILwTwxms/gbu+BocfewhZsw5Om1NAzdDyqkiN0seNXrbhQAhX3z+LQGAdLZ0daOvfJQwQn8Uu6xyB1hz7yWKEjn60uSwKqSzMRWVsk21FTysmW/U2swDQZr1O1AY8Xq8UUtFjlgUJLDhgYv/qpcv4p3/6kSRHP/P5z8PssiOOrICYSGRhyhZhKRmkUJ1zosC4QK9Dtix7SfnUYiYLo9mAXCkrksevv/4a0qkkPvGJJ1HIZZT4lolaURlhcVc5GS9sPE3+QElObUSMm7mucmwngJeSr1GsYrRKbMp5QSn+VMauYsekKpZR5rvsJa6JzbXnJ20Mrt6EWvCmngO0AKO28H0zDlWYcGwrOYMRkJO4uqz4RhYKixSlMFw5EDK3Q/YTvbeYNOdrZKLwdWE5ls+XvFeVxMEIjp+Bjgod9KItCmhJud5INILbd+5hYX4eTz/9jCTyeS9jo2O4cuUKPv+5z8BQSjPXLf5lBBm5JqsKSozbVbsH8ZKUdlZ83cukHmHzqGdFpQCgIGxj8UgThiqfh9GlXtYFegUTJGButXfXro1zvJxvNENA7VPFsXTnQs6tYK8ibyiZTV5wQ3pVOROLcssGCWdTwY7jl/LIlNrOGnVI60oCsLFt6X1K/2ETjJiamsEPfvRP6Nu9G4998mm8fvk0MsUsPvvE0+Lb6vP4Jba2ehxYjIcQTieE1ZiNp5GPxDHQ1o3MehAfvPoqGj1eHH/yCUSCy4gk4vB4fMgHIpi6O4aWvn40Dg8hQQ9Wrt1Ol8hfLi4uYGFmFg8/+KC0XTqfxY27t9Ha1YGSQQef1yvgGON3yjROLc5gcmEWsURC5HpdLo8ATARKKbNM9iKZUrQQ4Lo7PjKCaDiCIwcOY2DvEGaXlxBNxBCPJ+DzeeB0O6V4IBqPYGVhHqVkCl6DCV6LU3wbLR4vFoJr6O/rhddkR345hLWZRQEW7c0NCBcyyJtNWFxYxOLEDB5++CTyhZQiXU7JR8pTR2JSlJJnoY4Ak07ZyxiDUer07Nnz6Onqx8zsHA4cPgSjzSRtHIxFJLbjOJ6ZmcUc2+n+B6W3CXjrzaIZLiD47OICRicnZL+zOxyyNvV274LTapUYwc7zXDYPj9OHXF4vxRmB9QCcLhfa2luFZU9JVrvVIutZOpVQlFjoSZ0hRqEo5jDG5JpISwniEh6HQ6Sv6UebCCwjsraM1uZ6IUMFVtcQjCbg9NfA7vMjmMliKRbDciwusf3c4hLsFjvysRQmuD/pzah1ejE8PCzsV7JXFd/AAvYeGJa2SmVSUpSCXB5ri0uIra9jbmpasI7ZmSl0tvigz0eQji2jo7VBlF5YN9XaNQiDxY9wsgiHux5GswNnblxDtMaOjqY2TN4ahcfkwJEDh+Cy29jCyGTiMBiKuHPtKu5evS7qIU31jejeMyTFrmQkJlNJOddabDbEohHYHA5ROJqensFb77yDwaE9OH78OEbu3cHU+Cj2DQ+js6NdCprohcx1izERC1L8NTVYWVmVc8fhE8cV9rbZgkQ6BafTJbiVWO1ZqHRC22KlgIM/NhZClX0ZJTblPiGFE2VrODnnF4URKWuf5N/VdU+xBuEezP8zVinlqY6Rx/TktOBJjY0NCKwFJA/a2NIonojn3j+DyNIqnn3ySfEGlXiSkvA2K5LplBQdetwe8TjlvSUTSSnic3u8kuPjvfM1lZzHfef27dty3okn4hIjEADn6+x35oUIPPL2BWD8xp/9hxLlPbhJ/NKXfh67+7sQpX+L1ysbplTNFwpYXl4RKnBDQ4NU0SnJUEXmRd20pWC7nECUxEvZS6qMMm0mfMhMU3Gk8lJezifKBs7EkdVqxw9f/pEAh89+8pPi5UEa6v/5Z3+KpqZGSbxMjI/jN77yFdEuPv3eaczOzePzn/scvvmtb8FkNMHn9UmD0/j3U596Hl//+teFKvrFL35RAQ5zOfzB7/8BHnroYQHxxscn0N7WXqZ3plFb65PGXltbF9NZLhr1DY04ePAg3n77LQwODuDnXngBWVLS81lQ7vCrf/yf0d3dI0AmwcYvfelLYubKResHP/iBdAQlWN9//3185Stfke96+Uc/lMXj+Rc+hb/9m79BY30DnnrqKaHq/sO3vw1WtX7hi19Ejd8vrEyCrWTsEWRk+6sBhlqBtLk3bt0kJTyqYKpoc3BKULXJHNMCORKSKNm/8kc2fSWr5xO3MtC0wZSagFYDp2qfZztp5TL5Hi3jpzIgU2QPFOaeAlgpCfWdfAwl0NJU1GuDhi2JWI0Ur1SGlQ9AGyl5kVNXAsotLEpN0phJW4IAatJWy8hRv3czqFUlWquzJHdqt22zu5pfaL9HbcedJFy3HzOVAdqmBKQacCvrxFapQO3zKswzdQxvAhPKezalkFVmDANeJXDX+kRu/9TbSe9pk91bg0XlWpX9X+0bKttlu6mlzpvNa27Oo+2kSZX3KgcFLcBYmfTfnFfKNbfrKznIa9iSyvMr/bXTmrDZV5uyq0r7fFgKdrs20rav4uu2XfC+zUqy0z2W16RNn9Ty4YoM0LLUyybQrx5LFCCWbaLQ/pU2rgaoaO9IDo5lwEk94myM0w1wTNsP5SpWaaxNjwf1mqoHnxz2tnixVhQqfJxJ/d/xPdr1Qu1LLXCmjMFy22omXOW82rp/bL3hyjVp87c77zPq57TrhbJXqOOs7BtbcbDfac+qfF71oK8dH9o5w5WKyS719zvNJ/V7NwoXyvel/Yzqe83XGNip81bG6jaLjLoOVO6LHGM7FQGpa512b1WB78o+URMm2w41DlutP67mjdr1Vv1O7RqrFKmpa3v1ttQ+o3oNNZaotoZvtx59nLV947NqMUt5DdLuXbzOxr5f/sBGkQAjVLWwRBXOLy97PICMj43CajGhtaVJkUphtWCWiR0CS5QnNcCsMyGfLUJnMCGZy4u3HiWoFpdX8Nyzz8JOg/psTuTJ+P7E3CLuvf0eikvLsBcoo1MCzHqE00mshsO47+SD4vkXXo/KYbJm3xCmI+sY2rcPXb27kEMRJjsrvxU5HtlPlHrJjYpe5V+bntaKK4SyOxPcYMGWJH3KWD1f5wHKlAesBZ0c5vnujL6EOME5SlsVCvAZmFTMKJCqzYpUKYfFxTkk19Zgi+cwcvoCDImsnAFOPPkY3Ht2idRgVF/AciCA9uZWGPIFWAn6FIoCyBqsNly+cVN+v2//fjnIO00mWItFLF6/gZmr12BPZ2E3mrEYicHa1gxdsx/RYh579+7HtTfeRWBqXjwzmnrb0drXjcTKCmYv34A/VUA2FIbVacM6CghadBh69AE4GhsFqKVxIoExJl14WKSMJ33UMpQjvD0hFeYNfT3Q1bgQNxQl8afP5mEzkKlRQJq5F70OTrI4wlnMnzmLwL17whTiGGOSx91Uj1szkxg+cQK7jhwV+SAYLCgYTMhJcV9RZBE/+OkpDLZ1IbMewU9eeQ3uGi8S+gIGThzCiWeeED8yFgbQ14WM01y2AF2hCDu1efIZGPV58etbGhkVT5/Y/AosBjP6Dh+AvrMNwcg65hYW0dzQIr6iTHZREnHyyjUsTUwgGghIlWt7VzvsXhf0NgsKViM8ba3Ie3ygl5MhlYc5r0MxWxR/P53biSQBa/GLIoCug4mPx6bNpmD3OBCJx0XmL5JK4u++/nU889CjONg/iOV7Y7h78TLqXS7YTCZ463xI0+PQ70NtW7uML7KsCiUm/kry3JTcYzJS2Lx65ZDPzZ6AuOzTAuqVS0k2CseUhC0Hv1IEAty5cxutrS1SJEofQpPeLEwR9mVOT1CoIACYjbMoEsX85WsIjk7AV98Me99upE1G1DU3wuiwQmemzJVSGa2sOwrQr84v3qI9rxegjyABn4n3yTZie904dxkrS6vo7O1HxmLGvdVF5Cl/ZrPCTAlk8fXWI59JC+imy2bRUluLjsYGLM/PIZ9JoauzQwpi9WznfFa+g5lr9grnGSVzydC6fv4S/G4/Jqbn8Mo772D4vvtQ29aCQ4eG0dVQh8jkLJZu3oUlkUQNC7+Kebj9LkzMz0LnsIonYCydhdPnw83bN9Be70U6mkBvaye8vjqMXL0uvjCxQgHejjbYmxtl/Fj9fmSUUi4BL4RZLT55im85pUfJTiCzxUIZUgHvsjCbKUebwdLsMkZHJnDggWMweSm1mhd5WFs8hRvvnUE6EITf6UYsFIHNZEFqPYLOljZMLszB29GMtNWAc5cuoretC6VwAg0NTajv3wVTZxNKdV5h0JgzJTjJLqD3o7EkXn7CClKTHtxHymNLW/BKtRwm0xlbpC16Ab6t7O8CQeKiJC0JqrBSXUfJVbIbQnGMnbkIV61X1t307BJqiiaUUmksra8CdW7se+YxpNxW5Cyc60XYdWa5LtmLJrsFobUA3vzJT+Bzu/Dwgw8hHY5i/PotLMwuYGEtgIZdPfB3t8PT0YKOrm5YM0zUKuxDetzGUjHxuuL5mqyxdDwucnQ2sxV1tbUC0IvvEPdFnkuEtUgQryhgvN5UTpTyPC9+UwrIlM0kCa1i8cZdrI5MyL4zfOI47A0NUjdEr9EMwXwAoZlZTJw6DWcqi2Auiua9fWjbtw+G+jqkDIo/LYcyGYxG3gOZwAYT8gXGXIrPEJUpuA7kDJy7/Ds3wxJMxaKw362ZHFbujqC4FsQ6gWgC2fmCyAGarVZEsikks1mszC6Kl2gT5QTb6lG/rx/WBp94qt1+/T24oEd7SytuTYyjsasbeocDvs52GGu8UpCRWF5D7O4UMrPLWFleQOP+PvTffxLZkgEZFv8a9VLkQ3BVznP5gviHEsCdm52DjUoJZE9w7WBCnSx1riv0ectnhP05v7yIhaVF2V/Tqax4mQ31DgpbxWokN1ZfZovR/JDsNuVZLSazSACLP1i5eJzJWzKZ2BHzCwtwu73iSUY5YQJRqorJ177+Ndy8eR2f+8LncPTYEZkT3Lc5Lug/WmJhEgGicrzBRH5KQEwjDPRfLZbEV8tGyeZSVubBqdd/glqfGwf27oGF44ry7+VifOaF5H/lOk192UdXyXlpzwnMQyg+bIzVmI8sH8cV5mJZslM9z6gxqHr0qZbP2VrhuBmZas8vlTGyGluqca/6e/VP1UaFvye7hO+X+LO8P23kZTcPHUrhaJWiem0+Sr2nLecGTW3rZmEg8wcKo4b/5xggMEnfRbJ9mPdkHpnqNOtr6xjeN4yjx45KkQCjwM0zj7q/bVVF2pol0NAUVLC3TJiQYkelErTcT6p1VglGk1mJl9JpTE9PCzNp4/7LXyDtW45x5fwkqesPN9LmOVdpYm1/Kcrn5QLbLXlWJVdV7dimzJdyJkGq+RhnKM9JBncqQRDOjvm5RfzTj19Ba2sHdu0ewNtXzuLQscNo9ddifmwS9b4atLQ2iyzxfDCAu1OTaO3qkr2/lCng4eP3wZTOIBsIwG0yy7nhwhtviOqE02IVH8CiwQBfTxesbS1ImRiDAnqTBdzAgoF1zExNYe/wXvF5jCQieO/CWdS1NGI1uAqvxw231QaX2YrWRsWHcZGKh06HPM/q2rqAyWRLkWAz0N8vyiRU0WBBxerKssRK9x89hsaWZsTSCQExUtEoXFabAMhkNQfTUcxOT8OYzcOd06HG5kZ91y7cXJhDACn09u6Swr/187dw+60PMDg0hO77DyPusyFBTkimiJtvf4BDB/bD5XXCiBKCC0uwl3RIBiOYvH0bC/MLaGxuxtCRg9C7HYDFhNmVZaysBtDX3ouFuUUcPHJEgGACWIz6WMDE/rp754703fDQkAAwZBvmSjmUjCyoBG6PjSCUimNpbRUtZFVCh0Q0joN79kKXyYukuM/hFulXlpcSbKKs5eTMtJC6ent6hJnrdXpkXRPgiuc0kXtm4ZFyMmPBm1IcquTCNrxKZYxTml0p8iATMp9PIF9IYmx8Qva+XYN7UDRYsBZPIF3SicQ+MRjuw+zfjoZm+TMVSyCwtARdsYC21lZMTU+ivqkBa+F1hGNh8QgkXhFYXBb/41gohliCXsl5NNUbYUIAHnsGdT47vPT5LTrhb+iH1deFe7Nr8LV0o7GrB4FIWNi9Tpsd6XhCzrvNtXW8cSkMsplNArSuLC9haXFeZNSXlpdw8Mhh9A0OILgewvVr12X8cT1nO/X09kocWFNfh1UqrzjswkK9c/M63A6L7B06qmKmU1hfWsLsFIuZCnjggQcRSySxHoxganoGjc0tGBzejzz30zL2oKryMHZgiLeJk6ls5vKio9MJjkPpaMqS8/5qa2o3PHJlyVZzQ+X1hAW3jCELubwwH8m4LWTy4kUfDK6LDDSfaXF1BXWNDVLQNTU+LufU9uYWYVDy7M1CEYLjlMimnDXVSj1ej7zOPYXMfw4ap8Mh+RwWONJHmj88y5BsuEqFjMZG1NbVCcbC3BSLabm/uzSsZpFIJcDITfSXv/wLGOzvRii4JiCYushycebNk2FXX18vN7CZpFFASHXB3WCQqF4qFRl+9ZoKwKimaRUTbQUr48QqiB7+5MQUTp16Cw898gi6u3okAPqrv/qv+JVf/VXpuG9+81sYGhpCZ2cnfvjDl/Hss5+UIO7Xfu3X8Hu/93vY1dOL2blZXLt2Fc888wmR+Xj77Xfw0ksviRYu5VC/853v4De/8r/i3LnzAgA99dSTik67kSCoAnzQBPSv/+praG1tl4pm/vzFX/yFaDE/99wn5cDL52I7/P4f/DFaWltx+PARvPLKj/HFL3xROmF9fR3f/ta3cPLkSdlwT711Cr/92/8bTp36KVZWlvD444/JAnnl8mW8+eab+NTzz8sC8nd/+3/j85//PE4+8ACWFxfle8i4ZIebTGVQq4Jxs32ydmcwQZuQ026e7CUGlJXX/TiJVDXhWZnUU5OJ6ndWC64qAcbtEpsq60C9Hy1YoIKB1T6rZVBUJo+1wZUa4KlJ2MprbgaYFSGRlkkiEjhaUEwJYLTf+3H6rXrwum3Kt+ovPtSPBO1+tkts5l+rVICpfa4utjKrKxLP2mSylrmlJre1CWNJbEvV3eZ1tEH3Trf+cdtUO5a1Y7MyqV35XZWfq3Yv1RLj6vt2ZDiVKxFV5hwX8cof7bW1Y6na+yoZctoDy0d1f7X5+3Hmv3Ze8+87gR0f53obZyV1X1GpreW5pN5ntXm/MRbK8shqAQ3fq0qjbtcf/F5WHKmMNu240t535euV/97+4FI+nMhGuh0E+1G99N/n99WetdqBdKf9oXK9rzY+/9/cvXa94HW0Y127x3zUd2jHubqOVeuzLfN+G4Bxp7VHPeRXXpv/5r6v7n2VAKPsGlUWa+068LPMOXUP+lkAxsq9enMz2B5g3GndkurkfwHAqO0f7b647f1pDv6V61m1PWpjrSlXe6vfp7YZr7E9wEgGo1JcI4mDchJLGZsFjAnAaEZzU70clHgYyWZToCYcE/rFXAlWkxUGg1nkDvPQI8NCv0AAb5z6KR5//HE0UtVCCgBZOWxDbi2EpRu3sX53BLU2K2r9HsytLCCWz2AxFMTw/oNYmF1CcHkdHm8N+u8/gVAug8bWFtQ01EsCkvIpPAxLArxcbrZROV729yGbY6NKWzIrZQ9bFVQUgHETCBFOFYlmBR0s4iBQQkZXQsJUEjk1JndtOcBLL7ViASldEWvJKKYnx9Bd34hakx233z6L+PIaXG4PBo8cgLO7FXFjETGwTVYl6U8wjwKzIp/F5LHdjlQ+j5m5OdhtNtS6PbBTXjCbxaXX38DK2AQSqytoamjEvqefhb3Wh4TVgPnlZQTnl2Fci+PsP59Ce3sbGvs6cOCJh2A36nHj9PsoLYdQb3NJcWHcrINvoAee3k4YvB5kmbjMQ9gXTPSCSWACWjwcZvMiY8jES4mV4jxjWJSEO9I5SagmdQUUbQrzzU5fuuUgps5fgLGQRUNXmyTiZ8cnxcvq3q17ePL559F78gSydhuyFjPSecBhcSCXy2Bs/B6K0ST27RrAtXfP4OzpM0gXc0gaSnj6Cy9i+P5jiGfSUjgjAAMMcDo8wgyxUnqpSGYtq6OLyIUjCI5OYm1sBslQFG0DffDu6Yeh1oOCkVJ0ZqmsRiHPYYTw4iIWRkaQZgJ+cQmZRAIOpxMdPd3oGuzHzMIiwrk8bEYbMqE4at0+pFmJ7feg/cBeZOwmpIwK6Gcq6GHJKwA1GYxMqJMpxUTz22+/jdDaOj73ws8hH4nh+gfnhH3WQu+vXA7NDfXiB+ZtbcXQ4UOwUz5IWLI6KTIVeV6NBzUT9fQ/k3JLeiJ9iAu9eY6qPBvcvn0LLW0t8LndyFM6UGeCmUlOFhgSi7ToEY9H4TEZEJuaweh7HyC3uAJY7LDsGkDTQD/aezpRMhuRzuckucbqeHoDcVwLk5hjqQziM/3OH4I0CszG5JFSlY90AZlYGla7A1mdHvPBIIoWM9xet4xJTnEyPgr0yZKLFMRr1Gm1SeU2k1RWk0k85wxWE2KlHPKSweK6R3ZFCUaC0ZkcstEULBYHllfX8R//0x+je3gY/pYmPPbEQ2j2u+FIZJGdW8TatVsITUxBl83A7LSiqbcb5oZamFqbkBWvwTzmFufhc1kQXQuh0d8AJLO4ePYC6huaUNfaCk9rKyw1PmEpUwaL9idMEJWoYiOeODqR2yN7IkfvokJJwEX6f1LKioDD7Oy0JMNioTg6OrrRtXcABbNOijsQiUG/HsG9M+dR53KjZbAf2UQSRosNgYkpjN+9h+bODjT0dePG+D289+YpPH7sJOqgMMoXklE0HBuGZ/cuFG1WGHI6uGGWNUBlLmr3q53idtVYI2VkUYYO5hzBPGX94NhgEtNKdaTQGuxWM2KTs3j/xz9B9+5BHLzvfoRuj2L+8nU0ev0oGABLSx28e3uRdlmQt1qkKsQGM1JrYcyNjkvCrr6uFuPjo5Jg6mhtx9iVaxi5fhNmowUwm9Hc34vVTApjgSW09XTjsYcfFbYUpUqT6SRS6SS8Ph8SyYRSwEcgkQUvXHsJ7tE7Wai29BQqKV67BBgVjrKwMsiGtJnMApaXcgXxcDKm0ygF1hCbmceld9+DxWFDDSXkDh2C0emCzm4XwJfXNBcKmDz1HmJTs0iaimgdGkD77j3Qu71Ica0jSGSkFx/re5isLIgiQKFAm4QyQ6uoyIILq5LtLaF5Udo7E46gxm4XBnJkehZj167Dbjahu79fmDdkmje0tiAYCuPO9VvoqGuU/FnX8YNwD3Qi7zBBF89g+r2LyKwEZB5Ssnr/ww+jhjKOBP8ISFspn20C1qJIraxhYWEOpkYPmjq6YDPYoTeZkaHvJSjDzFiAbVsCTWOtBP9EPYtjj5UHBiQYX3COEFCVWCQPk82MaDKBeC4DsvQJ3NH72ON0ixQr1zBxZGZyml57RVoS0aM2D4vFKqQCRgv0BxM1KbLKdWTS5bG0vAKbzQGX2yvF/Sy+YSIznkjgq3/yVXR2tePFz3waHo9LWCLCZtcZZDwxqc1Esih2sY9MRsXTz2HHeiKBeCYDq9stjIxckc9TxDtvvomjB/ahwe+DzUg2G8MTxbZIQFEBGMvxS55r6sbpYAvgJcfKcr5GmZ9l6VNh9SmFuVqAUVQmhKmiFvlu9Xnf7tyhzWNUnj21hX5qvKrGtmpOgN+pPcdqY9RqcfBOZxLtPVae17S5nI24m1CGAIxbi/95b/Qqm5mZAa21CH7SZ5F5S/qNZ7JMVm9fDF2trX7WnIzkjMq+YfyTOWsCjHv27NlgMKpxfOWfaj9UO9drz707nSW1n9Xa6mztE7UIVgEgNz+jQ47Md8p3urxYmJ3DO++cRldnj6jwXbtyCY+ePIlH7juJlclZxIMhiQnixSw69+7GSiqGot2KHL3vbHa0tbSCkJWZcqgsBkim8dp/+x5KiZSsZSTG2Gt8aN+7B/7eHuSsFqSMlIPXi+3AtctXxcLh2PFjMNgs+ODcGSyuraClq02INSTh5OIJ9LR3iM/5cjgIvd0u6n5kjd0bGcHy8pKANJxT+4f3yVqxNL8oxQapRALWkh6HBvbI/GShYzyVQDafRZa+bom4KBJQwYDFLvn1CKKzS4iF4zj83LOImvVI5tLwuZyod3mwOjKOc++8J2eawWOHYPJ5JAaKBsK4d+EqDhw5BJvXLizuhYlJ+M1WZCMxXDhzBoGVVfT090FnNcPocaG+swOrsYiwsOvdlLjMY1f/oPjVR+JJODwe6AxGzM3Py3jfu3s36mr8iIRCMtZZoUb55vVoBBdvXhM56lAihrbuLgXJLpWwq6MT81MzmBmbwJF9B9Dgr1VAJPpF220IRiNYWlxAaD0osrDdHd2yN0qAygI3MtvEA1JR0yDbnwWCVKHheYrniCzPICo5g96DLFgV9aIMcvmEsDsT8RQKJcZPRji8PqUIx2jE2vq6eNuz+DG0EkAyEIQ9C8QD6+KnSYak02kXwOrOyF3E00lhM3d2dePerbvIpdJwOt3ImqzIGLLo63bDaYvD58zCqMuhVKD9hx4WVwfq2/chpXcgXjQimsvD11AHvdkocUNLY4M8VyFDdrxe7p8xD+NTo5GMzRTmZmcQDAfR3NaK1rZ2AUfv3r4rgBiLRurqG6TogIzDgT27YbZacOnqVVEKoQe3x2FDQ20N3DaLWIoEFhfEHmMtEEBzc6so1NCWhEBjXWMzHnzsccTIwBb5fcWTfWOt3lCi0yRsylLbZECaKS8bCuHy5cvCHm9paRGPWDUXo+ITvDdek6oBkhfibsu9SdSqldzJytIyZmZnZXySRU5gsLevV1Strl06j8GBfpGHJkBIrM9sMYsixnpwHcUeE38AACAASURBVDa7XRRTCHLyeowZEvG4otZoUIq9+GyM5XgvxAOJYZFEpwKS/DvfQ6Y4fzgW5TkUiVQCjCVhMA72dWI9GECNv2bD34gIJgFGXoRSnYJwln/YoMqiuSkToCZrKjcp7aK7E8DIxVJMTXV6fPsfvoOOzk6h2//1174mKOnP/8IvyMNev34Dr732z1IlQ9nTZ555BuvrQXzjG98Q1LWnZ5dIqA4M9MHhsAsL87vf/Y7QYYlG/+7v/gdp9M9+9iV873vfE7PM/v4BeT67zYRHH31IgsJIJIr/+pd/hd7ePnz60y/Kk3/1q1/FgQP7hRmZziTFP4cb2R/+0VfR3tmFT73wAv7yz/9cNrTnn39eQMOLFy/iy1/+slRn8FDc09Mjfo8vvfQZMecMh0OCJn/3O9+RgccKoD27hwTU5N9ff/11Cfofe/QxuQe9YdP/UA1GtJvldhv1TsHORvCgYVaI+XqZxVcZhOy0yVY7OGkDHG3QpA2M1PFTCTCqsmxqUKZNqlYGY5UBWbX71H5ee6+VQIj2+9R70waDfH9lovFD7SRyMJuvaufGRyXfK4PGj+rjnfqk2meZTPzXBhjVe9QGrmo7VibI2f4i06qRJtH2746J/O0ojJpGqvy+nYLZamO6GgCh7YPt7k9NUO80H5UFXzElVz0ZN9fecoHGx3hGJeBW12otS3mzenC7OaL9Pu2z7ATGqZ/5WcCOj2rHas8tEjgV3qvqfNH6823pAyYNyp6NqnFxNUCqsj2YiFRldSr7tNocrrb/VT6jep0t4+pfGWDcbnxqk2Da/lTXQO29a6/xcfvx48yRndY67feof692z5X9uNP9fdy1RPs+HpIqGYzatvnQvJIS1Q+z09X3qQxG/lsFGDnXlOByWwLwZmC7wXjZGpPttM78LACjNtbYcs2K59ppH9Luvf9SgHHrYX3r3rpdH2tfr9z/t/Wg3pCz/vATVc7xTQajUiUq3SUA46YvMvuXXm12mxmNDXUi5WWkdF4mLQcCJmcy2bxI+jGBODu7gOmZubKbDnDu4gW89LmXpGqZEnWsdBXfBJMZukQKmeUVWEwmGC1mxELriETDsEkcG4fVZEF4LYxINIYjjCOpVaUgDSK/wmSvwWLakoRRPG8U13Qm7wlmaAFGesppu17SJuU1TGE0Kolkc5EMHEjCP68rImUoibQqgRNLkap6BNVKKNiMuD05Ksnu/tY2GNMFROZXEFsLSkKzrrsLJZMOCV0RiUJWpDG7OjqhKyhMILKQxJOO0lOFnCRai2VJPF0qI8mW0es3MHbnDgLLizh6330YfPAhhNIpWDwukc/74Cen0Gp248q7Z+Q8sPe+wzjw1MOwWg0YuXED+VAMdTYnpscmALsVxz7xOPJOO2KZNIwWK0x6o8gdUWaQTAxWNJOBRaoNk7qsjE4WiRYYYLfYpIKZ8oc8/BbMeqSLimeyo6TH8t0x3Lt4EV19neg+vg+ZUh63zp7HxDsXkJhbxYGjR7H3mceRaa1D0mZBJlNAi60WE6MjOHflPB554GE0mh0IzSziu9/+tkjihnMp7L3vCB546gmEYxGRxSVoycRGe2e3qKNYzUaYOTwKWSCVEj+zC2++hSZvrSRc7y7Mof/YIXSTyWhzokAmIgFvgpKUdUynsDw5icjiMkLzS5gZHYPX5ZZzz57hYVy8eEnGZI3HLxXRLpcb0UwarrYm7HngBIpuOzKUgASBRR0sBZ3C1jMB6WJGEtnhYBj/7TvfxdEjR3H8+DEZozPjYxi7eROd9Q3wGM3wuzyIxKIoOR2o7+oQmdMcxwf7Q/Uv1sjlCTheLi7lQN4OYFRjKjXe4Lp448YNtLQ1w+fxSFW+GSaYDGaRDiww220xyHnRQR8UAowfnBPmcUFvRPPBI3A2NqB9V7eMC8oZCeNIR36ykjiS9UTYXsp/WV5XigEUCUDxZZTVpoRSrij/6Up6GA0m8fWjjJaJkoLFrMxZYWnRf6gs18SkFJVzROIrlVbkmARUyCNn0glAVjIoXndSPF8oQk+GYK4Ii82F9z84j7/++29i330n4Gmox30PHkOt0wJ/QQ99MIbFsxcxe+0mTFTT4OBy2qCv8aD3xFG4GurFU5VJLR3ZbGw/sxXFRBrry6sCVDjcPvH9kXVcvGOBPJ9b9kdFQj2Vz0nijUUG2WxepMdKmRxuXLmKq5cuwulyIBgJIpaMY+/efXjs8acAmwU6M70MM7BkcgiOTGLkg/NSxMFCDNg4VnSYHRvHmTMf4PCJY2jr6cKNmzdw/YPzONw9gOxyUOaRo7kevr19sPS0IGlmbFCCQ2eBsewdpo4XNbapdqbYiHXZDiw4YHEC+6vs10jZPyMZX9mM9EEumYTTasHK3TGMXbkhvmiHjh5DIVdE+NZdkWcdX5gFfE7s/8QjyNrMyLAKAGQtm7A+v4Kb5y/CYTDg6P0nlbbkODIYMX3lOu5cvS7jp6mlFQNHj0JfV4PRiVF8/5Uf4cEnHsWhI4eEwZST3IlVxhPZKjIyFXqPjGW+oPgZKx5vwn/n+bPMFmQ+iUAkpcOEkcriGaNFZD8DN+5g9dxlOPV6TEyNI1vIw9fYCGddPQp2O5p2D6B2oBuxXBpWPXDv9BksjYzjwP33wd/WBruvDkWy/nIFYSVyD8kTmCMLVIA5TiiylnXC7svLCJLeUuQZ5c+itGUumZDkPL3EKG0dZaLOYZdigHxJj7WRMSytrGB0dBQeswO7WtulCMg/0AVDgw8GrwP5cAKj75xDYGoaXq8LBasZHXuHUN+3C+lSHlm9DqmCItlH+T6uAQTgS3YzzCwiSVI9jAUYkqERcF1lcoESzpQ6l6IExR+OHq1hc1FkneldSKlX8UelbybBXYMe0VQCOjJzRBKzCIfNLnKN9MLkfGNikmcnJiPD4httEDBZ/FiZkGTBAm2AKK+GAsYnJoXBWF/fIDFNiv1IkDgRxw9+8I84ePgA9u0fRjC0htaGBtQZzIgvB2AlqJovwl6WiJbcWI0PC4FVuBvqsZZKIphKwt/YgKVAQPEMzOXw3lun8Kv/47+B12FHPq14sUrRywbAqBRo8CUmq7UAoyaCLI/Zcu+rMp1i36RYOFXOXa79ql+4Gh9XA6oqI8id8lQ7na/VM4LkRgjclJPA1XIZH+ecVUkM0cbJao5GWxws30NuqV4pelaT4aqPNuXxmC8WtisL7YpFsbYiKE1LgB2E1KoeGyrPddrYXXt20T4/XxcmKu1T8nmxvhocHNyQ+9tYYzUqZtq1ufI7tztvqGNB+1nt3xnHaWME9e8KSK2MTeXa6h0xmW+S+M/p9GJ+bh43btxGfV0j5ienMHXpGp6+737sHtorsdXo1WtIZJLCcO87fhCmhhrcWZqDs7EeHX19Ih3N+NqSzYu0s91sxQevvobQ4qKAJ1yPE/Q17GzHgQcfhLnGjyiZTLqSqJm8+867Uix5YN8+vPfuu3B7nLJmu70uAXZECjSfx77dQ0J8OTdyB562Zrmu281zR1iK18xGIyLrQRwa3i8+1eK9yPiKaiOc63qzomDCtUNfRJEKFsU8YpEwFkYn0empwdytEWRDUZFdj+ZzKHU1CwjYbHFJUYneqMNsJIArE/ekcK/G40Od3QO/xY1alw/Xrl5DspCFjlL9MzOwG4zis02fwtXFJZF7pZSkw+vBtXt34W1sQBbAs889h5vXr8uedfKBBwEW1FmtSCRSSKZSGB0dg9/rFZYhvQZ5lqNCBIuZTBaDSFevhoPSprdHR9A7tBueWr9YoCXiCSmoSMbjst62NzQJs5SR3Mr6msSBLU3NoqIwcusOrEYzHGabjGPZoahqImOY7EQy2FnkV5SiGc4BsvV4DUXyWCmmE2l/Kl1YDeJBzBxGXW0Drl67jsB6CPc//BDqm5sQjIRw/tw59HZ2IheL49aVq2h2+WAKpsSPPRmJyj7I5zZZTLh68zrWImHY3G4M7R3G+XPn0VBbjxCVW7IZ5Kwl1NfqMbynCU5HDmZDEdkM1SRtmF/NoGiqgdndgILJhnvTU1Ig2t3XK9YYZIa6HQ4UWPBGaXlKbgtWlEJwfU1Y87V1NXC46AlLVRYlN8i1iCxGyojSG5benPQKJyhLidcbt2/B4/Whr3cXHAQs00nxWWbskUnEkUkl8f7p92GzUeFCJ9cPhiPY1TeA3XuHRUWAACM3FSlKLBcyy9pedaEjOKgoUxEH2rt3rwBzBEEfeOABuV81L7mBazB3my/BQt4iVUeowMn+Zd2QyYSFhQVcOHdBFFXC60GRvGdhQU9PF2aWptHd04nmlhbFTonFVFaLANiUjWYBiMvjltfVNS+VTCl7ZBnb4P3wP/6bazwVP9W9i58nGzOdYoG0TvxY+R4rpXw3GYwl/PIv/QIGezsRCq0LnVJNgPOm+PC8CF8Xv5hyIyqVNJsVGNUYjJXJHrlpastuw2Dkw8dicbhdHvzz669jcnIKv/RLv4Sv/OZvSmJl3/59IqFKGdQ/+ZM/kXv7jd/4X4R1KRVVpRLef/+MaOcqm8oAPvOZT8v9v/zyy6KVS+DvD//wj/Crv/o/iwY8fRS4kB89ekwJRgpZHDo4jAYGM4Egvva1r6Orq0fASCK4v/M7v4PDhw/hueeeEeRcvAL1evzBH/4xhvcdwIsvvoh//Md/xNTUFH7rt34Lf/mXfynfT/YkmZOUayViTUDxC59/Ce3trdIpbD9SZv/8//pzmfS//uu/LqxRVvSxAoc/BEUVA1IFXeZPJcCoDVwqN76qO3gV1seWZFzZQ0j72Y9KJFfeg/azKiBXmdBVA6WNhKomWaoCjNqARvv86jW1zMSPCgqqJfj5Ga3fWmUispIdpU5CbaDxoTYWysqmDNx2fbDd6z9LAv2jrv0hcORfGWBU+1ht14/DYPz/E8C4EQZWbB7bzQc1AK7WLx9nDjHQ5PtUgLEaCLITMKJ+r/Y+tN+700FGe92Pm5CvXCO0Y3cnBuNHjX3t/FLvRbxvmfwuM+Y3g/ftgVMewkUyoSwBrgILH9UXIk+pSqSqcijaQgxNEUa1a1WuRZVtu9FOrP75GKDxR83zj/v77cZO5QFLu49s2Rs0z63GDB/3u9X37TR+d/pd5bpY7Z4r7+Wj+rlyHa9cr7TrFv9Ovf1qEqnq56q2RZkhVm3PUA7GShKDc1+8RSjZxYRWeQxWu6Z2v/1Z5hw/9/8VwLjduK029jf69V/IYNxub99pz9cWAmnXMzWGqtquVWIf7R6gHZ9agJGJSK4XzK8q/ymxGpOZjEudrJasZ7VqWjzvhCkEJsrNSNJf1WLBwvIyXn3lNSxMzyIXS8LrdMkB8Uu//GW0dreLXxG9D+hz6KRPeVHxM2SFpHhilfcNo92OewTGcnl43R68/fa7ePSxx+Gvr5dEAKtEmVTNcK9h9XJZ3rWsiFhOsCrMRIUtpYCOkqBjIlgASBWK2VqwRNZTygCYCDDSU6ugsAmylPAkg4JecyzAYqLMoEPKpMO1uzflUOu30zMqDZ+vRp6JAAAPVJlCHtliEYlMGqusOu7pUewVyHSgFGVJ8UR3Oe3IxGIwkxFqNENPrz9KiEZjGL9zCyaXA1379iKSy6FIYEVvgKFQwsSNe4jMLmFPd68U9j354qdQ21aPZDYFh9OGYjaHUiqDZFipFnX5/OKfJqcaA4FNpRrUUmbwCBuDZ6VcFnA5UKA8bCmvyFQyqS3kB2q6FUQSSE5YZAWVdAjOLGD12m30dnfAMtSOaDGF8dt3MPneBVjiWew/dgxN9x9CtMaBOKU4o1l4YyVcunAJdV2tSnKbnZYr4vWXf4Sjx4/hlbfeRG1bM5759KeExUdgign2eCSKucAKGtqb4aBPWz4LI4HOXAHZaALjl67A7/MjbzLg6uQ4eg/uQ2NPN4xGJ0pFo6DQTFfTwgGFHObHx5EIrEOXzuDWxSvoau8Qz47W/n4kVldlTjAxny7kQJfFNIqweNxw+bwCqIglAWVvCTiUrcCjuiyyBqVC+8LZc7h54xZ+8UtfgtvjUarek0kBj3fv6kWdxSY+bmAilPOR0pgs3CD4TKYOky3lwg012fxxAEb1DKJdN9jfV65eQUdnO+ooSZhIiYeSSW+S7y8ZDcjoCrBYKduZRYnSkXMLCE7PwuJwwtHWjkA8jq7+XcgSaDGbBKgu0BeIMshqIrQM4BPszzOBK8wqgovMCCjsS7I7FUlEiCcowTobTLDqTUikEygYC8KGNOoVRhmlRLm3mA0m8VIkY4zMy0yKckkKO4m/J8OMyT9asZYIwpZ9cMlw0unN+Mcf/RivvvlT+Jtb0DPQjycffxg1Dgs8BDazBcSmprE4No50MoGGlibcGh+FwWHD8LHj8NTVocR+4vcwGSqekoq9AkEW+oRxnWH1vYCe4idZRMmol+p5Mim5flLykezUHNurSGzQgngyje9+/W+QTafw9DNPi0fNWnAN9Y3N4itI+Vp+T3o9CN16DHNXb8OcKyCZSaFhdw+a9gyQFoxEKolQOAyHyymSn2fffQ+TV29hsKlNEp/NrW3oO3oI8DmQspsQQUHmstVghoWyVmVfXm2cslOcQKA7bywgn0pJQtBqsQnoxxyMyjrmOuR3exBfXMXV904jshZENp4S2Wgm/sh+oFxpNJcWz9YjTzyCnMWEPPMNOr1IeiaZAJxbhI3SzY0NKJTob5SGw24DwaqV2XmsLC6jtrYBrd09yFJqS6/DUngN3375u3jh0y8IE5wgqsvmVPaeogJ+sAqelfMEqTNMCvNMLwBwuXCZnp5leUBpCwAWPT29CkA6K8lUmjQtXL2JmbPn0d7ZgomFaczNzqKmpg71DS1YTSTRf+woeo4cEMaLGUUsTY4jGgqh++BB6K1OGIqcd7KiCHs8qysgWUrCbDMJ8EHmnLlogC5XQk4PZAwEoJT1h21PME6GfJ6sZwXUJ4vU6rAiTxUCvR7xaAx2kxWFZBpvvfEmFubm8cjxk/DWNKCupQ1wUSo7gwwKAhIW1qLI59JwNdYo6gGlPApmA1K5DOxWG7Kctw4HMgRo8llRMfC4vTDl8rCks0rRQTIDXU7x6S5FY4DVJgUtsXRa/EANHidSTMSWCsgYSrDqDbBQUUBnQDGWwNzkJNLZjLBFxuZnUDRTYptYa0kkJZ0WhxTvcD4yCcnELAkHd+7dRXNzM3YP7paihAwZUkxCEjAwGWQdunPnLmpr69HW3olkMoOp6SlcOH8Bl69eEQ+nz372RWnDYjGHruYWZGYWMH7+Ehpq65COsfjEI6BFLBFDS3cnbk6Oi/dpXVeHAORkMy6uBFDrr5P18Qff/x5+8QufQ3NdLYqZlDAYWaKixtkKh7FMP9wBYFSw8K1eiwKKizynkkXWxo/se/WcrsafW/NEO5dwa2NWbTxZ7ayi/l49tzLmVH2+qp2DtTHtdmepajkY9XN8Li1zT33uEr1RGS8ZFJBRtXLgfanJaH6W//E1JqLJ2oknolWrJHdaB7c7b6rfq+7D2nZkX/G++SfvjTF3f3//FqsYdVx8KCe2jUSq9vraM1blWUJ7v2rfaPOEynVUgHFTcrUcWZf9m81SnEIQK5XK4t133kMpmYFxOYSju/qRSadQW1eLqfkZJEpZxHQF9J84DH9nK66M3kNzVyfau7oFWGGBAONufS6HGrsD8cAasrEYosGgnAfSPG/Y7ajr6kSaSwrPoA4r5iNruHn7FrKRONKxmLAUydJbWw+IfPvS0iICyytYmp/HgT17MbB7EPfWVhA36YQ8QxnFHIvuSiX002/QbJWYlp69dqNJ1nmTTo9EOi17iqz1ubxILZJxz/OARadHenkNzlQJY9dvCfus5+AeLBfSGEmE4DBaYZsPwZzKoq2vC6EaE87M3hP2t6tkREPBila7H3v37Ec8ncKb75yS+fLg/Sdl/QytrsFFgCSZwuzMLI7TW89iQziRxNjUFGYXFuGp8SGTSwlbmtL8Lo9X5MHPihRwEnarHV946SUpLEvFk7BZWExYEAlRKomwKIoswuXgGn763tsYGN6Djt4e3LhzW5QZvX6/7LvT01Noa2zC7p5ezMzOYH5xEelMTq5LadRUOIqWuiZRmWDhI/d1SoqL7QS9ulnoQUsKGKTIlDlDAkmUkWaszXFHVQqzxJNFiSOoOuD3+eQcd/nyFczOzYmiwMDQILq6OzFy9zYcZjOy0TiuX7oEl94Eaxpw6k3CnrXodKjx+eFyuwQ8jaZT8Dc14uEnnsSlK1eFxT8xOY2a1mZYXVYcPLQLuVwApVIUuVwKHm8tQtES3L42tHbthclBdQoHbty7je+//DL27j+A7q5uNNXVyVmR/otFYlCM/YoFrAVWcPPGNQFr+/p60dvfD7vLIwUtzM3QQ/DUqVNIJZJ4/LEn4HQ5MTYxges3bmLfgf1obW+Xc5/FTAsawEXlm0RCWJKpRFzYqATSJyYmsbC0DJfXKzYlvX19OHbfCWTKBBCOKa4DqtKc0t6bhcWb63AJDr8P77/5BmZnZ0WNiCxG9tWjjz4qhRiq5yH7i2sX41+n0Ub5FlksGNvzvCQxPtnLiSQuXbiA8FoIkUAQxWQWrfWNeOzxR2D2WcVSgtfnmFELHng/BAp5v063a+PML6xF7uF6qhZs4kvqWqmugfydxKE8N9AGoiyxKkVPauHE3/4f/26Dwfg//PIvYqi/G8HgmtDZtRsGJT5ZWc3X1YuqD18uJtziF7Zdlbu68G4PMOok4UHDaIJvIyOj+MEPf4i+vn6cO38ev/brvybsStI4uWmdPn1a9L5/5Vd+BV6vT1iNp0+/h9/63/8dYsEQ5ubm8Kd/9l/wwgufwkMPPYRLlxQJUrIe5+cX8G//7W8LKEmpVKfDJQAgA2sz5SaKGanopQTV7//+Hwoj8vOf/6JUi/+nP/4j3HffCTz33LPy/jSDGZMJ//7f/0ccPnIMzz77LEZGRvDNb3wDTz71FN5991288MILOH7sGL73/e/LPVDK9eKFCwisreLnv/gF+P0+GQBWixV/93d/h/q6/4e393ySK8+uxE56byqrsrx3QMF7tAPaT89wxBkOV8shuSKl4eo/0H7Qhj6tIkjpg8wqFBsiRS4ZGyEqVjTijiV7TBuYBrobvgpVKO9dZlal95kvFee+fFUPrzML3S0GETHTQFXmMz97f/fcc05YrsMBR617PaOP7ahQ37kBwGisNNInho9K/OpBNf13eC+p+moid9vsmsbKImMC1Lgp6wdwI4DRGGQYk7PynAfG2ocToxmAor+/PrjRxrXxveT5uWjUPRj1SUbjPYxtxfnGYEz/jM0S3Y2S5PpgxvjeR/XpUYnog+fnqnpESVmzoFTGyNeQSNXaWmv/RhVoxuBN/DwMEqlf5r2PfHYdOPSF8a6ratNf46g50Kw/G81H7dmPGpva9/QebC/q+6PeVz//9G13VEJe+5z2XeOh6kV9YAzIjwIYmz27FpgfHGz0gBYT4XWAUT8fNe9g/c8O3qVuvqwBOdpBTX+IavRejQBG/bhpNDaM68pRa9hBW9UlXF/Utv9Yvz+q3RutscZ31o8N/SHKOG+azY8Xjekv857G9dE4bvX3OOo5jP2jjTn9PNWPQ15XY7bq17FG4+6596gDjF/YJ+pjWwPC9ADjgQdjk1yFcX/V+ulFoL62Z2rj76BqzrDfa59rFtupyh2NH864xjy3939NgFF7P/21tfnWrI+Nc/zLrGf62KdRG+v70Agw1kMGUQjRVCDUaupF+H0etIdbBWDk4YZeRpQjK5UU5JmA9Hvx4MkT/MOPf4LTw2P4nV//TSTWtrAfiaB3sB+BrjaUbEA2nxePO1Y15nnItDsEU+GW6aS8YpmeejXkshnsRnbl8DI9My2xJasxmTCkjA4BGNlnuS+yUr++vz/PYCTAqHrWqFItxDRUL2YVYFQLqfR/yLAiwMjf2yk/V/crpdSnyPzxG5WqeJwxUbse2UYyl8GxsXG4rHbkSkVVEpJgAxPTFcq82QTkY6XlTiSCkfFxVTqSVaksNqEyqVKSxLyX1cbUDd1PITK3iOhWBFaPG9ObawIGDJ87gwrZnwKoFOCxO5FLZnD3xi2cOnYcT6ef4vT5cwiFW1HjM5vUAgCrmX5W9MCjvGlF2oJSlhwPZodV/AH3d3eQTSSl2tcJE6x2B/KFLJydrXB0tIjUaGxxDY58FV5KiPV2och8HSVsLDZJGki1biInCSDFRhlIBdVcDmufPkRhO4ax48dR6ggh5zDD7PPBXDXDVTLj84cPceqN16R9XYoJkbVN3P3kDr77z/+5JDn2knH85u9+X5XRE+Mhi7BxyPZztnhQRhUWcw1u9vFeCrV0HnazFSaPS+Q+y247cpTCU0xwWD0wlc1SEVwzVVEqFeFgwjyXg4sMmqqCB3fuYmR4GKFwWBhmTILb2O5suDqLSLFbJBnDqngWbXDMqEkTNbnPzZ4sOibi09ks/vrv/l84XG589ze+JyCpz+VGbHtbAEYqzATs9PtTUCOTgU6lVosAfZRIzZJZQD+vurSfHmAkeCYr2REMRr23EmM0/u/ho4cYHhlCR3sYpVwetqoFVqk6JoBvR7ZShN1lR6GQg9NqgZMyVOkMFKcbGxsbyCsKBkaHkSkV1MQQGXylCmyKxjZSvSCZAFKfT/WSM1NJSNhKinhIViw1FISXVBN54GI6A3OpCr/DhTzBIxtfraYyTilByTlCkJ9sxIoiklQE6zi3mTCoVciWMqnV8KYqqhYyz8ibUuNy9mM2W8D/89d/i/mlVZy+cBHhjg68dP4c/DYrqYSwKookGtVKbyYwPYhtbZJCAY8vAIfLC7PVjko2D4uZYD3fgwxFMjlV7yCH1QYlR+CAgCbfQRFAkQWI5HkSRDdTJrhKbhqkEDmfyeJnP/kJ2gItcv62Wy2wcL0VYKMGC5NQ5YKMuTa3DztTc5i59SlavT5s7G7D1t2K8++Q2REQ5HFs2wAAIABJREFUJgDZJTV6llZr+NVP/x7Lk9N4+fwlDPX1SdV/zeNE2WpCwWJGQZKkFvEkspNJKuPpixK7Tc8OrDywVuEsVKQQgXUClK4TX1A2PKW2mAiqWpBfWJWiiVQ2jXK6IBXs7b09WNnagCcUwODJCZh9blVSTRiDZgFobXayJUzCAJOrEod32kVOlrKVBHTpY+lvDaNWKMlazf1F2L/mGv72h3+Fnp5unDt3Tpiy6n6gnsUl2UaP07pvn0iICTRH3J9jiOu6WRiaBH6Il8leQh9Mgs2FEixlRd7RlMsBmRRMDhM2d9dx79YneOXKq2gLdyOTL8HZ2YUamWTxhEjdWl1WmBxWJFm1b7bDUrHAqpBRTGZfFcVKHjaPFZVqQQreyaAvpfMiB6p4XMjKgmMS0FQARjIbCTZSfovsWMpy2gl0V5ErFYTdx2Q5vXTJSN/d3EJmL45CMiMMxFNnzsHR0YaSWUFeAE0rXGYHFGb/7Srzm3O3UCFDQ4FHMaGaKqg5KPYb2fUsGKhZUUol4HaaoGTzeHTzDpKb2xju6EFsO4JgSwiJfA6b6aQw6zuOjyFjUlCoS7w6mEytUN64gr2NLXxy42PkCwVcePkKkgQDPG7xskzmcjh2/DhCvqCwOgkoMMagHHFsfx9b21uSCxwaGpKcHMeKyoomo0bBzn5U5BEHB4eFKTszMysSbgQp6VdGxstbb72Bru5OVCol+MjU3Ipgi2yt1jCiG5vC/ud6wYKdYHsb4HGKRK856MPc9gYylAa0OsSHiqzHO7du4o1rr+D42CjMIj2v7tFa/C8xmPgJqlVf2pr/fNhaLwZ/riBcVaA6BBhVCbhG8aZ2Bjo8CzX24NPHSMb5r8WlzeJm43mH5wSJO+pKJ/rYWH+fZmc9/TnVeL7Tg4/8Hf+t/kx2Z5kPvC/zpCKjSzYPV2/xHlTVvQ5zWurar/d50D/TUXG78Typ/dtYwK1dQz3fWw/6iQDj2NjYQWGx/kz43Hmkvj4b83DG2N947mh0/uc9tPzNF/tEOyvpGYwqB0otKrUjny8gGAhheyeCv/qPf4VsPInSZhSnhkbEq/n0hbNYiWwgXsohVsri0hvXZP5ux2IY7B+E3WIXwMvt8apjgwWxJhPW5xek2I1AFb3fbE6nFHlkudZwrbU7sF/M4unmogBdk5/dx6mRMfzWd38DIb8fqURCGErMfa8sL+PZzAwGe/vQ1duDJ6vLsLW2wOPxCHhJyXyu5+FAEC0eL9LRPfHsZeSXiETEc9Dl80OxWpBiLFStwhduRZnbOX3huTzSo5tVH6UKypUi0k7gzvIz7JbyCNC/fWEbtmwBJy+cRm2oDXfX51CwAh2eADw5oMsdFG9ZZ0tA2qVWKMu6wDPXZ3fvgoXq58+eFylUKh3u7yexE4mit28QVAtgYeGP3/9PcHpcOHf+ghTM/O3f/R12diI4dfIULl24iAtnzkpc4KcHL6XlxW9WLXoUlmixgGK1jKnZGQwfGxNwiAAj3zFXLqK7v0/OYvRGHOrpweLSEhKUa7dYpTjS63Sjli/h+PCYxDIynri2sSizVFIJCIzXFAKM9OizqIU8ZhOKOZWxJ0VkXJ+LJWQSSTydmhIp8+Pj49KPLPIMd7bj6bMZ8Zd/9xvvIJtOYWFmBt2tYVTzeawuLOPCmXNI7MawNPNMQM9KoSBMdhYddQwOwB9uFwb+7n4CD588kaLYf/bd76K7M4yas4L9rTmUqxm5R63GIjkPFHjgDXagUrOKzy7PJ3/3wx/i7IVLOH/2nBThUrHBJQobihTVUvnn6dNJPHn8SNYet9uFl15+FcFwh7Qbiwd59iBIyBiMgDzPeGzbJ5OT0reMU8fHx9EaakE+l4bf65N23IvFMPXkCeL7ewKU8/3WNjZw8sxZAVO5j7W0h1XArm5twzWH/SCsaTIC6zn/59Z6xg7Fgpz/5+fnhQjX29srxTzEf4h76dcKWcfYb4xviyyrU+02WLjLQkLGsVxz4/tx3PjoYyiFCvLJtOzb3/72r6FiU2BxqAWCss7X12OOeRLVuI6RbS77Ga1FqKLD4i5Gg7qNUVsjtYJ3PUmM1xD1ApF2tiKZTqrr/p//r/+dAIwM7P7lD34Px8cHEYtGRDNbrf5QN1FKdlInlixBBhXapqEunocVGNpm1CgJpd88DgFGNVDmq6kYAocO9WbVByXT5Ic/+pHQtOmx+N573zyQDSMS/cGvPsDHN27gX/03/0qMpJcWl/Bv/7d/i+9//3cw0D8glVY//jH9GX9N2Ikbm1v4i7/4C2xtbuJ73/se3nr7bRRyRfzl//2Xcki69to1CbYCfi+UagHhcLswHv/Nv/nvBeTkdalP+0f/wx/h5MkTuH79mgSrlUoZ7R0d+MM/+h9x9swFARNZhfEnf/zHiESjCIfbRB6VUhE/+tEP5X3+8A//UKq4/uZv/koQ4B/84L9CMqnKFVGylZ1OJmQqmYTf5xdzTS5sfr9fBbqaSKQ2Cny0zbBZgKEFDvrg4qC/NLmrrwkw8pqNkvdHBRaNAEb9Bm98Ti3I0JKgRkbGcxmv+j/0QYU+wOJ763XTte/q769POOuT6sbPat/h2BYvAR0Iqr3DUcGddj1jQHlUPzZ616OCTPFb+icEGPUBob4PtDGqD9wO2qvOdtYHj8a2adbHjX5ubM9GgbwWgDZMIDeQOGyaJKizQRrNraO+o40LbU3VSwTrr/VlDhBHjQnjuz+3GdbHqzEYb3Z/432MffkisKNZX2njQBsvB+OmDk5oz6fNRfXAc0j517ezJgmszXFto3zRGikbdN2Xo9F7NjpgGNcV/XM0O9Tw+TQG0Yvm8j/G75utJcYDlnH8HqxtBuZmIxDnRePlqPWs2RzRj0njfDbOiS+7XhoBf+0w/dz40Uk1y32YKKsDC8ZDZ7Nn16+5+nbUj2P+XJNIPZCoeAG4qLWzvj1eNOe0PVN79v8/AGOzOm1jOzw39r8mwKjNLWOsedR4aQQU69u84Xyq63822qv0Y5B/1wOM4k6jkmig1BOuvAbXpeVlAoxehNtCqJTycNhtqJLVVGRcZxNpSEplPpmaxCe/+hDfeukaXj55HrM37iC2sSlgV9f4EGp+p/iN5ZhEYBVpV4d4V9QsdkkcmxWzJOyJWfF5Upk0NjbXsRXZwptvvylJYjF3Z2LIahHWlAYSq7JwBC/qbEXBW5jk1qTj1Eyx5sHEZNPz4KIKNDJxwdwALyYsLFlDGeVTcIZ+hVVhUzDxSSBkcX4B7Z0d8EpSxAJbaxB5VJDj58mkomRmpQYUqwIeCMA4cVz8HGulMhwESGwWlPIZAW9rsTh2Z+bgKlSR2d1HnsxDixnr+Swu/dq76Dt1AnlKPDqcdW9zu7RBbH9PGGmJRFLkeUYHh+D1uMWugL4VFRRhQknYgfloEko6LyApgdyaFXCHWzD/bBrri0siDWstlNHi8yOey2Hg4im0jw1ieXoWc58+hLtsQktPF8bffBXOrjBSpSKcHi9KdQlIS7EMN621MlnYKhVJuqx+dg/bs/MiN8XUbpExiccl1ed9QyNY2I/g1Ouvwu50opzJ486NW/J+nb29WNpaF5+/X//N30CJKgD0jazWpLLcKfKbVamKd9D3KhrH9v0pVGJJkUhsHR2EJeRDwWFBjtW1dhdsig0mmneKmg3XLQKjCqwEcOoSTQuzs+ga6BcZ2gIZeiYTXBXCfmRXlhHd2kY0GoE76EdbTydcAb8AELKmEXQQ4KGGciKNnZUVrMQi+OizO7j6+jW8/NLLIiVa2ktiefIpNpaWMDg0gMGxEThCfsSjMWTIMBschCMYQNVhQ6FKth9l3ogC1Yvl5KyjAnVqqu+LgLm2xurjMy2WmJ6eRv9AH0KhIMr5IqyUda1ZJdFpZpUvWYyVEiqUx1WqUv3tMJulynp9cxNtXV3whgLCHmLyiOCOVJsfAIxqsaewcKiOVVXBD/XwXIdu5NkJqipIxfclCRjw+URSk0lg+D3IWc3CDiBQJ/K9ZKKIvFZFgHuyCChYRrkvApA8+5vIjCLACwKMgML/cT1gX1rt2N2N4o//jz9BR0c3fuu3fht2uwNehws2oWpQnp9PrK41UqBA/6B6UQL9ZKxmFg0QKDTDXFRQ5RpoM0GxqYUDlMTK78WRi8YQDoZEZiqdSgjI4/R6ENmlnBjQMzIEi9uFMmNABZiamsTm2gbevH4dAa9PkjsOp13WpVKxKPMjXyF/ogaPxY5yLIW9+RW0+gMoUTraZUFoqBcFU1WKiykvRq9UrquT9+4jE0/g/Nkz8LeGRPaViR+Cd2QHilQzk0w8+9VT8vpYSNtTmsYJpjIqhRRKaxHY81X4OtuEAV3MZLC6vIJSsYTh4VHEZhbhLZlg9bmwvL2OEGXM7A6YWgPwt7fCSoCKzFlhhFolvyJ+eoxdCIoRCJS4syIgkk0ARraJuqKTEUHgWbz9rNyrKjIuYttbePbknrAG+wYHMDgyitbOTilYsXG8sKqfDCKyoJQ62FPl/FLZqXweJiWrTB6yaLo+ikW+jfOd4DcB7kIB++trKKX20THaD4vNjMV7jxDwBlApKAh09cAZCGHus0coRPcRcDrQdWYMzv4w8i4XyvSPrFLS1CLvQkk/VEqw22qo5jOwWM1IRaOYejKJ9s4u9J8+LTKyBF5l6yIwXDfO5hZG+XGy/sieZYKPUD73cAdnXq4AR51Fktrexkc//yX2o3u4dPUlTFw8D2tLQBLKwv6CBTkWkTjsUMgwlRxxGR6TGXvTC9h5OCNre9uJcbQdH4ditcEHF2r5JGr2MqqVMh5/eAPJtS0cHxpFai8Bd0sL8lCwmUri9GsvI9DfK36OsgdzHrE4hgCjUkMhlcaThw/kfcYIQJN5Y7OKNHsuX5BCA6eV7OEyllaWEU8mxEeX797a1iYgI6XjhgYHZY1hYpJSuVwXVnY38Onnn6O3tx+JeAorK2uYOD4hebqf/exnwjYZHOxHqVzAxMQxASB8xQqUeEoKWbLxBKKra8L839zaRCKXwcVrr6BteAA5MzC5sohoJo3BgUHcvfGJxALjo8O4cuE8atWiFF1Q6u5AKY0ejPUBzTEpW0s9YNVSW2osXjeTltBetSFSwTNVJlZLGuvPBpy/xkLVw7j0aICx0dw3Fl3r41L+jucBbc/R8lWMK78uwKidgfXxrP7MpD93q2dxNadXV+SWd9fOEfJ3yiuzgKGuvkRQmn+n+pvTaf9C4lp7v2br4FGFgVpuwPjsfB4WaWkSsgQYCSSoP1e9IxudvRqdVbXPafdqdJ5p9D39szU+A6sDUMuhawxGMp/U9uSybMHeXhwffvgRAr4gsumMeKCdvXQewc42rGxvwOJzoghFpDhtVrvI/A/3DqKrtR3WmhnJfFYKTew2q8QbK3OzODNxAt0dHVIQwjFvcziFLWdhnGK2YD22i/vL00ik4lidnsP5seN49eJlBN0eJBMJaVen2ylyi/RYZGwpAF08AU8whK6uTlk/GHcQYGQcSE/sdGxPlDsSkSgef/opBnr6cPLYSSQTaUwuzArL/sRrV1F0WIRpTnWToMkOb8WCYjYPxWlDylLFbGQTi5vraHF60efwodXhUuVbAw6kTBXxcue+n0+oMvzrm9vi23z5xFkETKqMNyUif/HLX8DpcuH69dflv3uxOB7cf4i2UDty2SIS8YTsNx/e+SUuXb0kCoKDw8Mylueezcu/x4dHRPWhlC/AbbcLUKfGFnbxHCU5i+csRj4zs8/Q0tYKb8CLZ0sL2I3vwepyiPcjva5XV5ZRLOZkKFDms1yuiioA+zHo8ODEyLicMygJStETSsoWyyWRwmWRGNtLimFYBUTGPdu9XoRFJQoCjMlYDKsLS4jHoihRvtZikT6lfUOgpQW+lgAypbxc99j4MSlUDXq82F7ZwOzsMzj8HgQpRZovIh9PIrkXl/3s/NWr8Hd1YmpxAU/mZtHeP4DpuXmMj4zivStXYamW4GXQaqugZipLIaXUtlo8gM2LcplFRiY4PW6kUgn86oMPAYtdGIxtrSF0drSjkMuJdzIxJDIL6bv46d07cqZsbw/jwsVLsLm8LGETyxFKd1O2nWOOZzPuCFK4bTJj6vGkyHhTjXJkeFD8esXD3OHAytIyHj58KP1MGVxa1bl9Xtmr11ZXkGYhptuNodFxWGyUWVexMhYG0iuY88PucKr7id62RhaeKpwOuwB8PE8yvuZ3iQPxv3w+YkFc64nFcfxwbBF8luINxuG0UNAK/Ox25HMFseGjqoPP68fG6joGhgbRO9Aj19RySVIQYlLzo7w3//g1gJHvbmOfsFjlkBBlzH1o1yOYquVaCaqz4HdhYQGR6K7MC9O//1/+de2jG7dQqdYEYBwb6cde7BBg1JImnIhsBL6stmCz87g0qRVd6kKpX4ibJWyFCVI3pJfr16uKtE2ePiRseHWztApF+969e3jrrbfR19sv92djeb0ekUJl5eev//p31GpYkwk3btwQOqvWCJ2d7UI9JWuRnXbz5i1phN///d8XRmYikcIHv/oVlpdXxIxUUahpXkG4NYhvfOMboiP9J3/yp+jo6MJ3vvNdQZn/7M/+TCY4D5LVKiUAzLhw8SI+vnkbE8dP4M233hLZiFu3buGnP/sZXnvtNXzzvfekIplsxumnT/GDH/xA6LpkWdJ38c033xAUm+3zl//XXwpl+nu/8T11EGYy+OT2bQEX6R/JA5dSU9FsLamub2/t8KtPNBo3O+OGZ0xE6pOl9XpefZxz8Hd9nxsPT8YvHHxWwr7DdKQxma0FSs9XP33x840eSANYtWdplHzmz/Sf09pL+46xKuqwaqve3vWIQGsj41g3tokqJ6FWcjWarI3eQx/EGJ+vYUc0+aH+EGsMxuQeOgOl559bk3F4fm4/N8d1Qbq+7/X9qQ9UtTXC2N/6d9WPO+2VtPHXKJg0ggL6Zmh0b+O4N9672XeMzasfV/o+PapvXnSvRvNFex6t4MM4Lr7sWDiqzZtd48veSz8+G7XTUb9/0fPrn8E4ZzX/Nv3e8yLAQQMYjf38wucwjPVGn9cfWJqtOy+8TxPJYuO6oY17fUHJi6591DM3++6XWXv0bWnch4wxgTb/9N/5Kn1hvJf+8NlovOr7xDj39e9sXHe09uZ/9VW8+jVfrif53eZ72RfalUtug71A3068H+McbR/SNPnr8eVzB+NGe73+PY3vrz2P9j3juDK2g3HPatSfcs2v4B36XH9rcsP1ijn99fV922iNbfSs+jGgXxe+ztyQ7z9PyHvuMsY19eDZGd3U5ZuZTBVaSL0ohQehhYV5BAN++H1umMniYwzNRD3ZCWWCO2Vhan184yP4zVa88/Lr8EaSePD+ByjGU/D4PLAHPYiVMrAHAkjkiuifmMDohfPI0VvJ7RUmpKVmgUMSqlU59OaKOaxtrGJlcw3X3rwmB2AWM0jCihKeTMiJhYHKjHoOZBTTeuUAfKkyUSwWIKqPI7uRhythc2l+cWSxWCjDWJYxT1CDoFG5wiJFoZKLbKCrZkZ+P461mTn46FlXVq8R7GhHeGIMJZcFGYVtAjkg26sm1PJlZJNp3H/8CJ1D/XCFAmjx+uCu1uCgH1W5AIoHTd+4hfVHU2g1OyQZ0T0yhvtPJ7FvM+PCe++ge+IYC6OFGSncIMrDVStw+bxy9vjoo49w8dx5XL1wSaphyc4gKFFSsnA4asgsb2L64ztw5aoIuT3iL1W2m3DulSvYV8rYfDKJ4l4SrjIlKW2A14O+q+fh6mzF/P1HWPzsMQKwoqWvG0OvXYFnoBfpallkmkp2gngV8YlxZAqITc7CFE/DbWKSaEa8Dnu6usRzo8zkrMOOis+NUtCDRKmEq6+8hmI2h8f3H0qRKEGdjcguBo6NYfD4GPqGh6SIU5XBVGUJTbksLB67MFWZ3F1+PIWFm5/DW7NKdevJ6y/DN9yLrAWwOp3i8cd0rSQUmUC02lQJy719qRo25+mXWMFuPCaee65wKxS3XWwlHNUanDUrChu7WLh7H/GtXdjcDgycOYHu4yOoeZiyr8p4EIZasYLI02eYevAIq4kYVvej+M//y9/DsdExARhv//CnsBUIVm7B6rCiZ3gAY+dPYnp2Frt7+zh16SK6x0ZEDpdsQTIbybASKUTxlVJBdBnZdSU9IyNXv38ZzxGzc7Po7e2Bz+cVaVNLlcxDtg3Be4f4JRbKJdjdTmExMuHHdSIdj6OQzYn/D1lXlEglwCjsQrZhXaKRfURAWPzWKH9ssUrCheAG55iN5GMyqKo1pNc3sDA5KTJPHV0dsLrsiCT20DlxAm1jx1T5Ub6MsP9Y+V4FigU8+exz1IpFYfDFd3dRLRbR1t6BvlOnkc5l4fV7kcyk4Q34YPa7kdjZlUTKxtoG/t3//u/w0qWX8O6bb8Pf2gZrawsKBDPFH4gJL9VzVc0BqMUNBCfJaC0Q2KRkLdl+pbKwJJkwZXUEpcbMxTIWHzxGdHEFY53dMBdLWF1ehsvtgj/cimc721A8brz05hsI9XShYrXi0dRT8cV8/dp1DPT0CmPBKvkKdR6rHBwTKszcEPAqVuAm57SgAq0Wrxs5pShgvEiUE5gjC5sV5IUiHt/9DM+mpuSsfvHlqwh2twsrkACw2WJX92+y+gjkqtC1ulUe7AXPl+R84XxQyGDxwT3EJ+fgK5nQNT6MznOnkI5E8ejRQyliJsCy9uQZumxe2Ft8eLA0h7GxY9iKRuEIB3HpG2/CEQoiVynB4XSpjHYCTGQ+amxYAu11ZpfA1CyyZR6kXnvqIJuGPqlOF0z096uZUYgncOPv/x5Kal+q/Mlsvvz6NYyePY0yvSe5J5B9TXnUdFbYp6V0FhvP5iQPQuZAW18vFDKdRT5YqLAoVxXZU6qFAmwKSWtO5OMJzNy6jcziAsbHhkV2j7J9yXQW+4UiTrz6GryBED798S8RrBGlK6Hz4ji6XjmLqtOJKmVLTVZUhW1th6VQgqNcRmZ9DdHlJXhcXMeqeDz9FMHeHpx/621UKcsrnaWyRAi8sghH9nOTRd6B85DJRWEsFPMI2Mm6LCK9E0HA5YG5UMSv/v7vkcpmEQi34dV33oaNBeIup4CvHBsExV0ON5RSAdVaieaAsGRzePLLj5GZW0eeicrBHpx4+zraevthSZVRy6aQ3FsTsKaSzmB5dg6DY+Nwh1pUkNDtRrZcgs3tgdXhln6uVBRUnfRcLUtfSGa3VkW+kBcmhMlmFXCBfyiTTLA/6PHJ+sMcFO1+tiO7UjCfK+Rx/vx5GR/c87u7uhFqCapa8JzmZhOyKOP+o0eIxvawvbWDt996V+Y2Fcdoa8R8F5Ubstm0WARRms5LSekKvTc5xkwoxhPCmtnd3sLi2gpeefMNWPwe2AI+xPJZ7Ocywp688fNfoqujXZiLZLVUyAAHx7hUfR3mJw8CVdWv+XAtPwQTRR5V6NGHbD32ryq5qXq7asCZFpfzOpo0nnZNiaPE6qBOoVAp5yooV/+jLgOHAeYX67yNVh8q4KnKtWqqTsxlaTYH9WfXsfCMuZijzvT6WF9PFtGfhbT3UwFG9dmNZzBN1k/L1Wpncr4f86sv+mNcB/Xnr0b7r/5Mo4/5ReCoLg1JthAlUo3nA+O/jffSr9f65252rjSe+5uebbVxUD/UqX2vshn5HQIWTqcL+3sJeDxefPDBB+js7Ye3oxN//aMfYWx8DCOjQ0JACbWSfZWTtdbtciOXzaOrsxs+r0/y4pt7u5hdX5Ksay6VQjyyi3fffEuktXkukKIA2hfQrxxAMpXB3NoSdvNxbFFiO5UV1nNXSxvevv46pqamEIlGxA98ZHxMvEljezGMDI+gs6NHbB4kX0VGHvdbpYpSPo9sMoHo9rYUlHG+Lzybgd/jA7JlmAs1YVqbu0Ow97UjWSmhJRhAf3sXPLDCY3EgXyyKMkjBUhMP82yCTC2/FFASyCS7kZVoDrcL+/txLC4voUjWNAsAXG6RmB4K96LF7MLy0jKezc8isheTWKivv18YlJVSFbHIHlp8IXSGO5HYiyOZiiOW2oXL60SoNYT33ntP5KGpCEJ50eOj4yLFTtl+Ao1kL3I9sHkcyOSzwmgUSfNSCffv30OlWkF/fx+KSgWpbAYWpx02lwObuztY21pFa2ergJ1ujw+ZdA4OFsgUFbR6Azg+NAYXWWZUnoGColLG3OICQm2tsJgsCLi8CHmDss+TwUrg12K3qcBUpSxFZGuLS3j0+T30todl30ntxw+K1KiS4A+3CcOSRXinTp9FV2cPNtc2ceej2+K9C4cJx0ZH0d/eieRuTGKieDwh57W1aAQVhwPOUAitPb24e/8+zpw4AU82jd25abx67SV09XeLzzktOSw2Ku5YUZFqQqsoQVJphCDr5NRT/OSnP0c4HBbA6q0335A4hZgLlSg4tjKZtAB+3MvYF+GOTpQUynlTGMUi8WY+kxJZcxaI0hKA7EaH14fZyae4/+Ahwm1tOH3yOHweh7A9Wzq7pTB06umMFJi2hEK4cPkCQuE2rK+t4MGDe1K4R8WE19/5Jrz+oICdLDQXq7u657QUCtQVPhhvsgBH7PRUfmC9SEMF/7QiD1qAPHrwQNYAYU4Gg/K/VDLO2h+J9WvFkpydRS1CYnh1/Y+SCBgMCpA+t7SMXKEo4GRPd7cwI7keExTkOZZrxf7+vnyPuBJjLj6/ZuWmt3TTr2H6vKN+b+H36Tk9PzcvtoEDgwMw/en/9N/Wbt7+RIKPP/iD38f4SJ8YZhJ40zZIPgABRurAEmCU96nT5JkkUG/SuHZd8xV8Lmmkfb4ue3gIMKqVFAxYWGEn0jVmM9KZDMrlklpFaTJLA3GDdzld2NvbFzNxPhefSfRjazUxkqa0KFmAgYAfLhcRf2rE2wQY5Pc4YLWggWg0fR9Z/cEGLBXz4sNIz0l6J25ubsPnDQjtm8+wubmAJF51AAAgAElEQVShDhTVhAa5XFYmwU50Dy0tobrELH+ekwrKkydPSvtx0aEhJ59tbGxcFglKos6Skux0ih8k23N5aUn+Tf9Fvg8Pj5GdXWkbDpZiqShxr4aMH27g6oavVR7qNztt49JvksbkvfF38h01LGoYExiTvUdtxvoEobEiSR80aAELP6P9Tx80NHqQZok+/fPok5H8uwaUa9fWt5U+aaslmLXP69vaeE19IKZPRH+xuv/wLZoFII0CQWNCtVFb6K+nD4K0+WxMKDdKDBvbQt/+z81lA41aa2/jsxuf46igt9E7Ss1zPVA0BpPGAFH7fbNnaPT7FwW8jeaMsY2a9aNxjui/p8kSG++vtYERPOK1jEn3L/vs2gZmBEu+7Pebfe7LrAH6MfNVrqPvK+MhR8aDttjVP6jv86bA81cAQp7rd8O99L8zHjaemyN1P71GfdywLXSAv37NNs7bo+bQV+nTF41bfZvq73nUGqE9t378auuPfk3Wv9OLnrnRZzXZcP36pI1zfZ80CpC+yj7STD6c16A0RJPtsfkrNfBg1I8ZrdpMrq/zNJHsRN0H9Kh1UL+GNtsPGo1f/fqt71+tfbW9UL+3HVznBfOq2TiTezahPjbaAxv1ZaP51ui9GyUqXjjudACjcc7p15jn5qcRYCSIIf9TC5sIMIZCAXhcDlVKslxSS64qNWGe7OfS+On7P4Xb6cD1sxcx2NELrO5g5v0PhMHl8brhaQ0gb6nB09ODaLmKzonjaB0cFA8MxUr2BX04nAI2EKCgX0Uml8bK+ioWlhfx8qtX0UaJVvpkCcCoHnL4h8lnrV/UNVaTE6Nci5p0lTFaB2KYfBWGovg3qok4XosHarJR6D/GZGzBrKBqM6NK5hMl+AolkcIrpzL4xX/6MfxVE84MjGJ1ZgHpfB4DJydw7JVLMLX6kTZVxCvNSj83BbBVTYjv7eODmx/D3dqCit2CcEsLzo6Nw8mccLUiYNmTW59g8+kzuMrAaP8Qhi5cxObGGnbLRdg629AzPg6H2ydAGROvTPxWiwWJrTfX1/GTn/4MdodD1ESCrW3ieZJnf5mKcFnKiEzN4dH7HyJQAtqYLCGDyWmRKuxaKIi9ySlszS3BlCmIL8jA5UtoO3cCaPEhtbiC3clZFHf25R36Lp2GracTNZcTxWoNJasFcNjgIHlodx+Pfvg+fGR5VcrYSUZg8zpEqspBPchcGaOnTwNBHyb3txGN7GE41I3ttQ14vB7xNZxfW0UkEcf1b7yD8TOnYXarrE0BlAnuMNFcpiRtFTW7Raq8N2fmMP3xXRT30wi3d2Di2lX4+rpQslMS1SXJlBKXQKtZGJBMECe3drE+OS2JoVquIAy9kgXYK+UxfOEMeibGYHLaVc9QxYLM/BoWPrqL7HZMfJq87a0wB93wdrUhW8wL+Oa2OqTfTaUKZp49w+P5WXjCrbj4ykvo7eqGuargk/d/iWP9A0jv7UnluD/cgp7hPqzs7CCPGuwBP/omxtHa14sa5VOtVpXVwqpvzUWUAKOAjFrB7BcrDPTrksYc4bymLUZvX4/ILFVLZZhYWEjwsi6PqzLGaMlIoLAEK604qlXsbmwi6HIj0BJEzWYRT0om7WQvqygyh00VFXiRWJi/I4hjMiGTy8LhdqiSUUoNngpgK9awcuOOsDlRKcPfGoTF78ZOLonhi1cwdO6yCgoTCiPASCBPqSC/H8PN9/8B5nIJbR4PkpGIsBlZ1e4Kd2ArEkFrWyviibgAqcG2Vkw9fiJV3pVSBZOPnqA71C4V/e3dvQi/fAHV7rC8MxP+lPulxyn7nW0jbGkmk2o1AUSsXrfEdL4iRaIVOf9brWbxmCPAuDE9K+OxP9CK1NYuEru7cDmcCPf2oNzRiqipitNXLsEa8GErEcfPP/oYEydOiNyyyOweiovK2Z1rExNQZHeVLWSpQYoXyBAmuG53OZFX6FEKAfk5hynpWq3kZb27f/MWZienMDQwiLMXz8PXERb5XSaeLPR1ImhKjzIBJoSO8qLtRvYIbXxV4vv47Mc/hmUzBm/FDG9HK45ffxWKzYr9nS1JFHkG+lGcW0Jucw9WvwdLiSjaurvE21LxOdE9MS6yrZQEFgnTkiIsB6sKL0vfcB1nHCNsQbLthcWrqkkx5WRjVX42J/59NjIDciVsU256aQmOTFrYBmuJPfSenEDXiXH0nTiGMuV6mdAymZHc2hHvpuJeAk8+/Uwq3b2BIE5evoRAXw8qVjNyTK67XQLqCQDN75IRIGNGQXZ2HqWnc1K4kNzbEyZpicB6awDD168hlc5j7uPPYU4XQPys99XT6H7pFMxkxlptKJDprzCx5oQ5U4ArX8LTf/g5UiurcFtMaO/tRok+xG4Hxi5fhdkbFOBNWJYi10cmiFV8JLlfSq6JrE7ul9yToMCplJDa2cGT23cRMNvgs9vw2aefwtvWgr1CFsdPncGl69dR43rrdIhsaa1GKWT6SjGnU4OZAzWVwtJnj7Bw94EwCr1jgzj51jW4Qq0o76RQy6Rw7xc/RdDvFqB/8tkMRk6dwLHLF2D2uFRQlQsY5bJNTlhKXD+AnFdlAzsob1guijQtPVUpuVaocBMBsskMVp8twGd1CqAQ3YlIgpX5rdWNdSyvrsjY8AcDkmRvDbdJgpJgMtcgjknu04xNHk9NYWtzG9tbuxgfO4b52XnJob3z9tvoItOVCgNKFR6PSwXtapRxpJRwTbzXbFQ7oG9UsSB+syLLSODQ6xaWZq5SRnRnB7OPH+PCuTMIBLyolovCyLFwDWcMUM9gqRNPTe1q/3841w4LzrWcoKZWo8a8dWCQeSNFkWfl2swkrVb4y9zeYcypesequSINVFOv0+iwcLifqAVO+j8vioENn5Yjgn4N0f6uxaeNrqdnTGqxvnZ20/Jd2r+1PIz6c3UNMeZgtH/rC4IPP9ck2Ne9iPH5jzp/GX+nPT/7mfLv2rWY/KZEKvtJT6bQ30vWQ4PiVLPzb7PzjPHZjcSNg9eUc1y9vxl3HSQz6kA2ZZK9PuxF90RdY35+EZOzcxg4ex53Hz9BMZfFd771LbQFg/DZnbKmk40mbCeu9S63zOuiUsXs+iK24hFhqJFNyPVzbHAYY8PDUsBBv75MOgsnv1NTEE8k8WxpHia3DesrK7CVFYRcHpH5vv7qq1hZXcWT6SlsRiPoHx5ER3enxJjdnd1i82BmAaDI5ZphtVuQTCawvLyEZHxfcuuMs502KxL7+8J83pldxYnuEfSdPI6ItYJH64tSSNXm8mG8ux8dgRb4Q62iNCAS70pFtUooVOH1eLCZjGJ2bRH+Fj/GR4ah5Ip48vl92WcUiwUJWiUQHGLBVK6CFqcPOUqtO+0Itbchnk7C4XYLmCTFM9kitta20BFqR62soLU1iEwhgb14TLAIsq95XhoZGoLX7UFbqBXhUEjUB+mdWyYAJL63BAFr4mVMP91sOo3pqSnxZqe/oYNWCHabSLaz8IyA59OFGRRMRbj9PiE8VSsmhAIh9Hf0os3XAq/NJessz1p76Tj2UnFs7GzDTDZ9sYw2XxATI8fhdbiFfZ7OZGG1qQoKFapZuF0o5vJYffYMucSeqIHQv5vStJStThfysod4WkMYP3UGFocb6XQRxXwZGyubQohye+wYGx7CmbFjiG3s4NH9B1jf2MT5q1fgbg1hJ53BeiwKZ7AFmXwRPZ3tsKZiyO6s4dr110SGlcWmjI1EGl30dcxSiCU4jtmEUqmAxcVl/OJXN0CLvqHhIfxn3/41BIMBYTCyOCWfy8JOn3vu0cWCxCnxZBK3P72H7u4+HD82jlIhh9s3P5ZYl4qTgVArasUyUuk0nk7NyD0YV7e3+pBNxKTY8J1v/ZqqyhGJIZcvwu31SNzLOHtpcU48HzOZJMw2J6698y0EgiHBpVgwxzhKfGnrxSOy7tYLB9S1pL7X6Ah5+jWC4P3O7i5eee01sTdgfCr5NKUEp6WGzP6enKlcCpDajcJtsws2xJhiv5CFifNwfBS76bSM/XQ6h1g0JvKwLEbr6OhQLSgURRiMPMcHAgHxq1StHtj+ZKQ3D1WN+VxtjYxGItjb38f+/p5azKEBjOWKIgzG8dF+qUbTA4y8GJFObqYSSOiS3Ky8Vhf45yvzjMnHLySFJDmsBmfPA4yQBIVKuVfjAWrb8/s8xHBBJlDHDZ7/ZaeWiupmz4Yhu5AVG1xk+R3KuaoVMzUB+/h5ApUEMHlxUs35Ob4bBwU3JP5xOqjVzyRKWa7LS1DyhWAmP88gjdfJ5TOySBwwOOumx3xWXpufUdmWXjHU5HPxubVEHZ9XAhUbExuqjwfbjv/ms0vyh0CbyXxAY2UlMhcM+tdoDEZjMrDZv41Dxhhs6PvpIDD5kgCjMdBodG0tkNGSwMZASru/HlzUkl5NJQ8byHs22vwbBS36JLRxzOqfXwPUtbGvXcsYWGlBnBaEHXzuC/JhLzxnPhe06Se08Z7GKxkDGn1gaWx3uVYDCVzj+DkM2p5nKfPAbmxrY8CmT7zq20/7udav+jY1viOrP7Sxrr1vswBP3x769zX29YvasVEP6fvVON6bPU+jOaV99yiAUQt29ffUr736dn3RaOK7qmukusZo99cODy/6frPfN+r7RgeOr9Jn2mcb9Y9+fh20y3MVoYens39KgFGbc/oxxvfQF0gctfY+9zsdwHhUuxnXhKPmw1G/azYPmvWtthYY10vt52wLPZitXUfvIfx1xoNxHeH9jwIYjWuWfm9pNp4lkGviPaiNN+P4/McAGI1rk8Ze5L0OAEbNz+O5iud6QZFBprbZHGr0bvp20s9d4zqu79+G+9/XBO410LTZemt8Ju1z2jjTP3+zZ2423r7MHqBnMGqf18ZiM4CR7AAydiRJJf52TCSoACP7dnFxHi0tAbiddvlfIZ8VFmM2k4e/JYQ//fM/RUuLH99+913x23jyD79CfmEdQcWM3pZWqVpO5TKSuOz/1nuotXegXCqI7xhsdpgdTlhsdjCuF4YaZWEqFewl4tjY3MDk5BO8ef1VjA4PqfFsPakitgSlEhwEXw51w+qFHJQCJgOpXq3PZHm9yI37s7ybUpU4naOS1yBDiwxF5JkQKKPisKBiN4vvCAlyPPaaK4rIDP7HP/8PODc4jhbFip2FVUmIM1E98colWNsCSIv3mwms8KTHFROZBDWezExL0kFxWDF2bAxBrwc21GCrVuGBCVuz89icW4CpWMbpkyfhDrcDLhcq5aJU2zqDQTiDIQERmUChNB9yJSCTx8LTaXxy5y5MLgeOXTqPsXNn4A2HUOK9c3E4ylkk5tcwe/MurMkcOoNBYXXE8kl420IYPnFM/G9iiyvIRfbhC3cgcOYkzF1tgNMK5IqoRfax+/iZeKAU7BYMnDuFwUuXYKLfXEUBhQpNditMpRIKa1vIRaLYXFtBoD0IxVITxlqr1QVbtoJELIm5lWUEB/uwtrwGv8mOaCyKkxfOoWwC5tfXsLEXw1vf+iZOXTwHK1knTCxrg5z9SVZmMQuzzaICruksdmaXsLa4gs7ubvQeG4Ul4EWRw1okNisweR2qnBVlEAtlbE/PY/HeY1jTeXR4A0jtJ8UbaDm6g4mrlzF6+QJqdrOwlyiRW0mkMX/vMXaeLWMw3Cmg8+b6GoItQZETzFfL8lkCQWeuXsGHt2/j0aNHYnGRZFJIzkdePLz/Oa5evChAZ61SEr+g+H4UWcpVtbRgN5XA4InjOP3yS6g67ChSaleYi2aRUjqY3wKwHE6Bo/ZuI8DY19sLv5cWG6o/tCa/Sr8XAZhMJhRKJWEP8+xLBtTM5CSGu3uFfVCzmlBSKiJrxTlCnU+HmVJjRDnU8yf9dFj1ThlUAtCZclFAR7alu2qBvaBg684DLDx6glI+h77xIQyemUCafn7hXphcLCBWq7tNqAgYb6GnnFJBdHUZ1lIR6WgUC1NTyCWT6O7pQSur2Ld34HfT1zCD9nC77E1Pnz6VItyNtXXEtnfR2RLGMfquWWzoe+8NOE6NybwVpShhShIwIlFLgd1CG5SqAB0mhx35akXO1i2VPEqJpJzlKW1FLz4uNjVKTjFJn8pi8c5dRDe2RRb52JmzaKX/Ul8XKskksuYafvLhB/C3t+P6m2+gVCjKUsXmUsMrtSjaSp9PpYaSxSQAOAFbrlf0vKScWJXAK7GubB6R2QWYIkmMjIzA3BlAqVzEjR/9BNHVDbx05rz4K5KhGstlUfY6MX7lEhyhFpQpQSo+nzX1XY74o9+PJL5JpTH7wUeITM7KXHa3+FCuVREgM1SpiDftxPVryC2u4NMPbmDo2DgCvV2oOe0Inz0t9i18LxYD5NnOFbK7bfKsKqCuMnZV0VrGqxaVqVn3Q5Rzb12mWNbbfF78XGMr6/j841vo9wXQpihSiBEt5bGPCoIDvXjlm++KZ57VZkY5ncWDG7dQ3UsgzKLwjW1k6LPpdOGlt9+Ed+K43J3AUc3jkjHA5OmhrF4FLvpLrW4i/9kjYTArxaLsoym7GeahHvRfuYyphSV0OoLwKGYEgj64hsPSTyaOHZMFZbcTCRa1W22wFSpwp/O49zd/B2U3Bg/f2+uSd6i1BnDxnW+ipXdA5iv9XvPVkhRQcN/i/qN6x5LFWlYLAIgdV8vwmioCMM7eewhrOos2txfzywuwh/yIFrJSoHL9O78Jcy4PU2sQJbcD+RLtgOzC/iaYzkSos6qgGktg6sZd2N0udI4Po2WwHxnaExUVmJiMvnsLbrsVLS1BrG9vItjRIfultcWPvImkIPoR2+Gu2WHOUy7UioJT9U01cS1l/shhRrJIeXW/AKdcR7N7SaxMzcJncqCczOLhg4eYODGBl15+WeT99lNJYexubW+L5xqL4lnIT/lgjicmeUtKFdF8GlMzM9je3kF8L4HtzR2R9P0Xv/svcO7MWWTSKdSqZZGvM5kUYVuABVFmKyw1RSS2CSxbpVSKvlVFOH0+FBVFABSnz4ut3R18+sktdAT9OMl3t5olb1el/C1lAcnYqRMZJI6UZIc6oDVyhBrzHzIYVe9AyuupRc1qfKl+W1godQbe4dnuEEzRx93amZv/1Vh7xtxMo/OGMfeiXxOM50vjUqIxCpvFzPqfG89H+t/xPtqz6guajaCj9h3jM+qLPLVYWftM03N5AwU87fr6c4uxDfTnYH2cr8bamr+hSdg1g4ODkoPV512MZwZ9Pkr/HvrPGXMvxmcwfrbhki8xl7YfMA7RZMTVccf8L3POZDHyXMD89PTsAm5+9hjuQAgrK0u4fOkivvWNd2WtJOuXpBuJO6wWxFJJKWJIFvO49/QhMqUsFKWMztYwdtY3pIDjlStX0REOSyEZmcy04KLkKQugqFKQLuSwvbGBSiaPU5SCrNSEJbafiOPZ4gJiqYSsT4VKCf0D/ejr7YPHQQ0AtQBRZN4pl7y2jAePHqJUL6Ts7urE3l4M+bo8pDldxrdefhOe9jbM7KxjemEeHb4gartJZDZ20dveiZOXzqPitCJBv8nYHoqpDCqRpJB9vAMd2Mztw90eFA/sTGwf3d4Qapk8vA4PigAyShU7fF6XB4NDo0ik0ljdWpNnp/RluLMDGxtbKBfL2NuNoVauYWVhGeMj4/id3/6+eJ/fvPkR0qkk3B4nfvnLX4hlnNNuk/e+fOmSsKkJ8hGg8VJ20qoqtjCOi+1GRE0iub+PkcEhhFtDEoNIYSfzc1azqIys7q5hrxhHsVrB2voWyuUaQoE29IZ70NHShoHePrgcLqysr2B6YRbZcg7eoF8IR4wxPBYXRvuHEfIEpWCV6zL7lbGXUqbXrV0WtOWpSaSiEfS0tYmUPrEOqlOwTwNdHQjTYi6dRSSRgT8QRmdHL+KxFKannqKnpx1jQ4PYWVnD2sKy2AGw6GTo+HFUbTZMLy8iksqgUK2ip2+AkRtO9LXBrRRETUMsOYjx0PedaidSoEofPxbcqV6+HMebm1u4eeeeeCaeO39WrO74+3IxLxKjbE+3wy59QJUUtie/8+OfvY/BoWFRCMqRPJaKoyPcivHRUYlvwp2dyKay+OzTz7G2tiGFbH6XFdVCGj6fH2+98005E1aKHMMEMFWfbxoEJOIxPJ16jMjuNtq6unHmyjU4nB6Z4nw2kV+u52PEHYC567pKEK/DvctscUgRmj6Xof399u3bopyZzeVQyOdlveK667aakIlu49bPfwFTJo+R1nbsLqzAxXWuXIXD50GqWkHWZoarqwPbmRTcbSG89Mp13Lh9G6MjIzhx4oQ8H3En/iEmxr9zHAuuJpL2BBhZLNM4UG2US9TWdj4ncS6ynicmJmD6s//5X9du3PpEgnwBGEf6sb+vMhi1DZRfSqfTKv3a7T4wyVU3UNWvTg8wGhds/WJ8kJhSt2t5AyPASBT4sEMJ7NGUuyYMRC62DBKEgirVaDSkVCuKJClS15bVNkJJ1IkWrk06SrR3haZqlUpl0pC5kGuVTaquOSu4GWCQ3m0RMFJqUE1q8M0kDJMoBBbVAh5uBkWZxMl0Wp5RJg8HloCxFkGKKZnKgcz78XesSuHPCEQySUlwk9ckhVfbWPlzyhIxuCLqzOvy/nzvfJFVlI2ra5sFKY02Y33STB90HAQNwmJ8MYPROBz1gYkeGFCDu8PJZfyeNkY08EP7txFgbDTOGk8J9af6z2uJPmNi1xiAae3RcAzX275R+2nJ6IM2fC6YeP4p9cGZ/jeNAkvjOzd6X2Mw1igZqv+ezLV6EK4fH8YxZAzsZP5/TYBRv7DqA1ljHx20f30ENmqTF/W5fkw3er+jvm/8XbPvNzooaN/V90ejMXjU/Y2MG/3cMQa5+vdsNKdEtozsDB3AqAdoXjSWGl3zqM1G+/yX7bOj1iZjH+oPLRr7SX+fI+fJ1wRCjGxJfXvo54b+70cBjE37vQ4wGttN3UsOQQptbEhCSORqDg/Exms3q6L8MutJs3GhXx+M76/NB/34Pdj7dXtWo/HT7H4N1586y10/Pozrqb5dtDb8KnOenzVW4urH9tcCGOt93GjcaHuTVozD/V7zDBGpyXoiXN93vE6jPtY+06ydm42ZRn2ltbH2XF8YO19zXh0FMOrHj7EYQkvsH9X3zdbvRmtZszFxFMBobN+DdYmgkOgzMYErmrjPAYxMDvi8HthtZgS87nr8SFZTDZ/euy/G9d9+7xvw2+yIraxi+dEkavtJeGtmtLg8UglbLJXhb2nBiXfegvfsSQHk7BYbnF4flEIBZaUq/lY1yrpZbShWFexEo8hkcph5OoUrZ05joLenLgepVvWzjRkjM+aUMXOQYFPjP6nONLHKlGsNJfTIbCSQqkh86iIrDSaRVRS51FIJkZU1xJc30T8+Al9vh7DdmACpZHLi/Wd3ujA9My2efCeHxlHY3sPq1Cxo6dc+PIDw6KBIZdJjhhKp4sNI9c6yalK/vr0tiXYzfUwmxpEv54TJZS2WEbQ5UCsUkUsymVmBJ9yGWi4Lq8MpYAKlNPf39jF26RKKSk0OrLVUDpFni2iHA16LAzdv34anpwNppxmD50+jc2hAWDDlbAI+cn+SWaTXtlCO7sNUKGJ1bQUlcw2JQhYnr1xC/8QJrDx4hMjSGo6dvwD/hTMiyViuluDk+pUrYunGXcw/nZH3aBsdxsU3rsNMNmRNlT+jF11VKcNWqmLq1i2sLy7g6vVXxCve4vJIIqGWq2B3akb294LZhHuffoqeljZsbG/htXffRr5WxS8/uYXWnm5cefUVDI6NwkIZQMpYCeOVFmsVVKwVSXaInGWVbCeVQSaqMgR8PC5UqmVU6zJA9O2krBJZd5ZKFR76HiXSAjJuPVtEf0sY5UIJxPKsXi+6Rofg6OoU4KtcyCOZTqJ1oB+xnW2szM7j8qlzsJvt2H44hUx0D+09XfAP9iBnryFRKwNuD/7Pf/8XOD4yin/2nd/A3m5EzkeUCfvJT36Eb3zjbQS9XpH8JOMovbyMLKvVPV6kS0UEe7sRHBxAvlQCecPiqVVnGarSnfXTLJknTU7Z+j3GCDD29/aJ1x8lJvk52Ttk7lDSiely9bxKQJvnwWQqhdWlJZwYHRd5KGH3ol4JLR6WEIZvKZ0RNqH4wDgd2F1fQyadRLirHUvRHYT7etDR0w2lWIVDMUNJlxCbm0c2k0J7Xze8I/2oKkWUbV4UFIfKohLxxKoqQVqrUPkK5jpjr7QbQXRjHaVMVoAEZ0cnqtmssFaryZSAdcloDHc//1QKFJhY2N7YQmcwhMGuHoRawxh583WgK4yKMKXoTaiuiUyIEgx1WWwiK8bzN+UnU9m0SEDlnjzA4tNnAvaZq8RVK4Ddht7REXSdO6uyvfMFJHZjUPIltPT0imxWKp+Ff6APy1sbuDc7jfOvvIL2rm5JVmk+ngSSNeSX6wSTXyVWzFtUf0spfCDAaLOKz47NbkUtncHjX32M0uouXrt4EdaOIPKlHD54/+coxdO4MnEasZUN8b1Nm4E9O3Dp17+JluFBFCoV2K12WMXns/E5utkZ0FmqoLK7h+izOXhYOG2z4tGD+zCJ1LToGuPytevC5pj67J6oJwVbW4URGBjqh0mkgCvi/ekNtaJUl16Xc0RdBlvz9OF6WKv781B6i9iq7GcWlbVFCTBK0dnKVUSWVjD9+X0Mh9rR6wuobAjU8HhpHqdfuooLb70uoLKpWEQ+lcTnP/8FbPkCTg8PI7q1gyz9Sb1+uNpCsLa0oP34uBQ75JQqijUF4tmWL0jS3McEWz6H5RufIHHvIbyFEtxWG7LlIlI2M2JOK8otQZStdnjsblw9dwmeoB8WlxmF1B4snPsuN2z9PSg4bCgRwCpV4C1WEXv8FMuf3xf2cM/oCPaVEnJ2K/qOnYTN7RUWsXgs1iqwOChnWqkXJKjggEhAC1DPcUNmeUHYv7uzC9iZnMGJgUFEYxE8XpkHAh6YTVZ0tnXi7OWXoK2ZpVsAACAASURBVPjdKPic0m70P6PkGnF4At5egsBlRYpiFLYDvZlYnOCwyppGCVDyTk0seCd0ns7AStlV/tRugdnvRdHCZCYBOqswiujlWnOZsRuNCHva7LAhnk3B4rahajFjP5WAx+WGhXLhmQJMmbIk6gu5AoZGhjAwNIT9+D6yhTx8wQDSBAc8brg9HincPwDupQBCEWB7+tkzRHajWF5cEb+yyxcv4bd/6/uqbzkZSFbJ5qlAICUVrZSyJdLPQqaqCjKrkh2Sa6S3FXNeTEivbWzgwYOHaPG58eqVi7CYa6LsQGCRax59NQnWEhg/iNfJGKszd0WiXXcWUWOaOquh7pl9GBOq/U2PUq2Y6vAMcChLqv1MBS/Vs5oan6oejsZcgFEyVR+DyvPpil6MZ+DG56TDophm5+FG53EtX6XdQ38uMAKM/EyjPI0+B9Io93fYNs1zf83yT/pra2cd45nG+F7q3qsWw/GzVBfo6aF8ua+es1afyHiO0fZz7byhP1sZ30t7J+1MpF1P/9+mZ80GAONBRRLVFuwOGe/MEzPHXaDah9OLjz/+FOubEaTzGdjddnz/v/hd2Ew1OCXeZrFYDU6PBxl6xDrsyFZLiKT2UEYFLrtd1vCF6Wfwu9w4NXECbgfJOIp4Q0ukQlCQ8VyphOnZZ5ibmUUxlcWJ4TGcPXkKwUBA1gDKeS6srWAvGZc27u3pFfCxlC/CYjLD4XLCSRa9CdjY3sDM3DPxXyWQcebMacTj+9ja3BRsodvbhqFgN8xOO3KWGhZXluCsmhC2urA7vwylWML4yRMIdbbLMxbSWbQGQ3h27xGW11dx7q2XkbJUUHVb0T/Uj6DLg8LOPhYeTsJcqqGs1MSv9dyrr6B7eAgVFltUylhaXUE8lUC4M4xQa5vk9W/fviPFNxPjx/H5nc8FMBweGEJvfw+KxTx2d7fw8isvYXd3W2LXVCKJxYUFAVTC7e1S9Mi5T0CKYBLXmKDfL8WWZGuStdkWalGZdyqSpo5BRZE22cvswdfhk3h6cWkNkUgcJsWCvZ09lPMlXH/1Gi5euoREJomN6DZ24lHkynnYHRbxZiymcmj1tmCgqx9um0uGFMcSGd30pUWpiHwigcn79xHZ2sLrr7wmUtKMKbiRFapFuNvDSORziGWyCHX0or2jD+USWYI1WB0OLC/NI7q7Da/dhZPjx8QrXFNtuP90CtlKBfFMFjNzC3j9jTcxOjSEVhdgreRknWcekmoKgtuQlV4swExPcO5tVKvgOZO4Sa6EeKaAp9NPhdV47dprmJmZluJQFscGfF7kMilh4DrtdimGc7g92NrekWk3Mz2JKj1+j49JnLe0uCA+jK+99TZaQ21Ynl9UWYq5AlDJozXoRTdj1/YuKCKpbhaAEdybGCObKtJWG+vL2NpYRVtHF7pHTqDGvVWpyDoj5DjGt1AER5JCtrpyhaggsjDJxDi/sQ+shmtxXhD44xmXrFkP26SYx+NPPkFyfQt+xQS3KPnQcgBI5XIi7+7r78Od6UmkalWJAcj85Vw+feYMent7Za/mHHR6vSJXTGyqjUUGVIMgwMh3MFtfqMplzNdyDPP7nEMqnlVWAcabt+8IwPgHP/g9jA72IB4/ZDBq5r2U9ORDUd5AMxeWIFWM4zlBDhdr9efqJqJtVPqHEa+LejUjP2MEGEV0tG4KrwJ1h+xIMQyvEFhkY9ArkUafqpEvKzz4jGQcEsTjC/M5+KL8t8o0VKuJaP7L95CBbrXVJYLUoEAFJStCweWz8no8gIu8QV1+QDRzJRjns5IVpCLX1ToDQksIsrFZ3UmUWKi/dXNh42YrSUNWaZH6bLHIIJCkMeUmpJLFLv8VJNvtFu8F8b1psHt9FVaSMQgxJhwPAqQmhZdHJYgbJci1z+vHh3Ez1jZ8PcAo46ReZd8ouPkyz2H8nkx2XQJNnzDXN2ujxPYXkqv1QEU/3vVJWuqb67X2D4PT5hWtjQLBRvdtGsA0mX/GhYHtrEmQ6gNNY3s0aoevAzDq+1ufFNffz3jg1txLmrXJUW1gDMz5Hl9ljjQaC19lDBoPFfr3bMZgNK6d+mC3WZCrf09je2hrocaM0trAuB4Zv3fUvNI+axxPXzxEfVFCpVF/Nfqefp7o59bBOiLsg8M5ZFzPGo6LrwmEHAUw6ttCP0++1jhrwGDU+lYbd8ZDj8xhnbSL8b3/qQFGI+B5eNA+rChttPYeNS70n9fWqWYMRuOBVD83jGvLi9YO41zUj3de6+sAjHrQyrjnanudxtDjO34ZgLHRdYx7q/5d+eza+mOcw9r39Otcs73t4Jpfc17J9+vSr43GrXGt1frv6wCML1ojG44/3RatH8f6vVI/RqTteIyom743YjCuri4j4PeJUoaX8oblEjK5DD64eQexeArtLSGcHh+DXakiH9vD7OMnyERjCLo94ptCRk4mlZGiuv7LFzHyxjWQIeWs1lDMZFFJJeH0eQC3AwVzDWWHHWWYsUGPO4tDDlYTI4PoaAtJDMlCN8a5mieQVF7qGoMxujSDVPar+XkW36l2ZgSiyDqxoRCPY29rU56ho70DXrsDC5NPsTm/hBOXz6NtfFiK8gikLj+awl40Bk9LUBhxlHizOFywFMpQ6AHFZLbHCZPbqcrUEZqpx7yM/QnQ0LohkUpiYHBIACPFYQItuGzMkxQqkqSwExDlQ9vMKNbKcsh2AEisbyKyuIzVpRVc+OZ7cHfQP62KXGwfkx/eRFfFjoHWLkxOTWI1l0Dr6XGY24I4f/kqnGYmapj8rAgLk4wsJnnZV08fP0Q8m5bk/4nz59AzNILt1TWk40n0jh+Dua0FVfrS0VvRboalUMTc3ftYmZpmzhjdE2OYeO1lYWvVKHdZJZjACl9FpHGefPAhouvrGOjrQTIRl4RPMZ+X5HUil8Opq1ewFt9DbGcHsbV1+IJ+vPmdb6NgUvA3P/kRjp89i+MnT4q3PIs5iwWqwTilt3lOcXtsKCRTSEX34LU7EWgJSeKB6See9yRhS386s0W8Npxe90EhJdllAlLUgN35JUx+dh8tTNRXgdX1DZEH7B0agtnnQy2RwcqtO9iO7GD85YtIWxXMrS7j0vlLCHn8WHsyjfmpaZy6cA4dZyZQdltQdFpx+859vP/T9/Ff/+BfYnRoWABkgkFzT6cQ3dnG5UsXYOOZjFJPBEV4Pq0CVYJZlNgN+FG1WpBlEsDhgEJGCz0O6wVzMpfVSfyVAca52Vn09/RLQqlULQtgRVlUrm+cLw4bwQG2He0f1PMmfYIIgA32Dwh4LmodZPCY2PeK6j34eBLbC8swVyogQ5KA38yjh0hFIiJ5NL+7gYEzJ3H8yiVUeX60k+lHxLgue0yGXjGPMkFgfwtysEPh+VKYmnw+AnCKgPz06CFziKCyixXlxRIsLiey1bywk5wWO0z5ooxV+j7NP5tBIpPCo8kn6OnqRjaZxEBXj/gStQ+OwOR0Q7FCGK8E3kX6lLKINifKBCqrNdgopWazIZ9NwxUMIn7zBhbufAaXYhWAu1QFMnYTei6eRfeV86h6HFDIaiMIUzFBSeWw9Pl9pBP7sIUCSBG08Lpw5Y3XkaePJVndZO2JtSbXMjUOIYDBNmDRA0FQdhiBQEqnMuFVrBRhI6iTyyE6M4/C0gacxSq29rZh9TixtbuNFrcPF0YnoOxlYHe6kXfaUeoOwTMxgqKLhRpmOGpqUUSzutpmMYm9VBEPU8mXsJ/yBaw+eox4PCZyusG2EIJkZPv9SKyvY2V6DvubOwKGBdvDcHm8iOdysLg9OHPliqylBKBYECCMVw1rZW0+PShp+0LQVTw/LSpAIiwUIJvPwmW1wsHfF4ooJlLwsJyEydulZTx4/AT7qRSGRsfQ0z+AXDotXrgEhUvrq1ibnkKrz4sAk63hdmTyJdyfmUbJ4cDl996Fq70NebLHqCYl464IO5PlvH8mi7UH91Hb2ETY5YKNsrpky9utyNjtmN3ZRdnhxEo0goH+fox2dcNdKCMyOwe7qQZvRxsGL1NqO4QyfQaZdC1VhUlYjO6JvLIjGEDNQ1lBM6rMKfE9RdqXbVFDtVwSqU4yfIoFMobNcLrdhPkE2HPQz7icF+b89rM5TP38I1w+NiHMx5sPP4OzvQWZRBbdLZ248tKrsAz0IOegPO//R9t7xkiWZldiJ7z3JiPS+8zy3dVVXe17pnsMOTO0u0M/XHJBQFrphwSCfyQIEvhDf/RDAgQJgoAVoF0Oyd0huRxyZrrHsb2pqi5flZVZlVnpXWSG9z6Ec198ma+iMqubXCqBQmVGPPO9733m3nvuObcjYBhZlpIEWq4Jc5xBWxMl9Kp1SVxJbWxKDeXAWD/MXrbTJNKF67fmhOUzOTompYFYt3f47Cm44n3IN+poM1jImn2tNqrNGpaWHqJcKkmd2GQ6ifhQP/LlEvazaTidLgEIQi4fHEYrUG1gaGgIbo8bjWYDZtoJnbbUKGY/kPHAgDFVxhgfKxeLso8QxGE9KLJJvB4fPnj/Q1y7ch2//Zu/JfVQKctNsINB2DprWbWbGivUZEVTpJO511C9gzO1JUkw5UoJPq9PCALvvfseMuksRkZGMDk6DKeNhIE63G7GxkpyLqVXjZRJPZB35zb2OMB4KIPdNUEVwPhE3Zgu24x7MJOqVJkoqSdLSTyTtFG80W7ZKM1s1OaYgJcClGpGlWbTduGkA6WIx63PIwHG7jWO88tF3lh3j157vzd+1Hudo3ysXoBRxQ6UzXtUTEpPIND7Jfpze23tp8VJ1LG91zouZqBsc/YHY6n0pRYWFkTml2WvNFKM/l0cGvnq3ON87V5bv9en+MIxul6AUUYIN21t/2dcmuOHICOlMjl/G7UWWjUjPvzwU1y/dwuOgBu/9u1fg8er+QUsPCeKEtzb7DasJ3axnd6HleuFsYOQz490Yh+bSyt4/tnziASCUoNRlnmHFdVWXVjarH3MhJOPL18VFt9QNAa/04PTJ06IvcnkMiYk3Lh1WxKkXnzhBcQjfVJnkbF5xu3L1bKwICl1yj2fqgtkSTqcTrFhioWCSKeS1RxxBXD7w2vY3t7Bueefk6QyJmZ4HE5YjUa4bXb4XG6UMznkEvvYXlqRWuwjM9O4s/wQ3lgIDXMHrqBHlGEcRgs2FpZw79pNRANhXHj+BZicDoT641I+otpsw2KnyotJgFoqFTCeT9bh9/7D9xDri6PdaGFjdR3pZBpOu0vqzk5NTSKZTOCrX3sTUdlfHaJkwLJnZMims1mMj09iZvaEvC+2nfL2Ari0GnA47Nje2RYsgiAjcQZaYVK/sdXE1sYmdpNbsPssssZ6fEF02uSDWrC/m0QykUI4GIbH50GuUkTHYUaxWUGmmEWplEU8EoXDYIXb4sLk0DhcNpeseaLgYOjAym2GdQ/Rwd76OvZ2U5icPgGbzSJStug0UChlsbi2LPba6PQMooNjKBZrSO3nkUnlsbO7D2fQi4mJcfFTm7W6AGoWhx3ZUgnZckmSNd95/wO43T5cOH8BdosF+9vLGIqHEQ6ERHWStSppcwrRzKCNQQEYBdehNL4VjRZQbgI3b94QVtxrr7+KO7dvIRIOCcDIJEWb2QSfy4XVpUfYXF2Fy+nEidOn4Av6sbm2gr29bVRKOfENqrUKopEIzp47h2hfP6q1hhDHmKybz6YEPPT6grA6PTBZHKg1aAxy/dAUNw1g7UegXMwhl94XMNMd7pd6j2q/EcysRYWdJqwWJsu0kU7tC+4U8Pm0ZCJY0TSSOPdkxIFxDZUUwf/JaqVKyOTgEMbiTPIr48Fn1zB/9RoGWMqQSYcOB3KlIoZnTyAwPYlPP/sM6WpFVCF2EnuSsEUVzcmpSVx44QVJ4qtWazIfc7kcYvGYsJa1dVFjkh5X9kfF9vTr3kFMRhLYmrBbbSiVijD8P/8rAcbLaLba+Nd/8HsYH+k/ABgV+4ILbjabFQYgi02KbEb3n3bhQ13xowK8vYEpue5TAEbJfGamGIHKLuuG15DilAIwHr4ADkYCiwoIPdBK74IrgjqrDb+LsLLtfHGKkSiZSYLcssa4lrlNY4UZVETT6QTabA7peCWRStCQBr/IQdFpNZuE/m00WWRBVRusCoKpWpT8m/3Iv8lcZH8xuFOtVDVpki4jQ0P4TbCYLchlswJSSh0EZobTCaVjpAMYe/v9aUHU3sCYHvBgnz8RjO7KaB4ZfNPNEP1mz9/14IUaAyrTRz9I9Rv9ofGlyRV9kc1aBZMPnkPT4nnipzdQ+Y8FGI/r414jTd9/ahwcV4PxOENR9YPesNL3zVHvQn9sbyC0N/isf+cKYOy9pt7A0i8m+mD0PwfA2Buwf8II1vFn9e/gaX2n779eo1nWlS4T7Gn9+LTv9P2nxt9xx/eCqPpznwYwqrnYOw/U/Y4CFD5vPOnPUWtNr4Gsf46nAVNHnadvW+9cftp91He961bv3/q9RNYYvsfuZP+8cw+e658IhHwewPjPNs6OABjVc3+R9fAfO6aftlfox3bv+q4fx0c5pr3j96h3rJ/7x7X7OKeS938awHjUmtW79/Xes7c9veuosnv0a8h/DsCo77fe9qq9UtkF0tZjgLij5slRe0fvvtILMOq/P2qs9Y7Dx+77OfPq2HF2zDN9kfXiuESlozKKj3vX6vPj2vd5DMajxpmSSD1gMDJrvpvwxmzExcVFBAM+kXBhxn1bslWX8e7la/iFb/0qgi4PAlYbLKylYgB2NtawtvwIkWhEHMx6tY7E9q5IEZlCASTRwczYJAIdA+Y//AS5vR30jw1h4OwJtB1WlJnN73BjdX0bDqsLjxYeYrC/D4ODcbGFJTmOjg0T4IQNrbGuupHtg64zMtGODisT3GiDNupoVisi38ng/aPbd7CxuAhLs43xgUGE/QFsLC8j6POBVdXcsTBMZisK6Rwe3ZoTCSuz34vnv/U1uIbjaFrN4nh2GPxlsJtMHQFqD9siTA6RrOkgm8shm8licGBACxp7bCg2yrDDCEfLDGNFC/pRXrNjN6NQL8JhM8NUKmPx48vIzC8it5+CIR7HG7/9bcBjQ4sZvok0bKky1q/cwnZyDw8yCUx96UWUjcD0xAxOjEzDYDGjYWjC2GANO0pUaTWfMnsJJFNJeENBBGIx2FgTRzxQA9oMnjOhkXZ2g0mCLViMHZQT+8hv7qJVb8I73A/bYAwlkwHGhgHuhgHFdBpmMqEMZtz86U9QKebhp8Reqy7155PbCfT5w9jc2sHwzDT2mX28n4C51cC5C+dRNQHRyVG89bOf4tylS4jF4jAbTHK/QjYvzDqCjFIPptXAvStXkVzZRNDtxYkzZ2ALenB/aUFjktSacHSMcNsdEiCyUy6VWetGKxoGBnm86BsfEYCN2do2u0O+v3btJs4+f0lkVtsGIzIPV5C/dhe1YhG+oZgE4Ff2dxAaHMDk6VNSX5PyXAQMXKGwBPhLpTK+9/0foVxv4Q/+6F9LcJuOfb1YxHtvvYU3L72IgNOBwn4CO6vLRNiElWl3udE0mGDxeTB08qRIMTbMJqnNxldDrovIVHWtif8cgHF0YBg+jxe1FjkDHTQEfqB0oEnq0RmkLp0mo8Ts4Z3dHYT7YnC6PfI8wmppayAfwRwUy1i8el1q3lGudiAaQV80imyK0o5MiG0gx+MjGhPMMzoEUH5VydeydEgqi62FRXjtTkRnJlEPeAWgIHCkhTQ1MJXBcrKKHWYrWrWGVqePCb0WM6rtsgCQjUwe7UIZdqsDVp8PucQO7j1cwEdXPsU3vvkNJHZ2RAJsbHJSY8Gx5hUZjKJOqDGeCeiQfTX/2XXUymUEw0EMTU+g0WlovvHtO1j/+DP4WT+uxvp3BqRMQOzF84hcPIuS24Fso84vkNrYRWJ+CfmFB3Cjg91yAR2vE+e//DpmnzsvLFWOb6mFKUwz5uZ2pQ8Z0jVoNRgZUOUxwn5ua4nDBptREhZaZFbWWqg+2sCNH/8cFjKp7GYkayV5Z4PBKGJ2PwrFMlp+D8a/+hoqUR8KrKNldsJWIWLJQXB0QmnvPqb2FIKd7KtKuwaT1QhbsYblm7cE1D1xahYjY6Oolitw9cdQLBawePkGsstbshYHQ0FYzFYBWJmsMPPsM3CMDsmaVTMb0CSVRfhv3fq6HHscn80OrG0jzEazBCfJxK23GyhXysKYZkCrnS+gXaoIY93gsGJnaxP379zHQDSO/a1drD5Ygt1gQtDlwuzUBByGFpbm78LQqku9ruipM2gYzQKAGf1+BMdGUWd8h0kVHIO07Zst2CmPSUZIs4XM3Bw2r1xG2OOWuWXyOJBnLSGbE6GRCaxlM6iFvTC6bDgRH0Tyw+tIXb+HSqsC12Afzn75y7DF4wJockxSItDYonQ3WQlk5htFzrZupHwoGURmCcYKyF+tY2txCYV0WtajldUVVNstTJ45hUA8pkn7Gg1SU5Vp7JSDTd66D2+zLdJla3tb2MyngUoL5yZPo5AvI3b+LKwDIXRKBWS2t2Cw2eFweZBNZeAJhWAPeFFCEy6uUaksbn/0IZY3VzD9+nOYuXAetUoTplID9z+8gv2FRzg3fQJ7qaTU25y9dAG+kQEUWVtLmHSa6kDF0kFqb09qsBEsJmtGalpZLUjmMlpMqWNAKBCCw2JHvVKVerLZXAbLy8sw26xwuF0olsuIxvrg9XlhtdvFn6bk4ebGpnhjlE/e2tzCzk4Co0Oj+NlPfiYyqX/83/wxKI9I+4VrCVmHUn+ICRVSb5b7PeciA7tUOgA6JkKMrE1tFsk4xgDf+fk7sk79wte+LmxOArusz8iYHIFIl9MmwXvWnBMzRoFuBBi7EqkEdYXcIP8OrcMDmdHuZ5qNzrnBeGRHEqSOiqco4sVRcSut9uLhz3G2td6WPIgdHaH4cqyfL8+mgaG9xxzVLr2/o/et9W3tBRj1PoLyp3rjMk/EcHQKK8fZ2cfF1/j5F0mefTI2pMUPGdOlbUuAkbXG4vH4UwHG42IOyudT7+hp/nBvH/X6Hpov1wWtD6RhVcVbxrrNmspBN/GPBAUCLrR5DUY79lNp/Ps//zMUCjl8+9d/FVMjI9hZXkHI60e5WBLVksHZSSzubmFxdwNtqwW1RhN2Jk6Uq8L6f+3Siwj5fGLHN7lOmIGtZALFZhVmpx2hWB/+8j/+jdSX/fIrr8IGE/pCYQFK9pNJpDNZUX/g5BkfGhGbgcaUMLcsZlisGkjGJDbtUTVCDN8F6xQyyYHAFGsoF8pV/OTn7yK1s4c3X30N586fR2JvRyScDZTeZ0JYJou1B4swki3XaCHcF4UjEsTNB/Nw+6n20UJufx/2Zhsesw1Bnx8Oj0f+OQMBqfdnZny/yeRIrYQa63RTZp4JDfl8Drl8Dlevfib26skTJzHYPyQWIUHQO3fvY2NzQ1QNLr14EeMToxogbARcVJUwm3H95i2srK1LzdqhgSE8O30SPrtTku5q1bIog2xsbwprLxoNa9gJ9yHud1IjsY56s4RqLYdkJo1QuA8Opw92K1N5LKhXyfQ2o1gp4dMbV1BBAxavA6lcGkZjE5OjozgxNgNrxwIbqwLXWrCw7jJXsE4HxVwG9UIewYAfqc0tbO9m4I0OCFiaSe4im9pBvVWVPXNsdgq+viiyhQp2d1OoV1pw270IhvsQHhrUkkuYbNhVN2DSUp0S0kYj7j94iHv35vFL3/oVSVba2dzC6toihkf6MTo8KtL4tFHoNzXqFW29pg0riRqUFKWuLBUDDEgXK5LkubS4iHi8T9b5M6dPIp/N4Na1a5iZmMDU2BhuXr2KJGtsNhs4c/Y0zpw5jcWlBczP3YHJ2EYo4ENYEmo7wtgLR2Liy/IfFS2zWSbEbIlkuS8QwfD4DBqUlDFQIpXjnGBwCxRKN7brFAEWyLFjcaFJApEkBVIGn6+Vmxj73oBqpYz11RX5fmhwAE6PF1WDAw0DLYXHf/TxJq55rHfJfXd6ehoD4Sis7Y7gRXtrq5LIy3qaTCJ0ud2S8GS0OeAMh7GTzmBzb18SAa5dvSJMfuJk4xPjePWNL8NldyCTywqxiDUTWQKBcsZKJZKqDE8DGI9aA6XUBH1zKq4wOcxq0QDGjz69ogGM/+r3MDYSRzaTPpBIVcDd3t6eAGPMAOEPGyIsvq5DpN8YDwM2WqbOofTAIR1dbNnuE8jGJlq1yujXRDuk2HI3e19lAQmDsMtC5EsXrXQBszT0lQCgCphosmZtYTBqC7ZmbJCFye/orHIBPwjk0aDuMkE4GbUMKna0UeRZeWclHaUt/E00mnUBQ7ValE2e0C3krGUokVGp1X7U7qP1mcasVBs3a2vw0dmnCr2WgI/ItWrOkfQRi0t36zIyC4SGvyoeqt/QtEF6kJr42AjWG1K9G7oC/Z4EGLvBnSN2yd5NVj8ONIBRe6faGNAkY/mjxpX25yGrRUlC6I0hFeQ+CpQ8HGuH9VN6A996I0r/3dMARnVP/fPpz32aEfIkoKTe9dER2Mfu0WOEKmla7Zgu8/dz6nhItr5O2/3AGH6MRKkDcLv0bf270xuIh0Fw7V319ufj7e/WWtEbxSp7r2tI0XFV91JjXhlveuDvseB+D0Na39bjjG0t61cztNU4U8f+UwFG/RjQz7mj1j/1KvWF3TXZFO0bXut4gPFQWkX1zeGYU8/0pCTm0wzx3vGr3nGvs6Sf5p93Pf25vXPiqPmiXe9omainZV72vm91X5Ws0vsuBHQ8jnV9xDr2RT86jm986Jw9Pke09h0tCaPG5BP37iZ09DpMj887Zs1qe99hss/h2Pqiz6PWlKOOf9Jh0+3R3cLT6nzVNo51LamHbTs8XsvGPRz36nf9+n9cm4/rW84l9oF+nXhyrqhgwOF7Oc7B7V3/9GNKe5bDxCrtO42FInbIF+9wbe3rHn+4tj4+l9V7ZVv1a5XU4ephpvPYo5IF9NfWP4v++T9vDzxun9PvRxRPngAAIABJREFUz4cv9umqGsf2+1MAxsf2gINgUFfRgn0vhScerwt81Jok1+lZdnr7R591rX+dCmx4fDx0M+MPJLC6tquqvcDAaPeeku/elctiO5rNOh48fICA3yt144SpZDbj9p07WNtL40tf+RrsBqPIezaLJZhFOsYk7CNmAVOyxWK1oVFkzRQHGq0WHqytopbNwZwrIv3gIZydNiw2E0afOQlDwIOK2YxQ/xC2tvdhs3swd/c+HD4nTj97Wuq2UOKfjiIzHbV6QbQPGMxQtdM0G7DcaCGZKSCbyQgwAMprttpwGIwI2h2Yv34TuZ0dmAiidAC3w45qqYyAz4t8rYIyJTgbLfQFIqikKGNmgSsWxemvvApTfxhtlx0N1pOh39qtTcIgt8yw7ppDlhdZNUzkY3YnM4ynJialVp2Rdf1MLRhqbTiJDFSajEOiY7egyGqGNiPMZETs7mHlkysoL64gu7MHYyyKb/6bP0LTbRHWkqnZhrNlw8ann2F+YQGb+YwEqZ9/+RVcfv9j/Pa3f1dkZ5pO1lS3iPMogATvRT+ATjflLulPcA7TXzAYUCtXWOIQdma5oo1ap04vG1ZmOVe1WohNmxl5cwcNlx3GRged/Tyu/+QfELe7EfP5kN7egtvtgH8oBstQP6z1Gur5Klp7WSxeu4tKvYH1bBrJXAojIwOIDw0KM/Crv/wtbOwnMHX+GQmIsHbj/tIaFm7dk2ztsalJDJw5hWYigesffiwAAp/j1LmzCEyM4O23fgivyw0Uq3B2TPC4XNjLJOEJB9EoVWFodJCulxGbGcPJl59Hi/XRZI8i4bGF5bU1RCijFYkiky/g0x/9BJ5EWuqUJVJpDI6PIpHPoWzs4M1f/yV03HbWqgDDI8ZqC6X1BO5fuYl3PrmMvskJ/Mpv/wbcEb8waq598CFqu/sINQ1wtTtw2czY2d+GJ+RFIrUHdyiETLUGK8HsN96AkSAFs8qlzh6HE6E0ricMQHd9FtbeU+FakbfUItViXcvc1gArYZobGG7oYOHhA4z3DyHg8kjdyJqInfL7jkhiMejAeooMxBFkXFtfR8diwtDIiASXyLiUum+thgQO7AS8qk2s37yLpRu30CqUMTE6KkGLZr2OkMeFR0uLGJqaRKKYhyHgxTNffxMWltowMgGHQEoHqfuLuPmz9zA1NIqxL78KRLwifcmgRINrEv8xCEUp5WpdwEOeR1FMzkUCMRZDE9VMFks372B/fUvAx0Af32UWcw/nRT6xPx4XttczZ8/i5NkzMDvINDShZTHLvWTP7oJmO3fncO/aZ6jXqwKmnHv1RfiG+kW6MXv1CtY+/gzehgnN/aJwhbMWE3wXTqP/Sy/ifi6FRL6ASq6MrYercNVaMKytw8H1iPXYXryEwZMz8PfHUReGhgYdi19/4JsYRI62bWxpjD75nqxRCIuRrAYGXdvmtrBhHTCiurGDy3//NoyZHCxkLzjN0nchbwAnhiextroBYzSIkS+9gLzbLt856ga4qgYYLRxvh3GPAztAtgfCfLLDPCZNzcnDJGajxwaDxQBrvoxWOouNlRW4HHaRVNvb3cVzr7wMdzSMndvzWLt2F9OjY3DZHKgUS/AHI9jLZJFt1DD+/HlYwz5UrFrNSeIRDAjzHbNGn6Q+NNpSi5aMaErTVcslXL9+XeTIzp47K+N989YtJFbXMXlyBt5zJ0XalsCPm0kGtTZ+/G//HTLbu3DZrDh76gQcZiM2V5dhMxth9zhRclhRtJhx8aVX4B8dA9NAyCwsMbhoMMBpIXuuCmuzKbUwCWomrl5DYX4B0YAfm8ld2KMh5Gs11FpGnHntDewWclhu5DF+ZhYRix3FT+9g+6NrKBobcMSjeOb1N2AOR9DkmmyjRBnrALeptQ0z5y/nssGMptmMSq0Kh92GdrMuAKOhVMaN9z5EenMLr7/0Mu7PL6DYruPcKy8iPDokknCcxwbWgmIpn3oLlmQO7/3tD4StGxqK4/r9u/BZXRjw9yGfLWL2lRcw9OwJFNfXcfPd91EzGBAIR5HYT2Li7GlMXTqPqsOIWqWE1PIq1h88QKVVhX08Ah+DjU2LyPN6DBY4ai30haICwHHd9Q71A143SizH0yI72wiH1Y5tY1XW062lR8huJxD2epHY3sb45IQwlzYTuxgZn0AoEpU1jcn8TG7P5DK4Pz8Ph9sJXzCAnUQCQyPD8Pp8oiRAibu19TVsbW7KOV6nG/FABA/uL4hM5bvvvoczp8/hv/iv/muU0xnYyChud6SPmUxBJjzvZ+mYRIKd76bRaWrJGRYDTFYTqvUarBaLAJF3bt7C+soqvvrmV4C2xgLi/svrOJ0shVTrSr4TxDzgEmoKZF2JVNpURwOMej9H+Q3aNSTcKYVxD1mIVH54vOyIts4d+jiPA5iH5+pq/uqUtHr9pKf5YU+4HQIwPulv0tY9ymbX+5SHftbjhvIXARjVMx3ncyh/hv8fp5qkjzn1/q78FP0zqH5RbMSj+ol9ocVqNYCRLB7KpOrjLvp7Kf9R72Pp+7jXHzn8Tutf/btTfx8bQxHUTSn9kcWlxUgVYUcS/xkDJ7vfTHINlT9aaJpY47SNTz7+CO+8/TbefPFlnBwcwQc/+jFef/6SsJitXjee/YU3JKFgJZdEIp9Ho9FGajeBiNcPv82JwUgf4pEIMtmM1PM1ua1YXF9GIpuCxWnDyMQk/vqvf4hwuE/qt1Gpg3KYZOTt7SYEI/AH/Vrt1XoLHqtNkmEYD2dioDy/GN9a6Wm++2w2h73ELgYGB4RFVSoWpKbyw51tbORyMNbbGI/EMBCLyZpTMTRRQRNGqwm1UgXlHEuQ2UQVYnR2WpIp3v/kY+RTKXSKZUQtDrx84gyahTJGJyfQctuwmt5DvtmQNc1hssLWscJtdkliCUunMeHz0aNFrK6toK8virHRUWEjcp04c/qMpmBosaJUqmLh4UMsLS/B6/NIiQi2xWTl+2gKiMi62F6fH7s7u8IU/drLX8ZwNC4JHMQKyPre2t0WOUoyaZkcRpvQKmQiTeK2Xi/CLJIoTO4B7HY3U6TQrFNlgkSmBuxOO7ZTCZTbWqJTrpjD3v4mMvv7GBscxWCkHyFvGEapJW0RVivLEdy/c1uAqdnxcWytb2A7WYDdH8VArA+PFu+jXi3A7jRj+vSUJIWxrnq52kA4HMdAfBimjlnqDRZJ7GLiS70utRDpJxarZTh9XhSrVVz57DqcTg+ev3AJ+zv7si8Uqjlh4IeDIZyaPQEbcY9GncIysJg64hcLc0/iGzSUzKi3Oig3OiI3yzIan165jNdfexXDgwNYXVrCg7l7iIVCGB8axOqjJUm646yamZ7Ec8+dx4OFOWxvr2N6egJ98aiMyZX1NdQbTQwMDYsvQol+rgeLS8u4OzePQrEKtzeIV15/Q2wnArrit9erVOkHWjUtocVi0Oopmu1SFlzDMQTskP2I+w5VGDL7e6iUiwJik/EajsbQtnrREB0dze7sygN1JbsF1RGbkHL43BdPnz6jKSnw+GYDLdrMFhMWHz6Q9S0QCsFsseHho2VYnS7UWi3sJVNI7e+LCgT7hfL5Hp8X45OTGBkdhcFskkQhJgtQOlWpd/JdaknzCo/TR7ce37NkvZe9pWu7drEdliVkHMHwf/0vf9L56JMrMlj+4Du/g4nRfpHd4eBXEl3s3P29PUFJKc+psf8MkmHBxY86sTu721LPkDdUNQJZk4HGCWU/ybxj9ggzASin0GBAo1u7UEC+LkhIY5ryConELoLB0AE4wEkuoFq33iPBQW4WbAcz91wut/QH78N7csCQIUgqMl+00pZVDEI+G+/L+3ER5+/8ISOSNOYcgzUmMzxutwCTXES5yPM67AP1bHQEVT8w2FiqlySrixIQ/CEoSxknLsbM+qYRLpJnzJg7YGca4bC7sL+/L8/OZ2IfErCsMDvRpRUQ5bNREotgaVmo6GbJDuE74LOqZ9Bvkvogv7ZpalvgUSw7ZYQoY0H9z3ejClv3Xo9/640K/fcKUNQbAsrAOC6Yp232WtC4d+N/DMjqfq82dAUS6w0AvSGnN7DU8/ce2wtU9RoTqj1dsbDHjAk6rSIj1gP+Hf6tMz4ey5bTAALl9NIN1oxeFsE1CoVfb1wpAFq0q202mVvsS/7PscP/OSb4nSrkyjYoJq16X72gkhR47coK83dVq4+sYTW+eY66rrYJMACpySypvlHjim1Sc1H9LszbVgd2ylI1NbCZ1+ZYV2xejmEez/vzeN6P15TaqSxi7dTmNp+T6w1BeH7PYzmXeb76nfNEm/dtYT+zRiqPV9LIqiarWgtU3/B7Jash9yEDods3qn1aHVVt3dASGbSXqlH8NR1rheeq98dr8oft4/lcR/hcKlGDUhhce5Txy2tJvYlG42B+S8YYE6EtVklcYNv4P9dCZsOrtU+xnFXfyfvpjljVDnnnjYa0lW1R649kmbH/jazZyI1CY3yrfuWxqo18V7yGShjgczG4pcZKpVKG1+uVtnFqaGOhKtdTwADbzyxaGlBH/fQ6Dqpv+V61cdcdi93ECgUE8d3ox3kvmENdeu5BHDdsj2bQd+sCUz6tu8aoxAaVVMPP2YeK9aPWHrXGqPsIu6671qo1Xa09vKbeKdWDSDIvRLpbaxP/5rH6NVutA2wH55k6jgwklUmr2qeuLeuMJMxwn9Peu5Ji6F37+bka83y/3F8JQmjHGbXaNN05yiAmjQllL7A9fF6R9e7Ob/VeD5OStIQaqd3SXZ94bQWU6T/j72qcaXvYYf1l9bt6dzKu1DHdWqOy30qSjraOaH9rKgD6vlLnqSwutk05r/yd45TPpJ5B7imyZ1oQXZ2v3wP1663sR6Iy2Q0A9LD/1bhRz3IIHHf3Ql09lt69Ud1bXUO/fz4tSaB3z9PPv969rHdu9s5LPhxrNfXaD2psHnevpzGDn9Y+rYDFkz+9+zaPUHNAX4+n98xj28fxJ1qgjwOZ/FvNyyf6XeY9JboIJHF8aAlf2qtv4dHyogBTXo8H4VAfdnf38dZbP8aJs6cwdWIGTpsNNhMlAJkJ2RZbVNYLAVS1AFaHzjv7m8Aabc9CFp/87KfYnbuPqN2BoWgY/RMjuL30EPlyDb/2W9/B8v0lNM0WrKT2UXHa8NVf/Sbq1apItFIehsE6/s/HNRq47pPR1EA6uS+ZjqlCDW2LE33xfri9XnicLrgsNpgoVVipYn1+Afdv3kCzWcPY1Bj6RwYkMEGwb29nFw+XH2FoeBSjJ05iZ2kZqVxOaqJ4+2PCKmOdRTJYZL+R5nDf12wG1qSgVFu+UJC6TwRbM9msSLyMjY3LniWAP+GINuUQNSeJwB6lGevGNuwuOzaWFnH7/Y8wG4gg/eARaukMzr/0PGKzkzDGwyKXSGDQZrDCUK4jv7OHR/fncf3TTxAPhVBKpYSd2XEH4RmbwMxzz6BFB5nsJCOTEC1os6ZHowWz3SZOJutD5ipluG1WWKpVATakLp3dIjVNCsksvDaXBPRrlEainF6jiibPLVSw/Ok1FNe3EYmEMHvyJAzZLAysDceadj43qvsZJBbWUdjJSNbvzcQ6GnYLzj33LMZGxrC9tSt9tJ1PYual8zC5LTBUK7j1128hv7gBj82FVsCDk1/5EhyNlrzDuUcPYfO7cenVVxCbmEBxcwsrcw9FvjTcPwCLy4lsowIDJX43dlFe2UDdbkDL64AvFhKJ3Eo6j7vXbiISjWGTEnx9EUw/cw4WlwuJjQ00d3fhdnlQhxmJZJZF+kQqNDwYR9tO0EGrR4gcJSqXcfudj6UGizcawr/4w+8gPDaIfLmAd/72h3DkyojWjOK2xyYGYQl7ML/8EJNDI0hm86harJg+ewbuWEzYRg0CwNwv6SNLIhCB7K6vT6kfg0FkZWmT2zmehMICYbtJXdVGSyQ827UmLA4nCq06rs3fw5nhSQQY1HFbUDW0UC8VYe2C7WTmUILQJiEjMx6trsIzEoeDa0GFvmQNBp8TNZMBVtahI3BLFm6hhkoqJ5n7Lp9XZKjK9aqA+LnkPtxOp2TCU77MFw7hwc0byKWSGIxF4bJYkN7egYEAZqeN+IlTyNtsSJWKEqQzx/pQLOXRorQZQRVhGlDmlv8oI2qAtdGCtVxFYSuBux98jEwyjd30HiITIwIyU5pqMhqHu2VAPyWmqCNlMaLaLMMXC2OrXMXkcxcxcvIMCyqK/bD50QdYvXdH6uk07VacffMNGKMx7GXSqM3fxMrdOZhzJUQaFkS8IexUyzCfmoL1mZOYy6axkUiini1jemQCL5w6A0++gOTqOgL9/QgODcJot0uAjOCE+DbdSCf3Q7I5LDYnGu0GTHw5opLLpBDWydRkrWq00d1OkYFlDIGMUnOzhfRuAo8W5tE3GMfi6hpcdicuvvIl2IpVAVJrViPKXivKFoMEMe21Njx10duFxWaTcUbWLdWJpE4ua9mKDKlWD5TrGCWvirkiXE6HBJTYTq4tTE4wEfirVIRx8eE/vINcJos3v/ImovE4Ht6ew7tvvY2L558RpsfW6hqmxiZR5tq8n8CLX/8KwlMjqNotkshQbdQk8EVJK2EudozSV9zPXA4bUK1hf3UDH//4pxjyB3F+5gTsFqsAnBtLS1LTyvHMc6hZgYqDc6IBP0zYu7OAezdvI5nNINIXRTVXhLHYlADvzJlTmC/uIGdu4WuvvQmbxQmjxYGKoY0iAWKbRWosmrieV8owUk0q4EUnmQbyRdn72o06DJRZJjuG6lKUFLVYcPPhPUnYODU1DWfHiOzSCsrVOnyhKNzRAdlbhFFjNaHZqKKQ3EN5fx/9Q8Mws86ZAbD3RWXPYVyobjPA5LCgVauimcoJU5AM3lgshsDwADoeJxqUlqOvRF+i2RDwjKAk6yTd+fgyPGaL1GS9c+sWLp1/Dndu38EzF55D39QYbEEvytkc7t24JQkpDocTqWwG8YkRxKZGJcmiUCtjYX5OGNxurxsriU34HG74jU6pQzkyPoYBfxhOqwvtYhlVSh647aDIOGuJWZodSVTh7zvmFjw2O1JrGyjvpbC7vIJHDx/INcZPTIvE9vj0DOw2u9TIYu3QOlqoUFqc/nSHgct9eUcEYTkmyQahPOy9u3cl1sXYl8/swJunL+LOzdsi0fvxtav45V//dZw6dRqdehOs1CwqBZLUYBKgm3UVG9UaHCxz1E3kYHIG/UnKx7dadWFS57Np/OTttzDUH8NX3viy1KNmMpfEIiRWpepIKRlqfXLZoR984KP3xJKUXaeS3R+3Ew9ZZ0can90PRSb1QFmnaxcrGmXPico+V36O+vpptm+vv6Zs7g7lZY92ow/u+oTdrrNr1XV6j3nCj+nGExjP1Pstyt8+iJV16zRrNTS1RHulCKL3zVXjjosLPq2vj+qvQ//oUDJ2dXVV/E3K6tIPPO7naX7PUW3W+ubxxGm9f3ac/6UlyD6eMEqfQfn2yjdXfqCWh2mQGqwsB7Czs42fvvU2iyXizQsvop3OYbp/GMnEHiKD/ShaOhh84Vmsprbx/pWrMJttyKcyODk+gY2FRanp/M1v/CJ2Uglk6iUERvqwsrOJSq0sibszEydQq1hx9eZt7OWyOH/+WUwOj0lNxOnRUfj8XjSMbTQMGgPPyTh624CasYOO1SLS/p1yTewOJkyS4Xf5o/fxaGURQ+ODKJTyUoec89rm9cPsCWF+bh5eJjQIUNQWGfBStQqXzw+T2S6ATzTWj9X1TbQtZmwVM8LiPDcygdlIP0YHRpBeWsaPfvgDnL50Hs7+MLYKaUn0KlUqaFbqCLnC+PIrX0VHlBk0Ztq1K5cxONiPcCggdgLljjm2Zbx2iR3lcklKNNxfWsLu7p7UZvS7vIj398Me8OD/+H//b5x49iwGBmIC6liawKPFNczMnMbzFy/C5XSJfZFKpiQxcnZmRsBNTT2xC8jQziC2UqPsv6TWSQIocQD6e1buc+02bE479vf28d7HH8AfCuK5i+dRqeYwvzAn7HOr2Y5ioYxWo4WB+CDisZgkdt26+hkezc9jemIc25tbYkO5/GFJFM1TStekJabanTZYXTa89NpriPT3k0YuiUOUvDAYLagwRsWEVLsWQ6NbyvWbBKvtvT08WHqEE7TJvEE8Wl4RFl447Ecum8JALI7R4SGRvJWyj0xoZYkN8TlZJq4Gt8crDFejidiQRWLM5XoN3/2Lv8C//Pa3cfvGdawwkdZiRiWbwuzkGMZHB7G+sSLjnwmm/bE4AkEfxfIxdfqESNzSDMuWK8gWChgeGUEo6EenVUdiawvr63tYXdtFoViCzxfAyy+/Ap/fh71EQtSGYGhiP7GNeH8EbpcdnXZdkwxvNiS5N1+pSr3tSDQuIDxrh3dqDSzcuweP1w1YDUhkkjhx9hzsjghsNh+MFquWqErVDItNasVT8UWLublQyOdx//6cyLpOTo+j0aigVi7CabOikMvj7t17Yt+0DSZJ2uQeyNJ+G+vLaNYryJLRazDh0sUXMHvqJN0rSSL0hyNaLedWWxISwsGIMCOZzEugm7orBnNH5JnJzvR4fAKmkmjH5GbBKwQEIIdTFxcRD0oiJZIwYfjf/+f/tkOdZS50v/97v4MTUyPCYCTAyB+1AG5vb8sDM1isNhsJmloskgFBAI2BWhW0VEAhA8sqIM3vJABtIUDJq2u0TTH4azUJlgsVtcsOYCAvny8IcML2UuuZAQYVvGRggZrxh3UgGZgwaYVDu+ALA+QM5ORzOalVwfvwHxdx9WykKxP4ZHBetYVAXoueJ7MImDUuTEKtJoGqp8jf2X632yVt43EevxuFYhZup1sL/HYNHy4kNDioD8x7EMCUfoARdrtTsGl+rgJWqnYjFzguNOxHFTDmdUlp5sKq5F8FfOkCvL2b4OMb5uGG22ukHGW0qE2YWcLK+ND/rwdX1LHa/TTQSYEA/O6ggGhXCvboDV4Bi0+CjHqDS7+Bq2C0/rPegJ96NtUXChSQqXBE9pje0HrMQJDMtMcDm3pjSt83vb8f9E93/j32NyBSNwxg06GVYDulAaRuqBYgVaCEGhP6QDsB74MCq11gguPG7XJJ0FcFzVUQn22Wd9fNtCf4zfGjgEUaN+rdqr7j/wo0IFChJQVo0m9i2HcD+qqtKhCv7s1rch5Sf5ssRiVvqK/rqj+X3/McBvYVeKHOUcY41xO2ic/PHwXGa/PBLpngCoDkOQQyOX94XXWsAhy4bihZCgWK8liCdwqIUM+i/ue99QFtBYSoPut9HjUmuHapoDfP59rHNUu1j8+sxnV/f7+0i8/KZ9nZTYjEGdtP0JRZq4lEQtYJrpVqHRFZ5W79gQMwyGiEqqfLayq5ZgZvuYbzOtykqEXfokSHxSbFxSl5QUOI11tbW5MsQAGhaKizHpfZDKfTIdfmeGC9Dt6f655aCzQWd1Pei3o+Tieey7awkPXnGf36tY1Gx4GUdjdhQzkoam48viZpf/U6TwpQ1gM7as4p4LQX3OP1RbK7C5IroEzNH7W3SCZQF2RUc0rtPWoNOpiL3XWI7eC+qgAwnq8HztQ6oNqgnCUJkHalDtUzsj36xBPVL/yfx6pr9Toz+vHNcacAR3UOnQV+rp5F36f6c9UaoJ5V/a/6muepuaX6XL9Gq/enEh3080oB9aoftP1YS8gQuSXFJusmfegBOzUO1DF6x1b1kXr3qq802+Uw4UKtQVr22uOSROoZlK2k34/kOSXIeJhpoh/XxwKMukCIfq9TfaTfH/Xj/qjPn3bOUXPmqHnZO4+4LTJ4pz9ftVP1w5Hz+wswGJ847yn10XrfpX5cMbPuOOmPp609j9tQh0fq90j9eNPsbxrfWt7hIcBI57WK+fk5xGJRrQ5eE3jn5x9KpuTLr70Aj9ep7Y20PetMoOlIMFqxcFTWs5QEZ8IaE2yYgeywArUybv/858gsLmMoFMLw9ASSxTxaLQPCsUHM3V3ATqkI5/AA9lpNnL54AWXWSalVhF1Sp7yYzSzZkW6HFflMGrlMEoVcBkPDQ7C6Q7D5Igj2xSTgyL2cjBfK2HmMBK1qyGdSqDercARccAQ9IoXWqbSxdnce9+buY3R8XOoEthsNFKjuwX3KQRmhbg1z1gKjk1+taUlTtZqWUOR0yqujzcHgP+1t1jxhoJ01GPk372Xh2tYhLEQPg/WxOmiSEQEt4zi7s4u123cxHYyispVAM51DdncbjpBfav35ZyfRcDtR5jrSMsDe6Ai4d/3HP8Xeygr8DhucdiuCY5NwDY9j8rlzMLrsKHfqsu91Gk34nB4Yqg00MlmYuSdzvNarSG5vIWy3wuh0wGixYIs147w+hOIDkmVstNphbXaQXFkWOSWTwwyr34Pq1g4uv/1TkaOdGRhCdn0TTjtByxJMAY9IJ/lNbjRKDdQMRtxIbiI2OYZvffObMBttWJt7iPXFVeTrJXz129+CzWODsdNC6rM7mPv4Kih965ocxclXX4Td7Udhax17+QyMTjvCfRGpl7XPPvjoMsZGxzB98XlY7FZUKWFrMmL9kyvYvn4Tvv4ItnNJkdF76eIlbC88wuKdOcRHhvHZ4jxmL13ExS+9rgX6KxV4PE60rWZsJbO4/3AVdpMDZydm4fO60OrU0bR3YLJbUM/mkVnexI1/+BA3P7uK4YkRfPM3/yVC48N4+HABmbUtlJe3YEuX4HQ5EJkeRs1lxvziAww4fShUavAMDODk+efgjIRRY2IX9z+bXZh7KjlQAtX0XcjEZ1Ingx5UrhEZVa0shQYwAuaWAbaWEc1yHTanG7lOA9ce3MfpkXGRLq1YgXqrBnuzBScDv80GrEEvagQhOiZY2kasrqzCFg/DSbvu3Y+RTSfhHR3E6HNnYQv50ewYYKXEVdMobFziyegm7ZJ1Z2OSXaUsrKROqSSsr+zmFt5/6y30h/xolIqwGDoCYA7EY1jfWEfT5gS8IexW5+5LAAAgAElEQVSVSph55iwmzp1Gw2wU2cy2WZuDstaInKCUx4GFdRLrTZR39nHzvY+x+uiRjL3tUhq+kB8nxyYw5PZj6848TI2W1HUzOpnhXpRg2IN0FuMXXsTksxeEkWZpVGGslTH34x9JYkTfxCTa4Siq3iBC/f2or85h4fYtWMpVDBmdwtIqtNqwz07C99xZ/PDyFaxt7SDs9EtNv6F4DDNDgzBVKO/VwYPlVWENj46Pwmozw2KmVFUJpXIJVrtDmGK5QgX+oFcCMUQ6JKmXgF83NqDsCq5DWjyATCkIgEIFqXyhiIUHi7L+vfbSqzDVWzIXCOwXLG1UpPBnC456Cy4hKrSF4cCEECZ1aPLTENabw+tGjcmPPIbJI02CLyY0qmWR22LcIJ/NolgsIRoOi4w0bZyNlTVUy2VMTExKbZ/0zg7m7t1FNBoUSbDk1i76AiHZ87LFAkYZZLKZ0bCZYGDco1uDkmOctUF5XYKetMsp3c16gq10HuXNHazfuINWtiAgZzQUkmz4RLGM2LPPwzI5hKK1BUu7BXupBkO6IPZXmSRyQwebG7tYvbuIgXAcs2dOo+HsoG5qIuoOoNPooCHMbYvUh2RjfSYLajsJ7HEdbDdg99iR3ktgIBTF7v4+zB4vBs+dFVnRaqeDQqUKXzf5Y3NpER6rBdndhIyN8dPPSICU7A/KoTEIanBZZc/7+Ec/QGV3F6ORPmyTlTM8hLNfehWdtknK3dTcFhQNDVERsFebWLt2B/NXbkiNrdlL52H0e1FhfwkL2iR7IvcdM+dOo4liYh/lvaTUFF5deCjs6FKtjBPPnpHaaIH+GIZmZ6V2ocNihYlSxKxrG/AIM4VJCw0TkCnnsZfcg9PllHpdfpMNzqYRGSbXB30yPrPJDLLJtCT+RPr6UKnWJDGJUtYMNNOG2Ws34HU4YSxVZJ+hpODO9haCfWEE+vuQrZbhDYYksGgz20Q6mnsxaxcz+ruytoKHj5YQH+iX+mqMnU1MTiAQCiK5v49Hj5Zgt1oRd/qx9M4VbK9vIj45gU/v3MAf/pv/UqTeitm81EVmbVVRI2OyYndN5RrpdrlRrJTFD6VagSiDSSJoCXdu3cD66hLOnDqBE7NTKOZzGgjPZKtuAl5v7Oc4u05vF/cCW8qHefJcKV76RAyo97jH4lNMWKJU6zEAo95ePs5/7b2+8oOe+JyGxhEMRv1xT9jtRwCMR/lHeh9Fnk/iy0cDjL02uD7u9E8BGI+zv9lO9R7171M7XqlAaT4/AUau8cPDw4/5nEe9u6eNmV5/SvNtjgcYj/O/lP+o98WU73mQENmj2iLv3ch1DAKY/PQnP8X1T6/gzOgEnh2bRjtXRq1UFnb9SmYfz3/jDfjGBrCdzSKbK8DSMSDuD2Lr4ZLIVw8PDSJXLaBsbMAccGEjsYW5u3fgsFjw7Onz8Lhi+OmHH8MZDSEYCaOUyuG58VkMRWICilVNLVSNTamlZ2u2YW9BbMK60SCJDfYm4CADjHteLoOlRw+QKaZgcpiQLWXgcNtgplx3h+qBbpHsH4zHpURZq9OEiUn5RhOCwQgsZgf2kzls7e6jQKBwoB+DJ6Yk8SJidsDd6CC3uYXrn32GUrOCoVNTqFra2M2nBMhkTWACjMMDM7jw3KvCrly4PyeylyuLD/Daqy/D5/PIvfVKbQpgpA1VrFWQyOWQL5SR3Emimi0jFImgYmjgP/z473DpzZfhdjkQsFrhYc1vAxVZzGjUGogEwxiKD6JZa4qM7UB/fzdplIQBEwxmLW4mZCq7U8qz1SpkzVlEUpT+EhPDGTtgEguTOa5dvyaxulOnTsDuJPZRgz8YFMCKSWLpVBZ7iT2U8kX43G5J9uzUNXUMSo7upjJw+vwYjMWwubKEbJIkJwdOnjmJyRPTAkJt7SYQ7x+E1xNAm3s111qSxKAlqBOD0JQcCXw6MP9gEblSGRdeeAmpbB5bOwmkMmm0qiU4rCbMTE/By7Z0cQLaQjbGeqlGhTaadQ03EYJSs40H95ckEfXlL72On7//vmBQlPjcWl7BQCSMQjKBeiWHyYkROF1WARjvX7uHqdFxnDw9i1qrjkfrq1jd3UWlA5x/6WVh59odNhTzGdTLeSzNz6NS7iBXoGICE31I9GgiEg7i/txdhIJeDA3F0WyUEQz5UCxm4XDaMByLSW1kMly30hnYvX6p2Xj31j2YWkbMjk1ipH9QxnLLDJicFpiIMzUsWF3ZpnYEJqdnYaBiA7Evo1kUiajESXyIvm6GcuY2O+wO2iRUx2miUioh4PNjZXUDJqsTVodHmKNV1og2A5V8ChsrD7E0P4dGmbFYN06dOYOZ06fhDQZhcbokSTKbyyOfKyIeZZKjQ5Ifxc41MwFPJABFfUYM3q6Evtr/6CcJCN9VNRR/QRKqZVXWAMZ/+7/9950PPv5Ughjf+d3fxOzkCNKppACMeqnRnZ0debFkIaoA9gFrpcuGYICcCyPBMB7DYwmUbW5uCsg4NjYmAXQJJrPuQUMFoRlE0dgM2iampA3pSzmlsyWIbTGh2gUHNElRsjw0VpAWjNf+1gwSjaUnACYLRJeL8PsDEgAn84kDmMcpFiMBVN6L9Uy06xlRrzVlAWBfJJMpMfx430DAL0AoByGvx2C5YjS6fR4USwXJVpCtvstUISrMBUOSYPlZg4F2hzAj6dCQnUlWJgcUn5eODg1Wn88r/cRnUe9Dk4Ktii41j1csJPafCgYfZ1AofXa1MesDocdttLLpKQGXniAn29KboaMZF93sjy7LiNc+BBi1RemoH0Xq0ORvj6/B+JgB12XA6D/rNTKVQXZU8FrfjqOMgccD1ZrcmRpz+v+P7/PHQQ05R8d4IcjHezATlXOGWQsiLcUF3Go+kAlWUg88XwX6eR7ffzqdlmuoOalAdrKL9QFzBdQp8EplS/E8zl+R4+nWJ1QgtwqiqveszpFAfpeJJgEaaZcZJgYpOC66gWM1lgnWkSrPQu12qWnKhNeGrCvq2oohqFiT/JwbKcc2n4U/eoBGPW8qlZI1RrEC+Qwaw1cbn5KJRM31Wk2ekcep9UY/zng9BYpwXnMtY/v4o0AeBRoqYEh/fXW+Ggv8TjFCldHNzyg5zWdUgAU/4/Pxbx5PAFJlsbBPmAGknuHvf/BDzMzM4lu/9MuoVSvY2NjE3/3d9/H1r39djGf+zWQKrlMqSMLzuc4E/H55dn7ONhCoZH9SL5tr50cffSRa5KFwGOfOnRPD7v7cfanBy7/XVlfxt9//Pv7oj/5IwEkGgLmmK2BHgaBcG/kcXGOZkcSCwjdu3MCpUyfR1xeRv7l2UdaGx5WKRdgs2pg46kfNW72TI0YgN7HuOqG+049XNZb5vwKn1dqn1lSVMMLz2RfKGWK/K+BQgVN68EeNBzVe2A61FivATg90He5vmmGmd2LVHFXPooH3h4CrBGvK5YPkGdVWvkvFxuP1DpjQXWYp28Z3xDGvz5bUzwe+M4LV6ns9SM4+4PeKQawYwipbWAGG6lwFhPMaKmFH7YG980Wdo9Yi9bdaC/SOI79TiQaqj9gW1Y+q39X71gO7+rVFvRe1hqg1gedxHKoxpGdhKnuH3ynWs77N1O8/DmBUY1m/Hx3sGf+MAGMvkHnsROr54jjn97h97bg9Tq7TAzCqaxwFhj6x5/bUqFHf9wZ+DvqTgM0xqdpqDPS2VcbfPwFg1LdFbz/o+06Nm8PPtP7Q5LjInpVVB0YjAcYa7t+/i75YBEEWvK938Jd/8Ve4cPFFXHz+WdRZ16trHol9RZnEbtKQtnaJad8tx6nJ/lGWsE2WAVkOtQbWr3yGO59eht3jQv/UOKrtDlY3d1FuAyPnz6HidODqvXnE+gcF+KiSZWUyophLIxLwSzB3MB6F225DwOtGq1FDPBZHKl9GodnB+MwM/KGQlt1LeT0SLUsVOBlkJbjabqBtIUuvI4Fre9uMciqL/VRSHOBArE+rtcFMf2F/aDXQQHuiy45mcJSZvMzwZGCW+xfVQZjUwrqG3NuZCczkvtExDWC0kDlNu1/kDrVkOrLGCDK20YadDvPiEm78/D2cjg8J+JRYWEQjkUap00L4/EkMvHYJzbAXJWHxuGCukkFXxPa9ebz3ox+iks8iFPJjihndFy/A5tfkJkVyrclEGWaLNVBc28Ly3DyigaBkm7IxG2urGB6ICfjo5b1LRZELPPULX4YzGICh2kR9dQerN24jV8jBPhCEtT8II4M2+QIy6xswl2pwtNqirmKwmuAIBiQJqH9wjNVBsJlO4Yc3LmNkYgS/8rWvorSbwgdvv4v8flayhl/76ldgp/xRi/6XFY8211C0mBCZnERkfExq7rGmppkvkjV1iIDTH6pUsLG2Dpfbg+jwsMbOtVnRrtdR3NlFdX8Pbr9b6k/mk0k4OfarDZidTriiIdzdWMbMM+eEzWgx29FMZ9ColWCJBFE0m7GRycFosGHIH4FTkl9YG6gumdStWh2tUh0Prt3Gj9/6gUhznb94QWQJyRqaHZ1AK1dEbmUTzqAP/olBYVUVMlkEYRNQr+WyITQwAKPVJk4z67B1yBjTeOWawkJXRlNmGMcPE+ho24oiBeuZdYSpxH2WLBxzhxKGNVidbmFf3Xwwh4mJcZgoEWYzwUzQOFOArdGBg7Uq7UaUDW1YYIKjZcDm0ipMLifCTeDB9/4ezVoVLa8Tp998Fb6pUdSYSyxKA1aY2qYucG4UBRCCGRVKZJkAK9tNJnO9js2FBXz6zrtwWYzwO50YjPchm05J8Mnt9SAwOo6mzY18tYJQfwzhwX40zSbUKPMrDBMRE9UARq04o/h/pVYVLrMNy9fv4B9++JZkL5tddrzx1TcxNjwCY6mK2x9+jHQ6hejIABwRL0yUG253sF2pIzZzCsHBETitVtjJfkomkFxcwPKDBWYGYujsswifOodyswVXOYdmrQxzo4by6hYa6Rz80Rhso4NYyqXxg3feQy5fxPNnn0U6l0apQaUfmyQQRGKD2NjeRS5fEB+dAcROsyZrGe0Esj9C0RgqtSZeffkV+L1e8c0JZmiSvppzxt+5htCXEeYApVYZUGEdLIMJyb0E1ra3JTn50oVLsNQ0L7lpMcp7JvuV65e91YHXaBY2JdkdRdYv7Pr8YkcxedlmxX5qH81mW9hu7HdvMIx8cg+ZbFpL7KzXxUYhA4A+I2MIkpQAg2Sfix9J32J/D+VqEZPTk6jkye4ySmkXjhmDwyGSbGRJM3goezQD1u22MNIo5cY1mcmtUkOIoC7PqzRw8+2fIL26KYyUkcFBxPvjePfqVUy98iVMvXQRbQtgyJewc/2OyDVbgh54To6i6LKi7XBgd2MXW+vb8Lg9OD8zCa/dqtW/tTlQ4txy2WFx2gWoDVmdKD1cxr0PPoSh3YAj6ML67jYi/XHsF4owB/w4+cIlePvjSJfKEpijrKqXpXLSOazdncOdjz9FtC+KV3/jX8DodAk7mtt/i+VszB20G1XsLi2ikthD1OvH0sNF+PrjmHnpBZAJRoCx5aRsa01qRTkbHRTWE9hb3RC2KJMbWnYr6gSFyRTsxgUYCKbkqtQxKpVx96NPsfFgEV6rHUuLDxGJRWXeUPqvb2wYz7z2isiaabu6Nu46ZgPy1RIMLjuqaKJUr+LOvTsCJM5OT8FntKK4tYeVuQcYGBhEZHxY2NP5YgEBkwMDDj+S7OtgABPPnEbHYUFHEvtZULQl7FaOaUYZmAzUMBlQs0BqIJe53jOx3WhGvVyD22IjrUTiZhyja5vrUv+sWCpJgkMsHpN5xRja5uaGMNed1Tau/dVbCHp92M5lYAv58Ft/8K9EGpBxLQb3LbSb6TOxjJGUuqI8KoFti1ybcoK007VYhhU/+MH3Yei0cP7ZM4hHw/I7a1dT4YfXZAxTgTb/WHu41848zrYU8E5XO+9p/upBbI3sHsYkjwAY9XZjL+D0RUC1Xv+CwV+uTU/70V9X72MdZdv3+i36WBjXHb0/rnxK5T/3+uzq+VQs8XFfXrv7cfb+5/VFrx+jHa/ZfyouxsRofs4YyfEA8pOxul5f5ah7PQ1g/Lx30fs+nvQlDq/AY1k7W8oIWC2Yuz+Pv/urv4G9bcTv/NKvoZ2vyLw1uxzYzKcwceEsnPEIdllfsFBEfzgCt9GMZqEID+P1TB7g+sZkIGNLlAh/9vZbcFms6I/1A1Yn1tMpBIYGsJvYR6tcx2/94q/Ba3VIAlbVRGUQegEd2NuAraUpPJBZHXC40CpWUExn0ahUcO/uLYxOjWJgfBDZcg6bu+twuOyIxaOw2z0wGlzIbyZQy+TgDXjhCfpQNLZQbtRQyOSR20rj0cKysN1ffPNNBAYHUeHebDLB3uzAUK1i7tZN3LhzDVNnZxEZ60cit49cKQtzuyVlHKi0MjxyBvHRM7h/5x7+8s//PV64eAEnZiYxQkY6mYs9YLGmGEOSXQ0mrkkmM2q1puwnlrYJu3sJ/OyT95Ez1DE0Mwqny46AzYao04u+vmF4vGHsJ5JYW1mDzWyFz+OTpWB2dlYIF1QhYaIG46Rk25m414tiFVnnBrTpP1HZjXFuKtbRB2xp6kv0f8hwDIUCaLWZtNSW/bxEYNLukKRVJoHS3qgWy8gmU3BYzHCYLVo9W7MV8w8fYXtjA516Fadmp1Eu55Fj0tdgHH2DA9hPpzE2NomANwSzkTXLO1LTk6ofHKv0exhfot/GxL3b9+4hEuvH4OgYFpdXhG1Kxn8xl4LXYcXU1KTYM+xTxleT+3sIBQMI+Hzic7AucKNaFSY7Y+KfvvcJdpL7+Mav/irMNjs+vXwZJ2ZmxbaNeD3I7Sdw9fKHKBYyGByKw+/xILm2K4lfp5mo57Thgw8+QLZaRcNsQd/wCJ5/+WWpEcoELrOhiUImzToaMJkpR2vC9vYm7t25DRcTR0sFXLp4HgE/SWMF2KwmJJO7AoyPDA1jc+ERzFY7PJEoGkYTHiytYG5uAcamASPxQUSDIezv78HhdWJoYgSZfA6Nege3b98XX+rrv/hNSbLtUD3DYkOZxLRu7E+LY2nlVjqtKjrtMnLppPgkkWBEAEqDxYHtRBJ37s0jkdzH1MQoYiEfHty/hc3VFcQicaTTGTiZiDc6iujgADz+oLAveb/trR0EfAEEvAGxO+n22WxArVHQ6rIz0apOm4D2g0nGlF7K/1DcX1M+0X6E3kiA8b/rvPv+R+JA/uHv/y6mxoeQSu4J0MagBoOiXIx3d3clCEkARAVhudgR2Lh99w78fr8E38j2UaDb5OSkXIMvl9d59dVXsbi4KEF+SuLxh8AAN/Px8XEB8ghQrK+tY3NrS4zi6elZrLG+jBSNtKF/oF8Gs6ptSObNxMSEgBCsD8n20NDhvVg3gAOYSHAwGBDghkEKUppJvx0aGpKJx3Pu3rsnz3b2DDWXW/B6/djZ3ZPgLNvI53r//fdlUr/4wotIZzLynZJovHr1qujannv2Gdy+fQejIyOazKDZhPGxcQFZg/6AAJHsRy0QbBDQknYpmUjLK8sYHRnF7du3pTYHadV9sT4pnC3gicspCwrfndfrlixfVYdLgR5aPz1ZPFR76Uo/9+nSYr1GizZUDtkWeiNABfPVOY8Df3rpwscZjMcZDKoYth7EOcroePw+mgSo/jO9YaSMTf33xxuQTxbwVs8obe7Kk6lr6Y0ofR8c9fvBZ2r+dT/g25DNIpXWpC6LRWGMMSBGJpNoIpsIaGsMWwVG8Fi+b459GuEcv1JfVGoCUApUY7Wy2QJay2eafAjnI+eTACbcfOoaq1cBfkp6kffQs+1UYJ6gm0oWEElXBYATOCEA3pXe5PwXZrLBIGOXDLn++IAwjxXjksAar6uup1h3GqPZKNKd/J1rkmIgK2CB6wB/FAOa1+F1eTyflwCW6i8ep2QPFftJsX65pigGJt8pP2d7CKwJU9BikWvyRzZTHROOc1MlVrA9SppTAUKKVaiAIL4fBgF4P7IT2Xb2Db9nAXKex2fg54qVyGK/fBcejxd//Tf/CSsrq/gf/sf/CbVKGdev38Dbb7+FP/6TP5HM6KWlR5LMoQAYPsvKyoo4bbFYH0YmJnD/zh1Za0dGhiWZgplRBJIePlyUzXBkZFTW5Fqtgc+uXRdN+t//znfk/z/77nfxp3/6p5JZxZ9CsSjtlHdts8n6zyx1Gmpcs/gclHPY3NrEyZOz0p92p0OCrjRO1LsQh/ML/miAhoTZDxiJ7E/+U3NbyXMqMJ5tVO9AgYJsM9ur5IT1t+e7VGNQS1bRAjFqbVJjTYGXSk5TAWniDFBOvDtWFBiuQDk1LpVDpoA4GYddNh7bw+dg+5QcshqzCoDmPYQFqGu8Go8cq0ruXDkubIfqcyVNrMYwL8Hv9IAd26vG/AGo153vCuhUziPbzj1ZMYRVH6jr8fpqnqnnVTLD+nejrqfazPPVOsRrq32Oawevw3eo1iaRMKfh3pXlUf/zXWrrwqGcK5+L7VVgOdvHvlTX45rKtvBv3pdzWa2hmm1hgcPp/oKj9vAw2Tf+fwAYZWvpZr3q16jjGvjPDTCqmjZH2QNPbcM/I8Cof279ni/3fwpb8vNeoh64VAkHx5+jARIHDEZmlhsIMAo3T1hXZFqFgiEUChV898/+I776tW/g3NmTaNUrUsOEzgWzQunIC/jeZW3K+z2wxyjd14G52YGF9RNLReTmHmD72k1kNjdR67Tg7Y+iZbWhbbUhx7pHw/24ubmO3WwJkb5+xPuiCPn8iIaDqJUKUv+kXavA2G4LYGe3sjYIpdgNqLEMQccAfyQs92MRebIcWE+ONf2MBKS4fhk1BYY6NLaOlZnMVrsG2ACoVCsSWLTa7Vrdc35IZ0p+1ySQCXLQ/tlPpbC+vCzHsEYKA51MgKGdQfUUARi7DEaqlFqojNKt1c5goKyz7PVGXQKr1f0U5j65Cnu+giFfUCTvCpkc6jYzoudOIHbhHJpeF0pk41gc6FTqMLcNaOXzuHnjKpbXV7C8sYIvvfKS+BmJzU1kkklJRGJAn+wMBmTb5RpK+ynYGPSrNUWaLlfMw+R2oFOqo1NsSC1A++Qwwq9fEFk7c62Fvct3sXb5BkqlPNKWBqbfuITxU7NwW+1Yfv8T7C4swUVgrNUUaTvKfTKgEBwegW98DA821vB/fu+7GIn34Te+8iZM5QZuX7mFjZUtTA+OYioSRzOdRalaRvTCCQSfP4O8leCuHVaLHRUmPhkNUnPOVK3DxI5vtlDI5YQlxSxl7kU2mx3gni3SSGSLNtFkgKTdxv7aOu59ehXTQyMYOncW5VoJK8kdTJ0+LVnkqAOrV64BmQzssQj8J2dh7IuiabTAaTDD2mxLsKFWzUuNG44zk8mK5YWH+N6ffxeVfB5jgyMSjL/4yss4OTMDs8MFsG6k3Yy6z45SswZb2wBnuYMOgX27Bi6wFhHbbWGNUwZLJKFVA5MkCaC7kbLUFsEZGY9US2D4x9CW2nwM/HBnZ7CPNQutDifKjTpuzN3DxIkp2BxWOIwmFNe2sXtjTsD36PAgwudnULYTyDLD3jIitbwpckpRix13/vbvpHRI2+/C+a99GZb+qDAKmdncaVL50STApBSGZKPNJqlRZHJa0aoQyGtLXRvWQN1aXkZyZ1tq64xNjmPx/j08mL+PM888g7HnL0lgiR4dAUWRi6Vf0Z1/ArMSXOwmD3DNbBg62G9XJAu+upPGj//mP6FeruCZ557BCy+/jAbBhv+PufcO0iu7r8TOl3MOnXM3Gt1IjQwMZjh5hhPI4ZjiSqTEtKuqrbIkl0tey3bZ+w9VtatyrVeuUkle70orUaQ00oqaETnDyZiAQU6N0I1Go3POX87RdX6vb+NDT2Moylsuf1VApxfuu++++373d37nHPZFMiVebjq7CbAZYCa4n89hOZ1HBkakciU4DUYEWSC8MI/rH7wnyU5PIIR9p76E4N4BxFNprKzOwmUxI7e+hqmLV+DWGRBqa0HoxACmyhm88dGHYhMQsNhRH/TDYGJBk0XmC7c7gCIZW1V6nmaQTUQRdNqFsWsxmZCiUozVLqw5X10DTHanVshMWXom3zatCxgbcd3CccC+YMKLSXUyRCiLS4B2amVR+u3ooaMorCfEw1DYyhyDBkrd50V6k4UXJodFpCajZDUbjfB4vDKn8bxkZLP4koohPB8ZjC67UyRM81IIYJfYmh65lDOV+88CCBYLlrX4TIqkzBYsLy8ikYyhd3ePHJcJR671WMwsgCdVSTKa5x3XAKJOUS4hmUlDZzJCbzHCbDWLv1KVfpyVqrDT7124gpXxSehLJdSHQqJYEi3mUTcwgFBXO41WkRybwq33PoY5W0TFbUXnM4+gXO9DwWqG1WTHyNBdrM4t4GRnF5qDQaS4vmppRM5iQN5ikDwIJWWL86vI3ZtGZGwC3oYwzC4zhsfuwsPiBI8bZp8X3tZmWEMhGS86sg4MRljIhFxew/i1G0gtr4qMsG13O9r27kVdqFH8i0X6uEyPvhKspSIqiZSwbhPrG7A31KPkdIhsss3hRsnIpGkeFRalVvSw6QjUlkXWk0xVAvM8pq5QQYl9ZbciX8jJ/MB3EL08F0fuYW1uHs11DTjz0Ufo7ukS0LChoxXWgA/epkYuTKW/OZeKDD/fm7oK8owXzAYks2lMT0/BaXeI3J1Db8T83XFcPv0pdvX0CJvyzI1r8hz7KkbUVSyYuzMGb30d9j91CjqfE7Ca4CiZhAlD6V6mAwkoJ/JpjC1MI6OvwBHwi8RduK6OEzri61F0trTAZbXJXMs1ZLFSEpYrC380XSutyHlqUsvTuchAnFzAXr0HqfUILt6+gd5DA2ju6RC24r4DByR/x1yKvFo4t3LSNTCO0Alozvc/E8D8kHxAZuSVK5fw5OOPankvSqca9ZL8JUuVY5vMH7V+0fb7BVqh29ZLtTHr9rzW/XySYjB+cbT4QH5KPOWoBBoAACAASURBVHUfzmCsbafKdak1yy+K2z8HEFLWWhLAn/9sBwvVFl+0BlDridriaBVf/2MAxu1AL3NZKpP4Xwtg3F6Qqtqn+WBqL3POcWQw8pz/XwOMXwSOqrarbWrziWqdXDsu2ecE04tM+JuMIvX45s/exMLEDL7xla9hoP+ASBBTIYOyoEW7GWPLcygaDGhsaYbDYJJYxMFcRj4nzDkCJSx8JKM7sr6K86dPozkUliKCvM2ISCErAGUkEofNaMPu5m7s790rxVn5TUUHzgEsMqTSAW2dNmIbCHl9mBwdw81rgwgG/bg3OYbefbvRvacXUwtTWFxZEICxvbUZbocPPmsAiell3Dp/EcGgD86mEIbWZhHPZ2CGAR2OOhQiGSkMOvTk47DX16Fcol+vBQZKyxbzWFqaw/jiJEpmKgjkkStnRZGFjMJGlxv5jSTqm/thdjfjjX/4KVaXF/Hr3/xVWC1G8ck2SBHA/Vy3lvPVis/IHKPaALUICbg4rS6sL67h9CcfYWjqHr701eehczL3XgYyWTR5Auhq74XZ7JQiNK5nVpdWMDM1Kzm+p556SvOTrJRRKOZhYhsI1lE2lvU99M5bj0qRXEdLi7D2GCsaaTOUyWq5pc08ESXXC3nmjTVJV3pUMm4k2zCTySIeiyEcCIpvOgsGz392FmOjo/D4w1iLxEVnx6wHWpsasL62LIw7xnxPPfeM3GdKhtKXmy7NRXoWUlGHhTqbJC3O/ySbzC0sCMjV3duHWCKFeIr/0qgLh+GyGmHUlTWSmq6KzKZv79z8HNrb26VoSWJu+mALS9OE8TujuHvjNtJU2PO48dxLL2NsgoDoAhqCQXS3tMLjtGHwykVEo2vopcKFy4W5O+NYnJ1DV0+njLGR8THEsjmky1X07N2P3fv3y/tFVymhlE+LYg/F1ixWj3gWJ5MJrC4vYXJyDLlMEo+eOoGZqXHkcgm4XTb4/SR+5YT5ZykZxbdxg3GhyYxoKou7d8dBkw96c0fXKBuehclqgsfvkXUX856cnxqbmtHQ1ILVjQjqKGXb3IxMNi8ypJSu1+TquRainkUB5Vwca8uL8u72ef1IZQrQm+24NzGDO/cmkKcfKioIel3wOMyiQjQzMyeWJnyeCWTaXC4BahOptJBKMpkcWptbEfAGxFs1sr4Om4Wxa0ry9I3EySpcI3BMaoVXW0CirP/V86KNPe0nesoCuj/7P//X6kefnBEPxu9/9zfQ2Vr/UAYjk3CKEaWSrGTGvPHTf8DBgwe3EqAcQEzIcTIPh8MC0HEAMmF96dIlQbPb29skqXfhwkVpzhNPPCEMQ3b6X/34r0QnmwEDpRq4PxPjV65cxcsvvwQm2/mAMnHKxDzPweTjoUOHhCVz48YN/N7v/Z58JfC3f/8+CWguXLiA3t5eOfetW7fx0ksvSYXje++9LyaXQ0NDeOSRRwR4ZGL9g9On0djUhNnZWdTX1eHixUtSrdXaolHsz5z5FCdPnsTK6qqWlC0Ucez4SZw7e05ARQIjZH4+++yzuH37Fo4dOYbR0bvo7+9HV0cX4ok4Pnj/falg6O3fjT/9T38qzKBPPvlEEOwjhw9jI7IhAKjVahMQd2lxEal0Cvv29mPfnt0iOUjgQTGIFCuqNry4H0BoL1tlQK1e/tuDCPVzbQBCidQHXoJSnf9gBVMt6FYbWGj70cSV4JaWLHs4wKgFhWp8qaRebVvvBxDqev5pAGNtYLW9PTuBAFt9x2TEJstvJ4BRta/2HtQev9ZzSvqMCbdsFllOUAQyhH1nFoBRkiubsnMaWHi/z/kzAWuOM8pbMsFFyrJItBgMEuwrRh29ipQvqErEcx8m49OZjADmnHDV3/icsw1MvhNkU+CM8iHjM8xz8zlXAI4CY9RiVwE+HJ/cn+M4nUoLSOZ0aqwq/iPbjuOW5xGf0U3QkPvxewKonFN4fAHYARnz3IftI0inmMj8O7cT9nQ+uxUscDu2h0UIvO8EB3g+XgfbINKem8l5Xg+BBLaFcw/7WYFNvD/cVwXcHNPsd56Tx2M7FGDK6+U5FfNSSWTyGIpxyvaon3k9LJaYmJiQ4EGBWnzu2Qe8Zhr1jo1N4t/+wf+O3//BD+Byu/H3P/mJJCB+7Td+HVcuXBBd7sceexTXrl+XvmlrbcVbb7+NWDwuc+ULL76IM59+KlWhzzz9DH76s5+ip7sHx44fx9/+7d9icWFBfDVeefVVTE5M4qOPPxFg+Pvf+74khjk//+AHP5B+5Pw6PDwsCd/nnntWKsEHr19DIkrpuphU177wwpexsLCIsbF7OH78mLx4GJiwAITzLuVWBfTaue7hYWuszbIHLdnOtrD/aoEx9r1iICqGmgLj1Djn/eO7g+ffzgbkvop1qLHGCzKH8R4rkE89m4rlpxiobI88e5veoep+sh2qDQpg4wWqZ0iBiWaLRZ51xXDl+OXPStJWSbEqmV+en5OrksLldhynHNsc42yPkgZXc6ua/2rnMjWHK9lSCRxrWL1bbd2UIlXXzbHKc/La+BzwmAq0VGCmAnzVdSlWIvtTFcWoPlaAtWqjUgng9fKfujY+5zKHpdNbwCGfk2gkIgsxAtyKaararo7JNrNfOY/xGHzO2DbOxTwf28I5ks8+2b685/xZ9T3nGrabpu4PYzBuX9Rv/SyTzf2hXbvYlqIPAkub/7a/V7e//9TPOy3Yv+Dh2ZrvHrbNFy2Mt7/j5LpqrG4elszY6Vyy7UMARsVq3b6fJo+8cwKp9tzbAcbad+/2Yz7sercfT70napNQtftq229KhOwokZrH3bvD4g9BVuDg4DD+/D//CN/8td/AqUeOo1LWPFWp2CHy5uIHy5iIwfvmNSv5X6ocVPSwVE3IZdJYGBvD3IUrwFpEkvJ6mwmRUh4mlwt7j51A0mzCu+fP4ML4KPYePQnoTFIMEvT7UR8OoVzISwUoXRhy6bR8XxcKyTuMEkNmeiDTO5DSKVzUS6xmgJHMRTI5Nn0hpQqYiXYpwKyK9xb9sgggslI3TxkcIxPZrNylB7VeEpgsANwq9GGMBT0mJycwOHhD2tDS2irPY2tbK8ql8n2AsaNdfjYQ2ATlBflVq2BnzoD3hGk3AowGnQmrg7cw9Ok5OEpVkZwLdXfAHA7A3dosX0uUf+UlUA6NErV6ShRRrq6C1fgG/stPX0ebw4GXjhzD5Mgo1hcW4XO5NTCVsU40gn379sLucGFjbBIBhxvGfAlLqyvIUrJRZ0QxmUNdVxcCR/cj1+RDSleGDQaUJxZx453TWJydQeeRvdjz9COwOGxYuDuG7MgUjKkcAl6vJKHpiTU9PkXSIQJtLeh55nHcWZjB37z7c5gyafSwytcbgMFkE4/DA527YYqkYUyksRJdA3Y34ci3X8Waroz0RhJhVwAGr0dTVyiWYdfpRVZrdWwct69el+JMi02Lw7r7dsMbDqNCT2k6JVqM0FmNKBYof1lAcSMGh8Es7Kqxe3dx5uY1PPfyS2hobsHsnXu4+MbP0aY3Q+d0oOXUCYQO7EWe71wCy7xPHF8FTY6SyTQmdUbu3MVH776H2OIKmjx+9HR34+QTj8PucYl/IJMfBYseaYseBV0VboMVnmQZFX0ZWWtFABRaX8g6hGyeLTaKJgfKcaIllQQzFWCZH0rs8l9ZT0CyLLEKJf7IVKKsED3L0oUCrt++hfZdnfB53MJ4mjx7BQuXb0FfrMAc8uDwP3sJGa9VgAlLRY/U7AoqqRwaQyGsTowgGo9CZ7ei68A+kY4lO8pktqJCxIOSrCaLyAGSHUXQM6UrCXBVzhUkcWS3WKFjzJHLaV7X9Ndz2sWPMR6NwBcIwMSCPgKMep08e/KkbHoNyXPIIspNkFHm+SrEuyZtqkg8Q8ngCx9/gnvDd3Dy1EkMHByQhJCxUpWECNnCRqdNPE9RZfV8CSWTHUV691BOtlCCnUmvuyO48eEH8EulvRn7TpyCZ+8A8rk8bt0dhMdqQXZpGbOXrgoYVXFZ4Tu2FxPmIi6O34Xf54WjUIahVBSvSb/TLcwol4PFEnXyjI0MDmJ29C4O9/didWEOdqtVkiSsFtdbbJiJJ+Du6EBv/x6Zk/jOd9MPfLPAj0XOnB8JyNFughXe8WgUHj7X6RSujt0RqdHjR46huJ6Az+IUILJQLspcwYFCVkSZ3jp2s7C00vQVNBkFlC6QhUhAfn0dmXQGLQ1N0v8sthMQyGAQIJMe2JsOXLK2U8pBPq8PsWhUYjv6+ZLZPTczg0I6KfJ32XIRFpdTwOhkIinyzWShcrxwLJE5QfZkOpdFkix2rnVsVrHmIOO1QnuEQgmGfBH6TB65aAylVBrxyAbu3RtFy65u9D/1uCb9WigjQhnsD87ASp9vhxltjx2Bpa0BBrcTTpsby7NLuHrmHKzRODqCIVRMeoQIyDeGkDXr5dosyTzufXgWlZkl8YPtZtGNqYLLt2/C5HAj1NSM9v5+mJ0OxPL0H2KC3CAycnabHavjExg8ew5t9Q2IJuO4vjiFw489hr19B+D0B2Tcpwv0rzfCkMuiEktg8vpNseNp3LULw0vzKNls2Hv4CPzBgBTMUPLUQJYM2SAEwcwG5Lg2p2IP5T5LGvOioC9LwpiFCZShM+v0AtAW01kpRrh+4YIUjrgCXnT198LodIjkMQimiSyuBuyTca23mJCrlqCzGLG0siz32e1yokB2CsdAPo+lqVns6u5Ga283Bu8MIbIeRYPdja5gI+JLK9DbrPB1tCBLpUG7BbYki5y0hDkLJainFskmcHdmEslSXlgO84ssTGhAmSB6JIb+vt2Sf1tZXcHNodsIhsPCduVcS09Rvgu4xuBamXMTC5Yzk4t4xNmIm+cvY3p1CY1d7bD43HItz7/0Anz+gMwTDBcYTxB4FOY0+1rmH01hjOM5m83gb177Kxw8eAC7e7vFMy2TSsDn9aCQy8icRGC+Fqz5x8TCtTFbbRE7f18LWj0IwGlz4y/6bAcYi2V6/tUE/JsH2J4nq80nbY9da8+5E3gq7fwlAcaHgYvbf8/+UX3Kr7JmlID/4R6Mal3J7VU+Ta5hs4Jnp3u0E5ngF/W1amttm9l32rG0e8WYkUXWnDf//wQw1oKIteu82r6uvX7pdYJ4BpMAQNliCZ98+imuXLyCI/sP4ZWXXkEqGkeOzHP6xtktWE7FYLTbsLCwgEZ/UFjpK7OzMBl0AuRZOZclErByfObzuHXpkqhu9A3swWh0ETmTDqNT03A43FhbWoPD4MCLz70Ep8eLEgvdNm2S+Lo3iW9hFfFYBAGvD0O3buHG4E3sP3gAJX0VozMT6Nnbi5WNVUQTXKMDbocdZliwv3MvsJbC1dMfQ2/Wo+SxYMmQk4I8h8GC/YE2NNr8ItfobGlExqiHvmKGxUDvOHoZFyjlgDRyuHrnOhaiiyhR2cBoQMhixpHOHljLBlh9rUiX7fjLH/0YG2sr+N3//r8TcJG+8Zuljg8OOY4lxoM6qtRTmYUqbWboyjrcunITdyfG4K4LwtrgQ6TAQucinHoDGl0++JwBtDR1iHeh1WaXWGphbhGDg4PwBwJoaWtFuD6sKTrS5oIqKEZgdnVRUyJIpqGjj2K4HgG3RxjhXK/QF5tjh7kWUUo0AB63TeAdFuPlCkWMjI0hWyiivr5R5mjmAfk0rC4u4trly7JfZ08fZmaXkKdSm90qahfzVDTJpuELB/DEs88IE5Lza7lYEUY7fTBTWRbBEmDUcmz88Bm/ceumxKvt3T24NTSEWDKF/QMHhRBl5mqxTCDVhEK1jEgihnuTEyKHzWM0NzRKXMK1ImVFydy8euEionMLqBqMyFVKOPXEEwg3NGF9ZQ2jw8OwGozY19eLfCaJSGQNFptJlFbaw40o0rcSFaRSCZgdNmQrVUwsLCNVquDQsRMI19dBXy0hl07AbqF6JkkRJgGDmWPiOmZ6chzJeAQ+jxMXzn+GcjkDl9OK3b1dKBSyqPOHUedvxsjQKG6M3IXF48PuAwdFKcFoMMNmsuLm9euIrG+IHQSt7RgHVlFAU2O9eBtOzcxhfGoae/cPoLdvj7ASCS7zPrJ/Ze5lsauBajIpLM9NSZFTJp3F9OwiClUjMkVgeS0q60CP24VD+/egq70FkfVlxOIx1Dc2IhAOo0jpXINeYk9KqK+vR0TxjqqC4WAYM5PTmBofgwE5eD0W9PbtRntHN8pVHS3nBWzW6Zgd0IB3SXPIIkH7TyTo5XtNMlr3f/+7/6n64cefCuj0z7/7G+jb1f6AB6N6SWgSojZJ0KskJpNro6OjeP0f3sDTTz8tyTZuR+Yik3WnT5+WwKO1qwsuShIaDHjrrbckUU6gr79vDz766CNJABLNp0QoAcUf/vCH+OY3vyWJP4J6fDiOHz+O11//e3zzm99EKpXExYsX5Xtu895776Gvr0+S8x9++KEEOi+++KK04+c//zlOnTolzMl33nlHQEUmtbnPt7/9bTk3t9m/fz8+++wzPProowJcmi1WXLx0CbNzc/IQP/nkk3j77bcFSB0YGJBk6p//+Z/jV3/1V8WTjMCpPxDE/v0DGB0ZlT7mNfKh4/USNGSlIdv7yiuvoLW5Rfrx9TdeF9mJcEMdzp07J21iO8jWYp8SwB0eGoLd4cCXX3hBkv+8lu98+1u4fOGsTGa8bt4bflRiVrFpVDJM+6rNm78IYNz+wq5lMD4AMu7AllAvdhWkbS3Yt3kwPixoUNur46hkeG3Qp5KbtW35pzAYtwck6rj8ygSLOn4tK4oLGVYfq3ap/q29TnVtD0tYPgAw1jBmKA3CscsKRTOlpzjVGAwC6nAByUlPJcvZJp6TCXICJGS+iYQqq/9K932wOC64aBaAyuWUsU2Qj6CkYiNx4UBAifJJHK/cVvmtcmzzmVfygQSaeO18hqKRqLAtBfyjJOYmI1LJMXIM8tmx2W1wu9zyPdsaDIWlMoLfs/2cIwgQEORjElF5QfJamWAme1oxqZUnomJvkhnMYgT+zL7j8XiNbH8+T3awxv5ku9kubst2EUTg+fgzr5fnJ3jA51r8nugTmM4IEMjrU2AT7ymPo1hXCmRQ5+d9IWDKrwQl2G88rgK01IuYf+PvWLnDtvA4PAf3HRkZkfbze1ZTk3lN0JHXwUIDvgj/43/8M5mHjhw5gh//+Md49dVXxd+C88Vrr72GV175Kt5++x1hWBDA++vXXsPho0fkpcC59uOPP5Y59Hvf+57Mhd/4xjcwPj4uv//ud78rbG1+vvXPfxM/+7ufyHh59etfx+zMNP7D//Uf8Ad/8AcSsL777rv48pe/LHMr2/vcs8/ib157De0tzXJPCED+9m//lsyRnD9/67d/W7TWOYezAITBPudpJqQpd/OL5oUH/k5G0CYjhs8r74sAbZuAHftegXl8Vmp/VsfhGFDjju1V84y6X/yZY04BTmpByHvF7fnh/jy/AoY4NghY8cP5nlXwbAfHGMcXAWkWo5B9w30UeM/tBbyiVAZlyTZlc9UzwJ+5rwL8+FUCoU1glRM8x5JWHe/Z8vPk/eezplib7AvlXao9J5ovMdutWLoKPGH72W9so2IKsp0er1eurfa6FVuZzww/7AP2l1TIb8qsqrbzb+w/HkMB+uxzxd7l32ulhdXzSuBfFTBxPlGsROnnTWCO+1L+g8dVPqTqvqlFHLdl23nvlMQv28O2sg2qLWo+4hzEczOuYT/yH+cbATydrocCjGphXZs40EKx/7oAY+17vvYZUdf9Rc/Vw/72/xZg3P5OfOjxvoBV+LCEA+PYh1Wo1yaaVPy6dY3/FL/HbR41tf1VCz6qpIAGDJdhohmC+PVoEqlaMWwFxVIWw8OaRGo4VIfx8Wn82Z/+CMePncRXv0rPPA4QjTEtPhRVsqaZwKSYo1Y7KGkTkcSjTBhxEqN4sgxeOA9LPI1gVY9yMgWd1YT1TAp5AA0t7ahra8Ppwav48OplHDp8QvwhN9bXtQINSbDnRXq/sb4BqWQSdpsVBw8cwNGjR0USkRkBMSAwGmSxQQCRiUY+D0yKC3NDSz3J9uKMJLJOes2TnM8oz0WJPrI0N4vNeH5R49iU/tG8y7mY0Zh6KyuruHv3rsgKSYKI4JMCGOOUSNUARr2BacvCpsSs8kXdZAsXS6hm83AbzJi4dgM3Pj0Ln0ljqT/yK69A73GJjBylIunPV2GRD8/PuZjJVPpZ2W0CNty8cRMf/tWPscfnR1dzKzqb22DmPTIaEU0nEC9ksPvwgBQR3jx/EY3eAHIbcSl8KFhMcPh8aOrohK+9FYa6IJJWA6pmo/hwpReWcevMOXTUN6CrpwtGLkgLBVx9/xOUxhZQTWXQ09uDQFcbEvEYxm/eETlPRziEpqP7MTg7hbLJhPj0NLJzM+JFl2L/G0043Lcf8YlZuMpVFFGCa3879r3wFCZXljBxZQitwSbsefwxxIsaI85OZYJSCXPDdzE2eBN1Hh+KuTwi8Rha+3rRfWQAVYcN5RwT70aUHWYkCyk4LGY4yjpgNUrzN4wND+PjS+fx2PPPoO/YUSxMTmP47HlY1mOw+f3ofPQkvH29SIm8LuS8FpMR1XQK2VQSVgeVPTIYG5vAxc8+E7/BrmCDgFvh9lbovU7xVuOyllX7CTIWqcBTAjxZliOUkLOWxdOHeXWqSBCwEynEzWJBkfRXkzPjRo7jUlVjsDEhT5DRUEXZwBQAYGaldbGCYjwj7NxkIYebd4bQ078bIY8b+mwZi2evYu7KbZEJ1gWcOPbrX0PWb0fGABhY6L4SQTGSRGdPB0o2TfLPUKzCkKccp14SK9Qrypfo72cQBmmpWIaJfqcixwlhnNGrpkQWG58jTg0iK8ikkKZcQold+rvxGkUC0UKgTVMeIUDCNxLbSDayZk9Bb3X+pKXFhYBtMiGTTMGi1+PG9ev42Zv/gINHD+Grr3wVVYKbVruw9cTDxWpFLkvLD61PC3oj8gTsDSaRMLaXi9CVC7j13jtIU5K/rgEd+w/C4HIjlS3Aql0dYotzGPn0MziMJrjDAdQf2Y/PpkZx7tYgXnnpZWFrUtaZTIzuxmakN2II+MNoa+9GKZnD4KdnsDE7i77WJmSiEdikiLKCTKEIT6gec5USzN0d6D2wX7xeyfhzuLXiQpvVKt43jH1iGxHJX3B9xcQV2QDLsXXcmp9GtJBFR1snGm1eNDg8MHI+JsurWkSmlJd5lf1DcIjFo2kCvzYbjA470jlNApqqI1wnUJZO5E5lPiZYS5XNnIAv3JfxH2MUFQ8xHmEcwnmU6x62dXl2DtV4Cq2NjYgUMrAHfeKxua68fOjtmM3BYjTBbLPCYLMI+5ZzCecfFiuyoDib3RxPLPSOJ9ASqpPxmF9awgqZCktLaOvqQKinC+loVGToLLkSVu5NiMS2PehH/Z5dmI2uo6I3oKO5A/oSsDw1i89+/nPxDvWGQ2jo7ULP0YOoOCwSz+tiaVz/+YcwrERhLBTQtbsbWXMFw2PjsNrcaGpuRfeBAaTXI7gzMgqbwwmrw4HltRWcOHUSVbJlLl9AU2e7JNEXZmaRS+URjyRgtNhgsFnhrQugf2APqtEoyqtrmBm+i2Qyg1B7G4aWFoBQAANPPIZQuA7laALI5jVfRapDWUwChjLBXWBBAlnSOrP41FJGWG/SJCp5z4u0vaGSEEFIgxGL01wHvYlgfRj7jhxCZ99u8fot6fTCiOacwwmQ/U+Gv47nKuYxNjEu7AK33SHPICWYhQ1RyIkfYpM/DH2uiGwkIUxXf2O9AJ3yjLOAme9es1FkliUYYfyLMuK5NDLlAipGvSR6CagTqPVYHdAzH5zNCUuWzEyuAa/dGEQTGQ2bJGqP14ONSAR14XrNwiGveUctD4/DPBfB/PgkxmansfvgPtS3twirav/BAZGJpQexJlFdFdCWcw7fsywCYBzCdnKdOD83i9u3buLXv/VryKQTSCXjcNqt8Ab9yMSimi1QjfqNisN+mfj1HwMwavGsiK8/dJ2q/vA5gLFUfKgHYy3QpvZTxcUPu4ba2PeBbSTe3Ll9O+W7duqrnQA71T+127MQ4mEAowIh1X4PtHdzzf7LAIwPA0JVf2/vQ/6e7zHFYFQqThwrjB8fADy33c0vGjc7tVlbYz3cg/GXOd59YPS+Es0D52QhZpE5ZRdylTKYMRm8dRvvv38aNrMdhw4MoFysYnF1TaTXLW4XqhaTPG83r11DZ30TmgJBXLl4HhvRNRjMerjsFuhzefE7DtnsQC4v/r17jh3E24PnEGxvFclLMpfGRyexp3cPdu+i558LRRYaVivCwmdBDAtYsumEAH4E06anZhBPJtDY2gqn34vb4yNo7+5ALBETIpPH5UBDKAhjyYCgxYtzb32Aqdt38NhTj6HktWA8sw6d3Yzetk70OOuQW4zAYXfCFPAhZ2SRBSTu4HxYqOSRKmSgd5owuTSNsZkxmE061LldCJqt6A7Vw1yoQmfxYXwpih/+5Y/Q1dmOX/3G15HNJqUoUaTtlcAj8frNeFCeKLKQuT6QknY9yrkS7twclriz/+gALo7ewnIqKuqMVBipxjNwmZw4tP/o5jjUCoepLLe8siqFTGPj4zDSl3B3r8j+k/2eqxYwv74kOT++j6v5IpZm5uBzuPD0l56An8oHxTIiGxEpvMxk0gKA1tf50dnVBm8giFgqjfdOn8Z6NIrevn40NDSKQgJZi+2tLTh5/LgUTNlsboyPzWBqYkJkp/t7e7C6soyFlUX460JoaG0Wr2nmehPRBNaW13Do4CH4QmFZn6mxKQp1sbjgLyxi29XXj2whj5n5BbRTndLvg9NM2W3NFoOyt8uRNYxOT0hsyaIyFgexoCng9GHvrj7MT8/g1pWrcFZ0yFGVzu1CKp9HS0cHThw/gUqxhDOnP8Kta9dEqcPtdiCZTqCQy+KlJ59BfTAo8quMfR0eN+K5PMZm5jEyOYs9AwPo29Mv3uRVzuFPkAAAIABJREFUrnUY2xdZtKzJyVtJUIlsCGtxdmYSLodVvi/kk3A6zGjvaEZdKIiQL4iizolLH36KdRJuShX07NmHcEMLkqkMnHYnCpkcZiYnYbOQ3VrB4sIsTj5yEB0dzSLdHlvbwMTUDBwuDwLBetidLiH8cUZhAY5my5OHWVdEKjKPxakJuN0u3LlzF+lcCYlMCWaHF/5wMxxuL1qaW9BYH0S1mBNwlEQSSpNb7VTpKCNXLGrr+ApzojYsLS4jlUxhbWUN90bvyTrWZQdaGgNChiuzaMVkgc3pFvCTuQbNl/Q+wUstnKg7pH343aYH4yefnZOB8t3f+BZ6u1sRZ8AfCDwgB1cLMHKS5vactPkQvPv+e/id3/kdSdidP39+yy+QiUYmnZkI5IfHZAKcCU9KQ3V0dOLs2XOyEHr88cdFOoRJhr/8yx+JxxgBRz6QTALS/+vq1avYtatHqqn4/de+9jVJnP7Jn/yJAINM9vH8bBdBi0dPPYqPPv5IWImkxxOY43nYMUyIf+UrX5FzM6nORD+lSV944QVh3TAgW1pZwV/8xV/g2LFjwo5888035Xuygphs/MM//EN85zvfEYYj++PSpcsIBkPy0g0GAmhuatpijRCI3bdnr1TRkPVIMIYLCibob98ZhsfnEyCJACYT/bxe9hPbTLCRiXom4tleMoZ+8198HzMTo0inkwKu8iOSLpsMmZ2SYPdZFqq6Z3MobDIBaoOsB15qNcyE7YNKAV1iyrrJPFQvSQH9tpwFNGk8SSTxxb+NrbQ9Ecq2qORTbdC1UwAnwfxmcuBzidwafzZ1HHVtXwQwKulAbqParV0XdZLN0s+qfduZJrVtfFgkqqqlteqEioxjh80uQAzldckmpFwPFysqCc7EuaZdrdti0ShwSoFqZBIsLy4KOMZjc+woph8Xpor5x2dTgYjrkQ1h6rIihcdnMp37CGN2aUnGuwIeCCrxwyCNLzgCjJQtowQP+4FzgwIsuJ2SGOUxCP5xHunq7pHt2QYCA3xWFdhI4LLWR5H9z314TLafbVKLbLaR7WObCToQpGPf8Jp57XxZk4rORbdiPff09Egb2S4uiPhMceHEn3lc7sd+4XPGtvGYPJ5iWPGcbDfPw3HBe8Nz8/p4DO5DsJd/43FVe3nO2kCT/ShApcWsMS8MBmFOq0BYscWVpyqPzXMTmDWZbLh27QbeeOMNKaSQgoPvfQ/0eWVS4o/+6I9kbmF/EywkmHnj5k3cGh7Cnj178PWvf136jYUcBFh5Db/5L/8lzp05gw8++EDkVZm06Ojswq/8yj/DJ5+ewfTMNL77ne9KkvevX/tr/Ov/7V9LFda7772L3b27Rd6ZQPR/8+qreOMnP8Gzzz8vvmD//v/4d/j93/+BJDc+/OADKcjgfaQ/JJPw6sPzeT0Pl5rc/nxr+2nsRUoJsL+VlyKPr/wTa9lzyj9QAW28Hxx3fIZ4j3nP2cfqeVfsRwVCkv3J4/Eecx8FNrHtvP88L8eGenbEi3jTw5fn4njg/gStuD//zrHG8c59VTWjgF+lkpyHzyvbzXvIfTnWFECuAD22j7/jHECWMvuKx+X+HAO8L4rZy+Px72wn9+c+qi0ce9xPSYCyhzX2vFV+z2vgtQqIXl8vx2Rb1TH5ex5TgX08HtvM9isJWp5byQGL32wyKe1hOzjW1c+KvawKPfg3HlfJsCsGo5IfVs8vz+VwOrG2srKlqMA2iMSxxSpzqrb41KrvtmSeKckkstHmLcBRPdu8jloPajVG2Ddsp9Pl3vL6kPWIMtDbrOqrTTbUBuS1Bc21C3AFlG5nyD2QtKjxQn7YInv7u3Cnd9EXLdx/mQSNHGdTwlO9j2uf2dq2b2/HP4VVWHuu7cdT/VZbnLTVR4x1Pl9ILn/+RYmAnfqvto9VHKDNH/TVMG8CjEzqMWHPBBWz7CWMjo7A6bLDbiMj14Mf/+i/YG11A9/7/rdFTojAIRe7ItFH+SH61fIdyPsuckAlARJE0YfqGSYz8pWiFG9Y6VlO+p34YgCwWSRBur68jlQyg0S1jPfPfYZAoA79/Xs2/Xp9wmChlJcmy1oVVhOVD7iYYSxKVkuBXnabCUouMLmy5UJIxUNcKDJJaCHzx2iSuZBzoEo4kfFAppAAkhZKVmuV8QQlKAMj1gHMfzLGKVMuzirb8sNnntvymedXHlcWvpRIbWvbXK8wu69dtxTGCRtBM6Mn1lHJ5OCxO7F2bwynf/YWTKUK2rs6cfjLT0NHyVcOD1ZhG0wg0pvhtdros1UVyR56JBpyZUQXVvCzH/4QycV5HOzfi/7OHkxPTMIbDkiSIdDZjP7jh0Vir5BKw6EzYfjyNSxMzYiMY/vB/eg6chDJagl6h1MqS9nflMFbX1nGo/R2tNhQnJgRUJS3cfDTs9i4NoJ8PAmd04q8zYDGtlaU4hmUsnlUjCYUXHaMLM3i+S+/JL6IsYV5wONERFfFrakp/Ivvfh8hiw2ZjXXodEUEuptgctsxfW8CC0PjGNgzAPe+PciUiyLXpK+UYCKDtlBCfi0iTB+3w4lsuYD5ZAydB/ch2NEKm9mNUr6KWCUPk8cmi/Z75y+jUWdBoKQXWcSlyDrsIR/qO9sQbKhHbH0da2NjwoIM9u+BkTEL77VRL9XilVwGi1NTmB2bhM/uQT6dx8ryCqKRVTT4fdjX3g2zw4FUMYOsUYdYLotDRw7DwEQECUQWyjyW4dfZYNBXkK7mUCjRz1MnyTgjWQBFji1tPcQ4QiBxDkFhDOtRKlZgquhgksVNRbzbinysCfZnCzDEMsgubcDBPqUqw9gw9hw5AJ/LBYfOgspyDEs37yCXzaGxtwv2vnYU7CakyG7T6ZFY3UA+mkDn7k7EKklhubpyeixfHsLi+DS84Tq0HxlAOeBGwU5wwyIJCwdMwiwlS5DMgC3GG0FPJt4KRQEXyAjjuDJwLHN9SMlVxonliibTBJ2AAtxeiviKtEkowWim3KgGSMqzTRC2VBVrETKrJ6Ym8NrfvoZwfRD/7W//ljxs4jtXqaLAZKVBs+lgDGggWGtzIMfiRwIeTJZUijAwGWi3ohKNoGo2C7iYq0JYWAufXURjWyMaWxuRXlzE6vwizE4X7O0t+HToBvz19Th55CiiCwsoVQq4MngZA/17EPIFYLe6KKAIg86I+Ng4FkbuwmsxwsgiMKLL0CGRzMLgcKLaVA99ZwvcIc1+gTJfLOpjYQDnL4J9dptNvIDov8i1mqUKxGbmEMsmkbDoMblCpkQJu0MtaHX6YStV4SK7qpTD3PKCKKmIBHVDI7LpNJYjG3DWhRBqbUGyUMDy2pp45HR2domvqhQ3cm1gs4i/49rKhozVQDAgsSIloSklyliJYA7vK32YqNYghY3zCzAksjInrqfjcIQCKBp1WNlYk+QkvUPTcc0HkvM3/boqTNBms/DY7QIwJpMppCklS1sBnV7Y7Exwuggcx+OSoLLqdEhvbIgPKZl562sr2NPbi4ZQSJSX/PV1cAYDuH7jBgZv3MKzzz6PhvpGKdB4/623sDw3J8mwptZWHHj8MegdVpGhY5HJ4HunUeJ1g5JmvUjry7g+dBsGmNG/ux8tnT2YH7mHqckpBIIhYcPPrizi6GOPwN3WiHQmAUfAAwN9SY0OrHx6AZfOX0WxCqRLBVg9Luzb34eV8TEY0xn0NbfD4/WjzGJQsxHG1gYYw0HEV9YwdPEyNuaW5D048Ngp+FsakOa8bjKgajRJsX41V4KOvqhGThyaF7vVYhZWo65QhN1gRGRxGefPfoZzZz+DL+jHrv4+PP7cM9C73ciRIUP5sQqfWT6vRgEWRVLcoBcbilgkCp/bo73HSgWYrSbESlkEwiFYsxUs3b6H4QtX0N63C+0De1G0UDLXDGtVK9zhPKAzkkdSFf+2VCmPoXt3sRqPIFhfh8jGBqxGMwb69sLMIg+DSaTPmbDla5ltSnPd4/cLC5fsWkrsKtUsFoDw3jpsNnz67mmEDDaM3B7CzPwcnnzuaZQMFbj9XgE6O7u74WCxJGMESu4J80ng1U01MK73DbgxeA0zU1M4OLAffp8HFrNRvKKFFV2krUtJngllH8F4TMXSWoHWfYbd5+LOmjh9e3yqYtfa/fk9QdBf5HGoYsn78aTmH72TB2NtTqp2vy8CwLhdbRFdbezKghktufZ5OaCd8l3q+ravFbZvu9NaQsVqattaMFHrq/t5xtp+lHfQNnKCujcPLSjc4T6qnKH6+vn1BmNL7chcNzJPy/Uec1cqHv2imH7732rHRO3ftPM/CDBuz6U+bG2xPe9Z22eqj9S6QvqUsXGpKvmzFG0LLBbcnZjET17/B2EjPfHoE2hoasZGPIGCsIP1SGQzaGqoR3RxBamVdfR1dYny3Z3xESxHlpGMbaCrvgEBypAGwgj7vFhYmsdcbAPG5jCS5SJefOkrWKSHeyaPXT27RG2Qsvz0M07ns4glE4gnYlIYwMKwUMCH6YlpyXc7CEzo9XAFfMhXSxJvc260GPVob2qGsVrF+NAocpE0kC6wYhGPPfMllB0mXJsZhd5qRGt9E1ZHp3Dr7GXxoS7p9bBSAaaxDS0trcIMK5YL4g9rcljR3NmKRDqBSqUIn90hLHI7NUyyBRQretwam8Db77yD73/nO/B6nUgn43DYqRCnFXZrhRlaTluWWLwZpaJ42sdYxG0yw+Pw4OaVQSyvr+PAoycxHVvB0OQoHA47nHoTQlYnwq4QOls7RaZUCpF1esRicYzcHcXxR07KvDU+OY6ZuRn4Az6Rz9ZbDZhYmBT7tHQ0ieRGVKTngy4vThw9BqvBjHQiJV7O42PjyGRpqVRAvpjGy195CSaO9cUlbCQSWI/FMDY+IZ6OVGEMBYPY09eH1uYmJFNJGPQWmPQ2WV/yXz6TRiS6AZvbCZPNjLXIBq4P3sDS4hI8TjcK6RyOHDmKnt39W5ZrZJBzbE5Nz+DK1atCVonE4/BTLY552FIBB/bvQ9jjgoGKFlTA0VeRKxcxtTCLVC4LJ+3m8kUYSkDIE5SCzWsXLuHW1etodnuht5iRLZcQTafk3XHw0GGJuYeuD+LS+QuyRs5m09iIrku8+Y2XX5ECyWvXrkiukQoNWdL7zHaYnG7xPB44eBB14YCwGK0m2kTx4aLXdV7iXcZHQzcHcfnieTxy8igqJVo9zcNiMcDjtqO/bxdsdjdWJ+YxPDyKlWhMFBZaunowObuAyek5NDe34LlnnhUPdB3VVXJZLC3MolJJwed3Yv+Bg9QpxNlz5zE1syDS/V9+4SX4A/RX1Alwb3c6xcLKos9DX0oivrGGTDqFa9cGsR6NI1vSo7FtF54kq9gbkMLgakkr4HN6nMjEKcmvrQMIMJqsFljtDuSEOEGiTVoIQFTrOX/2HIaHbsHnMuLRYwOSR15cXhNAuam1XSt0lKjsPsC49f5hTlzVaMr8X4HuP/37/0UkUlkY8b3vfAt9PR0PeDCqiZHJUSYPeUK+uBnIMiHLhOPaxrowmhQ7gSAik/ecyLk/J3Zuz2Q+E6VMrJOJQ3kogoj8NDc3IZcraNWCsRhu3LgpkygBAf5MkIEBXv/u3fJQsj1MhHNRwKQ3k6g8LtvHczNxzOQ5gYW29jaRIGFCnCACt+WLhklDJk748rlz547sS6Ykr4sBKwPsi5cuCorLCqmPPv5YFhsdnZ2y36VLF3HixEncvTsibB4GOq2tLVhZ1kCZwevXhZFJuUK2n4n4melpmRDJUiMYcPXadQnaLHaHBPVMYrPNnOTYHvbf+tqaDA6Cjgzm+PMjJ49jfHRYHqq9e/du0ZT5d9Hwp7xKDcKsfa8NCsVgrH3Jq4Cg9gW39eKWJL42cmqPqQIdSRbRQ4CVq1vGr/QFKwuQynukjsXfsSmKEcfr1IATu9ZmkU/QzlUrbadYMOp33E8lEBWNeHvQpRKNCghUCXz+XBvA1bJMVDs5PlRQpAIL7ThaZa9KnKtkcC1ooYKPB4KqzYS2LLpFukFLZEl/b7LiJDlHyjkrr2mGbjRolYyUS9mUTVV0dMUi5iKTiXDFrlHeHAQYOU4IdrF/+bwoBpe610ycM5nIRHl9Y4MsjDh2yPbjNgRCGCAo4IttJtuP5+YzxPZyMuP3atzwPNyX4AHvFY/FY3JcE1jgv5bWNtF+5nn5zHLu4HH5nPOZ5jWqMcNzcs7gNXKMKElE9j+vi88692Uhg/JhFV80m00ARgZ+bJsCTSURuQmwcB7hNXJ73m+ek+fheGB76fU0PzenMQltNrkHvD6e0+vzyXVS25wfzjW8Fs4D7A8emwlRfq/Yl+oZYb+wX3k9PM9O7EZuSwBLzbVkavIeBwJBGM12zM3M44//+I+lvc8//zyee+45aR/7lyxxshNZDHHixAlp1/TMjFRmkzH+8ssvy1xCBjbnvRdfeglf/spX8OHbb0uRBUFA9jnBTL4A33zr59JeFlMIwPjXf41/+2/+Da5euyqy0k8/9bTIRPP8lCx7/Sd/h0cfOQmf1ytg57/6H/+VJIHfefttYWhrzDYN5CJAo3zxdFKv/fk55oEFVM1CQ0JAKthtziEcD2reUKxANZaUn6WSKlXjVQG37Gs+HyJVnM1uSa0S+OK7hPdaMWu5L89F0E1J63Ku5rnYbzwXnzu+G7nAV8xjjgf+45jj+OA44n5qHuOxVPEOx6j4mbhc8o9jmx9uz+tlm3gtPLYqFmClsUrGs42870o6lNspEI9jivvwOtnOWlBPxmi5JO87jkvlkcxxynaq/qK8B/dTwD/bovqcbeP3Cjhl3/F86t2g5i4FlnLM8n2qjsd+1goaWNyhzfPsb56bxxJmxqY0B4/Ba1RAKtsh70z60hYKcs/4O/5T0svq3cHtlIwxj8MxyuNzvuK2bBfHBa+Fz7ViOKv3ppKOdrnpJ/35BX1t0mL74lQtFmsXx7Xbb383q/1r34k7LYBrEwPqudkpObDT72rfW7XP3E7nUW19YOFcAzBu3+cLf65hFdb2Ab+vBVkfSHowTqhJENUevzZpsr2dEl3sIMdau9CvPU9tXLTTe/3h16V5MDLhU2UFoI6qB2TlMZlWEIDR6/PA6/GiUKjgJ3/3U2Eyfvs730JPb5eWaBMWFe0MK9CT8VdkfGXA2swMVqdnEPB4UE8pGasNJbJebPSXqsBh0ItEJauJ6bvE+EFXAj78yZsoxDIo6/WYWJjHl198QfwNCSwGwyFhBFDaj+zEXZSgc9jFm5kLEia1meiktxljdwIXBDLIBGPyjJ4RTEBqhQSajxKZbqyMpPwKJdAIUDIxTvYh4+tiib6OClSkz4QB+WxWfKZEhYEy7wWuCcxaQk3AChZkcV4oSXJT1AekSKlBGEeGSh7lVBzFaknmMS6k6G9F9sfMxKQkNAgqLk5No5TNoKWxEeHWFhj9bmE9zw8OI7cWRcDlRaCjHRW3HXBbkTXqhT3mgBmVVAGRsWlcu3QZN28Owqo34huvvCqMLU8ogBwrdYMuuBpDiOVSwm6z0fsmlcHcnVF4zTa4WxpQ8TuRJwhWBmxVA5KRmPRzfVuDVNbml1Zx76NzKC9voK6tWQCPoffPoKWlGdY6PyaTa+js70VH735ERsYxPHgTU6srWInHEPIH4bTaROLP1dkKe2sT3j9zBs1Nzdjd24PW5joYKhkYKyUsDI9gbXwalrIeXfsOwDOwH/liQWSQ4ivL8Lkc8AVDyKyu4canZ2CnR5lRj/nYBsLd7ejatxc+Vx2qJRNylKgq5xFbWcbUpeswUzaypEOOoKjNhEy1hJaeLnQfPSr2jeViRgCMsskGncGMssUinmN0cyQYdOP8RSzem4TX4ARyFSzNzmN2fhx+tx0n9hwQydJ4tYC0oSoV/S88+zzs/gAqZJqaDCiQPVuiLDkBRA2o1uZq5aWlJZFY6FUqF8ULR2IK1uqSzV4sw2GwwlIoCyuNSfKK04QKF/yFMtZuj+PWx+fQHG5AxWrC+Xu3cfKlp9HR1wMXnYPyZSBHNRS9yLPCZEDeABSJ81nMmJudlfETrgugUMzAWTYic2sKC2euIRNJCqjY8thRBI7vQ8JtEc8jS0kHV1EPS7GKIn3+DJpkqqzwNmVea11aCZZueaOo3LNkzrR33czMLG5cH0R3V7cAGXdGRsQbJhAKIkF/Yq5529slwUWAbWllEbeHb+HypYs4duQwXnjpRamwZjKJUyslsviMklVpJTuSjEuzWXzgGfcRM4nMz8JGiTMmSclU5X2SZ9UsSbPlc+fQ2NGCrj29WGYxwHsfwOJyw9zciHB/H3bv2y/ytTayuHVlrMXWcGvoJg4cOoRgqB5EkqxWB0rRBC6c/gCZtVWRSqsUCmgk0zGdQ6pQQtvhAXh6O2GwWjR53E2vW6ViEPD5pfiB4A4lSDmnXfnoExQmZyWB2XnsIPqOHkQslsDpv3kdjjzg1hvR1dEBu8uO6flpJBJxhPx+tLd1YGRiEhEWPvq9GHjiS/A21uPm0LCw8lTcYTATuNLLv0qxgmw0A6rbcK0mqhW0RDFqhafxeEIUYgiKaioTOvEeKkbj6O3pxloyDrvfKxLG65F1+Dxe8ayq8p4YDNgguKvXiYwuGZwEcJhsWl1bh9Fkgd3hFIYlYywWWFAyu1LIIRWJivyu32zD6s0R3Lp0RTTk7D43ws0NuHPvLurDddjXvw9LcwuIUmWnuxOOkB9Wtwd3R+/hvZ+9iZ5wizAjWwmuNtZheXEeDodmB5NcWYXNaoLZbYch4MLi8rLYW9WFG1DK5pBPZ+GyU3WnKjYfdo8TOpsZyXwaZRPHkwV2swXZoSmUl6NIJbIi7U0GSl1XO858/AFMhQKcpQoaXF4Eg2GMzs/D29OF3sdPoer14MqHH+HD138m0oJOrxv7ThzGruOHkaTCgNOOPOUK9UYB6R0mKwwFzdtQe+bIfq5KAl1fLGNjcQmffXgaC3Ozwijw+LwYePQRNO7bjRKLkQj6QyfFArLmN5lEhpyAjLCI+aIoVUR2laJ0BuYGTGR3FODRmTF7cwR3Ll1DXWsz9j5yFFUbJaCrMvcS+KOHVSVfgTMUQEVfRVZXwcTSPKKZFGx811P1owJh5PvpP5nNwUoAtUzQVysSIgsimkhiaWVJ1ocuj1vAdcbjzG1du3xV3unrK+toaWrFxPgE6uvDeOa5ZzA1MwmL3Sr+nh1dnaL4VS4TNBHetMwZ4nUrdgtm3LwxiLmZaezb04cwpWp1FYmFRC5+K/Wv5Yq2x70qLnsgPt0WrD1sny+KfVWcLyHrNq/zh4Fj0j456Ocr236ZeL0296YUu9S1b+W+pBRJsyDafu07nUt1SW1RKa+jNh7e6brk2lm0xfhtM7el8mxK1WanmJy/I5NexfZqvcp9a++Zaj/Po9Zr23Nsal1Ye53qnqh1IPONvFfK1oI5X1p18aOuq/Y+Kuao6qvadZL6nSqkVXlEbV2r5S7UGletG/g7BcCra1HXpvKR3EbliFTfq5wm/1ZLYOAL1gA9LEazsLkMzF3fu4e33nkP0BlR39CI3t17YLBYMTE3h7VYTHLfZRYl8TnL5GHVG2CwGLCRT6BoLMNhs2BPWwcqy+swF4oi6W10WjC6vIiKL4DDJx9B/67dmJudx/zcPOwuF9w+j8xvjJVC4SBS2RRWo+vwhwKScwsHg3BYnRJXxOMpGC0WYaptxGMIhgLYWF2D02JBHW3RCkU0hhqwq6MbFYJAfE7MLJqsIlMtIpaMY+jmLWwsrmBg9x50t3WgkCOYOIfBO8NSHEFFwLvDI1LIxXU7C9yZk2PxDRmPlBWNbURRSGeQyqQwNj6KpsYG9PXtRiGfEYlUKsdoQLEWL3Gi0QBGyudXQec5inIUJUdNz249jGWdAIzjS3PoGNiDtK6I4aFhOA0mWAtVtNW1oKG+ReZuWqmIJHoVGL13D3v27dUK2vRUwUpifnEe0WgE+UoOyTy9ZZ0iO15Ka1LlpXQOIa8f+/fsxeDVG4jFoujp2aURMIo51DUEEKqnfGkOl65eg4U2UgDyxZLkd7s6u9BQXydFQ1LAKjLHLCAySwGR06apTnx29jNZPzW0tSCaiGF6dlZULii/39rQjEMDh6QAk0Uh/LAgiYVnpz/+WEA7FkddHRyE1W6TNSVtMNrb+E6xiedhRVeBuPeadNiIR3Fr+Lbkg9kxIW8Qu9q6YdWbxPpj8NIVrE7NwO33YWF9FfuPHELXrl7JCzmsdqwuLOHqxYuwmE1CWChVSqLymI7E0NbcJO8JFuwQTIOB0qwEH+yCtxw+chilYg7RjRXs7++Tojp5uliYsilznkzEsLK0gJbGetbloVTMiIVJscCimwqsXFvOLSGdzmJldQPpfBkd3btxefAmyoz5DUaJ15KxOCxGA7o7OtDV3orLlz8Gqnk8+9wLWF2L4MLFq8IUTGXyOHHyUfGIX9uISBzOfnS4nPA6jTCUU5QnQSIex93RUYxPzcBkd+PoqScRrG9FmbYPLJisVmCglQPnpWpZMAZRfdpi5UoFpYxjPtPMt9FWgO/y8bFRjNy8jPqAS97rfXv2wRsMw2xzoKrTo6rXAEY1n23N2/Qa5vxEfEUUjXQEGP/n6ocfn5Eg7Xvf+XX07+qQSjTF1lATLIECJuuYHFWgCr8ySckO4Mk4kUpin1It1NK3WCTJqV5WSq5OJZTZkFyOVUhlqdyj76E2QWsvb7aJC7P7lTElSRqaac65yYwj+0cFBKy45CKcyDwr+rRKBE1mkh+CfdoEriWxNUBUA7wIdDqdDgnyubgwms2yH9vHlxMRYO7LY0h1usWideSmTxLlRGh6TrP5Qj4nPgo0CmWiViUv+WAzgcxkL7/PZrKapJ/OCCMrtRlgyjlzAoJwAuC2KsHNvldyfeFwAJkkWU15zXtvEwBUwGJtMLL1/ZYB54PJUPWCVS831d9byc8agHF78FWbOK09J7crlygVVpWXp0YN18y71QsmI2NgAAAgAElEQVRWJfv5OyWHx6p9JqBUoldVoam2qTapY6nkcW2Vz/bAQf2sgjIVBKggR12Taj+PlcvnJCqsDT7YFsqjckyq9tYmIGuDsm2x7NYzw+0lOSeTvPbM8G6IzGFe83iTHIBMCNpChaCrWnzyenkMjhs+axwrCgTgoowsSFaUCPDIqpdgUI5FTyBS0CmTqj4cm6x+Wd1k2jFxxD5SEqk8HosDOL7IsOWzt7K8LG0hcMbj0+eFDERO+Kxe4lhlAlKMfJmMWFqU7cns5d+Y0GelLvuQ5+GzRpBDWyzH5bhK/pT3iX3O5L5iXipQRnngsR/J+lTb8lj8aM+Bxm7jh0EH+5ggC7dlO7gNwUPeS1UByb4lmEYwgcAOgUleP8ESzlv8mzCkGxtlQcb+YJ8RJOW9IcDEY/Ha+eyyH9QYUsA/z89+5c/su9qglt8rUJZt5YfHYzt4PD+9K8oE6O34+79/XQA+AoKUR+W94H0fHb0nzOinn34Ku+RlXMIbP/2pyA/xeSTr0eV2iSQzkzlf/5VfQUNDvRRcvP7665L05rYH9h/Avv0DknCivCm9ZNk+Sqr+7u/+DzLPvv73ryMYDMh1Hz58BN1dXXj37bdxaOCASEX86Ec/El9ZVoTT95FSrOy/VDqJ69eubRVr8JkQ7bIdPrWLpdrnUcR/+Ixs819UczvHjvbO2WQUbc7Zao7kfeC44zPE+8v7zXvJa1QAsfL74+84BhUYzHPyOtjfHFeKNcsxzTla+QMz6a08ODkGea5aVjHHu1qEKOYf28JFNtumPAfZv7wuHovtl3eU0Shjks+NSI5uyqWq+Yz7czv2A8e4Yv7wupkw4t8UaKpkXdW7XfU5AXVeM58r9oFiLbJKTQGi/Dv7i88i28s+4bZKWpgxAsE4/qwYoGxjLViqWMtawGrbYgyrxaViWar7VDv/K4Yp+1IBcKzG5j3is6veP4olqq5NXQ/bz7awjTwP9+F1KN9T9h37gf2nmNy8x+x3jglNInXHkbu1yK8dt7KA2axG3XrHblb81i5o1Xa1X2sX4tvPuP0c299rtQmGX5R4qV0g73Qe1YcPHGczqbZTT6hK4h276RcAjNynFmiUY+gfVGGoPW5tcmB78qGWLVl7jdu3qz3e9r7aqZ8/f11kwbFDOOdSilHDNehPQonUyclx+ANeWfxmMgX86C//FulUFt/69jfR0taosfhkuUPiVAX6UgkWnQ6ZaAzXz53H+twCXFYb+nt6EU1nUHbY0Xn4AKw+J/RMStLLsEjpM3onVFCKpnDuzQ9QXk/LImJ2bRnPv/IC1mIRbPDdSF/ESkkW0N5QACcf/xKCjQ2IpRLI0XeE71Qm9xhDlqpwWG1wU5a/vOkTwXidLAf68RVLSMQTMJEFyJjWbBH5SMrU0FOJMQ0LpyjhxnmOsTDlXilNk+O8xsU7C6/IECGbQ29AMc/iK41lTKaUKmpbXlpGLpWWCmbGN8ZsBou3b2JuahKwmtHS1YWmzk6MDA2LRNThAwNYIZtudhaPPPE4mnu6tPJkjw2L45MYev9TWGJZeHVm+ENBJI1APuhEzAz0Hj2MgC8EXa6MUiyN5ZU1jIzek0rb559+FsdPnBCiasVmRpGefyiJFBBBClZlkwVoLpZRpT+eWY+yzYSS2YLlxRXoM0WUs3nUNzXB7rGDYp+Lt4bEi8xbBPRuq0gWzd0ckUR3fX8PKkEXbEEvVlc2sHj7LkqZAmKJJGYWFtDa1Iq1SBR1XZ340qtfxdjqCn725ttoaW5GOORDoN6DoMeGRqMJc1euIz27LPfE19aCga98Rd4N189fwtrcPLw2Gx578nG5H9FEFOlCFmWCQmR0UnrHyYRTPUp6C0omrnviqCRTMEYSsKUL4lUYmZtFulqCJxxAsL4edl8QiyPDiERX4HP7kE0X4Q83wd/bg4K+hKyhBBMByXgc0YVVhJ1BFOJZfPTuBxi+cQndjXXY09yOpp5OWBpCSBfSKNoscOfpy5lEXU837M2NSBCYZ7KCSTXxatYQNgJaKlnM+JpWE8LS0XMbcUERf6MSQRajFYZMHkaDDsVKEelqQaSDdZk8sJ7CxIXryMRTct/n8wkMPP8YvC11wnzUFTXGNMeskQXUnAuK2rNZNhmwurYCm94g7JwKk1wwIXlnAhPnr0uyrOy0o+nYAdQf2YeMw4KiHuL35izR962Kko6SrdqliHTfZgJBEyfW5BHvA4yaP4qkFSQ5znWXFbNz81IMK7Eoqpibn5d1rih60KIhm8WxI0fQFAzj+tWruHzlEvLpJKLLy3j5qWewZ+9eLC7Mw9UQRl13p0g+GswWObGJSRZmNZhwYGMKeazOzGD46hXQMYieqCbKJJarIg3V0taJpcVFGHIR8akzW4z45K23YTFZYQ+HoWtpQuejJ+AJ1wloo4+nhA1hNOuxkY7i0pUraOvsRmfXLvHAKaTT2FicR2p9DTYCoIUi/L4AyhUdilUdnA1hlOlhCW0txuS3RexGqhKrMZlLgJEJRrI2ousbOPvOu8DsIhxOG8z1ARw8dRK+hkac/s9/hfnhUQTtLvj9XtgcVvH/yaWSCLq9CAZCmFlcRtZsRMZiRP+pk3A31mNkcgrHjp2QQg0CS4VKUe6p3mqCEUZUUiXYLLat2JSSVyzmkAKyTBo2u5a3IBucN3hubgaZbEo8YDXVDE2ajZX5XrJJiiVhK1J+jfeWPu6UbM0m46jyvEaD5GKY8GKCkhLLUiBiJqOTWbYScskk9KUigjYnEvemMHz5OtY31tDY2Y7OvX0yrilHV1qLCxAcqK/HtblxGMJeDHzpFIx2Jz56+32Yolmk5pYRdnnR0duNG6N3YPE4cOrxx+Dw+5hFQDKbQNVphsPjgdByCCimUvIuIvOBksFMkPKeMfdEJqem3sj3pw7nfvIzuPQmuJw+TM0vwB7wI7yrE9NjIyhTBrxQEj/XUEsrMuUKbI318HS0CWB++fSnmL59B/pSGalCFqdefA69RwdQFuVzsgw1ti+BQIKfVk3kVN6FXL8zRW1gDqSqQ2ojgrvXruP2jRsC5p585KSwKT29HXA11WN9ZVUYjO0tbZKUzORzKNObcNOzjtfNZ4kgIP1OmUrkOo2qAsxPMYl959ZtZOJJ8eqiBGF7dxcS2TTW4py3cyjcW8aRUydR19OJghGo2C3iv7iwuqIV3hNINhjQ3tIqADRzUBadXuSgmWtjXiyaSGBoeAiJZEL8nbg24P1IUSIukRTWbZQMmwLl3YED+/biqScex9LSPMqVIpwuB5rb6KVsQyaVgVlHHzWNPc1xVtZVkUmlcOH8Wezf1w+vywmzUNqpiLUpvSbzt+IX/dMAxocpWexQK7gV3mmxoJZclX+1fMGHFLxJ/C7B+A5R4rbAePtaV+1R+/vavFXt2kC2rbIoTzvZjjH65gFVclgKvMjUp7xlDYmgNpelcm+cQ2qL9DW/3vsyeapPFNh5P2/LcXCfoCDvo5rrVsffKeZW7eTajfOz2k/le1Tej/uqXKFSfVJrfxbl8fq4P3NJtJRSuUe1BlDrC3WMh8X83F7lAGrzpMw11V6jui/qd4p8w/MoZSSVh+A2tSCt2lbdv9qiYWGdlzWFIsbZ+VIJY5PTuH7jlviqLS6vwhcMo6WjE06vT8CmheUlIFuEMZOHn0UQ5TImF2Zg8Nvhb6vH8tICAmYrLLEUirEEMvks9B4b0hYjXI1taG7uQNjjF+9Hqm84fG44yUYz0BOauQUDhkaGsBpbE8UOAkwupxs9HV3IZ/LIpCmz7JSi/GgijqA/IH7QZEiT2c0YgGSFlcVliYFYWEOAMVcuCBhICyeP2439e/fBYbFLLE1mNUfeWiaGS9evoZQtoK2xFZ0t7YiuR3DrxpAQlGx2xqZ+AUYIlGnr7gK62hvR19utscU5x1ZYfMYCHs1bdNN6W+JEDWCkJH5FpJyLnIu4RqnQd1onfoe3Ju+h6rHD6nML4Oc12VBNZLE4NYf2lg4cP3lyk5FG1QCDzJ8HDx3SCkdQ1og1uiri8RjmlmYxOnFHfNatBpMAiw6jFdGVdSmYOXLwCFZXWMjOmDkk73iuNQvFlCh00Hcxky+gu68PzCZTJpXFncx1MidHpRheAtdVXJvypU8/XzLPCRReunwJVSPAVR+l0zkOS7S4yeRkvbmHPoF0yzBpKhWcB8henJyaxslTpySGXN5Yw/DdO1Kc2re3H36/DxUyP1GVApNCpYB8KS9FfcwNMqahzYLVYIXP5UUukZGvE6PjmLgzKu9bvsMee/pJtHfR/7AIk96IualpnP34E7S1tKC3d5esYagW2VTXgCsXLohHLyVhRXkuFofNSd9QE9xeH44cO4Kzn36MVGIDx48cEql1i8Mp+TkWuvLlJcQSVASENrPoM5sUD+BqpYiVlUUkYhtih5BNZzA3s4BkMo+9+w5ibmkV0VRansG1SERySXarBUGvF8ePHkY+F0E8tga73YlcroS5+WWsb8ThDYRx7PgjuHtvHMlsVhiHHLevfO0VhIMuGHWbcq4FDUi/OzYBs8ONzt37YHb4/h/a3rM5sjNLE3vS+0yYTNiCBwoo7w2raJtsth3Xmt7Q7Gind7URip2NnY8K6R/ow0pfpNAH6YMUCsXu7G53zwZ7pntINslmFV0Zlkc5eG8yAWQivU/Fc948wC10kRO7kpIBFpCZ9973vvc155znPM+RMhUGYKTtYwBGUVFo1pVXASeDL5i4xMbGphAhujq7BJOglO71j3+DWikrNt+FS1cwMnEU1arx5Zs7sMHoeAJdy6lmVGdin1dKM9Q5dv73/+m/b3z86TUZMGQwHhsf+T0GI6fT6traXsDcGhSTzYmBAjoVTofIkDH4xqCcSI40wT02hgulAgOkfL6YtWKyZkQQqkF1JwNMqvQig8Rc0OjkMZAuGR+ke9LJtdnEUGbBcho33DxoeLHOlQRMuWAI440TioAiN1VjJOiGohun3BvNWsp72m2SGSjFq+tGxo3Ak2TuNKXfaOAzsEFTg9erNaoyWbjJUQt/D2AV6QvDupJjm/JRYqywtLfDgKZ0MJQJotKJlE4lE1CkAKs1U2uvWobLSSPCOEa6SanxYd38NNAoRThlsL2o0X7QsPiHAMaDwTzejzKE9FoyHuysZ8UC9YE9SQfN5tFAPturwLN5bqa4N9uk4KEaGewXAWSbGT881goaqpFwMFio48xqHO0ZiE1DUTdzfV83dWswkf3CTAtTG8gYVnpuK2N0v7/32VhWliWP9TJbgkBhk90phhJrMTDDhXXYmDFoN7JZnFecTyqPajWy+D2tX2j63DgFEoBzOsV55HGs48dsHn1xLHJs69zJ5nMSUOBx7GM6Gwyoc+wT+FBgWOcwgQ6ObZWXVGYlv8/39G+VgeTcIRDAIH5/34DMcQbo+TmTGXheremmbFbeM9cLkY8N+BEImJptKh2pYAs/5w+vwXvgy8iP0gUzBqECKmqYqmQpz8F74znZFwqwqHSlzP2mAchzK9DB++NYVqBXJTYJrhCo44uOlzJ1dczqOBGjoClha2Uw8lq8Jp+Z3guvw83EgESsweKGzW7YG0xiIHtDgBXKT6aSuHXzlkhR/+N/8k/gJYPO78dGPC7Sy+yjI0ePiiFBQ4iFpLmxcFOgdB2vn0lnEI6EEYt2yEZMKVzWoqWBwutsb20LO50WHoEvGjtMCjh2lJtQTZizLeEQfD4v5ubmBfwkm4TZ+sPDg3ss5ampKXR0dCLCekV0dCyZqFYHRIwYZf0eYDCKxF7zGVvlTdXA1/nJf3mPYiw1mdb8jjIJeT2OOx23HKtc0zg+eF4+V4LIeg1tk1VilefmOOLz5LNTdiONY/YbnyHHGp8BA7g8J/uU96byoHzunLMKmnEcEsSyjhd+V2t2KoOP77VEInJts0455Rxau1XlRbW2Ib/Hc7AdWg9RZYB5bwrscb5yLvE6PIbnZB+Rwaj7u4yZTEbGvLWuota0lNosTcllfofX5THK0FdmJ/uPbVHmo65VCqjyPMroVICR98prq3qBJG40Gqa/moCsMoetTpw61VqbkvOX5+AP+5zjRQFG/k3Qn+/pGLHWhNQajNZ9UX/XfcK6j8jYpqPTDALoZ9Y96OAeq3/rPHjZtazXsF7fGixQh1r3qIPzTOeNdQ87eC09hzXoId+xSKl/U/te9r7JKDOfHAyk6H5v/Uy+Q/vtpSfbP8/BPpR1vCnBab1vfUbWfrIe+03Bhm+5vOw7ktxmM04cmX+8T5ebjmQNT58+Rnt7K1pb21Ct2vBv/81/QH/fEN78zutwuCQCIwCjgAG02Wqsh+dEan0TN69dx9bKGoJON8ZHRpHK5mEPR3Dk6gW4W4Ni41JGjAkb+XpF2IXOfBWPP72J3FIc2d0MyrY63v7TP0S1WhQHmQ5coVTEVmpHahCef/0qalJHrIF0PifAowSCYIPP5ZGM6A1mlro8GBwahk3Ax4apr5FjYkMBkfaY2Ll8UEXKXoqUWQnZQk7qPZGhSICRyS4KRjJpR6UI3T63sO6Z2FTIM3OU/WnYkZFgSIDJpYVFSfSJtkdF4qgR38LTDz9CNp0S+cVAe7uAHWQ71igbWSojldgSRkRHT5cEMvKoof3oKJLxBKZ+9xVC2TJCVaCnuxtpWxXbXiDptWPk0lnYfX5E2zvgtrmQZV2vdA6ffvwJlheW8Jf/4l/IXsb6MnR02ztj0m7aeH4mtzSAJBUdSOpiYb+AH75wC6aeTWNzcRVHxycQjUVRKOXhswO5xRUsfPk17KksIt3tIitEmatDgwOIjgzA2dMOd6wV9+/cg7PSQHo9gSeTTwRwaIt1CNstb7djPZdDPJ1FjewVfwBnL56B3dtAanMFf/bam9h69BQzd+4Ls27w7Ekcfv11rM3M487vPkN9N4vC7i7efPtNdJ07iWIlh3g+g4rDLvKGxUwe2VQWoa4elN0e2JwOpOiwFiroDoRhT2YQX10RiaCtYhbHzp1BuC0KJDN4evMWdrc2EA21opyvIdbdh47zZ1Bv86LkqKDqsUkwJLOzi1hrJ+Ib2/jr//vfYGt+Goejbbg8NC52qj3iR+hQB+yhIGa+uIWVlTWMnjyJ3gtnUaI/YWPiqRv1ctVk3u5lpjOB1cidUtmQoK5k/EoQryI1OCt2t8lqJnuYGcFS59zUpnNShrjuQHZpDQ/v3kOykEegJ4az33sdCHukVpLY8Ux0YlJiuY7C3BrWHj8X+aaekSGks7vYWlmB2+VE19AAWvoHBChYnprCJhUeWKNudBi+aDvq3NskeEDJVofMEwZzBDPVBVjD7la56j0GowEYGXBgGELqu7LuG22FXFb6hfv7zRs3xHc4efIUYlTayeXl597NW/jq88+Qz2TQ3RJBf6QN7Q4X+jq7sbYdR+/Joxh+/RUUUEeVLBUyuypVSXp0MIBdzMNTqyO5vIzZh5OIsJ5kvoRGpY56WQrJSk3ax08mEWr3IFfKi+waQSwJnPv9iJ4+gR6OESZNcV1d3UQ1l0MoHIC7JYAn01O4ff8hzly4hAHW9rZBZBmryR3DeiqV4RD5Voa67KiTKUFWajM+QXCN7DIGSuiHSY0xyjdSZo+ydOkMph88wMLN2+Krjp49gfGTJ+ByejB/6z6e37knSSDRzii6ujuwtbEOb8OG4a4eRCLtWFtdx3RiHe3jY+g7dQIJyoO1tQurkmOFvm+pUUHVVkfdZYPD5oKrzECux7DFm7Yr9z+xV0olsbnUbuVetby2jK1CCqfOnEJuO4mQ0yP3DUqQMUmWgCHrO5ZK2FhcFkZjwB9AMr2DUEcr/C2tUnOHmepMemYiQclWR8NBeIcMOpuAi41iCUGfD9VsDqmFVeSSu2jr7kCwp8sAbFsZ7Nx9hno6jzClUjfmERrtx9jFM3CGQ5i8+wip5wtwpYtoZIsYOTyKsqMhks2dQ/0yzspMSuiNoeioi5ymo0rFH2bRQ8AoPjcBgGt1LM/NIbG0isOHBpAn49TjR7SnB4/u3pZk7mQyg7mVVRRZoSXoxakzJxALBeEtVdDi8iLcFoOnpRXVkB+NUEikCD/8D3+D0a4e+FxOTM3PYOj4BPpGh4XJ6/R4pSYl7RDWMWQdRSbJSLxJsH4DgFEm2MW9q1QVBs30g4eYm53FD/7gD/DVjS+x66zh0JHD2Ion0NUew9DAkPjmTOwhs5bJP8SMuIYQ8KYyAQFvN/fjUlXiA3lXA9uVPNY211GOJ7HzfAHLT6dw6fVX4euNCsubtRDDt1dw9vIlDJ05gXrQi3rIh0dz05hfWUFPXy8Khbz8dPd0wx8KyBh3l+uIeoLY2doSG4Gs+KmZaQlm0/8kOWBhfk7mCJNpkts7WN9JIVGoIV9gUHoUb1x9RVjfDqcN7bE2uH2UIyRDtwGv3Q0b19JaA1UBbu2YnZnGytICLp47g2q5iJZwEJViQZhGTU7RnoCFsLW/IYPtoO32bXadfvYyO3rfnm6qT1mu923X2Dtn0z5+mS19sE1Wn+GgHW+1263t3DumboK8xo5uxlQtZYKs/WS1463xMGs/WMFCjY0oqMc9QhLOmrE6BSDV57YCkxo/4mesv231U9Xu1tilxlsO/s33NVai5A6rP6P3oL4r75/vUQGD6yb9VSZ2E2CUdjTjpvxd45HqA1ufgTWuqG3SWNG+79DcT5uxIr2nvb5qkix4Hfrmek09XmOg2vfKAlVCAd/nuRj7pt3L4xhvdjhcSGdymJNahzlJ9tqmupHPj6Gxw7A7Xfjgtx+hyvqK/iBO9g+jXihicuYpWoZ7YG8PCiHGXSxjyBNBiKVEwgEUg05UW4KoOrwIe8MI2T0IhyJiG+2WcqjSFiLAaAOWF+awtrGCbL2ImtcBm4vy3XkcO3wEg70DIn3JBYyx/JJIR3ukrvXG8goe3LoFV70hNjzBKE/AJ/O/XKOcugFjO7s6Re5bMIUiy0TYZb2XhBq/E1vJbbHHQ96gJHQFPQHMT8+jkC8jkysgUyyLGgvtgb/9za/RHWvBO69fgsveQC6XRVtrizDZKBurCcpaXkGYjE2A0cX4uw0iz8qlnZLWBBgJXj6cmcJMYg2vfvdtpNMZtLr8KG3v4v7tuxgdPYwTZ88htbOD5bV1xDq7sLS8hImjR8WPNYn/BMCZpM2yWMCtr7/E5IMHuHT2PDpaokgndpBPZTA8MISO3kNokAbJWBbqmJudQzqzC9RJNgpJAsjqxiYmTpxA7+AgqmLb1ER6nf4T12FBHfg7WZhOU3eXkC3LLd1/eB+jE4fh8nswv0w5zxoO9fQi7PUL6On3+IUJ5/UHRVqf5JL3P/gQZ8+dR6y7C9ytuP/NLi2gZq8j1hmTuZbcjEuyTWd3h9RLrNXKkvRHgLdCVUunB4tzi1iaW0S1WMWZU2el7mOhUIEvFMTz+Rl0HOpBrItAaYvIee9QVeX219K+4yeOCSC2vZOE2+nB7Zs3MHn/Hjra29Df14/ZOcr1tmA3X8DI2GGcOn0S24l1JNZXsLayIPKfLdGYqFIylsa1g3NudXVZSHcTRybg99ByJoZURzy+gVxmBx1tQewmtlHKllEp1OD3h1FrOLC+lUT/6Ci20ik8n54WmdNwMIBYWwv6eqm0mUKdCbpV4lx+sLJJJlfCxNHj2EjsYGltDf5QGKlMBq9cuQKPq4F6JQcQnM3ncP/BPdRtdoyfOIVwtBt1B20PBRgNuCiMf0lWNrY/8UDJdRasTdhLEueiPdMRM3F4qvJ99dnvsL25KhbMd7/3AwyOjKFIbM3jYSF1WaY4P4XxK7EsqWsiiYIcHBKVZdImJVJfABgPD2NrKy6OmxijzcCusogY4LO+JLNE5IoM6MIFVBkcKjdnpDvI/ivJvybbzoBd5jjz2T7gaLJv2PnsFWX+ZMWY8b+QxaLX1IA/z8mAoDI3TEDfLuJ7XNgYROcxcm80cJoSijTeCR6KPKrdLsfrZkNgkh0pEiXNjB8a9yphZ+KFpHYzW7wKr9cjGV18ESCROm7tUXmImnlNtpoG00g35jmkVoxIeJmMH2Y0so00IGUx4OeygRlgUaivdtsee4T3zjbrRmwNnBnDxGy4mt10MACnxst/CsCohoNunGrASKaO0y0MUDVMOFYYTGaf6PPSumja36JA2nSY2X5d8HWsaC0vBds00KyBZb13bYcCSrw3BSMVVH6ZgWbNiLIaGfvGmF1YjMrY0fHH87/MyFVDhJ+rscDnS6YtPxOHsXnDIv1VZW2BigDNThZlt9QMs4IsGizX+1NmqwKjdHSYySlgNoHZppwo+0BBLgUbOPhSu7t784zttNZV433xfnksA/LsI64PUnzWIourTEA+S760n5kdIWxm0XzOo7WlVQIGbDPnkdZR4/mFvdvMuNB1g+/zd2UiCevTZtuTfFUmJGWJ1XA184w1ZEzyA1+8B16TY0eNPK27x8CKGoUcn/yd3+MxOsa4rrC/CbpYDV3epwLA/K6CkgSntA90bukY1MQDq+ymjhG2hcfp/bP/pb6qgzU1GCzl86yaenm1moDH/J1zjUbXL3/5S5ljf/THf4xclrKcWcm+Lkjfmuev0pgEZ3iv7BfKVGqm335bTIKA7gX6XZOJx/4pCejC1/5cdKNUMPVzQ2EasGRpN1m5DLozG1qAILPOsU+NBJNHzqPzSP/VdVI/2/ucRpJkk5ljtO3qFOlxbDuft64RVrBfxzafh3X9Y38zK5gAANvHNdya5cl71mQZBdDU6VG2IL+fatYp5FjiPfJfAmsqX8rf1ZBReV5h2pFF3QS72P/WOsZiBDQlUgn88dkRQKTDx8+U7aw1KTm/OI7NPRnWI394PZWp1fqjus7qvfIcUkuyOSd1HWyPRvfWAgXreE4FPBVc1TnD9vJ7miTC32kk6vpOhi4/47rDftWXnlvbz2tIchGTKZrJS9r/vE/eO9vKfueL96XOnO5D/Js/Ci7zXq3PQaFQjU4AACAASURBVK/JPtXnrAkKmiCk6xvBYnVCXjCMDvxxcEz/pwCM1lPpnvSya1n3M/3c+n3r/mTd23TcW9tonXMHr7W/Fx6QYfr/AWA8OC81aEHHTGXbD7bvZX2kQQKRJ28qE7ysj17WrwfP97J+/v3jjEQqpVEJMDL7TyQJPXSpKnj8+BF6ervFyM/lSvjk48/w+pvvYGiwD5WSqTXIptI2kGdB25MZ5IUilqZnsDQ9i7DHh6Pj4/DEOlGi7dfZhpKTDgWlxAzAWaSUm9cNX9WO+nYWrlwV9+/ex2ZyCz/80Q9FxoTBYJvbLdKo8c0NzC7OY2B0RKSHtlNJCbjTPqBMS5jyfAQJVtbx5QcfIer24vzxE4YplNzG4WNHkCnkpeYv106fx4+ljQ2cYKCTUn21KnJU+HC7hNGYzedFgq8lFBE2A5+N30MVlAJKNQYzWyXhhYF3ykIxM5Ls5B5Konq8mJmelmAFk5RCrBMb38bcp9eR2FhHoVFHrlaVjF6yh04eOYb01g7WFheFgVaoFOH0uJC31XH46hWpZ7j25BlKm1to8XgFAJ5eWUQ56EbXxCiih0clWzzc2o6WSBu2kmlQAZNSRWTyv/POO7h88QK2NjfhsTnQGoqgkKaEfUYSpLgJ7qR3EO2Jwe5xgalyxUIFN27cwujAMEZHx4j+IJ1OicxtsNZAfn4ZqblFzM48l/cPjx7GyJkz2FpfQ9JWkUCxozOG+NQMVqfnSTOVujitA71IV0rYYZ2WhRWEWqJo1BxoaW9HuphFpCUAR6WISKmCE2Q7Lq+i7LThyOXzaHi8yO/s4tnNO0gtryHk8+Hw8QnEjoxgq5KV+oaU5xofHkM1U8Duxhbau3pRF1l/O+ILS3DlS+gORJCamcetzz+D3evBejaF7/zBj6XG/eqDJ9icnkV3awiVdAEuuxdFqr2MDKDt7DgqfjvKIidclzqIbn8IXz95il++9x46vE6MB8I4E+5GfjOBhr2G7okR7JYKqJcqIktUsNnQcWQcnaOjEjigy8vwPINBzJI3JA9ms5MVVIXf6cD63Cx2N9bhswGldFqSq1IloGADxo5NIBQJibOeX17H6sy81FzrHj8sdvb07KzYZPwZv3BK5BpZO7NCVlVTxt1bruHxr3+H0soGnPRTIwEUygWUd9NwMvkp1oIjVy8hOHAINa8TqXxWaqZRYtdesxs2GyM7TJSV8gmG0WRV3lOw0Sig7oOPZo8yeRxcH8hC4/pJyUOb0y5SqFxnCHz8zc9/CY/djqsXL2FscAS1Ygm/e/9DzDx5jJGhQfT19cLfAHr9QUTKkDWp4XWj0hZAmHUm+7tRatYqs7EetsOJzHYCKOTRypqLZGYxuZeSSyJdxaCFTRi8bOWTyccYO9SD56sLmF6Zww/efRfJOOXmfQh1dMLm9cFt92Bz8ikW7z1AuZhD32g/IrEoHs/MYjGeENno7/zoR2jtYh0gSlVWpX6tXUpl2aT2UL3hQMVWhd1j6txp7U32iyqakMXlJNBG/4dqRyI5mcbX168j3B7BEQLmlEgvMavdjmp8C5ndFHazKQHj/HYgYnMis7QuUrnsb/9QH2xtLdhx2pHIZNA3PCrsNzI5RXaaLHd7zSQhNGxw10wgf8+ulXJQ1T17WxO5+Lxp1yyuLWMll8DpUyeAZA6hig0bUzPI7qRgZ92rI+PwhAPYicfx9fUvUEllEAtGEE8mcPzCaQwcP4nMRhys8ts2OIwKpVpF1rch67ebkqrck0olU4uUzzRTgJNfsjWElecO+NDIlOHeKWLxxh1kczn0nT+BwEgf4HOiwL2sWsejT79EzOPHU2HgeHDm4nl0Dw+INPbtTz7BZnIbr/7gbbQM9qBEeW67AaY4ZlnPi/4nE7qZnn3tgw8xc38Sx/tHkF2Po9UbEObGvfln2M5nhR177pWriA72YaeSw/L6MnY3NlBNplBJZYXtcvzyJfSfPI4K7Jh58hzLk8/ww3e/B1uthsTWBu7duy0JLueOHkc00CJSZU4mvw4wwcKJMm1wYeGRxUigpyGsREelBp/NLmBzYSuJr774HKdPnhSZv+cbSxg7eQzlQgmdsQ60t7YbVTAqhLEGLssFkKlYLEuSjJu1ETn/WYe5UpMYwY6jgq/nn6GIGjqcPuw8m4M9U0Q42opywIWyx4HN3R2cXWwgy4TB/h6MXjwDhPyoUJK6yXAgeymxFcdafBNlVOV5unaLONZBCcInWFhexPnz50VuN9ISFqYug+VrK8tS522wf0CYkwub23i6lZbkp0G+39uDzfUVNBoVHD99EoNjwyKzVy5WEHR64Xd4YavZkKuUEWgJ4/Gj+1iYm8Xl82cRDvhQLRWaU5Tsclm890wuZau+LOHs2+zlb/tM59rL7WxdSc2nB+NsLz2mGeB9mS190L4/aJvrNQ5eR5JXLLUOJfZVZVB8v12SuNv8UbtVj+G31GfWc6uvrLEmEy8ij9kkX2s8Q4gCTpeR3mv68Fwz+b4SA9RW1+uq30VCCq+rMQUeo3Er7QslWRz0O4VV3oy36Dn0fujfavxX/XrWyxRCRq0msSeqXSmDUftP/XaNYWrMju3XeKI+g4PxnP1YKeO3Rv1Ij1Mfmu9pXJl9pMnt1vi6quvoe1b/VsFGjaFzf2AMxWN3oc7ERYJ3LtYPb8Du8WIzmcTi+joePHmC+Pa2lCRiEkAmsY1Xj5/BUGc3rt36EnOpOFK2MoYGB2BP5+FN5oBiCWdevYzwxADi9SJ8TK6dX0ExkcJgT5/IYTpDAZE6pg3RKBTx+N59pHO7QMCNnK0miYTFYgUjfYPoiLQLEOR1eZBJk2FXQVs0iq8+/xzx9TV0t0cxMjAAf8AHp9cttVWFpU3fngqB9E9oxzA+n8nJHhkIBgSotLvsyJVywkKUBJxqHbVSVWoUOu0u2BpM7oSw80uNBhbXVnHti8/w/bffRKvfJcw0HktwhEqAXFOVeKSJaGa1MRKpThKpBGDk3zZJGKREKkGae0+f4DdfXMPpK5fxysXLaPMEjYQ9r+92I53aFQnRmbl5vP3uu5LMxcR79geTyyjxSYUBKmmQ0bi6sYiFuTmkt3dx5vhJfHXtc7SFWvDd77xjZKqTu6JUspvLwhcMYnx8FOGAH41yCfcfPsD0/AJOnDmD0YkjUuqAMvcSqyazrGbIJ07uU2JOsr/s8tnC/DwePHoIXyiAnsF+kcIlZtIV60DQ7UGtVG6So+pweTyolMm+W8Xk4yf4k5/+VAgOTp8HNrcTM4tzsLntCLWEMD0zja31BOy1Ogb7D2FsaEDqHjbKZdhqVUw9eSoM2c21dcTXE0inMujt6UOhVEEw0omJk8ewubOFdCknzP7jR4+hj+XtHKa0hNdtymJxbvHZEUhk+a4Hd2/jq+vXMNQ/ALvdiXQ2hyuvvon2WAzPnj3BxuoCUC0gvrEmaiwufwBvv/OO1E6ksUxlyrt370gZvLfffhv9/YwxswydQ0p8OG1M9sljZ2UN9jKwOruC+7cfItbVh2y5gtbubuzS3yX7sVIiBodsOomTx0ZgR1niA04HY7perG9sYWUtjrZoF4KRVjyfncXx02dw8sxZ8ZUXpp/h7s0vUCnmEAhQda+IYydPCruw1LCjVKdv4xB/gOxFUTKS5BvDMhVlhSbGJDZUcw/dTe0K9mXi50yKrGJ5bkak3Dc24/ijP/ljOJxuSVaQtPimUkaDuh+MCwqmZABvYhhc62y0C0nSexFg/HMcGRt8qUQqmSo0ZFVmjQuuAnFau826STDQqEF7a+BVGRBuN2s8mZp9BPB0EdWNgTKLXJhN0NwEhzkBCMFyURCGIKmYTUBTwQe+pwv43mJPRleNtWO8LwRKFXjQTUs3QAlE07GtGVo9ZWS48FCyRgAbj0cCvuwPpe4rM48Ib6FQkmASM6/JOGKAgYFKZjOTCREMBIXyre0RsKiZdSSbHlfFJljLPlXAVDcp9mEkTDk/I+sj5s4BiTUFYV40gJS5uC+foBu6GgFWQEwBFwmVWTK2rIFK9jHbqBJ3CnzxmZWKvP+QAUeaOu0c4ARB1JAhwMEgNwc3v8NJe/CeFLy2Ao7qTGkb9VnzfkwmqDG+XgYwqgFgNTCt59FgpBXQ2zfkHMII0O9rAFTBBj3WahRqn+6Bl82sWAGbmkAcr0UZJ5kPTWO/1mAuiMmiUBDCGgTW8argitUA1LZzLuj3tE1q+Mj9C5Bvsqr44rUUCOW98TyyaNOxLhZlPhA4E5ahFC63gdLEWjNRM2k1+K/tVoNdis2rlFPTkdfsLa0RaeacR9qhQBzbqmwWWcCarGWVKuR7lHjSNsv16NxJVsX+/dHI5LzT9unapMC/zgPtNwWlFHg5mHnH71kBLR1/Oh517OocVYNZwQ4FM3QeKvNbx+jBfpRxR6YzDXyXe0/fn+/rGkQZV65NWheQ/ch5xjGqDgD/Zj9oEgWvo+CuNVmDQR3KZckzovPgcsmzEZDVZhMmG2XMWJ+GdVCaq5F5dqWisBh5Lzy3ec7cnF17CSAM9YVCQSSTKQR9JnnFur5ov1idrr05wOwnp8nSVGdJ573uT+rkqJPF/n+ZY6bOEceBymCqk6P9wXVMn6+OIZXU1vHPtmjdP7aTa74CXAKiWqRK2Sd8Tjr21PngvOL36LCQMc1raU0gvq/7lt7jnqPYTAJge83xRhqBx7MtvL6uofo374l7tc4pXTP1GjrveH2eV8/Fmkpa31HHOD9XZ473xvtS4J1/a1KGrkP8vrbHKuVqnRPqeKldwL917dW5a0060fWHiRq8fx3fOh81uYLH8nfeJ+cE91jrOsrv63zSNuo9COBjMyC5JAjUmvqXOlgt/1rX6xfG9bcwGK2nsR5vfd4vuZQJKL9Ecsm6xx+cTy8LslhtgW+6jvbBC8cbbe+XHfLStu198VsYjGpTWu9Lrv0tNRh1fB3sR1nDmwCjrjMvu/+DfXTwhl7Wz79/06Y+CasoWiVSnU5K2RTw/PkTqV1C5sjm5g4++PuP8Qc//iP09/agVi1JcFqOpwO8l4BEZqJDnLRKNg+vyy3BSwJCoNxYoyI/lL6DJCmVBTQq2xviCAfggrvhwod//xuRS/vjH/1YwDlhZVMOhiCYrYHNRALLa6voOdQrNjBl6Dh3CabbGjUjFZTK4snnN9Buc8Jbq2P26VMUSgWMH50APC4ssmZwOCysm/n1dRx58zVEB/slA3Ink5aaXzWHXYLGDBawtnByK4lwMIwolUKKBaxtLCPW1S4MekpNt7e1oVqqYHlxEdHWNpGEnp2eEdCTLHyuSY2tJOJ37mJjdQV2nxfx3RSOnz6N1FYKO+txHBkaFgk5yng6XA6pAeJqjeDMu9+HrbVVJBxtpQJyq6uYun8fczPT8IeCOHL6FHoPj2Ejm4WzJYJAe1TAu2C4BZ6gH//uFz+X2un/zT//56hkc/A3HIgGIyLJyCC0L+xHsVZFMp+GryUIG5Mupd7cLIq5Es6fPifJiZTgdLjtaJSKKG3GkXgyjbmv76Gysw3yro4ePSb3+nDyMbK2OkbOnxbgb2p6GsN0yLN5fHb7FjIBu2QRs25e0BfG1nYWoVg3PK2twlZdnJ9FdziCGx99hMunTuOHP/gB/NEocpm01NsKebzIxrekVuUhOp4OI6eXddRg8/mQSCbR390nwEo6voNYe5tknts9Tmytr4sUbCdZL89n8PCrW5KdvpzcwivvvoNDfYdw+/oX2F5cwmhXJ7ZW1xGJRLFTLMHV3YFj37mMQGerAPQOyoy6vNjZzeC9z6/jq6eTmBgbRCCdQ2g2gdZiHS0hP2oSRGeCZw0jR45icm4OnlgUb/7wR3C7fcgx0ZFBqL3SA6ZKIYNMHrIcKmXcu34Ny0+eIEr7vlASWcqqK4BEvYrT33sDnb3dyMe3MH/tNpLzqyKl2XliHP2vnIMt4EM5W8TSo2foHewXxlON8n+RMCp+FwrVErw1YPqjL7AzPSeApj/sl8BcMbGNlo4YqpEgTr3xGhzhAOwdUZFRZbtZ+9Np59M3fmLD6RSAsUpbvdEEzdRHk8xksw5LhvFLF3AmO3CFMfWw6L+zDisVLZbmFqS+HoOR7moDjXwJma0d7G5to7OtFa+/9boAo2QenB8bR2FpHVnKn3fFsFTKwN3fjYvf+y4aLjdqJart+LGzEce9G5/BVaugPeBDLpdG//AQes6cFblguDzClBY2JRWHaqzf6MTDB7fgbgvgxPmzsKcpgUmAmJrFFdjcfky/92ss3bsPp72K9p4Ywi3tmFlawW6dbK4yLr/7XRx79TLiiXX4/F6JGzCsYif7E2Qp2lGzMWhYFTlL9pky461gHmviCYjL/QM2kXFm8G/0yITUoitkC4iFWkTmOL2bFIm5te1NSRb47htv4O6vP8DK/SeIMkEj1obj3/0Oin3dmJuaQrinB5HWKOrlOtywwyXjsy61PquUK+W1a5RpNQx446eRvVLek6Zi4jRtRvWJ55cWsJrdxJUL52FLZFBd2cKdDz5BLr0LV9CPw+dPYfDEBHLFHBaeTsGWKyHq9otsXWdvJ3ZTaUxPz8MdCOHw6TMis2wL+YThTBZjuZCDm7WwmbiazaLicsJRqMDLRcLtRD3kRcXvRiWTh2e3hK8//BQ78S289Sc/grclJHK0ZKp5wmF88atfI+j2YnFhHg63E6+9/hpa26MopXaxfP8hdrMZDJ86isjxMRMMtXml3iHRJoKMlVpFgnZUzpp5/BjptTiGmeyQL2Lm0WN8eu0aRk4dQYVJ5nU7rr79Dg5NjKER9mI3v4uWgB8rk49x5/qXmFtYRvvAAKIim+2Eu2HHqdHDwvyplYvCvrt9+wZuf3INJ/uG0eUKILWTQtlhw8RrF9F14QzyjTrKDrvcnxVgJLBYzxXw7Ot7KOykMPP0qQDvJ8+expOVOQQ62gQ8zKWzGB0bw5lz5+AKBqUmcomAjCgakNEqBWLBwr1uAtKUMK5XkEIF92eeSU3aWCiM4s4u+to7pRRFhjXGvG6ROD+ScOCL2zdhj4Tx6g/fRc3vRpW2MPd/r0fmH1nVUwuzonLg9bnh3C1hPNqLmedTmFuYw8mTx6UuGuVOWRaIagyMOQ729cHncWN7ewsUOn++VUAmV8Rwbw+Ojg5Jfc3E9qYA82SieHx+JOLb6I12Y2JoTABG1qktVMoixfuLf/9vcfbkcQwPHCKiLgn14v02Y1179RBlvTPJ+Qdf32bfvdRQbb75Mh9UbUbrv1ab/NuuZWq6vcRK/M+USNW4itXWJUuJcsEMEiuJQGNC1lgRj9UYmfqcGvehv6RJnNbWagxK7X757IAPoz7jHgusyQDSNuqxVHfQeIr6ofSt1N9mm+lXWRND1edj3IGfqyqalORqqoApwEifmi8TBzbJxbRx+T0CjIODg3KPGmOxgsm8jiahK4nBeu/6u8YDFXAUJYTmffHaB31FjQto3IrnYdutPjSP43vaNv5Nv1iSh5vJtwydsdYhx3tnpB2ldB7FbB4d7TFhTuerNaTJBouERZb6f/jX/1oS+y9fvSJxvk53EFcvX0Ehn8G9pWnM7WyiXCyixxdCaLeCfCqFE1cvohDz44O7X+DwaL+sqaGqA6fGjwnbrepxSdkFj82JAJNnEtt4+vwpogOHUHADy/E42iSh7zgqTDypAUEfS31l0NoRxb//93+NfDGPVy5dQk9nJwq5jOy/rAvpbdjhpnAAZVMZc2SdbjQQ8PgQtnvQKJZRpiKZrYqSrYaw1yPynvQhGJuKRFqFgeWhPHqxLHHKdDYLT8CP9z/6CJ093bh07hwK6RS83LccduSzjIV5mmCMYWIZThaTL40cKtccB5m3ewCjYTC6aoYEkywU8PefX0OK5XFa2nDp2Cm4ynVRh2GZh/uTk3DSL7PbMTg8Iv5W30A/Wlta5Eq0KUi6IshZbVTg8tolyfLB7Xt4NvkEjhrX1wGEAmFhklGeu62jA/0jw1LLu1atwEfQnlYtY3mVKjL5goCrLW1tEpvjnUjst1aD22mSmbinEuwsFUoCMobaWjE/M41Prl+DNxLEj//wx6JwUS7kYWe4t0K5diZn2WVOMfbx+Rdf4eSp0+ikVDb9J7cDz+dmcOfRPdi9TvQO9Ip6XiGdR6Ncw0BPN46ODiPic4sSAtVBZp48Fel2yuQmuaeWKujp6Ycv1ILN3ZIkE7kCPvSN9GNtc0Pwgr6uLjhZ89tUnRXcREpu0D/ZTkv8k6DcvVs3RR2GxJY8Ex97DwlQzhriywvTaI8EsLO9LnZ17FAfzp2/IP6oEOIcTjx9+hR37tzB1atXMTIyiCKTXVhf0A5UylkEPTVszC0A2Sqym7uYf7aAkdEjWIonkKE0s8sOZ8CHdD6D0bFRHOrpQHcsiFJ+F/H4FrzeEHa207h+/Su0x7qxk8zg1LkLCEdj6OjuQcPuwMrqCq5/+gm2VpcR9HswOjyA116/ilhnB8hHrdqcYuMQEBd2Km1VEtCo7tZkKvITiQmKcpYBGDkmGAtmgiH9MtqRJFY4bDYUc3k8ePgQV19/Xcqh0Q9h4pfE4EQBlEl1JqGZAKMhStmFXLexsoIuljQQidTfWSVSX85gJMDIyaqSghq85IL9xZdfirQPF10CSlwkuQEQCOOmxwYxWHr69Ok9IFHqKEqGl4JdJltEF27dIE1A2DAd3TxPtSJUYq3txwVCs3AYjOV5GRAX6TwxRGiIEm0mrdXs8Ap2cYKoHKPej2YuMqvAyKlaMgeb2TrK1FFmiAaZ7z94BLvTI9nqw8NDssFRFpCDmRsJHYGnT54K++udd96WDCDKUVAG0zwgO+bm5ySQwzpoEvCsURu6iUAzc6JZe5Jto1EnAITNbEQELYX2L/UPydzc10c3/Slb/Qv67FYjQvuLoIwaBfJMLADjfsBTLAyRoiNA2N3dI4wWZaj4AwFsJ3YwMXFE6v/xXldWVozMrGQh2RHr6BA5x7t37+JnP/uZ3CtZZ04XPRkDaLGvydziMyOFV4Fk/u32UPozI20guMRxpsANFxoxgJqyl/xXDKCm9rRhTzXvXmw/EfiSTVhZZgpOWA0QjqOdZAqRcERYhnymBsDJ7gETeyBjk7XFa/M5cQyw7iFp7HQU2EbzNMgqNlk6Io0mDFVqkhmH10xmk4mgWnLKVOI7VqkHGe/y/Ag4kXVo5o65Fy0YrXr4+0+fkqk6F/UZa5+xfzUBgMYPF24xosqGdczxzWenQInWD7VmmHHhkrlE5hHzK7iQUbasKUVMlpuCIspYVABBx7ECn2VKCTgNi0nlRDkHmdlER1zmstToYj8YZpuODQVKdFwIqN3MoFNwQg1SnkcBHevaZM1iswabdZwouKtZaApuqVPAf5UdqWuRPgnr+3uB5WZmMs/HvmW/6XrGJ8l5QFktM2cJsBsDnuOZNUmYYc21iMcT8CKgxL95b3wp6KLPmGsiPycLlhJXDNzmc/k9MMgkdxgAi9dSgJjvc02k3C7PbQAmypMYaSaen+sz1y65rkghG0Ob56ozUVKn5B6NeW/IyyfW/pYAoWO/FtvevGtmlSqoZH0eeg5+tgdGNRmu+nz0fhSQVZBZx4yy7dUp4t+6jyjwtAfKN1mD7Av+8JwK5ikAxvPoszBrvpE5NXsPfzeSBLouqTOoYKky+tRp22M9Nfcr3duse59Kn2pNw/19dz8jV78vbWruJ+qoyvpqAYPVAbReS+eJzmcF5/VeFMTTjFfrniPrfpPxyCQjXbusDH1dH/Q583gFIFWO3Or083wKRmqf8ft8T9cWzicJcjaBaNmbm4kqen510NUBpmT2S6MHB8drc8ORvja78B5Yqv3/ggP/ktqDOpb3Z4r+ZvaHFwIjzX3N+px+7zlbv9MM0cg5JN76DWChyWPb2y/2J+3/BwBj08bRsaD2z170SNurdYl+vyN+fw1pZvFJAFYZjJZwlGbyyfpt6Y9vvP+XALkvex5MfqDiIp0xI3Bh5FErtRKmp59J9j+dnlKxio8//BSRUCveuPIK/F4XKOYo9UgcpgYTWYYCltfqIo/isTuFkcOkpNxuDj5PAGUHUEYdPtY1aQakSy6bMKiYIctgRD6Vxi//7m8xcuwo3rj6mtSaEPtA9n9+zyhg7OxsY3p6RmpnHDrUixTrV3g98Loc8DtsyK/FcePv3sdYWwdaHE4sTD0XxqWLCSU+j2QeUzqYDkmuXkOhNYSB48elruFWKolwezuSdOyDQdhEvtqPzY04WsKmT6rVMpZWF9BzqBOJeFxqPnbEYiLJMzczi85YDOFAELPPnsv3W8NhlApF7MzNYfXhQ3R2dyIUi2I5kcDZ19/A4sPHWJ6ew7mzF7D6bErkbdo7oliLr+PohQvovHxVAjlepx2eeh2Z5RXc/+RTNJJptDi9iIRbkKOz1h5B7MQEXD0dKBRL0gZfewvuPp3Ez//mb/Bf/OEfYjDWKQBsb1tMAgmpREJqJVKOMVMqiHzqVnoXeSYJuX1oD7Ui6PbBz6RKRwOTc8+wtDQPR76ATrsH9vgObFtJOEoleAMB+Jxu7G6nUKQUZdALz2A3Yn096O7qwczUNKZWF7EbdsHvd2N7agFhd1hqHj5a24Qz2g5nMIBCchetlAX0efHo8WNcuHgRb1x+FR2hVkAybY186M52XLKYd9IplGo1+CNhOFwe7Oyk0N3RjWqpitT2NjqiLYzJo+yzYX1rU+rrHfKF0VhL4unnN0QCq+SyY+jkMXQND2EruYNKLovuUEikn9zeAHKUgPS50NrbhWqxiKXHz9Dh9sMJN56sruB3Tx6hEPFh4Mw4agw03p5BLFvFYGcnuo+OoBb2oOa0I9wZwyrlyL1e9A+PwWOnzCBQo//YZBZJ8J8Z7ATMa1U4CwVszy9gffIxPIUiugJB1FnvzRtBvbcDviMDcId8aCQzmPzFh6htpGDzuhE4OYaeN86jEQmitJ3Bxt2naPN4sbOx1sTHQwAAIABJREFUISDH6InjCA71gPPQw71mZRP3Pr0Op72BwfEhkeaav/tAwIbOkVEE/SFktlLo6R/E7k4SeZcD3ccn4Ii2IEfWFtdeJtwypFI1NeZEzKb5nxqBYruLbLGs/i8sT+oG8vNSjQU+7WAZjudPn8IDB6KBEL6+9jlSK+vIxbdRyxQw1N+H02dPI9zVDnvILXWbetvb4KzWRbbZFQlio5SDr7cTE2fPolqqwUnpp7oL2e0U7lz/BKXdHbRHghLcZG3Udkrnl6sId3XBIclvVUxPTcHj9iK+vot8vYTxY+PobmsVaS0mGFcJKtkaCDhcWP36Lla/vodGPiOyWx3dfdiI72CWPmmthonLF3D0ykVky3kJXopsdbUOt8ODWoW2FX1IJyvsiMS/UdkwEjr7djSDcWRDNGtXwi4g/oMHD5DJZqU8QNDjR24rKfKctKd2ixm4I3786Effx+GRMUz99hoW7jyAw9GALxrCiTdeRT7gRd7jRmtPr8wnV80BV41BS8q11gQoYv1cTiqap3sBbbJqmipH/KXe9G1EEYk+scuF+cU5JJLreJ01YdeSKCxu4vEn18XOYWB26NJpHL50WhiJZGE4ynUkF1exPTuHCNm4T2ewvb0LTyCMgYkJjFy6CGckgLKdMqnAwuw0ctvb6I60IJnYgsPrQ8wTQnppE77uGKJnj2HDWZbApadUR2UnDfJFWru7hLHQKJUluz4htX4+QTAURKy3C9HuTgwQ3EskMX3rLmyZgiTgraR30HN6Au1jo4AvLDJckmgjtXjLEjAVNgb7osnWypXL+Oi995BY28Rbr76OWqGMjcQ2jpw5i7aBQyh6WOPXLrK9/oYNjVwJ5Vod6XoDK+mUsN97OrvQ2doOd7GEYi6LYAtZQAnc/+ATVFcTaMR3ZS0uu2wYuXIO/e++Jc+jzGRqARjNvGQfswZjLZvD/c+/xNr0HNpDQcxPzWBobASlsAu7qCDW1o6V5WUcO3ESR0+elL2CEqmMX9FjYt0pVOtSrzDUcKK+m0ceFbjbI3D7vEgmd4xNFnAjI+x8j8jZuikbyBI7ZIAWG5hbWIAjHERrXw/KdhsWllawurxiJLqpLgRTj5l7kcPrgr1cB1dh+o65fFYY22TT3713B0sriwL8DQ8OoLUljOTOFoqFPM5deh2//fwRCoUqDsWieP3yRTgdDWynEthIJlDguuN0iIzhYM8AhnoGJJmEcubFCutMNfDb93+Dgb5ujAwckvHC9wRcVCa22KdNqfz/DIDxBVv5gAH3bZ9Zv3rQXv8mc/T/PcBo4jdqF4u/3PTBjH/IcjtkxzGxcl+lTBLXm5KcCjbyHKoexftUQFCT/tWv0rgI/1bQi8dpvImJF7RJ1a9S/1PBNH6PP1a/TmIYMNfUpHwGuDUeoQnVGguyJj3zWhpj5LpAQFFUtJrXUH9TVWZMeS0TA1QglRKpAwMDeyxLfleVffSamoSuyamaiMrzqJ+uvux+jMrss+oH8xzsK36fvibvkb+z3YwD8pz8XUk4GhNgvIRxbANWNvbKCvF9YcrbbVjdWpNzD/Ucgq1YRTmTR2dHt8iHkl2XzOUQaG0RkPFXv/kNcoUC2nq64HC7cOnwCfip5kDGnN+Flew2dpg85PJj0B2WunYVrx0PU+v4euERWkJ2hG12RB0BdIWiwjruGBhAoViGg4z1cgPbC8v49Np1HDo8jM7DQ1hkzceGDWODw/Db3chsp2TtOTQwgLWNNXz4yUd4+9130NEZk6SfgN8ryh5MKIvAhQCzM8qsYV5HwecUgM5eaSBStcNerqHcqImqCPcyfw1SI5a8P4JQBARF7YSgW7kiNjVVtqjCcuPmTfQPDKCvt18SFRsSW6fxRNKSAajMYDUizCL0uFeDkQxGI5Eq9XeZ7EHmKJMibHa557n4BgbHx3H75m1EXD44aQORcFSrINLWhtGxw3jyfEoYiCxjQKCbTEJen1djTI2/F8p52N206+pw2Bz48tpncNuc6Ovtk02FyjCRnh65L/qJrJPo97hh283ATzlzzjEmn5D57jSsPaogSlyD8VHG4yQubuTx7SQDFApSAzfcEsZOMonHU88ElD189LBZZySZjX3tkH5lLb5SuYLt7R1hL77z3XdljyrWTLmNR88eYzWxjhJr7raGEOvsRDaZha3SEICxj8+eZd5IoKJqQ6mE9eVVrCwuI0VlmHIVQ8Oj6B0/io+v38LSxqqwIi9cuYRihTU+A5ig4gsJNGTuigQkCQdOUSnJlAwxa3VhDlOTk/DyfXm8DpF3PXv2jNgMHjfl3gu4d+cGSg1g5OhRdHR1gwS3XJ7riw9Pnz/Hp7/7FGfPn8WpUyeldAgxCUrOFrI7cDRy2FldhS1bQ34jjSd3n2BgYARb6SwiPV2YOEdby4ZkZhctrQSUWUO0gFDQI22i/59IJHHvzkOROK01nHjtzbfQ1tsnCj+ffnpNEjSXZmfFZwr7vTh54gjOXTwnCg583kzSY71N3jsDQQQXaUtKhU8qVzblsskwJPtWYpkcww6H+L1b26bsFWP6EmMjQGlz4Os7d3B4fBwhkYw1hCRTYY/9zaQ2qnqY69AeoyrFsydPMf3sKYYHBggw/neN335yTYJT/+xn/xWOT4wIg5EgmG48bAwlzGg8U9aML91MJicn8Xe//nucPHVKCuhSqkiDt2wopeX4oLnA/uQnP8Hs7KyASyzIqVkfajybTXMfFFJQRQM9NN4EBmpKq0otRNZMoBFOB8ECGDFzWhZ/AkkC0hj23kH2igaJ967RZIuZ2hxNBlQTCOLgZUdJwNTtlixCDbRy0/jrv/53qDaccLm9OHXqlIBp169fE5k29s2RiSO48/XXUrvkH//5n4ueNgFHNpvGIyd8YmtLNh4Gidn/WsOQ9SUJnnDj4UaztrqMbgY58nkBVjbW13HmzBl58Mzg6OnuMYW/xdgwQdOmQI6RC/qG4CH7SfrCEgw12WH7TqrBuYy18/DhI1y7dl0K1j579lzqlG1uxgU8YPbQW2+9Jbrn3MT5L8cPA8bj4+M4duwo3nvvV5iensI/+uk/Ehp1MBiQAc/7ZeY6JzKZowSwf/qnP5XzPnv6rHkeU6eTY/DkyZNiRLDP2CekhOumrQFkPiOCY9zUCfKVywXJhKAxwPNwgWfATgAQS6BR3IRmkHltPY7PvrwpADDPc+nSJSRTKczOzEjdBLaBTC+COMq+I8OPwAultGhscHHjGGa9HgbCOa6NQWvGm2TasjA1619YgtvWMAGdKTGo5FmYOcOXsAoFkN6vt6mf7dH/9wKkZpNhH2vQm/fNcabBfVMP04BBrO9oLkd2RhME5Xx1ECxtZtBKMoFhTnFuWEFaCcxTwpFa0U3QTMeZAI4u5qKYteWFgHsTgNUxawBEs5AqI08Wvmbb9qWMDUAjAESzYD0XZDMXqGxgxroYvRbJRakNwXWjub7wX/VqpK+amTJ6b1bgUJ+XSBpJDS4D+ErdEKPNtwcSEnhjG/bOL/OUz52yuU2gWPZN04+mX/brfvKRMyjDf8lmVPlTbib5bFY29a1EXM6pbGn+zjFDRgjng2bxqZPAtZr9J0a6XNOMfWWmKRtU/5UNS4r7mmfOHwaVNUmBTgSTKBRw5BjnubU9LPKsQG5DjLU9L8oYewrdKItH2L97GjAyZ/adQQXOjTOmgLyCMuwrmRvNtZAsa5G+Jqu2WXhe69MaFq2R2zR9b+amOhScn5wbCkbqANExwfWc98J1zzDSzbMVFnozYUJAGrtNHAO+p38rUMTrMUFHgU2zPpi5ap6LqafLdV6CD2gI8G6dw2aMGLarHNusFcxnz++p/K06THuy4c2EC6OpZp6DzkveuzqC+7IwRl5EXyaxiO+xbSXzHJvJHnuS4nu1kU2/6nPUMcfv832TiWqeJxNQjJy4WaN03OkzUjalJhZon+rYFEaczCFT65n2w77yQjOho7l2GoZ5c11pgmo8Tu0U7YOmxbV3j3ud0Pxl/772QdlvAhj3x+eLUsFyDmPf7U0Ko6HfTI7ZK7htglpm3ujn+8lb+ji1P/Yer55Y9wZlwhy8mT0rorl+Hvhc6w7tv62JTfvz0ewhv3dgM7Cr/W0+lzpYZvAYULa5xpiOMOupnM/yfwUMm1Se5veap7EwGLUF2hTruqLX2uvsAwoOBwNQ1r/NGtaAR/aKBmoN7iem9luNNbNrZczNT6OtJQyv3SG1LZ49mMTzR0/w9utvoae/HzVmCaOGitMmmbyyf8EGiuVRmshFZYFSSRji5XxRpFboTLI2FWueyHcp5c6vO2Bq7BaLWF9Zw99+8Pe4dPUKjk0cQZkMKWEem4Qds6aQOeMQ253yZy2tEbG3eD2Pw4GQy4PidhKTX97CWGc32oNBLD17LuscpZNYKzCVy6Jcr8pe0vC4sVWp4MS5c+jt60NagrUtUkOLgVFmH1OChTKs7C+5VrmM7fSW1DHLJ3dRyReFJU9blEXoe6MdCDjdAs7Ewi1SY2Z1YxXVdAb2fE4YGylK2bS24sIbb6JaLBtQ7dAhbK0sY219FT093Shkc/CFwgiOjaHmcsFJZgizp1O7mJt8hN2ldUQqQH9HDwq5ApzRCPzjA1KXkfJRdMJsrWGUXU784ue/gDNXxLsnzqC4sIwWWSftUnOy5vWih0wgvx/ZRgWziQ3kGZg+csTUlSk3UMrlpdb9RnILHd0dmBgcgrdUQ3phFemFRSCXl2fhrDWQTmxL/eSq245z3/8OfO0RrKyuYn5lGbvlIuzRMMJ2F4orcbRGO1EO+rHtsIGVcj2+ALJbKXhsLgSEJVPD86dTCLt8+Nmf/pkEinPZXTjsNWzEV9HaHhGgu1RrwOXxo1yqo5DOobu1HU5mk6dSCPhdcISc2HQUpf2dngA68g0Up9eQ3dySepj+wV5hXfpjUXhaI6gWSxLcZya4OMEMZhOUL5aRnV/H499eQzQQkVqSNxamsVEqYPjsSWxX0lKP9FzHALrdAQHnAt1R1MM+AWUoksRsZJ6zkC0iGm4DBUaZdS/Sog6gCgNKOOtV+Gh7FoqwF0pYuHUba0+eY6A9hnhiG8GhYQxduYRGW1BYxez7+S/vIbWwJsmFvedOwDvai7S9LpJYSzcfoLS+juTyEkrZIkaPH8fhi+dhaw2JjCitr+Lurqn36LQhv7GBwsIyGtm8yHztJlOIb25hcHQM85txlP1enPjOGwj09yDP2kTcQ8nKoOBrrRlYURtIAmNG0ot7EvdE7r0cg1xHTXKmYQFxf67Z6gAZjE6qVxRQLRSF+TT3cBI3PvgI3koNIbsTnnoDfX19OHzmFDoOj8Df2SbsWJEVC4dRy2WELVyqlVBp1EzCWLEi48tecQIVILm6hDu3vhK26cBAv8ik3f78S9gcLhw5fwG+WFRYELPLi+gfGYXP34ZYdwcCrANHcMHZTLKif2Krw0UbfSeF7dl51Ao5dHR2whtpF6ZcsdrA1PIyekdH0DsyiKq9JnWNGMAUG4RSUhXaUm7YPJTaLEsAzbAb9yFZMickdsD+pP1XZ704l9Qv/+LWTZGPevXKFXS2RrH4fAZTj59Iki/X4GK9gt5DvYiGQgjAgad37iGdSWJoYhS9YyNYTMQxfIJSnLQ5nHDbXSLzydpSDGAJAM65QBuH7LemqpEmj2pSMhMuKBvH7H+Ca/RfNyhtNfMExycm4LO5UMlXsTE9J4kdFYcDI2dPoKW3Q+ob0jel9Nv0vQeYffQYw72HkNvJYHtzBz5/GINHjqDnyDhqPhfgc6FcK+H+zRtIraxiNNaBteVllF0uHOroxvrMkoB3R966ioTPBnvAB0e1gUCDY6hp59IXIvuxUcXiw0e48/F1CRB3HuqFuy2CoxfOShIJ6wyTBd4SCuPhs8c4/cYVDJ8/AxaeYb0tD+ub0i4k0EjbjH4IAatiTkCw1fV13L11G69cuIzx0XGRoOU6R3ndOqX4XHYwUZUSaw76BeUq7AQkqEhBP5r7brWMSr6AtiCTIFIIBwLYmJ3H5OdfwcV6Szu7UoPQ1xbBxOVzGL16EXVblSrVIm1cMb8AdpPERmnZfGobqbVV9EXbMHnrFmamnglre9cOdERjcIeCGDx+BK6WMJ7OTQugGGuPCrCWTiZFnjfmCeJU1yAWbt7DRmobE5fOITo0YHxwSrF5HMjYashVSvDT7i+W4SVwkC/CT8lTlithMrPbjQLrva6sIxHfkvpeLYxJOB1we90olItIJLck3sT1gYHlkJ/SultSj5GxPIIEosQQ8ElSytPJRwgF/Hjl1bfw8199DBtlHKslnDp1DO2xVmzE15Et5WR8EyjubO/Eodgh+MjQrjJM2TDKAttx3Pzyc1w6fxqd0TYkt+IIUHqvWZDAxDo1PVsTxI21praYNYbwEjP2hWS8Pb/TYrPrefQz87c1Ub+51Dbt7H0T1GqNqr3+8mS9g+3aa4euQ5ZEv/2QnSacq79r1gcD/pl4Ddd6q9qL+l4a12Hsij/0//S7mmBMv4afaUIrbTGu6YwBMI6rCa601Xg8Y1hMtjD9bcBLqiwwaSWXM76/EgO4H6kaGtvHuBjtTB5D8orx9WxyXoKJ+gx4DrbLJIi75XyMr5FBS/+dsVSei21mMhxjrqqQQx+UCbU8F4kyjFHzZeKrGvszpTfYB7x3LY2hSbDKzmQf8EeVsvg9UxLIqOVorIF+v4KmPK8kr1EG3caSCDm5Fx5bLOalXfyM7VEAUxNceR1V/eP3S5Wy1GRlXLgr2oFKroBcOoOerh6JCZSqLEFQgN3lwlo8jt+8/z5K1Qp+8md/hs5DfWj3hyXxibHsTKUg9mPQ70MxlUGQVokNmFqcxUxyEwi7kE2viw3QYvMi0HAj4A5g9PAEpQ+Q2NzC6sKy2OPcJy9TfSHow42bXyG+ti7S7mQekmldrzbg85NZlhD2+ZvfeUsSFYwfb0O1TgaiE85yDZ6qDU4CWQ4bCnazrqNSE0YgLSjaGFWP0yTIlGriCzHxhQxtSnjzPOLDNH13Jt8wvsL6fKZmb11qGDKeaOIFDYnZSlxQ3cqmT9msLicJRozL0r9lhFUSkflewyFj9/b9e4gd6kX/8LDErVlXNuCm9DskicvGuIzDiWdTM8hkcxgaHEY4GBLpWibyMxmVUqSiK0FZbCld0ZDSVozJPHrwSJKVoi1tsDfrL+6y5E4wIFLq9PcItjbImGPr3C6UmzUj2QiJuzJ+y3WfylhNQknTqTZJas24msjX0//k9VlrmXElEpkqNQEZaQs13JTLBJ4+fiLx9osXLzYVCGm7QGTaVzfXpVxGF/tlcBDFbEH6rDUUgt/tRlVYkZS0dUgNxrXlVXliVCO4c+eurB0XLr+Kr5/PCmux4bSjs6cL3oAXsY4Yhvv7BfT12Z1iC9MOYhJflfOAeyHHVamMTz78LbYTWwiHWqRMFBMPzpw5jd6eTvhDXtSLWawsLyAQCKK1rQMuH+XJbVJqgqzTeCKBqakZDA70o7unx8RjmbTB2uXZFAIEgzl+qjbsrCfw9MFjAfypWBNsbcWhkWHBMwqVKp48nsTSwrwc8+rlC+KTTD54KOtOS0u71CzeSaVx6cpVhFpb8Xx6Bg+fPMH3f/RD5NMpTN69DZfDjtNnDGOUCkBkOMLhlvtmjEHAPgGtDXAtPEaDCpqBa8ELuF6xPvXa+ppgMmSaSkxTmIxuPHv2TP4WOV+ycZsYBZNLeB3K+jLsZ35sKGRy2E4khJHLsW373/7H/7bx0SfXpZD9f/0zSqQOIJHYRGdn517NKjaC0p5cwFUajosiF04CTO9/8BH++E9+gs8+uy61vrgYS6211pY9ab6FhUX81V/9lQBtXHyPHhmXwqZqEOwZBRI00pjS/qa8B4DsUTzNRr8XKLNk779gGNDpkp/mpn8g+/xgoMgaGLMaK/o+r6fgqsmUMJJ1XPD/j//z/8Lw2ARS6SzGxsYEpL116xZGR0dx88YNYXC+/8EHQov+y3/5LyXg84tf/lIMLT48Aot0+Dlhubmyr9nv0WhUHrJuWENDQ7h37w66OtpFAoOG6eTkI3zv3e+KvjjBrhPHj4sDrHKYzJQwQUr26b7s1sF7PAgIGaOBAS6J8jXHqBp2LDRfxv/yP/+v+P4PfoAbt27h8Ng4Hj9+LADbRiKBv/iLv8DzZ8+wurYq9eN0LB09dlRqvt28eRMryyu4cuUK7t67h57ubjyfei7ZHRxDNGwo3XPi+An86Mc/kv5477330NvTKwVpD48fFvCbsrPU+OaGRVYbg1SctDSOuYnw78ePJzExMSFFeGkQz84+x7/6V3+JmZkZGUfsMxoqAb9fjmVXCeDddEx5npm5JVz/4mvZFGkY/dN/+s8km5XnYHBufX1djDwC6HyGfHkoRelxiaNPYOeVVy7j5s2vcOWVV6TAMNMYRCBIQUYNqDJ41VwYrEaz+fgbDNYm0/HbzFkdw3pOMYp0/Wm2wcwr6zgxoIZeWz6XArL7xrTMM50oIjPworGvI8jkTnxzC60GPdv4MkfhZfd/sI+aq+nLfIsX3tNz7V93f6ybbt5vqwFpzUptZQxpxpl+3/qv1RH6BxvzD35hLxy+9yysc5hrEaW70nSIIxGpz2jYmwTODUDJ9lidD82EtK5xLzpV3yxbetAJM+CLMcEMELU/hqzA8f66b2S8DOvOyF9aX9bzKwi1n7mpoOs+WrHf78Z4NMCZWa/2jzPPUMeW1M9tOo463zQZwwpUWtu2/+yVWWxAKzHmLPLMCjbsz9kDDureHLEkcHwLe0zbwz7W5dwAjgRCFfgzc1WSB0Sa2tS95Ivv7yfZKNjK/jDH65rHIAPPy2PNM9i/TzHem8kG++uBzpP97+lzVLa4PtoX1xGDEe0z8/aP1+vuj09lJb8IWu2BTnsAlIKhpgXm8/15fHC877Vzf4HaB8A4Zw6uewq+NdE5K1Zmbcv+/b/c9rDWzrKO+W+aA9ZEn99fs/aB9oNzkok+OkZ0LdV93jrnX9bely1H1va92FYdJ/tt0f54ce7s90fzCe2pKhxswzetTTIGm0kB1vXvHwwq7WkG7N/Zy/bW37vHJqtzf92yztf9+9HjGGxzNZ1VBohp5BPwqDGhoFrC7MwUOtvb0Ob1IOR04eb7H2D28ROMDY2jZ2gU/ccnkCjmUPN54AoFBYAja7Gay8NN8ICOAzMpXdy77UY2TmR73fK7ZCcyIU7KA9QBAkRlApvzeDD5CK++9ipirP8qTqVKyTOpxTjRRiqwgY34BtbW1tE/0G+C/FU6dB5hbjiZ3FCuCDBRpzPWrBdeQ01AtUwhhwptfKcL1boNnV3diLS0IJPNCMjIK1MWlNmR7dF2ARgp5UPZRkkE8rqkdiGDDsXdjKkT0qhK0syhlnasTD7F5qNniLJmYyYrgX06Vm7YEM+kkapX0D7QjxMXLyLS2SnZzbaQHw2XHVs728LW8YHKEnlsMqvX5UGgYUM03IpSLifXqhbKWLvzCP5SHW5mVdtr6Dw9gXzUB1+Qai0hZFl7y+HEo3sP8fXfvo/XDw2gOjWDPr8fuUxSanTlbXZ0DY2i4Pbg7uoiYsfHMHjuODzRFrnXe5/dEOlHSl2FWiJSgyvg8aJRKMNPphXHDmXOg34UtrawvbyMZw8forenG4HONhwaH0HBBXx1/y48gaDYoB7Kh9o86B4dQSHoFoaZKxCkziF2tlOSCJlIpTE4NIR8Oo/f/d0HODwwgp/+l3+G7a0N+B01pHfW0RZrlfpoyWweLtY2yZYYNUGHzw93qYzs2ioSa8tAyIXaaAzwu9BZc6E6uYj47SdIspbtQI9IiZbcLiTIXBwZkiCSR1LCG6g5Gqh5HfAycLi4gfTdKdQWNuH2+7DrseO3U/epH4buzk7k8mkcHh/F2TNnBQiv2O1YiK9hbnMNoc4YClLXxg1Hw47CbhYnDx+B3+GDveaQZ9/wOFBuUFWBAGNNJH6dBHmrNeyuERxcRlsghKW1dXiHBjB47LgkBzH4U+dcK5Swu7aJkMsLX0sEDak9VEGjUsPMzTsoLi2itLmBQqaAwfEjOHr1NdhDQdSDPpH8YgZ2JBiAPZNB6ukUZj+/gWClBnuxhGBLBGWXAzsE1dra0TkxjvahQTQCflSY1KTcd0qjim9G0Iw2lMp60QYxdogknzWMUoPU3XGZum3C9pKsZweKtOHdzO6uIxWP47f/8VfYnJqFp1hCm8uNVpcbQ5TxbG9D3uvFwInjiPSS+cTakjbUeazNBN9sDBJSzjG5g7XZOcnw7+4chM/fAngc+PTTj5HN7uKVq6/Blsni1ocfo6utA55QCFvFAuLZlIAlZH3aXH5hYBq+S3N91QQmrv1M/uOyxuQwI/wCG+txO10oFSqYfPIMbo8Xhw+PcpUBpanRqCCTThkWQEs7bA43Cqig7GRABnCSQdVc1rlWMMDGpA3WDCOMZWeQ1O6SBN6f//pXUt/vT//kJ5JBz7V5a31TZEOZ2GGAEifmF+Yl8MxnsLy0IIHvUCQstVBj3d3CgjZ+Eu0MBv/oa9tFxUeSU5j4SD+QYDGDhD6v9IsowohB1zAB3FJFgmu1Yhmzk48w+9k1jPZ2o72/H7HRMVRhRyqXR6CFc9ln1nipX07wFsI8I4jWGmpFJZ1DcmMbTrsH7axz1N4qgeiyrSaBz8TSIhLPpjFAtjPqWM3tItrVhUa1DlcohJbBfuT9LuQkwdIBZ6Uh85zjjgEwPlV3rYR6IoHFGw+xvbAqYH7GacPpd9+SMZBIxNEoVYV5x5qWrd0dcLaGkLfV4Ks74C7WgFIZG8vLAq52dnaIDfnoySNMz88ivp2Aqw5cvXwVE6fPwU6fnrVXCbaT0UTAnX5RnWOpGTQl8M4e4ZLkJM+AkupmnjGA6bM5sL20iq8+/hQDXT0SNCUTfmMnAXvAi6PnTyHc6hN2R6XE5Cg7XJ4QMqyVSGa/k9K2WTQKaYT6Geu+AAAgAElEQVQaVeTWVvHbX/8dKpEWxEYPY35uAc5ICJ3Hx4SZvrK5Dn/dAQ/jxRz79apITwcLNZwMdyL5/7D2ZsFxptmV2Ml9z8SS2PeNAEgQ3PdiVbG2bnVLLXkkzcPMxIwlKxzhkOdtIib8avvR4QdPOGLkcdia0chWq7vV3VJ3dXctrCoWq4o7QZAEQOz7jkwkct8d537/B/xMAqzWhNGiUMj8l+///m+59557zh15IXtm79lhhE8MSr3lBMWfAj7Mbq4JY4IlLOKxmKh/USEplEmgtr4eu/EkqsP1WNnYRHQvKVLfsdgeOto70FBfb0gHJvBkdETm+tr2Jna3d1DD9T+yh5AvgHNnz0kfcF3MpJPYjWxjc30Np4eGhJn/kw8/JtKFVC6Bjp4OVNdVYTu6JcuTizZBJo/ulk40VjXAklegAtfG2oY6PLz7DeZmpvDG1YvwulgeyWDVS9BUC3Epn0alAKgAxqsxgNfESkzG7WE2t9nPPLD7jGQ3k9LGfkKfKQnW3JYD3+8wa/qI9gnAqGJ1R9ng5mflOqEZh/xcA4IaqOJnSkmuJHFFAl78RxIE1ybGZDWTj0AWVck4nyQxjXVyGcdyueQciVP6fALa6bWN9+bnvP729rbEj3k9ApJc83SCsQb0eE22iTFAKmQxttnU1CTn6ngdwUDeRwF3SiWGay+BGIIEJASo0kwF7O3FBCDgdRVYWSW+rmZlMobIZyFYp0tbibRlNCrX53caxOR9dXkZraLG59cgI5+HICGfVRSbEgmZLyRHKJ9Zxb95DK+t+12XuuKzEkxlsmx0d0epRRl7BJ+He4HELgrqOgIyGeONNZ6p9pFIpES5g0l/jBczRqxjOwR72Uebm1sSd93Y3ET/ydM4df4ifB6fMNhoBxBwY1yc+w2TwOlQFawlLG2sYXVnE7ADe3vbsGRzqLJ5UOXwoTXchOaGVuxGYpiam0VzRxtmFhewvbuDk2dOYXVtDWMjj9Hd1oq+nj5RUQsGggI2kDzDvmIstrqGz6+SGqVfmYBN0Iv7uMmhVtPAiBYa3+mpwb2EiSX7PuNLoSOFI6ikfnVEZay/0ofez1lVR5tU49S5UoLBKFmlFh6V7EXQihKarOvX3tEpz0WpYl6DWyztgCxJCbDg4cgTsT2C/hBCviAa6xvV87PvKXdjt6DM5Ha+TCaOl4tSs/727duoDVbhwvAZuFlX1EFVsYTUNicQK23J0t4DLG4Xotkk5laXBXCtC9ehloA7mWvETzgvJHFJkR34/qmoJzE4Jm8zKZWgqyTDKuIHa1AzAYrMUqvdhkSpIL7bk0ePYEcZ1y5fFpCQSaBcCzL8x3qjhRK8gYDUoaTiDoFQHVyR2LHBSOfnTNxSyd82PLj/QJJ3Ll+5hpnVdYxNjMMXDMLqtEst9J7eHimNYSsWRc2CY5S2WSGdRSK+h1BjWOy2VCqDn//sHyRpjwov9LXIPGT8/9Ll86ipCaFYUntLOUdlBNY7Zm1uKkhYpQwB1x7unbRvyC5mn+1Eo5Kw1N7ZIe9rN7IjqzXj+5S25R/EOzjHhVlOWX+LDTc/+RTx3ZiUMHnjymUpnzf65AkymSS6ujpRW1uDh48f4dTZswLMzs7NI1xfj1OXryC5tYrVpWnpn7b2LlgdHlFmIeuRiXo6riadaOH400QMRSp5OV59EMvn+sPamyQJ6vVZ4galkihwco0k/kIFI+IjJDHIVDPIHlI3vFiUZOXbN29KkhJxFqkNLgDjZ7dQLtvwJ//qn6O/pxU720pyUkvI8Vpc+LlAcuPSP1w4JyencOvLr/B7v/cD3LqlZDjYAdxYeDwdQAa5uVn94Ac/wNLysgA4/f198lIrAzbmRaAyKCXxGgF8DgKMB8fo1eXl4JZCIQ/4dxJUfs2iY97MhR5dkWrP+2nJRVl0DNYVN9u/+D/+A/7Fv/xT3H/wUDYf2WD3OEmu4ObNm8Kyu/PNN3LOf/+v/7Vo1f7ND/8WLrdH6Mak41aFQmI0ciGm3Al/sw9FWjSdlv4fHBzErz78BdrbWwT8YzuI0F+//oYU7OUGeay3V+SuCILyZ58hIoCViSlkWngPQCUViNZShpLYYWKnaIE3Gj983//j//Q/4w//8I8wOTUjBsPc3Dw++OB9/O2Pf4x33nkXGxvr+0YE703m1vnzF+Rzsh05aLnBMiOOhsns7CyGhoYEdCWLiEYN2ZkffPCBaKj/6Ec/QihUhcXFBRw/flyc/91oTNWpAAyGYlD6n/KdlPki2Pvhhx/ixIkT0hfcUDPZBH7wg+8bIIRVDGsG1slM1exdCVjqzFcGMhZXcef+ExkDNCC+//3vgzXv2C4aG/xvvnu2i5lUnOwcgi4GCh0OWYCHhk5ga3Mdfb098r3IDxpsDEPww5BJPRpgPAjIH2J+mjbdym/NwJFakFRwUVdrOTp4/PIGLWOF51YAjGprNjZ0E+C4H/SW0fd6gFEb5K8DVQ8LWL/aExocOdRG3wezKg0NLTGi22E+m8dqYKrSaNHBbfN5lY7L4S35x35qhjRePlfVnDQkUg1wloYzN339uV4PDtheZnaaynznj85g1Hc4bC08HGBk0EsBjGaWp/l9avBIr0Wq715OfDA/Ga+j2Xva0Nd/m9+HGeDR7LbKNvK6h7VL94cwWg3mol43v60vzH1kBjnM8/TVcXbA+tRjSd97nx1XMTTM1+b1NGjLzzXLVLddj9XK4yoBOd2P/Lzy/ubrm8d15XOZx7nu98P6RANd+h3o5zY/b+U4045+Zf9Vzktz+8zAVOUcPBJg1M6Med9nVlglo7oCYDygFb4aLKjsC/P6K1odh/wcubaR1WDsw+Y+qrSZKtcoDTCa58n/XwCjufma/abfqfl9VT5T5Ts+KunpdQAjg39HrcVHraiqy1+2fyrXN/P82B9TrwEYK/cB9axllqST36zBSH6M1H+DRbKQJ8afo6+tFY2BILKRCP76f/t3CDncUmOjYLPjg3/yX2FkblpAiY7+fthdbrjtlEhlsFvZtGRDlu1Gwog4j5BsXslSLShGDscmgUVhChaLeDAyIoBP32A/wvUMShyoBXAOUjqH7adjpBzQIuZmZxGNRNA/MACHzQFrmTVJVPiLtjzPy1ICioEgkUFnbQbKeZfEyWPdOJfXJ7LeAnpS0j+dxvLaqti6jc1NYp+RWUFWCQMqVEVQGc5kqmRVrcl8HrlkCoVkEnWNTXj64UfIbO6gwRfAztoadjbWpV57Q2MDEqk04uksLAEf3vjB92BvbUTKWhKZTrtLOcwM2rIUAhGSctmOXDIDe74kmcV5Ztdy/8wX8eTjz5EkoORyI2UrofvKaViaKBNvR3UwjETZIkykbCqDL376M5QWlzDgcaPL48XexhpcAT8ihTwaBwaxXihirWzB8beuIdzXgc3dHXx9+zZCdieG+46JLF+ulEM2m4aHMkdUsGTiDTP7q6uR2lyX/nt68zNE5hbhosSOpYihty6jqr8T9yeeY3DoJJ4/eCx1J994822Ea8IyJvbiSTi9Xlh9PqSsQMoCxDM5Sc7z2lxYGJ/CX/y7f48/+OM/xpsXL8CWjMHltMKa2IPF40aBdQVdHiTzDLzbEKRU++YmZu89QHx6QTKIa944iZbhY1K7b+ubJ1i4N4o91mVpqMbgjTfQ1NuL8ckpBELVaGlrFX8uk6Ocnx3JUg5+lxO7Y7OY/ugrNJRc2I7HELGX8GBtDl5/AC3VYQQoT+Sw4uwb11DT3YmcHZjd2cDI/BSa+7oRJZsiX4KjUEYpkcH5wWHUhcgCUooWcFilJmLJwtB4kUgAQqwpnknD7rAiFo9hbnlBgOdGXxitdc3CkmRt0ZzdChtlzApl2LMlGesEnbMeG5KZFJaeTyBcLiGzugqvy4e2zl7s5UqIl0rwNTUi77Yjnk7Azxo6JQui45N4dvMWaglKZJKoa2kWhufjmRkMXr6M7qtXVck1ykEqrpbh3KtVq2gtipShsuSVrJcOuTMg4qXsFtUEGCxiTXXBzKxS1yjLuU8wv1QUn+mLjz/B2P1HuNA/iHI8jsTGBmyFAj648TbquruQpzRrVRVsXp8wKfO0NSVgVIKjVIaDQFwiifnHj7HwfEzY1s0nhtB++TLsAS/WVxZRLOZRH6rCRz/+GeLL6yJ5xpImZGwj6MXw9as4ffUKchaqDynfVnwTo3amXptF5omLOQE5tQArAMbrw248gdHxCemHUydOwEMZ/UIWmUQCj25/CYvdjmvX34LVF0CqmEPZLbxw6Rv+07WXGNxjTTiuX2IbMtgGqwTff/izv0NtOIzf/Z3vSWZ/TTAkDGTJ7i8pAJCJpVz/WM82lclIjdrYXgyBYEDqIhGI8gcDstZJTTGqLqmsGfFBucayzq7DCCiSiZLJ5yTAJ/1B2TLKohKYSaQQ8HiR2I3hs1/+EpGx5+hoCMNZFcLZd27AU1uLsssrbBAyhFVQsyzXypdywpYUlkIyA4vTLRJrrK9aZlCV+4LLJXEhL5UmWJvno09QjOxisL8f98aeoqW3G/3nz8PFIDvP8XsRT6XkXA5gkQmlDc9XJWzaMmYfPcbz2/dhyZUQqgnD29KI9VwSjZ0dOHn8BFxlSuIVpJ5nIZ9G3loUpgqvRUbk9N3HmB8dE/mzjt4utJ4Zxq0Pf4mvb93CiWMDwsxp7OjA4HUC/D4JGhYYI5XyEYDP4xVA1sKIqlEGhvOCBBFGhsmmZuOpMETGrAQwEynk40kJ1jq8XglC7ka2cO/+PazsbOCf/uk/h9XOPZJBOCfsTh929hLYzaSE4VsV8qIpHEJhZxPJ9XWMPLyPCKzoPHkGyzNzeDr1AuGeDrQO9glokt3eRT2D8S475pbmUBMMotnjR+nFEgKrcZFDzzvtcNfVYpPS6XW16Dk9jOmVZUTTCYTqw9iKbIsMbSabQW0qhUgshom5OfSfOgVPVRWyZYuoJjAWQ+DPbXMIQ57S3hurq3D4PTJ/ySwJV9fC5/GLWhMVcghWkx1DRsqzkceyrh3v6RVZ+P/0k5+j7LSjtimMupYwMoUMasJVSKVTqlSM24dwsBZ+hw/FdEGAdIfTjmgsik8++jWO9fWgp7MNFiZSMWC6L8VmpH/uq27w9RlgoylBVdvBR9mC3xZDOBRgFFxBl6F5+cqVNu1RsczK9hwaI5DnMdjoRz2A8bn2qcwAI2NNZh9NbDsj4VbX/mPMkmAZA8E8l3E2rS4k8UenU0A3/RyMiTHmxbWK5zAmTPuRQXd2O6Ubub+SBECAjus642wElDT7kHFhvz8gDED+EFRkvJL35X9zbWV/aGYj76WUyJSqF++pGYaa8CLSzwbgx+toVR4dw+N9eJ4GVgniSUkdn2+/BiLftf6MYCTbwv5jH/FHl67huklwkPeRkkesR2aonzFWqfuKz6me1b/PpOQ7Ydt5L/Y7TXXOcYZk2Sb+aCKJjiuTpKDbxnimzWqH283yYym5hoA5mYy0SfsqJFywb0jyIDhEFtL9x6N449330dvbI5KoTF4jKEpwgcOM8qlUqSCze317E9MLc8J9iu5sCsPcks4jvh5BT2sXLp67pKQxJ8Zx8uwZKYfwbOI5FhYXRHaUEpgnBwcknkobijEp/ezm8aTHvY4xHBXzeNnHVFm9epqbE50rp4mOE1X6d/s+3euIGkZc3Byzkn3X9GNANKIWQXW+iReTuHz5soDffI9kffOZOBd2WPPd6cb9h49VeYGGJrQ1taKjtV2xYR3cYx1iixGIo/QnVSK293bx5PkzTE9NyT7/3RvvIuSmqgMQCPphofIM6wEyuT1NL8Qq7PvFzTVMzM8IyFdTFcKp40OSpMhEGdpNWv2J92CdQfH7jP4QlifLXXjdkggqfUC2stMNK/1Kuw1zG6uYmZsVgLGQzeDM0JDUm2ddzZrqGvHhWLPP5fMJtkGZXklANRNLTNiKMOK0eqXFIvOV+0pdYyNmFpcxNTODUG01LA6bJEZR5tjNkiFMbOB+S+AzW8CLp8/xZGQEV999CyuGP7i6soaZmXlZd2S8AwhVBfG7v/d9BIM+WGgH0W/NlZCIpTAxPSWJiIPDQyJpKnhA2SL2IxUu5uYXJEk3ncvi+ltvwRcICvZFhcLOzg6EmYxHKXHujfmCsGNpA3V2dOH+vfvY2tiSve6tN9/E/PyckI0IeNaFawQTWFtfx6mzZ+DxebGytiEA4y6TNF0W1ARYcqqA9Y0dlOBAd/9xePxBkcaW/W7fE6BqmrJzJP5j9Ls5nqLHNtcQYi8nT57cTzIRE8hhl6Sj9bVVuFxuNDbUw+P2CPuVShm70aiQ2JjkQMyGu9XU+JiQxM6cPy+g4z7ASGdZGIzHOiRDWNe002wHbgJcLLmo6UZy0eBASKez6OruwsryiixoqRQzN9Qk46KoM2GI7nLzIVgWCgZEv1UHZ14HJpgXiNcBK4ddQwd7zNc4KjhXuXgogPHlZcscfDIHnfnSv/jiC1y99iZmZudUhxMFLhSEXspFntR8ndVCSjE3oPv378PnD8oCxUwcAmvcMMnCY4adSEyVywK86bpUvM4XX3yOvt4uQZe5uRBpvk5D2gpEdyIYPnlSztd9LEFkBScpBR2TIWYOwFcu+noxNhOLDgBGiyDef/fTn0qtxdGnz1SgyOHAu+++h7/6q79SrFfWAnC5hOWn5K+yMgZ+//f/AD/60d/K4O7rOyZjhRswf8jSXFtblUWBmxL/Pn/+PCYnX+CnP/2ZgIbcfHkdUnnLhgQL762NFH5HMJOGDw0EZplwYeJnNDbmFmbwZ3/2JwIO8rnPnT0rbSACr+VNVRqMIa1jtWJtfRO/+PBjOZ/PLhmpgYCwLOvqwjIH6FxqY4nPwoyi5tZmVYPObse779zAnbt38O4770ihXXFe1UyQ/08fk+2RzfOIrLhvmweH8gOF9XGQ6Sfz2PiMTrQ5IPxqAPgAYNw/zghnvDRvjBubQcaDJzPo2a8BGDWA8qpRoT4xj1vzWK38Th2tkw2OBuQqQQuRRxVWx8tB6Eon4KjA9qvXezVJodIQ+sf+fZTjxM9VrT/NIFTvmmNf1409bK5rsOF1Dlfl2qr7uxK808aiGr8HYKUZWOK55j2Ex/LvSiBJ7w2cH4qJV9xnZOvxr8Ex3YeV/c9z9bW1AaslMXX79P21TKi+r8xFA2zlNV5nAOvxwN/muWkGBM1jVN/T/Jn5Gq8bE7pvebwZbNXvX7dbvxstJ6NrHep7m8ewdkD5nLpeZOVzmNv6jwUYzc9jfs96LFe+x8Pm/2Fzv3L8Va4JlePC/G4r+1j2R2Pt3V//TACjfn5d41JZbyqT0fyj26DHvLYZzLaD9L2W+q1oSOU83G8LCRoGs9Q8VtR/q2aYgUMtoysZeBX1Gc1tqVw7D5vrhz2f/uxgHOmxf7DeVr6zymur+XF00tPrAEYZg6qwwkuZ65ph/ur71Wvxwdr+bXbQft/8YwFGgsGqlLSyIUmvM56T4NYaWVJuD55+8w2KOxFsz86hmxmWuQJsPh+u/cHvY3Z+FmW/B809PRLgZVCOTBZmjhK9pBwk6zRRZtrvoPNXlIxOMi0kO5TSb6znwqxVp0Nqa/zq5mdSJ6SxrQ3BqoDIBkpCglGPQWey8m/ajwRQOM4f3Lsv9itrmNgcDgECaacKw8ZmlUQwgjACxhs1sXgtMqjIoMySacQ1nEFxp0PqkIyPj2FxeVnUPhhoZzKYBDtslGihXlpJ7kMQoEipnmwengJZeXZktiN4/vAxXBYL+nt7UYoncffm52ju6hSQYnliGmtzS6huaEDd8WNwdDYiHXQha7fA43CimMnCRQDPaRPJt1pnUKTbKblXskqeMmzlMnLRPeR2YtiYX8Dc7Azq2prQPXwc1pAP3kAtUns5wO5EycI67zksTk7gl//5P+JUbRjtzIyn/LXDju1iHs1nhrHtdCPpq0Xe64HFbcfIk0c40duL62fPw80AQ3xXZPbcAS8KkV1svZhGOZ5BbXsHXA0NSO1FMfHsKVIb2yju7MJPcKFcQv1gt4CeTxfn0H/8uNS94+cUzr48cApbz2ew+HwSTo8XXRfPov54n9Q2a2zrQGw3hkIyg2pvEL/4+1/g5x/9Bv/mz/8cw23tSLx4gfnRUZEn6j53Bs72VuQZ1CA4Wygis76BB7/6GO7VGAKUXD1/DJ1Xz8DmciM5uYCFR6OIECxta0T3xbPw14aRS+WwOLeA6nANainVSAkpxkcKGQlmYXMXW08mUWt1Y251BfdnJpAPuOH3+HC+ZxChbA6z42M4+9Z1OLvakCmk4GgKY2JjBUk7EKytQchfJSBgamsXYU9Q1QcpF+EgOGHlPKJhZMNeJi5SbvVNjVh6MSngY8Frx+3njwSAaEjb4cuSPOlFy7Ee2Kr8Iu3ryJfgzXG/sCBDUaoaH1KFLOZfTGKguRn+ZBqF3QSy+TLGZhYwvx1By+AAdnIpJLJpZON7aA1Uoa+mDpadGFamp5AvZNEzMICmnh6kWGeuqkokdQnYFCQJUCUcKo6iSjLIWEvIszae7F0qgUH+J89phUPYV0WU0xmRe/RWhVBMJaVWU94CBGpqBPx6OjqK2599jqGeY3jvxg08+ORTbFL+MpVAZ3sbTr31Jux1YRRoc7DzmMnNBY7BKsqN5fJwWu1Izszi2Re3UNyNiR9j7+rAid/9jsqIRxGhmmrc/ewLjHz+JUJlO2q8AZGGtXvdAv7XdrZh6MI55J2UQzTWz/1N/MD+l/RG7h0GCCmJjtk0XNXViCXiePD8udR37WtrQ9jlhjWTQXx5Bc/v3ZdEi1OXL6OK2edWZqur5XnfZ6F9SpuU15fyDyUB4ORvq1ViHr/45S/QUN+Ad9++gXKeALUfuXRG1j83226zit/nZK1ylJHMZOCnX5nLivwWwZ6N7S3Jgo/GdsWHZHyksb4B4ZoaYeXlyaotWxCP7kpiMVmPWzvbck2R10unwcAc4VFKU/k9HqT2Evj8N7/ByrOnaKipQjBcg4s33pLs/0gkikQ8geb6JiRie5IEGGphkjIQ39kUhoKtVEI0vgdLIIDa9jZkKOkn8nE2mTsOZuInU5h+/ATpSAQdza3iP1c1NaLj7ClYKNFJ2TKPD1kyaJ12WYPIRKW8mtP4V8pn8HzkMRYn5xAIhBCoq8Pgm9ewEY3g448+xpUz59Hf1glLjpKjRcDnlIAZa6ZyYFCq+LO/+RmiM4uo8fiFNX38/DC+/PwWyskMzg4clzpjCPqw63ag5UQ/qurrBGDMG2odDFDm0wRyFagrgDbZi6pykdR3ZwoCE3R4LPvZki9KUofMQta9RBlLK0v46NNPMLW8iD//H/4t/KFqOCwOOOxuxGIJ2bu/vPMNVjZW0dLSgOa6aiS2NpDc3hbG6+jCEgbPXEBLqBar62vC5O0/OYRyIQ9PvihKB/6aADZi2ygUsogsLOHZrz+HYy0q9T8zZLZ6fUgDOHb6NE6//SZShTyoTkxgMI0CPEE/Ynt7CCfS2IpE8M2jRxg4cwo9J05gfmMdMbKeMlnMTk5JnzdX16KrqQWFbFYCzfVtLYhEdzE9O4Ou3j6RAsyUisgUcrIWFdMZjD96hPR2FD6LDe+/9x388FcfS7A7WBtCTWMN5pbn0NHVjo2tDZnbp4dOIegJwF60imwx679x4fr4k4+Qz2bw/rs3YC2zfEkW5SKlAg2etja3TbERGRZGcpT5t9nHqbQHj7SzdaB9v8ahmR2ppDMOi5UcFjPRtmll/OB19rQyaL8dYKyMY2r/+KDkg7oL/T4lg6/iAFoKlOAZ/T7GsrieMPbGuJc+Tsp5GCU5tM/JmBfP4Xdk3zARjccwbqZrFvK/GZPkvfR/8xjGOwk4hcN18jmvSfCFsWW2nfE6tomfE/yTUkm0e6X9TomPamlS/V4JotF+5fV4PI9ljJHfm2so8jsep0t28Tu2UccrdK1Hfs7Yq1aNkxInlHQ21ODYR2wnf3gtXUuRbEqtGKSlVxnr1ffQbD0hjFitSka8VJRaplQ34/qvYwVaqpbHsd28B7+Xd+Mg4MvSKzl5Z+w32uGK+ajiAfyb7ecPFQP5fu+PjCLc3Izh4VNSd53ghySweFhrLikJFax1aHM7sbi2ghfT06ipDqGjtQnWYgmpnT3Mjk2iJlCNs2fOI5FM4NHoE3T29aCppQkZ+iGFAqoIemaSsBjEFl2Gx1y7ku3S8Qa+a5X8XnyJ0FQ5Vyv99gOlqqNB+KMSiSv93cPupe9n9ldFltwUO9esMJtdSeB+9NHH+O7vfE/egwbtOYsz2Sx8oRBSOVpAwPzcIn72dz/Fn/3Jn6K7o1NAL/pUBUsJ61sbQkKhksdufA9Pxp9jYmpSldYpltBSWy+S7PTtzl24IOAu6+VyE+eeaGdySC6NiblprEd3ZBkhs+z65csIOD2yx5OII+IMTJ6iCoXEcTUHXPHeCDwmshnMEGgul1FbVSPJLVR5oK+2Fovg+cRzTI2PI8GSbHV1SMUTeOfNt3B8YEDIQVRncHu8YpfaHIzRl4UJaDLn9n133l+XqdLqdoKfFItY3tjExuYG6hobEKqtkqQttp0JS1SPsDO5jXmDJWBi9DmeP3uG9r4ejE2+ENYi1RDv3bsv2BP7mpgCk1AvX7mM9va2/TJarCc/+uQpno6PYS+dxMXLl3ByeEgpL2SyqAqEZI0U+2ptFQ63EzUNjWjr7sWjkRFEdrbEliKTmVi0SPAa8WS/14+W5lYk9pIikWu1OeENBtHU2CBkI0qNElykDCtZxevrG1hZXRNWbCabwyefforqgBsDvW2yT09Nz6FsceDilWvoPTYo74y+q2IvcmQqidRKgLFyP2Qfs0+oBknylUi5Uzqd8tNUD7LbsbO9g8WFBVnL2lpbpY6ny+GUd5fY2xNcZXZmFi4H64Q2we/zorWtDbXhOg0wfinFLwkw9ve2Y2dbAYyavcFGiQyl3y9BBjaIk5c3V/RbgNAAACAASURBVBRnVQ+OvwP+gEy2QJCoak4MbqHg2ljnISPP72QBVgZDpEMOpOqMP/YDdkoKQWWXVQJ9laNUOxzmhUg2dfk/E43aiPjsOxOvubBknB8CMLLdfDa+HHNWUDyeEEeWspzciLko8OVoFFxYz8zgNthBetNh4GdsfEIotcOnhgUlZr+ynwr5ggRZRKLHCKZ5PV7sxqISbOQ/fkd6sUh7FvICoPE+OsNfYqBG3TGdRX9YYE0HJyW8Ykjj7RtrplV4P3MDlEjNCO2YlPe9uAIHOTZIo5X6kF7ffu8nyGr1+5BOZ2SsMCOO75cIeHVNjRgJOrNJ10rUG7H6rbKMuLEnEkmhjXMjvX79TRTyrBun6utRgovvJxQMST/KODWydCnhuxeLSU3HVCYJj8clbeZ96eBRkosyDLyfenahzcoxytiyYGV1Q/TEeQ/qF/P9sj2UAWCwgkwxgqoCJrvY3ghqwpQjK0t9CepHE2zt6e6WrP99CQCjjzXAKGyVlwDG18wD0/s5yph9JcBtSEOqbBYdLVeGemUg+LBr6nzpyg1a+Wtajnc/uXA/Hs9d7yiJVG1kvXLNQ5jE+phKkMF8rpK/fPXHHIRWz3YguWyWRK18bjN4YF5rzMa+2fkwH3NoQ/4LPjTL5qr7aulI9e4IMErQmMFoZjwbReCVDObhLEG9lmkjldfR4Jx5ja58zsq+PwCPFLh4APiomoH80fuKBu34PMopepXRp7vHDEDp8akTPMzj1TzG9f21E6GfQztLOnlG70M8rhJ4Oer1VI4L87m6PWYDt3JMmMeRuU91myudRN0O3Xa9h5jBUn2MuX95Pe4zXKuUVK7qa2FN79cgOADI9P6kC9sfNscq+6hyXTmsH/W8Nhs4+ryjHHPem8ccBjyb++Pw+f3tSQWvrDEyAlWixX6b/gsARnOf6efe30eN9dw8JivbcdjYUNc5sB90P6rfGmBTAJ9qvyG7JoD3y5mX5vtVjsuj1rTDzqkcG7qNh13z5TVZvZuX147DVRWOBhjNMrkvX+9Ik+4VtYaXgWFze8zzW/77CICxcq/cP49EQjKLJAhOmTXlwvF/xXweYyMjeH73PmZHnmKgqQkNbi/awnXI5rOob29DzeAAivkcymSOEeijjZfNoKGlWcCeDEOgDisy5YLYdmT4uVgrI1+AM5eVDMNibA/xrW0JHrYOHMeDJ6N4MD6O01evCfBWy4xQsa1Z0F3ZstJCQyqHtfEI8tEWpJrG09GnIt1Z21gvNSXI0GFgnoAn7Tn2plyHz0zWD+VuDElHG6V8WNu3WFB7k82G+cUFUUCpqqkWe4yf0zHRaxCdR9r+aQdzqUuw5PLIrW4hMb8CSzKNzdVVRHYj8DidOH9yGLNPxlDV0YrOS2cx/c0DJNeZaHcKt588QrCvAz2XTsPicwvjyEmnNFfC7voGZp6NobybQUtXF5rPnUDWZ0MGRWF/UW7VkspidW4eT1nwvqcbXX3HkI+nEIlnkcqV0d7ZLT6OSAqVMvj5//tX2JmYwMWODniTWXGwt0t5JGuD8PUPYs9RhfVYHBvrqzhz4jjePHsW2a1teFxWWBmFdzBA78T2iynM3nmI1Po2gp0dOP3ee5iZnMTS7BwunjmD2OaOAJ+19XXC5NsspBHPpqSOV6iqGha/B988eIALTT1YuHkPxfUoglXVqDvRh7aLp5H3u4RhlM/lhZklY9fhwP/+V3+J4l4c/+rd72Dt4RPEV1Yls7p+sA8D71xHMeSX8edg0k0qg8nbd5CcXIbX4kT9G6dRM9glARNrPIPMVhSxfAae5noUAx6ULFb43H5sLFAWcR39p4+LdCAZr2SvkKEaKFpgTZG55Matmx/jp7/6BQbOnEF7uBHnh88jsLKOZ599JvMk73ZgNb2H7ktnsJyOI1YuoGOgH9W1dTL2iskcbCQpMuXbqerUEBjk2GQi7OOxUalh1NfWgSdf30egOohjl8/g0fqs1DNzbScRX9pQtdPfvIb6nnYBKMqxFBy7GcRW15G3WRDsaUXBbZUA/VBjE6zrmxi79wi5khU1zW2IW20ItLfh1rMReMPVwmLbWFzEjQsX0R6uw/bCsshphcJ1cFBqjkmTxTLyDBy53MgbSW9a60iYYARLbGWpeSpCx8phlviCjVLBZORRXi2TxfTIE+wsr6A5XIf1yDbqOzvQM3RC6p+OjY/j8ePH8Ngc+M4H30V9IIDbn3yC7c0N8Tlb2lpw9sabKFYFkeB6wcQBG2vwsCasFS4yj5hBnsvDlkpjaeQJVqemhfkVPjOM5gtnkchn4A14sba6gtsff4rrFy6jyR2AL1iFzakZkW5u7OpA20AvrFVBZHQpFGFIKk6mCpaoZ5R9z1DvUeUlSnCxprnNio1UAvfGx9DR042mUA0anG7EJiYxff8hagNBpAoFrCX20H/pAlp7jgnbqmglcKrkMQ0ylLKPjACMAM/8zq7klX/6ox+jraUV7914RyRKXTaHAIxcd2UPJgDPWne5nEia0g9kwI1rNRmwAppJnSUgIQnZTqwsLSOfyaGhJowqfwCFbB7ZVBq70Yg8F31sssZYI4lJukzEkPAqGY9p1se1i9zw3NQkJkZG0BSuRUtHK5o62pBNJXH31i1E1zZx+tgglmbmEA5Vo//KNXlvzx48gLWQR1tzEx68GEOpJohL3/8OrNUhpJkkUiiiNlSNUiot6zAlsUWOmr7cXlbmSt5jR8lF2T2b1F6Ueu9kydiV5JqVNXrJfs4peddyKi2+f4nst5lp1Ha0wR0MYTcSxfbSKvrbulDHeFM5jyyZ1OUCnIUcaM0w2Lr1fBrPb99DIZmG1eNEIpfC1PgL3Lh0FamdqAQkWY9wZGsVl7/zPnpPDKBI+9cApRnspCyn1N0UZSuCi2VJIChairC5bDIuUmTQk2FCWzSbg51LCROa4wmRpWXiyYvJSdS3tmMxEsOly9dQHQjB7w0IA3ByZhoTUy8QrA6KFHgmlUBtMCDXyqaz2KW8udWJjuo6dLS1IZFNYfzFBFrq6lBnsSObiCNYE4DT58TY81HEV9fREq5Dd08vCnzfM9OYmpqVuo+NHZ0IUS7W74O/oRahpjrA50aikJFx15a1SAL2PdYMa2pGuKkR9x4/wuT0jIAYb157A62NjfAwTlUo4uHdu3gxPoG+/mNoamnBZjQq9TJDlKIus6atBavLK9hd38TG7AK2ZxfRFW7AP/mjf4qffvIZbH4vrE4rhs4MYWZxBm6/R6THOUea6hoQ8odYPI0DRIB5Sqx+/NFv8N0P3kdDXS12tjZQVxtCNp3cryllti/F8pMccM1sUnak2bc4yr84yger9Dt0MqW2tTXAeJQP+I916Suvo4zj1wOMZj9K+8a0n7TkpP6e19YAI+077ffxc8a8tPwpj9eJvIx90V/ktTTgqJl6OqlM+45KFrQk4KGKI6lakIzL6fM5rvgdP2fsT/v7vB8BQk0q4HH6OjqBX19T3V+VPNH+rSTsGyxLXpvjmgn/uoyXts35bPye92FyCAPljGXr+om637jHa5Yj76sBSv3M2rfiPdgGEhz4HdvNBDulVqbGnpac1cChBm11AF8xFKkqEROQVoOFOp7MNvMcxpH5j/2k/Csbspm8MJb4nvSz8Z7sG/aflnfVQDKPm5ybw4uZGZHD7x4YQDa6JyAjyx7wng63G8lMGmXWYy7mJQnB63GjsbZW6jw6WEc+U5BkIJfXi93dCO7cv4fm9lZ0draLjLWXbFdiASJ3+moSp47XsM3a/9VxJ/7WantHzR+z8uBByZPXA4yHza3KeMWR9zOVU5M1pCKxQNUSZQ1lmyTZTE3PCLFGYsk6fkzFPvo7TqfIUrNfl5dXMfF8DN99/wMc66WSI5SKRCaBp+PPBTvp6+2T97G4soxYMoE0Gbq5AlbnF3Gssxt93T1obGyAncC3UauRzHPupxa3A0vbG1KPXQTmC0U01dahtb4RVb6AJC9JMj3xFyZOqVw19WMk2XAPHJ+ewvzyorwr1n7s7epC0O2VBKkH46Nif0W3trC9vo6uljasLy8j5PPh8oVLaG/rEFyAdgPtRJvNYRhvBz632fsmYEW8gAo3KrFMzSUmmrK2IGtBurxuKdVAgJHzSPxNXj1bkEQs2mCbi8tIpzKYW17GdiQq8f2W1lasr6/K2sc5xWRBYjSULR3oH5SEgs6ubpE5/er2bcQzKQF3O3q6cPnSRYQCAZFgjZOxXShiYuwZVldXRCI/y73H7YUv4BeJU6o8zM1Oo7amSoH+VLBYWBLFxe2tbdTWhNHY3IoHT8dQXd+AN65dQ2NDHfWNkMtkEInsCGOQfjDbGQiG8NEnn8jYqgl44HdaBeCL7sVhc3rQ1z+IM+cuiAStvEJ5kQpg1BKpVitFbA9Xe9LxwBcvXogyJtdUjUvxcgR9iWOtr61JHKAuHJY1krgWIxrJRBIP7t+XdSeXSaO1qR7ZXEb8mxMnTsLy7/+Xf1O++fltkfv5r//lP0NfV7MwGMnA4o34otkIAozsMDLpNMAoiyBRcCNbQYGOBBKz+xkoLMKrXyx/E9kmiCMLqSFpad4s9cDSm/xLwToagEZWUWUQqzLQo8+XxcQQj9FBLbPBcZTxQUz/KIBRb5aKuq82atHQlvoPaTjtSppUo8N6c1EAo5J+SSVZX1AV9hXnsExDwCaTnv2igVtlPDDOUzSC9apeFq+pQQQBDiyKTUh9YfWcqsCn6gcl68Af5UAdHswzA76aGaP6T0liqYsdZHryTyUF41K1Nr3e/UC29HpRZf6w1iRP53hiG7m5y1jI5hQwubenNK6NwtS60LPqU1LNM0LRFUdSB/ssFtng+b3X6wMnEZ9RWCEELQ0DSdeelPHBNthZyDknzl+hVBCtcr6D/XEgRYCpea4BkgOAUW1MiokgRuf+IkiHSQHhEsw3Cgbzfnx+ykSozVHNJTGSpN7ZgcShZFEaAXXRWzfA8TI1eyoYGt9mwB5qsOrXZ7x7c4BbGdB8npfZdkcFXHV7ZF6ZNydTw1QAYP+m6hn2AyCH8iv3A+WqnzXQKWfuFwY/uMVBgPkAEKwAFbT3cUiHmee92eAwrzuV/Vj5d+W6dVh/mdelb3tvv+33mvEjGUEGkKtZVcw84Rxjlt3a6qoYvxzrZDIz8UBnjul7aeepcjyYwUH9XJVAXSXox2sqQECxb5lsoZ9f5PZYn6dQlA2K7aUBotcm5TgYS8whrF3eS9cy4CbIHz1vze/B/C715qnnsgbj9Hlsqxm80g4WP+Ox/Fsfq2qymoyjCtbaYXvKYePH/JnuP3P79fg7al/an3vG/c3X08kUss4bjhi/1xmR+ljzONX3M69F2qnTfXPUuNZjqNJgPwqo1c9ZeX/zdQ7770qQ6bD7HjZ3jtrn9Zg3n6PNMr3H7CcgCMB4AI7reUEgRg8BLS+tr1e5tnxb2yq/N78nc5/x86NYtNppq3wX2n4zZlbFrTRr3byWHl7Hxnzi6/aXw/cMzbA0ePoVjptus/m65jWn8t6V67U+9qhx9duuq0ftd/s2h7G9VK43ek6ax2WJEqZ247nLrO3FACnBO6s4eKP3H+DxV18LG2GwqRnubAGtzFYs5RAI1yDNOi60q1n3hklc3BOdTlx5602pR5WzAFmq2KGoGDPpLHxkaUUj2JqcQrXDjsxOBMvz84gnUzh58RI+f/AYCZsdx86eQ11Hh7AilKAF6zUa9VsJhhogBZOhPC63OK1sNzNhybpJ5dNS31fVabeLDSUsSfHBWZdEAZMy9iS5zQYr1UwMO1kCXQJKFoVVOb+wILZZX1+vJJqJ7UlQgQxMmwU5J5F1oJhKY210HJNf38e1k2cQrAvjxcQYIpsbODt8Ch/++GfoP38ag29cxsTTMcRXt/D25TfwfGwcu/kMOoYH0dDdjlypIIzPciyJxXsjmH38DJ6yTUCwY9+7DltbGGlLQRihHtrlJSBFySvWKKPsT7AW+ekljD4aAYJVOHXxIuwel0gtlix5jI48wE//r/8bpzs6UWd1iTTSYmIPTRdPI9g/gJ9/cR9Fix3DAwNo9PlQ2IkgtbEOj9MGm8cCq8eKc2eGsTe3gInPvoIjlQca6hBsb8PCxBTcNjsGTg2j5fgAEtEduINBqV88cue++A8EFjuGj6Nc5cPXD++hGR7kZ9aQXd6Wmpytp0+g58o5FB0W7Ik9HhATKlcuCfsokUnj7/+fv4FjZw/Dja1IbW5JoKJxoBcnbryBvM+Ngo14nQX2QgmZtS1ktnZhsTtg72xAzuuQYLw7BzjyZVXjz+/BViYBFnyzFi1wlCxYmptDdSiA6lBQACL6TpvLy6ilBGAmJ8yun3zyayTKJfT0HUN7qA4XegaRnJlGenND/Jh0qYDtVBIdQ4Oo7elAwmaBv7kBZdZCKeQRjcZEEszmsMDrtMCTzKPFGYA3VCMMjDv370itl5Pd/Vgbm5b6eL2Xz2I8uYlIMYve6gZYk2Q5lVHb1gT4XYpBtZvG4u1HWHk2KQzVrgunUNvfg8WZKbTa7Vh98ABba1twBargCFWjdegk8gE/5uO76Do1hK29KFZXluBzOjE8NARbNg+7hfUMFWOOyL2FkqRut2QwM0te+xCqdo3BWqRtbJQAEaVHkfokuF+Gm7+ZoBqJYOKbO9hdWUWNz4/dTAbhzg4cO39OAIRbX95GPpvD229cx8UbN2DP5LATjWBtfg5FG9B2rAfBxnpkfB7kyKCnnyXqKqRos4Ydwf8C7EyK5dpBpsrOjrLR6usBsiZtFuSLedy9cwduixVXr1yDM5EGcgVMjYzixfQUTp47I++RtmLOyVx7nZKhC8SLtbLvg0pNTJG5ZamGErwMRKXTGF2cw1YmjYGhIQTtTtQy8DT6DM9uf42Bri5ky2U8nHyBoWtXcfz0OZGwLliBHOuAGgAj1zLKYtIkJZhHaS4CyXm7RdbAH/6n/4xTJ4bwzltvC5AtYDbZ59p25bM7HCKHzeQDCeYVyrJWM0CWzivAhzV0aQczIEnlofjuntQ5YnGdYk70kdHU2iSsTAKbXd3dUguKCbNMNKZ8F11EHktwk4zG6PY2NlfW0N7aAm+AQWQLcqk9TI+NIRdPoLutA+vzixL0qus/Lky88SejyJGJUFuDpe0tOBvC6Lt4HtagH1mxIVVwWWoASyKKqjluZaAyX0bWAsQKGdiZvU/JxEwBbrtDWMM5q2KAkkmb244itbIBv90DpDLCWGwZ7Md2MYu1VBzNPd2orqrB3S+/QrXbj4G+XgFrE7kM/AEP6RiwM7GBW8ReChsLy1icmRHWEms9EUQ9PjAIv5dBxCDKDgdmd3fQNXwcwXAt0sW8JFWIT8ARRvlWY+JwHCmg3oKStQirS9XhXNnZRDQZF5A4m07J2lQfrMbmwiKcvAqZ9pksapta8asv76Gruw9XL1zANIH7B/fhdNjQ09eNQFVQ5M4ejzwWwCDgDyGbySFXtmIvGoclnpK6cmtb69iNRSRZyB6JwVssIeh1I1xXjZ21VQRKQEtfN+rPD6OusxPTz57jwf2H6Ozpw8DQMJKFAiLpJKLpJHZScQQbamHzMpnEika7F+lEEsuLS0glksils8KUbWttw9nz5yRuNLswK2sKx+3s7AycZSvODZ0S0CjPmF/AB1YOLdgsiKWTePTosTAY87EkfGUrLp86h+bmVvztL38l9cA4xt9+/23MLs1he3cbHu4fUhbGgp6uHjjtLqlxyn87mxv48uZNXL54EZ3trYjHIvC52cusUcok1JeVlvZtu/2ahb+ttXdw3GG+lvaHZD01VGzExjb87Uob9DAb8LdtyaH29LcAjJXJq9rPPszHor1lfh6zT8A4mfZ1dWBZ+9maiafBNl6DtpmWGeT3DODrckGacEJwTbP8NNii+5jJ94wBaN+XsQCez+91vUd9Pw1+Kr+drEZVY1EHwXmOVh1S4GXakB49SG7ej7fZbBJnJJjAtvFejC9qhh2fTccYdAKuVvzR0rM6jqDlZzXwqGpEqiRv3f+aTapjxDoWzO81iEjbmYxkbmk6Rqy/Y3t0YjDvw/bKO2bNNe5XrHfroDSt8u/1ffmZJsDoWA+fh0lR0/NzWFxakj2K+S0ksoSqQiDpoiYchjcQhN3tRJ6s7XwBHqdizTF50QGbzE8SXggZUar7089vor6xDidODMJWKsJJgJnAj80i+5N+NzqGosfZfkzIVHpE9sjDy42+NI34nAfgIvtDkQNe52N/Wxymcu6a/Xizb8k9/KDYmhEHt5C9m8HIyAjq6urR23dMYkraV6cF43S6kchlpS7hN/fui8xtb08Pcqk0Bo71I5/PYjuyDafXhZmFWdl/jvUP7qsf0G96MTEhtsHeThTN9Q24evGSxN5pC9i5L+WyiEV3Mfr0CRraW1HX0oSl9TVJION7jGxsoqe1A421dSKFTrBISEdkrhqy7FKyhf9H981qwfOpCbF1mIDIeocn+gcRcnsRS8XxcPK5rOupvT1MjU/gwukzSESj2NvZwWDfAE4NnxL7hGCfKChJ/F2r+Cg/0fxDspFmNcucLahEVPY3pcqpesMxRbUTUZRgjJxziTGRIqQGdXRzC08fjUhdzHgyA4/Ph1wug6bmJnT3dClA3UpsIA+f1487d+5JLXqbzSn1hBvra/B09BGWCUYCaO1oR011NfYiUdRXVePeV18j6PFICY2dyLYkxs6vrmJpZwdVtTW4cvmSgIVkMvq8blGYoFyrlBfpH8Dy0oooexItKDi9cIeqhLXY09WJTDIhIP3kiwmcP3dO7AANXj9+PIKFxSXkUwkc6+qU+puz8wuwOV04PnQSHV29KDDZR/amA4CRDEa1fymAUY/zyngJ/6bCJusm6qQNwVGMur30/0mIIgDa13tMbK3lpSXc+foOWpqbBYQkwO60WdBYXy3lPZgERwbmSwAjazAO9LRJ4WoGD/TCwBfOQrxcBGlk6IVCgEPWMCH6ms2IQc2MP9LgKWFJiRBZtFmjxWBQyHJgUawKbjaHPbR589aLEY9TQWoFIGmq8v6xIhP8slyWfGfkPhrd+4pU2FGBXF2H4TAGI9vCTVbTvjXQx6AKjbVgwG9k6qgguA5Oc6KxTXRYdIYDB7sUI7bbBZhiMJPXlWeh88birwYgxaCMAGYMIBubLo+lpr1IFVhUlhDZdQQTVE0kA6wxHDORfvkWgLEy8E5TXHWtrmd5AORQRoQTn4aEPxCUsSF0d6OoOBdTLhxsH8cP6xJygBKA5X0ofcBNnplQ/OH55tqAGuTmmOGk47ECNhrsO4Ky3Gy5qGhgku1kdjIdDPav06kKoGrQlpu1ZFewX2X8KmCE45T9xmx9oa2LYaYYsGpjUwFeAugqYwmiM6+MCHUNXptgqxms4HF0xqSgrmGkcexr2QU9StW7UqCM4KgMHJjqlJo3wsOC5Pr71wXkXzKWTYwtLkJMZeG4MwMEev6Zg8AHRizH18H2rusySaFgM2uYhpcMH2M27iOPL5sF+rqVAWdt2ItEkXEdYzTKNfeBLiMLVea0MXHN7TvMCNHGh/m3ftfm4/X35sX5sIXafJ1DHYff1ut4zXHMYqMVoAE/3V/sB9LVaURfunRJdMHPnj0rGW3FkgIXtRGs1yw9TrWWP9crnQHIuajZJBrAeMngMuRT1CtRKyznmRjrrBtlrDP6XN5T1+bVBjWPUfuM0gw3X6tyb+DfTCrQxeXJpteJFpXvitflvVTyB+VhXPuyx5x3XAt0rQadjKDBI501yOOYVMN2a7kTc/vM71cnZGjHQjtJemxW7mmVz6nXXM2q1DUYKofBYeAG229OytAOkc5w5HigIoGe1+xvvls6XFyb+b65JmsHU49/3Rbdhsp5Wfm5ef0xP68+Ttf1rQRyzA5v5Xzkubpv9XX0+drhO2qqmPf2w/rtlfO0xJyZwWhImeo+kbGtg1N6zHO1M9Yb82+9X5jHsXmNO6rd5rXmYK1Ve64eo4eukUdIruoV2jxeze/gsDl3IC/9aisPe0f6M3OGtBlA1/c4qp8qx4s+rnIvq9yHKtcIPZaO2h8r13F9vvl3ZVvknNcwGM3n6udUAKORiVkmq49BaMXno8M2+2JSAvh3P/0MbaFqBC121IWCiGeT8FQH4fb54HB7UFNXLwHRdD6PeC6Hc1cuw+bzIE3ny2WXgKnX7oAjnYO7WEJ0ZhZPbn6K9mAQzlxOsktZEyrU1IL53T04wg0I9/SgeaAfeTIDrYppQjuItTUkma1Qkmzv6qpqJQVXLqPApCwGmMtF7KXi2NzYkIzalvoGVIdCKGRzIv9Op1XcQjI4aRMZXScSlYbSidRRtypbinObDrSSrvHv17ShfcvAOY/L2USTDhbKsm5sI7m0Dkc6L05TkkGjrU30Hx/EnTt3cfX734W7UZUiKMZTqA83IrG2iZG7dwGvC+ffuQ5byAtLsQRHMo+1O0+w/PCZJMP5uprQ873rKIR9Ip/pyhRQjOwhl8rAVx2E1WlHcnMLmc1dAexWFhdhqw5i6PIFOFobUSpnUXZasbG+hlsf/hpDXX2YeTqBxrZOTG9vofpYNzZLJWxlChg8MYSuxiZgd0+kTpPrVMVwIF3KAF4bzl84g9zSOha/egBrLI1CbRBfjY5gsKFNalzUdHfA19uGks8Jm8OFyMwKvvnJhyhm8rBXBXDlD78PW30IXz28i976FtTAia3ZRamPEmhugLM6AJuHwSTWQMzBJTU6C3A4XXDDhsXxSXz6s78XSdrB7h6p3dZz8jiqOtqQoS3htAl7LRdj7U1lj7N+T87vQrKUlxpllkQWXpsbFgYGOIx8buT5TinllC/LOFubeCHlDxjjGL13H1Njz9HV2o7VrQ2MLcwiai3iAiX/Ykkcb+xAIFvC7NgI2hrDWJxbRFUwJNJA8WwWw1euIDw0iJ34Llbiu0iWCtiJxwWcqfa5kV5bRnk1glOt3Rg8p5Y2SwAAIABJREFUeRpZpw2T89OIstSCK4DlR2OoDlVj+MY1pOv9iNlL2F5cgT1TFGDGUxtCoL5aWEi2nRSe/vjXKG3sYi8SQ6CjGSfeuoqHj+7DGt2EJbKFfLYo4EHG6oC1qlokRgevXUHKbsHUygK6+3qQTCQQJysoXIe6mjpsbbLGVApdPazPTpDRpupiSUY86+WQVaf8A/YZgysqB5F+HcMxDONQNqoEZ5ESv1GsjI8jubIKH21G1nHy+RFDSeqvfX3nGwkOtDa34uzwacnsZvaxt6oKG2srqGlrRlVLI8oOG7IOJ0oOh4gvlcnEY208Q8ZYpJVZabZcgsfpkBqm4us73MLiJMi8ubOFb775GhfPnEV7QyOcJSC3F0chk5X6NWRGOwJ+SfzMie+lGN9q3aS9a9TptnJdYbC/JP4R2c0EVe3ZvARBf/bJRzh26hS6+vqQ2Y1JfUvs7iLO2lNut6xPMfqr9fXwBEIollhPsoy8jUxXtdQToGW9Igf9NbJAWX/TRknaMlY31vEf/+L/xHtv3RDGVzadkaAdWymBOyM5kv4K11X5bbPBWbajkMpIsIxB2EwhK8Abg4O0vQgOWksWqR/KGrqlovL/7H6uuyUBGFmfhxn5LEUivjJ9WK6tZPPYVPxlfXUNO5s7UiYlm0vCbiOjPIdyuYBSKoG93RgCbg9yhRLSsKCmgRJ3WUyOPEFyYxPdfX2oP9Yv9R3lfVP6WqS+qGxEeSyHBJsY+2HQletGopBDyWmXoBeD0KzV5CGLmezKQg5uJk/nC1iZnML43YdocvsFlF7e3MTpG28i2NOJB8+e4NS1K3AFA3jy+IkEL88Pn5J6YdLHHgeSmSS2l1ZQTKSkJvDWzg7m52bQ19YlMm4//Ou/xtrOFr77+7+LgZ5j0o8EPy1uJ3KU2GTfMymeClr0X/IcOzo6ZOxXAlgz4bGMnLWM5/PTmF1bFnYz6ynxHXY3tSCysoYql1eYv5lEEq5ANcbWI1hcXkFrfR2slPUs5uF2Mqk8j3yxiNaODkzNzSOTL8Dt9SOV5trrQ0drB/wlK2Zmp7AZ20Y6FUc2GkVyah4doWp0NzWhqa4Wya0teNMFJFxW1F8/LyAwgem19Q3UNpKR2IyizS7ydg6fB7NLi8KKWd1cFyatr7oGqdgebPkiQg4PgjYn3GUr6mpqpJSP0+/Bs5kXKDCph/2dS6M5WCt7iMNiR44xP5dLZIX5j2wPMqB3IxGk9xIY6u3HyYETElT/yS9/hRgTWII+fPD972BlYwVLa0tSD5IxI8azQoEQMukMAv4gMskU8okkMlwTsllcunAONksJhSyT9jnpjaR5U70wsb3E31SJ+JX28mF+yIE/8rK/Wemva9vz5ZiJSpyutIErYwaHff9t9v5L3/8WAGOlT1Lp42hfgdfls+jgsU6gNSfa8lj6uzxGP7dKjld15Lg+6XiDBhi556uaekp6lN/rY7VvTf9b+5W6PUWuq0aMTftw+lyz/6t9CZUsa1fS+bQLDSRKPw/byLinfgZdL1Er9rC99IVp05LlSAYj2y1SgMbzabud7dfPr39X9pP2o3U7VL8wlqkU/dgufZ2D+EZ5HxjleewXkm9y+YwkXuv+1SxTfb5OGt7317i7k3HPWnqm2Jf2e3SsWeLCqZQkmAuISjATRbE3BBCOp6QN3GM2t7aRzmZxbHAQA8dPIBKLCoBBppTUFw5USaIh40hU2SugjFwpjzv376K3rxtBJpWUC/DK/qVUSng/zTTVyc58bh3nqIz1ERihZPdhP0fH0QgwfrtEqvn8w/zmSv/NHGcw+6vcy83rC30d2ijLK6sgA+zK1avCMOVYoxHA8Uq/osB63YZ9PTL6TCm1NDeLOkFnewfm5qYx+vwpjg32I18uIJFK4fiJk7JOSqWLfF4YjDtb2wh4/Vian0dtTQ0GBwZVbF3YayWsrK7gi9tforGjFc0d7ZhbXhTiEm3LgNuL+lA1Ah6fkQRlxGQNW1JuJMWHub4xwcYia/vM/JzEynmN1oZG2dfJmJyNrGFmYUbKTTwbGcHw8eMir05AOuDxo6ezS2q/s+QH5xmt0hxVEQ0qTuX6qOeSmaEsjFf6kWUmWqkSb/xbx7rEbxUWI6VSgZ2NTYw/e4bGhmZYrS7UNTQimdyTBJ/G1mZkEnvwkdyULyCxl8DXX9/B44ejaG3txOVLl2AvZ+CwZAVktwcCglU8GXkqwG6VP4hyrojaqmpROKS9dP3tN/GrTz9GvJATzKUqFEBLcxMcNguiEZa4s2J1eVnmIPcn2gX1dfXIl8q4+M578NXU4sXEOOpra5Ale9MCtLU0IxQKCljMhApiDSxfthOJIp/OCLgsOEosDqvDAZfXB6fbYyRG6fkjaVL78VSblURBNarNe4Q57kOAsb+fYLfBYKQaSLksqowESb+8fVvkba+/8Qa6OruwOL8odUGrQiGJZ1RXVcFpBxbnxpFMxEXN0u31wfIf/td/W/70sy/FyCaDsb+7FTs7WyKFqjM1OBjIYOSmwYdTmSseWaBocPn9HglA6MWQE0iYa0aNFl6HE4FGMc9hp5H+yc/Y+XwoBoN1MJeBBgY/9f31Q3PSCrpuGOzcMNgOzTThwsl76sVa6L6SRa34ZTqbhe3jcWwjj1WynMp50Qs1M0bpeHMREePfYN/xex381Zsdn5v9kue9CSKawBWdlaMDpXoj5XXURqheaL5QlA1BFxDmJOLnbCeDv+wfnbGyb8wYmjHmTY1AlmY4Uic7EPArsEz0o5VjmEgfsAj1u2FbdMaJZrzwfZBlKIPTABi5kOksDv4mWErZUxoY4bo6uZdk1LAorMcrk1kD0mw3xxCfUy8oHFsEDfi5fl4NGvDdcoyYM6o0YKs3K16TAQ4642aWkSxOFou8Y7WZKz1hrfEuY4EGkiEHoTc+Nws1G5k12jCj9r9uAz8TEJf1Lgw9en6m9er199rY4d8y5tNpkUPlWCUoyXHPhBGREWY2YL4gCwprZHAR5Htkxq/H61Jttlqlj0RSxmQssm/1eNcyFuwT9gX/1owX89zU3x0YxVoX6GUGo9mwPmzjl3xPg8EowQSRMlK/hVFnSAVJFi+BdmGF2eknCNuVxo6ZUcd+1cacNgTEeDPYr0xS0JIUnA8EkHX2G6/D9UAXvpasLwL1BH0NuVquKzzm28AbgtaHB92VoV5p8JgXbW0w85iXjBET2KbVY/Uzmo0Y/d+V9z/ofyNjq6KovW7T6OgoJicn0dLSInVdb9y4ga+++gqNTfUyB5LJhNQh5XrOvhgaOiE1SvlDI4nHrK2tyZpDh5N/M7mEQSi+G6HC53JyfX7G/ub4pvHJObG6uoZAgJ9lJdjCeaHBK57LdZ1gF2uW8n0wk5d1AphV2N3TIesCv5P1hBmz+bzUaOD1OQ8IlvGHCTA8n+sD2yLzyaixQK11zhXel4Ar9zKuw8zCaW1tlTHH6/KedDiam5vlumwXr0MZlaWlJdmveKyutcBAqF5/pIC63S7Pw/Zy3eY/9g37m5s126UdDPYhDX32kc7MZN8tLy/Ls+h9QRew598cp7omBO/H5zUDtHx2GgZ63dYF1Lku8Xwezz7jfXgdtl+Pfa65HCu8N3/Y1+yz/b3WAI2ZmcfzOQ7YN6o4vaoNwWtqSRk+O/uD7ddzkW3WCSc8n+1l/zx58gQXLlyQ74TNarXKc7Bv2Ga+E+0AUkmBz6fXBu2A+jnuDBly9rF2MGUvNdY+XofPz/GuQVWdGKRBWfY/i1uL003mFBSz9tmzZ/I5E2UEaDfkhfiuZR23Krkhttcf9Ms9uabxGSm1zXms9z32r3YqeT77UNs7HHd8L3wGPr/ORuW5OiNXPzv7lclbnG98V+xTXlcl8KgAgKqNkpDnVfWeHWJr8XocgzyH57IG3qahSqHtG92Hak+x76sRsF3aHtP9z7HAvuX9NEDPvlAJPWqfI0OI33EeUT5eJzNoQ/dgD1eKDLpet/5e7+F8FrGvDBaxssUOar6YP9fqGtxDueeKkgTrVLF/jOfi2Od6ou1T9ol+H3rPYx+LvULZplhMGAraNtN7qbaTdHu1w8/fDIDnJVeRwOKBPCpRAdZQmJuZEfbS3/zlX+KdS1fQWFWN1s4u5IsZUirw+NEIWtra0TMwKGAYk8JoI9q9HmEz0mpg/QyCeJLJmcvDb7Eiv7mB6bt30exxCcC4NEcGYxq++kbcfjaG1qFhNA8MYvD8eeSh6ltRfk+cZ+5RDOxbVTkDZpUyWC57drEgjgQD4kxSYcZobGMLkeV1JHaiyCXTIhnYN9APUAqT0qkOK5LFHBxM8Mow+K9ARfY7E+ok05qBUKOeA+0gzitRyRDJMwYPyYxkYhZl1HJwMNhUsuDu33+IfCSOkM+P2YUFhNtbEWprRO+5M8hRNsvtgp3TOZ2TwHZkbR1FpxU13a1IOlgLpAhnKgfnXgHR5zMo5gvwdzbD0d2Ioscuso/lmVXM3HmExG4M4d42BNsb8fTZKNKrW6gv2OEsFJDIxtF0vAcdb11GoZzFTiyK7Y1tbCyu4833v4enD0Zx6/4jqSnXefw44sUiLr/3Jmpra2ArlGBPZuAlPTOdAeysp5JF1lpATVUQ2IkjNb2CvYlZzO+sIVHMoDvcjNXNDfg6WtD59kWUaoPCjp289QCPf/4pWoJhFO1WnP6dt2Gt8mJ8chynT59GmI5tLC41UcBkNwJGpRzSAs8AfrcHuxvb2FxckT6jBNP8yjI+/Id/wMCJ43jv/fdgd7uQ2ovBRUDb6cTW/BIWZ+bQ2dODcFsLyg6yIAsiseXzBZDcjGBlbhHbG5ug91mwW9HQ3CT3aq5vwd7qOlbW1lDf0SYBgIXnY9hYWpb18Tdff4H1QgrNp49jPb6HoMOHt09fhD9bwsbiFIb6urEyvySBhXQihVg8gWPDw9jOZzEyOYGCxwVHyI+phQWRmjrR3YFWtxO27RiafNVSpzLltmN0bUFkW7PbcSReLKOzsQUnr1zCiiWLz54+RG11LXoaWhC0OrCwvoyddAzhhnoMhpuRfDyDsU+/gsfqRM+F03DU1eDXtz5FQ9CBUpxMiXqk80U4fCGsRWNwVFXj9PVr+PUXn2E7FsO162/IehyLRKSURFVtHZitHNuLS106Tj4G8yPRiDArBUorFXHu/Bm0dbTJuuAu26Qujq4fR5+BskwEkCyZDGIrq3hy+zYKO1E0+v3CNCJ4Fy0VULBYMbcwL2s7M+kb6hokiBUKBlGyWbGd2EPfqZPov3BG7PdCjiwiCyx2Yz0l+Ma4FIFNCQRxLSH4WZa6sEzUtFuciO9lUFMXxsTkCzwbe4qL58+jkfVZCPLQvi+oGkySy4ASnF4PUsKUKcDlYmyhoKSbGWRmzUSCHG4yOoXDKA4HExLsBSAZT+JXH9/E7//RH0tQSlgVmRRcXEfYN5JU6kCa1/YHBOih1BXZu0my5KoIeKRFcstpsUrdQJvTgXQmpQAqrwuf3PwUtz/5DP/tn/43aGxoFNks2gfi/1RIuqukDRVWc1scsErMNq8cJTImy+SDGKwWlvggy11ktClbbYPD4xRAnxKdvNbM7Kzsg6yFK36nUzijEnuQuko2G9ZW1xCJ7OHs+QtIxiNw2SkpmoUtn8P6/CxuffwxOprbkEykEU9n8Z3f+4HU/X305CFmF2fw1tXraB4YQnF5AzYCsEZtd2dVUNgtHIP0kUtkTXL/d1pkjgmjkqxzXfc9nYHXakcmEkGAPnomi53FRWxurKORbOBSCWtLK+g/fhIWhwvPHz/B3PoqLr/3DuwhP56MP0NHVye6OtoBysUW84jsxXD745vC5PizP//v8Mmtz9B7rA/tdU3IxOL44qvbiGaScAR8uHr1DVQ7WfYkgFQyAavLiZWtTQmQd3R2IrEXh4e1i6ncw3EoAL5SmCpGdpGLRlDd3oKdeBTL0S0kcmmpNZaMxoS5HbK7EFvbhNfqwNbaOraTGaC1DRu7u/jue29j6FgPSpkkCtmEBDnpD7N3Etk8vFU1yBTJBCrCZnci5AnAWygJ42JpYxmbW2tIbG5g4ouvUG2142R/P04M9mP62TPE5lZQ3daClsvnEe7rUQnn3FdpZ7q9KBhJ5JKOy1hALoedrS2JHRS6mxFZ3xTGdEuwBvZ0Drc/+hTJ3V2cOXsGpy+dx1YqhrGlWRTcNlicNuSiCZzs6ENLuEGkeBlU5hgbezGB1q4uNLa14PnEC2xsbmJgYBDNLK/EwPPzF/jiyy/R2dOJ97/7AfLFnGIcU02nrOpo0f6lv9rU0CwSw04m/hRKWJifw5VLFxH0eZBJxaW+qIW0q1d+9nW6DgtRfOtnRyW8HXWirLOHJPqZjz8skU/HDY5KpHvlnN+iBuO3Ppwp8dcM6Jjt1cp2V/YH220GKl8OUBsKVkZyvfZztF1vBhF0rEmpsamyDeZ76WM1qFcZY9lXbTIS/XmubpsGPvU55vvrmK/+jrEG+i5acrQSGK5MTDzs+8o2qgRYPtPhMoQ6BqdjOjo2pI4XUWZl6xoogH4us590EBeSaukCHOnrmd+hTsbVyXv6t/D8rUatPVNJJO7nTBpgkgCBMspIUY6Se2RzYwvssCGxu4d0UsWMr1+/Dl9jA8ZHH2N8agJvvX0dxXwW1kIOQTI5CaiVi8ovqWCpmfdG9TymskQid354OaPKOXPw3Kp4su6LSvDkqPlxNGB50GbztXTf0+Zl7eR98FjKzRQx+vSZfDZ86rSMbQHUDPYXHaF8oSR1eGlTbWxv49YXt4QRyPqLw8PDmJ4cx9d3v0F1uBZNbc2icHCsp1/NEYL2xCAYP80ppirtk3t37+Ltt94W1QLGijn+Utk0EpmUlM2YnJsVaVXuOdWBKpw7eVpqCDPRVdkplHEnQGrgI5RXNljl9AcpB8/ajoyR03emzc+EK+75AjDurmNueQH5dBrPRp7g5OAg3HY7Gmpq0dbUAo/TI3EQ2jAk//BdU+qUfmzlj15P9XjfXxcYayWByabISJGdiNhKJAtwLwsFglILUGojy8LC5NiCJGoV8xbFFiwwZpwWTIsAoMTeymWkU1nc/PQzFPJlbG1F0N/XB1c5Cbc1hRPDJwX8m19ew+jTCdhtLtgtDsmYddicqKkNo7m1FfXNTfj0i0+RLmYQor9WKmJ7Yx1NjfWIbm+hq6td7DLOc8ZKKJHf1t6Bpra2/4+5N22O8zqzBE/u+4JMIAEk9n0huC8SSYmURO1qy6522S63y12u6uqqmIjpXzDzaf7AfJnqmA9dMXbVRLnLJduyZcsSJVGkxH0BFxDEvu9AJjKR+54T53nzgkmIlCrKPRENh0wgl/e9793vc55zDtwNQXoFSgw8lYhLUp7bYZdENc4JY6OP4PP60Bhs3o3tlDRzaJgsGulB8GDBCTi2hQZVAYg1UpSSSEX56RY5ahywvmdnZ0W1lPE4SRyhB2g4DItZs0b5/PPPhc1JpQP2XcZHCZJvrK+LTGp7Wxu8bjuGb15CuUQbuAYcPna8AjBe/BLFog5/8eMf7gKMmvyRRrdmQRi0ZaCJ/1WDAAzGUzOWhWTQRiugNvkr4I+BrurMGAa4hKVXYZXxPR60NCq8BuCobBo1GassFGb/pSoBNX6GZWEAmD8q4MPAMYPEWsArJ6CfCsxyAmYZGXSjNx6DsSy3quxYLI7GxgYsLS/D7nBKo/F5VBaOCiIpEIcLEsstgGo6A6/Lja3NDQlks1MpuUJVfv6dSGp+fZLFk8+LBA69E4XZR/Aol5PnUVndCnjja6xXvs5DCIE1Ab7KWnaSAIL5rJRHC3haK+xALRAvsqAE5Gza6+qZ+T3WoQKkVLBSAaiUfFXmrFqO7GPZThqB8gDMOgyFw7vtz+cLb20Lwq36CwN7rDfWlQRCk0kZ7AwosM2FESugq+ZvqQAzBSKrwKDyalQbCUqyZNLcXuvk/iowqYL7/JfBVcXUkb7C4FAqKcEvfl4YpQIGpuWQpjZVIk3LjOCK3yjLaa8Afb6mJiS4ca+Ul4uNZB/s7Oz6nfF5pUx5DUBm3bL/8zMEsWVDwEACTX4lO0vLoGIbkYVJCQrVr1Vwju2lQAoFeGjXjMlio4A93ltlf3HS4BzMwLFMThUJRS0gX5AMiypcfJd9Vr3x+erCoFGynwAWCS6WtTFMaJBlpX+M2appRDMbY2MjJKAMJzT2GwVqqH6nwF7+K30HQHh7W7JE+EPvJycD3NvbuxlzSn6YcgUMLkpyQaks8rxMfuCmUoE3aqOzd6OhNo7fBDDu3dhVg4IKYFR1Vb35rd5Eq02Tmt/2Lq5P2zw+rn9tY7X7GWGRagv3rVu3dtlprHup/3wekWhY5jX2VfYzBssJQLa0tAgYxv4wMjIifYOAXmtrq7yuwAyCUXxOTQ5ELwsMQSlu1Pm7yDNbrQKWsB+mkhmZf1nn7AvKjJ3zDO+t5njej4Am2/ndb78j5aPhMH9YDt5LeTOoOVitK5LZlU6LiTNBQpaN8z4XS/5wXmH9KjCEgTT2OYKrip2pxhavTZNjlpPlIdjKMcVnVqA064j9lZ9h/fDarDPWI5miKqucAGNXV5cAjGrdm5mZkTrmuFdrAteHzs5OKY9KpuGzsc7n5ubkebgO8z7V2YDUSue9WDcEUBWwxMMT65zsVXoq8TpcUwiU/fa3v8W5c+d2QSzOd9evX9eY55V24nMTVOZ7BI95H9YD24tl4T0VqH/x4kUpG99ToNng4KA8B//m9/k+n5X1w/pSEhgE/tjObDdek32B4C/XBDVO1Rpx+PBhuQbXK4KQvCbLMD8/L4FztQdgv+dnuO4qBqryAWGd84cAMsvCMosvxeSkjA9ej58J1NfLJpCS22xXBg87Ozuk/ZlIxbbnOGhtbtlNTGpqCsJqt0obEKzks/C+7Oe8LsuikoS4h2JAhYBndGdHyhEKh9DW2ibtwPZUcjjse9yzsP0oqxWLRhHZjkh/ZN8YGhqSMaOANz4P+xf7OMvBvsf6YnuSLc/yEfTXGMlaog/7C8cN7yHzdSWxhv2bsi0q65f9gvOEWnOUb4ovEMBOOAz2bYL4vD9l15ScD8vB8djT07Ob6KIObqwXfp59gddmohLrl2Xm9VmHCoxnPXD9Zt9gf1HBGgbQWM/sS2x39i9ek5/j9dVejX2RbS9rr13zcmZ987MKkGaf5b6R76nkAf7ONmPf5HpCRh/7I8ujgHsF6n9lbSTDpnKWEv4NJQ8l8AcJxtJzzG614p9++lP8H//b/y4BS0pEmpxW5PUlFDJ53L8zjH0DA5qlACUS6asooCID+xRA0Y4RZInYuK4n4hi/fh1L9++ho8aHrqagZJQarXbEcnn8/ovL8LR1INjXL552TP9UACNZHWJFxb0PmYUlzcdX9lAVuXhZ5+hTRj+MsgHmIvDgi2u4d+0mHBLIdeDYyecQ2NePXDmHrFmHotWEWDyOWrsbpbyW3c29jgrcUO6Fz80ftefiPbkPzhKc5OGWPZYKKAI2FsUHLLa4jsjMIiIrm/DU1cLe3ICx6DpOvPkqkgzU6/Sw6QzCaqKkKEEX+qglCOAZSrJPRyIDQ7YMfaYA2J3CCE2ZuU8qwp4uInT1Ae794YJ4cDjaAqjf34OlzXVkt6Not3hQUy4inQxjpRRD09EBZG16bEd2EN9OIroVx2tvfgcTS+v4x/feR8lowfe//0NMzc+gptmHfCkHNxM6dhJSNw1en4C3Zo8LZbtJJA8tiRxWboxg6fYDRKNbOHj0ADr2H8Di4hwQ8CFweEA8B3nE/vSffo3Y2AIanT4ZI2W3DRuhdZw4dgQ1AT8sDgeWl5eEeeSv8WE7lYAnGEBdd5vsTZMbYYxdvonFkTE4rDa0dHei58hhXB97iA8+/Rhnzr4ovpXpzS0MtXaKzOLS5DRG7o9g35HD6DowhKmRe1hbXYbeYkE3ZUC3t/Hx7z+SfQTlTin/29HZBQul8KYXxdfH5HahoaMVB184hXw0iksfncfC0iISFh0Ch/pxd30RO7kM3nz5dbT7GtEdaITdbkRibRnh9U2sLq4gsZNAOBrBvbFHOHbmBTj8tXDV+nHg8GFMTU3jwYMRxNeXEbSaUGcwI7S8gZb+XjQd3ofLk6OIxBNo8zXAHs6ivTYosooPVudx7I1zqG0KIh+Jw5ErQWfSI5yJ4dH8JKLzq7Cs7eBIaz8Cze2A1YiUy46piYdoanDBa9Ujlc5gfTOMusZmXLxyXfzRDHY7Ll+/jpX1dezbNyjs36bGRpkfbDanAGpkOmWyGqhEmadEKiEKL9l8GslUAsGmRjgcVukjbrNNWKvE483c9+oh46lAlRy9EUy9TK6vo5xIwc4TEoNINhuSej0eTU7g6rWr4vdy9sWzqHF7hP1GP5cSE1ELWXiCDfA3B6VMhhxgJAAmPjmUaaMKTEnKKYEOAS1LAjiKxCLPcCUj7Ea7tE8kFsXw/bt44403+HGUed6jNLOcrwke6iThgGfhotEAk5nJRwapC3r4aEclymflYTCSxZETFqeJ9wdgNdswPjaNublFvPLyq5X4QgFWmwmlYhqFIhOGmaxAueYczGabMC0yuYzQQVl/3EMwsQJkIjJYmssLa9TMM5xBh43tEH75q1/C7/bi3bff0eIU2Zy21lT24CqgLHv7SqBV9vtFMuP0GgOVvpkSwNNiHvyRZEvK5JYoRajJa7Nc9CgVGVWHQwKc3MNwz8Y1kj/cm4icbIXZFdoKY30jhGMnnkMyHoWRqGYhA4sOiK6u4M7Va2isDcjakc4XcPDocejtNkQzCWGP1rp9KK1H8PD6MGrcNSiZTZiLhNB7/DDquzuQY1CcyRESTDUhZyojm0zDQuJlJidSyRaHTfohgSy72Qksr+Hm+U+QTMbR0teJ9pP7AZcF+nQB+qIJ22NzGL85jLWNLRj8brz03XcRLmeF9UpfyKCvThJfktksZqdmsBPbwcmXzuKjzz/D0RM40UDlAAAgAElEQVTH4HN7xf5kK7QFWExY2w4jEo1if9+A+INyDV1YW8XdkRHY3C4cPHgQHqcLZmb3c39ErygG6RhYTWcwc+M2tsan8PyLp+Af6EE4GsLvP/0Y80sLWF9chttkQXNNLbLRGOqcXlj0ZPiaYOjqQEtvDw4dIKMjB30hA7O+hM21FS2ZmOzCXAFWrw+xfAGpbA713lq0+eoxO/wA2VQCHf3dYJd+7x9/Bl/ZgCITz+tq0H9wnwCcXiP3mzpsM1E5EICvow06uxXxfB5FsoyZQFkoSn+j0LBNz+BwURJ8ln02xCJRLE1OCZBX7/ZgYWIKumIRXT1daGxpRhoFjM3PIFnKwWS3CqjYE2xHky+gSTnny5h4OIobN26gd98+nDjzonjyzq4sIxKPY3BoCNvbESSTaXzyyaeobwjg3KuvwGDSy9k8yyC9yYB4IoZQWNvXkS3C+aw72ILLn36Ghvp6HD18EIVsiss2ZUwqVkdP7rQ0TaPHDNS9+7Bv+rsa5Ko+xz8LhFBjUr1fHaStTppX960GjdR+9Ct7xQpoVv26hrU8m531Tc/1x75fDbA8uy44ISuVtMe+l7y32js+8UxCMSWoplS6HgNye2Mje8tfDTDyveq2etazqvpW5xoVt1AA494y7m3Tr5ZBe8a9AKP291cTz9V9nwYwatfmHM86rFjdVG74tc9GgEjHM9zT9USf9V1NSJwnBu2Hq5X6zW53iudcJBIVqJPJhhYrk33dMNF6qgRsrm/i3t27koRbNuiwFQmjub0Zzz9/QhjGxnJRAEbKRfOMQ4BR/Tyr/3x1HDwbYJQyV1vUaBKGPLA8k531dWPgWWWqHs+qn6k61ZJPNPsc/tAmYm1tHTdu3pLzOPdRefq7VwBGOc9QwSKTQ5k+mx4PwpEobly/Aa/HLXuI1pYWFIt5TM1OI5ak165HknR7OrtR4/bCyLNLXlMq4F5A1EasFsEneFY+c+q07FcY47TYzNiO74gn9wbVDrY2JRbcVN+IprpGScZTanlCBZR+UGZ6owCPmiymtudgIpHyI5Z4MpMCuNcrMrEViBuLSBeymJoYx/zMDF48eQoWg0E8iT1Ot6hOUL5UhMh5VuX1heD0JMCoOHeyV9JGhDYyKmA714mCKY/YTgwT4xPC7GtrbRdgq72lFS1NTZLAy7Jr9hx62ZtQX4VKh4mdKO7cuY1Hjx6ipbkJoa0t8RHs7+vH1OS0nOmvXLkGr9uF3mYvWupsIoe/FUvC7vFjdGwWkUgSdf5G1Prrsb62hYOHj8LhcWNpfRX9+/rh9thRKuawvLiA4ds30d7SjDp/DQwiLVLG5xcuiJrnocNH0NLWitr6BhRMVAHQM6cU2UxaAEaL0SBrcz6bQThMD1Qm9TOxEJLQaTXT05FEqgIisZgk+nl9fknmrchmPLYl27UFfEweetp4UPXMmCnjQIxZcUDRs/ve7VsS52BM99Lnn0tdERBPxJlwnRHAcXFhQbPeog0K8tham4PFbEQg0CDyrRqDsQIw/oQAY1cLQqHNir/KY4CRAR4e9hmEERSdGc5Wq2yafvneeyIJ+tbbb6EpqAVVGTBi5RCg4SDkRry+oV7QTnYm6tnz0C/gUCYtG5KaGq9UprAiyUipsNAY0BHZTGZuF/K7rBkG/hhIk4xoZeAFSFCLQA8HKu/ldDiRSmiBPhXcrs6I53Uoe0P2GDfMHFAMUHEgE9Rg4IrPrO5RvWl4DHIZxQjz4oVLEkA8Sh1di1UCNfy8eI7lNYYlDwYE5aQeyAhV4JJB0x7mYUIFD4XGTsCJetg8xOXzEgAjmm8xWjTz+FRK6pHZ+jyc2RwaCEwGERcVSrDwPqw/i82O5ZVlBAL1stFjEI/gDRdd5RHIelMygmxfBoQ0H8sKxbYyNfEf3md1bQ2jlDbq7JTOKKyVQlGycpl9ymvwc1arDemMJrnAZ5KJuFSqMBhJB9cyoviM7OwiH1vJahEQ0GqVACo9Y/g5xSTk9Qp5LdNCwFluAoq8vsYA1fops2Q1IJhZaBwUlN9inVYD4jzgul2uCqtV87KkPqxqZ07J8WRSskgIDre2tEqdi/+m9ENqbmvenApQFEAvR1aIWbyOuFkiu4MToKyTZARU5O0ExKkw76RcRc2njnUlh2v5m76f2r04Jvm7sArIGnVpOvW7mViszwpLVttQVQ7pQj/XDDXZ58hSqNbF/qbNlmwiK2xWYQdXgEWRNZMsNa1d3V6PLCzMhNHkgoDR0XF8+slnEpQ+ffq0HJgZhGK/5n1VkoI2j2jt+WDkAVLZDE6dOrUbnOQ9+JwKlFH9gcFiBsVPnzwph9z5+TkBCRhMv3btGl555ZVdMGjvBph1/scCjBJMeAaDUeqtSppWfW7vZmbvhurJxeHxoWrvRonBftX3FKuWz85+zPHO/sLghGJKsc45h3JcEVRhkJ/jl/M8g/IctwQiCCLyNa4DnENZ78rsnPXNwIxiR2lAkkHajkFnepCyo1ePe96XY5oLGNuN3zlz5gW5NwP6AsAbDFIexWjj51XSg/Ju4PxIgIJBVT4br0fwSbGWFUuO77EeWDeKfadAMwJ8rBMCXrwuQQteQ415xXpTYCufm4AG32ed8fMEGBVjb2xsbDdLUrE3L1++LPfgvdkuBF1u374twBvrlD8sK6/B9Y7twzmZdcuxwTLwd9YHn5f/sm65yVTjhIAOAUuWi3OPJJnYbNLvh4eHQQCQACuvxWfhOsk2Y5/hZ3kf1QcIrHAu5z35fV6T0lyUQuB3CU5WM9H5WYJZiinH+mP/4bMRVGN5VSIPr8n24usKFOT9FRtbJZvwngRLeR/2QcXkY19kvbEuWe9sxw8//FD6JT+r2p51KYk1ZrO0PV/nM4qefC4nawz7GK/T0toqByxKOxH842cJZtLHtNbvRzqV3mVnsuxMnGGZyAAOMGMtsi11x7bl693d3QKQc61nPbMMLA/7mrD1Mhk5oFAajq+zDGR1cQ5mX2U/5P35nCzrzZs3xTODzD2Ofs4hLLtiuWoy4075HudTJXPMfym7xzWJ9cP5TbG/WS6+xh9+l89M0JXBt65uJgpE5Vl4f7Ydv8c24rNxc0svJvadavUJ7nE4jlh29oHR0VGZNzhmWBa2A8uureNOGeesT+4XFYjO97iHYt9hWdg3eB+yDhx2u8zhXBPoHcLnkcQjvx/xWExLFKpkfPI+DDKy3/BeXOd6e3vEz4LPzfuxDjgmCBxz8yz9vKlp94DDZAfeo6O9Hbdv3ZYxqZLs+LuS9VR7QzW3y76ikvjBw5nM+1zPdRCG1+jEuPSVX733Hv7L3/4vCNbWCUuyaNKLNA1BoCuffYbm1ja0BpskqE6ZSvEF526MTCL6JZJhw2AvykiGtjD82WdIrq3BrdPD7yA3Tgd3jQ8PJqeQY0an3Qmrz4+z/+4dkchksJjXJTtGMZH4O/eC3H9LljUZOuJ5QcW5otZHizoY8yUsj01h+Mp1RLfCYkh/5rVXoHc7UPba4Wisw1YyJoHxQjwNt90pmaeSVV0oyvW5R6S8n+yRCWRK0ECzO2AWLW9qyhehp7yqTvNhKmey0GWLuPXrDxFZ2hBfuNbjB2Hpa0H9vj7xrLQWAZ/RCmtB0lpRNmgewMVsVqReo3OLmJ+cFj+LVnp21dYhY9IhaSFWooczV0Li7hTGLl0Xbxhbkx89L56ArcaD9fuPsHxnBI5MEjZ7Ccu6OPRBDzoO9WMnGkNkfQfxcBbn3vr3mFxYx+/OXwB0Zrx97g1kcmlsFbaxHgthbWtDkkxrXV4UkprFRMdAn3iFUf3DUzLh9m/PIzI2C6/ZgP2Hh9D1wnMoOi3IWk0oVvZT6UgcYzfvwWuyIlgflKD3/eG7sOQL6Kirw3YsCofPK35w3LdyThpfnkfXkQMYPHVcpEqLmztY+vIOEsvriBcycDTXY//bbyLndeHTzz/DhQufwmcyo8vrQ7Pdha5AA8w6ExKpNBx+v5y3Zu/cFn+vtL4MR2ujeEBuJGIYOnAAkei2MJDaW1rg0Bnx8c9+DmeJsrwWOAN+DBw9hIe3h3Hr8lXZ5/v6OlBu9sPZ0wpLjRfGog7t9S1wWayYGR/B1Pgo2to7RNprZnEe29xPu50YOnoETpdHMu7JGKPvDMH7XHgLzkIOty5+gZHRUbQfHELvCycwHQsjGk8gH0mhsLSNzNYOWlvahEXlbm9CylCGJVeCbUfjemZNRaxmoyLHpA/FYdjJojXYikB/L7YKaYzMTOD4gUFYckksLi9jdTMEt68WD8bGEWhqFtnjja0t2W8zeZAAo8/rQWQjDI/Rhf6BIejNWrJhjixbBvjZfxnuKdN+Ig8TGccUpKmo83BTbax4++XIyON5jWw2MkuoqlMBnsqZNHSFEspmE6KJBL64fBlT09P43ve/h6a2FvHE04I0BvFro89rXrwH9SKFai4b5PsMJRh5zYLmu8rxwjmXAal8qYi8GNvREqIEC0wwljXG46/e/xU6urvQPzionb90JW1e4ZmGYCMfqlSUpEACsZzrmJBotNglW5tDmYEMTabTgHKRvpVkI2vnTVoXXr8xjKaGZvT09ImtB5mHXr8HyUwUuVJWSz4kOJorCUuQiZyFck7YoJT8NVek/fm8VPtJcV2ymCQxd2tzCw9HR3Hn1i38+M9/hLaWNjmPsbwM3Ck2v1KJ2D1DSVCN9DgtGZlsbAMTMymNZ+RreY2BaaG/p0FkhEHfHAbLiiUSHbX3K/YFaxvrsnfiHlTsPni+NmhWH5w8o9tRLC+s4MTJU0inYhIqLBazcNIXKJUQKUrGDQgMp+hrZzELw4KMbwdtb9MlbNwbw9jNuyIZXCRgl09h8MzzCPR0IEkmOdmkhRKSTPw0G+EymJGPJmG2OTVv1EwSVkq8xVNAIofM6CTuX70Gs90Mnc+G7ndOw97RADNMwGYcKzdHMHt3TNpkPbmD42+cQ/OhAdx/eB/jdx+g1e1HsCGInkMHAZddZJgZI7p48RIOHDoEh9cNg5UqTNqZkEnod8dHpR8PNLeJRFxoJ4JIMiHjiut2J/04k2mRhmO/IsDMZFhKjm5PzmJt5BHqW5vQfuII7j64g8WNVXR1d8HD9UySU3LQZ/LIROPwOpxo7unFL69dwdBzR9HV2QYd+xuTeNIJTIyOCrsiVyiKH5fe7UaiWEIqk0OL3YeGkgUjF76EqVBEY2MATocNY/fvo9VfK36dRbcZ+oYatO7rRUtnF1IbYSwsLMEfDKK2tQU7xRzAZASygulrly8K6GnT0Q8zC1NRhBEQc2tqDRtrq6DqKBMRlpYWUVfrlz2Y3emUOA5Ztgz3M5mAY89mscFS0sGQycMJE7bXN8THsamtDY5aHwxOB+5OjOHm/XtwUc2FicPZPK5cvixs/e9+90/EOsjpYMJrVkD7ufk5jE88QrCpCalkCkaDHnUuD+5cvYGXXzqDxkAd0pS4Y6KCkDEfAyRV8MVjf6mvQxS+5r2ngYx7mWzq67KTe4bF0P8sAOO/FtB5VpVUg4sqEezpwWnO+JpSWPV/1bELda3df6l2r9e8A6tjJHuBna/erwpI3utbtefD1bErdQ91XuLZsRpgVF99Arx6Cstq7zN99W8NTKi+jnrmp8XStHIx8VNjs+/9THUbPPl4zMwhovB0gPFpAJlaF55gEFTFchk3FN9cUXXTyBQsE/37mIVoMppl8V1fXZU4fzqXEdn5+mA9WttbUMhlYNaVYSErrsIErwYYVWzr62NazwaNJXm+gks90bcFbP3/B2DcG4+TcSAqgMrGqyRKc/PzC+Lx/tJLL8FMKe+sJsfLuUC+U1FeiKWSMBAILJcxMTElDDWu63/y7e+AqnlMvoomdhCJRxGPxUXeO+CrhZWEm1RaYrhm+p1yT8aNjUGP8bExWE1mtDe3yjnNYtSUc5idki4WsBEOiSoeZVHZfqKOIMCiBvaJ5VS5JL7ZZEJyHymxBfqxE9A0aWdCibPS4oP7zUIZeTJUHRZJuLt96yasTM4f6NekV/kZiQVrUKaWZVuxxqokXFX3ZwUwavPqV0c9JWNXYmsiNUtCydb6poCDJI057Q45J2ngqHYlwSi4Z+J/PE8aDFhaWMLkxIQkrZBRSFYeYwLzc3N4/fVXMXznDu4P30ZHvRNHBttRz/WopEMyV8by2jZWV8PYDsdhMlphsTjg8fuxuLoijNTTL5xEW1sQ62sryGcyGL1/D+HNdZw4fkSS59LiUTwsihNd3d1w13hRQ3KA1aGpF3BtoxUmodV8AcvLiyjmc6ivb5BxxxjKxMQkGhqDOHzkGIxGxrKSmF9alLW5raMTZtnDVvyB91SiVOkz/IkV7sH9Ku/DeCJjMWzDRDQiSUSMATG2t7S4IGs3k+O2QyR+6NDX24upyQnxjeR7He2tcNmJwWTh8dbAXxd4CsDY3SomlXslUhns4cSjMsiV/NfDh6MYHr4nG/p8PodDhw5LQLi5uUmCkxxw3NAwsHTgwH7xeOCGpqbGI2g1g0NkDDDYygCPFtgLgExCalQzuDT66JEE9CLRHQFIjp84jrnZOUxOTYkEIPWI+TkG70YePsTk5AS+9a1vyYGAkiL9vf1yD8qe0Rvy5MmTEjC88PkFORSQqcEGZeDq1KmTwr4gKNHS2iTGl4qlqGQy1YaEk50KimlBwFsYGRkVs9cXz5yRYKwGdhXFg5KNzTLwmsKitNuRSmosumzFK5Dv85osE6W0rDbKVGnAEjvW3Nwsujq7MHxnGM8fOyEB4rt3hyWL44UXXkA2l0Eml5UgWkNjg8hW1NXVYmllWbJBKWFhouxOOIzZuVnpPAzKez1eAZxYrwzkMTjMQUgmIhF26gOrBepx1hgBUhPu3ruHzz+/iMZgEOfOvboL4hJQU/6b1OvlNQXAKBY0M9mK3ATp39xsEhTkvSVAbNOYBnJoy+cEMGpuasbk1CR6untksp+dmdEC7q1tQjXmJMPAeHN7O+ampjR5Ruqtm83SzziQGHCWjPo6Zn/SEy4mAVBhZkl7akEuBfhpBa2SMNAZMD45hdu3bqF/YADPP/+8lFfk3yglw6BchTHpr63VNOpLJaQTWTkEMvDIcqytrcJfp91XvDc5MQvVnezKnFyH2bOFXE7GIgO3HFfMZFYMEW2xpTygJjNGoJ6Ba/YrlofAJwNorG9NqjcnZSEDk2NS+YBKRjAzEGR9qEzUVZvGZ21ERe5E/CoeA4xcNLnGTU1OYWFxQXwyGptJ+9cym4wmMxYXV3Dx80tyyGPA/xe/+AXeeecdOTRzkiNowIA0A81Xr14VNoPd6cDYxLj0IdaHAN8V2Tw+B38ns4fPyaAxx2xXR4f4Ickz2+0SyOc8xqA92WrVm7rqQ4YmOfBkxlR1UsGz3tu7ya7epKj3+NofDzB+dTWu3hM/3tRr3p8bG5vwejVmHuuB9cf2VwEL1h3HDeuPcxP/5vyuJKs5D7CP81/+x4D8402j1v/Y39gOvA4TCRTjl/ODCh6T4ctNNdtGk4MsSJ9VmzElY8xDgGIl8T7V7HMlB6rYriyPkleWsVOR22YdKxlv1r0mD5vclRPla3yf/UWxuXnwYFl572rzd96DdaI+p+RXWUcKgCHopzLXFFNbsS/5LxmFap5h2QlwsH+zvtgein2lWOT8jmI/cu1U4Du/o9iTLAfnbtYJP8N/CZqxnXkPPrNiiREk5HOxDEpGk1lL6n6sB36GICXrQPk3cA1X7DXFYGRf4BrJOuT3+VneVzwxLRYxgCa4RpCJc5Zi8LFNJCCWz8t7BMJYV5wDFNCsGGGKXUbAVIGWrCsli8sysk4U0KsysDiHqMQD1in/49/KE0S9x7LzPa4frLuOjk5ZF8LhiKwtBI3ZH7gB5DrODDpVx04xD6d0eBkdHe1obGqQz7PeGbxnWXYl5CvqBryWktqVfqKDzMPsU6xDkVa12aTNWDa+zmuxnlh/3KRSEiS0FdpNwGA/IJP02LFj0s5qTlQywmwvXjceo1SqubKO5KWuFZDNeVYBjRxnbK+m5iYcPart46anp3bBRbXOEYCrb2vD9uqqAJJqbLAPbG2FZG4lGM36mCH7r8LOUH2cbSFJXX6/PBsDW3xO9im+xvfZ71gfZAxyLBAAJOjI9idrlwEs3otrHcvJfqXAPt6P44T1wTpU0rBSzkRcQEoFtLLeyDYmOEzglK+zzwmD1mrFw5ERWX+am5owMTYucxHHiVIAYLnZZhLUr+wbJOml4u2sWSFo+weRXiMQmMtgZGIcNX4/zn/8Mb79zr9Dg79ODniU4bO7PcinUlhdWMD2xgYOHtwPKwNzZO9VDhA6Anz8r6SDXhL1dEhsh3H/6lVszS/Ca7GgpaFBJAHtLg8+uXgRB597DlkyKAoFYR2YOD/wity7GOlxoXl+CcOGCUH0QCuWkOFaIXLzmn8ZAUmCC8iXkI0lMU95tPUN2F0uBNvbkCznkSgX4WsNwllbIx6QOkbNhZWj7R4JInGfwD0uGZJqRdOUFLRDrUj1MBGKCVz0bNRpv9O7K7u8gWu//xQ74Sh2KBv59qsInjqMqL4EPSVS8yU4SzrxpZRAaiGH+No6TJkCnGYHlq/fkb5dtpjR2NuNvjNnUXLZkLXTq6YEK31TtuKIzC6IvJ6rOQB3WxMXGMzfuo+Nu49gSMfg8ptR/9wgUvoE6vrasLGyguR2CuHVOKzmGmxHs3j0aBqGshFDPf2w8B5eE/IuE8YW5xBoCsLlcImXHg/MZIql8zmk40k02jxIzq6iuB6Gx2xE7/4+1OzvRd5lQ46btVwZljwwemMYUxOTGNo/hO6DB8XP8bMPfo/DbZ0wU6ocJTga6pApFuRZAs1NWA9voq6tRSQAi7kizHkgNPwIkblF5I1lBHo64evrha6+HjuZNC589gnufvklPMUiAmYrPCYTXA43HG4vssUS6lwuGOmlGU8hUSwgatej4VA/ek8c0dhfxQKS6aQkK5pzBXzx819hY2wWbc3tiJcL0HtsGLk9DFO+hMbaesDvwoG3XoZvsBvhVBIehxtmgwVzM7Mi83hw/5AkrBI0mFycRzgZQ9+BIdx5cF/8ggjabs0t48TgAWwvrmJzbAwtDjuWZudQMOixmk1gx6JH25EDAvxlE2msj8+j1u5Bf98ACkYDskYdTG4baooGJB5Oi2dq2W1G44lBeGpr4DPbsTW7gqXZRTga61E30IeH44/Q09wEL8FfgwEbkW1MzM1iYm4e77z7bWxHIuLfThnBRCwGj8sp58PR2/fh1tlR66uTLO+6YFBjD/HsQflRgmmUH6W8ZlFj/nFe0SS7NMYBpZLI85FkxxzPjrS4yMhYFvkrUTEpSRb9l9duYHJ2GidPncThI4fkPZfDIQkJTCjgdciWzhEUE2aXTkDCHFlpRYjvq5kb+jzZbAU5e1FKlN494mNoNEgygrGkh6lswNzcPB6MjOCdd78lwKOWaEk/zjyMTFogw6pQwObiogSD2ocG0NzRKYGuIivAxDVTk0clu9BCpZZ8DlbOs4W8HNNmF5cxPj2L06fPwun0CIurVC7AZqNKSwolFBAV1aI0Wls7QIspHl4I3JqYaZ/KIrZBeXYr7P4aGZ/RQhaB1mYsraxidnoGuUQKDXUBvPbaq5WkYS0xinM+13Mt2ZcB2sfRst2gqORO0NdRjHhRpvci512ehymNJQx3Aruscz2KPJOVdSLXzLmY65kk6ZVL4sXIcw1VFwTQ3FWrMSAcCmN5YQnPPfc8klnakfBcWoCTnl9kyTPQV5GkZQAxVciKR5R44+ZKcOgtwHYc8XXuNWwo6IGUrijerWTKSeynDKzNLmL46lUcGOiFz2bH7KNJkUcjMDo+PyvJPMVEGumVDfhNVqzOzgkb11HvRfBADwy1LvERqvH6EdncxtzYtMgD1zQ1cDKEu74WO+ubuPLrDzHgCog6wsC5F2HrCCJv0sHqcuPyZ5+jo7MDtS1BkQ0XsLCsse43MnH8/rNP4Crq0N3WhkfTk6htbIDX78fK6ipeOHVaPK10Qg4hU9SAnXhcSy4kgyFfwsOpMeTMegR7OtHW24maWp9I5848mkBocRkeix2LU9Owmyw4dPwEPvjyS3Tt68ehIwdht5kqwXcguRMVr1Wez9OlItIGnUg/ZylVCgdc21lsjkzAznADxwTXYCaR5QuweJ3wDXbiUXwTzQcHMXjwIArxhHhUWmh/4HJgNbKN9Z0dWD01wj5m7IuszvZgs/gtGvIlmHR6xHMFUebKZFOEnRFL7CC8HZLAJ/dR7KtMpjKThWqiyhh9SXUQcVKqARQAp9GCMuX6OPZNBmwnk4ikU7g/PgadxYo4VTtyZKt34ItLF2G32vAXP/5zWYcZjGbSNMdlJpPC5uaGeI0xqXd2dgYbK2tobmhEf28PmOfE5AMGXF3c/1RiaE/GI1Tq+1745FlRi6e/vhfQeRZIVyHh7SZwVwM6TwOSquMGfP9pwOXTQLw/hsH4bwEYFRCn4hP/utrT2HcqHqJNeXulO7mX05K7+K8oTRm0BPx/DcCo6q9ivvPUYlXX3942UHtyfoZzJ8+cPIvxrLKXiagu/qz6U69Xf+9xvWnkiOrY0OOyPzOCphEGxL3qSQbos9vhmwHGalBXxWk0kpMmoygssUrsle8zKUPU4jjORSaApAeDgI1MdhIfPb1RrAl4HiaWQylOvUkPq50Ka1lJ9KHcuTCNK2vZ4xhRhY2/J6a2t1aeoZC6K6X61fZhnWneq+pe31znT7bR3jJUt311TLDSsLL2qtgM39/Y3MLq2rrEgVkvjLHyLKriU6xqfj7OuKzLLUAQ1b2Wl5bx8e8/xHPHT+C5E8flTMXzHTMpNjc2Ueutgc1olrWGCapyHjIbkS7mtXXOZBA23oPhe/C53Dh46BB8JG2Vi0gVcoDJiGSW0p1e5DN5WePIYCejUAgf9Ivm2Y+EFtlfaHsCGc4kMlEVkf9VbLD4Gce9Q2oAACAASURBVBPlTgv02Cwiqy+LEg+ZgQf2D8m+nvsMJolwH0GlBpnvmI4miaOaJZliKKp6VwCjZoRVYeJVNUosm8Tt6XsaQYcqAamMrGuNdfVoqKsXD0ZRjlAgWgU0JaOWiaVGkxXJRAo3rlyXMhw+fARurxvLczN4OHIPfX1dogjz4O5tmEop7OtuQ1dfPyw1fqRzZUxML2JpaRN6UFWmLEm0hTKwsrEm+/O6QB0OHz6IEZ47zGb4PS5Zs+r8XuxEtkGyAff7r73xusQEqA5iJZnLaEeWCXoow1LZw3JdXFpYEG9rxm6Wl1fw4P4DrK6vw+OpkThZV1cnPLSL2tmRmLqf2AAJTBx7PEdL8kE1UqslIj/rR/VxZYEltk7sAqUSolshjD0axcbGOmxWswCzmXQSuSw9b1Po7GhDOpUUWfemYFCzUrLZQWs+4mlOt2cPwPgf/wMGuluFwbgXYGTAh5MQAyoqyMtOf/78p7BY7Hjlldfw6NEjCRIxoMNgEKXyCBLSN4gBM24BWEkMYjpcduls4xNE/1+WQBSDXgx20WSeYBhZXo0NjZianpJgE4NPow9HhdXATa5ig5w5c0YC6ZwomXH+0Ucf4Uc/+pFM3gzAHT58VECpjz8+L539tddfk0H8s3/4mQTPOjs6pXI++fQT/OVP/lLAn6mpcdEnPnfuFfmMCijxvmpRkYHDg0BF+u7X77+P7/3gR5iZmZXXVpaXBeAilXR8YkLKz3pko544fhzr6xvYCoUQbA7Kwtfd3YPt7fCuFKEWZKyr1LdODhiPHo3h7Jkz+PyzCzh26Iiw7RYXFiV4RTYYZVEpR/Tpp5+K5MWFCxfw5ptvYnZ+Dlubm3jzzbfQ2dmFX/ziX2TRZ50zcCta0NPTEnzk74o5wHqhjjGYaVP5EUcJlQlRBn76s5/h6NHjAgBr2Rsc9mU0N7dgbHxcANSlxUU5DLW3tUu7k+3JPkIAuD4QkIAj/6MfXCrNztshwUfFSqLM0etvvI4b169jcN8+ASBHRh5KX2FdEshksJPMGgKtf/jDHyQQSFNSBgD/+Re/EOCKYOP1GzcwMNAvm9r79+9KkJrfEaBKDOALTwBtBBhFKlWnQ2QnLodzlnlpaRlnXzorfYDXZeCcBz+CsmxvMjkYnI+EtpHPFIXdK/KpZiN+97sPpF0IJnJhZ7tZhU0akiAmg90WoxnJnbhIAbLtJyYnBWBjsFOAbUAOBXeHh0UGkYemmdkZyQhk0HlhYVEAaQZWlRQj+xQDqawrgtgsn3Yo5iLweBp62mb5iUlKklM0R04FMPLQyf/0JUhAeG5+HoP7BiVrWYtFFCVD8t7dEUxPz+xK4rJMHGOcNxjYZT8WueBiEb/5zW/Eq4GBhWxB85Vkn+V4YfkJZHDOYfuRLcNy833+RHhgKpdk/GkT9vKurNCrr766y0jeu6Hcu1F8vFHSwMHqTaR6rxpA/MrGqSKBUr1Brd5QVm9kqjdIX39QUEuz2lxp/7J8SjaX/VsBLOwDnB+V5DWD+ApE4xhTspKco3hf9mXFymF/JCCmZAX5vpKwZhtVA0dKvpTAoZIqJLCogW+aVCOz5cTHhf1F5m1KFWrjR9hdwoDUCdDAe6vrKMYWn7Oa8cbPcl5WWYrVTHMB8CuS09Xtoq7F8aiktIVZI6ydipxhpS6VnCrfU2Aj78m/1ecV25H/sv6VTDU/x7/5HKwzkbHO5XYZ3Op6an3he2wP9gNNzlLboIocWWXtUUxQYW5Xmd5rEpWeXSBMPQevqZISeD11TyY2iOxHJTtebZxlcywSwyVZD7jmK5lYvlddFtXXCMaQHUNvPzKS2FfI0GPiB9uF2eaaJ57WF1gvzDLnOsD5V9WZ2pjzc/yMAm7Y3vxPJJMrACjrUgGWqh1UG/Ke3I+w7/Az/JdzDEE+fkZ9T9Uhs65T8YTIlTvozZROyzMQCGECjATfKokjPGQRWGZyjoDUdh6YIWNI+SjyfeXJyfKq+a22oQG5VEqUGFhnaj5RLH/FglB9VQKXFR9UlslmpRyHporAuuGaTTasAor5OtuM5eDvrGvKh3MMKn9aji+OLcUIVYdv5Z/J79b4vMKsYABIya/zurwP1yAFBHPvoAKf2ngoyfviLbazswuS8zkJfLI8SpJXJTDwPqptVfupPaQKBnC+V2xgJkIwmYkAIwEo3p/1xH7K7ytpZT6XmuM4LlhfTKbZrADV/A7LyHWa+zIlr65kYwlezs3Oyv6IewJKhGhgdIdcVzGORYWiMlZ3GYz03qr4E+t58qwkVDGzN5XPYGphHm6PF5cuXYLP7YHVaJZAnMnhRP/QARgZcC+X8ODeMLp7u0U6p2Ss+A0xm7QAmOkJwVytMqUJ8zCZjUhsR7A6tyAebA2Begmc0mPlv//Lv+Ct73wbZpdbGFT0gTCQJcPAi9EgeyFhCNBzg+XmgZZJTSsr2F5fFy+yWp9f5FkJgPFAw8dqbGnVMl2ZDGa1isqA2WHH4sY6NiNhdPR0iYzL1ASZ9XrxaWRSHZmMPjJQSzxgmbR5ruJhpsmb8/Clg4FyjfSKLGRhoHdTJIro7CKMO2lMPRjF2mYIXkpsvnEOhTqPSLJyfWEGK/0abUxqKhaws7qK+Tv3oduKocFoRymeQjQRF7adv6cL7a+9LsFSMhizKIpcDZkaSKa1oILdhDIrJl9CfHYZC5dvI5uIoKW7AfUnBgFTBjlbCesLs0gnclgYX8b2UhSGtAn6LOB1uFBIZzAX2gDag+h+4QRWsnFY/V6RaRQWaolKm/Rjz6O+phaDze0wpUtIL64Kc9PT3oisy4IkuI6bYEoUEJlaxkfvvS9j4OCpEzj43FHMEXDb3MSJ3n4kp+eRSidhDfhRP9gn+zXN6w6Ib0exurSMXIZy1R3iVZZLJlHKpuBqbUbZ6kJOZ4TeahMllvvXvsTC6EMY81rGuslkRdlgQrakQ6DGC30qja2ZRTjpx9tUi5Zj++HrbNU8uSndWWBSmFEYqbHpJYx/cQNrc0uwBGpg8DlFxi+2vAFryYCBM6fQcHAAORslkkxit0D5PR62D/X0ob2pGYlkHAarBavhTSQLGTR1tGGa0sOUhjeYUIqlELC5EJpbxuLde6gjA5h+5xYjZsKbSJj08DQHYeZcmMmjtb4JA70DkomepN93IYdYIoLYw0mEvhxGOZGEK+hD35unYQt4Ed0MIeD0IR1L4xFBCZcDsWwOhw4cRMDnx+L6GubWVpAuFUSy6vmTpxDa3MS+vl6R7S0R/CuWYPO4ceWjT+G2eNDORBdKBpspqeWG2WEVOUFmR1sJyuXzMHEPyv1AJi1AlsnjQTlHud6UMBnNTN4yGEXGyOZyCeOgpC/D5nRIguaXX1yWoNj+gwfw0rmXJTmBQCQ9dJCjV6qMRi0Ixf2BeMcxqKWXvYIZeth1RpFY1OW0tYjMO5mdWMcmgyRKcN6hVNbi7Dzu33+Ak8+fFBkxMs0dTrsAa0Y+SzaDxOYWSvEEYusbGB97hI4jQyIpy2CM0elCgXOBSIEVJMjJbHokkgJOZsNhWavH5+cRzxfw8ptvixSlgKKss2waJbLACjncu3YVq+ubeOXNN+Goq0chl5KECn2uhOTcMkavD8NV40P7/kGMbi4jYiyjob8b90dGhfE82NGDV145BzuTHyp7Ts7zDJ6z3xHwVWvB3rCOSMJyb5dOYXVmFqnINvwuJ2qbm6C3Ud5WL4y7EtuOnnqSjq+D1WCW5NvdRGeq1uSyWJibE+Y+zzZcP7n+cg4ObW2KdBXPgMlMBiazRVjKVnoXxVOwMaGEXonFvAQtCfbQFy9vNAigTCannOk4BwsLQC/qCiKPJ2x5HfT5EpbGp3D90iUM9XTA7XRgZpoJy53ilclEb6r7sC9FN7fEQ5CM1OTWlvQT+rfmigXkvDYcePUsLA0BYdUmuG8M1CKRSWNmchrF0A4SY3MoTK2irasLB751Dqj3IKUrwdvchMsXLiDYGERDc7PI8uVTWdgtWnJyUlfE6PQEpofvobWhEdF0EnXBRrhp5xIKobO9HW67C0adQfMLNZoQTyVFfq6cSKOUTOKTSxfQ2N2Bc99+G/FsGiaLCS6bHZuLy9hZ30J9TQ12QtviS9jU2oaJuQWsh8MCRNY3BuB2O5Clegb79nZYk9czm7CdS2ExQnuVPLrtdaiJl7A9MYfCThy93Z2SeJIMhRHfCsMZqEXbqaO4sTiFrWIGp194ER6HDXpdXtYKYddGong4MSXJEgaTRfZGVEFgHMWs15IRGE/IRFPweD1aInqe0sBleSaylTjHy/mQgdxMDg67U5iQZM3IWCqVNdlxijpRglVAcD10FjNC0RjujjwU6fb6QANu3LyJ506fwJeXv0Ahm8Pf/NVfocikB/q3imWYpkZAZkQsviMyxWwTKh5ROpqBbzsZqWQQc60h+FGRJmTAdDdmWpHek3P4M8OoT3+jGlTbCyY8i8EoYJn47VUC6Co56inSmXvjBhJwr3y+ukT/IwHGr4tDfF31qPMry7I3xvEs0EanpyLWk7W+N2ZRDXbJdam6odfOf6r+1fPvbY/q+2og0l7wUsU+tLNZdcyq+lq8714Go1Jzqa6Tr4+3PE4457VYNtUHtHZmXOjJcqjyq+s++TwVQUhKZO9hMH5tOSoSs98kkfpEf9a2fLs2Okwi1ORZmVCoxRcEWKzIvHIvz3MDPbeZjMVEcCYViddzjkx6k8ik0tpN/BZLGiuf0QqeH6SPVyXY/GtiWvRR1ADGZ4Mhe+NuKjbyPxJgVONz73zAv6VeFAmE+zCzGZubIbG7YIyWtmv8DM85ctYsMvFTU+tL0xvQakM8RTKIRebiOzdvY2lhUWLU9Kg2WrQErXwhK+pAZYJqXP+pTkgvXV0JGQJnVhO2ohGJZ9L7N5tIobUugN6mIGjZEsuksbq+JuthS2s7CgSIDSZRnmD9ijIEgWWZxyDAoYCYnF+5lTNx70d5QoKeJUlO4vviR60J+tGsWO6xurqCI0cPS/+nzD2fWQQY+D+ZI0lcIQTIVV9TVHxi7lMEu6r5uxoPi+dSuL8yiUwqjaycTQoCiAbrGtDX1SMeoUIMol+lKPuUoOf5qJiCzcJ9kw6pRBa3btxGaCuCF06flnNyLLKJ9bVFmC06hEKrmJ58hPj2FtqCQThr/PQbQKCpHdl8GduhGJKxtEjhkyTEhBiqwoSiYfTvG8K+oYMg0Y5yrEweyybjgpc01NUJucvtcaF7cBCJWBRTs7OIp9IItvaisblDkm2oxkE1C8ZCt8NM9qnB3OSk7Jlj8URl71WShJumYD0Ghwal73FN9tbWCtBIlQEB26WNNVlalZSxZ4rerX72S+5HGMvh2svYBuNCqUQC6VgcPqdLGKqbG2twu5mUlISvhvY5GfFdZXna21vFa5L93Gp1oGywIV8oS+I39xFPSqQSYOxpQ7gCMHKjrAYcWSUic1pfvxvo5HtkLw7ffYjDh48LgBWLxyRA3NXVLbJWDH6RZsngFqmezI5a31xHbZ1POhuZHQQIGcTh/Tgwk8mEgFMEiwicEEDgw1Pn+LPPPsPrr762K/HG4M4P/uwHIm/KwBjBRVban/3wh7h+7Zqw9M4JmGDCT3/6U7z++usS4OLzkDXZ0twsLD9O6vfv38ePf/xjCYAkkjEk4lG8eu4VAQaV7rIKfKoAsAqwM7j48//+C/zwz3+CyekZqYvFpUUJnNfW+gXZ5XWmKUdXCSIziKtJdpYEXOH7DNAxqMn7ETwKNgUxPjaOukBA6obsCIKed27cQimbFxlIotnzCwt47bXX0NzSJLJBFy58hv6BPly5ehVnXz4rgA7LeOzIMbS0tOLnP/8nATiZvc+ORjYEZdiY8c+DEmUkyT4iJd5mpWlqZncBfwww0jMqh//6X/9v/OQnfwlPTQ2uXL6K2dk5AQlphMp6JWuUr7F9CCwIHb/C/iTrNBhslPuSbs6Fn8/d3t4mYKrIsekg/eT06RekL2hsjDoBKPj3O++8hVqfD2vrawKssh7e//WvJaOUmSX9fX34v/7u78SDrKWjA5/84Q8YHBwQUI2ZBwycfve734XGTOHAeWxAzawMTo0qgL20soY79x/h7Nkz0ifJtP3yyy8lSM4gD19ra2sVNhgziwXMG5+ErqiHn8axFdBtdGwUb7z5Oq5duyIArMPl0OTuLFomEU3UmxqbMP5wTA7mrJeJiXE5TPb29kkbcbzcu3dPWH7f//735TOXr1xGMpXCO9/6Fu7cvo0vvvhC6osLIBckjjMC9Gzrl195BQcOHpCsVgYplV26moGqN4FP25wyaCEblAqDsRpgZH0xAcBq13xORJedrDKHA7OzixgdfSSHYsoqMniskgtYBydOnJD+wO/Tz47ZkP66WoyOPZLXyZBh+XmAZp9mXfP5+FkFJIhMsssl5vb0HuTBifVAhjDBVkqtqrlt73P+WwFGXu9pm/HqDbQCAf8YgFFTIni8UFdvhtgnFHCg/AW5QeQ8I5uLCkCqAAm1+Wa5hPVaCVSo8akYforVqDa/SgaKcz2fW5u3NZlUjhnKorJcXLA0dhXBIS10pTbo6p7qb9mM6PUS6FfJI+o98bilQXMlC27vYUKBfQrQU/KgSt5aycWq51PPzzGrQCG+xx8+i3oeBaSo6yowQ4F0/LwCW1V9K/amYiBKdmAFkFTgJ1/jtThn0l+Prys2PINl1XJb/K5ij7Ed1A/XCLUeKSBVAbwK9OFnNXBZ8z9ToB3rWdWx2qir7xIMFUZ3RWpV+S6qe6lnkT1oBVjh75z7uLZWS5Yrhikzt5mEwefi9wns8Hd+Xz2bKocCEVV9sB8pwFY9jwJyqvss25E/qv5EZq4CLqt+zPIpwJjvqXmdwGgqmZZNERM9KNPO8mn+RlRuK8nzEeTi/oB9nb+zT+cKlAB/3LdF3tbvR6QCZMnhpOJ5KzKZ/N2kBewUoMrnkc05D30V3151SObzaPt9g/gu8/v8HsFSfpbtw+8rKVA1JrWDL8EaLUtVjVmVGMX3WQeqb7Mu2S4ir0owpeI9rGTGNbZhTuqFv6uxYRAJdUiiCucYtW9kmdiPNLl5rdy8lyrr489pz6PJ2Vpk7uCzKdatJrOcluuqccO1nfMaE0/U+OB7SrZftQ+fle2mysokGh5IeD3eUwGarHsl0cv9CQ9Lat7ms3LP5nF7ZE+rJF9Zf2pM7F0fxc+wspBI0k0FPOM6SBBubGYK9Q2N2NraxG9/9T4S0Rh0JR2yRaBvcB/+7Lt/Cp/bheHhW0hkEjh04ggMdosmgUOGBpXtCjpYJD5BJoHmIcWDBbM8KafL/FECeY/Gx3CeyXN//dewOh2YX5hHa2eXyM5o8kgGmDlHMThQKoJuybpCEclIFOPXb2BzcQnGYgnNgQbJno1QfllXRiyfxfPnXkZTfy9SubRkO6cLeUkwI6A9PTmF+E5MvBhSuQKmZ2alD/CQRu+R9ta2CrOKgKbGbNyVSGUf12lekHFkoTMxqJ3B1ugk5q8Nw5rISfCzrrMdjfsH4ehsQaRMqXcTzPQ9KWZhstPv2op8KITVew+xcuchTLGU+Gf19PYiWcwhnEygZd8+OLr7kGUigcOCIhurWIC9qEMpm0OmmIPBSXkiAjtlOIo6ZFe3UIjHUS5nYHUZYfQaEE2uY3Z5Fmsbm6h3NqDNHsSd312GFxY01QYQi0cQI1hWWwfHYDd2bDo07e/FTioh7BBLsYR0dEcYo3VuD5pcNajRWSQIXrIYkDIDsWIOFocLdr0Z5VAS41/cwhcffCT7nkBnC05++03cHh1Ge18XbDspzHz0uUQErHU1OP7mqzC4HRIQLiYzeHjxGraml2Q/HhzoRufJo8hbdDAbysgxmAQrcgU9nE4vdqIR1NR6kIqHsLOxjND2Jta2QkhkCmhobkN9fR2QzsK4lYDTYoPR74WlsQ5ZXUk8wBgwpi8ngxcMFpt2Uhj57DJuX7qMHeSw74XjONA3gC/e/xA+gxW9Rw+jtr8L05tr2BbZ6zw8DQEEWlvgdbpgMxg1mXf2VdoS2C2SVU85S1m7Y3GR7Com0/DaHNhcW8ba+hIS+TQWtjawFtkWqUHKqVpNVuSSWZFRHOgbhMelSW2bLJQHzCByZwRb56/Dms7CUmNH4PkBhAtpjD0cRU+wA9GNbehMFqyGwljd3sa+06dRdjsRSpBVuU9A8vHJCRzaN4TQ0gqODexDkYz4zS2kwhH4fTW4efsOFqM7eOtPvgOr24XV0BbyesAfqJVkD3qkEdij3GEuGsXi5BRiobAAOz0DA4hFY5iemhWWH5MHggcOoZhMihxqulyEyWWToNSH5z/C/PQs3nr9TRw9fgwboQ14vC7xTSkz4YigIFlgFWkvZmszQ5pzCz0DCVaUMznEQ9vI7SRQ43LD6a0RCS+qwRgcVrjq/CiY9MiVS+KZ9/77v8GLL7yIpsagKKowWCRJO4UcnBYLkptbGL1yVZIHuhuCEuhKOY0IJ+Jo6+1HYGBAZD2NNpsw3FhOh86A0k4M+nQaq1NTss/fTMZRcNjw1ve/j5LVAqPViujWJgo8RztdSG1tYW5sDNvJBNr6+9F6YL/Ujy6bQXxmGTPXhpELx1E0GODv7YSjvx3l5jpYmupx++5djN65j+cGDuLU8ecQ29kWCxRZoyl7XVkPhZ1ZSf5Uoj8SjCb2yj2w2YLw5CSGL19BZnsbjb4a7D98SKwcrB4Xsgzoms1wBRtgoIcz12eDUaRiWWdaIFjbq/MsyeRLJtvwkMy5kustzz5L87M4euwoEpkcTPT1zJdgNVqQT9Kb0yBgvq6QFQ+1eCKKyalx1PoDaO3sBeWKODeWrPT8pUwmYWIypvOwlPTiwUe5tWImi43paczdG0Z9Qx18TY3wNLdIQsHyowmsLC0LYNTa1w1XjWZ/US7kEZqcx+aVuygmsoi4zOh/7UX4+7q0tiC4SqldfRnzK8sIr23ApzNj/NJ1Sew5/vpZlK0mRDMpZK0G3Lh7R9SzWgKNKKWyCIe2hUFj9brFS8llt2NjehaTjx6hrqkRyXwOc4uLUk87kQhMBMoNJm1varXCyCz9bE58G516I2xuO7r2Dworf3J+VoJ9h4aGhFkCgnAmM4rZnMYOMZpRsFglgYfy19FETOIdTARwmszobG2VPaPZZcdmcgdL25vCwPZbXGi2+2BLFRBZ30CwJQhvoA6pUBiFSFwAdmtTPeYiWzh/9TKeO3wc/R0tyETXJRmIe0IC/OurmwiHo7A7XZLUw6Q+CVrTfqGYl/2I1eyQZAIqUlGSuJjLCHNlnOxDSo13dEqfy5aBmtpamLhvo1oBpZUpvyoHOKotMXNH88TkuITOiKX5ZXx58UscHDyAre0wGjoaMTE5IT7df/HnP0YpTT9Knci58+sMuDL+QZKB1WbB6RdPo7WnS5IZ8rmMFiCmvQ/B/DxleStJDFWSbxJUruyz/i0A4+4euUp2U4FHT415VJhf1eDSXgCpGiBSZ/PdxLP/iQFGdU5RZVbxERUz2FsflLgWg77Kz97n3guUaWcbzTevOubyTQCj9j05+T8BIqr7Vpd3b1xFnaeqAUaeAZnwWf1c3wQuqriDdP8KwMjvPE5G1tSZ1P2r62pvvTyOERGQFGO8J+JGe+NFT9Y7GWKyU35a93xq/EnKLkIIrL8KEE9p8QokT9CMZByy3xTYKP3VbJCkE/osUz7byYQyHlBoYUCwyECvvqKontDujF7IIpNZkat8agGf9SJ9+ipymt/0ver6rI65qbb+pu9Xt+Xez1YnAOy9Hs+aTMbkj4ovJZJpSabhvM7kMMb7VUK3lkRfkvguEzOT3OPbqHZjRTqRlsSrLXoOGwwY3D8Ef30dtncicLmdIhUvns3FEpAroEApUyZlWU3YSERx/c5tAf6Y7NPW2AS/xY7pW7dwZGg/XLU+TFJtQ68XRUC71SHnQjk68mjDE6MQRDQvaLY/SSFFJh1J1r8OecYsZKhq8rTSTcXXl97UgFlvkXg066OlrUUk1+mLzYQXAl2Mo2hjg9mMlU4nc0VV3LJS+cqnWoPoH3sw8rdwcgdXpu+KLzz9ndM7CficbrQHW9Da2Kx5ZTPhlgllfDbGVnQl2A05JOM7KJeY0GJBNEx1qqioQIF+oS7GQzNIZyJYWJxAPLaNfLYAl7MG3QP74PDUIE+/bIMV66sbuHnlBlKxOHq6OuFwUi0kC0+NB7379iOvt2P49rCAhNlEHDMTYyJ5Wuf3ifpQoD4At8+LialJXLl2FclMHu3dB/DiS5oXuYzkUkEYgmQDMy735aVLQtiiHVyaFmgmIzwuK+xWHRrq6yQ5y2ixoq2jA3aXW/aH4ttdARjJZBSJWv7/MxZGNQ8xbkK1KRJ0GCtJxuPQF4p47shR8ddcW1+Rc7TFrEd7ewty2RQ2Nmgd5EFfb7d4MrKvdx04glSKARaSSSpJh489GIGfCMDY/lSAkeAEg8cEGJXnEyfqeDyBOzSnzuYFAGSQhkF8ypASDGNmOGmXDIKRGTgwMIhPPvkEA/v6JYuRFFKCiNwU82DIv/ldDlg+ML/L60lWqkhbaZ4PDIKShcjrfuc735GgIgfzBx98IKASKZsEEAlqHDt+XHwGP/74Y/zgBz8Q0EUmiVwOC4uLIrPK+xGcIvBAydHZmWn0dHfi5Mnn5R5aNoIWKOYzsgIl6M4AZIXJ+MtfvY/5xVV4a/yyGSa7gNclU+/WrVvCClVyfpxUGKziMzcEG+WwwKAY2YNK9o5sxu9+90/xz//8z8I046RPWaehof1YW16BUadHW0urBIzW19bxn//mr9HQ2CjMz/OfnBf2GJ+JgAwNuVmXSt6LEyHr9fjx48IwVcFJTcK1b1f6k+BgNpvW8lmFYq/kI7V/qQn83/7b/yOgGCcT9gl2bLLVRAKWByfKhFZ8nsjsYJ2wI3Pgsb0JSJCVR6NvsgQo6fjuu+/ivffeHQ741QAAIABJREFU2/X/Yl3xOQgmiQeW1yt9i8Ds3/7t38Dtcsj09Pd///fyTOx7iulD8In3YdkYiCHL9Y033sCXX1yUNpyYmMD3vvc9yf4gS0TJOqqDnAIYeb3F5VVcvHxd+sn58+cFQCcbkAAjwVJK87JcivHLfuq0O4UyzkxxgqeckFkGApHJVEI8vFh/f/joQ/zkJz/B3XvDAjDST+fW9ZsCipNlQVCN5T979qwEUtlP/uEf/kGCpe+++y3xWPvpP/wM7777bWHOsv8zYMx24+c5Rljv9AdlfyBTkOUWSrSQTrXMLLUA7904712MZWNfAWCV9yInVi5WSq6PB7IUM6kZtGfGBGUSbQwOa2AO78E2UJKdHFsKzFJgimyAKr6vHIOUs+N8xHGuGHdczJS3GPsyA0RkudITxsODejyuSf7S21UyNx4zcqs3hWpzt3cTUn1QeNp7arNZDfZV11/1PdRho3qTzWvu3dA8a9OrgAetPSqZaJV20wLw2d15ip+gDrs2Pz6ZHaZYRorBp41nLalEgUSsJ0mCqPhG8nV+jz/VrCv2MwVkcZlTgXsFvin50Go2n5pH2Tc491kqmce8rtfnkwx8JQ+qQBM1ByuwUW2IFRilAWgaaKWAQtYrr88yKKBBrWHsD9WML36W9+Dn2J8Uq0kOFRXPT96T1+d3+RmVrbY7X1QdPBSIxffU51S78x6sN81vNidjgusD5wgy//lMKmtdtQH7NcvH8vA9BcbxbwWuKHBRSVeqelDlZlkUICnMRpFWKAuoQ6Cf9+Xz8fNqHPMainmpgEjVJqqMXCPF667CalXAVTXrk8+r5EpZ1wqwVc+hGJwKGFRAqwJtFTjGe7P+FTjJPsl6U+NbAWfVfZd9gO8rX0aWj8/Cv3ny4vjgawTDeQBVUqOKnV7dh+n5JGwESfkrizy86juK2cAyKVBOyTgLk9Vq1fYfFeao2lvw+9XAKcvL76n2JHuD4A33P3yNCSVsM9aJkrtWTFMF0rOuBYKqtInqM+xHfHbVrrw3yytBe2ZL0jTeorGK1XyjQHDVD9hXFJOP12XbcxpS3pzq8xxfCnhWgKr6V8BYl+ZNqgBJdYDjM/BHgbOK5cjvkuGvJSxp4K22NyzvgolqjCigkW3MZ5K+nU5XEiG0zN1q9iS/x/ZjvbFMfHYV1CXAq9ZRNXcphq0KSqmAA1dRyWYV0Iz5nBXwjAfNdBoz83Pi+0225+zkJOxmK6xmG67eGsb7H3yI//gffoQXTp+U08f5jz/E0OEh+BsDuwCjoVAWH0R6K9HHpaAjO8YsDBOuxayXHFkLTjsWVpbFs+HM2TOIR3fkYEvGGuX4mFPKwDWVG8gKYuCZKQxk25AN+eDiJcQ3QrDq9AgG6uFrCsLgcaFoMiBeyKGppxMlixEZZo3SC4LPLGQnowAF60urmBifhMXhEGYV93/sD9zDcj9HYJNbDzIszLQWYXBCpJbonVjG4uwMtkpptO/rQYlenNfuIPxwGsX1KHy1tQgeGETd/j4Y6muwQ4avwQyitAuhNRjcFgQaa6HfiSMxOY+567dF+o8ybSffeh0ZeotNjqNkNGFjJw13Swuah/ph93pEnp5ycGy7klGPrKGIjK4gkpA1Zhuwk8LCyCiGr36JwcEuuH1WrEQWEU7vyJ53f8c+tDsacPEff4NWRw30lE6ym7GSz8F27DlYejvx888/gq+vDdYal8gW+i1W2PJFNDs9GL16A7nwDvpaOtDb04OlbAL+gW7xUqRHi7mgR43ZhYnPb+Dib/4An78WQyePo6YziE/vXMGbf/ptJMamsHHphrCqil47XvnBv0fOKvwjmJMFDH/4udSjnP9rXRh6+yUU65yS/JBKZmG3eaAvE6xLyp47EtqE1WaA2WJAyVDGemgLD8cmMLe4jNr6Ojx/9Bia65qhjyRA6C/LwBP9PXMFOCxWYanE0nG4HDbsLKzi+u8+Rjkax8V7N/Gnf/sXaHJ78f/+n3+HcydOC0Cg93kQL5cwePQIvI1BlFxOkX1icJt7HCavsT3osUjAi2tmyaTH0tY6rB6nsPC1BEFgdWMVc8vziGYSaOxoFXlgQ9mAYiqL9kATrDojnBaHjEEzpanMFgGEHS4LTNsxbJy/iuxGCP4GP7xH+jC/MiceZEF/AyYfjKO9vUsyd8dmZtBx6jm0Hz8KIyWrUMbs4oLIwzY3NsBWBAJGK9JbEYye/wSFWByFfBYFlxObdiuOvHwG3YO05dBhdX1VkiZdbjd8NV44rFY49Aak1jZw/8IlpDa2RGL42PHnRNpxenpW2GN1DQ04dPw49PX1KDM5hdnH5QLe+82vce/RKF48fQavvfKqsOCcXjey+Qxy+awwiW0EsbI5CShR2paJAkzkoFUHGZccq5H5Jdy9fgMbS8vo7ehET2sHlhcWsbYdgqe5AV3HDsLVGIDeYsbDyUncunsP/+l//S+IrFK63SyymzvhCAylIrxWO1LhbYxdvYpcOIygpwbhUAghC+D2+9E1OAh/sEn8IBkwu3XzJjaWV2DlHJFIwW+xIRuNylyzlU4gbdLjB//pr1C0mqEz6HD1wudIrqxhqKEZqxMTaAwE4ArU4fb4KHqOHUX/wQOIL65g+uptROZWUWt3w+CwYz2fgXd/LxqO7ocxUIvx2VncvnoTxwYPyjPnkIe/tkbYbwTPswRNJWHFKCE0LXyrBXgko59zayYt3oVrd+5h/PYw9JkMirmcSKxPzc2ijt4/DPTarBh6/gQa++knm4aeSg2UnkokRCqV+45cNoedaFTAIiZdWplIwTVeV5Z90PLyksZgTGXEc5bBM6fVrgWIszk561Fyt1DMYn5xDh998hE6gu04d/Y12Ov8SJeyKDjMSJXz0k8oh+k2W+Gz0E83KUxuxh9Ci0u4+Nv34Q/4cfztN2C3WkHGfnxtExc//Uzsbg6cOQWrkyCYdraMkgH+0VWkNnZQDvrRdfYkAkN9mu8Xk8IYqHfYkEYJN27fQkdzC8rxNCYnHuHl116BxWwQ+bFHi1MYn5/DyVMvos5Zi7W5VaxubIlcZ+/+ffC6nNhYWISRNjsj9zE6OYFUJo2hfUP41ltvo6ezCwkmi2UyiCRiIvkmXvEliKxqjckCq9MOi8+N1WQUD6YnZO/W09IOC/TCWuQ4pRwx+wAZf4lMHg6PV7yNCcqzvVyUvqaaQyojbNm8voSMoYytdAx3R0fgt7lxoKtXpEzv3r8nXpID/f1oqK1DIZ4S2dHNeAwFqwW/+eD3aPXX48y+Qdw8/wGsZiNOPH8SzoZGROaW8enHn8Ll9OD5U6eE4ZnK/H/UvfdzpFl2JXbS+wQSSLiE90B527bajCV3yOWsKHJ2l0O3jP0fVlJIf4OkkCL0g6QVGWJsKELLodsZjm07bapqujxQ8KZgE0B67xXnvu8BH7IT6O4RuSEhogKFNN/33vueufeee87NwUFfgkHuGs8wVdeTliuTFgja5ZIp/Plf/B8i2X7hymUcpJJoOOyIjIwI45h7Ixm+PI95NtRYGoVJpKylyORFvlVroFwo4/7H95BNZEQeuWgjK5LlYbL4t3/yp1ITkjKtTBAgl5wysCvLC5JE5fW5cfnqVQS7OkQqUOTY8ll43S7xA9lOkW7XQQgyniTyLbwxwxNujlCc//dZwM95AKO+ZysQUb/2jwcwahaK7sf57K7muM1XGQ3tr5vBM92PswBGAQtMAGNzXKRVe5jsSCDp1wMYVY+aQbyzAUYjQmL4VeyjrsFolkj9fLtbR+TN46H979MA42kG4/FTa2LzmQFGspZ03Mf8uxVQeTz1zypYZ8SQWj4HMkc1KMl92GgTfxEU4rNUsS8VA5LXUUeuxviPW9iLLthUoo/VLkldLK8gnDRLXco80YcQe4sJlcfXP806Pel70+z8/wHAyIRg7Wsy7kCFBmIDC4tLEpe+dfsl+VsrBHFnIltO/GebTdTvmADJOANBv5WlFSnVVigVce3mDRSrFXiDfrGRaSt7qDCTKyITjUlMPTI6AkvAjarHga3DqPixR7tRZI8S+M07b+K9H/wAW+truPnaK5i+cRX5WgXJdEYUC0XXk74V85NERpO4HxnodTTsSj6V5wIVZWi/sJzC8voqHG4SpMJo8wdl/ybgaaUblK8KgWV8ZhLtoYCc7RwbqiXQaaUdZJNaqxIiNhjrhtqFwVYUPNlgMDIGJcnXJjYw50qmXMBn63Mi2c3zsJwrojvUiXZvQOpPVksVBZ4LC1cx8uzWBty2Kp49egirzQ2n3Q2P24e+3gH46CNQkt9aQ7nCBNEClpbnqCgLj5vlCmwCLhK0c/sDErOnVDjtW8a1A36f4FjdPWF09vUgHkvgb//Tz8UW+9bX3kapkMPf/81foTMURHswiN6+HkQGB9E/OIj7Dx5gdX0DLm8AVmcbfudffE/ijFTWoB1IeVmuH4L9R0cxSfykH0Kbg4zFerUIl6MuDML96IGAzlSFZII3E4yMFF1lcwrASCaj7AbHi81MIuJ7HAvGOZaXlkR1kPGIC7MzKGUy8DkcaAsGEIvHxOci6a491I7BwX788Ed/h9lLFzAwNICDrU0h8VQadgTCQ8gXVWydNUot/9t//181fvHeB6hW6/g3f/yHmJkYxsHBvtyIBrM+bAmeMKDDyXacUc/ggLBXlLScKrCtgnYycQzda27GOijFAZNBFITTMBD4X7UrKtOcWt3Gn0qKkwYMqdgqA4avcWOWbAwjm0S+bgTZZaM0NkxphxSrVsFatoMBMC5YZsGfBPvVg1AboMqYMYMG+pAVCQlVy/S4j/rz/H4ymZY6VKyDwWxGFYjiAtCyoieAgDpQDDaSLEQi/0ZBVNHUgrAp9JgIy8Gg+3OkVFCWE64iZz0nqw5i0wFXaD4p11UBU9nkfKmAeDKGkZExkcGgJClrOwYCQbmWCmZapfAszyNmrbJddtkYTzJtFINKTVyyHJ/NKRB4YmJcHByClpFIP6LRQzXZDHYgx46Zn5lsBsFgAKl0UvpJOT32fHt7VxyiyfEJJWcn0l0Nkfzg5s3/s5+cg9H9fbjcLoxRl7hdbezUCybqr2uE8b6UTGO7WHuDAWYGGhkwYa0Pbgxkh1LbWC121uxQtT/NB75eoaVKFYvLa3j08CGGhodk815YWBDgnY4fM/amp2ekfVy8vObG+oZk21+cncWzuTkJDPPa3HwITvJ+k5MTwvKkU/jRxx/JvGbNCV6TbaFBRJDU43ELE1MHh2kwEXQmE5Bj++DRI3zj69/EvV/dl/nOdcs5yPc5Dgxwv/HGHaF0M8BHgFHWkCGLoI0Tc4beWQYm16McJpRQotyOUO4VFZ6MHwbma8x8rFMSnLUXVAC9QVkWASyYQasYLynJ1vCLW84grqrNquUAoRg/hiSRgJKUCZKCvc7jNczvis6/yLUplo3ew1TGEUFWMu4oW8DDUGUEs03q0FFSccyxPEuqQY+FGUhsZfSazSedFdXK8TgxGtW+oH90xp3enzTAouqxcmwVKMcThIC4Ds4zKUHVG8zIOuDiYr/TabJ43LAy8GvIk7IWWUGcanVAa8Ya1wzHi3M3n8/JGPJv7YRomU/N/mK7NfuKdXo0UGJmHOl9mIwaAjU0Jhiw18F7YVcxmHssueqRNUTDg4Fz7nu5bE7mOKUoZM8zpEWY3ep2u44ZmFqWgqOpGNNKpuLkTLKL1BZ/BJCtVCQJQoMJGmDTAB9f189DZEDd7uNnxbOE81azFdkPDX7y/5plyHvp7x2z2QxZQSapcOx1GyUJsC6WoHkanfq/3pu0I6Iz+c5yQc/K9FPn7OlvqfWgAEyz02z+vzlBwOwMnQa/z2z+V3qj1VrTa87827yWvtINjA/Lyd9iyMXNVwZKy8uqcWn9rM5yqOQsPfd6p7Naj8f+jI6pdrdug9p/tG2jLvBFwQOe78rhPMka1n0xz5cv++z1nnDWc2l+xs1Bg8/vsSdOsl4L6toyoz83p/V96fjqTEfz95rnuXke6/VgHjfdPmUPntxP76Ni2sq+yHE0Mkd5xhgs8VUyGLu6JIDGmks+jwJTlzd38e///C+lkP2ffP8PJZOVkndzc08luErgi849A5f8v1ycNbyrFbS5/SgmUgg4nMxmQAVVFO0NvHP/E/QMDWB0aBSFWBqZnUOM9g9SjxPZUl5sM56ZZAoQnBQlgnoD1XwR++sbWH2+CHJUL166jODoEGouXS+MWbAqQVVyUzlfpAYHdXS4v9O5tkoNJQKW+9E9dIS7YbHb8Yt338M3vv0tqSXHGmpOJhYVSqLKcfToCbaWljE0Moztg31s5lK4893fhruzA4mdI7z7f/8QobIdV2/eRL0rAN9EPxptHpHw4ZkSz6Tx4MkjBDvbcfXyRXgow5orIra4Aks8Db/VBl8kgnw+g/l7n8pZUIrl4OnpxoXf+iYcPZQr8gKZisjNMYySd1mQaZSEgeErVGBLFZHd2UViYw2hnhAKjTKerS1ibGZCnFBrroz0i33sPFkQRl6AMoflEtJOG+oXJjH88ktYPdzHZxsriNdLuHDtMizZLCJwIBjPY+veY7gbVtQtNrg6Q9jJpXH7W28jPDGEKpP9KGWZbyA6t46HH32GYGc3Zl+6hadba7j62i24PU640hm8+Ohj7CeOEJgYwvgrN+FhuYd8Ga5iA/HFDaw9eCLg0tCFSfRfn0WD2bkOF2jnij8lkkMWAUZoy9FpVS8rW4/VEAhQbe1siYoKARcqbHT29kiAiqtRwMVsDi6bXSSfCD5n9w5w/2fvoh6L47ONBQxenUKPxYmj+WWM0W9IJ5BhPdJQB67euYPI5YsoMeGGc5vBDHsDqVoJPqsD5e0DLHxwD/l4Ei9/+2t4sruOgteGko2PsCiyUrVUAZPhAVy6ekWywB8+fyqAzcWJKfQGQ3A37EoCrMa6M1B1B2nPkmXHpI58SbYWq4O+LW3GqtQHpOpCMV+E3xNAKVfC6soqRq5ehI2KJJWGZD0/ePYEM7ev4jAVQ6fbg36LC6nHz7Hy8aew1aooWKsYeeMONuwuDF2+gHC4DdVsVuqNcuc+SsYRz2eQrZUwOzIKdzyFp3/7Y9gP08iW67jx+uvC3lxdXhB5ra5wGJdefgkrTx4jlkqiZ3AIKTIJf/ITdA0OYubSVdTgwPXbt9HZ241CpSisIQdBRD4zeeZS2UZ8MpEqJruhUYElncPu4gqePfgMLrsd2VgMV4cnkN89RLqYR9xSxcArV3HxjVeFWfTeLz+C2+vDq2+9jSMyDp0eWGwOCXi5KU1J0IK2WDGPWjqJF4tLWFxZxuTXv46RcYK2VZFc5h5SKhZEMjq6vY0OJilmsugLdSAXj4t/SOngo3wO//pPvo9QVxjVQh5z936F6Mo6Lg6N4GB7Fz7WsA+1YX5zDeM3rkkS5/a9B0juHQgrjXOzyFiD24UE6ggODWDo0kX86OfvYv8whouzl7C5t42+qX6EOtpgK9dQSqaFJUupMsqf+duCmJidhYVS82AtK4gMpcdeg61UQHlrH8t3Hwr41RHpweiVC1h6sS4BGTJBbXYHRqYn4O/vRa5SQd3pFhBHlHWocGRzSA1cMp13Nl8IQMkas86gFzaPHUfpJNZ39nD92k3U8gWQy24vVYRxWi8W4fR6JTjFWIPd50WqlMfSxgZC7WH09w+Kn1CqVSVJQOSvycq02oWxSEluv9MtdQ55/tBO3d7eRFtbQKTDOGdcTDTJZLH2+LHUO+4ZHEApcQSrl3ZzVWT2Kkc5rM2tYPLGFQTHh9HwOlG0AFW7FUVGvsi8rVSEDfh8fh6v3noZv/jFT3H1+gX0dfhQiEWxt7mC6N4BJqYvo7N3Ao/mN7ATyyIaTwoTYKA3jJ5QEP2RXgwQbCsXMP/4MdodbjjJvO7qwujsJPIuK4oeO+p2G45295FY34Erk8Pe80Vp/8TNa5hPR5FzKilwZ66Ca5Oz6BsawEp0G3PryzI3Z0YmMdI3BivZtRLHqgnDxFW3wEk2ChmAlMBuVJGz1pCoFvFiewvOozQKewewhfwI9HXB6fehJ9wNJ1kZsCDfqOL51ia29/eROojBWwZ+9+ZLWPrZz2H12HD521+H2+lA8iCG2M6BMA77JybgHe4X28LqdqFSLAt7tmZ3StCxXpXKprKnHcXj2NrbQb5clP2NChKFYg5dnWGEgkGUEjmM9g+jrSOEQq2MCm0bl12kWTmHGK+jDB99qXg8gR/98IfY2NrCxevXcHB4KEzR3//d38OF6RlkkxlJKnKSJcP7oYa7n3wEj9shak8OJwOl3H+Uua12Hw3Tt7IeT8DFZlu72a9pZauabcBmn+oMY1+cAX1ts11rZj99Wf+j2b4+iTkpn/wEUtW+x2kfxOyvnFxL+avan9Q2qU6K03HN0+NjYg4ZKirsg/6u2T4/Pc7KRzC8CrMypsnPoM3N9qjYqiqh9Pkf8/jrd/W1dZxA2+Dm9pjH/XSfTtqlS4kwNslxYWK67p/5WZ74PaeBTLM/IsvGlIiv29rKX9KvnTUfTu6tFmPzHD79t2IgkvUocpOm53Ts37RgyCq3SDPJjBi7aRqpeyi/SY2vXnwKPFQOjMoPUb6waBwrb1MzItVNjp+5vnzz+tLYwOfGQwBG44JNb/46/qZ+RnpNnKyr02PcfO3z1i3jnTpxVcW+jH0eEBU2lqi6fuO6xGp1DIhYgMwBg717Ug/PgueLi0im0yJBffu1V+SsTeYymN9YxWE2JYmM9WgKmY09uKwOvP72WwiPDyFnB1hRWvbddB6eqhVBqw0/+7u/RsNaxVElj1SjgtBQBFavC/0Dg+gIhNDTFoazaoG11BBfkQo2eUsJDa9aj2QI2uxOYcw9nnuG7f09OdOZbH1xakrY+s6GBfl0jgc1Hj15iAtXpiUJj9OrxqRXuwd2qweoK9UDm4V1HRlLZ+1wYhwEp9U5ylr3ZFFqooqq0ahYwAQlZdpZGkhkU1hcWBAcgsokZDPeuHpVaq0z0VuA03oDH3/6iZQ06Qp34a1XXsGLjRdyPo2OsUxHu9iSInNLjMVKYJ2lVTgfVC1ECoyK9L4FYgtXpAQBpfBroippsfDMo5BDTdQKiqUK/vL//AuR4G/ze+B22TE9OYKV1UUcscZ9VxgzszPwBtsRbA8jkczh0dN5pDIF3Hr5NfT0RiSWyfWm5b/JApXYGxPXNPal93LiaU0hKC1RrebxyX6nk9v4GttPsJJJaUzSYUCeCTsSy3Q5Mff0Kd579x288vLLYu8UmNjjsGB1cR6RgX7ceuVVNKhElc1hZz8q83Z8YkLGlcxVjp+sa6mRTvVcdYaTnHIMMDL4/yd//H3MjLcGGEmhZICUwIzerCUIUyewyCz3pmCUWuGngpQCLhjDoGQNZLc01rTaPPlzfJjwWUuQUzm0CmDjV1RQh/RSvYEIUm5s/LKFEtWQCQuRtVBgiHF9Bm8ZjCBoQUfaADrV94yNXm2Vxxum+aBoDqKeHAKkzJ+AqzobSG+qWmZVY6vmTbAZhDAHvPTn9O/jw84Ibh0H942/FWCk+svsdBkEwxgU47aQF/CKACMBXwJvzCzVxpLNxn5wzaogt5WZCIZ+szqAT4L1vLcGJCjRoiTvCoqxVqHsm5p8imGkgBzeh/0leMhJKKCUAbbaLQzQV45rhmkWogaK1AGoPq/lyeQ98rYN6rqeQ2wLA+E6o8ScpSWFeA2ZQrPMmQaxNHvObMjwuswQhtV+zAykocJABa+hgTGdHSUZHWRbGOwughj8LEFOc/0r3oPf5b01E0szeHQfpJZWkfU9bAIgaRYOnw+lifgaxyWZTkkNmVgsLkCmnnM8JAgu8m++TsYwvyOsHAkIns46+jIAo2KzarRd098bAqxz5bDmBy/NLBAmBlCKhnIBhXIBLrdTxoD34RgRqBEHu1I5ZgjrOmm8Fl9nQgBl+DQLh+tLA2E8PBg85uZGwEaetQEq8f/8nGLYqVp9tJYE7GbdqHz+uEagyOTZVRZOq5/m+fBlnJJfB2DkdfXc1+wuvsa1ms3kJSGE46Z0s9UhRUY4JXN7e7ulvwS929vbZN2trW0gEhkQ4D/gDxyzRLn2tJQkM8v57ChJS6CPwKSaJ55jdqKWPOS9RWYolZJC0txfON/5TBPJpNSG0Qw6rge99hSTqCJzT7OoCGQqNhIMpqGqh0KwNNDegVI+L1LElM4uFkuYGJ+Qz/FfZLAf5WJBmHd0HpiUwD6z9igPd46NXtNaGpNt5MHOYCINQNYJ5NrRTD+2ke3V65ljMDI8rGQx3O7jupa8F69FZjrBez4nri0mN3BMmLjATpHNzPXMz/EaHDPuG7wHJYv5f103lG3k2DBg9FUARjkHz7GOzwIYjQPu+JtmQ7zZITefSZrZpvfjZmf+PEP9q77X7EiZ26Xvb75ms5P2Ze/3637vvMDCWddUdsZ5gGVrgPGsvnwxwNj6emclj5y1rzU7zK2CNme38WwQttW+2jy3Tj937RSbk55MDm4TaK7bpGwHFYAxPxttUzTPLbPtZZ5rzc9Vz399boo9atTtkPoiBqNRzqJyGWsrK+jtCcNLucpqWeTAao0ainUr/q//+NcShP3W21/DQG+vZG8+vnsX2UQSne0h9LEGc72Ova1t2bN6pidhbw+gTjm8KmArEYKqw8qgqc+JH338Pi6/fBudoU4cbe4BqQL6/SHk9nYo44FwfwR1hx2ZdEqChr3DwwICantKyUxDGGMWBitZf6XFQ9ZBLe772r4RR5yRCWZCU97ZSknhOt7/6CNcvXYNofYgGmTF08E9OMTR8yXszS1IPT86QZTFdI8OofPSDNDVie2tfewsbGK6cwjBzg7s5OKwdAXgDnrR1qCkZQ1ZlAVwcboc4jC2U5ZxL4qdx8/gK1ZRj6fQ39cn7J/Ewb74AEGbGxlKA/a2oe/aFYQGBsAiaBYrgdoGSh4bai4rbPUqkkvrSM+toCsYhK0lMy/pAAAgAElEQVRexqeffoyjTAJXbt7AjZdvS63F8uERtheWkD+Ioc3hRq1QlPmQqFXgv34ZU2/eQaZWwb2VRcztvoA3FEBfMICbkSE4d+NY+egzkboNdHVjiOAaa7F2BBHoDqFcLWFt7jmKh2nsr+7gaCeOvuExuLvC6J4aRdf4ANq625GPH8LNRMNyEY62IDMQUcjk4bA64HZ5hT1XzuZgc9ph9Thh87kkeFyqs+6aHVYLnX1l71MmCxZmJDOByCZgMp1Vm5Xy1UVx/rPZPJZX17B3eACn143B4SGpB87nTrlbSuRZqw2R+qwVSqgl0th59BQPV59hp5jAeHsYVyLDWJmbk9qU3WPDyJXK6J0YR+fUBKqG3BJBSkqhJq0VkfOs7sdxOL8mDKHZOy9hu5BE0W1DIp/B6tYmsvUK+kI9uD5+AV4vJWLtIg1Ku5w11ELeAByE1GpGHRMmzInSVwOolhDweFCjAkS5IvVfCBRIwI3ygwTZCnm43V6U8yWsL69ieHJMAhfWcg2xRAIH2TRCwxFsH+xJ/chAsY7y2g62HjxEKpNE1W/HxbffxotsmXqH6Gj3w8NACwMCdqdiQoUCWI9FRVbwSt8Aju4/RmlzD3WPH5PXrqBitWB97glqpTz6+3rhtdnw6S8/EmmussWCrXgcG0eHmLp2DX2RYTRqVly7eQvhgYiy+epVVIVmTafa8KuN2k2SC92oo1bOw1GuIL0TxfzDB8imU3KfK8PjOFzakLo09YAb46/fRuf0BDLRKB48eoKuSAS9I6Pwd3YKWMZiDKVyTeRWXUxsow9oqUuttVImhVQ6DUewB+2dSnqVQSbOQwbpcqmkSHUFmLCaSsPlcCK+t4/DaBTOUAf2Ykewu+y4feuG1BBELo+7774Pn8WOoUg/4skkLD43esZG4O7tElZ0LZuVNUtGHp8r/YYGExjpPwfakK1U8dN3P8Dm1h7efOtr8AX9yFbTjAeiEE8iEz1Ed7Bd2FlMhGRcgTLXDKRRnpTxilKlhIqTiY92uMtAee8IxVQWdr8Hnu4OVB3qTCL7j8kjlJThMynQh3T7YCWzngoGBPCYAFmpolGqYO7+fcQOolKn9trLN9E1PID92CGWd3aF2WrNF2FngCmTw2c/fwfFVFrq5uwcHqJ7eBhDr78iCR4FAsys78yzkZL0HAMy74U5ZiSaySGmgnlMXGawVBIzXXZUSgVJIqGMqo/KEtEDPPngl0C+iJG+XrzYWIfVboHdaUe+VEIo3Iul9RcYmZnC5TdeQ9XaQM1DiVGHMOO5/uYXl5BIJAU89nl9iMUO4HZZMdEbQqe9jholRnejCHcPouHqwNxmDKmqHb5QhyQUX5gdR5vfjXKlzHinuHR7L17gk5/+HNZUHsP9/Xj7t76NnMeGjJNyfw0k9g+RexFFoFBCluxHi1UAxue5GLJGYk2o5sBUZFiCtw/WF7CVPpIYhqdhx52rrymGj/i1dgEYc/GkSDUTUM9mMvC2BVB2WHBQSEs9xMPP5rD1dAHds2O48MpNATq5F1HVgDKkq/s7WNjeQKVaw4uFFViTecx4g7gYCEpCQcnaQEe4C9G9KLo7wkjm84hXipjiOhwaEFYokyccVJegD066hlJmVIBnrSY1LymnSjbr1osNeBx29ITD2N7cwMHOAW7ffBnjY+NyVlTqVdQpW8rJ6LDhKJmQ0ki1cgVtHp/UpGQdy2ythnypLPVAJ0bHBWRMHMWQTiXRFeoQKbsHn91HKZ/BzRvXJNmKxABdC+6sGNiXtS+bfZJmW7XZBjyOxylD74zbaErOydsniaFnJ7Z9kQ/SHFP8nF9jkoU9uZZKljPbtqoPrduu+ysBfFPyKL+jRGxOkx9OYqsnyYmtQK3zQBr9nvl7Z/mKZp+juU86Jmz+rv78eQCjJoroGN8XA4wcA6XWZp4v2t4396f5GX2R79BqDigQ4fT4nufLSqjaStLKVwcYyWpq3YaT+WKeAyr2K8ydz/lK583nVs9Ir63/3ABjs8/W7GeeN3eb+0gMQcf3xdcx1bBkjGdpeRl33rhzHLcTdRujbJIuAaGlSjmwyysrSBdyOEqlcPPVl+EPtcnfD5afI1UtwFVtoMfmQ+Mgha62DkzNzqLuc2Npf1tk/kn2GuzoQdgTkCStZ88eYi+2B2cogL1MHNuxQ1jdTklW8VicuDRxAQOdvbCVG2iU6pK4XyUjzkE1A2VfEBrJ5guYW1xAKpdFuVpBJNKL2YlJuDlP6WPanMgXani++BzTF8fh9tlhoVZ3wwZbw4VG1SbKJ5TZt1sYl2UsqyrSviRvMO7PXZ6AIolmQlXSwLgBwhwTx6xU566KqgUBsbmnzyRu97W335ayaIJFWazY293Fhx98IOo4TLCZmZgWxcb+gX54/V5FoySwyHxWDTTaSJwicaUiMXA3369VUSwwxkyVL7vUeaeSVXuoA10Dw8imspIkx9qMy8ureLG2JslO9XIeHR1B9Pd3w+UmtmHB1s42hkZGMDw1i0aNpDrWeGZJGidcHs8xtqVIZSfJ7WofMWpdGlA+8Ry9V5xInopAuExTdu94b5JXDIY/LAKEioqkKCoxMYxqJUwYrUjSAOs+fnb/PgI+r/hEfH9itB+Z1CGcbg8Gh0dQ48DZnNg7jEnpgd5Iv5DTaCtXWKNTGkxgWO9lBHJBgPHfNd55/0NBn88DGMmEYsCVQVINWrAbDEQzW5ZglACABo2YRTdFr9hAFNkATgxhb1CGj8XjhZGoznKVFWvWsFabmho01Wi1qBUTUL1HJ1cbvw1FxVU7mfF01PXtrKVUO2EpSbsN8MFsHOgNRW1C6sHpNumN8ayA3OlDQf1Fo1MHEcVJp2Nq/Jze2E6YInpD1IfVeffT0qxiOBiME2kvl7FRR1AeuMHqYs4J5SfosMlG2VCsJW2QqL7q58GxVprcpDsTUT8GX01Smrp9xweTsMgUYEXHStV+U4ta16nS8pQaUHO5Vf0lfsfpcKNSJtCmZAo1C4jXYJBe19ligFsbSRLEstNoUoYTr6Xvq+tHadkzghI62C71gIQFqmp8MTCmGaCtxp2fY+CFJQkI9rEtmvXF62hwUBszev7qRcdnZGYF6/7owJyW69Mygxo41nNCycopSTcNsql1Qek8ZTxItinZgqzZYTCo9LrknNLsT67lY5lJWYCm/IczjKvPGRVSVFYV1qXciYWAtMGE5NhKBjhZDJIbojTWeWBxr2KtC+4Huo2abSh65cY6obQXDwCOC5+PZoBJuy2qDokeY/m/kYQgzp0BLqsxVJsvmbl0XlRNQiccLidymbTQzwlK8t7M8mAWss4eae6z2RE4z1gxf6/ZUVJb1OkQbSvDXfdPyxjyGR8cHGJ7a1eAewKClENWew3Q1d0l0rt+v6rPOT09bcgRZ0QO2e8Pyhrq62Mx6H6Zw5QSJtDHCUAQmmxkshb1mKdSaZE54vgLmNjWJuubDHcevBpUZOKJgOIWi8jghbu65D0a9GTKEuzk2qM0Lz8rCQjVqoDes7Osh6pkP9l+PgcCgC82VW1Oyb5hcM/pEnkCygXzNYKrUuOkSnaqYnTynvx/LHYotTZHxkakDhkzzHgvZgrx7Al3dsn3CVrz2XMsuP7Jkub6IuhHYJTgIqW6r129qjJ0YzH5DD/PcdMy3mSa87oMdHEc5ZlbFEuerzGpgEYo1zb/CTvbZpPnQHCSktpKYlKdeXRyvgwrrnluneUWn8dgbJ7jzc6U+UzS/zfbAK3m9+f2iv8XLzTvxc2OXLPD+kVA4Re936qp533n18lc/iKA0by3fJnx/acCGJuffav90Ny+88bprMCC+fma98HmeXj6uWun93TmtW7v2c/kxJ5sNe+/KEjQHGBovsbnAEY5B5WxT2NcA4yry8vo6+2G1+2UgumsgUapopJUVLRgf3sHj+7dR09bB9587Q3E1jfx0U9/JnWfuoLtUucufnCAaqmM4NgQOq7MiFyMv2FDJZFG9CAKW8ANe7gd83tb+P0//SNxFtbmluAqW1Da2kPx8VP0ulxSOytTrWAvmUDF5cDk9WvomhgXGVTWYKnZKaXDYhGqBhKd5VY/3B+1hDb3Ys1893hYl4RnuU0SZHyBNjx7Ni823tTkBA07VJJJbD2bx/78AmyZHDwi42aFzetB+NIsem5cRsxhw4/f+wCXZ65gLDyIXKGIVL2IjsFeVEoltBVZXN6FPAtUOgh+WVAvFhC02XG0vIb1u5/BnszBlspgpLsXlUJB2BpMXAlQRtztRCzgxMDta+idmkbdYkeF4LDLgbylipoN8NvsSK5uYuWj+6hnM8ikE8gVVI1POmjXLlwU1ifryt28chWVYgnVdBo2vw8NtxO5RBwlvx8D165Jnb6dfAY7uRQ2tjfREwzgysAQ2u1uxFfWUak14O3ugberCy63T/qy+PQxqrk8bNUadjd3MPd4HrNTlyVDNlWt4JXf/jY8kRDS9jLKjRJslF1qWOGp20RSl4EFC9NMnXbUHRZYvG6ps1aolOX8shK8E2lYZtWWYHPZRGoyX66gRhaT1SmsLCU/CthpUtUqsJEBaKMMohWJVBLrmxs4isckgWdiYgzhUKeAvXWCJFSyKFfgr9Sxe+8h5laf48P5B5gZHsV4uAfxnT1cvHUdo7euStDfyprIPBv5PJkFTfSBtUYdDVUfrtqQmpJlBkg6vMhb6ihWyiJrtLi0hI6BPly4ekX8kQyVMVysa0mJVAgLj2CJJNnV6SArkOl4P7XWpGYkQUXKEdeSWaS39gVsDPX1wNbdgSIIsrjAejybi8sY6urE0dYLFMolLO9uo3tsRABe1lue6BuENVOErdJAIRFHsVpE2WND7/AI0ntxxI+OUMhnEN3cQC4Wx3BkEL7OLljCIXROjuL+k4eYGh7EgC+I8t4hHOGwyDFSnqyaz8FSKIpaSCUWx7s/+gdU6g1sx2OoshZ6RxvGr1yG0+rEeM8Qunv74PS4pJ4LwQLWrDtmIhueq66vTnubfgYTG6yFMpLRKPJp1rTxIxhoR2b/ANmjI5G2bR8ZRi6Vxr1f/hLRvT2EWVbFasXtt99Ce38/Ksx2JsO6XhWwo1SkohD7QAULgo1W2EtuATOYIlwSaWv6yIoJwFgW/YJSMqUkuciko3/vcCFZLOLe3U8xMjyE6ZkpqdN4790PkD2KY3piEi92t+EJteHW228CbQFkihk0nFa4OI9E8Y/3kIgXqMlSlQx7OzZf7OI//f2PcWn2Et5+6y3U6wXYahXYqdS6H0VVJDDz6OjsQDqdQCqbRldPjzDwGJyi3GTebUfF7YKHAH65BjtjGXYrqmRz0R3nmuPa5N4n7G+Vfc5YCkFLbQMzyFfO5uFzejB/9y4Se3tSP3dkYgS9E6PYO4hi9eAQr731ltTsRDqLajyB+Y8/haPGuuhekbMN9fdj/LWX4fS4UXMyO9+COqXGZC4YikVMZKSfxz2fQSnKqhr1crl+KLPJfUDkLF0eYd0VD45wsLKKfPQIllwRnV4f0vG4BO4ouUV2cNnrQdpiQWRiFJHZaUmIgd+DdLUkcrjReAxP558Lm5JJkQTt7t+/h8nRYQwG3Rhr96J+uIulR09w5dINeNr7kbP4kLd54O/pRTAcgtdP9rlKttk53Iedsrm1Gj7++S/Q6/FjbGhY1nDG3hBWSFtHB5ywIbG2DXsihW67A7tbW/B2h4FIGNFSDuFwF+qHabx4voK27jAc4QDWYnsSiIyEuvHyzE15XhUmYduUvPru5gukDmNolMtYXV7BwPAg2nq7sJc4wuTUJLrhQW7/CLaOINoj3cKMtlL6mQwQ1tTMZfBkbVGe/+HOHiypAhzJNMZD7Qj7fNjZ3MLkyDiSrL8YDKDmd2MlEcX06y9hYHpSJNk9DpfMN9ZjpcoMGYxacl9icYoTJYo2ycSRSHZ3hdpxeHCA/Vgc/cOj6PC3CXvWwTqhjRrS1SIKtgbm1pZwGDuCy2JDf6ADjiJ9xTTC42NY23whkt5Lzxfw7W98C0MDA5h/+hSDfX04jO5Lbdzf+s5vSokWzmHWx1K+j/ox22NfFHs7K+mr1bXU2jICo1/BN9ESqbpt/N0qhtjKTj7Lr9A+31mglnzvSwKMyn5mPECRMHSsodXYme/HvfU0uHR6/M3+SCv/0Ny3s+x83ZYver/V2J0FMJqfQyuwSHLJjTIHtM11zILgDH+agVYzgaK5nfxb+xXmuXZef3Sfz55irUE/8/dOjzfjA/QpFFGjec6f6fc0GOc9P2lex7ZO+sODUCXjf5X+msej2Z87D2BUcejz0qRP7we8T6skgVZz0dwmM9D+ZdepPA8pNaIwCv4IG46JFrWaKvVls4maHmM9J3uLUmTUDFBJ1uJ5arFgbWNdGHx7jFVNT6Gjpwv3HnyGZLUAb1ebKHKEHV40kjkM9Q5gZHQU+8kYFrY2EMukRcKeZ9hY/xCKuRzm1xawsbuFrr4eVBs1SdSqFktIRI9wffoybl68Dq/Ti2KORBVKyNtRt1EiVSUMMe5erTYkyZRJgntHB5J8Mj4+ip6OTnhtdhSSaZTLVeQrdaxtrmN4fAAun02UIQgwWmsOWFn3sEHvjZFfKo0xLsg5yziwUt9Ra1JhIhxNxvPE9qadSVtOYwyCWxLbsQp4xXgcx7K7q0ueAaXxiXcwLsfSd0zYp/379ltvI9IXgdfvQ5kEOKr+kNDE2pZkW0riq0qQEpUzq1LTSESjODyIors7jGAbyyfFRRWRyg6B7h40qiTqObEXjSEeS2JkaAgLDx9gf2cLoVAAU9NjaG/3w+GyCTuVCW1Wuwt9/cOw2FywO7zCz6c9W29wvGk/qdi0iuXXj2Ohap4qMpcq9aAJPTo0aCh96nPSmMwnr8o3jWojKkGPycqM7zLZleRAqgksLy7h/t278Lhd6A6HpS2lfAKNWgkTtE96I1ha20A6V0Bv/wD6BoekzrOKy5ZPFASFpKSeE88T+guW//1/+K8bP3/3fWHE/Okffx+zEyMtJVLJYNQ1GFU9LxUI5YZGiR0GU+ks6IObM4V/n2yOivqpBpBypUoeT0AbA+XXknvmw1AfAGrwyY4isKCkQclQ1CwfBj5o2J14hwpk5BZJWR0lr6rarNth3lAVK9ycSaKo4fysAtkUM/EsI+dkAz7JoleHPCezAjdPH0SCWRuTR0zJU7R7otp8UDJGehc02JUKnVaIENsmgJZR+F02QgNklPsZ9Hb+FglJS0Nqg5RK1PxV0oocT9VGo3qEocVNFF6GRSTHDN1mAxhR/TWePwvRH4NSRP5dBtB88mwVqKgo5mwzx4Pt5j1Z30MOdi6oGq+pP6MAKF2Tj5/n/2XOGTXL+Fx4zWO9D2VSHcugqf4p9iRZmkrqUck8yZwxsUDNh5XZsNXzRB8yDPxoBo9ukwaDdA0nBdaqucYMbraXsp7sj64Pp5l1elPRYCh/87v6WtI/wxjSNfGEaecwgFmo+mu8DgE8HtR0InQdPV3LSs978310TTsurGMusXGAfpHhpGuNcGY4mYksGbgMP6kC8JVCUeqmMDBJl4EHWrFchj/UjjQziSlJZICgCjxVGyrXOeVzycKk9KX6UWOpwTa+wqAeM1YoEcrNjnNS7yH6uXJPIGApz6JBMEoB3bKuGbSQw401Bwks8hp8bsZG3sIqNBvtZiOwxUePX9LfaTa8zN9pNhbNxqyeM5z3e3v72N+LiuQpP6Nq0yqgkc4hf/OZEqy6fPmSgGSpVFIARr2GCQ6ydigNpF9++EsJsrIm1jvv/EKkdPW6VKC8X2R0WU+WYCGvS8YyAUPK8xJs4+tcD3xPgDfWOPP5BEgkqMffBAUJ6H366acCqjEJgJ+lwc8auHyWOTIOVtfkMGUg2m/UjiRrkYEG7lG8F0HH3t4+aTcdWQaIOcd5f8VWVOxLjunlK5flHHr8+LGMC+9HAJCZ0czg4jzgHCLAx3Wh1x7rmRJkJKhK45Egqd/nw9HhoQCYHCOCs3RUqGEu+5rNJrLLrHEqfYvHZXxKxaL0mQYQx43AJ4FJtu/OnTv47LPPpE4vr8XrKEat4wyAURe8/7y06Xnr9VwGo2kinuU8Nu+HGmBsdc8v2jfOWyut3jsLYNTH2+n7nYzPWff5dQDGL7O+v0q/mvILWn61lVN31tj+UwGMrfYuc2PPOie/yliY91FzIEO/bm7DSf9PnN7T31GZfucDjJ9vnd5/T+yYs7OKj80xk4SsboO+r5nBqLMJNcBIW2B5cQH9fT3wM7hLeTsHk2gUgymdy0hAkEldz375CXaW1xF2+4Rx5mnYEHS44WD90nxBGC/OSDccwxHs7+3h8sVriM0tiFRjplrCVjaO0ZtX8Dt/+H0UyhWsL63BZ3Nj9ZO76GR9t3IZLr8fJbsNOTSQatQRHhnB5TfvoEGJcpcLJYsFJUraiASphdhdy5+TvUupLehkKq/fg0wuLXWVSoUSAr427O1HsbG2ievXrorNEN3YxP7ysrALQ7TvmehSyItc3EEuh4FrV7GYiOHnH9/Fd77zXZRSBcSzGdQCHoSH+hE/PES4ZkMvA8vtlM0fURma1YqAgpZiBbH5JWx99gjuQlleE1Yak7MMIbKMpY5KOIhyKIiRG9cQ7IugSuYQQQD+owyty416LIWle4+EeVEu5yUI3eb1ImBzoJJMifxnt9eH0UhEkmWSiRgcbV6EhwawtryMQr6K4MAAIlcuwt3fh3S9jPfeeQeVTBo9gQC6w52YnpqExe1BiTY6g7qgTGcZn/7kp3BUa7hw+TJ29/bxDz/+qTDSnHYPiuUK3vztb6NjIoKkuwpn0CdyqP6aBfvPl1CKxhH2BZA8PELXQB9qHgdqXjcCfT2UckCFSZ7FMtrtLhT293AYi8LudaCtqwM21hGjigbZi1aWf1BSXZTVZdC+XqZz6Va+RL0mNjZBZtaCW1xaEAeedcUGIn3KsWegZvcIC3/1Q+RLefz0wacSbB/s6oWnQmnUACZfvo72qXEgnUIpGoOdfhiTwkp1VB1O+Aa6YfV7ROKc9WaOClksxfZQKJfR6Q2gz9cuNVvgd8ERCmJ1dxOZeAJ+qwNT/YOIhLtEDL/EGijMTrfZBcigR26lrCHVPex1FMt5OGGBu1TD7sN5bNx7DFu1jqHpSXTfugyE/DKOqWwW2wsr6MjmEHv+HLFsBs+3XuCN3/wNREZG0TEwBHuZSXgWWFmeg4F0hxUlskRLZXgKtF1Y+/QADz/+GMnoES7OXMbg1Cyeb2+j+8KUMAQP44eYHR+Hs1FHulaRpEJmXzPD3F6oANkCUK4isRfF4sIi5l9swNXbjQt3XkGJtVarwMWBEXjcHkGSCVBKOiD9cPqIxuEkVjDr2xg+VZmJqfSZ6IdRLpeJoGRxch0Rl2XCpj+IRqaIrWfP8fzJE1kPHYEgLB4Xxq5dRdfkOMpOG6r0Tyz0/VwCKhKkdtsJZBHFZQjGKzF1BoZY68jqsIrElcQZmEBIJrjBOpSEBwat3H5kCiVJQnv44D4GI324cfkKyvEEqgXWFPVK0MdJOc+esIAtrCUqpSzoB1bJolR185hZX2WyKpVPPF6kMzn84D/+DSZGJvDKy7dRt1bhrFXR1rBi78lzbD19htx+FF0dbciXc6jZLQgP9+Pe04eYuHwRr37jG6j7QqhbPbLGakxolCRsAnt1qfNKtgGlrllzjkxZj8WOBmsyMizHZG1DMnFp/jm2llbR5Q9ie2kZfe0dCLqpNhJFd08Xto8OsZxM4F/92Z+JzXq4soK5Tz5FgPU529qwurqC7khEkkrqHjduvfEGHD3dApoTFKs4rSjQPy9X5bxxWx3CWiTLMO+yCYOdAUBnpQEXS7M4gFqpBDtZwNUG5j69h8WHj3BhaFTmO6Vcu9tD2N3eRsDvh8vvw1omJXts/+y0klejFKvTjjTLHQQD2Nrfw/ziAgqsW2iz46Vbt/F3f/f3iO0f4K2rFzAZdOPv/9f/Bf0+P8YHx9Cw+VB2BeEfHMOF1++g7nUiVymgaq0hXynjV08eCohOVsLu2jrctQYmR8ak1lTJbhHJueHRUQz3DWJ3eR3x1VUMBAPCmCC7c/j6JcQLeUyOTgCxDO6+8wEGRoZx6ZVbiFeyyOWzGIkMoc0ZVHWeyc4gK9PSwOHBIQqZjNSvWl5cFFs/MjSI3cN9SfYMOwOw16woO60oEQC0qWdfyRVU0qu1gZ34oSRYJA6PcLj2AhemJ5DNJ+GyWNHdO4AA1aIY8qLCEn2aQh6hSC9sfg9y1QpqTK512GAzamoz4V4FWW0q2V8CjnV4vW4pXVItEZS0K3+EiR1kQFDxisknlJGuV1BjLcxGGUsv1rC5tQmvxY6QzY3DlQ2kUln85ve+h3ShgA/f/0BqlLJm1re+9nVhT3S2teHB/XtoVMt4/dVXUCzkhL1IiVRdq1PHPLSx8U8BMEpk4Uy2Ygs7UYtJNn1HxxbPsnvPtttP4pJm21PHjo6v9xUBRlVGSsUstT/fDI7pGIPyo04Ycc1+x1m+43nj9lXGtDkOcpYPaPYDzDb/WQxGCX2KjW7IDlqtAlBwPDTAaB5zdV91Hugfcz94Hz0WZj/ZHB9s1fbz/c3zQbXm76ppxzPhqzIYVV22s8bWvA5OxlOxOf+/DDBq4Pk8f7PZh20FzLZ63s3XtDBxhMoBBmZBW4QxxHgiIfGl69evw+l2SXyMe5XE5Q0QWJ6ywfASvprVipXVVVgcdhwmE3AH/Lh++xaW1lawdbQPT0dAQMOAwy3nfCjQhvZgG3aje1hcW0WmkBOVg+mZaYmvrb1Yx9LeFvK1suyzPBf8dhfcNQuS21GEvW0Y6h3E6MiExGNp24BJ/ZLOqurr1ipKqYSELJ5DzxYXkM5npW4h1SamR0eRiB7igw8+xODEFFa3N6TGfVuHH8MjQ3A5WKvTAa/DDxc9FtlYKiLbymw+ApeSPMP4NLERHli1hvyfcVqOi5dU3OoAACAASURBVNRhVJia2H4cKp41JJIxpi04RkPF37V6HcksVLbb2Ng01ASraA91SsKMKNs5bCKR2h4KCamE5bOY8Mob8bn4GM8TJYs8ckcqya+D9d+ZQNceFNUyNskfbIfV4cba+qYwEQdZi9nuROowjqdPHmFndws9PR24desGenq7YHU5xCfb3d1HrWFFT+8gHE4vCow12w12sC6UI+tase1Yi1Ht2QofkViCYfuRBWoG4TU2pGuensxZ/Q7rbKsyLbSZOVaMUUb39uXvi7MzmH82JxK0BGsjVExysGTZARqNEnr6IlL/O50vYnxqBqMzs0phVEh+Cg87xujYVimDpspSUe7V8u//x/9GAMZKpYY//aM/wOzkaEuAkawUBlYZINXyjTzA+M9qBOj1ZqiD/Awa69pduuMaENOsRH5HByKE3cjrGWwsfT12ggFNCWoK8KKBADLeGIhVTEql26uAEq2rS99DMvMI4UkWpHp4/Jyua9ZsZMh96XxIjY0THXK5jzH7zYeKecPSLLMTwE4ZMPpwkml0CqSTeS6ZueZNTo+BWRpUGQHG9w1BbF5bA4yaRUdGDkEVOQyNGioKYFFZdVYHpUOJ/Kt6brqum267mjSA06WALX1Iq8xezRiQUTtm//G7+vDlbxWAVu8rsAem2mSqiDDf01KfNKSl/ho3HNarYa0DkbRULEP+Xwx3A9zWjCe5PrPsjcWomYqUaWXfTgAsBaKeGBSCxB7L/ZrnAuct5/iJAaYlXJUjS4lUvse5rRlTvK8GHaWum9SyVCC6Xvz8rQFW9lvJQioAlGNGcEOvGX0oCjBpSI5p9iYDXbwXQRU1D8nKKyuZVqFeK6eB4I45Q0vfh9/R7T0eY9ngT8/BLzp0GdjgnGLgx8m6iNxwCkVkU2mpbckDore/H1a3GzkGMj0eKXb8t3/3QymM3NfXJ4xoMu0ikYj0fXt7WwAWAmAMUPGw1gaymFbVqswZssEEJKtVpdYgX+PY6mfHvwm+7W7vyB4xODgo40s52eWVJdnHXrzYxOuvvy4AnJKtLUriw9nBaRMN3ZQ9dhYo0zx+ZmO12XBsZfRodq0Govl91ri4e/ceioUSbt++LXNIwChhdFpxeHh4bOC0tQVljhAIpGzn1NSkrB8CcZTy5LpnMEZAcJcL9+7dw0svvYRf/epXYrT09PSKHjvBMY633ouECViryfNjxhB/8x4E5NgPGvGd4bD8rev1EtQkwEiAUINTBPY41gQw+ZyTqSM8fPhQEhQGBgblHgTvhodHZV5wPDhfmBGrnQYCjFwjBA0JBnJdRCJ9IpFKZiTrnPJ7BEjZb16Hn02nGBymBrtad/we+6znEWuhqvGOSx3TocFBaffuzo6AkfPz8zKm7DsBT447n5OWfuV4ciz4Hr/PvvD6/M1r6lrGeo/h59g3qTtqJHqc56y0crbOc+q+CGD8vCNzGkVoBpLOM+x/XefyLCdB36vZAT85m0639XyH7jxX5PPM4i/aA8+/2tnvfpk2Njv6zXaK+er/2ACj2U7Rz1PvUc0Ofau5eN7cPW/Mmm0jZXsYiU6m2jf6Gq0+bz7zzrsXL6vqwpx+7ub+NQcSTo/551noZvtCJFK1MW44T9wjmHCwtLCASKQHAdY9E/lQ2icVqc9Eh6icLQjDitI428vr+Ou//A+4ODYhQf2p4VG0e31YnJ+Xmomzt29gr5DB4tM5vHb1JlJbe8KUgNuBtdgBfuMPvof+a5cRiyeQjKfgcXiQ3NjE7ifvo8/rQT8dx0Iei5ubqLO+xRtvoHd6VhxYglt1uwOE4cpUFrCwjmTrUdU2E/c+/uM+xv2fkp41i2KWV4oVuOwu5nDi4YNHCHd2YmRwCHk62bT5qjU0sjlYOW52Kw4OD/D02QIaXh/ijQYeLa/i1iuvo5SvIFYqIFrOoeywSX2IqVA3vGRz2Sr4ne/+tlLFoX1YrUgNsuxeFAt378PP2oaFvEgDWup1+D0euKx2Yc2gI4jDWhmzr72C7skJ1FxOkY8tEhCw23CwtYundxWz9PKViyB4+uT+Z9haXkZ/oF1qaVnSWfhhhY92naWOVD6NmsOC8GAvDg6O4Gu4UXW6MP72HThCbXixs4O1Z/MoZ1ICWk5enMG1f/5bUj9E1DjrFjTyFWzPLyG9uQ23BejsDqPiduLHH36A0YlZDPUNSvC9fyiCyK3LyBXjcJNpnymjms7hs/feR3Z/HyM9vTja20VvfwQH6RTKLgduf+MbaB8aRo7+TqUKf7GC5Y8/wtLaIqxuO8YuzmD00gXUPGQHMuvZIQCMgNuMUzQaKJXpHjsVe4e2LyXbPW6xTTKpJB48eICNzQ2xhW/dvoWZmRls33uI1R/8BF6PG58szyNVq2BmfBI9Dr9ILk3cvIj+mTHsLi3h8MEz1PN5NOw2FFwe5JxOzLx2C8NXL6LqtGEreYQPnz/C4+119HR04c7MNVyOjMJSqiJjqeGgSumpOVSyOfgaVlwcHMHU4LCwZEUVhH1nEIN9qxDkakh9kXy9iEqjIlLGtlQByx/cw8GD5wjYXbAFfZj+1puwDYRR9rtFWmp/aQ2diRT27t+XOufeYBuGJ6ZgZ81Amw0FqxWjly9iYGYKDdptDoeyczZ38OLufZHghbUujDAP1VyKVXgCHVjY2oF3IIJ/9v1/iU8f3RO7hkEQl8+Deq2KciYDv8WO+OY2Xjx7jkh7F/weH9754EPEy0XMvvoKZu+8gjxxqkoNQatdAgwNJlvqGqpc1kbZEZVxT7ayAhgZ12ClRian1ksluIs1uKsNYT0WywVkLUranfXmVu6yhioTGRxIUJq/vQ39E+NYPthF78Vp9M1MwRrwIlstS3IcPfhSKgk32bNWmzATy8EgPAzUsS4fAxcMuvD/NcYArEpuWQgWddkDyU5NZosIdXZLbbdEPIaH9++hVijgt779bQGOJYGVaig2i4BGBcoVU3lC5n0NFpbzYBBZGFp12DxupPJ56XP04Aj/8MN/wMs3XsK1K5fgsNVhLRVRPUpi7ufvIb6yBluhIADjwMgAXCG/gFz7uQQsbieGpmfQgB82WwAWPjNmeHNvkgFXcrtZsveojso2lGvCRreQoVlj/U+VLE379PHDh1h7viS1Q2MvtjHW3Yeh3j5sb6yhvS2Aw0wKa4U8vvsH/woep1Nef/DxRwJKu+xWrK+vY3JmBlt7+4hnsvjO739Pkk+2NzYQ7OpA23AERUrSVurwk4mQLqrkRJ8LeZ8dWStL1dThr9vgbwCZoyiCgQAaXDfZPA6397CysICRyABqpTIO96OYnJwQRrEkP7a3Y257CzO3b2PgwozUS6zarIpd5/UgUyoKCJlMpaTcQnuwXeS4VlbW8R/+/C/xzetXYT/cxd69jzDo8aA/FAasLmThQinQjte/+ztohAKoehyw+d1I5/P41dPHcIf8IpsdOzjA2twCXrl5S5XoYM36CoOSIfR19SKxd4BiIgaf04r9nV0JxDrb20QZqK+jC45MCdloDPvRfcRzaYxdmMLozJSczSwLw0RaMlKrNghwLHO23pBnkU+lEQoEYPV4kI0zgdaNSoXKUhaZlwy8kD1Ipqm1VBX/2tXmR65UELYrwecPf/EuImMDsHf6sDj3HN3BEF69dRsPfvVQ/IqxAe5rjFEQhC+g6rIjbami4rIjVJUqq4rVoAxKI1nEIoFUskyZdON2O5FNp2XPtgR8sAX8KKSzGOjuRchPadYyrB4HspUiDhJHWF1Zlr12MjKISjKLRDIDV7iLGqz4mx/8ABNj48Ja7+/txTe/9jXS45E6OsQH7/xC6iSPjY6gUimKEpVR3e0Ue/FzgFsLE+Qf04c5y24UILaJWdlsP7b67nkxBbONe6aN/6UBRsUpaL6fTnhvbpv6nKpDpvthBnI57jp5Xr/fyiY+a+y/zGe/jK/QKsbS/Fqz36kC4Cr+qGPSjE3Qj6cvbv78iX+rxqLZ9zovdmP2jZv9pi8GH3VNw5NRaI4tm8dHuUK/DoPxbICxuW8nsaj/vBKpvy6D8ay1qsex2Yfk55uTFfTzPm+dMgGNcXNdaofqHFSdWVtfl5jOFdYF9HokDkVfh/E4KdckMVpdw1JhAdxDNl5sSb1m1l18+PQpxiYn8fJrr+KDux/hMBlHrV4VcO/61WvwOl1ib9Nf2d3dQSqdQt0KhCO9SBVzWN/fQcFlkQQTlj0I2pxwVxrwVIBgw4m+YAcOdg5JQ8LFGzfg6wghW60ImERmvWKe0XavokElC6sVT5eeY/cgiv39XeSzWdy4dBltHo/EHzv7BxCNHyLU1Q5vQClbUhrba/PixsVrcFudkggmpwxlHpxW1GkrUsFE/AYbUKmJzWCHTeyzGssdCOXYKpLwklAlUqEVZLJZUXHQcW3G7A6PjiRuSPnUUHu7xHSZ9M+xjQwPweP3iTodFVV293cVk9/nRX9/n8SECeTxjGNNR7/XA3cVcNWtqJfLkvS7vrEsCW8bGxsCIk9Nz8Ll8aPWsGB4dEIU4VzeIBaezOOTjz5CoZiVBJlvfvNrGB4dkQRZB+OAsCF6GEOuUBElGkluaJRgtagSatxviF+wr7T9VH3TE8LXcW1TpveJzKxSR1PnkE7/O4mBadlU/Vslg1pE7p1qaR+8974kIzP5bCASkaQvxslp61y5ckX6vrOzAbfbinyxiM6uHimn0NYRhoulpYz5rMpkKDam7BmU4uezFDkCVifIwvLn/9N/2/gFAcZqHX/yR3+A6bGhlgAjg6QEIxg0PmGFNSRI6/Z6pW4XN3IN6OhFyIA9B5CgATvJQL4scEm3UgtdgzsajDQzuDQgwwOCYAKjBlygBFRUxpWSqZTMR00LkOC/Ktwp9XbIYjLkQDXAqZFXM2BoDlrV6xXUGZgQtuUJe898mOiNWDPftDSBAik0fVsDlBaRuNBMScO2O0bteb7rYPNZQaxTwTTKxZA2a7DkNINR2kdWliGxIsVDDflLTmJ1NHHMmQ3AjBwlfSpkZm6GlMOSOnWUElQylMryOJFbONEMPw2cqoNKgVeababGRLWTryuGmAYtVW09zdBj/0Q2066CU9w8NNVcg2Ocb/yc6FsfMzyZfayylMzPRAca9fPTvzVgw9pA2vDSTFg9H3gdDQqbDypmA1Aile9pw0WDiXxNz2fzsxKQVCQ8Fdqv14gAgm5mDCqasTZO9DzQv7X0GL+n2q7GgEE8zk/+zTXD1+yspUkw3ZAI5ZrV7dPAjgDSBltX+ihM1M/XcDMHdlsd4pxHlNu1sfhxvQGvxYb0UQxL83PYXN8QFtutV19FR38ERQbzyJyt1pHK5PHuu+8LsMSDY3xsTAAqBijYVraTYBAPbYJoBF8INpKFp5lyzBgiMEmwSI+7HhOOC4GvPOv0ZbKyCRIk4zUCAT+ePHmM8fFxbNHJnZnCxOSkrBm9Jyhp4/N/mgPbzUZmq2+fZ6SeGHXGcjMSIPT81HOdYxONHoqU6fDw0PE6UOB7QeaTrtepAXDu3QSl6eQTRNXApRw6hrTv0tKSjOPQ0JCAZQQEmdVPuVi24XhPJtO0pmR69XfZYgLblNMhY4/BB15bA3d8rnrN6bms93zNTubf2VxSGIacF2Qs6jFRSRVqz+DnM5ks4y0yL7h/0WkgU5PvE8RkDUYCyfxh4oLeiznvlWyf2hPZB/7os42gK4MvnFNsg05qYV+8Ho/09yAalXtph4UBdA1q81rBcBj7L17IaxJQN+RX+VvXROVZyLbzNUql8kzUjpz+rR2+5nl0FuCh5+5Zs/arAIx6Lp/lZOm5eFbbzjPSv2hdtdxnCDaYnPrmM9i8rvQeet59mj9vPvebHeUv096zrnfed7/oPub9xbwPn9126XnLW5rtF/0BfZ0vygpvHht9LrZqkz5Tzur3V+lz89wzP39zH8z75llr46y9uNl+031qNX/1a/oz5vY190t9piHgloyvISUuBrnNJpLNS4sLiPSSwagYPGT31WuUkmHClBVetxfpRAo2qx3ZVAY//Nu/xe/9i/9CZad6KEVJtllBQAAqdICJPTtRlA7icJTriB/FUWzUsBzdxdjNa5h59SWpKZYvVZBKpNHb3YVa7gioFBHs6kKpVkc2nUHDakdnZMCQPmfymhCKRGGDNmPd3kBV5G4+/6P3dO6nOnlKJLVpddoh/WZVKko0Wi12pNIZbGxuItLXh67OEJxGHXULpR6lSkEN5UQS7/zwp2jv7oUt1CFBS6svgM3tXRToIDosaHjdknTSBRdsuSy62zy4dGkWDhf3fgWQOGnfUILWkMhkrQ1m9dGZZE03i8UOFEsioU35N2d3Nywet9SvYy0psuAX5p4jnUxhanIKPd3dIh27vr6Ko50dTAyNIOx0oXwYx96z50AyI2zETDImdfZsLjtcnUGUsgXUMmU4OzsxcOs6NnZ3sL+9i8FAOyyFAra3NtAx0o/xl24gVauhIzIkWa+WbAkP33kfqf19uIx6ia7eMJYP9jE6cwFXrt3Cysf30OZ0IuBxYmVtEd29g+gbm5EEvL0Xa0jGoggFPLA16iJhmcnlEezpw8CFS0AgiAKfcgPwpDL47Kc/wfrmKhoOYPrqFVx+83WUKUvpcKFGEI5gDGXaGQyX9Fgn8tW6qmfp8zMTDIVsBvQeOBcIEDEovTD3DM+ePhUpyZcmZxF7OIejWAx75Tw+XZhHd7gb1/rH0dERwsDsGDK1LA6Wl+FZ34eHUph2CzJ2Fw4qZVy58woGrl6UrO2VxAHeff4I1nAQfrsbtwemMNnWA5fNgbzLgq1CCot7m8ilM/BZbJjo68dgqEvYoPxMtci603U4PR4B1qWkBn04lrsjqM41nc5j58EcDh4twFUDOgf7MfTGbRRDXpRcXNcV7C+tY8Tnwmc//iG2ni7i9swVcbqLlMMMhzCfjOLCW69jYHYKVqcLtrpFpAXLezF8+Fd/jaDPA7ffjVK5II5/NpVHJlPE/lEC45eu4M7vfAfbu5vIlbIYGh6AmyUbcpRFVUHUZx99gtWn87gwOY1SroSfvfseOvr78V/+2b+Br6cL1qAflVoFjUpFlTUxAuaqPo0KDBwnU2uAkYkSlgaK1jqcXiVJ6slX4UgXUMsXYOnpQMVvQ5U+ab6MlY8fYX9tS+SXtp48w8zQEMYvX8SHj36FnukxTL10A/agT8A+JibW0jmsP3wKW5q1Yduxu7uH0nQ/ZmZnRR6X/wj4WZwOA2xUJRMYPJY67mRhSUa1DW6nStjw+32oFPJYevYMm2truHblKnxtbQh2diLDfdPtQs1qgdNKRqcYg8dMZoLnRMhLjSoqqKNcq2NpYRGf/PIj/PPv/DZGu3tQ3NmCLV9EO5PWlpawu7KCMutfjgxicHIEC8/nYHU60NPXh431dbS1dSCba8AT6sbo9ctwdQRFmpagJn31hs2CbKOCkp0sOyecVQsa8YzIXVsbNXg7QrBThqxWRZ7s7lQWfo8X28+XkNraRaSjE06Of72OfL2KUqgN43deQz2bRq1eQT6bRCDUBku5JAw1liLJZHOy7wUGhrH9bA6ffPwxhsZHMfvGS6i57LDXAHe6jJ2H86gUyxi+PAvbSA+OqkWZJKG6A5ZEGp++8zN0BgOiXLO1uYULM7PoGxmGxcdgVENAMUe4E5ZSEWWegVQ4KlTg8PgkiBhPp5Ep5uHw+YRlt7S+inB3j8Qq6AcoZnwBqVQB7//8A9SODjBkrcG9v43JQACdTheKRTIR3bB0d+PG934fdZcdRa8DqUoJbn8AuUoRFgK+sQNsbKxjY2kF3/1n30GbNyDBTca/CCCKslaF6kANkQhjgJhyciVKJFvscNdtAq5b7G6s3r+H+w8/w6VrV3Dh+lVUCIwG20XWmeBixQqUGpSII3DO+r0NeBgbYgChxPOHYJ8F5YAHJY9L6nQ2GP9gHnilphJ2qQwjUr55ST7i3Hj86BF+Nf8YEzcv4XAvitjuPn7j27+B+YUFtHd04NbsFbhLdQSrNtR5H0p8u61Sl7a9WBV5PoL1lE8mq4QgvoXrwGoR1j9BzUDAi0QyIf2j/HPD7kAilcKFSxfEd4nu74ofyKAl2avdHR3wOJwIBYNiR8wvLmMnnkGpUhWGv8flQk+4Cwe7Oxjo5b5sxVAkgscPH+B7v/e7sBuyaqVqUQDQVvbll7Ufm21c89/m65pjLs1+w1l2tpR1EgXlk6S3L+NznOUTtYoJtAQ7viTAqPpqBHyNeGizP2ceA3Uvjvdp4oPZlj7Ld2z2w8zj0Oxz6M/y95fxOc6yr1uNl7k/zb6B2CmUgjRiEhpgJCBi/jlpH5el8jeb/Qnd9lb2fiu/wDw+Z/tE4tmcmu9mn+vz7VCswq8ukXo2wHiWP6XmhULGWvljZ/Wp+RmZfdnjeHLzl2V+t1YOOy8Ocd6eoP3RVjH+5jXbcs01t9FgbWlsgzEv7pELi4sSd2MckXFoXaJL1k2NNQKVkqDE+OWaCiDaZxkLhxNtnR14tvAcC8tLuHH7lhBEaINQqpx2SP/woIyM22KV86NaKAgjfHN/G1WXFXvpuKhC0D4rMA5cooJHEK5yDR12D1hhnAzGSr6Mas2CWCYLq8eNwfFxAeboA1G1gbE+qoWVSRxxWJHIZYRdWSwVUC3R5kjBTfXAUhkWhxMH8SNYnTY43A6Mj42ikS/DY3FgamAUHisZjFZUGxWpf0wZ+kQxhyxJNHYH2rx+sJY6QSl+zk4buEpPEbDYnUYN6hqKubyUEmCdPxIbWOPa5/fLOPsDAYnnJWJxISIQ2O0IhTAyNgqL2yHKCFSHYM1n2kyUSmX/lpaXUC2XRd6fv1nLcXZiAq6qBU8+uYfDvX2EO0Po7GzH5sYqVmnb0V6uN/DG21/HlWs3BSgsFEpwe/w4OIjhnXffRalUQFtbAHfevIPOzg7xeUpllt5yy3N+sbUjZRT6I/3wuBh3V0mNwkbWTEWqQxhgo0omULU+Zf/iUiSqLGelUrRQc4lyqydrtBlgpO3BZ8b5mEqm8NGHv1R1JQMB9EciuHr1Kg6jh7j7ySe4euWKqL89nXuAeOIQV69dw+zFS7DaWVKMSkR5keZlewTrIHlM8DxK+zdExeIgeoBkKiHKppa/+J//u8bPfvGu1Db84z/815gaG8TR4YEg0uZ6cQw607ihccGFq4E61rb65N49Ybvw/Rs3bsh7DJoyeKpBHqLA/B4zV/kaO0xnVIMCBBb4GTKZKEmng9IM9PJaGtSkc8Qfso4oVzc9PaVkUmtVA/01ajAK3U5MFVgdHjSsNpmAbBORbrZldXVV7s97Enzg+wQe+P/1tRV0d3Wgr7dXHdkGK4/f04EUM7DB9lPej0qgjCnxOj6vV40VMxnIKLRY5MGmMxlMT01JgJnmCj/D7HVds0Yze/gdnQXOOmher6JeE1QiCEjmqAIcotJObQhInTFDJkzLpYosEUhRrghNmGcoA/U+XwCJeEKQcAbOZRHbLTLJBJlmxRVjIp8cFGqT1AE6tp8SupQtZL0E3puZHWyv1M0j8HcckjrJEKLEIcctFGo3QA/6T6zFQYlV1hVUOvIiVWRifap+KilNdYjQUJcjQwIfdKA4lopVqRxvjjVrTyhQQbWdACPBBw0W8LoEDPScNTP+dF8JupSYqWlIT7Btp9iURr1AfS0NILImILMmNAiqv6ONFjPQqdsj2wslZA0QUgEkdukXnxN/84fgEecEr8UNjZkgpJObQVBde1EbfmZAwoCOTwB642DVBlIr41jL7Qqhs0aWQA1eqw3xvX386pO7IofDjNAbL7+E3uEhVCh/xBpN1TrsDjd+9A8/wdDYGDbW1tDT1YUPP/xQ+kkgUPphyFW++eabAnox8+IHP/iB7D8EHznnCUDzb2atUHaGa4HrmzKfi4uLSMTjmBwbl2fONcWD//LlyyKpyblAMIrt//1/+T2pzcNnqX5aB+rPMvw4N/SeaLZJzAaqrBiTrEorw6jZqDYb9nq/5TUo9auZN5y/GkDWgJm5LfysYgGrpAyOEetPUhJWrSuCh2UBxMxGlmLE8lm5JHmE+zHHj3NOs4r1IaOTCfR81UCeBuAlqG4koOhsSM3W1a/L/LeqWqLsm5qvSipYyb0o2WT1PcoKMuFEMbo1W0YnqIi+OTc4YSgpIV8xRBIJOddUfTDW3VQ1ODRDltfXsgvNSQBkHfFazPphGzRLWZ8Hel03JwqY15kGdvVcMCcYmPcDThNhmIsdqtqk9oDS/8PcezXZmV1Xgut679N7bwAkvC/LYpFVFJuiyJEoUdNq6bEf1A+KeZ7oX9HdT+rQ9PTEPLTUHBmqWCzHKgCFgkfCZSbSu5vm3szrvZtY+9yD/JCVABmamOlJBCLNvff7znfs3nvttXZzj9e1CA5qEqh6xiqBQe8lOt9GXUdp3us6tex39oGe6/w891w1PiopxHidA9Bd7/sHEtBsozbm9RzifqQySBUDXasGcD8+6JNmgeYX4CH3Ml33VyX1aEmSAzlUtcIOHBXdTtVXB45ys1B2U1pdOUu0W5QUOdulCrYf1IHW+66uXysJTUoP4cWzqDWsEjLU+aMcUfWMaq5pprxSTFC7q2bTc10Zz4uj9oXDDpXeXw6/V9slOmFEOz7GOSfnXFNGXSfR6DPHyNp/YV9REq6pHKD3f3326XbxOgcJZAeJPfr6enz052RHNTAR+bNeX9quOnwPvY/qPVCfQS8/y4EEu5I20goFyj5Qz67G2BgA0PuSOjvVHqD3MGOb9d+1PWDcv43rzBgwOTgLTBLsVXKDyilg4oXsG02AUUukVhkEpdQg64811TgkM9HMmoZlPHn2VOTCf/qznyHPmruSXKbyHGuNGrw2BxBPYf3hYyzdfwxbuYa+nl7kq1Xcn5uBJRLEpQ/eR9fwMMoNkzBBekZGEAw4kM1S3tkmWYlMTqLDQxtHwBa7k6J3qJSoiMHEL6uwKHhPCUsd0vnldZt9uQAAIABJREFUvKENTbYa7RMCS5Sabm1vEYCReyjZk6iaRPrOF2nF0uIC0tms1OljpqqLtTJYG4J7GddTbB/J1S2s78bQdWoKnr4e5MxmrEW3ESMjvlRAmMkwhTLaTE54ZJ8rINwSElkctpWOjtVmQYO1OCjfSdUF/pd8XiaTliXQb7LYUNiJYz+ZgsPuUGCG0yV101Zn54SN1t3Xi3BnB5LZDFY3N+VsnBwfhzcSRjW6BSf3hEIZ8cfPsDkzA7/NJqwhn88D38QYKlvbiCVSaJkch72jDc+fPsP2wgqGPEEUdmPIZVPYLaVha29ByeHAxNRZdPcNw2axY+nefZRLBfSODCBTLeLW44eYXpjHyQsXMT42gejCMsbbOrB49y5qlOdu60LfhctoHR2CqZjBndvXUSpm0d/bjdXlZXi8Ppx56x3U3T5UaiZUnWRzNeDKFzF74wZWV5eESThx8gT6Tk0hX6uh6nSjYXOgQZuvXBWbz0KJTf4nC5f18hggp+RovS4JXmjWvLY6HaiUS8gk9hHd3EAmtocQ54PdBl9PJ/7PX/0SiXgS//an/xr+ljCq5gpml2eQXl5B60YCYY6tGcgR6LTbcez8GZQddmxsbaIadAPtQaStDQTsbgQKgC3NIIIPvuEe5Lx27FTySObScFptCLo8CFjssBXKqMSTiK9sol6pI9LZgUBPpwTlyaoisMW6c4x/2ap1AX1SK1FU01kEOtvhHuxBwWVB0QSUs0XsLq2iu8WHB19+hsZqDAPOkMhMutsiCJ6cwI6tikB/J2z0RQolqp3BabHBWgFKiayqcUpww1wTFlcxm8f+bhKri2uIBCPCqiyUctiORTE6MoRWfxiZ3bjIMfnbFHtv7fk84rsxSSC9dfsuQm3t+MEf/zE6+/tESpYZ6lJnj6AifTthMakSGjoZVUl6sR6hSjykH1iyMKWwBicjN7tJ5ObXUdhPwDPYCftwJyo2Czw2J8zJIgrZgiR5zTx8iDNTUwj39mB3Jwp70AdX0CfgC4FcrvHifhqzt+6hEkthMNSKnZ1dmMZ7cfL0aTg9HhSlbo4JFpcLhZIquyC7qpX12iUzV5UIYXJrsQwPFWjyeeXD1utIJRKyh9Jr6x8dQbCjQ3xhkZNk0JB1PZmUy0BXg/sHk2vNUvvR6/OKxOUXn3wq6iw//vFPUIvFce+jX8ranrp6BS6PC8lEDIVyHsH2FgGXHt5/gHqlhog3iJ31LQQ8fmRzRfja2zD5zhU4wz65PqWPrfWmD+qyC6DJvZdg9sbDGSywDqHXjf6xYfRNkAnrRM3hVHtjrYGlR4/x9NYdBJxOtAaCSCb2hRkbGBnC5JVLAGW3+eQN1nIEarQhpWyLRB5g9fiAcg3b2ztYmJ1De2c7ek9PIkXZ7roJlt00lm/cRzGTw8SFs/CfGkUGqu6Rt9RAdnUDd778HK3BAPw+P5aXVjA0NoLOY5Owe52oO+2o2MxSV5E1HBkopLPuqNtgrpkkkLqfSmF9axMZJlhsRWGhlHa1inyxAAdloktlidGYrW7cu/MIrTYrcs+fYcBUx7FwELZcXmpW1u0uWDraMfmjH6LqdqAe8CDbqCObL8IfDkrNw8XNVWzFtrG1to4/+YOfotUTgLlcl3VoczhFwo1RGZudJWqqwsZmkrqDZ2G1AVvNDBsBaZhQ2NvD3l4cgZAfvnAAdcrd0r5ssm0JyrPOqNiHZGNUavDYHMjsxATU9rq9yGeyqPmcMAV8ModrhaKA9h6rHUUmUlarIiOcyWYQCAeQymaQSCXwZG0JbaP96OnsxsL0U6k3BZcdVYdFkl+cNTNCNR66DZGozTeqcEeCqMeTKNdr8LVynqp9AFQpaKotSMJyrYK6mYlEVezEY4rZUiHY3pD6XlyDC0xIZckSLr9yDRNDwwj6/ZLMwmdeWtvE4uaOBFfju7uSAEFAMb2/h+n79+C0mNHeGsGH778vkqlOSfwsixwebQxt6x72mY2/H/bHjb73Ue/T9uzr/HjjNY6yt1U5tYMySEa78nWfPao9xmc0xreOBDt+R4BR3eegHJX2EbQdrf0BYx+ovykfUflGTY1CQ1LnUe3T/ak/p+18Y78ZbcTDoOPh/joqdmK85lG+kn6+w2Ov7PhvMxgZA2CMT8eAvz1nXmZz6nE7PH5HxXaO8mEOz7lvP7PyJ3/bfQ4+x7lHBT5NppDjr/ml/FKtZmP0/1/HDjzsbx7084FE6lFjZRz3o+a+0ZfSrxvZsPo+cv/XAIza/1bv13E05d/rONjr2nfU8x2eV4fH86jr6fJs9LeFTEV2XDKBh9PTwkobn5hAqRmjER+acXhaThKr0kp2zfiBxYLo9pbI6o9PTkqC0aMnT7C+uYlzZ86js53KbyxPUUOZNkG1Iol87jrgIhhXyGNpcxVZcxVb2STMXqecC8KWZ7yPCipWO44NjKDdF4LbZIelZoadiavZHJY3osgWSwiHg+hobZNSSNzWWNeeiXWFOm3vRaSLeUQiIQz29WJlYR7ba+so5fMo5YuwOR0ItkSkpvDwwIDIZ5vyRbjoSxTKYnc5XA542yJiEy1GN7Ec3URHaysGe/qU1D2JQvUG8rn8ixrQBfrkdofCbPb3ETSZ0dHTIyQy2kwOp1OIZozfUuFgZ3tbYhyRUBhtLa2wEGytlwTY3Nzaxlo0KuBle1cn+vr7pTwRa4PzOXi+tkbC6GhpRWJ9G/MPn4jfTlvph7/3AXdS3L9/T2LGjEG+970P0NU7gOjmNp5SocTrx/nLV0UZbT+xB6rGDQu2U5I2SnmrEpN2SOa3S4krYl+9Xe2wmZX6IuOJNIoYxyRrVTAbJWwhv5OQwHg1AWqqqzCmQVtF9nmVyizXP2A66iLyKuGM2JiKb6g5uby0hPW1DaRTaallOT42LuvoF//9v4uP7/P7EAx5MTTchxGWzFKmJswWmzBLlVQwYwJkwNrEZ+F1OY65RAa3b91CfC8m1xGA8R//+VdS904kUseGEI+xyGXbi/p0bLoO6BPsM0r3sa7Uk2fP0NvXLwFcSuwxgEvpOAKGXLhkhDBzhEEH1pxisHptdQ3ra+vSqZSjo4HzT//4j/J5SvUR7OKgMUDBe2qWiS/gE7SazMWd7S386Ec/UoPPQFKT5q8BEyW2YKL9LOgrQYdbt2/jww8+kEn6v/3N38i1yZIic2Vnd1eAPwZznz59jJZIEG++8YYAGjqgqYPrPKQ08MPXCGD85//8Nzh96iKePZ3FW2+9Jc/Aic/nJ/hIkJD3obTeBx98KMAar7O1vSno97Fjk9J3Dx8+lGuzvxjUZ79S35kyj+wTsoQkYJ7aFyeKbK7vf+97L/ZElTGhftU/8zv3cC7QQCiEx4+f4NmzWQF02N5wOCL9cPPmDck0vnTpInp6usVJlAzkZhBOgVaU31BSs3z2eHwff/3Xf40PP/wQuWwefn9A2vTDH/5eM+hHhZCGyG7wOnr82A8c14sXLwjriF9S1J4ZqU29cx3c42vGWnT64OZcpM7yxuam9B0BJwLUXAAnTpwQKQT+zn6jHCbHiYAUnzsSDuLx40cyPgS+NZCpjSw+mx53fQCVK1VMP34qi573GxkZkZpqGmzRzEq+TvCd6ygYUM9GoJbjSWCMXxxfMsc4rlobXklTtsvrLwXmrVYsLy7KZzlvDoKplLA4YLJyo+FaZlZ4Op2ROccNiRKXnOtkprFtWqaRY1sqFtTmpDMlmlJ0egxeZRyTD8tNVAJ1lZoUAS6mM1hbWMTG2jpaWHtvdETo+CU6W1yNVgdTVPDlV9elLWvr65Kpzb2CwV6972hmF1mKlKRkgsOnn34q+wW/NADJhIa/+7u/w/e//33pG7IcKY1JmU9KEwz2D8h12b8cL9bS29+Py1zajG6iq6sDP/jBD5rBaJX5Z8ABj7IzXgLWjYbKYWNSg07GOXzkBY/4ozbOjjJslWGnCrkrg1I5BZyrfE0Bbwo45BxirUGVOkXw/QDgEEq+MGKb8tPNjGGua/YZDSjZPysq+4XFqmU9iGyBYg1rFro8ezOrkxnZOnAvzrVV1eLle4y1ubjeuB50uzlDFPBDB1PtLwqM4TUUYK6kbz3CFtD9oJ5ZvZf34T08HlUnUSR8m9n9sldIDZJmTYZmnQoNMGrJYa4Ptsko8S2y07WakhEqKhYo+1JL+Orn0+ztg3spiRm9VxrH9WVQUYEcmnGs55IeC65dBu81EKz7TLOSBbChEdusT8trq8DgAbAtoFCTkS5ALTORmmxmPTa8v55zGmyVmdOsKaCBFd7fCJQd5WjrxA7dr7oPjHNVz10N7unrGJ1R/X7tkBivYwThNcDOdhmdF8WcV/NQA+R6HfB+mo2rQW89Dhxn9ocG7HRNW9nLmdTUBLTYHo6LsCma/e/x+UTX39h3Wj5XA/v62dkG4/Pq9mhHn9/1WSDjapAM1QCd3of4rAeJEgcgENumWWV6rNketp1fvCc/p1jevheJNrrfdB/oc5B9o5PAjIoFh8dArws9HlzfopjQDGZoZrN+VmOQg5/Va1An0+jxUuOi9iM9DnrP0WvP2PaD+anWGPuD19TzQP+ut2L2q0740nNMz3edFKGfzXgW6+dgIhAdPQGhJSCuAEadJMEajL3dXfB73SgVcnA5mfRVlTOLQXOCfAz8sVbhjVu38O5330dvfx8yhSwa1ARkwJ11EwtZtNocMLEOxG+uIba2iXqmgI7WdsSTSTzfXEewtxsDUydw9o2rsDhdwv5jRmV3f784lFQ7oEfFpDATbYkXNcdVuQGlxt+sFy6yhAcSQ3re6rOOfcuzmrY290aexZQ9I0GQlzDXqZdAWM+Cusks9bEWVpZhd9oQDvnRFgqiWszDTbZ6No+1a98gtbGDstWKEz94H5XWIIoOO2owo1ipYWV9E/39A7BVAVehLrKcRXNVsld5HjVY345KFWw0kYRGFRbOK2bsMuGCZyXrnJkZVHZib3kN96/flNonrN9HYLe7txc9gwOk4mFjLwZ3awS5ahn+SCs6OnvgYjCbjn21AnOpBHvDhPTSCqJPn8FVrqKSSsNaryPY3o5Ecg/l1gDG3rgszBA64rf++VO4kjm4mRxWLkjNwIzVhGg6KyzEkdFjaO8fwLXPfg2b24aLb17F5nYUH3/8a8SSKXSPjMBkt+PK1auIwIT5z7+EORqDNRRB5xtX0HFsHKZGFU/u3xSWbE9PpyRfEVQemTqNhsuDQsOEipUSp1Z4akAxHsfuxjpLaaO9pxu2cBB5PgtrUNLRbJhhJcDIuVEh87aKmrkmQQAC1ShWkNzcxNOH0yikM5Ip29XXh43FBRRLRbR3dKCjtw8b6xuYXVyAPRTEyt4ubn75NX7+/u/j/BtXkStnUEQRufUN4ME8gkyiMdVRtFgRLxbgCfhF2jSRTgMBF77zR3+AbNCD8k4ci7ceohxPIxAMou/yabiHe7GeSyFdK8HmcSGby8JvssKVK2Pn0Rz2nq9J1nWwvQ0Tb16Cu7tN6huSYWRiSQ4mInLPM1vJk0Ull5d6qQRVKdHLAF4hkcH20iqqjQJ21pbg3crAtZeHsw74e9vR951LsHWGUakURAK5miUI5oY9FBD2XcPshokB+moedUtNAiUEYCxmO0r7WVSTOdz/zVfYWJyHz+NEayQIR82MfCYPs8eJrvFh9J2ewuL8HD779DNJxKoQFHE4cfWttzF55pwo01T4LJTGOnATX5R1kXrlL9a88h/5j/1OwJfz3F03YfP2I6x+cx9WJqG1hTD6vatwtUdQrTfgrFuFpbazH8c39+/g0pXLcNtscFltAuJVSiVVu7Fpf9bLNaTj+6ik82jxh1DKFWDyuuDyesVXfPrsqTAPRybGFZtKkmWlclAz0UElFRNM9NhtqBVLSMXjUlOGteGpkmL3uLC6uYFkNour77+vkpvJLHO6pb6sjWNcqohkLpnnkpxMe8xixebKKv72v/4fODd5HFfOXUByfR0rjx6IHGqwvRW+zjYkKWNqt6BtsB81k0lqfNdLdXgdPlRTOTisTuTju8IkbDk2jL1CRuotuq0OlBJp9PX0iW++xyCV1w9bqYqZa7cQ3d5GxW1H5/AQpq5eklpNJcq3ih1gwerzeWRjMficLvgDfqT34gIwZmxWTJw+iVI6jd21NdQzWfjcLuxvbqKtox2JXE7GauTkFOx+sinrKNC+ZNJqyIsCaqgRMH84i+p6HG6WLXHZ0XJ6HP6eDpHOLbKG6s1bcFuIbVlRyJF1S7ZdEUVLA5NXL8LWGkLBApQtJgF4xT9tmGCrmmBnjUmYkM3lZA1n8zlhHLi9HpEzS2XS4sPQlgqFw6g2bLh24za6vD5Y4rtY/upzDLPcA4Fynq1OJ1rGRjH1wfdQbQ2jwGQEcVDMKNerePDsMXL1EmxuJ25c+wrff+MdvHH8NFwVZgc02YQs90NyQKMKD8/XYgEWKgeZmEhhlrNQEsk4BlTTEoOhJgwNJtDmixVQOk9sEZWFo+Ym11SFZ48Z9766jnqugFZ/ENG1DZE4D3d1SuLD7soaHt66g/7eXiTie0gnExjs68P62prUuVrZWBNZ0mNXzmOnmMZw7wC255fx6NEjhPq7UPY5kK1XMNDXj5GWLkRsHmzNLWJ9ZVVqTG6tbKBiamDq0kU4IyFRFeLZUeS5RfUjnpWmOgqNKqoWpXaV3NtDZi+Bnr5ekS0uFoqS3L+3G5N+95BBmssLQ7G3p1ek7Mp1E2bWNtEwmbGxtopqpYy3rl6WeNWv/+HvsbW+hgvnzuDs6VMo5rJwktUq6gG0QV4GGLUvpO27w77GqwGS13vbxs8dfudRAJLY2EoX7YU/a7RXD/v/2jbStu+rWvOqdrzk+78CYDTW4zq4j4pjaFvUGH84+l4HyanaX+H7dPzHCBTpn7Xtq9+j/Y+DpNRXJ2m/Kp5kjKX8rnESvu8wcHnwjCoSzDiJttkJStCPZnzaGJc4aD996N+uYHW4fcZn0v2u22GcB99+LgU46S+jb3f0nFQGuFHS1ji/9Hz89prQ92hGxw8lBx7d3wcMxtfN3cP3OmqO6bWh/TU9f16sH0pCv6L2wrfLfyhwURFFXj1TjD7lb1uD+ipGcP3wlbnt6xixvI+qfLWqYAqM4VLdMZ3NSKyRY04Z9862NmFv63mqnlvVE9ze3RUJyh4mfpHl73Dgs88/w0D3EM5OnZdzPlevoGFnjUIqhdTh4m3zJXpPUhN5M7OH2egqnAEPLLWqJHPYXU443S6JN4cCQfgdboRcPjjNTlEHLDKpjud3uYznC/PyTPShxJ8nCGUCnq8tY25lSRLXGo0qxkaGhMG4t7ODer6A/F4C/QODcPn8GJsYRzGbQyG2j5DFDne1juWZWSwvLCDU0Y5Tb16V8399fx/7BMvcLvT19AhoupdMwOtxC0jr8HjgCYSQzOUk+YuJcX6HE2PhVmEuSsKn2McVqctN+W6SEBhf53lH26XCZFFzAw1bHYVqETNzz7EV3xNf2upwoqWlFbH4nowJpdJL+ZzYeC6bDW7YEF/bFFCzvS2C/r5u1KtlbG1tSoyaY06ZVJ7xuztxxPf2EYq04Oo7b0u7ZO2KjH8NVgLMTX9fJcCZpf2MW1IFze9xor0lLHgEayIyGX1sfBxOJ4keJE+pOvbFQgGLS0toaYmgkMtjh3W+W1oxSMal0yPKCpRk16x1fUIpu4PlA+poVCtwMvk3nZZEMn6ey+baV9dFRYh9wjnw9Y2vBetyupy4ePkcevu64HJ7lNqlWcnT0n7T+ybZnyKxW69K0nStXEF8c1cSjAvFPBwOmwYYPxJj9S/+7H/GsfHhIwFGMogIbLEBPOj1wfLll1/KgIUikRe15vZkgNoEGCNbj84lG/V8fh4//v3fFwBlevoR7t0lMpzDX/zFX0gwgmAlM9UIsPE9BAsI/jDgxfex5hqLSTOAMUiN21wO77zztlw7FAxIhrTadoymAOUgrMLE4cL/zW9+IyAng0cfffSRyNbpQCIBLwZD+Wxnz5zCzLPH8l6yKI1BZc3sZPBLB6MJ2Pz1X/8Nzp+9irm5eZw6dVo+w8OM7KrPP/9cqKgMkPOwo7zhpUuXsb+/h08+/RXi8V38/Od/IgEzGotc7Jyw7EOyA/l3gi18TdP7t3ai6O1VUn5vv/WW9BP7gv3CIL9sak2wUYLNrKNRKcPldmNpaRk3b95CT08fNjc2kc3m8YMffCjg5/0H9/Duu2/j+PFJmfB8RgYO9bjTcSXIyOCkPxDE/Xv38fHHHyMcigjNmtkcs7OzOHvujCwmBSi6EWkJy7On0yl5Bm62icQ+JicnhIkqLA8CCjUFRugguj6gdXBbH0r6dwLDH/3qVzKW77zzjoB2BKl/9id/Ik7ozWvXpF+0lCH7kwzTQj6H9fVVAbDIlON1+R4dJFZgqto4tGFF6aSvrn8tfUKwmMCvlunkHGZgTc9ZPjfXi2arMnOAQCcZdgQlKQvKOX/58mVh07JdBD75mmbc8eDimLC/CPJ3d3cJo+/AINEAgqr3RAO4VKrh65s35f38PNvDPqFs0JtvviVrgG37oz/6Q1VrUoywAzNHB7y1UfAqA5g1GEUiVQKHdcmsIaeyWiyhkMtJMV0bN2YTUGCwlWNqd8BksSMe3xNHjGuEoA3BVkoIM2jKfmTWMOU8h4aH5XUahmxrMpmSLBGuIzngK1V8+uknAm4T0Od64UHPWoXcZHmYMSOYAWSuxaHhoRcAI/c0XmtgoP9FXVltWL/KbDHOhcOOjtE4NBri/28AjNpgUmtAOTySVWWzSVCU69/pdKFQLIjjyHXMxAG+h33Heck9VbGVqi+APLJhaehplhLrtdL51AF+3oef5fzk874I/GsQqpn9yMLNGnTXgI8RqOEYa2lgzY50uhQwqYz9pla9ZOqpn5l8wPkSDASFKa1ALma+VmTdsj0asCTortYDZbSUjKnUeUwmm6AEa72q2q4atNBOhmZw6SQS/p3zh9k6DDoZwQ7FCFXzWAOJAs5KRq4CQY0giJ4LeryMYJlmovFzin2tHG1+nm1iHWQlC3vggGtwVO7RtLY1yKT3R15DA4S8Lp+FZ4VuH1+nc68NB5XtpCSo9TU0uKbnhdFB0OeC8Tk1SKb3Ur2P8toajONZq9ulQSHd9/ycrlPLZ9QMSD3vjWtP71P6nryWbpNxver9XDvfet5wb9FytnpseR/NHNVsPdkrDYk2RvDMCDbxmSjfkW2yuIwAtp6fSgZDy6gfMKCNe65eC+w7Xt841sbn0iCoBnn0NdT3A3lhDZTxeno8NTCvAV4NNBpZ0Rwnvs77iOpCM1nAOMf1tTUYbATddHs00Mvx537Pda/HSe+7+rn4d93/RkfdCDZzPzhqz9Vz1vjeg3mjdnZd+1kDiXov0natBnX5d6PdoZ9TX0/PJfapcb3ROdAAo0pHpDOqErJojM8/nzsSYFT7AZnlEEdmZvY5tmNxvP/Bh7IP+0OUVi6LygTPSrIf7dUyHIUithaWsDwzh3Imj5HBIQlOL0U30dLXg+GpKQxOTqLSAFKZHHZi+xjoG0GtbhIlDAksinwdo6u0B5R0FoMZL9hMTYYTt3hJMHkBRPJRVVKK3stpy/BrYGBASb+ZWF+7DovJKvKo1SolgMwwO+xIZlLYjW9L3bnO1gi6WlrgatSRfDaL6V/+GsXdJCweN0589x20nTmBqtcFM8jurGB9I4rOnh5hWVhKdVidTpRsipGlqkwRoNGZzw2YaIcwAYWM+EIFqQ3W5sjB3BZA10Af8qyVEd1Fen1L5AfJOqG97KekrNuBx2srAiKMnT6FMLOMYUOdcoo11o8yw1yvwcH9s9ZAaT2KxTv3EFtckcAAGUaWtiBSXX6MXDwLi8UmWb9f/Le/R6TcwEh7O+rlErKlLNZju0iUKyhWzRibOI6x82exFl1FvVHFwPAQdja28Mnf/j3KlTrqdNiPT+Ddf/UDWDJpbN++B/9eGqlyDV3vfQe2gBf1ch51D6V0s7CUy1idmZMM1nB7F3pOn0Y16EemWkad9m+1Djvl0ZnYwPqElAGn7HixhLrTjbJI99WlzqSLjPNyGfnMPnaiq+jt7obV6UK9UMA8kxgfPYbH6Ybb6ZB6m0w84+TmHvDme9/FxmYUdx49hK+9FU9m5rD6dB7HWnvR0tkOc9iD8TPHYM4VkPhmGi7KKjqs2C0VEM0kceLMKVTZR7kCzA4rxs6dQujsSWw9eYqZOw9QTefh9Hkw/MY5hEeG8GxzA5u5JBpeB1L5DEIOF1yZEkqLUVQ39+EzO4TZM/nOZbgGu7BXYVKGR/JWmaRE8J+ZyZKtS5YSk1YYGK/U4SYImCpgZW4e69trIlc5ZPYg+uCpjGnH+ACGrp6FLRJAfnkFy3cfIU9btq0Fw29fhLmlFcWGU2RKrTSorXWU6yWROaZPhVwZnjLw5DfXce+LL+CymtAeiUittXypjLy5gdBgD85/+B7mVpfw2ZdfwucPYGx0HC3hFvR09SAYbhEfmevORGWZppFrjNFJwlHzD+IXNJMNBaI3VUTGGLkiVr6+i7X7T2BhTZ2QF5PffRORkQEUakxWa8Dmcgq7+LObN3D67Bn0+IMI1sxoJDLI7sbFJot0tMEWCaJKdQ0qcRDQc7pZdBHuEjeZBhbn5/Hl9euItLfhrXe/g0BLi1KvaNaFlDhKMznSbqqjRjmvfAmP7txBkrXAw2EsLC1h8vRJjE+dwBdfXcPpc+fQMziEMuVdrXaRx2Tilcg9FnWSG21plcxz47PPcPura7BX65gcGEI5nUTY54TNYhYQzNcSxlZiH3W3Ez/+8z+Tmn0FgklSh8iJSq4scqOxG99g++5d+PvasZLYhT1Af92C2M4uvve97yNfLuLm/bsYHB7C2PHjmLl5G6srG1Kvb2BiHCNnT8PqcaLM55VEMRMW556jJRiA1+2Gy+eT5IxStYxHKyu4dOUK9pdX8fToTqVMAAAgAElEQVTaTdT3Emh3uBFdXsHY6Ai2k/uAz4PT3/0OHB2tUh+J7E9ztYayDXAGfIgur+HuP38u0tNBlxfP11YwcPEUjl84K3Ky+0vr+OIffonJiSHYzCbs7cQxOTaB+aVFpKtlXP29DwSoZ3CR4yuJRQyQUhpNgnFK4UHk4Jh4xCcig12Sp5OYmZ0VcNjP+kodHYilMng8uwif2YpOuw1b0w8QYnJXuQSf08G6MAj39+LUd99D2e9FmnKflFg1kTlZw7PFOakj6gn58dlnn+Ds6ATeHD8Jb8mEerYodRYpU1t222ArV2HO5OEKB2H2eiSoSnujTEY8E2aYLI0G0sl9Ad1NbhviiST8Th+C3gDsMMt/ykiz9iDnFxm2ZBNe/+w3KKUz6Gltx158D4NnpzB4bBzWhgU7q2uYvn0b/QP9EhCkz+F1OJGM74nvn8iqJInjl87j4cO7cJptcJis+OePP8Kxi+fg6WpBLJMUybludxC2fBnRuSVU80WcPX0GywtrcFM+9/QUwkMDkvTLtcTzXCumVFGDxeNEupJHvlrC1saatIvPw+s0SlXxvzZ3tuELh6TWFX2TtnALJofHEPEGMHbsBD65eQvDk5PYIxg8P4d3334T6VQCs4+n0cJapZ0dItVeLhRknxFbSibIy4wuo32vf9a+2kEc5GXgRNuMxvcf9ulfByZou/Jb138FwGi8n/7M64GlV0UYDv7+Uht+R4BRffpl0Oq336lZUqqZuGi0t41+hu5zHdvQ/qER4PsfATDqNurnPBgLtb8YAUb6HYwRMc6m/d2Xbfn/ZwDj4bYcnqeHx4JgkwbJdL8e9nGNPo5i89GuPSgHZbzmYbDvYP4r0Plwe4w+7LfnyesBxsMAnrH/D68/o09qnD8v2iMxnqOLux/Vbj3PdQ26o+a4cX0fXs+vWhOv3ROkfQf7jCR0W8y4c/euYAs+v1+SKzivGE9gEl9rOCTsPsbMSITRSbGM06ZzWYmD9g30C9jn9npx/fp1eOx+XDp7RUq7NWjvJuMSvwt5vLAUSqjn8nD5vGhYzYjGo1hL7CJIxY9EAksL85g4eRzBjlZMP32C2F5clBSYQHNs5Bimjp9CMVuUJEDKhjJRdS26KRKZTMYbHB6GlSUW1lbxbGkeJrtVfM2zp06ikE5haW5O/Jut2XkcmzyOqsmC3v4BLM3NY2dhCYOBMFptdqzMzEiJBFcohKnLl5Cs1/BwdQ2T5y8Iu83lcsDhtOE3X36BgeFBUStgqQ+qxFC6O5Mvoq2zC2eOn0CHxaHqBgurwoRCuYQHDx+KDGlvX59IxZcKRTQYo7DY4HBakS8nUTdVsbkdw/zKKip1E/qHR+EPhJBIpCQRigDjyMAAdraisJksaPUFsbGwjPjuDux2M9ZXlmC3meF2OTAxNioMQLvdgafPZmE224WUlcllMXxsHJG21he1IyuMSzRVNoznD1UjmLzA2HhsK4rR4UHcu3sX8/PzEgebmJzA8WPHBcgTxcm68qmpeilA5CxLdCQRaWnF+YuX0d03AIopMFEMJo1TUEpVlQekAgmBaCuTyAVrSQqhh2Cy1eHAL37xfwn7kTFUStLfunVLyGcnpk5gamoSfr9H7CbpdhI8TGaRiiVwzdgp7V/Wa6xSlSaVEtWU9lAbZmdmEN+LK6Wl//qf/n3jnz76WIIaSiK170iAkQuIi4SBSQZd9Nfjx48loH36zBkBBuk4PnjwAD/5yU/A1xjEFubd5qYU4/z5z38uge9vvrklAA0DEn/4h38oi5IyiexsfpFNR1CEARnelwv2gw8/xH/8T/9BwAYeENlMSkAlsshGR4ZfSDweBhirdRPS2byAh59+9pmAWPwie46BJmZZM+B248YNfPDBBwJERKMbaG0J4erVqwJc6Kx3YwBKM3A4OfiZX/7yI/z49/8I1776WgIuZI0xqE1AiUCSlnslg44g0s9+9jOh6372+a8FYPzzP/838ncONPuBk4t99+zZM+lzyjuyvWRtff3111hcXhCjk31HNhhr2ZChJaBns/in9EWzBiNtFGYIkuKazebw+ee/EbZhIV+Ssbp06ZIsgMWlBUxOjuPKlcvN4LySWdTsBAZGVDBZ1US7c+eugKpulxubm9EXzBai7gRwGHznIcFF4g/4ZMw4nmSScQwIwJJFxtfp1LHtup91QF4HY/msSmZPycdS5nV+YR6//OePBJT+0z/9U0HQOZ4EnVjj59H0tMwlzjX2Ez/H19nndLZ4X7IbGQzjfOWYaeBYGFsGObBcvoAvvrwmIOrCwoLMD37nNTlPyJzjawQBuTFw7n7n3Xflfl98/rmMK0HrK1euCMORYN+7774rwCT7mGvgpz/9qcwdGkLMtOL72H+cG2Qvch4YASzqpOsANLNsKpW6OCecWxwfBvv4GYLgDAp/8cUX0r9/+Zd/KX1CqrPIAkmN+YO+12tcs1wOH8rK5jWJ/IusKAIqBCoos9bcZE0EjBmYkexz1nmxotCUy9TGqGaGaPBLM1F5SbafY6HXGt+ra3NyTfA/gWkyNTUTj8wFbtAqaM7AkKpPaGc9vqZ8JjMxmVVJ5jPZw7rGIOeZAsSOzmIzGtxGkEMbhd/qo2Ym4G838l9+x2EjzGi8qfsqmR69Dvl+tpsJCHnKFDhdcpCwr/h+SvmwHiH7ifuKXpMiYdxovAj0a0YR1zoPOsop7yf25fZadpjjQxBXrwt+nv3HfZl/Z9+zXzXgwdf0mPL84Hrj+tf1C7mnCbhmNrIdzS+yxYSpKfuZSYAJzgWyc7neeA8+IwFzBUJWsbu7I6Axr8uAfDGfl7byPdwjOGd4aLJuF9vOPtDgGK+hwRYNisl8aAI8PFz18/KaGkTVmW26T/h8GiTRfaevq0EKto/XYp8YQTT+TbPJeB39Ob6fAKMGnrRUq4BzTUBG1qNVGbl6T+D46/OLf+fnuO6FtdV8H6WgNLtPrwHj5zXTS/eTXo/aQeHvGkzkz2yjBkz5/Jp5zLXM5+VYaODK6KBqEE8DjWyLZprp/UIDbgz8K6kGJQGh+02DYEYwV7+uASHdHzp5STNDNZCpk4j05/Tres7q6+g2sd/Zp8w4Yx/z+TR4zd85dvq5D2oLN90kg2PP63HM+Xk+J/tIz122QfejdoTYDj3XjIkDhwFI/q7HxDg3jCCcBsj0OGrQV88VnaCjgH1V10Qz/zTTUIPbWq5YAogGZq1eJ3oeGbPSDwcz9FrSwL0Gt/W80Xs026LnmvFc1H1kzFTmGcA5xnnIL52Uwc/pdcl2SEJBc07rPUE/B1/X81QnTxjPAhXUEB065dSbLLJb69q0XGuvAhgFFqubhE2XL5Twze37AjB0dvUIy5+2ApMnKKdK04TSqkWqTNhIE6kgsbMLipY4Q2EsPX0Cu9uNYFsrXKEw7G4P8uUycrkiVlc3MDVxGmgoQFFKD5gbcLqdwvajZL/KhlTOCvc/njoipSbH/kGdHx1o0mOt9w/u+eynzp4upLMpVMoVARcJMparNQnEm2wWYU2aTXXEt6PYj0bR396GsMeD7OoqvvhvfwdXroZgOIJ6yAdbdxuOXTgPS9UkIFsincXo+TNwhQIo8cxyuZCrqn4nmEjrjecRh4NgLDkz5nJFWFiZaAzPbnwjMkdJjxm/98f/k2S2Pr91B/O37qGD2b77SUmStLcE4exsQ95uxsSZ0+jq7gEsHlicfpHTLLLWlp2gUxUm1u0qlWHLl7B0/yG2ni/Aa7JgtH8QgUtnUAyYYAn4UM+V4KgCxfUtOO0umNNpVKPriMdjSJEFZDIjWSgDTjdOvHERwY4WCaLHny9iZ34VsZUo4vspODva0XtyEqeuXlDjFd3Bxie/AVOR3d09SDcqyFbyOHH+jNSxS6xtYOneNOqFithlx995E/5joyjYgbTVBLvHL7Km9lIJhVgce1tbGJmYRJ2KAzyL7U45U52Uxa/WYS4U8Hz6AWan7+PCuXPomhgH6AvMzGDmwUMB1Jmc2hppEcZiqVgSqfGLFy9hfX0D2+mEZGsntmPYnVtGI5EXKc1G2IsTV8/jzIkpxB89hylbxMbmBp6tL6PksiLS0yn1XEJON0JeP46//SYsbityhTye3XuAGMHn3m5MXL0AayiI7WQG8/EokiihYgW8VjsCZcC+m0FydhVhuxe9o0NonRxBwWdH3e8R+3Z/N45MfB+RUAipXBo7mQRGJscFv3bCgoDFhfJ+Dpl4Eqtra1jbjmJsbBgnOvswd/uegMItg51oGeqRZLz4/SdYuHZban+aQx5M/t678AwOoGByCYOOoK4JZWEQle0mVGCCy+KErVRH7NEzLD2cRmxtFeNjI7BZnHg8O4ectYGR86cwefU8PrlxHbMrS3jrzTdFOtdtd6FSVPXduHdSzYeyTXw2I7go61tkvpvnkk5QlfOJ8tNVNMoleFg/dXkDK9OPUSmwhmtE6gra2iLI1SqoUR7dZkO6XMIn17/C5Pgkjrd2wZstY+fhU6w+foZcOoXRUyfQd/6USESWPE7kzZA6sQRiIglKcKnEwzUqHblc6OjqgtPlFhC2GWJVjCLZm/i/inq5CFO5gqcPHiCbTKGjrR1La6voGRnE2IkTuPPgoUgDnzx5SoAutp91GIlr0C5lFm6orVWSBqhwki/ksLa0hOzePkylkgCMc9PTiHg98Hs9qFJukuzbrSgGJibQNTYCezCIIoNJNgfM1OmqALZiFbm791F4Pg9vWwixYlbqMNatZsTicalJyuda3VwXZu6xk1OSqb+9HYPV6kSoowP+jjaUmQhC4JPnbwOYn52F00EGQr/4cNxLM4Uc7j99iu+89Q6s2QJij2Zkj2m3OVHP5oV113Dasd+owN3XjdBwP/IWwMIgb7WGioVytHYBxnbmVxCEA267E8sbawgP9aN9eEjqwDRSOWzMziHSHlJKRqsbIqVqtljRMzYCa3cn6BgSXJQ6f5ROpugN+91uRpkMuabdpv0nzkfWGOY6mpt/Lp8jwzEQCiJTLCOeKSCXSKLD48FQpAXHerqxOD3NNA9093SjvbcHDY8bqXoVJp8XJrsTlVJVGCN76SQ8ET/2Mkl8+smv0BsII5Crw5evYWdxFZe/8w42Sxmsl7Nw14DC+g4mz56GtyUi/mwwEgacdqSsCmS0W82Ym34kCgTcm2/evotTk6cwPjCCoM0JR6UhErgNlnqQMjGUJbIgHt0UED3c1q5q1TpN8HR3YP3hMwEk/T6fALwVE5UrbFh4/BQ9bZ0yx0v1CiwBD0x2M54+eYRUMimMz5mFeZy9dAH+YADlYgnp3X0MRNrgaVgR39wSIJqsw++/8z2kCgXslfPwdXciUSoIS6G3p0/ksWljMOGnc6AH2+l9xLIJpPdj2F1ehqNcR7svKMxWj9ePMuuNEWz1uJArFdDV2okOfxhrT5/zsWBvbcX5yxeRTO6jp7MdX335Ofb3dnD5wnn0dLXDbrMIW5hJm2Qbix3BsjxN19sISrDrXsdgfBWAYAzwHvbBXwcmvNgDD8kZGRmMes4eFRPga0aA0Qj8HG7H69r+4r2/I8Co7F+VGKpjVzox8dV9cSALanxu/X5tUxv9fe336XiRfu1/BMCo23y4j1X7VbK09pXpVzEux1isTsw0fl6VGfmXMRgPj+OrgbGDGXAYYHy5LQen88vXlpQAeaseBz0XtQ9jHDP12kF9w8Ptet280DUYD89Z4/V12/R37TMb14fRFze2+8WYNefsq+JuxjYbn1lhpq+O1R1u92/7/XXrlAkxjDHquBDBFpfbBRKqGPuibRVkwgVjqiYTPvvoI7SFQ5gYHRWSBFl33D8YW6AfxZq20a0tjI6NCcBIP/7Bg4fIpgp449Lb1NSEh8SpOhObgbnHT7Axv4jetjYpiUZb9Paj+yJ93dIawRhlsus1tPZ2YTG6hoczT9E32I+JsUmsLCzj9o1bePfN7yAUCMPr9cPl8QoeQEZ/Ir6PGze+Fgnz0+fPwRsJ4vHzWVhdNmGjUSI1EdvF3KNHaHW7YcsXUSyU8Hx5DX0DQ8gl0rDmCui0OdDn8yFPYlEqCWcohMGTU9gpVbBRqsDT1S1EB4/PBbfPhY3tDUlu3U8mJJGICXubm9viM586eRoTwyOwZHLSp+y/bDEvNS9pI1DdkolOVBfjdxsBMCrymGnnVnH/4V3UzVaEO7pgcXoQirQjU1CS5+FgGIVsDm6HXc5gsu8ksc3ulFIa83MzuHPrBupVxshMeP+77yEcDKFQKOLO3Qcol2uwWe1Yi27g1IXTGBkfF1UJu9PFy8g4G2Mf2kYlvkHfafbJY7EfiLtoXIVYz/vvf09YmYzfUr1BJ82TmPT44X3ks2mxr85euISRiWMCQlOlhJiO0hmiIk9NSoGYKItPpYVyWc5Xid+wvrTHi0I+j2s3vsZeIim+eGdPryQkHz8xJUqaVT63zSRAYqVGRaXmedYsw9SoVOFhrIBJXNUKEntxxGNx9Hb0YXtrS2owkqxi+i//4X9t/PJXn0g2LQHG8eH+VwKMDKZIALkZZOV3LiweYASNGLRhZiIDwsJMcrkkwECQhY5CwO8X+qXSxgbyLFbadD65aBmQ4DV4HzIZCT6pQFRNMqY6uzplMXMDI+hCEJASppTXlOCPwTE6EDNgpzMAW5MAIFljZC4x2Mdr06k4d+6cGFa8hgpMF/Hg4T2RCO3sVLUNOVm0QaIPLB2E5CTgc66uruHY5JQEb/geHmTsA36eE4QsNGYsklnW09OLsbFRAeRWV1ekHRPMUhwZkTZSYpR9SHYbf9eZ9vwbpT/J0GM9DPaNsAXPnBHwjAen08FaJ0qeTQOMUmSWQS6CSBYrYrG43JvU3e3tXdkcCbQSJObEuHzlErxe94s6jKzhJuPGjDwR/NX1rIBUMo1Hjx5jbGxCQGM+M0Gt8XE+36YAO5r9wPuwyHpnV4c8M0GvCxfOi4OkAod0pw+ALh280oeS0XDS40AZMT4D5yIldv/2b/9WgD9+caw5rwjgvffeezImBAT5rMxGTuzvieFK5iPnMK+vA9S8/mGAkQv0m9t3pb1k2BJM5NhyXMiE5LzkF8eCrERKnn7w/e9LkIVgItvDMeXmyJ/JbOUXgQPOT4LLlNflXBscGpLFSpYwx5VgI9cX38vnVAe5FgpSYAc3tmKpKqAv56SuT6hBOraH84WAOIF9tp8DS1IUafj68DQyNV4FMKois9zaAQcp4o2abDZSR0rmCIOrpA+QXUVWAbWc67Cxvg2Df5QTZDCuyTg6CFAqYJHgMZ9Vrzsly+cS4JWZJJwvmhUjAW3KEjidalNmnTC5h8rsUIFvW7NeJUGWorzP71dygGyD2GAi33eQqXSUM6CNK2NQWRtT2kAxGoSvciBeZ+wcvseB4alk9vR9dE07rkfuR7/4xS+E8k6NOO7VzLLhetQMVs1AZ4IGDxz2JdcE+5L/NeglspYWE8rVMpKppMxlzkG+zmQTzj+uXYIlnFPc33lYcv9iMHEvFpdx46HJz3Kf5/vY55xzvI4GBjgfmRhBGSQaUmwT38+sWo4z//N3Mlx5bw0AkJnLNRGL7cqzc65wv+G1Bwb61PXrNdEv55cGAxXA6cbKstrzue543rA/OO+4B7J/uUa1Y0IjRgLnTaYS78G9jkxotkMzZPU80KCPBi7Y77q+q2Y7kZnMLz6Ddsz4ne3m2cdrsj81O0iz63hv7bxqGW3WO+VYCAupKRupQR6OpZZ01iAxr8m/83no4Gs2Pu+v92oN2vB3zXzk6/zZCBBphp/eJ7i38KzTa1MDhHweton9pftJJytxn2Jf6ufSTDpeU4PhbAfvq9vH63EP5b00I5bPoRmkRsdag2cCnJvN3wI3tYOgnSMNZGslAV6Lz8H5x/mrQV49bvydzivnvh5f3Wf6WTVTUoOGrKmpgVs+E7900gSfg5/XBePZbp34YgS1+He2lXOT7dLgMf+u902jA6nXgAYRdX9xnrJdmrWr571i1FmkXRpo04AfryVzqAnw8b26bZqZqPd2fR0jSKcBTN2H2sY62NsOmLpGp1LPPV2DWc9v3S72owZAtYGug1MiXWqoqc3r6tc0EKkBYSOb1eggG/uD79VzS89/Nf7NGowipUNZacVg5HvZt0dLpBI0tKJQLCEQiiAW28faehSb0R34fAHcvn0H/+bP/kxkvQu5LNCowOv3SaYo2YwCAtYasLF8wPKyyM5QvsUbCgvwrTIordjfZ92KXUwdPymsDLELG5QMVHOAZ4nUsJUsSJ0PrwIadJFZZ57JJ9ru1etJn1my3pvnsfRvvYq6tSljbabcnHJaRC7PQoptDQ4TwZoGvvn0U+RjMXRHIugfH8adX38KczyL1kgrSjYzorkUTl+8iNTqDjaWVpHOF3D8O2+g5/wUMhbWjTLD7fRKEJtSqFreVRyvehVuO+vd1VBP57D9bB7Pbz+QwPpOOY/R8yexvbcDv8uB0s4OGltxYbLYXQ7sVvMwt4fR0t8rtRp3VzfR1j2KYxfegCPgRaFRQ9XK2nlSEQMOchuZ9JFKY28jKnUemQBo6WpD0VaTBL/M5i46vCHYaaMU80gvPMfSo4eS8NU/OCS11pa2dxHo60fKVMHg2BDKsX3M35mGOVdBIV9GuKcXvadPYHZ7A6H2FhwfHUF6Zhazn3wO8mhsZgfgcSBvA9pHBtDR24M0gbAHT1DPFcWJPfXOm/BNjaPhtqDitCHNhDGTFfX9BOZu3cbW8jLeePNNtI+OgWqCJodDMqCz29tYefwE1b2ESNpWC3kBfoKtrfCHQsiWCphbXES2WEBbe7ucuQQU6Yj6vH6k9vbhslrROdwvgYPs0iYiDZtIlT6LrmGjnpfA+7lLl3Bi/ITUSntw5z5Gj0+i6/gEHi/O4OmTJ4g43Lh66iwivd2StVy3m8WBpowpvT+ClQR8mG39fHsdq2SPBT1olMuIWJww7aYRqdtxeuKEgN41r1P6q2g3o2qpY3NhEbHnyxju7UO6kMV8LIpzb1xGSzAER8kMTxF4/OVN7O7GMbu6AltLAN//0Q/R19uLIpOzSPuzs05KFR6zDalnS5j58hupQ+poC+HUD96Du6sNtTKQ34ohOjOLYjKJ/slRBI6PIlMqolxrIGBzw9Ewo5FMYW1+Do1GDV1jJ5DdjWF5NypSlCa/E1/fvyfr4n/5q7+SwAILqFglsY4s5TpsZsKYR7MFDgfdxXYViac6KtUizAwsON0iLVxIJIS95SRLjNKlPK/MELCKLEkGJb66dg1DPX0YD7bClSpg8do3Arg77DZYQl5c/tEHqLWFUXFYUaS0oviVZgRKumYRkxoo/69qHItkrIVpAlr+W9Xa4t5VqZfhctiljaVURtRU2C7asFavG0yLvjf9SAJMp0+egt3EQS4I66CWy+Mf//4fYHE4cf6NK4hnU4ilE5hfWcIbVy5L0KmnvR0BhxOmTAGWVBnZvQTWN9cFuDpx8RxCfT2oOigPWRNJLtawNRVVfT8Ld4XMHkxSoNQstnW9UROgkMGtj3/xD6imc5ganUBibw+7+3u4+t47CPQPoFGtCajImqBlgjBSO131U2x3F+urK7j8xhVkchlY7FbJql9cWMTpyeMClOU2tzFLWc5kGt3hFuxEt+ANhxBNJeFoC+PNn/5E8kxMZisYOCJroVhWEvryt1JVJG7YVkpPy9nArHiChQSTGQCt1bE0/RT3v7kt8ZTBc+dZ1BI1G9mpKhpDcNHKSzWAigMoWFRSmPj4TQab2Lq1mrAwWTeTLA/Weuro7sJWLI6t2D6ymazMqYDTJT59em0dT+7fxe5WFF09XTh26iTsobAEJIuUdS7XxOasoo5MOYev795kMSN0uX1wxLPwJItIrW9j5MwUYvYaNswlVFN5pNe20TM5ihJjJg0TRkfH4GEdRGsNJo8Dya0dYac7yJzwOJGjreTwoLetC13uAKzZMhJrm8zeUQBscg/tvd0IdLbJWcTEWybHlZ122FwuTF+7JUxFnsjbmSQqNiYysc6tFY6aCV63B8VaBWvJGMZOTmB2fgb5RgUNh0XqPrUHgogtrqHN4cHm3BJ6Wjvwxttvwer14uE3N/HJZ58h0LCiUK8ia6pjcOo4slUqUzUwNjgiCkRPHkwjnUmje6gPi9sbiGeTcFkaODc2jDZ3AC1uP7pa2pHOFdAxNChAbiyfRbZUQrVUhb0GPLszjdmns8J2H5+cQCIRR0skIPWFP/zwffQP9KKcz0gwnAx01meUemWcY82SH0f5z0Y7UceD9Hc9j4xgx+vARePnj/LDXwU06IQG7knajjQCK8Z2/y4A4+tiAy+99v8RwKj9VWPf/f8dYDxqrFTfqSA/zwvtz9BXos9IAoAGGI2f/5cCjEb/gNczJoAa58G359pBO/VrRj/o2yAlr02VpwPwUd/74JkPSmOosVMqZ0a2n/GZXz0HX81g1M+o54kxFnYYfNQxXP1ch9+r/GNVbueoL2P7DuJisvqa7M/fDWD8XZ75dQAjQRxRWWvGgFh/XfCMpi1Cf4gAHV9nTHhtdRVXL5yHn2QGJkGrBxV2G/2nXD4v9jABRtrh9L1ILFlZ3SDvDGNj4+LfuT1uXL/2FeI7u4j4A3DZbVJD0O6wIdzehpaONjx79gQDHV2i2MBkxyfPZxFub8Wly5eQSWXhMNuxtryO+eeLuHjhErr7B7GfSMLmIuhUFgCUY/B0Zgbb8TiCrWEMTYzC7nXgxo1rAmz1tLYyQAFHrY6g2Yz4XgKLa1G4XD4UUll0OlxwZjMYDgThpiJBrYZAfz/2cjk83d5F94XLeBzdQcNch81lhTvgQk9/N57NPhWfh4kxQX8Q+UwBx8aPCTCaS6VESYWqBuVqBbfv322Ci8eVkhjLXDAJnT5UtS6JPOLiNzJYmX+GhsUGONxYWN0AbEyEYQkHJ9pbO5HaS8BFBbN6HXu7O2LHih1Sq6JczMLpMEoZ7K4AACAASURBVCO5H0NLKIhwiOXuSHDIYSu6LecyfaBAOIi2nk6Mjo/BbLGLxCzrPapSZSyNxPY1FQKbpUaoevBk+j68HqWWSRyG+0VrK4HjLnR39zRJVA0sLS4J65Dzx2E1IZdOINTSgtPnLiAQbkWaddxNNrmvLB/KyDIZkLZloyalOaTUVSajSDd1xQRlkmGpVsPy+jqiuzFkcjm0tHegraMT7cS8oEBKiamIQh7tQxXr5/9aqSjyqKn9PZQKTFprSALpg7vTWF5eEl/D4bDC9L//x3/f+OVHH4shSYBxYmTgSICRwWR2BoNYXIQ6+EgGBIP1xvpCbBQDmhKQbQZg+DcGsxig40JyuNwi+USElO9j9p0KXiq2nBzgTUq33piaGg7NxjuQSafQ0dGuAsys76C122WX0rlGlLWh9IoCHhT4WRBJV9Jq2T7WcFSZOMrpUocSdZJVMIgTWdeE07/rwKAOoKmgE6Xt7KKza3fYVUC5iVowSE7DnJ/3eL1yj1w2KxlqfI33ZoBSB4BVGw5YQATJ2McvBYAbVZEYJWB5cmpKnkUF4suwUze3ORlE/kILXjGxvgGpY0aJKSV1ZZXxIsDG4LDP55E+4ocIwrHuZamoxpPDogFGYTKaeU/WdbPJ31XA3iMytrwOFyUBS/2lAo8qU41gq5Imq70AYrnRyOsGJp0+oI0SbZyDem7l88zC88qzc24RMKFzxAMgm07Lc+kALe+vjQ2bzYJsRjFNCMawD3QAkNfWAKM8t5YXYM2I/IEcogAhXLBNSUMaMLwOQQOOJ6/T2tIi40awkP2jpYbZVgIJBEUo/8sANO8l42e3y3phgJnjSweJzGCC3gRDuA6VEaNOZZ1op0baKsxNAtNkArM9/JmfIfDJ6/Mg4z35jARPaLQwGKP7/Sgj4OXDnwclc43JGlNsB8Y4lSSfklthxrRsTKxrYlJ1O/lCuVqULEXem2wON9kK2aywqThm7EtKw2hpTgEM6Nw2M6qZKSKSlBLEUIAIQRLRvm5KBEu9MQFOVf07FewvwOFQtbuacRMJLnDMVGBcPb+qEaXTFV5+ag3uGQPerzJKfpuDc7Q5pf56YEi9bDwpA5iGFcdeGY3q/gQY7VKnsq2tXRIMGITgs5G1x/2L7eHaZF1Vzgt+7ezsYmNj/cX9ZEyaMog0biq1Etra26SOKec0+5JnAdmDnEeco5xHbBMBdM5tjkXAH5B780tLKXKcCLQx+YDf2R7OTb5O2eWzZ8/JvsMEAM57shS551kpY0W2qUWxptRe06wTKZIUap/kPFHSjmZhTvO6Xp9XWN5avo/goZimJovsUQRt+LyUn+Ya4/5HMJZ/5+e5hrluyL5ne/f39gQo5fNrYFSzoplcwHZo0ExA62aNP4Kf/Dv3Iv5nv7Et7CNeX4OBGoTUstQEaLmf6XXMPmQyDMeA1+Tn+Bz8uYMJCMLObLyQtOZ4CrOuKdfN3/WZxWt53G6pFcCEG+5HbCPHmq/xGTkObAvBVvYH28I+4v25Z2oQj33K97EdNK7pwOkzTDFGG/IZ3ptjz2QMfdbyGagewKQN7m1SF7ZUknnC1/h+vc9qQJjX5pgSvObnCJhrAIzjwD7m63rcOS/1c3NMtdNDZ5PPSWY5x1HXx+Uz8L4caw3GsU9ov/BaKjnB/6IOIe/Jz7D97Af9nddQdUPdkuTC8WR/qHlXlnFh37O9fDb2Ldcq78s+4/nAfua80tKi7GP2EV/n5zleXPtUDNAJTXxWjpcG//S5xmfQtotOkCLgzuvrWtncL9hmfQbwNbZfO5VGAFwnHbAfeW3+rsFhfk4nAfG8kczNZtIBx0CvCQ0MahBTMz/5XvaJBsP5Op9PqwtQLptt1H3HNvI9mkXJ+cW2aPlb3ofy7Op5WAdZndsaIOc6kuB2QCWsaVamDrpwXHg9zjV9LnPtGkFoPa/kLBHnvslgNDI5SyU8P7IGY0XqJgh7Oc8i8QwWl3D95jcIhFrw4ME03n7nbZw5c1IkTMnIczlswl62210oF8nmr8HjdOKTX3+MbC6D97/7XVEMYWKUxWyDy+FCJplGdGMT45PjqOazEjhm8fYy6wgSiKB0HRMPDFJbkpEp5xJlaVUCmN5v+bNOzmAf6bnCtnD+xxN7sPnc6nr0vCQbkjViFQhrJehB+z+Zwt//zX9BLZnCcE8X3EG/JHF02H3CQKF0XcpUFUme9fvPkNrcRaFQxtCVs5h8/03YulqEwVgrU7bdJIFsYY6YGqhR5cFEFlYDFLdzNcxIL63j2dd3kNjYgRUW7BdyaBnrwZkLpxBfWYJpOwZLsYRirYxGiw8dJycl2LwXjaMY3Ycr1IWBs1fgjoRQalRQNRM8oHStWWRjGpUK3Ky/wrrCtF7I7C4WJNCwvxrFzPXb6PUFYa8yyEpyjAlLT6dRL5YQibTA3ULGpANdZ0+jYK5hN7qB7PIGEsubMFUaSNfr2KlX8ad/9e8QL+Tw4O4dvHXmLBrrm3h+7RrCJhucsMHF2my1CuLlAnrHRtAzPIzF+QUUM1l0dnahpbNDMk5LuQwC3V3wjI+JjVTa3sHS7Tuop7Po7e2Dh6UiWG8DDQQ7O7E7P4cbv/pYpJk6AhGEfAFs7O4K2OoMBjB2egqBrk6UGTSm20twyGaD0+GC1WzFgy+vwVsoY+z0CQFcVj7/GsECGdlO3N9Ywnw5g4TFhES9hv7JYzDVLfA7vFJftOawot7qE7ZtdHYBff4wjo2NwRLywB32weFyCJPN2gCclIMnSGc2I5rex14xDbvPJZnEAasD1mwJnqoJ/d0DLKAiLKW8qYG8uYqCpYzY0jLs8Sz6wq0Cri9mdqVGYJs/BF/JDF+yijtfXMf69jaeRNdw4s3L+OAPfiS2JQF0i0OxhOulMkA2VbYigEYmk4cj6EfXxIiwlSg3NPfldWTmV4BMHoGOVpz8wfswdXcgQ9VUi12A32o6jVwujYWF53BaGBSxooia1AVdWFvBdmwXQ8Mj+IMf/VjmoY1lHswmAW2Y4Ef5RBvt8UMGqGJPMyGiaYPqgFhTMaNaq0jtUsoG162AycWabYCJwZZiXRJXq3Yr9qslCeLUSlV8/vlnODYyiqnOHjSyRaxcv4ntlWXUzQ20DPbg2FtXUQ94UGH2udjctL8JNLCep4oBUG6fATkVyWsGTw3SqHIumRoif0lmbC1XkHG3m8wS/LA47KjazFKm4drNb9DX24+xkTFUskX4+My5NPbW1/H06QwqtJ3os1pMaOvpRs9gHxL7cakh2cokULsDNuZe2L1SVuTWJ58im07h0uWLcAb9sLkdsLLGJxOtaVd5fJKUa+N+x9o6jSqy+wl4g0E0LCY0bBbZ2x7fuovyXgrjvUPY2YxiN72PU+9chT3gVz4WzzIGJ6UeKFU2FPOLzNTZZzM4cfKEyAQ3rCbkc1lszC/jxPCIKMvUiwUsTU+jnMmgi1KjG5tSOyiXK4iUa2dvH8NJUucynUrJegm1RoTdwBIJ3K9YP8hOCVbaLFqBplqDxcYM+hJcVjv2N7axF92W5AhKuAnY6rQqeVQyU2uAvSLqvyiZqyhbuC+aRHpYOLLNUg/iG9qs2I3vIlcuwuF2wxcMIJ7Yx8z8gshiOxxuhIMRnDl5CrFoFF2tEWT39xBdX0UykRJQsr2jC20dtCe9KJVLWN9YQ7qUQTqfRltLCK0WBxzbSamT2ub0YjObgGOsB8WeEHLZPOwNiyQZpKX2qh0D3b1w+TzIWJl04sSTG7dg3UvDni0iGt2URI01KiA53DjW0QdXvoq7n36FQiqDQCiA7dQehqYmceziWTTYL6hLX5rsLlhMZJZvYze6hY3dHezXiihYAbvDKfNtoKVTgqilehU7xSxShRSePH0Id9ALT8CHk5PH0enyIb+xC1fVJMFtgqCDk+PIlAqi6mKqN9Dj8SFdKWIptg0LGbiMWxUqGOkdRIc3gM2lVRRZl8rrFqZ2zQp0Blw4NdAHpwDQdbicbtRNFniCYVj9PuTrdcQSSTx+/AyVUgWmGhAJtWBzY0sUF6an72P6wR386F99iL7eLpTKOdgpOU1MgXOMkYdmvSr+rv3pw8CH9rmNsYnDvrJ+zQh8vApAOZxMcZQ/fti3V2CCSnoQP7IZp+LPOiaqr/N6YOl13r967aV2/44AY/OTr2R1HX1XxWDUMQe2WyfWG/vX+LMeC+PzG0Gn1wI1h1ihxja97nOv6rGj5svBHFGJ1/ST+J1xJq2aplVyjPf8lwKMer7pPjR+10mXR88vGekXc+nwe17EHV8UG2RCpPKn9RdjQJp1qUD4g9/1ew7XKjSuk1f3+W8HGDW4edQ80XPYuBYPx80OJw0c1UeH1/vBe3huvJoMYFzfL/eXii+/ar2/qj8sVvqKPPzV2mQSJePYBHB0wrGVNaBrNSHPPHr4EGNDQyKTKj4tfSuxWxRYw/ssLa+Ich5BHCFMVCrY3U/g8ewsurq70RqOIJlIYObJE7zz9ttS8qnGJCCzUuTy+7xSaor+6KPpRyIpHm6NwOP3ob2jHZ3tHYiubsDn8sFqtmFxaUXq1rd39+DEmTNiP3Pu2JjYWigK+EQJ0mfzsyjUKxidHEUqtY9yIY+xgQEwDTq3F4cpm0UgFMbm7j5m5pawvrCMC0MjCFIdaHUFQasFPZ1dcB0/htW559goluE7eRbLuQLK9QpqlNt3WxGIeLGysoRapYRKroiwP4RcPIXzJ89i6sQZFDJpkc0uVkpCLtuOx8ReorrD+Ng4fB6PKF5U8kVYYYZDambPI7u3jO7OFuxlcng8t4i7j56hvW8Yre09KJHxVzdLaQWrJAI34HG5xK/djTGOYREJ78sXzgobMuj3Yiu6If4CiVm7OzHk8yWEIxGMH5sUVYJ2lgG02WG2KoCRJflkrImv0F+mnSyYVh3p5B421hfhtFsEVCRjUWKudZZ4Kkoik9VCzCkpSp+M0RJH6uttR2vELzYB5V6d3iDyZQqaW5mpq/YQiW2qJFfUqyKPujP/HLlkSkqJ0MZjXJh1l2n7Fet1rK6vwx9pQVkSEBuSDGrlNaiW0Yzhc46zDbT/hJAkz7GPp4+mhb3odbvw9htv4dHDJxKfZCI3ZX0FYPynj34FmKz4i3/9c0yODgrA2Eq2XbP+HBuu5RUZ7GKwr7nKZKES2BNJKZtNAv5NgqhiFRIBbbIl5PdmZJ8bHicNwTUFzpVeZIJzg9RnEI1OHRiUrHQBNxXLg2AUnVExTImYN+t/aYnUFwe9ZLAQBFMBap15z2AeA3PsDBXIYpC6IgE/ghVcxDoD3liPixuDDkrp6+k28oBSgXAGYtRGr5kNOsNfsRKYKa6AAWaQ0XnUmxSvr8E0HdzTkl1sh2KEpmF32l+AdMxc4BgJKMbgT0XVMlPpnfKDfGNGJ7WXScFl0Ilz3uPxymd1cJJ9wEOMwXmCxwwqMWiijRdu65ykOredNRM5jqr/lCylOvBqwiCSGm+sCcn4UtOQ5PjyZxW8o4SfCvSxBggBAiPAqA8oLWunDwcd+OM9ufmrA4WgtkXaIRmXL8DNA6k2HYhm5hyBNfYZr6UBXR3A1ACmPjxVLxIc/b9Je88my7LrSmw9712al967ysrK8r67Go1GAyAa5AyGjOFQxNBogh/mgyYmFPquGP0HhjQK6pNEihxNjAIEQJhGo011VXd1+ap0ld77fJnPe6NY+9yTeSs7swhAr6M63Xv3nnvMPvvstdfaKqgnUB7lCUsKQOX9CR6TrShgmNTHY+CAz38EdGlmj96cNWjF5+Pc4EbD8dZ9wPdz7jA4ysC0ZuuojVDX71LZWkIchDq0sl2UdjnaTJn9VEMoHJINkAaDQRAljUSJEr2sXw89nOagC8DFjGoyFyvcbC2ws5aHJAiouc0IBA/IqgKFgrnz5aK0gf0sAVGfTw5ADNgr6Tm1+XJOSOYy+5qHVGPuaPuj1wjvFwyFRJ9agxG8JjdbKVCrau8a2ZF0wDh/KRXM9h2tcWYUS5IBa4QwVffY6+gaOitMLzEVitUv80FIj+2J3swbfqkd1K8fsmhf1LzSGXpqHljFlgkDuVSWtewPBPHi+QsJiEcideJcc44zWYGAmjcQxPrKitT45GagXzKPCJSVyZBhssC2gMAMHLPYMcEUssYINrHfBwcG5P2ffPqpSDdIEoXXJzXo6PwI+Mdgq88n9kjZcDUvxY5SitXpxMWLl1AsFLGwuACX0yXX5++ZuCFypwGGg5gwUlJB82JB5BY4T/hMnM8cU84XAjzT069w5doVsQecFxzrh48eiu3V7EgCIksGE5Eb6/ramgBbGuTiHCLgQEYEQR++l0AM+5xg0/nz5+X3fA6CVNq5pJ3WbDauNa5ptpvOJO/J61PCmKAU+5V/41eOEfuL7WX/EPTgwehb3/rWYX/xPgR0aHs0eEiHld/LnGcwTuqTluRgxTYRPKNssoBlhmoAM+g4bwneE0DUEpiUedYMTH6e/95///3DzDzum3x2Preuk8g5w3mh+0Lvh1yHfD+fmwc7/p6g6tWrV2W6KVCogB/96B/lmcne1rX5Hjx4IOCrBsc1207LlbJ/2Q4CjBr85jygpLhmofHZtWQ193WOG/udfcxx5dynIgAVA3gNDbZxDmv2NO+nk024l4tdFbWD7sNaHpTl5vX5Ynv1/fn8vBY/z36QTHojyUYz5wjGcnzYLwRU+Bk9D3gffoYJIryGZu1qEIzP8eTJk8Mao5IwYkjGapBRg8qca6r2JlUlAgJ28kWHUMseEzRnfx7VMlV7I5m0eh/kfGR/se85b9huAoh8Bs1cZN+o5AC7PDfZ/hqY5Xjwfhxvfq/fwznNa3MOsQ94X/YH5x+fl58hGMz3KR8oLfejLeK85vXZFu2rsW/0/NTAvTB47Hap6aQBVraddau5Zuh/sJYGfRZmNApgyaQpj0euxTbQtvD3nM9cy2ybZjtqX0V8HkrDSTKLTQLxmnF5eg1Gsv+VKgEJImTBVK0OTLyawfjkK2FXEcB65xt30NZO1nNZ1dWl7GiVUuB2FAlY+/z4x5/8CINDg+jt7kKVwKxdKkLBUqyhWq5hZnICIb8dhXQC/vo6hCkdT1+GB1/WmqUPS1iMe7EhQCiS3MxqJGBmyMCKe2n4Iaz1K76PITcrATdeT5g3NRTKZRwkkpKARzWTkC8oB9cMJQIpL1Sp4hd/9/cosnZawC/16Xgob4w0YmtnEykH0HrhrGRabj4cx8ZLHpxSsNeHgGgYob4ODF+9Cm8wIslNHEtJxCFbyEEWGaVZi9IfpWQa+4urSK5twZUtoz3ciuXJMVijfoy8cx2leAxb4xMi2dre1w1HSwP2LWV09vZKTcj1R2NwBVvRev4qgm3NAEFFygGCDBz6a2VVs1fQVKJDVpQIzpYqCJVtKGzuY+v5FBzpLDIHe3B4bKhvCGJvfUWkbgkwxgpFFLxudJ4fQbKaQ9DrRnJtD4tfPZNadSmPE4/WV/Bn/+N/hL+uDvc//BV6w/VostiwOT6OkMUGe7UmMjhwu+Bvboa/qwPh7g5hx1AW1+P3Y/3lBBYfPxc5xfpoFIPf/z1ZV8nlNcw/fISgkUToDAZQIKBgs6K5vRXrC/PYWpiHtwb4nR54vUFsxvZQsFvhb47i3Fs30USwkklLWi7YqJtcyOaBZBa7n9xHjOfNpkaU59fhy1VQtFQQd1mwaavA09ICd3sHHs/NYXlzGz2dPWgKhrEZ20E1GhBAp5zKwluoYbi3HzvZJMpuO/zhAJoCIbSFI4iEQ9hNJrBbzqNkg4AnFjsB6BqcVO0oVVFKZxHy+FEuVRTrjSUhHDVsZ3cw//QZgvt5VGNJtHa2ITzQgUdjz+GsWuFPltHjrUd6L4GHUxNYzCXw/g/+Ja7cvIl8uQC3z4MapXkJdhfLeP7wMVx2F7p6+xGobxKlCR7iKxayeRKYvXsfmdkV6ZtIazOGPvguqg1hFL1uVOxOaZ+cc0URuYBcLAWf0we72yEyhR99/JH4XRdHz+P6pSsCsNPxoQxSzUEWmg01JuxpWW5xgY+kUnXgXFx3GvzD4uyqhh6ZizROZbcVWXsVObIy4UCwbIOVBWFsdiTKRQQIViyu4vHTx3jnzluodziRWN/E7uKC1ON0BbyItDfB1VAn8rg2G2tZ1uCoEJS1IeOkkg3PFwpgpE/HNinpfZ5lJcovf9fqPDlrVYBla7EMG+tAytm6rGqk2izIFgu4d/8LXDx3AdH6RgmqObM5bE+OY+blGJop31Wr4d6DBxi9eBE33rqFsecv8PLpU7x97RoKTMTJ5nDu1i1K1AgoSnZylswCjxdPv/wSHT1daO3vxtPx56i4Hbj2ztvwhIMoF8tIr+9ic3IOyf0D9AwOoGWwD2WnVewS9x+fzQ17VSWYii0JuuQMS9afgL/0b+1kh/NsrxIoeKpaX1sVxmF3X7c8a4kJLE9f4vY1qtyQmU4JStpl1tGswc65IHUnXUhv7uLTX36EkD+Ejp4eTM7Noq6xAW+/+w0BMgmClnhWcruU9BbPyhLDUSz2LLPXrYDLxmqgdrFvlKp2UjbTWkWeduYQYKxJzVnWo5SavGR7yxmMASuaaTIZrcIC0TWBCcIxgFfgGdMCrK6v4+nzMSSSGdQ1NOHc6HnMz89hqK8H0VAQfgkwLotvwtqaVM5hdv+zp88kUFrfVIeevm5Yq2VECYKv7MC2m0RXQxOezk2h461LyLeEsJ/LipTuZiYhjOyepjYEXV4J4BWsZG9WEZ9ehD+eh2XnAPu7u8Ikj4W9EmTsDjdJzdTVZ+Oo5ItSb/MgERNQPTrQjaytioINiMUTSB5k4K45MPvkpZyb6ttbEasWsJNPC4OzMRiBLVeWPqZbsF/IwBvyYnV5HvvxGDrb2uDOV3GmsQ35jT3EY/to6uuCf6AdWZcFMyuLcMGG3rYOZFaW4W+IYDOVwG4mBXcgiIP9OMIuP7rqmxFwuhHiWcluRbqUFxm+sK0GdyGP8fExhOrqceHKVXj9QRRoKx1u1Cw2rG1sYXphQSTb8uUSLl24gtkXk6JMs7O9gc8++RB/9Vd/iXyOyby0JRWRSFWxKiZWaZhFxTPMZ1H9vQbwTgIYT4tRvAnkOw1IMINF5tiPiv+okBrjWhJpkViXUjjjvq9iHCr0ocgF6vvD359w5pd2nEDCUp/Rfzj+9bCHXrui6gejnqURIxA1DYPo8CYwScfj9FlHP7uORRz/WSfTmeNxGjB6E1D4BnzxNeDs9a46maVmfo8ZNDtqK91mJperkgf035nQz/OJPk9qIErHhX4XidQThtWkMnUymKUnhwL/jgDDI8ahmjxH/aW+p295HMg0rxc9f83jpcdWrmjUONX9dfoaMQDGk+Ysd2Ahp6i4o6wLI7Z+tH6MD4oIgpFEYpwNFJtKxeIP59EpE0M9q4pgyywwrsUAvcL5T54bxwFGPSePA+jmx3vjvDV8DxVzVTE4Al2McfFztAkaOGR/bJGNODeHpsYGOT8zJiv4iKFmw05bXF5CZ2eXUU5FqdBwr1vd3sTc/JwkvPV0dMiZjnLv3BcZs+U1sum0MA+pcCBjyQTweFwlezJxloQnxnirFjitTlQIrNnsmFlaxrOJCfyrP/5juRahKbafgGnNynJWVSxvrGLs1QScbgdaWprQ29WJpkgEhXQGbtq2Uh6FYhmPn41hYX4F6VgcA/WN6PR4sDv9Cj7UBPz0NEaxncmibnAI0zx7RqMo1crYS+ygVCP7joQbL4qZrKgSeGp2zI9P41z/GZw7c058lqITAi6ubaxLIuz0zIzEHIfODKHKWKfDJaUH6EOwjvTnH3+IzN4irl25gP10FgdMbNvYgY0gq9OLmsUOt8uLlaUVDA8OYWNtDQ1UT7NbsbWzhbPDQ+juake0PgJWHqlWiigxYcxmxfbmFqZfTSOfLwnDlLL99I9cXg9sdicqNYvsiy63V7EXmaxB28uSbhUmkjL+lkUqsYtarSyEBc5tgolutxdNTc2oq2uQJB4mSt27dx/JBBPibRga7EZvb4eMVTDSoOqH0ymys0alevG0TvAPTEIoFWEpFjH5xX2szM/j+q3bcPn8SGSy6BkeloS7yfkFrO/uYvTyVWztxUT1gViSpVpCJBiQOIuonLF/xaCoWC5ZtKuLC3jy+KFSU6qWceetd1Cr1PDq1bTgRl1dnbD8X0YNRmKef/HD/w7nBnsR29s9zNzXxoKBTm48DOZoo8AFReefQV0GCQki0QgQ1NDBf00nzmQzqKNUE+UIqUNrgDBkI9HJkKx3F5lISpdfM6HEkZagsVpEEpSW6IsyWmwLP682dJ16aWSOG2ab1y1QMvQw61GxanK5rAS94yzOTVZCuSSMKgWQqfdIoN2QB9OGWANRdHj4vWQzCBNPgVQaWBIwjSxOUnk1tbRSkYWss+rFOMvsULJtbBOD6jTHmglD+Sv1bMqJITiYL+QFAKWTz0CKDg7rfuEklJpdgaAEx8no05n9UtxV6tu5jHpkNQnoi5Givy9sMIKPVRkTZq4e2n4ecrSjxXOuUWyeKLzPYBFyMrLN/FM2mz7cyAXYq5I1YJc26w1Oyd9QfMsAgoxx1gCbeUM0gzdHm4ECT9UFjurvCaDKrFrJ8HcJoKV/pxlrrAdDgIJjxfFWQTGCGEoSTo3v0RbEjYWGhG1iEFgC/ARhhUFFw6I2G85nBnMJbHN+qmCXmrPCqDOYvQQqZT4Z7DsNyrPNBJJ0Z8tcIyBqzDkC2OqZVa8p3N5wSI3NT9ZJrabqrRlyfGT6cq7Q0dJAtmRyUR/8tayoo0Lrp226NGTUeGbszsIM7FxODocOggY1oMAYgMUubDEWhBXOAusBprJwMIhTLIm8MZ9VyyBqFi7neCAYOGTBEShmdwg7grU302klccFAULkswK6uk8f2cn1xU2K2B+c+D/AEzHkvLTvIzUslKpQV47VQkPYxE4Wbgw6Ucqw4L00gKQAAIABJREFUngKZS59qxqjuI+UcCqau+1A7QTorXDtGxu+1U2Z2go47OtqWaCaWOsgoiSKzfdVBXpHXI/OIgYFqVTJjpN5rT68AugTvyHCjjaN2fDAUxtrqioAqBFe0Ay6SV8z2y6Th8boFIOCc0Yw8tplMUP4+HD6SFdZSs9Ieg2lIcE/X25NDWJkOharjy75kv/L5CCiILKvFotipNiWzrWyDYn7TbvCwoJI+1Jp1Ou2yDjlWbCPfy/5ZW1uX5BMmxLDP5PmLRQFGKM9G5gaZe7T/qWRSPuuX9VoQ4ID7EOUvKC3IfqEGPF/8mS+uH7aDAImuoUhwhskafGZlXynzmxIwlC+2S7+f7WetLbKT+Ry8Bp+DAAqfRWXK1eQwRMCH+y7byDFlooFmCmlAhzZAAbIOo74t5Wv90me0e8yU2tzckPvQFvIrmf/C3rXZBSilU8D7cly5NihLrsY4hO7uHhmbRCJu2L6MzAeVEKBsGt+r90PaUl6bgJgeT87fUCiAzc0tAWXYP2TL8V7j4xPws65RMIRotFGux9pLgYAf29sEWe2HkjbsOybBJBIE+4oiraprgnKuETDjM1OSj+PEvtP1j9kWji/9GfYnAUbWNOY64TUILvN5BEwPKPlkrikz4KilXgmuiQNmtx3WTNbBBvYFx1Nkaw1lBqkBK5LNyrdgNhwDYT/4wQ+kL/l+BnGUEoKSoVVJSapmMvuJksf8fWdnBwLc21n/bGZaWMusz7u0tCzJR/oAxLayP3kfLbvKthFcVHWbVK1ogna8Fp+Xz86+4xpnX7NPeT+udV3DkOPFfiTYxrZzTvIr5yXnOFnNHHv1nLvC3tR+FG0r2Zb8mQcvrnsCiZrxT6BSyw6TFU0AmG1jO/lezhvel5L0tPOaqUkQluAk+4esRq5HPotae6q2JfcKjuvw8BmxLVzDBKTZbiZiUL69ublFVC24d0tiguHT0kfZ24vJnFWqCIotyWQNVRuTCTxG/T9D9UDtIYoRrwNkhXweC/Nz6GhtQcDrQbmUh0t8Iqo3AEX6W/yMhb6kA6l0BitrG/jo40/g9nola/L6zRtin2jrCTQI4FcCvHYfpiZfYTcew8jlc/C5bfCQFZkvopatCPutUrWK3c9sryKZisHd1IiRO28hY7dh9eAArmAI1YpFmD7hAKVhrCBb1E12YKkobaXPwzXJ+lg8kBB0oDwrJUkPfRMygaQAPWsTWrB2EMPc1iby9GFdXvT39GBtaQmpvV34yhV8c3QUS8+fYn1+Fv6AC3197aivD4sdGns1hfr2dnT0D8Dj9DDKipWHL1E4SCOTyyNRzGM/l0bD8DCioyOItrUjQPaPBMgrUpdse29Hzh2ZVFIApda6BjTXNcBvc8IVT2Hp0UOkMnGE2urhrwvAXR9BIp5AMNKIHJMobYDX5cDcl4+Qm5qH0xVB89AouljbMOhFyetChoF8yYoF3LRTrD+OijCBmGvqtNjgypdhSxew8ugZtmZnMNTfi42NVVjKJfT09GF3cxOJXBrt5wZR9bpFpmhzZxohvwOOggOFgxx241nYI/X4xWf3cOXqdVy7eh2vJiYwNzWFeq8Pdy5cEeAjvrUFi8eFusF++Pr7UKOCg9sJK88kDOxmi1h4+gyrY5NwFhUYc+2P/xWcTOyYX8Dq1DR8NoecDwKRCLbjB3g5PYWevj509/QgH9vD/tYWStyD6fsF/UijhobeLrQODsDF/Uwkd42kLCMYRD/RX7Ei/uglUpvb8HvcAjQzaXI9s4+i0wab043mcDM6z13Gs8lJ/PLFUzgaAhjqaMSl0QFsp2Io2C2I1DXCU3bC5wyi7PJhORHHWmxHnt+WTKGPteD8HqxkUsLQ7e3oRGdTC7x2h6rfa6miUCmhXCtjZ3tL9iGu2/1EDE3tjdidW8TB2CyyGztoa27C6M0r2NuPYWdlHfmtOEZ6z8AdCOD//vmPgZYG/N4f/CEikagk29ksZVjyOVjSGVRjB/j4o49g9fswfPMmor0DKJUtcFTtwtiq5eNIrK5hY2YRhXQWHb29aBgekvEqOx0iT1tiYJvnYQaayJ7J1OCxOlGyVbCf3sevPv4lXA4b3rpxHW2NlDpihIRuKUWPgGIVcFSLcFgqMk+rNofUPWQtTkmotJAZXZS2E2xkggHllKgm4XK64WDCIKXALBUUXRbknSpZz1uxwl+1oxjPwh0Ko5jKSJkGd8CL8+fPoVYo4KvP7+FgdxfXrl5FZ18PD48oEyiVAyODGATNVLC+6KyAhGCrZICrhEPGUsikqxkJaQTJCGgRROchmixi1nRlQMdWscDOsgwEhJiw4bRJrZ17H36Ekb5+tA32I1tIw1OxYH3sFZ48eYrLN29gdmUJz8de4vvf+x7ODp7BvV/+CnNj4/jOnTvY29xA8uAAb33wfdijLahIvKIsSQi7i0sydm6bDS2dbVjY3kAt6MW5m9cRbGpEZm8fsx/fR2puVQVKA16MfvMOgh0t0geUdqZSB9lfAvhagLwArzYBp2UPY0Y5s8gZMDAFbUuFIvZ2dkShpbW1Rfb+qckZXLxwCS4j6YMxFF6mwhp+nD+MadQgMs7Tz1/AbbMj0tCI6YV51EUbMTJ6DuVcASvTs8gdJNHT3YO1tRVJRmkZ6EMuk8HO8orsofWtLZibXxB5LbI+KYlNFnCBLHsm+xpMVM4dR9UqY1qxWZC3VLCTPoDTbhe5UwKfYh99XmQo+875wCRhpwOxSg4V1jx8NYNULIFasSK1cQdGzsIRYvJPVuzQSGcvisk05ucXJKmACQ98+dweNIbDwiCvUc1jdxedDVG0sA6jyyv+E0HFrhtXsRvbliRYl8+Npb0tAeS2WVaHiYD5vNj0cz39CBUtWPryCWqxBBr8QSwn9xG8eg69Z0dgKVThYlnjIudoGfG9Xbx48hWina04c+sGsrYans7N4AET0yxO9EQaEVtYE0m8q++9g3LQg+fzr8S/CAaCSMUT8PBcVrPCVqqgq78XsWIaH9+/K6yN3vpmjDZ1ITG3gt3tHQxcHEXHzVFsFjNY3d9B6iCOgNsD/8YOAnV1OChkkbVU4Q4FkS2ylpgXbc1tEkBeWVqWc/Xg0JDE93wWC9ZnZvHZp5+hd6AfV2/cQCAYQjKVhps1q2BFLLaPee7l2Yyw1C9cuIStlU2sr69hYuIF7LYq/vIvf4hSKQu/j3Xli+KzyJGZSQuSiGxkApsPwqbv3wxafR1kMMeKTrqk+XrHv9dJ5yd/TtWi5ouxHR3HUuEYFXs8DvKY33PiNZlYpjUjaNeZaiaJzubnOvpegWAnASuajWiuz6dBqtNBuqoRXzW3+3ib+cwqXmGAwEZgTL/vTeNz9MxKPcoIh8hXDSCZ+8UMqqnfvwmkO2XCGOEY2iidzMlzIc8juiSKmXUqcW0jjmNEFA+TuFV7tIrHUXxZPYey17/rSwOMuv9enz9mgFGHl9TcM4OMZpBUx8nN46Lfa27jafG+ozlgAHrH6Y8aDtUkAv3sRhkuSdw35qZ6FtPoGzFQ9RvlE+o+PG2NHLX99XWl4g5HwOzx/jfH1swxZBmvE55J9+lp46j9EN1efhWsgop73JcrSuZZbINhA3hefP7sGS5evqTUH6maQ8A7r2LwrDXMcydjRBK/y2Tg8rrFF+WZmiBhJBSE08HYlorR8sxH5iFjVAJeGTWoRXKbHo+WmxW1GCoEMP5MP4pYjQ3PxsYRT6Xw7nvfktgPz/hkLbIedL5aEsl3JvkzeZWkDaqwNIQi6O/uRrMw7rKwOy1IHiTw4PMvkd1PIrt7IHXmLw0MYunVK5Eg7+7tQYVJSOUyekbPY9fjRZaKNvs7iMW3kaMMKc8iAFqjzRgZGJb9Mp9IIeLziew6/fW8y4mXL19ge2tbElgJtt6+eUuSflkCQIgFajpJ3DHOJMf0Phrr67C7f4DZ+UWsb+9IcgyTYbhYGfvgPtlQV49UIgGv2wOX34ssgbGODjQ3NsAhShFlUXFkvxOrklg1Sy/UIOoU9NtztRKqQlFUDFViHFTzUFlhai4wAmAnFmgQIGxWhYMwSTqXzyGbz2E3FpOYBmMJlEodGRmVvXhlYRnRhiia25rhi/hhY1yAovtCqLALICyS9i6HAJiWYkHOUtOPHyPEetiNddicmUUwUi9JmpuJJG599/ckefPDr75EvFRGa28/1tY3RPq1MVIHj8OC/q52tLY0S5IiE9noN1IRhf4PFRn2Ntfx+OEDxPb3pB5jV3sn/G6PYHW5Qh7BSAiWv/3P/6n205//UpyEP/vTP8HoYC/2DYDRvCgZoGIgh8E6CQoTMDEYRXpRaZBGBxwZFCKSTgtjlpwTEKFYEFacrj10FCh9s5nmtbmAD9mKx7IxzIZXfy+FxA22mZa9kuswA+FYbSMGvaKtrVhfWpQMds5cMoJUfUAl1yWov1UxBXRgW12LmcsGaGGAfgzwMcipwSsGuXhvfmVAkX2nv9esGf5OS5u9yTFhdvfhBmc4NtoYM1DI9nEj5cJkMEoYnAROjOfm/fjSEpFaFkEDqHwmYaJUSnLgVG052uhl0R3KFpKpkITfF5BnonEig5GOkM6eYfBayRIoZP/klwJtNLiov5qN+tc/p2oIKmdBtZPfs32KxaEylyjLpYqnKkoyA+3qmY6cQmEO2tSmroPFyplTGxmfgUF+XptzWj0rjZySA+ahp7GhEel06lAaUtiqNVLaUxJY13INOoB8GshkKIoeboZqU1RtMzsM2iHR/cL1IRksZQI4irmrHWY9Fuqeiu2px9BQ/TjMvtNz77T2WStFOGoluJx2WJJJTDx+LJkYw+cvoq67F0WLFVnaVyvZdXbYeECu1vDV8wk8efpCDjUEtgiqsH4fWVIMfpMFx2cKhcOyOfMZqIN9bnhIxo1ACu0Rg9Oa9cm2aoCKEj/b6+t4/OQJ3nr7GwKm0ZAzcKSCvTUJWvL9XJe8J8EWBpYJENNhoNQo63QyqM1gd39fnzGH1GbG/+v+UV+rkhF/0kv3ubanel6JbTGSJU76nF4H5s+rOaDmNQEhbVfYL5xner3pJBCubQbDFaCn2I+63h7vKaA/a4jIWlBsTu2AqfWtGEz8pxMnhPljMN84l/l+kV4Umj9BP4Lsr9cB0GCU3JNJGIb9FdY25aBFakYFq9h2ton2iW0maEbHgvdRbHclEWJO8KCTxPZrmWMCBpw/XAf8HJ+ZATNq3vt9fplz+Zxqu543ZrBMJSBwvZdVYF0zMEy1HHV7NBhKwIV9revSsW94TS0FqUEO3Z+8h7JLakz4vWZuaeYg9wiCJgKmm/ZbM9OZ1+E1zdKXfH6CI1oCkm0luCzJDrRdXq+AKmSu8/pMsOGz6qQazaZnm9g23Uc6E5TjovdXPT/ZBt1GPU66bZq1R4eSY8S28pnYNzrBQMtfKpadqmtM282AmQaZ1Vx1Hq57zfzUa4VtUPKeitFJ8Jzt12xSDWhrFjTXh5Yb1WOsx0NL6OhxJBjJz9Mu8L2aoUcgjjaJz6UBMPablj+VhBJDrvToUAiRd+W9BwcHpY1sE6+j54FmI+p+5nMRcKYPphmCnB/8DG0U702gUMu4cyx4LQL6tGOcmxr05jV0LUkCe7SBvL4GNpVsuwqesP3sJ/oSvAd/z7mjmf4cJ8Uq5v23ZW1xTrF/+AwcA64NvrQMr16/tOF8H5+LYDvHnu3iOuDcvHv3LkZHRw/BT91P7LdQKHyYvMS2Exzm9XRNWQ3Cs72SUGaAp1zPBJzZbv6jJDP7SVi+RjIFx44JCEw8IQjBf7yGlqqnrdFyuWyfso/K5knS26G8varFwE1VklMY8C4UsDg/h/YWAowslE7QjiwdSsdUpE42D0Hq4KQS0Hho+a//9b8Jc4Agw41bt9HW0SEy96xlQSlrZ9WO+GYcv/jFR/j9P/oBPGE3aoUU7Kk4fIkMLPkKFl/OYGOfEnJuHCzMoCEawU6thN5bN1Cpj2BseVmkz/LpPM70DqE92iwSi7TrHp9KpmKik93lwPjEOH7y05/g8sVLuHbpMgIerwSPefiiAACZLmVhrFvgtLkxsbqMx4uzwmhpqIuiK9qK2VdTTDtFBMBbgwM4WJrHzOwEGtvr4bYVkE/vo1irwk0pUW+A2gwY7BnC7JMprL9agLNshQM2SZ5hYLNx9Bzi4SC2EgkB9XhAzRVykijHQxGzausjdQgHA8IIkb08l8f6V19h9t49+Jkw5XWi5+ooXB0tCLR3ARY3igQrmEiZimP67udIvZxAuebA4I3b6H77Jiqsa8V6Y/SnmIwDGzyUMyRoVyEPRwUQXbTVuQIcxSoWv3iA9ekp3L51XRI3dta34XV6kSjkkHdbMHzzInyRADL7WyjkV5BJbcGescPpCGNx4wC7Bxm8mphBT0MbBvr7MXBhFJOzM3j++AluDl9Cen0DHgY0QgFYGutQjITQMjwEV11Y5pPX4hDJzez6BmYfPUIitoeuwT60X7uMCn0juwMLz19idnJalAvYlxWrBa0d7WjraIeHLONyFdlYDC8ffIH0/g7uvPdN2JnUw7lCH5NnGbJcDNBEZ6Jz93CxXmi+huLSKpYmJpCtFdB3bRQL6T2pT9MZaEQwBbx6MoXpnR2suWqoO9+LtVcP8MGtC/C5nCjZrfBQ7vGghN2dLPzRbmwWimju60FvfT1252YxP/0Sywd7CHZ2iQRTZ30T2oL18DvdAtaVHYA94MbSxhIWVxYQ8LiRZV3TWg3vvv0Winv7WH8xifjyOrKUt/T7RFIpsRtDV7QNbQNnsLG7iY9ePkHTyBC++d73Ya04Ua4WpH5ZJbaL3clX2F9akjXReKYf0UvnUQmGkS8CrqoTDmYIWyg+W0Mhk5PAldcfACi1RIhawEUFhkr9PiYzlKvwW/ywFcooWUpY3VrCj3/y3xD2ufEX/+7fIbe2iXw6B7fLB2+oDkUr69G44CL6fbADAlP2ugbUvH4B/a0M9sg5qiDPzh9yTKKw2ODxB1HMFuC3OmAh+5R+mtOCOHUvXVYB8yp7SYQ8YWAvgWy1hi+/+hLDF8+hs6dT2G+U8sxmcugfGBDwXwIy3F/IymCSN5PnhA3BKGRZZaVzCik0Td5HsJCsPq71cqEkbDhbWfneVjsEGKrarHDbXALWydmFqiq1KjywYurul1gaG8OVt6+j+cYocvspOPJW5KoVpEoFPBx7jkDQj9vXbyLg8mLhq4eYfvwUndEoGuvCou5Utjlw/p1vo+Jxo+IAspkkUtvbyK1tYfblmPihF96+iehQHyoEhplUW65h+dMvsP70udQkdEXrcev3v4tq0AsbJeAFNKbRZEfwuRVDUdh9EsBWAKv6R7lnvk3JCVO6q1wsYnNlDS3NTXDYXXgxOY3R85cku5/ggZzx5JSiani5XQ4UMyl4WQOX9XnJ8PH6ZH9z+VXSTiYWx8vPv0BydQt9nV0Ym5pEfXcrrt15S5Kyn977QmoTDo1exL2HX6F3aBCXb98EPC5UGE1zOlSNSaroEMwk8Es7Wq2JjPLs9hom1hZEtnWkuwdh1kvKlwSk4t7rc/uRjCewnUxgYm8d0Z5OLC0s41xXP5KbO1hYnENdRzPahvuwtr0hgckWdxCP730pjOmm3m5sHsQw2N0jwLDX5URrqA62bBGr41OIeP3oHx7CdiaFsteJ7XgC4Ug9bly4IgmxrOkJlw1b8T08fvkM3oBP5MeruTwu9A3CU6hg7LMvUIklUOf0YmppEWd+710MXrkMG+WMGZYrlFEjqLG0iKcPvkS0pQkN3V2Y3tnCTGwX7vo6NPn88BVKKOwcwO524fJ7dxDoaBZJVc5x7l0HSQUwOooVFFd34Qz4kfTaMbYwg9npGXQ1NuN7N78hrMlyKgN/YwS2pgg2cglJvFldWUE2mcbZihWTTEijikp9CDWfG11kmdutsLvdMv6zr2ZQyhVEdjXo8aGaK8NjcyCdSEriqS8QkMAzk3qZvK59QgI3tNv8ubO3H7lUBjOzM/jqq/s4c6YP169fRCYdh53xFdaJkoiwwe2j9jS/P70U26mgwJtiQ2+Kn5nP3McBmNM/p8AJDVAcnuU10GT4f0cgjQKFjq5njhEcsTVVYppic0mNNlG/YmLFyXGy09unFDCUE/Y6CKk+czIwSZDXfIbSz2d+DtpSHQuS+J1mub85ZHvsrxJ1V6CTATzp/jQDzK/FVuQ52A8no3ingUUqxqtIELrdGmCkry8xgUNpXuW3HwKMRixHP7+5Pfq8qx9M4iW/I8CoYy36jGf+au77k/5+0vlbj6F5XpoHQF9Tn1P0V72GzDEqub5xzj++xsxr4PhcFIDxDSDeadPltDl9/F7Hx+K06+nzlnkM9WdPmzOn/V7iVgYz+KS+EOKTQRZRScFKsS+RTuPDj36NM2fOyD+J3RKAMs6DTIplvJPnWc5TlZRMha2jOptHMYPTwVTVByrxyKA7KCazoTbImI8qaWXB3Xv3JWH0T//038pebHd7Rf2CSY2s58ua6Q8fPhB2IGXmzwwMScm1pcUl8bsGhoeQLucluWtjZgGxxTXY8iUE7E5891vfRjKVQCaXRcfgIMCERpa/CvgxsbmGlJX+aw2lcg5r6yvC+mRS2VDfMFoaW+C2OuGkbSmX4PVTySmFhb09LC8uIba7h+aGRvR2dqGVsVoSgqjCqI7LKh5lTAYmu7KzGQOYnpkW34f1mXmeJ2HE7/NKTFor3fCswyuVSBJyOCVph9KpklQh51ljjfOyBluS5bTplxVtVIZQbTiysdrSKglW/pP4MP8ZpeQ03lNFRWIps/OzePjwocR3ONvuvHUHTdFmiQOwvAkZqpTuF7+de0OxJMAisR2rnbhYGaVcBg4S5fbjGPvsczQzAbuQxvriEhwuHyweskqb0HPtGrarFYzvbsHf2gaLx4eNTUq0b+Pq+YvY315HJODG8GC/SpQlXmdIoxazGZGNzaRT2N3dkg4hGL5IBbdiUWI4VMJpam1+HWD88z/9E4wM9BwCjNpIsdMYTNGMA10PiQtCtGNhEbYRFwcdEDJCyAags0EKrwZUFEsJUh+LEgnCdiSjz6itw7mhg7xvMkLHnYHjYNVx8IVsKcVsUawkFey0wefzHkqB0SAwEMaXlqxjZh3fr4OYWhqNzrcOtrMvdHaMYg3U4KE8YJqgIrMDlCwrnS4V/GRQW01EBsUp7UqQRwcFeV3dX29ynGQxHdugzYZIb6gaxFIZ9mTgFA6lynQtQh20FRNlMPn033hN1q1hcP74BiCOk+GwqHsr50uBdwS4igLYkN2qAuhklSig9rTNRG0GKrBpBhnf3BeKqq+uq5wzfq9YQBYJlPBnZokQBOaYsI06KEqgRgMKCty1oVBU4IP6d1TjUJgFIkepmB167okUJ2oSxORnGJBhUJaBba4LyoeJRBqz3g6ZKWpunDrXVcnCYwDjEXPX7HQcOgjSfhUIVUAH25lQQL4hm8j7E9xjW1RwmH2iMp31y+ygnNRGftZBZkS1hOLuLhaev8Da1Cupr1HX2Iy+S1fga2mFrS4sdVkKorvNmh1OfPX4BT7++FPRemagnP20trqKvv5+zM7O4IMPvi8Bao7ZX//1X+PqlSuoC4eQSSYlU5XBYQbS+Xc+57ff/zbqGuplPL+4/wVWVpbx3nvv4W//7u/R09uH/v6BQ3CdQejunm7Z5JeWl+T5WV/o7t3P8Pbbb4vM49lzZ/D4yWNh4TDwzYD5tStXDtnJ3GDMTo7ylY+SHo6Pp9lZF0dFZz0ysHLK+JttmJ6b2sFXa0MxnM0Ao04YYD/w93yfrv/G7/Wc12CVDoSb7caR48l5quY5P6dfmjmpZaz5fm3jFLPQLraV3+tECQ3maLDyeI0AVdOVUiZHCRO0qWRoscasApmO+k1LTvLeh+xnow6qTlTRIKVO1NDtIvNN1+VUBxA16ZXtNuSECZga7HXeg32g2a3KHiqgUx8O9L7C8eCa02NMsIL9pUERDTLpxBQN5unrSzJHWe0HvDadDv5OJwhwX1D9pMDP4zae99bv4T00uMdx0DZHSznqfVaPmbb3uk0KMFGf0/KSvOcRCHl0ONZ2UveJeR/h/DPfn8Et3kMB0yrxgG3hOGqpcj1Xdd1ifbDU+wa/8po6WYdt0uCg3jf0Z/g+NU9erwvN9+m5wrbUNzZKJpt5n9HrVlgEdruAZLyetk36OTWor8dGA4Ma5Nft1vOFXwnQEvTr7e0V+yey7MK0V1Lpxw86/AzHiPaISRl6HDXIrsdXH3LMa4/yx+KbGXUZVX/bXgOTdZ/q9azsgDp0s020mwQo9ec4b14H0rSUvbIBeh5pP4l9rBIG1N7PZ6afxTmrr0P/S4O9ai2omqq6tiJ/p0Forg0lM6/2R8085d6g/qYY19oOiTqEsTfT5hJ818kRvC+vIbXBXS5pG5+TIKf4duomh3aOz8TrxuMH0jecD2qNKLvM59E2UcXpjwBGPjtZ0GQwngQwUj6G8mTMNiWLgJmnrMfgcLrw8uU4Pvv8Hrp6e3H+4iWps0brlcqlULPyMOjE3V/fx+zsIv7Df/wPSCVjCFhrmP/yC2w9fYGI04toexfs0Qas7e4iv74hjCV7cwN6b15DJRSQun5OSkXmSqj3h+Gi7Go2p4I0wsWroFxVh79iqYhHjx7hgDV5/X5cvnBJMhiVnooBCkhAuwaH1YmdXAZjy4vIZPLCrqIkG1knu2sraKYMcSKO7ekpLCzPwNfkhz9EIKGKzt4+ePwheAMRWKwONEZbsbGyiY3VDdQqQCQckboYkbo6tI2MwtXZhb2DAxlH+shOF1UbnPASzCVYKdLrFuQyqv6vt1zFykf38Pgff4IGnw/+oBfWsBcplxPf/Jd/CEuoATWiFwRasykklhaQmVtAyuNA6PyIANOSZMYAuQSbjuoYi4yT9IViOzhpS/JllDd2sP7VY+ytrWJ4ZAie7i5sLi5hZnYWXRdibrweAAAgAElEQVTPoelMDzwtdagWstiZHkc6u4bMwSZ6Ij0IRLqwOruKj+99hfWNHXQ0tYpkaaAxgrMXLuDJV49wrrkHMw8ewV0pi+RhxePBeiGLM+++jbqRQSQrRQEMbayZRaWAUhFVSic3RZEvVpHO5oTBRFbk08dP0dLajBtv3Ua0vQWBhnrkc1lkEynJJnZbrUhtrKMSP0CouRXlWAIWl6rTRUCNdeRYA69oswhzSUss0le05yvIbe3iwccfwxVwYeDqKF5sLiq5uWQejt0cXAUbvhwbx47HirPv3cTG7BN8a2QA3R4yuLMCZlpsXiQyVcDfgI1kFu19vTg7MAB7tYjNzDa+Gh/Dy8kZNAfrcWV4FKNDw3D4vFInM1vMI1vKYWF9SWSLLKxFms0LEzTocqO1MYrE/BJiS2sirbu3s41oXT2KmTycNqcwaB9NTSDQ0Yr+yxdw6fod2Bw+FBIxuH1u7M9OY/rLBwDlyu1WXP69b8Fzdgh57kFwwFlzKtnRSlZq2hHYE2li+mxk6dFflFr2nGNKtZSBmWqpAq/FLbXtNlaX8OXdTzH7/DkavV786+99D+VkBq/ok3u8GLl5A+HzoxKE2Bofw/qjp5Jw0DtwFpEzZ4GwDxWPDXBZYHNynhdETpWShwTenP4AqrkCPJS5imdgJXOpUkKyVkCwqV7mt71UA3IljH3+BZ4+e4aqw447331P2FZcZyLTSmUH1npmIhvPxvTBCJYpXE1xeKSGTFkCOTpuK2UTVCqoBLlEzYfnFsqWCfsGkgRLAJLgFQEtEYXmmatcQaVQRGV7HzP3HmJh4hXyjhpu//BfoJfPXnMhncviLrO5cylcvXYVfocLW3MLKMfisOfzWJudxfBALxLxA8ytruMHf/XvUQsGBWTlmLiYfLx7gPGvHqsaX8NDcDZEkKqWhIVX5/Eju7CCpecvpVZrpKMdd/7gAxSsgM3rRk6YtCq7nvivBhh1KQd5dt1HEsxSkmaU82abvG43Ntc3JBnE5/FhdmIW16/eUPsj+4y1esV+c22nReKqli8g6PKglsmhlmXiiFPYfZagD4VcWsCe7H5CaocSTBKpzWgEHQO9cq5YmpqBo2zBYM8AJien0NDajPahQVjJWkQVZQHFDSUYJrMa6BF9H7Zlem0Ry/vbIk/W19iMRpcXtVweLp8HVNslQEVZ/0cTYyjVBxBncgts+M7tb+DFlw/EBnWfHUDOXkGBktQ1C559ch9+hxvvvvceDvI5BBvq0BlpEDvGsW2N1CNQrOFgYg6emgXR7k6sI4d8gx8VvwfPHj/DufY+tJLReLAvLL7djXWJV3FfzhZzIvnd3dUBW7kiSQfBMtm7NsS2duFsqoenvl6A/Ar9vHwRPqqtJFMox/akHT/59UfounIJlz/4DsbXVlAs5NDZ0IA2fwSJVBLhtibk7TVs7+2hrT6KOqOeuMfhRG7nAJMff4FELoPBOzdgD/qwsbWJdDyJaCCE4b4huOlfF/KoskaqU4Hrq0vL2N7YRFsV+OrRIwycOwtPXQj7eUoxNyGeyUjtrhIlmEsVlPOqrmZrY7PIX5dzeUmq55lQJ4rTl9H+GGX66ZuyVjx92lyeClB2rK6v4rNPP8KtW9fR2tqAWoVKNFTY0X6VUpyy1NTc56L/58LopwZMTvjDaXEms5+vfUjtc+sz3sn3eTPAaAafdGzodIDxKK50VHtSGT3x/9gnvzVzjyCDEcj5LQBGc8K0Oc6gz7L6rKNjBf8cwHh6vzNOWFFReuNlPuuY4yqHY/T/A2BUfa/kLOnDaiUUnqH02UOfEX8TgPH4XNFt/F0BRn3vk657fI7q9xyPx+k5p+etPgObx0Cf0Y+fb4/iPa+f5/Xc5d5q/oy+pjk+dfw+v2tfnDZnjt/LPEeOn5PNa1Yny58Gtp60vt90PVHzNuoE6/40xwh0PEEAfioQlkp4MT4uKi5UiNKKSPRZKDPJ+UiAsSkaPSSrSJKyyyF+qIbLzM//JtuntldFQtH/dHkLrgOJh1usSCRTuH//C5wdGcHA4BAqTNCkPXZaxTejb0kwcWNtFc1NTejp65W97MtnT/B0Ygw1ux0NzW0IewJwl4FGpxc3Rs5j+sWYKAG0d7WjkM3A4fehkErJ2TyZTsIdciPSGoHHR2WvBDa2N2F3uuB0emGzuNEQaYbH6UOpUEZFFAC9mJp5hVg2JT5eIZvDyPBZtDe3IJVIiq8jpdcMLERSF9QWAjflSksVZPJZLK0so7W9TRKEWJuZ5DbG9ylHfmjrmTBXZDVDq5hPIbDRd2S5NqrPMB4iaTEGSMg4oFS/IHBr9PthXFd5rYqRbtT7ZMkOU1k1KvAxBnH/7mfYXFtBmOV1KmV8+cUXGBwYRCAcweWr1+H0+hE7SGBta1tqifsjIUmSDHh8kjzGRCxuEfQHnax5nU7BznhtJouV52No8nqw8Pwp9ra2EGD5jI4uJGFBHBYkXHbkqRzX2Ij9TEbU/va299DaEIW1WoDLAZzp70e0vl6UG6zVCtwOO1w2Gwr5LJaXFlEq5tHR0S61Kz/59a/hdboRJhnownlJprL87X/+X2o//dnP5VD85z/8E5ztI8C48zWJVGaT62CKrg/HRUYpugQP8rBIIL6pKSqsHB6mFxeX0NbehnQqLZJYK6uraGttlcVEuY1KpSRZ8RpI0sGnf25BnWRwzMbJ/HeJdRiTkMEFAZpcbmQN2TMd0JM6S4b8Kr8yeMTaHTrAqtFmnQ2jg4Hm4DpBxWCYtRAPhCFCOSZONV3TUaiyDNSQfWMEgBnsymUzci/FQlIFW/nie4+Dp2YDc5oh15updgr4ldfm9TiJ0inFStFgpg5G8rnJciEorNkuDCKp+mzKITjaYNSvaLTYF7OzczJnGhqiSgLVqL2o28usdz4/wUbKEpKVpl7a0dDXJ7j49RqMJ2225r7QEgYqSYCHGkO6gEEMArmU0Cmo/pUkAgF27QZrS7H8dOCVTjQZmEcb2ZEjyISeYklliTGTj9mjirGlpCkUaEG5RsWapBFhlh9fBDgp/ULWjgYPdAbVSRsHgV357wRmnHmj15+VALb0qMr24jNqp0QFvRWjVLPLVEFr1lCleKnSVNev3wRgtFcryG5tY/HZU8QWFuErVeFmDYZSFdZgBK1nz6L9wigQ8iFTzgNOK3yhID761aeYmZnFN95R7MJ/+Pt/EOCZ84IM2z/4F3+ggtR2O/727/4OjfUNQkefnZmRQ86ZM0OSmUImKfuSrJWe3h6kM1l8+vHHBluvzDIZKJerIjGztr4m85OBDjJWLl64KEwXSiO+feeOSOOJZOLKEq7fvIL9g5jYMxZYZv///vd/Hx5Da93s4BzaHeMgfZrTctJnGDTSUivHP6cdP/5e2xgzy1sDi5qVqEEUgsU6IUI5nirrUIE/BFuU5DPnh5Y75HzVwLqaL5T3VBKk/J5rVjuxOtiv7BM3dzVn2A5q0VOKljaV1xPJYBcZy6q2paotpopK63mp1qlaq0r+VUlq8H7q8KqC20eyKgoo1YxFnS0miS4G4HjkaCv7pNalqhOsbJnS/1frltLGKuGE65730oAogU3dZvYHbZa4bkbigbavZsder2e2S9tcDf7wefThTfWPAgFVMoQhlWySatZgngZ9eF81dmpv0GOux0YDW7o9+l4KaFGSyxq44TXYBjN4KixUkfo+Akg0OGo+hKnnUYGj4/NagWdHdV/NgJdITQrD/whw0Ykh+nlULV8FGCrJ3qySijZeWgpc/938jPxe34/zgzaW81U/j2Z9mteW+Tpsu2Zu6vdocFTPV6lzmUrJNXUGrJYMOs0m6/HR88a8h/J7PU/0+tZrWz+z7mcNmPHvBAz1AVnPIb5P223e84iNqljJGozUAJk+iOr7sL/NMsd6LvP9ZnBXH3C13/b6AVMBfvybZtTqeaXnuwaYdV1Srje9NnQ/6zGTPc2YZxp45fXMWyLvpZN9lKSpSpzhnNJrVI8zrRUPfnodaJaqZvrq9+s+5c/ch8z1RZRfpvpT96kCMnWNFCYzKeBUtZ12VwGPfB728fzszIkAIxlKrHsl+zdrs3HPZi09uxOZbB7/+JOf4tKVK+gfHIKTagxMMvGwZmINhVwRn316H/0DZ9Df2wtLMY/S5gZe/OJDOA+SEmxvGTkLZ3c7fvX5Z7jWNySHhXLAi/rBXlQDfpSkZIEDjqpN6jaVswW4HUrpgcFpAoxMFFpaWcLs3Jz48oVcThh0HW1tRqVlbRd4IKtKXQZL1QKL34v9Yh7FTAEhm0dkFckhTOztYH9hHpuTE1ibGkcsuQt/cwij10dQF41IkfuBwbMI1jcJi9ESjkjdkb39AxykUujs6hafm35CxeZCju1ngJeJBxxr2o8abWxRJGoY4JLMWcrv5LPI7R6gNr+B7OomqrmMvLfmtMMdbULvteuwhCLCyCKw4aRsYbkAKz/nsqLg88BTtcCRKyG9vYdCkmeAEKqsVYgqXOEQHH6/BMxlry9X4KjVsP1sHJuPXyB/EIMv4EP78BBiuSzKbgc6L5+Htd6PqqMKN7OhUwkcxBYR21pFozUCC7yYWdjE3OoG5pdW0BSug9Pjwn4uBXc4iOuXr+JcWx/WxydRy6Tl7y6vHweUJR3qhbOvXeqjEQTw2xwoxg5QzmXhtFsFdCu6fJiYmEJsZ1fGkwGQnr4euP1eOWCzNjMPy5RVrJXKsLLmCBV9WSpgN47nn30Jn8MHm8uN/WIBF7/7PhB0I8dgt5h+i1xX9uEy5TWB1MYmnG47Co4aHi1MiGSps1RDfnEbxd00Nvb2sUNpTzJb3WX84Tduw7sdh4dSRfV1sFkciMfzCDd1IF2xIpHNIeCi1FQJltYg7A0hrKyuY3N6CaWEkuj3REJo7epAczSK5eUlrG2vo55MT/owmSJ2Zxbgslnxzbffxur8ArYWV9BaV4+tlVU0huvQ3dMv9VteTkxiaXsTXWeGJMt4cGAIwWAYa5trODt8BvlkHFMPnwjQlUMZV7/7PgJDvcgxkchOgJD7GwGZEipSM5SZhSwnwS+GLD5BNErjcw8XBR8moShpTdqjyWfP8MlP/gmWRBr1difOdXQjYKU89Q6KVqD97BAGb18ToHf6yRNsPh9HqOxCYzAKB2u8tdYjPNwDd0MA8dgOMqtbUlMxzEBsR4tIENP/3ZpewM7UInwWlhgpoBby4vzta7B7nCoonkjhx//wX7C8uID6aCPOXb+KM1cuiT9pJWOEQCltItmwEhAyziyHDBClFmMzau7J+YcBd6nkDsmap2STJK7QODNJz/hXLFdhY4IOIz+U3bfY4OSeTnn9GhCbW8H0Jw9QTufx6NU43vqzP8Lw7ZuYn5nHzPIyLG47Ri5dQHdnJ3ZW1/D8/pfoCIYw0t+PHdbepsx+No0sa1qPXEA1HETOopKBnJS5r9lRTaTFbuetNZQo18oanLCgkExLIkM1m5FM+f1UEi29PfCEQ4hnUsIoF3CVdlIARlVTSJ7fYHWxH8TbNvqKPp3b6xGJLe5je7E9pJNpNETqsDg2jTu33kKlWBB2NQNQXHu0x2Sfqyx4wFaoYuLRU2RjcXSE6lGkFG59CNuZBGxeJ86eGRbJW9aJrFmrqAbdyFRVwmE1nYejxFICflgKRVgcdlSYwC0OKhmArNlI5qQKemofj2ey+eVFbO7vwhr0iHxuvd2FwaZWhAlkW4FffPihSMX39PVjMxXHciGFubU1vHPrHbx9+Ro++/kvWFoX7f1deDL1UmoHZQ4S2JpbwgfvfwfRaDMmFuYwev48BqOtcu7ezSZgq1ThLVRwMDGL5clp1HW0oNDow2R6F30XRnGwE8PK8ym0trSjub0dtkoN40+e4MLIOZH8iufT6DzTB6uL56MyPLDBVazCli8j6PIJ+k/GfsVuUwxullpgctvOLmqFPGZfvsTi+hqufPt91A0P4hUBRksF9eEgAhUrXk1PwxUJoua2SymB3uY2dLe2q0RDixX5vTjm7z9BOpvFpffegScSkD6nxN3q+pqwGSjhzvMME5QcZK1Qtq1Ykq/2XFo+S9lsRhCThRy24vvYJymgsR6JgwQCXj8sxQqyyRQujV6gLjGePX4sCUVSu97lFMlcKk3Q32IyyJPHT7C4tIgb12+gp7cXyURKwMqdvR2MjT3H1Svn0dLcyN3DqE2tfFLK4Cp+mjoTiP93/DBs/HwaAKF9xpM+9qbPaN/y6Cx6dOfTP3c6wHj8OkfX0DUQzU+n411GnMqIH6lYj+EzSp8oH/b46+T2GbEiUrflVr85g5Ggh26/TtYUU2NSiPsaGCUH95MH6/T+U8+nrn0k+Xk8xqU+fyTtqvz9344mqM486l70vfX5hknklKXUZ47fBWDUT63PJkZV4N9irNRbzWdG3QfmeMJJF9TnLz1/zfFufcYwxyj0NY6Pifnn4/2vfzbhwK/FPY7H6M33O2moTjobn7LMv/Zrc9vM9zGv35OupZNLj/eFOW5x/HMnxVr1exTAqBPSjdqTJnUvvs+MBzA5hr7h8MgIWlnfmapMVAog2cRQs1lbW5MSE8QI2E51ZlYMb7MlPN7fJz0v9/jXX/StVCyYiiUqXuQQPIT3HZ+cQP/QMHoHBuFwOWVfYPkkr8stEq6JeFyAuXSpgGSlgJWDXUwuz2MvkUQykUfEE0R7uB53LlxG2O7C/MQk/B4PwqEAtrY2hFzk9SjGICVBbdYCfAE7iqUcltaWkS8VEaprRKXqwOLSJi6cv4HW1m5hbjOp9sWLZzhI7MMf9mFvZxeNDQ0Y7O9XTH6WNzHK84jdMoGM7AafQ5W8ShfyEtMl65J7JBOteL6WZFnBKCpg+T6304WQ0wN7iZKy3JfUeU18LsZp+c8AME2pEVLfkvW+Jf2NmX+MAZgYvGo+KWU2kfTXRAkbVaBi+OmP/l8UkgmgkEeAJDDG7GsWhOobYfP6sZNMq5JiPj/qm6KqjB+JeuUqHIYioz/gg5N1zanS43ajORTCxswcZp+9wM1z52DNpTFPv8LrR+fQGSzv7OLF0iIGb96Aq6kRtlAQBSMeur6yJmoVQb8b5VJWSuxFgkGwRJmVfjf7hepjrNGcTAqGx7m7sbmBhw8eilIJkzdGL56XeuiWv/3f/lPtxz/7GSwWO/783/4pRvq7hcFI58HMSGCWN4MwujaOZrY8fPQYk9PTaGholAVy9epVkbbq6enBj370I7z77rtS44YgAOtfsW5RY2MDVpYXsb8fw2VDm1gHB80MihMXkUkK9PgGeLKxhtBeGSxmQJzBcn6dmpqS4uAMeH7/+x9gYWFR9OKvX7+Be/fuifN44fw5AUB1wF6zMcwGWwONzFr82c9+jm9/93uYfDWNjvYOrKyuoLurG03NTWqDczglqMF6JprdQqBkZWkR50dHxDjpLH9OfPbFmwyeGWA0Bwv5GR34oqwbsyRYc6mzsxOJRBr3v/gS0aaoOIkEWLhvnx0+K+/jYaW9rf1w/BlUFzaPMA8On9xwRhR4d/8+s+bnZAO/cOGCAGk9Pd1Sl4r0Xj5TLp9FW5uq13RIlROD+JsBjG9yFFWrmPWvMpU0k5HzlwabASq2jTWkCAKrgKZbAsVc5GwX57Vmokqg8DCm/bojmEimsbG1K3MiGImgJRpVz5fLSf9xnvN7LQNIB5xsRi68hfl5GQcG5TSocDyYbJ7zFtHIeZ3BeLwfvrb5sn6ozSEZ9fqzOmiuwXHpLYOdJM4XAQGO7W8JMFpyeewtLmFndhbeShlenutzedjdHsQrNfha2xA9MwhHXQglBqAcVtl0JsenENuL4datW9KPtBN8MfOR2S7MgqTRYhtZg4sAqM8XwNbGtgSS+T6OMwO1pNDfuXPnUGrx+fPnMg6sy7a1uSNrv7mpGc+ePZPDJut5/eTHP5bvWaOLmUTXr1/HxOSkzJH19VVcv3UZ8wszaG1pFWYl7yV10sj6EaaqdnVV9qXIEghofTIb9bhTdDjGb5AYMQMc/Lw5qM/AgpY0Jciq2ExHMqYiTe1kokJWAdw5gnSaIaZkoTUIqIPgGszi4+hgPNcJv1fJCEcAIQEfXpO2k4ALvyeYHalvQDGfM6RuFKAn4EKhKDKnHEfFeD+a1zrDR8AK1uMx6s8pu6DAF5UUoCSoaT/4XGyPl8GVXN5gI6n6cXxekX1gFrVJIph9TrCSrPWySMUq9rA4EaJhz7qx1E0/aptIuWogUAD6wmHNDTNoxGub2Wdso07C0f3K92h5SAXM0JlUtXg1aKjB0tPWq06G0SCanhdmtqIGM3WbzE64lgfn+3UNYAnUGQC03jdU4oU6SGuQSX9/dKh5ncV7fK/mddkHauwUsKgLwqv5q1gInDdsj+obxXw/YtOpgvYqa7p8eMA53j691/E+ui94X9p6/cw6uKVZnWa7yu9FEtNg+WubqpN79M/mfjd/nnNNHwCOHwQOM0EPwSZ1MGG/+vwBUXswM031fNM2QwOo/NnsG2lmsp5nZpuuD5l6PHXNVg0SavDMbFf4eb1f6jnB8dFsRA088hr6+uZnO/I/1PrR81C3m3OcbZUauqZx0vNJs7H5leNgBnp5Pc5X/k7bFDPIrcFUDWjquc/3KH9DAY50YPR+e7gupAa2SsCQPdnwu8ROEaQ16vwy+cp8MDUnSeh1qzJX1ZrR817ZbZ3wowLjZDDOnQYwWgniKRmVwyxU42RjdzrxYmwCcwuLqGtolCBuPJFE/1A/hkeGBXCbW1jGO+9+E2nWFadB3dnDyhcPkFxclnZ1XRrFZGIP/3T/M1zsGUR7SyuW43vwRBuEvcbQcdgfRjGRg48ybzULzg6PiLQMGRyFShE2tw378bjIubAfWBf0zPAwfB63HJAshqyf2HDO+wprUNhQdtpQJMO9bIG/ZgfSDFhWsTQ/jWd3P8PO7AyqyQOEG4Lwt4ThbfBhZHQY1VwJ85PzaKxrQltfPwqsK+awwhYOIZZNo6uHNcGyaKpvRDqbh8XpUWNFO0/pLzkYKYFAwRqZ3GajrShie2dbJBZbAlHYSlVsLsxhbmJc6k92DA7BRv/f60FaLTABdyxV1sgkC4flBoBgsYrU/CrmHjxCNZlGtLEBSdZiDHrRfekCgpTjFQlHlwJWSnnsjk9h9cET5Pf34Q8F4GlqxHYmg/4rF9E8Moii2wbYqshtbiO1uIhyPoZCLoWoNwpPoBG7mSIKNSt+9ctfoRpPo7uzHas7m+g4O4BgXR1agvVwFAro5pjuJbC+sCJy9Q1nBxA9fwZVn0uAYU8ZWHj6Arsrq2hubkTTmUE8YX3Oag0Xz42igbVGi0XwEEsGsLArmIACKzK7u5h5MY7GUATd3W3I78eQWdnE8uQcGkONKLNest+Dvm/cRjHgQtZpEYlVgovOKplrFmStFnhqVviKzKOuIm8pYW5/A/vpOPx2J7ZeziC7tofe3gFMrSzhl0/uo+VsJ/6n/+Hfw7ubhDubE0BwbWoOO8tbCEeigMuH3XgKfo8PsVQcoaFOXPzW26iRGZwpI7FzgI3EPrazCexlUlKLsy3aJLU6bS47jQWsW3FsT8zAG/DiwrUrWF1Zxs7GBppCddhdXEHAH8LIzdtYnHmFu59/LrKcZ4bPCijLs5XL48Ta1jqu37iJYCiCrZl5JBNJ1LW1IDrUD0tDCHlhpFlhKVWlnmLZVlH19ZgYYajhiF2lPaVNYQCL/goTFpkwSma624aCw4pH9+7j+ecP0B6MoMUTQNjqQJ3bi9j2Nix2C7rOn0VDfxdS6TjmZ6axPbOAcMmBJl8UB5k8cn4Xzrz/FkKNYTy9exfJV0twV62Idnai+923UfE54Qi4MftsDFtjc/CWbciSwVkfwZVvvg1HyCex8IWXL/FP/+X/QUs4goDfi6HLl9F94bwKujApymEDhWAJRpWY/GYKGktImYADYzWsWEqmpiELSitOEI8SkZV0VrHhWF+6mIM95AWolFOxoVyhDLENrnIZpdi+AGzMXLe4bMhu7WPtxTQSm/t4Mf0KXW9dQ97jRKZaRWNbK7r6euS9rDVjLZfx/PP76G+KorutHbV0ClYqbFCenwo79Y3IeVxI1ooKVCoUESYbtarUd1g3sGCpIks2LFVaCbDJIaEMp8eNzY1NpPN5tHd1SrIbg37q+Q2lM0OKS4SVDYDxkM1pRHBlh7BZYaGSVKWMeCopdedZz+jVo2d47/ZbsJSKKGTSKObS8Ab9kiRXqJbhDwTlnJhP5fHs0VMkdg/Q6Qshv72LQEsDdgtpkY0la5ksSVDVxwZUgm7kayoWUMsUYK/URD5N9nyrTQKZZUnesAlzU8pAcc7K+CsWKv3v+aV5AVYD0Qhy8QTq4UCT2yesg0i0Dr/+7FN4fH4MjZzD9PoqfvTVXQydP4+bl66jksriFz/6R9RHwujq68Zucl9UsSipW00X0FTXgHCkTiRamYDaYCervopMtQi3yynMxZ1Xc3hw9y4aWpvQdLYPz5Zm0drZiVIiA1syj8WNLQxeUjUsZ8bG0dHSJjawiApaejsxNjMldUjb29pwsLuHWqGIW5euiPS13cIgph0FyrcR/Esm8eLpQ0nioK/Y0deH3nPnkCiWUaTf4eIKr8CRKwsLMEvo3aNUPqyZIvq7e4RtIapB5RoseymUi2X46kKSkFBgXeRQAKlKEdNrS8JoDPoC6I22oC3SCAeTrCWxnaNUQl6k2IGqwyp2K5nLYnd/X1SNmLhDWW/u+/zX1NCIqckJqd9+6dIl8ZMYnKYcKs9aFy9elD6mohDjfq3t7RKYfv70OcLhegEls1nW8OxAb28nioU0LJaqKCeIErJRasQiUqAmqajjB4rf8ec3xY3MsZPT/Pav3/bNAKM+F2p/XJ0TDBUL7dIZaeASRzBhZqo9OqGcfXE6wHga8UAC2Qri/60ARqnlZsSaNMCozyDm+IX5+VRm8MkDc1q/Hz3vUXKq+eykr6Y/fxTTlVm6tRsAACAASURBVN76LWeBjpuoxFGdLEuAkXFdnXz62wCM5jOAnj/S/jc07Z+LXb52HSP+YE7wN8e1T+qA42dPcxv/uXubx9a8Bg7PwL9Bn3/tHkZc6/gYHj9z/6aD+bUYpzGJzLGNk65ljhkc//tp/fKmeDsTFXle4XvMsQH9s06K1c95EI9jfGoK585fEPxBkviNpFeuN36O8UUSGWhDj9ZWRclHmyTlzGNzWtvpTR29tK6aWCJJchUSTakktXNZxmt6ZgYLKytoamtHR2enAIE+7sHFEp48fIT9WAzXbt9CsKkBWSfwaHYc05sr8ASCKGVKSGztwVu14FvXb+LV42fI7O+jo7mZcCa2tzbg93tRXxeRs1cunYSlnIENBdgcVhyk4rBSsryzFw1NHSiVXahv7ITHW4cqHLA7XPjZz3+Grq4O7MXWJe7LMlWhYEgUD7we72HJETOgrU0spVaJ9VBufXVjHcOjI0hk03B4nEjlMlJrMVQXEWCMe1tvdw8665rhKhngIpPVqRJiJLixzJeAjZINo+RSqTAi+2RBAW8KPZRsuMOYsIon6iQaVV5L4jKsP727iQ9/+mOk93YQdjtxbqAfPpcLbe2dyBYrmFvfgsUbhDNUB6c/JIoiLIXCWtD5TA6ZVFpiZuyb2H4M+WwOqYN9NAVCUsYgsbmNnuZmuFFBPBZDqL4BV956GyWbFZ88eoQr33wHdZ0diOUy4g+wfBxl0Fuo2JLch8tjh5uJukxG45mN8QTGM5jYRuakkFcUmYDxKCoZUVaX4x5pqJdEVMv/+b/+z7Uf/9PPpVjkf/9nP3xNItW8wZDtw+AMWUCKCeIWo/2rX/8aK2sbGDozJIuIQCRRVrIEOXij587h4cNHAjjRAWFW1vvvfwvxgxjiB/sYGhoUUEZL+ukA1puMj3mTO2kTfN1QakbXkdwfnaSJiQlhMD1+/Ag//OEP8eGHv5Ln+cu//AsBGOfmZtHf14Pr16/JgUEktgy5N/6ss+N19j1Bjf/9b/4PXLp8DWvrm+J4PX36VKjRvC5rE3GuUTqW4C2LljKrgeDT+toKBvv7MDx85jCIeBSwO7knJEhnMNT0O/SmpA0Q7/s3f/M3Ml63b9/G9Rs38Nnd+3j27IUYNEpAzpAVZrPhj/7oj/DJJ58IwDM0NIQbN24cBlw5kWTNGCwj7TTpAtRkfy3ML0p9s4GBQQHvKFf14vkLuTYNKAG3i5cuCJiXyaQUi0WkHL4OMBI8MLMjTnOmXjOmPJga0nO67wgwjI9PCADa29MnY/HLX/5SMvw4X5eWFmQcvvOdbx/W81NBSZswGLXDZ3hrcv3FpVU8ePxU+o+g9Pc/+EB+T9Dw408+wZ/8m3+DD3/14WEAn8/e1d4hVOKnj5/g8uXLorHM+5hl404a5ZNqMOqx1YDT8c1XCoMza9Fqw9MnTyS7kGPPDEMGCdnOqan/j7n3bLLsyq7E1n3ev8yX3ntX3qMKVQAappsEG2iaYZNDjhSh+aL5FQpJv4GK0HxQKEJBaUKcoRHZ6G4QpgF0FVDeV2Vlpffu5cvn7X1GsfZ5J/NWIrPQ5OiDElHIzJfXHH/22WuvtSeF1Tc4NITGxnqeOo6lfyHA6KoBdtNEJZuBPZ9TORYdTEBroFgzUHC4UPZ6YfN4JG8TJwCBe9aB0Y3se256BH64GfDAQsYSc9woEMQnACIXUaVD7ZA529ndg1KhIDkI2Q7MxaXWDwhrlAsu2ziRSInEHHPtPXz0EBcvXkJfb69IGPHQnM1kZE5zPPAeliuby6CzuxW7iR1pq3hsV4AxAtACyhTpqNYHI2X0Sj7Bulb3Yf1oNRZf+fsPAIz6kKKBDY4ZzqNCgUw6Ostd8ji2LeWi2AYMXNDjdZmR9q0tUj62EZ/D9ZnjjlEmlLWmwcQ+YP5UlpNtz/5Qc64mwCzXCcojcm0mC51jZ2cnKm3H9YxAvTAAHXYMDgzW567KL0ijnrnVCBJ1d/fsMZvUxqRYgwScuEZRvqtYKEpbi4SnzRADrLunR4wfBR45sbW1KeAhpel4P6P8Nzc2ZCwwMlEYjgK6qn6SvEaFgsofwrx8qRTclEsW+Y8aikXKBKtcifsgn5JyFKaTSM7axTnNtZBzTgM/ei/idWRw8loNePH9GvTQxqcGb/k5n6PBMi3ryDHHn3WAiQZz+Lved/lcOgPo+GWACp/B+zRQqHPpabBNAzC8lsw3zg2Od9aXY0oxBMk4U4CwNtw5BjhXeL1aW1Wb6AAO6x6l20R/12CSZq+pvYNsC4coGhAk5thRQJKSkeC9qizcX8lKS0s+JCbZ1u/iWGNddR5RvR7q4AmWTeZEXbVAM9X4uWbfWvduPkeDZ9YADBk7dSBQ9zHfq/I7qtMky6zYtPsAo77Puifr52qwln9TjFKVG2Qv2INtyyTihcIrAQC6PzTYzvs0y1b3rbW8/Bv7VuaUgGf7uRR1ufn5HqvvAENej1+9D3OsskxsP/2lgw+45uj1Ta8ZukxWcFSPTc00lvnicu3ZVPycQSV8ru4PLSmsAXhru6s2UUEdvFcD5ro9D7K+NYCoGeN6bludKcquUfYIn6nfLwzTes5oLbtDIFz3n24briGabavtUgLrqqzK2SH7/msARrJEymTQifNNBU3xNMN9zOn2yOHwsy9+g5n5eckzJfsOavjv/8N/QIp5P8sVnL94UZyaPgaAFEyUVjeRXlwSaZi28RE8WJ7D13du4tLpc2ITbGWSAv7tZFKiCtAeaYUtX5HITMovvnH5TclLbpD5QmDNqMp9uUIBO9vbUoZIU5Oy6Sh/RXtR8jUQ5KsIA8Lt9IozNYMqirkSQk4vPDYnllaW8NU3XyK6tIRaMo5T/X3oG+yGaSfMWkIk6EdlN4eX954h7A0jEI6g4LAjbqti8PwZ1DxuDIyMoJIrwh8Ko5jNoUqWOtcbBrZQYpbzlTmIc1lk4zGRebF7nNhYXUEyk0Q4EITNtKGU56EzDDOdRTlbQIn1b25G88lxOJsiwkIkSFCqlZE1TNnvyLLzZovYevoC0zduipyiz+tCuLMVRY8L3WdPIdjbixznm8Mt+dM8DgOltU1En02hyANdTxfsjQ3YSaTQ0tMLb1szig7uMSbiC4t48dvrsNUKyOUz6OoZhqetE1uFErZiCdz76jreHz+D5NoaHF4nTv3oKpoGe1EwTazNzaK8G0NtN41cNEkNSQycPYWRKxeEkVQplWEubeDe51+jks3B4XWgFgnBPjGC7mPH0BgMgsAO+5EObcm1TWZ+Jge31w9zfQtf/eMnIjs41N+FpZmXKCazCPpD6B8eE0ncaiSM1jPHkPc5UKwz0Zk3j9JKzDmX9bjgKFfhyhRARQx30IOMs4JkPoWnDx5i6f5T/PGPfoKw249vvr2B3zy4jXzEj7/49/8NRhtbsDUzhdLuLpJTC/BkTFRLVbQMDMIeCsPl8GB9cwuRgR4MvXEaFRThSJtM1Idqcxj5gAvzsU3c++1NyWE2ceokwq0RpHd38fLX36C0uo1rH/0Y3u425PMZsbGYk8ZMFWAna9Xvx4NH97GwvoaxiQn0dvRI5HBHVys8foeo5DS0tMNJp01e5TKkBFXZYYPpsimAmhLsnOecKw6bsPt4ruMqxD2MwCOZxwTKHfTJJ5OILS1JvjlP0A/PRD/MRj8+/dWnWF9axZXzFzHS04f12QWEbA6ReGW/MZJ8c20J66vLCDc1iFqIkSkj0torOQVzZgHBvnaQb3b/86+Qm16G3+5GQ1cX+n/0JuwdEZQ8BorJDBAvwE23RaEi44j54kwnsLAwi7vffI3TPb1odnlQoQPE4USgqwst3V0SBU7WVMmoiUQmpSYJMosUaj2vDXP6KbutigpZgLaaMNrI+vWaVZSjCWxNzcDNHLUuB7YzcXSOD8Lf0YqqOwizUIXPLKOysY3VJ8+QSu8i2N2C4WsXBBgsRFOolp14fvcR7s3NoPf0SZy8cgkeSlQxAN1uoJDLYHtlBbnoDia6u1FLpbC7ugwvA1RqNWSKRfRdvopqQxhJowyn36uYaiZgM+tBWT6PSALny6asfx6bAhDpBKQjJ5FMiC8kEAiinQHIZHlLzXVwicplK4lktMO23kbKdUh7qR6GRxu1VkUsGZfAD+Z0IpvgnYsXUU2nsT71Eqsvp9AaVnKqlGSdOH8e7oYmVF0epLN5kUUOuVwwE7twtUWQTCVkfe/t7RMWHzwepHNplLwOVF0MxFMAI1nCBGQlcBs2AeTMkiksTtrDPOFTJlVyFDlUf5f5OyoomAW4KceaSMKdKmDpySTmX87g/Ntvorm7U8mS2ez45++uo9wcxPip01iZWUQ1l8ft69/ijQvn4SUTzwb4/V7JG8hgh+2NbTAY59ipU2IXuEp0WRqg/LidZbcB+UIWT54+RjqdQktTk0ji3vzia7R5AmjxN0jfZvw+NLY2y/kmHApJuzodlJZ34MmzpzDcDjR0tGA9voOCUcHwwABanV4E4YbBSJ0SA3dtyBQzuP/sAXbSMWTNAk6ePoux4Qnkknn43H7ZT11kzJtALBHHo9kpwO+WPXX15SxGh4ZF5pogL+sRMG1wiSqAhCfImWlhYwU5lw3xWhHPpl4g5PFirKUbEQdzRhbR1tGBUGMD3A0+xJifvSGEItdykX614+X0DFLJJJyGHUtzCwKqv/3mNTkfPn54H+ubaxgaHpLAedozbBMG6dMePnZsAl3d3Up5ymHHk0ePcPvmXfz0o49lfaOvz+E00NPdjkqZtnw9/6IMIn1cVXb/63w9Rzn/j3K4H7TFDzuba5vPCvJoG/nw6/9lAKN6LutF28iKkb3q99IqKFYblGFZR0mkHl1nJWSvlpLfncEoeK+FvKHOYvtpQKyAivY9vQ5gfL3PTqkUvVJXS2Cvtd9UPXWbH9EjVpTWcok+I2j1Ip3eRfLedXT8qxiMVvDOOnasIMfBUr5ufOprD44/fX44eO9RQNNBcFA/Tz/nlbLqoOoD7abfZX2ngkQOT9N0EGTbq7cFeLa+X5+nj5qHr5uf+m//kucd1qY/tCb8LgCj9Rn6es4Va2A4y0mA8eadu3jz2lviA6fPhZKW9EnRT8TxyGCNUDAo/jWtYFRhEKfg/fvB7rp/rfU/2F6vAoxSSqWKQOY65c8NA5l0Gg4nVcXK4jdbWVvH9Ny8+Fjpjzl76gwaQg14/uQZotvbuPTmZXgjDUihhJuTj7C4swmDvrByBQGe57Z3RJlhe3EJHhhob4qgVqVqjAGvxyE55wMet9i3TgfTvOQQCgeQp5JNtSLptAZHTsLtjaBS86Fcc4NCpYvLa/jbv/s7dHa2w+OxSaoxCUo3DMEmlO+znopjbxLtt4jLRn+hiVQmjZ1EHAOjw9iMbqNiVLEd20E8EUdnT5f4txhkOjo4jIH2HgTtXsEIGSil12QGS+2NpXrAl9gzJCLVDNgrEiajiBPC1FHrm+QvZdtzX6RFS593RXGdN7bX8eT5QyR3tjDY1Y6OSBgtjSHkMil0dPWgYjgxs7QOu68B8ZyJ1e1deAM+uN1qTWZeTGJx9PeSUMHyffPV17j+5W/wxulz8Bk2zE1OoTkYRD4TV+zYShXt3T3wNUUwubiAy++9i7a+HiTyGQlOYzoqSu1TOqVmq6B/uF+YnZura5L7sjXSLDYHbTzm0q5LIe6v5VRooloGgdm6+qLxf/wv/0Ptn375Kxh2pwCMJ0YHD83ByIglgmysFB3HOhL8V59+CmZX//O//AsszM8LqEYgkU57fqfT6OXLl+jr6xNnKCO03n//fWysrUjC9HfeeUcio7RT1cqaPGzBOWyROjjpDgKMzC2g5TGFplwqiXFEh+H169elrIuLi+Lcevvtt8URlEzGUa2YeP/99+R3LaFFxxXLqB1QLCN/Zvt8+dXXaGxqxWeffynMzYWFBXHO0omlwJOsOOno5B0dHZUFZmVlWeinnJA/+/hjGQiKgUQZMLXJH7nw1vPzHdxMNAOB7f9Xf/VX0sZ85/vvf4DPv/wKJbOyxwRj2TfW1zFx7JiU8fbt29IeH3zwwR5bRxzbTNj+CqVfjy8m+EzjF//0CT766CMBgJ49eyZOQjIZyTDi4konMdljXd2d4qxXOuw/DDAeCc680iic3oqBwL5STnKbgCYETWUcBsKygLLfaVxcu3YVZAh+8skv8PHHH6GNeXTqLAuRSnQoh7diJajFnmWZnp3Hd7fv7zm5uTHwmcwlyMnONvibv/kbuZd9z/H+1tWrkreFewbHzxuXL0vj6X47yhh7nUSqFWS3Gj2UpHF5fCiWTAFTeRDgfPvkk0+kX9k2bBMC4OxjiZyhPKOcfvcjYKztvmdQHhiIjEyxk/FRMeGkbE65JAfHKtlhHh8KhgMFyZ3iEDq3k9Hr4jmhPrliqrBvCLhTTkAzSfR85tjXMrPsW85X9ik/V/naKIlIhpunntctvwfYEDQiU5gjg858PofAFecB38t7SSnnvBV5ZLtd2krma9WE0+0QAJKAlJYwTKfSIh9sXW+EwSjnJEWhP+zrdQDjURKpfI5mXWkmGD/jhvjy5Qx2ojFpD/afXjM4FjneWB+uu2xbBm+wXmw/nZ+P0aacA5yPvJ/PfPLkiYxH5jBjG/FLrwccPxzfNIC4PnAP4LPJJCUrnfNbg/fMfen3B7C2ti5BHBxzXNvZhowa1ACarhPbhoaXRL92tkskLJ/Pz1gWsqDJULVKYz59+lSAUrLkWUaWm4cGvoNjiXUlU5hfnG98NvPdsU3ISNrc3kZ7eweiOzt7rHHuCSybZonx/byeXyx/V2eHOI7Nksq5q4ENzVRm+TQbkes366oBCF7P8cdyaeCQ6yTbTeeYI9OceyTrzs80OMj5yi+2F+uggV7Wk/XiffyM/aglO1l2Plucl04FhPC9BHqpJsD3sP24BvA766kZYrxe56BjGXg9Wek6Nx6fqaRGvXvzgJ8J+6veLhw/LBuBabYT66PygyrAhHOO5Z6YmKiD2gFlfLuVFCPvYbty/+wk46O1RUXeF4tyH8cUgWSdG5Lv1cAPn6H2ahVZRZuDdeQ1ZDXz+boP2K68hu9i2+h21HNY95fehzmWOM54nQbIFIhWeUXtQa/rGhS2grY6kIpGPkFvXqtBUI4JHjg4Z2lr6YOePhizLqwH36+fo2Rks3v7HvuO+xDnjga3xbgsFfckcTV7WUuxswxsBz5by5f6fH5pBtaPKgdsb22bWUE89gn7jnXg2sn3WBm1ep9iW6h1V0nfSl5il0vannNYg4jaPuJnGkTV4LNmI+p1TLG4lfNBX8PnWddOnROVn6l20NLslIF2qfyydHLXxwLLTkaJRO5VCPTVZM2gbaDXID5Htde+pD3LXSxyXqi8kFqeR+2dBwDG10ikGvTdMlCH+S95GBHJaCUQyPMKAYq1zW2Rs+nu7cXs3Dz+/u//ARcuXJS/hZsjuHT5DZRpf9EpT6m9ZBa1ZAr3bt8Wmc9IVzv+7pN/xKUrb+DSu+8glU3DFfKJZM3m6jpG+4dQy5oiCbm+vIa+oRH0kDloVCWfcs3jFGnWcrEs6wwBEQaDmBUGV5QFYLRzTjBVAlkcZDDaPCh73ShQPr9mwO1wY3VpGf/46SeIZxIw8nlcO34SP3nvPTjMAioGJdRKAmilXi7ixi++hNO0o6W9E13jY9h11NAyOoRUuSQBR5VcAUEPgywqKLntKIvUjxfVnTjWZ+cQcrpQiO9i6vEjNIZDkld8dm5GJDFlXJeBQqWMlv5ejPUP4vF3d2FUDKSMGo7/+EdoHxuRPGm0Y2oBN3btzJ5nhytXBmH33NIK7n7+OQwGKLU1Y+DcaWxubsDeFEGkfxBgvjaPD6lsBn57Da5CEY661L6dzGmqhNTsqJSZ041xvhUUKkV4bQZiz54jsbOJ+ZUl9E6cQDEUwpP1NTx+/AyBYg3n/S2oRGOIp+KoNQfxB//+36FzeAD5bAq7iwu49cvP4MyUEfIGMXL+DAYvnRU2KlwuxB4+x81Pv4CZziCTz+LM++9g+MMPkCJjjBHX3EPr+ygPl5QPooPfljdh5EpYfToJd7UmQWYr01MqP57bA29rCxYSu3B3teHi73+Ass8tOdlo8pOF4ypTotWGhM1AyOWFz1QgQDafRtFjYDO+jeX5efSFI+j2N+DFnQdYXVrC84V5oLcbgc52DHW2Y/r5Y4z1dCGwk4RrNwuf242Ri+fhHxlmCBYqxRqMACX/MtjaWsb0t3fhhhPdb56Ff6wf5ZBXmLRf/fKfEc0kce7NN+BzOhG99RTtNjfG3rqAUtCFXK2sHAqlClq8lMosooAqvvj2Ohq7O3D65GmUdpPYml7EqYlBVCs52Jgjtsz89Q7JHVpgLtJgEOlSUcAJOhroj/BQ8SDLoC5D5AeFvSiMMBsqZFNyzTTsMIomMotLeHHvPmKra/AEAxj44BqKTUH85vp1RpphZGwMo6NjyKfSePzdLbz3xhU0MTAknsDLW7ewsbSMoZNj6D7F3IMMRHQCdDh5XMKIrJVK2H38DMt3n6JUNNF5fAIdV86j0OBFopRBwOODM1eFrUjMKYCKzY5EtYh0pYDrv/0K50aGcay1A7ZiBdGpGVz/5rdoHBzEuz/9EHC7FLjIXJwOQ/L60G6W8Ka6JCgBRg20mfaqAIz0ZXCMeUtVJKYXMfmbb+AmKO1yYT0dw+l3r6JjYhQ5pw/+YAS1nQR2b93D6qPHSBVSKDa6MPYH76B9ZBBu8kDzdiw+n8UvfvMbvPtHP0PH8ABq4iAsiQxsPLqNtYV5jA8OoNHlxLMbN7D0/DnagxxHRWzs7OK9n/8FPAP9yMCE6WI7OuCGA44alTjsIj1ZstVEjpTOLrKjeQ6xOZ3iZMyk0ioYMpGUoDyxGXRKDLIkZMNS7D+dV4hR8vofW4nywgy4KzH/IFmR0S0kMxm0tLbi0aN7ePviRfiKJaw9foqVR08w3t2NeCwmbT9+7RpsTS1E5lAy7CIB7SJDsZiDLxLC9m5McvwEbC4gX5YIdkqLVRr8yBbzwvS3lSoydpm/iQB2tVRW85v5arlvMWiMuaioUsG6OWzCYFagaRXZQhbeoB+2fAHORA4vbj3A7nYUExfPou/YmAC5dx4+xGY6iYkfvYnp+Xl44JD96fNf/wrvvHkVyXhM1nqyGZO7cXR2dMi45fzp6esXifFaoSSAG+eSydyVLiBlN3HzwR2RLQ6UqmgqGth5Mo3EwgpaIy1oOnUCjxI7WNjZQiqfQWdPN0YGB5HYjAqDkkyDpvZWmD4nqhE/EPFjdX0V7548i1ZnAD7TDm9VyZOazioWYmtYSGzgqzvfYqBvEL9/7QM0OUJwFGrI5LLCwESuiIrdhvmtVXibGyWAZWdlAx1tbfA0BFEkPM380VU7PHRcUhK4DJFs/rtf/CN8nc1oGx/EwuoKmgJhdHtCSKxsYHd7B+cuX8LExXMolYswqwpozebzcHs9Iis8Mz0j6S1s1RqePXyMU+PHcPHqNUw/fIiply8wenwUfX39yGYze8HfHLP07dF3Rpuc9j5t1CdPngrj8trVtyVgdWVlSXKKNTU3iJ9LmEBkwVrYeio9iwLijgJkXuf8P+qe3wV8PAjOaFvx8NP80QCjfo7Vr6N+1gCjprnp5LLaB6Qc0gfLqnIw/ktZe/+6HIw61562+VkW2kXal3gQYBSfU10K8CifxxHukHrKkvoCVwevDvbtQbCL9vBRX6/re8NQddBBi7Tv6SPheP3X5GC0+tpYHt3n9RX7SP/PD5V9D8CwBHvqNtf123uXRaZTP9fqA7aOZ+2r0sGe+vvBeuizMN+p/8l76+1+0N+og2KtY36vDzmW6wGZ+v26Dkf5EnVbHtnJ9T8cBBh1QPFh9+mzId9pHU+vWxOOXmN4hlFz37o+6N+1j0X7+liuza0tbO/s4vjJU3tjkOdKBqrp8yXHYsDvF9+0VvGhr5xg3GEA42vbZz+TjG4t+U4XtqSmkWBgpa6lz6fCapTcjIbk5iV54fy5C+jt7hVGnNfvw04yjrLLhucLM1iNbSFXzMLlqMFtVFGKJxFbXsV4bx/ctRp8bidymSTa21rgdtrgddglULGYLyBrlsU33N/fjXKliEKppII4nX6Ewh2wOYIolR2wOX2Ymp3D3bt3JRUHpbvps+K/QDiEUDgkBBG2vSh+1JUf9hQg+Dv7ChCAkftrQ6QRT58/kxzHkeaI2F6lolKtos+Aqiqjg2Poau2Ew0l7XSkbESQ0aLcTJORcqOcIpsx9xaihQhuHCg4C1tdBSS1MSyU1UPXGEPs+uRNHNpUR/8j07BSmZyZx6vQEzp0+jmqZpAIqH2bgcvtgVgw8ePwChZINlZpbWJ7vfvAeStUinj19irX1dfQP9MuevBPdweOHjxDf2YXX4cSb5y8hHdvF3W9vIZ9No6+/W8rHdCI1BsM7nZheWsSFq2/i7KXzWN/eRKlcErlTKtARyKWtNzw+LOndnj1+IlLpDKAq5Qqw1WwCmrJtJGhaCE02GBUTDspzU1WhVFTr/F//r/9j7deffc4c8/jLP/85Tk+MILEbE2eRniyckGS2sTPIGtF5mvhwovTpXAFdPd3yMk4YOonpkKKzip1HB5RmHdABxoNBKrEriSLppKazW+fC0QvgDy00Ms0tUS/WzVA7mPRmyfnDNZn1UIypnORho3FEBwkdrawTDSUOYgJG6+urOH/uDEZGhqXemlWgnf5sG81C4c90DN69/wDX3n4XX331DTq7usQZyrpZF0EOLqLxdL5zg2MC77mZlxgdHhRwk45iHeXPa7Vz0roA60Vd5FEORKFoh6VmOxFAJeA3Pj4OO5ON1wzMzi3IAscy0rHKepw/f74ueWUTBydBXy58gt7zMKGWqr3FlRu3dtb+9V//NfK5okiwamchn5vg4WlwSKRwGSn41lvXcOr0KWQyKYnYY6SVzluotIkVmKoceMowGk0piAAAIABJREFU0P2qHc/WDWB/07ChUtYa02TkqBxhBDe/++47pNMZbKxvijwvxyb749pbV/HFF58Jg/bChfN7zka1KVGyRjEi9yPLlKTDi6kZzC2tCmjLvqEkJ8e8dvSyv9nevJZOR8ox/Omf/Ammp14gRU3rzk7pZ6v0nJK4PPhFx8R+gmW9se71fd2xav1drmEbOkjHtws4wLLwXUzCzgMA24Zzm+U6fvy4gAd0ZBBgpAPpqK/vbawU4hCpnBrspQIaKC3F3KH1yI2a24tMxQC/V0gjtzslX48AmQRveb9ZFslUOps5D7XjWJdB97mMCcpJVSuycCnWjGJE6TGogXg914TtIwAjZQ0oy0PHpwIUtCShjjjSjmv+znLRyaPntsiD8jBfd5BzwVVOcreAHpxHEpHEOcK5csBg1s7vg4aWmk3s48MNZ5aThgDvIyOYrEKuF2TNkuXJQzTHF8FBbbTxHgJP/M4NVAcqaOOaaxvHP9tvZ2dHghy4TvNnPofX8x/bgf3Bucw18tq1a3vAFseTyqG7KgAlxz/XLM6tmzdv4ty582hsjMi4Y1kIEHK95b7BtZ97AX9mGxKE0sxQMqnPnDklZdEHAn5n+588eXIPAGO7ce0miMK21c8hoMjP+DwCNQRECSix7pyfBKvYXrze6/djaWVVrmE/83rWlWXj2szfOUc4Llk3ftGBcv7caaRTSXkP12+CZrye1/HZ7B++h2OPz+bexnHJNmc7akYn68R/vIf7KkFFtjn7g8/gP7Lo+XeuF/zH9ZR9xLZk+fhuzdLSgI8GlGis8jqu43Q2aVYlD//sF17HchOo4p7HMcC24mcs4y9+8QvZt1gm9hn3Dj5LWKWGIdLCBBjZP6wn309jkO/kM1k3lpX14hrEfYH3BgMhAU60DaCBQb5LMyXZtvyc7U9ga2CwH9vbmzIehf1VKEjduW7x/RyvHIMa8GPb8EsdHmsCnhJgZJlYDvYP72N/EyzkcygRPTc/X5cQT0r7ClBdreLi5cvI120W9qFmQWrQnAdVsnn5PPY7y8/nsx34xXqzX/Wck2h4kZSKyt/ZV/ynwVPJzzc3h48//lju4djiWq0DZziWqTDANlLRa8rRyjnJz7S9xXJx/Km1SuWd1RLCbEvex/mn7RPOJZZfH3R4LQOHeB3LQzBYA2w6l4kef3wnxw0Bf7LK2Ra8P9LaioIY8kXpX44vPe5ZLz5Xj0PdFpxX7DOuVfzSdeI7OLc5D/iP/Ua2HcejDsZiHTiHCWCz/ny2AIbMYyeMSSdiMRX8xr7UQQVsJx14wvEkUaWhkFxHW5Drle4jDeLTRuB17Ev+jfW12/cPoPoAr/Lbqvy3ep5yD6FEal93F/xeN8pF5jdzSeQnHa+M/hPu9V4EutJmcTqZoN4UIIGBRHEyDjxufPnZl8hnCwiEQpL7oIcHOKqIUI2B+XRrBhLbUdz47DMEGfQTi2N1ZUmYPaNnT6KtuwNr2xsq12SxhO5IK4xCGXe/u42iWYEzEMSFt99C++goSg4b8jywM1hAW4V1pg0D7stUKKiW4TEMJDY3Mf34iTBKPMEmXPzgA3g7WpArqvxLN2/dxvW7t9DY1gR3qYSfv/UeBoONIrNiGCYKbhPesAeF9RjWXyxg9slLDDFnyNWrqHjtWErHxfk8NDSsmGXJLEI+n5ItL5lwG3akVlZx/ZNfI2jY0BYIYnN5GWGfTyJFg0E/hk8cUznnW1vkWbaGIIJuP6ZuPYBRqqLidqL99ASGzp6iTq/sOTkypxxlhGxe+AtMhFeC22FDKbaNciYJH/OAptK48fV1UGvg6oc/haelDUWR1qGNVkF2aUlyNebKBfhbm1FkFqqyA/ZiPW+Ky44KE8eZBcmj+PjBPbS0d+D5whIXDUzHdpBMplHejOHtlj6UN6LI5jOoNvnh6mzG+z/7iMOEwrTIza7i5ZffoRRLwd/cBE9fG3I+O5LlAlaXl2GmMpKLcXhwAOevvoWKz4+sWYGLDM16vlGybql4kMtmJAcIA/Z2pmfxm09+hcHWTgw2NmF5agrbiTi6j4+jfXwUaTqTG8No7O4ScFGdzxkKqEBLHs4Lhh12s4aQ3YkKQVePEwvRdSyuL2N8dBgdwTDM7V08vXETsfUNLK1tYDlt4u0PP8bK8jy6BzrgcFQx2tgIX6GE5uZGIBJENRSAze5BMVWEWSFQWsHkja+RmV0RkDDf3oDjP30Pvp4O+G0u7Kxu4JOvPsfyziZy6Qx6Sk4ca+lCKezE6OUzWNjakFxnF89egN9wgTmrlra38OXdm3jv4z9AwOtDankLqbllmNFNVDJxnBg/jgePnsEfjuDsm1fhbAjDZPALGYx1pq/DQeuyBjp4ybRVwasM9FBBDTXKh9vscDJgplBCdH4BD298i2ouJ3n7Bq5dwY2XL9De14vNRBw1lwvdA33Y3NhEIR5Hf6QZV0aPYfPJc6w8eoYWjxfBgAfw2bGZy8BoasTwxfMINjcJkFnLF2EurKKSzsLOoKXxYey6DWQcBELtqBVNuCgFarhAk5pyp46AF3cfP8Dq4jz++Cc/QXlmAbuPJ+ErVlHw+eDs6UbP6BAMKpMYVQlUIJjPnIyy0tEuJ0tTqRir4EujJuy2fLUkwYgNLjeq23FsP5pEbnFNZGA5hynN6m4Jw9bSCPfAsMwjb7aE7Zt3sPb4CRw+J6KOIs7+2Ycok3Udz6HD14LluVX837/8BB/+6b9B/8QYCLRUTRNpBiMVCsinkhjt6ZaghMm7d+Bl/lLam7Rxwo1Iw4HWY+Nwd7cjRaFbjwduuxulAtMBuJGrmai51PnVZGCxjYFeblRrKjCFDi2msdja3BQpssHhQVkPUpkUQgw8K5vIMcVBkME3Kn/eKwBjXUp2T02KKSNKRSyvraK9ox3TizM4PjSMPKVYF5fQ4wsIy9lFRkFnO6LJJFonjsPf0Yk0zzcOJ2xkpttrAiCSjRhyeZCcXcHG5Cx627vgDQbw26f30T7Yh8Hjx2CUVC7jqteBCs/LVeDBrdsoF4qYGBmXgHO3z4+RE8dhozQumfkOfmceSBsWlhcxNTeNsc5uLN17it6GZskfuVkg89VAko4/lxvepgh+efdbYdEPtHVhY3UVAZ8PHc1N4kjjCSyTTKK/vw/bO1S46UZff78cGun8gllBgOc1BkZ4nEgbJtZKKTxfnEaRcnE1JxqSJaQm5yWHKc926YYQfru6iF2ziB/93vsiqTbSP4jY8jqefHsTfocb/nAQiVoRp967hlLYg9huFG9PnECXLwJ3kVPMIwG18XwSa5koHsw/x8zqInq6enHl+HkMNHTBXlDMZZ6b3fRTkUHrNGSO8GzoNqn06kDRqEkeLDIEG1w+ZONxeF0ueMoMeiiDQZfpmomCy8BOMoGOphac7BlELVcU+5e5Jh1B397Z1rAbEgwiMnAMCCIozHlnVvDk3n0M9Q1geWERk8+f4dyFs+gd7JGcVXt+AOWoEVuc9intNtrBVMoZHR0R5iupx1T/SSR35dw0NjqEbI5qN3yVEkfe8+Go3+pH/9eDaoeBMcpntO8P4zUaWDgKUNBBadq3djS4oIqlnrMPMFrBDiuos3+t5R5GCSiBvPrD9hmMRxDw6hKp30MN5H5d9oNtQX8MA+elPCTQWNwLuvyHgZbCttGtX8+7+D2P1AGGI53wB4Eka92P8iXRJrf2l7UOGhSy3mvtv8P9f4ez7FRZ9n2KEkwIyLmPNjvPKTwb8Pnaf0RQQUET1j7fL81h/lYZa2zs+hg8WHb9Dt1v1jY6aswdVucfGp8Hn/v9sXF0Ox3VVzTarD7GgwCk9j3pfhN/l+SQVj4zq2/qIGB6cN4dVT99lrKWUV+rn3nYHN73D2tf7qt9am0fXUern/PV+c10CErxyup71D5K1pP1pX+AZ1WW69GjxzAcTpw6fVZ8g7xGfJcMpMtkZO0UXMXl2gsa5vk1EPCiUqav5dVeOdg+1jVH/ibNruu6v04pNZy6MoRIIaufeU5iGgn6YSmVzXzeU3NzmJmbx0D/kCjvdbZ3opDLwuFyYn55AZvRLXhCHsSLCTnnpba20RNpwvbyMk6MjiKbSqCQz2BifBSZRFxyCwfCDWLbF2p21DxebG+vY32VgeLNYufmMiZGR0/B4QrCrDnx4MFjzM0tSM7BlzMzSOQKoojY3duDK9euqkB0hx2ZbEYpcdD/ygBgh0qvI/5cu02kwzc2N6TNm1uaxc5iGjwuiibzPjdGkM9l0Up/WTaPYDiC5rYOUmSU34R9xdQ+pQqcDOYSVR5FDLc5HUgSx4g0IFYrYyu+K+oQZbOIMydPokbbiHZVvojY+jbSO3E8uH0fu1s7OHfmDJpbIkhl4wg2+tHYEkQ0QeA2g91kDNlsAbMzi8imikDZifGRU/jDj/8UTa3NIsteLLNem3gy+QwPHzxAW0sbAj4/mpgeoaUVy7Pz8LuV3DlB7lQuBcPlQEtHO7r6+3Hn4QOYBvDmtWs4efqkKMeVSgWeQnDj+m/R29cDV8CLbSoz5PMY6O0TiXgBFUsVeF0eAYx5BpIgyPreQYDRZWNKgLKwIZeXl1QOxl8RYKwC/+7Pf44TY0OI70T3ZBz1JKVTh44cOl00W4CLMiOpPYyQtNklel1yatltCAaCSKVTiunIw1Fdik1FovBAxfwrajBYgQQdCfC7LLwHF3JdVuu9IqNF2UiRAFCsIDKXWA4dwa9BPEZn0UAiGKYWE8WaYn3pQGJd+E87cnVZNciRzmTR3NqO6E58jwkgaLAwEXmkVo4jj8ctCws3OOZ0o4RE0O/dY7RoKTQNun5vIdEVF5Dl+8aYNq4kOqFUEucfF7yFhUX09A1IlAL/xvdTgpIHWu3k5bvpnNUOUgFjGI1ueY9axJQxx3acn58T5xf3WJaZ9aPzkwAfHbVsu0Ihj47OdnluPp8VYIoDWhtcetGubwF7wKIGGA/bQPSGKs47Auc6mqEun8Zk8hzozA9JB3k41IB79+6joSGMkVHKw75Ea2sz2tpa92QPWV+WpVxRxogGGPWzo7E4tnbiGBgYFIcnDXs66elo1zKMPFhxM2nv6JCIv6A/IAHjTFRLw4aAtj4YWo3cA9uJqk89ss06tq0bvm4DPeZVDgwDgVAQL15MyaLKuvJnLszsc4IMZGlevHBRQGbm4mHSVi2HcJixcXDj5eGHEcZw2eAxi/Ax393aBgyT2lc12Nx+lGoGXE0tqDKS2+lEUbepRDHaRQ9cgPp6bq5CUYGHAhJyzvDwSgm8sikRkAR92T/8R6aEct4yGlLJDCpDRH3fY4s5lGQPv7j5My8Ic0T4hFG1b3Bo5grHGxMhsyx02PI7NwsyGQnQ8BksO+cM+0akDuq5VfeODBZ2qjaOrIef/RerCOXDvtjf2hBnm3C88DvLQDZ22azA6/OCrEoCr+K8tttVWeoAI8ce2Z16neKGzANfc3OTAKId7R1SH8oFMD8Q8yRyreZ9rJ+wvc0SRoZHxOHOdua6FQqFRVaAEa9hyh8T8BQGoE8O9gSflpeWJcCAa4mWn9UAAfuG4CRBxc7ODnkm14qOzjbkc8ztWBbnCw0vNk9DY4O8vyHcIE3Fw6wwUpsiMr7JfqVsAucd11k6Zpj7ltJTZNrEd+NYXVtVzPREEkEyWOxMPG2XvFJc49nemi3LehIkJQBDEJlyT4wwnhgfkcMH+4DgF+vDn/WYpcHI3/nFfZLABPuCoJIObOB7NEOR13Od1OxAgioELPg7ARAyFlkvjiG2IwFcPfdVrsmqlJlrLtdZgrMaPOd1/Ky3r08MSf5OcIptzf7gPTp/H8E8AsQcbwRaKIvLcvBnrtcEIFlm/syxRGDl66+/EQY09w3Wn/nY+BwCyiwDn83nsU7sO5ZNpHALRZF35ZjxB5jvyC768dTUDwYVy5/AEcfozk4Mbe2tiEa3ZJzqvMVsH4JsfC7fQxYty6rZrKxrMBiSNtdMTg0ysi8IYHFs835+TjtAseyVTCcPoByfBCMZSKJl0D/77DMJyiBYpucUy8vxosE29q9mH3Lf4xhgYAfLxPKwrBoMJBub+wYBSP6dBxOOHwKmzPmqAUuOQ4KeWgqUfcF/BEz5Pt6n5YoJrrG8rAf3PMV4VVG73Kc4Zvg3HTChc2uz/ASZuUeodklKWdnW/IzvZl35O9/BZ7BPCX5zPPH9rAtlMvl+neOE7Uqg9s7t2zIeNMjJ57BOmt3K+nM+8dm8l+OGn5E9+GJyUkBFxZAsyXsJXhOk5fM5/lg+9j/rwy/Whz9z7PKL5WO7C2O+qUnWDA0E811qT6nIcziG+Z3td+/ePamrsgu0qoGS8uXzGdjAequDtwpO0oc8CViRPemHAUafxyWKGQQYmY5IMEbtdKsDjXwO81dR6s/hdkuOJ6fbjV9/8il8Tj/CjQ3iCGxui6hIS5FbpMOEzt8qjEwe5to2Vu4+xN1vvoG7I4yz71xB7+gg8sxP4bAjvbGFoMONcraIudkFJLMFIBjA2XfeQvPggMp/yINFzSZOaAJG3MNUrjTm2qrCXqvATxZebBfzj59ibWUdJZcfLaMjyNhqcPt8GOgflPQK9589QSgSxlsnz+CtwTHs3J9EjmWIBNB0rBtFewkuuFCL51DOm0gXSnC1NqPpxAQWYpvYKWbR0tYGL1lzdCZJMFxNgFK/zY5qOofNmTmE7C4kNzYRZS691VWxd8hKJ8OiYBZR89qRoGRfYwNOjJ1AbHEd8fUtODwu9F84CXtTgzA9cqUSkg4DhUgQnoKB5qobpTIDq3jwsgHFAtKra3CYQHp+BYVMAR29g6h5fEgUilhZXUKT34XVpXn0jQ3B1dUCf28nyk43vPDBY9LeNoT9VHAxLr4EW9lEJpVEwB9CPJFFrGji+uNHYruZO3GcjXTAkS9geWURg+dO4tHcNMbHJ1BzUB62jIGWHthfruLFl9+KjK5vsAOxkA2rtRwGTh8TZk6wZoOb6u+FMsx8Gb6gYsCndnexvbON9u5OBJsaRdaTTFUevqMbm5idfIHOSAt6g41IbW5LlGxjXxciQwNyiJVgN7vK/SKONruS0avaGKBGhr2SNnQxS6fdjsW1FWwkYxgYGULA64GrXIGrWMLsg8dYnplBKpXD3ckl/PSP/wKlXAYbyS34mwO4fOEMOv0UaTJRdRnIUDVgN4ugNyI5TIqJGNYfPcDmo0lU8iZCx4Yw8u6bKIV8wg6kY31qbQmZCvd7E9XFLaw8eIaSBzh15SKaOzskeK+/b4Caj4hR/urJY8xsr+PMlUsIen1odvpQWN6CY3tbAOTOSKucBe3MJXf5Dfi6O5BhUCVZinTo0IblfwImVARk1IoCLqdbAl/8tJ2Zl7paE1uuuL6B5/fuIhPblfHYODaK+3NzuHT5Cm7dvw9vKIhTZ8+KjHxTOAQzkYIrW0RuZQPVWAJtviDM+A4qZg67RhlmUxiXP/4Q7oZGhntj7d5DrD2ZlPWidWwEnW+cQzYSQtnvQTmZFTlhBru5XB4l822zI5vP4YsvP8P40BD6GiN48eU3yE8vCfO089wZBI+Pwt0cESYex0+FUrBkadcZbkoitabUTcQRT9+6gaq9Juw4/uw37IjPLGD2xl2EihU0wI6dzQ10DfRhNbaJctiP03/0Ryg6nQjy3Lu8js0nT2FWS7C3hNAw3o/JqZdYebmEd85fw8NHz/Dpndv4N//df4uzly6ILBTrHPB4EN1Yx9bKCvq7OvHguxtIbW5gsLUVeeadM+xojjThwbOXGLvyBnoun0clRBagDR6XV1jnXHMrjLc0C7IWUVrVYdLxTzlPsuZLMg9EoUVSHhSwsb2J9q4OeCm3SjZ4tSK2tezP9fyMdG5ZpWSZK4nBcmSd6rMnHWi+gB/TC7O4eP48Hn79DTZnZoS9uLEwLza6OxTCSiyGYxffwODpM3XpZs7JikhjEXSiW96VL2P7+Symbz1Af3sXIm0t+PTODYyeO4VjZ0/BS6WcQl4kV7lSkfFw+9ubEklPpxRTNATDYVy+dhWBxjAK1bLqcwLVjhruPrwnzjxPuYqtZ9MYaGoXcPD6s4eST/DYydMYGBrB4xcvcGtmEu9+8D42F1cQ3d7CG29cwtbqCjz048TiKKQzGBweEuZooLEBPf0DCAfDqDCYhek2mP+9UITd7ULBVkXaVhE2BpWFfBXAly+htB5DLZVBU6QJGb8XC6UCppcX4fC48fsf/j7aGpvgrADJjW1sr60jnc9hankeoe529BwfhVnIizTv6cFxdLZ2wsyXVH+5bSKPev3ODewkdnHm1Bn0NHejNdQKp537KXV/KnBRTbxWlfIRsKWD0l+xw8wXhHUKvwc5syjXMTCXY0TuSeckP9Li+ppItXZ2K2eg3yDH3kCuVETJaSDDHJSGXfwzBIYIGGr/AoEEOgtjW9v42//8nyU3M/fU3p5uDA71o2Io1ZZ9P8D+2Vkc2HU/hTp7k9lQg8PGtCU2xGJRpFMJCeamyoMAEBI8vZ+Hb8+PdUDW83W+CKuf7zCA0eqzOOw5vyvA+KqPTa1PB8FLq49O+2T2v5MNYwVQLfKor6SdPOALEHDscIDRCsTpeipbkwBPnVn3XwEw7vuVlA9Mf+l6yrv+fw4wqnGpfL/an8J68PzKswbtems/ij+T9qPFpXrQv3o0wKjaQwNeVh+ddZweBNmsf7OO0dcBjIf5fK33WseD9N4RrLsfmh9qoO8DjPxVA4x6/Ok1QZdJGE0OxWiyzgl9JjrKX639ZK+b74fV8bB20nW2trX1uoM4gbWch7EdVTsRsGc6F+VztNZHkxp0sK8mBqytb0j6uNNnz8tY03542s5sV54pmdqH3+kX5nelcuj+VwKM9Mt/PxBC2rZ+llR11zkBAUeVeBAVBoACJVRNE6sbW1hYXJb962d/8FOEuM/nFchIRlwsm4Svuwn3HzxAOhrDyZERpHdiqBYL6GhrRSq5i4HhQUSoAFYpY3N+QbCHvtNnUPP58OzxPUy/eIKxkQEM9PbDbjiQz5YxMDgOlzeE2ZezeD41JTZFxbBjPZYCA8DOnj+HE2dOC7uOfj270yG+LaatorQ30wkUc3kJ8KIUucPtkBRL9Md0dXYJG293Jyp5Bt12hxBeHj98gPHhURw/cQIOfwBFg2kKquL3lADLKnPEG3AWyigXSrKfVvM5CZZLUKGlowUpnxNf3fpWiFjpVBwnJybQ09aGrdU1xNa3EHL74bd7sL2ygQZ/SAC6Z08f40fvv4WaE9hOb+P5wgtkyzk0tETQ3taBeDSB2PouFl4sYKRnDGePnUVDcxNCLQ1weN2SNoDKQ5OTL8QHTeAvk0gi7A3AZee+bxdwkSDrenQTNadDzgbHz5xC79AQ/vYf/l5S9P3ejz8AgxwZ9JPNpnCdiixNjbB5naLcwPM9g77C/gCaGiIIev1y9mcQsCiP2JQ0MMe+22GgWkjD43aibJawtbUO4//8j/+TYjBWDfzln/0pjo8MIh7bBxj1RkOnjnZkaoBRwDbTlA6hc5pfdAxzRVeSUUX5TDvjlOOHAEIZFZNRzPsLll4UOBmsUQmHLTj6s8MWK2006Ekv4JMAiwQyGUVe1yeX6HjKqFEXuFSXtlIGDw9QTFRZEWBDodk6+tzqwNWLrF4c2diMzvb5A0pGjgfCkmoDOvbVpqwSxTLiRZxajFzlRi1yEepdvI5tpuX6+LuOBNH9Ie8+ItBLL34H20LRpAmuqhaUTZeHXKL0dbagGIg8YDBhO1F8grHUa7bYGer5+4uskkRTsnRaR1+BHlxElX6xyrmmIrhURI9icGm94n0DleVSNH0F9iim5GEG1f7YqBtv8h4ta6pYkNr5zyhQ5rvgoViNDcXYIOvAmkNLvdcmORj3v/alUglWV+vOkHoj7iVuZT21M5bPtoLnjATnQsDP6ehUzBIlEacZdN8b64xGOySKRY8H3Ua6bQRUkzBxu+S/0FR4OnM5frQsJQ+tvFeDFLLh0TF6hArFwXEuhlithoKjipqzBm+uAMdWFKvf3YVtNyXONbvbj6Lbg64zp+Dv7UE16EXWqErkNvtFgf2MflBShoyioWEiOafq0r96XEpAQo0goRpfOs+VfoYyEMgWKtYdwQQAmQ/LKcAzn+/xevekP4XxoijNKuqgbliyTpynpXIZlAikbIusVZTZQU2iRAhW6vYgaK5BMI4hiWJ7jeSHXq/2xvJrcjBan2O9T41dBRgx+ofzSh3odLsySsolUdIEaigly7nJNlCyCGqukGlEh5UYhPXoKj0O2Y68hn+jQ1/JfypGGO/TTEDOKQZrcE4xp14k0iT1VzKEhoBIHi9z9XItUJGCa6trAgxGGlWeRXknDZtMGj4f5QUpaavm3r7TnwnaXVIPzmcCGqwL+5EOFXYhD6/xeKJu1FbR1NQs44TvZlsQgKIjh6AVc5swkITgMb8YgUsDkKAgHyZgAgHwOpDDtmb9vR4aflwz7OL4oeGi12vOLZaH97CtNVOL9+rn6PWAZeeaad0XeR3blWsDv1heXkeAiM8jGEMWMoEvDQ7p/mGbsPx6LeF3tjXv40FKr5+ancrfCbRoUIzrAO9nfXgv30PgkOUjkMPPuf/TCNZlZ9AGQUnN6NcAEAFMGsn8nCAl24RtQbaaAqs8EmzCNZ7OfT3OyZbTex77n9dmMszhyX5XewjbTANFWrKXbUBAUOdmZBvyOs5fAnpsT97L/tLMO9ZDB67weWxrtiH/TnCNIJdmO7KOvJ9tcOvWLfk7gU72gc5hmcsR5KU0q5JP13LqHG8657IEUpRKEtzBuvFvnE8E0zju+DfWg+3Puly5ckX6jYAjAU0d4KQDDTTYqPtQB6zwORJIUe97BcA5BJTnMzS4rUF11kWPQzJV+bkCEXcE5GY7sO20XcZ6s385PgiAE8Tm3zXDkKA+38W8v+x3YQ56PPj2+nXpFw3WahBat5EOCGF52CbsX1mBW3fkAAAgAElEQVR3fD48f/ZMxivLpXPs8mfOYa0uwXHAOaLzt7KeBP8IFrKfdDtpNQ0dVMb+5D+t2MHnU+af7U5VB4KybEudf5v3E9xmHyUScblPA7M00vV6qvdo1W7KUfQKg3F6Gr3dnQj4PMJg9FGesGqiQinG+kasvqkcjGJXUQWAknO0sSlDThu2WsWv/vHXuHj6Dckn2NHbjs7edpQrzPFKEgE5bEruJWRzwhlNIPV0Cg+//BJZh4m3Pv4xGgb7UY3vwKhVsTY1hZ3ldfR39yORymKXCd5bWzB86SLcbS3IGzYU6Yys2eCsKoCRZaJcDNkX5WoJRtmEt1pBYSuKjZczyKSyaBoew0Yhj2S5iOWlFZFETCZS6Bzow8j4KPoamuDdzWL6069R2o4hwPxybX6sJjaFUVgplhFuaML6bgLe9la0nxgDGkPIoIzWrk4l0VoowsP2pCOA+fwMm0SeuitVOKsGMvE4okuL2FhaQjuluzMpCZzLUaqvgYoLZdi8Phw/fgbuiiG5GJlXemt7HdliDs19vXBGGnFrbgZmYxjesg09/kb4wn4YTgMBrxvFeBxTN2/DtpOBK1WCs1hFwO2HQaDNzXV0GyN9BOV3kUYJ82YKo+9eQ+foOIySHZ6yS2QrS04g66qIVKyNY4KRuTUHbHlgc3sXU4tLGDtxHI/u3MHHb73FSCcsriwi3NWG2dk5PL31AHaPHf6wBz+59BaMF8uIP5xBmXKErQ3ofPcC5o00fKM9aIw0wJUpobK4he2ns6ikC+jrG0CorR2r83N4/PghTlw4h77zp1Gl/CwBMcolitOlpqT/yzU4KenGOcBDP4OvKjW4XR7UCqYKXuOZhRgwc7HQYc2Ib7K6qoBZqyJTKuHWowcYPXFMIpbJaqPsUtjhFAnXdGxHAmE/u/EQcwsbePfCFaRKWcSrWbicVfzxzz5ENZ8QqZ65qWksPZ3D6PAx9J49B9PMoRzdRmpuBZVcCeGhXgRHBpC1U6bULrJIi7EtzK0zx7QfJzv6gd0UJp8/RDS2IwGUkYYmRCLNaKOzolbFX/8/fw9nYwjNXe2wVWoY7uiGK1XAmC+E6IMnKOwkEQo3YDudQsNwP7ovnEbJ70bV7ZQpXeK50gZUnDZUbVWkUglMTb0UgKO3pxd+r18izJmDkeGphkmwuYJyIY/E9jY2o1GQr79bKOHH776P6ckXAnIwcJAR8gQMeP/002cIOTzoiDRL7rb8yjLWnzxEJeBB16VzaB0eFIcBMnnMfPMtMqvrsla721sx+Nab8Az2Is99rawY5QaDIVCFn3n5ojv47RdfIujz4fLFCyI5+eV/+i/wpApocvvRdvYEms7ReeNVLFban5QDloAExejlMVBWkTrDlaudjXKaUPloeYGPwWCb24hOzSFUs8MLBxLLy2JLpgtZ5OxA8+ULqDWGYTeqcPA8kS/AxjlNh53dhqUXs1h5OoNjA+O4P/kCt1fn8NG//TmOHT8urEW2M8wyYpubiG6uY2h0BLGtDeTW19HZ1iaBA7m1NXS3dmB7JwE0htF85jiCAz0oiMqJIVHdHOo26o0SFCrkgGxecsEargDgYvoKil3WhH3O9ZtjYYcR8GmyF0MIRxrFNuUZTiLEyxXVNvV8qAJa0dFJULQGOCkvyz0qnUY2wcDePOKFHI6fPoXtlWXkkym0tLcgub0lbDkXA3FyOTS1dSIcaYadbNQqQxnKMB0VAYH5Lq9Zgy2Zx8azl8jsxtHR242cxwZvc1ikuLne+oJhgNKo4i+oYnN1FWbBRENLC+LRKOxOFzr6emV9JoPRoFPQ5USpaiKRSyGTyyC1vgVPpgRkCgg2R3Dj6UN0j43g0uU3kc/mcf/hY0RLeYQJUjKNRXsrhkcGUckX4OUaQ/nZAnPwBpAs5SXPp9PjFUcbGQR+u0OYB+Lv4TmcC47DLrkPi1UTM7PTElQ/yqDESERyEM6sbyDQ2YnGpibcvnkLH7z/PtKJFDxOJzrb2jE99RIbW5tYXl+T4JpT58+KHPjM9e9w+dwljJ85iyJ9IKjBTwA2l8H60gJu3/gW589ekACOUHO7SCYXXUDZKMNdpW+hhjJlfuw2eGCDM12SHIqcNzWfS/Igs73JAiUQSRlbv90p6x1zvg6MDIvaCtdlOlD5vJXNDbxYmEWuYiJod4h8vlKxUD6ZAFMkuGh/VLEb28HN777DqRMnJQiXZx63x4lKVeWMVz4b8R7t/V9/ps/ukjJEXDuCdCHKdTeVxPj4mKSY4LlMUuRwztfRnD0/h1W14XsOEYtH5kBg7kEAwwoaHPUYfXY56syufWTW+9XZfR+0sQadHQ3YSMKuA3KnmslYV9er+8Je8WkJ2+hwgFFfZwWTlB9STMP/Kgajtd4H62R9H5E4q2/C+vNRba7t4oPXWt+jf9bPOApEOuoZ+2XcB1v4LM0kJMDI8W8FGHWdOQc0wHjQv3yYv1mPMw5bPQZf5wM6bEwd1VZWn6e1v63vsd57cMwf/F2X/2D7vmaa7QGM1r7Q/nmeZ6x+af0+BhCIZGJ9Ulvb7Xs+MIu/7Ci/v7W8Vl/kUWNTl/V1AKP1mdZ2OnoOK4DRKmWs+0EDLHyvTl3Cn7nffPr5Fzh+8oyo+3BfJjmBvnW+h3s7z/YEyehn4XqkcAOn5F//FzMY6znOrS5jqU/ddhBYUf5YhxvpQ+T5jSo/dgdSlBAngcPtw+zsPJ49eYqf/+GfCGnk6cOHCPlJRoiJmseVP/wIz6en0eDxY6S3V84Vq4uLODYxjtW1FQT9PvQyuNcsY+rpM1GyahkZRNEJmPkUbJUCmhsD8DocihGXK2NocBw+P9MGlTEzP4e79+7BFwpjI5aW4Nk/+vmfIrq7gwR9hQG/BGcxWDgSblS2EGXZ+Z3sWYchSy7VthobGtDV0YnlpUUszZPd54Wb5+JCAY/vP8SpY8cxwiBvjwdOppxyKWY/cRmeH30VA4nFVay/nENrpEmkchkg9/jlJBpH+tHxxhncn3yGUjEnZ3k/7bp8DlsrqxgbGMGxwVFc/+IbOR91t3aht6sHK0sLMGsleMJ+LG4tw9noQ8VJVRflQ9hc3kAlU8LZ0VMY6xvFveu34HC68faP34Od9ixZ6nYD6Uxa5DnZhneuf4vEVgwXLlySoE6msypWysiTJGE3sLkbw/DxCXz48cfiB/3i8y/Q0dKME8eOoZU5nm1VRGNROd/tJHexm0ooO9DhQilfRF9XF3o6u1GjNLvS79/zq0iguNsJB0xhMFbLJqZePIfxf/3H/3mPwUiAkTkY4zEVIW4FdzTAqHNEyQQhk4cOeBrxRHslV41iC9E43s9fx/O+knwQ+SIa4BbQSE/UvcX6CFYPn3swwmBvY9Dx3nW2hgYYxQCoS2WILKOAYCwHgUc1GOko58RX5WJkqaLHEoWVDbueB1EzirTjm2XRTnk6/GhgMxeDoLrMP8P7LDKuNG75RekbagjTmcX3OwVoKe8ledWLsJbOtDqrtOOY37Xu98EFWF+jnXa6jFIeYfvVAUsxGIktVYVloKNTNOjD5yp2gDIKrZuMygukQDxezzakY5PVpYQjncKMptIRLsJQrGtYK0NIR1uop+rFVEcbHZRIfd1Gqjd0ZTByrNH1QRtd/c5/ivmmJOf4XUfPEXzQfazbURza9Yx66rN6BItIIbAedCQrdp0GTl4FcylnphgRbBdKnIj8GPMq1ceMBkisUYGvbvT1cNX6h68YdnVjiXXSc5TPUf1dFXaWNqZYV11GXiObXJ01rL/rze53ARj3IrRQQ9HOd9UQKpRQXVjGi0/+Gc5YGp6KHcWqgbzHg7F330HoxDgqYS8yjhoKBNbhQHQ7Kv2kc5R6vZSvZISQklbQm63P562DOARkDGH8cuwUigWZLyKFKNczSp6SpR5Zd+jwdnsoabYvt8v76BjWAJkOHLACwWwLt8enxm39MEVDgF+M0JVxVM8NSSc330fGHPNKqDH8arSftU8PGoby/CP1UdSdeh3TwLVsnnVAkX9X43A/KEGD/QpI1BF8at3jWCcQotZQdS83Bg3EkW0tYG+Z7akc4gSECB7uMUvrytRc69XYVesGy8R3KtBL5SbjZ/y7ulfNFdZnP08ZI18U8KhAM9ceYMXP9HrL8nA+qfqqNVQBewqIY1Q236ny/CmWuAJNVGSNWkvUOk92JgE1bsBqThkCGPH5PGjrfUnLmer+E+DAZuxJdGp5XX1I1WuaXov0vNbl5d/35k59/dNBBnq91b9rKRdez+ew/QiWsa4aWNPP08/Uc8YqP6PbSQfFaJBZjwv9u2bK6z4l203v/7o+fC6v11LhnK9KFrIeiOJyydqipUI14Mp2JEiqmH7cT5h8m2NAgU9kruq1WAVAkBmhgGc1rlR+AL6HTGcNFGlZTI4T3qfbQ9eB+5OsAXX2HdvRHwgI61ZfY21/zgN+zrbW+y3ro9l+LAvBJY4xDbKybVhfKh5wTFsDgmR/rkfysOzaZtCMU75D7I66kgDLwvJqINHKxmS/62dw/dISpxoYFRuizuKzthvLzPJyLjPvLtmUBOCkLfx+AVIJgLIsLBeBOIJtLAP7myxGnZtTs3P1AYr3azDdahfRmURw7ty5c3trF9uLxi7BSmGA12XqWW62uQZctVIE25zl1AFGBBf1WODPLD/HH8vK55FNzL4iW5HvZl+wfHqvZbvyH+vH9uPCoXM8qjlQ3suZyjIxd54CTJsk0b3b41F7i8jukt3cKOsWD4d8DoFMHTyl55Zuk32JVKX2wPfx2TNTU+hj7jivGxWzKLm/FMAoHJ8D8qjKOUXbw+Eic9GUPd6w25FMp/HLf/gV/u0f/yUeTT5BS28Lhsb6UMxlBQSUHGs2Aho2lJJJtBgOpKZmsHz3Hh48uYd3fvIjtPV2Y2txTg4G7hqQT2bQEG5EsKUd1eYWoK0V9lAQBYJ39flLcJEHJps4RdWBq+rgumzCbavBSGcwe/ce5u89FACnYXAI/s4OPHz+DDtrW3DzsNXZjasfvIumnk44zQoKC2t4+eUN5KMxYfJ0jvQAHgM25lCnk93lQTSTQXN/n0iZvlxZhiMcEEc6gQjZQ7xkFCrmSI32RLkMP/cqrh02G6IbG8JQOnf2LAqUmZSckFXYqqYckmsOgtohlcS+VMbW7Axe3LmFCsoId7Sh7+J5PFpdRSUUgimBTxUBhAms97S3S37ClaeTsCfyCJVtCFRtcDNXo8MFdzCE7Po6sitL8LodcLc3YctVRuTUBIJ9A1RDhaPihGF3ougwkLWXUK2V4BDQmUCCA668Dbev30awuRX94yP4589/jZ/9/o+xsxvFZiKKfK2CfCaP6Mtl5ItZVOxlAW/bqx7kJxcQNA00hkLoOH8c+RYfHCMdcPg9qMVSiN6bROLFouSz9Hk8GBmfQJr5kTmnmhoQHuiBEfYjXSnC0xSG3ecFXdgSvCl7LMckETMVFe0w7HAaDtjrOSpop/FMQJ8p8z3mUgkgW0C4pQWOxhC+e/YUwbZW9A0z90cBHp6lGLxYrogELYFDMqDuTM3hf/vf/xP+7P2PkCkWML22gCtvnMPFk2NwV/IwCjksPZ1EemUHkcZWNB2fQKCnAygXYOTLqBXKsAf8In9bYHloU5C9WythfnVJzmOUfbWls5IvM7oVxYNvvsPGyjoy2Tx+/Id/iJbxUfyXX/0TOocGFHPXrKCzqUUAjzPtvVi78xC7C6sYGhjE8vYmbG0NGLp6EdWQF6YEtPE8LB4pFB1ArlLEbjwqagsMcqMTgk6DZDyBhiCjnl0oFQpwMa+N1yMpRjYIMJom4tkcLh07hejCEmrZLI4PjwpTi2sQwZTdRBIz07M4eeosWhsjSMxO48XXX8r6OXH+okQ3U4qS7N/1R4+xPTePbDoruU67zp+Ho60FZaeL9EOUamXA60S+lINRzOPWLz/F+stZnD9xEiPHJxBsasLK5BTWZhbQ4A+i7eQEvP1dIinFNYh5LBkuzXJRTYTBCdZzpfzOcyntDbIYCTKWTficFGatoZorwlYswyiWsPzoCXa3thFpCGM7lYDZ0YyRq5fgCflRzOYkwABcN+gIIciUKmL96QzmJqfxYm0Z7vEevPfRh2iLNEuunOTGFh7evoNIOCxSVy6PG2cvngeYd44Bc5tbmP7mG8mnSGbdw6UFBEb6MXr1ijimmKaDY55grTJTy1ifmUZyeQV+w4HW4Qn4u3oEkOJ6xXyMTMogORZtNgEYuX+xX5qaKduVg5v5MXmm22slthClupgDyUCZQXxOD9ZnZrEyPYOwzy9BxHmPC6NnTsHNNqa9SVCYDlKXQxhtlMfkk8hS8DmY2VDZy2VbFWU7fUcV2BmcUapiZ3YRt69fR1dfNy68/zaqDBDIZTH79Dk8Xj/auvtEYpd7UrVkyj7HtYHj1UEGLmVRy4pxQJlhyfnktAnIuLCyJOPWl68itrqO1a1NDL1xFm+8+yMJEH35dAq5bAFGwIeXMy8RCQdw4fIFARPtZROBmh32TAE80RtuF/L2KvLsdrYPz+kV5k9ig2unGH1IXIMMao8iaxZRqJawvRtFQziIRsrXb1G2NolcroCJiWO4dfs2HAyU83gkSPjk8RPyneopDK5aX1tDf/8ABjo6UVjbFCnrQGsLqi6HKHzZ6eBLpfDgq2+wQ/C+VIa7MYKTV66ie2IMZZ8dZZtiI9LWVe1fg6NUwdRv76CWL2Hs9Ak4IyEUUAFF9vKUw93ahM/vE0cf2Qu93T1oCIVF6lcoCQywrFWwtLqCyakpDA4NIRPbESYHz89Uptrzw9Ql8yT/FGo4feq02FCKccjm0n4Q5Z5Wp1zlYNSAm4RBSV7VujwnRX4MG3ZiO0glyWAck+BC5UtS6lUHAcZXmX6vekSsQMWrf7FIrdbP0wf9JQev12dJ63WHAS/WM7sCN/bz7ln/ZgUpDr6LPgglDP69v6gz+p5rzcJsFDDg9QDjYWX//wpgPKy9dPvvtZPq8D0/w2Hg0WHP0WfKo95xsB+s/X7Q16ntbeszX72GYLYaH/qcLXnv6kG13+8SlWvP+vW6cbfX7/U1XF+rz/9H3fu6Zx7VZvrzw8bp98eczu+pxutB39MPvWPv74fkvrSW3VrPPf99HWzlWcc6ZvQZ/WB/6vocBTAeVbcfaocfAhgPu9+KL7za3pz4CmCUFdDy3UqW4F+5JsrZ2O7A17+9gZGxY+K34RlVuwiJAfDsysBs2sUM2OWXCjynDaTftV/7g+W1rjnSx5Kiad+iks8s7FXrqNYBS8xxXyqWYPd4kWeQEdcquwvffnsTlVIFf/TRz5BOxkU6szESln18K53C8atvIZMroKetU+THPU4XHty7J/OK7PpsLoPRwSG4DQe21zaQSiexkUtiMbqCiplB0G3D2GAPuttaEfDQXjMRCkZQqdjg9PgQ3d3F7Xt30d3bh1g8jdWNdbz3ez/B0toKVjbW0NzWKrYS9zwyEFVwGINK7aJ4R0CNwVRTL14gEmmUIG7u62srq8il01ianUd3ewdcVHRrbBCCCxmMnYPDcPl9Ak5yHbAXy/CVa3jx3V28uHMfLSHK15fQ3N2OaDYFb1cbTv7kR9iI72B9bQVulwNrq0sCtna1tYm0aD6ZxeL0Atw2F3xOL86cPIOlxUVsRjextLGK7qE+9IwMoFApIZ1jUL0HM5NTCDg9+Ol7PxE1oZmnkwgEQmjr6kH3YJ8wDHk9z55ep0vs12f3Hv6/rL1ZcKTXmSV2ct+RmQAyse8ooAAUamUtFFmUKFKkWlK3enrXdDvsp3aEw47w80R0OGYcfvK7HfPmsKdH0T1Su9kiJVFNcSsWi6y9UAAK+74jF+S+ZzrOd/Mi/0Kh2OoYZ0UFgMw////u97vf+c75kIwe4dzEORQqVTyZfirBXLQtaWcynUE0k8bo+AQuXryErbV1TD14KGlsxs+Oon94AEfpJEwOC6oWiOobpWTbQmFU8kUEfU2iYMLgYErtq2AMRWRQayvPfUWxFSKHB3j44B5Mf/sf/33tlx8yB2NNcjBOUiI1GjlVIpUThx2lwQxxLoqGuwJS6DTkg7TDXm/ix84WshBKpWOUn+xHvejQcaUBEzqaXrZ4GCMmTtt4TlvQWHO9wSjZKtpfigVEhzsZCNqBp9mZZCaxrPyediLrCHQNJunNreFMJuBjE/ktLWuo5dIUW04zMSoi00njlM61ipRJsZ+MEVHaOW3cPPVGIcaOZnoZkv7q8vK7dBRqpoN+NnPncPGTQ0C9PHw2nQQNUEyxcLRzW9hg1PisvxplUNGVipVK61gxDxWIS8CLDlQyu5RxqpzDZA4S1FBSpCc3WtXvatBqB+PJjed4IztePJU8qmKpKsduY6NQeRhYZzJTKX3Isio2l5oYGiThd9VzjzXKDIBRPcejMDWr4qgURg6djwU6gqpKs1ly5ynQRgB3RhEyUpDR9FblvDZGvPCZGgB+YdOnXJoBoDYaU7p+GmDkdaouNTlg8n0171SfiOxkiVrLBItVMACB4KYmn5L9LVCy+HQKox4L+vnSxjwoVotApYjmUgVY28TUex/Ak6Y0mR0lsw1xkwlnvvcdeMZHUPDYkXfbULVZcefTO/jq9h0Em4O4cvmKsHUOIxGRoWTb8RUgMyYSkTotLi7A72tCczAgEajpVEpYZ3xRslA5xQvyHp0v4bY2kTSlZLHd6ZK1ifVm31Oqj/e8fuO6vM9FUiQdRFpVzUEevngAZX4UWhK9PT1yiOP9eaiUHF5z83jr7beQp1NS+l7I86fabScNPHVQUWFFLyGNPtfvvF6NpcZ6aQT39BjRho1eI40Gll67NNikC6oADUqRMlhC5bbU67UGYBQIyYMkxyOkHJpVxkpw3eCzaEBpuU8FOHLeKWlXAejqjGQ62Lkuss9UfsmsGFt0JPF++t4awFCMV/X9Buio8jjwvgQkNMOJbaGfp0FAbfTpeUcJV95b1koyKOvBMnxPG4v8Xd+nsS4o+Ucd+KHnoP5cr5caFNYgv17X9R6k+4vX637VddFrMr+jQNfGnnrSoDQaw3qMaPlTva6wbRt9otYHBdAoNphxj9F9dPK+er3Xba/3DyMgJwCgMFfVHmY80GgAU7UH66WCadS61+hvzn3d97r8at9U6zq/bwQA9VrK+/B9juXGfg0ZV3SSsGyaUa7GshpHGqzU39H9pvuE17CddJ9rgJV/c7zynoo5mnluz9F7uL6vCm6xCsOO/anaSjFw9aFCt7k/GERKAG/uMwy4UPkkVfBIA6Dnvfl8zejkZxL9WL9W7wt8riQ0LxaOJdj1s3R78lrNgFSBUmpPV3u5agM5HNWDwvi+ZuvyWl6jQVvm4WEdCRCy/dk+BMd5GCAAqNn7eqzwWj0m9XzT80jXn2XS17GcLK+ag2Q+K/BVA4bGdUbXXbeF1Ksu6cH78V58j/eQnJv1fCzaVmM9dV1TGQYyeORvXk9bl+ONZVdSvfljm7JxUFT23kkGI0Huhfk59Pd0Sw7GaqkISqQyQpZMfUomHudfPI7oN0v+RbvTLTKpdNjT80d21Xt//wv8N3/23+GLh1/B3ebBhSvjcuizlwBTka5xK8zMdUzntdWEhS++wM7Tp9h8NicsyjayW+JRoFJCb3u7yM1sEwRsaUXn+fPwX7mCosOGpM2ipNu43/EgWDXDIgCjkjw0O60oFHOwVsuoRKNY+PIr7M7MIRRsQdXvh8Xvwxe3v0ST2Y5mhw8uhwv+7jaM3biClnCIXmFhV1KW0+X1IDjQLdKkonXBIJVqTZg9rkAQZZMJy+vruP/oEcYmz2Fk/KzkpmAwUFVsCJXf2GqziO0qgvyVCqann8oBnizZtdVVtLY0o621Fc0MbEhy//KiUKY8uw22Wg3Pbt3C7tOnsFlqsAR8OPvmG5jdP4TZF0TGVsZBLi65LoZ6+tEbbofbZIO5UIKVTmSrA2aye8goZ1BbNoeHv/o17MwzXCigfWgAB/Yq0kEvui9dhtcfhqXmQIVgMBmCVjqTCfpWYbHbcBQ5grviwK2PPsfk6zeRLGbxTx/8I/6n/+GvcW/qAZwtPuzEo0gdpRG2+lArFRBNRLC2tgqfxQbHYQpDVh/Gmzsk+jfrNME13ouhy+clR/bmZ19j+/EzAbHI1G8PtyGdTKO9oxObh/uIFfNwtrVgN5vC1TdvonPiLDKpJEyci24XMtxTayZ4yErM0zZkVLHiYFSpVkBWKSXcC0Vszc1haWoKjmoVXSNDcPZ0YjZ6gG99/13sHUTgdXqFmWUni4eBS5Ui8vkMSqYa4uUK/u+//Xv4Kg7ceP0mpp7N4ve//w7azGR15bE78xhby0totnoQjRzB2tWJSz94B0WPHeaKCRbmVDEzSrlGzAxmlwO5ahk1lxXZfFYARrKCLAx4QRmZ/Qgef/QFkocJzC0uo31sRNicK9EDdA31y3rgc7jQROnpYhET/cNwZEuoxpKKoZSIoeZzwNbRjJxVqW1YKsx7bhWGMdv1MBHF0so8mgMBZJgXrrlVxs/G2gYG+gbQRdlDznkyQKtllKolYX1Sg2H66TQme/qxM/0MI20dsNdVQZrCrahK37jxYGoG8VQGV668AmcpB0v6CJZEFksPZmCq1OBracZObA/d3R3w+zyoFipwd3bD4g+iTDDK6Ya1ZkeqmEXVY0bkcAePPvsUkcezGPAFYK/W0DU4gKHrr8AcDEqeToJYZo8bFeYTlZxgKpqejjc6u+S4ITKpmqStGY01mItK5UFyVJqIUdFBXxMGlJXrQCqNZw8fIbF3gJC3CdF4DPaeMIavX4YvHFJnfALdlSqcTrfk1bSXzNibXsInv3gfS4c7eOe//0tcvHZFnEj2qhnT9x7iw/ffx8jQkJzlsrkM3nnnLTS3t6G8t4/CYUT+765vwBdolhywgYkRDLxyBRZfE6rFmuS8tZB1agaiW+t48MnHKFLy2WJH/6vfQh87G3EAACAASURBVPjiRVjdTgEZYbWiRHtMUsaWJABmc30D5UJRJEap8lQqEmi1CNNTK/6wHSwEmsheJF0pnsSH/+XnKB2lEHC5YXO5kW724e0/+xNQRpVB3wTIEtkMPIGAMD7ZH7S1CMKSFUuGN9d9Cby2m1E00VaswFasiGz29soK+vp64WtrkTZdfvgIa0+mJV1Dx4ULmLh+XVLl8KybL5eFnUkwuUjKMYMVCYrSDqufSXm+YqQ8GQm1dA6+igVzj5/g8CiBH//1f4tkqYDDvQiWns7jjVdv4u7TJ9g72MXvvfsWPEEvCpUiDre3UTtKwVuoIn5wgOb2MMyhALYSMfiCAXS2tkt+QhLp6Ej1mR0wlemItSLLYEc72djqXM+Ie0qice+t1CrIHMbxxW8+ga85KNfNra3g7e+/q5ROgi1ocnuRiR1Jzs0nU09wGIuip70DAy2tsDpdKDvs8LeHpc/KVOfIZLHw9T3Usnlh8Ps7uzB64wbaRoaQr1DNoiQAI9usRKkx2g2FMj766T/AVK5i4pWLiFULkmeRkmXMTrI4vyjOUObGZBqUcKAZpXRWpE1pHxTNZIZXcLC3j8f37uP65VcQ9HskYISqVGQ60rEai8fEIUzbhnZVMOgXe4oOayoh0N9NdQMje0f7pLRtr/xqCsgQ+58cWwotmC2Ix2LiEzszMiy2sjof1NWrDAxGOQuLU+t0aa6TviLj3yc/0+fbbwIhjH4849nK6Ocy+jzUub0BMBr9Mad9v/FstgfXL6XgdfKl2kITHA2f/ysZjOomtF3+6xiMJ9vMeJZ7zh8l+aT/9QCjPuvqMXSyH097/mn9qb+nf570lam/deoc5Stgn1N5hbY857L2kej+Y22MAOPLxpWxPNqXY2TtaR/Msa/nVM9QAxg/7WM9n4yf6XPwS273gtKbbhNjH54c36eNXX3Ny9ImnWxz498Vgy9bv3+aT+pkf70MYDw5HvR58WXt87L5a2yzl60Lxvd136n2IZjSSOllnPvaV63XQO0L4ej76OPP0N7Zg8nJSTnDiv+Be27dB0iAkTgDz8b6XM59l/og/1oGI/MS6jmlFqq6MoQOAuASU19epO3qxBnud2abA5FYAmarE15PAJ/89lNMjJ2T4Fl+vh8/wPruJg6TMfQMDaJas6E52CrBWZTwpnzm3NwCdnZ3Ee5ol1RHoyOjSBxEcf/OXaTSSdT8TsTLSXhdZthNZfhdVgS9HjS5vLh65VXksmXk8lXYXR5kiyVs7e0iFGqFx+XC9Owstg/20d7bJay8ZDqlAtbNFgx096I73C5nBe6LrBcVdYhNra2vIRQOiW+ZvrH19XVEDw+QS2UQammR3I1NHq/Y7k6XD8HWNglUYmAOz432KoTBeDC3hOnbX2Owp1eUKVp6OwCPA3m7Be6ONuQqJQnEcbvteP/997C3u43+vl60BFtErnTx2SI2VjZxbmwSFyYv4t79e9jc2sL61hbe+f676Onrl1QDkgIrn8f2xgbGz5xBW0sL7t7+Aj6mcapZYLO6cOPm62juakO6SDuurORhSVwir5DnGyrvURWOShlmEyqFIrzNLRJYFkmnMLe0hEK+iLfeeBPlTE5sA+ZLZE7pwbPD8IdbEGwNChN1b2cHI0PDYnM4SUihAg6xjLoiI3Mr0wZg0DVt2BJ9LDYL9nZ3MDM11QAYCZoQYDx/dvgbAUYyjjTAqByENdgdNuTyyrmsHVHaOX28cNedwSLTaaX0JaNedR4/BQjp/9oh9LJF9LTNRi86LxoEyilhrUug6c+1caGj9ekEIoNHsyFko67LgPI7/Jzl5ktvVHymdvpr44POeok45KGh7qRW36kvUnVtas38YBuyDHyxo/Qiy2c0nLB1++Nk8uU6SGrczDRopp3TdDjyPtqhzgVGO9JUGdSiqUFh7YTXTlhxcIvjS4MnChTU/1VdlVGZz5FhoqTmiiXm4KJsoJLObbSZlqZVzruTxosmr+pFWzv5jBu9sa+1UaXASumpukyiWkmVo1oBHOwbyig2+ZrkM9V3LFuDAaY2cMp16ugbY1RZPfpRnOJK6lf3G3+yjbUzVLNcFOOlLACegJtVFTHCwyTrQefE6UZMg8FoNAB0m32T4axBfvYDnfYi5elwSL+wfzWLRvc5WUQOu0NAttNeaq4ocElLbEquqVoVjmoFNkZMrq3j8T/+Ap5iRXLa5EwWHFQqmHj3bQTOnUWWUREeF8wOB25/cgexSEyidlQevk6RpXvllVeEFcKyUsaF+S1Z5rXVNYmo/MPf/7HMz5///OcC8DK3mZYupEwdndqcS7wn2To/+vGPJZ6Hm/jnn38uhyfmO7t3756AhM3B4HNSDvzc7XFheuYp+gf6sLS0JN/htQQ1Q60hkdwj4Dj/bA4//OEPjxlAFrI2xCh4+eHohc+EZX46xKj73AgAacOc41UxbxvzkNeznzRTSvejXgfUY/R6pdYAvZ4ZwSFtVLEPFJu0fAzqGMch55Neu9hGOqCCZeB451hi32ggQYOf/Mk5oYEwDfRzXDrpZNfM+LrEMPuTgKAGVCW/HNkjRQIhKk8k8+1RgkdLAWu2JT87Zl5yXtdZeCINW1+3WE8yuVhWl9Ol5KsMzHQ1z0wiFa3nN++p10e952lwSsD6+rqvIyZ5D80sM85b/btx/TYGomimrXFv1ADxSSNbB8jwWg2m6UCKBjgNYYnqv3X59KFFOwv0/i4GXD3wh2sGf9egE8FhOiF4D71XaZBHg0+8r95P1b3JglRrspaopL2gQVUdaKHBKgV2qcARtikPhSwH+0qDhhzVeh3jWNHtw/2a92Yb6rFpbLPnGcGN9V8DVKynZmHyGRyfWo5Tg4QaoGKb6n3TuD7rftXAGQE31o1l1wB7Y34qRxf3Aw0AaxBMjX0GQ1EuVtkLfA7voQOi2D46QEvveywT78/clloSl+OV39WgvgaZeX89L/lTg+18n+XgeqvysCq2I9/TgCbLx7LwMwJvLJMes6w7n0XWpWa88nusi66HsQ/5Xd3uvIdxDrDdGvaNshf1+qiv1bYOn6vLp8eKrI/My1dvT91XWrZVSwvr+cDrJADDbpf5r+e8Zotq24bvq75VagF6vqv1WgOMDQeHBhj7urtEIlUBjIrBWCMn7AWAUTEYS8LkJkOvAhODtUC5zH385//r7/Dd19/BYf4I/ReH0X+mC5VECsGKHa6qE6YKc15ZUSjlgFoBy1MPsHL/AQobe+hpaYXf70Uhn0atVBQGTCaZhsPtRbRUQXhiHH3feQPFYABxC2R99FgtcFZMxwBjraYARrKwqGjgMQP2bA7708+w+/QZLJUKEijj60eP0BxoxtnOftSSeZG/TVqqOPfd1xDq75K8FkinJT9TzWkXuRsy4XLM+0emIcFoM88cZpQLFRTSOaQTKRwljpAvFdE3NIAml1tyMUpUrsMGp9eNfSarr5YRaA1iavopzoyOSL8+fPQI3b1dGOjtFdCCIIPP4UeGAXJUZEENyaUlrH7+Bcq5DAJ9HWgaH8WXs/OwugOweW3wB53obmlH2B2AKVuCrcZ56UKeShEOBi5VRS7HQbXEZAp3PvglWri3MZVCkw+r6SOYOkK49O734W1uR6lEx7sVNWF5lGDNZmFOp2F22PD1vfsoJQqwOj248uabmFqZx9L6Mt68+SpWNlbQO34GC3tbOIzFUU0W0UWHcz6D9eQBIpkk+ptbUXi6CvviPoa9LUq2MOTBa3/0Q5iCfslxt/p0GoVKHuG2ENxWO7aWVoUVAwKUAT/KDht2knH0jo0i2NmOCs8gZgsOshnsRKOSb2SwqxfmclX2WLvLgXy5IBKfDjIRs0XU9mLYfTCFlUeP4fc44ekKo9zWjKbxEbSPj0meRa/dg0IiLZHRZeaYLeXga/Er6UmbBXe+uoe/+08/w1//j/8zjhJJFFY3cLGtHaZsDBu7y0iVMwh6/QIwujo6cPadt5AN+lAuVeGqWOCuWmCt0a41Sd6ybLUMu9cpzhRzjZKLeQR9bmQie/CUgZU7T7DxbAVVqw3z8UMkXVa8/qPfw9j5c4geRiRfGmWccuUi8gyEMVvgKwNNFipeAFlTCUnm03Q5JKrbWTLDSsovzDgiGyodx/bmKlqZ1zkSg91iR2e4HQd7EbS3taM53AKz3YoCKsK2orQq+4+s2/jmNryFCqqROFptNizPzqBQzOP8jWvonpzkU2ENtOLrr+7D7W3C8GAX7LUcrPspzP/6FrLRFEx+JzbKCfReOovz16/AbHMK4F+CFWUGUJisMKerqFnN2D7axcN7t3Ghuwu1xTUk5lfgs9pR9bow8ef/BvYmD+KVkjA1CSgLnEiJUAGbmX+dii5UxiEzt+7mIojMCGi64vm9iuoDHbRZMVVEFrJUK8Nit4pkcCGRgj1fhsfqEIaypcmFitOKPG1Ik7ibhPlcddhhdtqBTBELdx9i7tETdA734sKPyJKzwJYrw5Qv4uNf/QaVTB5nhoZE6cDT5EFvXw9cTV6s3b+PrWfzGO3pRSISRTKXRc+Fc2g9dxZ5jwt5qiQRycqV4LPaxEmd2lzHvd98CBxE4He4ELpxHcErl2DzuJV8Jp0/tMrraVMIFmYTaeTTGYQCLeI4UuCrCiYWpizTZtDZyYBAnr2YV3x9C1Nf3IElW4CjAlg8bqx7rPjuT/5cWOwOmwM2sx2pZBpORufbLJIfkk40BkbWykWR07SquGBhAXK8cu5SmtZFXyXZlE1NQPJIcv5NMc/m2g5sdhcOvG688Qc/gJMBOEypwvLSx0N/ChWu6PAS1ZS6UgmDoMoVCSJJZpKwU6YtnsFXn93CyOQEvAPdyKOK259/Cb/FjcRBHC5/E26+8RrK5SzK1ioKtTIONjexPTMPV7aE9aUljE5SrrYLSwe76Bsewkj/kOQizFrKkocxVHHAVKzB5PVir5KVPIxUQnDmyggyGVI2h1wxD3jsiK9u4vNf/Bq+zjbUQk34cvEp3nj7LXGotjl9yO5GkI0eiWNtJxbBs41VOLh+5HJoClA224/WcJvkuQ9Q5p8BvJkMFmdm0dQUQHv/AApmqwTOMB+wk/6LSg2lahlZ8g3kPRuy2wcqh/zRIR5uLqHksglO1e1pRsjqQairE70To8LYoBR1k92JfCYr+RmLVhNMNgtSsSN8/v6HeGVsEr3D3ceBmToFEO1X2m0EQ7m/M+BWFAHqtkyR/gMbwefnz5u0c2hv6XMn5xJtJtqOZGm6HR4BrGl7JpIJkaE7HWBU0p7i8hZ31L98hj4JSv1LvsLTPjeCP8azrb7W6JvSv58EGLUf8bRzXeM9I8CozuHG1/MAo+HzbwAYjYCOfo6ABv8/5GB8/n6NvIJSMgFb1P9vysGozz4v9ye9mPZJn1tO+rZO+v6M/aO/o8v24s9GDkZ9XiDAyHOFBhj1uVC8hww6NoCmJ591smzH7cHvioqVGrv6upNj7GR7vMxfZHyOvkb/1L6Gbxrzxj7U1xkBPOM99Xno1L4Stp6BP3/CX6XGnHGMqMA+8Zo0dI8Va9ygQGV8lm7DlwGM+lpjnXSZT87Rl83zk+18sh/1ODL6Yvie/vs0gPFkHYxjUT3PhNWNLWxu78mZmf5JBrL2dHdLYBDXSwbfUpmJ/k72q/LJlwTM/NcCjKISoecn91uGedS7TsojjMZ6mEPdn89ANdpdHl8TjuJpFPMVOCwuTD18KuW/9MorsPvdWN7bxPTGAjImlX6iwxXAlYnz8Pt8ooKg/MdWrK5vYHZ+HplcHiEqelgd2F5Zx/7BAS69/ToylhJcTCueiWNreUGCXr0uHzraepHNVeAhi9FkRYLqMi63MOKuXTiHePIIH332KcYvTMLl82Bnb08F9BVKaG8N4UxvvyjFMKeklT5/hx2xoxgOI4fo6umSuRk7OsLc/JxSWiMOZTYjGPDj7MiIKNHlEjnYLE6R8i9C+Uep4uAsVbH04Am++ueP8dZ3v4uOgV5ULFU4Wv0omoAUU88wsKqYRXNrAP/vez+H1+9BV3c3+vr64HJ68NWXXyOfLaGzvQtdXT348DcfSf7EkTMjCLeEMdg/hGCTX4KBbn32OV771nVcvHRe8lkuLc/D53OjWmAAm0MUXpwBD9LlrAqeZSA60/yZLMgmM2Jb+VpbRbWCfjqe4/YPDhFsb0emUpYUJ7/65a9xYewcBjt7JSB3aXkRX92/h1Qhi5FzY7jx+g1R8aBkemsgiOamAJjmjWAln8dxxODSZ7Oz4lO8eOkSvd+wuDwKaCzkRSnI9Lf/8T/UPvj1h5Iv46/+/E9xrg4wEvVl9JGewJRIpQOLE4R5+xj5JI4zMLebYnCJY5ZOoLqMnThiyQhjZFg9n5nWH+ZE4CGfTklG1/NvbahIxPJze3AD5DFJ4uPGAm5cfLRjlGXWIKUAe/Utnc8m2KjBLjEOWOa6vBi/xzILa4FsiLozVCZ+nVWnHG+K/ScRC3Rw2pUTTfKLNYcEiMhTWkJlWz525rONxEkmEo8qZ5cANVygTYpNpw02bawZF++Ti6Q4sOp5ULTMHEFb9hP7R8t6sY4sp53SKUx0TllTagwfMyrL8p5ssHXQj89XzjUChEresL5tNIANDig6PMni4r8KI8aVE5p9amJEcX2V5Kaj6ynlrieeFSOlLgCjgi5UX2uAUTsQjRuJ0chRi7rK56c2HTUi1AaimGINIC1XZ2spyRw59BiiymScVqrCYNPOQ9XmjWTkaqNUeQLZnmUezuqsII4dyi1y/IgDlRHQ4lgn8MQRVI/4qm/I4hSmUa6s6hf2RjFOJKFB/SODgS91rG/a2uhl+WUTqcuM6nnAa7UjWo8nnbNMOc6Zs+FYzVcFEcpDOTarsFL+TJJfMw+UkrkR0izblk7lahmptTU8+vA3cGaLcFUtYNadWK2Gc++8hfDkGNLmKmp2K8xWG371/j+L3BsBV+axOtjfl5xfnZ0ddcd2De0dHbh9+zYmxsfFYTfQ14+rV67KPLt79y42tzbh9Xhl/eB1lORjO3Is+gN++Lw+XL12DXabAx9/8rGwhwheciNn3aXedofklhsaHhLJVsrNeH1e3Lv/NXp6u8QApROE5eO4GDt7VgwFAlxMzsyyvX7zpjgjKD9EzW7jWDEamSeNROnRfwFgVKC4koQ1BiswwTHrEwwGjiVqKP2pZAEbY5VzR7MKlbGkDgYEBxRAqaLDOTaYA0/kDQRYbBhWnAusO+9l/M/24xopIFO5LJErlPnjvOZnBIXoZGXZyfLlWOHGI+sLIBGtNPI1IEbwQtaCemQXWc68t5IvfR54FMUjkdnUoIZT2ODsL9aP800ixayW+hqnjF39LIkekzQsTEZuknHEduKLa4UGQLTxLAAawTHJHaLWa66XHG/C6pN1UEV/8/uUaOBP5hCk4cI1uQF2qkThmjGr1lv1n8/TeVK1ZLVeCznuNaDHMmi5RcXEhwQR0LDg/qwYVmSIUgaJDF0l56zblmXmuNJAI8euBm54X7JKNXCoAWuOeyWZxPyIKlfmcdBKfV3SQUU6Xx3vyT5meVQ9GURjrbOUG8nSNdDJoA3Wk2u5PrhLuSjlRNek7M9k/ZmEfc35y7bWrEbFpCPAq1huap9WctF6P9H7qz4MaDCW9zYG9Kg9rFjP56jYikYgTfensge0vDjtHAW4qn1HMYL1eNQgsz586DGpy6rXZl7H8SxSvnVmMD+TsWXI7asBVA0u8hqOHx2UowE5loUAPEE+9iPLx/mmwVodeannvepzVSc+Twc+6XnB93S+Th20otmgbAsdqanLbAT0tF3B7+uysnxG0F6PowaDWdlGGkTnGFSMazWuFYCs+kozOPVhVdsKmq1JwIovUdJgQBfnHYPJ6lK/XOv4HY4hrvOUE3N53CLpp/tfl4sSYzqYRzFA1V7P72vmq1pDVPS6dnA8BzCSwUgJwGMGI/M2cXNVB1S196vfJcBHWAVV+UlZyoNIBP/0D+/jxz/4E9y7fwfegA1vvHEdFIuuHCaBdBVWhw9pUw2OZp9Iq+TiUTz5+FPsTy/g/PAZNFFSsJiDiTZhTYGIO4cROFtD6LlwHq0T48h6nCgSPGY9aya4qiblkCbwaTFJPiiCH1xYXcxbwZx8uRJqsYQw6X763k+xPL+AC0NjGO87g8ODKIoWM9xdYQxeOofmzjZxhlIuVs2HKqoF5h+sCPCYJQOR9jJZ8YUyzFULkrEjCWoLhpqxF49i63BPGDkXh0ZUvnWbGelaCdNL8zjKpNDS3Cy56ZoDQdlXxCquVSXnXTJ+hJ72bvR29KJGpg3ndKWMFo6LvQNUmbM42ISix4mteAJ2pxepbAIelxWdTc1wlEyoRpPIp7IiCUqQhc6+HNvEooIDLHY7khvrWLz7NVo8PnScHYfDbZe8J5aWEMoFKiF4BExlzrh8Povk+hYizxYQ2d/G8uoKAsFWXH/7HbSNn8X9hWfwsEzMidreKgDqUTGLSDIOl82JMA+slAVKRWEP+uB3ujH30W3kp9cw3NQKc6kMb0cIFyl7SIcG96pKGdlyBq7WFpTSOWw8eIq9jW10dHVh6MorqFhqSJbyWDncxdretuRlGxgaxmEyibmFJQHWLo1PIuAlo6skEcIO5iSuAdntXUTnl2HajwPRBGq5PCrmCrJMRUHG6sgAmoZ6EezrQZXSqqUaKuks7ty5g3g6hde/8wYCZMdxv7I78L/+u/8FTcFmYZxV1nfQxdyVuQTax/vQdWUcTo8P1VIVVbsTpdYg4lSZoLpHzQRHGbBVTBKhTHuAtgwdNHJmsVtwlEnC43HBwfkcSyG/F8f2swXUHA483d1GweXEfiaDSzdexX4sgkTqCB1tIWRzaRymkrDYnfDAhLO9fRg9M4SyFSg5TMiWSyjzXFAyw2N2wG6mJK5V6kQWEdttd3UTWytrkr8l2NwCO+UmWS6PA7FMCk+eTSNDNikl7aMxBMs1yZM32T2AUiyO2O4OnA6rADjD4xMCftk7OlBj/tBnM+jsaEFkcQEdZg96/e1YefIMyXIB/tFedF8ehbu9BWnmSbY5YLI6UbbYkM+V4be5sbO2gidTD9Hd2oyJM6MoLyxj+em0zNneb12Dt6MVMXMFzlArsmQg1kzC6BOmHfOhV00CNMp5Ux/MhbRE8ExhC7SnHNxvCwXkqYAhShMm5Jn/musQwRSLSZhaSOZQTZeAfBE2rxMWv0dysMopyGJDkYobDDap1rC9uoGp218C2Qz+/Cd/jLLXglK+CKfZhfWVNaQSKVy7chk1Bp+Vq5Lzkgcdru07C/PYXF1Ff1+P7Dczz+Zw8dtvoHmoH4lSASa7Q3JmlrN5yVnEM5Mpl8Ps3a8ld6PP5UbHpUvwnx2RdqXEpV7pGXXFFBqFfAGlQhHRgwh6u7phNVuFgchAZx45LbQ3o3FUUkzzYYLFa8fO0QEKqTQc+Rr2Zpbgc3rQPTaOW+srMIdaEWptRWsoJPs57SXmohelELMJCebYsZokj6UE1fL8brEgVS0gnk1Lnlqysb0mq7C5i8Wc9BPzoa4/nsb+1BzKxQo6blzF+ddflT2SaxzlxTL0n9AmpqQ2mUPiFzILg5H9zr2Xcy5PKdqqCbMPHkubX3/9daxH93Hrzh1sbWzBVKhiqHcAf/IXP0GJz68UULJUUbEAkcg+ipQUTueRjsTg8zeJ3PZGPAKLx4X2ji7YnXYs7K7AkiugLW9FJZlHU1sbVpHDXq2A4dFRNNfsCJUooUvWrQV5aw3FRBqH65to6m7H9N4G7i7OoKOHwLwZYacPh8vrKCYz6OrphtnnhsnnRnN3G+aWnsFjdcJeMklf8vPewX4JklhfWIQNVMTpg6O5RVQsONotbJ9SEcV0DkepBNLlAqo2Javf7PVh92AfO/EIEuU8ag4bMqkUejzNsMRzmLh4EaG+biRyGfFp1MjOJuPYDBSpgGQCMkdHuPPPn+DGxctw+SxwOugM1pKRBAe0ZLNS86H9IcpkzH3qdiObTgnoon0wIpFaV6XSKXI06KFtT3M9dzTt9lgsKqzJ0Xpgj/Lp1BW7xLRp+D4Y8MH/p71OO0Of9AsZv2f0l530nWkfkRFoOPn7cX2fC+xXdTee7esep7rvqeG7bNzvJRKpdRPPWNvjliAQcEKqs+HrVP6xhp9UP7MeVC9x4nWZWk2OPEYr6g81NJSUk76kOsFSxSKrfJsCUtT9uaredR+bAIyNMhr7QY+P00Kn5en1HHRGEPKb+lH7+FR9G3c9Hg/af6g8f8c+QPHt6bFU97Vw7O3u7ckcYZD/sX+S5+O678wIFJ46EA3+5+OxwPXeXAfadI7OulSouua49zRVVbmAXhLUr8en/tZz41f7OE/6DI/9p2pjVVNUDwDjs7SPSJEyngMYje7Guh9Wn0CM469RPuVn1cQDea4eYoa+0tXX/h/VUyfYwHLGf1mL66qoemkfiFpLGl/S7XRynDw//9U4brwMPuh6ip36UFLPUQ+EmdqQJ9pcvMF1ZrNWRVQ+BpVyjWpyiURK/F3pdBbxo7gExHd1douCG/2PTL3UzWAt2SfNch5UgdjPt4WxTifHh5wzxT+lWlr+NmRgkvrL+NYNr/YG2gEFUR80wcSUGjUL7BYHEkdJ3L17H4MjZzA0MYb1yB4ezs9IDvZsMokLXX0Y6R+QVHBMpUK/UbizE2abXUDGleVV7G7voivcDqfFhr29fXRMDOMgdyR7OEU7XRYTfEw7UqDUBFWR3Ai1dWF1axsPZ6YR7lJtcvnchMhsZwvMw8z81HnxaRFbavEH0BFqg9/tlXyPoolVVWnSyJynveJvDsjctDlssg9p1SKq3PEsSD+6heoNoA9PpZFLUpmFav6VKrJHCUS3d7E2v4CJ0bMikXqUSqK7r1cAxp1IFG6fG1vbq5iYHMa9+1+iudUv+bQdLheamkN4+GgWTncQsDgRjyWxMj+Ha5evINwaxtTjpyhli2K7MdXCvjetsAAAIABJREFUzsY6fvTD7yOTPYLJUsXFq+eZ5QSFbBXFvAVOt0fOKPky8RkrjqJRkUi3U2Y/doTWcBjBcEipDRF/yBZgp6oF5cldLlHTyaSyWF1YRjGVkzMblROS2QzWd3fkrDwyMoyh/l4M9vfAQkJLISeBb4nDCJr9zQg0BXAUi+P+g3sy91+5dhneYBBlq1MFQjNwj/vmf/o//0Ptlx/+RvaXv/yLP8Pk2SFEo4dimGqwiS3NiUCwhAc8cbjWZbGi0Rh+/o//iHfeeRcHhwfC9pl7Noebb9yU74tThZJa4tQuC3WW0VLRyCGWFxdx5cplMWL0ZJKJcGxwNKJl9KThADhJ+tGbEyeVZo4dl13ycdmRSKYlt05ra0gcnswxxU2GbCcOOM0oI0X1zJlhydVVM1WlPtzn6ZiSJNb1ZzhddJAVZRUgJXz22Sy+/voe2tu6cPXqNTHYyaLa3tkWpJ1gH+/Z1dUphzEd6S6sEIncOl1e8bmNW0sr6gXkG1Zj7Rw3GklcXg6jMQHW2C90YNKBxmtaBOw5kj5jf2jmgDgYGT1eVWy9b3oZDS/+rvPA6b7TLKrGhnRy61IGiwYjNWNGbcSNKBneuxFZogFJbfSqjUhtIA2j+OXlPl22Qt+/EVWjnlMoEoy1SznZx3RoN1hHyukp4KoYDqqcimlCZpFi4QgQX2eiKElAY9/XT91Kj0TVoZ4DUAOm3OM0EOISyTTl6BTAmgATzfcKJWrJAKEUomJX8MU5qJkkdNZT2s3NBYuGPZ2gBGLELiP4WoEZJdhM3ABKMo8pzlOoiEsWNYKmYlRVkdzfRXpjC9Z4Bs4co5UtyHIDmDgDT1+HRGWyGjwEPXwyiydT0zLnzpwZkQMIwb/e3j5ZZ+j4Hhk5g6mpKYyMMG9DHh6XG9euXZXPCOQ/m5uTdiWgcv/+fZmnvB/bnvObQOLF8xdlzi4vr2B6elranRGlyyvLaAuHZU366KOP8Dd/8ze4desWXPVcWysrS8Jg5P0ZPRqNRSXhfW9fn1DYOf5Y3gsXLuDG9RtyYKfkjM7VaNzkTzMQj8dUXbffeL3+Xa9f2imtHdcErbhJLiwuSfSLBBOUyyL7QRktggj7e/sytzl/uBkzcupg/+CYVci5TfBbgCarVRIFb25u4ezoqLShBmQIDFK69unTKekbPxlMdLgUi+KspYQs25P7AvUBDvZ25fAqTgQTGWB5AeuYx4S/M2KHoCj7h8AtgSTOHfYvQYmJ85P14ISigLZ8TwDLksrvKqBXrQbKMBJMIwNWtyUZRpwXLBv17QV8qM8rNc4L0r+rq6vyHcrzcU4Q5OaL6zFflMzWcnpqDVOSzwKO2SxIJBTww7bli4xWyltoEI3tJ6Cj2YzNzU20t3dKbqqdnW0MDQ1Ke9AoMMpRHx5GJViB0UZcu4LNzYjGIgKOsY5c+6hrn83llFFOcJUgYL1cXBfoME8cHWFocPCYZcgykbHNfUjl2WSbWySimPnlFIuMuUrJjKNsp5LG5nXGNXd3d1fqS/UCLTGqrzUyASkhzHl4komv21HUDuz2uiQ5Adi0jAc13p5fBxtrPCV/VO5Hn9cve67d7kQuq+QtKdHl9/vqgKiSZ2BdKa3GMcdxwO/w/mTNck6rwB7FOOeL/amBR45HHUTEMaeBTl7H/ZHrt+57vZ5q4F2DshrI5ef8jGOP9yWox5cO9tCBTrxeA3n6sNdoM3VY0M/QgQa6nLrsep/Xcq46sECBcGwnJeuqbTfN6tN2grbVNANX2Sg6WEAFF/AemmWq5kw9qKwO9Kl9Xu13MgcYGMHgA849yY+q9i0NkiqGKlkElKFV0rU6sEqzTvXzjOtiA7BUJzD+rSV/dZs39u3Gzs97cM4wH55uR74nMu714AuOUZaFezX3RQkOEolNxTYXUL7IfIzKntXyygoAZaCYAqo1qK/sCDnJHe/7XNuWFhZABiNz8ZGR4rJTPp1KETUJ4HnuVf+TTlm2mRKBUWXhvP/gFx/i1Ws34SmX8MUH76Gvg87/IcRWN2ArmGB1+/HwcA8XfvguwiPDsBRrmPnsNkqJBIrpNFxOOy5cfQW5VAKfffQROrq70NwWhifUiiZKpgYDKNqsyNTr6yQDi/JnzCltBrLWGlKWMlYZsVitoS/QhibY4aJoS8UkB6X/7X//dwhbHRhr7sGFy9fgDPqxUchIrqqODq6RPN7JygtrpYbcfgR7i/PC/gqINF8IZYsZBZiQL5bh9TRh7+AQh8kjpCpFlBxm2PwezDx4hLGuHoyNj8MW8OHRyjzm11ZEXpKMuOHOHrQFWyVAiDaaBKaVKjIu2sPtGOwfOA5AJEvKTsYVD0fcH9iNLJDkbwcqEmVMQBWw5Us4mH2GjSczaLLY0Ds0JKkjljfWULRb0TN5DuH+XrGBypm0yhlissjey8hary+AQoyS1TaYfB44QkGY7XbE17bw9T/+ErZsCmZTBeHBQUSqVYTGzmInl0VLV6dElU6OjsLFCHpzRfJFkoXIw22BgYYVJQdN0PHrT27BnC2guzksQGhHuFVYVEdUjnC50NrZjnKoCVXOxUIVewtrWHm2gI4OSvpdRa6cx2psD7MbyzgqpOHyucUG4x7HvH0MqqC0KqOKvRY7TJk83MUqrGVg7c5drDx6Ap/JDLfFgu7BARzk0oiubsGeKaDqMMPd346xd2/C7G8CSlWk9w7x8N5D5MoVXLl6A8HWMExuJ9ZXVvGrv/sZtjbXJS/bq4NnYEqmUbOaYO9vw8hbN+H1+lExMVdJFSlTFTvJGOxNXriafPC6PchF4/AUa/BUzLAms3C6vcjl0zB5Hag1KbnHaiQNX6GCjdlZLBCoLuRhC7bg8rfewE9//gu42sLI280o26q4cm4U+YMDAVRsbq/kB+zv6cXkhUlY3A5ka2WJBCdgwFx9/e3d6GkOSzvJuZXBoRVg4dE05h8+wYWxCUycPy9gQ8FuQslhEcB6dXsL+9EI3CYT2ooF7N57hL3ZFYTsXrQ1BeB1OZFLHaHF7RFpWkrX1sJBjP3hD/DgYBOpWBTFzT10tLbh/PWbmPnyPqKxOMauXUHbYI8AoSl7DUUCeyYbHDU7zKUq9rbX8eCjj2DJl3B5ZAz5aALt4TACvV2o2E0wUbrSagIYaFFfT81WsghLcDncKDMwgMgHU/Ax+EZFMiqpLtpqBEQEb6jAlkkjHjnE44cPEAoEEAo2Sz6dvrFR9F2YQEbgOTMs+SpWv55CIZrC2OuvwtbiQ6VaQNVSFVnooomuLCtyxSo+++gTFJNJ3Dh3FvZaAZtrc2jvGcTQxCv4+PZtdHR3itQk2bemTE5y4GX3I1iYnkagJYi2gW44WwOSz6ZSYo4fu+Q0rHINEWd7/czHvYDOKe5/6bTkK3TanbB6fagyWE4W97ojtu7vE/CNijoAlpZXMDA4JFe5rQ7UCkU4qBIVOcDqrz9DbWcfDpsJwctnsGkrIFssYyjUi9puCiaLE6Hxcfzy48/x9dOnaAoH0d7XjUwhIwEPfV3dqFCxRgIACarb4An6cRClDWqG3WrCUSYtgch/9MMfw1Uxi4MqnUkhb6oiBQaTl+CuArZkFslIHP7hAbR0dQk4qff2cj33ujDhaEdz/WVqFNrNOo0JAWOrHZsrK9jf2kFfd4+cX+cXl9Dd0y1KQ/FoDNPTMxgaPgMb82DHIrC6HWjtbsPF65dx/8vbSOzswVaqCtv60pXLcDb5MLe9jsHJCVi9TkxPP4IrW4A/WkRmN4res6OIN7uwWk5j9PJFtNp9aCnZ4MgRYLOhYKnJGUZsA48Ltx/ew+37d8UvJHtf1Yw2f1BAmVBHO0o2k8iobh0dYDO2B3/ZjFDBinwqI8zx7gtjctZMHcZwZfKCBBzlaxV4PT4UsjkBseORCNIxlT+aLFMGuGQrReSqRfhagpIfntJuBLD9Lg/ia9vYmFnExLlJDJ49CwttLtooDL6U9ApkB/P878TG+hoWZ2dxcXISXqc655wK1Cgf9LEUr1bXES/ESxz/DZ+OnBga13Gei78MYqPs7e9hcvKcBJ3qACJ+Q2FoyoEvgJYEfJ2upPQiqKespNPAw+cNKHXNyeuMANfJ6/VnJ0FNI4Bx2ln95H2O/34BSNIN2giqNfaLVotS7W4ALesB58cBdIYAdClP/XoFKNT9R8+x6vi8BhBxWj1P+i/0ecbo31N9p5in+vW8r1KNhxdf9O+d/pnRj6vb4riNDTlAX9rGJz4QXzEDiOoy3ELGMJmE1cQihEMh8S1Q1YSFOu6RY9+buuFzoI3BB2v8jHYgcwbrwGFt9yviw/OAtG4z1Q5KneS08Wpsbz3uxHcoKh7Kb6nK1gCVlO+88V69BvWxTx9pI+2Sam/jXNP+9ufr3ZgDeq41yttYRwwgap0mZ5xvz8+juix1vV0a87rBkja2yXMkixdaqtF+xjXN+PuLZ0GyKRqKfMZnCeBcD0Dno/QZl+cS9u8xwGh0G9eB5Bf6sA4+Kt+1Vfy0VFRYWFiU/L7XbtyQ9fAoHpdUDfQJ0ZfINVEe9Tu8jPWkvWps55Pj9sXbsR/U2ZTXiv1R9y1zXMwtLmFqdhbf+/4PkC4UsRs5BPWXk9Eo3rx8RfKC7xzu47effYq27i58++23UJW1RfmfmYs6fZTE9KMprG9soH2oB+lqUfxN5RIDqfYFYOR+ZqlBArRaQiGxp57MP0MsnYLZYoPX2YRz5ybEj7WysizqZVS2KGSzGD1zBkF/QGwDFSAAyauYT2YlN/LA4ABKlSJsTjtKldKxYh2DtkTFDGYU8iQE2MQ2YYARczneuXUL+XRW+mV+YQGhtjbx33mcLhxu7WB9fgmOGvNIA0W3E56gG5nkAc5P9mN7awGFQgLtnW2i4uFv6cT82j5q9iB2IhnE4ykMh0IIez1IpdJYW11HtVxDJV8S27M7HMLF8+NYXplDPHmAG69fRXNnCE+mFrC9m0I43IHxsTH4GIBeq2Fudgbz83O4dPmi5DVnYGEz0yNQbp1EkvoayPz1Qm9g0J/ZCrvJikqhjEw6ixQVh2JRrG1vI5Y8Egl42q4DvW24eeMyivkU9je38OjLrzDQM4xXXnkVu1u72Nxah7fJBbfPiXaeb31+pDN5ZKksFIkRYFQ5GPnQv/zJn2Ly7LAAjOrQ2JCwJJWXDg06UDXYw5+rq2v4Lz//OSYmJ2X80nH57Nks3njjDaytrQuoxoFLJyy/OzMzg57uHhQLORRyOXFaXr36ynEeRHGm1fMuvOh458KpIh9PM5C0U9IIDtGxyKD1mZk5PH78WJ5F6cNr164JyMjyU4qxrS0sLB6dE4yLic1uwWuvvaYiFCQCUAE4dLLT+CK7jxGWXKqo7Ts19RQHB1F89823BAgRNtS9uyL9GI1GxOHJ59OhRVZWLqfyY3E9/iaAUbbjU2jqLzOsTltklJkCTD+bw9TTaWk/Agpzc3NyMDh//jyezczKgkq9aEpOinOyngeMOQJOexmNNOOGaHSQnjQWZFs9Bs2ev6sGGPmu0VH9LwOMz0dvGI3R38UAPVm3FwFGdcUCI3aX13H27BhWV1dw7tw5Ge/j42Oi9UzmKMcODwp08moH5vz8gjj2X3nlynG96OQkAEhnpjYEtIEoB20xthXzQb2UQaDbgkw8jqOtzS0BkQh6JY4S6O8bEACNDn/Kg3Iut7S0HOepI8hCI394eFgc5nyRLi4HPz7zON8HAUZqPJclPwUZaPliFSa7E2a7S6I7LJSJZS7GYg5O5vrIU2OnAthdKJNlEfQgZzOhQAkqi0mcsxWzE9H4kbQDHeQSVba7K+AE28Qoh6gd6ATCSWcn2EMjiUAbD+UScZtS7D2J3IRiRnN8MTrFZrEhm8lJ21AqkM/i3OTYnp2dFWfyO+98T1iN+kW98ECg6VjuRQMOCsBUMri8XrerOH3rUU76HieNceMY/F0BRs2q0YwzjoO5+XkxTlJpRjGrKDwCNawTy6PYiElpSy1PqaQS1Rhim6u8s1kZd1oaOpFIitwPryXow7HB78yI3FZRcsamU2n5z7HNdud/bnQEf2eokb61paR4HXb5Dtc29t/Zs2fFUc+1nz/5n1K1jx49liAEsk/fe++f8Id//G+kfwiWcq6wLPw+Qd2WllYxvjQbjKA5y0vQhGs3pY4ILnMdZluwjfk9FUhiF3CIOuxZMt8IghaYkzUrTgOu+2TS9g8MyP5FA+/u3Xti8JEVSZDO5/OAjCWWgaAfjR229YcffojBQQUcss+5nxEkZ91jMUar+SV3GhmnExNjiMdj8DV5ZT8kSEFgd2VlFf6mAMJt7VhZXpG26+ruxFEigYGBAfj9lJfMCVDOenH/YD5ZJg6n5JBEkFXKYB+2BINSHq/XJ+1IYJ1BLayHYiyWsb6+hqGh4TrQW8Dg0IA42jl/OE+4ZhCo1vntNJOP7U05WbYf78c6EzSjA0HyB21uyhjUTDMNQhql08PhkPQp+2N7e1vaUedKZBvxWrYh5wvvXyzm6YcXANZhd4okFwH0dEqxY1lHylBQZnlnZ0uAWLIkySxnnVgPBfhasbK8LGXXIDrtE/YD6835zN8ZrUuglpLNHKO6PqwLxy/7g9fLHKjnfuSY5Hhl33Ad4u98Ll+cgxwP/D7vx5dISJTLmJudxc2bN6WPtKQn561ek3mtlv3Vaxafy3bjuGfbs+34XQ0es034HvtxbGyszoglqMv5XqorRqg1lv3MfUFH83L8alYjf+day37m2sx69ParfGO02/i52C5aoaAeSEMbR7MIt7a2RAJGzwu+z77Xaz73IdaDc5TgOq9l3/Bz2ZOESVmRecy1j3scXwo4jwvjnf3JMre0teHh3bvSxmJD1p2dOphHA5tk67PtWSfFgPccB78xGEWYypRVk1xBFpHf9AcCck83JeDqjioBXHNZKR/rpQ6iFYn0V4oFSvrvVIAxm8UyAcaeLrjsVmEOMjk85zBfygX44ov31MEfRkfXk8eziOzF0O324MGvPoDPWsFYbw86fAHYKhbkTVasmCsY+8H3cGSzoNUbxNRnX8Jeq2JkaFBYZm19PcgnE5h59AiB1hb0nx0lOq5yHzKIhUxiHfzFvKA1MhgVMFA211CwmcQRy2jY9nAHfDa3PKeQzOGT3/4aS6uPcXP8HHocQQyduwQTpTObfai5XRIlX2LgIYPbGPQQjWH+zl3EFhZQy2fQPjSI1oE+RPI5pKtV7BxGcf3Gt5DI5QQ8NPlcgNcpAGMhmRawj/Z5x2C/sEseTk+JI9dWruH1i6+gv7sP+zs7orYhdiqBgFwePrdHbHz2mcISlUqJsNWFlayZygoYqVrNkgrAS+Z6Ooupzz7H4cKKMNfaW1tFHnD3KI6cxYLBC5MYvXIJFqddJHH3V1ZRzRWRzKTx5MkURvuGUEpk5fCctNTQMtqP8zeuIrK+g7nPv0LIQVZzFK5QCNu5LBAMYvsoAU+gGR2hMK6cuwCXqANU4PI5kcinUBBGr1vYY4n4kcjc3Pr4U3SE2zDaPyDRvoVIBNMPHuLo8ABumw2X3ngNzrODyNLur5iBQgW5ZFqYLU4CzahgLxnF3PK85Ctkvj62E3OmcIyUqWjhcglQG25qhrNchSWVl7bffPxEsd1KJck1aAv6sBI/hI8gXywLM4NW/S4Ehrph8Xngtjmx/PQZMsyd3t6JVDaPM+cvIDh6Bo8fPMD87buI7u/hKBnF2OCgMAitPjeaBnvQd2ESVotd5ID28xms7m0jkU6ibDNjYHRY7L7I+hZ8hZowKj3ZCgbau7C5vQlXOIiR65ewvrSCwy+ncGVgGDs7G9iM72M9doBw7wCu3Xwbv/74Fg5QRfeVc4iVEqgcRdEGM8bGzqKppUVyojj9fqX0U6viqFTA17NTkv+NUb5dre2YHBpFwOYWVhJsJjgoc3QQQ3o3glZ/QKSOCJqSIZxhXjynA6lCDmtraxIgMO50YfGTW9hd2RIHxfi5CQyNDqNSLsBZLGL1wWNYmdu0XMYrf/rH2MoeiYM16HAi3NMH3+AQUpG4ANG+QAAVmwUll1nyVYIOl4oJxcMUols7WFp8ilT0EEGrC61uHxKROIbHRjF46TzKdjPytTKsToc4bGu5IswM+KKkltMmfVEqVkTlxkLWJqPl5ayhghkFXqBSCkF7Br/G09hbX8X048do8TWhyenE/s4uesZG0TM5jpLTCrg9yB8ksHD7AVLbEdz4/jsCKJHZV6nkUKJUc5Mf2VIN+wdx3P/qHlo8Xrx6YQJrMw+xuTSLkQtXEB45hyfz82hqDWL4zJCwzMzZouTAO5xbxP2vvkL/8CBGb1wRGdYM1Yec3KPI9mJASEWAHRqOPL8K66GeL5oOIDrTqPxSs1gZZnnMt1E7RP1kV1/bafutrK7i7Ni42H/ttHspKe6xY3txATP/5X2EsyU4UEHr5VF4zw9L8PT29CoQyaFosmLw1eu4tbCEhb1ddPR1oW+wF7lsGjUG+sAscq1NDLCz2SUHKfOrUoLURic5GbZV5nPOY2JkHNaqGZlkRpijVr8bFQ/zrZvgtVnhrZpRK5TwbHNTQHsyHmkncF9lEDPbg+1D+WpKlmULecQTRxJ8I6onlCEONOO3v/kNzp+bxN72jqStaPYHxCbgnk27hX4VuV+lKoELkUQMuVoRb//we9jZ2kBy/wDlRAbRrV2MDp+BpzkggQu2Fj+iySMUmZMxU4J1+0jyElecdtjH+rDPJK8eF3qa2xG2eOAomwQ8LjrIulRUHkq9fvTpx8JYGBoYRDGTRZPdhQtnxyVY1uq0C7s4lk3ji8d3UbDXECib0FVxYnNpFbMri2g/N4rOvl4M9vQj3Mx1wQyrS8lo09G5u7OLrMjiBtAWCku75ekMddiQNZWRLalc9ZVsHiiUEHC4UIynkTmIo4n2EuctHaYMCrOofZrnbBNVg2oVbKytYmdrExcvnIfbqnwNp/nPNJCkPzf6UF5ikpx6n/qIVgBjPfhxd3dHAEayVjXAKABHHQyRoGhRe1A+j9/ldRqAcfJ7L/MDnTyfv+x7xvmpf9ff5U+jL9TYpi+U/zk2oqF+sg4ag+O1018F6JNRf7K/+LfR/ntpW70EYDQCKicBRmMd9XN1kKXRH6vKwLx0jac/DzC+rA/Z4y8H1Yz1Mj5PgZknAu/qj34ZUMyQNVmG6mmpJO+tmQBjROw5rldi33FN1uwu7Zs80SdiE56CsjfGV/VY8Y7F0tfr8XFyvKm/2YjPM/BOG4fGNjECjOrZ6n+jHJoRfDphRfvIdV8Z++zkvD85/0+71lje4/EvuTmNnxgCDwzAqCaCqO8poL1BDGp8/6Xzqs52fiEes/7GyToe10eU2fRYej7nqy6LniONgF8OJJW2ynhfPRdPLSPzMZPxL4FDKuCCqS3IaPz81m1867XX6gGrBfi8yo6mb4czpCpB3i+Od6Pf3BiMrMrRsCVOzuOXr98KcCKuQTBK+autkn/X6nDiZ//wD3D5Arj26rdgtTuFSMCAp06PF6VMBslcBr/59BMBGL/7/XeQztIvw/ziDCSriVrIUSQq/hVfewtKdrMoPjLgfmlxQfI3UqLz4sSk5AReXVlBNJmA0+dFssBwOhOyqSKuX7+O3p5uYf3nc1lFcLNaxYdGGX6bBMgXFCmhWEHhKIOt9XWMnz8HyutTXp55mxnolKeqitMhawO3eQZ1VstVqVeQucYrVTz4+i42llfg8XkRTyZk/7YxTVIuj1ZfAAerG+j0hzA1MwtPdxcuXbuIrfVncNoKWF+bQUuLG53d7TA7nGhp78PaXgJbh3nEqChE+9luw8azWXT19GB//0ByrZezBXjsdowPD6GzPYS2cDNiiUOY7TVY3XY8nF5AtmiF1erA1ctXhLixT5n4rS3JFx5oDqApGMD69ibaujrQ1tkpw5gjSkBzns8E1CekTEl/M2ie0x9cqZlgstuwuLaGmbk5SdEQCjTh43/+Bf7oD95FwG1DJZ/H5vIaTCULujr7sLe9h1Qmgb6BbrR3h+AKNKHocCMeT2Lu6QyS8QRM/8//8e9rv/7NRzKU//Inf4Zzo3UGYyj0AsConXMcrHqgz8/P4+Hjx8JszGSzIk1IOiudfpsbG+Iw0g5G/k4HDx23kYMDccrz8PXmm99RzA6b0iXmJNasrsbCrDfauk67gcWnN2hxFtRZk3qB52RZXFrFe+/9QpzQr7/+mjjWJibOob1dARq//OUvxSlLx93bb38PP/3pf8bEuQkkUwl8+42bcg0PTTyoi7SWJIDPoZUyMJSSMZuxtb0tTukf/ejHWFpcFmYkDQSRvQkExFCmk5qJ0vksxaxQLAw7ozlfEiJmZFA8t2R/A3vRuEgbjSEOLNJrf/vJJzLhJyYmBHRdX1vD22+9jWQigeXlZWFm8TMyL8l8IpBD+a/TFjzjwmrcRHVfnDTKTjPYnquXgcGo81Xpe53caI2Gl7GdjOU4uSn+LobrSQPBWIcnT2bw29/eQm9vrzgW29racfv2Lbz55ps4ONiXsUJHIx3p7GM6WelwWFxaRDjcKsw6OrL5Urmf6JysuxQNzF1hedLBB8WI0NKXZDVxjpBRR9o9qecfvP8Brl69Cs5FMu7+4Pf/AF2dXfjggw/kWoICdOTyPlyoCajz2r/6q78Sx7zkRkNFHfCFR6CtA/7GAz8p+yaUuDhZHTC7vMjmS6gxwiQZRzZyAFe1jLC3CXanW6JcYLWjZLci77Ahb6Z0rhVOm1kcaFUz83qqHVEzZthPmgGomEkFcW7TGS+HdTmUlo5zoWkWkWb2sc/Z9hwzwtzL55Wjl4c5OpvLJTn4ZnNZAeb4PIL+dOYTjOEzuA5rZjb7RDtzNauLz9DO/JNjkfNXSw6fNNSMBwLj2inrft34Pfkdo2Gqc5Lx2csrKzg4iCBfKIqjnU53Oth5PddXghsERfifgA/bgQYOx51mMvE9gpAcG1wTuZQQhOMQobBeAAAgAElEQVQYYSTMjRs3BPjh8z7/4gsBwXkt81ox6qeZ0g4EmuwOjJ0dg8ftEhYpQQ0C3r4mn6wvzLFFRwFBPH7/2bNn4rTnZ3Qk7O6RRWISBgvBmze+8x3pD/5OQE0kRp3M9ZaXsrM8oVBY6sW9iH+zLMzFqdlWy8tLSrK7WoXH45b2YP0JSHI+ElDp6uzEwvw80umUBFJwDjEQhoEVZNRyzi4uLEjbLi0vo7e3R5wxknvObpNnj44qZu2TJ0+k3QkicbwSOOM9uZ/RcKDEGevB9u5gRBPBpVJBDtu8PhKJCrOT+yKlk5aWlhGJRvGdN7+NdSZe9nikfTiHeUjXue9oaHFccl/herK9tSmAK2W2WN729g45zD94+FDaiHsb92YaViKhXKWUpV3ue+PGdWlLAlbctwi+8J5sB449tiXHGtcK9h0BwJWVFRkvLJ+WC2Uf63mn8wOqMeYSQIgBNd/5jsp7xLnEdciYU5FtRHCJwCmfz76bmnqCULhFntXd1YtSqYLbt79Ee1sndnf3ZL6zDASEFLNUsYKy2TR6e7tlbKhoYIuAhtzfLl68KM8lMKvbk3s0bRbOG9oHHIOaQc/PuLYQSOX4YZvxmZMXLkj+BEpxcEwac1vyOvYN+4htwvHAdnrrrbfEAU8gnPr1BCzZN2x71l/fn/OG46+vvx+pZBJffPGFtCMBSD5L5H3MZikrxxH7iP3P/tFgN8vI+UUAnt9h+2jmO9eDn/3sZ/j2t78tdWF781r2Ce/N+cR7sv95Xz4n3NYm/UZ7gcnfWS+dt5FrJe0azjn2L8tAaUO2NR3Xn3/yyXGAGoMXuP+wPXVOb65DdJrz2awj24735HPYVnwubRKOA8415tG9fPmSlFFYsbkcpp8+xfj4uLQb25I/eQ/+znZh/ZOZrDiEGU3KMcq2i0Wjsh8TSBS2vNsjY4h7AkH7zvYOsfs0mM6yBAMBORTy3ryHgKEijazGtkiG1ZkaJxmMDJZZXlpUDEa7VdhxzMMkACPVMl7iYNNgqd4r9LxLHGXwD3//T/AUSjBFD+FDERO9PegNhhDZOUTRZof30gQ8F87iVw/u4tzIGBJbe+LQ/eN/+xPkYzEBRkVeOJuVtiCzhWoG4rikTS0yKgQRSpLk3sUo6kwOrhrdOCYk4jGYgj4s721hLXooig1HexEktyNI7u3iJ3/x+xjs7Ia1YIbF4QGcDiRNJeQdtBWscHCfZp5VKiQkU5i9/SVS8wuwF3IIDfSh5HZifm8X1mAAB6kU3njrbWRKJTx+NoP2wX7JN8VQv85QG7YX12TtsnvceOv33hUm+LMnU7AUKzh/5ixCgWZlU5kgie+p0GElo75WlfWT+xYDBzkOeCDl2kJZL9owXEfoCGVflE1VsSv8lG3OZDB9+w72F5dhLhRx9swZrG2sY+/oCPaAH6OXLuLMpYukliDH8fvFbbHhWrs7sbG9iYHuXjhhQfIogZX4AQJDPRi/ehFPbt9Fi9mB4a5uRCIHsAUCeLa5ga1YHJFECk6HG167G9997Q0EfU0oVkpweF0iV0sgnWwZ5mCj1GK1WMbtTz8VUPlMbx9QKuJoext3Pv0E+WQSdhNw7duvI3TtEgocA5S0rLPMhLXF/E714I3o/j4KzHtcM8HrUPK5GbsFSbLGnQ6xixk566PMZrYIK5Uzkmmszc4gSwlRkwn7qTj8/V1os7lQWdkVlhFB5oP4gZwlqZjAqGYekfMEga1WDFw8D+fgILLJNGa/uIuNpWXE0wnsJaIYv3YJnWf60dHbi5bWkPSl0+/DZiKGRzNTsNnMqNktaOlox+7+HuzlGpzpIrLL23CmChgKdSCVSqKprQUj1y5jY34Rex/fxfWJcyhYKtg+3Mb0yhK6uvsxdu4yduJplLpCKHcFsRLbQpvbgZVbd5BJHAkbrqutE6FQG1wuD3JkkdusmN3ewkE6jZrFhvHRCYz0DQmjuFbMw26tiBSluViFzUwJKDIwKiiZayJDnCHoQFlnixlbG5sw5/Lodzox99VXWJxfEmnfcHcXrjDiua8bxbkFbD+cQmknBp/Dh/a33sbsF59je39PGHktQwMY+NYNJDnm/QFRJDE7bTgqZMURxAAdzqWD+VUp17mrkyLNSRknr8uN6O4e2vp6YaVcU13hhnJYVZEJZiRNBVVLBaaARxwzFo4FsxUmp0vl0BYWMNWxaiLpqHMMminTvraH1dkZgeOanC6RwCRAnucZye9B29gZWCmJnysjs3mAzal5JFNpnL98EXuJA2TLefSMjcDT3AK4fbj12ZfYXt/C5NAwfBYTikcHCHjsiObyOCzVEOzsQGd/L/wBH7KJpOQy3J5bEiajm5KSVK+o5OFta0Hb8BAq7DNhMvPMRNYwJfIo7a6cqcKMIQtYcn8z4AEqWINpZ+r8Ezq19YtnH7KoGYDGgLfenl6x0chGLeazKFlrqBayWPjlb1Fb3UbAZELXxTE0nRtBJZnBF//0EaqxPPJ2KwZufgvLlRIKHhcuXryAoM8j/Rdb38L6zBxGe/qRjMakFL0TE8IFTZfyWJp5iq4g1U72sbK2jgsXLsHudsPh86G5u0MCOUpm5tjLw8IUOeUaGL2dqwH7kUM5S1D5irYS91LuoXRUlhmCbTZh9+AA80uLEnhNFQ5LrSY20IXz51W+yUoFQwMD4selEgpVVpxuV92OonSbVezwpbUV3Hl0F3/8F3+CaqUEJ1nmpBLkirKWmwhmoirBANPPZtFsski+SHs0g45gCCsHO3Cd7YWzv1NYElfOTqLTHZR9rGg1I+tgWh87auUaIrEY3vvgfVy9fg09Xd0iwU3mQrPPjxxzHdYDbCiVtn64hdm1BbQ7vWiDEzvLayJL1nd+HBavG+H2dmFrMPdruViCx+NFIpWUQPze7l6EwmHkjhIC8Do8bmSrRZn7c0sLaG1tQTVflHkw3N2LVl8QppLykHJ/LpCN4bCJA1sxRSm5mxPC/crSIrY21sX3ZalkngMkjGfT/xqA8UWwj0w1BRrQRqJDmSwUnkloK+lUE0aAUXxJvyPAeBLsOQ380XaS/uwkKPdS4MIAwJ68rxH00nNX+9u+6X7PIXFG+44LX/3VuLd6QxTAuIme8jL21Ut9WsdalQqQPAa1DHn1jOCcsa4nfWgvlpFWKv2tjacbfW0v6w/FV385wPjicxSAJimpTwFctK/utDagZVqpGHzCbE+zSc7X/x9x7/UceZpdiZ303sF7XwWU96a72rsZsodD9g7JEcldPUgP4qNC87ShB0l/gRShWEVIu5QoLTkRq9lucji2Z9hd1a66u1yXB6rgbcJmAon0VnHulxdIZAE1MytKzI6OAhKZP/P9PnO/c+45l7FzR3u7catgP60hEGV/Wj3gsyTOs8Qp24pEMEmr+ueiOI4ep7YP/iaCUY5bo7yVmJO246JgrH3p1VatT/eoPfeSVPthowc99x1Croo112Op+/V3GcJ1ClC90r3jT61Odwl0cUN7RlVZVVTvyy2bGvf7K2V3Vcv141682nbGVXU1rh7/eQSj4YKfJRh1nnmmD1INyFhDMBSDvWfEJcqOx6NPsLyyInvvrs5OdHV2CEFGLE1q44pt6bM3rc9gL65vPlfrGFjfDw+amwzJa+YGnp8vKXNms8Ht8eLeo8e493AU7373jxAIRyQRLehyIzY+iQe37yDQEMbE3CwaW1vwxrffRpZlLaw2E7sWSnAxjuUyRSzBUUE8n5akHMb3MzPTYg/rd3twlG5sFqvgAmsbG2KBT8KLgqiRkROCAxJ/Ih7CJGaKu2o5IuJ3dBcjPtAYisCaK+Pu7W9w+OgwXD43sqUcPEEvUrxHOr1Q/MJaw6wT7/YgT6eVXBENFTscpYokTN6/8TUmp6exld5GV3+/OJGktpNIxbbw6NZdnB05hpW1DVhCERw9OYKr//gTZJLLCAVseOnlC2hub0Y8voWKw4+G7sPYTllwb3QaX3/1DTrDIaRiG2hpa8XKyjJiGzG4WLfd7UaD3y+lKq68/AIamyKSyEmS9Ma9R1hY24LPF8ALly6jtakZ1z//DOlkEl6fR2JRj9+L2cUFHD1xTKzZ6Xokxdmq4iEx+RVHHrO/Yzaz1+3FdjIFbyCIWDKBjURCREtU0Q50t+Gv/+rf4PypY3jz5Zcw9WQcC1OLsFuc8Lo9whmk0lsIhr0YPH4MzkgjVlbW8fjBI2RZLuD/+jf/feXDX38kYAgJxmOHB4xFah3BSICJgAwBMLVQY6BAldStmzelyCPt4gjCMDOdijgGyxz8BHf44AnmEdhtbWuTGyaAyE5z5sxpAapMIVWLkanWyL7N4FD5tsk4qB0wtRPkTrZKtRYOO/vs3LwEcVSAvESP/1kD3PJ6CGARCKPikiAegVQe78ixI1hbWxUAjnJcMvKcKFhTS7PYC6WiBMEMEt//4AMBic+fu4hUMiVArVFqxHHy5AlRAnGQvfDCZQHc2Ya8BiGkWFPnNxCM9fd78AK+W0dRJ77dyQjgnuC/+cEP8IMf/EAAtGvXrmFkeESyeT7++GMhFl5/7TUhD7QmlSh/MskD45jaoKA2AKvNtqhd2Pj5g66/1iJVCUYzee4NxDQw0vP9UxOM9Yur/v7o4ROMjk4LgEW1BPuLgIxBA95SHTQyYsgHPluCqZwc73xzCwMDfWhsbBCglC9T+4oAqbFbrLUGlntm1itriAjByKwbbvqZwbBbo4u//8OP/0GAaiphPG6PAGMvvvAifvjDH+Iv//Iv8aMf/UjAcyqE3nrnHVz7+GMZk++++66cVmzJrGKwwp9k41ypSBUFyewiySgTE+1fYcMq5edrG8ivRpGfnkByegbebBZdkQb0DvSjZeQw7K3NyPs8YpPKjEputK1VBQDPQatZ9gHOKZwHVD3H50hwlhmYtIVRGz2traakn1rp8fP8DMeSUeoZ9QjfZ/8xi7shBnURZcaGWhLy/vkdndPYzgSMTS04206ShWbTKrGp1qSSEFGt6aVjuH4TooGijpPfRsFoPmvquPGaeI08NxVoG1RL2cz9sP9x7uT8qgQrP0uihHOzgOGRiFGI201tO041VAzxeGwj9gt+jj9T3X3u3LkdFRpVRezfvF8C/5zb/KzFl82Kmo8Wo6IWjMWQ2EoYxVWlLAEE1xD+zvPofM/nxL7Hc6rikucgYR+WWjAlGTskcXhNJBx07eH3SEqQHOG/+sz5XVUoce3hffC8JIZIRrB/sQ35u/SPCmSdomqcn1ULUF6vrgu0ziUxxzmd73Gs8z22M0krqhh5Tr7HvytpxjVF6yWSyCsWzTk2t2itazaLzCrmHGFUzlksLCzKuKZSkrYuHV2duP/grtQhpUJaFXa0DDbEKQk1Y23Ne6KKj+OeBAXPeebMGXnmJDu5trEdOQ+RAOZ983oM4ZeRdqLCXgKQclmINbY3P8e+xXvk//xZEyNIoPK+eQ7egyoc9Tv8XZ+7jk8+O5JVb7zx+s5YIznL4/IZs1354rWRGOK5eI3Xr38hBFkwHMHgwKD0v08++VRU2svLq1WCMy/9hXUMqJ7lmksQrLe3W9qHpDQJWRLcVC1z/jVKZKMYY19kXEOCjP/yb1evXjX26FUlLOdX9hPer5JqfK9/cFCs3kmOsQ05VjiXKAHIfsJz8tjs53wOPC7PSZKWz4b9nfestTN5HLY5+xLJVr7PY7Dfs3+rOp59gM9C5yqSpmxjxl4M1Nmm7DsLC/NyXqk7V92k6j1wDHK+YxzGtud9sw3mCGBX7dI5ZngtvA5+hsfl8+Q98Rmxv/CaucYwgYqf4XVcv34dL7zwAoINDfjx++/LcXm/bAd+lp/hNfP58D3+zjZl26iiUxNQ2J4k9XXMs/9Rmcu2Y3vrOGAfZPvwd7YXr5ukKY/f1tGB8ekpWU8Z5/DcPK4S6iSf1bmD18DYkGQg1RbpJJPn/DtKdyZfMfEiHApJ2/E8HNdMhNkBAkjS7WORWkswel0OVGi1bifAnDe1Aw+IBTVmZBsaOxtDZFrgwi9+8muM37yNl4+OYOrODfzJt95GfmMLS/NLiDEp7uggTvzBt3BzbgJdbZ0obqdw4/Zt/Mn3vy8WtlzrS1SacJNTrbUqln8WqnQkzUisHysuCyoEuzM5+AoVePLA9vQCHt35Bs2DvWg6OoirT+6L5eDS5BzO9Y3gvZdfw6G2RlS2CW46kEvlYA8E4ehpw7bTirLbATdB5XQelfg2kM0hu72FuZtfoxBbx8DZU7B1dyKWTcLLjbjTKXaDG1T/jY2iY6APi+trUqB+eHAETx6MGSv1pSW8eOkyjg0eEuvUBl9QiExaih46fFgAWZKSsqmPbUgySCWXlSzdBBVlVCMxlrDbqzXEaAtvLL7kGaAEh9sBVi22ZLNIr61jdWYWlnwBrc1NknySr1TQOTCAjv5+BJqbkWHdyKUVbG3FYQ/7sVzOYG57HWWbBT6qcbcSCHc0Y7ucx5OxJ/CmCnht5DSOHz8plpVUg30z+hhPJ6dRyhRRThdwfOAwfE4vWlpahTwr2IA8a7YxM1WsvyxIbiXEuvTmF9eRSSRw8ewZeHl/hTxufHIVqwvzCHm9OHP5Avz9fShLhi+zmkuwOR2wOOxiMcQ+4mIdZ6sdmclZjF6/IRvi7ovnYO/rEqKJde8cnCNSSbgZs6RzUoeRNTkkgziTwjd3buP0hbNy337W89xMAZspxL65h+nJcSGdnH4vRo6fwOSTcaQrZRx57RX4erqQ2Eoh2NAqfWn9yQRmFhcwl9rEjz//GG995/fE/vFY/xDCwYBsuNfjMaysLiOVSUoNmcEjI5hZnEeSFqnFCrqcAaRmllHcTGBk6DAa+7uBcEBI4y//7/fREgqiZ6gPT0YfybX0RtrhrLixspWE+/gQ7Cf6cH3mIZoCXrQWgbZQQAj3ZDyB2clZrK7F0NjZheaBAWxWKogmU4DLjeaWDkQCDRjs7sfZ4SFU4iuwUNlFEIrzgpO2xAVRFdoJkmRyUqeO6rMCz213wOm1Yi2+JrZbTo8P2VIeG5vrOH/iKLrcHpTmVhC98wjuog2NR07g648+lthPbBgjAVz+3nex7XEiupnA1PQcIiSISkVMzkyJxWtvUxNePHJK6s0kykmp6yalBHJZ0P40kWIimUdqrjhLZUSfTGHl8QTa3UE4qFh0WpCyFBFPJXH84nl46bJBUtHpRJHkG4lFgs41oCiV0enbD/HRrz5EV0en1HDcWlnD4f5BLKyuwt4Uwsk3XoY7HIad+5VEDqOff42FsSm89urLeDA5htn1Jbz07bfRNTyCWCKFv/vxz9Ha2IKB9g6M3rmNUjKO/q52XL9zG47GFrz353+GUFNY6hhZyyUk12K4+pOfw1Yo4dUXr2BxbRm3Rx/g2PnTOPvaq8ikjCrRKvbZFSGFNGY3ELRR0VPBSJW31OGmFbqCtVXs0NQJMw5GnINnpqbQEGmQtYbqNNpUEQzN20ti0V+YnINtaQ3Lj58iXckh2N6K9r5BLNx+jKXpBRTDAQy+8iKmuf+02XHp/DlkYnFYMlnc/fQ6xm59gzevvILF+XmZ1y7/3rfgbAxjemoc137+c7QTBOU8bbXhpW+9g5bhQSASFGuzQvUZEYynypOAIMEqJpWurK7KGtvV2SVxA0nEFJXWTKAk6Wq3iRJgfGrS1BYMBHHj+nVsrK3j7bfexOTTcbz08ktyXCZeMOGFoKEkdFZMwqnD4ZL6UPHtLfzs1x/iv/iv/ktk6JDFBL6VNfidLmSSaXiCfoQ72rGa3pbyFj3BCDbGphAs2RChs8fmBooNXjT1d2EzvonOUBMsyZzg1I6OZsSteWwls0hvZzD29KnUOf7977wrRLPH6oStWBZiNScWszbZ31ZoyY8i0qUMqMlvdgeRXFpFKpGQBJiJlUXcGXuEQ72DONo/BJ/Vge1UCncfP0R3Tx9amlvFKtXU4bLRUgj5SgkLa1E8ePwInayhmisgHYvjxOEjaApFBBtgvyKpmC0UqjUvHZKU6xRlhx2rK1F8evVjtLU24/ixY3AgW92D7FXPKiZTu3etx0B+IwC0B9cxJVcYzzDuXFxcEIKR+3EKCXZwmz0WqXIVv1HBWIsdPQ8Hq73eg0iU3+aeaj+zH+6o+/mDlHTy/QMVjIbg2IsZmN9rFYz193IQYbCHWKghGM2+05A69XX/DiYfDOZai73tHuefnmDUe3wWP6FzRNVK+3d4YESwyNMIpkSHEfKLdpvsLzLZrBCM0uNEnGbmaz7DgwhGxXH263NGabo/GbzbZqYtdwkvTv37k6373abuK5iMIuvGnvFmxnO1qlINOaXvV1eluvqh9QKWWpy2fvzXEoz6uX3b4rdIEqjHg7VtfycFo/RpM2ccNNb3tpEqt9l36yxS6whGHSO7OHMZVtq/16lonzdHiiq7VBRXlCxrRLvcSGYysNudQjKSvCIG0N7aiuPHj1bLaxRkBiReehChXt83dsev1tbc+4mDxrf5lJl/6FamTnqSWM19LEuqxeKYX1zGyvoGXnr1dYTpIpQvYvbeA9z46ks0NDdJEk2kuQkvvfYqnG63sSXmoWk1Tzt87h1paxrwIFnMosgyEZWyEInEoGg72hiMYGZiUuJI7vNX1lZhdTrEzefJlHHCZA36N954AwNM8CK/w3ayW8XpYWZ2RhKa6LRybPgIGjxhTDwZh9VhRc9Aj6gX/eEAkpm0xGxrG+vCMNEJjlwHa3H3+cLosHuR3U7KUL5x82vMLMwDDhvylgrOnjsnCT2VfAHri1G0hRtF+Wel1Xkhg9FHt9Ha5EXQb8Wxo4NSN3xtI45EugSHvwlWVwQ/+eUnmJ5ZwpH+QaCYx+ChQczMTQs+eIx7UtbHzhXETebU6dNo414sl4XF7URsaxtTi8tS5q+ntw+FjHFCmp+dQyqdQiAckMRYfyiI85cvyV5LEp2NF7NZg6ii5TOn+yAoVPIJYfrwwSOEm5rgCQWwnUmjtb0D//Djv8NLL17ExOg9fHPrK1w+dxalbB6lTEmSryQprlRAKpOAw2GBJxRC37Hj8AcjmByfFGe2GoLRin/5Z3+Ko4cJ8BiCUScU/ksQk8AN35e+I/Y7bsmu54QcDBpQXi3wCIAQiCKQpeA9P0+Qk6A0gSFmnRNYU5KFnU0Ws2oguzfYUXD2YIKxdrLjxGCyRgB/ICjnW11dE5s8goBUjrAzEnjjgsMsAioiyCZTMeLze0UhRgCJxAFVhgSGaIvBCYMLlvj0WwwBNPZkTAq6xtZjOHPm7I6SgAA3M+1JvrJt+gf6JDOU4CwDL9mEiFXE/pYCugDUTuj1mST1E079QrC7cEMy+L/44gtRKREYJIjB8xOk5zUyM//Q0CEB2tSqjYTBbsbH3rMdFLjVByb1C8qBgaEAOMaOgKCdEjj/HATjfvc2Pj6D2EbKWDiWipKxSXCb/Z8bA07SVAaR0CFAQ7CaxOL9B/dkMLKOIPuc2usZ9aLuNnczkaphgUz+2o/NczUBCvsSSQXag3766aeiBCHpKRk9FcjznJmelvOQuDh56qRkpl64eBF/8+//Bm+//TaGR4aNpatkX7GeKA1t7FJf0RT8FXdu+Z91qJKFAubW1jGxEMX6ZgK+Qg6h7U045lcQTmXhyuVh97oRHOpD2/nT8FJ5wNpypWK1JqRR/9odbllwCUTzXjhXiDVZVRlgQNPdups6lhnEmVptu5YQ2j/YjkqwkZSjAk79xNViVOcmfkeDSQ3+2Ne4iTVEkWXnWHouQ+4V5O86vng8k41ZEbJeFZi1AaX+XNuXfhuCUc/L61KCh8eS3x1OKRjNuh7mWKZuGOdbVYGRADDZ1KamHn3PWW+P96H2gTq+eG0EZPkd2hcRQFJll5J1RkXLQuiAl4kTGxsy/yvYzblC7G+qhBTnR35H67aZGokExlm3lNdi1E/8jCgxGxtkY6xqUcksrCYV6DNWkpXfVaKXczdJBSXCuIbos9U1iMfR40ntOmbsezzS57hmsd/wXvhSopIEDYkDEhUK5DMI4888vto3s75MvpqVq1mKPJ5YNZSN3YTpN0YRQEKGSnYqCUnQsoYqFY7ssxzLUoOFdq+FrKisVAHIY5Mw5HmZGU8Cly8msYhVssslGfAkQ0gY8aXqLa2JR/KYBI4q3sTGm9lSFmOPys/zWDwXr18Tg/h5PiO+z3vjXMP5T+do/o19j/cpirBYbMdGlJ9Re05+n/Mkr4fPjfMViUT2ET5DflZVg2qPyc+ZczYL2cvkAJJfUke5qUXWbH6WZBPrvHDuNS/eg0Pam+QwiV61fOV77K9UrpKE4vu8Zga2qlBW21LGOyTq2RfYt1QZTGKKf9M5hSQVX+xX/FlrOrONNVGG7UNyU+Km7W0hAXl+Hp/9jO3Av/E7fLGdeV5eL8E7thGPzXbUtqYNqtramlqGhrTj+fW5c37gvKDXxDYl8alWrnzWPDbvnX2EPxvFZmKnTiW/y2vmdapSVedDnpP/82+0LVVylaQrr43XS3JRk3H4d/YJPjcdS7Rj1XHNMaZkpPY73gvbgtfGc924cUOAKloaP336RBwE+My0/126dLlK0jrFpYFjjHYn2WIBaaoUfT5ZDxubmuRzJPJ/+ctfyj1wLHHjwWPxXAT+WFuQ660q5GmjyzriJHPZh80cZeqNs10EqNipTWnqXPA9TVSZHH+Kvu4ukGBEuQgHrc2KXIONRfl+L35f+5Ja4rLN7DYv7t96jL//27/FK6z3ltpEo92O3oZmxGKbSDKhpLUBXZdOw9/VhnAojK3lVXzws5/jO//iPYn5GLdILFCNRFkjrVoaqboJNQleJRvVOnl4yxY4c0Dy8SRmb97DxvIqMi4LIiMD+MX9r7G2tYWXz13G6fYBTN+4g66IH0W2eyCIxHYW6Qrwyp++h5TfIXaH3ooVrlQBM59/LbaXQ0cOIzc/i5UnYwj3d6P14jk425tR8rqRcTqQRAWPJpA2mMEAACAASURBVCfxlHbPw8OIM/lkmwrgZuQzBVkPXXYnnPkyJr65j+3oGo5yA1cBYmtrCIUjgMOKRDGHQqWAwUgDXjhzFp6AieNY00pSr8q0QGQTGAt+zvcETiVxwlKBnTU0qRQs5OEhyUw3AasV+cQWVqLLCDU2ItTWJklbVNSl1jbw2ft/jzNnTiE80IUbC+NYKtKC0IVIMASP3QF3JIB//OwT6UdvnbiA4VArQpEm5GxWRONreDI+jpWFRXT4w3BmSnj94gv47Oon8IcjOPXyFdhYdzufg50kkmSTW8WCj7VKtmKb+PqLL4R4aGSyicWCrbUVqRMX8HrgbogYi3yJx5jgWq5u9LnOZeDl+p4vYHNyFot3HyI+OQOv1Y6GYyNoZcxHwKGQFytPKuokuYsWu9U1sFguiioovh0Xe/X0ZhwBqx0uEpmFCspPJzF68ybSpSya+7vR3dePW59/CU/Aj+GXXoCrrRnlvBVWhw951q3Ll/Hk0RgszQ24M/VErBpjS8sI2x3we1wYGRxApz8o9WBSpRycDUEEW5swvxqVpCif1Y4OXxiz9x5j8sFjqYvTcZj28HkBIq5+8D7KmTSOjwzj6eNRrEzP42hrH1IrCdjp5NEWwtE//hZivgrWVqLIzS/h/PBh5LY24ShbsDy3jGh0FYNHj6NlYBCWSAQxxkU2O6KrG5ibWUAlX0bYbsELR/qF7Jb4LJ2Run7sh6zXRqtGJh6Q8PU6XQIQMOYsOyuwuOxiscSa2dxX/vJnP8Ebly6g1eNF/PZ9LN55hOJmGocGhrGwsiH1G21BH/wj/Rh+6xWkG8O4c/8BHj4YQzFfFht82uRfuXgew93d8BVJflWQdVSQIclcKYnlpUkELqNIy1AqRZIZTN66i9XHk2i0uWHN5OHwOLCW2kTWBlz+vbcR6O+VWn6OcNCQpxIgG/cxKy21CE4xdlxaxvzsLJpamoVUKSazaG9tR3xrC/ZwAOFDfbD4PFLTkbVCt2ej2Jych8/lhi3kxWo2gY7hIXha2/DzX/4K2VwRHS3tGOkfxNr8HO5c/xzHhgdRoiOMx4PhEydQ4e3QKp4Abr6AhaeTSKyuYejwYaSyaawlYmjp7RIgxWI3akzG2KJhpPW/JJAZcFCAUv5GVTpBeo4FC31iFA9Vg1QD8FENR/XdxMQ4hgYH4bTS+cGNPEtBEMdw2+Bw2WCNJ5Ejsf/Zdawl4oDHjSuXX4QnEEFqPY5KQxDO7nY8mV/CxuYWzp8+IwpjzlFLTyaQTyTR0dIq9v0EzpoH+gCvE7liHjO372L9wRiGunoRDIcxv7mBllNH4enrQMllFyKNqjk7bcUEoq2IAqBUJOls4h6uR4wxJYHT7UKO8XapIGAXExVI1k1NT2F9KYqx+w9l/7wwN4fLFy/gxcuXEWSiKBV4rBleJohIws1YUTvs1Co6kEil8KMfv48//s++D4fNgsXpGRnzDlgx8eQpegYH8OKbr6PCukvlEgJ004kl4LE4JKGCCseivSL9t5TKYuXhU0SfTgqIN3jxFNZdFTxZWMTa2iaiyyt4+513jEtKoYhiJivjmuQ+nxzXA5uLan8gnUvD5rJKEoaHyvFsCbZiBVlUcH/mKcaW5lDI5nCoowcDTe2ipAo0N6G9q0eUVlQrcx8glYhpbcYEmFJe4lSitgGXm/768Nqd8LP0Amticz/AUj2cc4kPkCC3WSUGfPzgAeZnZ9AQDuHC+XNiu+d17SqGNMbQvWktOVW7x/5PIfGUKOR+nTgXY32WiGDyhEn2NRhPvUXq8wjG+uv4bYhGJS5q46nnEoHVD+6SQM8qwGQI16m6FJPZN3Djm88hGGstHpUElK/UWKTWnlMxhdpz7feMTD7rbiy5iyPtklz7Hav2vVriR98XvEPqvcl0ufOqxR0P7jOMR/a3Ba0nt2rxXypxf1vCRS/IWKQa210lGKns5f4nmUoJ5ivXSfWvqM0MwWgw6F3SV/f1z2tvJRjrSchdgmqX6FNcw9Q7/e1qMGrbcJ2hOkyfqmnnGnJxZ1Dvba/d/lxfg3HvXuN3JRjr+6WWcVKP1Hpya/eZ7v88DWb17DXtP674jPb2v/2eUf28hopirqp+NEk+NUfaM25Mm5BgNG/X3lP9+NhznRUgK85KFBIVRf1nc5j61LTlDDQ04Of/8A+yZzx16oSUtUoktsQl6yAF44Hzi5CthiOpx62ffUb1RzGiDioYBYOh6o2OPIz/KxZkCiXcvfcALJh16sxZNEUiKCS3sRxdMsl762uwuZw4euIEWtvapbaz1K+32eHgvo57SYlXef9WFK0W5LnK2RhVkmcrwlKs4P6db3Dq2HGT/F+pSEziCQaxvLWFa9euimCNTmRvvPmGJCgbgtEmlv+sz50r5KQthw8Po7PZuASy/nBTS5M4MHK9p2tZOrmNhfl5caRkAlAoGJJ12VOooBDbQkMoguPnz2Fmahpf37ohNamZ7NjY3CRzRGMojLXFJUyMjmFjPY7Tl15AOBKA3ZKDw5ZHpZhEQ8SHcrmIZIYJqx6sbWawvplHbCuHYLgFQ/2DmBQ3lHb4Qz4sryzi1PGjmBkfh7MMOK12RIJh9I8ckdJAYhHPuIUCPCYUZTJS2sTrduPOrdtYii6JGnIhuojOri6cPHNaHEH4WYskmqiFP3F9Cyx0CUxmsDQ7L/UvRx8/ERUqrWDX4jF09fchkUzg448+xHff/TYe3r2NualJVIgR0AK+rQ3trW3IZlNYWVkSZ5OWri40dfci3NgsKEIikSTB+N9VPvz1x2IBxBqMR4b69q3BSKCI4AhBL/7LQFJs0KqWkAT2jGKjKBukkgRLRoFl6pjQdsK2A+JLhoAosmiZR4WMUQIRQHm+RaopHF07yOsH1O4EzjpCrL9E21UDXupnFSwl0MR70cWRnydQRwBMrJIyGVl8qGJk3S4hG6sZ+nx4XLCoZCRzz+OQDS+XzHmpumKgbUBmKraqRWMrJQG4FDxjRz9oQVaCURc5fm6/LI+DJp76RZ9bRdZ5ILBssvMNiM2XqAVIslDiTKKFsmaxnWS7mSLc9a/6tq8NCupJwednUpgj1yoY/zkJxvr71IU3my3CbjdqMQPymhpx3AzyZfqSuQ+SXGxjgtLcINEikD8TjFcihSDpQRap1Rap9o0qsV69MGnbqrqR5+fzIohMFRnHKDd7VGAYCz2/vMe6bXzGBH5ZsJYvbmhoK2i1sjaDTNngTpuTkBCLLApdyqNYKWJhdQVTy1HE0zlkSmW4iwU4VtdgfTKLwxYX2m1uJHJprDst8B0dwsCVF+HlJMSgjWOAVkLckFns4nnN58t2rCW9NCDTgF37uqgs7SRwjXLDXDs3+CbClSy1qmpZyLBKWSx7DGlogjjK6gXwdxjFqACJVZtJJZh4aGOrYYhEE0ybzZCq1HRM8V9eD/8Ve1RJaNi7gdN+UztOfhuCkZ+vHfNKkvKaeZ8E/8z16b8mocKcx8wRfJ5i72y3G+s91girjnUlY/l5TQBhm7i9XtmI6nORAKoatHCu4M9KEMo8z2th/TUPba9MfQ9eI/s/F0W2iawT1cx8+azbLSAsQUedz0im6RyklrDavvp89d/aYFs3BDpPap9QNauSyTo2+TmqdBQA4vd9fr/M83zxeWqf0+fMtuB7tJFVBS2vgWOdWT/Jzc0dopnn1+uXzUC1jpeQ6FQlkMJ3GAtJPjzOBQRoqLATL3R6B0uQZxd1PI/B9pb1hCRilcjmuSU5RWy5qnU82N4EfLT+T3VMaL8Qa9oGYw+oRLlRqZt1URN8tA+r6pfXLnNz1a5F106j2jLKV760lqJRZhsiVsexeXZGmcd1z9jWpkRJxtd+m0t+X/quzKuGfDNW40GZS2n/R1LE9CFaSldJALl/zgeG4Jb+ZrFJn9aahqaWq8koFbKAgBgTh6r2zPwcX9yM8n6oOmSb83nxX+2rOj8oMantpPM7fxclNWvPVp8Lv6MxlM6BejwdT+oeoNek853ZCJgxrdetY0j7iiZK6POjgl7XCG1r/k2Vj2xnvX6C1BwL7OvsD7xXko5ct5i0sqsod8p6w/bg+SX2EVLd1G3kPfIeVNFJwpD9j+9zA8GfeSw+G7ElZd2mGmtsXpOOu505xm3UxJoMwX7Ic5AopZpS3+dxCQjqvKY1HMVynGr6ahKEjHXapVgscs1cO3lOTnLyN4sB61jjgUkJbCNeL9t+aXFBLOVZX1ZVlYyRGB/uJLRUk9zqLVLTqZTUn+jv6a4SjMYilcCqzPsHEIzaZ9g3dW7hM3LafJgdX8IP/8+/hr2QwavnT2Lqm7s42jeAYDCEYEc7yi0NmNnaQEdvF8IuL0JeP37405/g+KWLODx8WOYcAuRcV2Ttk1Wk+l91g8I4uGQpwG4pwradwcajKazee4LCWlw+uVHK4Jv5SVgaAnj5pZfhK1nRWHIgubaBkBtGqdjYiFwqK/HDwAsXkGsOImenErIMT6aMjfuj2FyOItISxub4JBLRJZR8HjQcH0b/yy8gXinhydoKLCE/FjZisvmjujke29xZF3t6+iRuJeCcW1rHwv1RpFc20NrcjPMXL0hMNjo6BqfHhVghjeX4qhCyQ1TRU5HPmIgWffkCOvleuBEuNxNSjL10sWSIR7FIRZGOsVJHk0SAk3MQN9LiasB51i5tKklSFQsc+QKefnZd1K6NQz2Iuyp4uh4V0Dvk8SOfyuDp4hzWsykcGhnBQKQVhyPtcPv8sPk8mFtbwsLcDGZYy97lQzPs6I40ST1Xi9eN4bOn0TLYhxKt/mivSZWbh/XeOWdZxLLn7jd38eILV9AUaRRLXLvVsgNqcE3m3Mj7JyhKgF5gmOo92vJFrE1NY/rOPRRX1xEoAtZiCSmfB4HhQzh0+hS8jQ0oULnEDFqxyRP5gfSv7WwKD0Yfo2ewDw0+H0K0xiVVkcvAkc6huB7D6v0HgMuGpuEBsdlJzC6gsakF3qF+sQvKJfPwRZqRCnkAuxtzM4tY2trG6Ssv4n/73/8dkMujv6UZDeEAGmijHksjsRFHoLsNfWdOwB70ImeHKIRcNodYIqVoObsQRXNrC7yhgKgHCRDEF+ZQ3NpGgz+IhalpzI9P4dShY5h9PIFyyQLvQBcG33kJWz4gntjE9vwSTvX1wZ7JYmlqBvMTswh4QshVAE9jI1oODWJ0cQEWnx9WJ7O9LfA43diMLsKe38Ih2ps3tmJ1ahYby2tC/qdyWZSdDvQeHYY14DO1GJ1m32lhXV2XRzKGaYXbEAjgq2tX8a2XX8bqvXtYHxtHYTUm9eV8rgCKJSu2rcDQSxdQbo9gtpTCo5VFZMpANpHD0aFjaG1qhdfnhd/rgs9ugbOQR5mJDHRcYOJTpQyXxyWxDPs8yTh7roj41AyWxyZh3c7Cy/slIkcLpXIOloAblZAPLceG4elqR85aQdlJfIBgB2AvQmq6Wovcc3CDnwO4N2KMni8COdpHMxmjDHgcyPmcSBHystjgqdjgzFUweu065ien0XPsMIYunJF5Y3xxAZ9++SU6O3vQ1tSCo0OHEV9ZxuN79/DKS1fgYGxQKAlSTitPi80iRBLVeRbGu9w/+P0o0hbU5UDRxrKkjB2sovITlQIJ4GqczDhEYuxqTXaSRpIOX617wzWFETUJJM7z5meLxCmFfE7KyxweGhTwSMouFCuwV2hVberpuQoVpJ5O4fa1T7FdzMLid+Pk6TPoOnyEixYqIT8KThvGx8ZlnmXcQkcM2q6RxK1UEwWpHOWcU7ZbUGb9omIB26OTuPv+z3D20FG4vF7cGHuIroun0XvpDApep8Ts7qJVCDbuD6mULnG9yxXgoTpDQMdlSTAi0U1LadaBJdAl+z6nA4nktrgmUT3c0dSMzz79FB2trfjee3+IRsamAhJyP2WFy+M2oKHNKv9WylyrXUjncnj/x3+PC5cv4jSdslbXkN5MSC01zoNtnR04dPI4MsUcbEx04NyTLcBrY/8pCWbDZFpLtoDCahyP//FTrJPod9kwcOkUMs1eTLIO8NS8AMF/8Rd/IUCeVWzFKnBwPmMCUbU2L1VRJEPZDywsamSr1rRa30RsPirE30ohhRhySCa2YcsUJZmmuakRxy5dhNtHQNUqCQ3ct3IvxDiFv+fyOamfOz42hl7aZC9FRenx9re+LfZ0tC0nrsbnZxwHKpK4/8Wnn2I7sYWjh4fR29MNO+djlpkQ7+J/uhqMcrA6UFv3oKa+FWuObWF+fg5Hjx7ZKTFUSzAq1S57gOcoGGv30PV42UH4mV5f7b+/DcGo+8n6ttoPh6vFFPc7n7z3WxCMe8kXEf/uWDLWt3EtTlL/N72GWoJR9yk7BFDNM9sPo6jdj+n+Qo8rscz/BwTjfvtAfe95BONBuCIJRlW4SfJ6VcHI/QDFIyQYBdPhPF9DMMo4qnnV70336+8kGDk/67UoxiOJhtWSIPq33f5C8GZ/srW2T9WeX45XFRmY69hzpXu73z5/UxKqdtw+D8OtvVfd/9c/p73j0rieVDVsNXiYfGsPbr/3Yo1L4f4Eo/nusy+1SN07B+n11OPPu2PZqG/NMfdapBqsZC/pa56bsUJXi9SD2mVvx2GCUaGK4XAtMwQjk3KYnMQ+eP2LL9De1ibJF0x453nk2sT5Zn+83eB+uzjjbv/fq1atnbsOmh/lG4wv6BpXMPid4O4UVLE8SmMzltfWUSxb8OXXNykBxnvfew+ZXBrJ1Lao67czKaQyWbEAZzIWhS0kFFsamxBwe8VO32mxwsta9Ux25b6da53D1Dqm5e+jew/htTtw7PCIqB3pDsTyE5lyUeJVkplfffWVJPPzmZ0/fw4D/f0SJxDzGh19JAn4LKvQ39ePcEOjrM+sT8i1s7+3B+FAAPPT0/BS9JLYRhOTupMptDU2Y215BWur61iKRsU57MiZU9jYSmB6dkYcN06cPoWGpgYkt7cRXVzAvVu3hZRM00I/EEBfXxcG+tqxvbWCcjGFSJiJ+xQFJGB3+jG/tAGrI4jmtl7ML6zAH4pgnOWX+rtgo8tHekvqLs5OTOD4ocOIzi4inczg0qUr6Bw4LHg5CVeby2A1klwoc4sdK0tLgqkFQkEk00yk9qGhqVH2bvwM9wWc/yQBif9zYS4UkFiP4ctPP5eSIZwo6WqylUpimQLDrk7kWNYhl5GiaeGAF1uxDRSzOawuRcWeta+3BwGfB6sry8hlU+gZHEJrbz9gMUw8hTCiYPzlrz+Sifhf/fn3MTLUi9XVZckWr50YmUHPAUvmWGw9aZMhhJSpdcYMK1UfsIMSWNLfCZIRCCGgZWzqjA0EN7LCsFpMPToGkkLGiVWUIQ3MYsZBz2DFFO0lIKuTh056OsgU3ORxdBEmuO3zB3YsPwlEEeQiMKUZ4fw8r5GAGX8mACbgJhceBnFWmyh0fFWlBgciA0FumjlIGWQKSFNV6AhAzywAkivV7Gcz+RhQU8FNtoW5h33mz+pbtWSDfq92sq9f8GonltqFxFxzWR68kDHVyZSTOpUvUl+GnZKfYR098ao24C0TbeqDmvqFpnYhlGuqTpF6v9JPmCRazRTaL0iUmnTViZX9qP456/0cFFTsd+/P+2x92+k1Kbkhg7mqGOFnadNSKlskUGbf4d+ozuLkzGsVIpoKhgoHt7HmNGCgyXY1Vi/G3tK8bxYLOW9NDUYljoyytfZ/0wIKYBvbVAPk88Xj6/2qgkVJc/5dFA9VEsSQ4E4ZdxYUqufneKS5hEVqEnHbjWIWsc1VPJ0aRzydFHsjAiYWKrpW4nCPL2Ewa0FHiZmmBWx5HNgIetB58Rz6zp4Tqx5mX+Ro3cUNXpmWqQT1DQnPfkdfbSqUpH5JVflG0Jn3w3uz21kH1C2WN4aUMcSC2ZSYBAD+LgB8lRBRlRjJLiUrOMZVdajtxrGqRJQBrSvV/r+3mLppc5O5p+PP/G4IRk2nql38tT/uu8BXazDWjnwdQzpmJEGimlSgxAQXfwKoSorosQUcr24ede7WOU3SAwggl8vSfiROCALwdx2XHG/sH+wTqrxSbTWvh8kHqjrisVQhyvYX4rc6bkVlWp07lAzROUzndCWE9Xftq0rCaGJGbXvo81Zwnfeq64POKXxPVYME4tVCURSWVbKpXDSWuOxD/CxJFYLO+kxFZVtdD/S6Tf+hytDYffO+eG1a21TnZZ2vlAA0fdcu2WEevw+FbAbFkiHsOB+wZqUkK+RLMg64HjCxhXZ0vDfegyraatc0fp/PS8eK2HhbbcZerbq+8PuqBNTrYNspAcL75HXyvPoc6vuuznH8jhKTOn74N1WiaT/V+VLnTFW5mmdnYgRu8Eh0KqGpx6vti0qsGfKUsYIB63kMAlecf9lWsi7LPZt21mQNbvY4txhAwKxGSlqp+lXrdjLZhiCIEqX8tMYIOh6UxFWSkv8qkcxrU9tS/qv3oW2nbbs7Zxg1sK4BOq61rymJpskAPA4/o+Nd58TaGEDJRp3nlBTW9ZbtpuQ420kJTF0P9PiMz0ziU9XizWrdsSwV9Ww1rtJ/a5MMzPWa7/H4sh5WSVteh84FOmZZ64EJHmZN5FpqNui1SQKSfcwawTI2dolxU3vDqHT5rEhg8p5FhW2zSQKV9kkeU585Y0H+XecXuhCwX3H91rGioIDpNRZjQ1ZN+NDkCs6FvB5ape7MZbIE79pKMag39leGtDNxrCFjp8bH0dfTBafNIgE8a3UQYCZYSLVbfRzDe1CVvba9XpMDbmzHcvjbv/0bPLh/E9969QWUNrdEncUs1L6jR2BvCGFhZQVlEpLpPLraO7FKexObBa+/9aZkoLIeWiKTgT/I2sdFiVvl4ksmyYTxIqxFOCwlpGeXMH/zIYrLcfgcLqxuxvBgdhJZWwWnTp/CUHs3knPLCBYscHEuTa3B19aIYFcnVqOrSGSzCA32ofPSaVQ8dmSX1xEfm0YgmYfXaYc95Mb8nftILq8CAR+Ch/rRcvo4tpw2PFhekOsm8B9pbhH1zL07d2XjxLnA7XFjNbaB7FYCDQUb2u1exGcXEduMo3/kkNzTwuwc2ttbxdY1XkjBVilKvO7x+gTZW4/FpU50MBSBw+mG0+6WxEFmu/Z298Lr9YsCMkOQX9a6CsrVGpzy9KrJNXQ+YYYul0YSlLZMFqsPHuLx6EN0nziC1tMjWMpsI5MvYmV2CU/ujyJVKaNz5BCaOztRWE+gyeJGQ2MTug/1I2PJY2byCb78xc/RlC3Al0ihlzUly3kkKnkEu1px5s3XZJ1Zim3A39qMprZ2xDcTcHn9uHn7HvLFMi5dfgkWK5Mmi6bmitSKY3a8BaU81UJWScyU9YDjh+tYuYLk+jrmRscQX1iAK1+Es6ruTTCR1B9A78iI/G9xu5BlbGR3SPKMjCGbDVupBO6NPsK5yxdgpx29ZEqV4bBVkJ+PYvqLr1BaYT1jH9r6ujD7dBL5rSQa/SG0HB7C9GoU6xtxNPT2oOPFc3CGGlDIW/D5nbvoPXYMj56M4uHtO2iPhDDY3w0LVf9TUWSTGdibGnD29ZcQ6GhFyetAzmLmRMm05vjM5gUI5jgo2Xi/JL0L2Lg/hmI6j3yxiPXMNo5eOi918rLJNCpOByJ9XUg4LUikk6KkOtHXDz8suP/1Lcw/nUJ/d5+oyWw+L4bOnMRXDx+g7HKIhS377pnjJxF0OHDz418jtriAruY2bK9vIrGxKWq21VhMapaefe0l2JvCiJVzQMArJIQjlUeTL4TRx6OIRBpRymYx+fA++lpbMPrZZ3Ax8SNfQtjhQzldQiFXRsbnxsnvvoNbi+P4/Mk9IeR6ewbgt/vRFmqD1+UXS1NfgNanZdiLtLjlPtAuoAVtIblnoNKPCr+Qy4tKOosnX3yF+NIygm43NllfprkZaXHpscITDmBqZQmHzp1G++EhWD0uqdXOmkS0VEqtbsDrCwp5k4xtwhV2CUlO141QpBGZ2JbUpnR5fVJfz9LgR8FB62bAVbLAla8gPj6D8cdjaDk8iP5zp7GaSuAXVz+GxUFLMiteeeEKAh6vWHMePXJUlF2sA8gMAElsramhJTW5imXYq6owgl1ilSXFa0jWmIRP7gUkrq6WZmASJO9X9nQSF+dkbyD7qUIJditjkhJKPAZrFVPZyziuXMbC4ryU2mhraRZchUSrg58vcH4BKpmsJG2UEkksjj3BWiYBT2sjmtpb5dlb8kVR7ZGYHbt1F2sLi8gUCxg+fhRdhwZNcg2TnislUbyxviH3+rw3ko+FxRVsPZ5ET2efrGPR9RV4+toRGu4T9TStBF25CqwFQwTlmcRFi9ii0eEQ6ONaTmcAzpPiSkLiy2YTwpIZ8de/+hKTE5Po7+jE5uoqNmMxfPudd9DZ0S6qByuTdKq15/gvFc9M8uEJLHCiAgfypRJu3bmNqZlpfP9Pvw+P3YlSrgA3LVKzGZlrHD4PktkUZqNLmF+OCtFJdWRfX6+oc23lMkKwobC4jifXriM6NYO8Azj80nnYelvweGERN+8+Qkd7J/70e38sJARJZ1o+sx0kHhWg3+zepMwNnYBQlPq3bOeFx0/xxYcfo6ujA50nhjGzvSE4UcTpxfw3j6SO49kXXoA3FEGZazX7n40W6QZbsrIIUrmMTDKF6Py8ALbTtOOfmsab77yDUHOTfJb9j+oMxjDcB1y//rk8A6pCm1iHOs+aXsZm0sp9fg3BWE961O9FJQbaB5yqx1RqcRNzDLUSN5jE1NSkWKRqEq7WC9tTg7F6cvFMqpEmPXvs2qusnq3mGmu/ux/JoDjWfvdef6/1+6HnEYzPXtXuOyoi0bbRv5AE1Fs1eyTzF7OfFA3Gc1/PfTbV5B7Fl8xeevd8z73eWmlY9YM7eEtV0VVbg1H3ItpeunfZ50kJAVV/eD12fdxbbQ2ZF56nYHymP1aT48SDiyEs4zEbk1BtgvvSVrGvt9fE7nkmlJj9oe5b9qOz9ru2+yeGCwAAIABJREFU3T2YUVvrdeh+sfa66q/RqHWfX49yPzJcklaqa4+2j7ZzbX/fVa9KGgyraD9D8NXuIfe7P8Vf9HOKLew3Pnf7Nnc0+3dc3ZM9e15DqO0SjLWAuJJpe3uTWXv3JkvsN1/tHSMGBzMxu7ELrvKHO2KCXbx1z2yIitXwEPraF9Or+YqgtlTi5ejW5ZN9HWNIp8sjtQp/9etfS9Ku2+VET3eXxAlMnCa5Jt4Q1f1wLf63M2/sMz5171k//z3vOoV4rzqw5XOGd2GiO7EuiFCMSkMHllfWcefufbF5/c4f/SFShTTSuayswRvxOLKFHLp7etHT14upyUnkMhkUMjmJK4b6B9Da0ABbNoeVhQUEWJalqRGxVEqsV11ODx7evY8rFy6jJdIgSVCMoYiBFW1WzG1vYmJ8XK6Na+Hs1DSCfj/OnjqFof5+Wfdjq6uSlEWnFu4Buwf6RfS1uhzF373/Ps6dPoMzx45j4vGouBBQgdjgCyCfSqGvsxsrS1HMRqPYzGbgD4fh8HlRpk3phfPyOy1b+Tx4b2vLS8imUmiKMFm/IHheOOTHyHA/hvo74fXY4bDT3YE4DxDf3MbHH1/H62/+PuwOP+49GEUOFkwvLEjOnMNtw+BQL7a3YliancHRwUPwO73wuFifsx/+QBgT07NYXV9DoZDBocNDxjlxxZQI8vsDEn+K+ERcJUhk2yXuEqyFsYske5qY1E0+LpFAOr6F1YUlxFfWkMukkSsW0NbdgfloFCWnHe5gQMplxdbXJUEturAAv9ctVvGzU5MSmzQ1RBAJBYXYZTwbbGqtCiGI0zlg+av/6b+t/OJX/ygDjQQjLVI3N2NioUUQRjKknbTkMzX4aH8h6ovqK5VMCnjKE2idHoI7fPFzVDbSrogAHsErH1nSrQScLmOvJ6RcydQjpK0kJzDa+TFYUkDMgMelKiHjQJGBetWaUIFdXfhrAWeen0AUM7qo/lCAjPelChdm5lPlVQvK8hi8f1mYqxMYA8zNeNxYuREscLuE4aeVFq23+DvPw4fJe+ExeExOGEYhYEDCuilSft0va6N2ItHFtza40UlHJ9TaSUSBJ10c9pyzLjtDvl/9gABgssqYN7TWpMjCmYVYJQhrF8/6BbQ2INPr1kVPQU8FyPT92kBPVAZ1BKM+4+dN7M+2rfn0Qe/X/61+wePvCsLyGArMy/VVTDAikyDJLAvg9bhlYBP0Zn+W0KGqkCtIfzXkGY+jfdc8p12LVAYo5nmapyLPdE9kqkSjuS8zLoxShK9aolGfvQZNtX2In+d1qyLDtAWPwUXXKIZI89pZUwoFWIopLC9OYW5+ClnauDlsSJOgYT2l9RRcE1H0b5fQXWJKaxlJlx3LnKCGBnHizTdR8vuQ5eacGcAsI2SxSdYKN1Hsc6y1uBJdkomSL7YfxwvJGxIYvBcu0ty81yse/Y2N3MHs2DDqPXFTU6oQmKatlFER1wKz9Yvunt9pD7tPZP+8vrQzjmo2CNrH9gZ9NaPRSAP3DM/6gE5BadMuRk0ggSnrhVSVmDreJRnCYReLK2agm6wk3VAacFtV3Kpg0jbhZ9USkH1GiEm/H6VsThZs2qaqeon3o8Q5v895z+Mzz0oJJSU2XR6PLFBqt8znIgpenoMqcY8h2HhtCt4rccXrUKV8bXLDLjFuFJRKmGh7a5/ncXUu5vH5WVGM0faQgEo+L2sSr1X7lRL3vD9Vp1KdSTKSwRavg0A0n5sqxdQeVFRqVaWhzhkEELmWCeFI8qBsgicCWuzTVBjlcyTLjGqW55fkG36OpC4tplhjtKoU0/6h5Jb2DyGxiiWxd9R70bVQP6PEiRIsupnieXX+UFJSkxCUzNX5UMkyJdV4PdpWSoDwPSVtzXymc6lxMGA/Y/CxUe0X+rx0vde5TTfEDrtLFDgc/wRdhGSsWs/y+Ko6ZWCswAXtqPk5JUU1K1HHiloH83deN0kqJbZ0LeB3lcRVckwJcJ63VhFpYh1D+PJ/9ismWanaTNte77F2DVWFnir2eH4lyPieqhx10y59RJIddrPRNX7R4xrFrOkL0m4SixgLeo4v/l2TEHaTOIxlqa57nGf4N35HlZsaE9KGgwo+3peOW1431ZKa0KLrDO9P45XaOIvv1ZK+kqRQTbbhs9B+w3Or9THfk7oNUr+awX0JXg/teZlcYZTb2v+FPKgSnDwP4xkpcE5LaVpIVp0j+I48lyqJKGNBksuqMQ/B5+oszeNJHxKinvUydutDG7citfI3sa3pb1yrWQ/B/I1tOj0xIQSjkItW/m8IRokNqhnUtbEUv6eJSbVxnbRh2Yn0ZhH/9q//CmPTj/Gff/9foNnrE6Xi9Pwctgt5xBhbF0rIR9fgTKQRcPtQboqgFPDh1bfeREN7K7IEyp12UXZZZW0xah6u6U5tPzvB9BzceaC0sA6k8mIB9+nn17BZyuKtt95C2OmBLZ6GZS2B3PI6NpYWUEYaeWsZrkgY2+kskkzOC/ow8uplNHS3Y/rmXSzduo9IroKmlgZ0njiCNAHvhaioHhezSSwVc2g9eRQNhwdwffQh1hLbaO/sRGO4QYrPJ9bjyKS2MbM4C5vHIXW+mvI2OGMpOLJFuMN+2AJcjzbgqAAtkQhC3W1A2IemnjaEGiPIZFmVESiUKmhqbpNMUyYcJbeSePxwFCvRNYQCIdBC1ulzI9gUFntmukQwbi2Vi0aBVSUYqZbn3oG2iU6bE9Z0GtH79+nlgMhAD6YL25iKrcHtCWD09gNkN1I4fu48fK3NcJG8TuaRWVzDQG8fwm2NmN9cxuzkGFIL8+gpW7B65y5a3C4MjgzA0eyHqy2CQE8HUmsrmFlaRHN3F5r7BpDaSsHT1Iqvv/gKFbsXp85eYikVgASGxJpGEU3wqlLmemw2o0w1o4UO28sudjQlFFjTOJsWdwsZGaJ0tCBTBJw+P0ItLSgzA5rEoo3ZtmUBAVj/hDa2G4lNtHS1IeQPwF7Mo4QiXA4r0pOzuPPBT+HfTMFrs6G5tQmJ+KYoUcuFkpCltG2UuMZpQ/9Ll5AqAd5AE7asFoyvreHQiSP4x5//HCGnA+fPnoCrkMf8Zzewub4pbhrnXn0Jjb2dyFjLyDMnTJ6LQ4AQKdjE8cr5oVREyOHC1r2nmPjoOhx5IMN6oW0RNJw5jEQxgwavHz67C80tbWIJG41tYHp6FqePH0OQ97u2gdzmNoJur7E4cjvhbgpjOjovtU4k9ioW0RSMAFtJ3PzZh5ibmBBggOq4QCiE9q4ueAJBNLS3oam/F5aAFxkUkaqUUKBLR8UqIMHy6rpYH+cS23Dk84g4HdheWULI5ZSiByG3H8VUCcVMEU9XVzBTTCFa2MKTxUm8/XtvoS3SDD88WBhfRDZfkXGazKVhtZUwMtiLY0dGkEsZ8oZAhOwNSyVM3XsASzKDI70DKGwlZH61OiyIxtbQ0N4s9eqs+SIcLifWV1bFyULKpDQ2iRJ4bSOG9q5uKTPR2tkp5Uzu3rmDlrYwNuke5HHi2ImTmHz8FOVUTjLTFzbW0EmV4snjhlQpAa4CYE1lkSWZiDI2Cnn86vrnyDBhFsDZUydxbGQE0fkFLC1FcfrsWQGgCIRxDjb1IARx3FFvC/EoGAXVhgIfC4Aj1vccN5LgxLXYIs9R1q4qrsr4jmQK5wOq0mwVC/wWBxzFiszvtAcrisrXgQy/awWejD+VutFOp01sNrmeuNh3pNKkFVYmFOTIbjHnM41MOQ97Q0D6qstqg9til+ORaLz2H/4jkrEYtrMZtPR24uzLV2AP+mD3e6XfEFS0klzcTiPg8khf3Jqbl3kq5A/KOK9EAii7LMg6TP3ISr4ET9kGl8MtbZq2lFF02MQCjeOTim2qMJaXohIbSL1vl0sSPmhLfvXaNUxMTWJkeBhHhgaxsRwVkG5ocEDu1yQ5cF9qiDtTQk6kn/IMiiWOTVqdEQMq4qc/+5nUq3z1ldfg8/pkz5ZNGZwqVyrg4eOHsv4dO3NaiPGp2RkkMymcOH4cI4ODsGylESxasDk1h6f37gMBFyrNQdg6m1B2uXH14y9w7MgxvPXqa0gnkjJHsEbUjvClenl6mbw6muAWbGVRbyeiq1h8OoXGYBgN/V1YLaXFbjrk9GDj6QyCDg9aOtphdXmRZ4ovFZBOu9RfVPcXEuBMnCllspJ4uBWLST3dzv5edgO5FO5vnS7O38Ddb+5gempCLN/7uroFOGQ/lhrL3P84d4H/enzoeUD0nk3qPriKfnf3GEadywRcxohjY2M4efL4jsMDY1KJb6q2wgbyMASbWXnMqx6Xqb+O2s/Uxkv6835Y1X642LPX/6wVou4vNUbV7xy4v6+52N+WYDTnMP8bgvEgqmu3ffQ09fEiPaierbf4m0mZ+vap3XvvnoPCieo1VuPc2mdzcJsYi9RaYqi23+2PsdAZ5PkEoz6b2n5D9p3JqYKbsl1FFWwIxlg8jsGBAbPHyOUlwUgxAomD9utoB7wn2JqYX+9aVNbe034kYfXp/U41GPX0tJpU8Ye8V0Oy7RK7u1ih+R6dkQ6uEXnQ7e6HOddiVM9+T0lTgynUvxRT0XG5+3dDzj77/u4navtG/Vy1399q+63OE6a9zLMyx9hVMOq9HkQwGrHp79AzJHQwmDqTs0gwFqrqxafjE5ibn8flS5cQjS4J2U0MmW6O3EuUJYHaxBS1bbJ7jXttmk0rmeTW2vuunf/2ex5KMIowgxapdGusEoxMerI7mfwEqSVIBWN3bx8uvfgicoxrmJCa3MZGfENiIyoYw+GQ2Jhyb8B4L5fOSP1gJqOl1tcwOzWO3qHD8Dc1YTkex8zcImamZnH66EmpncgSEcTFOEFY7BbkUMHt2QnZBzA2YZLNyuISZiemxD3jndffkNrckshmseD6Z59jfmEe3/qDd8UylAnHt2/dwsLcPN56/XW0seTN5DSePhpFUygkisZSLi8kr83lEdKTpSWKNhs2czm093TD5nSitaUV4VAQ0+MTEmP4PKbGMRMyvT5atxfh8zjR39cJVJjoYxKTubytrGzgVx9+jD987/vY2krj2mfX4Q43yJ57ProAl58xjQUelx0VlriJbaLBH0FHWycK+QrmF5aRTGcxPDyEzY1VwbVITN+6eVPcvEgCslSM4EIUulVrzhIbEQyLSkIrxBGNfYRJUkszs1ianhVXB7YBsYeKpYyuvl4sra2gZLehsa1NSqo5HG5J5J+cnMBydBFXXryM5cV5jI0+EsvUJia/dnShhfMpy4vRjYPl0uw2WP79//I/VD789Uciif3z7/8xDvV3iUUqLRW1DpOCOuy4VDbyorUTU9UnoJXW3qragNVmq3NS4f8EzXRyomWiDIZqNgwtJlmvUMC5SEjq6/CloLaqG7lPI8GoIJuCqPxsbTY9j01SlAFOpKEB0SitIgM7dZMI8tSC1wQYCY4rIEVVGgccs9TY2SnbJVDOzDx+jsAhB9fa+joijQ0IhEOycJUKBVFnKABIYpWfN/deO8Q1iDLZJQe9NJjRiaM2uNFFvD4IUxB1v0DK7ID2khp7fquSqjohm8WTGxKzKamd8JRE1WuvD3BkyqspEq2AqILU+xOMtAkxij5Vl/I4+p3a69Lz6v0e2IgH/GH/YMZ8WIF2BYS1L0pfdxtFripeDFhL9a1NgGr2ZVNX1ChFGeQQ/+Tzp6pGgX1zL6ZTCOFdVqKQqkQDsFbxyuod7AYNtYG8AtQEIA3Yb8h5BbXZV3m9ShYo8MvxrfaLSmqKQF9qopRhL+fhLHOyT2N14hGS8TVYLWbDnKX9XRbYWk/DOr2CnnQZvXDBRrssiwVrzJJobMCZP/gOLO1tSFkqKPpcKNusWI+uir+01LeqtjXHh2lbU5+NiwXf45hixinHI5MV2L7a9ko+EmxmeyiormSwKEyCfrGn1ef4vA2LtGmFSigqTHfVcbXj6ODMPPFK2tPTajc5+3bB5xCM2v/03AqWs25HvpA3NVL9/h2luAL9alMpBGupJKTf9PQ0jh49KrXeaEnJ9mWb8Wd+hu3Mdg0Eg1hZXpZ6b1JHJce6XAWxGZB6hJHIjqKUfYev6PKyFFdubmmReY9zKp8DSTleg5KOfI/9kPfDc3Ku5z3wfRa65obY2LMZVS2fhRKHat9I21+2P6+F98vjM4DgcaQOIesX1ijIVKnJfqXvS21KKkKrcyDvXUkjVR1y7eJ3+dJxw2uiuoU2DKpy5/qixInafYrVVbX+MNceWQdIEPq81Zp3IVPvTOqtCSWCVCoj5LohumjNTdI1J8ECr80XDGKjWoOP51R1JY/NNtVzqOJI10SdI5SsUUKM97lLEBuVn5LKvGfeH+9HSSUeX4kg7ce79f3M3MznzOfP8WoSaowNsbatkj5G+Wqse1UpquuIWonyupW0NBgEyeGKzKu5PG07DTHN8/JeNOg2FrMmEcnrZS1DU9OS53M6TW1DtT41RJohvnQ+UVJVg3Iem3ZffKb8nraBqqCVtNN5tHY91HPpeq2km/YPXU9qN0o8Ps/D8cm25EvnSF4b24THNcktZkOsBKA+T11zVO2osRrXHSUYtfapkn16Dp3bNLYzqkGTpGBUuMZilu9pHUkdcwSIWZOSCTM6FmX9qvC5mSQCno/f1ZigNuGI98rz83j16lD9vJK3Soza7U6xyGP781j8Xu39izVzjaU212gmADCDT5+lrpOMDTVO5b86/8q5qKSoLsRKznOTLw4L1Xs0z9HY2+zEQVWAjH1XrDLF9sY8U9ZgHOjtgZ11EpgsYqMrAhWMNIzcjchq1x5VstZuInk8R8WNdKKA//nf/a+YWZnBv/7Bf43+1jZxBKBKKM/Ep3IZifkonlz7AttTc2JrOZ/aRjSVxNGzp/Ht770He9APq88ttjRUn7EWBzO7WW2Ke2vGthnkkS5kECrbYdvOweUP4OY3t/Dxna9w6eUrePHcBVSW1rF4+5EoinqaW7E0PQlLZgtNLY3y+fVEEjHW4O1oxak3X4bD78PEJ9exPT4DryjqrEIsIFdGa1MbKl4XvpkYR8plR8JlR8OhAcRKOdx6+EDquZOAsuWKqKTzODI8hMbWCNIoIOjzo73sxObYDGKLUWwU0ug5fghJWrbRQjC+BWdDAM6ORmwiB29jGGnW4vAHsJVMIV8CevoGEF1eFwWj1WJHV0c3hgYOCTk9OvEEo5NPZf2kWifSGEFzcxOaGhtk7mTpgwJjHKpHyhWxHi5vp/CLv/0hLl65BE9PG76YH4e3uw337j6At+TA6+euwB8M4+7oGFLZHC6NnEC3J4yA24Op6Dyers1hbW0R9uQ2WpI5FKdm0en3on2gDZ6uBtga3EKubm/GjAW51YZwYxNWN7bQ3j2Ih2OTyJSsOHPhCnJl1vt0wub0wO6g5aUFuUJW/CppB8V+ZqvQwtQCZ8UitUG4qTd+j4x1GK8WhSyxODxAxQGiEVQA5ssmHLJZSN4ZZxfGY9HVZbGmJZlLIJ3HKVby8DntsETXMfaLj+BdjiNkc6K1tRkrm+tY3ozDFvCjoa8bkwtzcCTT8NscaB86hEdPp9A2MITBV67g//jlT3D+tZcw8/Qpytvb6OnuwJlzpzH6xZfietPY2onGjna4wwEUbBYhIZikYOccYnOIIwfjApb3oNOL1+fH7Cdf4N7PrqHJ4kGiVELn5VNIdwYQja+iJ9KAdk8Q7ZFmWENhRDdiGF9awonzZ8TKNeBwIej1ocw4gQkLNgu2C2nkLCTcHLCQyGeMQHJmYR1PfvGpxFwp1jM5Mih2l1dvfIlAY6MQYgSpWKe5u7Mbra1tKNNW2e/E1RvXpc7j1so62n1B/NErr6OBSb4VxhgFqbHHuMEfbMTU6BR++quPkK6UcP7l83B5LejvaMbm/BISi+twWQOoOLyo+AMYm5tGKOzHuRNH0MB5v1CSRDLQEjKXFwXazY8+QW4tjreuvIpQb68kH8JaAD2Ry+KUZEN5Ow07u00R2Ho6gwfXPkNrsEH21rTfauzqwNJ2HP62ZvQfHcEX169jkDWSE1twhgM4duoM7t7+BsVkTmK9iflZDJ05hbNXLiPLpDaXB+XNJGKzs/D4/FhJpfDBhx/CHgxI3ZzvvPv7aGiIILsVF/uuNpK2wbBkqDMLnxZVz1PHGOKjLCCamY8Bh8Uuil9O+7Tp0kRk+YHAuySJMfnNZmw+K8Dm9ALWZ+bROzCISEc7MkwIC4XEFWYzuY2Z2RlcOH9WavKKBoRlSVivmWoVnjNXhjdbhosOMLQQp0Uz25iuK8kU1ifm4CkDrS1t+OqnP0VifR0byW0EW5rw4rfeRhMthnMZsWT1B0OYu/8YU7fv43TfoPTDm+MP0Tjcg3Q2I8l3l2ghG/SJStHh9kidJFrVcgrIWy1I2VhfkGPGKjUjSfpxbaUiOLG5hdjGhhBL4xMTQiozkfSV117FyRMn4GciUjYtKnmCdLL2SeIOlfPVsg+8fz6aKqdXLDHxw6hOQqEInoyN4e4396Tu7oXzF0SzxH2N1evB1599irn5WVy+fBl9PT2yTwm1NmFsehIPHj3EmZMncWpoRGozksTd3ljH+MI05jJxJF1WtLZ24Ma1r/Hmy6/hxPAR5FNpqTspddrYW6pluwQ8rk6HJKNttgoK1gpydNCoWOCzsu5jUWzAMy4rcpUiPA6XWKQ6qUwtVlC2OpDlgVx2FK1AOp8VcJJJPZV8AW4maeQLcEiimEmUZAIQlZzcizs5l1jK+LsP/qMktJ87ewb9vb0Si2TSKaO0rGLjtTXz6vGhetBeY3393H5/34+YM7iGsQJmjM24bXT0MU6ePCGEvEn6M0RnrYJRCUbdRuteXXGig4ga3YPV4k/6c+0174dP6T0edO+1bcCfa9tCr+83fVe+twdkq4nvyjUOVjsggXlPLVL3ww50X1H/t1pM65+CYNRYs74dJTZgjWBb1XavLlH64DYxBNR+CkZt32fv9/8dwSj3wHnbZuyE45ubktBCglH2zr8jwbhvnwLXAnV82+tA8p9CMO53DtM+tfae1Zaq6VxmrOytTSh9Qq7tn59gPEjBaMgxI8p53jx00Hjd0++rfbEe39057v+PBGO5VKjW9hRKU8ovJFMZXL32CUaOHMHwkSOYnhhHW2uLSfgV1WIZbimdtbemYv18Xd8WRtGpMYrpi/p/fVvodw3BaJw8JNFfMGo6FTmEkGpubcdSdFXW/69u3EI6k8W73/mumZ/EWYBK9bIkYBmxhCE4ZU3PF2RNJ8FFd5dEfBXFUhaxZBoTc3Nw0gXG4sTifBR/+O53ZZ1jQibxde5DiCsyNrozOSHiMyZqNocj2FqPI+jxYD26jIXpGfzZ9/4EIZ8Pn129JvUhOcZZ63FgaADJdBqJZBIf/P2PxVnn9979fWzEYnj8+DFWlqMSn5w6dRIvXrqEoNsvSaTTi4uYX1uDlRhpdzcOHx5GT0cXeru6EF9ZgaVUhFdEcMRYmfzPUoHEoZjkXMDjR/fh97mlbIvL5cHWVhI/+g8f4NDhY2hr65YEW3g9mF9bFctTT8CLYrkgGEBqcxMzTyfQHAgj4A1IeY50No+29k4MHxqUOoi01WU8T2yKbd3d3YMzZ84K5koHBIOFF0WxKI6KIuAwSdMsz8R9/MSjxxh/9Agj/QPY2lhHPLYBj9eNYENYXGCYIOXy+/Hm299GJNIsNcy5f7v2ycd44fIFtLW1YGN1GXdu3sZWPIG+rj5RsFbsVsHptzc3kc/mYfm3/+O/rnx09VNRT3zvvT/AYG8HNuMxCeSZhU+wiBdMAJGdkMQjb4o/C+hmtSIcjmCU3vdtbbKxViCL2YpS9ykSkcCP1mhsGNYFYK0BAeocDimCSuCHWeUCErlY68bYY4p9nNTFMkG138f6SwZUVLCQ18ZBoeCUglimxpAd4XAD1tZZIDQpykS+r6AhP6tgHzdtBHapuKRMmTU4eH/MROQitLG2joDfL4ACNxC8N5KM/lBQwPmNjXV5CJSvss04mRKQ5nWRaX6GYOTCUJUM7lffUBdcBer2yyYxwdzewrj8XT/7zMSyk7VhpphamlMmYJNCthvqCMFosjfrg6vac+8X3NUGChqo1F7PfgQjB4gGTwcRjPvd80ETqH52vyDt4IV/l2BUolyVMGwwzQSgOokjl2Q41QxcGNivQiH20cwO4c2xxUwEBt06PvSZCstfVTbSVpWvnToeRjpac+l7s5KM8ssqiiouFNzw8llxgCtpIGSP272j2GU76fggKK0qMX7HwKPV9me9hmIO7nIW+cQqZu7egCW1BRdtYEiGlsrYzlmQ3C7Bur6F5lwZzWUL7IUy8lY7Nl0urLlcOPe992Dr70OS2Zk+D2UYeP9HH8h45bji5Hj16sd49dXXZKz4/D4htNje58+fF1KMm0S+MpmUIZSamyVTmgWRP/jgA6m39frrb8gziMc3cfv2LVy8eFHIRW6wCC6oHaQJ3HezOPcGM2YcKYCtRM3uZsVY3e33Mk9pt1j0fgHPM997DsFYq77Rccf5bnRsTBbQvv5+uVaSh0o+cM7mtZOI4/u0QOW9Tk5OSj3OWCxe/TcmwFpbm6krx2dBYojzmqjyrDYBTJcWFsUf/tGDh7JY9vT1CajO8xIMIRnG4IJzOM/FzS3JkVA4vJMcQEKE/ZQWhlR08btcQxYXF2VN4LX/P9y915PkWXoddtL7zMrKrCzvTVe1q3YzPR49bndmd4F1QAAkAZCQKFIgHxTSgxj6D/QgRugFQQkMhB5IESRAUgtgsbOzu2N6uqe9d+W9zcqs9N4qznfzVmXXVPVgoQUZoZyYqOrKzJ+5v2u+e853zjczM4Pu7m50tLfLusO+tb29JX2Yz5vXR5USCxnzfvhZriOcqphVc+nXLkmbcN7a2NyUOZvjjGSs2CGZFPEfCATx9OlT5DIZBAMBSTjRCke2rSbFeI9sP1Hamc1YX99AkHZtuRt4AAAgAElEQVREzOhq2KcycYTX6mhpwZO7d+W7XNf4Xf7O95ldnclkUcjlZfF+9OghRkdHBHQigaTqWBixuLgka6jVYsXCwhImz55FMhkTmwNJpDGo2iwyPlwuWZfZ/7mecrxTTcNzMpggqEMPeRbaFhuzxvUy4NA2zqxnyHbhHLW+vi6Bip4LhJATyydF1OnnzTWTbcj/2Zd4LbxHkkrsn/vJDaqGpfjh+3x79QdV31c2j+wPOhmI/U02e8PD0r66HjKPoRSRVEswKYNgHVN6WcOTikbGI5U9i1aOPZK0mjTjXMwAkPejkgv2A3aV9LG/CeR5tVqR46CV1m7p9F69Rt4f25rHYla+Xgu0ipL3ys+ovqvIN96jfmnyVhOo+jMcCwTeOB70OsUxohWB/J3xCr/P61JxhEfOodYJZSHP6+BLZ4dqFaLcixCVynaUn+U52eZ8jsFgGzY3N9HV1Snf123Az6j7VWOCn+d989loBTL7jiYe9bGVOlqtnXrdYQyoSTieY5+8VIpKPV6YtajmZTU/a3txfV3Nqku2A+ceShtMtBaT56uAK73u8XloZarUlGjYolotZlkThDSnJWYj+YZkjL4PKrYJJPJ4nBNpa2OWhDOlJpWEIpKlVPI01hKJwRp1PfZioT2CUdVK4D3xc2zHhdlZDA3002UTJrGINIKbUQKLAiE0gsXmTWUzwdi8kTTXbSAv9H/9xz/FZzcu43/8p/8d3nn5NeR2dhFJpWAPBhAMtaEQjiK/uIbCxhbK2RyWw2FcvX8P/u4OfPibP0D/iQnEywWYGfty7mCdT6p1qNShioJ2MFbW9ivDTN7CYsPs4gI+/vILdIwM4P1vvA9bpQ5TNIUtWn1u7KCvqxO74Q0UYjsIUGFVKiOazmAnmxH15KnzZxFsC6GyFcHa/UcoxuIItQeRzGWQjKVgMdnRNTiAzUQMq4k4prY3MXz+DEp2M3bicZw9e1YUIdnwLpJbYQR9HnhanBg6c1ye38LV27AmC3BTXeyzo+/sBPLJJCIzS7Dlymgb6EasXkDNYUS6mBc7yipVhyYLrB4fuvsHUakZxaYmlysiGokLyZMj4Gy3wWCjxbYNyWQCT6eeSR0yrpWDgwPwebxC0Ab8LZJ5y+xOax1YfvwUNpcdxlYPHu+s4enyAiKrm/jWK5cwGuxG1WhAvJAXu9mB9m5462aYDRas7Wzi2sITRBK7cNdq6MhVEbn7EBPdXXAGXfAOhZBCDsEOP6Lr6+jr6FKWwRYrMvkyXN4AIokstnfTuHjpfbS2hlCuMXnEinKFtb/qsDgsKNWpkVOxJOdVqqdsdaMQjEwgk5TDegXFegklYxV11vCuGGCqmmCgUld2s4wtzTDUDFK7jFnCJFjXN9fhDwbQOdCH3XhU6n6UqiVYDDV4q0BxfhWG5U1EZuYFsCs5zAiMDcI53I+Kz43I8jIMGxHUt2Ool1kDzgSD1wtLfzfiNiOm1pYE1MjF4xjo6cbFt95AtZyHxWSFyWiRTbfYCHGeakzQJFGtrBdIgpF7JyaUUrVL4CAWxf2PPgO20kjnijj3/iXUOj2wOyyYvnYD8cUVBNx+TL75BnbKFVx+9Aij5yeRyKWl1svE0BDskqRAVWQJsJsBK51PijDWqnAaTTDTHj2Wx+LnN7ETjgCtHlz45jswd7ZhbnkB29FdsVCvsw5LrijENfugwW6BuaMFO/kkMokMkCxgyBPAiUAnemhZZKxgMxOBe7ALBYcVT+YXcPfOQzjsPnFOeO21s+jr9MGQiWL96TOYqR4O9qJ1aAL3pmextLWF8dFhtNntePzldRhyRRmrY2dPi5pq8ekzrDyeRsBsg99kR0dfHxKpGOKGEoZfPYOS146sZNQDzgrgLNVhypYRvvcYsZUNdLWFEOU6E/TD0RmCvbMNzoFeTN26CcPcMlp6utA61AdrayvSu3GwvB3rySTSafg6Q7D6W1DJpGEo17D44BFmnzxFtlDAbr4Af2c3BsbGMHnuLAqJOBannyAW2ZY6NWcvXYLN4Ua8WBLr1kKVdX2UbEjieCmZSKWhcgrRezUVGCnLdT4DWiZLUqiUQVEJcXRYoOMELcPMVoJ0BWUpC+D+Z1ews7CMk5NnMD55RghOg80uZSOYBELC7PzZSZRzWTho707QymZDhmsDXZNqRtlfoUwgVilzeKUel0tqf974+BewFSu48PqbiC/NIxaLynwW7OnBqddfhSnQilq5hLrsOY2Yv30PczfvYbJ/WOpc3lqegnu8F7vppOxBL126JHF7KZdHNsl6y25YPV4YLGaUrCbkzQYUpK6fWWoUsiYR7bQdVhs21tawsbomNQc5D2eyWZw9ewadXV0CeFW5zih8UohBKgMVeK7aWOIIvf1lBo4EPCRt6wJcmai4NhiRSmfw5ZfXBV8ZHh0VDOrJ48eIRHZw4vg4ujs6Zf2yOOxI5jMoGupYWFnG7MwsxodGMNI3AJfDid1UEpfv3YKrO4RkjeR5DPmdJL7x1tsY6x9SStwGzsL6lXJte/MHYKJAiKSL2YhsqQCa+bBdqBLlGkrgjSRjhqQ/AK/BAme+BmuVc4MZeR7NaRXSmN/n8yXJTLcfrr1UMdJC1kyFI3ExulfQco9J8EZIDaonjx/g5IkJjI4MC+nN/TDjFF6HKoHDelUqdpRovAFGf2VfeuAPzbiPjlP1R5r30s9/jQoOlcTHeIn7LioYeT0qEU/vmJUyjW0r6nHeZwOV0sShxrd03HvwevXnDouZXkRWaJzp6+6/+f3D2uK/FsF48Fl8hVD5FSoYDyMYaQmskwEOwyAPb9f/kgQju5RSSwrByDIaVrU3Z8KB1HBjuQiqbRp1DXWS6It0as2kzX4cXhHthuzXmxxIXoQxfp1F6t660zRWeT6TJHfpREaFCSrsdh+f0grR/T7Bun+/hPqu8fAOw5wPjoGD417ppQ+3SFV7b10S7Hmhy981waivU0QdDaxVcID68/utoxSMkknySyoYqcwn3iPTLvsFE4NKFTx5OiVEF9X0xEF9Po+4hDGJmmoyKgCbpfL6OTS39cF5R3P8zfO6/sxR+Lhg+w1MWBGMTMamRSpduoySeMha9Kyrx2Swj3/2C/z3/+QPGyWuWBYJMFqZVKYcnZjIarPTYYBrj0nWcmJRNiuTosswmWu4ee8BovG07LHSqTwuvfUO2v0hSWDjOlVjfW7WSGYCnQFY2NyWMnV8z+twoVIowO/xwWGx4POf/RzbG5tobw2IWnLi2JiMw1s3r6G3rxtbLO1ntcHd4sfa9qbs2fh/tpDH4NCgJP1x/5ZKxLG7so5keBd2rxf2Fj88bW1oCQZRKVVxcmwc7T4/zFyD6UhBHMpmQSqdEkyAJXmYgmY1GzA3Py17nUCgFWura1hcXEG5VMOrr72Fvr4B1OpG3Hn2BFuJGN649Gtyv0ury0gnk3Db7EhFolImYfrpM7z++uuSTEi72Gw6K0TqkydP8POf/VxEI6zDPjQ0jOMnTohIUImHOBcpkRL7FkWAtL+1O+1iwU+yl65/TEAzlEuwoI7daATZfBaB9iCu3bouNvsujw9vXXoPntYOxGNpEf9cv3kNo2OD8LodcEq7JfHs0RRmpxflOftDreLMxLqWTDoz/PG//Bf1y1evyyT13V//EKcnRpHNKlUIJ0pdm4iAE0EaAs7skM21l1ZX1wTIYlYvgb++vn60tPoR3toSez12PIIqBGC5MW/xt4iFBskEboCj0QjGxsZkk86B5G9tkcGlASMOEgZSChRrRz6X3wO9OOAIxBF00vWw+DdOZKoejxkutxfJZFqAzK6u7kY2vZqUydTznLxPr9ezB3ySNGKQ5na5hPFlh6G1kqgR+bcGKEnrDSE3nU7EEzGZuEioautX1upgJjnryYk9194c36RGk/n4+cm2OQj81ROMBzWM6t9aASOBV+MC5NyM+Rt/OEgyHgw8dOCqf2qyszmg1UDnoQQjA9BGJstBgvFgmxwM/I4KFI8KAF+0+DcHqxqcVMAxgUibEAZKQafUP1rFqIJWYhX7tfpoqcrsdwVqqw6g20AtCg3jy8aarAsxq/p3zQv1fp+RYFuSRp63PFHZswq81co+gsIahN5f4FUmpAKoGzXYuKmrq+wy1qiwVktwlPNIr81j5voV1ONReGiVxazrKj/LiZWWPCU4ahXYylXJAofZhqTZirjLhTPf/z6M/b3IsJ0cDnp44s69B/j0s88wMjIqG9iPfvITnDt3TpR5BNC3trZF6XnyxEkhy77znW/LhuQvfvQjIaakpovDieHhIdy/f1/ImaGhQclKoXXf7Ows3nrrLczPz6FWKcok3dfXK8+O9ywWlS/IuOO5Dm6+XryJUAGTgT5HR7wOXeD/BgpGzoESVLKOic0mGzUqS4ZGFCHD++ezJplz7NgxOfv8/LwQPPwu50aC5Ny4JRNpdHYqZQvbQRN+mgxgGz18+EjIBLZBd1c38tksNjc2hUgiidhPUNxiwUcff4yenh7sRHakHtHosTEhF9kO6ryqVqFWHTFw4iyjlegkESXb2GgA14/29pAAB3xWDMQuf/45AqI83xJCTZMmmjjgesQFnH2FtnyaaCFZyXtTxGZRNriKqCqI2oVjgceN7OzInH/61GnE4jFp467OLnR0KoXn5cuXpd6wkDu7MbH4KhTyYvekiRXeG9c1tq9KglGEnpASYk1JBUtFrLS4nj5+/BCnaBNkNEp/FGtwbwu++OwzIVWZeT4zM4uXL17E9MyUKFRVkox69nxeXENJqDMhgJ/lc+b4JcBCy1F/S4ussUoRbBAgkOsR+wxr39DGubenR0hg3ifJeBLNmkzX6kj9k32KoA0JXapOmfFFMlBsHpeWMDAwIMfhM6LylXEAx4omZzRJzOPxGbMdOK+T2KQ1OQke3gMVs2xLbVXK7ysyr4ZUMi/KIBKyqXRcLAmpCOW/mYDAiZCEk92uVKcqEaoNwaBS1CZY/8pklvvgda+trYEkK6+J7co5iH/TY4Kf4/PUqja2P++V/ZXkqlbqsj3Yb/QY08djH2Cswevn+5oA04pHnaXJv09NTeH06dNyLo4Xjl2OZ36P185z8nNaQcg4SZOcPAfbV6v2VKCrajXyJ58Hxy3brnn+Z5vxmicnJ3HlyhWcOXNGjsm+xnPz+vl8aFPN+2UcpS2VeWySnrwm/o3Pnn2DqmJeO8c/+wSfHzPqaIOs13m2Fz8n7g+plLQ5r48JZlJvqVKRdmYf0c+A5+HcxrGqk9qUqriOdDqHsiRKdOwRl1yjNUHK/sXxwu+zPRi3CkktL9VOKhjfRwt5Txy7HOe0/+ecwUxKUVXT5iWbFbtifYzn0n8ELG1KxJJaqJwPVQ1mDWgx4J+fncXw4IAS/LA2KROramVZzzUE2ByD8Hz6GR6MpSgVqlXN+PnNq/iTf/Mn+P6ld/CHv/sHSCyu4+rdO/D0dmH89CmYiyXk17YQW11BZyCApcUlPJqeQh41fPO3figEY55NYVX1GkjUGCpVWAnQUqdC5XGthqwRYmUYjsfw73/0n8WG8J3330PQ1wIjs8ELZYQXlqQ+387WBpaXF9ARakU+nkK9WEXv2Bh8vV0IU4lsd8BnsqGyHcXqsynYzFSPtGF1fVWIr1gsiUB7h5zL4vMiNDQIZ3sQkVwaFNS89tpr6PQHEZ6dFzVKOhrB9vY6jr92HkaSKr+4iqFAOwbHx4GAAyW3GQ4KcdZ3sH7rEWx+D4xuK0opEvg21E1m7LJGeyiEtqERWN1elKnAA5UrJBNZo9GEbCaPsqGKcDyK7fC29D+OVfZNWh4VC3lFUpdLUqezM9QOh80Om9mKUraA3t4eUbNce3AHK8tLeHX0BAzbceQ3d+AOtmD0tXPwjnQjX8xjbXYJ9YoRPaPHcH11FvdYvzEQwuvdo7j7o5+i2+vF8OlRBI51I20g8V5CPrIrNeYIMovRKW34SjXki1XMLa3D6fZjeHQcraFO2dgzM5mAsM1mQalWRNVA41Ju9BVgxudvqRlgoRpX3EyqqJrqqFCxY6ihXqINJAlG1gEhMaMSY0iKOUw2FDNZrC4vw+l2wt/WKoS9GL4zeQZV1MpFtLgcMOdKSD+ZweyV66gWC8i7LHjpex8Cfe3IFotwmSywx3N49NGnqMQyODZxAgvhbcSrJbz5rQ9x5+lj3H54X/YQv/HBt2RtI3BPYNvEa1cjVCwfOQfQ9pw1MkmQUA0t7ilU6EnNpjqqxiLKkSRKS7uIbe7C5nFhen0BEwN9WL57F+VYQurSDF58GYa2EB6srqL31Dgy5TxsJiOG+/rFkojWjCaXDdlqUVR+7Bc0VvIYLbAUq6JmqmeLMi/WHVZ4O0JiU2S0WFEplGGlTXiuIAQ9rFapY3nj3m0Y7Kpm29bqJqyZCkZcAXhSBZwZGobRBqyVE0BPADOJCNbiCTgdXlEy7u7GMTHShVcnh+AqJ7C7OA9L3YRM0YATr13Cw9UtrKxvwWeyA9E4krNLaDNzH+vCqUtvwO524t6164ivb2O0rRP5cExAn3A6hmqrGyffewP1jhZkWRPQ4YC1WIUxlYerXEP42Symb93FEK1Rd3dRtZgx8fpFeHq6BGyZezaF8NXr6D91HD0XJqVeIetVUkvL/sQ5skzlNzPVGcdu7eDO5atIMwFhdg5Wbws++O4PcezkKZSzWcw9uIeFqQfIJOMIdXXgjQ8/FLvcWKkMq8clfV3U5w2SiJO2IrdU2wogqp19SICQAGs4CEgiViPRRNxgahUsLi0iQeDJ5cBuIga7yyHfT6xuiMKQhH9LqB29w6Ows35OQ70//eQpJoaHYKnXxC6tsBsVoKdms8q+iQkx1TrtiJXSlqrbeiaP1NY2dpaWUYknYSPBx1rqhioGj41hcWkZZpcbXf0DyLGUTXeX2LHKHrNSw/b0PHbml+CkCjHohW+kF0WDUl52sPxEvoSl+4+xNr8Iq8OOkXOTCIwNYSuXxnY2BU+rH/FoDB6qEVgepFQWoI9WYm3+AE4dPy5zPGMZ2qdyfDGOpkGV0chEpJIQYCrTXhFiKgda4Q7Kh7GBQTTKjjBRg3UfCwVakdmRzuZEJcmxUSgVBfgbHR6R2kC0dabXipQ4sJpQt1uQK5dl37C2soZSsYJTZ87AHfDjwew0kqWCkHwbS6u4MHEKo9396GoNol5kHUOlqKyx9meDAOUlUp1qrnIdpxoRsn7LVpD1KWs1lPIFSWoSktFuQCydFPvytqoF5Y0YTE4XnKE21O1mJIpZ5KplidedxJU4h5aUBS7nNJ6fhDXvnbgCa53evXNTrMEnJsYwOMCaXsS0VEIhMTkqGJW7g+2/CMGo4hYSjCqpTRGMT6QGoyhABRv5KsG4hzU1kqo1kdMcLx+2vX4RwXg0Abqf7HbwmDruehE5ye/s3cMBLOGwa3yRglF/fp8MUGuTECFHEBqHkaN/VwTj4e2j7G0Pqva+vk2YwPO8wu/rCdq/nYKRHBKJek0wcsySYOR+Zn1jQwhGmbOLJYkLdHKq7ocvwhM1JqtxohqznRrJkc245otJ7BfXYDyMYOQ5mFCgnIA0dkj8iSuCwrW0kEVb7SqgUD2rFyr1D7nhX55glFY4kmA8iujSOPGvUsGo90kHb0vVX9T1MvdFHPtY9fNCDr3X+9sQjKgpvJE4htFE1TlrClskme/6jRuC7Qz090nCu8NOByaWh2KcU9mrnqSxGT0fHt0vG1f6N0wcUb2nmWBkZUBIojt5Ee4H2K9Ys91otsk1/+gv/grvvvseerp6lAX8XqzEWLqKKstqcXE3APFYHOVKCR6XW1R+tUoKqWQE03OLyOZLSCSyqJaBC2dexnDfsOAN5IuiiSjKxhpcfg9MZit2d9O48sVlLC0uwu9rkdIKLBlBRR/dEq5d/RI7W1tiUz8yMiz148NbKzh79jQS6QwWVlaRKZawsLYGs92Bjv5euH0+tAT9WF5dkfrFvT3dcJQryO/GxN3E4vUhQ/tPOoUwPqdrRKGM7tZW2OnekGICvQeRaAR+f1CcLDc319HV3YVTp0+I1S2FHfeIz+aKODN5DqdPn4Hd5sTGVhhPF+cwcuoEOvt6xPFlZW1dXF7oVGOu1tHm9+Pzn/0Mx8ZG0NvXg0KpAKvFBpPBhJnZWdy4cQNvvvmWxEk9vb3w+VpUubRqw/7eaBS8bm5mDulkSpK6Qp0hnDt/VtSxJBUzu7v4/GcfoyPYiq7OdhQrRbR1tuPRs8fCc3HvMTA4jpY2np+kgBkr66uYmXuCixfPw098qwrEo0l89vMv8PjxE9jdVkkqZr3L3vZ2GP7P/+1f1K9euyGd6fvf/Q7OnRpHOLwlWfUc7JyMGSAQBCTATPWIBtX4d2bg/+t//Sf4Z//8n+Phw4cCOr3xxhsCDFMxQmKOgD+BmRMnTiCTzQhotbmxLmpAgrtUq7z55ptKxmkySf0wSu95fG2Bxo0yfw+1EfxTygVtb6fJFA3AaDCOILRMvAYzrt+4LddAkLOjo1NAridPHgtoRQnsysqKKBCpfKLqZHl5ESNDAxgbGxXZLoEyFhAlCCibCjL1Upy9KnU8SJbGBaiuCIDNyYDHZr1JKgFIMOrqDmoaUJOYyhJuWIEcMnPoBUoAMsme3Jc+P5c93xTk6InyIEnSHBR9ddJ9nmBUGJw6l9SgUF9+jng5uBg0A2LNQZpWzPHz/F2RPIrUal4EZAIVybU6r1Ye6AByPwDbz8Q5CMIdNfkeGvQ1JuLmAEf/rjOZmhd5XvezZzPo6ekXgHprewsvv/ySyroQoNeCdCYliiSSEyQBtHUdBz/7MzMrCYgysFGKFuWLLG3ZRDCSjGbflcy+PWXc/sKnLAaVlSRf+jwEe5lJQcCa46K5hhYBXH5PA+IakOZ1iyUWHcNpNE5bLG7MamU4qOjd3sDql1eQXVlGC7PwixWYSjVYDDagZkLVVEXdXBGAlJswEowJ1nLs6sKxb38blWAQedr6ma2yad/NZPFH/+r/EGCbCyrnB5JVHCO8XmWzaJRxynb94IMPJJj9t//234g6mHVPuUlxu9wCareF2gT0f/ToEc6cOYuNjXWcOH4CN29eF9n5Bx98U8axqmug2lD3yeefvV6gVQZt84J+WN/7Sp+ilVFT9qV+/6igqknwuHcoPWY1qbhPAis1m9SLpT92IwGEixjbiwQPlRN8vnzuAlTVCcKnFfjpdCOfpwLHLn2F5ANJBV3Lj6rbkZERfPTRT+H1eeF0upBJpdDi9shxnC6XXOPAQD9sdgeuXL0ilkfM1ubcLDVdTEqZx7ai7alWtVFpymfLNYULL/s1lR4M/pWiNydZOmsrqwIYE+C7ffMWerq7BawlyK8JU14LQS5+nz+5iL788kUZe1wXHj9+LOOKQQ6z9ElIk1xkO6q6dlWZn5ngkkwkMDw8ImsJk1x4bs7VHNfMPCIZwvamPQODJ9oLjB0bE9UX1xJei1Yy8ieJF44/lQgTlADLRBCoCll3lpYWpP2oB+cayPYnGHHl88ui1Ds2dgxzc/MItXdgfWNNyEH2Q17jrVu3EAwGpL24jnJ8c0FXz5f144ySeMNgdXZ2bk+ZSa92npN94Nat29IvSOaTnOV6yjWQYDHBdRJW2iac/Yj3wu/TvpafZZ/hGCNhw+tnJhWfN9uY9842YB9kn9SqSPYFnpNzDWsLsI9x7b137570J/ZVklQk+fh39mW2C++L7RsMhhDZUWo6sZVFDZNnTglRRACF45/3xu8xw55EDl8kGMfHx0SJNzc3J+9NTExIPyCpJgF0Y43h2CHppohJ5dDA6+Lfdb/hPfJ6eB+MEajMe9SIdzTRrFWZOimAPxkzcd7nsXg+Hpf9TduqklBjW/L+OQcyDiHxxj5Moo5EH9uHCRMkd/k5PhM+D7ahjnk0oavXWJ5D27L29HTL+XW8xPbgeCKZ/5d/+Zd49dVX5X0+f56f52a7cQ7gdfKzJALZJ9gGvF7+5Ln5bNkPeK3sH3SJ4LhRCmNFrvLYvB62K/sS24T3dPv2bek/7Beclzlf8N75/PkZtid/astevqfjho2NLfhbAkLM85nxfOwDnBPY93g+JhtwjeF5eezWYEDmzkIpj8WFRSERJZnGpBLpeL8EwLjJURnCkGvPpNNi86IJVbHUtVhw7NiYnGsvTjpgkaotv5RVsqo5xOdDgnFhbk7iSyoYaYmnCMZqQ8G4X/+nOYY7LN6S9+lFaLTi8co8/tUf/xH6HV78D7/1e8hvJ7CTz8LcEUSeG+pyGcWdCFDOY/L4OMzFqswJ81vr+M4/+HvoHBlGkfaWsgE3SN0MKjfMxTIM5QpqhTLKrKfGbNDELv7zz3+KxfAm/C1+HBsaxUB7J0rpDFwuO3ajOwi1tUqdirXVZYyODMFcqMFSMcDX3g57RxtyViMsVQNM8Sxmrt/G3atXsZuMir0M1/SUoYb1WFQ25L0DAxieOA447Ggf7MdOJolEKoXB3j4Y80Vszy7g9NAYWh1OZFJxmEI+JEs5LN68D6/Ris7hQZRaLNippNFqdyI/v47Ek3lYnHYUyjnUV9fhqNWlfiDVJEUmHwSCaB8cRqJURjJfgtXlQd/QCNz+AIr5opBrNRP3XUrtKiQ0gGQiibWVFeRyGemHKptX1WQr5Ip4+OAZ2trbYbJbsZOKYHSoHyPeAGKPpuDMFVGz1nDi115Cx+kRxFNxxDZ3YDZ7YfD68TC+g5nNdQx2DuCEpxP3/uLneO3MObT2tCHrqsPss6BcSKPL7ZW6QLlyQdRPFodbHC4sVhd2onE8fTYDh92FwcFh2Zyyb5NzoKUrXSoIlJeMQIXqKWblC8EIWKt1yF2yth3rshtryFdKkq1My2JaCTME5DlJBIg60GDC9JMnQnx093TBYKFCVJml0MGTZEa5WoTNyWS1InJzK5i/clMUczWvAyO/dhGuwV5RWZKIo3Xg5twC7BUDWjs7ZdzTHrTF3cjQGzcAACAASURBVAKDzYo/+fN/j1SthO+89wGGe/ql7pzH60GRyRCJuJBDrC+Sr5Qx9fQZHG4XhkZHYfd5pb6gkDpSu7uAWjkFR7mOxVtTyMYzcHg8mJ6fwrnxUUSmp8VeyOCyo++VlxEcncD8Vhj9E2OoGlk5D7CarbK/3YzswOH3IFMrw2S1CJhgrxvQ629Dm90DE0l81hfm/MNonPMB25S1yrNFmOsmWIwW2fSvbm1hbnUZZocVfT0dMJYruHbtJu5duY4uqw8dRqtYxLqCLoTrOWRabIDfB3drG0It7SjDio3IDjqDNhzrcsFXS8KYS4oNY8nqRt/kS4jVrdhci2Dn2RLysyuwJrKo5LJoaW/D0IXTqFhNUk8z6PKhO9AhBOTm0ipKxjpGXjkH51AXlrJxVB0uwGRFvVBCO2tJ2h0oJRLIkpRyuVBIp1EkkNPdDYuDrkE1qadTXF2Brbsdjp52JCslWJ0upZJtKFLSeSYU2YQ8qiUzeHT9Fm7euIZCuYKegVF873d+FzabE5VUCjP3bmFt9gnSiV3424N4/YMP4OrtRcFqR7Gm6jGJsVxVJdYSh1UEo0HUuLIPaNTC42fYcUkWyfwu9b1ULUbGwGnWgF1bEetVG+uSF/OoGmoSo3mMJnT4WhCOxlCs1jEyfhwe1t/kq1bH+iItpUPw0z40n8PjGzfEjivUFkKwuwvWQAsKVjOKJiasGqUeYjG8iyfXbiC8vIzzp0/DUCnj3t27sHk9eOnia7h7644Avt6WAKLZDI6dm8TgmZNI5zJSv3jh6TPc+PRznBwdw5vvvA2bz42aBWJFby5VUFgP4+EnV1BJZ6Vf9l88g46zx/FwcwULO1sYGBrG1vomnDaH4K9UOy7NziO8volf/9a3cW5yEpUirdKMUivQTttuqdvKUhtlqdfD9+jCsacgFayB9s3qGejka+5rSbLZrXaYYEaGdRGNFlgdTgE6IzHiLzWJbatU9tUhVqx1YkfFPIxOG7J0GjLQit6FaCSK2blFpHI5WVuSTMr1esUFZWlhAb/zwx+KHa3Xakc1XxRSlyqosgliZSrkMwlG5tSSzGBqB10/mIRIJYGpDrPNIrWo1paWUaqUUHaasZXahdtqR1fNhtTTZfhC7Zh88zXUbCY8WZxDLJuG0+2Stc1tscJmMMHaSLwWnQSxAtZ2Wt/Cl1evYHCgF2OjQxTHwGYzw2JWtSwlsbhhp0+AW5yMmKDQeB2GD70IPzlsD3wkJkPr24ZrA2NA7jM0waiUiI2kaok1+IiVglFhYvtpW8178KMSwvkZ7Tqk8SS9526OmZrvtxlXe9E+/SA29BUS729ALso1PacfaPqHqKf2yUp1Ldo29esVU83Xd/B5/iosUo/qDyoJXtl16jb+OgJE31utcc/Nx26+j6+e829PMFLByJcIQuj2Y6VFZVb2GSQYub9hUsQvQzAe1iZ0dNB1/V58L8/d9d+iBmPDOpuKKSa7CFbKJDC5g0PKcCmy+kUE45H4VEMIcRBz1v3sqPtUBOPhghmNpzYfYx9z/dXWYDxsXMseTOxi9+3OlYZerfOqLQ4nGFmj7pdVMIpRNF3vCiVJRCsKcWgW+33WYCSe0t7WJnhFqI2iLoPUA6zs7UH3HefEdYeTfNP8/Xxf/CourufMo5+VIhmJw0oNRiEYqWBU+Aj3XkUWazdZUK0ZcP/BQ4QjUfz6d78HG9eTWhWJVFJKAlDh5mA9QhPLDNTEXYyiMYq6XHYLWuzA1IM7sDldaGvvwf3bj5COZWGomvDupfdkD09L03QxB6vXAauHmE8VDoMTN27egN1mkyRNwTuZPGQ2yX6fnZ7czc72tuB0RkMNHocRbW0BcTyIxpNYWluH2+eXGvGBUDvyxSK6ertFjEOi8NixUVjrZawvzUtJhipdsqp1UfFRTGPIFJFY34SlVIFDakUXMDw8IFbt0d0M1tY3sLG1jkAwgFdeuYjV9TXBU8iB7e7GhGR02J0YHhpBkq5sPhdGTk6IDWkik4XZ6lCJjlYbUCyjks9j+vEDqes4MjqISr0sZX7qNSO2dyL4xS9+gXPnL0isQZzQxvckCdkicwHX/nB4B+Gtbbz5+htYXVlBZDeCybOn4XU5YayWUc5mMP3oIfwet5CYdVSQK+WxsLKEtmBAhFQmqwf+YA9gZiKeEZlCDvNL08hkk2gPBdHb2QubyYn56WV8+tmnSKR24bSa0WJ3IOTzwfBH/+v/VL9y7aZkN/3ge7+OyeOjUoORIBGDvyxVWg0Aj6BpqL1dHqgmL+bmF/DRTz/GqVOTQioePz4hYPLVq1cF3CGQS8B14viEALME5Wh5uLAwB7+fHrJ1CQg5eGihQTAuEGyVn+xwDEa4keAAIFnXFqRXsVmOqe27OCkQCJI4XewXCD6WG/XJrHA4PIjFkzKYCZaRAKVygKAA75PEKAFSAlu8Rp43FAoinYzj7bcvCQMv9RxLZfkM74nZ7FRicrHig6WlIEFqevJysuAGgOA7z0e1FRUmKrBqjjYakzAnuyPKCu8HQure1L+Vcu1XTTDKJKQLBjepGIUC5Tkb9hbNCsSDJOFhQZwmczQAy2fDZ3cYwSiezo1neJBg1JOrPsfBc70oOD40KJD2VBmxOjhqJhi1JZlkX9ps2N4O49/9u/+AyTMvCbExMzONf/yP/1sFkAeDcLuVAuXTTz/D+++/L2oipXhSBRgzmZSQaSzKSqCYk6NSKDXqETTUjNIXCHw2Ck/vryjPB94cOzozkddHMPrx40fiw3zp7bfxxeUvpG8PDQ+rmmWsE2kyC1BNFdTZM2dkbMkx7JRSMPOcSktu34yw0QaZ5Gkihp3rNxB7OoVWgky5Moz5EtwGq2TaFMwVlB0GlEw1UDRfNpiRNJjRevw4+t59FyWHEyVmIDOjsQ7JzL51566oS9gPqMqj6pmANRcKPn8C3KOjYzJRTkyMy0aJRW39rQqcZjYsAXOCyASYSbg8ffYMgwMD2NzaQldnJxYX5+H1uPDShQt7QL8mVTn29esgyaj6hLK70P1CB2FHBmONwuyaYJRtwtdtPppsdpqDhubNEf+u1XFyvMZmigupWMo0vNPZdlrJpBWrPA4zYQmQezxUM6iglIo6ZetLdaRK6uCh2Q+mZ2YwNDgk7UlglNnFlNeTYFS2k7TmofLbhHQ206hHaBH1KYF52jxwvBNM4MFlLhabRM5XKktQ5hEpQExA3SDSegKATEZpEXJA2Quzb5CQ5DMjeMMMZ5KZ7MtCjDLBg7V9G/XTSMqzb1AtKTUXtR+9ZPYoADidSitLCq9vb70gQULShkkBbDOubbQgY8Fq2mUnEnFJFmCmE9VWQrZFIqJkYjtxLtA1Afl9bevNEzgdbqRTGUkqCIe3ZbwxCYFqear2uK7wfaprSf5ubGyKyjSWSDRsZo3SvzkeuL62d3QI8UpwSIAkBl0E5ki8OpzY2tySJKBYbFdIE5JqXBv53JgAw+CM98l1jP1qfn5WADL2BT43zkvaAlRbj5M05O8kk/h99kMSPySjeP+8Nl4jnwkVdiR5+Zx5bfw7k5BUDcyqkJ0kch4+fCDtxmtjsgb7BsczX7y25eVl6QOhUAfW17YbNhQ1lCtFDA3xOak+zGQO/k77XxLRPAafM6+F8QTbl0QWYxcqpjlOPvnkEyE62f94T6pWc0W+09PTK/M1gzPOOyQepX0locgun3/ttVfl2u/cuYtTp05Km5CIZtzD43AssT/xvkly7+yEVWKSEF2qHpaOa0ic8pp4zyQYGX9w88u+31zHke3E4506fUr6EmOQ69dvyH2RAGefUzUlIbEMn42uG8l24jOn8pMvrkGbm1vSPl988YUogHldKyvL8neeW1kmU9WYlTmDmYHsT9qJQtwohJiP4u5dtsOphnIwJvem7VbZn/g/xxj7DOd5xnt8//PPP5frYbzEvik2v1brnoU9j8nNHu0m+TyoSFd1ISuIROgm4RK1LsdRIpmQhBQCVdy48V65HpL4pHKXcd748QkUyiWYrGZcu3ZNngnbjeswnz3vhYShsmBVNbmlNEC5jLbWoCiESa5yjed3Bgf65d/7wMrzNRgFJKXd4gGCsVQsYGF+DqODgzAJmr1PMApB3LBEklCxKRu1OUbRm2G1gTSDdMZafAf/4c/+FOnZZXxr8hVY02UE+nphCPmxmo7DbLfAVKtgaLAX/b3dWLtxH8vTc3i8NI/O8VG8/8MfwMyao3RcMJqQ2Y1hl9mf6xu0CRF1Ihm13WwJT7bXsFVM4f3vfgejI6OwGyzw2l1iRVfi5gWsM8dMXFocG+iwA3fNDGsRKJDIclhR8zhgKFRQjyRx+Uc/xsyjh3D7Pejr78br7/wa0i4zclYDYlsRiRusbjd2cxlYPG6sb20KMPTyuXMw5IuYufsALhgQcLrFGq/otghYu/pkGoVECt19PTB0+RGpZuG3O5GdX0N7ncogIyIbq+iNZ+GlyooKWBJNTjt2SgUMTZxAqVIXINpgseHUyxfROzKmiAmrCdHULiLxmCg6/W6fqsdFstxhk80Yyz5kEgmkYnHkUinsbLPfehHq6hKrTFuLC0uLc6jF4yhvhBFfXEIZRbz5rUvomhhEhASu0weTvRX3FlaQcFiwTftpqxu1zRTmbz7E2MAQgj3tsLX7YPFYkUnGEABBDDtStSIcXg9a/AH4WlvhdHmkP7Kw2fTUDHbCOxgfP4au7h6JC3j93ETXDXUULUaUzQYh2wiiW6uApVyDjbBipUzdodgjVaVWmlGIRRpYsEafijPqsBhNWF1aRmwngslTpxoWfxDihRayNdYis1hQ5X/WOsrFPJyFCqJP5lCKxOHtDME3OgiD14VKugAzTChbDDDazKhm8jBYqZKpYurLu9iYmhd76wcrC1iIbKLD24ahUDe+8c0PYK5VMXv9SyTiu3B5PDhFxwyrFXeuX5OajKdfeRmu3m5RV5E8olqsXsrDUs4jsbSKT//6E7S0BPHyN76BWjoBb0cQ20+fILobRnCwB76hISRrBqxs7GD85ATyBdpcsoapEXOz84ink7B73NjYjcDVwtjDAGO1jtG+AfS3dUgf4TxN0jlLK1UrLWYtqGTz8JocMNZMMBbKmHo2jVQhj66RQfiDrTCVy0iGI5hbWMS9W3fhNdsx3tOH2zeuwRVw4/jrF9A+PiyWT8VCBW6LC+uROFYi2zh7aggeYxZIbcLnMKOUzwIuH+ALIl23oZAsIjaziraCAcZUFpFUDD0TI0ighFuPH6A1EMTZE6fQ4vCgGEni3hdXYHW7cOFb72K9lMbDlXm4HH5U8lXkC3lMnj6JUDCAWqEAU60qFlf1YklIWAMLnpK0T+UQXtuADRW0nhhFxmVG3mqEw+NFKZ2HlRNJRa2jkgxCK3OzBZ/9/BeYnn4Km8OJH/7O78Fud8NitqPChLZ6Fc+ufYHozib6RgYw+vLLqFttyNIWl7Ev431VOlHhh8oXVaf+KoU7Ez5VYXaVKMI+SzKd9YaEbFROSlzr44k4rHabWOw6fG5Ek3GJW1vNFrRY7QBBJNbZNhqRyRfgsjthKJQRWduA12xBp68FpVgMN37+CeyVumS1T75+Ef7xEZTcNuQb12Mr12HOVxBdXEJ0axNjx0aRzaQQC4eRyZXQ3zeElcVlUbptRXYRTsYxcf4cfN3tUiOQZBlrVecyabT6WqS2J9cmk51OVFm4zBZklzcw99lVpLYjMDhtGHrjJYTOn8RiJo71ZFwy/EmgpeNJsUbtCobw+N593LzyJb7/7d/Ay+fPo16uSuIC10wV61EhWka1rutT1WRfamXdp4KySuceQT0KJh03fifxzoTuGpXIJjhojZ3NiVIOtHTj51iXknZgVovUjuU8VakWheij3Rqz8Aus11yswOfxYSe6i7sPH4lN6bq4oXwDM1PTsDsdeOON12Hg/sJiR7VQkkRzkopUOFJ1oAlGWkCbG1wQFSpS47pWRZHIJPdJ8QR2t8Nip5YwlJFGGcZKHcGiAe5YEd62EMZfeRnbu2HcffoQFaPat3W0tcHncCLobZF7IZVtZPkTsYmpYnlmHpc/+wTnL5zDuTOnUK0yBizCSlsE1Pacugg6Mt6Sdm1y2TlISB21tz1I0um45CCm8vwe2SCWbRqTE4LxxAm5BsZv+rNKTUTCXOFLunbj3vta6dgo+3MYjvM3IRgPYkb8t8ZdNKlw2P3v7+E1AfF8XbS/MebUvNc/UPbmqwRjI/mmyd3q4Hn2rqthMdzc9vttp52a9nEj1Q77CWyHYSBH9Yt9AqZRC7DB/TPe0XikelwKwzv8RQGBur/m198JwUg+SMypuWQoUQidExjbc49AgpF4BXFd0f819bUXmYk29xPpu0L+s0/v3/N+rM4l46ijfZVQ/7r+pPQexHFYq089R3UuRTI2XcIeyafalo1x+DM5EtP6/y3ByOW9mWBUeHpz/z6QESCBAXGSX5ZgZNIYXxQtcY/AeIP17CTpz2rFrZs3BbsgAszaxF3ddAcqixqeILBWgKt+xiQ+4rNaparGsp6PuULolzAKDQKav4td6SEvlR7FfMEmgrFRg5HlR9KZHPzBNnELstgcCgP/sz/Hf/PP/hBOt1tsNReWlhDZjaKltQVt7SFxcaDjF/fUdHeR+ygVcby3A+YKy620oFoxYObZHKrFOp49ega3wy1k3IlTpxDq5d7IgLXwJuZm52ApsRxdSvAKunExRjBbzCI+YLIgS2Y9evwY6WwWK6ur2I2G0emnhacFoc4u2Jysxd0uyaEzM/Po6ukTctTtcSOdTMj49Xnd2Nlexm58Gwa7HeFUClWTWWo+M7nPbbQgtxNDfGMTPpZcMdTQ3d2JybPnsLwZweXLV7C9vQnUKzg+cQzHxK69HYlkEjdv3pH9FkUEgWAIXn8rBsdH4W5tgYE8iMWKUllZyTKOCq+tY+7ZE4wND2BifBQul1ViGCZG1etmmCwWwb3jiZTwC1RRMq6yWGyCQRF/Ie/U2hrAhfMX4LI7BK+cnZvB5NlJtLcFUS8VUS/Tqr4MO23Xq2WYnDZkUgnsRCPwtfjgsDFxywKHqxW5EmM2sySGlmtFxJNRrK2uoFwoY2RwDH5vm7R9LLGD2WdPkadrGPGoP/6X/3P98tUbImn+je98gDMnxpBJJQX4Y3Y5lQRaFcMHS5CIwAuDRb73xRdXkM4UJJuYD99L66RwWFQjUjPI7ZZaaTweyQOCVMO0OXI5cGrylIB9BLEIgLGeCgcPQR42EoFevgjKEgxVNZ9C8hkNeHJy5DXxejRIyg6j7daY1dHSGsQvfvGZqGreffddeY8AmthduVySeU+glIAor5nv09O+1e/F+++9J+DUTjgsD5GAKYFuFiLli5sKDnqCVQQmCZQxI59AGWtFcpDxHMqmkEP5oN9zY9S/gIxoDh70QsyfuqaPLOmH1GE8bEI5ajGRPJeGFSN/UpXHgK+ZBNSAffP5dPCpj6tJUH5GlIqUezfV/eNz1FZnB69PNm5iK7avYNTH19ehz703kTbVKjpqcW4mYvVkrK9pv9lVoKBfBORJIPD5EZDhwCUA+Zd//RHyLKBarQooTEXGzZs35fkTEE8lSea4BagmyU4y8eH9e5KdPNjfJ32VQCrrC7KPPP86GHU1e63Lne/VLtDf01lMuo7e/YcPxZ6SoMrWNje7CXzy6WdC9pPEYG3Rq19cwbmzk1K7jrUvGHiYzPSor0vGbr3OjYiyw3KwFk2+iPLaJjZv3UFmYQkhsw3WQpmrJhwWI6oWA6oOK3JmA1KoI0c7n7YQBi6ch2tsVOqIlGg9R7s4IbeUmkN5x6sATCsGeV/NGxo9plWfYAaPruFgbNTM2t8oaOK7uS/Sb1qsug7pJ88TiwpUkJCvyen04Hg5OhDeVy8e7IfNwfZz41Rwi8ODT35OW0TrGou6z3Jx5NzFdtOku7b242c0Qd/8s5lE5PVxE8yxyHOIeqGpjh7nP/5dWbxVJXNIbzqkRh9tIRu2iTyWWPdQ5eh07tXQYwCgaoTS3pr2PNa9sa0VRXqca0KUf9d10KSejVFZ/aoNi7JkFPtCu12IP8nONZvk+rTiTYL9GucRRVhpG1hNePHemOxBEILH4JzNe+X8zzZq7kPNcxm/z8CJx1RqJ6ciUsskBm2yeSFxqbPM+G8JLVmDSmqRUOWslNvaBqNZnarbX+ZgaTvlb6/HiJ639NjgNXAN41pJdRmvlaoIAV8adWzVxlX1xsPWkMY7e+/psSeflWQTXedh/xj6OFSrfmWX2FiH9GcO9nWVtbwfOKv+zHrOqlYz+yT/pp5vUfoSs98ymZwQ2mpMMPFIfZZEHZMlxsfH9yzSeaV8rgxItX2tuCI4nXJsxg3aFYExCfsU5/elpUVpS6ppGZyR7OO/mYXGFxOw+Pz0eNGEHpWpjJ10zMP5XdetJJHKrEBde1qTwYwHCIwx8YjPU1uQksBk++hEARKNjMF4HSTOSUpzbaFKkMSkIsUi0lf4d6061WOEfYdEPy1DmFzCY3HN4vWQyOT3SUazjZlpqNTtqmaS2WSR37U9MduAf+ffCITT/58k93pDbSnj0WxuEK0k7EjcOaVvastYjhUSk0rJnMaDBw+QTKUw0N+P5eUlsYrVJKZW2rKPk8QjYaqTSfj86LhBApRAM6+b/Z/KXs4XtMrm7yS6+Rz5PVr9dvd0S+9j3eyPP/5Yrk2rJXleru+6jdjXdKxCcJSZk/wME3OYnMZ7SIhNc2BPjSzX1XATYHKZVjCqWI19h1mIFmQzaSwvLaK/p1tUgsxYNTbqacn8/YJYkHOGnmNkzItVOskdE8LJXfzkJz/G9tNZnOseRLvBIffXe3IC04kwsnau1UZ0dneh1WjB1P/zM3S5fZjdXsf9tWX4hgbxm//kn6JjcBThrShm79zH/PXr6Dcb0Gms0AsFJYMVD5Y3kSzlMXh8GGdevYCxs6dQs9th8nixlUjC0RKQDbXFYILHahPbnJyhCOpO7EXAbnWiyLpR6yuiFE9uhBEwWmHMFVCplnD2lfNoH+1H0gFk6xW0G12SAZojMO1xYWltDdnNCCrxFF45ewbpZAxTjx+Kqs3v8+HNb7wLf28nni3OY3VjA6lMFg6PC8cmTyFdyMLv8cBtMot6J5lKShKVb34F/mwZZqsTG5UCui+exXwqinqpKkoTT9mA3cguTG1tOPPN91Cm64MJWA+v49Pb1zEydgwXjp+GsUibICBjA+4tTgnB2O9vw6AvCJ/NCUOxLLajJtZeY81sElmNxL1CNoutjXXsRLcQjoZRqxZF0Vev1pCoGuAMdcLmdmJjdh6EnKn+4t7quIDLNeS4oWeyi8UGQzQjU7ijzY90KY/W9hB+8Nu/iZ3dqOxLOOcxCSKZSuPzK1dwiUkGTIIokQhxIEX1JZVMhgosBsBTNaDD7kI1mZEyECaHBel8EqxHxoQ2k4Emi3axHCW4kC0WJPFnaXlZzaedXdIXOR+q5CEzqqUKzAaTAvaYWMj63lRGiyKopvAwqig5fljfqG4UpUGJiU61qliPkuRhbcOpx0/w8MEDDI4MY35pGV/euI4Lx89gtGsAr59/GcZ4HIuf/gKlfA4On1eISBKNNroh1CtIoIKRl85IjTZmcEdWNuCs1uBxu7A2M43lpTVUchWcO30Ovs4OrIY3EKsX0TM2hJa2gMx38Vwea7s7GD9+TOorGis1TD14DGvdADvr1DkcQvKub2/D2epDNJNENJXE6IlxtAfbUc2VYLJZkUcZqUIOW6xFnkhJ36nFMlh6MitrYMfwAHpPjAnRnEimsbmygfGBYSQju9IPTl84ixsP7iDQEcLg0ABsVhuKecZNyuZqhvVeqkWcPjkBQzkHc7kg1sRSGsBsRq5URrlqgM1ogaNqgDGdRywcQevIIGLxXcSzKVTTeZQSaUnwcpitsIhtZRW+jjbYR7swHVkXhaitbkUlX4Yj6Ic/1CZ7Ko4BJgW4LTaxxnXQdYDk/k4C9//yYxgyeRQqdXS/fgYdr5/GTjkHp9cFZ80ktfd2FlaxdP8pJkaOifrrwfIcnmwugR31wkvnMdQ3JAo3VIBSoSAkNxW3a2srYtk1SrUas+CZFCU1CY2SHGcgSUVSnPsX2uVS7SXkIwl07o9qotoV8LFSh9lqk+fEvun2uLC+soJZljCoGxDe3EQkFsWlb38DW4koYok47OEUEE/j4gfvwnWsF9eXZrC+s42A2yd21gNtnVhZWMBITy/8MGPzxiPYK4DZbsfJt15F24lRFJ02uc5qtig1GesEx7mFs1thIEFMfKFUw9L0DAZGRmGw21CsVnH91i30Dg2hd3BA1n+uZ24vbbWqKKGKCpP/GNPRqYNjmjUkSQRnsojMzsFQqoi1aPvEOGrtAYRZJzDQgrrNirX1dUw/fiJqYSohP//4Z7h9+Ut8+M57uHjuvPQLIWgbMSXXgxrJN5OqCb2HaTQ2TnuxqsSTDZKkUbeLew0R5OwXcWnEtzqybNTzE3dVpTzVJRwrsrYqSzjZzzT2+yxrSdva7XBUkra6e3plPL/99rtSh5jzFIE4j9crMSfXdreX1rZ15RBEGoP20nRHyGZgc9hQtxhRqlXECtnSqKGeKhXwbHMVa9EIgi4/Jlq7MOBtR4G1Flu9yGTTuHHjSyErxMbMaMSjBw9x4dx5nJ48IwCjhckxhSIcVLJmkvir//hnArT+oz/4h/AHWhCP0oXEJn1C+U49v7+sccI+4tUct8vOoxGHHNwDH/y6foaMR/T+SRMv2saRMRnjdI3v7GEy6unt7UEYQ2oFo97LHrYHfzEhtX+F+tr0/nX/HhXOoEmhfTtJvddRP9V51CZK/c5rPYxIOhzX22/Do1r9cKWXspg9Wgm2385qj9jcRl9tG3WO5v3skZ3gQFJb857w4HPQpWZ02+rPNmOUKvZV/WIfl9l3YWvuZ83X/fwekhe1r3rV+1Z93jJN6gAAIABJREFUD/v4yvN9nYnyBgPNAPdfKvm5IsmHjH+IHTDOV63I6U+5neh7asY/m/fQze2n+4Xua/o+mu95b998AFM9DA/WuIg+x3NzpBDVKpFUt6vGgbSAQ0bUnhJvv98eISo8sitIz3/BHHDUGFQK1cP75IvGrcarms95cE46eLHNmK2+7697dmpuOjju1L8P9vF97JjtzeT6w/G6Q+dIgTqIA6lAtkmzLcpVhd0C+QLVZmHcu3sPv//7v4tCnkkzNRSoCrRaUa2w/ALL8JAEZBkNVdpNYWVc75QVtzjINbC4g33nYN/du17uPShioLpe6kUaG7i0ao98vijiBKoYbVYHlpZW8MkXV/DBD38Af1ubrD2b4W3k8nlJxGJiTjS+KyV4KGyZX1xQSnqDAQOhdoz29Ik6k/f9n/78P2FmakpKIw0NDiDYGsDY2IiUYbJyDa3XZO9w9fIXcDucuHTpTXH6YRIUFXucH6kKDe/G8HR6Hmsb2yiUq+jtbMf33nkdG0vziLJUlNGEUHcP2rt7UeS+QhZHg8SGrBNoM9NRpIiV5RnUakVJVtrajcMbDImFfWw3iYf3H8Jtc8JttSFPgVm1hkqxgLc//CasHUH86Z/+38glonj1zElcnDwJFHLIp9OI7ESxvL6BnVga+aoBgY4ejJ88jfHxE9iJRBHqaJdyDKy7SSzl8mef4eTxcUkADrR4UaPjiTh7KlKZCZwqEUcychp4tVHamONH1c+07CXxmFmeIZ2F3eHEJ599IvwZS+MwuTOXzUrcQvtU9qViuSDfp90rk/5afH4wZqLzIPcNvE6LlaRrGdVaWbDQ+bk5TE9Ny7W9+/57mFmYxub6Bh7eeQhT1aAIxs++uCb1Tn7wG9/GYG9oj9XVgK4GUdnZtepIZ5rPzS3A5w8IA0sAjaAvQTphratVsYMiIEjlBxuB/6bNYalShD/oF9KPx2ddJx6bwBInSl1ziwuCBB11FcwR0NETqbbd0qoFDcjrmnj8PBcZi9WOH//4I/k+gSEujATztO0ez02SkYOc9mc8zu3bN3D2zKTUytJANf9OsE+DjByAAio1rNYUKZqTh8uHzetgO2mw/KAC76uL1OFzffPksL94qwnq4GLePLEcdrTmifCwSVFbTWgg6+Bi+fzCr6wp+JnmAG7vehuWtxpI1xO4XkgOuz59LP48WIOx+V71d49a9A9bnJ8/n5Ke7wfgmmBUEysBVvGfFqm6siBdW1vHF1e/RMWgJmEqSphV8eWX16TvUllL4JvgKfsJQVECnCze+gf/8Hfx07/+a1Eh0a7znXfelfMfnemlSDfJnGmQUM2Bhg6+9T3x+rj5mZmbx+bWNl597XU8fvIUU9PTGBwakUKwTx4/lmP1dnfjpx/9BL/79/8e+nq6xSLRaGJ9BxqlUsXIKMYoWeu2KuCo1IBECompGWw9fIJqJIIWkwVuYx2maklApiLJVdSRp6e9x42+M2fQRltSjwcFSsq5UDaKHIO1po4g1tTz+GrQrdQ5ivBuBlmb+97BPsF/C3h1SMbeYePkYP86bHy8KEA6MuBqyuZrfobiNPYCglGPFx2k749FNe41Iafbg//mfKTrqZGo0SSYgEsSRBDkViohvq8sFlXAxX6r5jL73hwn82+jfphYFzcSB3TgxZ/akpo1A9OplCgLmYXFWxM/9sbmhvMv54vmBZDf1zatvH6uIbxGpSByKFBMyDlaMpr2yEpFXqp6LaquhyL3lEqzJkQ61xIGZpzveQ69npHw29vANWqzUUXBlyYGVWyoNkaiGm3UU9OJM5qMVokkqm6dXn/2xiQzh4UQMO1ZaAlgwexmaQu12edPUXlL1hkDIJWNeJTNiCJR1bPmecX6iG3EAupNm+HmufFgIN48VppBgaM2FAfn2aOOd/Sapu1+9m2+NUGi3Qo4h+r5kNfB++O98aX7uyK5VM1lEnVcw3VSkCYoSUpx3mWbajUdr5d9ni+u59rilt8lccR25Lhh/Wl+n9fCvsjfNTGor0HHF3zu7KMMynhNfGnbYT5fkta6hia/I5bqopw2yDm5XuhYR9llk/QuNqx8K3JvJPh4TM7tKtGqKIpa/o3XzjGrE3a0JWpzvUUhVIsFUePyHrUams+TKl0mdzGm4jH4WY4XjrNsljagVvm3nod4fbwmfZ+8f56T10jQkn1WHUvVtOY5eE5NuPIe9ZzF+2TMpSxY47KZ0LaoXDfpCNDd1SUK0sGhIQE/s+m0jDWes6OjSywTdUyl6m2bJIbT8SQ/y+fMZ0jVJwFCiddMRlEhMhZkX+A18rM6kUOPLx3DMarnuOI8o+YYpQZQtSCrQl7rtlWb18Z8Y6OBn3oRyGVcaLWZkUmnsLS4gP6eHrE+s1ktMEhCgtpwHkUw6rVOX9deXFwoixJjbnkJt2/dhK1cw0SgE4GaGT6nG+3DAygEXFjMxODpbsfa+ia8FQOMM2so7eyi5LDANzKAh5sbWM+V8Oo730QqloW7Ukdubh6mjSUMGCsIWWqIFWu4PrMEu9OKnu4OmGwG9I6PSDKRocWPNGuDtQRgoB06RfYVEkBFVJ1GqcNX2ElgeX4Zm9GIqNKYfTraP4jB1nbUWEOM5FQlj5rHiryFyYUOGJN5ySSFz4PNdAIupwvdTj+mbt5CW5sfqUISK0vzQCKN/r4+DJ85hUgygVv376LE5IIWn7Tp4NAwFhfm4fN6ZOMf3tmSWto+5oTff4x+kxN2iwsxmxH9b13ECo/7dBq12TUMO1uRi6dh7m7HibffwlY2i+nZKfTQ8jPghdluQ68/hEwkDovNhtnUDh6sLaBUK6PX48epYDfafQHYmQTCesS0zKci0O5E2WhCiSC1y45sMS9OFyT1Wkg2JeJIxROY3Qpjbm0Dy3NzCFYBd64Ed4sTHcN9OHb2NLL5AnLZAtKlMrKZAurRDPq6epEp5VHj/UyMIjTYi7nVRcwuLEhSUGdnF06dOInpqTnkCgUMDo+IFbALZtTMBkxtLGJjexNBpxODdg8qmxFE5hfh8Tpx7NxJODsDqBjKMJrpYEDAwyegPcEGo9WC2YV5lCoqqYDzlax9Uo9UkYqlQlGcKJ6LiZoXkMbvz4FMtO61WGSeJKBRZq2xegXLG2tYXF2G0+sW+2Oq+V45dxED7d0Y6epDqFjGytUvxJ2HRJdZlORZhDo6sBaLIlYv4aUP35X6LJloAnc/vYLKThxdXg/C6xtobW3DysIKOjp74O/rxe2lObiHevHGe+/ARuV1FVKrdXlzFceOj4oqrlooSu26QjKDzeUVUOnE8h/h3SjGTp9AS1c7NuIR+Ls6cOzYBPKZEmoWEzK1IuaWFxDZ3oK7BqSXNrDxaAptTs75DlTtFgxOnkDv8XG4A20o5cpIrGyKGjBbKGDspUnkGNNbTEJyWko12KnCYsKrxYib926hZ3QQwbaAKKGoABSLz0YNHcaCJHJpbVtmfbtHT3Hrxg0MTkwg2NOFeDKBcjSFyNIqJk6eEFX99JNnoiJ89Z23UAy5sZVNoKO9HfFwVLLTh0+fgIVreY0q2DpcBgtqxYLEO1bWmmS/YLv/6COUo0m4zF4YB9sx8p23UA3aUUEN9nIdplQBkekl3P/kSwwOjCB0bhI3Zx5h21DA6LERHBsagtvuQq1cA0sr0iLLzATHWlUU+qyFd/b0aVTzeZTzBTg9buSrJbGmLTO+JeBktaGcL4lqzCIzvyIYaQdMtS5f5XwZdtYY599Rg8VsQi6dRiy8g9RuDNlUSiwx23o7ZVxz7dh9NAtjMovTb7+GVIsF97eXkchl4Kwb4c5WEXR5pW9QRTsU6IBrJ4udpXX4Qm0YeuU8rG0tiLEOuNUBc7kuxK5EkKY6srkMzLU6bHSJyZekxm9XTy+crKfe4sOTxw/R2tkupDNBdNpd20xWIe8LpjpKtKs2mWEjf1cswEkL0Hwei/fuYPnZM4T8rdjeicLT3gF7ZweSZhPcfd1wBFuxuL6CfDaDgc4exDa38emPf4KR3n5865334Xd7YOA+m66oxAkMjLGpnuT/zxOMzTGp/l3PDfrn0fvlfTWPjhflJx1apBYFlRrqf9GiNIhGKiA4fyVTGTx6PCXJKCdPnsKd23fx4YffgttNxbdyu1GleJyipo1uK1cNnQzGn0wQcdutYscKKr+ZBMFas0yIoOW02QgWMMlRYVm3wG90wFoGTHYH0qUCirk07BYTdne2peLv9NMn+PLqVUwcP4nx4yfRNzgCu8sNq82Jx/du49Hta2hvaxXijo4N3MczvmAbVcrFhmJJJ/VJFIc6/W+PeB3c7x61Fzj49eZn0zxXazKRnz+KYGw+Fr/bnFx8EKtqJmmOvIkDb+hra8anVP9QTgPaOUx46ybuQP/OPabsw3Sy5h4e06ALGvGejpGbfzb3w6PgjkOJicY90P73uWznpntr3rMdPPeLcIijznfwWb/ouvT5+KyO2gc2j9tmglHvoXTbHIVfPo95KaJmH6tr7tOaFNIPr+khUu0uRuX7LxkblYq4xJBg1Huy5j5My+avI6maj/miezjYh5vb7GCfPIjz7pNb+wS3EItCtqp9tCYx9xKbGy55zefd6w9fIdW+ZhQ1VP1HferwfqYVqr88wchrPohxPhf7HXIhzf2vuf30XKL76lFte/CQB/v9/yeCUVH/jb6rExW0BTRxMxXHhneiiEZ3MT+/gN/+7d8WJXq5nBeVJQkgrkGRSFTmJ2IeGk4k1sXrVbbj5ODplKdc+bQqunn+O2yOItbLvRETkYktcO9vtak1QrB9MDmeGKAV7FrXrl3Hwuo6fvj7vwdTw+Hn2dRTISmJDwyNDIszgpSLMBmlBqFghMQ6SjW8PHkWbYEA5mZn8LOf/hSdne3ibMLa72wh1p5mKQV1H0z2IhaRRZWxVDAgLhv1alX2EiRmrTYH1rcj+KuPfo6q0QKXx48eJjFb6nh89ybOXrwo5CJdb9p7+xFPpkRZz2M7bawNnxNb0nwug0xyFzabCa3kodJZpBgfev2I7Mbx0UcfoyPUgVAgCLvZgmBLC9KxOAaPH8NCchv3HtyB32HBaFcIyKVhrZUQ9PqQzWSRSOewth1D2WCB3RvAuYuvwe9vQ7nM50d80IDNzQ3Zu7/80jl0dXaIk0u5WJD7Z/1Kkr8KM6QLoLZGVvyLHvvahUvPrSqR04oc3RfMVuxEdnDj5i0E20Lo7e3D8NCw9EG2o7JZtYmIji5q7HdMwOZDYR8SLK2m3LlETNHoZ+wvtJ1mXciF5UXAbkIw2I5SvoLVxTUY/uR//1/qP/vkMixmG/7B7/wWhvrasbm+JkASASdePCdhEibM7qb9Fl8a4CwUSyI/FZaTNmtlVaSUjUbAk0Flsags7zQ5QNVUnkGYSRE3BH20AozH0CA4b4y/a9BGBU6qALZeqEQl13RsXptWwfBYAuKZuZlkNgABH1U3i8CZnpwJ3KlFUNUVEnVCuSj2IWxI5SWvLCd4vXuDr6G+0qSIVmExS1eDUJokOwjQHpzwjgoKjgoeGPj8qgjG5sCtGVzTi6FuJ72g8Zp0IPh1BKPunM2kol5YmwOw5t/1Z/9rEoyMZ9jG7F+8B94nAYnV9XXJPuegIpjZ3dUtNccoR+Y4IdBK4Jefp/pFEYwJvPrqRdy7dUv6HgEXKiG0VezRC/hXV/jmBYP9UT8j3c6R3V3MzMxJlhavf2llRYC1nt5+qSNKgn95cRHBVj9efeWiZHDRQshgpEM9N17MaKHVjEEyxqliNDF7hfZZmSxSS4vYejaFYjwOKxe0ckHqTpQ5Bj1u+Lq60TIwAN/AAExSY84gVkBVgku0XmN9G05UR1gCaxD1YB9RqjSlfNTPRNsFHLURkn4tpFgTYXlIwuBz739NzPWicfqiwF4f9jkw7QUEo/68DnD4rHm/ipRW85QGmpsDXM6l2tqX39UqQgXsqw0B20VbAHJuI6Cha+/pdldWRkYwA4a1/TifczGSsSlVxtUV8nd+TubpRiYleWR1PpJuimgUItCsbFk5D6u+27AXkWNSLanIT2Zp0eaUGVtcWNU4rOzdP+dgbTvC86oEDqWU5PUSLMs3bI25UO6TTEpNqMeKTqaQObaRvSZjnTfQIHClrzWCLQl4CG7yPCYT7A5NYrokC0ivSaqNFIjKayfJyO9q4oe11nT9HslGaqhmCbbtSw5lRvxKb9RBeHMiyF5Q3NTX9TjS60dzckvzmqI3XDpI0X2pmehr/nxzPz5sqBw2BvauTyQpClTSmZt8fjp4YozRvJYT0NE2n+rzanNIso3PQatwGXiR4KNikP1GW4tqcl3HMIxndI1Qqni4Tms7VroUqM1mWVwIWlr88sw4X7M+KUl3nocJRGqNpPVlWeIIgr5ahUjCirGTrruoLNIde+4I7KM8Ln35eQzeB7/D8Sc1CDKZ/5e59/6NNM3OxZ7KkcUiWcw5dbNznJ7piTuzO3tHd7GyrdVd2ZJlw7i4gH4xYPg3hz/C4Vf7SjAuINgXvpJWq40Td2emc2IHNslmTsXMKlaOxnPe75Afq4vd2pUu4BoMil1fer83nPec85zznAOjl+fRoDD0sgTQmcFZkGxGgnEEMJnBREph3oOBXOwfdXxJHdXUvrSb+pWC95rByffg83gfrjvN4GObaPBwTzOgoAl24bok9a5mI2vgGe/NNvF5rOdmMiEN4MoP26905xpkwPcxY2Yyqfk/HXIEKLmvtrW1y7vwb4KDZn6yVqJhjCCoWSgaWagAO+eOySw1Wdn8N8ePH/YP1yQzyqg/at1u1T9V/1DQWx04QlNOOUeKTot6V4FSDX6zrw+7XuqU4A3zofw6ABhT+1iYm8VAb68AjF4GYZS5J1IOWQE+dRaX0WfNHsjnsB/4HuvxTcwvLEp2Gyn7H35zE13+MC4PnEAmmUIGZXz0p3+MxUwCroYQ4vENtPrDaKUR8HwKlaAX3WdPY7NSxl/+vz/Bs+lFfO8730dfpAnuzU0kHj/AiYAbjZU8FrZ38GB+GR2xFpwZHUI2lZCsq9aBAfSxJkRvL9KlCqqk5s7nzZzOpbGe2pYMq0Z3QJzNsa4udI+NCrUtKeBCJcCZzsFH2tpyHiWiMdxzXF64ykCaARVCx+kQ0HJzeg737t9F11gfWnrbsL68iPziGirZHK69+zbaerqxvb+PFGvJ5vNIpFJiw7DmaXNzk9S7TGX2JSKTdITVmXn0+RrgKDpQioQx+sF1lKJBPL13D+XZVTSXXUJl2HHuNEJ9PZheXMLTR4/Q3d6KctCHUGMELeEoHty6I5l7od52TG+uoOx2wJMvori6gW5vWBzvyUoRPYODCIYbAWZxuT3IVMpSH2x+eRHbm+twVyq4MDqCrpYYnAQEHB7Et3cw++w5fLsprD0YR76UhyviR+tQHyq0qaijseyE24PNmRU0+8OceFIXr//CGNLuKpb2NrCZ3JO9q7OtHe9cewvZZBYLM/N4Ov4EvV096O7qhKchgBerC0LdGSiWMegKIj2zgOLWLuj3HLtyDg39HUjlU1LvLZlzwBdpQ1OsTYC2XKmA+YUFyZZtam4+dNhZVGTc6wg2EmDUtVdvP6ldW7IvV6tCc+gP+FCqlpHOpTE1P4uFtWWp30wd/e6du7h07hJODI6ioymGcx2dCCST2NvbMdREDhc21+Kyb+/RPm2OoPvsCTTGWpDdTWL16Qs4tpM41dmFxTsP4XO4sbAax8CbV+FsacSz+DJcDWGcP3dBjrFWy/b8vGSgdne3wRNkFhywtrIie8T+XkL0G8pBysqO7m40tcWwsLqEfLmEoRMnAV8IRY8LBXcVk/MvMD/7Am5SCO8kkVqKo6uxReR+tLMDXSeGEO5oRZbVMasO7C2sYWtlDds7OzjzzptY2zKUjM2BBgQqDuQS+6iWKnCQWtbvxsCZE0amWgBMhbLF7ZJsY9bQqRRL8NF2Llcw92wSz8YfY2hoBF0nRrCX3BN6WoKn3cMDGB4dxebaOiYejsPh9iA80oWy142utjbZnyhjOzq7hA2DfcV6dcyOLLH+vIv0yawpV0YlncHDr75GcnUTHYUAms8Mo/2ts9j1l6R+nitbRGpqEXsTC3CnSxLoOZnYRKYpiKahHlw+fQat4YjIFwa5MIuiTB3T75VsyvjmOuZnZ3D+zGm0RaNI7+4hGAgyltI42SiBSUFGnbFI0mnWEDUAowRMM4NRvulkofOPuhs5kowDnDYXGQUmnk+guaUF4VAQM3MzGOwfwMnhERS5dzFQpTGA29MTWEptI0jAeC+NTmcAW+ubiHTGEN/bEVlzuWsQUX8ILgYpkyLYawIRPAQWGVzD7FL6JXIZPHv8GCEGuMKJ9N4eNvcSiIQikoFKefR8YQ5d509i4PJ5o2MyU4cOeLcLiWoR+YALvrIDDUzazOaEGtTtcmD5yROsLyygraUFq2vrCLW0oKGrE9vlItIuB5LVEtZTu5J1EPEH8e0XX8HvcErW8GBXD8rM8LM4EY3tw+GxwALHywBjrYNXZcNxNp5dZth1zwObiCfI85l4amjuDMhoKsixJRlSbE+/wIuZBXz/+5+gWCrjxo0bePeddw4o85nRyL2Xa1fmc0e7ONoI1vJZoqsyc5C6PilYGXRIquWAFxuZJDKOMlzhINz+ABJ7STjyFXS2dAjdby6bl6CXcMCP+MoSdrc4T19IgAGZvaj7xte34XD78IM//E9lr7/5269wZqQf586etshGWJ+Sdgb9VUaTMKjYIWuI6YRa1qTDHrT3fV2Aoo6AtoMCtTa72iD8JkU+gVDVX44DpmrtC7ttqz41nRP15kptE+3+kqPt+90BRnmuUwO+//kAxvrvwYxiU66m3udVAONx++irwHm7vajX1/NRah+qj07tNR1PDZq3A2kKMOpernOmdm3bfSP6bJUZBv2tBRHNvw8zSmuyy6TvXgYY2UYGLpIZRYOw7fNEktQtJ76+l33u1I6XfY7aZZBeY+9b/q33VL+qvV/s8199rPb7yz4k9R6V4tN867k6xnXX7+8BMCrqfrQNry7/wyyr3yeDsXbe2vvvuDldK0fqvbd97GrnXL1n2n/7jwMwmqAF9S8zky2ZTAnozZI2ZCgioMZyMibA2vifxY8kflBTa5M2s6l9LmTgksGowNwROapupJrlIf0iGYwKMNLHyKQos2ZMgg19cSzvIuQGWFpawZ0HD+Frikq9YvrbAkEGWXulfA9p++MbGxI8TCYTJtTQ1iBzBRlsyHKwMD8njJC0M9piMamnKBSt+byV8UngnEG8DgG9CAiS+rtCHwFZgOjvI4kEdSCPD3B78Vf/7q+xubOPzt4+LM3Pw5fdR1drC/wNDYiQlt/twZU330KQNLVWkgqBzAqZl8TXTeYv+nRyAloyK3J2YUmwo7n5BRTItuJkkHMK+UwGF86cRUdbDL6GIJ4tvZD6i2MjA2gKeNEU9ElJBurWbP9+KovJ6XnkilUMDJ9A78CIgKGBYFj8KWSfevDgHqannuMPf/gD7O3uwOWswk37V2xgJjTRn8HsfsMMad93ueaFWcHyQfIYf+OYhEINKJaqYPIHfbpkztrdY7nAx+js6salS5fFPsnmcwYEdnnEZ8Jxj8VarIBqYnAa5E+sgGXq3VbGq0sSqVaWl7Gb2UfR65J63yxP0BnrguMv/7f/qfrzX30Gl8uH//rP/nOcGu1DfHXlIFKbmzonORtPA53giIKA/M3HGkJev2yGnPA03JkNQqFPJ6yoOozmlEwOk3UjIKHPgxyLilrgDb81Nd3uuFEwQR03hw5lk/1RT/CrEsNj/JvFSTUrRx2qNPRMFgPpAvl+xQP6RTrsiKgzspxORLaLzzcZkUepNPVZuuFT8KsTXzdbzVKoFf7/GCWu1lF8KOhfDTAeJ5DtBnvt37WAYr1N6+jGf9gXteMgk9xSCPRYPQW0nsDXvuQYaRv0W8+vpwTVe+daBfOw/8xCPS6DsVox1C2aBcPn05HM4rBiHlVJpWTo9RToUdpAXqfgIb9NcfWcnM/7KCWkAoTq/H+p/RZnur3P9f15HzqKFeDVNhgHDLC2FpeaVKRzocEUCjNq30AWdLJIpIiX4CJT6+ncNH1BGhYa26ypw7R+CkmJLmbUCLm8CzlkN7ewvx5Hdm8bpUxKeMVZrDZIquJYDL5Yq/BXg6na5I1mP1UdKBRLcHu9Fuv3y1QDh2uLAlIVKI3GsTjmpaaVCTqgwJUoxINbHXKSGwVMZriBaSyqB7sC+FJ/HxCav6xAvfK6Vy22GtoFuxL9qgxG+5grgEdFgtk4nIeaKaVyjHOJYITKKXWCS2StlelGeUdQhSCLbkIE8Uy/M+rIBGCYLCeXgOXMJDK0DNyXTa1GncMETjijmAVFZYSBJWwjgRw6ELXunOl6syYUANHAEANEGpCT0Ta69vmbgqAWs5K1f6hCbdYmwQK+g3kfEwzA/qELoWT9rs86oDOlM192TIsShRlElhInAAPvY4GlYgRYdUJq5TUjxzKSrW/qpZIWlg4H1ntk+40CaEBhE01kgmmYecENWpRXq/YllboDAMGivTgug1ENE90TtQ81W7fWyLFPT7ss5u8KqNgNRZ0br5rWx8osK9vQbpya+1g1DKz90b6fG3DJ0A6x3zSbT7PjtF94nH1JZYr35/xjtiwDJwjk8Vr+ptSofIZey76W+dzC4tVmjvJ/6jSkCzUgljlfM9AJCBEEI9jIdUbFi7KbVKVsB5U1ZgZSt6DjiX0iNZqTSXkfrjMGmVD+s12mBhGBTWYCJgSAV93ARCZWpE2aGcffdA80AQXGgUQ6Uz5Hs+XZDtY15DowymdF7hEmrUqpKM9kO9kf2jbelx++E9tpMglNdqIBUCHvrfoH28lxEnq1gKkbqfOMY8H70PmtQQjsQ56jgQuqx6kxzHvxGu2blZXlAzpVtoPvx+tXVlbAGqDsG/Y95R/7hc+h7mkCT6wAB4tKSo/sAAAgAElEQVRJgeceZDlZFGxmrdFpo1Q1Zu7rmpQ6rzYqpyPynkAwg8zK5YO5yTmqc8voESbik++n76p6guoRNJo8XgYq7WNxbk4o0wkwMkqRtYzFkX2w9768+jR4RI/wvuzD+Fpc9ta27i4x5h7euouHv/kGA01t6O7oQltfDzrOnMBnd2/j/Ftvoqe7F9VMDqFCCVlmnDc1Is0aYlXg1zfv4tMvvkY5W8HZ3kF0u91ITTzBWCSIFncVq9s7eLG+gbZYE0YH+5DPpaQeYcHrQd+FCxi4/g42dhNY3djE1vau7L2kjIv1dKCrrR0toUapUT23uiJ17+aXFnH9yhtodvvgyOQl44XAmSPgRS6Vw+bmjoxvx9Agil7uEzmM370vdKp7mSTyAWAru4OWSBhY30FrQyOisZjUgmSwVLgxioamKAIhAzDTGFpYmBNKQwFTnMBwbw+q6xtocgfhyJKyIYhAV5s43Scej8O9k8D23CLa29px+u23AGYm5wpS29hbqWBxbRWBhjC6Orvx7PFTJPYTiHa1IVHKoeCBUOo4Eyn0uIJodHsxvbyEa++9i5a2DqHvqbA2cKmEnfQ+FleWkE4kUGbZiOYY2sIRqYWW3EsJXVFvewfyK+uYvXUPmUIW4a4Yzr7zJu48Hsd2Og00NSLQ3IxAyQlfxYVQICCg0mYuiWSlgFQph2y5KMZyrCWG1qYWtLd2YGtjW6KT86Uiuvp7cOriWam5l9raRkO+glOBKNYfPkV6dR1uvwu9p4fhbYtgJ7ePAGVezoH2/hPwBUKSHTk9MyPgImuy0BHPtSI6G50jVFApYAjaWwGbdllSO/OP6ELcmasOqenGID/CBcwUW4qvYH1nS2gJV9bj+Pkvf4m+3gG8ff0dDPT2Y7izC0HqBOUSrWNDVbyzh4UXs0KR2THUj0qDT5wPvqoToZIT/lwJ5Z0dzH75DXaXN7Cbz+GtP/kj+PrakUIVy8urGB4YgqvqhDcYwt7qGmbGnyC5sYrGsKnBRwrMMxcvoKevV4LdvIEgctyrXAxUyuP+3btSb/nCG9fQMTwmAGPWUcR2OoGHD+7BW6miKxxFfGoWe/FNnDp5CheuXYWnoQGpalFKD1RKFQRLQHJrF+Pjj+BsCGJ+YxX7qZSAq52RJixMvhC7e+DECK689xY84YCAqyFfQCLCJcgs4Jc606RAElnjcIE5cqVMDpViWZ7hjIRRdJRQzOYl6MLd3Cj1rQiUOLJFZItlyXxt7exAb3snKuWCkIORXquSL8FVcUrtVAZf5HiMziwLEKEzZW11BblkGh2VkNQOdTcGsZ1LCIUkHUyPPv8ayblVnDt1DjefjOPx6gJOXb6Edz94X6LK6VKmzkU5Si2OAGPZRVrdksj+6Yln8FQqOM3obdYXJ+W3zyu0uzvpFEDWDMlq95qsO+4vlh0hWSPMfHOwznwVDh4rVYUCk0HT+UoJW8k9LMRXhQo3HAxg6cUcBto70d3agYqjjLKzinypgEcvJrGZSkj0vL9QlQCG588nEepuRRIl+MNBfPfSm/C7WXPPilgnUwfHg3ovHVQeL5zFMnZX4/jyV79C0O1B0OMVxpxEJoNoMIxw2YUGf1Bk1Oi1izjz0ftSH5d8GXmCyn4fMtUS8m4HvOUqGpweQ/9VyMNL+4r2o7CdBCRYxUuK23AQm5l9zG/FMbkwD2/YL3Xa6eaMBkN44/xFOIpllLI5A1JbC1rtAIJehn7vkM7Uri/WyoIjNtMrlNK6NpoEmar+qdmLllXI4L9KFd/euCk+osGhUXR390pE/zfffI0rly+iq7NTAgqpp5Bt69bNW1L3mmCZ2AVwiCOOOiDp4YrpNBLxDYzfvgPS5weaG7GcT2CvWkDXQB86Wjuw8II1abcxMnoSsfY2OAslqbM5fu8e5l5Mwed2IBIO4uL5cxIAzL19ZW0Dt+7cx+nzF6UOa0esGe9euyLUbnQKS01yr0copUnnekCPKrbXIThTJa93nU89m6HW71DvOruj0+7fUR+Y3pcAI2nqNcjSrsPY/1Y7QMf80MFv7D2xJG0U8nab7Lj3Uh32qP/p1QDjoe1lZR6pDKjpz0OfxdEyFLXv96oMxvrvQJuccqw+pa2932WEbSVgjusT+/vX9tVx/g21Be3+N9WTjQ/GABx2n6fauzqGdr263nP12fZ1XutnNAUHdS5b3xZwwiyglz8MwiN3NNfG4VHVz+fn5yX4n7aM6usHc/b3ABhf5R9SW1fnrj7HPk4v28uH8/wl+ecwNl69vvznBhiFUcmyoezjZJ9zR9vx+2cw6n3s87R2nte+s/altqd2LtX26+vuV7t2/skA4wEwrigfrTwDMNJ3TB9mcp+6fVayFOkbEOYmn1fWFrPMJPnKKhGjDFfiW7KYHnmNS8Djkvhzj3zqJFQcHjd+XqFItYJ8DcDIJCpiJ6ZUj0lo8KJYIPMWdTYfdtNpbO3uit+D9Uw7uzpx9Y03xB9z49YtLC4toqm5Sf7d1d2Nvp5exCIRPLh5W97v7OnTaIxGpFxIKBAUilApvUD2DElgsBj82E9lEzRDG5n9IuwgJWbUVSXIOBSJ4qe//DW+uXkXgyMnsDS/gJjPg2tXLmPo9Glhp3g+PYV8pYJLV65iNb4mfh+Cm6wDnkmlhHHC5/cITTn9oE0tMWxubWN3Nyn+oO2tHVMyiAkepRJampqkrU6PA/ce34PL48C506fgdFRx/vQpTE1MYHN9HbHmmGSBLi+uwOsN4N13PkC4sQl5h1t0ZSZ9EGd6/nwCz56M47133jYBQuKTN6xGBI3J7MN2yV5mS4ZQn5FiCpRn6p/lOBMc9niDAiqacTTZm6urcXz126/xySd/gJGREZmDxj/KQHfDwkmsj/MtXyDOwEBoQ71KPy+ZYOKrq6IXPX36xLBftUThbW3B2tYOshnWZhyB46/+9/+5+vNffgaH04M/+5M/xpkT/dja3JC6g3S68EKlg+S/SSslmYoWisoJJJPUEsqS/SFO6oIoRzRqiMBqOq+p61SWIpuZfE7uT2eSyWw5SpdjVzbsTs/jhHk9xUPqX5U5QCaNWGt1iRPaWvz81vc0jnBTr4KThacYhxspruiQMo41EyFpaPv4UaevXUCpcNLf7P+uVahf9U71lO/XZTDWU7ZUCB+ngKjTWPu99t9HFTQDLtqNAT2u9xfXvBVtz2cr4Mq/9d7299a/FWSozWC0K5v2zej4ze4oh7h9c5EgztdQpKrDVoFXzg1GTxOAoJHH6Gutd8V7852YOSXAQyYti7tQLCDgD4jBpv3K+2mWmX1e144ZyXfsY2XfPHkPzWpTpclkdhEgMdELdEh5vD5xoqYzBsChUyHSEMJ+IolIQ1jSsE2dEUMDw7UsxWQtgFGUC26HlRKqpSKZX4TGhfRGpUwaKJvMLabLO0mDSirjCqN8XXDTqUAudsm2NfUX6QDNk77luI8qMwfQr1WsWCLfjXPYOKs4h7gW2Xwrku1wUlhEq6YWX71PvfV2sE4tWlVVCO39ftzaOf6FjvK6H1EWX5PByDFWZV2jN6empkT2MJOcY03ZyXoCVFBOnDhxAIpz46e8ZuYOj/f3D4hzlZF7rP9J8E7BFJ5D4IWOez6PIAS/p6anMDA4JMWXuTkZjnYCZpxfHpGllK87zF4KBQ9q9jICh73e398n7SEVo2QQOZ24d++uqf2USIqhzuww7g1UorRNpC80YIWpbctrqVAfgs6m3iM/BcnYIshYxOramtyDfcON9tGjRzh96pSJAiPYZNVaEDCjrVX6hwLeJQCnAesVaNBsQtnQrTXF/uZxWesWqMH1nkwk0NPbK+fx3+xXZoUZxc8llKf8Zg1iKmztHW2Gsol7IUGlbFb6ge9ImUKHhuD9dT5qrJiAAospwALn1PZ9lQFeq3DrvqUyzi6D6811Pa6y+FXz3n5M9gbJXjQyWQ0D9pVSO5h7mj2DY0GFirLrMODIBB5w3ilYTDlngPOCRMlRHyEAyfmh+5OhonVIhp6Akhbozueaeogp6Uvu5Qxe4Fri/OOHa4FjyTlE4IvPISDH5/MY/2YbCXyxzcys4/MNqBeVtul+p3WiOd/5Dsz4Y19oLWg1dglKsu1UghUINMFXBNlycq0CwnwHjiHbqP3Eb56j9LJkkKCc4Idt4701K5KRhlyHmp3H92BfxWKt8PtN3Uo+V+uImoxOA1bqns5zNPNS62ezr5R2Vvub5+uYsH+U3lapXqlbsu8Z1dfU1CyBX5RdzIo04D3fy8gS7iOUQ1SY9aPy0q43qm7A32TfpU7KAAPKVisjsBbAlusP9iFTx0nBe6MLGmpW+1rSQB/VjeU9WdPK+hjdxwCMrA86PzOD4cEBARipHzPrwST2GvaAeh8TpGeez/5Xyud9On7JREBnvdOJoNuLiQePkNncRTgYhiccwuzmBuL7SVx567rU3PQ73YgEvNhPJlCk8RoMY2FzCzcePoHT7cfzx5PIb+7Am0zCGV/F6ZYoRlqbsLy2hrXdHZw5NYpoKIDZuSmkCjkBGH0dnWgZHMHafhrNbR24dOkKOts7ZN17ggyyKsBddeLR+GOsbW+hY6AP9x4+QEtjFGG4EXF50N7cgra2VmTohH/CWped2GE9jLZWtPV2S1bW/Vt38Of/6l9hcWUBe4V9zMfncf3aFaw+m0KOgAEzhlljuFTBzs6umGlNzLyJNKC7pwek9PH6vPD5vZL1cWbsJHw0qPNlOFIlOFwelLweVENkPknAWy5he3lZ+pt0liWnGy4PgZmS1Nqj8SPO+kAAa+vrUs81nU2jsa0ZrmgI8fU1eHJ5jAai8KQLyBaLGLt4SbKBGGS5nkhgYXMDJZcDTrdTqHfK+/vIb2yjmkxhuLMbs89n0BiJ4ruf/AusPnmG3fklVINeBLtj2CrlMMM9fmQUoe5OpApFxF8sYmZiCifHxjB66gTiOxso0vngckhWDOud7Cf3ZZ4n01lsJ5NY3dzE+OQE+k4M4fqH78PtcyO7u4fGQgVj/iYkns9gZ2ER4WgYTSO9cIQ8SBYz8AYCyBScCDW0CgAyOT0l63NwaFDokvRjAk4dsu5Exjs49486vOvtOfqb7BtVB3wkEMwy+83Uf3b5PNjd28HG1iYiTY1CM/nv/vqvAZcbH3z4Ea5cfQNhAiPMknM7hW5TCMjzJWR3EuIoaGxtRp6B23Qa5ErwZArwFcso727hxs9/jd3FdSSKBXzw4/8MXVfOI5kvIL68Jll9zHrLlItI7Saw9vwFilvriPrdgMeJjVQCfSdG0DPQZwKKmPlWBuILi+IIIaMI94FgtBmOUBQtfT3wRALwR4IYf8IM2XbJFpx7/Ax+h1tA7M6eHplrRZcDJdZ6yxXgzZWxsbSKZHofKZRQ8rsxt7iAxNYOzp84hf3tXanHPnLmJAIRgu1Ocaz09/QiynpylGkMtGI9QrJGsOxBOoudtQ1U80U0ePzYnJpFNNYsINjqyioao01oHxlEhXXR80Wheww0RLG2uylz4MzQKFoiIezFV1FMZOB3+8QZ5AoFUfV7kBWaTONMkswrjwslYSOsoLHiRWV3H2szc5hamEPP6AAaoo14Mf4UQacXM8tLKPjcUpf16vlLOD18Ag6PG0UwsNktQZJ0nJHSNJlOS7ZyLNqIXCKBm59+jqG2DjSFGoRdJhCNINDUiOmVZYTaYhg8OSZB0+TzJLgoQZZiYhjnnZSSoA/D7YarVIWDdKzUB11AGmXJGGdbCOI70gU0wAN3uSpUxYlCSnTnTDGPidkZ7G3v4FTfIAbaezE3MYHFxBYSjhKC0Qg+efc7QrvKGqMEE70k+2RWpgTvOoQtys82ZgqYe/IM4WAI/lAQyeQeHoyPY6CnF73t3Qh5g5i+90Cyipv6uhEb7sVupYD4fgJt3Z2y/1PvZLah0O8x6IV0WdmcvAPfnYFz0hfsY0cF6XIeK9sbeD7zQgJVWc+omMtLzUWCiiGvzwTN8DrJ1rDsINH/WLNVsLCX/Adqc+m+rbLjVQ58+zW11x3KE8tGlCxGQwtHPWd5JY7HT57h7XfeR2tbB7I5U4f65o2v0dPVgbGxkxKwQkrU+/fvI9LYiHwuDwIUDNriiwX8fnGuksouldhDfjeB+1/fQGtrDNWQD3u+igCMjS0tGOzuE6ptZsiG6aT0e+EplvHs3j3sbW3hysXzUnvJ63HBrSVBJECjiifPnmNlbR2xtjZcvnAB7jKD300QP7PGqRdx9ZDlQssvHARQW9S+VabfHvN5ld1wXP+rLmL3A6mNaz/Geti0T5UBzN4Eu01sl/W141qv2epzepX/TGw4rbt5UG7mdwMYxccgc1dm2IF3Qm0Z+7yr57P5/wvAeNzY1/a79r29f+39qGP7u2Ywaj/ZfSr2v7V99vbIccvHc7T99oxGzdY9kBgWOHtId2q3bRksQIDRzn6i70d5pe99nM+23vy190/tO9W7Xz1ZV2uf2+XfwT2dSlF4lFJYbfljZec/YwZj7TMO+8Oqv3hMXdDXyfHadfo6GVA7Proea2VZrV55XDtqz/snAYwWc9dRa+6QIpX2K33M9BnRr0GfA//NrDlmmz0df4SGhgjOnTsnvjdJ2hJWHJMEwEB18TlnM+IDQ5V+USuz2p7va6PUrJ23shdawf8mecuUdTPPKFm+NyCTzmJy8oX4UKJNLRgeGxM94c6du+JraWiMyB5EXXZheVH8LM8mJsSv+KM//mOxcZ/cf4BiLosL58+L3s9kBwZhkcUmIO0X/h4rqJmtMokh9EeL34h+beof+bzFduaDy+tHluUPltfw9c3b8AdCOHniJFZnZtDd2Ymrb78tDDuJdBq/vXkDq+vrgvWMnRrD1cuXxX5L7u4KPSkDzVg/MtoYxQ9+8EOk9lO4z2BWhxNNjY2ItbQI+w39Eiy1MT01haGhPmxtrkhGJXVZskX0DwzgP/zN38gYOuFEZ2s7Mol9+W5raUNXdw+CrR3Is9Saxy0JPgtzc3j08D4+/uhDZLOGEpa1sMnSwhIMxJ84R8TOt/wDnJscM/Wj2IPRFROgluX1hpBKZ7CxuYlIpBGJvQR+8pOf4vo77wgdPBk7yM5If6QJJDf+dePDzIu9xnnB32ivdHd34NtvvsGT8UcYHhqSkh6SOBHwo2VkCBWvD88mpuBl0PC//V//R6FIdTk9+NM/+WOcZgbj2qoAiQpYsOGcWHwhRvrT0aGZKEUa2S6PqV11UKvKHGeWhoAX1gYvk1syVlxSMFIMAEbjWfXj2CnaSfWcRCps7AqJXQDZlRzeS4UNi7FzIOyOPDrETA0lU79KHZZKPUiHEtN2JTXZcoLymD078gCQsIqFq4OP56uTVOvk1EaWqCD9xwhQ+6ZzuHH9fhmM9k2oth9VmGpEj/aFKhO1ba693r45SJsZPWqLOrMDl/UcCSr89HlKq8bfD0G++hFsx92vdk5ofxN4ehXAyMK6qhQq0MnMVsmAsCk7nPcUlgYwNZR3vC+FmNamopDlO3ERKlCkEd1sXz2l26ixhkrmJWXLFrGmtJk8R+h9WVCXvM1SZywrShZTzBnhQA05GApJvQxCdalEQmh8zBpV5dklG4d4b8TZyeCAokTQCODJyApGSbKelAMIeA3QyWgSYiL8pqBl/QAW4JVIE6ayO5nWziw3D7JWXcvXKbt25crMiUN6S50T+m0ff7tRaSWqHXkUj9cCJPbrXTYHby2o/ap5+6pj9RTFV2Uw8nzNGtJsOLbl4cOHVraWRxQSlcX8fvPNNwVYIEhAA1jltwG0fTJvSQ1JUGRldQWRhshBvTkW/qUMpOKtmUxMmw8EQ5L9agAhjoEJKiBYQro5to3PJKjHb26EdNidGBnB4MCg3J9AH9cC20PKQ8pdAh5c31SOCH5OT0/Lv7lWlleW0RBukMwytrW3rxe7O7uSjUWgjueR3oRznI6sYDgka4RgBIFVtoVtZB+wT7h+eQ0VIf5+8+YNNDdHMTAwIL9x/hJ85ftrJpmCDqZmosme4nGCo3yO1LlktDJr7RQKJtqnahQ/Pqunu1uu4xhSbvCdCeZwnOjgpfwhWMN5be7bI05vtiebzsDtZDz48eC43WDhO4nMNkLjtRG+tWtF90qV57VGjl0Zf52BYDc8as9VeWY3Athu/s/+VRnPvtfsN3t0qYJEWodP5Sx/5xgT3KJiy/Fgph3vqfSk+jvbp0wEHCet30iwkEo6n83gEAXdzO+m1o7W9NMobD6f85rHqE9wrOnksWdHsm38N5+p+xmDm7gXmFqkzB7JHTyDfcM1wnMV2NQ+pdOIc4VrRrM+db9RPYZt5PixHQpYZjIpeT7PUSpWnqfvxd90H2G/GaC0WTLY7UExbCuvE3pSGz03n8d3tOtuGrDF37SNCsypXOL8V7CT+wuzIHgOn8Gx1Iw99gfbxHbyWqXHzVvRlap32ecvn8930r2V92W2s33dEJxglrMq6tIuyeg3FCOqzyowoACm6kWq1yq4qLqOUXPpMDfRgmZ9HlKkJhN7mH3xAiNDg/Ays5lZ+FbQjAQxHQMw8rl2AJPtVcCxwBrFrA9ZLSGXyaI5EkVqJ4GZmTkkUxnsF4vYTqVRdbpwcvQULl+8gEwuKZkyqWIJBbgwPvUCkwtL6Ozukxpk1f00POkM4o8eYunhfZzu6RSenJ3dbfQxS7CQw/r8PBrCYWEuiGfzOPv+++g+ex5rqX2h/GTNr4tXLgnQ197egfm5Ofz2t18jXcihsS0mcnN+ZhZRfxCNngDu3byFyxcvYn1nBwmXA+9//H0k49sYfzgu1ITecBALS/P4wYffRcjlxOTTcXR1taG/vwdffPZrXHrjCpw+L7q6etAQCmNvNyFF7rd3d/HtrZt499130d3XIwZ7U1NU6o5Qv2GtRF/FiYgzCLfDA/ZnIp8G3FWEgjTqKwyGR5lroupEKV9BiUFX1TKawo2SOZco5TGzaIJ4mgIhyZrK+4H9QgaOfB7Ne3kUljcx1D+IC1eughrZKmuuOR3YyWXgCfnR09cnde9i/oDUlNyaWYA7X8LqzAKuXLkCV1cbbvz856A21jLSj/VKFjmvE6l0Fm6nF6lSWeoF9je0YmlxCRt7O3B7jW7KcaKRvr2+gbHRk7h46ZKAbZ5YK9Y24ng2O4sHz56g7HEh1NyItu4OnBwYwmisDc3ZCkqrG0isrcPpdyHS04a8qyz16xhQ53IGsLeblWwbBgi99fZ1w1bDQFSrFrs67g52NQtkVJ3cbl/YFbYj+i93xbIJzJGggyrrwzgxOzuD8fGHEhgbDIfxNz/5CSZnZtA7NIQf/fjH6Ii1olkoaZ1Sjw/FIoJwwV91AWTSIbuOi9nHJbipZ+bKspdWklv49lefIr6wimhrK67/i48R6u7GxvIq3E4Pot1dyAc8yHpdiMfXUNpOYKy9HW4BaqrIMVvM44QvGBCQJp9MCf3lw29v4vmzCbx1/ToGT4zi8dPnSFccGDp1EsHGBlQ9Djx+9hgdba1YmptHW2MTTo6MopgvgWVJAuEwiqTOZd3fQBAPv/oW4/cf4sTpMTT0tGOrkBHA686t2zgzegJBrx/nL13Ep19/hWhTowBABK/GRkfR2hIzyr/biXQuK0BUuCGMjbU1zE2+YBQXipyLU7MYGh1Gx4khcb5QNxy+cE5oqLKJFKrpvFAy5b0uLK+tYn9tA+d7+/D8xk2sTs0KHengmdPovnwWab9TzisVivCyLiOcErgJn1uyaJ3pPBpdXjy78wC37t/FucuX0NPXg6WpWSzNzmN7PyEA46X3ruOta2+hnCug4HEiXy1JdqjYuaS/zGRE5uRSKUTcHjR7vPj673+OzmAYMX8IyVwGkd5OdI0NY2F7Ew2dHegZGUFV6KgMRSpr0QsYZmXQuBgIJopEjtyq4qApUffzOIUiKkPqT7IeVQA/C9RnCvBWHfBEfEjk9uEjhX+phInFWaxtbGB0YBCXhsawEV/HxNIc0s4KcsUCOkNR9PR1oewB8ol9RF0BNAcbBJx0MluO9TMdbgScXlTTbEsV5WpJ1vI//PJnuHDpIs6cPSdy7cEvP8fK42mpq9x3+QwK7REs5PbQ2dON0Y5etHkbUM6lUfS7IPlvtGm9fiGAZV+W80XJ4ifwVXFWUXJVhPqaDjmUGCzgwOz0tGQqtDa3IMT60MmkZHYaKlnDMKL2GvV4UxzAfOxrX4PP6umS/1jH8BEd1kpCU7BNGHoI0FaqeD45jfj6Fj766GP4A2HA4ca9e/fx5We/QqTBj7NnTksN6Mfj49LON954Q/QqBgVSnlI/ZHbexsamqdNZLuPU8CjOjZ4UZ+Ds2hIer8yiEvCisalJ1knI60dbSyuez85gYXUZHjJ/ZTL46IMPMDTQJ7WhEns7kilhdAvSw9Oe9sleHgpHBMgMeuh34DGXBNRsxOPwCluGT5ywh+xMdml6fEqLXc4eZ5vX/n4cwMgxVBuKY0YbkBmMqo+pXqSy/9CvdXRO2OeABqfZf9N5c9y8sOuER/1XrwYY2eemP8zkUZ+PSSj85wMY7e9ytG/pkDEsUsd97P63Wput3jXH7a+1baj169Xbi2vHrfZ5eg9+c46o37GeLVlv7F7yeb2csFczv2sBRmWtOrRh7L7AWoBR55bo7b9HDcbaeaZyrla+1QPEaufzkdVaw7xl4iKOAowqL/9jAIzHSYvj59LhvLX7Geqt79o5o7aMgil6vNZXZ79O390+X+xy4ri+/cfuI/90gPFlL45mMBKMo3+MZS0Y1DI0NGwlT7hRLJPtw4Uvfv0rYZZ48803xB9GyvmhoUFhUWLyCn29wiTp8xiKVAugU9tU+6UWTzlYCxZNuClHZMoNGYDR+Nz5YRuXl1eEJrS3pxcrq2t4/PgpOru60N7RjgsXLwkQldzfx7c3bqC5pRnX33kbP/vZz/DFl1+K3UJwjnbupfPnEA6xpBB1xaDsl4U8k3J8BlyUJxqb2bXM+54AACAASURBVLBeOVBlTQZhBjIZmm4G2UpNwKr4mHP5IkoVB+KbW3g6MSVly0YHhjA3OyvBfy3t7dhiwHMwiPGnT/Ds+TO0xmLCIFTIZpBLp0RH9Ph9cPl8uHrlKt57+x1MPpsQHeb0qdNojbWiUixgeXkJq6vLmJ2bFUB1uLcLvir9hgG4giF0DwzCFQjhP/zdT4QJIZvJI+TxodEfQEdTE1YXFqTe+tD5Cwi3dyCbSiGfy+LenVsI+n3SP5sba4g1NyMUYmmcsiQFEXQUv05Do+khCwzkHkufJ/2RSvdsX5sejw/xOI9HBQegzbS2Gsenn36GP/qjH4lvl2xaDRH6zoLix1peWRFfJDNQCS6yjA2B0Ew6JfSto2Mnsbowj6X5OWHOImPG2toqtrJptIwMItLeJkG6Dx6Mw/F//C//Q/XzL38rFKl/+uMf4eRwD/Z2tgVgFAeLKDgOeQlOUhpwfClOaql3RIeWNTUkA9FSJHkdATqmVZo6WoZykh8qncw8YSQeJzU/7Bz9Wx14dqGtfxv6vqPFhWvPU0Gr50nNjrypn6ibndZ9pJOLz1NnlDrayqRGtVL/FYhSh6BZfNw4jULJRc4If01b1k2VxzjYSiFQD2TUjfo4JaJW2T4U1K8GGI8DO2o3erswVqF04FyzovTt7a7d+GuVHJ3ccp7T0CLqO+qi4NywO+Psm7C2gd/2DEb+m+BePaf7ce9q71ueY3eWmjE6SpGq4AmbTlBMs5kUDDR13w7pTzXrQ7NYTZZVRbJfuT54nBSK5GFmP/DfdsBVASTN5jwyBw4i5Y5mwKnQV+Vd56uOI6mO2Et0lLJwK+tLmIgEpxhGbF8qmURTtBH5bEbAUdaOyNFYlmc64RTuelLKSZw3SnTEEigm5sji9az1QCWbdFOkK2XUt9sY5OJMcnPNc/14xYFLw9wnEcHmEeRol8iUA+eroQpg2zXtX2pkCDitcsP0va4ttlRkjJWZotmcOndl7CXN33XAS87n6XqS+WRtoHYjxSiYRk7pWrODjMfNtVfNwWMVxldkMNr7RgFGftOYZRYcwSpG4BGYGx4elraeP39e5iyNOco13oPOeoKHd+/eQ0M4IudOTEyIPCfARgOZTt7zV65I7Zbnz58fgB6kA442NYsxzXlLGa3gDGUpr9U5TRrDmzdvyv5Aip6xE6MCFnIe8HkEzggU8DpGslLB17WuWVgEE5mhefbsWQEx6Kjl+PFdCZhIRqCVZUhjlRvg9IsXEqnPZ3HPohLGthJ8JcDId2M7CQzyONvxxRefy4Z95eoVaS/76NmzZ7K56iat61fnGN9bQRpmfoTCIQFEqGDRkevzGxCK5/M5rLHKubS1uYXJyamDgBzegxHszKLSPZbvPzw8KOtTsrkSSXjdjOiqX+tA14AJGjB1jGVeExSxVDTtW1VGauen3dg6bu7WKuF2I0Flab19q55hYc7TLEazju2GEec2wW/qFHZ6S/6uc86+5nVf1T2XckYy01ibzuUWuiiljeC5lMGUiZqpqnJDwSXeh3KbIDnnA+cix4JBSRqlq0CZ7mNG1hhaV62tyPUnARflsoDV+jv/rXPJ1CY1MvmAOtAKZOK9CfJpzUTNmFXQ1dCkHjIDcM6wvUYnMU4RO+Bmfje9z9/Ne1NfMXSw+pvJkDR7pAEKuUebaEjeV/co0b8cTqQz6QPAj/3M9+Sa4986/rwP+1v7i/ey63gapGbGgJmsZo/UvVLnMO8RCobEoJJz6ZSmQWLVV+V5EriSzco7qf7IseQ4sm386FxSnVb3X9U9dQ+pZ9CagDPTNwqu6jioPmPX9UT3swXWGQaMErw+N+wAo59Bawx/ZKCenG/qgdX7aLCb7g3az0LNTr2E9CVejxgF7E9hUCiUMLewhI2tXdl3M7kiZmZmcf362xg+NSQ0jlW3F8lcAeOT0wI2bieSYH0KX7WKGIH1lRXc+Ok/oK+pCX5HFcszLxB1ODDW2YXOYAjNkUZkimWk3R40nTiJsY+/h7zXLRR6956OY3c/ie9/9LHMj9t37iAcacDFq5fx9z/9Kc6cOYtYUzMWXsxgfXkVzx48wscffRfxnW3seFzwtLTAkcohsb4lQY5FV1Uy6968dAmPvv0G+6trOD92AsMjg3ixMo/u0UEsr6/jzKnTaGlshkeCklxSR4ORtWcunJeAlVw+gyrnXM7IY4IxBAv8ZdICAgFfALlSHoFoAIn8HnKVvNRqo17orLhRShcQioTh9rolw2svlYK3NYq1rU28mJqCgwBJUwSliAfryW2pSzYAP8orO2jw+YWqZ3xiAt/cv4fek6No7GonXyg6Otuxv7OHRqcHbR4/duaX8OTmHYTcXnzwg3+JIoqYfDEtunCh0Y+n60vwRCPwe/xwl11IpDJwVhx4Y/AUBvsHJaNrZW0F3978FjOzM3jrjTewGV9HW0sM1964hkg0ip1UGi5mfAf8eLGwgLnFRcwsL2Avl0Jfby+un7uIwlIcqxPT6GlrQ9kNdI8OINDcIIFnHgaPwY3VlXVMT7/AtTffNBnSlv1D3VHkvbUeuFZZu4V0QwRFXrcX2W0OI4+oiDqkViCzdSjeXkxM4O6tm+jt6ML5c+dw5+49/Orzz7Gfy+G//e//O3E4sJalk/tCpUjcGN5iBeWdJNylMtwE7NJ7WJyfRcQbQLjqQjmdQaC/FzuL83g+O4f+kRG0xdowN/EC25s7OHHlMlrPjWG7nIc7FsHO7h7W5xZxtrcPQQ8LlbCeIiRjVWyCTA5u1kMJhLC7uoY468v29aChvVUA+FLViYZoVHTsXDGH2YVZA/RtbuDMqTMif6jDUf4xC97r8Ymuuj6/hMz6NuanX+AkAZHL5/Cb+7fR0t0hkdHLc4v48IMPpNZjY3tMotwdDOpJZdDZ0Y5quYIsKarcLsn+zBZyok/FV9ewvrIqAGZ6Yxutbh+cHhfyLodQqxZzRbQP9iMSbULA60fYHUBiNwFnayNKDgdWpmdRWVlDYvIFcpu7khHYPjKAse+9h3zEh/VMErlUFrFAA1pYO5HlDzivmentdEjGZmYvifXVNTTHWuENBnDjs8+F4WEpvob47hb+/F//N+jo6kS+WELO7UDRQVuDNFpGgm5tbuLRvXtCF+rMZBEqlZFdiuNUezdavEFsZRLwdLSgcWRA6uVVw0FkafPQx8BgusphFqPe08d9dCeB5PKK0O1Ge7rhaQgiT/siHETJ7UA6VxBQgsBuJVcSeteyqwyXB4i4fVITlrSkJbdTgkIrSdKcx7CbzcDVEJAao1/+/c8Ra2tGpC2KnYUVDDTE4C4BK+trGLt6SSg3mSHozZYkk5LBnI6gD4l8Fp/95gtcunYF7V2dSCzH8e3f/hyl2Q10NPNde9H65lnMlZKSrdqQq6Iz50Yys49gbxsKTmB1cxvDJ8ckq49zzUP/BiPyWfuoUkCxWoDD4xTKsmqGdYycmJqaxO72Nt5845o4HGX/pt6jzBRWuQH2q6kvd+gTsvsNau0yuy1Wq5PqPqkywq57HvzG+S6gomYxGlcmGXXu3LkPt8eHN64xIMKJ+fkl3Lp9G9euXEB/Xwdu3fhWbIze3h5cvHgJzQQJczkJgCLVudRFqlalBpHT4xHKb+oHH37nQxO8Vi5iaX1VavRSZs3PzqEhGBKGiNu3b4muc+HMKfR2tEuGNfNJsqk0An6vZEZKgK7obYatheuAgcOlfA5BnykpoSVD6LAmoC7B/azrXOfzKmd9rW/ILpfr3swKpLKPo44Vf9Ngav5Nu5U2IvVVu/5qP191zVqbRc9Xvc4+5q+zu7Vt9vllnmkDGIV9zfyvH+rmph1ytgUwVi3G0sMT9f619tbhfSyX+csVYY7rUuv3QyrF406022P15n/tda/qq+MACPt60z60j5ket19v95foWNrBr3rruXauqY570I90LL0UcHsI9NaCvuItkuhyAzDW3o/+h+7ubpmP9mB/aZvFxmdvp33O2vtB52w9HcbuW63t39rxqv23fU0d/ZtvSnlwWJbhEJgz76l9bm+/ySB4zZSrOUxfgsA8ddJva/vg8P0NCwv9h/bramXEcbKJ/aR+81rZcNw1tfPydQDjcXuIvd/s69e0nUGjJY0yeqkpx60t04dHO94iCJcAYzKysHvJLjE4OCiBW0z2coLBx/RfOsHs7+WVRanVR/t6ZGQYJ06MCMU+j5vAf7o5DwFGuy+gtn+08TJvLFY++hTNvkEqThOIS3uTPrEbN76V7Hz67ehPY8DmxsaW+CjaWtvE7yJgn8ctJbk4hvymD+/bG99KMgPrGfd2d6FYyEpgPoNzmA3H/Y8AFv829KguwxZEKnphDiMLhQlSol1LTClorVm2Udgp/SEUShW4fQHcf/AQTx4/QX/voASZkllmYnoaK/E19A4OYmB4CGvra9jZ3sJGfA3Z9L4AlqOkCc1ksLa5hY72NnS2dUhdxmtXrwrYl6YvoSmKzz//TMDIts420Sc8lSKanFW0tbfBE45gbnUdqXIF6WJVdDxGAKZ3E7h46hS6mqJIbGwIkBzq6ESiWJQMzpXFRdy9fQuXL5xHa0szdrc30UwWA68pi0P1ib6DUpllgQyrFNcIx4/f9OVyLAgycq7SZ6XJC2R/amxsxdzcgtRa5LHf/PZrqS1NHwCDrhOJfTRJmRxDFz0/v4BSuYhQAxkRIP1BGlfigqyd2dXVLvrH7Vu3sJ/cE5a4zs4OjE9NYquUhcPvF7aGjc1tU4PxV599KQDjn/8XPxaAkR1P56c6TPlCdPKy8cwO4UedMVRQn09OYXtnF5evXEHQokLi5Nre2hSHDGuVEHEXgK9M/tyivBgVJhqf7CiN7tfNwC4o7YtXMxpqhY8ddKwVslLywwL6eIyTWp3V6kTk89VRaMBGF0rFwsHmQ7HOZ2iNoaPPsNV+k43QfGqdsK9S7mrf5/UKgyrnh2BIPcFZK/jswF7tJnZkQzANOmL8/27bk1SsONIXdiWjLqhmna1jqRmj2pf1FN7jNota46V201WqPo3ysyuY7Ae36xAM1JdgFhgjTei8o7Nsb8/U9DLp6xCAjJEMdGRLJpdVt0ozSbR/a5U2bRuPv04p4bWqUNQbD4NLUvCWhfqRUa40grgBkCKSQmiPDuyAXwQo16K0h0xFDChwmMhSB71pkudIk8eqDSXnMA/JGlkaREInR53CKQ44oXezjDlxoEttU7dEhZESQJzOGWYNEJg3NU4J3DLF/h/+/qcSnUMQbD+blahjUgQws4h9Q3o8Osa18DHlCfueaenbW9tHwAkKYkaG0AHFTwMNwkRS/ubGIGArI8CtOlxsB2m9pD6sy3VQt1CPmyghU6frn+1j9dur7mcPUqACwI2DspiUz3x/FlGmYsK1wk2G7/X06VM5h79zbOPxuESwEHjh9czOYpaiZvXxGZTrBPGYfcDMRGaqp7MZyYw4feaMZPgpbSkjmgjM8VylS+T4aK1eRrtEIxE0RiKyBr744gtRNnh/7inMPuS1BAPZBoIASl1NUEYzyznP1UjV+yuVKu9Bx3q5WsHN27ekODbbqNlNHC86pNkHNCbefvttmUM8TkcIFRhmsHCf4+/MSiQ1JceXYEZW1nJI6AQUPCRQqcEoWicww2xDt1soV+k4Id0D78koKu4zdBwSWOV9DwFBgvFVkwmWL8jfBPxbYi0GsGWtUiepE4ySp4qEyrTj5qActxlHdiX5OCNB9516hskRsN4CPeznqRyz72vHKdpGLJm1cyibda88LFivstBuPL/KIKDsMPuKRC2IfKg1MGrXl76XKmpUrilHmEEhXPNe7wEVugY1mHseNbYO5fnxK7ie4WmJ6AODmWPMe3HOcu4rYKzvoTJf5f7h3mWvvaIZ6C+3xRggh3pCvTF8+SoTzKNBN/bjWtu21oDkPmAfYx1L7W8FWO3z8qB/jhGrx+2VtpT7I9kPtfu8zjd9pt15ad937de91BeWgS10x5ZOxHdXkPq40WfQjepbxsgrw+1xCsC4OD+Pgb5ehLinCPW4CXgyQTpG73qdIXwwjkLbJxamyWJR7gOXE2TvSOztY3tjB5sb28jny1haWUNXbzc+YD2ualmAjXzVgd/cvo0U668xcMhRgd/pgI+A7X4Kz2/egTdbBE2OHGl13W5cGR5GBE4pel90upAPhJAJhfD+n/8ZKgEf8n430tUidvm+s4tCz7K0uoyr165KfdC1pWVxuHK/jUYaMdg/gJ/95B/Q2dqGTL6AXa8LDT3dqKQNMLO1vi4Ax9DoEBqjYYzfuon4ixl88uGHaG5twr3Jx7j67nWkJLukAXNTMxjs6Zfsj9t37+LClUsIRhokCribNVepIxXLJtuDdKl8l1QBPodXapnR4K34gCTSKHkhtSFnJ2ewGydg6MPI8BDaWpsF0Cu7nMh6HGLQFrJZBMqQ/W01uwt/cwM6W2MYdDegBV6AQVcuNza2tzG1OI+mrnahK0xm0wISV/IFNDjc2F+KA4k0Whsi0ienr17C/OYq5hcXMDDQj7TXiRfbcXl2NBSFM1/BbnIfAV8QZ7uHpP4ewSOH14XNvS2pD8fsJu79pMZsbzWGdK5oaAwZUEadbG5mHvu5DBo6Y9jY3sKzR+NSA7CnpQ1tbTGpzVh0OzB27hSuXLqEYjoHr9sj1LcMuGGGvgSFUHe09CUJSCXoaDmQGPwmgCPbZ3NivSRT6hyjTCoyghkme5G7KevEFRMpeCqQ9mzH1/HV11/j8fPn+PD738OVSxcRaWhAKBaFkzX5MhlM3XmA5PwyOiNRDF28iJ2lWUxPTSLiZy3OPHxlJxobongaX4a/vwMX3r6OmXvjmPn6HkLBBrSeHMLYJ9+Boy2KkoeBUJtIbu5gsK9fos6ThewBbTFKZam15i0Z8LpEh0rAh6yziumVBTg9bqT3ElKfsCkSQXNLE6ZeTAmIw+wkOkeKDF4MhlAtkUmEU9aP1bVVzE9OIVL1oNEfRN/gAIKtzUg7Sngy+RwLMzNCKUtQI5PLItgclXEjqM4MqYDPL4FJzMAjPenDJ4+RLeZx5uxZOb65to5SNo9YKIwzfQOYnpnGyvaW1FtcmJxBZ38/3v/gO/AxwwqstV7BnhdwMItqP4X1h0+wevchvKScdXvROtCLoffeRLUxgLm1ZSzOL2Kkqw+9nb0S0JvIZ4ROOV8typwigObOlZHPFLC6uIiJF89x9bvfwZdffi7j+f3vfk/srbLbiQw7hcFWzE6zAnqo77IeDjNWs9s7WJuYRH9DEy72D2N1agb+aBi7KCLrAq5//BGC7W3IUN4L9TYpbSkKq0KTKvOUY5Av4unf/RJ76+tIOcoYe/MK+lkPj+wuHq+hfXU4kcnlxYHHjGqCtiUHge0SGuDFzMQkFjbjGDl/BvvZDBYmpnHuzDl0Dw0KzepeKomFyWnMTE/h1JkTcO9n0RuIYvrRUwGB3/jwPfSMDAqVqbNQBq02AlxZVFDyOoWl4/LVyxL4WUmkcePvfgHPVhoBlxujb11G+OwQ1t303UzCuZuGfzOFje1NtI72I9jUKADjiVNn0MsghUIRy4tL2NncxOXLl1B1VjEzP410Po1YpBHlzSQ8VYjdkMvn8Qd/8IkEQNApZkoNMNZYqppbe5qkNB9LBf46+0r1CdWP+O9X2WUCQyhFqNqyVlA866i+eDGHt955H9HGZvzl//mXeO/9DzDQ34lSPnWg89lBCsoo3Z/FeWzR/pMSfXp+Hg8nnqJzoB89/b1IkKI7W8CJwSGhVi2Ui2iKNYu/4MHNWwi4PTh77hQcTqMAictXqeJkvmkWnUWfLkqW6UuijqrPmMAzO9OTCVZSBqRDjOBQFzQ6yVGfg/6muoe9X+vpsrVjYddbuAbVEcpgT/oeaBvZ9W8d63q+kVrdrfYcu3503Pirn0nf63B/scCpAxPkEMAy76DUmhb4aLFWOZymNpj92cf1lV3nVnTnOKDt5TlvMqPtGYz6jjpmx62TWhusdk+1t1fncu330babJ6nOa7cZeZ4Guas+rEwb9Z7L8+16s46L2kDaDvu8kN+YSe4yoDnnuhkjLU1lAWsWaEw/B68hSx7nvb6LBujxe3JyUnx39IVo0CPbJcGVdTKr7XNPfTI6DmrX6L/r6TC6DuzBiOZvw3Znf28zv0y5EPrMTJayVZpLWDOMvat2Ib91bPRvDbRUm1EAJwnuN0Gmmmyj42Ffa3pf2jv0h+m8q5W3ei2P0/fDNkjpMKFHPbRh7DLBPoft81efqX1rv6Z2ndvlrwJptbacyFKNrK1ZKHY5ZrdFX2kDipeG8+51u5PtuB3/lp81P8+cQ11bWO3IKmIxb3Hukg7bWWXAr6lHKEw7JSZpAePj48K+NTg4IMF9hglJoiOFItUAUiYgWHVt+9pV3zr1cfrSWIOY2AhrK/J/+k3Vz8l+ZlkfUoN/+OF3LOCRbSnD6zIB8KY0qvnPfMx+qHNafrF8Jw7WvBeNSFp0pCMtTPHwmNXP4n92muBnpVA9jAQxMlusFwfrUzuk7vjW1i6S+xnMzC6gd6AfnT29ePTkCYtzi55tciMriK+u4NatG3j/nXfR39eLMgOnCwVEGxvREAqiq6PD1LAn9iO+QwZRLuP55HPxbTJo0F0uwJfLCDvHzMoqppfXUHB68MHHn6DicOGbb79Bb2cX3n3jKsJuF9y09RlcGQhhdXcXjeEwHj98KDUgx0aG4WHQZCEHj9sJv9cjtgoTeuifon1GoJcf9StwjGnPcbzpi+W61/Hm7+FwBG6XH2vxDZF33IcXF5dx4eJFdHR0yRxh/cWWllaZD7SdF+bmUSD7UCwmGFhvb7f0fTqVRGJvVwJ0n44/xPiD+5KJGos14+qVK5henEOilEOgsREVgp8cHVKk/vLTLwRg/K/+9McYG+7Fxnr8AGDURUonKTcOItj2zImNrS08fDSOieeTuHLlsqS/njo1JkjpzRs3cOH8OSwuLEghSWaccCCIevoJAJRMdpsB7owArSco7JOVm0E94aOO2NrrZYNxuaTeyOLiktQK6+3pEYf2wuKiLNATo6PiTGbGzMDgoCDU+6kkwiG/OKjtmVK1Th/dTMy3Uf70Y1d6XqcUHCisdRy59UWaPudotpWeW6tk1Pu9Xj8efR+7M/h3EKzWqa8CGI9zSmt2wcEmZznY622EOtb8tgOWdmXS/o52JeF1ACOpYVQ5ocDlnKdgJbo/8XxaoqRjrS2yUUtmF7PvvB5sbRLh7xSBQKOKQB/Tv2sVy9rerLfp2d/PPu9eNZf4TBp36bShUtlLJNDc3CKRHulUWtLSWXfJ5/GKMcOX5AZFxxZDJcRQPYi6EcTwYN9g+KpkFh4AjHRosv6IiRSj4WmcmyZ7VRTPEqmmTO00fsKhBnz++ZfY2dqVTDVG1X/00XexubmBf////Hv86Z//l9je2sIvf/ELyTrjPQgezczMCIjIjZEp9xSwpNIkQMO072vX3sRXX30pkaM3LSq0p08ey1rm2v7O976LqWcTAvZQhjD7j5sxBS5BOUazUTkaHh5CN7MIkuQTD5pMTI/JOOI8UAH+u66GuutR9sdXayx2BepwYzHXcANh+5Sek3OM4Ag3WUYJKX2joVNU+WQyqtl/MjcZJWsZgkL163aBoBn7hPWhfP4g1jc2ZP63NLdIhowoQcwWI4WU22XG2JLjHB8GZzCyXtc4x6C11WxgjGxi9BLnJceCdfMao1ETnVStSsa70Df6SbtmKCHFYLFqnvIdi9ZY8JklGht07may0hZmsnE+KIUkI3p5TU93j7wDU/9Zx44eOsoMgsqcn6SpkL3FkiWMUmY72RYC9czG4HPpJNXgGvYbj5PKkmAn16gU6Pb7ZR9kpD1/Y1Sa0D1aNR+NQu5D+oDG0dRS5LlUYkhjJUvTyu5Qo0Fl2XGyXQaBFMW2iMN6hmLtHqn3t8sb+986jrWK/nH3Pm5tHJW/NVF9lpF1nFx81T3tstUeaPS6dug7agYtJRdloeoS9v27nrFi3ueQzqPe847TaRS4tBvAdoPAPtZqUNnHoXa/qDXM7W0hsGUfK/seX6vPHF7HXYCK+2Gd5Vod4uV5ZjJU+bG3z+6E0j4/2h6DjdX7HKcn2NSslwDGenu+PlcdGfZ3sc/Lem0QJ6nlvKvdh4/vP4hz92WA0VAjL87PYbCv7wBgpLysSlSyoUitd9/aZx+MI5c9gXWCNTQYaQo7ITXaCGRVihW4yk5srW1hYWkF88vLQjl4cmwUPn8ABYJh2zu4Pf4IaWansDYaneEoo9HjRXlrD7n4Ntan5lDdScKXzUlmY4vfiwYv6ztnUGSwT7gBSZ8PI+9cRz7gQ84F5CtlCVCZmXwhdcFGxk7g2tUrCLg8CLvcyCbT4mRpbm2F1+fHzPQMbn97A4m9JHzNLTj31luIb29KDb2mQBCbq2vo7e1C91AffvXpzzEzPYmzp8YQDgfxZPo5Pv6Xnwi9YIZRtstrGOkfQk9PHx49e4oiqohvbWB3Zxvnx07h3NAIQjTaAiHZw249eIBUoYRwoEFquoX8XuQcBSxnNrFb3EfZWcXC5CzK+3nEIi3obWnFaG+P9GEOVeSoLtGpUShJltJafA3ruQTCsSham6JoYpJYumBWiMctY0S6Q1+0EfHENnZSScwtLKBSKKIlEMbKxDR6m2K4eua8ZH26/B588+gu4ksruHjqLFr7u7GTz2JjewdLMwsYHRhGiM5rlwvdjTFU8yXjBHACJUcFvnAQ6UxKqBjnX8xgdXEFly5cRN/ICXhZV5IU0cUy3MUq1rc3pJbfxu42Hj8cRywUQXd7Jx4+HsfQuVNwRYJYiq9KzUxv2SH0QU3RCM6fO29qHUvdUudBpqLMXUsn4F5J/aGQyyPk8x8suSPz2yzYI8tRZFyViYEeCcLJV4zTxeNywlOpCoBX3E5g/KtvJGqYwYCPJyYQaGxArL0FkeYI3v7ke2jpx85RbQAAIABJREFUiEm9szuffQn3Xhr+UlWicPPFjJhwpC3e39xGozeMQraM2fw+SgMtGDt/Fk9v3sXKnafo6OxCsK8T5//gI5RCPtGJdjZ3sL2xhaHhUTg8PmQqBbgDfgFDnaUywk4vysk0Qh6/0KeTOvXp8hyW97fR3NiIaNmBpclp5PdT6Ii1yDzt7O9Fa18PEtk0UoU8BodHBVissqYfqngwNyU0lcF8Fc3+MEaHh+FtCElGLimrfvY3f4fhjh60NTWL7srsts30HoZOj4rjolKqYGhgEG6fFyub65JtSZCcmbmx5hgiwRCcJC8pleEjA0CxgP1cFp5cGYnVTakj19vXj2qRRdaZXezFtpt1CCuIkJEhncXcrXtYfjyBE72DiDY3I9DWjLLfhZLTgfUNru0w2nv7RI9Ll4twB/1IoyDgc8QXxM7TWTy7eQ95BkiO9MDT3YJPv/oc1y9dwTvnLkk2JgEr3o+13/lhQKWTdk2lbOmaa3jy4D6avH70NjbBk82jsLePnt4e7OUzyDuBscuX4I5GUOCkcnlk/xM8inLVcnDRZgjmSrj9V/83sokk0j4Hus+dwpn3r8MpDDHKlOMUqtGy14VEIY+ZlUWUnUXEwkFkZtewsbgsdU9PXb6IprZWqXXZ2dmFaEcb1tNJzK4uI7WXQCGbhg8VnO7ohWMrieTKugRUlv0etPR0IdbTBdJgMcCk7HAIwEjZcu/OHVw8e1YARYLak7cfIOrxSx1Lb0czyk1BJF1lxNfj2FhcgTtlyne4Qj6pOegLhdDc0mqYZTJZPHv8RPaWCxcvoOyoYHpxBpuJHcRCDfCuJ5Hd3sPs/Bx6+/vxyQ/+QNYlWQ7Ur1Obj0UKVu5Zv8+nVo9U5/qx+p4AjCJQrFOqB4GwdObev/8Q+TwDTMOYn1/Ef/LDP4TDUYLLWTa1laxgIrseRn1d2AYE3DTgHmX/zv4+vrx3BzuFDC6z1j33sXQJraEInj99itbuDgQiIQk+aQk14MzQMCItEVQEYFQuMBtVnJVBZxp+SCKn3l3NjjF6hgHGjA/F1B03vhAjS82XYfngR/Vb9bXU+k1qz6m1P/T84/xIepztYZAnAUbagfXAwON0sOP0q1rb4zibqFb/PjzPAIUHWFJNhtzh1qOebpMBK9nfNdO2tj9V/z3axsM+r2efvTx3/+kAo/a/XedW+8h+TMdZ54Hag9pO9UHY50ftPe3jp/5StcvUX6W+PWWhs49N7d+14879zmRrGV+SmXMmoNGca2wxXeEHgYS2TDqep8+mP4kB0wp4874KyjEYvvbDa+32mY7x0flkbCX7uqD8s/fby2OiNecOGda0n/Rce6CptYoPMhjtdoyCmBqQrBm/bLfIYfpTJKDfAKnq99F30XsdzAPaIhbrjd2+1PWrYOnB/Q8WBgn8/3Gy3b4Wau1bHlP7qVb22NfYgR1Uk71ZL+P5dfvNcXLEzC8Gy9RPRa5/nQn4Vtmtk1NtV8O6kxMwh8Ht3d094n9gnVxHlWA6aVIJDBPUM3L74cP7Mm/ppyRYbNYmA004t7OmLJ3DMAWpf44/0L+mgTCaWEGgi4uoUDT+Afq1uG8Qo+Fc4TvTv/XZZ5/izTevobW15YAdqUyj0dpSBV60+v5gnIyAsF7d7FIOgZwMWFdvfR39zVrPote4bf14mMxl/AommMvIBJehq69U4fOHEV/fxDc3b+L8pUvoHRjA8uqaBOSxrBGTVpiVuLkRl1qNTDBhUGtLe4dIEbfHhfPnzohturOzBT+ZfNJpWQ/PnjwVEJIgY3dzMxrdwO2bt7AQ38CbH3yITNmB3UwORamZ6Mcwg4062uBnvFo+ZzISPT4ks3n4PW4szJL2fxYXz5wRgNGwGdF+4qvR8WD2KTK3eL2BAzxK+0tL8rD8mdS5t0omMfuUQb1Oh1eCHxsiEbnH06fPkEgkMTwyit7ePinh1NQSkzlCkHWZNmgVoqsLgNjSLPIml8sgn8ugu6sT05MTGH/0QADIaGMEp06PYW8/gb3svuizpKWdnp1TgPFLuN2HGYxbG+uiCHABKHDDBcAPndkqqLmAGbE2v7iEBw/HhZ9+a3NDMonIVUtDlr+tx9ckhfLMmTPygmyURFJY9GL2jVgFtF1w2gWIXTmpvc6+SekGyJHxev34D3/ztwIgXr58WRYLARgqPffu3RN0noDjt9/ewI9+9EdimE5PT9J9LcdU4GtGmv778BmaSfBPAxhrBf3xwk7OPBRcNavVvsG96p6vUwz1tq/LCDlOaDO7qHYc7dEwL/efoTFThYb9rM5ettVOuaHzRO+n3P72Db62/44KQXWCKqXAoTzkeT5v4KAuGJ9L4IZz5ptvb+LBwyc4cWIU4XBI+JlJYzQ9/Rz9gwP47W++EsD6xMlREfqMFGbkomzwliAmcKAUDqooHVJyaDTmIdheu5nqhl6v300/kZ+6gv1UWsB/ZlNRgCT3EgIQTTx7KkLj9MkxKa5roiQMAGUiTTWt3wKvbbSL/NOca3Gdaj1DpttTNhJ+lCzHKjxuU9NKjDDhRWXh2Aj+7V/+X1hcWBJ5wAy8v/iLv8AvfvELyXT71//m30gaNovI/vCHP8Svfv1rEeQcgw8//FAy87huTZaRRzLv/vZv/xYfffQRbty4Iet7ZWVF5M7dO3fw3nvv4sGD+7IhTE1PCxhEZxKdXFQuf/rTnwrw9fHHH+PTTz/FB++/j67ONiR29wR0ZNs5BzWz6DiD57g1YJ/jL++q9atk6DWch+oQtzvpCYSq4qqKAa9RKlWNTtPnaf04vS/7UsFTVTaVltKu1DKzi3UOCbaJosMsq2IRjRFTH83+bkL7WSoJqEaQkM5yynq2n4qLZjdqFhjpfBIs7hwIiuGgyo1yygsNmtBtG9D0MJPRGBXGeLGyUUkFnE7LmPJj6LsNFU8ykRCAmR8eF/oFK4JJx9ZMZdYJJXWTuUcum5V6pULB6XQe0G0SZGTAgKibmv1q0UDrMwy1r0ZXGsXHrH8jc7j6JQBBA2voGBMA0yj/PMfn9r1ETaJzr56Bbg2G5Xc4VODs87X+/mhmSa3Bqb/pHmH/lv6yaO/4d+19X7UW9PzadVRrJNjv+7q1VQ9gfPXeefjOR97dch7YjRn7HlmvHcbwMjOq3sfeN/Y2GWBRaZgOI1gPsxRfdkjUjoV9/b36fQ9pCO36ld1ofLnt3AOOBxjt43Woh5nIwNqPnlsL0h70jYDi9Q3S2gCLg3tT1bL+UTt3a8fM3tZawNLeb8fJdskisGct2ILAXrUf1AKMpNjxeJ1I7JkMRtaAYAYjWQTckoBIA1bCfo587HquHrC/M89nfUJXuQo369OhgiJxLqkZ6JBaYA3uIIrpAlbX4phaWEBrT7fQsDB7Y2p2ARnKH7cT3mgAJWcRDY1eeBxlRFxuRKse7C+uY+7Bc3hTeYQK5f+PufcKkuy80sS+vOkzK11576urvUMbNNDdAAFiaIdchkRqdmdWsxvzuLGaFyn0oBe9rSJmQg+aCInUhmIjVqKG5HBm6EEAhG14oF21qe4u1+VNVmZlpfep+M5//8xb2VVNs6uJTUSjqjJv3vvb859zvnO+gx7W0K2V4XGwnlgRGZsN68Ui2o4cQdeJ41iIb2O3lMfq1qZQs7SGI1jf3IDL68HZk6fQ7vWjFN3BUE+fZMv7wiHkeGbYHZi+cxc3PvoMRw8fx4lz55B0Eiww4CxVEWNbU0n0Hh7Bq9fexHZ6R2p4CEJtB46dPCH6Fin9WJtseHAYoXAEK1ubKNpqWFpbkWAwUj4e7u7H86eegacCzD94iM1UEqHhQYl8ffH5K/DZHchUc7j24HNsZGNwkMI02IbUVoKmAdpqDkx09aCPxr7bgTzrg5ABoliF2+aQ7NCik/XMyCtYgr9Yk0yvolEVcJHBWKQwZc3Djfg2DI8LK2urSCV24SeN4vomJvtHcGR0TNY6AcZYOonsdgIdngBaWiMS9MJAyU/f/1goT/uOHUKyUkLI60M+m5fgSo4dDUUCBE6eOcxYzRewuxlFYichQEeVtVIDfoTCIQyEIxIktJFM4BevvorYZhTnjp3C1Ssv4P7cLJYS2/B0tuKzO7ekVqeH1LI2oLutVeY5HovhzKlTKjiTWb88e81gOyfZKHi+kvaYdD9C39/Y+9bf9z0TmFzGia7WULLRhqyKMe4kVWSxiszSOj761RuopHOSAXdv+oHUtgy1h5EupfHyN7+C4dPHkY3H8P6rr0v2VtDmFAB4aWMFfUP9Qn3IrD/OcbYA5NsCwHgXbD4nEutbaClUUSqWcej8aXRPjCDL2tBVGx7cmZb6NFeuvgxvSwipMjNjneJWMajHlGpw5Svwu30oFwpIV4v49NE9ePs6cGxsDNEb93D9zXekNuThwSHsRKNwtfgxdPQQEqU8trNpjByaRGdnF1BhxqENj/IxPFxbgjOVR3+4A4PdvZIZSXnAOX7tH34GXwUCYEVCYVx84TI+vHsDgZ42CexKp5I4NHEI/mAA12/fgj8cFqCZrBdDA0MY7OuH22ZHKZeHhxkXrCtZrSBkuCWzkLS+EghFcJGZvKTlD7pQdNhQyGSRj8WR3YhK9nNuK4b1+UUJFiDgzWclshnA7cTp5y8h0t0lMoiZlKThZeZcmz+Elc/v4rO3rgmdZ8+Zo0h4qrg/8wAXjh5Hh+HBcG+vUP3SUUaaJwHb6JdhliaDzoyaUFcy63FkoA8+m4F8fAfDPX2YPDSJUqGIUrWMls5OoUYt0F6hc48OK2ZiUCcTgKYqoKwnX8bcr97G5soqjNYA+k8eQf/xw/Jdvvg9ybDleHmc2EjvYmruIWqOCrpCAVTmNxCyuZAtFCQooaOvDyN9gyL7DJ8bi/EtTD9eEBPf73Tg8b17GAm1YXd+GYGKgfOnz0rtSG9nOzpHh1AgmMeAP1LD0mfjcuHmp5/j2NgEgnDIWl6em0ewPYJAdzuStYKcD3a3E9l8Hrfv3MZ2YkfqcpLumXbP0aNH4fOQBjePSqGI3Vhc9nKwNYKy3YbF6DqWtzfR7gugNr8BP+yIxmMCdv+z/+pbsJMuTdhxlKdCZdxpcjigQntR4be/18uqvxykW+2rp+k3xeOr3fQsw0Endg0zs3PikDw0MYnurm4Ydq4AOvqUbkz7wIw4ruvxCsBr2Otcd7lqTeqf/vyd36B/eBiHhydQ2UqgGNtFfGMT28kdjB89JMGfPa1taG8JSGZrxQQYRe+VQTHHSuzxOkJa75rKGVGsHQr7FmNIMt6Uf0rRpqv3dTYjL1GMPhw7K8BotS2semGz49iqG/M+2l6xjnmzTqUBRjLYHAQwWnVZ3b76lDUhelb97rfZHnq9aH2p0banA4w6IFoDtWbiqzk5+zvIm32Te/W2f1qA0dpfq/5tDcC0zq2ec+v8WnXMZh2bfdWZUnUwzwTi9WfWNujn8v4aCGs+9/ezQa3bVoMpnBvlk+S+VOCIymq0ZpYywJmAA2kG1R7ld3R5A2Zb0xeky5RYQTOybllBPd0GDTBa11/zGFrHmtdpe07bMda+6zabKVVqr+o+mL4NnSEte6KeHaYZe54M5BQJQNmqQUUT8JT3JCNSZRULhb3QKyv9a18bgzqWGSTdPFf6b2vAfT05xGCykPKjNK9DjSfsp9vpNaiv0e3j+9oX3CwnDrLn+B0rwNj8vANtvX3ALzX/BwOMB69b05MqbHD6xeAW9Tt9bixNRZ8ag+2Z9CBrFtQ7FFjdyKRWfqHNzQ3MzM7g6tWrdbC80b6KZDoyM5Lzy7lRJUqYsaoC63k/gmuSacr9Kv/U0cbr+ZPsMvyM8npjcx3Xrr2HS5cuCuMX7yGZj0UmGGif+ZNB7Tp7XrVNBQNQT1fZ+U++9p8PFQhEfobm7+jgHh1MQ583+yLjZzOQzBTgbQlg6u49eP1+TByalBrG6UxWkm1Is8o5XV1Zws3r1yX7LxgKI1PI48HMDMq1El5+5WWksykBJUmPytJFPZ1dUlaDNhrZNwY6OmAUc4jH4mgJt+LMxUto7erFtU8+E9ubde7J3mm3s258CcV8Vux9w+WGhzZwLo/45hZm7t/DqWPH4JEycFXUmKlslnAznAzUVOCpDaqcn1XOaGa7Zt8O908k0grehvOdTmfEl5rPF4X2nfjA8PCIXLO4tAyPxwtSqhKITGez6OhgMiFpbEmNz4QhJi6lMDw8iHg8KuUkJJHEbkOQem2lhM3tTdERDWEorSiK1DfeehdOhwd/+iffxsRIL2LRLVEE9KZmw6X+SakkAlkvXr6fzxfw3X//f+Gb/+xbsiA5WYzQ7u7ukszFvt5exOMxWZx04ksdK050Ni01NDSIqZ2E1sPKKqD2WZP7RnlbBZCaBCLzFfzf/8/3hZqPqO6XvvQlUaJZ7+utt97ClStX8P7774tR9bWvfQ0nT5/Gj3/0txgfH8bJkyekyCnbx/41KzR7BdcfDjBqpWo/A3u/vj8NYGy+3np4WJ2xBylqzQLzPyfAaN0YzQqMtd3a+W4Fc61jZFUc+X7zYaLvvV8GhOr30wFGhY0qUFMyr4qKBjW+k8Trv3lHIjmnp+8LHdTjx/NS54282IxyYeQms3m5VxSYXpVIhTq4YaFEsEbt8InW+akbCObAaKOg+fC0jhtXPAUoaVx/9rOfi6HLFGimQ/N19PBh3L9/DytLi/izf/EvJPqAkcIEUerrwbQKG2o0oykawGNdqZJERSX62UfSIzFimMAygRpd10tqcHBrkEPa78f//n/8n0Ldqj//i7/4C3zve9+TvjNbkcbXD3/4Q5w5c0YASAKRrGP3ne98R+THd7/7Xcl+ZMr3yy+/hH/37/4XuYbgI6M5uGYuXLiAt958E//6X/85bty4Lm08ffo0XnvtNbnu3Llz+KM//mP8h+99TzLVKJv4zFe++LJEjrOWCK+hrCNYpbPWrMbT/vvyyXcP/I7FSX7QvfTeE2XArCVAql72ky+tuOrCzJpiQtMs8jpN0csD1apQ6kg3DQDq7HD2mWuB7ytqafLBN2rI8fk8eDQIyGt17TSl2CpqDa3M6rbw/mwLa8wxmpWAPf+WDFrzerUmFA2KVl75PP7OKCM9F/WMZZtNxiIYCAonvW43vyPRUibNqgYqrRQcevys8lGPpx4nHdXI71FZo1HC7HzKBLaVZx3PhUZbXQooJAjsZH01ZehrA4vX8V4EZHV9OgmYJ30DlQuz1hvHgBkge/Z2E5XKE3K+Tqm09xOr4qE/aVa491PAm41O63lhBRib7/k05V3fY79rrG2wzsnT9px1X+j5PBCUahowvZ8abaGi3KDV0Qaijlbfd4+aDqs/FGBsPsf031Y9Qztx1HumHP6dmQ74lT+EIvW3A4zWeVFto4GsA3YaoKYeN+uc79FzngIwHrSWmDWvA12a9RWr0d/8bFl/2vDlhwdkzu7deOqv/fSlp50BBHd+X4pUGhG6dqO1H9Znq2Y3jDoCGHTWuggglekMBwoEAuwM9rEJhaenYoe9AomqnFtfxTZrgGWymJq6i8fLa/BFWgGvE8GuEKqOEpKpDTiqRfQHQ+hxhfH4+n14C3a02n3wlmro9QfQ6nTAKcFXTqRZ29nrwcDF8/CMj+CNqRtIOQF70C/MDsyQW1lfQ4oGSk8vBgMRIJpA2OWVzG5SFHYOD1GRQ61UgddwoyMQEUMnG3CgwrrPuxnEZh/j2jtv4+o3v4zZrRXEs0kJQOrt7kJFakQzAriKcqGIteVVRIKtcHq9SOSzqLkc4gTvam9HanUDtlgSA/4QKtu7aIEDwyePodbfidnVVakpF3Z7JVNnpRiDo9UnjoHJvhHYywbWVjeQmV3CRGs7Dl86B1ckhDJpK0kUWWEdWKeAh3TkU4xL/b9CSXSjss8Jw+1AfGdH2kOw5fHqCpwtXgnSIn3oTnQbqc24jNXh4XG0hUIqK8vthKdig6ukJAEDIwmmZndTcg5lvHYYkRa4HA5s7+zA3eKX4BVmoHm5Dqo22LIFbC6twuNyI9Tbw1wxbOUzuDn/COvRdfSH/ECliLbuLjyeXUB0cR3OfBWnTpzG+m4CNxbnkHHbcfryc/D4fSincwiyrASj3YtlTN2+jRavDyeOHUdPdzeGBgdVgB51Fjq8bJCgJbIB2BWD4hMg49OcNhKgx4w1B1C2M5iuBKNYgqdYgadQw4N3P8TuelSA1PvT00L3GmzxYaC3Cxe+9AWEhvtQy2SQ344jvbQOv9MLd6AF8bVlqcNXrJYE+KRjYyYax2atiGOXzyFVzCCTTmGgowvR9Q309fehrbVV+uwx3Jh+9EgA9SuXXkQo2IZqixvJaglZlKVEQCGRwuLdB/AxN7hQlAzG+ysLKHmd8Dkc+MLkCZQ34whWDSQWV5GO7yCZTWPg+BF0HRrF1MIM4HHj1Mkz8Lq8Qo271QJs5JIIlQ3kt3eRjMXR2deLQFtEavs9un0Xh/uHMXN3GulMGu193Vjb3UbFacOzFy8gurkljoeRsVGpQcPsN4/fj61oFO2RNoSYocYaOKKU1ZCrlaRGnwcGiqmcrHE6fDtCrbBlWZ/XBlt7UDJfl+bmwQDsydFRhJxuoST96I23cHLiEDK7SWTLRaRrZeRdNqGf7Rzsh+F0iVPTIbV3CIJ5kNiKYWdrG3Ozc/AE/CjWypi6dRPjg4NYW3iM0fERvPTKF2Gr2GRcSozI5/oA8HhtBUubG6g6bUhnMxJpXUinhDJ1sLtHssiYws1nkV61KBTVisNFikXQIUZgzFIewsn7pwqoRGMwIgEYIT9srKVIBxdlWT4vdKU1p0OyI6PpXaSLOcTSMbR7Pegvu+EuVAVIvbO0gO6xYRydOCIBAQ7uk1oZsUxa6kYTYHxw6zrWH86ize5Gl9OPvnCb6LvpchHeng44uzqQobNdAujsQq8/des2JodGELa5wdC2x0uPRS4E+zpQslUlS1pyNB12LG6tIV7KI2Bzwp7Ioau1FXZmBpXLiDB4L74DXyCISi6HVLGEYE8XVpI7+OzBPdjKFWQXVhHx+iWCnev1X/6r/xaGywGPzyu6MM8jCcLnT5P1gecSgyx+39dB/pennsP14CU6LHVmhNJTlI6nSog4HC4B5YWW0MEVoOsiN2wvbYNbz2PeSeieCVzXgJLTgR/+7CdCjXv6+EnktxLw1xzw2x24cf1z/Nd/8m04XIqIkRkLpUrhicAsHQYpz7EEX2lHqypUonTVOoRrstQoJytp9xUwqf1gyh2mWFWsOoTVv9OsE++ngzR/v3nsrb4XXkvfDDPGpGaXSZF60Hw16/r76YxW2+C3rR+rfr33TFG6/tMyGOv6tikP1IIxgYZ9HtysD+9t5395AGOzbqznXtt9el0o4KFBC8zvaftP7wNtV1ttMGv/rfPYnJV20Pqx2oNiH9czcrk/lfBQwf9OqfnKV52dSdqsaN9VMKfyUWiAb3l5WbL4uB750kxVEqRdKNYTG/Rn/Jzt0T4r61xr25731qW3VB17VeJFj8mTe0v1Q9Okal+n1Re+1/5RJUDU5w2mGLaFz9YBzzqDVDNvCfuaGRAsLE9Sa89pyr5GkKtVprG/wgZl+vH4mWaF4jjqcmIayLT6hwjqUqZaZYwGcLWfttn3q21t65rUtr1eL80sdfyOlZGmWWe0ApW6Ldb775Hhv9UOVNnL3P/NvpLme9fXs6w7BRaqlz571F9sH5k8GCSoAUYZR46dyZjT7AMmjekHH3wg9RAnjx4Vak1VUsgtPm2uJeVPUuOv58xa3onPpd1Ae4GlgCgDefYJkxODVJkYUq1ifn4OW1ubAiBdvvycueeqyhfKEj6WMbOeE+JLboYEJdDFZIKwbHh9fB1k54u0FbC1PnON4TWDtBv+HuUboe8tXSjBFwjgzt17SGdzeP7yVfGLO13Kt8lxpI3EWow/+9lPMDk5ifMXLgoAubi+jM9uX8fIxKgwCzAQVCjfaWM4nDhz7CRqhSoWZ+bR09GB9999W9qXyxXhawniW9/+Dj67flPqELJkAZWflc0VbG5vURwJVjAxMi7Be9Sfpm7cxM7mBs6SFTEcQj6bkrFS51NVcDL6EgUIrlqpopVfR+skXDvc65wLzjH3OOeYgCL1QgU4F0zWPEMS6VirfjdJH2YAbpdHaoGev3ABoXArurr7zMzYghmkUUIqvYuurk4BQfO5NDwel/hd87mslIDZ2tqQMg6JVFrYLGz/4W/+p9obb74Hp8MtAOP4cA/i21ERvFpw8iedwuwInf9amLDBc/ML+OCjT9Ddo9J7W3zMFqlhYWEekXBYjP/V1RUpkn358mUVNcU6MbWyUCpqQbefU8i6kZ/mZOSK0wPdvPm5rlnE+/XX3xRnMIUjB53Rtbdv3xYObmY7vfvuu5iZmcGlS5fQ2hrBBx+8h2996+tSH4x9Z7tV7be9L/U8aw3GhtZsjWjSB/QTNzDfaHZe/bb+qqgA5XDcT8AdpIT9rgCjtZ3Wth3U/v3eF/rCJmXWqrxoAbWfM4EbROqdCTCnxtSq1Ojn6XHSB/9egG4vD/deZfnpACPNS31AsQ98NmsAfvjx58iXbfjaN76Ov/vBD2QDJhJxdHS0S5QBhcL29ha++tWvSuFXSV/nCikV4XSoemr64LQeqlpBswJKOstFX68dzXpf7jfmSiDbYHc68aMf/R1aAkHcn36AU6fPyEp58cUX8dYbbyAYaMHpkyfhctiFprKYzQkDAAO3KS3p6GImolpbqoiwtJdKmxksScNblD5FHiDOM9OmqUdQsc10rsgMVmvw+Hz4h5//EqVKVTKK+fnXvvZ1/M3f/G8CLnIeCdrSIPnGN76BH/3oR3j++edx7dr7+PM//1cCDr7xxhsinxjxQ2Dxr/7qr2QPE7DhnHEv/+Vf/iV++MO/xb/57/4tbt64LmnoHEcCiQQtHzx4IBmSP/jBD9Dd24svfvnL+MF//I+4cvl5qa20uLAg1G7MZNOpT95cAAAgAElEQVRAnFZQf589IN0+qG6j8qwdeDu9XnVWrwbsuC74O8Eu9lmDn4pyISeGHA8avZb4fR5qPAx0Nq5Qf9rtomTzObxGnJVOZ73Is1p3DZoKqTvI+5pp+Gy4Bha5NrTiqgCZhtJrperg/bNZAnR+aTdfBA2lZpN5WArvvPlcncEsCq+ZSUxwk0qQlhui5LJNVOhLJaFXzWTSkrnI++jrdUQcKSDqxpTl7NBgua4LzPbxubroNduq6n6yrqhd6Cik1qk5HlaZzfnh2DIKn+OlFXKlWCrDQwfXqLEqCUUB+6AiEKkkqOhLfb49CYjtXTo6kc7aDi1/teywyk2rPNxvjWpZrefFqgQ2n0/Wc9ca1GFtYfP91GcmMGVeeFDb998k6rtWma9l44F7znIjtX4aW9B6Vukx53vNZ/ceZbjucPj9MhgV9WhDV9D9ts6xVhx1k+W59cjGvef+U/WF/ySA8Um6ThXdvT8VLxXi5jm0jmuzLqHsDov+1DTRzWvJOvaagr1Zf9B/W3Ug/bs4Ak267v30joOEsfW5B+lWzd/dH2C0qQzGxcd1ilRrBiNlBXMn9JnPe+oxOChal87xiq0Gd6UGD/0ZrDNuqyLnqIqTneCeq1CFvWrA6fVht1zERioh9aEi4TbJttpOpfGL37yGUHcAnb0hrK/OopSMocvtRfzBEjbvLmKifQi1dAV+mwutLifaGIXJKMn2VhQcDsQMG0587csoDPbi+7/8CbJeB0J9XYgndzE6MIREchcbWxuwF0s41TuEcK6K7Oa2lEvoOTyO1dSuZESFAiHEljcw2j+E7oEe1MI+qfPIzKHo3CLm52YwceE0lqMbQildyRUkeLCltx3XPv9IcjuOTBzG5vqmsJfQ0T+/toosgSO7DW7Y0OVuQb/TB2wmMOAL4sNfvIaBk0fRdfkcNvIZPJp+BFu+iJa2IN668zHCAx3oG+xHNVmgjxalChBI5XFmcAiRo+OotnhQLVbhqzjgrjmkBkWeACOjh20GXDTJShWpLWcLeZErFTE78whLy0vo6u1BnrUvqxWkCzm0trViYW4emZ0khnr6MdLTh2PD41J7j65or80OHxFlRuQLnY4BJyP1yxUkannUAm64qQvkC6gJRW5JsjGZGeeqAsV4Ctd+/Qa2Nrfw8pe/hM6jR1ColVFwGchXcnBUEpi+cxMz0w+R3dxFKZpEsOhEIZ1Hx8gwzn/9S/jZZx+il1lbdknFxNGxMYQ9XslOI6hUyOUlSGtuZhY78bhQp5Lhg+tbqtlQ9tLgF+eteRJYdCHr3tyz92pk2TBkXefsFRTtVdTsVThRha9Ug79QQ2Ung935JUxP3cOtqdtoCQZx7tgx9IRCcEVa4GkPwtXRIbUFo5/cQDWVlQhlZo/dmXmIjp4urK2uomdsFA9zaSSLBRweHsHObgwunwudPZ1Ix+Lwl2uoxVPYXd9Gd/8AHOEWPFheRKSlFcFAGwbPnkDeY0OsQsDJgexuEpsPF7A+s4DU9o5kuOaNGsZPHUNbRxvOnTgFI19BZXULn/70VRQSSQEpBo4dQmC4D+9N3cBuMY+rL7wk2YUENOK2omQ5st/rc4+xsbaO3vFhRHq6pATJwzv3MN4/hI7WVrz62q9RsNXwYOYBysUCXnrhRXicLqFLGhoeRkdPN2oOB1xer7K1qOuTMrdmg4eZt6RPZVa01yn0nawPmK5SP3Lj8PAYOv0RVNIZLGyvI7oVxUhPv7CnkJIq0tmO1MYG1mbnMTQ0Ah8dwF63ZCpmHVXY/D4BeVCqgVUUXaQoJfU99T7DkDZ9/NEnAvyODQzgjVd/hVCwBW1tYQlepu1AxwZsThQJ1DldiCcSePeDD3D30UN0DfTjmWfPY3RsRGqkuikHGMxRKKHF45V8saLUr6X4ZPaiocBvsXFMgJFLnecbdTvqDUWWlVBZbKRoJR203edBjpS4UkeygvuPHmJheVH2dDa3C1+tCs9mBvmdJI5fPI+VUhr+vm6p+52M7iDg9iFC2mGXSwJCKuUillcW8GjqDrzM0F1cRbvDh6GOHsyuLKL90BiOvXwVRlsY2SLrt5bhggO3797D2MiIZBjSQptfXkTF50Rrb5dqf6UGF2kHHXYUOAdOSNBCSwESKPD6L36OTHQL4/19WJubQ09bOxK7KWRtwJkXXoDR1orFREzOpvnPbmBpbg7x3QRe+cqXcPmlF+V31i4nEKbI1gku0j+rMhgI9NHG/ENeVhvaqsMepCM2ADrlsNP5i2LP2g0JUOTaI51YIs52e6S2q6aW12exVQ+0+psU84BwmKHmcOHdjz5CvlzG5LFjCEfaUCtWEF/bwM7aOkZ6+zAyPopSIYs8SijbKiBWYpg6idaIpS+mSlmXj/XsRo5fVYJuGGSl2mI3eWB5tdYtqeuo9Sy34/gbDYDRaltYA/ut/bReY9XdnqZvWueE96V9NDs7K3YpGdCafVDNNsITetQ+NnKzv+xpeps+S/bqe7QbKgcCjFo335vBSCeICTSYQV4Htf3J9v3TA4xqzvfSF1p9R9a51UCEnhvtf7Paj/q7vCftV/oQBJRg2RKTxYe2PO1ua8krqy2l26SfbQW39ZjVbXNLNhnrYXMZqO8pVim++FxmZKnsLDXGbJfyJ7DkCwONFcjN9ccXv0vfE59N9gz2gUHDtNf5T3AkM/tQO+01YxMDo5vtBv1ctkWViHGq+5ignE7I0WtFB1PTD+By08YnxbIKhtav/ezgZvuU12qfhvYD6aQg3V/eh34d8TeQrcxQ8k7vcf7NcdHzpX1dvB/LzjDTi5/z2UzO4fucY/7jOPPF+da+Wd6b/naPR421tR/83Qow6jWgr9Fy3eon0H3Ua8h6T7Zpv4xIfT8NPlrny/qsZnnW7CPZK1OeDjAeePbIIdecwagEu+4vy1MxuYn+TCkJZK5tBqers8carGsIGPn22++If5Q+QF4n/qVSQfxe9JFyvru7ewTL0H4sSRgwGdn4ObP2hGbVbki5pccLixJsxn/8nOu2v78Pg0P98PrciMWiaGuLqLqPQiFvcgHoDHpzEPS4as1exlzKGzyZvVivwFVnFmse9cb5pdZ/A/NQ2Z7KNy9BlMJ4aKBSJkMMGfVsWFvbwO2puwIwdnX3IpdXNLAC7pJyPxDA9taWjAPHkiWUbG4H/vYf/w6Gz4lAe1gC2igfyLiS3k7g7LFT6GvrlhIUPrdHqOFZEokZjR63B6OjY1KPfuLIYfhDAThbPLhxdwpLG6vwR4Ky/zqCEYRcHrSFI5j6/HNMjoxgdGAAhUwaLgZTiM9GKU0SFCXMgQpgZL+b5br2U+k1rOeAfeU6I7AoWBt1a5dbAvDIXsOpoX7OrEW324NHj2aEQnVk9BDGJybh9XkF4yA9ai6XhcfrQntHRPyVzGx0kJ2HbaxVVfmoXF6xmOSLcJNqlzUYX3/zHanB+Gf//Ns4PDqAOIt9M/XTdHZyMrio2Sk69rUA4KLeYWH6KlMkIzIJQp+Xy0pEiUQ62O1SGJK1DwnssWYas7rsLlL3qMwOGQy9rpqUiWbhYHVHWoWX9fCzCiHJBDFYJyaPjY1N2XAEGKjocBNRqaSw5ItZmj6fVxaAYVTh9yn6SD15OppA18va+xyVLanyn02FTqgwTS3R6sncRxr9rk6r+jBJVoyZhq4asoduxGqUWz+jMqxdofspac2Ko1WR3l+IHvwuAUadHl2n8TCf3iz8rUqg3iRcX9wUOgNKR7I0P5HfJeWgprXg/NA5r4GZ5kNb9akZYNROTtOhDEYWKW5rJZQdsn4+/fwmUrkyBgcHkEzuore3VzIYSQvc1t6KR48eSjTJCy9clcgqrksCeKVcWqgjCYxQLPPeyiZRwoL7hT8bGb1MqWZ9Q8WpzINHAxvcV3vm1zIgZCLdTaXg9fnx8NEjfH79prT9uecvY2lpEUcPH8FPf/ITfO2rX0EXQVHucTohxai2oSZ1TBhdSgNQCTdNQyFKl0Iw5YlCH1RjncmyAC3MYpRdIBE0dqklV6UCyvT1MiNzDATDEfzDL36Fzu4eMeRoeBDkJ4h/9swZ3Lp1Sw4+1qj44298A6+//rpkQa+trSMWj0s29OXLV4Rek1SoYgDUanj20rNCnXp48jB++atf4k//9E/x1pu/Ef5sCj8Cq/fvT4uM4sFJp8QLV18QilTSgJ4/dw6/efNNXHr2otSoXF5cxMsvvyzjzDnR1BoHjfvT9gZpYvflAhKO7YPDePWe0EpUg46ikRHHtamVQraR40d5xjVCoFZFsqhoI0Y3EWhkIIhWCkmdQHnIw5WykXuM2a86yolRLsNDQ6o+i5mRQxlOpYS02VTQ9ZjUAcAiPxduIaFm4ItrSBz75trg75SzzPblmaLrOPIQ457QtfB09iT3t9Q6LZBuWEVYcZ2xrQT6SGvGqCQqw4FAi+wVnS1IMJNKvAI3s3KQ6qhGLcNlrOlMosO0BnG8cDx1MA3vR8WK92IdU0ZJUeKyf8JvbwKVvIaOFfaHHPe6X7otNDyEjraYr9MLNeSRaRAyEpPjRn9bSRXuZp+l1umBFB7mGVAHT/YCZ0quK7ln7fOT8ll9bj2GtWJn/e5+MlifHQfvkb2F3y3Wff12+xlWB4OFVqNd0UVRXiuA9oCifk20TgroM6lr61nCjXuxYXqPNZ/R8rdENKraAk++9htvdSUjyiTbvKwAAsleJQhhZimreyvwre4IYN8YEVkPLmoYcM3n9p621AFGXbdEVsATwOne9ivif1FQm3QyyjMrSMcBrMdKyHjoLNC9WX+K2qixBpR8U+yWBy3rfce8Hguq5ljpFnvn+6A1qEH4+h7Q0TLs7UE1oZqmVs8N5020rv2xZXGQayoaNd7M7jbk7JIajJoilUYlHdUmRai4UMwoZaW/mvNQPyvMcTMHTQBGmABjRWWJFG0V5AwCjFWhlHQX6bi3A6TKcdkF2KiVGTTnR6ZQQiKbxT/+6ufoGe2C3cn6i1kEjRoSc4+x+PEdDLjbESy5UU6V0BFuh4uyN5eGYdRg87qRcdrRd/YMBq5cRrRWxi+uvQN/RxsMrxPFchldXT2SGba8siS0ic+OTQLL29hdXBOa87OvvISsUYXR4mdkk1Bvzi8uwB8JYGB4EJV0Fi0VGyrZnFCVFr0OPJqeRqenBVMffobWjnac/NJV3Jq9D4fbifGxcTG8aza7UFjefDiNOFlTnAbKmRzOjIzDtZPB/IfX0evwobCygdBwP/r+6DIQCcLucCHDDCW3gb9/8xcIdEcwNj6GxHoMGyubqNmdONM3hMmeXqTDHhlT1rn0FA04ijWpyVj10H6wwyhVYTDriYXvCeLZWA2yhlh0G+ub6+gb6JdMxrXtqNCpjh+akDP5zs3bGB0YxomJwxgOtsNVM5C111Sd7EoVUs3R7UQxn0diMyp19oywD7vFLFhh2wECj04xvr3MqCpVYJRKyO4kMTf9EPaaDZMnTsBHu4y6qM+LMgpANYa1pVlkY7vYfriEjVszCBccGOwaQM3nR+TIBB5m4pjaXMaFF19AV08fAi1+0AnIdcvMSJ7JbBel2nvvvAuHYcf4xAS6urskGE0c4wzYEYBR7yFTBzePOZ6w9f1vxkSzza6qIfIna5CCtoaaky6cKtzM3mVNxZINWw/n8OYvXxWDuX94EF++fBVbs3NIlvLwd7XhwhdfQiYax8z7n6CwmxJdvWdsCKvxLTj9XnHKVf0+zDlK6G3rRO7BIrLb22jvacfwiQkYuSJC6TIKC+vYWd2Euz0Ce3cEUysLcLv88LeEcfaVF+Ae6UYMRSTyGawtrcBbrKEcT6KSzIru2zc8iOe/+AXMb68DAS+G2rtQXoth7uMbsLEuXMCP9tFBpFw2PNhcQaZWQXtHN4YJMBbKKGayaLE5kVnbRqs/iHyxiLzbEFCStL3MZOvp6ERre5uA2jce3EM+sYvd5TUMdHWju7NL9HTqRcOjI2hpbUW2WBDQv1Iog8yNLgZbUte3GZJxWPTZRV9/MPsQiVIOuUIebd4AIjUn7KTYHB9FV1uHZNo63B5xbhRQgsftxL2bN2EUijgyPoa16CYQ9CI83CcOIdLMuguA23AgbQfcDKYpVVFzuaRG4p2H09he38QrV17E3PwMHs48wKXnLoAZha0tQaSZ0+V2Ssa2UTOwMLuAu/fuwxsMCMD7/AtXRK+j1eyiTGWWapE5mOJ1FpDRbupdbANrLxKME3pUykuDlMYVkak08x2sB8ryj5UaMqk0EtkUWjrasJneFYrYYFsrEjs7WFp4jLZQGF6WR8pk8ODtj4W2+uwXX8B0ehsZnx0dnV2ILq2jP9CGIyMTCLl9cBQqQt2aKKaQ3t0Rms17736IcNmOgXA7MqyPc2QcfRfOoOBxolCuwl014LG58Ond2xgYGxU7h6wyBDmZST7IWvPprFCaMtCCrCCkZiZwTF3EZ7hgKxXx2XvvoZLaRX8kjOTmJsLBELLpDJLVKg4/+yzcPd0oekjz5cE7f/8T3L1xA4dPHMPF55+TfscTccmOFBvXdLHaJZORusLeTI7f16+gHbNWNpKn6pz1DEAFMOpMEgIVzLBkjXWle9XkzGBGiSwJU1dRTl4VONVw3DUyB/T7NcOOzXgCH330Ka5euYr2zm6hrWWm5icffABHsYzzx06gmsnA5fcg56oib6/Awyw/YR5oRly1L0Lb23XPkqrLJRmMqk31rEVmqJv1F2XkrfSoYgKoTC9+pxlg1H6uZlBAz48eY/25fra+n3UerWNFu5FsYbQ5edbr8bR+T3putsl6X+s1zbaBdc4P1Pf2CXA3LSAFfugiaU01GPVIq/uaXL71EgoNG0rrkc1r+Enf2j8VwNgI1mueR+va1XaNbjeDfrUOrvxSdEyrIHtryRXta6A9TF8K76npNrWtrFiJVHCszqzTgKX2IWhgUgNiEjtp6vHaVtVzL1MgVMQqS49/0z/AF/1myonO91impSQ+Dj6Xuq3LrYKJ2W62k/o4X48fPxYwYnBwUEoKMfmEvgO5hvXrzGBncXcJraj6nqplqEoJqTFUdhSfodumx07vJ17KM1ASJhwOOWvpW3C7nXC66ONU/hlrliTHRd9Tg/S8n1XmKX+0yijjPekbYQIQf/Je9OnQ36D/pjym6JXauPSPOkllarIIGnaxQUX+lZiplEI6lRbQgP44todMfpxzgqy8N3UkvlgTUK+1WCwmdeL8LYGG7maOlXVPWP29Vnmi16MVeOZ7GnzdTw7r7+h76j3ZDGbqz637wHrf3wYwco1J8ScRxyZwr4NA9rMdJRljL6uhfNPMotdzzNrS9GUODQ3WAXOekfpzAmbaT0xfLtciM/MyaeU7YxAXa+w9XlyQfcD9oDPZmEjF7DzaE9Q3ue+Gh4cxPjmJ3Xhc9F7a81NTU+LfPnLkqFCFUifkuiQeUizlxMdBUMntcYnfm6WurPNWlzWyiffa/fIZAXT6Z7Sq33TUCRVssxDVJ7UeYxNgpJ4mclnciaafxMzQ1aUYHEwyYKBBsYQ7d+6jUKqis6MLyytruHzlClr8BGYNuFlKicERErxg2ug+F1595w3A54CzxYdoIialxVwOF7ojHejv6EXQ6YOjwlJKecwtLEhGKYOEWKvx2rvvyTk3Mj4m4GQil8b04zlkawyWA/yBFuS2d+Gz2eF1ODF7fxpXn30WfZ0dyKWS8LndsPOsMcFFk5xfEocYYK73g/W81vtCJ0NoNjrKC+4DJQeKEjRA3yJ975pZTa1n1mdlElUSn3zyKe7ee4SLF5/D8ZMnzMCOigRD+P1epXnUmEDBLGh1hpYrJbHJGMzM+7EOJrNhbf/+f/0fa2+89R5gOPEv//m3cWx8CDvx7TrAyE4IkGhm8WmAUTvcJZOEyplWvgRR5oYgm4viAeakC4WiRLuwcLZNUkVNcvk9SlvzGrMKjbogsVDqNAsNtfVNZ6vpVOUPOx20jFIUIEodODw46QDWf+tJUllzPFhKSgGl8WGevnT2aDRUP6f+TP4iXCvq1ez0O0gJsjpmD1aU946MEpJK8dnj5JLmmQDnPlkGchg20R3wznqxNo+/EvR7HXj1iDi1RFVfzf/4W6PwuAm66ivMSAd1qFEB2Xs4c21Ibc6qqeCbmT86q0od6Kr+nD4MdHSGUCiYhdc1EEdFRx0gGiRUh7ZSyNV7WplSc6/GQUALOfQbz+O4cYOm0lkUihVRlnm482cmm5a1TZCRAAOfaaVtIODBOh4a8LSuaX3AMTqILx7ceh2qdaGiflgPj31l9IH+jsqcUs4W6SMpSrnHGCXr8WI7FpPoZIIikdZW8PBnRjEVBWYwMkqTEUpO1v6gk5dOecOGMh3mBGkddpWVyPViHqACeloFvmkU8NBRQCyzs1i3zi4BBfxJqgVpuwg2H5ZX18XZRu5nCjT2id9TkV7KWU8Ki7a2dlGcCOISHGOGMceZhybvRxBSR6HxwKPCo8Flttnv84oiyftK5GStKpmRrA1JORaOhLGxvgF/ix9ej1eCKBhYkc9nkIjH5SC2AngaDLQGQ6jf9X7b54TUUYSmTNLOeI3g6LVcN8i03NBUfubdhSvdXLtKJivaUit9Ccfi+9//voyPrlGpo+mUwu2W6CYqjHwuv8v1xkxuvsf+MsiCh2N3Tw8eLyxgevqB1BTl9VyjEvVUqcha4lqfmJioZz3KIVYsYn19Q55P5wPPDQJ6vJbP5/N2dhJmJmBRnjc4OKT2W7UiCizHQiuYOoOQf3MO2QZ+h3PK5xHkHBwYQHR7G9vRqICqMk6GIdfxd2a5MhOVEXe8P6l1CQzyXvyb65TPZFv5GdcR97WO6mSbOW6bm1HpL8ctHAqLEs61TYCcEWAEFlnbYXRkVPYO11kyxX1RkbVF5ZCZNuyrkjMl6YfmyecS4bpeXlnB8RMnRd6QRpafs96rkkEF+dfT01unYOHeYH+kTmalKtFw7BMNBk13y31FeagCMTQwUxNDgzKX88v9xUh60oeT9oDvCaBr0m2wT5TtlCuJZEIKRDN6lPfmmPD6WGxb9jPnWtH22mSeJLvYpM5QzgTImFEmkKOe+oHU1DCDOnhP3ptF0L0enypaLhq+mXJonmFsH6n3WGuTc0d6QT6La1QMI5OmRjtUdDulpg6gskxLpXoQgSjCJpCj1pHKeKMBSl2gq1NFYHMtcT4ibRGUKkXh1aejivKRey6VTtczhHm/AiNCczkJZlAAoYoq4z5WUbiK0lcZkaruKI1nfpfrVGX0qqhDBqowk5jjzTOAa1ifLdqo13qbCk6oyb7kWpBIYzOSVM5Jk89fGySa7pfZKk6ZPzMQxzwLdUax6HWU9SUTXBfwGyryX9c8MWvX0iBl/3lsEHjQVEKqz8o5RmWU48mx43xyrGjYcx+yHQxUE5ofMwKZ55wC+Bmww0yPBo2TnIsEc0zlWuqImMFyrFHhcjrknNTBanq+tc7G9nNc+P164Fq1KmOog544FxLg1RTYtScl1gwksuqDdIwQYFxZXsLIwAC8NPDKJThl3FREvaZI3cOMYWY+a+O2fubwXJCYbtZAg/yjQ5yAI2v9SV0Kmg/MDDLskqFTYs1lg9UcGMnpEFpAuh1fe/dNBNuCKBSSyCdiaDVsWLkxBWMrhVPdI6hE0wh6fBIwxbSL3VwGiWIesVIerq4uDJ05DRsBChuwnUoKbSB1H1JwbheLsAc8qNSKmLl7G4faOtGRqyE9v4r+cDtOnjuPKgNj+nuQZ01eg0DsLqLRTbS3t6EzHAFyBZRJfdPiQ9kOPLo3jU5vC1Zm5uWa4ZNHhJKUyX2pXIaLEW5GV9dqAuDt5NKIZ5LYzaQQ8begHN/F1oM59HoDSCwv4fiFZzBw4RyKhhN2mwPLj2ZQzKUQS2zC43ehtT0Cl92NrVgCuUoNR4cPoTPSjq1CBo4WHxw1Ou0dAooUalW4fCozqsLoUQJpzBZiprpNrdWV1VWsbW4IALa4uoJ4MgmXxy3gKM8cZuC1BsM4NDSCkOGSjKocKkKdSBlRMmqIJXexuLwoEaYc6+GjE0Jjubm+hjZ/BN3Bdsm08hh2eGo2FHfTmLtLoGZd6lWHhwdRLuQEEKm4HKg5ajBqecTWV7Ax/xixuSXU4hlkV2MYH5pAMl9GxulA97FJfDx9Fy98+RUMj47KnqfuRRALrBfios6qzg5SlW6srWEnGkN/74A4pGgsk8XG4aIFURP9E5T9ZC9g6Y1qWRzz/J37lGCOWt822Gt2dX3NDIZjvT5Z62XYeaYWK1i4fhtv//oNrCytItjehvNHJmFP7yJfLAEeH1755reQjMZx48MPUchn4fS6cO7qs6h4PVheXUO5ZmBqfga5Dg/OTh5B/JN7yK5swFarYuTEJBJb2+h0emHfzUm9R4ffB29PO27MP4TT44XD48Plr38Zvt4OAYVXo1sCNAUNJ2Zu3IHPcGBjfR29wwO49MUXcXd5HrVwC46NTqC4GpVao50d7QgNdCFlK2M2uiGgtc3uRDlfQl9nL8rpLMrRTdh2drE5t4rxoXEkcnlslLI48/IVuNtDeDQ/i56ubqmnUq7VEEulkIsnsPFoDrlMGv2kyN3ZxfLCAo6dOoHJZ04hlk0jFIzAKAF22VAq0IVRz7lSAWVHDflKEfPrS5jdWhZwzVe2IfV4DecOn8Sll18GpTPZG9xOh9SbdHlcyOzu4MN338Ha0hKev/wcors7cLeFMDA5LvVo7CVmYFOHqSHh414i6kUgnfUUXbJX7ty4hXNnzqK1LYJ//MVPMTQ6jEqxgMmxCfgCLUJNSvuNWYzvvvEWypk8RoZHEOpsx+jRCWQrRal36yY2X6zCoFOa548ZIc6gEAmEIdho2ogx0hjXyghEgjDIUsP1yLpARVI525FN7uLzzz7F5s4WJk+dkNql8LgweeQoAt4AsskMvHYHPEYNO5vruP3hp+hq7cDk8WNYTMZRbHHLOOzEdp1v0r0AACAASURBVBBx+THS1gNnWZWlkKBCWxUumyH1dVfvPcTNax+iIxDG+InjAj5XAz5kKiXZKz4H7UM7Ppq+g67RQXGgbcW2hWmqNRTC6SPH4CgRiCQwWkGxXCSSBpvHIew0tnIV7GE+lYSTwYDMDODZw0C6XB6ZUgn+tnaUOG50SDvs+PmPfoRauYzLL1yVWjzK4VQRSjVhvzHtI02cpuzHgwPAmv0m+vy0OqjrZ7XplznIf6G8IfqkV/Z0/Z/4SmpgBolcYfqLJMua8swSWGX1MzVbedpegWHH/Zl5PHw4g1PHT4oOUaxUsJ2II51K4fSRo5Ll7SaY7rQjb6vIXnJwjFg0dI+HdR/Lsh6FpS60hK+LfqN9MULLJz4bk21I+4hEl9P9b2S3WR3uzf20zsVBAONBPiuR5ZJ9owAdypDx8XGlyzeiFZ8wmuWZTUFter7195p/7m956yDyRl/3ri3rgDf8dtb+NEC3RiCiGttG4F/zs5vHQ63NxlUHre+997FJ/cAnsp/2ROLpm2qHjDoTrZfs7UvDttFtoL2gsv1qUg+ONoKse/rITKBCZbA1gjY5pwQkaaMRgKDvhS/alhpco35MO5rPoY6pGHscYr/Q58NnUU/nWuDzqBPQ5hDGKDODS/Rvm01sgGwmLfYP/UR80T5i2+lrYnv4eygclJ/0byn7LyLZdLShqbOSip/sIezb+tqaXMPMdz6XoCR1LtonOztxAep0xpdKQFElYzhW9KeJD9EEPJQtyIQUn5ksQI0XcLtcQpdNWcLv8T7CMiXZgVnJDlIAI4HRcn1fsA+0jdhH2n46s5JjS38eqQwZvCy+aDNIlboyx7q3rxeZdFoCW4KhoMxHKpk07UtFtchr2VeZawuNK3118nelLLY5z2/Kd9pvfJ/+ER1EzvFh2zgO/F3LwM0NsoZ4hTnNuvaawcVm+a3/1vamvr7uF2sKFGjYpVb2G1MumttB+3B1wKv2p5pG7RNJGla/7H7yRDVBP6Px82k+ey2Tnzgz6hhGTWxRZtQS7KZ9KD5ptQWVL1go2hWgzsfTd8EEkrtTU2KT0mfDOeV6ok+TQf9SZ29mRrLOWlvbxC/FbD364ujLYo1l+jrp01hfWxV/K69jGSk+i9l9PKOVD4h7Up2hhBzUOFgQQlPg1PEQ049u7bPMownMPjm2Oiim3sU9l1jxEfVcBTDqhCNVhsgM/jFtYZ7pwrRmMAkuifWNKK0MLK+sCqvAsxcvie+Jmc8qs8+U59SzPE7cvDuFZD6DSHc7ojsx2W+UEceOHBfVJZnYlTIaZPcga0Rfd4/UfKedc/PmdVy5fBmt7a3IFLKYfTyPrUQMrhYfEukkPPTD5UoI+gJS0mA3uoX+ri4cmxhHgFS3NaWDKThbJe3w/5KfQX+/GXRs9QHodamxKspm7UPl78rPY2bNVqmfqSxwrfNQPtE3Rd15cXEJv3nzXVz9wss4efJko9SVS2VbV6osnaWwEwKN4tdjTW/xB7F+rQrWk2D47/31/1D7zdvXUDMc+LM/+TZOHBrB7k6szk3NiWRDKHBU2m13PSqFjZNIEnMzKK1GLQCrYqk2bmNz6kwDBWc3Tt79FEir4LEep9opZBUK+ylA/D6vbTxGpRz/tld9++gmiq7WKAxtvYMKPOMGYii5UhT3U8z0MxvFes27NBX0lXEwkXmtdO57PzPsZ+8G3AsW7vmMYJBJY2kV5E8IPwutglIYOKVM41cpump+uSWVYBDnrUR26OhAcyPQm2VmGNQjPkzBSqVDF0hnG7m2lLJA15gCqqw84RpkVIqKzmBSNWgohMPhoMk7TX5lZgMqkI1KDzcNlQwe1FzLPOjVmt6RedP0qvoZdNjqjC0RZFVVFFYieDMEE1U6Nh29fLY4K2WfELDzyf5glBAPaDp96ESmckJFjZtPZ0bpKC6+T6c4wTQqWhp8UIJcCXmlSKhIFgVmKvCUfnKC5FpQyH4Ao01UijvnTBQgGlJ0ZLvcAoQQfOH3eejQCcTfqfQQUOTzdBQax5dKidyLRZ9JA1FShxozVA2HIc7f2HZUDkUCl5xH3p998Xr9yJOjOV+E083KLYakZvMzPVbkAafiyWgQpajYBDDSIFgkrMaEXNG8hkoP3+OhynZTAZXUdtgE+CKtsQJE1UFETnOJrnPYxdCjw1pngVLh9Pn9Zqp9Wa6RlBpLEINVLlmjnKxGjhm4s/fgNTeWBnTq+9+MjuP3xeEuBYpp0Jq1Ks3MZxXrazE8zeCBhon4pOH04x//WOpPcuxWVlbqkWYaGGBbuN4IeOmatJTtBBVJG8vvkarh3PnzUkOXkadameRPoROqVARUI5BFJYXvsSYm1wyjpKLbjIxifYMufPLJJzh95rS0hfuPyirXOqOvOE9CUZTJKvrpmsoS1BmbXAtcJ1Rs+TwCzQSI9Z7nPpKseJP6QTjlc7l6XUSuDd6P1Nxs4/T0tFISSF0UDuPhw4dyLdvEflPx0u1je/QBzP6yP/NzC+jp6ZPncV8TAFT1LRk4Q4qlAO7cuSs1fVWEXxJLy4sCHCRTpKj1qLVqAjfsB5+nDQy2jX0mODUyMi4/udf5PO437j3KNsqjzs4OtEZaZZ8IsG8YGB4aRovfJxz9Xq9P2h8Oh8QoEfnjJzjgl7EYHR2VotfT9+6KbCR4+9lnn8k60HPK/jx+vCiKL53F0eg2xsbGsPD4MTK5LM5fOC/AJvc6206Ab3FxUcA+AtS9vT3Sfta1SZAyy+kS2nS2gYrv+vqaCtRgTBRB23BIxobzpqh2aLABsW2C1F4TSFMZ3cys5XcIZLL/q6troptwXmdmHsna49/UT5aWlmXNkjte0fpU5DrKa95HremyKN8EcvmeCiBRoDODERjMwPl65plnRD5xHWazOaFcq4DRXSyenZe+M2AhkdgVWdM/0C/3oey8d++e0C4LoOlwob29UxgduPcJpIouZUaYUjZS3nHNcI1SRuRyGaFv5tlG45WyjutMA+HKeFfnIfcW2yN0Jg6H7BMahPos4XXcU1wXOliD+5MAPa8jyN1Pg8fpkLHi/uUcc91QZgoNktMpQQihcFhqrfF7VLIpefk7nUqHT55EljLWpCfi3NLY4ZgcPX5cHJG1kqoZrBVnUpHT4KGMYh3cEOsE1xQgzTXNZ2uwVO8d7gsC0pT56ncViKMNaI7J5ua6nI1cB3yf9+JzKGM0UwLPBgKS6mxVwUhCW2NGH7NGVqlQEFnBPmkqJKvuqc4LVQ9DMRWoKHilLztkjaytrGB4sB8epx3VUhFuoVdXLAA8SK1Gqw44Uo6qRuapvkYFjLFemA6sswZ8KWPQPA2VPmZmlTB6kgYq3G4BFX72+qvYiscw3N8PR76IcjQO2/YO2st2VDbjGAq3IkRaQ8IHHjcWd2JIOx0CLp5+6SUEu7tRIn1ltSoUsDPT0zhBB45hw/TONspeB1pCXsw8uANPPo9LBETuziFYsCHsC6Hq8eLQF66i1tOJlEMxK6RicWxsrIts4T7k2PNs5/qfmX6Asf4ByeYjkGhQz8tnsR7dkrqGvUMDku2YLxSESnRxfQVVspIEvJh+NI1KviiZPIMdHYhvLUu7j548j/b2fuxuJ/DWL1/FeG8Xnjk2gVwqjlh8C55ACJGuHuRqNvgDHXA6/QJkcg9Rj+LaocHLCFEByas8O5RuohyrPM+ZzWjDxnYUsWQCnf19eDQ3hwTZBexOHJ6cxEBfP9aXVpFNpTEyMAgPnW4EFSsE5dwolsowPE6sbm1gavouHF4XSvYKhg6NYjebxMOZRxjqGcBkzyh6g61wFatwZouwZQpYvP8ASwsLAs70TY7BGfaj5HVIxmvJBngMl2SKLj56gEoqDVL5LM0sYKB3CB5vCIWqDa5AELPLi8gUc3jhpRfgZeYX22eromCvoWhXDBicRVJeEnRdfbyM2GYMhw4dFiddjRldTmVMk0GDIIU4Iw0gUy2jRNDTjOdkppirooDGqkkH6C0ys85QdLSuGgpO6sFFOApF5Ne28O6rv8HN67dw9ZVXUE7FUNpaRXtrJ7p7RzB25BSqLg+WF+eQ3I3CH/Fh5OgEUpUKlta2ULI5cevBNPqODWGY9JB3ZrE1PYfucCuOnjmFRCYpdUuQLyG/m5QANcPvxfU7t+AKBeAPhXDi7DPi5GAIRjLPM6YKo1zD4wePpHZgpVrG4PgIho5OIGNUJYu0m8DeTgZz9+4J6BMc78N6PolYLgPD5oDPcKMr0IrOtk5UMhlsTl1Hfm0Vbrsfw2NHEN3NYLdawuCZY0LFe3/2ISLtbdJvrq1KGUhsRbE0NytZZlefu4Tc1hZm7txBf18v2kYGMLe+Ar8vgOHuIQTcQQGDbV6POCqZaS0kD24b0tU8Ppz6VMorHOrsR24tjrGeIXSMjglAnDFqSEa3UEokRKYkE3Hcm7qN1dVlHD95HDVGkPu8cPt8KJcq8Hta0NPVI46UHS/r1xKmtEkGdKAliHKxhE8++hhtkVacOXsW/++Pf4jW7k44Az4pwdIdiKCcLwhN6cyDB7jx3kcIVOwY6OjExReuwNbqw041L06RiMODIOl04UCRNpXixZN/Sr+uSfbgxvYmHq8sS9BCd18P2jvb4XV6YM+U4ajY4DSon2zi8+ufIJlL4fgzp1FABYbbg2AgAp+nRaip3YYTQZ8bO9EN7GzH0OYLoiPYKkDsZjaFfMCFQGsYRqGCiNOLar6MEtUBBoZREuYKkinJjNVf/vRnom+cfe4Sugb7ZL9wUih/mJXOOq2fzk0j2NslZ8nUnXuYn1/ASP8AThw+iu5gK3x0qjGQ1FaToAc6sFyGAUeZvVfnF8/HogRYM3CKtl9ZBSfZmfFHp5Ky/d659o7oo8OUtxLkW0FZ5KFmZ1F1VxWcZ55FAjzu/3oaAHOQM/d3A22slpN6torA1/6aJtr3A9xE1mfp81iceXYHrn38ueiiZPKiLs5xZL3M4eEheAgKiJtTMyixAY3Q7P1GQ5/52pGi607LeU49wwQZtE9LgI8mqkXdXgm0N+fktznTD2qL9X3t/D/Il8aMKe0EFv05mcSpk6fkXKw7N7VjTtu89NU9ZV1Ybe6nOfb1LZrnSvmj1BOeCgzso2upTDm1arVO9tvu02jHQaN00PuURVaAsXnt6r8tWZjiK6CeuZcVSfsvdIahds5znfA9sv+Q+i6dTtaDj0UXtynqREWhqQJJNUjD9+mL0var+IXMADwG2tM2ow1E+4y2HH/nXqCcWF5eREugRQXnZzICCNLuZBA9bTHqeqrUENmnamL3b0c35Z6hULheF5BBsLIGYRP7UoIvXS5pM+envaMDuVyhHjhM3Zs2BXUPMmHR7j116qS0gUHPtP1U0HZRgt9pR3Bs+Ezq+bFYXJ7Hv/lSgJzyjTPAlEFu/Jx2Evcj78cA6K6ubjOIVfnxaJPRJo+0RlRwMxSbE79LO4Tf54tjSxuP88Qx4RiLfyvSqWgOzUh/jgvtEfYvGKT/rSzBz2wP50SYprq6xdfEe9GW0/5DPpPzq/1hOsOUfZJ1w+ATU6ZwPPTntJlolyofQ7i+l9ZW1+D1tiAYVO/tZ6805JGV+nNvKSHr3nzqPn+KL1/7kZr9b9oG2m/n/W7nyNP3svUeVt9h87e0/GT7aCszsJvrgdSTSsxYz6O9bEgKPCLdbUYClZnQwmAiXbKHhxptfK53ziXn7siRY3IuTd2ZUqV7DEPA6IC/RcD57q6uup0uWbo6qaTODrR3vg44vQ9kI3ra2Opgnv1kfyPIQ2sMDSYmzVyk5YDCokh9rlhS1PKwS0kLqjYLi8tYWlrByy9/ER63Yq4kqxAbzQw+BvdSLs3OzeH+w2lcev450a2YZUobMl8uYjuxI7UKnV4P/E4PRtp70BYMS+Dw9P37GBjsFzmnMl7pQ1IB+dFYVIKnCTAWq4ZkElKfK2Uz8Bg2XDr3DPwuhq5RLVBYivRBIU/y72mv/dadBIYckJ2vzy5+T3AM1lx1kG1gBlP3HuBLX/1j9PUPiO9PJ21RPjrpszATBpnZSZ1CYS4V2J2G0vVMNgbbd//qv6+9SYDRzgzG7+DU4VEk4jFxMuoNwI1KRxtvvh/AqGKo9wYdqc5qelG1WayH8X5CQ2/G5oVYF0jm6Mqdm6LLrPe2CjC+rwDGxtLdT+A0T5yoweYZLt+sA4xUlvdugzqPMM96iSDXhbX3ttMKTjQUj70Aa/MYNfdlv8+bFSarUrrns/8EgFFi4mU8VISUVKZgPRRTmZVgObnAAjLq+TLBZescaAeeTktWWTAlScPm3Xmg65qXmlrN72emEakITBOwVhPhyYNY0SCqbDuuUwGWTGCck6cyHcglrDjEeRhTIOhsIg0A8rlUeNg+DWTynpp6gIeqBiIbUVQqi0MoZkxHKhUGbkrJJDJUUV0qLbwXFRoBKM0oLIlqyuVEGdCACe/HFGStuOn78L7sRzgcMbNHVJQrDxnekxFlpXJRFCOVIaIARp2RxXFh/6mo8Hc6qHX2i85i2ZtWXZB2sf8CFjBjKJMRpU9q2zkdYkhubawLNVuEzuBqVbLJWtvapJ4UKVtJleRkpqLTiZ04FUDlbNWc9pqGlE5iArJULtlntpPKJ/9mu1TdwZwoWJyLcCgkQph9ZfsYfUblR9fo40/tWNcAM8eJ/eD4659y2JI+VcasEV1rVRD0vrIaOXo/sg06s7dZluwHMOp9Q2BI6DabInG17G2WhdKGujRtAIwiYWs1XLt2TepR8jrSIlCOc49w/DiPWlnUa4L95zgePny4XpOWa4URTvwOQSeOpx4n7kmuQc4bx5PrmvdibUvOz927d4WOWqiAhQN9TUAZ7im1ThXgwXsQBON65bjzX7VckPtqo5SKMMFAPpv9ILhx/fp1uRfnThsjbCf7RSCMyjnXDH/nGLNvjMriGmCmJr9L0IJZnqSF0AYBr9XZgQRZ+L7KvqRhEUNvbx+WFpfR0aHACT5bByuw7Xxxj5DK9+LFC2LsEGyLxbclAozPpwLJ9vG7HAtG8964cUNAO44hn8c+ZnN5OexT6YzK4DIDGdThzgOdB3xN9gH3A5VIjumlZy8J5fF7710TBYcAMPc654zy4vHjBQGV2IYzZ86IE/yD998XmcXnEfRjRCfHhc/QII6W1TobkgEGdMZzHPkeASP+o0EndSRtNokW5bOpwIrhxPlKZ1Bg/SO3W0Cj6PZWXT7RgBK6LkPJJK5HtQcMfP7ZTRkvVbA6L99RRhwDS1T0JNcK1w6pKrju2eazZ5+RmgTsD88XGnzayHz22WflORx/fp9riHTpHAtmY2ujV+91ymHOEYF0yj7ek0adP8C6T0BnV4esNc4z7ytK6uyszC3vzecys/fs2TOyRzo7u3H+3AVZ6zQASe/Ma/S6U9Q9Clym8UujXZx+rF1UNet7mrVAude6u7tkTRNEZ1u5bxgwQABNZ85yjAgk85lsE68h6KnBNs4lgUm2mw9j1vtOYkf2vz7fdPYh1xHnkdQuvX19mBgfF7B0dmZGaq7xPhwvOiFj29uyrrlPuMd07Q4+l/uKASAEd3XbOOdcq2z71atXBczlfOj9xnnmHLCfnGuOO8eOa4jXcewnDh2SIIblZVXnl2uHUaLJ1A6effai/M22UJ5Q1nFsONf6nGT72UflZEjLuuBPyjtep/czr+dLsiZNg1rrwo0AKhWIxblVescu1paXmwBGzr2qZ0Oacqt+q88Pfl//q+td5rmhArZ+N8pcOdNoVJAyJZ+Dl9HIpSJ+9eYbuDF1G89fvIiQ04vdpVWpZVeLxnGooxcDkVYUsyk4vHZwFz5kqYHJQ+iZPIyJZ87KeyDDgs2GlcVFzD14gHHW3XO5cP3RLFwtXrRGAiikd7H+6BEuTRxFcX0bu8ubsLGendeHC1//ChxDfUgwGp7ULi4nVtZWsL6xIXPOoBhSmJOKZn5mBv09vXBL0JgPVc5VpYzPpm6gxeHGSE8v7k/dRdVlYPD4JKaWZmEP+jA4OiIARHxjE/2dXTh66BAW5x8isZtEqWJHX98ohvtHMXv3HlZnH6KzxYNjh0el9EOhUkHHwBCCnT2Ix1NYWFiROaFs5z8d1c15lmxhk1aL+4bz6HG74GakZ6UkWZWrmxvoHRpCvlSUGt+MuKeNxcnMpbKIbm5K4IjHRac+UGCGIDOuaG66HMgWc7h5bwrZUl4AO4fPhWwxg2whD5/djTZvBCfHDqPN24JqIg1P2YZSOoOPP/wA0fg2nrn6HLrGhpCx1zC/tYp0voC+1l6gWMbq0jwK6STGh4akHqTX6cfk+DGUy+QocyFVzOHXb76OS1cuoT0UgpNOYqHVB6q0kumkIIU+s548Pqlvdv/utKzTUydPSwAJamUxph1mbVQpq0CdiNljpgkm+4kOTwEXVb24qs2Av2iHm0X8OC7OGooOApQVIJ1FwOPHJ6+9hZ///U/wP//1X2N7cQ4PPv0QXk8Lzl54Hu5QuzwnHttEYmMJ/UdG4GIdTWZVwI7H61HML6/g4nPn4SqWkV3bxvb8IobHx+FrDaLsNJCvlcVZUCuW5XyLbWwgtruDrqFBCW50ZsswKoZQrhWddpR8Ttj9XsSjUUx98pkAx0Mjgyg6WYfaAyNbhLNUQ2lrB9d+8xtspBPoP38CKRdQdjtQKbH2n4FT40fhl4y/Ej7/6T8isbKM8y/9EQaPn0KlRGeEAbvXjUIlj6mFR3CGWtDLGpEVA94ya/UU8WhxVuyEzc01jPX1IcvshHQGuXQGG2sboi88/8IX4G9rQ5bnDWnn82RQISpM8K0gaO+rb/5aAhOvXHgW/eEuuGss3+BAqlpBopTH52+8hcTiMi69dBUZo4zV7XUsLcyjJ9SK5buP4CxW0NnagZ1UGuG+XjzzhcsYO34cRVIAFwtCXcpairuJXQlEu33jJro6unDx0rP4/g9/gN6RQUS6u5BKJ/Hc6bNyrrk6wgJE2pM5tGWBHk8ALW1hOPvbsFxOouQAxnr60QUPqkzodzGzWq1dYSxgUCnZYKpl3Lo3ha2dGFxeD3wBP3oH+hFoCaA90IZsIomN1RVsrC0hm03D7rEj3NGKLIFyjxvRrTgCLWFhNfK5PDg8NoqwywVvvoLHdx+Kk699pB83Fh4ha6vg4rnzsj9bHC44DIfKtiS1caEk2YtuAus2G+5P3UbVYWDk6CRqHqdkDVMfDnlbUEpmJfPyxsN7CHW3I5nJ4P7DR8hyX/f0SaT9UE8fXGQBKrOUgR02B/caM5drqBZVoA9tEto0OoBHzhfSBEpGPJksVNiKw2nHralbAngeGh+V2p4uh4E8SxG4XIounc4xC8AoPpn/YgBGE+RTzo09fqImN0/drLPaZHvOY8OO+G4aqUxWHLkMQGbotQTBen0oFnINN6HCNVUIKXW6ZqPR/LvZl2N9trbltO2nbdFm35jVh9TIWniSYeuAJtTfbvbZaRv1oO+pbGDVf9qBYouZAGP9XnsARkVT//83wPjb+qnHsXmsrb4A65g+FQAxH7Yn8fB3aYCsDDlE9R0sVr/2tZoOR+v9BFw8GGBUwITK/tF2HW0kh9MmYIUCDBVzCftIfYa6FbNRJJvafFHPpo5DPZl7nDq9rsmoWYBo51JvpgzRYBTtpM3NDQkW0yAXdW9tW1Jnov7DttEuov5NPZwAI1/0A/C5tIvYNp0coClOaXfT38HPaVuwDrUwdgVVliVtbNoZtJlpQ546dUp0ej6LMpQ2KOvO6aBC2ni0TQgq0h7hT7Zb6/IUbJJ8UypK4KJ+hmbQ4bP5oq3Edms/FX0K4mMXulfFDqWBdx1kzXFg23h/6r4SaFqpoq2VY8A5UrSsbKtiSLKrIEspU1ETe4hzyu+L316COGuyF2k36+BIbf/pgEy2neMkvkK/T85UXqvZbfg8tl37dDjmwgZo2rI+bwAtLY0MRu33bvbvN8sPbec8bT9ZfW8iG03q2v22lPb7N/vQZG0fgNXsd+3vtF3r+3yv9LLKjIPuowFGzrEaY2b1KrpO64v34thrsIfrlWOu/UKSmmPWWDTMpAodfK8CaJU/mOuE641rkOPHgC36Y+hP4jOEcUoyjDV7oe5TA2D8Q8bpD/mO6r+ZzX9AVruWVVpusw8MEnB76avMCzsGifFYj35peRVTd+7jK1/5iirhJyXIGAxcER2QmaEMdOBevHX7lgRPHzpyWOjlk5k0PvzsUwk2Y2Ccx++T7x8dnUDIz+SCKcRj27h6+XnRobLpFIIBv/istrY28cH71yTgYnziEAy3F60dnUgndnDjk08w0tuDY4cmgHJRKFKpN9TtfV1/0VIap3kt6bF9cu8wCElhHwe9tG2qmbzi8R288/6H8LWEJauRa5Lymn5R4iWSdW4Gp0jQrAT8uuFwGiiUC6b8UTpkE8D43+DM0TEBGCnUdQcpAHXaOZ39ukH8XCKizCisRuf2FhZWnW8sTpWCr/jh9eLQ39WH3n6D0Vjm+w+Vvof18OeV//kARnWwW6kprMJKGcGaluJJ4NC6EXQP2Ob9AIg6leI+gssqZPUc6c2lfzaPgRZ0f0gGo3ABS52pRuYiMxlVRJxO5jUj8YROU+HtvEBtlL2OLzX9itpTt5/Ki3JeMkIdophosI6LmNcJVQPrAzIbzeQK5+HHYrZMy5daH/l8vV4eFQEqESpzKiQbQys6Sigrygbt1NX0ZzysqYRoaj8KCJ0RwvvxcNbZlbrdXGP8TAMCFFB8BhUbjv32dkwctmyf5jG3gilCwVcqSR+pmPE+iiIwi7TwnodUPVOhPGXEkaLJUpzLEAOcL4kmMmoi0DSgxvvR6a33ApU5DaIq4FJFsukX26IyipQSwjHm72wfx4L9odNZqFBJ18lo/NVV2OnwbwmIkcl1EQiFsJtKI57cRVdfn0R4FqtVzC8s4cOPPpJrmO1FwcWDUCspnA/tcKdDkWMp2Zdut6KiNIFTTWvBv9k/XyT46AAAIABJREFUFY2XkWge9ktHWVBB5DjpaDAqrXwWFWeCDqQSoFxj32gUikgz5XGzgqCVIuse1PtaRYo8+Wo+WLWSL/PB/W8CjPre1sOi+buiVGmSH4vVoq+jQirUtGa9RK18aCe8NjB5H44528K1wDXF9cjfqTxyjVAJ4TUcZyqovIde33osNYhJ5UhTiGzH4vJ9ZuBx3/CllXIaM8wQ4zP4O+erp6dbOORJ2cW5VsWl++vFydkutruzuxtzMyxCfE9S93kdlX5yzOsMKzp59RrRgAPvxftyX/MngRgNsvMe7APbriPe2FeuKYJmmqqEEZgcK6F3M6N3NFAzMjIs0Y2UJXqspAh6PoeHDx7Iszje/IwHNZ9Jg4Yg3zvvvCNOc70fCUjNLzxWciCXk7nkeqZs0wEMWhFgdikNpJnZGYmSPn7smNC0vP3229JOPk9FjyZkDngvzUTwjW9+A5VqDW++8UY9q40yj6ATMyA1oMc5Z3913QWuia1oVL5DYIZjrPn9eX8r3QsVVgJ7XAOq7X7JQmBfh0eGsL0dlT3LtcD+sm38DkHGtrZWkXl0dC4ureDe3bsCaBLwJpUvn6OVbd6D2aIM5KAcUFS4abz00styDdcGf9JY5Dxw/xOEZ7sIOrPd/EzXlaB85j35vqbC5Jzxe1xLBIY59hpcV/QTjXojGhBnVCKfoYExPoN95fsEqg8fnhSDlePHdayDaghM83vMvid4yHXH8ebzCFYTpGAfCdrpwK/x8TE5s27cuClr+fLl56XmLLP0UylFs8u1wD5ynKnfcQz1c/ls/s19LZmNpiHD+eWccwx1LQ7KAH1G8DscE65hrpHXX3tNjGGuPbaDz+U6uX//vshgUgxzX/F9oSRyuqRf/L5Q3JrsAgQDOV6XLl3Cr3/9a5k/3p/vsd+XrlxBgc7T+/frxjDni6A6x47ygWuOsl0byHxOR0ebgND6DOH3KTM++ugj2ZtsF+ePc0w5wbXKe6g1lpJ/PK84J2yPlhWc4716pmK7UOeqomnnSwDGRAKrvwPAeJAeaz2DlP6kA9kaEcP6FNrv/BAdkUE5ZqBHjZHNXjdmFxfx+a2bkjXX09qO3nAblkmnObuAE6xZWFZ1yXOlHPmf0DE8jFBfH2peP/ys2e71IitBLICP9EukCWW9if+PufcKkuzMzsS+9D4ry3vfZdr7brgBOABmAMxoRM6IixGH4upNL1o9aRUh6Yl8XSlkHhjSKpa70saSw5lZcsdjYHowTdgG0N1ob8vbLJ/eZyq+899TeTu7qgFwSYUyuqOqMm/e+9vzn3O+c77DLMSthGS10JiqFfIoMqI9m8dQRw/8TjcmDx+GJxJGsLsLZb8HZa9xnDMgKRD0Y2ZuVhwjvb196OnqlP29ODuH4aEhBL0+MeZu37oNZzSAjqF+RGtuBDJlXHzjLZT9Low+cwrb3gqWU1tIJ1OIuH1o8YfQ2dKKsN+Hy59dgt8fRKZQRXfvEA4ePIqmQAibq0t4ePNzBL0uDPT1Ik8Wl8nDKCbTuH3nPhI7SVl/XJff//73TRAU6b4YSGFlqhsK7Jqsf6nrVS4JDdWNmzfx6eXPcOL0aaHEJiDn9QWEGSJBXTIQEnC9t7cHkWAAZCkqlGnQueDwMDOuKkBeqVYWmtT4xiqy+QyK5YJkaTmqLvgdAXQ2teLIgXG0h6KoZotw1Wq4e/sOVjbXMHnyGMJdbbi7OIu78zNCIdrib0ZrUxNWVxdRrRQxMjiAgNuHpZllPH32awLKeAMheEMBvHHhLXT1dQm4UKPeR/YRocdRN6dhJyFYLNH+iRRuXL+JwYEhTIxPoCpUyIYIiBSc1Cmp4JDOl+HH3DnUd5jJSMO+6AIyPjvA6DIgprOKiqOEcjGNCBxILqzgykef4tLHn+K/+ef/nYAexeQOPnr/Q3R09+HMN76B7PISblz+GFvxRTx17hTKKMMbbULO48PVh9No6e7F8SNHUSmUUMrkkN7cEvAwX8qjSpCdiCepjUk/73BhbWERhWwOA+MHhG3Ezyy3HG2aEnwdLZjPJrBVLSCRTuDh7bt47tx59PZ2I1POIwwnwjtZbN2bxvrsElLJNALdHeg+fRiZkAclvwelfAGVbAFDnd0yNqyVt3nnLpIbGxg7cxbOUBSlGutzAtViSWqmPJifFqrkkQNj8MAD5CpwBb1YTq5jYX5OSiZc+uwS6IEZau9CKb6FJmZJdnVi9MxJpF1VyXRMkIbb5UGuUkQJJQR9XtnHK4sLiDY3yVoY7B1Ean0HXnjQ0d+PTLmMldsPUNjcQWy4B2sVUipnsL6yAn++jGFfDOm5OJr8QcR3dhDo6QDamySjutUfRlNLM2ouJxZXlgX8Z2bYzes3cPTQYbz62rfwtz/7qWQwsvYf6YZHunvxcHYKsymWhkigxenDZKBNghiyhRwmvnYWq64iMijj5JEj6PZGUOJ+8PgFTDMGkgUwklWhVsbdBw8Q394QSugKYSDS/zqcePap55DdSUkm6OriPAJ+1tNywekjzbAL/kgUiXQGHrcf2XRe6qaOj4xgtLMbzpUdvPnTXyBTLuDw8+ewmk2K3sY9ynqazMhWWnpZ93QKeg39fKS5CQ/mZpDK5zA8cUDqKwoTTok0yB6RWSGXB7c+u4z+vj6kiwXJxM2Wyujq7cX42ISAXWTVEEpupwPpbEbq4/JMJBsPqf3DwbDcU2QY7ROpqWOVERG6dJPx6XG7cO3G56InHTk0iWIui3AoIAAj63dpFupXARj39u48+d0v57zcK4PxqwOMdoe5+i/EHmSwtcuLYtn4FiTbntSRVpkBHymoFViVpligpi2QorGXYu9Za9Pu61E/T2Ogkf5tP//t37dfr3pEo89ov5H+qgAj55zfsQOMx48eM4FnjRSpsp5MlsI/FsC4n070RevN3u9GkOSLvlt/5pe9Uq8j21hdbzTv1j2gZh6t9WxlO8k8Mj+W9d0bBpHtVlCR1+ka5k/63Gpg8K8J/jTBasY3x8DTcCgsTzflKwxVo8kSZD1glhsxFKj0M1HuUo9WfxaDiOh/4ZyrzkyAUesDUpZSrtH+M21h9qBhFFEbgnbH9tamBK4bvzTE3uPz+Bnvq1SitCEYkMkg0d7+fmEZUoCR/WG7aSfRhiWNKO0EsWkFSKRPrSL6ljKA0W/He1B3Y5/oa5Q1wOAKqflYkXbSz8mMQY4DbSi+lAmIz1dgUW1kPk8CyViSqMzSMIZulPYP28P3GCTM9xjEqcG1HLeAP2LVXDV+KnsGY6y5yZQhczrFt8Vn8359rL1brogdRRvJbmtpIJyubd6P3+PfbR3GXmW7WLKI9iQ/p41HvZe2ksnwNMH6kgkaYsKHWTOyam3B843yzL639krAafTpN/rdrBS1PTfXvs8SGbO3lPly58j+e3k/v/te37D3jWPMdWn8mCwrV086aPwu1yifo+D6bgCqsAdov0z4ivoayZDENcVr+Qy9Lmz5ZLhfqHsrja8pDacyxsyh3Sf6HztOjX168v0eDbi1f3ev8TbU8kUJ+ssXy5IpyBKALq8Pl69cw+bWNr7+9RdlbMi4RD1I9D+HC75AENubhiJ5dS0uvsZoLIah0WFhxknnc0jnshIcSpCRmdgTYwdEJt24dg0d7e0SxEUWPAaHClhI4NLnx9UrVySQkH7nSEsLJhjMf+Uybly9gv/0tVcRDfiAckmCLWWFWkFvmqS7W3tyj8X0+B4zZe0kE91lmJ32enE9aBCQ+oqp2z2YnsHMPFnnDJMb1yd9g6zRSVmoPk3KAvpwuJa3E1sIhlkWxEa//n/+i39ee+d37wFON/7kBwQYDzwGMPIBGq1AwcLOaMO4CFWRqLN6miw2k9ipr3qWo2ysGnnuH+30Fx3e//8AGJVmtC6gNMORAyF1DGy0oI8ChYY61krosxhZHnUKydhYdUdEYbBxT++qHvWdbmoAWTc019bTh+sReVZ6tUQJm4RbvXej0qgHgi5YEVCSQWwARrPYeR9DZSFzZgk2s0kVTLZASfneo5lWSpGrSgx/aiSGRK3iUYCRzhg+TOnz+DnXpDiN19fQ1krKgIAYQBrZxHuabDdTE1FBTrZXwA/W63M45BDnvTSjj0JbKAW6uuQ6OpsJgrS0NEsbBdSyQEMFVPgs3oNKFJ3iVCYMwFiWv/nMtbUNUUDYZlLrkX6Q/WH7DKiYE4e7qS1HIcSNzUj3ItKprChxHDdVwCTKlEVVrSxIKj9U1gT4K+VNvcWmJrkf966OtdTG8/ulH+yrHjb2yHutL6bZjRwrkzVlqAyVWk+iP1hzzOGQ6G2vw4Gw14ctyTYsI9bcAm84hG3S8THjhAprtYY3L1zA4pKJoiJAwraFmfUTDGJre1vad+HCBRw7elSoFtn+bCaDw8eP497t24iEw5IdRjo5Zs6Q055ObsmCszIFNMqK48oVyZp5VKxIE3nj+g20tLZgcGBQ1tqv3/g1Xvz6ixKBJkCTk/VP6uJY5RLfsUdZ2ZUdk9X75VLY7QCjMKbZMlPU6Ntr3+uelWzJfQ4ZuwHJe2h2LB3bbDszy3SMtD+aTcv1TSXR3j4BmiIRyUhVkFDBdUP1kRDFiO1WEIPzopF5HBUqN0pfqI54pdtgGzlXshcyWWxubZkaiVZ9OVWmFBjVrDyubZ0XPYt0H6q84XdMpmRgl/JYuMat+opq/Kr84X1073INasQm78O+KQUrAT+p6eYwUZYGmCBPPeluDc0A5SQpK1gfiPuUfWQ7uJZVwWc7NFNQoxbZXs6R1D+1on9NfwyAZebRZLGpAingO6PZymUpzM4sNmYiqjJDQ4Btoiwy9fyqiImcKOH+/Xuyn/mflDE6tyZLNSLAqaF2NrKHsok/TT3BkICGvJbGGtcJx40ynGMntWEdBJeDhuve7ZHMDiNPDL0Hn8eoLhprNF44nqRKFWO0KSrFuCkz4ssrIs8++eQTPP30U6LUaCYo1w73PueO86tgMWU272sAQ0Njy3Yr0Gay1Tct4NXQ+SgNDuUtlSo+Z/TAqNC8cpwpX9kOpZlhP7kWtjY3pf4j15I5B6JChcmx5rx1dHbKXmEAg4DogQBGR0ZkXVGZJ6BmjAYv1tfXBEhhdrMEV5AKljU5aMTlTcF1fp81BDgGzCInpSrPrNm5WbnnwclJaSPBz53tlIwB55HPMBm5PbuRvprlyv3AMeEcUL6QzlZq+zgc8h7nlvuS5x+fwXvy+dz/BAhJI05wm8/gHtYABvaBYyZAgxXMQtnP8TDOJki0Me9HqjuOAQ1w7hWCiR9++KGsX9aI4HsEn5nhSoOJ4CGBWM4b1x3nmGt5YKBfjPB79+7KWUcjmGuQYKeyEBCIJNjJPUEjnuC+AvD8nfuafSAIqePH52n2JuWBqefqkX1pN2jV+WPOC0ORytcXAoxiETzqVNSzQM9gu+5WPzssvcxGb2832ux6nshNZqJYeksqn4XT65Psrc3tBP76hz/EudNn8MLTz+JXP/kbVDNZvP6d76KUy4IFzGrOKqbn5tA7NIwPr1xFzePFueeeRzjWjHyJc0AKeUYX01CG7B1/MCL11K5/dgU51oybX8LW+oascxaSHzo8CafHiYrbiRyZLCzjiNSTSu++vLoiQSKkcoyGwxKENDE2hmDAj5WlJbz//vuSofjsN19CK7wI5Gqo7KSwk09jLruFdVcRjlhI6LQCNSfCVRdGu3rR1dKK27dvIp3LoVBzY2h0EqFozNSMdjnw8O5tqR93cGIcN2/fgdPlQUdXj4DzsWgUBw8fxr/7t/8WL770kughzOjSaG/OgdISy3lCKnTW2BCdMI6ph9Po6+vH4NCQ7HPSRhJUIHBA8+jazRvo6ujAUFc33HTw06HEESEta7UEh8cBt9eNtfgydrY3pW58pWxKBHhdfpQLrBFSwWBfH7qa20w9PdZxISjhdqLqdaHoceLGw/tY2d6QiP+oN4Ku9nbMz08JSNXZ0Yax4TFcv3IDkweOIBpqRqlUxfziAm7fv4uh0UEcYv3Lcl7AS/nPdS8gBildILUlC6RYZJ3GXB6XL1/FYN8g+rv7JUuLYCkpu9kuZk8yW4s17rhruIOKbqDoZP3QGkpCjuBAsOSGt+KCq0r3HqPzy3CUc6hls7h64SKufXIFwUAI44ePim7R29aGjy9/JlSUf/hP/wuUKgXMf/IRkiuL6Iw1SaZs2etDkrVU8kW88k9eR1Nrm2TrU+6Qnr+zsx1un1eA3VytLLUIyRrQ5PYhv7qJzdlFDI4fQNXjQsgbwse/vYjZuXl0jwxjq5LHRikLb1MISyvLOH78qMhMOliHQhGcCLdi6eMrWHw4h7FDR9Fx5iTKrWEkUEbR75ZoadIAu1mfmJTK1TKcpKVzulHy+pHI5uENRoycrVQRYGb+wgJK2RyGR8ckwC9fqSHjKiPvKkvm5dLCEhwRPz7+9FOUUlmc7T+A4/3D4jBdS29jI5cUlpBaqQJ3JIr5nQ1MxecRqNawdu8hDvYN4NhTZ3BrdR5e6gI7aXT4Yjh2/ASylTKCDi8clSpuLk5jNbuDoquKGjN7ExmkppZwqLMffe3d2EgkMHjssOzPxXgcTfBJjc7FtTiu370t9UsZoLmytIzhgSG8/MqruHzpE5EVp8+dM8FUDge2kju4v7GMuZUlJNY3cKRzEIW1LYyPjmLw8DgynhpytQraWtsQrDlRLrDOl2GEEA3eKn5EMJGANmtOLq3FUayViXpLsCTtzCMTR6RG5MrcLNbm5uF1Us/xoaevB06/D3nSa7POd4553S7EmprFTmoNhODbzmH64QOspnZQCrgQjEURc/tQy+XR29Ulmb0u1jlbWsPUgymEu9vhao3i09l78Pe1Y24zLqwww739cBbKiHkDKGVZd7ossqirqRkzb3+A1OIKSqybE/Chf3ICsc5OeFiKQGrkGNuxVCnh/tRDrG2sweHzCI1YS6wZkwJIu4SilfvLTScAZYfl22DdbgEYfR7cuH5Vgh8mJ8aQS6cRCvp2MxitwjJfKYNxT0/YF7z55Rye/3gAozSPslucYRxiJ0qFouxvYTIos360ZbXtZu0Z2WitvD172OgkbzzTGwHFxmB61Q/UJnqSw/6LxrDRV6S26n5TQ0+TZkVRv6JudfL4iV0GC6OxmJfYwdYf/9gAo7b3i/qrelZj/xp1KR3bJy3Rv08G4+PUdvIka6nZfQ11mlQDMBqAsPFld0IrmGNs3zKKpdwuO4wG2golrMMpNp7po9FfOWsExDKZFELhwC69Ju0j6tLUiWmH8RyizaC2tNqv8fia+GEYFEvblLo1A7xpS6idzedRT+eL9gV9Suw7AzP509gexs7iffk354WZWHw270WWmFzB+Cjoy2K/+DwNkOT7ZKThM/k+7SDem/YEbV/aIewDg4t5f96DNojUN3MYhjPNdqJtQUpkjqvSndK+YFtMoGpF1r+WYqB9QzuCGUKkM9X7hxnkbbFN8Xv8T9uLNrMwzDS3WuAigV7jU+czJXPf6zU+rJLxodJmoq3H/vV094hupWAk7VgJeLPqsKmc4U/DBLYte7e7pxer8dVdXyH1b64Z2kZskwY9azIGWTiikSYpjaT3tK87+16xyw9ea0+02WuPNX5X5cZ+++5Re8zGJviPBDBqP+0y1+5L20uO6HdM0HG7lQgiRa8fyai3j4fdJ6bynvcRZMEKSGGAG1/KrFOv3ecUpiFezzPKQb3Hshm5XnTvi51epU5tBzq/DEXqk6Tg3/ezx/2qunbsY67ymn59+peE0p1sY2SA8PiRyRfw1tu/xdFjx3DkyFEZAxeZhSxAnnZdoWjAW/rT+H3qlWsb6/jo0sdS4/rkmVOii5Iq9eH0NArlIsYOjSO+Fgfrj46zxnChKPeljc3gVwYGtjW3YoeZ1BYm0dTaArfXhauffYb+nm4cP3SQkUgIej2o0m62MB1DkWpeBm95NDu98Syzn+9mbKiPCOnqvoOvflOuK36fa2BpNY5QNCo+OL6fzxVx6dIn8ntXV4/Ia5bFMQyUhqGMcszjI8OJYbeQf//Hv/hvH6FIbQQYdZFSUFGYMNpbFvMu8mllsO2CYuawM8NigBcpUWltGIOBOeCg9r4PV/ieGX2PxO/sXeOwUXnSxdeodDXef6+Rt5JyzeaTC4x6KEKrIf6hfpSzX/W7NQpQPQzsAncvhe9R4MLcfS9n0X4CvFEp1Y0nRTnF4fXVAEbDJWyAUam9yHmzABURXBZXsIyUNQAmg1Gz4jRTUbeJNY67wArbZSIxTTQNFywdzyxCbDRwOko1YkOFIPtCxzbrc0UjrKnFNP2yZPlRSaAiQQemUhNwHdCZS0HKjCAKAs3KoCDhdZrpRuWAz6OyYHeQ0gnPtGm2QQFG/k6HtKFrNQCjiUIiZ7wBQhgJJbSmZQMwUnHQ+m317BQWgg6Ko9QAjSxkbUAfKgnczHy/nqFm6jvxOXwe20GFq1jIS4QXf9dMNPZF63Px+woaUmniuHB/q0LDzzTrkU5p/Zuzx/HhQcj6YkyLFiKPag3bq3EEaLgWi7h/6zZWV1bQ1tmJU+fPIUOKLAK0LiecPh/+4v/5dzh6/Bi6e3qwub4htJ4ci7b2NiwuLGJi0mSk8XX40GHjNM/lJYLinQvvyE8KMNa5pPOSQm9oeEgEPCNK2Pb1tXVxQi8uLssYHT16FG+88Yb85Bpjf0mTyHFjxtazzzyLk6dOCpe+y8F6iPU9ovtH9299P9VT91VG7CXIG5V9BcZkn1vhKSpTVWY0RqaqVBFFbB+AkddoJij3hhyUjEoulXYBNr2vRq2orNCC4lwvCoroGud7muHK36mYc63w/pIib4H2XKe8jtQEzJQ20S0eycSTwsYWeKlZbkr9qRm7rB9DZyP3G4EMBSS0L+rEVzCfz9f1yfeUXphtMECXUaT4PX1P6sRZ1BIcLzWC2Ae2n9fyPUOXYgAR3sdkChs6EsoGNX74HDtlAK/XcVPKS0ZAKpDIvirNKZ+v2Yj6HDnsme1Bj42ldOuaUCVcjUOliZXAC0aoihOD0Z2mtqOOv54nlCE6lzRoaGSo3NAxUpCV1+o86We6dlRp5rjwfjKOrAnG7BwLQLKvPQLaVEDMGmLkpyo8DAhh3V2CsmaOpO1Sc89QKxGUrFqBSCaDr7CbFcj+8b9mqpvzwmRj65pUSktdD7yWfeR9dB9zjygoqfuCP2lMUX5HpT4s66lZbRLD0tTf5NqmHOTnJkrV1HpltjmvYTt4ZiiFJ9tjznNGjlXkjGIdPIK9lCGM+pf9IjVvTXQZx1SKZ7vYtxLo3NN9qn3g+BOA5Hiw/9I2gtVSU5B1Vw1Vh+5Z+17id+R8dbt3aXqEhkhopFnrg9TiBAJNJiXH2KwlBtKYjHahtvZ4JOKP+5BgJ9/nGkpnswIU6H5QsJ1zoPTGDPTh+zyP2B4F3DmmelbxXnzx+dp+O62QgNqWzDPOAkj2Ia81lN4FRCJRQ70HE2hEhgDOD8Fugp5cjxw/kzVNJ4IBr/k778M1oXVUNQtSdWS7nmZ0LUaMGiXfyNk6wPh4DUZDkSrGqQUw2vVE7bcar3qG6N9Kz91ocNnPLvvvNH6YZUKHTLZYQKFUgZfZox4ffvqzn0lk59DAIBJbO8il0njm/FOIsFaxhwZbVjLrJg8dwZtv/xY1lwt9g0NC78lsw0g0IvTu1Bv5n5SCpM1mFk+tWMXq0ipuXb8ldDTrpLSNRjB29CAisTBCUdIYmzrIfrcP6Z2k6J4EtTkvlLsE5nhOLy8t4dzZcwKwr64ui84Q62jH2KFJeEpV1BJZhL0me3wtvYV4MQ1fZzMeLs6hlMsjVHZgMNKKIJzw+dxI5wrwhqOIdXZjfiWOtY0NyZZOJrZx69o1tMZiUvO6taUVqVRG2tDT3bkbAX/67FkJCtmIx2Xd0zGmziU19Ln2PMyGKpZERjjop7ccAQSySHNER386n8e9mSncn55CR3sbxtu7EKg60N3bAwczBgRSMzWws5kUtjbWEA744KqVkU0lmW4gPKXhUCuymZzo0Kz9FYpEESWrAA1JvxfpchElUtwntrCe2JE6kKP9I4hFIlhfWYDX40DA5xMH1Z07D1CtejAxcQQzU7O4df0GJscn0DPQC4+7hrKLsopR03REsCY921CDl04sUnkVSwIwclFsJ5K4ePE9nDpzHj09fULVKPo95WCxjACzKIqGko3in/XoSk6gwnvToGVtx6obrqpLnNPM2KwxC8tZEUD8zgeX8HdvXkBnaycOHT6GXCYLZ7WGG/dv48S5kzj2wtPIri1j/upnqO0kEIJTskfzBBfLVeQiEZx++WW4oxFU3S4sr8eF6pQZr37W7GMpB68L+ZqxJ2IuP5av38H8lVsYYDZ3TycKPg9+/NO/RYYBcD19JvaS9czbmhDp7wT8bsTXVuEqV9CUymK87EBtPYFsIotoexfajh6Bf7gfCXcNeZcDAa8HXo5jJg2/z42qgzSeFfgjESzHN7GRTCPYFDMgdCaDVrhQWFyFN0/auR6kigWEertRjQWRd5TghRvZdA4P11eQd7CW4Ca2pufRHYhgdLAPmeQOKvkM+qItyG7uoGVyAtXOGO7F51HdTCB+9RYOdfRi7OwJ3EnFpeaiz+FBU8El4DEzESU61evG9MoiCu6q1AotZLPYZIDBzCJOjR9Gd0s7soUiop3tcIWCUu+msJaQ4EqHz43p5UXMLs7LuklR9wyEMDlOCnUglcnhzPlzoluGnSzX4ELaXcNnN6/iyq3rAvgHPV6cPnoUEV9AAoC5Fys1SE0d2oxuZvyIXWw5IcmSQ/0VFXgCPskWzFdLqInsMzXCufaYeZlYjcOZL6CYSuPu7VuItcTQ0tmB9WQCnmAQiUwWsZY2HBgZRdDphb/mkOxS0hsvbKxIHfDe1jas3Z8S6ueDJ49icGQQwZoLG5du4vZnn6NjdBCdRydwN7OBJWcey5mERNGT5jWrIWYpAAAgAElEQVRUBFrcAfhqhq60s68XLYEgPvjXf431B7Oohf3omhjDqa+/AHcsClcwiGK1ghKp5QQzrGFheRFL8RWU4ECFFPXBECaGR9EWbUY5V5D6qR5xmCmppwOlWkX0Ea/Pg/cuvov21maMDA+hXMjD63WhIjUYqedZ9YO+AkWq2jpf5WejjbX3d/9hAEbqXwQYVK/e9ScxG4k6osslmeq0TU0Wpyn/QlpaS/mzXDB239LeDsBGX06jH8gOMPJau8NZ9ZG9dAK7Panr/ovG0O7k1ns3vmcfdwUYeQ2DcXh2E2BUFiR5rvWF/68ARnt7n+QH5Fjo2NrnwD5u9nt90dj9wwCM6mmst60+3nU9U8GEL25T/X7lcgGsaahZjgy64OwwmJYZjZq5qD9N6YCE+Pvsvgo+UwPTaX/wOrVXqW9TL6fjXu1OsT1cLgHbqMtzbSiAom0h3XAmndplEFL7QINKeZ3ardTJ+TvvFQyFxKZiO5SJSBILnE4JYKQPiBmMas9QV+NrY2NN9H/2Vf2B/B6D4WgPUY+hLcBx0f5RdnNTq20ifhBSTVqMKOoXMMxkhhWMP2nb0W5je3kvtc9N4K1h3qIdqSxTIckM1MzWurNZy7lQnyf1udnTkHGmXUXQl0EOfLHfyqymeqnoWVbNec6hJiA0MWiwUGfgMMHK7l1fi7Z7N8gSDsle5LnaKIsafd2N/nHdj40yZa99tru2NeKlQeDvJZd233sCwPikM+fL7qe6TWbwj/1kpMoV/mSgK+fI+GO5lBQzqbfIPn72tujv9Auy7i0DuyU4nUF6ls/fBHw7pCzO7rjT1mSCiGTisoaqKRslPgMyicgaUjZKG8phy6rfa7yedCbsN75P+k6j7LTbxY1nm5yB1n/6VTw+P/KlCjz+IO7ce4jLV6/i29/+jgQKSHIcfSw8m5nlSD0QJimBukvQT1bEvOjTH1+6hAdTD0XvijY34+VXvoHN7S0sra5iYHQAc/NzUl9xeHBIgop4nhGkZA16grh+0tNWq/KZZAr63Lhy9TLmZ6fxh3/wByjlMnBVK4YZxEqoUuxJEBtJ3rKfmI+PZOP6NH/TQ9+YCW++q8E/9jGUtQtga2cbmVxOfPTEVFjGplQidfKOlIHa2NgSHw+DY5kEIEyQoh6aupFaHuYxgJE1GBPbW7sUqZwwbhKtgUZHjQoj4/wi6m0ZEpZQUzCRjgFDr8khagAZa0ZhbXSiqBNVlR77z/pxuH8mkSo+9p9/f4DRYHH151qpulaWoapH9lghiQjYAxC0O4TsglTbZn9PNxt/qmO/UbHUcVFh1jhee228vz/ASNoYc5gZgLFOlarAKwEFY0wY0EsWsPmG+Wej+ZAIP6smkVnQhn7FOEfLAk5QSEgBUafLAH8+rwgBHrZ0KNGZzrGjMKBTkJzTNPT5GHVONjc3yedKAUCBwnuL89GiFdUDgOOsoB8PUbvDmf0hqGCyIzOIstC02y3P0XpSvDejd5g1wywfHuy8J534VPhI78OoHz6PnxllhO2tScSq0v1pRhAFPt9X2lDWi6SzkocQX+pgFdC0VLKydAw1C/ng1UnKa6ksaLYk78e+bG1viaKkCg/BUc1kM2CmqW+mSpIWfRaKBstJL/NMqqZKFamNTUQIJu0kcOn9D5HY3ka0pRkvvfYKqO74YlFU6Zz2evHDH/97yfbiffh8pYkkcMmDlj9pjDBy66WXXhLHIZ9PYJFZCspVzrGj4qfZiryODkEpKJ9KCRXe9papmUlhyHpbnGOOHa/5zne+I5SLvJY0m6+88opkBzlrzLyoR+s8SUHYPfRFQXuSemI+Uzmwe0+rSDk/U0VZBX+jHNHvS70YG+2E/amN+55/2wEiybiyFARVZnmNKvNqWCl4pFl8eiCp8m+nZ+Ba0bUjCnetCp/fJ0AJAUCuJyo2jKBTedWobErfqibiisPIrABVuHUvaps43/pMjaDT4AR1+iu4IwqHBTrx3jRKuOYUbFMw0D4vmomp46Jjwj2pirSCnna5bI/+YntUYSdFA0E2BSJ337eynhQUVrCMGbl0Filtl56JOo86f9o+yWImqMa8AxvVsfaJz1NwR5VLBcv0HvxbaYVFwbKAJKVzrsunoMleDIWQSRmwVudSwS06mam08sV6T4YakE69uhPP3MPIPQUT2RYjb3Ii43VPOB2U7abGg463not8tvaN86bt1rNTx06v0zmw6wScN50vXSuadVSfe+PsVmDPPv/sloy/tdb4k/fTtuhapeOJQCTfN1leJgtfHJ6k/aZDjiLVVldCHPYOA+j5/F6JKuT+0ucrwG0PBuD9ecZoWx0wY6fAuvZJ+yoOAgGozf7c7YdFvalA++65bgGMGrzAZ/MeLDDP9mpGMseLv9PQ5/joWaUygO1k1hYxBz6Da0prm+oZt7sGLKCfbeB1agDbjVgNDuA1ktXr88l+5/OUbp1nqIk8ZjauCb7Q/qqzQwMMNAOTOolm9mqwge5h/akyWMfP0KNSn1F9qA4wMrN1X4CRmoFVz9ou47WNdqeYzgff07Nnb72v7rysn2U1VMtlE8TEOs35ohhYdLyTReCnP/s5AqEQXnr5m0LXyQzRZ7/2rKzdTC6D+YUF9PX24daNO2iONUsAldF7eB4XMDg0iPHJMcN8QWDVybrHJRRKVTyYmkUqkzeU6aWyAcwDXmRyacSaw+jt60Yrs4+rDqH9o7HNtaW6WqlYEPrpd3/7WwwMDYr+mM6mkcvm0N7WjoMTk4ZOn2dKqSwBUJSNBVSQdVfxy/d+i0gkjI5QFNhMYWt6AW3NTVjb3EDf6AEcOnkaS5ubuHH3Hg4dOSJMDAtzc3LAT4yOwevyCPjO/XLv/h2pWcpgJs2epvNGA7YIcFDvk/3B7DxuNQLI1HNLFfjdXgHMBHxitif3aSSEnVwG733yMZY314Qlwr2VQqvLixdfehktHW1SH85ELAOFXAa3r3+O/q4OVPJZ7KyvoZzPY3lxHe1trPublsxImiYdPd04xNq5DBCi3u12IUOHlMctQBhrjVCPpvR25rNwlYugJCbt31Y6i/m1TRw5fhrzs4t4cO0m/pOXvgGfm9nzedR8LlRdVRQcFeRBGtiiAIYxf1AoRsPBCKqlEirUrdxuPJxfwOxqHGdOnUbUF4SHQGG+KFlT1B/EMqA8lP/md0b2OktVOBmg6mS0rNEXKgQYKyX4XVVU0lnc+uBjfHrxAxRSeXzrlW/D7/Li1o1rWNpcwfPffB6Dpw5j/c51TH3+OcKlGvwVJ0ZGJnBvJY75QgmD585i9OwZVLxu5FHBysY6HJUyRnoH4M6XhBa15gIq7hqKtQqiHi8++OkbWP38LlpCEXSNDmEOOcxmtvHNb30LvlwFq7enMHPvASbOHEf/+WOYT65jamYKznQe3bUainfvIVioIuANI57IoPPwYUy8/HVkvS6U3Q4ZHxdpswm8oYKSo4KCz4WSx4Mbd+9jZXMLnkAATdEIkovLiGbzqC6toxUeRMMRzK2v4fALz6Fj8gAKBGtL1BlcyLtdWMuk8dnN61hbXkF6fR0HB/rgSqbg2UliyB3AVnwTkSOHcfBbL2EmtS5Uru7lLQQSeTQN9aA21o2pzVWgVEF+ag2DHT048dR5FAgOe5ySeco1QWpfZhvP3n+AtmAEp4+egMdhgroc1GMcDuQyeVx75yIyxTwmTxxF93A/tjNJxDfW8dknn2JlcRn9Pf2YnDiIhYVFnDpzFu2tbYjS4ZtKo+ZxYauQwm8++wDh/k54wn4Md/ViKNyKUL4GdwVwUc/wME/T4iC1Mm0JwvMfMxi5x0qsDxr0YyuTwPLaqoBzPCtzqRx6WtqF/rm7qVmySt+/eBHRpggmjxyRPeUi3V2+AG8wiIHefoSKDniqDiS5RoOUfXnkVzfQ4fQh/mAKO9kUak1krnEgWgYc95bhTBVQ9XqA1ii2g05M5bbh7W7DZiqB3vZOHOjqQ2+sHe58Ecn4GtZWV9HX1o7Pf/kW1heWhJq3dWwEx198Ae7mKKqSXckBcKFIRgyfB5lcFg9mppGhrhYISrZvSziK8YFhAUXd3GBlAvhWuRnqN7TRWfPL78Wbb/wCB0ZH0NfTLXvQyR1J35DlOfmqNRj3s7f2sofs5+4XW1//cAAjz5NGYIVCnDquw2WcnIU8MxiD4uSlrb1LPGU5jITpyliF+7LfqK6vfW/0A2mwn/b9ywCMjXqF2pX2e+81lo3zorrOfuO+y2wGCEMHbfjTJ0/JOan3sgOM9WzOve9of57aNl8054192n2uzbe21z1UR7b32W672u1Fff9Jbfn7AIyGEWm/GoyNgLRdxzP1vhttbV1Ljba3AcUcEjQjOq/45gwlqgmsJVDikTlT/ZP2RIUMChbAqPaIsozpOuR1aq8reMH7cj8YnT9sBf0bhiVjD9ZEt9J1Qj8Ug7n4vgaKcqxVX9e9ofq/+iYY3ELfG/vEoVS9nyO1Go8LKxOzmWirij8gQNYis0/VvuR3CO7Rx0h6VAIS/J2BhwZgZMAJ/ZHsj2kjdUuCqMYOZMCi8X3ThuWLeqwGaHKOqeuwdBK/Y/fJyPuFggAVyizF9SBYg8wR/S4moJk+LFPTkrLEgL4id6xSF6FgSMaU/eE+pA1l9/mw3bt2quVXFcpYBojRTiqWJHC2JMHWPpMBJ0gYDP0tAzCF5cysFQ2qtMts3TN2G8W+HxttKfs6tcsslVfycOWP3GPz2fflI/LiHxFgtO87NqlRPtubqXuEbaPfk35ZAecJfGmw6R70so37V23DfKEgc2RKj9FHbPas2u+0v/jSgGo+3+/zS/AyfS7CemLPahXmQvX7f3mK1P3O7yed6/sFe5h5M/Ks8axvPBt1XZiyU2Y9Oxi06PTA7Qvg57/6NXLFIn7/9/9ADl4J/mGQeqkoAGCRNc79hgmRelCJWdGWH/LSpUtY31hHMBIRkJHUwZGmqNSTHRgawMbmOhLJlJRW6esfsBIrsmJ3Bv1BFPOmbJgER0otVjfef/8iFufn8O1XX5HSEl6XQ+w2H/U9gU1oEFkMB+IT+KLTzuAsdSzJ6BYO2kl7ZDBy/IwvyrBs2f04O8kdbO5sSZkYI79pIhJ/MUxgb799QYLLyTBE+7K/fwCHjxwW31SdX68Gx1/8r/997VdvXgBcHvyXf/xHOHFwBBtrcQEY1aBno+ns54KksazCnQ7JK1evY3FxHUPDIxZ9JNPBSwJOrG+sUY/FkSOHxUlgnM4Zof7yCM+3qPePvfZTdDi+cpDt8Z29FIHdBWcJQrtgaxRYjbfcbRcnTB9oRa3RKUYhylpijGhnxg4PBkbF9FlUX7w/sz1prHORLS0v72Y9SMp+OAwKBHX0ko6srb1dwBQ62Xg/HgL8rw4vcb5b0TmsnUFHEGklmX3Aa3gICY2hAL8m2lCzObhIQkFD10F6gzrdn8l6UBqDRqEsY2g5RUzGSBXhCB0o2yayyWWKfra0tiKVThrjrGLo8cjvvLWxZfVB6f0MDaFmO7GdrDfB6Amj6DBjxVAeaJFj9onZEZxjyaqwuNJNhCRtH/bdZFKoM53vGwe2icri5qTDw2R3+MWLR5DSJPNagKhFB2d3HjJLjs5x0vYxE4lGlddnsnaoJLz55psCZBHYYvsZ8WWyFuovUXCkLg2LMBsHuokwcYqjjEYI54VKi2bG0JHM7ApDNVfA4uKSoVRghG+BzlEzb3alj+02VITG4cv1wvlUBY8t4nsqVHTt7Tq/GgAw+/5Xhct+YNbEoe4SSqxSJgs/KVxTKUzdu4+drW109HRhaHwMrkBQjOSyA1KDcXNrB59++pkAiRw7RvHyWYz4pyFCUFZ0BwsY4X7hc5mWTfpHrdnGseR+YdsoCAka8h5cO7wn+aJZI4kOP46B1mDjIc570wlJ5ZHXDwwMCF2Gl8BOmbUz6mCIXbY0Hu5sp8gSsR6fnL6uK+KR+8kNHhdou0qDBZpQMdQMOwJPrJEm2arMfrIBd9zH6qRXJZBjR4cnx5VjpgASn6rAg2asanSpKp8qcxQM4fN4H80qYjslSymdlvGUaF1GvHhMppPdUKMiyv88GyRDisECVuaaKBJC32YADiNryqJwadbfLgCXy+2uY4lUtOqW6trWe7BNjKwxDngDgipIxfVgz3gTg0nqshpjgzLHbggbQL9ueOjZov1TwELnSQBXRmsyw1ayNwygoZGN9r7rvlSDifK8WDbZbzoWqgAoJbLKKD3HhPKuYiKk+B2OGV+a9cUAIY6T1nLg7xw7BZ3sAJWCs5w/BXfZf17P70vGaTAoEdp8ltLKKs2Lfo/94RoVg5GOc2ttsu3MfjOKkDFUzLlkwF+ZI6nZDKn7pAYVn8U50TOKbdL1rHMv68+Si5xDNbw0I1Nlnvabf/N6VbpN20zUuRh3Vr1X3edCb2plbbIdsi5qpl0ajMExZ5/0WWy3AISMWLUcG2YtGhBaQUKVC9oe1bN0fF1uU++aZwbHiX1jO7nGhX7Vij7UfacGO+CWs4YvqQ1q1Qfm9Rooo5GyCooKKGTpG/yeZh2ybVwT3JcaNcv+6rjkrXPcfrbYZZdd0nHMjEPCrHOVS/yu6gi6vnSeuF4IZNlBT/ZXa7AIiKMZYdbvet4ZgwS71Om8J5/PdbcLOlq06EIFa/WRQTuqH6mc5DMV0N49A6yzwOxJQ2NMXYBnpFkPJqKVNRjjKysY6u+D10260iqZR8WolOg/S/nU9dBomO1lbFG/YPasnhvq8Gk8WdQpwPbVAyLNuIijsybuYanB8MGlS2jr7sY3XnsNP/zJj/F7L74oek42k8X8zJxQpMw+nMHYgTEBmYrMCgwGcPG9d8Xx8fSzT8Pjdcv7AQKFbg+ml1dwc2oKoaYWoaOpkgazUsXoQD862pqxvrmKmcVplKslHBw/iIOHjmBtaVHkmugEjFYX+VAVYC8QDuH6zRtIZlJyLtExfmziMMKtzchVi7JXCCgEHS6hGa66HFjL7GAnlcTy3ALchTKKG9s4PDKE659/Dg/lj9uNgfFxhNtacfvBFPoHhzEwMIgAs7DzRcmEk/kCMLe4KDoJ5Sl1ELWPuOaYPUvHwcsvvyzzL5Hr21sIxSICKPI+LjFqagK88VfSo7rDfiTyOdx4eBf35qYFVOv1BOHLFXHsxAkTZOZ0wBcKIrm9haDPg1wqCZ8DEgVbZcZVMolMivSZQWRyBQFGCB5GWprR1NkhYA6YKepxo0AqUyvdtOqsYXZ1AbnNTXgzWezMzePAwADSZNEgC4bLjcHxSYT8YbzzNz/H9154GcX4JqrMUPV6Mb29gu4jo9hCDnNL80ILeaCzB9WdDAJwI7m9I4DhwNgofG0tmF5axNrCCo4fOQn/TgYfvnNB5MHYscPoGOqDoymMB6TILFekbmZ+O4nuzm6kdlJwNkXR3N8vtRALFdo3PjjLBWTWN3Dx129i6sZdtASi6G3vQ0dzMx7ev4VEPoH2/jZ864++h625aVx77324M2W0hVsx+bVvIL6wintb2xh5+jw6xw8gX8yCeaUPpqYw2NuHUBlYunUfkWAQ7SP9qER9qPqN4+DDN97B3OUb6PCFkcikkGwN4unffxUj4+OoraewdPk27l65hrO/9xw6jo9ju5pDJpsWCs/M/Dz8qS34SjXsbCTR1NmHwZOn4OzpRMnvg9PjlhIEycUl7MSX0NoeQyKfFurUQE8n3rt1DVtkfnB5MNzchqFAGNmHs5j+7ApivgB6+/qxuLqGU08/gyBrTIUCAv45PT5sJzN4MD+P7VwG00tziEUjWLp1C08PjKAlW4BvJ42+vgH4jhxFoTOGdUce+aV1OObWsfDpNfQcGUfbc8ewmNlBZiuJtc/u4sToJMaPHBbK45LbgUrAjayjjHQ5J3TiSzOzODg0ioF2U08yR9ouBo56XKiUq5h+9xLSxRyOnDmBtr5uZEt50d8fPLiPzy9/jlg0ht//zh/gl7/6NXr6B/DUU88gBife/OlPJYt66MiEAKGBwU7cmX2AzqYWPDV2BMFsFSEX6bLysrYqdLKYGiDil6BMpHwRimYXkC8V4QkHsRBfwp2HD4QiusxzxOFCa7QJiZU4hto7MdDehTSzK6MR+MMhoR7eyWYQYOa1HKBVNOec8Fed2Ao7JdDBVS6hKVtFJF+R+qXZWgl3Z+6jkE4hv7SGzO0ZPHX8NG4+fICCowZnOIjNYh7hvi6kXDV4YmEcPXkC44NDyCytYfHydTy8dBnHhg4gv72N7WQC/s5WdB4cR+ehCSAWRqJcgjPglwzpQCgoNUQT6SRu3b8rdllHZzcWZufQ1dKGp0+dhR9OAecZOM1s9ta2dpGp+WJRAhxu3ryOC++8ie+//ofo6+mSur6s20qPlLBq0BdgIorlfDGmsYmp39taqmfSqI79JMeknm/7+YzUjjTXGZ3yUV8RaUrtoevWHW2Bn6I32AKl932WMndRn7Eya8yzTCC9OkT1ceb8NWfvfuU1ntQvu4NVbQX1Bzzax0eds3qtfezUjlEHpbb3q8xBo66hnjrqPKwzTvv8/Nlzu8weZkqstlnlFIwaYmMGsgWm77cOGvvT2I79/n7S2Gq/G9dX43fsc2D/TH0n9fVnEjX0bzuYomNv1yOFCs8C+nTt7uWbs+WAymU6FnUns7JnPO6g5/XUSwSUYoAOd7QFTshelYw2zdQ1cyJr1cpQocHODCdhGbM9u/F3uy4q67NilWyyQHodNw2U1wB36uS0V6RckO0Z9nE2S0VrtNHONAF90iaxeSiDDJuTrh/2mfYS2VZY411tMn5HgrxrBojTTEv1OwT8QZ0KUwdb/I06rsaXrXNpxs6MV/2nvUaeBT5ZclH7ZF9PdRtS9XNdjfX+6ljX/QF1eWaea4BmymLO7RfJh8b7kabX2JP1XaTjaGr0mXVixle3s5F5X/Rq3Le6ZvdaS/vtw13RvcfD1GfZ+JHSoD9JLjy6xvavAfhFsuXLnF0cX8pHygfaD2R0MsE5Zr7sduB+dp3OqymvoT5F3bNm8jQIdfccsjL9+Cj6mInbsISN+I2tZ5vEMAWt6okNakfuJQ/36/MXnWX7j+Xen+jatp99+juDTcORJqFFhdsrtuyVa9fxvX/yuoBgBMt6urskmJGlQmgbEjzzePxizxHXGRkYwtDQoJQd+uD997GTTOD800/L99//8EPREbOZNFKbWxLA19HdhWAkjHBTE5bjqwiGw+Knpfyhr4NJLCzREmLJpmIWO1sbeOs3v8HXX/gaYpGw1ImXwNMK59/yK9t0A+oI3HNm/h5NsrOfN/ZzgiPHBAe9XtePzoX6VejTUUyG/WMZkfhGHKOjB0z5JycZxqQF4s+QAHZfAG63ufcnn3yK8fEJTBycFP+vUlU7/vX/9j/UfvXmO3C4ffiTP3odR8aGsLkeFye+OsrYGC36SuOWf1Po8vN3LryLmZlVNLe0y6SQMiOZ3MHo6IgAJNwkr7z6TWxurmNwcFC4rYmYUwlVGsIvEkS7wkUdOHt8wX6A1DdEPQ3UfnjvfVA/elPZmpZUtQOMFJyMuubEEMH9l//y/xJwraOzA7Mzs2htaZEJ4di8+CLrunWKY+Ev//Ivdx3/nEhSNbK2EB025F8+e/as1JUjKElhI4WNt7fx/PPPS3Q0D13WnNEMNjq8PvvMgDR0rKjDXqJ9rGwBdaoaarCIAMAUXpGwqf2lFHiqaKgz2n7Y6YnqEHo2Hr50NlbxzjvvYHklLnWnmNV36vQp3L17B51dnVhcXBAqsqZwDNtbO3KYcwxYWJX3uHTpY+kHQWuuCdJtMZtMos5pRCeTAiaxVpnSutFRTYpRk51o+M95raEyLEk0qERee0jpwGh5pvUbEGlza0MyC5WGlWuSlHJ0XjtsNL32zacOTM1i4H2Z7SZ6sMu1m1H385//HM8++6yAJpw33oORKGw7hQmBK74n0WBMkwZw7do1eZ/rhmtMs13UsSpZNqQTFbu3JuOnAA7vTYBYgGtb4W5xQtPwY+20SPiRyBkVIo3zqnvGfoDp4W4HEjUDtHHbMZOOzkhRM1hjzu0RJ1c2mZI9zswVdzCAfLWGMpU3AgSlMpqbCZoaKjozNiYziQa+6Xe93qMCKgpsbW9vySGoWTJ0bOu8afQNQWg6akV+OQzQxWvsDn9VyHRs9LusccbkKeNmfdQY1X1ilyX131WhfVw47XUI61VGzuz9HTVIdJ6NkmDMNgLuBI0U+GFWJ/vJ7DfOy91bt6QuGtclv8NDc2xsTGQQ5QgzKyhr+KKDXcEazf5Vp7z2j+OvQC3liWbyKbipoBS/l0glJSqRzyUgRVnGqDkq9KYI+7bUVuNa1gg7iYKrOWTf86UAnM6bZmXxfqTb0fmnHGSb+VL5oTUWKRcJrPJ5JpPYIfuSY6XAKkEaykZ+poAN+ymZOpmMtJ9rg+1njVShzIxGd+made3xpwItem7ynqRr1sLZ/FtpY7hfFexRsIvzx/e2GWEYDkrWDteOyjr+ruOsoKsCrAT8lCJVwQ/ZU6RrcrmEHphnEUH0puZmoZZmBJcCvKqMa0aXzrvKU50HvZ+CQ9znXAOaIcYx1KxGDXLYrY9YZFaZKRrNOTP0OyZT1WR7McvNAJb8Lu/V0tIm8p00lhw/Y3AGZG4UXOe1bCfbyJoWSnfGeed8CTAai2F7c1OUO/aZ9+Z3DE0mFSinoSWtmfoeHAeto6a7k+1r7upCms53i7pG5sftlcxEtsucPWZ/cM0wqEroNzSb06NUsSZzX4IGlPrTkuccS6HlJA2PRQcqtQotA5jjJvUFUJNnalYdn6FAJ9cHx4t9otKsoKJddmkf2FZzjpqsS96Pxijnlmud5xr1DJWfGlCglMRqgEsmrs9ktFL+KrjLdabUOnqucHx1Dxo5awJ2VAfRMdfMe12nXBuqv7E97G9zWxuyFvURb8TxTO7smHrEVj0R9sO0n8pxXd5xHNkO6qjEdMMAACAASURBVAfUcfk8XRdK3xoKGVoTPldBZF3beobZz1JznpraNgoqOqTOlwlyIMC4usxaYv3wuCQmWQAr6maatWU/e/Yy2OzGOJ9N5V/PJ9V/7Vm4jWeWHDqaUiHMJuoQYGscqDpdUq9uaW0d3339ddydnsJyPI7Tp84gHAxjeX4BH3/4EWLhKCYPjEuNP9aXyKZT+MUvfy61YM4/fR75Qg7hQBDuSg1F1vLM5zC9vi6Zax63DwGHBy3+EMZ6+9Aai6BcLWA9uYHltRVMT81IjcVDk5OoVarwMOOXwVVeLxLJHUxNT+HYyROYW1rAxQ/fk/48e+ocRjr7kCkXML2yhFtT9+X764tLmBwcgc/lwu/efRc9/X2YODQptTdzOwmMd3Tgwc2bAsTlKiXZ56HWNiQLJfQNj6KjswteZuoRxOH5S4ccKXXcZm+rfNQ50ECVjz76SM481sQVPcDllIw4BolVGWADJ4Ksi02Z53IKbWOGgXAepwA+92Yeir7X5HBhpL0LBw6Myd6nfKDTiIGbASoszK6nLKJzm7oL6UjLdFL6TakeXkqFktGxXjcIZxJYZNAXgUEaoelsBqubcVx7cBOlVAKBVBbVtU2cOngITp6zfh8c7W1AIIRUIoPP3v4d/qv/7Ad470d/C6TyQnm7WNhG96lJoD2MBClpKZvzZQxG21DYTGDm/kOUazU8/82XEWprhTPkx+yNu6isbqOwuIbcVgLOoBeBzhaMPXsGW/kk/vZv/gY9kWZ0+kLYnuO+GcBCfA3O9lYc+/rX0Do8KMBspVREwO1EOZvBe+/8Ftc+uYpatoynTz2FkMeNSx9dREtXEyaOjKFnsAvNrS1ILK0gv55CR2sfao4gbkzPIesPYuTMaTT3daFWySG+soRcKiOZajfe+xjx+zMCeI+ePIyRc8exmNrC9Nws7n5+A/H702jy+MTRMHLuBI4/+5QETYZrXrhSeRQTafhjERSDbjj8bqFNXLhzDzc+eh+BWhGechWlXBUHj59Gz8nTKPvcyFjwg7dYxt0rVzB15wb6B3vhbw4j73eidWIUy8UsFjbWBbCebOnA9PuX0FEB+ppjuHvzJvz+IA4ePIrr125i6MgxjD59Hmm3E/Orq7hz/TbymYLspfmNFczMTKHL60MsW0JTvoT1xQW8+N3vITByAOVYECm/A55sScC6/PQCiiEvph0ZOJtC6G/rQm1+Ay2BCJzCFFNFyVFFxlFCBoZW1uP3CEUxCmVEvISwnPAxYpxBm4yYZxBIqoxsIQd30IuC1BqlbpuVTOmWphZ8+MGHiIRjSGWymDh0GD3d3XCks3jzZz9FsVzA4NgIIh3NaO7txOLqkgRxDnf3I+ILyX4o1xwokdKSDmm68xg0zLPWcqhzL5arrLvIrFzWhS1gaSOO9Z0tBKMRCMF6iaC3F30tbWj2h4T2mLp3tlzA7an7yJRLGJ2YwMzcrNCMnu4+IOOyEawh76wgVHMglq8hSCpgqalZRCqVwPK9hyhvJmQdtXV0YG55WeinK8UKNpNJtA8PIuVzotoclJqYZNNvgRurn15HdS6OoUgLxscPoOCqIdDVgabxETiiYRAqr/q9WNncwNzSklAtF6tlqeXa3NqKfK6Ajfg6hvsH0dXWjuZQFKvzS3hw9x4OTxxEV2cn0inDbkGGCQbb/s//y/+EpmgQ//n3X0c0wjEoAsy+IJOGZLlY2Xn/QACj/dyzW01PcuTWv/NVAEYbdGOdk42Ouz2sNqFhMaSwdgvPAmAsO090hV3bUkte7O2Q388pq47UvRzhdju/0deldq/9+3qNBpM2jnE9KOnxHj/pHRkJKwiPvkEGAz8JYNSMxy+RqPHIYxuBiq/Wyi93deM47/UtO6DR2CapZ2glOqiuYF+z+rs+R0AdAabrT9LP+LM+J3uDOY2+HXv79TPVMQ0wVKdkrD/TPL/eTgXI+FN4A4Shbjcz12JwaRybR/eN5P7ugu72azUwUoNIRc5obXNBR/amiNprLRs7w5TvUhtddTO19a9fv45nnnlGmlAfW65aZhsyAJTZiiY5gEkQCrSZ8ajPjYynBbBpfxr34J6ySlxGe4dZ7C/PTEaXee0iSbu3l3nZM2DCBuZ/uSVvy6x+XDaxfepXe1RGPRlc3EteNY5ZfV0+WSbKPngCkLnfWWEJ331HoVHOP0m+NO7bLz20lvzXvUz5yBeTaujvMNjI4zUPn3QGyXwoZmEF69vX9l4hPXwM+0CAkc9VHwafw4BmrcGolJfaP01eaTxfnjRW+51lOt/7jR1taPt99Xe1yR/fWybY1hcIoVCuYH0ngV+/9Ra+873vCWvOrdu3RR+cGB9DUzCEEjEFSWqo4Oatu1hcWJDPZ6em0NnRid974QWQplmCi5uiSCQTWF5ZgT8UxOz9h7jw81/h+NGj6OnvRzjWhOX1Neww4LW9TRItfPTRCKOSX/xRQb8PvZ3teHj/jjDjnD1zCuEQdeUKPJT7ZJjYfVmypmr2mwH1TaKD+lDU3tefmiwh54wkoxhmKvv7+rf6+3Q/S6C+xy0ykEG7BEXF1yrYhUkAI6ioiVkmwMKJ3/3uorTv1ddek/bRPk1nUnD86//9f6z9mgCjy4s/+cH3cfjAADbX18ShpMKdX1CAkVlUKqj5843fvIUHDxfR2tohdWxIZcl6KP39fdIpZlydPXcWU1MPcfr0KRHcXgGBSBNE4f24OrGfcN0jzuyR1Fm7oFLhYgdKdLPZF/p+ypO4iCzI/1GA0SmOPw4sFaZ/82/+b8noGx0dlU3K6EemzXL8CJqp45IAI519/E+wiJ/97Gc/k6hnAoWsB/fjH/9YaBrp9KATnBHQx48fF/CRYNzf/d3fidOTn3Me1CnIQ5D3JBBFJzKfqcADHfm3b9+W9/l5f18PPvroQ/zxH/+xfIfXEcDkIqJTpFEIyFxInVAKIUY4BFEqV/CjH/0EKytxAZHW1zfw8jdexseXPsRzzz0rYMbRo8dx+ZPPpSgxFxsdnHwmnZV/9Vd/JeAbAdUzZ87I33/2Z38mWRmksWT2Gd8nAEsgjk5CAgVSs29zE7lsdrefklGTI1WfC9lcFl7ZHEALneg723jppRfxcOohDh6alCgosx4M/QMBRqcFMDZuUq3tpE5abrw///M/l7n2+ANCr8A+TM/MCFhD45Tjq2Aq54/RUZwjAopra6aeD7NOCaDSWGP/+V3OH9drc0uL3Le9o0NSt3cS27tZJBQOBIT4c2RkGDdu3sDRo0cQDBqwTfcMnc+sFWM/mvUQ2E/pFIewjd9TBbjec7+DWgFGUa5It0PAlwAhRQ6VINLllSvIkzqPTnSpS0b+es9uNJUKut3MSoKWNv56qd1mZaJQGbM70xWc5RgnWbstErEy6CoCGkmGFSPYmAnpcgt9gESzWSCdAceqQhNgIkl5Heud1TMYG/eDgn57HZYmLvfx117X6tjuBzCqM1qz7jjv3KsE4+fm55HOZGQ9cD1zD3Cf8zmM8r5//76MAx3sXMccCwYxELyj/GFWBQ8OynTen1mklCcEBK5cuSJKhoJEfJ9yyF6rlPchGGBAIq9Zz11d8rvU+axVsb6xgUAwIHKMspDO+s8//1xAT7aFVAIKVrFf3PN93b1WBFcVnV1dSCWT0n7KPrabGd7MquIe++STT0QGUO5SfnIMCFjyP9tKOaHrnuCGAp03btwQZy/lEF80ZihjFLDSv7mnCEZyDNlmtuPq1SvSPtK6MKpSsywpNzU7jffkePPFcbl27bq0iS8+h33hWPBF2c8+UF6yrZwTVQrSmbRQRHOdrK2ti5yYm5uV9nCOtV7FuXPnxQEta7pK3neCTyWha+Z3uKY5PtQ7mTXIedK6sNyLVCqNY6EmtdMY+WWipAi4GYpJBZv1rKRznHMrVBQMkLBoPjULknuW61ozMo18cuLixYs4fuwkmptb8Pbbb+H5F56XZ4gy63JKP3gGMBBEFW8CQhowQ2qWZDIh63Nubl4ionnvM2dOC8DJsVUgnGuzs7PLynhuk/sRZCI4zXXKueDY8vusiUuAiePMs4Hzx2cqvS+/q3UeTVarU9rJNrOPpr5uTGiACR6xDYOjo8hbdXjlDGGbZ2dl7DmeBOD5XWaBkQnBUGyn5D58SUYg+folG5PBPfVsdaU/pS7FedOsTeofXGvsnwRCWbVDORYEJTRoyVDpGGBXwUWhNrYyB1XWKADIz9Sg4DVsvwKZ8gytYWlREXOMeQ3HO8T6lem01LGUzBCLikPn15wtPLFNVLM6wLh3FEw280TWCCNf7VmXJhDIhenpKfRY7BE8ExmEQn1U6bwJUHM+Wa+Z4ClfbLv2UeStZF/Ug14U6C4UmelrsjR5PWWJ9l+zZVV/qBtCpjSAOXNNPRuzzk1w0uryEob7++sZjAwmEoDRUKTqaz8nlJ4p+lNrPaqTUOdQnTZ2Q1B+l+eYcSC4KIZm/alweLy4fucOPrl6DV//5jfRNzSMd377W4yPTYrR9fZv3sT0gynJ6uts78C3XvuW1P376MP3pd/PPPO01EPeDRpgXQ+XA0lnDavZDK7cvQOvxw9v1YEWXxBtgSCi/gDWt+ICcjm8TmytbyGXTOPEkSM4fPAgnMTNcnn4JesVuHH7Fg5MjqPmdmJ5fVVqQ0R8QRwaHpPAtwez01je2UTXQK/oXd3NLfDkSvj47XfR09GJ87/3HOK5JBaWF9Dl8ADpDMq1MtxeN7LlEnbyRfQfGEesvRtOqTftgJOBlawZizJqTi+qLv9uoJcdbOa64DqhjkdWBgb3cC5Jb5ojBTsz3J1ukN+EUbSsmy2z4nYKheHM4hzWk9sYGB3GvYcPpK4igbW2llZEQmHJGKVzpYkUYww+oHwgcwCqoFtNMiSp21YMjSgHjPSTzDsiuSpYD4zyQ4BHh7CprKyuYm55AWlHHq5yAYFUDpFiGSfGJtHR14dUtYqVQgEzq2uYmZnHob5hnB87hMXPb5pM0EoZd1bmEBvvRznmw1pyU/SpwbZOeIpV5DZ2EHD7hfVk4shhlKVeBwRM+fSXb8OxkZL6hslSDrGxfnQdHcdCYl2yfY/2DAlwsjU1j1IqhVSliNCBIXQdPghXU1Sy3sqkeSLdkd+Ht996S7JxU9sZpDbTCHld6OpowuBwDyIxP9Y3lhGm4Z8rwecIoHnkMO5cuobfXfoU/tY2HD53Bl1DvejoasE7v/4VvOUaukMx3Pv0KmopBns44W4KCQVlolZEKNaEaqGESr6A8WMH0d7bhY5YG3ysXZItCPjK89YbNPWphXbZ4ZQMz83lFSxMP4CnVkbUH4QLbrR29cHf3o6iz40KM18YoFgoY+HuXSzNz6BnoAfeljDuby4h63HAFQkj1tomIFdxYwvX3v0den1+PHP0GD5896LURBwdncClT6+g+8AYWg4cQMIDFFnbER5Ukzm4ihU0t7VgZWkRqeUVVLYSQLGAAycPo/fgBCrwIelxoBTxCpVtbnUTMbcf1ZAHv7v7OZpaW3F8bBLtJTecNZfQjLImXc1FQtcqyg5DK5sv5SUIjfoGs6EzqaxkpbL0hod0Vg4XQlUXuHyrbnM9WZ4o/0nr6nK4sLy0ggvvXkRzeyeOnz0rID6pY7PJbdy8fRPOWgUnDx9FsOaEt1CCIxJEwevARrWEeDKJ1rZORL0hFHPMcs5LkAcDIfwMBhJK5ZqwSLj9PnEWuQJe+Xnj7m1EYzGUylWkdxI4NHIAPc1tkl3qdrqRzecE179295YA+GMHJyWgL5/O4cTIJDpb2pDxEpssIsj+FspwMXjFAxQSSVQ2dnD5wu8QC4bw9Le/iazbgdvXr2NgZAzRQBizs/No7u3BejGHlWwCO8UsfF43Cmub8Gwk0V5xIbsUl7q5fH6srxsnX3gOscE+JMjaESMV9CZu3L4Nj9+LXKkAt9+Dzp4ubK9topjKYeLAGJoiUVy+9CmuXr6KarmK5qYmkfHdXd2mlmoNWF5ewr/6i3+Fp545h29+4yVJUiwVcvB5XMZhVyJkbAJZyHajVKBy9ltZjHvZS6oDyNlky+Dg3/8xAKMBQqwzbxc0tIrgSkMeQXN2mY3sTmS1ofc09ESC0zmo96k7281vVtq7OXXNLawso/2Y/vZzyrJNdievXV/Q7/AaPfd1HHX8GkEZHWu7r8B+z/0Bj71HQuaqAWCkXkiAUf0VMpbW16UGo66V/W/5yCd76UZf8qtf+jIdQ1kdtvIBe91AdUH97FEw12SeqK9lTz+bDegyYMHjT1HwT2sh7pUp1jjnjfumcU9pSSv705TRwt5v8ywFGQW6swGMhhbYMKfVAbtdqj+7bik0n6Zz9p/ss+qr9vVpdHwJA9ln3oztYLIrVed2WuBdfQ/oGue9adfSL0e/a+Mcm7B5A47T9iKDGeeSviOOu1l39fuKPDNu0j1f9v34yAUWc8teX2qco/o1dgDvccB1X4BR9Pwnt+/xT+tZoI2fNcpE3Rta/3O/DdYof3ROHlkze8h9+36x//4kgLFxj+2uNXno3i20y0y9Yq+5+LLycD/5rf1We5o+HdoP9JeVSpp89XjW8Rfdz4yjPdPYOu+svdvYcZ23/QBG3Qe6r3RM7P4Ae5s4LvthKk9q+5OCWDRLWOdGx16/o/JOAwnE10X2xJ0kQk0xLMbjePeDD3D63HlhFdNyfwO9vRjs7QdY87Baxd27dzE7Ny91ggeHhrC5GsetGzclGL9SKksQOdkqOUe9fX2gn+vTDz7G4p2HCHh9GD90EMdOnUChVkGkrVVqpK/E41hdXxcdkP6EcCiE7a1NOKsVpFMJPPP0efT2dAugXCjkRI7Q/yVy08omJ92rMDAKS6VharS/FOhvDB6S6yTg2gR969yo35V/K8anslcTz3aS21hcXsLYuAloNYqKYSw0QdP0ATGYzFDuUi/l+U4fCf2O9LnG1+IWwPibd1BzefBPf/B9HJsYwdbGmjic7ZNOpwhfdIhqdhc79MGHH+GTy9fQ09Nv6trQyZxOork5JsVhSTX13HPPYXllWRyBurHI1e+yUPr9hFfj++KGEroK82o8pPR6vr8XwLjX9fsubCu13MSiW4emtUl58BNoo6P8hz/8a/gDQQwODkmGSyQSQnx1BU2xJpw6eUoWI52xP/nJT5DPFyR1lNEKP/jBH+M//Ie/FQc5Hcy9Pb2SIUcwkeABnZwEZfn97373e1Lb5he/+IUYUvH4Gvr6egVxZ5Yo+0rjlXNEKk/+rSn+58+fx5tv/sY47itVAdkePLiH119/fZcej84PzTZ4XODX5KBmBiOLpgb8IUHE/+qHf414nP2NClA5NjEmB/bzzz8nAAcjg97/u4/R090nznw6Q7/97W/j9u07eOutt3Dq1CkZL0Zk/+hHP8I/+2f/tTj+P/jgA3GIE1hl2i0zbrjeUqmk9NeAlVlxtHM8CXYw0sLv9wiwawBdw1lOJP61117F3NwMTp48IUqI2UhG0ZcCrLYMRrtyrYoOx4PgBjfen/7pnwq/ckt7hzi3CRhSWNHZzHWpQAOBZ4Iq7CP30TvvXMD16zcEqGD7pSBqrSZAsQEO5mTp0jlMJznf4z1pwJnMHGZOeK2smhC++90/EHD6pZdfRGtry+5aF9pHKRJrokd1jzQKpMZDVJVe+9zrd+zK1+P7UZUsA8xxl7BgrhlHQ68hxiUMKM99VGKWkoNZVQQLTZYbwRqNFjPrlk4iQ1FJejoevLwXwRB1npsMEQO6cR1wfVEQ0hHMrvMehrLTtIP34efGMWz483k/Q2FnFF6uDwY/0NGrB6tdpvB3BRgfV0/2r6NhV6rs3xOhL5P0+N1EabXaJRmtQr/rxccffwwno94XFiQLmuAfZQTBKfaXIJ5mYOl3KBc4TpoNRBCD64uOT65tAoxcr5TfBPUp4zUrkC3bpV62smnpOOU82SkNeb2uX9Iosa4W+8CgALaPYObnV69KMAPlA51LzCImOMG1sLO9I04MyiHumQNjY9K2hw8eyMHP9p4+c0ZAZPaZ/eTeJ2DGz7lnCDzao0PZTh5+HCu+z4AA/s52EoDUF/vL9ylzeQ+tmUWQg2PF8WH0EWWTZo8ZYL8sIAbbKwELbpe0JxptkvFZWVnGvXv35SzkvZSWWguvs/28P6n+ODc0dtjeldW4gInMBuPa2Ekk0NdLJ/mWHPQEsZipx3mhwpJKp8TpT+oxrij2j/chvQMVgnv37gqIZrKz3BZwZsAlQ81hDDuCMewTlQR+ZjI1DX879wr7xj03NTUttfPY3rW1uIwdx4B7iWuN40gnL/f3sWNH5XygMvLB+8w6MNmhBJTPnTsncp3jJtS8Todk1ydTBJeCIuOp+LKfbEtbm2bRmehRguFc821trYhEo4ivxncBUdasPXnyJC5cuCBALgFXCcy4cVPW0rlzZ6VfMzPTktHGgChmm/J7zJRXGcZ553scU+5XleNsF+U4n3v16lUBzHmWU/brfuU+ZPsUEOS65fpn1j5Bfo4bx+D+/QcyXgQ4CXxSieRc9fb27WbWMnPbGLVVrDD7bXhY/uYzeAaQQpuKKfcxwbSurk55LmUfZSHnjfPC5yqVI88uXqNyhmuR/TYZ9AwGKe5SO2rmHueBe5lrhO8pPTF/cv1w/q9fuybvc1/xjOP+cXlM4AvHnmuL+1ypYLl36HDn/RRI5DlIIJ/6EjMSSTHMe3KNcQx2dhKiVzE7lOvj/fffEx2MADTrAWh7OD58j/u9qSkmdVRYN4CyS3W/3SA0olYWZS7byPuyrx2dDLZzSsAB36c847jxnlz3UtPZAtTr54Wpj6LnTyPAuMJ6wQP98LkZz21RbjLzowFgbDQk7Drso0a3oXdSqpS6wf8oLdNu+6RuXT1kjzScollbEa0sA5rK5nD52nXML69i7OBBRGPNUui9WgJ+9atf4tVXXsX83CxuXL+OV159DWurK0I7MzI8LOtPA4NcHhfylRLg96LkdSGNKrbzWSRSKeQyORTTGWS2dsCwBJ/PI4G21NFc5RrCPj82VlYxNjKK0YFBeJxuFDIZoWFhZtDw2Cic/A4z/pIJASULySxGh4YRDAWRKuXgDgewur2JkMeH/NomCiubGOjuRbg1hkLQhanFWWzem4Yzl0c6uY2DByfQ3t2J9UQavSNjgDeIkqlgD2e1JDScXkcFDpcPxaqpb6rGGsdXI2u5rrjGqd9zvQh9r8uJo2dOCQUNaeQJmFLnEPrqSAitHe1wely4cvOa1CokrenD2RmEW6JwsR5gJo++rh70dnQjFoygxrohzHQWUJFBJtT96AjjunIRPTSIteXbZqYf/5QaaqTS97ilVjIDgmgQbqUSKPkccJAuKV9AzOlCd6wZw8OjgMeHRKGCh/NLmJ1bQNjjxwtPP4smlxsba6tYXFnE6vY6vE0hBFuigm0Go2Hp+/bGJsl10NPRjf7eAQT9JlOfmYAxVwDbD+bw+bvvI8q647EwMgEn8mE3EpUcIoEAur1hTHb0Y+XmPcxcu4L+0QEMP3UWVQYwlKvwEbnKFLAwO4OugT68efFd+GMt2Exm8MmlK3jxhedx4MAA2ppD8DjLWFqYlmClcpnsPBlsJfLYSubQOzAkoFIqm4bb50KmmEI1l8e5wyfgL1axdG8K8zPzAo4GW5sxfvwoQi0xcTxsbVCncKB9chAldw3RkhOudAmOUg2uoB8plKWWIsMkAhUH/KxpV60J2FQmmEU9lVYJJ8kfQM3tQIaABTM5ahCQs5pKo0S9OBrARiGFS9O3kCNVXamGvq5eyfRdXVpAdnsD3kIeg82t2FlcQdQXQUdnLzmyEWhtR5FZs52t8DByOpvHzPXbmLp+C+dPnxEQ6Xe/egOZVAqhWBQ9R8cxceI4vGUHMpUSKhEfNrY2cfvmLXS2t6NndAjbxRxC/y9v79kk55lliZ30Pst7oIACUPCOhAfJJqe7h82ebbOr2WlOz0aPQqvQF2lXf0Ah81kKfVFIWkn7YUJmYjUKSTGuu6dpmk0HECS8BwqoAsp7l94rzr3vzXwrkQWyGRNKElFVmfm+72Pv8zz33HNuIIzecByxshe1IvMXVlBgPqGAX84HEpBTKeLZ1HNMTD1D/9AAsrkCysUS9u3ah5g/jEQw4jh0PZID0Rf0iRO7RJCR5wquFSUG/yTwF3/5lwjEEhgc2YODRw8BpSyWFmdw++5tHN01gp3+KOau3kZPNImuQ3uR703g6uoMZrMZdLV3Y0e4A6m1Tayn0kjEYtg5MIiezk6VTBW2u0fA0c1sBv5IENlSAePTzyWCOwgfiukshvsHkQzH4IdHgquzhTwq3M9mUpian0WBZxmua04+PgYFBiJByWkYYWCXqAZ4USjlkah6UJhaxPO7D9DW2Y7ongEspTbw2fsfSWBH79AQ7j15ioMnTqJ7aEgCDxg06a1UkJqfx9Hde+AvFLEyMytMxBgDfLo7MTi6D55oBDNkuLIsZdrO54gmosLknl9eQCqXQUc4jtT8Mo5RCrdQwF/8xV9Ifsuz587hqy+/FGD3h++8g4XZeUw8HUcmnZa9+OtvvoaRvSPCIKbyC5XcGVKjdpFTwusEzThnJAGWtgvH/MeXSG2sk78H40fi8tXv0+xM3865LEKqzDls/j9XpJCe9RxwwCV7JmfvGpWhfj/eHq/bjkXSDGi4HY8vc/K6z7rN3/umDnX3fsVySbOc9HkZwGgqLNK2zgUCMDp/SC81tUezc9ntn3jx9PyP8467zuYbepkD3Q2Mm7NbHbsaGNfqfvZ+8xhTgNEV9eXsP7Rm5sR/ESUxkM1awPb2rYAdcT2Yn3OLI8INYtl8VNZh42UMK2MXaV5Akyx9MRBAneR6j9Zj3X12d+9jRVmF+cu2BYUajL5GuztSgk6BbT9s5ed5k+c2+kfdvj5tE2UxavMbKEyfstX1xf7UvbOBkg1Zy5fOIweMbTVaDRB48TM3q/VFe6Yb+FZUnH9cnXiakwAAIABJREFUgNHGrbW3/a1t2VA+bi6/ux+a6+geM+7PbIy2aqdvAjC+4PeX4b0dHOwa4S5ZXff8dc9j97xtVb6vA9VMCZJnSa653B8wJ6Cq1zXyH35Tu232ob7hdwqlbbt1XrttBP0Z5jO1dcVLaQRJ9dEA3O2aVgCj9e32PtLt7fJ21yiW05Bmdd/Bjd3Y2NGxAlHgYdq/PFmJjx7h+r27+N4PfoCHj8fkvM5+YyqA3YM70RaLyn6EPqnpmRmcP3sWoUBQ0htxL1glzsI0KkwTlM+Lz39xaUkD7wsVRGsBPLh7H8muDpy5eA5HThzHs4VZPH82IWdUBhSSAEJSUTadQT6XFaVBgorDO3dgfWNViFENuWm1Mzy/qU3lKFd7RmKegYG2FrkBQ5s3dZ+GBH1ogIThYlv9Bg2WbN1nIEp4OczMzYgflj4MBl7bWqbf49mJQd+aco2koZXlFczOzIhvhr46KsQIg/GX//A+qh4//vzP/hQnDo5gbWVZHFVuBwwdLcai4kSwxYkNODO/gIGBQWxsbmrlmZcpHBJQjM4qOtXoyCQgQ4cdk+AWqevqTKBvuh2g2awvvM7i2Mp5bw3J+1pDNzeq/b0dwChTyyKsBCRp5KmhrAplHhl18NlnlxAIhsQZyvwQw7t2iEOL96UzTTR3YzFx3NP5RgcdnW7vvPMOKJ9EZxUHLB1eJqVnOZmMYfS9731PHLC/+93vxElINJz3oUOT37H+4HfoJDT2HfuL3yEoQac5vzfY14crVy7j3XffVZklr1fACdv0uTdQZthluZIzV02kWugsfu/9D8UhqomUVaqU+Qr37x/F8vKi3PPql9fFoUeGIxk2dKgzUSojIEWyrFaVtqF0Ip3BF85fwOeXLuH69Ws4fuy4MDbPXzgvizyd62SacYJTApPOI9aHTkyVT0yJw48OcbYjna6rqyv47vfeEiDl5Mnj8hm/a0yIGnEkKgo46L57jDSiIVSikC8yGOlkI82a0fL79u3F1BTZu10CPFj+OmH4RCJ4++0/lHr+zd/8LebnF2TxINDAucVnEVig45oOHjIgLWcYnZbsLwKPxpRgGVlHfvajH/0TfPop2+acgBfmWJQJT8ecE87lro9t0M2INC/adYPkTEb3Irpd1CjNHqMrmC9SkjyTPcro7Bpl5wg6+gRMlI0aWRJiKD2iXV2uUl6DqyiEzcP32TciTUTGk5MPxeRSWSyOFzqkRNaOuYYEYAygKBE/TtJrR1KDcpFyP5EaIZlStfhlsypgI2WalY3DtuBzmexbF9Tylh2Sux2bF8L6BkPsRetNS3P7udtWZc5etIB8pj1LZTo0fxoBAjr/U+m0jB3LH8a5xWsIkHG8Wz42y43GcccX7RSdmb2Dg7h9/brUn4CDSdHSsc/PadssFyx/coyzzXg/Ais8MFoQCoEBAu4GEBA0tNysHMcsG52MBFIIJrOMLAfnBuvI8vK+e0d2iW2jzaId43PIvqa95Pf5PlmM40+fyjzi83gvjn/aGx5gjS1NoIZ1MGlVftdyb9JOsE94f2Nu87smiWkbEGsv2miy5x4+eIhCsSSRTMq0q0o5WEc6Z9vb2qVPKJcdjydksWWwDUESzmXaEZbXGFh8HstuUqzHjx+Xej589Bhzc/Oy5rDvDXC3HBEqY0nJhaAAhxZYQJBxZWVZ5sLg0JBsamiTxgjoJhISvMB2lqgmzk3nECvyk+Vy3X4R/BFG4PISzp+/IOsTAS6yJZcWF/Fo7LE4qSgBTtCF7U4ZTNox2/wUC0X09Pagp7sb/QMDyKSZF/UxNtYo010VGXHaQ9aPICNfBCPJRGM52zs6hM3N77A/OAZ37NwpUmgMVrh7546spydOnsTiwoKA1sbwZtkW5udlXHNssU/4TLLoKH9BpvjBAwdk/JAxT5CQz6S8OcFc2hX2g0m70vnO9mDe5OUVZSuSRS/rXjgk7dTd3SmOuInxCVn/uVHVtYY5pcrOOrgoOvUcx5wL7GOOUwIQyURSbJoBcGyv3SO7BTiempqU73d0dmBleVk2v9wjsJ+EZUfpyCKDMsLSL7QDIvfqbCpLZc1bablTGbTD8cCAJtaRNpHf57rEeSp7AWd8iBx5MChANhmaDJK5dvWaShgH/EjEE1I+BintGt4l95uanJSf7Dfej8/m75bb1KRZORcYSMKxwuAhMja5WPB5IgkeiUgfcu6wvO0d7ejv6xcWN8ck633IUV9g0BIDLgww5RjngYDlsJy0rCfbns/nuHDbYc4h9is/45rLCDzOe5Grb0/IuGYwAec793Qce7QZ3NuyXY1pbnsJgr0ms2QHOwv84r1np6awe3gHQn6GOdXEKUuJlGaA0b322F7VfWC239l+qg6geUltvW91aJfPRODKuKMq8UQHvvqZasLQYXL4YrmCVCaHy19+iXKlhkyW7H6/KFcw0T2Du7786itpD4L2P/npT1DI5qSv2+Ka65hAVjXgQbZYECnAfI252Aq4/eiBSHR6/F6kmU+0UEIsGEY0EEKAQQ35ovw8c+IkLn38KQ7vP4Ch3n6RBK0FA7hz4zp27d2DKnE0tmMogHKpgvXFVaTWN7CHIGN7Qpz9N+7dln2Rj/XK5NHd3olwLIKuoX4FEeaXUU6nMT8zidE9u6TvU/ki/NEkqoEoKsICJPBWhKecQ8hLp3AA5SolY3g4VBUI90HX1m+OJ449jsOJyWd4Nj0t43hox5Dk6chnMrKeMh/fnn17pF2v3riG/sEBAeEePHmMSsSHXaP7EPYFkF1LwVsGXjl8HJ3xNlTJ7rVcSpYHzADFEvuRZzLpWNnDcx8l+w4n7L5QLok8aiabFRaihzlCKgUEalX4KkXU8gXs6BlALJQgoQ2rqymRry3VqsiXCjj32jmsZ9fwdOIxvGQ0U66XwWMeYOTQfsxl1jGxMAdPOIRYJI6Th44h6g1CYFFGwFa9SHj8mH82iTu3b6Fr1yDWanlk/FUUCMrlC+jxh3GwdwdCmTyWnzzA0FAvOg8eQDUYRrXkQWV+A9O372N64jkG943g5vQz1Drb0bN3H/6v//dv0dndjZ1D/dJvIZQRIyOOB+lSBeliFfGOHpw8fQ7dHZ3wVUsoZVN4PvEEdx/cw47uXhzbvR/ZpXWR6X08NYlqNIiDr55EWxcDcX1ia2j7U9kMeg/sQslXQ483glC+ilqZkpg1FIM+kaf1lsqIlllv5kWqoOStokZGKRssX4aPjsyAX9l7vhqqBJorNYSJT/OwT/Z1wIPZ7Druzz1DrlxEohJAWyiGcqGI+eU5zC5MYf+unUh6fOiLJjE7MY1y2YNXLlxEuLMLJWozO2kY/LUqlqdnsDgxiaHuXvTv2Yf7X1zBIqXsjxzC49lp7No1jP5AGNFoGMWgF8v5NJYzm6hFAghEwiL1GyOxbTWNuI9sX8ATIYjZi6Lfj+W1FQFSAyG/KMukNjdEhooAayVXQleyUxif0aA6f4regKTQIt+Wkr+hgB+ZtVU8fvhIAkMPHjmGa3fv4tbjMfiTSXzn+3+ATGoZz8Yf4vn4UxzpHUJsOY3w4gYyy6vof+UwoqcO4PL6LNY9NYQ9YezwxpHZzKLk8YgSzMiOYQx098DHfTwdKl4IQOgJ+MS2UKq1VNUAyajHLxKpPp4fK6rYQjtXqJaRq5aFqTo7PyeqFwN9/bq/QlUCcTsiMVF8IfBYqHDdDqLKALB0ARM37iLo9aJn9w7cmHmK9dV1rD+bxZGjxzFMNuTcPAaGh9HT3Yel6XmM3b6Lu1evYnigH3/0Rz9AOBER38qDew9ln5OtVLCaSWNxbR1TjuJDd1c3ZmankWxPStQ9QdxcKQ9froS5xxOIRWNIdnaKw2zPgVGEohFcu3Zd1sAzr5zGnZu34PP4sdtRyAjFI2AQSblYQDjoR6VUEICWq4zaQI+wpPmznoPRxV5rPv24gZpmJ/Q3cbS29ieZk3Irc+plDvlvAzCKjMiWlxPRYbkfxfnuAK3id+C5lsGYreUft/ONmZ+m2Xlu677bp2HfafUe77+dk9ztI3Dvlb6xv85hZ3J95D7KJFJVBURBGDfAqMHIXJ+0r+oOT5d/xj0e3L9/m3Hx+9bp657h9rFYuzbavAGa2nNtr+D2UVq9mwHGOjjtgAQNmUx5kgv80wC8ZkDRPQbc/ddoZ90fCKTmMPScraAD9rpAM6NWehqSw0qWaVzbymdkLENh6NRZalp+/cwNJDR8KeKfkRip1v4V9/jlGcqC5Czva6vxyjM1z36nT5+Rfbq7faT9JFhLwRVlLlrqHg38dtdVaiBlV/UTy7mu7ac5IQ2cbeBajaCvVuUzoLb1XKtHMLQAa1sDjFqC1u23/bim+peNryar5mLjWl9roLLu6ba7p/WV+6fNG/pC7NU8t5t9mfXvvSQuw8aTe1yJTZHB9HKA0W0rtR8bMp112+W6x3b13c53ynua4hPPa/Tj83zA83WpVKjv15vL/jLbu7UM6mu1F8+HrWibdX+NSyK1jok4BLBGGbbmMeX7boDZ5vR2mMrLyr6dLdZnvNj2vJdJfr4QKOzxStBhxevDs5kZ3Lp/H/uPHsXRV17Bla++lFyLTNVH9ZBIIIgBpplLJgW3+N3HvxNf1pGDh9DZ1i7KIQwCJWmHezyuXfQt049GX9DDew+xd+deAQC55+sd6JM83b/95HcYGBpAX28vent6JAgU3DuSBaj0FUQctS6md4tEQg6BhgH9Tn2dfIeytxQ/OttCgb7GmLT1295rAInK/Kyh5gpwsX2DtZkFx9oclD70eoUcOPHsGUb375fnGZmHv/Msy363862laaLdJdu7VCyLn5RtXJdIrXp8+MXP38WxAyPYWF0RZxNfLAhvJNKUuVw9p5wVlAVJ5VPo7GLuwYIctCSvgaeRD0ij3HPoaO/A4tKiyBUGfX74f0/9aTeDsdXgdjtg3It3qwXVbchaGnhndZXOdDpI11UaXW6cyeDJIRRm9LpSRxkFEIkEUSjm6xJkkiNI2HZ56RQ68uhgojOUBoWOLRoYvmfMGjoZzaCx7W1Bs++TuUFnNZmhvN76yaLy+Uxlb1Xke7w3nfnyOSMHPZqvjM+w77gnqbsd5Tt0VHoYSBvQuvvpKCd4XBEnH7/PccC60QleLOaFdcDDeDaT20LPpVOU7DED+7j5XFlZlTagg4+ObDoeec/f/OY3ePvtt8VRTgdwT0+vHE5pLM0Rq+wXla2zKHE6CXloY1mSbXEsLS1iaGhQxqTIWHgZCVuTQ5KHkc/1lxozt6Fk/1tONW5ISL2uwiuORt6TQKPld6PTnNcTOKDzkUwVXkvwhQAj60ppx/PnzoujkzKnO4Z2yLyiw5ZgIevJ3IwEU3kI5PtsF7YJn8f+OnLkMC5d+hxHjx0RINUAZrYhI4WLzEnn2qS7x7d74WzehDZ/72ULgiyQBA2rtMEVAQ15UBVZVDrhRNKC0mte+Q4NKyWEOJ4Z/R0MB0WWizKmjPzlAVzmUyhYl+AzBiLZU+wVGi+dFyqTxxcBZzq/Ob845izSgmMgmyWdXCNojdHJ8UrHu0VesD0NXNdcd1y4iDw3Xu7Fz73xsXEipuJrAEabz812ZzuAUdpXpCv1sMDrLc+cALMEnMl0TiaR3tyU+cx68F+svR2Z9fX6QqTMNJXRtU2cMOCc3IUCMDk5xqxOJh+oc5rOdc29YvaI7c3v0PEvz4xRAqwo85DgInOCsa0NwOUYN0d/PB4Tm8nv8/58n8/PZzdlnSHowvsKCFyt1gMh+F32K+9puf6MaWnsQJaP7/F62j3LX0iWCEFZAqWcu5KXj85dyemqMpzmnFcATOvH7/Af225tdbO+ebb70uazLiZBy/sQcCSQqsy9PDq72sUGcE0lWMK+sr5V+7ci79GpbevNgwePJHCFzyFIQjDXgg1oI8kc57OMIUd7Gg6GZf4TgOd4YV35HB7uCdLyu7QlvB8d2nwe1xzWk/fWAAmdKrQlvIYMu5s3b4jNPnnyhEiTkjG5ur4ujFIDtMmc5xpoARS8lgFFDKI4f/6cSK+mNlMih8YAE45JlnFxaUFY97TLBL4eP35UZ+VNTk6JneSmis9V0Dkp8hSfffqZgobJpGzKmU/j5MmTAlCzTOxfrhusJ9udY4n1n5+fk7YbHd3nMCkfS6AIHWhsT5WhKLikqysiYcpnmx3gGDTJ1LWNNcn51D/QL+oDd+/exdrqal2FwFh9Ns7JtCUYPvl8CjMz8+LoF3A7kQDzaBIgtOjAvXv2YOfwMO7fu4dLly8LM4wH2d27dsvYJkhG8N5Aa5adZeNYYfublGmyLSasf44lvqe5sJPSZpwnnEtyiPd6nbyRYWkDSVgej4vJ4gHo1VdeEelJroPcNC8sLsp1nL8M9Dlx/ARmJielPhx7ZBnzfX7O+/C7lvuSfaIyxR4kE20SeEb7z37jsy2/AMcfAVjaF9aV/Xb16rU6m5A5qvn9jz76SPJVc60g4E2A3+qneRvJelyXMc9gIALjHPdsK77HaGbpl8nJ+vrNvxnJR2cEg5U4Ttm/VCZgm7O9+R3eg89QOVB1Pijbnuw2jYS2Q7fsx1ZXMTM1JTkYmdidspZ+smUc9kM9kr9JRsrGhW5Nt0Z1ci/GNjOmerOz68X9ruZEVpeSStaRAae/M9gngM2NFOKxJPKUxIMXjx8/xZfXb2HH8AhOnzuL9z94H8FoBGRvvf/bD/Bn/+LPsP/Afon8DAdDCAX4j/lJGTwXRoES9twvEtDLpTCxNIdi2IfNahGTC3NoT7RhqKMX3lwFyJVQqJREJvrAnj3IbqRw88urOHX0BPp7ewQQe/joAYZHdmN86rmwvQ4cO4JwMIJKsYxHj8ck4OHAgVEBqhmsQNZjd18vVtZWJFo16PHhyN5RdCU7UKjWEA4F4CnnEaKyaLEAfySOQpU5E4OoeAPMYAYv8+ShBH+NTgAmuCfrVtdW9q31Ed+rg87GDmcwRTol+1XZAzMHLfcxXt2Xcow9HX8i8pGd3WShK9i9sLKMxcwG9lAOtlhF1BdEf7Ibo8N74Ce4UVXHHiVvCUZVPFUQqubvlvvJJ8FdNQFOyJqSVAKUt+Zex+vR69j3Xj9qvjCKtQrKKIhk7ebqKmK1AKLlALLzKQz1DWNqagY7D+7DFw9vIdATx4nzxzE5/hDhtSzimwXkns9jYW4eu48dROexUVydfiryuAzMHB3ajUgR6Ep2oUxZyc2UgCo8O1768gv85pMPcejMCUS72kRyknJCHb4Q4lUvhtvaESmuoz0eQGhgCLWaH+WFNDbuPcfkl3cQD4TwfH0F64kgul85Ct9gH/7h00tYS2dFjrorGoIvn8Efvn5BQCuCS207hlEgCzIahb9aRrRaQm1jFWM3buCLjy9hR0cf9nQPCNjTNtiPwdNHgR19KPqBpZVV2ddy7N69d1/Avp07B0WutTvRLp+FmFaCbct8yB6vAIshSWFVQalWRilI6YywgLcRbwDBGmVBsyj7qvAmgtKvHpaPXVWuoeQBiiEfUt4aFjdXJZo6GYqjv6MHqeVVPLp3Bxsby3jjOxeZlQAdbe2o5sq4cfkGjuw/ivahQRQDQDWTRbBSRSQakKBAAaIZpBAI4dnUFNZzBew7ehyLk3O49MtfY0fYj+62JNLVEorxIAaO7cdkeg1r62tI1vzwL6eReT6HzmhCGMv+9gQOnj+PWlsb7kyNYz63jkAyCmqZdAWjKM+vIZKrIru0hmKhhFfOn0MH5aIYHIMAAgStSgWk1lYQCfqxOD2Nm9euS1Dj2YuvYXp5Bf/Pb97Dcj6LfUcOYt++IUw+fYiuYBiHu/qRuv8UCdoRrmUHdyF4fC/GKhmR+o3WQhisxZDJ5LFZLYt92rtrN4Z6+uClJBXzzlBunutxKIiyt4bljVWUaxW0d3SisJkRMJesXLGXzFHj92JpYw3P52bQ1tWJgcEBrK+tooMqP5spkXHeMTSIWM0rLFR/LIxMPouwz4eBQAzzj57i+pUv4U9EcPDsKyIVXMjmEfUEsHvPXhkj/MfAD5QIkvrxwd//Cl98+gkOHRjFyJ5d8Ie8Yj8WFlYwMLQT3f19IlPupxLD+gbm5+awubImslw7h3fg0fgYVjbWEIqFkV1YhjeVRzgaxTs/+hH8HUlkchlUvB6spzbx4Qcf4vXzF5Ba20AiHMOuwR2iIsAgAJ7/qEpFyeyqqFNReUx9Ey0lUmWtaf16GcC4ncN2Owfl1ifoOWqrI3Z7xs92AON252KBDV3AqZNpscmxayCr+ZVMVnX7/HJfdw53gyO27rvP+W7nuO0d7Kfb0e/2B7id8+5z7teVZcvnsqdRkJl7vVYMRjn/OmxRYzy+DGCU77oAnu32Od+knN9kzLiduduBCO5ncR23s6SdEbVdG0oS5l+zc72brWfvCcCoXoUtoF8jf+EWD4ULwFL/lcm1t2or9xho3MX9LN3D6vcMLHIBfo50n8s12gCMnevcc7h5/LgBxi21cAHJ5t81DEf9JK3RJC2rqruYH0PGv+MnaQWs8HsMsDx16pSTGkr36QTJCPAYUGnShLwf98QmTWvPtDYSQgr9YI6KiPmnWFfu9bbWU1pE3tI+/ravFxmM2hQvMhi/LcBYlcPI9nkiWT9VaVFGtfk1tpsrbnvTPC5eBjA2j5P639tpSztfcNuxuu13Sflu1/LN9tPKau+7f764prhm1QvrTeMztpWpg/E8z7Mxz+b0n5Mo4mYwtp6z248bITu4gF5t2xf70fqNfqrmHIwKe7iDPRrPc9vd5vVnO7v6Textc41agdV2H7Obdk1jzHmRq9ZQqNTwy/d+g10MfqZKYz6Hm3fuSD7ECH3lTu7t3s5OxCNhRCMhwRfoN1hfWcHJo8fQ29UtZ1hUauJbE0nQIMkKcdkbXr58Bc/GZ3Hw8BHs2rNb8nbfvH1LfOHf++4fIEDlDgZY029Ju1kqa2ohntckFREJNkWHMV1FNBZxfLTEIkSMRgFWBiU5vm8LLnGv640xaP3VAPkZBN+8ntt40oAIHRe29oj/oloV9iUDxwXfyefrRCvxI1dVcYr31YAhbn8ZXFYVPxv9EfTNe/7iv/vPJAdjzevHL/70Zzh+YATrqyr9ZIViR9KhQsckHWRbJrsPSOdSAhgYgEZHEaPgaEPJRqKkiLFWWDipSKUmwEOr17YIuFjJxkJtDWIN3QwwNqQJGiQhtzFodvpvqZdj+I2iagCCOuKUKtvZ2SXsPEZzE/Ti5iKXy8ggYT3NuUgwkY5Oy+lkTncy8UT+i9KWjiPf5NUs2phMEwJ85rhgHc2xT8edDQzZkDgAJtkMiqwoYGaODjpaPDU6TDfEiUYHOMuojupYXTZM66ztLG1MxwpzZ0qOtYzm84qwzmSuUaJSwVM6AUUOLqLs1WQ8LtJ0dGIaiEBHLQekRA/nctIm2pad4gDkpoz/6KhmPemoVEaR5kxiuTi5c7l8HSzhAp7Psw2ZiJQbAW0jgo90rBJoDIWDUl4CAjw4crNQLZNLrb0udXUiv2jY6bCnkTaknlJsIulG6U7KhDnO7Wagw8Aa3pO/8z6ScDYYFucl2RdnzpwWBy8PfGTVsG1sI245OmVz6oWUlfNOAbOs47RU7gEdUPxJJyj7mNfkMlllMLgWBveYbwaPm+dO83y0cdBqnjIym3NYc8Vpqh+J+qVOtCyQlpdbZbo45/nfo6dPsLC0KH1OEMDmg4EOHI8EZGiDWC/WnYyVZFtSJJjZD8a6YX0MUGH7WH8J4OgPCCjJ8cd6mtPP6sS/WUaOk8bGCPD5G9EgrLdFaqicqhN56cwv90a81UbWbbhtk2JtyVvYAUsH4VYLxHubXKXJmwpbgkDAxobMN9bf5qktuLS1dODzWruu7uxkPrhwWJlszhjlT2GcOBKlvKexMviZAYF8Dq/jHDaw0OpkTElxtnrJ6KAcFqPPt+p8s076HWW6mw2nHciklY1owRHWZ2IbCRBubEh0kQRVOBtaAsqsI59vjFVbY3hvzgkrv+WL5OcqxasOedoNsyd8Jt8z4M4d6cPgSAIhyiAkK4x2MCzOa655tPNsR5bXpC8YnaRgtk/6jMw8yi3w/tbuwjar1eRaafsApUyDwkjiy6LMxG5KRDiDoVRWSdcjJ3eF5A6yaDs9j7EN2KbGzmTZJS9nRweyDqtVpRw1l50Fp7Bt2F6055SGJTuPuYcyjtQrWS+UuCVQzbHANuV45NgTNiwBa2ggC20k25jtR7kJY39KzkHJE0q5CB3rBJ9t3BpLjwdByrOSLcbnEBwyYNTYcLR5FllFm0tAkzng6LSn1KYFSjHPI+0xx7odRu0zlp33p53m/QhokWG0JvKaKmvNdYl1qh/cvR4BLGLxmKxpV69dk7Kp1GlB2t2YwFY+zp9yuYrFhcU60EoAnP1pwC6BOQOtCF4TmCbLnxQAMi354lrCea7M2HXpP/4teVCrVQEZ2YZt7Vwvc/K72ViuoVQgECUB55DGcvKgw/6ZnpkWljmfSTCG44FsVn7Hcq/yORow5KuD2cwBxiAZApIEfo0ZTXtOIE+CYZgPs61N2NhsK+ZC5lrLsWb2hG3EwyvnFfuJ9l8YzN3dUm8+g/1jc45lvHDhvMxjthcdWsbWZlnYD4yoYxDQ1PSUtBnbgu9T3vZXv/qV2DVeQ8CfbcV7814ckzqOYvVACs4jjkMCjGxz6yuz4BpsRjtAdsKLAOP05CRGdlEiVRmMgW0ARvdBfTuA0fZrFo1oa44dgq1MW/e+NCwirCl7BbKEHJ0OGWNihyNR5DKU63XmbhWId3RhZT0l7L/F5WX83a9+KTJ7ZHoVSiX8/Oc/FyYrZQxLhaKARrFIFDUGk/Ap3PN6gXy1hEBHDCuVPIphPzaKOcmjF/eF0eYNw0fTF/CjiIpIokYCAdy7cQObC0v4/nfexMSjMXz+2Wd49cwZFJgdLpnAyKEDEnUe8gVE5vKX7/8Dbt+9h/+cblVvAAAgAElEQVToP/iXSNAxz/U2GEAWJWykNoQZt6OzV9hhFXiRZa7NiA/eahmlVBbd3YNIb2SASBxFj1fYfX5vGWGCM5UcygUGqYVE+YBHNHOQsN3Jxl1eWa6z5tkW/Jzyy4VKWYIwVUacji39x3swWOjKF5exc2gHOpNJyQk3/nwC68U8Bkd2YWN1A4f27he2Vz6dFRZgNByVM4JYXO5P/My3SEKcSaZyn1YT2ULm/VMmPFUgNHCQO/xCqSD2Wvb1VS/KXg82yxk8GifrfA2F9TSqKzmUltJ44/Tr6O7tw80nDzF6/iTe/+pTvHr6GHZ2tiO4uImFa/fQVmDkbw5LxQx2f+c0Cl0JrHsrCEZi6Iq0IZivoriRQzAUhifkF+nNcCKOjXRKUkMwn/rhY4clGpj7+Vo+D2YnzMzPY/rRTfT3tGF4/yGkVzN4+sUt5J8uIFn0wF8FVoo53F6ewckf/iFGL5zF5dt38d5nn8MfiWH3UD+CpSKGe7rk0L++mcI6zy/BADp6e3Bs/yh2d7ZhdWwMNz74LUbaerAxuyxjOFetohAP4cIf/xEKbREUAl6MjT3F7PSMqBfMryxhZWMVXYEoOsIx7D99Er54XAAbT7mGiMePcM2HWi4vDE/K0yLEoLwKcnQkMJ9nuYYg9yDsuyD7qSh57ZiXkKxVqqeUGHQU9CDrBYrVCvp6+kWWiJLCqeUVTD56hIvnzyJXzMJDAD+XQW//DqTnVvH5ex/jwptvom2gG6m5RQSrVSTaYygxO2etAm+5hKW5BSxn0lhKZ7H/0HGszS7j81/9BrsTEcQDPqxlU/B2JXHo9XN4sjonNjcJPwJrWXjWs9jZ14/F5SVulnDkzHmE+3rwJLWEuXIKlUhQ+rIvEIVvfgOxXA0r0/OYXVjA629/H7HeblTJeC4zWpznCGBlZQmJSBjeShVPH49heOcwJmdm8MmXVxDu6sDk8hIWVpZw9tUTmB1/CqTSGI63Y5gAb6mMUCyKwVNHUB3sRKk9jvV0FjGEEMsDhWIFGeh5b2hgEIlwFOsrqzLmGTTN4AmyFvPlIsaej2NxZRkje/ZgemIKm+sbEmjDtYLrScXnwTIDjiollCsVHDp0EAN9vcLSnJx4LjlhGRDqyRVFBSPanhTVn0C1ho6KD6V0RmSRMyijf99usbGT489QLVUwNDSMuYUlnL9wEdFwTKSS5yan8X//u/8TvZ0d+ON/75+hUi5gZW0Z3T30S6yhraNDWIzSiF4f/NzfZbIIMB+9BGn6RK71tx9/JLL0Z4+fRG+yQ9IWZHJZlKibzSAZACEyMufm8PGHH6FSKOLC6XPYtXNY7sGck8rWL8k+TtYznzqlJB2JAQAGWjj71O1yqr0MYGx1DrXze+Oz7Zz2DWepfncrq9GdpEzc6k3Slq2cdFtPbAzeZlAtT7nGUHIYjM4XGzKRwlNwYl/phPj9AUb3et7s8Hav/W4HcPNewP09N8Boe4hW127XBy+87zAS6wDj5CTOnT1X9+PI2cYZE41zdIPBaOPA9trusriBM3c7fOOyuZib213jdoh/k2ewvNwnW6CfKUloSqkGS859puSztwMYZV8gBzq3z0GlSrdgbS75VAOY3Oweu/8Wn57DmG3l9Lf9ZGOsuGaWI0EoecydqW33cI/BFwHGF5my1p/Ne1ybz/a++Dgc1mOrvpLnc6w5bENjDer7W+VMtR+VWchzJYMFDQw0HxwVrETOHgqacQ+vQCHJFEZIMP+ocwZ32IovAoyqklV/NTExtwMY3W3SXOdGnzXbOWOYOe+7ki66Oa5bCuP4C1rPAUv7sz3z0QLgeb0FoJtP5+vmYvP5xM6hdgZsnn/2vvsnJdNfNn/F4+hIbNbnsDNeWl1n/lArm40V87PopY35aHNqu/56md1ge5mqD30P/KcAI/3j6r9331d69SVS2no+NAZbQ1rU/IO65G3tS5ZfyFElVVnhmdjuo77Fhkyrgf3udmuud0Mm+cXWbWVr7FvbYT68P8kKFjxg443vuwORze6Kb7hSw0o6i/HJKeRLZZx/43XU/D6srK9j/PkzxBNJ2f/s2rkTnW1tEmw5/XwSC0tzaOtISsDY3Vu3JeDsxz/8IfLpjDAZeZaln4b4Cn2bbCumivjk0yuylkdiEaSE9BHHD955WxRzqNLJ1DBUJeE+0G/qYYEAVjc3EYtFkc1lxFdFXz+Ds803aOOM7EVpO6fvbMy5SSGt/PqN8a6uZfVdq6/Q+sLwJvMja394ZP/6dGIco6P7JeiC45TAKueT/S2+SPFZBaVNxKcLfreAWCwhAb6e/+Pf/Fe1v/vVexLB+ed/+jOcPLQXK4sa9S8yatS+BoQOSicV8+kQ8LBFi9HIuUIOyWRcgCJjxNFtYcAHGYtigBxpQjkHeykdps5kZe91CShFh5SBaNoQ6uwmus5G4cGYgIY5lXkvlYtTWSiTjmMlufEX2Z9ySWTr6KRS5zoZLnFhJpARwYHKf3ZQoEOaYJM8lxEpXp/zU6N+SbE1xgwdwY1FiLKQLANBrKA4s3TCNhhCBoxYripey3ZlXSnB1dGhcm4KhjCHi+Yys5xW2gZst4g4Bs0RrFHUGgnNF51C5ghkBL6xmCiXJjI3lPojKu2nM5vOdrIfNG8Wy8u6k+oqkefFHMoVzZ8kaLWjs02JSf5jviz2Na8XCrE4pyLiJGC5jdnKNjUZL7YPjQbzRfHQpc5dR2eYzy6XpY9sIkhuPIlQUseIjU06p/lck+LkZ5xOvL9qBOsGw/qX97B2EbkoASEYU1tzxpgy2DRHH6XjlKHKCFsrn9fD/lQZULadRZrzORrNo6CALbr6HN2gcH3gNRwbnAMsn7sfNQJOowM48QxgZh8a6MP5SMYoc0nJAuosOuwfOmR5DVlCYjSE+ac/6fRn4chcE8Ybc205C4xFlTUvC7y1HBLr0WyNBZ25APk52YeMQPdUy2JAqSG+sbYueTsjsQQi8TgDblGsVBCJxfFf/zf/rdDDWb6jR46IDB7rwIMtbQFBpL/9278DpYHJBltaWcJHH7yPP/mTPxYwny9GMU9OTUru0nBIAX3mhmP0yVtv/YHkDyH7hXXmJpIGkPOMkr0rqysyPsla4VimHaK8G8cIHd5r65SDLosDmYEBFy9eEHlAMmr7+3rlfrwXHdYFYbCJfqssQNpOjT6x37dswp3Dp24gdLyaYbf25zFdGMNNzEKOS5HvcLTRTeLTbKYBiRz/5vBs2FOfjCuTqBGnCKPonQAHllWBWbVXvM7u45bqJcig+dAsoboChbpI6QaMsre0jWx/5olR8NV9wG8kvDcQNBRUXW+7F9+XhNf1XJS6qBvAzPJzXbAIQV5ngJPNe2EsO3aF9t0Yj/V2dtiwlDXmc+xwaEB1I+DDWLMekYjeCmipbbINciSZxKLDGJQ8Pg5oafdvANY6lxQkV0CPaytBHz6DwTkqt8JglagEhtAe6YGVQRRcZ5SdJeu0ExTCz2zcuJ9lMs5sL17L/rHyVcXm0UmkuYfsGcrOV2ef2X+WiQ5y+5tziww8JsOmvKWt0xy/YnedSCcBZB3GKtdUsYfcsLAuJeZvDknfq/3UsSBjyclBKjZVh1Gduc+xKtcw55gwx2hndc9Ah5Htx22jrAdEBVDMRtuayr95L5HrDOs80fprG+i9tdzcq5AlRzthwRTGfmR/c5zqWNR76EZeHQPustD22N6Iv/NesvZSBpp7HQaNOIEC7C8dExr5pusby8OE2wo+W+5AOvzMYaSYtBMR56gWsDwcr2wHXeMcyZYC520A6Wxa5Oz4Ym7Lvv5+jeD16NgSh4m0u447Pp/tHwxKXGCd9Uw7wbHsnqt6vcqqC4guTgDtZ44Pyd3njIHGwU4Zz/q3tlG5qPOA7VTf7zh5S1kesrspZattIYZJ7ms2U/tB92uU72LuRnMGmB1V0E4dYTZOdD9YloOrzK8W52+Oa5tbGjmq+zbeg2vc/MyMSEL76QRg+QPcZ6sNIVDkPri5D7TN63Pj79ZO1e0dFQ02uxVfm8cR43JFsIudZ7n4j8X1MM91WOQDFxaX8MWVL8U92tbeganpaWG5vvbaGxgZ2aPzTyI4fbI3ILsxEA5JjpFUOY+ZlSXMra+IBOFmKo0joweQCMUQJEun6kUml0ckzjGRh79Swp0vrmBnsgO1jSy+/PhzDO8aweiJE+jdtxfpWgUEuGfGxwW0Kvg8uDv+BINDO3Ds0BHE/GQocn4XEIyFRaqV/xiZGi5WUPF7seYvI+ANIFoEknnOMz9KVOXgvr5WFsZpuVoSdlnQG4Cv4gX98CKV6HSB5Dg0/gHblHso5ztVrwd5nwdVvuE4pfi5h+snz0P+AMZu38Nn73+I9nAEo7tGJF/hfGodo8ePolguY2h4WCSMmZuvzIOrEyDF/pE0Bj49p9SqlJ4vw1OuSK7S3PqGAFFtnZ0Ix6OSh1EiaR0QQOM39W/iuwtry3g2M6UMaXgR9gQR84UlbwnPh2PPnyFbKSEYCWH28QTOHTsFz8oavvzwt+hOxhGMBjG1toB9515B977dCHa0yTnT7wkgVA1I7r9QpSws1lTEhxylguFHJFPB2M07aG9LYOeBEaSqeQRDfkQ4h1JpbK6voLOjDbVSFWO37mHm0ThiNR/6kh0C3JBFdnfskUjK7qIc9dOnaN+1G32HDuL2/btYX17GQGc3kqEIasUKSqjCF4tgo5zH6RMnsbdvEKW5Zdx877eoLMwhGPRh5+EDiA32wtfZhlBHG7LFvMgezVGWnYEyXe2YW1tErlzAns4hxKNJ5Hd0IR9VKdhoHqgsp1AtlhBke9OOFwsorq3AE/QhPtiHDXgQiyfg42f5POYeP8X8xDME4UV/3wDmlleRqtVw8OJ5BPt6kKpVhDFJWxT2BUXm6emDRwLG93V3S07P1Y01tHV1CPjPNXtpcRmTzyZx6OBh2cNx/0qFhWx6A95SARuz07jx1RV4/D70joxgJpWGl+zMu/fxx9/9Lnrb27GyuiptXPZ54E9EMbc4j3gkho5YArt6+xGsQHIpUvK4kC0g0taGYjKExdymtE8yGEK7Lyh9dumTz8UeHDl+QoD6cpbn0zgqgSBqPBMXC8Kea2Me640N3L55A6V8XpjAr55+FSuba8iVinjKdBP+ON5+/bu4e/eO5LdlyhIy8N75pz/FRiaFlfQm2ns6JUf2+vIqqvmSBFHE4kkBRDl3uK5nCwXkmE5k5w7s3rdXcmJTJnVmfk7Ygf29fRh/8FiAOkrsxdsSst+9euOq5HTm+ToZi2H/yB7s2bULlXxBzhFjczOIdLXLswNeL7o6OiUnT9gfEKkurgt9g/14NjuD9Vxafl+cX5Q26e7slnWRgUd7d+/BnVu38N6vf43hoR347ptvCtApuSOds8G9O7fR2dmBwR07dH/knP/0bFiWFUnBP/nFEVmUiDS1S44vUn82OSUtNZySq5zTS2P9cQOHbseX5RkUJ+62/MWGHB3LsdUJbfmgXjilbvme5lBrJALT46udYc3uNs4itr+zs5vumxpycNuvuVs/cZ7gevPFjYEBHPIlZ0/R2CdsldG0/bzd0Nbyl4EP1mYvtJCzEbZzaPP+gt+3/eJ29W12EJsz3v39ZlDA9tS8N1MCUWXC7SS2gEhre/NZtLqn7Z/cDlL3+NjOmd9q//Qyx7+7LO72arRZa8BlOyev7O+bfAP2fF6z/XU6Vu38qvXQszSDsfjSa530M3L+UxZd87x5cbq52W8GxDXmiNVVzy3qy7IyN0CXrUqT2lYuO1AHj+17DT/SdsHYzeOz1Th1zwt3PzaPPf1bz9/u+tj1BBgPHTok51hrSzsX2tnTPS9sLNvYdMvUqvO+9cwx/4XbF2T9I3LJDii03Tx6cS4rY7B5PrLtG30lPeaqd6O/tS0afW3t9GKfKJhgbE45k9XPBY2z9YvWWHO5my2ycuqZ0/Ef2lmj3miNFGStbNd2Ns/q28pGNo9bHcM6RN2BHlZ/FsWAcRv3Vmbx34qUrvk/G7nwzJ/QqvdZbr2n+iRMvlj7T8kBbGOe8RnYfOjQYfG18L3GfGsw7939a2Cn1kv9NmSW8axmNsMCzN3BI+IrkTVfy8AucSuBWZ1tLtR9RFIPj/hrzG/h9HJ9rDXGdcN2sR48o/OcTd+ljAu9ol5HVSHUvuF3eH85Y8tQbQQJuPO82rrNumgQvyqskeny4MkE7tx/iB//9Cfo6OoS/Ib+5SfjT4WlyMB4KkIRt+K+ZGZmGsupdeQqRayvrqIzkcSda9fxR9//PrqSSXjoF9OwIfFvUM3GAod9VLdhcAPr5kjwit/O7IGMuaoEHsnYUw3nhtfXkUpvntNb7a3O2WYbp/Oi4T9+0W+g68fLxqZdYwCkWg4fJiaeC6GQeJvtIRW7M9uh9bUAWQ3IoM9I5zLb1fO//Q//Re3vCTBWavjzn/8Mrx7a1wAYnRxmrBTBOTptiLDzpzmembusREkMv3Yw70zpPn5uIA8LTLYeO5j3UgdPUA+9uZxErtOxLyAIncQEvOhEdQzS1kVHnYnCkJEE6Xym0khZFk4uOsw2Uyl5lpSBkcJ1h5wuyBY9QEcxWQ0iLynSn+vC5iOyzMOXObtN6socjQQ1DKgyZ6w4IGXTrlETZqw4YYzJo4nuK5J3iA5fHa664aaTlaARQTMOQGtjyyfH77HNeJgx1hedXQSbeDijA46gx8YGkXHKRhLgjKrsWSgkEzccISuFQG5IQBbNaVhEPBaXUrAOdCJyoBBIIPsrlydDRcGpfE5ZGRwDBOZ0w6MspyBz54ikH5mVqnVtiyfrwOuYr6pN8i+qc47jQn46gBjlV9WRrHk8JaegOL7LUm+CT2KwBNDgglURkJTXc0w0mEcqacA+5HRgvSjnwudx8rNsNGosE0FX3oeyqgQ0bGHkmCJjiX3PQxnrSqcqWZsco4ViUYytOcA53uhcI4BH8I5sOy2nHuBYZwEMKcfoMKhsg8nDI0ECtqMC1gqO8v6c4KyzjDMnAp39RicfAV62i7EbKK0qebgcVkp9wXSc5wooagJxOqvZzgTG7PutDFHrTbamjJGRy77k2KKkJw/7Y2O4d/euuNiOnjiJfQcOIk/5wWoNifYO/Jv/+d867M6AtD/ZQWSNcIyOjT3BgQP7haXC+lIilzm9Ll/+HP/sn/5EGDWUVh17PIYPPvytgDH/yb/6T7G6vIKZmVnJzXbh4kX81V/9FQ4dPCS52V45eQIzs7Nia8iiYW48MmPZppYbjGNnbm4Wh48cwZ07twVgIAOHv/NQxLn461//GoODA/iTP/nnzkKmAL/YIIlO2boRt015Y0PaWCCkTQUAaWTCaizWDuNF6PEKYjf6ALLwCjvQxcSz321DzDFmBzkDHsT56ICHCt6pBKltnG1TZcCFbU7EmewEDvA6Wwg5Vu2wZ0wlY1zy3mJznPsrSFWQ90QykRKozljn+woU6TjmS4NKVK6StsoYdswHk5O8bgrUsxk1Coy0fOZyKwtjTWyoLHi6sePzCdookK52SYNkuLkjYErAW9cmllkPhPo9AiTGMqTt4Hf4j2OPDC6OIetrAQoJ4jZJCtihxs0y0jIpsMixqIEHlCnV9akO2orN0UAfYd0ygISMNwai2DrpbGRNKpfl5cvyCLKuJgfLZ9mhhwAtG1OYniXaM0fW1gHhdC+kko+U89Ncp+rI5jVm++uOAcnfRsCkYbPY58oo19ynZPfQ3pnNsvFgdRfHZz4vfU9WmZWb9xBQnJs5yaVKwEs3agJkO7aVZbJNsfjPJMjEcqRVxNbxPjImKYVI0J59LgFQZSdHmUV6MXjNCTZirjNG6jMIhGoBIQ2ekb5ycm1IjlnuN6g6YOOOaxvHofMcCQ6ocPxpABXnsttpQpvPPYIePnwaMFIuS9CIssWZ+1alk1kPDdzh+huUdY3f4zN4nQD+lAQnmFDR6HDen/fgmklAWPdZ3D8xqEiVAHhQCYa0D9fW1oWho/ZED5aNQ3MjqFLHMwNfwk4bONFunMMEs4Upq/sLATwlt4pXgjw4xzgPWF8LBjL74naYsNwWJSwOLmfPaGPMDmDG7pV24fxiW5FZKwCyAre2NrL/OE/M/tmBxWyp2DuHDWy24escVHKBk1dGD5I6/ngvSqTOzc5g38hukUcltZfAlakOWMhJs1Ok5SlB3vz98jfV79Pk6G0+vJhNs0Oy2A2CAKKowaAsBjoV8HR8Ao/GnojdJcuZ+Ru5B0y2tePAwQMY2rlTGDF0vGeocEHJFg/kQHf/6WMsr68iHIvK3mz/rj0qveejpIxPNhmFWlEQPLI9F54/x61PPkc7AkBOA8E8kSjOfu97CPR1Y3NhEVc++BDZShH7Xz0JX3sSG5k0quUqBrt60JNsRzgUFInW9VIOtXhQ0L9YrixzJhvyIhaMIl7yI5Qi9ORFxe9BOeQVIIp7HM4lSluKVGHVAx/BQ84JU8OgPCDzxznOd452+Q7PY2wzVssOaSarx/HJAUMwvlzDs0dj+PKjj9EZT4pEz2o2jXSlhD2jozhz8TwiyYRKZdI74BywxTbTueDkFWdcT5X5V7nGwIt7t+9gbGwMR4+fwMj+UVR8BIsFyZd9IDFPcbLwnxfIEkBeXsLy6qqUoberF70dXaiVVE58dX0DkzPTAixvzK8iPbuM08dPoLi5Ab+3hlA0iM18CtGeDgSTcdRkP+xBgPkXa35hQnm9ZeS8FRRCflBQxFcBuvxRYbU9engfoY449h07iEDEjzID4wgS05HCtapYRbBUQzmbRzGVkTx2BHgoIT75fBJd7cyhUsHG+jpOf//72P3qKWFNf/bxJziwZy92D+9CV28ffLEwit4aZleXwPx0baEoPNkSlp6OIzP3HIGQD92jIwh0tqFCm83zztomkMph8t4DZIStPQRPwIPHE0/RHW1HrK0TkdMHUelKwlvxILhZQjir8rSolrCxsICnd26jkk6hZ7AHA/tHsVqtIdbTBXJRc8yZd/suygurCFU8iCfbkQn6gc4OHLp4ARHmCM4XJH+ox+fB2vIKuEPIptJSb2G514DN9CbibUlhhhKwo+z1zPNppNdTiCWTiLUn5RxXLebQk4ghtziP65cvSXDg8OGDuDU5hQ2vF+NT0/jTf/Ij9LZ3gDmJKW1OYLu9t1tYfQS+mWtwsIcSx0W0h6LIb2ZQzBcRbW9DjSzVcl6YKMxBWVhPIeTx4pOPP0GisxNnKKXK3Dn5Aro6u0RRiQGqlOdkLshEW1Jyb89OTuLYwYPSr12dSZGPLdfKePzgIR5/eQ/d8U509vaie7AXM8uLuPv4IU6dPyvM5YlnEzj5yknMzahcfWdHp+R5TYbjmJyaxvizCQwMDeH8axeFUTk1NyvsU+4YCYJ29faKHO3Yo0cY6OjBsaNHVcGhkJW9A1G727duYGFuDvFwGN3JNhJwUcxkhXmaC/uxVikivbaJmD8oUrnMCYsy84En0Ts4AH8sgjwqWMmkkKuVMDc5g3Iqi9E9eyXgsZDL4dUTJ3Dl8hcCUl68cEFkvOglpDoEbRMZvwQYuzs7hYVvzkXNWa97MO5T3OwxCZB3/tt+nfn2n9ha1nCy695nO8eXrUVbnW6N3HJbr2vkgmusywYyNoKD7JqG486coK1AFL3nP+ar1XNtz+Eum/kf7MzQ/Nl2znb3ObP5Gvu7vj9ygkN/n/q59we2N2h+r3kPYWdLjsFLly7JWbq5HVrVp3nvI3teZ//kbh93+d17MtkbujrQvb/+uvazum0HXmwHjr2sLW0c27NZFzuHNbdZo+71HnXqon5PUYPaEk+mbm99WdCyG6zWT7aMZ/m6Oacd+SmXjKu1AX+628Hdd+4+sj5RYL45SKBOYnbK7i7v1lZzj/lW/bTdHrXxfKcV6g1kincNJ7zOOY+kK6IqDn2czQEI9PnZPd2gk/ssYmNKy6zntVav7QBGc8S7bePLxrb1rzv44WXzb2tZuCl0gkdceRUb86RVn7AveU7bmhvx62yGux3c9tvmsNtO1csvY3r7cbHdM5vnuX3Pzs7N41UD4C2nXWOstCrzVpvBtUdCP18Aq7e3E+o7cQf6W3nMz2X9Tb8Z1XI4HoXB6BBj3PPQ/bu1m9Vf53YjytFdn+a1191mNeYBrykBR4ON6V/X+WvBtQIWOfK/RiCgD0QBSvsnNZFrWH4jphjjV30HGqxrQdrm+zZ/F9+39+r9zbnqENS0jm4g335v/NRJ68Xf/PI36B/cgTNnz0oKLvM/5h2Qkz4o7tmIVfEVoO/fW8NaLoXrV6/JPndy7AmO7t+P/bt3w0N/q5MLVgOYdH8h48yjRBt3myuGoQG71m/ufnDP20YbNkgX24/3xifu9c497pvHcvP4dH/X1iG+Z+Nd+9iPyckZCWiLxqIa7O+oHdUBTQfcFNBdLxJsxVSLZZz9r//9fy4MxmKlhn//5+/i1cOtAUZKUrEwlCoz57E4ov1+ZPNZlJi7IhKVTsukM3Wnq4GAwmwMBkRWjc4yATWowOHI2yXiCXXyONEyPPTQyKuTTMEqce5RpogONzL8KBfogIUiIxkghVM7WqL0HHaY1+9FjocAv7LNOJl5b3PG8l78nc8kOEeQjo4pjfrX6ANdJHRy0OG9sb4pdTR5ODUYCsFz8VKntDogyQJUB6fmRORkNgMoZkEYiwoYmLyeOpg5IRsR+uak1cGgrAECtXSsG7LPMlrkgQEDLBO/xxfZiG7nmuln00GXz1EOi45AHlU9UjcyKtPpTSqsOCAelLGYY3sqSBEJ699cIBS4IKOA9VSmHMsnfelnvyloYPlqlLHEg486MxmZTXCOErscL1p2/UknISc1gVNzEOuBik5XgpXqgNa+Yzkj4kBm3xB44+/plMrC8lkcCxw34vACHY8ERQhW0vGhmznm2tRoDXXKMkqcfcmxwjFBRxrHI7ueznkeigkSm6OUYAPLLiCkM+1EIzAAACAASURBVI5YDgIarI/MpbA64IU9xAgRh31CgFLGarUiwIwAv5SkIdPFkaQ3wy/yhvk8upxcbeaAVjBRI0JkzPkZWdEAwhSUVwBcoxG2RqBtt/kVo2nRdQQjyEAK+FDIZnHj+jU8vP8AqWwGp8+cw6kzZyQHCJ2T/mAI/9P/8m+F3cC6sZ0ob8fnMpqM+bZMRpfgzWuvvSbA38OH9/HWW2/gwvkLwkC+e/cePvzgA2E0/sf/6l9LrhJGAH/66WcSrPB0fFzk6yjvSOk8PuPdd98F85feu3dPmIy0JZY7kM/nfQkg0gnH8cwccg8fPsT58+eln3gP5oX5xS9+IZR2Y1Wzv5XK2ZATaF5MWi0odEJTjsNpScfuu061NWVUsQ85p/mPsoapjEogkt1JoNR9aGR7WkCByfZxbGluvN76/DDZRrOBZpeMYW3ghTGizSnPQpr95zzm+ybZbM4LA3poC/hyy5fKOhCNIk2maiRSB+hoq4pFMuAVAHDLIpsd08OqghYGlprzREB7h+luUYtWDmVLKaNb7XQjwotl54aIgQTWR7bQWn0MlLXPDfzjs9mOBoJZPxnAaN+z6FU3G9UCRMR+OjkyOWbYD7RxIvtLh2MsJtH6YgPJAmYABHXgRXLUks8r6KcgrAK5Zl+V2W5BGnpQ4N8G9ErCcx4sHRBN/2bAlQIkjfKVxY4bUETHvrBhCChwc+pI2Gidlc3LAAwDaxjEo3NNASyuj3wSrzNgrM4od8BVk6Ew5rVIZMv+UQMvuE4RpJbADV7jjtwVBo9FV7k3T2rfbM7o+qF7DYksk6AVZdpzDZMNk8nz8GMHxOR3OJbMaWdBRtyTWF/ohHY24E67swLCVHRYvuxDmSfOtGe78r6sl2zWZW9CtQK1Lfx+vfzOvRqHDG7GeXhS0NKCjrg/Z635XJvXuq+o1vPaSsSdA+5J20hEpLYTv8f5wbGg84xrtUZN6rPVWSj7Dh/XRq5FlH/3y36PL4LBvIh9xXFq+x+Crnaw4U+uxxwnxjJ0B0qwn9hublskgTIOWN0Y5wrkcT1ke4hCgygzNNY9A/Xd17rnih0KZP/nLHbNQKfbGdLY9psZV3etJqh39g5OrhI3g9FnDEYBGJ2sOw6Ib/d0HyZfeI7O1i2R462/8+K7xrhrdlK4v+k+oMsYdNQQaLOKpTJyzCdIsGltHcVSBc8nJ0Xiube/H5lMTpzi3X19OPXaBakdbQhtz+rmGmaXFjA28QS+EPfxQDGbRVc0gWP7DqA70QZ/kfkgvcihDG8kgHwpL3I1X3z0Me5c/goH94zi1ZOvItHTjYG9e7BRKaHGPJ4Li0iXCni+uohARzsOHD2K9EYKm8trAmrEIhFMzU8jVS7A3xGXFA+72ruwtrCIzo4u7N+5B+GyD+VUDrHeXmSo4EGAkUFoDMBgOzDCllL83PdVHYDR2TpJwIOPOS7NAjS+w1wanBFkDqoxY04uuUKYrNx5h8gW9Ppx5ZNPkVpdw769e+ENhXDz3l05CJ977TWRfSzzFvWc98xx7dNcHQ7T2h/gOlmEhMqUKhh//ATzCwvYs3cfegYH5HoBOo1JYyRfn1fyXzJXNlmOBc4drw/xcJRqnpJ3TuaKz4ep+VlsMODHE8Dnn3yO4d4+/OzHP0aF+d49VZHNJwhWoOyszAVyFAPw1bxg5pFcoCKykGGqplAKiQxqUbcpY3phDtfv3sbo0YMY2btH5zmDGMoFhLinhw/hKpBZ28T880nk1zdQZbmqVTxm3tZAEBGfH1OMxN0/inM/fAezk1N472/+XgCZ/YcO4eRrF9AxPIRqyI+NfAbhWEydJsyTl02jRtZdKQtfIiYMV1qDmCcA70YWi/eeYPLmXfgyeQx0d4ntezL+BB3JNlRCQfS9dRrBwV4kY0lgPQ9s5HD79i3J9RkPBvDs/n14SgWEYiG09fdjMVNC575dyAQqknuwvLKO2swSgiVgeN8+REaGUOlqQ9vAEPw1HyrZIvKFrDgARKY9k5W9L88QHe0dYn+4F4wxSLRQkLJ3dHbIOWllaQWPnjxBe1enqPskIiG0Bf0orK3g0w/fRyQWxfDBQ3gwM4vZTBazKyt496c/RTwcknyCBDUZJEYG5YNHD2VuDPT1YbC7F4FiBV3ROHKprDBcIx3tIheV2dwQgJWgG5nMfX0DmLz/UNJH9AwOSm7HnBcCiCJbkNyHBEXHxsclP/Ha8jI2lpbx2unTKKbSSMajkvew6qvhyke/w/2v7mBxZhGxjjbJV7qwvirsaP4eaUtgNbWBUln30RYcdWz0MDpCCdy4cROpdEbUjvbu34+h4Z0IRML4/PJldPZ0SxR8nAzRiQnUKhXJr0nZ48EdQ9h7YFRAvXQmJWfB+3fvYuLJGCL+AAKs9/qGALB7z57CRq2MciaPnmhCck+WNjN4cv8BhoZ24OzF81jNZ5DzVLGU2cDMyiLa4kmkF5bFN8y+3TW8U/L35rNZATh37hiS+c5gUeb35FrAwKdbN28IwMiASnOQy9ptQVjGQrR9iWxVXG9+00Xka77XDBjYuUjXnH88gLERxW+OvgbASJth+15b1+2ne+9kVbE179sAjO7zc6umcTsFmx2LzWdvd3m2u1er918GwrwMYHyZI9Ldfq3K1Xy+te+4z67NAGOrspvDs/ks1mqv1bxvce9V3Hsna+dvM6Rb771aI8/2fGtH93Pd4Kh77DXv8dzt/GL95FMB6cwfqWPGWHqOSIfDxGqUR8v7TQDGbzKeeF87j7jnj5b36wHGKiOYvuXrZWN7u8+a5yS/x7PElStXxEfEQOGtY5pASQNgtOvlvOcCubfaFLcS1TetnJM72/aNju/Nxo3bh9SwW43AB/f4amU7to4fOQE6zO5WQN5LAEZTqqJP1AAThxTT0i65ziPuMvJ3GzfWdvUyfkuA0a43++C2AQbiNdsF+qktl+nLemqrrW6A5O5nNvwIW1XLrL/UZ6XnZDeoaCQS8zVxP02AkTnvTNXM+tSuV7+C+g7Mt2X+OcsdajIqfN/8Tfw+fV9b1171A0nQMY8zZT3b67lYc5Ea4Odep+qgq7hKGpKbxmqr+zscFT9tHwcXoW/CCW6We7po1WJH6pS/BpNRzZte35ij9d+cXxqf6xTy4P6jp7j/8DFePXWqTqjZf/CA9gXtoxMI76Mfn2qF1TJyFUkUgJvXryMZjWJzaRkhjwevnzsn6nw8V/CMLkklGLDtAhjNgdO8TqmdfnFs2Put1im3n4GfN8bYVpUB933d9ss9x9zXt5yrLdjdek0A09NzksKIaWNMoYotrfd3grOcud7oASXM2fivA4wlYTC+i1MEGJcWJcLPkGZ+mQAjX3RqNySm1GF06coXksPj4sWLAijReFNLlgVjI1i+L0aKcKCr05LAk0pBWqS6ROs7usSGZJMJkUqn5UBAgIr3M9k8db4r44X34+Da3NjE4OCQMKIsup9STqFIUA5W4nR3ZNiUfaSMAEPr6Rgjo4pydOpgJKtF2RYmV0rAltcpOFYVqUUuUseOHRdnsIBslNdk3STPW4MxIUi+w06gQ69uiASpV0af22FKZxtzd5FtaMxRou90xAmDx5H/5CTkAYTRugRdJBeiU1c+T5zODquUTj32CctFdJ+DhdKaKueqerv8x/YigEGgkN8TmjjbW/TOaxh78kTa/OjRo9LudI6aQeWmnsxKHn7pLFW5OaCntxcL8/PCYpFyCfOCTnXN18nDcJqyMeGIgH2aSFQd6QRJmF9CqNZObjH2i+RYC1E6UA+P7D86/k16ls+1XIa8rzjHHOc3QTzNZUnGiTJ1VGqUuRst0oXAL9u/KE71ejv6+WwFJd2Jjo2VxDKa5CGdqiIV6+R+IngmMqiOkbKy05nM8aYAqjpTOe5pwASklGh1zTFJ0Jh9aA5Xc8bSoVkH6J2IVd0UKnuL31PpOi2PANkSSa8myDaNbuNn72/drDW2G7xegJ9KWdgZt27dknK9euqMSM+VxDHNeVHB9OyMsBtYH44zsqN5X0r6UEqIba050lh3SgRmkcmksH//qIA5nFOU7WNeMrYh5108nhQ2xfVr18SpQjvFPGgTz54JoMF+IFBIwJDgJPNqjY+PS8QQozTY38oAbhOnKGXBGP3LfqIt5D2Zh6u9ox1nz56uOyhYbtosOdx/Q4CxfpDzcMNAMTI9JOirEfFCKV5+1zYR/JSOEDqJVtdWpe0IyhqjmI5rztepqSkpO4E529TduXNH9LTNNhNEPXPmjNgJ5jVjO/I+tNusO+/D+7NdSJPnWDaGmTEROY+Y64zzkoEn7hx8/J3lMeafAf98b3BoCLdu3pScanwW7ZbNZ52LNbS1taOnr0/kxzhOyERlP7BcBHqZf40ABsFd5nfjmGZ/sw85tjmmjN1IcLG3V3PVcZ7p+qFBKnw+y7R7ZETYx9RL51hhW3A8szycZ7z/w4cPRM6Xtp7P4fjh2DGAUcePSm6zDDYvjYnJvpSgB0eS2xj+wkR27JkGRRBcqiGV2hRgh33C/mEbs/9Yb+YYZI49y+tLWzE8MoJ8OlWPUqdtjCYS2KQk4/y85Dtl3WxtlfIFgyIVznLzXpxTLI/lLWX/Mrqe41KCHBxnDa8hG50s39RmSvrDbLzbicE68n32B+c078v68Nk7h3cKAENJZeYy5nM0qEOlPtk/mng8LGsJgUgCkiwnx5yNO85BzlOT7eVaREZ+JMRoPAUL+bINvkmO8jPrW+bSZIABWRmyRoukNXPoanAL70F1A4t2pc3n3OKa0LwhtE2mHUb5XLYjn8u5pEBrob52aO5Lzb9pEYK8R13BQNjIDDIhm17XOP5ju/BajmGb63zf6ina+CWynRXoFYDWYbBzHjAgy8qq16it0QAlMhws/6fugXTj6RPQkOXUPRdlywmSkgFbRiQaknZijkUCfOzD9u4ubKys1tcxc1DooUsBzFKxIHPb8g3zWQb+me3QftEABO6VOHY4t23/pooGuh4agG/sb9Zd962aN8CAb5t3FkRg7WeAsfWB5Bhw5oAFcDUfmLds4CXyVxmfukdtyEgbg3Hv7t3w0XNMOWkHYBRnkTPHmg8EzY6SxuffDmCshxo6N3IfQN0HZ/far/LczFNMIJwpBJSpy3bM5Yuyvj8eG0M6k8WOncNyBviH997H6Yuvi9wpbW9vfx9G9o1gen4Gc4tzsvcKUk6dx/50DnsHd6I90QaUiNx5UQ16kK4UMTE/i5n5BWQ206jminj+5CkSsThe+84bOHLqFUwtzqGdTLlSEYvrq3g6N4NqKIjevgF0xJIIVbwobWZRyxfx5OkYEPSjY6Ab82tLiETD8BXLCKZKSCCI/Xv2C3iRovxkZxuqAa/ITBJgjHJ/VaoiH/Ai53PYiS0YjHWA0WE4Mj+gV5is7GUvakJG8KDCQ55HHUeyF6vVEA0EMTdNucpr6O7qwqnz50R55MrVq7jw+kX4KCdNcNPZO7MvVYqVua6VJUxwj2w4gW+5N2EQIxik5hfwk7nTJLSMNoH/hPnIIAqCoFUUq2Vhb5F9Jc6NXAE++BCPxpShz9zFpSJu3ruHp3PzGBt/Juy0f/0v/0N00zZxrS3kEYqGUKLqgmxv/KhVyJZkv5LVRWn9CgLZAhJ8n88SBZcqqpEQVnIZfH7tKxw4eBh7947K2aDiJXu0hvZIDHMTz/Hw1m1hix08cEBYoOmVFVz+7e+AXB6FtU2szC3glXOncfJ7b8mYuXf1uuTZS7S14+zbb2Pw4ChqAQ9StRIqQb+Av1wXKeCdXV1CoZQXALImAQ5eRD0BhHNlARif37iD4so6hvv7ZI9x684tyT8X7kxi79uvIx8LIRSMwJsto5Yp4NLnl9DRkcTwYD8mHj5ELrWBSDKCvXsPYXJqBb2H9iGX8MEb8iFSBbLj06hmchjaM4JSVwJpSsUm2uAr1JBfWkdvRzvW1pYlcJJs067uHgRCIXEMMH8wU5twj8TASAbmcA2mrWefP3g8hjv3H2D0wCj2DO9A3O9FZmkR7//ql3I+O3bmLErhCBayeWwyiKiQQ3dHu5zT6Awie4/n/tnFeVGl8Xu96O/ullyZzEFZK5VRDPgkPypyBZR5xmRglB9YXl1BOBBCnqB/1Ycgpd+DflTaY/BGQghTBSEcEWnTsSdPBXhfmZtDcSOF00ePAdks0mur2LN3N6q1Mq5/9RUmx55Lnud8pYQ/+PEfYWJuBtfv3kLf8A744zG08ewoSipVWS+vXr2Gi8dPY+rBOJYXl3Hw0CFMzc5idn4O+w7sx4FDh7G0toKpmVl0dHehq7sLff0Dopby8XsfiKM/mojh4msXwSBmnrl4RqiWSzg4OopEOILLn32Gz373MQ4fOozv/PAdlAMBtCeSSMYTWJtfhL/mwbOn4zJ3Dxw6iPHJ58jkc+gbGsT9Rw+xY+cQFubmZe6LvKQE34WRpZQ+c8uLfLXKvYvyQbmMUCCAO7dviwSrMRhtjWwFMDbOedtifs1L0Tf+2+1we3H9+v8HYDR5czE/ThoBq0Cz07VRxtZspK+r+HZrtDmltzqtGwwQu8599m4u6zfdD7ifZWu3+1zvLqMbANiubs1t1Nx2zX4C99/NAOMbb7xRd7hvBUD0Kmsf+8ztkG71XHf57Vp3/eoO8RaV234/9bJe3h4cM8eulckNNHLPaOOvuU/c7eVuk7qfQNrFlX7NSTHF6ywth7vd3OcPG08qp+iql0XNme/BkV5tVfPmsduqnd0gBFlvW8fxVgajxkr+fiBjs09qu7Hgft98Xs3jjO/zLHvp0mVJ+dXe3lYfe3q9nkmsv9znuO3mIOv8+8wfq4/m5tx6pfWf21Y0xozu9a1OreaQe5w1Pue+3WEitmQKtgYY9UxlgII7zcd29XXAFKc93POz+by0xfZ8S4DRXVe3/dhuvNRZo01j0NrJ+tpte/m7piuj4puuIc02jnsqtw13f27vmy0UNpij5GhAI9+jT44Kkexfkmis/+3ca3+7z66NoFgqdXnhDygL0EBJ+26zXVHfNgNfNeWLgZFCMHIUUdwB8dZX1q4S9O0oGTXbYHcbNhrK/MraflIeARn1Rf/CVpCy3oJ10lmr9m091j3wBXR/x70e1SxpJymznysUhfDC3NTMf03mVDAcwuT0tChWBKMRpDY2JICRwagLM9N44/x5xMMBkUiFsHmrerZ3AqzFT+sEEbttr1gSl7x0Yw5vHUPNdbB1pNXaZ3bJPdbd1kNt3lZFI/c60myj3Lam0cf0lQUwM0tffFiC1OgHZZCgPtfur4uSib2aRTCSn4yV//1//C+VwViu4hc//xlOHR5tKZFqACOdvOZg4cCcnZ/Hhx9/JMsU0ffTjC4sFsWJRuc1HTzUFuY1+/btkwLz/WAwLEaejkFOrps3b4r8IR27vMacZpxAnHgWcc6Jd+rUq+JwJojxi1/8uRw66bxbXV3DxPiEDCYCBwIUpDbw6ulTePL0iYCkdGqTmUTnLNlSdICwAfk3y8Hr6ACdmnyGw4cOoqenW5zSCsQ4MpVkNVTUScXrmJuNzpYf/ehHklidjmoDl9ghdIjTCU0wgA40Y+gYyEdQhZ3BwwDbzhKtmowh66mOTY1ipCOOZaeD9dixY1I2DgCCqnQU82+CAXwm25rP5HXKBCqJfBD/7uhox+LSojg32SZ0ApdKTNAZk35QtgLzdTWYKPxdnXwV/PVf/7U4ZX/yk5+gq6sbfp+CrrwukUxgfl5lKdnmdOLzRScw+9aMIMvHZxPAUUDbj0w2J6AHrxE5qlIR/QP9Ui8e4DhmyDRjWXgNnYysv+SIciIGzOnLduPEMcclf+czybYVqTyCrfmsMMkiEWUyWh46ZQAz2ikooNfM9Bw+v3QJ/mAA3//+96Uu7Df2A9uMdbdIEXP4GtjI902+1diXmg9U82/yn7HIGganhgCjih1w1vLPmaNYWV4KQrJPeP+lxSXJDUbHuQGItqA15pAyVY19q2xiJ0LDMf7uzY3bSL6weRd2dFUO2CyDz6/UcI5pHni7u3rq7JagP4RUJi0SkowcMTlNzpnN9XUZa/xMcvw57DbWieD2+tqq9DX7zj0/NGLGK2Of9aQDhe0aTrRhaXZGZHGt/Kurq3It5wh/pwb/8ePHZS4YeM97cbEzsMLeV8BBASeyxzgmJXenSM2qQ9tRoHghYqV5Q1LfHBKT3AZgFMe06LYr0MK25e+MAh1/Ni5twYAOtgfbkffk/KUt41g7efKk9LEt9pR35Ry1RYSAB+cdwUiCsbRNbJe7d+9KPjLaRc4ZXn/ixAn5m/cnmMcXgTa2EaVs+X1jgbsPVRrAoSCNzXfeg/aL17HtWR5+zjnNMctxw/dY9jfffFP6hfW7du2alI/XGrDHPlTQsCw2hXWnzeBc5Pu0AfwO24qfcX0yViJtMp/JerENOG44DiwnMG2xzWWWqb+/D1evalJ4lol143rCDSE/p73kT96DoBvnKNuYz+PftMXG0OJYtc0Dy84xxLrZRm9peUX8wQxI4BpJ28gXy8/+4Bjme1wXRVq8RqZjFO2UQltfFaDV+o/jg+3FMjNak+1BMNBYwpS/4/rJDRfLzHWF44FziM9h37Ju/J12nH1Dpvvjx2O4ffsODh8+LJ+xHLyegCvbwRiULBv7j+skn8t2JtjNnwTb2Cbs07/8y7/EW2+9VQ9gYvm5fl+/fhXf/d5bdSlZthf7l3XnXGRZ2cbcl/C5vN/M9AyGh3aK1Jq1KduPbWegstvRyvuwDHSCS/4xBro4+YZ5P7Yh24/gK0F51of3Yh05To11ZwcoA6XEVogEewaffvqp1IfXc96xTQ3U0rVLbQlzyLKfLXqQ37P11zaOxirl9zl2WUZeo+C8SgfzxXVJ50W/lEOCjiQHpjLLuE6w/biX4cbVAk/0EFETZ6bNW84rloWBPPwuxx/XR7G1DkDOYI4dw4PCkte1uybrOO/B57PcfNk6xvnHVyIeQ1b2hDr/uWZboBDnkHvPabLLQrD1aj15X9adfcZnmd3jWOF45704LpVxSiWBRtAbv2+ApMjdOQA8+9uAWrFRwpCtShvQLvAaDT4IbIlMrW/gHYCRbaAAY4ONXpdI3b1bWF4ExAxglE26k9fS7tXsaGg+JHxbBqOIsrq8G+7fmw+N9cMto1AduWXpx4rulyRvNwMAalUsLCxi4tmksJs5Znt6B3Dp8nV4fQHJC/fw0UP87M/exZ79I5LvOB4Nw0sm+coaJq7fRLs3KGAjvxvubkM1EUU+HMJsJo374+OIJtow/XxKWHk9nR2Ynp5EIhnHweOHsXvfbqxnNnDn8QOscT6QHVz14Ni+wzg0vBeZ+VV0RxPIp9J4NPYIuUIebQPdGFuZRtIbRPreM6xPLeCNN99EMRbE2PwMXjl7Fj6qr5RLCAcCiLN85RoyfiDnB/xOjkWRGKWcUAuJVIJ3BjAKdZCbJDoCVPEMFcnqoXLOHK9F5rxl3t2NDTlfhMJBHDl2FDdv3cbb7/wAIe79GIDGiGYqhzAXPPuTLFkuHvyfDw16hWHO43HEz7ZwoncJPdLZbuAioUfiuR5iQVnEkgmJd0/nslIuYUdWaoiFoijm8hKkSfDXGw5KzriPvriC53MLqOVy+INz5/GD11+Ht1xGmXsTSUDpFYCOMpgMZiXQWWUKAy8QpCJIJocIGfmlClIPH2Jpcw2BrnZ0H9qHTQC/++wLvHLyNEZ27kbRV8bs0hy+/PwyIl4fXj97Fj0dHShLEGVAIo+vffgRBhLtyPx/3L13k+TXdSV40rvK8rarqquqq9p3ox0sAQIkQFDk7IoiV6JWK+1KmoiZNV9iIzbWfIGN3ZjZWT8aiaLEEUVRjgSJJuHRaKC9d9Vd3ldmpXcb597fzXyVnVmAGJx/toJgVWf+zDP33XffOdesrmN9bhHPv/CszLMvFsY7v/gltlbXkd/O4PDMERx/4TkEhvtQ644j5atIZCXrJjJ9ZRgV5EsFFHxVlL3U1ZS7pC+EQKaIx1dvIr+5hX6R9QruPbyP3s4OJLo6MHjmGDIhH+IdSUR9IZTSWXFQpMPbAOvOry4jvbkuRPbE+BS21vLwdSWRjzMtcAkB1qEvQ4jaaEcCO0GfRMBF4x2I+cMobe3g8nvv4cqnn+Dk6VOIJZNY395GaieDuaUl/O7v/R5YcoLprek4m89qWQXSxloXvYZV2sGfXEQk4MNrL76AvkQMWysrYk+PTE4hVapifiuFzoEB/M3f/BUOTk+LLizmcpqinNmBijnN1pPNYGxoBP2JJIa6exEPRbCR2UGNuqFUQXYnDX80iEo0gLWdLWS2U6huZTEY7sBg7yASTGnbm0QtHEQpn8GD2UeYnZuTtvR2dePe1evIrq/jWRJ/j59gc2kJhw9OSWkLOiHubO/oPhbwY3D/GPrG9gmJXQkH8HBxQeRv+vAhnH/nHQRCPFNsIbu8iUQ5gONHj+HLr76KzVQKV69dkzkPx2JYWlnB1PS0/M0o2uXVFVy9fBXxQAgHZw6Kky1rxE9MTmJycr84m84cmIKvWkN3Vxc+++gj/Pynb2Fhbk6ifPuGhnHk+HGcPPWMpKGlIzLtyLu372CTTjg+P6bG9+PF557DO+d/KamYw8k4nnvxBXHA5J7OFM/mnCbOp14dHNsLmbngxrXr6O/teyqCkXMnDoteBILtJQr4/fojGN29ywUIpUzJrzlFqoFuBoLxLO/2s3lPc69/ek+Vb1t/vMenzeCeO74umGdnfMMrmtvinhnd19nne9kE7jX2XJf8am6Tndnatd3mrblNrr2wS46cBrsEo9VgdIHr5vuan9kMsrr9Znvc86aB6u54uVFMNhbN49NqOlvNlX7WfvKbx6ndHFo7mu2t3WNhUYpO5I5gLW4GlkZ7mt/dPE5P2YhNBCNzRVj00V5zYs91gWxbVzofGsuiZ4hG5KT8KV+pg1U7grHdmLSSwWZZccdb04nsXgAAIABJREFU26mRRrbW3HHnPsjsVsSkeda0s5tmGyHholFn/HEBf+uX9bkB3jdS0zZLSCvCRdtnTq9qhzfGy8p5NIiCRt8a73H1WbNsPy17jRSpYnA69dy0n60IRo1kk9SgXvu+iP6R53lgmNtGG+Nm/SP/3oNgbKVn7BnNpL7b7+YxaPzb0gw3agCaXFuZDj7fsGx+p/hssC62dj3fz/O5nWVdWePfPPvzfGpO07zPsGm+yxyp+RxiGsSpGGSiWQ+f/rEgLFevGSHI8iSaeW93KSbTwc3jblmHiHdadiIr98NnGCZhfa3PnxcwZeVz7LmubrB9zb2XjovKK+5uo7vGnpYXltxppB82WXDl0ZUPk+VQIKTnUaZ2rdaQKxbxZG4ej548kVJdb7z5JpKdndhKpwXbZ+r7R3Nzkkqfp/VYMIiOWAxXLl7EwakJ+S/Iw5ERjHS+9AhG8h48z7jy1oqodttu+1o7fefKUWPN7U7D6ur4VnPg6pN2e5y7Jt32M4JxcWlV1j1xPwY7SGmd+oM8HS+kqxexaLmU7N/UGX/6r/47IRjzJBj/09/BWY9gJPDkhsjSyKcQEqixjZ2D9O7770uanaGREQGHuGgILhE8ZrQQgRoCWy7B+PDhIwGeKOAkH0ksEkCmNwnJPQKkXJh8PwElPocbAkFYpks8eHBGFjVBLka6MIKJ4BLBuUePZnHjxk0B8tgOpgobGh7C9RvXBRQnKMS0iwTKb9+5g/W1NQHnaOQTjON99+7dk0NLZzKOZ8+dE2BfmX2NbmAkQWpboz5IsnFRsn09vf1Sa4b94ncE0/kdAV4qkqPHjiGfy0m7p2dmpLYcfwywJkjLfhPcNqXGMeZGSHCWEVr0FJ05eBAXP/lEIl1eeP55DA4NiYL703/37zA5OSWbKkHcV155RWqOcOwJ0r366mt48OAhPvzgYxGF4yeO4/HjWYk4+OpXv4Kbt25Im0govPDi83Xlx3SeBJVN6bC9PITdv/egTiAePHhYgCb2YXllRWonrq6uSN/f+NrXJFqR6Zk4B1Zfi+NDgJSemQQ8md6TssloEXrgfvLJJzI++UJOvIMZKXnjxnWRARLZBIWpBCmbf/d3/yARPtPTB/Dee+8LcEoZZL8pfz/5yU/w0ksvyThxbEgwzhyYxtXLVzA6ug8vvvQ8AgHd6Du7kkIg0TahMUSCkQqEHhGffPqZEIwkPwz4NOKQbSVAz7mnTPG93KQ0ClRJCYLUlF2CzJxbAt0cV37Gaz/88EMB3hlBOzk1KYdKpvXk/ZwXXm+EJPvBHxpITPvJzWlmekaiarjGOKaUG/4QqOX3HC+LLON6o1yLx1m5KB4KruIzzxlL8dis0CT1jKQhZG0mTV/MtFlUvFwzIabELRS1rlckKsCEkOp+n6wLc0DQ9LAarcg1z2vYT8oH+0bwQPJoM3WXR9RadBhJGD6boDlBDiVb1SAgmcloXvaDz+C8qEGoHkk0IhVwZ3pfXddsSz5fFPBd+s8oX+bq3tlBIs7UuvoZwUbVCV6qYslD2Ig+dDcTd2O3jUOU+R41GNW3p5Hah23k+6jbxicncPv2LVHsBnJzPC3lLOeLa4FAPfUi1//bb78tNbIIkFOncs2YcUay6fjx40KuUaaoG6mv2AfKLGWV+opgJ6O1+S6uLbaH11KfCfARVacRtonySvky5wnqNT6P15P8pGxy/VDXkoDj+I6PTciz+G4SUt/4xjfkc65Z7hNW85C6mu/iXPJd1CmUb4ua5Hu45rhXGfHMa6k/rE/cU/ge3se9iHLDvrKdjGbkvsA+cBxJRk5OTWBtbUV0M+/hc2wsScJxzfJ6tsvklrJsjh50XOE97Dd1Iuef88I28J2cK/OCY9rBQonpKqIyJ0YGU5cbWWMOApxrXqPnurJEA3J+qB+5n9Fxh+/lGHJM+E72gdGM7POnly4hxPTRhaLIjzltGLGlabL1AMbDGMeY73w8+0T0IeeE7zPynnqX7TVClfPHzygfFjluKcK5FtgP6yN1Fa+3CFpxNEpt4ujRQ6ILZx/N4uatm5L608gkjp1E88VJSahRzPnoSnQimUjK89kXypo5zVCGLbKc80V9yP71DfQLkMs5o/5mmymPlFHez3kjSUsZp1zbAYRjJKnpvAhVrhf2lddw3Pk5bRPaNlwTHDMjMG398jO2lbJGeeba5PvZDsoGn8G1yb7yWtPFbIMRu1wzErUaj9cJbz5jepogbFT6RduK77x+/YboA/5omlKNRORciWNRwI9kIi6RoOZdqVkbNEMA59syUZhzzbXr1zC8bxjjE+Oyz/E93HM5pxapzrXG5/OZaituYHhwQMhMzgnTxJgcUEbpUMEx4LUcB84D72U6O38gLCk6LeMCx4V/c6zYtl46D8zNyfs5prI2oiH0dHdpFKQ3X0byUw54H9eJRU1S73CsBwcGJKMDx4eyQhkWm6WvT8b2qR/qdi9FqoGp4oATCMjYLc3PY3pqAn7WbqmUEJK09BUNKnTSyNjhyw5ULU+de6RIbXUIsWeQNOJPu2tcMMGu47ZFEocRnYzyyuby8gw6BtHZjNQRHb5od9MGoc1KPHtq8hgGh/fJvvuPP/sJqr4q3vyNN7G5sSrpGTv8fizeuo2r599FN2PHsln44gEUIn74+3pw/NVXkQ4F8WBlDT1Dw1LbLbedxqHJCQSqZcw9foiHj+5jaHwY1VgAsyuL8LHmn0TMAeND+5D0RSSSbHpoDFc+uSipBelAePnuDaRirOdXxTSSGOjoxoGTx3BzYxHL6W2cOvkM4uGo1DjzMyLLH0QgX5aaHcWwX1KkkkOTCEBJfwqxcViHUfZ7J4KRZKBkRacjnIQLkuTTKpq8j9Hp2VwOjKimbUN54Rr5qx/9laSOpH187tlzYoPQkZGpEqn3xveNIhlLoMpsK14CqGKtgmqI2UYqEiklNSIlzXNQ0vtoTLIe9hnlaAQjo6uD9NhlTdoq1yojIn2I8L5SBblMVmwuVnot+WpSm/LCpctYmF9AVyyOwtYWvvbyK+jvTEoUoICOrPPnpZSt8BzFPrMcYaGKSCiISKCGEFM4P5zFzbfOY2N1FbXuJA6++SowOowfvfULVHJV/EevfwOPluaERGa6yP379kktOnrRMgq6Wi4KIXfh7V/i9Olz6CmW8d4/voX+rg4EIsC+U0eAaBiVTAG337uI7OM1DO/bh7FTx9H94kmpwcl64ZEiEMyzHIcfHEfWxSPxVWOkMR0r6MxYrAhxyxqXC/NzuHTtiuwhL5w6BVRKyEcCyIcCCDJTCR2GtjNCIPFsJBG7HJNyCTu5HVSrfoQDnQjFYwh2cC1lUM5lEWDK+IzWrAYzpnAKWX6iXMbS3Dyuvfce8hubOHn2DA4dP4b5lRVcvX0L66kUTp07h6HBYQwPjaBWrkrWA0a8FVjruiOKUDSGdDaHW7du48HdO5gYGcazJ0+A+WQ+/vgCRsb2Y2jiAO7PL6Li8+PJ/CxOnjiOrkQHinQq8GSXUYz0nM/nskiytEWlit5EBwKlGjbXN9GZ7EKsuws7mW2kfSUUIj5sF7PYXFlFbyiBzqIftXQBHfEOJHt7kC7mcWdxVsg9nie4l8wcOID1hUXM372PI/v3Y+H+fYwPD+LUyWPipEddOzI8hOWVVcwtLWJudQWbJMdDATz/5VcQjMWxvLmBje1tsXeYCvfh/fvw58oY6+rHuTNnNCqTey3TlNNBrVbFwvISrt+8hZF9I5hfXMTQyDAOzRxCPrUjTln0YmeU6MjIMArFvGQNyqRTEkXMuqs9XV3IZ7JYX13Dwvwy1pnOd21FoikLtSpmF+akzuO3v/UtVIolbC2v4tL7H0sUN+umPl6cQ3ywBy+8/JI47kiGKCkRUxQdqxl+aihXNKW7qpQALl9iDcb+lilSXYJxF0j9H4hgbN5jFNv49ROM7Evj3KX1qCTVvwOOuyBaqzNa46y2G8xrve8+/ennEYx7RRe0Ahvts2awcK99vZkEcK91I22agV73/W7P7P5mwN59bitg3+wd2nv82whGwxXsLOz+bp4Tt432PrOFDAcxkLTVfFq0Nr9zx94ldlvNrcmSO/4u0NvuHvu8uS3NgLKRobvWn3dzYywbpI86uz/Nbuq1u8Ht5nnUa4xw854hUIURWNw9LZWhE2Hktcd9no1j81w0MOHPJxiZnWcvgrGVLDWvA9Mp7jw0r20lGDWlZGPulDikHqXTJ3EN1uI1O1sz6ITF5rEf0ZdONJIrk/b3XjUYjWwwOXdlQ50sdkfEmTw3k2d6v2a5sGc12+gNwrNZfynBKNf/EwhGjWBsTTC204nSv18jwdisd9z32ti6Y2prqxm3bFzjRQR72KUry5KlS7L3qKMfz4Oib/w+Kf3G37vlSbFGK9/RPC+Kr2pKU3O0t3/z2eZ4y++JMzBwhufpRpRYI9rNnevm/UCiWumk6M2Vq4dMX9qace+l/HG6eJ5lf/luK2Xi7tu2vm2d1PdJh6iW72pabst1WqFtJhF+Wuq9/uPqZLu+eV/T9cgiD0//tN0DWUIoHJZyd8R86LDL7DOJZCdWNzbFwSwcjeLUmbNi+zPzEknIEoM4QiHkdjKSqWNnawsfvPNLye4xuX9MHJOJsSkGrKXdeA4LBSNefUIte/F5+6jpklZ7DL8z8tjVcY1nOhRfU0mzz9OJrcbQ3Tvd/Y0RjMsra8LFHDlyWHFZcWbT8nz6Lnq8aP1FmQvVSh4awbECfN/7N/9D7Yc/+jsUKjX8/u98B8+dPCIRjEYwWoeNYOTntqCoeH/5zjvwRcI4cvSYAC4WWWdpBwkeE7gx4JgAEwFYgvkE3wj+MG0C76Mw8DOJZAqHBRyWNIcesEpw7qOPPhTwlGCUeZn/5m9+qw4yffTRBXkmgUDeR9JqYWkBa+tr+OY3vymAFUEvLm6CefxNQIvgHwFERmSsr6/hmZMncEfqvr0mgIkaKpZPF5JejIrsBz/4gQCvg4NDWFtbxwcff4xINCogHMeH/SWJZhGInAiOB+/hwYljaWPNMbI0exwHjgEBNQKLJIc4HmwHCVJGXxHU5PhYZOj3vvc9AXYJyJGU5D0EjS0S6c03v47NzS3MPVmQ/sbjUYk05Dgygo+HpE8/vYix8TGZEwqQRQgSXGN/+U6Clj/96VtSR5BzMjc3j3nW6lhYkL6wj1Sc9K68fv2aMODWb63hyciCdYn+IdjGzZ5945iFJdVpWfrNPpIcZjtIuL3++usyZkwXMzU1KdGmnN8f/tUP8eGHHwmBwHGmfHH8OJckAt999138+Mc/xu///u8L0Mix6erswubaJjbW14XceuHFZ3Hy5Ank85oaVVP3sn6ZRpEV8mWcP/8LAYX2jY8JUcy2cOwY/UXZoRxxk6D8ck44lwSZ2Q5+b5Gr/J5jSSCd64Q/VO6U//Pnz0tUKr9jnb/Dhw/K2qAscBxJZHBO2L+/+Iu/qMsAC1YT6PyjP/pjAYovX7ospD0jrjgmJC7ZPl7DNvJ9rElIUJaH1QCqCHJj9cBNzpd5GrreMq7ylIofXkVXEowS8s5UwpWykopMk0XYlCkBpECuRnGUCVp5/bUoMfad65bvkrR63d11gl4ifeiJUtaIOG4CGlnI34z+0OgCgvoE5wiGSe0ryVqqABfXMOdDUvl5NTpt47JUtDQqlbgKSVSXGg1WqFmNAfaf11vaXipltlfGjUa6k2bW3aDN8Nj1WzZc80izjaPx2yLR2Q72V8nhLQRC6uhgqTY5hpxjiyLkb37H8TASXEk5rRlrZCXvoS6iDPBvzgGvox430oAyMDwyIjVosum0F/nUICq51kxO2CY+j4YUx4rySrKHY0N5ph6iPuIaJBnCd1CXcB1LZGRNo3g599RPXAdGTrBN/OEa4jN4Dd9nBJg6m3TJ9ewH30e9wvmxeePasZQS3Bss1auRo5Q9rumvfPWruHXzpryP+or6e2CwX7x4WJ+X1/PdFh1tJBLbRp1LfU0Cln3gD9vFz7mG2XZGb/IZlt7UHHk4PtwvSJqkdwgyM3o3IsQunTBYM8IO6xY1ZuuRgH88FkY4pOuHJC7lghGplAPbO3ifRVkyZRpT7haYnsJqHXvODmwz+8t1ZGQYZYn6nb+vXbuBjXUlmfifpSuV6JuiptbmnPC9nG/zkON3nB+TQc4NZcQISY6R1J1Mp+X+ZGcCk1P7MTk5IeQTx47rgDJlEcucR+pZvkfshrV1JGMdyGW0Vi/HiHuiyTQdV/g320b54BzzXZlcDonODhlzjh/bTLmj8wZJVhKnljKC88j3KoE3XY+M5FhzP2C/KNOUBepdrhOTGUvRagSz6X+20/YI9o9riWuAcstxYyQTyWG2lbLDPrDf5pRkmQosfTrbQBno6IjLeuO9FoV68eKnsq8tLCyqbVJT0oz2GuV2oK9PAPye7m4Zb9pNJDxIImn6aq3XoIckOhZE8WTuCTp7kkJAUaY5xy+88IKsAe65fD51jekIygjJE+4N9OShhyjHhu0x24k2GtvEvlLuOFeyr66u4e69h0gmO+U95shD/cX3cF55Pd/F6/WZJSRiEVTKKoNck6YnKSeUC/6mrFAe+QzuoZmdHQz0DyjRODgoa5RzySwatGH4LBe8EkO9HsFoaVLUduS8CsG4MA+mSA0yFSRTpNK7U1KvMF2mAkbugdI9JLY4ajVqItTTmDTqILQ78EjquDZRjM1gjXMs9JwjyrJOGMFoa5HROJR/vi+bzUtfGLG1sraJ9VQBlVoAMwen8fDxI1y5dgX/xT//Q3x68QJiAR+mmWJ5eQXZx/PoKFZRpZOKv4jlQhrdk/sx/dzzuL6wiIV0FrGuHiFNCuk0Do6Pw8fUjck4ttfXcOfBbcyvLyPUEUeipweIRBCOJKRmOmvWDfcM4PDEAXz4zrtSi/HgzAxuPbgrEYyBTAHd22XEIzHMnHsG87UccuUSjk/OoCsSl7rgJKdov6wuLAkBwVTrJPZIMpI84liQPOM1tQAP1QxPrEn9jgBJPqbf8tHaUmJRbASF/4T0I+SnNbhr8gzK4/LKMr73g78QgmlyYgLDQ8Oeo0FSSCOpJzg9g/7uXpRYR53np2AI6UIWlZC+hARjmSlOadvG4pI6iBGKNJJoxwXhVxJSZBQokbRhzVJJe69pGHlNRWoD0zErJsRbtkwmzo9bt++gVi7jxKFDuHnpEjLrG/jqyy8jm9pGRzyGjdS2kHOddCYI+lGS2pUBhEgu0faM+RCslFC6cx+3/+HnKKcyCHZ3IXbiEFK9XVgqlFGtBJFa2cbEgSmMjo1iaHBAPIrF3qSDXJhARAWFTBbv/uNP8cKZZ+HbTOMf//0PMdSZQBBFDB+bxsTpE7j5yWe48+6nGChH0JXsxuS5Uxj66rPIxAKohcKIlGqI1ILwRULSRxKprM/iCwWknmeCOo9EFB0i8wWZ59knT2Tcjk4dQJhAIO3WIOtZVuAjmc+MKfAjwvTsubwSo7T/qCsCQRQpEDxjVsrIpVPwF8uI+QJCYPJ9lA2S5gV/DaupLdy6cwsxpv/OqZweoBNTKIiHC/MYnZzC2uYG+gcGMTw4IhGuQT9TOfmQQwmbxQxWNzcRicaRzxVRyuewPPdESM0D42PY3txEd08/xiancfPuQyRYOmB5Ac89exaJSExIM+qrOB1yinmReSmTQHHP5dEZjWNraRX3rtxEX08fxo9MY72UwVY1j3LEh6XVFUmbfXzqIFbvP8GtC5cRqQVwYGwSm9vbuLm5iBPPPIPxiQm8+957cobYPzwsKXgrOztYm5/HQHcS0wcmJYUtUxxzLMU+ZtQynQILBWykU1jd3EIs2YnegQHcuXcPQ8P7RHetLK/gN9/8OnoiUcRjURTLFTm7Mx07yXXOBcecDrP3Hz3E2Ni4nLep31gntJDLiYMA9z4Ca4ViQcaAJT8oG/yeKffj0ajWP/YHkS2Wce3GdRTKJazT5shmxLnv5PETiARDQjL+/O9/gns3b6GrIyky3Ts8gC+98rJoCeoDOT/K2q2J4y5BLZ6npKQLo4rhx6VLl9Hd2SN7Z31v8og2iaCQeqsNsLROQuyR6s/dd9w9pR0A3AxsugCY3vP5KVLd85KRJLv3v0Z68N1guxdO7hAze7XTfaYBf79KBKM7Ls37bitA0d3nWwGA9oxWbW8FsDZf517Dv13Q3d63e9x2p2+z9++yP+pgokZ32Xcuecl90CJ17BkkGJl1x0DNVmfitqCx5wjlttmAen5mMt485u2B64Z91WrcrY3NoL7OYas71M5zx+tpeff2ezfCo8nO2z0mBHSNNN/90sZ82Pe7+/M0AaHlBeo/ss7tmQ2C0ZW3Zrmwe23Od2FBdac4tWhcObToReG2qorNtCIYW421jWHzvFr/268PxVWIa1paS1t/bD/PE8TMeCaiPV9/DjMXBJj9qEFIU47545J3zYSxpYVtJRm2Dtz7G3OhJHKrflgfd+uIBlHcfEYQO8/LhOOOm5FVfkmxodGC7vjru5+OYGysU/2+8T6NvmyQRRqZZj/yPo/MbNZvrg7cNadeBKOmAra5a9Su292fxufN6573mnxaxpxWethI+Vb60iUM7V77zHVqsPnkM0we3P7a+Lk60n2eOdlahiJGMBIPTiaZPVBJbfeH97oOE43x1vGguW5Et7XH1Y3NutMyCLB9xAkU64nLZYKfiq6zSF7TLxxfi1B2nRGsnqjOnY5NQ3fpuDjqx/lb53Z3X/VafWZDbdmZ1tWjDR1Wv6cGcdiVyFHa4LWa2HahcBRFYoaFAt4+/wv0DQzizW98Q4jIYJil82pyPTOhEAu/cfUqZu/fw4vPncNAf696RNIhmP/x9FSPYGSZuaYOed1pZw806w+3980EY2NP3K3j3b2mWcZl9JxshK30UrP8NPQvz6AhrKyse4EiBwWPs1rWPEOIAWl5u71xqCdLFZJVn+77/v/xP9W+/4Mfolzz47u/9Zt4+dzJOsEoh2UvFRjBOCpKSaklUXwR+ffcwgI+u3oFya6uesi3pr2cEOKJ1xHYYUQQiSGCMSSjenv7BKAiYEiPfxtUAnEEkQgOccHxb17DRUhwjOQfwR8SThQMLsjXX39DACYCRARMeRAg8EOAj2DZs88/KxGMrN3G6y1qhADRgakpef/NW7cETPzOt7+Njy9ckNohU1PjOH7smABx3nApuCLeLWocM30pvdy5WEfHxnDn3n05pAz0E5DW/vJ3b1+f1oUMBut13RiWy8M6ryFRRjCN4B37zmey77lsVkB/RvQRSGONRkZZEmzm+JFUI6DJjYXpO1mDkWNOoJyHIab9+uD99zF14ABG943Kxsnc48+cPIlER0KiATkvJ04ex+LCAja3NjE8NISXX/mSEDmSEiynKbAIYlvq288uXcbck7l6geS5+QWJIkvE4wIysU5cJrMjRBwXLe81bw2Co0ynxggFjufW5qb0hR7ZJHYKwpofEY83jgdTZd25c1sIsUuXPpP6VbyXRHP/4CB+9MO/xj3W40kmZS4JCFNhWpQj54gE3/PPPy/AP5975vQZqaXx0QcfijL/5j/7DSHzKLvJpEZ9cazoaSm1A4tl/PSnP5MDJwnGdCol8saFTSOFfbPUj2wHCQ5LBUdQlfPJfnP98IeyZvVKCVIbwUPiQ+oMMmVYqYBXXnlZQE5+Rnlgnzhmf/InfyIEOol0AtBsN9fLb/3Wt9HT3Ssyw35+97vfFUX7t3/7tyIrHBeuC0Zw/cEf/IG0mYBWEFr7p1nptFJc9Y2KhoBtRELE6aZihwvxHJV83tQ4mm5BohYjWjfLNlZLe9dIR6qbGueAsmN1Q0jsUQ41JVtAIhaF3OPO6qXlcL0jpe3O5r+XknW2vl0pPBoboxnNnp9Gi1zsgrI4P2bsNL/XFL969DQIRt1IGpunEozupuJt2MT9vPqtZmCZrjZjxjy7LO2upXg2csa9rnnO3UMZ9aqlArax5feW9sHkw1I2yZx5dVGtDqEaLJqC0frOayiHXCNGLpFgdI1w3sfr7HlGyPDdlgLVNkXKDnWTpSImycLvzODm+43I07WthwZ+xmt5HdesRWwaScPPhYCUlBX0AFSS09rJfluKZLbBopm55kVfF4v1ukc2V1wDHDdew/3JCBupMdvfj42tbbYMYS+ilu2k3uA+wv+0hl9Rns/r2WeCS+nUpoDNJEHNoYUECwkNq6nJMeF3NjfrG5vY3E6JNz7HhASPRRqa152Rmhxz7gdSa3MrVa9NzPfzPhtrEmAkMfmZOYuYsc1xZf8552wD+2GRo3yvpQ3hOyXtiK+K8fFRSRG4tLiEq9euoqe7RyIKSI5IZCxq4oXKuqTiFAAfuju6sJPakb7bPsk2cLxv3LghwBvbzXfa/PspAzs6FtSpAu4vL4uu5lhQT/E355FttjVGJxuSj9zf2ScSnfyhPNB24RxRH1v/jJBmWzkX5ljB8eJzLU08n8d5JxHGcWQUPsfV6mNK5KZH6PBvkp90bKEdwXazXZx/plz5+OOPJCJYPSr9cg2dLmhv0TYLEPzMZuVdtIsI3vd0dQqxxvmmk45EppUr8n72h7aUputWYIVg6cyhGTyeeyx9p8xZpD73JrO72H9J1Se6JYaNtTV0dybrMmSENseS5D7/bSQ9n6nvyuHjC59iZN+oXMPP2F/X8YzriWPLdcaf0X0j6O/vwVs/+UeZE9bk1fHRQxVJVL6Lz+EcsJ90ciLBKBGNBU0BzO/Zb0alcv+1yFgDBNSyrolTjO2H7oF2dWUFK8tLmJ6cQIhJAMolBHw1ScFCwk4i25wDAv9uHDJa7WIKFrUCHPbav92EJ632qGYgqX4Yd0FoJ82dvUv0HD1PJR1fBduZPD66cgPXb9/FCJ3eWH+UGQBiYUTCQUSDfvRGo+j2+RFOZVBhXTZUsVPOIjzQhTOvvopMMIx3rl5HhjUAe/tRzJewubSMI/vH4c9lMdDlWATtAAAgAElEQVQRR0coiEq5gJ3sDmYX5pHo68XozAziTMGezSGVzohj2cjAELY3NsXekRrcuQyerMyjJxjDzv05rG9tYuToDGZzmyJbnbUQeiIJnHzmGXSNj0r01ccXLyJQrmC8dwAnjhxFPByRKEbOt6QsDwXgoy7iob+saUsZIcj6fmU6J1r9EQ9QsSgbpmmms4fUtTSbBsCf/eX3sbS2itdf/6oQjEx5yQMfo3EZ/StkBJ9Jh6qaOnXlKkVsZFNIcv0kOvDw7j2kUzs4MHNQUqDSvGCqU14vUZmsTS9ZO5S0YJ1GJUEZ38AIx6qkYBUHLi96kVGa1YAf9+/fxZ0bN3D88CFsLC3hwi/fwZuvvoZ4MIhYIIgb168hEo/ixa+8ikhHHLVgAOVMETsLJH+i6BhMoprbAZZXsfj+RVQ3mU4zjo4jMygOD6FKx9Z4J27euItIKIbTJ0+iUMhJjfditYRMIYdoRxy5Qg6FXBbvvvVzvHzueWRX1nDh/DsYjkcRKmYwdfwQfPEYPvnwAvZ3DaCytoNELIH+A5NYjgGV3iTGjxyUSE2hXpNxqVWZzmQwv7gg9TC3N7ckuuzAxCTiwTDK+aLMF4ko1iM+dHAaPtoIVfXmrdB5hxk+aIOUa0Ia+igThCkEBK1I6tZiJCARo4FaDYWNLcSrfgRLQOrBrBCSXQP92C7mcWP2HgYmxpHsSqKa3sHK/BOkslkcOHoEid5uSUvaPzyChZUVqYXb09MnTnjiWQ4/Nos7eLA6h8XVVYnWGB7aJ0Tp6uI8luefIBLw4/DMDKYnZzA/v4wLFy5h6sA0VteXMTM1hdHBISHPmDmHpQtiHXGRdw3fraLErCKBIFbnlvDZOx9idGQUA0encG9tHqlyDt293ehgPeF8HoM9/TIXO+splLazODV9GJ9d/Ax3t1YxxYwJXZ0yJnfv3hFCNhEKC8l49uRxHD00g/mFJyiWC5KqNRpR57T+gQGpP8nK8vkS68JWkc0XUK5oLeX19Q0h5rlP7x8Zgr+qddDl/CJpgzVUhIE25pXteRrW1STXmWK1Xho9WcecU00nLE7eBOK4luQc4keZ+ikUwoP7D7A0v4DUxiZGh0cwPjqGkWGuaUaD+5DL5+S8+uDRQyH0Warl2NGjQiKKPRz06rLrsUrPENKympyFuJdfuXJNIkJ5TnYBcnH29IA/7WYTcPwFCMbmvagZpP2i5ywXWLf9bu97tU6t7YeN3y5ZUj/NeCAYOeDdXv/u/Xu3vQ2T5L3C3VtbAdXNe69LQFkrmwH45v7vIoVaDE5r8Lx9FEUDRGz0zf2sVT/26lv9nO6d00w2aNsawM9mm5PauXPnxI7eq18ucOrOlWsTWZs+D0Td0/7x6mO5/XOvZxsNCHbPrnulSW0nv+3a0erd+plP1nHNIRjVvmzIv1zHfVocgLSAMm0Cq/ndaEuL9eHt654GQVXes7sGZrOsNP/b5tqVYW3fboKx4ULFF1DfaE1y+3HBdsMY+Ew7Y9s8uHZwK1u3eSxFHztEKrEo0dkeUcMsLiRz6ADaeAfHj06pu8nzZjkzoolnGG2rPHlX9JK1R89IDRJqt0w/TezxexdradbRUgvQIzz30h+unuY4qKmu6emboyZVFzsS4/3j6TFtpL9156fxLs3upSSMkn32n3s+MEyh/vwaHfUtatRILMUBJRsaHX6e+uGYaj1pG1+XAHTb7n5v/VQ8iPfrg41Us6CC+k5SdwhoNKB5XAwLaJbLveaHskO9aDLEMzKx/66uznqUanOX3XXh6kORPUmN0nrPMhvAvcddd5pFjhhCrP6MZvLW9JLKr7i77Up5qvtbI8L26ba3047taxW6+KdOQ2ONNe9L9nQueak770XTyTnHO8XUON+BAB7OPsYv33sP/8lv/w46u7sla4UEo/h82Fxfx83r15BJpbB/bFSiF8NBzTCkBKPkm/HcQWlfUDZ3lxth2/bEzh3Hkvaj8vQ3Cmm3xplb2QJ7taPd+PGtgWAYKxLBWBQeiWX0ODa6zr2002Yd11Okeln5nGYrwfiXP0QZfvzut7/1FMGoC1zTUNJgIMlhIDI/zxUKKFRKQt4RqCqWiuLxyoOfAWkUPKbUYZpCevvxAM7f/NlOpaRWEkkePmMnnRavdCMmDfhl0XmJUMrs1EM0DdwaHBwWpZZKpcXDnrW8eC1JLYI8PACVyiXx4idgR3CMgJV5r0sKUCmqSiB3QEDIaqWMjoTlQtaB5eFE6xsxhFpTOVJJEYDkZLEA/HY6LUD1yMg+LC97nw8NCfBlxIsBwxqxyGitLhljgn18DslXXUisw6WgI4FB/kcCjtfzWr5/375RAZR57dLSoowpryewNjExKdeseBGpJKS6OruxuspowU5JDcrITr6DUXaMtuA4cgw4z5J2MZ8T71fbJPhZOq0A+c2bt8RjlCAb37m8tCLALMeZm5kSaFpAln3n5zzwUC4IyBLkNZCU0Sk88DH1GQ0mAnlM3cMoPoKdJD4JRnJtLS5p/bjjx47LAuDYWlpUjh2jJplfmSAiUx3yWiOyCSAybdqRQ4eR2k7h4w8/wvDIEM6ePS1EGJ/PGntqUPpRKZOYCCESjuLixc9w/cYNUS1MV8p0vOwfo1fv3btbj/5g2l5GBdKjn+QsQVvKCBfm8PCIbJYkV/gObihsP+8haU7ZYx947U4mLREsBIcp00wNPL5/v4BHjAJ98OC+pCBjlAlJexKvR48ekzVAb/uNzU18+ZUvY27uiaS2JMFKcH12Vmuifvd3v4ukEP8pdCYTknvaNe5NObVVlJ5ikfB3Oaz64au6hXtLUmeEyJukFvD7kZEahlFNv8t+sOZoPC5jYKQRgV2uEY1mZNRhBAF6fQuxFJQ+00tY6gDRWGT0pKUAqdY0CsTzqmCbNC95a2/ZVkaLfubmMXcNL80ztstwoPFGo+3XSDCKASj1CjSthc6FGp6+gKbXNN3M1lmaP6v9aWuOn+vaVe8nI+m4Hu0ei6h1jeg6SeyAELyX9xjxZNGAsiGJsaYOKXyOETFsox00XeLSUqmakSPer1IfSg1SlTk12o1M1WjiQL3mJeeZpDVlh7rG+ifGVI1p+6i3WCOzJM91CUY+nhsm9weLbqUeZNuZOlL3qojoPmk/09cxxZtXj9bGz1JjuPOhhF+4Ho3L99pY83M7zNj+w2fyeyODSSzWfAEBBdl+S8Wg+B0jvfgMpu/QiCHunTK2TN/AtA318VPDzYxYq83H/tg80olEklqoVS0OLCTxLYWwHZ44HyQLrJ/c/3gvhdJkShxqWD+vrEAY1yB1uRy+vGgpRpvQ6573SsyWl+7FnAncFAzUD2xWiCwMNB2wpZ8l0cZ7TLYo9zI3JN6Z7qJQEt3GSO7x8TGxKWTvWFyUWs3cE+igwPHhc3k/68IyipH6nfaKpD8uMlW2Z1B5B1QCffzMxpZjxH1Wx4F1FYI65kwN5aVhZjQof4wEV6clPQy4a1WKnQf8or/p+EMZZCpKzumN69fF2NPoVT28cU7ZL4ui1ojQefn3/v3j0i46EWWzGZxh/dB8Qd7JaETWZGUac60nHRB9TBmTmle9PVLriQQMSTgefo4dOy77IO0Wpr8kWGSyxbYwHTWxg63tTbHluC+wdinXGp2N+A7KFdfHOqP4vFS6+0aGkfTqH/I5FnnJ8bVIX64bI3hlffsC2GC0SkBT4nJPGd23rx7ZbQAX2yHgus8ndlOlUsRHH7wvTlkEFiwCl/NC+4jjSRuRv/lOEkzco3gdyQM6rtE2sQhbAtrmua8AkGeEKz3kHQYYqdSISiTBuLy4KClSKdqMWHIJxnriKg+U4HNNr7Y+jDwdxaGHwN2AR/O9exGMdr+rS2RX9NKjuO6odlCRtFJ1clT1DtuQL1ewmS3i0rXrEtG4uLiME6dPIZ3dkawZc7MP0c0SCH4/4oUSYqWypGvMBSsI9nViaOoA1nJ5XHv4GNvFMkKxBCqlKtYXFzHRP4BwqYgk9RxJy6AfoWgY66ktiSBbTm0jOTCIYCKO7TQdH6fQmUiig+udw0Z9SZ3kZ8RaAL5sXs4z5WgAN548xOryitTaK+/ksW9iP0JDfVjNZ7C4tYEufxDhdF7SZe4fHcPk2H5NX8joRY4T9QVtDx4KWRuRa5Y1bPk5U2xyjsrUkWVJ40q9IWcl1gahM2IkjNnHj9HT3493PngfV65dwx/+0R/i0cNHcggm8X340CGcPXMa5UJR7EKmSGX9araD6RXvP3kkJGQiGsPS/KLoownWT052CAkjYF+5glgoLG1klCL1s6RtNYJRHN9r8DPywNN7JdrH0SBqoQBWttbx4OE9XLx4AYMDfViZX5A0mX3RGF44/gziNZ+kt2QU58nnn0OIzjp+4MYHnyA7vyEH9QNHJlHMprD5+DE6cmXsGxhBemsHKzsZZDs6MHj6FIbPnEG2VsPbb52XuoLPPvcsAiE/cqUigrEIMqWc1LSkPXD+pz/Fay++jKWHj1HdyWIkEkEkkxKCirrr7r37GB0dk73v8Jmz6O7twU8/fB+hwR4MHZ3BYmYbhQDQNzCE8Yn9sl7v3bmD4f4BSUG7vb6Jc6fOoKejSwnkGrAwv4j0ThpHjh2VVK3YySMcCElK0wwqkirVly8jUvNJxKuYeJKOy4daAMiigLxfnZiSviBiqRIWL1zD44tXNGq/pwP3t1axUcrj1de/goPHT6CaSaOYzyKdzaKjrxexziR2CnmEE3EUWLtGAGcS3eLeLiDKWnYLVx7cQIrOORU/BgeGRYZXlxYQ8lWxzQxDfj9OHTuJa5du4NMLl3Dy+El0diUEaCGhShKRei/REZe6NQgFUBRbKoxysYw+ZtKZmsbGwgoSyQ4sl7O4OXdfUqkOJruwv3cQA8kuLK+t4drdO3jhS19CdjuD4kYKf/Zv/xRHT5/Cvv3jqHAPrlWwsrKKnVQKFTp59Pbi+XNnMTI8iFR6CzWOGflNwSq4xwTlDEDbQwBt6pW4OspS/gOMIBYznmPNPU+BObN/uUY5CRppI0pPd2rXqdAjGBXycoB5STnugZ4GtmkzQMsi3t0lOpARogH4sY+1gfl8KeOg9qc49LF+Ex3UWIfbSwkvEQ+RsERK8pyu0WhGLWp0CvUN5+XqlRuS3pxnarPZxD7ei2DcI0WqewZs3lf2Aqrag2ceAOig2p//nF8fwfjFQL1fL8Fo/bPfNqbNTpVu2/Yi4lqBh593Zm9+t4i1k/WgFXjpnnWb5cDsAwP2zW6w86Nd7xKM1BF7ga/Wf1fOzLay79x27jqLf7GJ1WXtOHK577S//6kE4xfpU7vmufdqu7gvMINSA7dogLteWRrqdEmZ6WIStOo09f3unyaSsYlgpAuRSzB+0WF056Uxng07WOVBwXjpo3hv7G6fnjEb9rE905VLnpXbzZkbtWfPkTMzHXccUNz0OT/jGYpOljw/M0DAnIb1Gh0Lk+VW8u9iCUqsqKOQ3dOqra4865o3omB3zTx7RrOetXmWurtN69buscxGLqlnpK/OgW5GNte8j/uORqXtxv/4Hc/G5pDN9jTGV6PerI27cUMlM3nW4/UcKxtDts/usXmXsfQFBIcx7MglCt3rd8uKljkyOXFlqJVutDaazjJs0MZO5950vkviWMRmo2RR8/g3rwN71166yc795rxAjJq4Bs+pJkvN69D67+pB7f8XIxhbjRWfpVkMtWSUqwub59dtj/ssG4+9zpxNvNiurrXad/SC3Zl8Wq2vp8bIK0lh64v2nBxdxHmMeDQLN/ikvN/2ThpvfO1NLSVVrgpWcvfObcEjDs3MoLsrKcQty2nQrdInqX8pD4q/MsDGHDqe1uHttejn2zqt721HMLrz5Mpe+xY8nQrbvZaOh2vrG7L+Jyb2e9kcrd6irZGanHt0ltTJrdmVxffn//v/KAQj03f87ne+hVfOnsSaR0ip4lSCkcAehZDKmINjgKl4ZYZDKFcVIKWQ8npLgWaLiI0wpt48B8xjwIBhNk4AWC/CxEBD3msgjh4EWAcmjKwUUNU6BHyWeNizBgnTzTB1DFinJIZSlTV7tGaiRSsYUKwpIkuiqLioqWylVptEqvBz9TLgEBKUY98JoBKwJJHTUJxeJEQoJISHRS+ybST7bPHaRmkRPy7wbKCYCYhF5fDfVt/LBa95r0UF2iZgddD4nUVZcPw4N5p+NiQe0FLTrJv91BSPHF8ebATsYISAR/goCK7grW3M9ABlRKbpYtsgSPAqcaxSFwjqs/ksAnEcB6aaI7hIgoik8ebGhoCD5llEUJbPUJBbvUs4LtxURba8FIBGIBn5yk0zFlOiimPCvkoUYLEoXvMECY0MoGyqog7I593drN2Uk4jB3l5tpxrI3JDF1BMgRkgakQWVU15n0VRsLwFrq6dmz+BYclzZdos+MlCbc2byZ3JkKR45fxr91CnELOeVMs8GGVEgJAe9TiIaicKx5bWMJCUQymeyzUJAyCauyppRPZqqlilgSagkUCzkxDvd3SCsTa73y64NJqDgiKTQKlcR9rOWTlhJRq82YSAaRLFcFG/4IGvY+Hy4fOWaRNgyGoXRIEYWMG0u204Al2NG2SN4PDV1QMaPMkvysa9Pc+brwVn1jXlVqPHQKNBt+cD/aQpdjQvtv6dA615OzfnvvYO9WPq7SUyOZasDoo3rXhGMYvyIzGnk367NVjyXHUDEI0CM4LP32r+tnh7l3YwZI72sfUY42eemb5XkVTnhNbbBWwRcw4DXfcJ0FdcH5df2BLaFf1uNNP7N59n+wOdZ1KH7TNe4tOebg4vtC3wP32d9s4Oh9c3G2w69tkcZ+WqRxvzedKblzuezzYOO+4OlqrV1YCSPETxm5JpesIOLGaD1vc4j5gQ49CtxacQK1zm9+cwQ5tq3dOAu0aDrWw1sNf59UjPK1oaNrb3D+mZptmTfk/Wia8nmpNk4trYbocY+cJ3a+90+u4SrHcJMfuzQYDJWJx9lf1LQwfYf94DBelQk3czz2WTTZElkxAH2pP0V3TeYMYDvN7mkrjOdaHIic805KBXlN3Wq7Udm/7gyafPCdohMCk/RqNlhUbScU5MXSydqaXFNvnitG43LZ7O93BdMnq0NlvaXn9fJm3y+njJWouyKWktTMgLEYvJ+OqrQOcfWiBqpfkTCmkJVZVQPeBYdTjKd9hX37Ug8jtWlJdG9tHm419GwJhGv9Wt1vycgGk9w727MFcfNnSeTDxJ/zFzANjMtC4ltszcp7+6eYymOTa8JGS/rXVPKWgYAd0zNCYLvt7Wp+ieLeToYHTki77B9lmPFezh+fI95l4ojjJDMmvadbdQDebWeocDaanuMHO5rFZFZ/UwP2gYW0YnIajCGA6zJV2KWSVm7YseZtndSnHwRgrH9Ia31MWOvYBXTna0OjBJ953hg2t+aUr5xIDRwQdGGIDKZPH7+8/O4dOmq9PGf/4t/gUgsivO/eBuHucdn0gjm8lh9NIvnzp3BwOFJLGa3pebidr6ITdai6+nH1Vu3ce70WeR3Mhjp6kaE6QEJnGQYMZ4DWVsSE5GOBNKFIj65ehW3mBYewBtvfA0z4xOo5guo5QqShjLEaMNYSCOVfT50dnViO5PCnXt3US6WcOzQESwsLmErn8NKMYu7K4vI+Wo4PDKG0UgCFz74CIcOTOON174i/Y8lEtgp5KQutcgp00hn80JMRaIx5Ehs0LYlqEO9wf+JLKrty8jHx/NzQgDeuX9Pfl+48Imkg2dd9ZvXb+Bbv/kfY35+Tkh6qbX+4D5GR0ZEJqnQ6Rgzv7yA1a01KQOQ2U5h//g4JvZPYI7R1psbOHjkiDjH5XeyQjAFtWyZmO+i0wgLapCEfC7pUz2bpiw1CQPYzO7gxv072EhtIhDx4x6zzgwMIskz2XYaB/qHkCjXEC5WUM3kJAKOtepYx/z83/8UiXwN0WAQvX1dWF1ZQIipxwNhdEZIIleQKVawVqogfuAAjrz2KmKjI5hbXcaP/+HvpfzB+P5xOd8FoxHsMFVn0IedbAY//9nP8MYrr+HOtRs4e/Q4Rug0NDuLG+ffxc7qJroH+lFLxlFMRjEwPi5k48UPL2Bwaj+K3TF8uHgfla44EghhsLsPVTop0YGlUkFXshOZVBqhQAiT+yel1m/Qx7rEj7G1uY0Dh6YRDvrQUwnBFwhKBORGPo1S0IeOQBRRZmqo+SSSl+QZ09nSOSgYqqEQqmErn8VQsge1J2t48rOPsf2QDiNlrARK6Jwew6GzpzA0MIBoIAzJSRqljirpXLEWItvKiKJIGEU64dDBk+cn+mDThvGVcG/+gTiaBv1hHJicESL0yaMHKOXS2DfQh1tXrmIg2Y1wJYh7N+/h9MnTuH//NjoScQR9AcR4/kln0Nvfhwxr23YlpaYgyXU6sVAWT58+gxD3lGIBi5kt3Jt9gEqhgC6O1dVbmBwZxdGTJ/DupYs4cuYU/KEQ/vX//L/iyMwhfPdb30E4HkM6l0GFepQe5uUyajzv8zzonc8ZuUiCMV/MCWHP1Fh6XgcqZU0hKsCpEIsK6kqtZpKuUvuUzmNGMDq1zDxSUXc2Nf5dumm3D/lugpHOkKKLnXRtYivRpmeNVe7ZXqkG05dsM5152M5CLi+pUmm7qKMLM7WU9awXjSDPs1q1JmdhF0SvouFEd/3aTdmf6UhldrtlgpH1TWeY5gjG/x8TjC7413o3bPVpe4LRnme2sZ0X7SnN+6Zd5+6P7tmm3fl0r3abTdqy5W3C7Ow97nPdz1rZEG6b6/3zNgnX9nGJUt5jxDbvMYKRJVvMnmvV7lbj445pu3vazWmrtjdf6/bZnVc9U+l5qmF/Na/8xtP2mqvPk7/m7+38T9zJ+qDyYhhN1asH15gRlUGmVW3lTN2IPGmoNIODd6dIbW6L2eWtzoX2dhtDI7PcMVaC0QwLLTlkaRbdd9l6cNeKPcfOQs3zadeavUo5a5yxG+STyaOd+SiDdJpk5p/xcUbo6PlD39OIsGwei+b32PN4Xmq1Ht25c0k/azfPvW70k72v2f5mu/T+ihcM49U9c/YYfs9+2LnG3id7l8yB4mV0KHUjNPWsrX229vI3Pzfsks/guNq5yjAFs/FdIlEzPWk0vT3H5MPWkytLurlqRrPmNrj3uzq1ISu6P7tr2P427GX3+vF29KbUxDZWDTlurPNGWz37ockxwdXjrXRLO93uzjGvoYMrz9h07v1VCUbNmfH0j4tDunNsV7YiGE2erX/NzxCn8RaReO10XSvd0Kw/nmq5h1WoDHvOVG32tvqzeFaRnCs6Gl7pea9KZU1KArFkAe2wv/z3P5DskENDw17QTxljo/tw6OBBDAz0iT2pGDfr0BNz1USgbAs/0/Wva6fVntpuX/rVP386tberN5vtDt0T2u9Z7p7ttskfCGFrKyXO5SxHpw4bmnVFn+etIy/rsiDS4uxi2TT0aVKD8fs/+GvU/EH83m9/G186cwJry0v1uoAGxpLAIFBEgtFA43qDgn6k0lpQk6/lwpZaOxsbWhPAM7iFEOEhQQpjaiQgI5SUHGx4NVF5MTUoPeKN2FIjmSC2ehMSnCQpxAM5CRaCXlSsNMQ1WkfBbnoGxpNaJ8IAV5sEklY8tOsi0UwmfDfbomScel+IR6QAuRqho7XklGQyZW4gHUlJ8wIwsJD/JijFcSMITCLOvODZP37PZxn5aEC31aIyxW4bp4FcUnPBG1u2u3G/kmcEazkWBmDKwctX81LqaRQMQQ0DjjOZrERukBziGJFI5eGGbH0oTPBNASQLj1ZAJIJCnhsDJLzaUpJRVnSzbhy+bNzZDxN8fk/ilj+MapFaYCIXJSGe+G6OKe8heMLoiWgsojIoKTRJgJQRjWhkJceM4r+TydTTsAmxTbmUFDN+jW6VezRSsVLRNJuMYDQDzuRe0r9V2R4lrtVbVSODbCw4DnY9o6VYg4rtD3rXs28aLaUGD6+VcSt4YK0Xbk755hiSaOHcmlHLd8WiUQFwjUwTcjkckQgb9kGK2QKyXngN28Q20BODNUWkv3yGRxybYpGaLLksYtFYHVRvzI0qMzugPqUUSTCyRg/TSZVriPpCQKmKTCoj65cKZ2T/KIooy3/VgE/A6n/9r/4N4jFNZzlz8KCk9RgaHgYjOwgWS5Trzo70+eKnn0odLx62z7/9tqybr33ta9ImJRw0yknUnRANZkhz7UtiOi0wvJf7TFPH6iHg4smsQRmmVHcb2fLSuoFT+zUSjAoCeMCGpYuVQtFh9VqU6DBP6XubPOXFiAyXyOK8c43ZgckOfkb6qWHXMCDNmDedxPsoU6arrMaZES3mGGGeauJp7elGPpfrTXO8KwBielijr1TXUG9QH7sbnrWvYcTUhOCw58g+QdmNxeskqOky7iuWulENaCXbGwcS1X1ak5M1NNVr1OREIwNpzGs6Xn7utp19NFKUn7uOHjYH7oHD+mXkqPssO6TwN8dYyFsPGBNd4dW60zqJGvrAdUtnB3OU4edcR+yfEaemo5qNiOaDnBmKnCu2j84ffD91mRj43sHCdBf3VOpq6kEjkdWjnrUrGlGOvF4OIpxjD5Dgs/i5yRjbLJHI3iHeNdYl57tnG7lErTteBiZS1wlA58GB7ANtFjrC5LOa9pUyZqk5lRwMyLowMlOiK73UM/xMDh1SP4tkf6OAN8G9up+j10f1IGSEiK5LaReNUO8A2JFISH1Yfk6Z4rt1TZVkH2KmAJVz6iraFkxHqtHHtjY57kJ+enuw2DnePkR9ILWgOP5eZGODLA9IVD6zDYhsldRRgKB0kJFLno7n/bSHuIeS7CqVGCmhEcs6drE6UcZ28/mSXlQGg3VuQ8jms3Xjk30kEc11rjajpgy1/Y9jzLHQtuh77X2298k+6qWRMcKaMiLrx4vUpS2o5Ly+izqC65nt5XUNcr4iMmIRz7Y+eY3VYZW92nM0MNJd5tOzs3JnjS0AACAASURBVIwsNycflwg1PcW2V7gvSeS8EoxuBOPK8nI9gpEEIyMYCZjT/hCd7ulE92Bs4/HUHiwfKHjjHva+yGHsixKMurV6gAbtIWc/dXWzjE2LWjXcu7OpNGKROK5dvYHNzW1c+OQz7J+ewWtvvIGV9TVsba7jS889i8e3b2P21i1xItoMlrFSyiGaSODB7GNs72Qxtn8Sj548wZdffVUi77piMVSzOcR9fkT9ASEa4j1J9A0PIZ5MIp3No6uvDw8ezeK9d9+T2mgDHUl0+kOYHhpFJcWUzSkkxwdxf+mJHDaPHjyEIKPSMjklBHxVPFpfwcP1FSARQ7pSRiUUQGpxBf50FmF/AL3JLhw/clTKC5Spo6lbSkXRX4xAIrnoK9ekTiNrK0r0KEkCPyPV9RxBXUGS5cLly0hlM2IvrW1toqu7G5VsCfdv3ZOMF1//+psSpfg3P/oRpg5MYWGBpSi01iwziBw5fFjJ71pJ6tMxM8bq0jKGBofQ2z+A23fuYGN7C739/VKaoTNOGi0gpGtIiJeAyKBEMHppH9lWP//mWY2ZAfw1LG9vYHZpASvbG8hXikgkE7h284bUdR8ZGMDq7BOU1rdwaHAfckurQgA/e+qUOC7QuXF1dg7pB3PoiSckm0pqa0PkxFeqSp28TL6A2aUV+BJJjJ84gfETJ1GKhlHtjGAtt42LH1/AoZmDmJiclLH2RcIoo4btnR289dZbeOnZ5/Hphx/jG298Db2sSfloFk8+uYL86hYyxTxGzxzHdiKASHcS8UAUl37+Lo4cP4741Ag+2V7AdqiGfdEuFDZTMseDPb1YWVpEVzKJSCQsEbFT09NSkiASTWD+yTxS22kcPjQFHzNwLG0DhRJCfZ2o9nYg66+KnRyq+BAJRZBh5h8/ZL8tsq5zPo1YfxdK4QD8lRp6fTFsfnoHV37+HrZSKYyePoazv/EVIXZ9FaCYzkrqVX9U015rWs+qyF+A+pa1NOmcWikhEIkI0cjxCUUDyFdyKORL8FV8iEeYvcSPfDaNQK2EUK2CjYVFLD98DH++goGOPpGLxeUFjAwPSf1TnhOLuTxiXV1IZdKS/rOHqWz9PnlPLBFHNpMTORLCP6DZeCr5ArYXl3Dxl+/j4MQkDh0+gnSxgE+uX8XjxUUhv/+b//q/wlgyKc9izZwKbQTurxVdP2HKZ6Wk0XiSOKSKSCwie5boXu6bjF6kTetFzVfL6hDCPZP2gDoz0/6soVzh+VNTpGr+FTX6NYlGM2RnYM1uIE/0rRfxaLpeziPef7yLY0gboVSrIJKIiwySAA7HtNSD6IhKDSGfX1LvMsq1QCc87nViR9BphfaTeY5r5VZXP5stw5IvzMxER9P/0ASj7UlmO7tnrXZgo+e28E8E5X61CMZ28Jprn7ffV5/+ptXe2tz3ZqDPzh3Ne7T7eas2tB+/9mlQW/dFP7V2tgJDrS3u/bvPu0+PpEv8ND/fPWfQhmMdbkuR2q5frcbHbU+7c/wXeV67cWklr3yenTPc88oXz4S0+20uON/cjmZ5snOARjB6zgqenadj6q15r2SHXu89VTCD3Skw9ZuG07UKQsNuFJu8ZV2+hsy48uzapU+vff3ErSGnAZmevqwRZyM2q9e1krlW67LVvFubzNnSlT+Ot52feK85H5q80n5nxBj1JZ0wrDyP6krdA1z5tXbyXWaL21lb569B/jaPCbFkGzM7Q8s+VamAmGszOcHnadBLo6SMa2fzXMV/23nIzvl8b6sIQcVE/OKQItm8xOFxN3Gt2Mfu2u92fm/ujzsuT69NTz4l0qtxbpCztId/2ufub2J0SjxbBiupMixHG3fuXf1gZ6tGJGjrFe7qPFefue1zcYdWutxbCXVno3Z6yG0Bn+nOTat173ISDKagnA4M9P+TCUZBWKRuY3uCsdX+bNczKwKxAwb9KI6qtpPiqYptKEnd0AlUOq2wpdazYMlt2jvttB5TdQhrJTNt38OsFeJkYY5hjXr3xHJom+aLrKiuvBNL4hE/ZyAVx57nraJg5kUZHpZ5YzYnrh0J0tHG1ANcrDRYuz21VTu/iPy0keansOxmPeWOFf9uRyK6+rL5XT5/ULJlMivm9PSMyJUEKnn8RZ1gFNXuEb8eTr7LEY8E45//5Q/hC4aFYHzx1LGWNRjpPU8wkemjDNgWgNjv0+jFSFgmQogTRrt5xgyBSDH4vdQ6tuA0fQlTemiiJk1r6IEkXsguCUZTSvS+Y4QBySDdgJTgM5BOgNFwxCOdtF6OfMb2lApkeOo5oXkff2Qz8bz5VDGzUDtTvPI+TY2nnhoaxUMATg2PGvK5Qp24UwLPAxYD/jo5xPHSFHyMPNM+2gRxczCjg21MbW9LnS8FQjMCOlq6WXpBi7clvTAZHl+DpjOrh//Tuz7s1YbUMeU4aw5yJVhIAMdjcQTDAaS2tyQtpYF5MhYkieQwpuQUCWAqHUmhmUkjFNINiAAkvSh5HX8INHJcOPcEKyVkmOAkyUjKhpCDGqHD+yXlJa/zDnSaO14JY84xwSsbm2CIZK9X1J6HKy89lyll2YxqFamrk8sV5J1CbEgUSFFTo/EeL0KHICs3dIKM/Jx/a0SLHlT5fKYZtTQDSmAwSjUgZB4bSsCUGyHbzXcJGOnJEe8XUNcpxmvRuLyXc6TkeEXea5GUIuOecSA10LyaUFzQEn0hId5qxHA+UqxN5m0CojxqNamnqbWtYiInjBAxUsiIEPZLamGScGI6Hr9GmohirBf1beTPNyXogqiuIqr4WC8KCNb8CNeCiNT8SK9uYfbeQ4mSjMZjOP38WfgTYRR8FeSqRUQSCfzpn3xf5IEpctlGposlAdrRkZAxpa5hlMfXv/4b+NnP3sLovjGMjY7KAaUz2Yk//uM/8ta2ksx+enF7PnJkFc3g83GjIcnogfDtNqTmz6UwuOPdK+BDk1Ogl0XJtltdi79OgtHztDbSy/SO6EgPiDYj07zWzJGB/yY5b9HODaOaebVXZHwYPWrkDGXOPNWoEyzqmE4i5rHGZzG9JCNfXWOd82g1ATkYfCbfZ/X3+D7WzuU7+R11pUW3U+4512yLesio84luimoAU4dp+kkCRIxs0nXH68yBgm1X4F+ng/pLnRgstYXnMOE5GBgBr+OnpBx/SDbZAUIJUupYJXx4iUaIkYxUfUZvMxITVo/YiFfqcDuUGpFoUYMWzcUxYpvNicQidt2aozJmBJTomOOtZ/7tRgS6hx3XaHEJTVdfmsGh+4MajbJHUFd7XvIqC5oCwg5Euh68ReDtgdyXVO/rwcCeafrCPVTJ1Nh+RX3H1ClCICqpYvcKSeodTMwpg2NA/WdnaHFScmtQePaDrkF9tqh9psfl/iNkn+oBzUig6UklapH6kGndqMMtItQjFN1DtQmBGdweXyrPEVDPO5zJ9176Uluf1MWWjYHy5tmn8kglI2mvFGQftOeIjHEvEbtG90vRY0zoxohDzzuUepPPUR3nF3mhQ4nIuDjFBFCqFKQ2MsFvqanMFNNehDHfzb1cIi0DIXknAW8CAh5mLR6vnF9pp7ePS9rqAB3GlKjnWCkRr/6CdE6SPYmRPkyh582etMerX8m9ndcVmRaWqSG5P3nZFFwggONlHsa2nuRw7cmT2gE1qWHFvU1IfL9fbD/+mHzxtx36zPYSJxyvDqbZhXy263RhQDHbagCu+6y63eo4etAuoe2na8AIRp17Et+MCJUUqSQYnRqMTGGoO/1uMNDWV+s9rEEwut+7B56W91kKwBZf2vi4NqbsQXSu2+Ww4znhiNwrIW9jZO8PkQThehOnNf7nx+r6Jh4vroCuLcPjY/j00kX8s298A50E2zMZSU17b30JGX9NHPJmH82KbAyPjCDMjBcBH7K036JRpDc24S9XMTk6hnIhL3bHCy++gHiyUyInmbpxcW1VvDFZizBcreHiL95BZSONSJnplPM49uJZJIZ6MT61H76dHK6f/wDhbAndQ/0oD3VhJxnGo+11xDq7EIrFMT41icf37+PmZ59hsLcPma00+nt6cO7sOakxncruCHFKh4DhwUG5JsCU5zw3VIFoMCyYG3UFay2RdCxWykjn83iwMI+pwwdxZ/Yh7jx6gHyhiJeOn8NQslcIm66ODtHXjBakA9abX38D/f19WFlbxYOHD8Qen5ycQCIZw+amRjAuLy6Jsxlr8u1kWa8wgfXtLUnFfOzwEUT9QVTyRcTCUam4qCmF1KriHsH6kZxDiWAUAtUvNt1Kegvr6W3ZOzs5NvEofvLzn+HUqZMoZrJ4cusOzs0cRmp+EZX0Dl44e1Z0cDQeQRR+rN95AF9NU0em1zcwf+8hEsEoDp09h4dLS3i4soShgzMYPTCDZKJbCNlCrIZgVwx3btzCwmMtd9DZ1S0kWr5SknSh59/+BU6dOIlrn13GN9/8OuJ0ziqVsHb9LlYfPEYkmcB2sIqFcgbPf+klRCs+PLl4HUMjI0hMjuIRdrBWK2BycAT5jRRq3O+jUWS3U6JLuZ8XSiV09fRJNGowEMbSwjKyqR0cPzCB5evXsfThFVSzBfQfnMDo88+g3BFG2BdEZjOljmKJKCpROrPu4P71a6jlM4h0xxFIJiSqwpcrY+fxCgobaXR090jdRX8yhjzPsyxDEo6BJ+0K9T7BIDqdSZpijT6tBXwSSbuRTsEXDiFXLkm9ylic57QSwoEISvkSYoEY+nq6tR5sKYeIr4pKNoef/fBvsDm7hONThyUl7NrWmthq8UgMHbE4nszN48Tp05hdXkItFsazX/4yYl2dyJdLiCU7JfqXxKBE69GZkueNWBjra6soZHPojMXR1dGJ2Tv3cfnqNaQLeVy6cwvf+e3v4NyhSRTKGolJkpEe5+TS4uGo1K9kRGlQ7IcaiiRQQ5rFpG77m/70wHdzpOWer7VNLTuNwLtONJ8BUy6w5dVa5GGHNpPndPiUrvXSzDVsV903G7iGZpgQvIOfO+n/68CdZycZJsJ1yPk120v2ATnTi4FT76/0W2req0178/ZtIRiZUv2LEoxCVrZ3dq93d5dd5AxCKwCz/R7UAPHtEZ8Puv16CEb3PXvvka3BULunFaDYCsxWe6+5Ll1j4PYCANu1z+bABdzdz1rbCb86wWjn4ea5ckk410Yxubf206bi+Z0RjEaCtGujjVfzb9cxvbk9exF47eRqL3nV83arGoztS620e48964v0t9EvrnHazUb67JZFOZ9JRJpmrjG8j07JmiLVXchmUbqLVUa37iDN+rQuwdRKxu2zZhl3ZbB1lJJHwHn1/1hyyEg1dw5cXWljZuumHZHRPLaug6vdo6WtSNYqPkdVSQyTZZlo5zNtPktI6JmotCuSzmTQ1pa10ZyOG+cU4sSto5gsg4oRgnam5m+tebc7cpDv5PnN8Bl3vDlnRjC64+7qGFc/N+5VfEWjCBolgxoyuzttqs21nZ1sLN15aaW3df41FYbhbm77m7EB9xl21nDXsovd2feNjcja3HrT4ng3z5ud/xr4x9M63pXJ3evg89d+83nJ5KTV2ue1FhDC9xAH5WfDw4MtM5+ZbnD1TB1j8QjGdhGM2o9GzcTGvqK8S6sIxnZzrvaPpp6397ezCRr99vbuL2Bf7Oof2+yVnmqlk1rrVMVi68W6rK62ir6MLTF74hPMqMesRvwh/pzLZz1nAwZv6XwbPiTchgcG1glX2dcN02nIkisH7eb+8+2dlne2JRhdXdVqb9tr/3nqOx+dvwuSafDgwYOii8gdeEPiXe5hcl4Uo5rHTRGMf/a//fe1P//BD+EPhvGf/fZ38MKpY/UIRg4wgRt6IG9tbwuAwLo19MTXCKqwOMsQSDHlygVlUYpaR1FBYyFiHPCI6f80IkOBZ1PC/DfvsbR1tsnzQCfpTaVojfbPImO4cAwYtvRnBMBo6EvaMwJfHiBB8JTgnNUi4vvYTi50bi4CwOVZLUE9YNhui5Dh80TIWUPDi5hsbBbqPcliKtzMOMw87BnJ00hPpoaLKT8F7phSNoP+/gGpuyQEVp0hZyoyklEZL0pAoytZQ9LqMLDdSoTqGPNeizIlOK8kmh5GSmWNntD0dLowSC5aqL6Sx7yfALvWeGLdogprinjRGparm3030FGBP42u4TPUw988e9Qjh+/jmFr/2B6LMCD5JmCpRF5WJeKCByWSjBrRQVJBiTgSiFa4nSQoI900qlDBS0lrxrppLnvv8wnhaFGAfGYdnJUoWznSeVGySpKwLzyYqnxWJMrPxo3Ki3U9LQUnQRcCukZMi1wH1EggoSIGgwfEcy4kKsmLrJRDr9SV8tXnjXPLdccxJnBqpHFjk9GIM1tfFuXBMZD6XF7tL46PyJqkSlXwT6LfPLCUz3dT9LUyWtoZ7yQYqzQkKkAUIalhtD6/ghuXr0l9y2gihhe+/BIiXQlUwj5kK3mJRvi//s9/i2PHTuCZZ57BrVu3pPYnf5jile1jtAw32xMnTogRyHo7kvJrbh6MMvov/+W/FNBagC8x6rzc9+ot0CAbuSFUdxfX/iJK1p5nYy2/vQLZDYPIDoy6Y9IrzCIO7Zp2B4u6USA1Uxp1smxdqdxqXno3couEOCN4CSKEIiEvtazWZmPEJ9P+LS8vY3trC4NDQ0LeUU9Qb7I+LvXlk8dPNB1yIiFyRZ3D6CkCjRxbS5nI6HM6k2xvpzCyb0TGlfWgWPOph/XvymUhHLV+aBdy+bxsQCSdSFBsb2+JzNNL8KWXXhL9SjniOmYqOgJVWi9uTvYUzvvGxqroBqYF7u5WWWB/GYFh9dukvmgi7h2oaIgH5BrTd3w+dR69El3jjp+RDLQ9iPsD9RPbzzHgtey7kYN8Dp+rXpAVAWv4WSq14xGNRc8ZJI2enl6p58D+Mr2F1hDWdvB54mgi5KZGblMfmzFg5DCv4bgwovf6tWsYGx2TFJJd3V3o6e5R0JDkKqM0zDGGhw2JkvaIQI8oNaJV/6kkq0Zw6h5gRrvVd5QgAy+tmBm8RlzyCfa3O55S/zGqKTipo7X2sUYwKpFnewC0rqNHLtsBkGPFdWAHNBsPPsPWjewXns0g5CT3TXqQWi1QLyUvV6CQQtz75BqN3m82fm0ubAysbxbdaBG1zTpCSUB1qHEPwbZ/Wh/MqLQ9SIgv7z99tudIIzU0VG8YWWwHafttup3P1oh7c6xSQEH3Ws3UoGSwFlenbNFBiTaIZnKgU1BO7BqrT22p16lneb+1W2qRFjRNDR2RSJLZWJEEsb7QyYht8jDNui2jY66pPrmW9J0amWnzy34Zgcff5iAmdUelzrWmCjZQ1Gwli9S1Med4WoQtG2L7oMggbSqvJqxkLbBsAxIlSJ2q/VKvPI1+5H7Lg4I5XdHRSG0izRep9UJ1/dg6Zpvs78a+bF6TjGJUG6JBMOoBb211FYxinJ7cjyD3L49gNBuahx4LxZX3enVpST63/PHyWjYfWOxA1u4gw4ig1j+2JzU842XuKWOE4yUljPMjj1FHBdoVsj9560V0D5eOv6LOTSHqDK7RKNZTO7h65w6yTCFaq+C1117FQF8vMqltbKxv4MHiPJY31zE+OibzydS2vqBforSGR0ewsroq+8j2xibSG1s4c/IZdEVjCNWoYzu8CKga5leW5Tn7xkYRj0bx8NZtzN+9j/5YAocmpqQWYxEVrGdSCEQC6EEIO/fnEM9XsFXMojTai/D0PiwVeP6IYGtjS+qtZzJp0F+gmMlJbT7WQVxdWcXkgSlkclmsrK1JWwf7+tHX3YNwIIhwBYhVgMGePrEBGVnFeWUtPqbMfLQwh2BHAkP7x/DOJx8jJbWoQzjUP4ZTBw4L4QIvuj1XzItDZLKzA+WaZvOg89n7H34gJNiLLz2P23duYO7xY0kvPzqyD6P7x5ApFNDBNLDpFAb6B3Fg/5QQtIyaEtKzRhLGc8gU+WfkohIx9OXiflP21STCcjO3g/uPH2FjdROdyW50DvThg4sfI9wRxb7hYWwvrSC9uIyZkX1gIYSJsTH0D/YjFAtLuszOqjpLzi0tYnF+AanldQRzFRw/fRqrpQK24kGMHjuCRLwD0TwQK/tQCpexU80JGXr500tYX1nHyy+/Iuu1WKmKvf3uu+9JattH9+7ja1/5qtTaDDF7SQWoZvLIFAt4+8L7OPrsGewfG0OEx4VsGQGm+++MYSdSw3ZAU0eLk0+5BH+pggjBSdrXlHM6MIbCyBaoB0JYWVpFfmsHR0dH8OD997D2yQ2Eaj7Ex4cw8eXnEB7owerDx1h4MCte1CNHZhAfH5F0yed/9hYOz0yKfJcDPvQMDKBa86Ono1tIuEAoIrZRuVgQ0k5qKhIwrfLsEkKYeyWdn6hfQyGkmFY8EsTS2goezc9xg0euUkSOziZ0dMzn0NvZg42VTXQmOnH4yBFEoyEEma+3mEMyGMblX7yHK+98hImBUQwPDmFuXevIz0xOSxTh6tIKwy9RCYcQH+rHgRPH4YtGUODezxqjbBNj7HgW8pyZqkEg76tgO7eDjeVVxCo+XHr7fUT9IZx7/Q38P3/yf2N4bAR/8N1vosTzNB0ExOE3KnWVI/6QRPaxHijXk5yza2XkCupcInuZBxBofJ+SiXR+LZKYpTMO08VKPcqqRG4yXa0L8tZ1uRPV49rm6q3kIWXe3qAAWyNq0pyppHyEeEP54AvSk57npapEqIbhF91TK1UQoC6gUwrPpf4acixVwnqyoQhqdMqg7EWZsUVxiRD37bqXk6evuU69bB237t4Vp0ESjHYWFkct7mGWycNxotRxaxCWzfuCRnd60IuXKcZwGB1vDyTXwfP2fHW2avUj0JTnIGTffz7gthfB2LwhOe+t28XeWU293eq2cYvNzPuoPcHogp0umOfaOg0Qt+kNTns+v89ttmiHtDQ71+yT9nf8agSj249m4NLwO9dm5zWUUcPG2B6XYKS99Xk/7tmlDvg5ALm2oyFnag8//aOmZ2tU22xJdw7MLrRsN5bZRs9AjpNli3e1m2+xjrxMJM1t0bnzYItGfJAXGCCGU90B1jIpKY5GR3bal3r2a5zv+DwNQqj/SPdbEdyNi0q0Q7zABPfc5K7NZtluti8bsmGR25oBQc8NXs0yD6KxGvJ2pjD5sfMPPzcnPpMn1bHa5gaGoiUY7DxpkX+UN+K2hr/x33a25L2UQYLnvJcO0IaTKj6gZKGekxsOxjbOfL/hrdZeIzD1vN3Qh7zWJUeftslbyyYfUY9KdXSV7jFPz6U9t9W79DuVX80kpOvG3qG/vYh903zeONvZv/m51m+bi8ac6DmUe8kuirseQKRZiWT+XC1bT/WqsmrRcSKTjYFoiLU8z4jS9qyVyUyz3LTWFYpHuH2S1nhtt8hbV/fbOLhEqPvOerr0VrrJKyNFXInjTPyHv1mXfvcCbtzsjrs75rKb7RHBaPfZuJsTtz65pgFZLPtBLN3OvGLjeOlAxQDy2uENt4tJu31uvac19u6WirquaPSsvWsOvExuFlRT17MevvX083hW10hdkTX9P/3heibm6mXBJBekzmZafo1yS1xfeBmvTFt97KR2qafAWpgGrfbJdn3da69oPz6NKGNHIjwcxhq0m+Q03dlO3tvaHz4635cEv2UZM81mRyfB3Y4rsgt7r/T873ZvPf/v//Lf1v76x3+HSs2H//z3vovnThzD9ua6gP1iPISCAuoRnCUgRWVMpcxDoQGOsaim+NCojKL8TS8l2wSEjGSBe2GLNSVZQbxKtPaReN7RCzPE6Dkl9SRtjOfpTuJGFjA9LKsaGSe1/mqa7lNy4BI88qIyNNpBlaikX6NXXyiEnbSm+WK/TJEYUWgRBgROJa1qIobt7Q3ZSNhPqY0iEXgEMUn6JbG+vi4gv4JiTENIIoigYQFJr94jJ5ZgC79jfzPZjHgSU4FKhBGBRyH5GAmoRKcL5LKt/LcdEtgnAzAlOs/LDywLx7NUFDTUKMZ0KiVjzH5LClWf5se25zGqke9l4Xmt06cRhDzM8nn0EpfIO68+n6ZbzIvHtZK6NQkpJvnBtJj0kCaJx34RYJPDkBe1ZEaApopVIslAXUlj5kU/0VZMJjsEHLV5Yi0okhrZXEaK15MMYf+rlbIXcSkJZjxPwUbaPVN87L+kqGPkpWd00kgjyWKEBYE8BQz1YCSRQ5LutwsryysyTqzpKekffBBygoAuyWqCOxw7Ro+YAa1kbVXIMavnaES4kaDsk0QtSbRkTkid1dVV6YekqyXAyLqU0agYlXqWMyNGQVKOpfazCr9EoCrRS7njnBJwMRmUCI+y1vPgZiIGBNeg463XrChdw842XNHVYsdWUSkyxVsQEXpnp3awvLgsEYwsVjw5PYVgLIxSrYx8uSAU7vLKGrq6ugWkJlnOsaXK5xxzQ+bcGghuB2KLGqZMHZiaqssGCRcaT+rkoDIvJAbHimPAlF+7crQ3zBrPhnpK97baxHdt+E32jFGM7Q4y7sHPdGJ9P+Vcui2ob+IkVPQfdjhhe69evYK1zXU8c+qkpIvlur179169tixB/YWFRSF/VDcVRDdlc3lksjkkO7tkfNLplICwHGfqeso5P+dvS1Uo0Wl0HCh7EYmlkoTLT05NynDcvn1L6qlSlhlxLf3UFqNULAhRyAhGEogkOzmulHHR755RxXsYQcT3si38np5EZ86ckbU4P7/gEZK9YvhfuXIZJ0+exL179+U6dT4ISZ8pP3we08jR64bP4/v7+/vlO97LH+YWp+yZ0wcJk54evXdsbFz6Q533wQcfamSfFxE5MTGF27e0MDzfwXXKvjDSc2l5uV7zjvLJvUH2QUl/VZT1wHbw59ixoxJtz/5dvnxJ1gBJSf7+/6h7z+bIzixN7Elv4T1QKBRQ3rAsveshu6eb5PTOzo5G22ZmRzGxoekISd/0aXf1IzSriZA+SDOrUMSu1L3tDdvRu6YpkkVWAVWFskDBeyQyMQzBngAAIABJREFUkT4Vz3nvuffNi8ysIrWhiEGQAVTmNa8573HPMcPDwwK6c7yyF8mkALosK3f4yBFT4tMJItGsPrPmfgXOM8ZsZU0Nd3OOnfK/oncZ+eEawvUWjsMyLcJ3gEqeSxoA5CdahlYzviTLzuHJ/JsyShqpS6S9kfseudcrlXoGJSPRyRgwn7FkNcEOU7Jc/QfipHccX/yb8onXaRCTKEJa9tTidToW8kR1eIkhqf3vbEeO87ej/bo6q2kO7ynGJtvQyCJdT3UOqMFm8x413tTYVvmvfFeCQpzyMiYj3+IZ1t+irzFzkbJRZaFjjBtZ6pWt8QKCbGOd71EDi/lKDJjyIpvN+hJvMH0HBNh2HIWOTejIX5M1qEFUNnuznWH250ECmE5Je90zvlvWRunSWTShA66DU/1AoA/NcHWMUa12UM/LDVhn5qTRr0b+qREict+JcnSNbl8fCN2fRg49T2E34KVms5j3Glre3FiXLB4akmwcH2OpPolAZe9PU3HCow8TIMB5eGWczcq5Rp3x6YpeZ9OVmbs6FT1nnHHuME/NOOkM99B7bcesfu6UyNF4d2dP3P1zDD27JJU6YGQ9qG+WTZAV+2ZWqgGEI3Gsb+1gdmEJly5fwb6xA3j66Wdw4+ZNKeXZ19uDne11idJPtaWRLeTx+dUrWN3eQjQVx/L6Gti/kbyY2VvlfFF+Hx0bx9jgECqoYnFjDdfu3JHymdTx2hhEky8gGY6gPZGSLKrBwQEZVzrB6NU8ZudmsXBnBmsz8+hta8eRE8eR3jeA+cwG5tZW0N3TK5UyqDdv7WxL9hTBJgKMqVgC16auiu5LGTo3Pyc8iuVMSSvtbW3oSqcR2M3hyDgz8tKolkwlF/aOXFycFxCif2QY1WAQMwtLuHXnHlLxFM6OTaAv1YYqy0BSp2NZcwZ40k7imZWMZkMHDPx556238NWvPi99rznOK1NXwH51gXAI8VRcspiHh4YFLApVAgiWqkiwp1+F/NyJyHU22NZQWC2C58XJn8Da5gYmr01JOVMCbd0jA1jaXMO1WzcwNrofA13dePd3r+DCiVPSl1F06HQCoUQMxyYOIlEg3VelbyJ7+i3M3gOKZRw+ehSRdArb1RJSPV1SQSRUKEv2Zy0WQK5aANVcZmPeuTsrOu/jjz6GzdUNUOP78L0/oK+zE/Ozs3jpxRdM5DL1+wBLgibw5ttvo1Ct4vGnn0KNFVtqAUQINtHBFALK4YCULy2zRFKtjEgiglCpgPZyDZnJG1i6NYNIPI6B40cQH+pHJRLFwuwiKhtZHBzsx8r0NVx55wMByYaOH0L/xH7EIzFMvfYualtZxJIxDBwfR3p8SIDAyalJHD96VGxV9lBM9PaBPLFMMJiZuE4jGYKIDKrSSOxALCGlervae2QeAQZBJiPYrpWRrZVELyGwT3CN0CTiYQRYhr1cQ0c0gUgggmR7B+I9nShJlZoaQvkSehHB4uRN/OaHP0E0HMXXv/kSgt0pXLs6hSdOnQd2K1i7M4t33v8DDp0/jUOPnkMlFUcpxPyZEGK0P6tAPlRFHmWkJXilgK18FtlQBdMzt7G7uY3y0ga2pmdw7vAJtPX04Me/+jkOHDmIP/vzPzGyRtm8BmFKqV6n7YHwQJN1JxgedQyHV7o8zfF+mPJrTiCiBUKyyonDAH0OXU+e1+n1DoMVXuxUcqhzvBnfsjsOA1Q4PcicjEuerjDBRYnON4470Z0kQ5wZi2zLWpNWaiyTaKoeOYEtbslVF+4zGZGu/DMO7Ru3bknmKKvEqO5A/4gCP0Ze1+tcptSV47zWZfE5FlVOmv5GjrZPvcJx5PmfaduOtu3DTH0D/tY7xGxd1W+YeX5mR+OVtaiXhZYv2gUQpfUJ3+fIfaNvebqZGYMCF2b9tGqQADlOexxdZ54/D1y1fJd2OV1XL7PkqtKGC5A475HqLd77vXXyAvDq7UYH0tXWIL6FEp3ToSnRQbXfptj5jUEaPsIOlLMfWa/H7g3YNXpS/V66urrTHob2wWeffSaZ9QweNYFcpvKH6ndGr/R0H6UN3VPqU7ynUSlHE/5STwvCA6y2GDbiYTQfIzAVwHDn4ei4SoveOIwuY3R6r+KaXufp+l5GmuqIQmG6RqpPuoF3BP0d145TxUTBLTMvpQ0nq1oC5Rzg0Vb4HGNIAEYHwLGBOGOfe+dN7A0GK7Fss9OCSvmVqxe6wXsECc3czZzYoqrg+hG9/ff0VdWT6S9Te0B9mTaYyfXjM/mZ+lttPsLPjf9YdRzj57HtJs3q4xhp9zM4mL5UY+dHJNjR+HD1XWyLsCUOdGbVCqBgJWl4fMgqP+vSl9pMWqZYOIPDQ6xD7gNKGvmbbAe/bZsb8LzOcnK1sVY80n9u9d9edr8Cl57uXz8Gjz5s3tzouWpb7QUpzDOkHKsTCKDnpdkzDQ0oHzY8xrPhvLfXv8vxB1gywKYbPz/Td9ed50a80y94nH+L70ECeT07eo8MVb+BymnqKqzWxLK2jp3qtfZg9TXD/3guWGlkY3MThw5OmPKc9wkKsH2SasW17MHoyHxjk6nIM7oF38d10ap8prqC4TGenVvP471AIm/BjJ3aOBDWpkH/Eje7R3Uzj47racGcZ+XFJgBE+Lg/3sRV87xzRZmk1cfMckjXeTdQzPUJ1Ey52HpHbf2cG5FMo3Oln9Wf9fq7m/mlnYZfVsCMK/Ecdq2BHXY5bC/DsvV47L01vhH2T6e/+dChQ8JH5Tw5OrfLmxzBZUSP1Cly/RXCCf/P/+V/qv3s5V+jXKvhX337W3j4oRPYXFsVpzMHpBHndBAzS0bqVReLDsATlEjsxflFIUz2ZxweHhLkk8yaTmxuIIE1ZilxoFJaLt0mZYR2sozONQAIB0/nMiOS6bilQKCQmJgYlzJbqXQaK6t0FpsGqCwzxXfQactxEuxRYMdWdpRllcrMBEjK++kwpgOAz2D2CZ22zJgaHh5BqVgWMDUQJJrPBusRKWFjygKagxONxCSzR3sCMmuIDmKOhZmPdHxzvbT3EEszaZlKOqapXDGimOvBdzEqmGWk9MdWJlXpUSHsXWQcpubHheflX4yaJFAqPZmcrCFz8JmlsyuOf66XRPNXygIi0sGuYCsBRO2NxH1gNCojrQkg0vnHdWf5MYKlBKw4B66P9N3c2pRoiHSbyV7gvDUDhP/WjE5+RmCB46JCICBtPC6RwCyZZrLTgu41pBGOcWNjXbJ6+EPln2vZybI8uZwVEeMRuWHuzEAkIBkUWuOYaOySxiPJJBZnZmTsHINm4RCtJwig0WUEPEk3nDPJgBlg3HfSAH90rsqgNRNDwWAeWK6pAJIF0w+PP1xf7tf6xrqr5IgThhkiJWZFVgSI5Zhp/GtpRo7PRPpYDkGn7Cykdn9A7iNNktYI8nC/tRcovxNHuuO8jjrKlW0s6Pd156kuioxc3GTPMFpEwMFSRQBXMm864eLxKCpSLq4sICD/J+PieeQea+YZn8Bz7QpsN3LJlMmUMn3skRoKO2VdDRjm8LW6yCPzHEaZRaRvi1HWPG3NzJF32mtnCQwRTnvvaSRE7M/2Klrm21YAY7Nn8h4F52WkBJzjcUzfmMb84rxEnPOMcR9XVwlmlYW2zf+76OzoELCMfIifcb1j8QS2MzuyfqRD0hQBOKUL0hzpw/S2JEhYFCch30F+wZ/BgUGM7BuR9b518xY2tzblfu0ByoVlgEV+NytrTt7Ac6590PiZyX4ywSHCS5x+jVo2mJ8dP35caJNA3Y0bN8SQ4XjJp5n5ysxWrgeVIILyjP5SmcEyruzjyfewcTYzLHnWP/74Y7lncXHJzZJX2SHnsFqVaB2+h9ddvHjRVUBo3GZ3mLnPbEbzvfYzNUaRKR9N5y7PmumjGkUsbjLXyKsIGhJEPHr0qKwJv+eYOHZ+xznyN+WSBmFwbfku7iNBU87FL+f0fBpx4Bmj9rltqcA1IcJm9CyXN9eC9jgbVJ45hcgavq35+AhueL0oXFDFeb+t4NcZF1ZpMn1hK+NGz5hdEsZTBpuXt5L7xEloO+u8ksrqjPDzGjP8eh7j7WOzUiyKCDfmW/556nzpytT5+Y1CF7j0Nb2X0dVbuO6+2c/QMbt73IIuGj1Txujr/+Ln1fbY9W8xvnzLZBuOrXhxs7nZulYdkcpyey9reS6sG91qB06pZ0PHNayvrWJtbQWHDx10QHkG/JQF/KCHmSVhbGPYbxjbYzN7YRxOtgNN73EDBiwHl8gjOup9zentvdQy1H7Zr5Hg/v3mdaaUtZf1qmeaIGE8ERbgjZHyjG0OhaPI7Ozi1p1ZfPb5JCLROGLxJBaWltHZ1YNoOIQnzp9GpZQVsOrCU0/g9sIc7i4tYCO7jUowgM6uTpMFyLK+IeqoFfSxlGRXl5SDDKbjuHFvRoINujs6kdvYxu5WBo+dvyB88sOPLyLIsprFAo4fOIxDYxMic9hO4Pr167h85YoEPbIkK/Uu6nwnHzol8oYy4Mq1q1hZX5MgkK21dZw4ehzhQADTV69Lpj/7V3Ad+/v6JcNqhfZGZxv6utOo0kaqhdCRakMiFMLSvRlsri3j0MR+CfzZ2dhCsnsQ+fWsgAxxHn1mhbI3N0srMasulUKeLsNwGKsbG9IKIhoJY3hwCP/5B98XGfPMV/4I29ltvP3+uwJkxdJxpNtS2MlsY6h/EEfGDiFYBoKFqmSREbXTnhoK3IgN5TiztQwOTXHq0wwmvDs7g4WVFSARxdixQ1hcX8XVm9MC6D529jze+d0r2FhYwunjJ9DT24OF5SV09nXjoeOnkK7FJCON60xHr/YrYoCP6oPaz4k0TocoI40JFpaou4YjWM/sYHLqqmR5feXJp7G2uIR333gD8XAYI0MDuHDhHDK5rJSFpe2aTKbx4UcfoVAo48knnxTAmJG5VKUZNkEzmTaZ6VUUEZAsU9sFdrOozS/h7m/eQm1tG7F0Ev3nTiJ9/CCqbe2Yn1lALF/FwZFhlJaXsLWygnIsjGw4II6j7nAKW59Po7yyiVK1iOhgB3JxSLbnTiYjJUPZE3Mzk0Wc/UNph5VKOHXmLHr7+6VSBf8fHz+A3E4GyWQCoUgUK3MLODN+DGurGyiGwzjw+HmkD47inUsfY311TXqTFvO7kqUbSMdRy+0Ca1sorWdw5uRDGD9+HNlIAIVEWIDqSAnoyANbd+fx2m9+h67+Xjz54tfw9tQnCNVqeP70IwhlSli/O4fPrnyOwSMHMfHIGeRCNZQY8IUgYuUAQqUKNqu7KMXYf7SC6elpAWtZivj67ZvoTqaxdWceudtzGG7vFpts4tRxJDvbMTQ64sosj+droEW9c1n5eSv5rhUI/MqHzd/839ny3/6OdCLluR3Hli131EnO61Xvt3mw9OW15P4eZ6cG8Vhy9H56yx6bLRTE9Rs3pMoLMxhdPcAJvhRpJsBO/YwJ9GurDHvu6jT0yz0tM+ufQyv5qH2JeY/p8boXYGw232Y6hv/6+n3zAoYUxPCCvzx70zzD2NP2e6RftVP5QPfU1lVVF9KVVH3Kr2PYe1RHS5SFWmHBDqBydC+7wodfD6Ik9a8f30OZQzktNpwT+M97JXDcqT5g06SO1QbIGp0Tvc6V606vOLnWBzDLWkkLJOND5DgYOMkAStpitP34uQHSHPc4g7uoZzlBAroP+r2ubd09CuRaZepsfcm+1t4jXqNrsfecG6esoRO7agmDGOgzqadb/7rYAIRW1qDuoO0TTOaVljVV0M7OcjQgtwtOOj4XOTMOuEFdS3/q7J5KBbndglynQcMa6K76mQ3uKf+TdhXOjwlUMokG/FEatO/j36Qz08fWXKvf87e2BNEzw/GYxAVTylv3VveH/9b5+veD/zZVR+ozF226sM8kdTUG9LKKEnUG+vb4v9rUehbpF7l8+TIeeeQRQ8KOv1uTGvxnQM9fo8+ZFUXdXn589oz50AP0Gt3/RT5ryV9d0NoLwtBnt+Kr9jWt7A17nLZcsMfkt8Ns3tdKltn2h9KF/Znukb0PvM4er/8sKJ01mt9eeXYfO9/NvvXKnuuY/DqA0r20QAiYBBI505rR6/BO8X9K2duwtHAg9nH06GEJ0Peb38YX7UfOHB+wU6ayGR3ZZ8teE/Iitq2gf4rPFtnhtKkxbVgUYDRzbiRv/O9sRp+t9r4VTd/HpeCe3brA6wc8UPX0oQCdFYTj6GsP+Lg9lynt21+Yz5o/sek5FT+OVr/yKmY4TMdJPDIAqdkr89tUYqr359j0avundVTsyZtIpCQBgvYGfbPSzs7pr+sGLov/hha9lOMz1pOT6Sm60X/49/+u9vNf/0YiNf/6O9/Cw6eOSyN7GtGabUWARiNCqCAQPOBBIdj02muvY3r6JoYGh6VB6OOPPy5Zc4cOHcb09HX5jMrFJx9/LCUPmYXB7wl0LSwuCIBIomapPEY4MXPlzTffFAcznbS8hz90co+MDGN5mWnEFVy6dEkcridOnJDvNANRmY/LdMzKSh8T45g15cUmJyfx6aeforu7R55x6dJn4gT/+te/jp//7OeSKXnmzCk89NApAd7orKbjXhyQgZBk7DFD6Ec/+pEoSyxL9uSTT+HgoUMCxM7OzojAZJbRW2+9jWeffRaffvoJHn30UVnXX/ziF7JWzAgFe49VTUlPJQSbUfoZvnxXF71WDzCa6DVTKtOUJA1jauqqzJ3vIwB8+fLnAhYT+GUjeDrFX3/9Dfl97NhRAXpNlFkY2Z0MUvEEstkdcXAvLC7ijTffFKd3ur0NzzzzjCiOdA5E46b8BcfIPWXpQO4p94fMlEqOXYP/k08+EWcNHfwsWRBPJHH4yFG5hnShvcn43s3NDXz88UWcO39OxqdRF8xWYz8OXQUbRacSQYCtp7dPehuSFklXfb294thnGcLx8XG3Zx3fyx9Vlng/P+Pv1157TcoptnV0SC867j/XqOxEPzEDgQoLyykyUo/PMJFbBFHCyO3m5P23b93G2XNn8e6775rykIEgxg6MCR1xnqTn/G4eiWgCWQfckbR5KWcalmwmiaLcAzAaxZcZAialuSAAja4vn8vxDIyMYNMB6HmNBAFYyr5f0NuCpe5vRkRrbzAyFQeYI9CoCjIFVwWmfBcjSUXRDEck05P0qFmqBAN3d3NOaV1jAEt0jzjwTbIKr/FKFTLq00R+xmImOllKvzpZeDQOREGmw9YnqVsJM32fWt9f9N5GYqPOwWA58lsJLTUQTGCDKTkjpRyzO8gVcuiWvoVGgBQKhneQtkzJTWbFxESp5mfk3cxWZc3xzY1Nyagw5ZZYxrksvVZJbwziYNYiy5xqzzMaRiwZwKw5k5mekOxiAppU5E35X4JgJsLFNBE3Wbc86wq0Kw9Tw4P/tssY63lTBzXHzs94PwE3NUg5ZwZpSBCIU16GZ0b7OlJJIy/h2SStaPN28ibyun379jkGkzGQ+BzyLq4Rx8PzyB9+R/BVe5RyvpVyFRsbm/IuOkCZhUshrvyB60ba53d0vFLORWOMnkzJc0zQTUZAf/6bcyKP5Hs4Zs3855w1UMEIdNOvkWvCufJ+PYf1ssFkSNnKhH6vxmIjmmul+DWjUZ9vqu4yNRZVFjsjMllnFlBj39T8TDoKjHWGbR5ky0m/cSGhBb77Wp05v2Gk1953fdQD777PC/zw7tVQJ1fKC/+z53J/EPjLA4xfxAjz6yD+NRPF0R+paf271Ro3/K6BQd5M/3HXU3p81ANxD0ZP9x/dXlqksuU4wR7E2nFeoQ4RI8S4/6Z6xNrqMlZXVyQTX/uVEHxk2Tt5j0m02WPQNTrDxlhhBr/XN9ilMMeJZRv4HvWZyFU/Dfpp3f9vqQ7gKyNk83Z9fp0TEAwGYi9rI8fFAGH571oAd+7ew3vvfyhlOdmm4Zlnv4JEMoWf/fSniIdryGytIVfI4/Qj53H+iccwt7KEMqq4efuWyJkD+/cjEYliqLcfXe0dyGZ2sL65gZmleXQPDyJXK0vZyYWFRYwwM7KjC6vLKxIIEiBQFaJzLIhjw+M4MjZhMuzD7GNawI1bN0XnujN7F/FkSlSCjc0N6dvBCiVFpzpHd1c3cjs7GNs3imqpjOmr17C5viH6PW9iYNy9uTm5NxAGkp0EW8PYXllDMF/A4eERZJfmUd3ZwtF9I9iYX8C96Ts4dfgUspsMagmyeqcAijm2M+hsx/ipk4j1dGOnWkUhCHw6eRk7lMXRMC48fAGXPv0Yu5kcvvb817C4vCglSNeYERoKIJlOSuUPlhg9uH8cXcl2BIpVJMIsW1oyQLcwAScsQnr6GdIU3k6Z5AQAcn1o72zuZJAp5lGLBhFvT8ueZTa3kApFMH/jFoL5Mp585FEJBlzbWEeqo03KP5Z22H6BQWfGAaP/lysmSJWVESRbopA3FTx4bbGCRCiCMgOQCMz19UtG56eXPhO959TJk/jd736LmZk7+Fd/9Zfo7O4Ue5Pnh7K1q7sXL7/8MpKpNjzxxJOiIxjJVBOAkQArNc8gj0eximAqhrX8JpLhIEr3FjD5s98itltEORjAyGNnMfDIaUT7+nH7+m0EsiX0BoBrb70hPS0nTh5HanQYi6zo0daFzeszKG1kEIlHEe1M49bCDDZXV5CoAp0Rlr3vQZ72RDqF9WwWpVAQDz36CHpGhnDps0/xhw/fl5L1tMW6e7oQSSVwe/omjg2NYWt1G9H2dpx+7hmE+7sk43aHgbDsr1kqokiHQzyMWqGA3Pwytu8t4fyJ0zhw7KgAf8V4BIVqWXqFtgej2Fhexe9ffxUdIwNo3z+Iydlb6O3owJkDR9AfTSPMAEgGFEQj2KmVUWM7C5ahDUSQqIYQQwB52rUxBl8VcGVqCtVwAENjI9KfNL+1g+mPLyGyW8L2yirOnjuHp776nGTucb/8PFDljh9gsHlOU32lSbCMrSvdTzdyeSEDHd2qMY0BMpH2jn6uMt5UCKrXnOQ7J8vLxDx6zi2dbzPdzdZX9Dk8n3zH1PVrErBLG586szr4bdtOs5zc9TMd3/bYS57MNcXL+G+tNmD3xm6mi+m83Pc5mX4ma37v+rVy8Nvg1oPqZ56T1Au+U2dtPVioGQyeo1kDzsiLOFY3A9SV8fYzjd2ta2wDRLIvFmhUp6s4gJpfR9N7Guqf4s+rpyXVyXS/+Q792/2OPVqdH/1M18APOvr1YTsYTc+m2uP+vZe1qrA6hJk3140AI+0rDbLX97tOWHVMOqXb7fc3ypB1dWfnHa6aZdGVra4J3VptC6TXuOXoNc8zmXoKqtn3CM0whcAp92mvI/9WMFffwXsV3CswQ4gvc/qJaXCh8VdoiwPjwNW11Pn5f/MaG5hTOjG/QxJQL6W9ncpYmiSiz9Z/28+QMuAOjdpymH9r5TG9X/eN89XWDfqZn4f6aYgrSL+dTaP2++y5245vfzCc0h9/a6UUvksBJ9rolCH0TdD/Zbeo0nlS16MfWDMY9fNmMkTPU6PvgyGrgpDPnjFr8E8TYPQDeDbP1fW25bFta/hpwj2vTRbYlk1+gNGmPXsM/6UBxoa81nmhaZG21y6zx2PTkNCvAIz0fRr9Vsq2O5W+pBxvmEk+pp2MAozHjh1xKrD5ZaMfVJJTYJJM7gMw2mtv70utavAQ44szrdXkPLn9oevBKv9cbT+Anx824wWNtn+vze1d1czkVv3IlpP+IIVWZ9lPU5rdXM93jE3il432c1uN3eZT9evT3IPWjAZZG4TZ6QbA8zItzTqQxSh91AOlpl3dlwMYmcE4OrrPJHo5ACPtMM0uNgfCAxhZ1tA+I4F//Pf/rvaLl3+NSiCAv/7Ot3H+5DEszpm+WNLnxinhqP2oCKyIcklgIRTC97//AyRS7cjs5AR0ITPntczEYBSwZo9QSBFA+ta3viVZaFcnr2By8jIee/RRiSAhCPT+++9LRCnBt+eff14AHfYVI5DFiBSWlrt9+6Y4BPgeZpt4DmOjyOiGusqaZLqVkUgZBy4/Z6bJm2+8KbrF3bszePKJJ8ShQIDzK898Ba+8+ira0knsHxvBk08+IQtmSljmxZksmYC7efT19ePv//7vxfFLhLenpw83bt6WiGU+W6IWAgG89dZb+OY3v4krV65IlifXhGvB7/n8eIyAjBeZYDOAOsK2yx44JVUM0dYDjIwoioQNSMD7+Z5XX30VuVwe3/zmn+Ltt97GlclJTIxPiPOexMmyg796+WUcPnQIzz33nBi6BgyMSQYJsR4pmej0wvzxT34iTvKt7W0cZxmpdNoYHqjJM7W/HkGtkydPYv/oqACb77z7jvQqfOyxxyQT8fv/z/clI6qvtw8ffPABUuk2DI2MCDBL5ztBFa4vHULHjx/De++9ixde/IZbVpHRcLnsjjgFGgGMXPOPPvoIm1vbeOHFFyVjiIz84QsXJDOKZav4fM5ZfzTj0gMIQ5I59Q//8A8YnzgobgjSLPutsUQlFSbOjbRImiXtX7hwXtaEQPStW7fQ0ZEWQHx9fQM//elP8V/9xV/g//5P/wn9/X2yblx/0hYBDJbzEsUpEMTy4pI4I//kT/5EgEeCF55jVaWKLYhC0seSe889J4jKs8JsWa4FAwf4/9tvv42//du/dUvUSnmSBk5jFeC28eOdLSnkI6AKmR6zDEVxlnNomKAwHxoAgoc6fU/oSBVw0Th8qLATPFRlnHM35RWcdHe3ka5XeoRR7RyHiZzT6Dc9QzSAGYlvzmCjn1aKRKuMmlYCq5mg+TIAoy2YFGiTuYivuyZOUOl/J4aviTi0DUWCYTp3AfnYs7JSlv5oVCi0FLXQmQMui6O6wgxsk30svU7Zy81xJjLSn/ut5X3N/pmSXSZK1enBFgyL85AR6Zqhahvbaqiq4Oa66XV65pRvqRKhtMJ/c17k5Wa+Xn9fGhF+g0fnRiCRPIRgopYn1b3U+/TfOlYdAz/XrHyOdXl5Sc41gzWUZnXcnIdoiSijAAAgAElEQVT2cvT6yJlykcrXeQ33RJVx7f+gEad8nwKMHINmQfsVHVtpNOtU70Dx5ELrjLf7KWHNvm+mIvkdZcax5NTv84fN3/flOnaLx1m5x67ks4F7p7ejrdBpxrLS031f+8AXOL0sdHgyoL1jNo/zQEajKDr9KhwDVPp+SL/cxv1knJjUPZkH9YqrF12tPI4BUc32iufd+Dz39oJppTi7DiujTbqlplryVavckztmp6SGUWOcLFBvQp5M10h15zdLwcj5MeHuZnWtrNbmY/e0BHen1IJx+4I4ZVScf4tmoS0o/OOweonUkYy7LDono/zzjC4vLeDOndvo7mLWMqs9pEyZVAeoZonBRvLWdl4aGanR/45h4ZZDNSOxHUa24SWfu2VYPeDU3jvb8WrPS51B/vXlvVoiVWWK6xgPsFKBqVBgYBxG8gYEUFzb3MZPfvIzZHMFfPs7f4l9+8ewtZURZ+TczC1sbq7i+KlTAmDtlgo4fuoE9o2NimOIYOKJo0eRCIXBIrMbq2u4dv06+vcNYzWbkTKXy9sbGDs4IZmO/Sw7WQMW5uextLyMQqWEMre2UkVnLYzHzpwXXaVSq2FpZVmygPbtH0VHdxfaOztRLBfx4cWLkolImdjXPyioWzFfQIzVEqpVARbTiaToUteuXpUKKWfPngFLAjIzslgtoBTII5mIopbLY2dlBalqGQPJKEbak4gW88jML0qJ1hPjJ7A4s4RIOIVsNYpk7wAyjDROxHHyqScQ7+tBkeDp9iYuXZtCoVpBLBmXHoc3bk4jv5nFVx5/GvtGR7GysYaFlUX5fmV9VQJdOG8CjAeGRiWLMBGOoVQoIMrALOeYaOyEnDDSDbMIaVNJmwCjw9EeLNWqmJqexuzSHI49dFJ0h+mpa7g1dRW9yTSGOnvQFovj6KHDGB4dkUogVApZKlfabYSNLihyj3pFuSB7waNJvkiZe+fuHexu76C8voUT44cQjicws7iAA4eOYnh0FOtb2/j1b3+LYydP4MbNG7h15w6+9999zzynUkaEvUGlTcUufvmrl/Hoo49LQKj0OHfOcUiMZQlRRJhBbcUaapEgsrUcYuyJt5XB0geXsD0zh0okhIGHH0J0YgTBzi7cIsC4kUP79jbuvPcOolUg1tWFI88+gdhgPyrJNAqbOZQ3tlGoVVAOB3FvYQ6b9xYwFE+hGwEJ5hzcP4quAwfk+0KtilhHGohFsJXP4dqtabD3Jte/b7AP1WRE1rm9FEJ/qgsTE4fRNTSIlewOEh1tQpsMHiQgXAhUUYqaMrDx3TKqm1l0xpKIJhIoB6oo8ow6VW3S4RiuT1/HL175LcI97cjUSjj98DkUd3cx3NWH/vZupGJx3Ls3J8A2n9E/OIDOdDtiwbD0Yw852bDSRiEA7ORzKFUr0n+SfUR31jcxPTmJ7rYOLMzPYXB4CKMHxqQ1SnvKVIax+aAt5/y2/v2cw63k0oM6iNyxSBntxhLVdnZ5Yzd9GO0x6u2W6HHmq3M2pQZNdrqv562zEFpSzpRu80o28oxOXr2KeDIhQSwSFOL0JZZylAwQUbllyVzROxr2sjM93rREIV+v5RJd55YDTNq6hK1/evP09AwpG+77ud9e2Jfbe9rob/OsvX0bPVXD0yldO1cq8nj7q7ab7oHaLjZtqqzlb7U/dJx+J6hfT1HHcCP65Pg14FLvs2mIlYF0323dx5bR9vdiOzkZjDa96PhtoMYej+6J/Q7/cxvpKyajwdjo1A0YbK6B2XYVJ29Pmb9olVhzskqVdszay2jd3/wXqyLRp9eIX9j0pGNWXYhBs3apYHvOtt/A/dypFGHA6b3AuFaWaQjEsre8thRwwCY+Q6uc2QCU6nVqM9o0r/OxQXjVxc19bCVl/C/+H5t2bXCR17ky0BcAzTHa77L32fMbeGuh39t2v9Ijv6tWTW9O87eXgWvvk/5dv44eQOeXCdwrzRTVMRkAk3a3l4mp7+R3HBPPKvXIs2fP1pUHbsaDlH72LCxXu0UGoxnvP02AUXmCni3/ubdtjFYy0b9njdbQyBWT3dpIviud+8+D/WwdA3/7/W7NeKzNN1oBSY0qvvjlkT1GBRhZQcgG6Q164mQGBwOi//K8EDdhsDkzGBkAaFejMu/x/Afee78YwMg1sNeW0VymROpegNGASI3Kbpq3+/fDlg+N9rfR+ut1reR+q5jeVme1GY356cejGSdBx6nCw+ts3tVs/K3H3sw30RxgbPo8Rt5JhqCC3B74K3vq+p40cMv8biRHbH3C5sO6NrTP4/Ekrly5jIGBfrdlorQncioECh/neVV9Sapi2OOrIfCPf/dvJYOxGggKwHjh5FEsLcwLwKMZjDT4aJCSCKkgEHGnwcIXvPzyb9AzMIhQOCYlIzkhZpqdPHkK169fk2vosKaQYmm6733vb7GyvIxPP7mIOzdvCPDx4osvivOXGV0E3wjmXLhwQQASZjISEGLJO2ZvvfPOmwLgUJgTKOEPwSq/EPSYDnvFef2H1EnD/lrsp0XQkGARS57yvWfOnMX77/8Bvb3dSLcl8cwzT4tDmmvBDEZTfoJZZOwVlsYPfvADAWPPnj2HO3dmcPHiJ+jt6RNjmaAjHdsETwkuEVTkmJldw8/5/9e//sfo6+tEpcKMrr0H1x/Np4dajGbvDr3T+iTkZBSx/2Ic7777noBhp0+fQygYxq9+9SvJ3GRWD9eK4yNzI6FS4NIRr/WJw9Jvgn0wAwIo8odgpPQDq5SlRxj3XsphhMOyl3zGjekb6O/rk+c8/fTTAnb98pe/lLX5xje+IXv7wx/+UIiX/7OX3BbprFzGM88+iz/84Q9iIO3md4XQn3rqKXnGM888JfTJjKzsTlaiwW3xbWcwzs3N4eNPPhFQ+JFHH8Xs7KwA32TozOo6e+aMZMz+xV/8hYxTGQrHyHXhHKkME+D+8Y9/LE4lNpBlGSuWKCI4wIxIru3BgxPYWN+Q88GoKALgzND88MMPkEjE8Gd/9s8FfODa/ctvfQu/+NnPzHrNz2Pi4EGhMTrWWF5rJ5vF2soKDkvP010899zzTpNq09fRMzr9ICPpIijvYXYtr9VSqaRTrgeBEYL5f/VXf+WVhg0ZkEiVP869sbFsRdgyms8B/8gjpMBUlc4n059TaFWolBkW7F1qeihw/Uw0kDH++LdmvxGk0trjHmDmlHOT0iI0uMNuJKGncJfdHiv6bmncq70KnJPxIIqOZmL6GX0rQdJKmPmNkQd5jq1kK7Akyg/nHzVOPRpIwqOFBMzZk16vLGks/b+8HqYMECDUyjXRTDmOWQ1Y7r1mp2hgifQ45f9OsISCaQrwqRIngRR2f5cq+39GReknv1QwTY14jQ4V56QDpujfSn8m89c4VmyDRP9WPqglI+xn617w7Or8dHye4eNld2uUsr6Pv7mOej/fZebOSDMzL66hArHaR1bny+wC8n67553uoSrsupZcH80y57hN1nj9vPW5tnKvc/QrPaZ0gR0Fa678chFYXo8bP303p2FVSFWWyQ42dcj5lT3/e+qNOg9A9RvQtrLL+Zt9bx611fi8ev1y9F51aBhFu9kpt5VFu8dNoxsMvzb9GLTBuM7LK8vUbHxNGwFoM3PXKWuP1/QuqV8zz4HpX0tzplrvmdKY2R+P5lobA16fDW99PYDL1n/sv/082zNkzFX6fm/Nmivv9X09vDVSeWf4jbdWfkdwKyPJv2dBJ1tXjDp3SBXMz93DjRvXpc8gM8gTqbgEaRD84tIHhS48w8T/TtuQM/ywKj3WlFfav1Wm8/wrLzRy2SvTYoPvupbkSx6P8WZmqgYY3b/+ewZ+MFLSCTISJ4HRylgilQF0Rn7xM/bIDiDMvmzlKianruHTS58jnkjhxZf+GYZH9uHuzAxuTV/H+QtnkUilkMlm8Na7b4uOuX+M/eyi6Gpvx/6REQTLFUQRwPXJKVy8/Dn2Hz+CUgjo6O9BKBlHZ28PtjY35f0EAGljdFIHz+0glkpiaWEByXwVZ44el8Ad2jYz92ZxZ2YWR48fQ09fD5UOydSbvDplAnuiERwYP4ierj7pfZfLZbG6soq52Vmsr6yJPspSQ8srKzh54gTGJyYwv7CAcrWEnv4e6RN49/p1FDObOD42gmg5i+DuNnpiYQRyu7g7OY19vfuwvZJBe7oX+VIIbd0D2K1VUAgHMfH4I8gHa1jd2UY5EcHi1ibWslsIRMNSClR08UIV+dUddHV2YvzwQUQTMeRLBcwtzIu+XioUMTo8gvF9Y4gghGgwbPr4Eem2AEY5Y042o+gEjt4g++n02SEou72zg/XMJvqGBsVme/V3v0duaxvnjp1AYXMbxewuLpw5g7HxA9Juoa27SzIy+TzSipRRj4SlXCqrJvDZpF/qjARn2dNyeXER8zdv47HzD2NgYBDrG5vo7RtAItWGcCSG2YUF3Lx9G5989hmiyQT+2+/9LRZZISARQyoalojyV197HT29/Th27Dhi7C3CrB7qoW72IkFGIFwDYgXOEShFKlhbWkCsUERvJIWdG7dQi0XQduoIMvEQKskE5mYWENjcRXdmG3ffeQvIFtA2MoSDzz2DXDyC+c11xCJJVBgMlkwgkGBf9TKy8yvoKgPVtVXcm53FyXNn0XPgAAIpA/zl6IBKJ7G5m8HnU1cE6GbVieGxfdio7mJ9fQ2R9Tz2p3ow1NmHWCSO/uFhAcr5P9eRvRFZ6rUQhoDx7dWw9FqMSFBgDeVgTQD5SsC0rEjH4mIbvvbeO0j0dEh26kvfeEFK4hOs2i0UMbJ/FLdu3cZOZgfJeAL7R0aRjMYQC0XR3dGFCEvnFSsIcxzREMohyuUyQuWa9NLkOF5/43U8/MRj0lf86vQ1PP/c89ja2EQ6ZjLGDH/3fqtNovzHr1s3ldAtMhib8XS/k1PHIrLCKSNmRIUeFiMI7RCWOv1FM/+1/YN/TL7glfuW/HKYtayFD2C8ev26m8Fo6+281MvCq+/zxX6UJmTPF6zj9HisW1tf72eVmDIWG7y05mTLdB2zf79sPa7RXtp75f/brx8bEEV2zZJVHhBrehZ71RhEx3PKjuqzXeDRcczaNste3dvpBa2grbW/nr3iZRfooBjsw2HaQZjud1ambL0uTKta++HVZ4KqrUG7S/1H6tdgD1ebjm1dwX6/rWPYuoOul3+t1S6z94wZjFxRzf5kiWQFGNUm5PUKdnEdTKlOJyjLsWPMWfdAB0NiRleWdWXWngQtNwius0qwevqKWS8GHZlqXyYxwZ6DglB+mmWJVKUne410HrouOif9N3mm0fu9+Xn3NwYE7fH698wfbGavu2nnuTdwTG1A14do0Sn1UFunq9fvbLvLvEltYqUHpS8buFR60u8MH6p/jz0vez1tWtf999tzOkb+VoBRfRHmucYZrntp2+k6/qmpKUmGsDOTv4iO7657gFqMEzAhQID3o+NvGhnaiNG1+Ky57V2f/WqfB//fe8dnPrHXnX/7AUa9xgC4xsekMlmfadO+fxr3W9u9to1tT9s8wLY/6vUD+yz7dQdbb/Cvo1/f8I/dtEirP1e2/PDzA/rgZA2ZwUh/qAsRGpmjwb1s4UC/EnET+rcPHz7EGmA+GtL9+XIlUnm3ff51H5kVR9bEQFeyAzuD0fg8NAjAk5XuvQ9Yje0LkneDyxvb8/Ze2sC0nu0Hea/fb6R0bct/1QEe5HmNrmmkJ7TiBSqP9jxLMhfrA3DMs71zaKBrD4g2AZpGq2vE05Uu/GNUgHFqalIq8LhV05z+u3UZjOoPaAQw/sPf/ZvaL379Wwdg/BYunDyGtZVlKUEpjII97EIsCZqV0nAsp6k9GEmRN2/eQltnpxh3BJ8IIhDQYDYX6wmTcdMRu7S8JP3TCDzx597MXawuL0t2FbO3CNQw04soPifDzzUimt+xlwABxqmpK+KMIVBCwIRCS8qyZjJueUU/k4zEogIkEiiUkpblspQ0nZqcEmBrZGRUACz2UeT8CATu7mYlg5HvYPaKcdabrCCaEER3aURTaWJWIktnEqS8/PkV6THHObBPHkFJAncswyklAwsFtLd3YG7unqzLyVMnkUqyrGjjEql+pVKZZyuA0USne6Up+AyCnMyeW11Zx/6xA9ja3EJnZwcuffaZZC2yGfzvf/97jO4fxenTZ6SHG/eZhJmIxVDYNWUBCWyQFj66eFGUxdl7s1JSkb3O0m1tGBgckMbJBA/n780JiMoyt9xjZgz++te/lr1lWVUKdmYtMnOU6zo4OITcbh6Z7I7sA9f3j/7oKzIuRjATtLt27aoAeQScDx1mD8sttKfbpWa1/tgAI0HKT5xSuIcOH5YsPtIz7786NYWO9nbZPwKgyqS4T3RC0dAmkMDxEphkduLRo8ewsLAiDiXSOc8JhQPH198/4AKOjz3+mICjr7zCLMIFZHM7+Ju/+RuZ589//nP0dHfjxs2bUsKGgCfnq/0fT5w6hZ//5KfSF+bgxLiAHaR/TVVmVmc9YGA5sh2Fm2eVmZIEOjh2PSs8L1/5ylcEGP/e977n9BY1Ua1fOIORBposOvmESd+mckuAUYwcZsdIWTiSEbNgTQmZXLZgfu/uoo1lOZ2elDJ/pzejbZAxwoZ7puCOAX9iUv+f4Cvpm/1GFFgw9xplie/UKByXPlp5wXm1U+pVz9qDCJZWSp/NvO9nQPsVP1twGmDOBEyUqwRUmXWqjXWdjB4pGRsTnsX3ch8EsGL2CMvoOZGDCpxzH/QdHBv/pvHH+0irRVTdCCs+T8Ft5c36bxcgFO5oMqj90bx6jX89bKNM/1bFVoW7Gn+kffIfjk1BP36nz1ajRu+3FWRVjMy9RkFWZUQNNu17qVmIagjzOvI/nivep8EIfCbnqUY0x6uZpWrc0/GuSoNmNdoRsqZMjillbStNNv3peVfl3aYTT7FtTKn3U+qb0Xer+1rRu67zF6H7ZkqV0pw+05V/vpKc9YqiMTj1x15TPRPNFEE/EKvGcSM57D2jkbFj+J55916g0bAg4yBRI8VvoOwdY6MSKeYqe/5+Q0l7vvgVTNs4stf3fuPQd+nYGxlZjdZX+YuflnVt7fE1oi//HtjjvB896nhsOtPn3W++D8L/G11Dw9Kdq9Ar96+CleUlbGysYfzAmFvaRKKtCcbRD+WU0fLrsY0cYWbsxjHqlx02HaiT0DUyXYDRBjKFCvY4GWwAkrJYe+jUZ6h45an89MCxFYu7crnbh1XkVgilSg2Tk1cFzNvczEj/oMcff0L4M0FGlrIvsU/4bhZFluqulKW3OwOHnn3ySQz29ErZTLoXVxYWUWRsRnsKpSAQYhnKZEIAw9mZWQFleBRZcYGuT4KJQ/tG0N6WRm1nF8lIVMqY0hlI/k89dGh4WE4v9UG+m0GI1OnZx7xvcBjJdDuikajo9exZTP1le3NT+sYzg5GyqqOzUwL4qMPRTmpPd2JxbgF3b05j//Agjk2MIrM2j9LOGgY6UsiuruPT9z5CV7IbjDtsS3SikiuKLsOMNiTjOPXkY5jdXMPHV6/g1BOPIN3fi1ylhI1sRsqTEsTrjrcjv7SNS598ikw2i8PHjqCtow19/X1iL1FH6Ei3CRgUqNQQqNYQkeoABSfG2qMoBRiZHSXR146DySSmG/4XS6aQL+ZRrLKnaAW/fvllVIolPP3oowhVaoiHIuhsa3PK8QcQjSVQZBa3k4XCZ3KN+a5Q2PROJ9hICJJ7RyBtbn4eW7kMRsfGcHBsHLViGZFAGNUSQXw6ciJY3djED370Y2zt7OBv/vW/lozYfYP94JNop3z2+WX88z/7FygW2XzSq5Lh1N1AkBUiBGCsIV6poVQpYbuUxScfvY/C6iqePn4W+ZU1hOIx9Jw6iiwr0LS14c6tGVS3cjja34PVm1dRzebRO7oPG2Hg2sIc0j29OHzgEBg1zr6ZxUANiXgSlY0dxMoVFHM72NjakBYGIWb5sdIB+66zV3kijrWNNXx++XNxmlYqJYyMjUqPw+xuFpGtPJIFYGt2GclwHM9/9WsC4BMYLzHALxxEMVRDkeeiFkC4XAW4duyzQwA1UEElZJyywWoNCYRx/cokPvzgAyTTaaytrmFiaB8GR4bRPtSP5d0MOocHcXt2BpmtbbQlUuhKt8vfLJd/+OhRoyPlSpJhnAtVkGMFjUAQiXJNgNtKvoBX33wNz770Dfzh048wde0qvvtf/0uU8wUkI/VBFiqf1JmpvNB2mjV1zFjAg59Pt9LH/fLSBWCMwBUQ371fMtzr5bzwX+tzGbtkGGlFB2c0zm0mG995jhOlLsC31R+t2fhtGUqfDW1tBkHQrteAPtVR7Sof9vMIc0lvRimBaspeubLeKUeua+BoL8LT5fkGPalzYmmfx0a6k5RibbAvqo8/iMy19UvVE+136dgV1FD9w+iAGgDjOdXFmWoBjFwv2kmcM+UB79M19M9JaYXX8UcdlfZvv06q42NFJ8nuVzpokEFp6yryN0fqOn/NHHQMastoliBtIH4mgaEFUzlF9VoTwOH1QvSvn9qPtpNV38O5qR1j64SurhUy1W/0GgUY6XOz7SobYFRNWt9hA1YKItn6rjkbrIiwNxjBr//rv5VuBFRzwcz6QDe/DiPzc867Akl+/bPubDigP8clNjJtOyfgyi63b/bC9NWy9TWlNZtmbRpQu9a/X2JTaAUpu0SzQiNWFTThYU5JZaVNnbdtZyqPbXSOdZ/s/bftAt0r/jYBblJsvWn2k/I6+zybZzcHYTWD0fV1WEGWRlaaXqsauKv/5jsIMNI3qRWd7HP0IDzIu4ZBSnqADSBe/9Posy/2hmb07Nf7VVbav/1/N7pHr7HpsJnsUVpveO4dnWrPeWghh5VObHneiI4avc8er02P+rn/mbYuodcrbfvt//p1MhnC9jrpO+x10nEb/6eXBefxH0MeAjCyYkq1ItgEk1gWFuYl6Yr2zYNlMJrAhS9SItXmgwowSvsBpzqZewZNYwSHL1npTI7PwubDrejry1F53co3fIStn9k+TJW/D/Jev/7n9S/0gip0P5s9zx6H/5pG95rPmo+u+fOom9mBwbo/XoybPNUJqlK7/csAjLSAiHExSZAtniSZz806t3xbfIkFMNrYi/DSf/if/03tF7/xAMbzJ44hs2WifLlpWrKGZUoJ+NBQZgkTtwcHAAJ4zDrTw0TAgPXNuVC8lp+zFyM/YwlIAoWkXUXLVXHgQmjmGME3VdYoGIxSzHvCKBYLAjAyy47fUcCoU7cRkxRhHGBfB5bsY2Q2s1cqEs1KY4hrxGfwexWCLFPJrCu+k58bh7IzDunjaEoHEMAxGS1lKdtJB7SAK44Bzjmura0LGMcec2QkFHraf0wUVvZgrNU7RP1EZivT8l2LHowcT363KONRJs95Ezgj0Ejwj2AjCcc4y+PY2cm410sWFJvPOgoke7JIUDMBiFpN5siFicZMlDv3XhzkkbCAktxDAqw72xlX8WXWKWmIY+CzCdrxb+4Noza4jrJ+8n3MAAaoCgBlSgeWcfv2Lcm8+9M//Wfo7OoUkIljolOHNeRdxmmV2eA7CFrTiu4fGBDAk/OSPm5bW+IUIo1zvByf9nPjszT6X5VwKsgEzsX5lMkIgM77+DxmMBIkJJhIIcTruL7M5pybm0c8lhCQmedgY33dLR9MoFOyPwMBWVeuDcdAUJoA9WeXPhUQnNmmgyxB1Nlpesa0iMiVqGWC+PeYKXFDjEyCqOw5ysxPvpMlUgnyKpDC/pGqVNrGqhoWfuVXXqAKd4AZCYyWNhV2yGQM/VQQEAMjiIBkqjGjMIw/vPehAPKcLwFaOu34m2sptZ4dp6kq3UrDNPa4lzz7vJ7lZdnIm/dzXp1dHS7IqLRAZ5ENMNrnqCmLt2rot1rnRsKk0TP9Z/dBnmkbL3oOJdNOHUJOuWcpU8bMA+l5UZGenewNqGumvJHGFPsZCWhYLEgGLs+pae7sGafkE6ZUWUR4N3l7vlh0lXMV5ORfvMaAaNqw3vSvYGlf7rMCbFpSVTMFbSNdQTUFNTXLRrMobT5EWiX9k19of0kT+GH4D+mD50v6Sjq9Rfmb35F/83ueW2OcOfzMicLjZ5qZqAYLeRLfqcYJj5ydEUTnMemQgQZqsKvSZXiWWRuVX9rPUddb36lyj9/zM+1/qSAvx8OzYozR+uhIW7HTbE6/0sz3qXF1P/q0v291VlrRsPIM1yHn8KNG4Kh7Tls40ZQmbKNfFUO/kW+vvz7bVvJ4fSswU9+lz1HnSyPj2jzfdYk4fMY4adU4UOXODzJq/zsbwFSdofVeec+298pWlG1ebeZhjHN7zfzGlys77UyIJntiG3m2rHgQRVznKOLDcu7b+2jvm58e/XLIb3Debwz+iFx7X+1zY58rm9b1b/+1jc6VH2DkctLZKQDj+hrGxvYT3wCj4snDKDzJy5nB6N+PRuNRJwxpi4CMfY//ev858a+Tn76VBvVz6srqQHedyRrN6zjGZW+dsnfKJ00NA5MVxzFKewUGv4UiKJUqAjBube/gtdffxNlzF3D37qzwv96+fhTzJXS0d0jvavYwisajMobVtRXp6f7Xf/ldqfDAcotXLl/GzJ07ePqPn0e4uwPbuZxk6nV1d4muweBFZiyQL7NspOq4YwcOILOzjStXPpdKGHw3dZCOtnbTz7hcxsLcPA6MjWGgf0B0OoKHDKSMpNswt7wiOqUE283OYnVlBYcmDkovwBs3pgXQYsuAQwcPiUwe3TeGxfk1lPJllEtFPHTqOAZ6u1Ar51ApZFAmkJrJIr+Vw8ToYeR3yghXQqhsrSERriEQi2A1u43+A6O4u7KEq7O3kejpQi0eQSSdEgByO7uDEw+dRKIaQSwfQKVYxm4+j8lrU9LD+atf/aroAbJH9E/UIKVRy4USUixNqY4yh72pLaxQtmRjGMbiykY6U8ReY6ZcuYT2zg7J9uSaPCGo35EAACAASURBVPvs04iFwgIcsZc77YndbFZ6lYcC1BNrkpXHQEWOk9mLiVRCQGDamfFkXEqqUpdez2wjF66iGg7i/PFTaAtHEciXkQ4nxHleYuWGSAz3Flfwf/zjP+JrX38BjzzyGFiFpVraxeuvv45TD53GgQMTWFtfFz2IDlmpmEAwx6kAIH/TAskXUKwUsJ3fwdXJz7G7soo/Pv8YQqUKCuUyOsdGkQkBoVQKN67dQqBQxvlTx5CIAFvLq5i+ewdzmU2ke7vx0KnT6KhFUcuXEIxFsVUuoBoOYWd1A8FKVfT7AO3Qchk1Ov3ZC7vCHqIhAVjbUmlsbW1g/t6M/N0/2A8kQrh79w4ixSo6QnHcvnIN4VoITzz+BAK0dWkvE7ygw4q2krNvzBSlPZ4v5SWrNhyPSB9XZvMGaMvvlrC1sIzFmTkcGT+I7NoWLr76Jh5+4nGcff5pVLrTKMRCWNxcx+5ODslwFJ2pNqytrCIUi2Fk/ABWtzZQ2txBNBjCVq0oZV7ZOzNVqKALUfzu57/CM197DvHBHvzHH30fd2bu4n/87/8HBFneP2B6xfllmeoAtiPa1l8b8WGVNc10n2ZOReXxfj1GbOD8rtCNK3edTD3/eP1z8I/Vz3cb2VnNxuf/3F6bm7duifOSdp/q7BrAamfr1Mkxk7pYF2Ci87PBSQaj8lL9TsEJzea0ZaTfftQ9YK9a7VHpl/et9J9mclf1bdupbXQrI1t1rPq9AowamKhBfpRVqiMymFF9KLQ7tQ+8P2jRHr9mSdlroLJWn6s+K/V/OXCzy0tt0I/jtUE+VxchfxIntPmxgTh7zW2dT55lZeAYVrBXL1Qa9Oumfh3Nr0v7aTlIG1DKqZnAVQZS0+9Cm8m2Ldz76Idz/Diu3mH1JOV62Z+7Y3dAxmb8opFeJH4vq0qD3mufKb8dZd4nVzYskaq0xeuUP/EzkS0OwKgZjPY8jG6u5e49LuVfI5t/6Vo05mn1YKleozpZI51Xs5xtfd7Wz/3v0T1VnqNz1j1REM9eQ7O2Vq9CH/3pGbT5rj6PvlctBe3fTz3Dai+b4GctH2yCiBvpu3wOK4bZACPH2Ir/NJMvAVWkhDzqwUSzj/80AUZXvjWYuH3+7X22ab8Rz2i+hl5Z08Znzwp4qaug0jiD0X+mG83F/55mY+PnarP7ado+78pTxTZzAEY9dzoeoQZWlXDa/FCfpu+HACN9tsxgpC3il4t2ZprFJR6oB6MZf30QqtkbJoKwqgH9gA7e4/SK3MvrPNDNlhH+89hqDb/cd40zGG19x5axzfSlRu+2acLwvibtaVoggs38Sa6stvRYTw9pjjDafL9+zJTeinPYVlmjvqDOmjFYUvz05kk2H9T32DqTR3QhJBIpTE9fRyIRF/tWAcbmJVIlncjXg/Hv/m3tF79hidQQ/vo7JoNxdXlJynjSISubGAyKY5//E2AkiETFgaNm1lMkEhRjWRyzUsvXKDxCvgFm+8WxnckIqCRGuzjKWZM8KECEcXSb0nCqTOlhtIWDRwAeoeuiNSJyW6m0mQDBRdNY2UQX0cgkQETQir0VBfjo7UahyCbBrO9tmrCSwRjnb0gydJSQOR9GI5BJFPI5xOME3kxkQrFQlHuN0mfSjfkcubZggDzjePcimOw52cysjkEGIGAc11adnCwTIcaEOLWZDWMMZwX1+FkoTCArK+Mh4eh+MHuTDnMpYSNRbQQIyhLRyP+rJaPoshSmZPkwm7HKyGKvlxizyDT6W5oqs9ylBV7oHmvPM10/3XeJjndKrPBdphytKXPCa6jgM4vIKABexDzph6U1uJYCKFSqSCSSLogbjTFDlECo2XN5vwOuiNi3Ivr0AOpnHKOWlORaE9Diu7UUgzYFF1DZ6VXHe3kOuPYEbGio5HJFR/Goj/LktaIgkTZMbQt3PIxSzmxvyXoTZFTwwc6WUuagJUL4TkauKm0reMHnct5+4eg6tbVsjy8bRs9ho9/MpJNo9kpVSjGFo3EBcucXFqUccls6JU7UCJ2fjEyvVIQH/G//6/8uY2EQAcsTs0wuQW/2WyWwyjFyH1kSV8smc28vX74sWa8s3UQj5dz583j11d9j7t49fOc738bg0IALxHD+hh8xs9Uzmhsp0LrmujZ2GZMvIhDttXWVCQfQsIXNF3nmnrGxxJEEJBjQyIBYxtAkQM71euGFF9weKaRd8u3tzA5OnnoIq6truDd3DwcnJiR7+dy5c26ABteeYDSzGDTogyAbP6c84PkjL7x3b1Z4y8TEuPAEgnY9/f347JNPhK8dotOXWSsseWb1HjR80pTPpTKlZ4vv1CxANcgkejiVwvrKitCJOkX4PmmO7Rqipp+klmKls5d8jFFgpCGOWQNBeH45F2avMwBAspPb2pDZ3HSjHDUzkfulPXt5H9/Hs99O8H9pSebJHzo9+S5teE9ey7EQCFWnB9eK68gAHX2WGnQ8DwRM+W/eo7JCAVelGxMA4wV+cP85Bn7GNeP1fJYtI/QdHDvXhXvIMfA+jsfOBOX9GlRkZ2TyefzO8DATPKPVBfT5wscZcEIZKVH7JvhG+GC5LNebPTMBRKqQcRy6r/xeS3IrD9bek+QvCsbSUKdOobRkZ7SK0yBmgk5svs090YxXdd6o7BFZPzSEtYUFAa3VWcbnaxCMAuRcs7W1NdkjLW3L/WR1BGZv0znNcicsnb25seE8T2mVukPePQ8MUEql0yjkTZY8x61BWhybjkMBdgPoR13w0gDwFbS1pd2sWq4r50o64jrrPWZ7PCNb11zXhHTMoDAGIOieyXhKJS8DjxnNdPBwjeNx7GQydU4trhfXgjTF37KHLPnr9ko1EcwcI7/n+ef6aiABgx54zrVqAN8lDvB83t07PlOzCng/A6PUyOCa6XyMbmUCCzRIQNeR9MM58N3ce9FlnCboShPqZOBYeV64npQhesb0jDdy1Nbpoayu6ASbiQ4jOl4ZS4uL2N7axPj4AZTLRYQjzHSsSIlUllUNOACjGgDNDQ59m5Yf3StZWt1rG0a200n1d9UNbN1Z9YpGMkzXT3UaIwPpYKNOSeTGq3hA3V8cRtQta0H87nevYDuTxXe/+5e4cmUKU1NXUSlW0N7WjuGREYxNHEAqnUShXMTG1iZeeeX3Iu9efOkFAf8WlxYlUAvxCMqxiOiRrJAyPDiE8f1jmJqcRG4nK3vP8qoE/Hq7e+Tf1UANb33yHoKxsICI5WIRw0PD0oswgiC21jek31xPVzfyuV1EgiE5K1du38aN+QXR8xkcRTohTUmf33BEAqEob1j2MplIis7y3rvvoVau4dDBw0gkU6Ifjo+NYW1tCe2pOJbn55HdzKAtlsbBfUdQytWQ3cogGS7g6KEhpAb7US0XUWFPdFSkx+TV27ckc7EWDqG7vx+BSFh6Rva3dSNSAMKBkAR2snLGU08/LVUzxCYIh2WcEivt9OA2OkVJggU1+0KDgMQhwuAcX66W0XcJmNIuiKBYKaMaCkjfzJ/86ueSNXny1CnhVVy72Tt3kIzFMdDVh4GOXgE2qzVjT5IHxuIxZHdzCMciMg4OkCVSFxYXsbi2gs3KrmSe7u/qRW80aUp91gIoF8qokvdHoljc3MJ7H32Mg0eOYW5uEXfu3ML5s6cE1Jy+cRPjBw8hSn0VAeHp7IfKMp9p0lg+J0EAsVgEI2PDWN1cw8rGKmKhIA70D2Ik1S6lRYuFMkrhEErUl2oB3JuZR3W3iKHeHtyevo6+ri6kezoR625Dilm121msfj6NWKWGRFcb4qP9WCplcW9lAZtL6zi57wi6OrulNyVblsTSSQM4Sp/yqrgWKgRiqXczG1CqU0D2sJDflYDOeDQhvHcnmwOiEQEyGfjH9WZvxMJO3mTBJqIoMoA2HEAoEpTn7u5kMD87i0Clgo5kCrubWVz7fBLJUBQphJHIlTGwbxj9Jw+j2JlEuS2OxY1V2b+Bjm4kgqSlAFKdHVjjs1aWpE+qZCCHasgV84gFQsjNLqK8uI5goYKvv/QCMijjt2+9hr7+Xpw5egJDfX3Y2V53fQGkPzsYWYOQbeel2gyNbDnlbRosRvnA5/EMqE3q6v5W2UCle/93pFPKeQXY5Z2eB6fOxvLb8m49A8thJVZfMweWrwyZPRbbllF+rPO/Nzcn5WxPnjzpylC9VwEy8RVYAJNWRjYZUF4/LAXEmtktmqHm2irmj6ZmDr9hFrkELjcoJ+p/nr2Gth1q/23Pw36x8bl4TkNPPzZAhw2QaCUAv1PcPxG1uRWA02cqsGdfb+vjtuPTlcsOqNuI/vgcDUS35bheywBsW243W4O69WjYY9Ncoc/1z18/b7Shrb6jO4MgKPU+njlmi1HvovzhGW60r+zn1OxH90r33aP/5n0HDXk1cVA36XWu79dgw7oz4oKMTYfZ8Auxi+TwP3h2m/EJNnIeN89qdsyvhufKDzDatNNI1/TTpP8a3Q8bQNG9sQFGtef8/lv/Qvl10PpzrGVxPSC2EZ3a9GjOt3f27edzfLSn2IORgf+0ExTwsc+a/8wqf91D93UlUh98j+218Z+HL0Zh97+6mS1Qvz/158+WFY3eoPaA6vzNAkruPzo7k7zev2/bKTY/9fMrP/3YgSCNeNuD21dm9Fp1yD8X+9kqG/QzBtq7uoEDNMmaMQPdsfPpn1ZbkoGQBw6MCcCo4/OAflPyt17vodSSrI46HcJ/dpuBbiaDkbYtk6lMT1hZtz2lNhuDb43kdyv+rd8pzSm/8Px59b5aOzBaz4cr/6wers325EHoTq/xysHWV4Rqtr+6L7bd20imNR5DC/3Ipzt58qdRBmP9uTH0pxgCgzIo/hoHpetY7XPg8gj6s4IhsV9Jc9qOUHouWkE20q/eeZ9UuZEKHJZepz0Yaej/9Xe/jYdPHReAkYCGH2Ck04ZZWiwdJAQhhmURwVoF8ZgHxHHgJnLMKEAq5NlImMYjHWMV6XhhnuFXkmxisxmKcVbQoe5l3Oj3fmFpE744l3hv2dTjVmahG2Ecd6psMuotKD1tGNFJpyjnYSKGjGBndPL29o7j8DNAhiecGAngRcEpcZmNNxk+Cqry2TR4CWr6o3NaHVz5jv85kbfa68uUWnAiLWpe2UB+xsxJlpNEgA5+k4loiMWE7HJ8KZalZbm+EktRsWSHw3ACYQTBiNeolMENhUMgU9Q5cxxF0oHTU417IQ5Hp1+ZEq0qbH5FXA8qxyJODQegVoCRk2VZXP5vnF4mulWZlJQXc3r6ibMwQEe2yczij7zX6VGn7xa6YRkkpwk0r1VAgH+TBtWxzHu8sfPxXpNojkfBYVvImnGa93NfqhXT39BjmDIDp4yeyXg14yVtm8hLOqxZ+pXfmcxXr2+cZIyGTZQLP1fFR57BaG0ng1ad+GacpuyQ/8zwM8lxsYy9PQqUJRxVKEiaP8ctETkhVINh6R15ffqGZHeydvORQ4eQTiYkgpxOEWYM/4d//L8EAKaDkOVzL126JOvLnpV37tyRcfDfBBxZ0paOOen3WS5jaGhQHHd0/D766CNSopiZrd/57rclM1NBIQGypN+j4Rf159CA06q47DlrDY2A1qLKXlN3fZw1sxWkLyLwbGHsjdE0tSc/M85AVaADAiK99957+Bd//udYWVnFzRs3xLlAo255ZQ0TR44KGMISxuTjdEDQUcozxyACnq8TJ0/KWZqZuSu9dSg8GFXKa/v6+sVxrxmn8mwt10taKFckQ4Kl/+ikYyCD1u4m8EAwiBFazDZlVgf/TVCL5XsJLnz88cdy5vg938GfC488gs31dQHhFNyhbOJ1pAFmlKjDiQAR7+PeP/HEEwJ2MGqW68/v6PzleSDNHD58RPg3n0H6Ik0RgNMIZI6LY2J2Ih3XPGsEGA8fO4ZPPvpI5sUfriXLflMxNH0XDVBII5rALv+dTre5me5cM46D71aQg9cRMCH90unFdeEP15rnVtdEQSPe39bRgWwm4waQ8FqOmWMgrSgIwndwDCzvTDCZ7+IacK68hmvJNTPNxY+6JcS5LqQvXsd14BiYDU1eQXCW2a0EyNhjjI78w8ePY3t9Xa6lbOA+s9cy10YBSwPeBrC4sCD8gcFKfAc/5z7xN2lBgLF4HLkd6hnst2oCTCQQw1kP5ckcJ+etfF7lAp3nBhTekrFzfTk2zoHv4Lz5DO471+74iRPSp41rxe9MFKw5YyKXHP7MsXHduP/isHQia/k5e7RRhhJg5P2sWMBS6NJ3uadbeBEjBc1ZIz+vCi1wbAqUamauAuYcG8fDSHpZR+FpBlDmd7yf+8H3qbOUa8sx8r28bouO53hc6Jw8QmUd91aqB6TT6O7txb2ZGZH5BEiUb/B6nhdey/UifXFNOJ5kKoVcNiu0zDHpPBSA5dnhmvMccuycmwYY2AEFpjQZywUm5L3KmyWgiPpiqSzrw3HzWaRpVaT5m3TD+drynmPkPXwW56D3cy81oE3Bfl5j3mXKoRE85fWq35Av2kEMnK9WXxDdxSl5t8eIbQkwbgjAKCA6e+oyy0JEN3sxemV4bFnSXHZ4mYNfRL54dozpRWk7IHhOTTnU+nJWnp6y902eXmbKchv9zOjsVE2NZuc4XwLUVU1T+Fg8idu3Z/DGm2+hq6sb9+7NCSB38thJyRakLrq1vWVApfH9GB4dxZtvv4XNzJaAF+fOn8PY+Bhu3r6FTyevIJCIorurC4FyFQM9fTgwMoqNtTVTfp1nOhhEX3cP0rGElPAsVEv46PYkQm1xaQ2wNL8gwGKZwYE8q7UAOlJpTOw/IEANs2/YQ/Da3BzmtjZF52F7gIceOiXrde3aNTkf+/eNCp0wCOXO7dty1pbvzSCNMno6upBIdyKR7kA0TuC0jJHRfWD/3rXVdQRqBDcTKO1WEaQ+UtrEuTNHcPrMaVbYFHCIJWBroQA+uvQpNlk2PBZFIp3GxnYGfQP9OHbwCMKlGqrlKqauTGFpcQkvvvSSzIsyno4P0l3N0SEIAvNzZstRx29k9BvnQ305SNnnirEnmBnHbNNKKIDtwi5eefsNXJ6ewkPnzuDA+LiUal+YnRMQa1/PIE6NHRHgi0AiwX+upZx5ljaDk/kRgDyTfTipX5CH9nV2IJ6vIJovI5gvIUxirlRQioSR6OvDraVFvH3xY/zR11/A8tomfvnyLxCPRaXXOQMNaYPO3puXoD7q22wD0d/Xi8GBfgwO9KGnqwsr6yuYvH0VO8Wc2E7hANCbbsNIezfaYgnEIzG0dXYhlmQ/9nbMzcxheuoaxg6MC5g6PNCParCGXCUP5t7uzixg8me/R6JQRs9QH0YvnEC+O4FyIoSF+WWM9o0hGW9DiHyIW05biPze0bONbVCVgD0G6zFoL1gsCfDItePZKu0Wsbu2LlV32vp6EWxPoUDDX0CwECKVAGoM0pKbAqjR+VAuIUzbNLeL1cVFJNMpAas/n5rCxYufojPdhsr2LvoCUcTSCZx57mmkxoaRjwZx+95dLMzO49Dwfoz1D0upYoliDoWwur2Jte1NyTa9cmcauXwe7fEkhmJpVNcy2Li3gEceewR/uPQx5leX8PxXv4qJ0f1y5kqlnGvj2XaVynebL+7hu1YwjfIrDeRVftbMEfpADjPaJ9pTTQE6G8RwgCubQ3pOovpAYruEaiPeLdlt2sDXSYTR0qW2M9PNLpdSjkGpVLS9k5GATOlt6ssM86+f9gGUBgdihztBK44t3kqu2M5LO7tdAhEcG3jP/ZQrvg917Y2Pp94etW0hv0z0O5bVL2DuoSPXPM9+huP2cP1B5t1eD0b7/f6x23LStpPt99py0/NT1IMd+lwpF+sDWvXfnr/Ks2Fdend6SPrn1lIHaLYfDQDGVmvg349G72wEMFKvsgHGPbZxC9DP75PQfRc/HkHxBj5be6/qxui1GW64XN6z6/UfPcct17jBl18GYLT5mn8eTX0KJr7T+JbMBpqzJD4arxy4m6nsjFWe7+Nbfpr0+1iVNtV/Rx6jf2uApI7TW896wL/V2bK/M/M3PhubDvScKa3Wn8fmAKPxqUUlWJ2+ENo1/Ix2vs3P7L9t2bHHP/YlAUado+5vI7/bF6W1Ztc3PQsWDfivaQUw+sfs94F90XH7+XjjPd3LK3Uc/vt17H6fpz7Xvs//WaOxNwMY99KpY0sJXmD8uOrrNQCMkdakLbYEMAk3Jsue/gnyx0Q81gBgNPiFTfOmNqoprW4HKdlnt9G6emNmcFmtYQ9GBZJ4rXlGfaDOg8iARmvTaP2b0b3Gm9jzacUXvyjN1Y9PffDNAUZdS1ufUx7RSHdsfuaaA4y63jb9m/fRfy/fulut+pVHy4YMvPF9OYCRCYAMmmfrNwZ/M4NReK/QrfGpCx02BBgt3U0BRkZM/jff/TYeeeiE9GCkk1Trz1NI0XnEB9I5RyOQ2WoCTFVKiAYhxhuNMJNJZdB5AisGFTbZU+ydYp7JvhY1ifpkaUWDmpsyXp5jw0NiVfkzG+lFN9jC3i/8bOLXhpRS5snJyOS9HMdubtc476SsKEvwdcmtO7kdiSw3UTCmhCqZgAKM6+ub4jDTSCw+KxoNo1LOC2JM8S4ZbdJrhr3gQlL6h+8nQElHGUuM8u9CgVkdXsSCEhZ/2wJaCU/WQ0pkGMeXlldQwpLSklXjlFXQTDMSECgjEHQ64TjGCMfEsieSkaqgJTNKGeHMMjvcp6Ip30VnD8vU0rHDOXMM3BNxGPJzyfZkGcaSRCtLZL4AZsYxKj1WnKwu0yvS0IrMVTLiApINJ+vsOKQ5X9KHyVAwe+AaiISq2XslGJK9EEd02GR3uIZKMGj+7WQu8J0cLw+Ha7s5ZQzoTOQzOH7+bSKxzDildGQsjGBQs3NMTXk1IMxeGaeaEQJmnDwThbx5jp9p2AqGLbD5TG9s5iwYHdDLRDEAo+f8NqzHKJVqVGmGSCOAsY4ZK9jcIIPRZuiesDFuJs1kDgTDqAaDyOULuDMzIwBCW7oNB8cPIJ2IS9R1pVwSevrpT38pZTwJ3Bw6dBiXL38uDl0tP6uZUQaQmpPzSZpiptz+/aMCXnCtxsfHMDk1JXzlxRdfEMGsjE/BgZrPuPSvsX3WvPUQj8wXklWq+DbiQ/9flUabz4kfrWYUDQVcVPGhQ/+dd97BhQsXJEuP4IoCJTP3FjAyxp5fQdkb8i7+aHQy15xKNkvxci6M7KNj4u6t21KmmKDf+to62jvaZe3p+OW+yPkImswizXRkWdrtrQ0p+cW9IsjAveT54R4qSKGABYFlfvfmm2+KfOF7+T+BATqd6By7euWKzEeBOb6X9MNeWHTiknb4fp0T14DvZY9XrguznUhDfCbfa0pj16RkD0EmLU+qke2kJQI7LKEiJaGZ5UUHmQNUcu4EkLQfqmRsV6rY2FgHey4yCo1ZIwRSGUVOAc37P/nkE5kDx6zrwM85Fq4hQVSCV1wnk7Ftou0JxPPdBDTZI1hBP16j68v1oNzmswi88Z00nkgD7GPLclnC9xyQRcFIzWInIKUAsFmzmLyT13H/qfxyPgQQOSauD7NKxCFVrcq/ed+Zc+ekNCCzhjiGBDPamPmYSGDiyGGsLCzgzTfeEPCRY+Iavvzyy3I/58IfzV5cWV1zwUABfViWrqMDnV1dQg+3bt5EX38/GLy0sbkpvW25JtQzSLfcb643HW6cA4FMAmjaY1ez2LjmCkSTlrj+BLy5JkZ3ycjY+Fuz9TjGYqmM4eERLC0vuyWf81LmOyzynfs1PnFAeBPHyHHwzBHoZ7bU5taWgA/MguXat7Wzn3BRwEoC+/z34MCArDfnS5nAXm7cY9IKgzNeeukl2W9ewz3j+SbgTdomKJ7N5TE+MSHz5vy5/wSauR+U8dw7jlmy/QoFoSHSDQXOnbt3cf3aNQG/eU4SyaTQ6ZHDhx2APy17xXFyrnwOwVqWAZe1i8UEwGZGJ/vZcW7cZ+qTpA2TAV/G6uqKjJ3fkVYyTiayOi249irfdS3S6XbTN1jku8mUJYgjACdL9AeDsmdrq6sComo2JPsuX7x4UWiPYyJYZJdqZvakyoUPP/xQsvDJdwlAcv+HBgelfzJBLJFNTmWAOj5P4IJBXg0zGBdkXyYEYGRpSEev+dIA494ejPcXXq1LrKhOYxvnfGZrgNHoPUbn0YAqxyAJqoGqACMdRQSrTCYjnZE3btwWvZVBRuxnfeah0wI6M7iFmfeXJy8jlkyAPapv3b2D9u4uATDWNjfw8GOPIhSJ4PW33xAQJJ1IIhmKoK+9CwdG9kkgDYnN9GqqIRqKCIjIHn675QLevvYpUn2d0vNxc21d+hESiKuxCgfLYeZ20dXWgWOHDiMSCgv/XslmML0wL2DY6P79hscXzBlXGcCedNevXZegPdLf7OSnODfQwegR5MpBxNt7Ee/sRc++fegdHsbi2ipuz8wglkijq5NAV78AgKFyAX2dKbB1A4P5iM0GwwHJbtvO7WArkxHgqKOrG6VKRT4PB8NIRKJI81zn8vjgvfcxMjiMwwcPIR6NG2NR9HGBhNweU9TRRG9wlE7uudHBrTYEnuVvEjO4gexvGQoiXywIwLiLCj6fnsIr776JVFcHzl04LyBgObeLYKWGrmgKpydOgF3tScHk2dJSg8FogZqbJaZVTKT8brmCZLmK+G4B0x98jI2bdxHK7SLB8x4NYx1lHHv2KWSTcfzHn/4E3ftGcercBVy5dg2vvv4aDh85ivb2DinPW+FzqJcUCujv7UM8EkFbKomHTp6Qdb56/SpmNxZQBNt/1BBkuf9qAN2pNPo6uoUOMhvbSCbS8v/MrRmh37OPPYJwMi6lRgmsB8NANF/E/AefYum1D5HeKSDZlkRyfz824jUMHB7D3Oo6tnYrOHH6LLoGBlCiIykcQi0aRqHCLoo1BMKsIMMldGyXWg1JhFBmawXaKLtFzE5ex9zUNIJVYOzEMQyePIJqdzsytTJKNX1gCgAAIABJREFUASAajIDhoqQpPjMUqCHKbI5iGeuzc7h78yaGJw4g1NuBVy9+gMs3bmJi4hC2l1fRiSD6BvrQtm9AyhBna+yNmkNbPIXCWgZj/UMY6umTjNlYPIFsMY/Z1SXprxhOxaViDoH60xNHEc6XUdjaQSW/i//8ox9ieP8+vPgnL0lWbWF3F7EofQf1pQhtm96vU/Nam+cor1J+5QU8mOBX/ijP12ybVjxzj6PIydAXOeG7UcZtDCXzjRPMKvah41CoyxPR6xsMwAYJ9HnG/vcCs92sSKdiFN9zZ3ZGqkadOUOA0djF6iTUwNc6X4oDLErfRB+flwyMFhmJ4juwf+4TqOqul66P48C8n8x6UDuq3l7lfhufg8p0Y0/JBtUF1SjAaNNZszH56cF+fv1SGJ8K6VDpTseh130pgNERo/5xqNxuNm67+rX/mkb33vd5reiiQQYjdXjqltTlbCet7Jm0czKB7XZQcLP9MOJJOKPTd3DvrPecW71EdK3mNr76pfw+Rvvfjdav2br/lwQYW43BHF4HVGyQCWPYkjkL9to4mGTdZ7bD3L5H/yY9a1US0riWXVe/Y+O1MOfxi/64oKkvo9t/1mwe0SqDUQMTP/vsM7GnaPuoDLHX5f8PgLHRGfbvzxddry9zvV/eig/SSUqw10HHpj7FRr6vB+XV9jj9dGnTn80D/J83ok1er2P381v9tz1fv4+z0fo9CMDoshfHr20SN+oBKw3Q4zvpz9AEJeq909enhR6ps/ttL4Zu+feBn2nvZuVmjdZ+732yCpT60u6Ndih5rmYwyreiCni8wgYYmwY4tJDlOh97/ZWW/N/Zc9AEGr3vwfaqse7Y+lx499T7XD2fu9KMLbta6Y9N5U89Hlw3LP/+6Tn0aMvsi2ICEqTm4BeawOSdly8HMIYIMAbpj1yVoFfatvRHcSyGf39ZgPH0SawuLYqjhw4fCkY+lI5FLiSddARqWB5RDnC1gogIMsfhLeXMguKo0mbTuhkaZS9AEfu1Sc82rwm0faD8G6nK8R6lxNoaVer3KH/yDgP+aGabUZw0C45ZOqYEHbNNOK9ShX0mTR8tOkC4FnovAS3+rRkrqjjSmWT6KZpeaSyPyt8S/R6JSjlRrg3BMI2gMaUxWcPMa2pvM0Q1DERvcIA4Y2Bo0AIdOuZ5dHAbQR9BueSBEBqJb8iSxoAD6DnRQLxXx6OgBcesQB4V4ErJlDxkpDaBUjpWeS3/Fjqg08ZZI86RylutbObmV2R0n2W9xMlhejrIXOlsIjgtmS1R03NOInRDZp2c60yTXKOoGHCRgKAppcOx0ahS0EAynMCekSbrkg71dulPyYh2D/DkutprYdaAzy44JVdNKV+mkvOHTkyOgxkWcvCcMlNS1klAXmYWOAxahu4YNm5JHVUENbXYMYKc63TddEzcV64RHSNaDtespaFtzkeApwjL4xqmI3vkgApyr1O60OZochasz/0KrJ+hu8YUo1xZ2kq8KEFxcCEUxk4uJ4597i8jwelGpGuqWioK+HvjpgFIuDZ0/K3QAZxMCpjBHjzqwOdvnkmuM531a6tr/y917/kkd3rceWb56mrfaJhueDTcAAOM90OOITUiR9qVdJThUebF7W3cxUVc3L3e+yPOvriVtPIrs1ytLMmhFTkDjrfADLxHo7335S8+mb+seqpQ1QAmuHurjpnoRtXPPDafzPxmflO2Dw9LlTpKReqppmRpyWrDjowciKg0o8xV3SIWHdBsJNxN+WJ/t6NVaXdv8ztCpefzKFvN81NXqnCSVhTYReBrxm/Z+ojT8/z5CwpIIAt0LEslHZcMlIAbBQ0O4TucPbRRjQLWODWu0hkFIRj3M2dO61rKpo1OE8e6Uy9Sr5XzgWAM6jBevnxFryGQg2wNsgDItOI7gATPtuV9ABt6hkTrDaAHIIS5hEIHA9TrpLJujz7wgIIgUwBZkeMaUIi+GgiW1ncAZvB8l3WAljj/AW20/lbGIsL4DR00feM5TnXsTlTaShvJ9uvs65Nzp09r3xxk5Drey1hZ1u0hWV5e0c/I2CQIhX0IoEkQCbSYRJHTFubhhz/8oa5z/o0jmiw+gKKQ6pT3OY0048J3XEcGGsAd8ov5QK65ks/zDLSxuQdsZC5HRkb0OoAoxhkAhjH2WpROHen9p+9et4fPeAbtoc3U06Kt1K4CcDp3/rwCZ/ST/qMYA2598Ytf1Mxj1gI/3AtN4LFjD2iGLLXSADwBXh966CGdAzJvmUNAYs/wZ7wmJicVbMBZ5vKAd5JtSVuhTYbiBuCMNcE+YP0zX2TXaUDUykotOpVn0x9AWs+KJjuP8QCgGmGcBwYUCHvttdd0rdJn5oO1wzXIG9Y/6xTgimAjl/MO8vE8C7QpyJ49u+TgoUOqqL3//vu1DDzkDOPFPcwf1zIGTkXLWmRsXReDWhMl//nnnpPevj6l2mQcv/71r+tzkO87hofl7KefKhjJfCggWqnKnMrIEQXMWUtvv/227gfminkFHHzyySd1rTGugL/MP+PKXALY0y6+c4pT2sscua7GPPIZ7eVexpWM36uXLum6c4cubXJA+viDx/Xvt956U38///zz+jzeyTrnb/a91zqlDZ6dqLT0aTvTWQNcgwzRuY/OIPrKOnT6W9/v7D3Gh/sYe7LO/Jx0cJv1xnrcvmObzjXzjx5MEAZZnewn9kpITVyT06rYoJuYPsN5XKdIHdds2ZYUqZ8rgzFyyLWJ4G9n5LgeExp5dcOk7sAOg9w2M5hCB6oGegU01hUxo8TOVctc1Pof1P8rEsWblWQipTryu++8q82gduL2bdt0vTFvgBmffnZWxgks6e+XfQcPahbf9374Q+nu75Of/+pX5ObtW7K4vCiJalW6UxmlbdzWv0XXhjI7kG2qFJMVBbaSFZFCqSiThSWJd6QN5NrIK/iO5kmtwFKhKB9/+JHWp3vphRcVWOJcGdw1LAKtcCKuADumPjqm20pKFSwi5z47q/KENRSbn5Bnd3RKdX1d4h0DMrBzRP78774jU2vr8vzPvyLZvh4ZnZqQQrUs3T298uCDD0lXR6ek8gBBCserHEylGN+YFACb0OOh6iQTMZmSlfV1uXrtuszNz0pvT7ccPXJE+nr6ZPTGLc2wG+juk4cePKEUm1ZXg+A7dFiGyOjm2FtWaoHU0zrldei0CdeKBlJzPZl3WkMwLqVkTMYXZuTmzLj86NTrcmDkgPR05EQ2itKTysiJw8dka9/WSH+3uuLo/dgU6DeW8Wr1ahQgioskoRddzUtieV0u//gNWbh8TToKJUknYlJKiowVV+XEz39J1nq75E//7m9lNZ6Qob375MbEpExSd76H4JQBLYuxc2inbB3cqkERHZmsLM3PSy6TlsMjI6oPrxfWZKkMTAodaQIDTOlA08mk9Pf0ytb+QZFSVWYmZqSwXpBKiSDTjBw6ekiDEwt6BiSkGi9LslyW/I0xufitf5LeUkxyPV2y0ZGQm2sLsuvQfplcWpKZ1Q15+oUXZXBoh6zlN7QGIwAjlLMArowL5UiwWTKUQSiVJY1ttlGQDAGwc4ty7tS7Mnb6vPTnuiXelZMTr7wkyX1DMh8rSSEZl4TEJVNJSEYSUijlJQ0bDVnUKxsy9tl5PTv2HXtA+o8ekG+//VMF0I8dPyFTo7dluL9Pdu/dJbME33blBKsKNqNdO3bK2tyibOvul71Dw5KoxiUVtyDUqcU5+clbb2gJBLJFsCH37Nol5fUN2dLVK6WVVZkaH9fzZc/+fVovkr6mIvulndMz1LcdRHRHZ90R0+hID/Xwmg3TBmQIHV4N9mtkzzljTh0IqWdWNLc5dIzVwMAQXDMB3Nq0iGS6OZMcJDNbMnxu2B9s5lu3RzV4icA07IBacICXLAkym+zFQWEIz4aoAXH1Gj6tGon8bvXjjtW2HQsypsIxbraXNvsunOtWdhb3Asg321MWdN7ohFQHaoDAtbPbwvltvqbZ8err1NpRB2IbHJg1HLoRGOIazwRrNQbsEz+7G2TxZgbuJhmM7WT7Zmf+ZrYteie+EPrtdJSciejvrmuF/jyaTcCLRmm0+DF/nX3h+0H3KWd6xN61WdcbvruHDEZzbNfBAbeRPFC8+V2bjcXnARib5Vi439v10+p5Gvrcat7azeVmAGNzO/wZHgjuDnAHGfkdrvXGtravc7bZ3IXgTt0XYjI39IuGc7AZwEj7sIOxHynR4hmMPsbelv9SAGMov8033eY8uOcFfu8Xhr6qUI6EsmszgNGDd/wcbh7De21Jezulbtg0yM1IGITtD59RS0KJbMhQVjb7NJv/3U7+bOYXDNee+2y1MkRIQ66BSc43YOx6+LfwvzGO2Oe7d+2O/NN1CnNrez37t95e9GRjCsDWbN3u9mAbQZ7EdAAwMpwOMOJjvFsG42bnY7t2hHu31bzdMVZRSbnmPe9z2VaefY79Y89qDES6l7W82V5t3772u6JZhwj12vqY+TmIYmjJctZWz/A2nU2vD7Orm14byppQryGDEfscXy/B0ACMitfUMlnbAYysxqDmo2cwliVWy2AMKVL1UI3H1cmG80hfBEAILWUyqZHpGGc4Ug2coyYjdRWL6tzOdmQ1SxCAyGixLMp+fmFea4lBlQggFU5ECKp5VqN33h2qoaBRJSMQNn6tXmPqiKSibLQNQD+t5WOUp1AxTU1Na79wfHEP31ViADWWAUi/k0nqKppA0My0WKKW2cDhpOAjafcYltQz0vqVFc2UYYKs/qFl2tEHo/rq0LFVGqmIVjUU8PwdOnca1kbMorH9gDUa17Q6YrT9ZVNo61mM1HXCQE1pxDydJ6tPo4I1cszpAcjKM6GoYBWZgzgZyDoFIKXeSLmkUfua6Vcqal95l9JTRtknLMYkYKHSERkA58LLx5S+exSZggfMUZUgZQNKLYMRh4dFRvP8eiQq9ZyYA1J5jRLVgSnGZXl5Vd/pdb0UwI1oB/UZItLZ2aEAOe0J1xDj7MCcZ37ihLT6m1RJMtDYAbv1jXWrYaN0eab06HUKtBqFmkeINM9vKMBaHXrMRUPErTAOOOTMsWprBEDRV7plFXrWrvfDwRmeFQr2muAO9lC4t8L2hQJI/wacrbAWMgou5ktlSVCbM8rYryiwnpQSBi67EDoAgPZSVSPVGdO1NWrWkXHqtT9NTng9L9ri80NbiDhHrmjtKuqxaa3OlMRxMJVKNYAJ5z6HLmBss+MhVDTCPeXjQqbu5wEY/VnNClu7g/heFa9GpcoUDfYg/VfDtYQyYPXtfO3Sfr5Pd3TIxuqqygqtq1QD/E2JNeDesogB7HGQ8jl1LRlrpTgVqQH4jDHR/VbLj/pzZIB3qUMSIF6DLkolzVqjPex5AB6nXGT9eb2DWsZxAvpjW8NeL4/vPHvP5YfPY0iHyGfXr19TZz/ABnKVd1G3a2lxsRZhyfN4t9d5Y/94dqfX01N5VihoG/Td6bTKJ6/ptjC/pJm3TvdqGc1kLpYllbRgAwYLIInna63bRFz6+3troAgAIesbhzcgiIO2gIMAMgA4YS1A+kd/NIIoqsPoWZjMmVOEMmcAKU7zylnGeDAu3E+feB9j7HU1aQcAiWYlptPqNGe+cAAAUHEtn9MGoo4BagEuCTKhPe++956cOHFCn8fnKMeAVIDGvIvreR59JRvwmaef0jYBrpANx/7XemXptAJDBsqlanSaOp9a9zGh1Nw8k74AGtIeQCLGE7CR+3kv37P++PvA/v0KBHmmJvcjVwB8AbDcaKJ/TiOmgGpXlwY+4BAFYGSMmR9+PNKVeWMeBrdulbGxCT2z2JfMEWMKoMbzi8W89n8fztNCXt/rdKMb6/la1i/z55mivJdx4DPajCHM2mTcstmMnHjwQX0G+wrg+KmnnqoBx+xXsvMYW+aerNM89dFKJZ0z1hftoj+MId+zJ+gPz2OdcB9jzDsAYplbxoz28G/WB23kWu5lHbEnHNB03YF1zNwwR1ofT0TnhXf7+f74E4/rWnv33Xd0nJ599lntCxnUtIF14uc4481eoy/bt++QtdW1mk4AUOrtY114BjBgIM+gf7SHdzu9LONB5ui27dvl448+0nb6uuJa5hLAF1kL1S3zAODKMx2gB8DkWj/z/bxU1pqyGX3NACMUwYuL83dmMCprYfJzUKS2z2Bsb/x46YK6odLuWtdBQwdCq7OrwUCJWCbMgKlINRYBRkr/qvz+pkdHtcIXF8gsT+r+vHHjpma9JtNJuXT5ouzZtUeefvop1bvQh957/wN5/Y1T8t/9638tXb198uM33pC//cd/kF/7jd+QF176oqysLsrY9ZsyNzYh06NjmrX39PPPSbqzQ/Lo2VBDch4qwAgLS1kkm1BwQ0sEQBmZSukcA76Tucr6xdgCeEfG3Lx1S/YdGFFqYYDAfDGvWUNkVk9MTer11Ibs7+tXKmuC0HTtDPVLbuaSpGFFyW2V5UpG3j97TcYWVmShWJCebVtkeO+w9G8lO7ZT9u7bI1KOSV+sSzqq1P1FzhAYhx5XllgipsBrnAw+ZGdVZHJ2Ri5fuSYbpQ2pxkqye9cupfPcNrBNrpy7KNcvX5VfeOUr0q1R0vY8s3uos5qUchGnrdk+ZF5qZmJIrxZNfoPOzDXMqUdu42TULMaSrFaL8md/9Rf63cjuPTLY0SVzo+PS3dElI8eOS99Av2VZRjTFPJ7ANQ8gVCev0hCLxDnDiWlbL8i1134gixevSF9VJFUtK8C41pWSfV94Rtb6u+X9CxdksVKRq2MTcvrKFXn0+S9IuRpTO5VgtUK+KEcOHZHhHTvk1vUb0pFOy0PHj0sP41IuSVd3p6wVVzVwEItBdVEFPtnXSYlVYpKOpSQTT0mimpBbNwG3l2Xk4F5JJ6qSLRNvF5O14rpSw3ZU41K+NSVx2Ey6u6SapXZjWRJQci8vy1xhXbq3DEi2s0uzUAvYTRqsaONPm/JrK3L71g3JZTPS09klly9dli0DWxTUjBXLcuntD+Tqux9LrFiRA8cfkD1PPCSlbX2ylKhKsqNDMpWkJIhYzxekKGXJdWZFVtels1SVtdtTcun0Gekd2i7DD5+Q1946JTcnp+XEsRMyPzUjBw/ukZ6+bgWPk7kO2QBApCbm/KLs2LZd9gzvklw6I+tLq5opyXxfvXZFLl26IANdPQqQHjh0UDNN1/PrUtkoSLpSld5kVmtglgkaZUxYcBvUTveyJY20aKGzqZ0u32xnhfe4f8FtoWaHTrPj6w65qGs9CsCIXqRrM7Irm/V/z2Bstu9Ce2Ez2YsuYHuixn9YC2j1oNuwv9jV07MzCjByVnlQjjuTPLgvtEt0L/N4gngj51yDY2sTYyVsQ9iP9mcPweV1N2vzdV6ap9meajXXrca02RfkAdXhGDnA6GeatSGimwvoQlt12+9xuyw8+5sd8aHt1vyd6gpREGzD/AWgt98TjlGtfy0oUl3/aDddTofd6vtGv9smEx58tZlt2wpgxJZCfwxtOm9zzafQBmBstU9N56il29zR6M3at1k2J8+tA4qRbyXKEmn3zOb2hY35vABj87zfzZdg8GIj0HCHPGoxtXcDGJuf0Wo9+j5wOeP71fUEa/vnAxgNMK03PJRNnwdgND9Gp9oZ2GvYMchF95n6m/5zA4yt5uZuc3xvO/Perwr1dt+L4XnpeyF8ot8Tyr7wvL73tzde2XwWNI9Foy8s3JdO41lfJCHA6Pf588M1Gva5lYyun0MmsVv9NLfTxwyA0eVCTW4HAKP62COAkXMeHwr130mACdtqY1v33dbbENl+LTKy7+UsVhaZitf6vfcajI17uk6J2eqMro9fY2m7dnIpnGPubZfBeDd79H7XYE0HaGLxa7VW7pB/TSwUm+k+1q722fPtgpS8HY3jFtXpjdQ2W2NGp1rTcaoEgLUO2mklq20/kBYEblFUdimnSMVWDtkf7qRINfC8Jj8AGP/+O69pUfnf+W9/o1aDEeeS0plGwMMCgKA6qYY0UhdBjBH+zjvvyKWL19TxCrUYkfo4ZXE+YVCTpYATC8fd1WvX5KGTJ6NslTNayw6HDu9hUN2pFh5M4WAzsLxXwZvA4K1txEgJDydABxDwLGEorwNpOMRxqAEujhw4WHOu4VDCKZlIJ2Xnrp3SqTW+DMhh0jQbJwFdalkj16lthVOP5+4c3iU3r99Uw52x4N04J3B0d3WbI05rfsRjSpW3Z/ceGRoeknIVYK5ReIQCvnmj6HdRXQ6nbuUznNqM++LikgI5zAlOEhxzzCf/hjqRqHycujj7cJ5i2HPI4uijH55hQxagUngBAFcAhyzCPJ5MqBPQaFFTSpuI044sCaKBMLTKgESptJTJ6KGWY1QvEKAapzE0Yy6kUGz1MADAZY6JxohqICo9kgKM5vxHQY1yN/Vv5mNJa0x1qAMQB+rael7nhM8AvrU2VqfVBqO/asBEtRwzaavVRb9DpdcPGr5jrMj8oqbY8PAuKWwYzSDjA7jFe3CGAOwC7uGUcboIHNc4pga2QEnp9T/rkYebHZgmhFxgmEFbIbIcSlhqk0UaV6mEI9vAV63fFhPN8KMPlnnLPPJ9PbPR15S//3PVYERwKcCYlmo8IetkSiaSrGQLQigS+R2TCkCMRstDs5sQSWSMwisCCBl39r4DILSJOWJ/ukNfo+ujyDiifXIdVi9L6bSqFauH5pFCBDlEwFmpWAcYQyWgdtiHkcS16OT7BxjDQ7R+yJrxs5nhcS+HYOMaaQQYmexiIcqgjQA0WxcxHRPPJMFpurG+pjULWQseYcX64PmuXDOWrBOuQWYtrq4YvWUuZ5ndxaLKE88oQlawp/keJyFODeLkqXeF0u6AoctrfrNHoTYlwMGpDX3uNYMk2ue0yWsShtGS9M+dLsgCsrd2790rK0tL+rkqHpFTjueyhmiz02IaiGVR115rjTHwjEAHdBzYZg/TrnQKQJXM/JTufdoEkMOzWcvIWuSsjyXyplKlXpfVoqMt/HZgk3uQRzyDH+QMY+k1BTU7FblULGo72Q/MJ7XvaO8q+yOijrQABztDTTbZ/mesmDOVm3yfycjCzIy200F9v87vdSpJ7qWNTpfKv3k//bg9NqbrAlCJ9/IMl78OFvt7AS75+9DBEQ2+8T3NePtce81BnqU1JqNxpX8G3tnZ73PvMtuDLLx2IecSY3pwZMTO3Wi8WZ+AYHZ+mELt9LKuUzglPG1RoDqfV2cbnzuoDeUuoBQgHP0kmCKT6dAMS84agoaoq8z48y4yrMmyzXXm9Cx1imCCrgiuoh2eHeyR3h5cwVh4XWSlO45kPNlVfvb52mTM6CP/5lrGw96/pOctGVYaDNDVJTOzswq4sV+huKW/nJdOMcz7GRs+Y+5pB/0FnKOtDuSOj40poOKZwDyHZ3iwlmf30UfAb9rCfHhtU9qLfmW1Km/r+gFUZP3y3tDw416ldc3lNNuS9bt37z516vM39Xq558L585pB5cEJtJXPuY//GQN0EbJwGSP0NNYu6xBglsxnqx9sWZjogj093SoL6R/tRPZ5QJXXb1FDO6Jr1XYTtAXTwP0AjArkNAOM9XoL7c+KiDqnhc3SbPiGhmlIQ9bsZGjWD/i3Bzq1e6Y/g9+uo9tzqgowmnOpbgCh2GnkZYwgobRwVisTBcF4BCYBgVTL8nf/6W/kweMPytGDhzVL7PbtCfmTP/4T+Z//l/9VJqdn5MzZs/Lm2+9oXdr/8X/6H2T79gFZmJqWwtKK3Lp8TffvsZMnJNPXJYWESDHSJ9UNh34Q1UfXQMdIS+MEmZ2fk7MXL2gGGTpNpiOrMmFgcItmviYlIaM3b+keiCUS8sHHH2odxZ6+Pg3aIPiyM9cpI/v367rk2peff1TKSzc0YG9g6wG5fHNWVvJJSXUNyEdnPpWl1UXpzKWlpysjB/fvlkMj+6Wvq0dy8W4prJQ0yC+TIiCHtoJgib67VKkqeFpJJGRpbV3OX7woK4UVSXVE2YhlkcGeAbl+8aoUVtblX776qvR192rGCJmQqGf5woaClfn1kmzbtkPPEuQga1nrlUZUxHX9JnAsoOfgBAQUiwDJIg6RTFLG5qbkrffelbFbo7I2Oy+ZUlWGu/vl5COPSKyvR4FRaKTRbTMEtGA/VEpCgJr6/LUcBIA0+6oixeVF6SmX5dPv/VjWLl2T/nJFyqvLkq/kpTLQJfufeUJKA71yfmJCRhcWJd7RJZcmp2SNgMV0Wg4dPKKBpaM3R6W7s1vSiaTcuHJVthHg8OSTcmDPHn336gpZyymr70gAFrZwMi4lWEvQPatxiVPTsAiLT0qmZ+c0o2/f4V1SrqxKluaXiiIZsvmocxiTzkROZHZRYqmMlKCdzeYkli+LEOTYm5X1IjpbymwJSnLgLCBQlMzmjbzMj4/LJ++9Jz25Dtk5PCRvnHpTdh46ICeee0Iy3TlZXJiXhfFJya9vyO5DIzJXLshCpSjZTKf0prpki2Ql3dUpS5W8LFXz0j3QI3ky8UGmZ5fkR996TalZv/wrvyLnb9yQuZlF2TO4SxampuTJLz8rpcKagp+pjg5ZXF2ViblpuX57VLYOD8nOPXtUtpbzJR2TeLUqn7z7roxfvSaPHTshR48dk2IqLsv5FUl15/Q8yxSr0hNLKhjJe6fyK7qO+1PZmqiq6fURqNfsWFKx1yLrI9Sb3dnoZ0rLNdxMGxjpkeE9LtuVmaepRm0rn0SzHG12VoXtaCff6/4MK5URPrOVM4rPbo3d1rq1msG4TumaOuVsqIv7s9QWV+EXlCwJGI42s2FCYOrujjV7o9Z4bO9jq/Wx2QnpPoPmOQnHJOyT+wrCduF4szPMovCxeazeMPZko7O01Zw0AxrhOgvXZqt12/w8H/fQ3xOer62csO7/aa6Z52Oy6RzcpQZj873t9QfryWbfo7d7UCvnO8F16GWcna1Abl0XlfYZjM2+wLrO4hSMlfjkAAAgAElEQVS+97Cgggkwbqz2P24jh2DW/TiGwyd/HoCx1VzcdT6U6thL9dyZ4dqut96+8J3t1mHN39qUmRU+O/Sv+J6t77l2GaqbZVo19snnxH0XvhYbfTztazBi+2KHECiJbxp7k3Y625L35b8EwHi/e27TRfs5vtwsKMLPq3bAW6NcDWp8fo52cMvdxqLRF7Y5wBietX5fK9noa8b9GO3kZ5hF27zW/V2hvNZ3ahmuupxRmdWUuY8/nXUHGw8AI0HNlIEJzxmTjVaSq1Hu1msw+ntanRnt+hQTfN8OMFpdUvPFewBqXYaEFKluC4b70MdxM5A2POfCdraS7fUxbh1g1s5mbbWO7mk5BkFPzeuseS7Cd3jbW417u/e2y4Jvvr5RL3AWy3qGs8VFaXhbw94hKN/+J2GLxJP7BBgpeVYxlsjx8TH1y2hCS8TG1J4itQlg/IP/899U//G170pFABh/XR49fkTCDEbazwB6PS9ehMNIKfpSKflPf/O3Uo0lpSNnVFnuYMWxc+XyFTl85HDNcfP+e+/Js88+J/0DfXL54nlJJkQVYDJieAcdQIMOlWF33BjPMMovAF1jsV9faMbsESmNUaqrcYlSC5FJsY2OcgsoNTU5JT/60Y/kG9/4TXnjjTcUoAMQhXZMo++PHlKHk1L0AIYQwRplMJJ51dXZJb//+78v6UxWa8U8/vhT8qMf/JPs3LVLo5dxRkAVCOo7PDwkN25c1zHDafjJ6Y9l5/BOeeqpJ41mkgjvwHoIF5YvZnXNRGnQfM+iJ1MLsNSc0aLA3+nTUKQtq9MNxxwO3j179grZAlevElF6URYWFuWxRx+TsfFxuXb1mnz5y1/WeWKMjxw9Kg8eP64OBpwOUALl82sqAMnWS6Wz8r3vfU9m5+als7tLhoZ3qoCkDtUTTzyhlFEYxzQIhyt/k7EG6HP23FmlnXr55ZeUfpH7TDDawqTeGsg5DgVAUq3NGdVgZBzqGYyWPo5DE9qsiclpefDBE5rp8vHHnyj1HjSHFy9dlHNnz8vAlgF5/PEn5NSpU1o/lMhOshYY+xMnHpQD+/bV4DyvAwpwBr0MEc+ffvaZvPf++3L8gQclv16Uvr5ejbI/duy4giVGT2tZY+6ER4gQAX/t2mX58pe+KLlc1qhBolQno6Ky6PH6fNctSA8mBfBhfxgwAVhrNSZ5F5/Nzc/J2O1xdQLt3b9fyNK9NXpLnUMHDuzXNlBfFBpRaC3JQunv71Mns+4vChFbYvOmRkOzAKV+SwzBxYEEqAH4jxCKIGBAZtYOdFMpjFWMOInJWr4omQ6rgefP1CwwB4ciAMkd0jQK57zTRjo3uEWbmSxAEDpAwjOLpYJmPGDFWh8bi4O3Up5duOt3yAr7rynapDV1hX4afeWc6M6TbZEk7YyZuxtFobJujhIyCqndlVJjwozjunIMOAB4QTvyGwaOccBQG7GQp0ZsTClSAclcjtB8aL00CzcOvbPRE5Jw0tHZqdlTBEuwft1R7wqZK+vIOaL92bfQQ/O5vhsAU+sRUYczyqqOsqt5BhRlZLoXC5bd6PU5HKTx4AJ3ErnBwm+fdxedmknf2yvLCwua0U0/AUUwIDY28pqdgpz3A5LPVEZFWdM+HihTrCcLOjAADYBRqb+VhtmooZ0WUq9Fxmn9Kr4zJyngEsuJ59A2vjejyIp72xo2GiE+V2o1zUSt8757AIZnb3nQgINmtMOzqX0/seYMOLM6yKwRrnf6Tf6mdqllaCNXLPuO+8lY55yLUtkVtKKtfK7AXrWqARcAQg76cR/X8OOAnT4rAigZfx2HKOtaxzOd1vd6cIAHGIXgIecu4++grcsIl5n85jmAT/63BllUqzrems0f1WEFvDBqYFPUMtmM1t+zzHPTHbzYOvf2Dm6VdWgNPSM9YnLYsmVA51EzcLV/q6ovcK+NtQV28AzaZvNf1rNUAU6Vb3a/7yXe7XPFmtSxgRWgZOCwfhfNEWuHMWL/sr/sPQSSQOXdUQOO0dkIftGspFJZAEjI+iM7M1/I1+YbuU/gEMEHjLMxNtjaZx2h67COTUZYFjRzguw1uY1Rwh43Vgu/DxCV/nkWs+pQ0br0NW86VUnFIwa/UmsrPboFxpiJZoCV1dCraI0+Apk4tW7evKEGGfoXzzl79pzs2rlTtgwO1lgPlK0CgED1JcuQtfG2fcO4qYGXoTb2mmafATwytlyr4DcUMkrVDkNEQtesyyPTUXGAGO+Wnx9egN1pulFlcKBNTozJklOkEsBFZnnZKCqhMFQK0YASz/d0eGY1GiJVY6IIHH51OdCaNsd0SvZ4pHn57/DBQbF415tdJrQznPxMD/en1akmi9HoXOr0fpzdJmsscMrrsMd1rgi7IyDiow8+lKXFBXn80ceUqrKnu0/+7f/7b+XQoSOyAGjd3SvbdgzJH/zhH8uJh47Lr/3afyO9Xd0KIq3NLejcdg/0acbWBpluMQKgyLCqKMNGXGusx3X91PQwKD6lKqMT43Jr/LaCeINbBzV4YefQsAzvGJLrl65oNuCBgwdlx85huTF6S7p7e2RxZVkDDmAH4Cxkj7z7zjuybetW6e3OyCMPHZSBLYMyPrUoSyslyeYGpBJLyfzCooyO3pSZ6QmZuH1T+ntysnNohxwZOST7h0ckJWkF+VJJ2AryeoZksmnVeTt7urX4QZUsKijFZ2ZkbHZCCrGiyhHw3cN7R+Tj9z6Q5dkFefELX5TObIdpJbGq1bmcnVLdcWF2QXZsHxKnLyb70jMYudzXPXJAgWQF4KoKxNWp9tEHi5qttlJYl3MXLsgalObxuMyMjktlbUO+8tVflDXAkJlJOXj4oKTJjOOZyG4YYaoxiVdjyoSigWoEicbLks3EpDgzJd//o38vK5euSg/nrpQklUvKYjUvux48LIVsWqah1+/rk+NPPCGX5pfkx5+ek3giLQM9A7JraJeC+Xv27Jeh7TtkbnpOznz4kSzNzsuJB47JXmpibhmQIoBfZGsBrJFRCM0uf5NxG6/goolJKpbUzNt8qSiHjo1IubIhmXJF8vS5I6P7m7V7+aPTsjJL4EuP9rG3p1cWbk8TWSBHn35Ekl2dSneLMIBmNFYoaZ3Q0uqGjF++IquLi5ot29HZIfFUQsYnp6V/eLvIQJesx8oKzFN7dLB/i5TiVfno4jlZKmxIb7ZL4ovrsq2SlaF9e2S8vCHL1YLsOzQimWRCctW4xJbXZPTSVSGzfv+RI3Lqzbdl7Na47NoyJMsL83Ly8ROytLKkNTYfeOQRPfNmlhY0UzXd3SkJAq9KJaHu6I1rN2RhdlZunzsvk1euyG/8ytfkyJFDUoxVJTvQI4sb0NMnlPI2C9IEzT8lD0p56ewF9FyuUSo7gFiTKR5iWqMMjUgBg7qIkWCLOBVrirnRiXmGXkQH7Kid6+2u4ZuDMPqJ6EL9E3WwKfmP2U34CJSthrUSsQLV7PnIwajAVo1TKXSf3elYrX0blD9sdhL6e3hnrQ5TRDM8entMlpaX5MTJk6rLh/qh6s8RjZX3T89YZWaygAR6ZvLY6NdaWz3WSvOtRI5IO1BqP3VbKEpcrxtV9ctCutZgzM2mCupZBo7ahnnx7M4g80DbE9mXBPk5u4hF12s+lP7hep+dW9BC2wX+KutWbUVEZ+wdHwVnmtWjrb/H62UGpWJqQ2TPrc1FrWxP9GlA/9gwqEGpFfeb1JapZnq5MzGal6hciLZKaT9b25zN6yt8Zjvztb1OEtH/JdAXqxqETLAW40mAntk7das48v6or65dOxrHINgzOl8WHHTHT5BZUt/N9XFvdYvupyi4s7793Udz75kn4bM/D8DYrm3evpbf1yhS6yujpf5oMcgmj7TcEPTAjdScod/BtmLjCOv81Ri7XK9rvKZe79XB6PYgYugPCvvm76jvRduf1r6QIjUEvAOKwNAv7HKqWlVbCdCb4El8Ya3GKeyz+x1Cf129nc0O/FbrZPN9F76//R64c9Y382W1WiPNn7V6V8NZ61nCDTssKtMVBWYwIc7W1nqtNIKBzW02mylqGesRvTzw2dXG3s/QYCjdzmo4a6JH+X0ejKF2mrmb62em+ufsRxOAauwEdb3B7ZTQ5uN6dGDOVv/b7Up7GDaml5ow+4az0koc1e01Aur8OSRjEdirAa5RQLX5/C25xGwpr+trY+Sns7Mq2OnGGW8/6nN2/SWo3cx3aK+oMthIvEN1Mti4rANapsDZ8NyP4j6Omv4f2dFRl2uJQ97WxvVg/maV15Gsr/fH+ubU1PhMrP66gWf2XZ021t+vyW4RA5rPoycHaB8D/3r4HP1O41vrvjb9rOY7c8A8Gosmpsz6/BvLiC/gVvvJRacdvXdmmXu7G8bKr63JunrARE3f0iVq46nLuqYTW6kL1nspqtkeKTcNdPyh7ugzziNIBGKNgo+AH+FjyWasrJYHbYXRbjV9qdaRyHP+h//Xv6l++7vfR72U3/r6r8vDxw/LzPSk9PX2qVOJx5mTcFkXIcJYM0/KAENx+da3vy3Zrl45dvxBdeReJOK3UNCMMRY/DiY2zdDQDrl48ZIKdQCduZlpWVpakBdeeEENOUATQAQDGU3BNS3NFkhErCRka+mGi6gnw0OQQ7w28NHussVrNICu+LEgceIButB+gLY3qQG1dZucPPmQvP/B+1LM5+XgyH554onHdYKgCzSl20BGmoaD7zvf+a4a5dAUHjx0RM6cPid9fTggk5q9EPGOKOA4MQESvF1WNNOlXyfu1Ve/Kj09ZDcaJUzzT6hMOMDohk/9QLaNB90UzkAAxrHxSXnkkUcVZBobn9C5e/nll6VSzcv4+G2llPvyl1+RW7duy9lPP5OvfOWr8snHnyhN2L69e7TfzMn6xppksimbE7JmVsm86JTvfu8HMnp7XDYKRXnq6afl+o0bGvFNRgtZEQjHdCYlQzuGZG11RR3Le/fslvGx22psP3D0iBw+OCJ5zbIChDXKRy0zEx0sOPZceNedgQY0uZOVNffe+x/JtZtjmj37wAPH5M//4s/lueeek0cefVS+8+1vy9jYuK5N+vSjH/2T0r0RRTc5OaEc7Fz73LNPSR6qKcDMOHSbZQVUmNvO7h756JPT8s1v/kfZu2efbN+2XQ+AU2+cUmBW65LNzmomJ450/mfN46RcmF+QjY01OTyyTx4++aDOhwPo0N0RMa6gaaTo1ZU2XW01w6VRoLD2zJnM4UFGB1R5ZK7+5m/9tiyv5eXDjz6SDz54X77xjW/It7/1LQUHXnrxJXWi/tmf/Yl86eWXlY6O5+pYsqU2syJbrU3dD5atyK3rhXz0t+0TlFajdiqrI49Icc1QxckIOAOQAY1qOq0BDOwxxsKieQzc1TquCDqpKEil9JqlYgTmWKYdw2SgiMkkHOr5/LqkUxmJVetGfdiFZuXZDyJ+h6BvMzB5P4pfyw3d8KErVXcqnt4+Pxw9g0+zULUuqNVINfAJJQFwwx7uTnEOcMuyBcjheobd0t69/lxNmfLscFuANi9kN/IOAEfq/UUZqJptur6mznoUQdpGhs/qyqqCnsgKKGx1Lql1kM3K2jpUuEbhbABoRy1zSDOm1plrA0fUaRll/nC901eGCgb91ACIyHnC7zr44eBaHXjj3YBrTt/pyoApVpY9iAwNx8az6nysDJgyJczPFZQuByAdUDbgxQxlzgHONV9HHvnFd56taQB5BM4oSGkU4w6y+Bh4LUinbfZ2e0akA5mu5PLbQUgH/3y/MRY4CJX2WWy+nQrWgdVQcaa/DgCieACwKp1uNGb8zToBqAr3CJ8pPS5Zl1Kvkenrm74z5rqWoho1jQq7nf8O5gHukqHmP3xHVg/9VFmGAhpF+zE39ixknNcUMAe5O8/422orAwoCKFndZQe1HUT1OVL9pEGRs0LtAAnIJRQzz8hWGvmohpnKQwU6jZJRKdsZO3Slrk4FtgA/2U9Kf5xIWiY62d+AlNH5UGdhwCixbAPP5jV9gDVswD5UvfpdVaQDSjuyvE2hssw6rf8cCQ1kaNJq2qJI4hBS4DkC4nxMXF7oyRQp7qqIRmPG2GAI1R2aNq5mBJghZQCqA5jQZFJ3raSBV8h8DdIJ6rj43CtwHcknV6Y1azAKAPDsazNK6hnJChRGWfLeDwWsg/rf7shEHyEIrBY4EAHc7nDSenecERFo7aCjnRtmyJnRZ2aEG5KcTwR4lAobMjU5ISvLS0qRWgJgZFxwuOnCis78CGCsnfsYf6yJFj/uNA+N9nCNtr4pMhQ8IC9w1od7q+X7ggjc5r3QSn81XT5yKEYGpJ+3GHPuJLLsD19X1HROy9zCsoJfF86fk8cefVQA9znff/D9H8rs7Jz092+RJ598WtbWNuSP/vhPJdfVKSdOnpAvvPBFyWWzSk2qQWpIn3jkxtTSg5YZqmOOvpeoyOjYqOSyHZGTvSTdfX2yUSrIp+fP2fXlsuzaPiT7h3dJSuKytrJqAWjd3ZLr7lL6zPViQa5evyYzc7Ny/MQJAdQfvT0q77zzrur8rPuHHzqpa/3s+Qva7oceflSDeG7cvClkBdO/y5cuyfT0lOQ31mVk3wF55IGTMtDTr5SrHdmM1oVkzaAnubPEdCvT04mKPn3xnIzOTuoeP3LgoOyDfWNtQz798GMN9qIGI2NAlij96Onr1fqsrPDXf/wTeeWVV0zmM2eRnubns69LDXLDgcH+jrINvc4lYBO0l9xPccax8TGdv421dfnxj34kh0aOytDOfXJrZkL2Hd4nPZmUJDYK0hEj468qxXJMUpLUeoEQ9hQSFcknYcwoy7l335Qrp96WPZmsdFUA70oSz4rk4yVJdWUk1dUhVQKwOjukZ8c2GS/F5J/OXJLuzn5JlePywKHjkkxlpHdgUHK5HgtEgyZ0aUVmJ6aksL4hue5O2bFjq6SzZFUmtdZ4hVqIUZCpOYwsmLKns1suX7yo8nzfgf06tjB3JJDl1YrMTYzrGE5evyaTo7elM5tTeYyNMDk+IflyVR5/8QVZl4rkBnqle6DfiO42ipIoiaxOTMu7b5xSHfuhZ5+UxfKGTC7Oqx3cM7hFFqUkcc5jgk1XNuTE4SNSrJTlg3OnpZombbcg0xevymA5JY88/ZQspRKyVilrzWGVqcWSApNQqyaqomv7W9/6lly6fEUGtwyqfbNv907di5zlDxw/rhmHrPd9hw9pDdQ07BOVsly+ckVtQDJWZX5e1icn5Bde/arsHTkg8SQgMaUrI2YRpKSWvmMnem1WsLt2df3aO/hDR1JoN2+ms4f3NMuuMBK/+brQNmu8rw6wNQCWXivO7bwQsYkcnq3tBXfo3Pmtnt+R08ud73r+UCP29pjWBsceJuBNA3qishLaLwUZmw0+O0tb/ViN6RYGYiSvm4HAmo/CdaWonV4WJfTVtO63fVq3e+3d7uAN76npJEF5EveN2BwSwG0O33o/zFeETmJfRiwA0YN9vus+ljsdla3aFwbHexv9GaFN1+qcDG0xPx83G5t237nj1WxwC1x0/dXXS7OucC9z0OqazZ7jwZPWnqTSUk/PzCrFvwWRRh5em+nIed6+Je54rukOkVfTsOT2zgv/zm0w83nYuNzrT+Pctb5vs+dtBjB6YFW41tyGu582huutVb/C/vuY1P0L7JPW/WrO3qm3qQ6ShOPD335Pc598D7cb9+Z5DPfhvc6VX+dt8jY072V0F8p4YAfDXOe2lvsE7ne9NwcB3Et7NXAyAEDDcbvjzGmi7W0ec56zWabh5/FdtcvybWdr6DuiyIHwmnAummWbyiRFAE3GclYZixLB0TaK2Hb4uTz4uB6oiu+rLrt9zFz2+X3+b/OZmX3oPgB8vRaUYfIS3MN8QfgCLKmDJKgCjGwwqwTlsbhefZSRTLH7MzWGMAIXm8+qcL7N12M+E+6FPQfbG5yl1Xx58DbvJEAcv4v2STES8+0lqfvtZY8qZfUD4Dui3+4PMQAOVx2JK/ZuD4wn0NdEI/6aCJOJ7Fs93zTg1xjS3B/i/jM/X2iTZwO77ezrk2d4cowFKBug6YxXFuBsa8CTRlxu4Ldy2ci97t/yMiXMm/4fZCPq+9RHasHTtcB+dHSy7JUxBc4aS27Dn23B2dmaH4PPvb96lkZ+Jgc3m/d6u/1Rk2eVesJbXV7ZX7aHPcgp/O0U7gHOFe2PehJLnfGopjtpko0xwDSfEeZnNd0ulEUKaFfNFwtORWISuIaXrai1+c6ON653BxhR7n/r678mDz14WDMYiehgo5gSllRghI4DrFiGhSl7n5w+I4M7hmT7jiEFcd5//329DsRzfHxCs7vIMtu2bbtMTIyrs4lsvtFbN6VYyMtLL72kRiebg5pVGMwWSVZXGExZNcW9TKRjFHlozolIAIX0qGEwRBQ1oEGFKq3s8MMRivP9p6dOKRD32WdndaAfefhh+clPfqIg07PPPC07dw5ZAVacytH71jbWdRzm5xfk9ddPyeDW7XLz5qjs23dAPvnkM9myZVAnA9CQWin0a+vWQXUskflGVuPo6C0d15//+VeiDM7mmbJ/u9Kpfyu6HgnH+kpRBx1dIyJ2ampG3jh1SseIjD3ARjYDGU0DA31y/MEj8pd/8e/lxRdfkn37D8j3Xvu+7Nu7T2savfnTNxVIJtPt0UceMYeg1pUyZyTjxvgnkml5+533JF8oyfnzF+Whhx/WDD9sxC2DWzRTaXZ2Rvbu3q1OfShacPZks2m5fu2q0lvy/MPU44jqVjFObOIijvnIUGgGGF0pZNxcGBFRTlsmZuY1WpPvfvjDH8m/+u//lWbunf7ktEZ7k5Xw6KOPyenTp1WZOHDggFy7fkPGxm7Lyy+9KE889ogUADuJOFHQIGbUU6WKZDpy8vHpM/LTN9+S7q4eFd4IbDIBASo3NqClXVSqhbk5atNldOygE6YeVCaVlN6unLz80gsNjk8OLaexNIFEdm7dkGkFMPq0O40e/wZgZByg7/var/66lCUuU9PTSsNLDaxbN28qNR7CFKDppz89JU89+aR87Wtf00NbwWOP3my9DFt+6pzgHLrsLOpxIpwR1X7AUJdHAcYyGWA4u2MSJ6o/OggcIOIg8bHwLBPP7jGwyw59zyxjLXD48RlALeNN9otmL2lQhB0eZDEGcci1fjQrPL7X+N0MMN7HkNz/pUFGR/PNLvDpo0foILM4D7q7e1XeskfoN1lEZOKxDugbAR4WnStKQajZSQoymhLi9U1dYeEz/kdWQ22YBOBdW1NaxC0DA9o0PXwjqiUfJ1e2UErYD9AHsq61xiyUqVF7UAB0/vCZacZihwYXcL9ncmk8FdlLuZwszs8reOWRhVwD1SH/VnAgyIDEOUt2BD9+qLoSocAF36+uap+4DtDPgWxXbpBRDsLxHFds+NwpMgFgQgpSB0IZbwVBIsXJM6R8vAC6PIrMATU/W3mXOwTYC05Fyzz7u7yGTkjzyT0OCjowGtapdWOK92ngRjRmPNOVJcvYWpVMlGXD89mDPo6+5lxpDrO2dH1EY2P70gIVyKSzvWk00aGzw5wIRm/LePn69gw/y/arg8P8bWC56SHeX1cUPePSlXNvrym2KLi2zjFATJGFxpZ1UlU9pA4W1oENj7hlXDjjve4u7wjrwjqA5hmVfMc+dPrX0DgIZZxTuurejMbNx0NpT526N9eha9adAmSMwg4BUM8P44esc8XSavzWs7Uty64OuisorpmKFsiEfoA8dpDRnZUEKA0ObokohNHJLACGNrpM9/UQGg4ODitFXpRd72vUsyqZT6futczLfKTUWBaqy5RwHkOD2+R6MspstD0K6BY6jFyuu/GBzPDnYUBgkNXPXJOPrJfQ4eTBD7yPay0D3CJRfd2aUWnrqi6nLQNOlXa1llmDBhxCQ6k0iwCMU5OyvrpSBxjJitLrNLqqIaioZiREQO9mB0w7o6bN4W1xrkFQXnid96n5XmXKCLIM2rXPx8HWLxHJ5lAMnU+tnEf+vAp6QjIn5y5clu99/7vK9PHoow+bgV8syseffCL79x2Qjo4u6enulQsXLqku/uTTT8u1G9e1rt+xYw+oXstcodfq+RLp8WpSeYZLrCrL5XU5c/ZTScWM3h+t4fDRI9JFRuLqitINkv1LLbmhgUFJRVG1RO2oQYvOw9kYE8kXC7Kyvi59ZMCVSzK7MK/tBWw8MnJQtvdu0axJQBgCcPbu2yuzc7Ny5do1tRt2DA3puYvuyPrr7MgplWd+o6C61NbBQdm3e6/WaSnlC3pOQ9PqNlo216EZ5h+f+0ymFue1bQ8eeUCGt26T3lyXlPMFWV1aVpYBmAlWN6zu6rbhHRZlXa3Kd771bWUAge64A3rv5eVaIAjzRmapUphG7BL0B5YKDXpgn6aSslEsKpVoKpuRPPNPnexKRVlTzl84J5cvXJXHH3lK1ipF6d/RL9t7u2TvlkFJFioiibQUYICtJCRdjQvQeiFZkXyqLKXCivzDN/9CHhk5KLliXgbIfCxuSKmwKl1bumShuCrJnpykcjlZWF6UYr4olWyvXBybk0oxJoXVghx/4KRs3TEsHT1ktqLrpzQ4BHlCoB12AXRVBAc+ePKEDO3cpW3XoARAV/RE5Bx08oWidOU65erlKzo/2BYAfTHqKwIuTk/Ipx99KMsLc3L40IjMz80pEA6gi4506/ao5DdKkpCUXLl5Uw6dOCaPPfO0Zp7FC2XpSGSkurAslz49Kysb67L/oWNydWZcxhdmVZ/eOzIiuW1bNAOQeYivl6Q/R0ZrWS6NXpfV4rpkE3Hplbj0FkS27BiSApnulCJAV1tbk1QiqWu6nC9KNgldcVH+6i//Uj49+5kMbt8uJ088KEPbtildEn3fMTwk80tLMjEzLVu2bpPuvl7p6e+X7UM7lMnmgw8/VJByIB6X06fekOPHj8kXXn5R+vp6tLaqBl4EaWKxCjvO6turjZ4gGN8ANgEAACAASURBVKf1T7Oc86vcuWXnW0gj1T5ry69t9aZmx3p4LWU8Gjw20QPCtjU7CJvb3a4fjW1pDzCGOp6/y+RuQm6NOsD4QN0heg8Ao0Yhtvhp5ew0RTHIQgtAnnZ9c33GdcZW7wpBxPB8aZ5Xv9fnOnQu8139HUbP7Z9FkTx6fmtwbw2oqmfP+WdhP9qdr2Ebw/O0+Xy723z797Tb793svG/3nd/v/Q3bsdmzN9tX97sX/d2sRd4J7fPM9KxMT88oa5nZQwYwEqRsY7h5hHPYr+bxaV4nrdrbahza9Stc73eugX++AKNu2aZ9ajbXvQOM9X1orGvhvmu1R8L3tZOJ9T3YuAbuZR+0lU3BOeD7MrwW+4GECnQufILO1NMOYLyXtnye/dpO3oYyvaYXBxlz7db4fcnvTUBJnoP/7m57pHnOQ3Cn3ZnX8pyMOLPtDLOgay/v5H4mDT4N7FEDSMwO8/tc9qAPM6fcy3fci23nfoZG2W/rzgEoB6r4zEEwk1Dm23Tb1n08vif8PubLAFID4RuDpuvZeKxBgre8FBA+BNqLrQ/QCNsQPn8P4KUfHriPr45ARfw2+nnMEgGwNbmG/uMjRBfv7u4ytjdNZrHAZNXVIWKoABZSystKiVh5EMsedL+WjaklAXF+ksDBuHgAtvtSwvPdfXQ+/j6nPMv9bh4cHwKUjIcDjD5n2OD8DVNVeA/+FsbBbHSTbfRtYIvhEPy4PrG+uqZjQpv5XwP4YTWLytR0dOakI5fT5+NHJRkhZMzi3fwbX6frhv58n3/fK66TtNJf9Dui7CJ/Tbi/TBab7hvqIHqPWlaWfNfuuT4G9e+Jn7WSX632HJ95X+oAo/nZARj5HqZG/Lf8H/pJ7kXOxO4VYGTh0xAcyPx2RyVUQMtr6zK8a7dm5rFRfEMwQSgSmi3R26s1o+gE94Kq491hsgCA0pqWaxkXSuPXzDVcox2xiGcF2u4JYIwiIzxQP4qgZhERocD/Wwe3yurauhqKZBFg2ONkw4DHUakZU2RHaY2WqmXlRPWTZmbmJdfZpZl91FuZn6fmUsbAMs1ciamhCCUl0QmYUdTOgKqUTbVv/z6lqsL53+7AqB00TQCjOrcQLNA94bwrFBXgGr19W4UHgBfZGXPzCwr43hq9KY88fEI+/PB9efjhRxQsO336jOzfe0DBGNpHlhiA744d23SONI1ZgS9ARgRjQuKJlIyOjkk6A6CxoBHcrImJyXEZGBzQ7ANqdnJwQ9EIhRsg3M6dw3L+3DmN2D965Ig6Snif01yaI9ycNbyvGWB0YNE3BN/jiAHkrsaTSmertcFiMaVI/bu//TutowmgQYbIz/3cl+U73/mOClCc1hcuXdb1+dyzz8jRQwdVgFJvkvaqAxbaOaKT+/oVYLxx85ZmZN6+dUvT2KFqgyIVilIcqxoNXi7r/RMTk3Lo0EGtS3nxwnn5wrPPyiMPP6RTzH7gB9DHIkncAL4TYGwXmIfg512Mwdtvv60ZqQjbPXv3y9TMrM4/gM+XvvQluXb1qiwuLsihgwcV4CYbgPf+8i//cs35Sg2U+/3BMCBiXoV6lKjPoYiDDXmhGYcdOeP1VhoyE3Svfff7cmDkoApwMkjJpGTOXOhzCLz22mvywAMPyMjISM1A9sgWHJyTk+O6T6FbAdDyOl4UkDe6woIBmvgxWnSslULrn4WOhXaO1vsdq7bXbwIw+mHDXPlBTjQJ1MS9fX16CBK4wdziHKPOG6D6QP9AVPOtpAEeKBmAhsg2aogxjl5Hjf4hcwHgmScOd5yKOID6+/rku9/9rpw4cULlB89h71BfymsKcj/7HOCPLFoUo0yaDKiMOuCuX7+m+2h457BG9+PwnZ+fUyD69ihtyauMon9Hjh5UJx6gJNeyrlD8OdhRFGk3bWPvsW9defQ6i5w9UERD4829mu1aLKpSgQOVg5Lv9+7dU1trXMc+4rdm2uVyGtVIn5Dj/Ntr2QEW8G6uI6CAszAE0UIwDaXHlNmUPoOxYS372eAgDecnY4qMoh+0kXbv3LlL/82Yc5bwLn4crDKnuYEnDhYbAGj7SGtnBZQSfr3XoqT9jKWCH5ETwJUiVwT93OEe2kLfXVHGwey190Llkvd6BqRnPHpNRQM5LWOZtnodQfrFPLkiSDs825W1D523rwHeT5Z8V0+PLMzN6ZgY/aplYfIOcywReGCZc66v8HwHDH3efMwAHL2/dnYbQMr3nsnqGZ6Mbyh/ncqZ+7mWfcl8OTjnjhFXghVkrFQ1cAmfShilRz8cqPT6irSDv8kOdppP74exKpgxxmfIQtrP/ELtrTqC0qka7WoYfckYsaY9c5Dv2Ce02+lZGF9fX+wvnyMHtRkL2ud9JUAMPcrXiVMq+151o4S160YFmV89PVYrkWdhmHE/zinud0DcjbnaOkoaUO26qIO3Dvz7OLAXoVSFYQCKY2+76Z4FDWhYmp9vCJ7wNVM37C37lrPF5t5ohd1wtb1mWXq6fzTiNlmjGla/LUEBhXWZnpxUUIgMRoA3pUi9B4Cx2VhvPlNCB8hmTpfIEqsF8YVOUTdsQidv+B6Vl5FuHjptmt/nhqYDjI0ZjHfSubpzwA1EDSRMZmU9X5K//4e/J3lMtm/fJkePHtEz5vd+7/dk9+69cnDksJYD+PQMgX1b5V/80i/JxNS0XLt+TYOsHn/8cdlPpqhSdBuVERmLPpYaDFEty8XbV2Vsclw6M1kFWKghR330oZ07tf5iWeldRSrFkqSUWCimWdzUedC6FGK04yp3ycBPJWUtvyFrhbwsri7LlRvXJdfVJY+fOCm5jYrkUhY0oTTHHVkZn5yUK9euKnCzZ+9e1YlXVtdkanpKmSly3T0q87Afbly7LlMTk7J9cKucPP6gjgfnJX3RTMSeHgU/Pjl7RqaXFjSY4tD+AxTjkN7ObsmlM5JfW9e9psFcrGV0OK3XUZauTIe8+867qv9zXiugtH27ygbWPmOJ3u1Rw+4sYGhV9lZEqfFZJ8o2k4zL8tqqUmiOjo/Lzdu3pKOrU95+823JxrPSv2NQOvs7pTMu8uWnn5FUqSqFUlUqyYwkytCmimZHFtNVKaQqWtfwT//g9+Vrv/JLMjd6U/pg0QBAXl+TnsFemSutSG7HFukbHJTF2XlZHp8RiWVlemldxm9PqcGdzuTksSeelo7eXknmOiUBbTTAMOdXJl07o65euayf7RgaVhpclVkatGXR22SuExSC7Xf54iXJr6+rTqr1xkncjIssLc7J1WuXrKZjR1rXQyKTksEdO2S9mJe5pQXpiGelOL2qDp+9hw/K/iMHFaSsbhQkl8xKcW5ZXv/+93VNvfwvX5X50obcmp5UdghKVOS2bpECTjao0IFjCyWla62kY5KXsiQrZdmSykpiraA6cQHdGNYAAmDX1yWjmbtGT6VZkJWK/O7v/p5mQUL7+8UXviBLC3PKNEPgIxTU3d09WkcPnX9ucVGZYrCRt23frlTV27duldjyinz4xhuajXv85HF56eUXpbfP1mdNL8f+Icq6BjCKlOOtAcZQxjXLv7oddSfA+Hn0+M1kqAZ9t8mAcj2qnT3vn99Nntt1mwOMPh6hM5q+3rz1swUY29svlhmoLb1LFnzoMLsbwBg+r3kemv/t4928NurnWn0tqW2nVD3mpDMnczTSQUZoOEfNjrnmczZ09rkt4dfUnXat7etwzLwfvo7vbX3cOTPh+ITPD8/5+9EVnD3jfm1es4eMaYPgTADGqalpLUNkII77O/Tk2DQL0c+WcA01j084D+3aGuqvm41vq7XsulG7TL/NnvdfQwZjs6yo98dKONx/v+q0oP7sVu9o1i+b17y3o3n+wrnebO1tJqfdBm4lQ9Bb8OFhBzjA6HZhO9n9effk/e6d5jEL5aHb2zV9KwgSdLur1dl4V5ugRSM3q1PavEd8bEKAMVxj4eObZarKPOrxiAV8evBzyF7l9j3zhh7myQQ+Nr72sNOwVWE4wcfqjE8eWI9/hTFUmyAe1++514Er/nb72tmrFCzjHsoSaPkTsyP53m0WP0+8zwbGOJhnjA0h0Mh1/Bt/mtuW2A/ur+J6nh+239tL//D1oYMbIFhRnwLPww7FpsR3gU0Nu5gGuNbA5HpQANVJKhUDEj3AnXHlTPRSIGZ3W0ailSwTmZub0THD9+KYDv13+VoLOI5YxkKdyL8LA9h9LGgHvkgHTfmcvrJHsXPoj/tnLZGH0gQ3dC24H4B3ARQSTOprFHxjeWlJ/UisHfNTwo5XlZlp2DSXpH/LgAKTjD9YiNKCZrO1QCXaxTvx7ficu7xollW1vRBR4d5xziuYXgfvw/M4BC8bdRq87JsDjKEMtb9hqwJbaw0w1teE+S1sLxk1qgf++HzgMw7b1kqm3aGb3SvA6Mgxg+7ItAoFLP9EQh1MbFwa4DSQPvgOhDiNn290Fg2bgEh9DCWnINUMsoiOtCY8oloAVKnRyQucBDpIEde6djDIYNT6AEoJYgPsC12pyKBtVNo+y8bgbxzCPAJQ0JX7OCCjph4na0Wri9G9BP4UCjyHOhtGsQeAZlEOFlWBM4mFiSMPIAoHpDuGGat0BsFVbHkGhRuzOYOR7wBxiKbkb5z67gxlfBgLnIwYkAAuZCfkOtJKsTQ7Oy893T1a52RjzZyPWg+pVNAMPoQL97BRGduCRoFYpiQULCiNpLLjvEDw4CRRoCPKHGHsiKgg/RhHDH03J2dKx5p1guAii8kEVLI2h0rx1AJg9MgiE6Lm3FMHZ4p08VWdd+jdtL2FgmaJAsC4sHJBxfjjiGW8qF/TlTP622J+QzLplM699quCQ5wtjcM7IxuAHpWqFuD1zCs/EBlrdy4j8D3DhX3DnllZWtZneyaTzleUbu8GxR0ZjOrTuhMe4172GkLRnWaA+yhJUBpJLCGDW7ao84DfOJsZ58Ft26REVm2ZrFooLpMaIUOtLK91dj+KEMFNvINxQpTpfpeqRjCjuDFHO4eHZdvgVgX7WAs4n/73/+P/kd179irI9dmnn8lv/85vK6iDPGDsODjfefsdeezxx/TQ4BCFuo9+uAMcEXD58iWtpblr9y45f/6c3vfSSy8qsG6R/x2R8+/OXvkBEArE8FAIFWa/uz5P9zNKd7m2DcAYKkuercThSs0AsinIwGaNsb/Nsbmm+yGkZ0C2MKYckhh1rL2zZ88qaMWPZ+qwPzhQoUcbHx+vZfcBiPE+A2yLNTCcNc08cdByUDMn/PvHP/6xyoWVZegeO/Uwd5DP9zvvcpCDfYiCwhzTlnzBMhTpJ4Ao3/MMB1eRH7Tj4Ycfru1p2gdoSlt4Dsoaz+RQZD3yHJXJEQUnACPXchbRbp7P+cRngKuAaCgs9IvxJdqW8SObASAH2rvJ8XEFDOkzfeHZZDLzXgfTuB4ZRuYM3+OQBfgE1PPxJBsApxzvBADBAX3644+1vTh26S91S1jPjBvjwnuYY2QZADtj45mNRKnRJtYBoArXIZP4m7GkvzyPPpH1TEAGMoRauIwBz3dQlf3D+mENEOXJ3iIQgLFQsDIKknAAlHFn/TB2/Oh5EmXbX7x4Udcfsp/PeDZr2mlpGGfG3jNyGQ83HkzZL+jeJ0Ob7BDaT1vVob6+rvPkmYOMNf8TcMG1DhTRL6e9cIc4wSyA3Q7ge6CLg3HQXCO7+Z92WKawPZ/59L+Rdcwp4DDOZb5z8Ix5VUd0FAzD3CpdSTyhctejKZlD3kufHIhkHN2hz7gxZyOHrH6Nn4+hQcb5zhizppkvxhyZRbYwn7nBwjt5F3NGW5Ghfg9zSNAHaw56RtaM1etcVnCe9eVZxYwJbWV9IT8I7ujt6VGqZH58/pnLGgCpNT+LtcxWxh5Z1tPbp21C/rCPWAPItFu3biqNoD+L5xDcpbTqpWJtLBjjEBhnTTBfyAbWFntPAymmJjXYzWUEz6OPe/fu1TbxHAct6bPJvbKuVQ80YKyQD6YjGTBuhpU5Mh1gJPDLHDfUt6oDjFOTk0obrwCj1hZOWS1AzTiPKFKDDLvQgN7sNGl2fmx6XmEMRlSnrRwPzQBjeI3lodczAN0ZEt7T6HyA3rVeNycM4An75gaOAcgV2ShWNHCMOoNkI3N2XblySfc79e5eeOFFraXe1dkj165dVxaSb/zm78jBQ4dleWVVZR3yaM++vfLEk0/a3JZMz/bzVYH5akm+9/ZPtKZduhKTgc5uqRSK6oc+evyYJLMZBSHJ2kYBRl5mkilZXV+TJDV2mVrohIsluXrligKCBEGRbZbp7pTZ5UWZXpyXrv5e2dm7RQYLcTm0c49s3bZNgy4B+HiH1vdFN5+fl6XVZQ3cu3L1qiSgQyoWZLVQ1PqPZFmO3bols9Mz0tPZJXt27ZKDB0ZUHrHGPdI31ZHRNqienM7KxO3bsm3LoIKoWpsDJ29Ep0obAKTQA7synTJ2+7aCRJyTmmksIl/96leV2h4599ff/Kb81m/9lp4N2AgPHDumYJOuhUJZKUIZF+q2U5M9Xy7JerkoNyfG5ML1K0r1efrjM3LyyDGtjdm/vVdi6+vyyjPPSockZWltQ5KwMFSsTl+KTGNws7TIzNSMfO+11+TXv/6rIoV16aWu8eKCpPCW5NJSKG1IqYN10yHxYlVkeUMq8YSsSFX+6fVTUq3GlVr3i194UevPrG/ktXZ4uiNr9VfQaQum7+RynTJHBurp00plfWBkRJ3l6FVklAKoFTYKKv+vXbmmtuzBgweMhktpF8sSi+NkKkipUpAz5z7VGp3UAd26c1iW82uytLoi2UpKtif75Miho5Ls7NC5wCaO5UsSh8JqeU3e+P4PNdv0S7/8C5IZ6NV1myTjFlA3zdouSbVUkS4yHqGuB+DNpSRfKUk1n5dsqSq9AttITEpQdGs9IKMrRRhAsYttt7yyojL2d//d78vA4KAsr67I0888LWNjNwU+U7I2h4eGZe/efWrXwfKC3oecv3jhgspwZOyxIw9IDEaEjQ25eOmivPnmKTl4aEROnDguPb3dam8a1uMAo9F8aXYoRUNb/Pg50M65ETp6QmfLzxpgjKhm7mhGK8dwq7aGsrpZbjdef28AY6McTcjNW7cjitSfTQZj23MnymBsdYa47yJ0koU2VjuHdzhXmznavU3he5rbae9wIMScvV4LxOjznC6vfp7V67vVnxY6kdGf/Ke5fSHAWNcLGs/L8N6wD96PZmfkZmd+u+8az1/rG893v4mfgeH97vhtfmajk/P+WqM+qjK+kYwCjAReo29aVouSPNTo+MLMjFZvaW578x4K56JV/8M+t1t74dy03qObUzS3G53/WgDGdu3bLIOxnXzCAR2OKdc1A+qbzUkoq11+3eGgDny2d1vrm33f/Fz316G/oDNh44WsOu2e9XnOkc12jD/PdeJ250fY/hBgDOUS79kMYGwHDmx2/twNYGyeQ1sQ7XORm/dlOO+JGL59A7voI/abyQ+zdx1gdJvZ/Rsun9z+wG7DRsPGQy9zkBC/g/ue3Afgfg5fD6wFTYzJ581vms+r7ES3QR/30hjuN9Ig6go2dlaDzQgCxm9Cm42aHDpQo+fkc+xF93PaNSW1T+kDbcWfwXXo+fTTfRzedsaL9jE+2N3Yofyb+2ivlb2BhcqStXguQJuWPskakOrnHhO1sV6QIrT4iaSOE9/DuAgw634Ofx7vpu2UW8Eu5x34Agw3MZ+C+8UZM+6nbZbMZWxSXhaIPtIHAzNtjj2gm37hj/P2o08yt9jwrAmnKvWAfnwY+NVqZXIAdrHJtVSRBZgTJIOPnGtph/roAZfTGRm9dUuv6+zqki1bB9XXwTvxOzjTGG3El0D78QXQP/f9OS7RSs8JdVCXlXoOl93Wr9uivpfCvd549m4OMDbrFfYcAxid+t51DN93/Ha5EAKMVnvTvsNPxPw6kH03kDGUd/ecwciGYhHjMHPk3x0yVjfPFgnpprrR3cEUUUt5YU82KBuSSFk2Hw1Xnl910FhhbqNwrqPsKnSj+4gK9wxGx170e4cDWwCMWjA2ao8PbAXgSAvUmvJjBUmjelE5y3zx4qYOpGghd5B8bbs5tFZW1yWTyWnUvjpVIy55EGDaCaji2QCMDcYZyDkpyRqlz/dSVsS41U+4IJoBRtqOo1I3aFQXi89UsaU+xvqabnCN2leea4ssBuzRmk+ZDonFk+oQBGy0jEuibqO5LJnDE8Cqqug2jjScamRURdl3OEEB5jI4gaCstNRqFRjOw6xCuGLUugqCmINDS8hGQKHWYYrq6TkNLOPpB2Z4EHukAs5BnqmCKHJcE0lMZgjOVmhBvT5RLQuETNlIyGYyUEmtqfPLKUK1vk2RaHCLvgZITqRwFFYiEM4AazIzOVTop2agYLSXLYOmt7fPwL9oTTMemZTREfpBZhE05sSoC5GmDMYWAKMLIYR5cwQPnwG2Mj8GqJSkq7NTnfFaZ4U9UrGsV5zOhcKG7lfoNK3e1v0ZDxhqmsEYZZwSro2z+MbNGwoY0tZ9e/bKruGdko3mslqJyX/4D38tS0srKgfYT88884x8/PHHKtg5KJymEYAAIMdrxZEFzJ4FWCE79NatGzp+r776qoIPMzNT8ov/4hf1YFBggczeTfZVKGRbGR+hcG+lGN3naLW+fBOAkfVDP1zesn6uXruqByEOfQBa5DLj4wEgHMKASRyM/LAm+J4sRJzdOGlx3nNoOJDCPqKvgArMmysMrCHeAxAFYEdbmBuUcZQZ7mG+PNLnBz/4geQ6oNzakIF+IoGgZiW7e7UWfML9yCTWpDnwIjrVXE4kVtS2k6HGenjsscfUmUm7HHxC+YC6zYHJd955p6ag0F/kAXNF/1kHAC0AOjwHAASDgux0HxvkC9f73vTMTqO4NjCTffbmm29KNtshTzz9tKwuLSn9sCtHzBP3k3HLe+kz65G+cGaSve1zREYN7eKHte2H9xe+8AX9jPfgGIfemjFygInfHPCcv/zPd9CRuxwwoGRQ20B7APVQpriWMWP8fH5RkOi3K7w5BeKr+kz6xHfMjQcI0QfGg34BxNCXG7duaTtRMD2yi3tQeJGBzLMGGOzcqW3hPnN8z9eySxkf1g9ryUEons21Dhhq/WQRuXD+vI4nawIg26MYeSZjyL9R/pzOUrNt+/plfsGoLjgXoCQkU/TVX3i1Vh+W+mgok0ofXbXIP9rPHqF/AKy0h7VO/+gLbcMoYJ/wN0CkR8DyfoBA9hvrijXHvYzfe++9p2NOn6EnnJ8zoJ4MTeiN2S/oIQQN8NvPLDJ8WbNnzpyRx554wpggEnGrl6bnXl7m5gyg5QdZwN/IAp45uH2rOo0JnIFL32lebt64qeCWBsCsrOozyJ66cvmy7N61S5LxmM4vfWKOyJ5mDTEm9M3lBwCrgp8jVlMZuQtox1zSPoBJ5IgbRsyXyxDWCBTz09OztT3CPQbepuWdd96Wp556SvceBo3JtqzkclmpVggSGNS20F81phKJWu0E1j1GAW1mf3j9MJ7B/LI/WK+0j/nSWo3Foo4ff3MPa4G9hzOddn344Yf6GXIBo80NWJMjdWoTTkV0xJJST6GnxZUOnhqMkxPjsrK0JCMHyGAk+CGpWUNGyFGvzdDsnNnMEeCHS3jNpmdWADA2n4OtzsKa0aNKaCP9oH/nupq3u26ItAcYQ/22weiBYiid1awsd1dgO0xPTWkAE3oA9cXYK+jUUB9/8MGHMjU9Jw89/LgGHbF+CPQgm/HI0aNaoxv6fXdYuN68USnK7dVZSWVSUl7dkGw1LhWlI63I/gP7pahpxgnZKBaUfhUdB4CRCdu+Y4d05zolDkZTrsjE7TENJitLRfLYCbmMnL18USrphGzbvVP6U1kpXRmTdMmy82kngSUapAWddSYlb737rrzz3rvy9HPPSmd3l1TicZldX5OzFy9Ld2eX7N+zVwZ6erWm9WD/gJw986nk1zd0zyJbtKYImYi9PZrRqHpMVWR+ZkYGevtruiDziIwB7EPGkrmHvI1XrDYj30MXy89f/uVfab145BU0d2+88bo8+uijuh8oi3Di0YcFiqEYWSuVqqQJPEV3RocuFxXMWikVpBAXzao8c/G8XL96XX7uhS/JtdFrsmvPkHTHRA4NDUtXMiNrhZJU0lmRakJSlZgkMei1BqPIzPScvPnGT+XnvvSy9HV2SAd0+BtrChBXCdTEgNeAVNF5oa4gc1jtSMlbH34gl65ckz179sqjJx+Tno4uqRRxYCXs/nhVZRiZgLBvLK1Sgz6rwDTym2zGx594XM8WgEbGFtmZy+bk+vUbKhMB0Xgx+5n9TmtSyoSTl6npSVlZX5VCpSS53l7N6lxeX5O1hVXZ1TusZRXKibhsFPMKCqeqMSmvrEsWG6xUNuBxoFdWygWJp6F1jcsG84dzl9IhgLFKcysSSyYUhCT7NkPw3+q65KoWnCka0Gm10LEV2WVFbLF0UpZX12Q9n5dv/vVf63wj977y6ldken5Sxiduq3zfs3O39Pf2WbYjNlAipXVuEnHq1xBUuUPWllektJ6XHJHiUpE//MN/J9lsSn7xF76q5TI0kJh2EiCrbInWB2WC+RkDjJvJzrvJ1dDhU5OprO8WGYytHMStHEehjG3+u9FQ2Bxg5NowsIN3sZZ/1gBjOAYN7SPguEYxWjcgXa5zn7WpkWqv1Tj5c0OQopWDrrktrc68+nloEfn+Y2eSk91ZLSmz8xozMOtZjXUacW9zyDjR3I/w324/Nre3+Vz3+fd+uE+k0bl4f9amv9PXhs9DqBM0j9t/LoCRszqdzirASEClA4w69j9DgNH1Bx9f9Y9FrAVhUFOzztFqZMM5a5QP/3wBxlBHDNeajZvpnq1+WskvW0/1ul3hWm2l04Xj2Q6kayc77yaf7+bwbn6utw9bHbuF39hK7otrJ+taybH725V3Xu3+B95JP7ytoexoXovhWDe3td3Y8uzPAzB+w3EglAAAIABJREFUHopUr8HovW15fgZnp/YZX7zRAtTGwH0+znbjfl/my8tcNPuIeRb2HfY5pb68PApj5oEhjAM2Hc93YIu2orsZu52VHXIgywIeywaudXSoTu3Bxs7ewzOxebEbb4+O6gmD75V6iL6t/DmeKYmujm8F/wnrAFubNmDjbN+6TZ/n2XQOxikQ1tmp7cCOttqKCe0LbehWkHJV2w5IR5uXV5ZlcnJCfQjmM7ZzGrm8sLAkG+vmA8aWxScN2wR2MfIZG5n249/nh7HHXqXNnKvcY0laxmJE+xhr7Gjmgj7RLmxq/uZ/yy6dVRsf3wzX+dzwHXY7n3uGIv3kh/6or0ZLvnXUgt2x32kvY8/6V5nPmR43n42eA/GEZjCyNhgTYx+hZJfI6spylDiVkK3bt+lY4jfA70Mb/TymXbTT2cQc4Gz04W9eq9n3brmEXlFPegv3dHhWNeoG9w4w1vUmSHaYu/vPYLQyQ0YXy3ixN3huOz2hlR57zwAjG4r/yaDwLCwHEtXRlMk2OHfdQenorkeKsbFVqEZZhzQcIIRICXXuRdQJGGcNimbF6rjB5Y5WoodOoBRuCjAq3zvGi0WHuzAnqxFnFRNaj/ywRWkTYkpnsWxt5n2ASDyrI9cZZQ3FtSZhIe8AI8LIgSPL6ooTZRrV4nFKOoxTNpPSnlXLUo2igZqPoPCwbgQYI2MsqmuGw5F6Y2x6Ioo38hsayTAw0C+T09O6sXWzEW1KYVPoKjXkuB49AIUXkddKfVkuqREIJQ4181bXCzpnnbkuM6g7chGKb5Ea1FWkXgljRkYm1IfU9tpYt0KtrsR4fcVyyQA85hgKWq3dh/IfZV76gRACjPzN5yxwz2LkHoSfR70QfYGwZBwsIskoUNwZ6vMPSEzmqmaxppLaZ/pPfUxANwU/q0QEpSSRSsrC4pJ0dfeoQFKwOzKcDEwF7TdnDcLJ3m+GlUfMAKw5UET7LcOnLgBNiWoEGDUrNxJCoXLI3+589k3tET4K+qfSkdNtSbq7OvVvpS4WiyphXVhxe7rMOJC1q5D+/elLpP9H61ajqDEYEnE9+KizAxDLIbp1YFAicjKlQfjHf3xNoxoZI5xh0H3evHFD1wCOX6LAmS+c0ND9khXDfL344osKLn74wQf63JVVO1RPnjwp586flcWFeb0GYHJ1zbKizWl7J3LaSmkOP/O/m5Xluym79zeANK2esRLey9gwpyYfLdLJAT4OTs12SNu6p00oFMytZ+B4FpTRJhpNBGsfhaF/yxaBEtcz4PwZXMO7UBSQ8RzyyHwUHdri1I1ei4428mwHCV9//XUFxqAPy3V06vySzUFmHfdbMe5yQ81I27/23u6enCoeKA+AKS+//LICgn5mcMDRBs8mor8oAgaybOgzfJ/TJtYI9/M576BfXAttLPKDfztdsYNqrsQy3k6dwpgCULJPAAdpD8Al17Cv6Cf3IWP5nrFjLGiDGRBGKU47HCRkri9cuKDAC+NLVh4/ZN7xfGRIGPGGQodiA1jCHqGfUCPTBgdFkfWAPPygiAH8AHDxTJQlnouSRDsd9FUa487OyLFnip4rz8wD8syynVO1tvP5zdFRBaOdtuLo0aOqiHgNAc/Gw3BDHtBGACzWKu2gLxgOjA+/6RN94f3ML23kncwXlM9v/fSnuq953ltvvaVt8fXuMtCCNoxSFfo2J2Hz9UrbWF9f//rXdY74nHkESNQ9ECdCzzJsPaOQNaTAWbTfAI55jmehevsdjGU8GAfmibl98skndd+y/k6dOqVjrSB4RWR6aqaWcUo/AfEAiFGY+fHoO8YfoJi29g8M6HpjvT///PO17Fz2i0dj0n7eTzuZv94t/aobKA1If3+N6hjAkPXqWaiuFw0N7dD6autrq8q+4Mo/soPnkqXJ3vDsPeQIhjqA55nTp6W3p1fHjLHjXtrmyrm/i3GjvWTK7Nq9R95//0M5ftz2AGPNdawRACLkuxub9I1xwmGfyaQ00IQxIVPtxvXrupdY84wz6577nnjiCZ0T7iPrjD3rY8vc0I9XXnlFP2fseRZj4QE8OMUcKKbNjBt7jXmhbZbNCEV6HWA0ilSyi0wzRa/AxUoNRmqRLy0uyMj+/VIp/2wARtc3NjvXGs6mCGA0vaxe08H3Ut1Aaar3oFkHdWdxK8dR6Cyxd7YHGMPAMXewmLEVl2oipkAH+p0Xoge0Zd+/++57sn//AQs0SBGIhoG7LrfHpmR8YloefvRRy8br6pRPP/1MKUi/+MILGoVMMBVnKP3AqbFRLcmtlRlJZpKyo3dAOipxqaznlSqVoCmARUknZGFlRT49f1aKACpK9y6yf+9eGdq6XYEgqDyLaxsKuGimZCIu8+ur8sOfvi7Zvm4ZGN4uO3r7pXB1TEYvXlY9/bnnnpNhAkZWVwTySSgpJ2am5PqtW7J7/15dr/NkwXf2yKXrN5R9ojPbIQPdvbJjcJsc2rdfwaSlhUUNDKBdJx88oXo8GbT8oJ9TYw+wEHDInSoxtQEqBjBihGttYq6rKmDkuitj/Dd/8zeaEX3oyBGZnZ5W3YEzhP2gJSRiFenq7ZJOnHX9W7TeY0bHl7qFJanigKiWpZJJSSEVl/fPnNaggiMHD0upUpSdu7ZLL8wc5apkJSkFIqnVKkxIqhqXFOww8bLkE1AVV+UH3/6e/NzzX5CBvl4plfNSSJSlnCAyuCwZsUxUMCoCSQHTqgqhVeTm9KT85O23VEd+/olnZd/2XVItmBOihJLKkDB2laqk4gkpMa9py7qGZWZicsIy9Hp6tFxCb1+/UqRm0x1y/doNlbMjhw9IvrCmgZqskmopr3UtCYhIA1Tn12V6dlamZmZky7ZtMrB1q+rf6USnVDmEADq5DzsHulmJa9YqgC2ZppJJSREbDUpbyjokqRsZI7lQkujwymhDZmJVs0NjybiWIFldWJSuNIEZFYkTFKkBtXndJ1D9AjBuVMqS6erUjM2PP/5E9uzaLTu2bZd9+/dILBeX2fkZfT62XUcqKx3sPQDNCmB0ST9nrDTgNsn5bYGUvX298o//8LfS1ZmVkyeOK32s0iZr9qIDjJh/cbNJQYbb/Gymg7fS2102fp7n+T3NMvJuGYxhG1vJZH9u2N7W7bs7wNjgI/j/oQbjZgCjO+FCh7mfOZvNR3j+hNeHYGrzGDY72+0sc+DQnar1bEblJtLxqjNbOYuW2+M+7+Eacl9WuCb83dwXnmO0wR2UdwNOfR7Ds/zz2pveBgcwfB6a9YS2m+wev2g15s3zglsHPxsA4+3bY6rjWpBPI8DIXG0GFvk4uo4S7p1w7MI5awcw3m0NhvPZOBT/fAHGVuuqDmrpqN4x66Hju3lP2l5pzMBptV6bZWcIqoX6Z7OMuLtstOZutmbubHO9thk2GbYfNgp2pe+RzYC4dgDePW6XluMbrsXm/dQsf1qdK/cyTq6Tt2rnZjJmswzG9gd0nT681fj7/g3PVlN4zLeLvomNjL3qfhn3QTmu4Akc2GgeiO/rBzDLGXX8WVr2I2KocUYsB7kcMOLfDlJp7cIIVOE+94Pgk0TvpX1aJzGVUrsS2xi/BX4D7HTL+OqTBLpcBB7TX3Qj/B38j0+G/uHboe3+bKj2d+3cqaWOCMgmOHj7tm1qj3ryCH600dHb6selJrj7ltDlABi9FA56KmUWKHdAMK7RreIXNyBubg52O3xAMJ1ldIzw09A3/FYEi5FI09NDGRowGStfAmBpvrTeGoOPB5XTTwus31B7nHEMaTaZC2MR7FQ/D2PpPkD+xl/k2ZTud+Q9+BywzfFh8L/7RfFzua/NgVinSOUatW3iCVmK5snYkVaViZA57+2Oyp5UKrJtx3a16/Erkujg5zm/PXGDtoRnnANuvv5CmemyJDxP+B413kG/8D4+DTMi62edSokGevdQbjTrmHWZu3kGo/ePZ9X1E/PTJlPG3OnJJLYmIhaIexR4sT/6v/+36rdf+75GM/7m139VHjlxRGamJmtIvm9KNhCOHxxdDjDyDi16n0ypYeWD4YCSU03xDDYcn/vCwvGCYWqO55KUCgWrpSQwqmxo7YrGgwiOZg4HgL46wBgNey0LzDL5DAyr8ScXipo1aNRcRmdKBhpZeJ66Cw1bo8JCJKVFu/E86FENdLK+UJvPJgSAkQxIUWAkEQeYyyjAxmYkqpOFpDV2onargad/k8YbU6NxM4CxeS51QToiTRP/P+be80nyNLnvy66q9t6b8WZnZs2s93e750lAd8DBHCHqIqgIkQy+k6h/QCGF3ihkXuiFQgoFESBBIhAiCYDQAbg7LBa7i7u99X5nx3vXM9Ped3VXVyk+mb9v1dM11bO7wFHBipip6qrf7/e4fPLJzG8a9wKL1D4BMBXcyxoBjvRSXmOjtTUIt9xkLQ6s8RmgqtkA+yCclpaCe++Sr5loRE9bSkRic6ttUA/E6+i12CqRSZ1dVe9+2uzq7LDiOqlgoQXWNTKTCN1nzt0Yn6Ubpb0AF0sOlsDEmC8AXIiA8cjYL2YoWqwXDgH5PP1pN2mLwmObNQqwr9N/U0SXIoI8IqIpi6DFwELeajdSLVtnR3swLwcOC44BubGGWlekHsrS2WpOBRzSrsAQhbczBgAXDCUpE4URMr++hzKvjxoD0XoqBQW0sl0AjH0TzJO2NM8BPEZdKvci2dqqAkAOnuIB7Ycy4fFrHjkTUV+5MG58mVcGMLpxhkgDInyzPOU804GdLJ1Y4HyRZ/3W5JTTkZgp66r83+x5pT1k/7KGzBvfj42P28z0tB/OHJwhHAdYS7Tu2vpqNYVfNQI528Mp098m2HzOeKW4pAx8J4FuJ2XrXgIcSaEaCfZSpnQAVNfbI2MwUgXAyDpHHbnIJS8wSIAzw4MmgmdHRCQRkNRsUrQf12h/8Cw+c50iPQTGqB159ehQYtwc2AgGCE3e11IIivDjgM7jYNJv8Aj65ZV3MiCVvc+zEA55Ef2mumzcGwJWRFRI0AyBKVIuOg/MUi1obAL2ZBQQ71CEGPTFNdqbUsIEMnF9OCpE9LZetOd9IDVEVpsuBWVJ3SqgI/hoeBDynHAuiHqAAoB1ZjLe6HPwZPYCAg2HfCrQ8SyEI617gHNRm0ACj5wuVCNQfVZqTCJQ5mZnrZ1UclqDrI6hQCXmlD4oEhZBjmsvXr7sQjXCOXtR36uWp/iawD3OduaaeQdsipqg7S4IQwdEASI0ouip7oALhp7qcslpguuUBoNncS/9BCQTDw0ejIEzIjDVL6U7oV8AZEqJDggF7dLuVjnAHsYq3s79CMmiN8aMgVnpXdlv8hYkHS6COvMOLTBm7hVtAlLHWi561gAM0+xJpc9VWyhIAF3MM7TAOFE+vK5nB/Vm4dsdHnUnT0Eik73eQleX38N4uM4jB/t73euSOZMSg7CIIqT5Ed0x35wN+aYmdxrC648X1wkoZl1U65Z5BcRnDACM165eddmG35VSg/sYEy/mi7aYP/rDGPv6h+zixctVBY1+cw33A+ahEChVsvgZ9ZI7O9ps9+5dXjcB5YFoZvgPioGcD5gzZADWr7iBnBH1SbW/oV36BCAqByFoWI4WzAe1PAR4832aAodoatY0eHzNGOx+I4ZMhnITzmrM6dZm0W5cv2bra6u2d89ud4DhXAb88XT+fuSHfJsaZuqNL/UykPjSvc6abUedZ7SopW7b6Ri8y0CAkkktcgclvRfV93rjL78jP7LnmQMZctPzt95YWz1D2cdbm1ZoCZBM/MRB262yp0Mlsp79D0iIMxZA48ZG2T7+5KSVyhV74qknnZdMT8/YL9580x548AHbf+CgtbhDS9mjBpFL51cW7fXP3rOO7k4b7e633uY2G+0bsHbkXpTx1hZPZXn20kVbWF32mnPQT6m4YT3tHXb/4SM21NNnG0urDjJSH/Gdd9+xo8cftLbebvvFB+/YupVtcHzU9u/abQsXLlthy7xWHfTa2t4e2S+aKnb5+jWboqZ3e6ttVLaso7vbWjj3ymZLK+teO3Fq8paNDg7Z6MCw7R2fcICmq73D5mbn7DPSG4+PV3lcOJQV3ZELXSQ1NLvym6VIhRDDoQ25HUCKuSy6fsB177//vu9x5ty9mjO5Vemul9YXbWV1yTZxhhgZtSePH7ct6hTmcjayZ4878K3i9Necs7Wc2Y9e+kvr6e+39tZO6+jusNGRARtoytlEV4+tzS1aS3ePFZsBlvEOLFlnvmAblU1bb9qyymbFXv/r1+zQrr324EMPWLG8YVudzTa/QTaSgrVsNVnrZpO1UE4jX7CVrU1rJ03fStHWbcteeedNO3Pxgn3nxW/aRN+wtRWarX2w3zYAMKn9V8g5UAfw2JRv8dr2XlMxn7OW1nDQwwBx6fIVGx0ZswceeMidSC9duuLGnj17J2xtbcnakVsB+Yqr1kJ2j5Vla29rsRwpxhcWbBojS0+PtVNapMKziWQlz5krQKHLoS815T39ruu/1OZcX7NNK1tLR5str4ehBLrL4bS5BVDc7KnZAQqXiezMU8un3UpFMuiEw5PrWGa2vLTsxpc2svZYxdaokdzZaZ98dsIunr9ogz399sCRY5ZvxvsmZyfPngTV9Ajeo4eOWD91GDdKDjDSP9Yb/h/na6ttloF2K9bX32uv/82r1tpSsMOH9nsdTZxEAF4BLL2OqUfDhTy8WcGhLlIlcyZL/iIbRI1/oOOHXht8oyZLihfVDOi1SDqulYOmOwBnshjPdX6S1RKU4Yu/5dTqXB3eHEqqd2UnuT/lqamBqRGv3clwLRuE2tFz0uvTs4LP8MjJW6Qtn84yl2CriCw9eg7A7l2Ol5kDtnv/J2NTmzU9NYxR/CMTA5EA0s25Bpkk5Ii4RjI51/C95NN0jTSvqZzM7+JXNX2GtQgH6VQ303zI0dBP0UymVUq4SFUX9bmhT/5mXlrcgSVStKEfh+4azm7hOFTTXWiT8Um2hr9Kx0jXWPSisdIf2bPEO0WH+ltO09LX0nnku5CFI20g/5Rujvalt2je5UAlJ5H0XXTOGJStRusmu4z6qvFq7dLzOqV9tZ/STaxJ7BEctWdn5uzq1WvuTFmdK7xjMrlJYHAqw6RzKmOt9k96nWhJMpPe5ZRev0fV3/r9+/ny03YQLr2+0Z6p8ipmwvdgpMZL+xN2we1OW2n/duIX9WOqb3+n37XX0rHjwMU/0VZqL0ltESkfEm8KnpPZZLPOqv/al9vHG2eb9qieqXbS/jUa+5f57l68mb6hZyEfoTOo/Ua8Op3bRvR3rz6l9qJ6ebr+uenv91q/neaoEf02oiXtj8+jf8W9pPRQP9b6Nj17RHaG1l9bzyfS33HBFA3Cm1JHUHRA8SKBeuxtdDte6TkBxoAOhw6KHq/noFPCU1VDD90Y2QInV9qDDpSpifvR69B7JUMog4+AJp7DPQJh6CM8GRBM4FmuEDZh9GTZz5gDdE5sIFxHPxgbOjltnfrspE2MjdtAf381c5gcxOHT8Gyuww5B+7TZNxCRl+H8WfZnMnbGc+361WxcUXsSgJH23LawANhJhqoeLxtGv5aWFqtOs4tLC5kTfshMfX29rpczRtmjtP/ZS3ymH8wJz8LeoDHSd5yOmT/ZAGRL1FnOfcy9MmnpeVoHbBbME2ujM46+YGdRRjHxFTJzaE8jVy7Mz3vbzDs6DDZQ+DFgLvYFarCPT0y4fu+Z08bHM10xZIMU3JTMqbO/niekMln9HovIuBrPT3lkui/v3uOe7qNhwEw9X0n3lWowNuZRmXXWsTVFsru1thqhjsyhgB/ZWr8oD276/f/jv6v85C//ykpbFQcYHz9+zKanbldz69JxNjJGIhYLgJENywT7gnoh0g6by1L1qe4XBC5wB+KQNwKfeQEstWY5gQEHXDkp5B30cPAF5SMTMFF8SagZoFoNYPQDO3thyA6wM+okAqr5yz21SWtZqznmodGlctUAVtrccgNcf19fNQpACD6CZ3Ez0pkCLvJs0nkC4sCYqP23WQrAkEidzc1VyzVF+rC21nYHWDxyJgMX6z1CnDDCafNLvSJTFWm3avcqTot5ITIyvDyarLU9ojRRBlpb2jMv00gLRIQhdfhcAPWUpkRiFmx9jRzJOTewNLe0WTlLXdPSTIFblIrwKvcIq9JmFk4exIqnL2vX5imOiBAgdWjJlW+EK2oyChhgXvG6wBDnUVpeXDTCm2WIl6KQGrDSQzMYXDByHTbutU1tlsxQx/gFYnmfy2U3XEO7bCzojfSxGCpHR4dtbm7e028VvfZmi62srlqxSG20UdvcKFZBB/oPw8bzOxQC5jAOAfookIaQaDEj+oIhGO8Up9fMGz4FGBlHRD9sD6MWkfgYssg2pXPT8xHmoVPAA9LE4tUdTKxmVIQmieRyQIkDqxL1WL7UC4CRgrAOH2XqKiSQOQ14ClTWRmPI0nDkDIVUwmzUKhUz3UkwkYGB3wWmesHhLJWypzjOZHTmRR6SGDa3e6XWRngv4bP+wNDfqbBdL1jt9Lx7Ki07RDCm7YkH850rTLkm51fMg0B4RVjpgOI35Q8X6Ky9IK8ugVGaU+gXni5wuuqUoLpiWerLAM3XqhFkMiTwHPaCR6wUIgVy9CeMMtWU0014xkSefTdGrRNRW7BCPopnS6lnvALeeI5HmSUCDGuhtIZewzGrFSVjhCLiol/Bc0IQDQWvkdAsJT9VMqRch4NFGKR4Ofjd1uZODQL5NecIMOxxRTbTF/Ya558MBxLMeL4MEnwXwkuMXW3JmSDtc70yEnMVY5ViLSMCbSgiC+GOc9prUWaOQZ4iNANA65VL0WJK3/DFEMi7Itooi+Lku5ReRUu8w2eZA4Q5ACaNlblTKlsERxlDaDeMKJtVYFk0QTsArBLkGbPWxs8br30Xiq/kCN1Lu1IaMBRz3/gEHqxh1KT/tCtHh7Sfiszkd/F3Cf1K28LcyzipvU8f+F1OT/BGnE7ot2p/xhxFXWHkLZ4DvShFrQNyLnuEUgGtQXtMLIIz/VGqH60H9+aIGsr2jqd4WVurpqRlHgDZoFftfTwYO9rarLM95oA+SVHjM/1QShL6r8hJlBlPhV7ccAVA5xHrGQa9MNZxPW0GOLFpHR1dtroWdd7YM/RVe0V8jXfkGYR8AOWRkUGPCKINngsdAHSi/KgOHX1jHsXXMLTjeCU64L40NS/rKAck5l5AM2eVHIc0DhRTPgM8bju/BdpFuomoVZ0pfQCM5VLRo/VxqNu9azwiG8lksAHAGAI+Mm6qoNTzqXspE+lZo2c0PNO9HMHOUUKpwS7E6Ew48AhGKSXbAUq1Ld4qgNF5WwYwpoYonVWNzkffWyhTTfDpMFSmMsOHH3zkKVLRIZBvfE1xrijjEFGyv37lVefNYxPjLn+/98GH7gn8gx/8A3vqK1+xqdu3fd/Ai/JtLXbq5kWPBqusFW2wvduOHTxkrYVQ5MuFnBUrW3by3Bmbo2ZtZ7vzl858ixVKZTu4b7+N9Q9acWnVWptyduvmpL3y6qv26FOP2/j+fXb68gW7NHndRvfsskeOH7fFm7esq63daQddkzT8AIxEEt64fctmFucdHFpYW7bRiXGvjTczs2DAXthj79yctOH+QY9enBgZ85SkgIyAa2dPn3Z+8uyzz0aEsWuNYWyHDrWOvr5ZAgVlR4Ma0LHyTUTEhfeq1gvjAZ7C8GqMBGMTEw4msedOnTppbZ0tdvDgXrt64YJdPHXSRvv6LL9VtuWFRfvKCy84GLaeMxvYu9tuLS7Yv/jX/9qeffFFO3v+ovUO9NnEyID1lyt2oG/IVueWbOzAAWvq6bJyOVKktlXMiltFa27HqarNPnn9TZtfWLAX//63ba24aq393Ta/thJ6Xr7Fyisb7tTpYDKjmpq3yz9713K9HXbi5hV7++OP7PGHHrWBlk47sGevHX3iUat0NttybtPKhSYrUPt3ec1WVyMLCjodugnOlzhesOevXr1u589ftOHhUXv88af8M+t4/7H7rLy1YRVqzxTXLd9UsbmZaTt98oTt2bPbaXJ+ccEq6JTUtJy8ZZ0dPXbfwSPhLeomopCdPTrQQ3sqTudL1PexsrV1dXoa1fWtDRuk7vJq0VorOdsqbnrNznx7q81jHFpfc/2lgywFAChu2AXMK9s6JRtKW9bb1Wu5QrOD4KtbJevo67XX33jDFmcXbLC7zyYGR210bMSmNufsszOfOcAI+P7Q0futv6fPIyutVHEeRoQsoF+AbzkHyQFER4eH7NVXXvZ5ef6Zp732rLtxs2AoHq7jR1Ye9vnCynwV2FEUUtRGijIc0LHbCZpb3Mve+WwW3SxgSLIT/AV7BN9zTuj85zzhXOM7pdjm/NG5Dt/w7A6ZHaLG54O316eKbqQz1PPqnXQB9fVuXh1yWSqzSA9I2xMvjf2aszt3pu3GzUlP5R36kvt/1qJ9EgeTaptZ5HgKMErH1LtkLM5dd7TOAEad68q6IX2OazTHAhU4V6W3aK51PddIlpYMKzmZM1hyG/2Q3MzvPI9xIgel+oj6yTUBmoWBjuv4m8gMaa9BZ6RbDxAPhz0ZQEVvvHMvvyPDSF9gfuTMwW/0VWn+tXY6jwWyCniVvqLvGRuyBfQnXRc5BfrnvNLzuF6RNnzHfZJ9NE9p1hnmGIcrruXs4fmsDTRPX7yUSuYAqfnVWHieQM6URkV3Wr9UBojvAnjCUXthftFrJZP1IfZFLSIjdc6q1z/0dwrWpn0QfaR9SQGstE/pfqyXcXTdTns02vy7AozhRFbfD7drJq8UbGskv+0E3ElWS+eiEV+qf2aUi4p+uayQpZbl73qAMdoIoL5+3dP2tefqv0vlyZTv1eu49bJso3n4u3zH2NhP/CMzX/2cpXSovSu6Sn/7vD6k55DaSPl1Oh8pXehzPV3W77GqbJ515Iv0LR1rev9deyCz09Xv+fp1T+/zskn3ABgb0QzfRY6X0M2liyFRpEmVAAAgAElEQVSDcqbovKAd+Kp0M9lI5PzCXAPmofdhY4BH0xeuQy5mrdEReQ6feRZ8VWCVdG4cntFxleITPgugB53wHHghQBX8md+QL7ANw3/J7sG7R/cVQl/mH33hHzxZEXLwde6l37RF+599+qmNkCJ1aNgzZjAfAOB+VmbZFZEz4eV8hy0e3dbT2WcOwtPTU943d7CcoSTJiIOpcV5lUX1+fqzY8hKBGQHaMSc4pw0ORlYeso/QPhgNv3E2k8UIewE6OvYGAb6MgzmXPZo1UFpUzhbOTf7WOSPH7dS5nz4DMDJPrI1sUtLHBfzKqZfryZ6ETuL6VJYByechX3NQQq/BHs4YAGtZD6/T2dVlw4NRMoqsMwCM0A9rTf+gDZ3x6DpqR7JIaqvciQ/Uy4AO+Ti/D1k/5eX35vuqH323oX6n/RY2sHyjJH7burutj1mAF8E7rC1zxZqx1sJYPo/nVc+cf/N//veVn7z0VwYA8sN/+Nv26EOkwIk0agJJmGAaoCE2VbroZ8+ds/Xiph04eMiJjntEePIcTzev8hovLC64AIeREwUBRQoh2GsWUpuhmic4E7AzgBFBxQ0OWVoLDQQQ0gspOzCDwr7lhO4GAsBEBw+LWZo8Cq/GZuO77q5uZ2wQltLNzc/NeXQXCiXRhc7UNqKIKV7VDs6tr9vNm7ft9V+8aY888qh7HAwP93sUH89i4ywtLnk6UX5zY10jEMczlX45dEdiDhtHd+qd8QOgsYYeUt3SbLNzsy5AdHZ028ryqrW1tsVcUQQVj1SUwnLMGYSFx/H8/IyNj486E8LDlqhNwDO8YQG/wusJw3WbNWeFZAESBwZirql7NT+3UC0q60btoUGnEaI4wvs9amAqvSt9wtDDpmP+ZODQeqUbYZsAkst7dAdeCnyvGmoCYbhP6QwlPLW2tfuckAaWCEaA1RUimjLlhWgH4q8AQDo6I7WWez04UwhlRHMo4FwGWfotA6vvI1I8ZQYbKR9zc7PVelFBxxK44697AYxSSqRMK6plZnaWrFdZvStS85Z87/ohmqW9g8Y5oN2g7ukj27L0qF8S5Y64tPB8V2HnDGD0SDOcE5rCsBWpjwIwBWSGdhhDzau0PoXNdhaGLKuaN2Esx9u4OUvpGwZPRUgIYMy64g9qJHTtxJTvpWD8sgHGkNHvnnf1LeaoBiYHIJ/3/RLpEgLwCgErgDspmylw5WBEUZF4UTMQxZL9wf3se+hEAJlTY1ZnTXtPiofAMgluUvCiHwHShKfN9rom/E2fuB965KXowHBYCIGAMSqKCa8wBBMEMQmWtBugadSIpX1+16Gv9eM5UiLv9pqOtLM6rwRQyjtMfEdjoz/QrEBX7W3mTcKwDCJco/6hxEPjGpf2Lc+V0q7PEjZC+K+lVhLglkaWck1Kp/yNU4UUIQk+MgjJKUgRgPRVQFZXR6ePgT2rFJ5SpCRc0Tc+0xdeRG6qDx7Ng4MKtJkBM9pvWiueLVrVdwKptdP1vYw14pfse9FpqkjI+KLIXeiB9qNeX5xtjD+dJ/FnAYjaX8EjuCfGobXgXnnF046iQaUMK9JTAKfLB+T396jqSJ+rNZBSxLNJQeipGjOPeBmXuF59UgSR5tyNP62tznX5TjStdaDNkGko8h4AtdNdS7PLPaJtORhoXhiXgGgBxEQlcCZyPtB/xicwX2CbDAiiOe87tYizvqV8SLzCaadACvVIOx+OIJEdQONwRUrF2bP5ETCLZyGKHKlsNzfCMUGAuvrIGNS2nuO8iwiGLF2tIr39nMpoW3tWjhd8H2Bu0JP4n5wViGQSPQYN10UwCmDEEYYIKPb8JgDjZU/DDsAI8MY/oll5j6Cy7RGM6V5KT8VG59e9zq703rAm3RtgTPl3Ve7KzvzYL3FuNTJ4iCZ0BgGkRoqdmqd78Lmd5d5yU9nlYgGM6i7GuA8/BGC838EM7QPkgZWVdas0AXK023vvf2Cv/exvbM/evV7S4NKVqx75/4//yT+18V27PF3bBx9+aCMTYza9sWAdXR3W39FlfW1dNjE04sAOKVrPX7loW01mS+urHh127P77XUZsLTfZ5tySRw+2k5Fhc8uaodfihi04ENlhHX09HhX22fkz1jXQZ0eOHrGVhXmPJlS2FmgSGfPGrZt2e2baSk1m7T1dtlxcs/7hId/zczMLtrW+ZV3t7ba8sGSri0v21GOP29jAkNdipM32llbXwV7/+c/tV37lVzyykz0m+UG8KCg1c1lNHMOyfBnWUmh1nUB7Q44P/M26sheVDom/Sfn76YmPAlTb3DCSsfd3dFhpbdUuXbxoU9PT9v0f/JZNrSzZ3qNH7ez1a/bpuXN2+P777cK161ZoydtQT6eN5Qq2t7Pf1ueXbc/RI2a93Vau5B3Iza8X3XFxY2vD1mfm7Oa1a3Zp+rZ9+ze+6ylk0e+mb9/xWoh9gL0eZbTp81wpbtriuav28SuvW++BXTZTKNtfv/G69bd22ZMH77cjew7YkUeO21ZXsy3lNj0dLuDo4vScWa7gEaY4H1YqOP6QkpRag3n/rSmXt7feeNvm5hdtcHDE9uzba0P9fbZVXHMHiB5A0krZ3n/vbfvw449s38F91tbVYcvFdWshdTxru7RofW3d9uzRx6ylKTKmCCBgzXwNsyilxeUlr7lIql9S2paaAAg7rTS7ZC1s560tB6qtteAAJo62eKdTwmSJusjNeY+mbAYsJasOAZs4jQLetDTbBryqvdX+4A//0HaPTVhXvs3627rs2LGjdmXhht2cmrSFmTnrbGm3g3v32/DAIHGiVt4sVw1HpKzmtYITWlurLa4s2u4D++3t1161leUFe/KxR624smKtyO+Akw6OI6tFth/O4LnF2arzCPsbfo2tAP7Bucr5IaOjMpoo8rv+zKcvGPRkTAz9c6HqJIc+JGBKdWYUdYCcqnIDAl2cZ9WKxzXkYfWyWb28to0XJzy0/vvQkQNgTPllapjfdv5+AYDR+9YAYAy7Shi9aEuyupyI+E6py+Scg2MatZ2RIeA9cljS+LlO/EfOgzxfIKI7FSfRTHIoVDkDraXkSskROvd1/tA+Og1GV9ZQsorkc8YgeZFzApsTr0iXtuz2D3QnORy53acSDoySyeinZA3tS+kB0j0EMkKT2F+Yh3AYDHmdd+lYomH6IWA15KHQz3gGtMlnvlPtetEhbcGHoWu+k8wn/ZdnQvfoeRhLmX8MtDxL9b24T+Vz2AM8kzlIZSDJutJvRKPSW3SGS1cSnWre2NM4PS8tLnudWiIYY81/+QCj+pb2Kf2uKsdkcnb6d708c/dedGq76+v0vnTs23hAdqvb67JoAl1bH8Go/XcvWe6XDTDKgUtrlrZdDzDGnG2PgNb12svS1yTvif4byYzp3lBbqf7deB3+bt9q3QEZoHuAI+3Detk2lW9TuvqisvbfFmBM91k62vp2Uxk61Y+lN9TvCdHXF9Ef6s3S6RmUPj9dV7cHNihLpHY1v9v2R10NRp094p2yu8B/xZv4TkEoKY+Cz6kmoRxd4V2sdQRWRMYZZccKR/Bc1RYFPwRg5B5AxpBxb7meQYAVNgB4MmCaZAloCPAJ+wqRjvBkQDIyFGJ71/UCFOHLZAOhDc5N+DDX0xYlRcaGR6rRfvSZM03nhs4Rz2iU8WovfdTf7zou5xtnC31yZ56WZgcYayhTTedaXFyxxYXIvMQ8AC5id+BcpH5k2Pfb3aYXdRcrnjWIrDA8nzngd+aWeQGEYi7pM0AsY2IOeaG7y7kIWU7O9nqnLfoN2Md99CflhXIq5xwU8Ac9UKqH/jJ+Xm4HIhDAA1DihS4EpgNdENnqTsxZZsOOtvZIU5vPOb61uLTk6037rCNnIuAp4+F32hZ/kj1vJ26ktUppXwCjzgHtI8lcqWy3/bm1GoxfnPtFuZEdtuNdThXqJ3TLmgs8rmb5ypx5v2j7TfUA42NEMNalSJXRCiLGezw1Erzy6mv29rvv27e+9fcc9R0bH/PaUj/47R+Ex2tri6fQcE/89XVPTUqY7Zmzp12we/zxxxwtjxSiEEIYoJvw4cyMD34AZd61PlmZASaNYHSAKkv1R/1BCAwi/8Uv3nDPqWNHj7mBmJzb4+MT9thjj3oNkDfefMOef/55++jDj51ADx86ZK+88qoNDvbbV5571vowEBTXwhi/FVEoIN09PQHSvPXWO3bpMiHIvV4r7r4jh3y88qafmZm2kaFhO3jwQBWpznJKVWvEZ07GX3TN/LqYj+oRpCQT/q2n/shSy7319luWyxe8sDab+rOTp212dt52TeyyjvZ2L7o95p4X7XbixKee6vTAgX2uGAO4bWysu1cqyhspQ6mdB/D15ptv2+HD94U3xs2b9p3vfMdW11Y8JSvGMzbkG79402sbwYBQIFeWl62zq9Mmb056nucDB/a7os6au/EcC1IuAGJoLAUYZShpJBDiAHv7zpStrRdt/759kTown48CtxwGWQ0x1c0JpbvbZmbnnAnt2bXLjXsYDvDrhsG6dyYGCtJulco2Ozdn165ft0OHDtvU7TvO0MhpDWgTdRi3qmHj1AbSgReAS8U95lGoOYRgKDA4FBiBBhkbzHIsx1/3AhjdOJt5tuKZASNk3KNj49aEtyDjXo5IE+aMeaC/0Mz01JT1D1CwtezRrKwXkchpmo4vRIyZN6gbRFzpDiu9Z9mS0ujpfBlWRLABNJKKNVW4Aa0x5tGHnb0Uc270oh1oiTkndjKiH/E2rYFw8mpysC0bSL2wlTL8+rGmDL5eCPv/C2DUwcS7gB19JgKYtZfCp2gf6DWUNlIjt9n66qrz3dTLVUZy5lkGfim3NYWnFuEnZVVGAu6RF4uAExmReXaAGoCfxSwNV5aLyyfc3DCGhzDRwTwnouC63eBjGBOzlMYCS2QUoG98DqA0HD3gK3wvY4WUcwnZ9FVGUqXbDcND5HwXjfIuQ4Hz1swbWHtYwq0iGOVRx7WpgNFICA5PzzAu0IbmWAKtQDm+V3uhqEfufhkoZKhhPDI+pjTNc+RRKpoVoMVzmVeBKgJ16a+Dylmkd73RSqBhCqZpztaz9EpSSEUDEv7VR95l7AmFIot63xJAHuChAGKu4R7NJX1KU/eo7wKPU0VE+57v4r4A3cVTZJDh3uDvYaTkWoFS8CjuVx9Ed7yzBqx9Gr0ow474AtfFmkYqEu03ra/mGMcLAYzQEffHGobirvVP1xoAmRrGzkdz+QywDSVAwinXeGr2zEnGU5y7g0IYx5hfQBnapi8CcaW46d0Nm9k8yrinvaExyBgoINf7Ad+vBLgbaxB98/XKAGoJ9uK7GM85w8XzYv5J9x57WxGbuh5a5szjvE4NfAJCxNvUrp+lCMY4sGX1oNVngbcam9ahNg9RN0PppXVuZNjaNlm4HmAECAs+HQCjJ68pbdi1q1estLlhuybGrZBF9pEiFUecLwMwaj7Ss/QLndsxiM8FGFNZS+PGoQjjQb1xQWtXM8BEEwHwEsEYkZqNjB7aO1oDvZcqpMvPAEZPK+Yc19diO8AYTg8o1kWn65bIKpIv2JtvvWm7du+xQ/cdses3b9qPf/JTu3z1qv1X//ifeu3nufk5y7UU7NbCHQdsSDVZqJgd3HfAnQLnlxftk5OfWRF6dPZVcQ/YYVJD51qtvRx1/ygZR80+y9L3VZynrDlYCMD/6elTnqqYyD9kai+d4M5tUR8Y4PPG5E1Pj9pEmQEr28zCvHX29djuPXusp7PHlmYDzISOLp+/aE8+8qinxPQUmh4lSmrykv3pf/hT++53v+tZLJrIeJDVu/c0lFl0QnDi5CVByeuOF7xOe6r46kxkfeGb6RnLU1ZXlr1m6+baqvVSe7hSsulbt1zO7x3ot3fee9eOPPywHbj/fnv59V/Y9OKC3ffQg3bq0iXr7euyvcMDNpFvsb6S2fr8igOMRaIPy03WajlrJ4V/rmI3rl2yt//mZy77TdumPfH1r3iNzK58q10+edYKlSZ7+tnnrX90OMYOyLpRtuLUnPdntbvFrm+tRg3IC9fsh9/4nh3fd9jahoZszdZtualkVmiyXLFkq/MLNjSx27aoreopUj17qpWpOVna8tIHONeS4eXW7Wn7+c/fsImJXfb0U09YWyFn8wtkKMl5lFRxY80uXL5og6PDdur8OVsFjG1utpHdu2zPgf02f3PadrX2WWeh1XUidCF4R5H69M0Fa6WUQWnTDTlow339OI9u2OzSnO0aHra+rZzdvnDZ1pdXrG9s2HJdbdbZ1+dpMgf6AFxLdvbaFct1tdtQV5f1QhVrRbt64ZL1dPfaCOmaycDTWrD3T39mL7/2N/b1F79u5ZWiPbDvsPX2dNvk8pRVCmZzUzMOZg/1DVgHWWpIg7pFnaJlayrkrbO7y+bmF+z21B1PCbu+umz9fT127coVG+jttr27djnfAxjHsQJ6xsk0lw/5CH6xtBoOunIskfc7+pTKmehsxbu+u6vH9QBoV6CUnEt4V7SijJKq4QTvQU9UnRmMi/QBnk+bGLq4R7Ke5J+dajBu21JfIoXqzsbqWmaJexl3U7ny8yIYva17AIx6FvPG2ZuCuYoUlFwHE8HplrXQfGFHUTYRySXopjxPDlkYeQVcyomNfqELYDjVWa4oDK5R/WbJX7QhGYM1RA/iXkVVIO8qBbpogTZC7l1y+0voASEfO9CI0bq1xT9TCoWxyFkPWRlwm2cyJ0orL5mBtRdAyVwA4tFv7uGlcSpikP6q3zxD0Ta0pwgLDNo8i/YYtyISJd8pu4V0ixTQZe6wyXGf5oHxK6W/5hMbAc9XhIoyWUiGq9eB9TdzL1qRHlAvB8T6xJmCY/vFi5e8lm+8vhzAWN17DYSc1JDbaA9W5ZfUpigh7gsLTS6Z+NX1+1V/pzJTeg12i0iRWrPcbZ/Xu8vT7MwTtke9qPtpH1JeUf97o+GGfBsOX+m5v9PUxPMDJE4BNF2vvZkChaHXBs3oHu1LXZe2n46/nga/1JI1uFg6Inwf3lQPMOqWemN/Tb6tpZH+vL6k85Pul3QeGsnajdfp3u2m9ql79asRfdRf7/OfpTVL91e6Flqj9H1neDEcVxrpAN4f6mVn2c50bkAfsuGk9piqg0tSGiedTwFVojfxS3gwZ494LDxcvJn74ZXwbWgCXZ+XO56urzuYBp+VbKBzUXwS+zrnG7Zvgoq6qVuYb/L66vBWXSdepLqS9CH0csqE5ezs2bM2SgTj8LCtra95GvvquuaaPDiIc0MOIQTC4OxK6TL6h/Mtz+IsdOBzfCyrrxiRi2nN4bW1oi3MAyriQIy8HTjMwECce4uLC1XbCP0GJ+C8QNbj/ODFmcmZQVuypfE988R5rqwRSo2KTVJRpOma6R7OOK4Bn1CWCOaH5zFXjE1OX5xxzDfnm5fYy8okRXHYNGNDlLDj7GMdeaEreWZJs8gAxbgHB70d1ku2C/QmKJP1w+7PHEvGrLa3w2ZrdC5Enhj4YO0sSc/NnQBG173RRRqghTufFbVQtEZdrO1llTqJq6ARzzrpNLBYBY8bnX3pc+vP6AxgfNmBox/+zm+ZA4xZilQZYSUkMemgvzxEHu9vvPmWnTxzwXp7+115Jd0i6Dwpej755JPYkKVS1P7JiKOrC1QYgZSaHvc5+FYkVSf1FLI6iSh0KTPKsjJlBQe312BkgOE1EUIcmwRDEkTz+uu/sLX1DTt2/4Pel9OnTnv/v/e9X7OLFy7aO+++a+Nj43b9xg3r7el14PEv//IlG+jrsccefsgeeOCYLS6TajTnAoITltf8i1plpMk5feacHTx42M6fO+/ECwI/MzsTRVXbWh1c+ta3vmE9pBDjUM6EHN8DGQDjTOfzTqrk94jOis0R8Kves+iwfN4mJ2/Z6dNn7My5cw4wfu1rX7c//4u/sM9OnrKvPP8VW18r+uZEQXvu2Wft5b9+2QHVZ595yo4cOeQeuJulAGnYEESSYOCZmp613/3d37OHjj9i0zOzXk/qH/znv2MfffyR7d23x8f4yaef2tStKXv88SdsjXzTExN26fJFGx4ClFuzqTt37OiRI7Z3924HRGkDABfAjxB73usBxpoBtnZQMW6AxT//yUs+74cOH/Z0e/fdd9ieevppe+3VV13JhiF/9atftVdffdX78+BDx+3CxUu+Tt/+5jfsvkMHPW1PC8p8KzmkSdO2Yc0w8+5e+/d//Cf2Nz//uf3gt37b3n37HXviiSe8hg6HkJSAn/z4x/bQ8YdseHjE1wZGDJMfGhywUyc+9dRKR48erYZyA2RyXY2hfPEIRmgYRshB+OGHH3r9q3feecd++we/Y4vLq/aTn/7U5+/73/++/dmPfuRxro888ojnm/6jP/p3vv73HbkvqwMW9aG+7Is0Sx4FAaiY3R4iZy0tptNnVvei4DVH87a6vu7XhCE8osxQQNI0t/V9yTVRH4MDksgcvMmDP7C/mEdFHkVEZFb3KR+GdTHFeia8k9Cq9agX+iQYSED6os+7l6KwUwRj/T2KtvPUOWvrNjI6ZjPTM87vAO3hmxikgic0GRHiMsBwGN+4ft0GBgeMGjbwQWgzjQpTVI4EOtVA41oUdR3oPBPBQpFwXK90jQjrLly5ANFXjULymm75iBhH4eWQFkAEP419kLfV1TXfTwgLfC9v4GokVgZQsC78jqcY1yoXPueTe41lgBFCD+Ogj3yvMUo5og+0J1CMOddYGRNKkiI16MPKymq17zyLf2lEoM4rgW0SXBmfn1FJHUb2poAbASLibyGIxr6QIVcGBNFgqvzTD98LXksmUhnxu6K3JZjLECKjDN87sIfHlwNWjJHU2LFWAne5XrSi7wPoCgBJimMqXEiwTwFpnXep0knfa2BYzeGC8cjjXdHO6odAPQn4EgRTOok9XwM43GusWmcyQFo3pCdpYQW2aQ7TvqdCn8ApgZ1cLyCMe+Rdr/2nORMNuADH/DVpXgPQ1/iIKI+I9Ej7i/LP81dWV9wbMdJeIACG8VGOBoCL4WxBdGlWI9Rr4oYnGunMBLrzt4yFHL7QOenmcN5wYBm+3BRenTJasTe0b0V/Or+gAQGM4VISso2uC7ms7EJ9+p0iqWJPRxrdMHQoui6eAW1H9GnOMyZ4qphKrSA67SnCOd1rKRBNW0SDaY/TpuZD/RfP0d5lnyLraf8pZWvQSuyB2mt7BKPXC/RI/ah/5QDjZtGuXbvqaeUnxsai1jhrSQSj1zZ06tgWsaLzJgXivshZLX7U8NrPARgbGRT8PGwiW0HU1Q1nv5oM66OXbOsSB2kdI90RYPAXOYdTQ4WnLKUt98BM5yZnH37wsd1//7FMKQZgBIxuto1NHGda3AnxwqXL9uFHH9mLX/u69fYPuH6yvLpmv/sv/6W1tXfYP/pH/6UNDA16Ksn3P/3Aaayzrd1aCwU7sG+/bZa37OSZM7a2teHACdGLKwuL7pDxyEPHrbup2YEv59FEDLPXNkMp8zrkyB9W9ijIy1eveNQkzpQ4WrK3vHRDiTrV1PnbcAe26fk523Nwv92em7HJ6TseBVlobbWezm5bnFu0wf4BG+ofsBvUsjp2v62vrFpbc4vXxHOwpqnJfvrTn7r+1csZnCnHNV0jasfdJe4lygfPgLewFu7I5QBSpKGVVyt7lbXW2ZPPFbxuI1HPy/Oz1tvdaZUtzqUta+7ssHPnztpn587brgMH7Ra1Is+ctX1H7rPzNy7Z7j1jtmegz7qW1mzp4lWrrG7ak1//urWPjVql3GQdrR1WWVi24vqKlbaKduHKBTt/44pdWZixo4897OPJrZds9uqk7Rkcs4fuf9Ba2tscKHBntKa8g4WAtpc3F+zk3G2bWV62T197y37jiRftqw8+bl19/baaK9lmW87K0Pjymq0vLNnovr0eDVksrlpps2i5prLrCFjNkQc6u3u9TiO1It9++z0H1qg3OD42Yrt2jfsuWFwgLVevLSzOW2dPl129ccOm5udsK5ezvYcOWt/goF2/eMUODIxbZ0tbVtKj4nrQWmnDVorrViyXbH5p0SZv3XLDEyDK5UsXbXpmysb7++xo/5id/+Bjm7lzxx5+5knbe/99VsrnbOr2lLU1t9mdmTk7f/O6WXe7jXd22aHOXlucvG0fvfuBDY+M2hNfe8HyA312dvKa/dnPXrWF9TV74rEnzdY37Yljx62vu9uuz07a0OigrS6tWHNTzvq6+zxlL3yJOpVLyyvW1ddj5VyTXb15w/Wxga4OK6+v2PTt21be3LRHjz/kdeF7uroc/I3yEnlrpVQFoHs5+Mb8YtQlEiC1uopcGNFcvCjvAF1yVuGwxlmOjtrSEsYnyQgyYKuGr2SVyIISZwuyoVKkCuThe+RZjFapfFg1iCURjPX8td6IupOekd63k46gVISpTlL//Hrj1BcBGO9Vg1F8nLlNnQA5AyUTydmPMxj+xbowxxhvOTNlbBRIrLpVkrk5q+EdzHOkvg1Zm/kneoA0bNAVz0R3Zz2hJ+xIfOZaZcPiPBcwrFR1Wj90A75DzlUECHMZ0ZbIRZFend+hI2QonoVzQHNz3j+L90EPfGaMvKAZZUCB5iRTyQDNHhUwypop8lZp95gzniUDsyIwpGOh26OnMU6+oy3mg/sVRa7sLvwGHSiihT6wdl7GIXOm5Dva47m0JcdT+AlzKF2I66VDaB+lurA+S8avnvl1tTtDbonzkcxja6vrdu7ceQcYg55/eQDjTnssBTNC74uD7p6y0T2Fq+12kkb7Nu2LfpcDNjwqDQ2Ia8PCVt+ne9kN6m0Ukq00tnSsGs69nlcPMNbzpnRM+owjsfhhqgekeo4+a2y6TrQj3U18OZ0DjaHKc7+I0PsFr5EOh/Ec/oBdW/psI3rWY+/1205Na61SPq2x7WRrarR+er7050bt1dOQnpPug5RG9HnHacsAxu16TlydzsU2+vscU2JKh9v2o9el2ztq3/UAACAASURBVF7/l+emUe78LfuE65RZBivRUTo3/AbvVFYh6eays4gnp3YR2Z24B9lEzkwEDeEU6I4vWYSep7DP6uLiIDg4MGCAfe6Ajv2qtcUzvGEbTc8rnUPS22Wroe88nxSr4Ag6I2VrYuy6R/Yp/nYdF9vVCtmyyNgUeq0iNnfv2e32Uf7F/IVtKew1Tba2Wswcp4lcb/Y+1xz84xxRjWKdB5EtLX7jWdjBGGPqmMv8ym7I59QmRf8079wj2YJ5l46ttmSj4RmS23Q/9KKoyLB7ZJm9kO28hndkOPPU+0lJsYyA3VaKLcEdIsjq1Rkl/Phb8gl/p+erbFaSC+7NVzNspi5bT1NTwZ1N6vfQzrwuKzdlXxZg9J25w/augYqhDyYha02x71gD5BNoieAoXo14gRrQnFTPnD/4v/6Hyk9fetlrMP4Xv/Nb9uiDRxrWYEQ4QpghF3CNOM3eevtdK1VIxVL0OowutJdKrgA5aEdNJa9jR0HRBRsaHnahbnlp3u7cnrSvfOV5e+ihB62Yhavy7A1ST5XCCKiDx400zuyySKskRap0Y/cSYtMX8q6wA+6cOHHSZudJx5n3kOQPPvjAHn74uBvTxsYm7K9eesmIOMPwjcD1la981d5+6y3raGuxA3t32ZNPPu4pOz36gbQ2GHGd0MOo+8Ybb9v8wqI99+xX7P33PzDSbnJgsQE6Oju8th/K9Q9/+A89cjM8/Cl7j5Ex6tlE+sjGNLCj4JQZKeOuiBoLoDETYFywK9uf/dlfuFGSFK6krnnltdcsX2i2uVnWcp8zs5npaXvqqSft9OlT1t7Wao8//ogdOgSQDEMqO7MkVB6DGeOemp6zH//kL61SyVmhpdUZ7kPHj9ubb71lXT1RdwyDdaHQ4p4cF86ftwP793lqMOZ+8sb1iOYbHbVHH3k4UoNljCDfnLdN0tQV8lWAUUStg0GHmzY23uofnThtFy9dtkOHDtqpU6dcEXnuueft5z//mQMR8/ML9s//+X9j77//vm8WgL6FxSX72c9+Zi++8FV7+qnHbX11JWp9ug0mIkxILVRobbO/+PFP7e1337UD+w7YwvyCvfDCC64IEamK9xPgCHmvn376GQfWYeYoSdev37DDh/Z7WiyMiYcOHfLvUaoEPNQ27BcHGGF4MDpCuwFNATxfeukl+yf/9J/ZzPySvfraa4ZS/uSTT9q7775rTzz2mO9f9iJz8mvf+56vBW1z4BEx/CWz9HodFwwtvg7UtasC/ZGuGI96T1Hl3klhhHMa2tq0tWIoTShEMvLqIGm0E8pbrEukUfL1wZOcmlkOUEQdTPoBQ1RKoYhsiwjHegHrXoKV6KpeIZEQpWfVHyw77tV7gbc71GDUgSyQXVF7Z86cdUPO4cNHbXLyphvl4SuMMyILK37YU1+U+WXNAcAxRHV0hOLP7zgccIDwD48p5j71cuUa9hD8G94oLzLWCpqHvzN+eCbKKteRAgFwv7e3z8ZGx4OlZTxZgt/p06edV7AHEEhuTU46vyT1wHpx1Z/hnzPBUB7nrKtqx0W6Ugx8Kz4WT2uQKQo8V3X8uI7vGSNjw0DAe3QrohZlsJLwpuLTXEcb9I3x8nrwwYeq6TVwouF5ikiW0YP5UcQe3/l5thFRmhLAUOaZOxlOuI4+KqVmCHfxXRQib3Zhk2cr0k/eYQ48raz4OKmHqLoqfKf15R1DBXN78OBB3yMSZgEXiVCvByQFhsoAxDOUjsmBpqxeoPauBH8JgAEch9c1NMH4GQfgkOaa5zCPZEWQEa8KemVMINL4Roo0pUORUVvCGOlMeD5jk+c83ud+Zq8HKEVfMKwwf9CIQG3xCoyVPDccHSItsQw72ucyqsnznr0ErbE2vASwMicSUvlOqeJ5TtUwl53WpPRu72j39hhnKAzIQBtO2w4wZo5ECMBE44fgHbIO+181bGlLjl8CNZ0nVcyWliNVO8+kDy6Iw7OzGhtSDHgmdR9GR8f82YpW1nuqMCh1l2p7OrCC4TarfQntaF3ZV1IAaJu1EQ/GmYix8VLULNfI4CUlSoqHg55EJyHrAeJlioO8KOVhqL4KYI/a1LXIVb7XfKltRbam+yyUp6gbpTMq+NFqOHRU+Xs9wBi1nlOAcWuzaNevXgn5oA5gjFTKknFrKfF03qQAvtpspKynZ9uOys8XABjT59QMFYS4+S93HdONzkPnI1shQ+pV3/fUyJBesz2CMfP4dCMEEYwAjKRIbfFIE4QXAYwbGyW7cOmK1zZkb1G+oaWtwy5duWKTt25bd1+f/finf2m//uvftwOHDnqN9Y9PfORZS/bs2mMY35HdqR137vJF20I+zRTzjZU1r3l4/NgD1plrtpYQLwLkQubG8SlE8sii4rVLFtxwPTY+7pla2lvbI+qRCE+yDgDUlUp2+sxpO3fxoj3+zNNWLG/aykbRIxjveB1R0innbO/uPdbX3WOT12/Yvl17rBVgpWJeRx2QmrnF0Qx+f9+xo1Yqb7k8jRc0EY19vX2ZM19W91pqZZaAQjKO+L8MguJvvueyNNiKPIdPbG3lrLhesmtXL9vc9B3bvZuatpturOjt67W2ri575Wev26XrN6ylo8vuzM5Zc2ebDe8dtra2nPU3F2x0s2Lr125be6Vgj77wVSv3dJmVcw4w3vjkM7tx9YodfOiItU7026vvv2UffXbCjj/6qGfEyCOKrhbt/l37bWN60Zan5+zYkaM2sHePba6v2KkPP7QmHM/2DNiZ1TlbrZTt41fftKPtw/bU4QftyJGj1rxryIodeQcibWXdVmfmbWB8DO87BxdXVxatuLbi9RjZ8qxJb++g5ZtbbXll3a5cvelAWaVQsaXVJSMqef+e3Q7GdRAVtbhgI0NDeMjZ3PSM09QAqQs3Sq47Y1Qq5MLhyo06TeY1DBdWV2xmedHmlhZskdSLvT2+joCJgK7tpYrtbu6y4p0Zrx3ZNzFi3RPD1tTSbNeuXreuti5b3di0W8tLVuposSHL2cGmVivOzNvC7LxHN04cOWyDRw7a+5fO2l998La1D/Tb2Pgu21xaswf2HbJdo2N25uIZGxwesOLKmjsE792919qpBdzSagvLy3ZnesZGd0/Y2tam3Zy67XaAls0NW526bbdv3LCx4WH7xosv2uz0lDUTaZg5s5Alpo15QxbGo9zl1smqnCAHJM5R1e9BLpCBK6K4cCDbskI+HGdkgIK3QMsASnIyg251tgpgVESjwCOukbyoDBnQPs9zw2YWcV/P08Qzd+JxdzHNz/0iHCl1zmg83NbIcB3X3bsGo9/XIIIxExXCMyuTZzhzde5yXypXeAaRLL2tagbyXRrhx/yybuiprJmAMd6R6XgBAvIZXYL5B0hEJuRePvMd7aJvo5MwB4o8USSHHAs9i8/oqMsRrB/OjOgvPINrxdeiNjPyaavLjvSb8xyQ0Z2JbMtwhGftlcqfNrkf3sqcQFN8hg75XmlRpXeNjY65o4nAbfpNnxTZKNBVjoDSW7ifuVDaPTmX0i9sWowV+lUtdfQvyS3SgZlXnsG8Ruq7qK9IG6wFfaAvfIcuJx1CgLB0ktCnt6cyT42i2hMy7Ao40t8h8yLXNrtDOwAj53bIyF8OYNxJv07lFH3Wtal8tpM+rzOvkRxy9/a8O4Kxkb1Az5Tsxjnsn90WEbJuOo/wvkbzuhN7qAem1F46/vr52lEW9EZqtSFTW4l4j+Yufea9AEbRAfuCfSzDs/TOncYlumm0jp/LKr/EBdpz7BH2Aza81K6dzqfmI+W9jexJn7dW6V7RfNavYzq/jT5rPdL+1a99/W/pnKqP9Xs6/T79LJvgvejtrrNuxwSpd0f+butHVi6ofm75O3UE1hzU60PpPtT5KHtEo7URWCdwkmvgd3JsFoBJe8gqmxub7kwjuxLXw/u5Hh4LX+ZcE27hABflxrw8RPANySXwZXi4xgU9qn0yAhKIg67q+jDndXI/0ZT87VlLMv7sKkglwMOItF+tgn0Dg/2Z/S5sBopglOM2+hJjYwx+jlAf2yKAJQDXKDPDHhboBn6S7lGBhVV+l41H+r/0CNG0HL/SPSfbTzikqHbv9ohn7k+BvZTPyCnGz5YMYBSNePuZHZh+extZ6sioaxn6Wqa9VZ37ZQuS/UPnIn0Ne9H22rn34mu184VSgDhoBl2LVhvtwW3P882YpRb/ErzuXnxftKrHpXtZPBLZQOlwg37ujrbX/emedD70h//3/+gAIyANAOMjD9xnUw1SpNIIaSMApQJRxwDW6SBioa3LvXXZeOlBoglFwIi8wJtu5Dx8+JDNzUzZ/NyMHTt2zAb6+xx4w1DmtRNbUFhrNYac2LJ6fUQyZcVctqUpUFsAG468NuNFXPJ0rQuLK/bAg8c9rzIThfEMoRODMQcMYzrx6QmfuEcffcxef/11a6ps2VNPPGLUp1pZW/aQYXLzupCdbWo8kV9//Q03ZIwMI/ia9Q8MukGBTU7eY0CAUmnDnn/+OQ9d1jhlIARc+7wcuY1o6W5MmhkKTyieB2BM5N6//bf/zr1zRsfGvJDrjVuTHnH52KOPWF9fv7355lu+Hnv27LZXXn7ZhoYGHWA8eHC/rawsubGT6DYPE65UbHBw2E6ePG3vvveB12VsaWt3RtjW0W5vvf227du/z4FNIhSZE/pz88Z1O3TwgDO9f/Dbv21/8sf/3m5ev27Hjz9kX3vxBY+gcSMcSlOB1JcRoSRwRRtQzESMTZtheWXNfu/3/8Asl7cXX3jRLl++5AByT2+PM86f//zn9uCDD3g037/43d+1b3zjG14D8srVK3bu7Bn7jd/4DXv4+IO2trJsXW7UjRpW1O3x9Kqt7fZXL/+1zyeGRsAu0mSdPHnKaRbDNoZqwACM19QZgLGqxujTTz5h/+b3f88G+/sd8IPmuZ4DJtIWZsY3n4Ka4S5SpGYRAolnT9BDzBd0BsCIV+CPfvQj+5Vf/a7NLy7b9Rs37eLFC/bss884iEw9TIAEaPHUyZO2a9eE/fCHP6wy8r8VwEj/HEAitW3Q35YLyjmfJ2inva3goC2HIbyRa/74//0T2yiVPMIXZQMAjJczbK/DcvcLhR7A2oVVT5XZ4sD4Bx9+4GmWSe2LwkfqGww1RNAB+oYh+8sBjPWMXkwT+pdQ0kjA3EkBuheDr/doTEcuQUpAEXvio48+ths3J62rK3KUcw3j3r//gAPczA98WPVqZITp6e3OCjXPuVJMhINymgOIy2s1InbWXBEFhERgArCXFzDPBSSE3qA9lH6lSMBIQ6orcGe8+zkfZOQHrOG5OqBJqcyhTdsC13K5SIcHL+Ac2CqFkk8/Ve812oqUPzgO0Objjz9uFy5edPB83779niO+vb3DwSt+Z6/h/Y7hlX2LdzJnpKKSVKMU/oKyTjQwn+kz59VHH33k/f61X/v1qhJI3nfmBG9i5l+RT8y/wBNFakL1hw8fjrzv6+sOWKrmD04vGFOYR+YZWkPhR/hgLzAG5pH+YKzGsAjPoZ3du/f4GUP/uW6dyPCsTxGRFkIQchR7AqCP+ieeTWBlxdOFY/wYGhzy9BH0iX4yZ9xPGzwbAJcXZyXjJTp2vbjhfF/Ro1zLWnM9xho3kiwuulML7eBYwb3seXgBwMv1a9c8+pr1o3Yshh4UPdaYPtBfaIOU5nzGUAVfxTgE3VN3C4clntHZ0WHDIyM+HvhxRwe1c8p29drVEIgqZnem7jggfPjQYacp0o+4wWyzlBmBOmxwcMiNZpz1KJ6AtgFQYmgL0A8l4/adOzaJLHPffR6VxLg9DfxaPJO9ye/QMcYcdyzytNdRD5oxIkNRoBza5KwgUg76Q86Cflk3+gb/cHlibMw+/fQTb5PrBSaH0S/ASdaA6/kNUAPjL7RFnbSHH37Ef3PvvI0NTwfCXKLAcC/OU/BMHA7Y3xh+6Qe0cer0aV/rkeFhdxaD5llXvnvggfsdRGLs9Is1cgcAn5NOm5q6Y+fOn3cHL9bz1uQtO3rsqNdLZh3JBBAOXMVqvVXm6sqVKz6PrBnjYW1xcFOkgJ8pZDDInNMYw3vvvuvyGSngSQ2j8fIeTjk4DbU6fdM24+csRGbxmr4eFRPg9O3bd3x9yLJx5/Yd7ws06rWkBwddtmOPC2BNU6T6mZN5abrcQqRpU8WBigAYt2xibNSdzKj3xJnW7Nf/pwEwNjZ8hEEw/OG2RwPobKw/ud3AVNoOMIZMUzM2pOerZDt/R67IoiDcAOY5SutTpCITkEo1vG6Z1ztTM/azn71ue/ftt6GRYRsaHrHZuQU7eeqMbW5t2eGjx+zqtevW3dNrjz/xhLV3ttvmFvXZl70WyQayC1HcrS22uLZCwVQHPVj3yxcu2tL8vB3Ys9f2j05EfUBSGxNNTBrNQrMDehgUSVPOXqMMAfIKmVK4jnUukX4f5bQUGU2Y73nSdc3P2fjuXdbc0eYAZ1Nz3q4RDTYzZ0NDw867NtbW7dK5C9bf22t7JsIZp5DVuQZEP/HZZ248fu6rz9vqRtEWV1fszIVzXjf3Qc506h2zD3J5y2c23siEEi9SVbkhxLNExDlJ/9yTnD2XRe7K8BPGAhwzWuyD99+zCxfOWnsHcsSK8010g/sffNBe+9nrNj07Z+1dPR5puvfQfjv6yBHL57astVSyrtWi3Tl1wVoqTfbUCy9Y29AA+WUtXyrbx2+8ZefOnLZHn3/KNoc67cS1S3bms5P23FPPWKVUsr6ubttcWbO2rSabvXrLivNL9uxzz9nAoQO2Mj9jb7/8quXXirb/mUdtMr9pm4WCnf/whE1+dMb29o/at779HRt9+Kgt2YYDjJhPlqZmPXI035o3a83ZxlbR9dbpyUlbXliw8fFdNrFvvy2vb9rgyJid+PSUlTfKNrpn3FOJfvjee+60ePTQIds7MWGLs3O2Z2LCtoobtlXctPmZOZdN+3p6bXWrZJ3DAw4q4omOfExa1FxLs80tL9gt2p2ftdlZorhG3Dnz+rWrtkTGh0Krbd2YspbVTbv/yBFbrmzaWtOW5Vpb7IN33rf7Dtxno7t32e3lZdvsbrWRphbbPH3J7ly8avv27rPZhXkrt7Xa8ReetzPTk/baR+9arqvT9h86ZJNXb9iDh4/ZYE+vnT17ysbGRqyQL/jZfvDgIXcgJGXX9Oysnb90wSb27bXVzaLNLi15xp7N2Rm7fvKkLc7M2L49e+w73/qmFdepTxmRoJ4Gu7XVdSzXdzKnmbnZ236WoRvJ+QbjGXobdBd1kzjn1qqgDfxB9WtTPsT1nB2qYcc+RqbhTIVv8SyAKWies1pnitKyymjI9zKkUS4keNN2wKHecJzK/qEffJk8Rb4b7wIYG7WRfvd3Ahgz51qlio8IxnBcZK3kwAk/cAMp5yZlNkolP7vhRZyJ8GLm1OW0/n63t6h2Et/BU/gd/shZyppwL2c9sh7fMdeSOVkbndX0ifWkL+gpgG5eZ7Sl2a+hfQGMODtyLbIjPFhe+ThghmNWpGGnb/QLgBHZs3+g17qJws4yaXA/PFVRlvSN5yJLK4oDOYTxhIPnoo+F61UfC1pQCleuQb5UGQP+VgYGxsp9tIftRkAs33M/Y+Z6foeG0edUQ17nNmNSSjpsEsraIKdFdAz6xd/sBeaf56kfApJToD414Au0qAcU07+lvwL8s97Y/86dPe/2D++nG0zTPbHd3qH9lgI8DY0DGdiuPZC+fxGAMd2j9QbSu9tLozy2f77LuJrxBxnnxS+iFM12C56D+9XMZrUMFtv5Re2e/zgA4/YUqRp7gADhqBGZRSIDgviZ1qeRnYNrBODIOM3zFFmUgjwhF27nqTWj/JflmztRSnwv0B7+gn7EPhOtp+Oot/Ok4Ma97Dpp67FWtRqs9fS5Teat1iRP57hGG6mNqZENKgCDWiTg3edPJuMlTgPp/kqf7/s3odO031rL+vPPZcJ71GCsn7Ntc1G1X6d0EMB7lP7ANoSOFBmeWAtkAvGZ4D2sbTh8iG7hPeFkGtl+ovyISl/EPMvpVrQJL5bjKn32TB6c+fTFAfOSra2uuYzstlWcwrP0v+5c6P0sezYMgMag7Rrdk52IPRV2Gpw4BGvk7OrVa66bS+5w/SLLFkJf+Ax/lzO1HHA319edf6+sLjsvx8YQjjdRkkvAomSKmPsm2yhGJgHudVmLAJ98ztsnSAU7ReoQHHaz2j4SCMd4lfGId/oVdo4ozaKzQQCi6F7XyCm9xgcVMBKNVWWvDBBMeSDrp9Tpse5RYkDnVPiARh94D1tzZHsTUIijMzYIXgoS4LP6nY6BOeBMjYjRnUN26/lX/N2UAYxySq+BvtoPjblX6pBzb/5WL/82ulq8WXy3/l0O4owTWQHZuBHPuVdPmv7o9/6nyp//+Kde6P37v/ardvzoYZubnY6CofIwzLz5EULC+x+BMyYeRXyTIuTZomox5BmuaAl5jnmIMYdIxbxWIUYmAB2Mj0qXUva6dbEpaxOeCR85FjQQ1HSwPlkZ06wKP5nnAOMABOQVXuixsTHeRYq7CIHlXQbC1pYATB02Ef1kH0Q0YnjOVHUA1+Voj+CuKBiuQ5Wx8Qyi9Kqbaccw1sbL5waBqkASh7JSpQYTUqH2OODd+6BUcgOK6gml6Hltj2RCRmYEitbLPgbNHVFjHohJehyuQ2BI0iixsQEN8armwvo1xEjBmjPnXMMh4a2Iy7rRLepkiSGkgqJmRBsb5jJ56041OgTmgHCNMI7wLAVCRhJosr2jwy5dvuTKLbTerjobrFdmTPE0URxq+ZzNzkWBYK8VYllUXvWQDtqUp1Yc8uENQ19QfK5evuS0hiKDQht1PeI+McpGwgy1ZqrfZ15uYu54jrMn6RfPWF5ecWGJ62VsA8ADiEGZefjhh12J4RrWBMWEv32/VAWbu+lN81wv3OBd3oRFJL9hpXLRmlu7bGW1yd5/77TdujVlff0d9uSTR6y/r82KeOy09hoO+//L//6/2ZH7j7qCBrgIwCIvT6/bmnnuAHChMDLnzc1tduHCJQdK8Do9f+6cHdi/1w3uDxw7ZrvGR+2tt95yY+23vvlNv47DkT3WaGvd61DQPk2F49jr8S/11pEgw7UhxNQMrzqQ7smAG6ZMqd0BbfMcgTc4Sdy6fcfGJyZ8TWkTZVxeqfIGRrDgUABw4gXfRpBBqUdBRcnjuYBaKP98hgdDm/Lg4h7+Zh/hqME1SmUEUAVQxlpBRzzna1/7mtMWKYIxqgLuK5oIfqu6DBxUgHjQLf2WYk4+eO0HjASqdci78yoE3iwtBtcpig9eIYEGxVnAHrTDfNEu88Q7ANrk5A3r6u7w7zACMA7GyjgZD3OIwsHzmT/+aW2feeYZX4sTJ074vuIz9Hvy5MlqfnaBn3Hmxfo8/tRTdmfypivZ3MuYoSX2JH2mbeYi0lEAyIexTOk0mHv4idJ2cT0pj1kz5pH1uXMHL/FOj77hvOFZ8Bz6GE4XzQ70AajwXBwTxsbGfc1UE4d5DeeIiJBmDFofRTAyVx9/8ok7BwDAaj8IHIX30ldAT/Y3/YBGuro7fb4lvDEGAByMI4BJjAW6Yj4AcJlfvrty+aqvG9ezFoBMzBXPxJAjzzXmiLWnTcClO3du+bowzwLOWQva4Dm0IUCUPbB71147dOiIC1KA6PRNYBlzoKgJnSfszc7ODgfQEN4lSEOPzDVtcA/rEx7ya/5+9Ngxj5h5+623/Txgn/I9hjX6z5xGtCcpfpeqqXkB1vkevshcAAQyHvrBfDAvRLLzPEBx+oECPT4+5vvzN3/zN70vb775pu3du8dTqKdyFLT19NNP+3Nhmpx/GO64R96M8tbkzIRncw/rQFvMA+nuiYxnbj/77LNqPST6Cy3SfxxeaIc+cZ+eqTOf8dEea8BvzAP3s844CLhcWt6qOgLQXwnAPJv9x30AzZwnfIYGqdM1MzPr0aGce+xb9h/PZy+wN1gDzg7Gxj2ffvqpp8mfujXp4Dd7hX1HWmr2MXMOjdbO7iwFV+boVa0hwVlP/YRy2c6fO+MpU/fs3pVFoaK8ljJHLqXMqp0Bqbwpmbhesd/JE3FnhSVNQ7vzmV8vg7s8mxWAF+247JYp9Lpe33nfK9S3xokqCsfH+Rpyj4wvtftq52cobyFr1Qxc0Vfo+/hxMpFEVCn8ziOdKlueAWVmbs5pArBxfmHJS0C88OI37PTZ8zYwOOSZN+A5z3/lBeui9tzWhnV0UtMXhTvS/lDLukiapNKG5VsLdvHKJbs5edMBNsbx6LEH7eDIhK0tLXs9uY7mVneKWV5ddXCouLVppYrZufPn7L4jR/waHB89yhGdyb2OI4o4aiiSKrLVNkl/XynZVlPF1jeKtrC0ZIvzy15Lb2RwKBw/Fpbt+tWrzuu8VonL4U3W1tlui0uL9sqrr9ojTz5mrT0dNrWyYKevXbKekSEHgzaWV+yBPQdsuL3bWsmqDNgIOIvhDdm1xBBrqfuZXxlgXGfBuFgVwuMDDmDlSpNNz0w7HwCI8vpG09N2/Wo4koyPjNr01Iz9vW9/x25cuW4LK0v2z/7b/9qIVC2vrFppadle+tGf21Bvvz3z3HMevemeQIbcsRb8tbVgq8056xocsD/4/X9l3/vO37PdPX22NXnHCptbHrVXaivYUq5speaCtXd2W2HTbG1q3jaXVqx9sN+aejtttbxln316wt77mzfsqYceseefetqaezptaWXBCh0tlmvJ28b8spVvzFi+q80W+/J2Yea6LczPWtdG2YY64DEbdqe4ZuXuLq/VWFrcsB5rtc62VmsjUnBk2N7/6AP75MSnNjYx5uU37ty8abZRsvWFRZu/PW3r84t25NBhT3nfNz5mLUTprQf99vQP+Dyvr6/CjW1tddGu37hs+XzZJnaNWnNnu52+TXq3o3b7kzO2Mjlljx1/2EoFisuFw8rl0+fs6IFDNr53j31w9qRt9LTbeFj8zgAAIABJREFUA3sP2tKZa3brynUbHhoJw0tzwcb27rHbC/P2zqcfWXtvj61tbtjQyKjTGE6CU5M37cC+vba4suwAqPNzDH04EBcK7iSEfNbR220bpAZeX7fW9ZK9/Vd/bSs4gj32qD366HFPczs7Mx3Gue5O3yu+zu51ECm615einhB0GRH78QqHsYrzXK6DT/PytPpey7dmiE4dF+AF3AOvZ7zsIaW8VDSjDEa0iayjtJcy4Mm4FwZNdNZa+ivxO965PuWNNf1pZ+/zesAg1bVSPT99ruwc4vFVu0cubzOz826oxKHVHRDYt26YjYiA+hq8/h12mcx5QP2Rc6MiQTQX+t1TsjeH7YT9yRzK0Zz1U+YNnoMcL2OeyiBwffQvUpW6o1Hm3MZvMnyGUbPsvBrjLv3hnyI/5NTGOPxMoOZ0CSeOgtMnbWNz4DcZbrlX0ZasOb+FrLtube2tnqJepTh4rtpUZgvRJc8R8EC9VZ4T7QXYqHtFF5KvJVuHjSAcVXjxPNqSfiOdU9Ejsqkpq0yql7pNLnNsks1NeqjkQfojwyhj0XgUKarnS6fdSY9NdV/RXrpH6umTPYNMiKNZ2D/81Pf/ZaMS4FTd8HUfJGel8o/62eienfZO8IBa+RTdm14vYCx9ruxQ6f7Ud/cCJzUXcnZO97HPQpK6tfr3NsN1BA/oVbNf1AOVNZAw7Xet/fg2tTWJH+4052nftts3ajKCnpfOSzqudLxek7zBmNP26+VbHLPq11zP2NGWk2WW2IkuFJmNHoIuy3MaybGNeHn9M5HjttNQEvVbBdJr9F6VoDJbdv3z0r2b2t9873r2lpRm4m5IKPhyHeCBjJmVLtppjT9v7e8abwYEp+t9L5ta/f66u72anf2utd/BNpnawBv1v74/Vdr1LCiRAUcODppvBboonZu2oF/pzp87g0n1ffA5v0daOM4M+F0KttPHW7duezAQpVLol6LI031azy8YR8To7FzjsqFzUwW7RZTTQUbAyVjzEm2kwH7tc/0+r9+79b/rXNiJzurln5Q/6WxtRINflp639bPuZqePhC/p53p6TMcimkr7W3828LfOkngHGwgcTLyl0d5J933KL6HR9Jn8pjNI98geIJ620zzt1Iaul30GWxY2H+EF9WfCjs//k3/1P1f+/C9+4mlevv/dX7XjD9xnczPTLoyL+CFwpcDA+LfNAE+quRZSpK462BieSuHx5spsVuvAFdNyxdN14iFbXKfeXQimXkyyORQLecipBk9tIHgIR4pFd6FuADCmh1/190xg3tjEyJwdUhn45oJTVhfOwTKU62qqADwgtk+biKhecNMipgLJXUSZAXG6lr7KM0F9/bKbJRWGGjHT+jkKoosDqL6vO20Qf64bQ4Jx4b3h85aPFGf8Dc/1bJmedi0mzb0ess9al1TIqR7kSQ3KYI9Zes06gHEnwVObPRXyFLmDcRUDLy/NtYAC/zubcD0jnc+USfA8KTJERmKs0oavrXM8rEaDNWCQvhHWXjOoxXXpwdKI0Xj+7lovM+BBdbfYa+Gxz1xGH7c8agTgXh4nMAQUCEW70I6AHhQb7fF70V49E6r2tYLnfpNVcuu2ZUWzXJvNz1fsnbdP27WrN21wuMuef/6ojY12W4mIp1yXra2X7Q//6P+xSq7iQBTzEOBoFDrGgItSBv0QoTUzM23t7Z22tkaKwzk36A8PDduVK5fsyOHDdvXKJVecv/2tb9qJTz+1udkZ+63f/E2PxAW7Ix/5TgDjTgKR1iVdz3R/iHal+KV8YbsAfu9wcp/HOoAxbVN8hmdqrdzA4tG1kT6Rl3iujDFS4kVjCnWXIsyaM8f0G9oIUCtoCMWPv7kX8IPveR4KM33gHFA+bgFL9EH1RHie8rFLgGKepBzzznM4X2gn6qqF8kQueFfSmpo8Ii3GQepIrKA1IzY8R95iGJX4jNMDXvGqp6J9AaDK9Rhw2QM4HMzPz1lTLugOQE6pVom6pCsIdoxBwCW0yLl08eIlBzgUxaSak8yV0mNobvktDGBzDgJxbjK3AC/yvma+6U/qWR9rXrHJyTtGXasovI2XeLN14EWdFZ9mvAcPHPB28boiDbXOFMalNGsywA8ND7p3NvM+MRG1YX784x9bV1e3P4N50nryDhAoYE7GEtaDeSHiDFDWU+9OT/s4xUN5PgBjRNCV/DkAZoA2ePINDg1W0+Ni4Mfwx3OYF/oB8MwzAEwBh/mupbm1yicULat6m9wvgwhGJsAu2gBMV5Qd4xGoiZCEgQO6A5jiOQCK4Rneb/v3HfQUv/SZCD3GwBnCfPF8nBYULRgpPDkH2SMbbiRSVDptwtOUktfXidQmnhJsyLMmfPbZKZ83RZ1G1oNRB+B4FgYf1hSDFzTJPoAecA4gWvmDDz6sRvOhHPBcag8TaQ/gyHd37kzZyMiQz++3v/1tPy+IGlZKY9VMEohMvxnv4iLpwKIuIqAne5XxMr+8CyyFdqErItYBLc+ePW3f/e5/5uAN86fIaKWn4/kAz6wB43TgLysEr30IwAj9AA7TP9ZIRjOl8ELefP7556tRj6+88orvfZ5FNGBXd7f3gX3HmRKpuAu2f+8BzzDAmtMX+kE9L+by5MnPPCqH9kZG+J2UZvM2PNjvWT3gSfDc5557zrp7ejxash5gTM8Ud77KPE5D9yMN+ZadP3/OaWbPrgmXeHCKgXe5gpilCUrPY8kiNaNu7dd6hUK/pGd2Y2Xw7wAwkp48q5GZtp/Ks9sUoCwaW7U5495a+QMpsSHze2ykg5L1Rvz0bL0bYMyMpjjDSW7HUWyr7NFyAIekr7x+45a9/os37dvf+fv2+i/e8JT2e/bsdVlhhfrE+YI7NOEIomhX5IdyzuzilYt26fpVK+cq1tHVYQ8dPmojXb1WXt8w29yyllzOrly6Yp+cOGET+/bYw088Zu9/+JF1dnXZfYcPWXtrm9dRbWnLlHjXfcqeNlWycQB4TR4F6cZ+MnqUSaVqVsi1hMdt5riDg8D66prveexbLa3NtrSy7IZ1oms/O3vSWnrbbck2rdDfbT3jwx7p32Y5Ozw0bkdHdttQS6flStQ8z9tWngwiBUOUy2d1QB0gd2/grKwDym0GMG4zPfCd6wcl3xuzMzO+H+/cvm0zU9P28QcfWm9nl81Nz1pvZ6d1UNu8t8cj9x557DGPzt5aXffUoR2trdbV2el9crtdvsk2yyXbIM1cc8HWS2Xr6O62P/53/9aefvAhG8k326U337HlO1M2fnCfjTx8xHK7hm29gKNHm7UVzZo2yra1uWWrmxu20VSxQke7vfPe+3bjylV75OgD9uB9RzzijpSjVjDbKjR5zcDmxXVbz5ftF9dO2vXlacsVmmygnLen7j9uVy5cstmNDZvb2LDBsQnra+21weYu2zUyYnNz07a8vmqrm+t26cZVm7xz20tt7N+715pKWw6GVlaL/m/X8Ig99fQztkF6q2LRKjhdAFqQGATQuKWZIFprzldseuqmTc/eslJ53crNebuxRiaDQ3awd9i25lc8RSrja2pt9lS6i1Mz1ttJJpcNe+vEh7be2WyPHH3IhvNdtjgzFwBevtlaOtot39xi77/7rpXzOZucvm29g0O2+8A+2yADBKnK11asjRIh1BQijRbptY2yjp3W0dzi9UC30AEpc2EVB+dbSxW7fv6inT112p575ikbHhmwlpa8LS9Rz24z0oMTOQ7jctpqsnKpbOvLZECJ+kICXtgjcuKBn8O/FYnugEWWBaeeB0o+Fdilvca9PI854MXfqUEP2Ym2pVtKNg9ZFL4dwKd0yhToqdf/Q2faOQrnPwWAEX4jb+p6fUc6kev+d6XIihrrzKsASc0F18tA6hHQiSOKzkZFNAj85IzlWbIdIVOFw2ypmulIuo30R8kH/O2OJplThK+fO0uFETXtv+RljY13RQt2dAL6RS1zJ81szK6fZPYE9VfrH99Hen2Bn6It2Q+kO+t5ajsFrnR20pburx+vdE+NX3YljW/b+Zv1X22kaymdUL+l66ZnpOPX3tJZnNpO6m1IWmtdy7wge6YAYyqniA520svTfV3fVmMZJ5Wi4nP67HsBjFrnen2+vl3Nzef1WTynvg/1tpW0vXC4yMZQV0pFOvPdkZC/fIBRfE99q821IoK2185LaUT31vhhnGkpL220dvX885cNMNK+Io8FMOqcqe9/umY7rXMAjBpXJsdWgbH6VMA++owgo455/WsbHaQ/YgOvAmMBKtb6m9nHtx0z0a9fNsBYT8eN/r57VDVQtMGIM1tdVkMv2as77u1Agxo1c9de30bDCPMWAGPQYlbfToBaElkd6y17745N7fiD37kDJil7S3rGMNbbt6bcBtHWhoNLlk0kOzdTsE3zEu8AjCrvdXeDO88hACMOhFFqivOmypPuSsf5Hw9gbLSvdLZ8+Vn/292xfT5rz6jnRWm/dE99/8Xv0/Nx+3kqgHu7s0fKF9NnpueEnikMR2dSen0KMN7rbGx0/qSz92UBxvq2mv709//Xyp/9xY8tV2hxgPFhAMbZmW0AI41g/OKfcuPLe6tSwSsOIg0vOQRvF/JIf+IRYAHioTgvLS658EXUWGkTYg0PmMy+XPXKiE6GIJcueoAtMOSdAcbqPRlw5ZOfIzVZGFQC0ASUwcDMRozCqr5xMUK0Rmo1jHps2HTCUhBLAkgqGGpR6w+keuIQYaQGmZ22xL0El5S4G12XCp8xL9FKLboxiY7bgaH7/GWxkR6F6fOWd+XfhXgHGMkHHSHJSgOBMiCAMQUzNTepgJz2040XGeikFKn04Yt4tmkzSEhOBSKtjZ7jimS27lrLdJ30DBTQVLkIo9d25Dk2eI1W43rRW9AQAEHKYFK6ShnYNibh9XxiH7iQkDmUxPzAoLbvA4Hk7qnqtUwiVR5AP88VsOg0S2peTr7s/GxkvBRN1jMhrWGTNbsH/pZhWNiwSlOLra8V7Nw5UvJNWU9Pqz3w4IT197e7sSZv7VbcqNi//9M/tqeeecqN+MwvBl3WQPXBFO3T3dVlU9PT1t5GysWC13HAkO8RYlev2PjYqM3NzrrxC8MNKWExLv/6r33PvS2I/qylYdm+w1KjQf3eq2fOoqMQSCKCMeUFqbK407ruuL8bAIziYaJLlEDaUFQqew+ASSAyc8hekQKviC6BxwIg5bVKH6VkCoBKD6uU7+oZNeePuFeRXZoPrmukwDfiffVzr/0Nz0j3rPhjpLSopTugfY1FIKZSG6o9jMORhiLug9BJPRlAB57PMX9+VnlaiADqedE/HAKUcoHNjVAPDer8oB0ZMuTtLroQPQi4jfTgUSMU0APQBPrUnGoOdX/MuQzw7FsAzgC4PEVzmdpxATbRf74jBeaePfsdsMbIIe9mxljcKGZnc8xbrNVmNcUlUYyqQaRIP3l5s870XYAtfVW6KAzJAqglD4hG10gfkUXhEcXS29fnkTXwHe7nenm087eAZtWlhDcAVAIE9XT3VuvxqV+MT97u4kc8k/7jxOTp1rO0Xfzu9YIyoF6AZJoiDUAOYKG9LfrG8wUS0yett2c+yPZjpPzNZwDxkrcd4NxiFZhnvuinoiREb0QGzs3Ne/Sw0ghjpANcxamC9jRPMk55e815B6WZXyIUAFKRp/htaHDQFRPO0HNnzmbtRuQk/SZaD7CNqDxAXcBC5hh6YMycFYDhpA+LdY+6DETGs2e0Nnyv8y5kJ8BUosSot9TuoBvOPQCIMtDK8YB5oE2ez/rzu2oIsR7MIaA0faavWmOeJ0Ol0qrhdQxt4zyAkYD2ARSXlpedbt5951178skn7NKly9bW3ub1zUijy98AuTyHeQBkByh/8803PG3+2bNnPNUy9TuvXL5s3V2dFPx1vgAdAfAyFwCoAOesk4T8bXw+McRmPtsOMF64cN5BsF3jY1m94AAfSZfvNTGzVEH1Z0a9jJfKDeJdjc7sxgrG3x5g9BSpdQCjZDadHZJ1nJ97BvVcVSaRbFSVIzJ9uB5grJez0nNpJ4CRSNBSKQMnSI/uaYnQHIjB4gxt9/qLPb39HqHY1dltxx9+2KMUW9vbvI8lIuEyRzyyfpDBwmsZVko2NTttMwuz1j84YLtHRq1QqmCq8Pp+pCkl6vajTz+x+x643zYrW3bqzBkvQbB3YrcNDwxaR1ubZ05xGVrppLLUkAGuhjOcy9L0OEvjY5UWI+8m5xw0745jxaLvMVI2T+ya8D2JLOSyVHu7vfTKS3bq0ikbOrDb2of7bKM5Zytra9aRb7Z9fcN2dHyv9eXbPIIRvlyifSJgynmX67Zn/oFeqvjDtsR2rAugMSmBucl1p8whY3Fh0c6cPm3Tt+/Y0088acvzC7a2vOI1/I4/9qh9cOITj9DGWWzP+C5P2eqIauZQ5C52ebNKrskjOllPMiT19Q3Yyy/91HryORu0vJ194x1r2SpbMV+2J371mzZw7JCtVJDTCtZRafb6lIyNtKHTiwtWaSnYSy+9bMP9A7Z3ZML2j+/yNPuVrU1f541KyZpaCraxVbLNQsXO/H/MvWmMped1Jvbc/d7aq6uqq7p635vdJJviJi4SKcoyR7JHsq3EBhLbQZDMYID8iBMkQH4FyPzIzHgyyfww4IwTjAYJEAewHNmW7LGshYsoLuLSFLfuZrP3rXqpfb37DZ5zvnO/c9/67q0mLQ9cAtVV937Lu5z3bM9Zbl7CjfnbqDWrKGUyeOjoccxev4XbN24j1crg4P4jWF+voFTow96dO5HLpISmzl78BLcX56XKD7Nf640apicmkWsA06NjOLJ3P9hEgBmBLEtKYJAgL4E20geBQekLjwYKBcrtKuYW7+LO7G3MLi2ilimgWU3h84fvx+TgiFQiIfBYaTWkHC/LyxYz5OUV3FyYRbWUxdjQNuTLTemlyDK+0oM9zSo/dbz2xhuSubiysY7Hn34K6UIOd1k+NJtBqlmXABuWvCWIPdA3gLWlZfTnCzi4Zx9yIKDfkH0iECzFTZDC8sIC/vk/+2f41a8+j88//og8p8UqRY26AJakvbh6TcQDm3GrBK9DeoCHn3u91frnxHwldrR54JA8yQApC8YTPYmlw6O+Ot7m9O83/TQJYDTdKuTFMU++d2eo53V8ZxLvt8+9zqw2yr1kMEYliJyQkXdIdnasB5tcS5qTyRXKf+tdbZ95m8h+57NszB5w834M/k7Zzx+zUagfqU2jpdtsTP4+708wu8H0NALhNgazkcyW82tIPdeymkp9RbBlg+m9dr2fQ2in6d9xplUovzmGmH7iABt7Zmg72vXefxL6CsxmMH7p6aSbLerPjF0Tgitejofnye7x/9o6+jmaTmDXcQ/fe+89CSK0DEavN3n/WZK97M9Bor6VcFO39VD6Ss5g7NBdHIBh77T9Ctellw9lK13Ovjf6kL//ngKMMW/SKjtmz/s9CWnE1kozrDpXI0k/9XQu7/sFZzDymebbY1YtdXrKAL+33c5PEm3S6NKMOhmtA6Wi3zeVA46e4vfYPdi/2/M5Wccg2zVGsJLabf3dA4zhuUxcn+jDpL3Wr7TqW5w5eA+Zgp8ZYNQ2TvF5bp8+9RV17FWsB3cfe/cZ9wIY7UwYaGg0f+c2Kx9pGWwPQpqM87wifjN1RF1Df3a2HLNkMH56gLHXHsf8Ib4q1F+2ut8/47PcG/L9Ldehy9nzz0laV6P9cIyhTrP5/TF9h7LMrvW4hMeZjEcl6WRe/sY8t/tqe902ad/4POpF1gubdqe/rkNeRTabf1vqz/+vf9n67l/9tWSkEWA8eeKolEilo0scr2wyGpXaouJHhwydRaZwiVHcrGovGQKMomxGUVxsEhrVkxenZoNGUkFKAdXqrE2siywp8ylVAvV9CtDYRHTBLX1VG8Hb4vkF6kZENDyk1GUqLYaMRG3VFWSkUBEHdpQC3RYwbM4amNHxnK12bow++4UOidIrkPz97xpgtPd7AtXxWT3hzQTX6xDT8cU9ofOLpWblWWYAtOti8zvGrSpD5rsJMPoSI+Fb/SHk3svhiDIY+bvQSlQ2xBzY4SGwAy7Zk1GkotGRObu9w0b2MKXvMUDEQEfbQ3um0b/tuyrApL3OEg+mMNl8VNGMlQwZc2S0+TmHSlTIaMRZJAaL1u+W8hpRP0Eqx+rw0fK4KqQIetAbo3XCzYHFf4XuIkO1XRggAnJ5Hm18SawoZEJ29tIprcXdaJWZwwOkCF4MgW2L1tfLyGRbGB4hL2igQcM9VUKzkcHC8jwyWRXwNOisPKryCJbrUrCM5XPpdGZ9c85bgaaWlFtjXzBmM0pPoKhXmZSwzWYxNTUptMO1a7bYn+lexJkT1dG6+HPreYsJfTvLtgdJQPWWTD6KfAt5hhk59g7lkwrqSzlq53TgtSZYeJ2dFdKEATEGxMWZuK6vUgSY2jsNFPCZaR5I5PNNBtj7uI92Vj2ftDNl59tKLVq0Kr9vR66m44AHllgmcMJsjXawimROK3jmHQYsg8TPvSGucojAicodjjkG2NWJJfh6dHh9FLIJVStvJHsvDZk1QtCvrwU1eMDVAEeTZZa1yfHZ+pvDy/72ThgN1In6XdBpHPV1JBkTWLb1N4CZ90qfs1wB5Y2qgCCmtBKAokNa90RLdZtTgooDo+RsreJofmbNVdu9+VTzV/5aiYBS8k+je6Mx40P2ue0t/5b1Z1Y7KxhEZaxs382xYP9yPpYBSfCJAKoAL5Hs5L9WwtVolXTI++UMSrBHU3hAvA7Wh0H1Cv+5BVCpvGjKepCeDNiW4A720IvKmQgIEPUR4VitfDGfa9nzBvLbWeC/tk68ju8yh6bQoPAolhsjKKJlsiyARLLbpFdkVfijOWd0/wqyLgTUTe4x05X80QBwyjv2qrLyxwT2rESZP4e8n0Aev2ufB651VJVC3lcqidNb6F0jldpz0X7COQFcbf9sPWzOXEPL5LSgBAsWML7qKwZYNoDxYqMR0lAh6q/LdS3192F9dVWzWdkzk+eEAHexoAEsjaY600tFrKyuSD9i0VGiMuwEpDku9tVghiUBSAYCsOQj+55WN9blHivFxrWyMsfewdIhaSR4ToWPNpRvgh2mL148L/SzY8ekZN/rV5qVLWU6gjL7Sbpu+Fk3p3aoLzkp1wYJe8n8UAdXXSTKMnRVRIyn+H1q61NRZUDqGTxXPvhKeYWOYDPAGEeFh/rpqVOnghKpGigia5zWoC6CdDUBF6nzEfzKoljqx82ZW3j33felj+zA4BCefvoLGBgdxrr0kNeeYrmo3zMzICl/CDBmWGWlWUetUUOhxHKoNWToWJJeNcDS4gIuXbmMhZVlFAf7cfbCOTkLwwMDOHrwEHZP7kCeLR7qgldrrqZk/kW8K5LjUgJLEvfSSDOAi2BMi30gM9IXlcAVbRryJ/Z5Ze9GBg+sra5IZiDPJzMxCYS+8ubruLO2iEMP3Y9mMSc9HovpDA5M7sS+sSkMZwtoVaUmqmSqSQgne9lZyS9hTVo6kWPSHqGbVSreKaUB2Q+V+loUxPbRhx9JuwQGRUyMjol+duPadczcuImHH3sUa9WKlE8d7B/AyfsfkAy8RtS/RXgx7YF0S7IYCTJqpfSsBJ289tNXkKqUsX90G06/8hpqyysYnNiGB770FEq7p7BcLSOXL2Igo70wa6mmgG9LDF64exenz5zFgT37MTmyDTvHJxkuB5Jno9VAuV5BtlgQoI6q99rKMm4v3MFydRVLdfa43oZCM430chX5Whq7d+7FDVYBKBWwe8cOoFqR/onzK8u4cO0ykM1gevcuyVY/f+4TyRp99IGTGBscxntvn8Ltu3ex//hxlAb6JGO8v6+EtbUVNOs1jI2OSEACy22xBHADTembeOnqVZSrDWTqaXzu0DFMDm8TR+wGS87m0pK5xYYOBMHlfOWzWGfp2GoNrfWa9OFkJQypWkF7uNXCCz95GVevX0dpaADPPPecgM7XZ24KL9xYW5EM3MFhZnpWpJfw+uIy+rJ5HN6zH0Xp8V4Hc10z+ZxkMWZyWQHd/9d/9b/gn/zj/xL338dSwWnUWPaV/JfAZRRITJohzUtdD7Et4tJSIY8yfcl4jPAHl8EY+gK8jm76stdXTLc2UCvU271tqPdrHyevs5gc6G5tWLBo8hUhj+vOu+P7QxtF9Y3eAKPICrGXOwFPqT60KVBW55jkW7Hxas+v2CY2+9lGaX/b9SarTD+0NTRdzr4PPycflG0Osgltr7z9YrqgvDPSHU1/DOdjOprdI30/mTLMENVIp/Tz9/Pw9rzSiK6V2Ts8D/5vAz9tjuZ76JSzsV3iz0BIXzYfWw+fCWNrb/Rhf9s1SefD7LekuYYUa9fY+ETHaZc8t/Y8sc4sOnsuj3d//q6UoregOq8f2xnrfn46v/HnJens+Kv9nOKx6xX+XvsuXKeY1uMegX6Nw+dsNQdPN/ZsP385M9F5VOYd60Lxuzo/8zQUrkd4Jo0f2rN8ZlS3sYc8UDSDqN9fqAN7+uhcp06/WLd3+fWWeX0WgNGWrctLzB5jpRRm1fqzGPLereire3J6FMgnOq7xW5cJJhvQnVrsfNl+aYW9iH+3kVp7wC8eYOxmV9h4Ql6x1Tp1t1PIM2OA0a9I12d+VoBRlO6gPKEeMv0vWk5d3u5BQVud8fbdPfbXeLinN7YR6OsbkHZmdm69ryT5vQowdiuR2n0N/34AjJ4fej7G35OCX8LzGa5JqB/ei2xJomnjj55/epnqdRvPx7can0+89bzY5hHqHSYnvQ5geowfj9dNkp4brlOvMdt31GEIMNJ/ZMH2nr+HukTH2f3Ov/v9dgbjr//DX8GDJ45IidSwByMdT3TAEGA0x4oqSzTIaf0o8KTOoZo4KKlExAqWZv9Y1JCAiyk6axk1wshbLZ+hC2kQSGcPRuUnvQHGUFlQliFaqYJXERCjTkMFyiwKx8q1konT0GQ0q/HwUMEkqOUvAAAgAElEQVTwBOs31QvTTUIyAgWMMEzZ7LVBdlCSmEqSkuIPRHholehjiRYyHU+ofh7cDgHlxGGjdaMtg5GOPAJuvJcRsJLtE0XqpaNeM90OdyLTk16SGmFqACOvs+yFZMJW8Iy0xXfTQc+sC82AZO9ILYGjWS1Kp9rEXrMS/Ly9kSNzchGtfIY2F/Yp9bZSOmZdYzPIYie8OA8jQ7p9R8RlQtqKnygU287AEkAxkn5m4NrYzTAmLfP8mcLIiAMr1yKRyhFBh0xJAMYusjRkQjGNaQmydKaOdBaoVZvIZvqQTjELmERD52kFLVQV0GmynCABoor0sGKZOzp+h8fHMDszo44Oa77b7vmpoC6dbiwlxiAGgk5StsxlEqpzMWrWHBmFLC8mgGuP0kTdzpWnC1OKTBlQ+on7MRojN/7l1ytU7MP3tejMc3sS8gxfVsjoi9HuFnHN51nGlfXxMACONKCNmtk7VPuZWmYbn2XP88aFj6bi76bYGFhhUdoEfu19dk44fyvpY/M0oMKDlpYxbnxCHP2UGw0NXOG1pFmbo/FJG7OW4I5lgzdsjTb5HDsTYfald1BYhp4BQnY//zWnk7w3zQhq5THKS9T5YCCW0Ytl5gnAHckzC7iQcTDjK9q/0HgwPilAIN2IEX3z2XwenaT8z9bF9lRoIMOyTE1UyrWOPkMMDFHQXgEVLTOl54K8kNk0AtBGtGF7wmf6iE4DOdv0k9MyUEZ7FozhlR47L7Y/Uuq1kJNS6vVarZ3BaX2TJCAiAvL4L+WJ9PFlhkel0i7ZyrHwfaRBPtvKethZESCwycwjdV7688t5cRzkx5wLWV4p0lOU5rKik5CZSHZ+xBNF7kRqSRwlGPU+jlin6hZKN5w7n+cBUI7bgGgNcFGAl4E5pvFwL/hSozM9R5GzQXqQ0m2szhwpFxdViJC9jTLXuW8b5Q3NGKNuJWJZMynD88H7LIiMz+R4rQwdZQ/XwwIN7IxwHgTrJKCHmV21moKOBRZf1PdY9q7SXEOASQaGcE35PIKWfJ8vh8Y1Nprm7zwr3HdOQt4dZY7K/JiZn2f/Zh2f6CNRD1w5r1G/0onx8XZJYr6vLoCB0hmBIwEniyX5jE5z6rYcA/km125peRl9pT6kWBIvCi4gPzXa7ya7hUe4EqkGMNIIvESAMZPGzh07VAeRShna51odKbHx642EJH3N9tNoPNQlu+uWny2DUWkxztSw8YVyznibkq9WuOD6CS8Xx62eFR9x2w1gTNITuwGMrKhC3qkyI9J3CS62CDqTDvuxUa5KGeEPCH7V6tIP9aHHHsV6hSUS2eOGuVgR0JHOSC850grB6UarLnqL6hRaelmCRFpN6bV48eolpIt5LKwuCSA2MjyIoWIJuyanMD44jJHSELLIS5sIAkUCLmas5CztjrTQAOtj5lJZZKl3E2hj0AHXjIEPDNZg2fAUcOvOHSnDff99JwSYSzUhIOPa6hru3J3Faq2M989/jHohg76xERT7+5BnFY6NKvZtn8ae7TuQpd5EeZaGnOvqeqUN+lhFEtlnI+pIuHe4NyP9n/tO3Y56HMtuEzx85plnxLnMIDPyU57dV15+Gb/+zW9iYW1VMoFXl5bxBPsgct/I38kHI/CVmaBcb8liZLndbAl9fYP48Q//BvlGA0+cOIHZC5dRXV3B6PZxjOzbiSr7MFYrKJb6JENwmRV4ahtoplPYvnMnvv2d72BwYBjDA0O478BhAfoa5YqAX5xXpVqW0p1r7B2eyuLKR6eRyWeQGe3Dm1fPIj/Sj3S1ifxyFdtSJXzuoUdwbWUJG3057GF58UpNQLZGGlgub6CZYZ/DnIDEzOj84N33sG1oGCcOH8UP/v33JZv9gYc/J3w0m05hoFRAJtXCjskJHDlySPaFANp6lfVrs6g1W5JZePf2HYz2D+PQzt0C8JF+1+tV6V/JdSb4l6o25LksXVrNpFT/SGVQIFhdqyLNMvTNBtbKZfz4pReldPD0nt145PHHML17N/LFAobYk3FtFRfOf4L+wQHJft82PILK6joGCyUUWmnpMcpDR7pmmVWWtEUui1d++lN87y/+HP/df/NfY2LbCDItgpxltFhFgoZ2BFqLbpnWKkjMCjV9qNOJ6e31uBIH6ZMywJyD3fjhJv07KLHmwRpvI3kbVuVUQYJ6RI5kqTNoudTQgbp57EkWR/xZok0c2I2m+3rea+OTdfiUAGP7nS6bxj4zPdfrxV6H0DHEfb9CW9/7L7y+b3qBPcvWSX1EKhvC92hGd2wv+Tmbrmn3+XFkhabiCii2T36vQhuCVEz+7m0Fu97spqS9tv5Idp/5v2wuIYia5N8x2Znkv/HrYvMIaTa0IcM1seu9L8X0bk9b4Z57yg3PJv82vdfOjdldZodRVlJusze2ZefwmaEPptsJ6XY2thqnzWnz2Y9pzK+RXd95djuBRa+XddexNs8kvNaf4fC9f18ARtvPkAfq7JIzGJP4r+5fDDDey362fSm/YICRcyF90q5mBiOzau1chOejF321dzgCuzbr6Boko8xMdriDKNQdu9nxliz7FKmyDEZ7aPzO/3AAo18Tr/v7c5F0jkOeGV+zGWD0/C+RVv4WAGMKoX6he9DuwRjtV5ht+2kBR+du78bWNoGIc7MLUkmRlXVsnS0bP2n92ueKtu1/oAzGrfSUbnyu2yIk8dBe8q/rYkZf+PGFOkmve73OZ9fZZ16uetmZRPNbyYReAKPpMqaz2Pni5xaM7XUEPz7Pq++Fb7X566as6M7kC9pyDK5mwKxfo3BtN/G//+9b/6L1l3/9fWStB+N9LJG6uQcjy4XRsUKA0UfibxAkaDYwOjospcGoZFivLioRqixqRgQHqM5hliLVkmUsj8P7aZTyX1XeVAj5TRTQJhJovTIYQ8Ki8zJNh2GkuKrTVvtBatk6daqZM8KArHqtLNHmkpkZAUemAJiiHBKRJwTbXL+B9r0Rzt81wGjMyBQ4zlX3oxPUCA/cJsWKFzQjQUngJ08HZhmzs3OSZcRIC64pHdkSAR0AjHK7CdnI6RauYZuZRFFbRkem+Nu+2B50EHZUvtDW1bKV7B5z9Hcq7lSINevJvuf1mtGabjc+599UQsSJKmX58lEUtVcKTDj5KM4oAylaXJ/BaAxpszISRMdJxLIaRgYM02nMH5ak4X7yOzPIaJhbmUlbX78Gtpb2nY947BWsEzIho20C99orqIkCy0kxMrpB5zpLSXIuLKFbFvCRTns6uqmQMvKfpcIkE6/R0P5+pZI4J2SuUcaHObblzOrGawkxi5QkGJXlOui6kT9xXZjBY8AWnfifFmD0AsMbpn4dbC2NdjyNJ535roI16rkV0oQ9g/PwUbACngSBChyLGYjyfQQM8nc6zNVZbtni+r2trZUhlshzCx5wpXxsXKR9A5n4XBuTlRnl/MygNH5jn/EZNkbjgaYwmTKvoJD2XuGPAZsGlvIZZpxb7wQvTJN4r+2JzcHWhl5d5QWt9tm2Z/lzY5lWJtjJwlR+KIhiaypAVTRuATEcgEi5ZePm9QRU7Nx5YEyVWz3b1mvGyiPz2byW9G08ip+ZHFYaJAjP8nsqQwkoCuAUZVOzbJ2BNyz9aEBjrUqwRwMPeB+fz/d4ZYpj4pp3gKl0ILYzTRTwI60ZPRm/N1DKaIJj4nu4DhbwYGWp+E4rj2UgNK8lz+XnnLNl4XEN2869qJ+unXmbsw8O4b2S3RZl6bH3kwTNRGvLPWMvQa4b5Ruvs9KwBhYbEOfPklaK1IoNRgNGZwae8VkGVts5YMlRluFaXl6SjBXqV5yzZezZs2zM5pATICqiP+vBas5NvoPPYbaJnU9x7kBBU6NnK+nJvzk3k4vGQ/hcsgv21g7Pv43fZCLvsfKzpL18vijRbpYFyev5Piqo5ojl2ExH5L9G2xyHRbZ7HaTU348FlumLdEuOm/3S1ldWJauQYyTYTEBSgHT23YsCFDh/0oHoojwPubRkoFlmpfFvyyg1EJbvsnOQyzC3KSrdFwW+cAy8NpQPXqYzGMv4ispX7cHIUt7M3Nk5vSNyYjKjjfukkdqhfmbPNN7kDR/7Lsmh09vI+cUAjEnOGBtf+/3ktyxTF5Vt1yxqAxgtoLB3BmMoPwlcPfDAAx17oEEwzPbTABzR6aPzWW8wYIA9egexvsEgDfa2bUnvzcXlZZx46CFMTE2p45M9CVMZyQa/eXMGr/z0FQkCGBkdweOPP4bDRw/JudWeZaoXM1Pr+sx1nLt0HvU0cHvhLvoG+6SKx87xCWCjgtG+ftx/5ARqZWJFGdTRRKVZE9A7ndOgvQyNyFQGzWoD2QbkdybwEZgnwLZRqyBPXSmjGVu3796Rc31w3wEBJcsr6yhk85i7O4cXX3oRpaF+pPsKmFmcx8SeaQFRB/v6UcrksW9qGjsnJqWMJa0r7kihkEetXJHsNyFZF30t2QpSQSpydDmfGe0AZsqzN+LC7KxkBn/40YcYGh6WssXkB8ze2zYyKueK/bJPPvQQcqUSfv7ez3H31m388ld+WcqjUgqaXp5mQBkD5ggysopKKo35tQq2TUzih9//PoaLBTz76KMocixNBkTVgEIWq1zXTBq5QhGL8wu4cv0alteXMTg6gkNHj+H3f/9fYc+efegv9uH5534JE4MjaFZrKFC3bAGV8gbyDBRptFCdX8bLf/Y9ZAsZ7D15FB8t3URhYhRL8wtYuTyDfSNT+OpXv4Yzt65jrS+Hw3v2ob60KqDdwLYR6am4Vi1jeWNdsmbfe/99DPUP4s7MbSlTun/vPm4w9u3dj0a5jNs3riHTrGF8ZBjj46MY3z4u+5PJ51FvptGgDZDOCi6XzqTQ5Lrn8hJ4R+2p3KojnctqEEY2jwJtBdpvlHWlouwp5WkuX8Dq+pqA1wtLiwJIM1vxjbfewsmHH5Zemndm7+LQ4cM4+cCDqGys4cP330cqkwb75A4NDKK8sob+XAEZVgPKaPn1aquBNWbZpoC+Ygk/P/Uu/s8/+iP8V//kH+P4sSNYX12WErJp0r2kb6vOJzaN2ARNpKVPUmd2kecBoWNDpDD7lwaAod1j/DHJlgn1RK/Lh7zM7hd7RqrIKLBi8t3bA2qy6Nz4r5i2mz2Wm0yDUPfyz/DPNNlsa2E68FYAo+gEYkPoq9vvi3owmkxL4u1tOz3S6XmvBkNFPCGyxWycfr5+z0x/i3VrDUQyPTTce9UfNUjYnm17asCW3yu/ZuRZIb3Y3zZHe19MHwxU0WpcRg+m+5u+5NfCPmPgnpfJ3kaJ/TBqf4TvDMdvY7T5eV+FjdvG5Gm2F42Zzmzj9c8xP1fSGTLa6rbGcv4iu9zmbNVqzNajnvjO2+/gwMEDosebvu7PpN+P8GCE3/XWbzYdq44PYrpNzmD09BKeR79v/M77tnq/tZMfbKa5mFfId39PMhg9DdvZ07WPMxiNF9n8k/RRXcco5cMFVds99p4OnhRd91kyGCMvctctsYDPDz/8EIcOHWrzcU/jfmye94YP9RihzdP4awd9dGSzqT+rF8AY8s+o1F779bruFpD4Hx5g9GfQaKAX//HBI34NWRVFetG7yoV+7ROf+bcAGBnYH59xSwSJRyTv65CP5u/tkoXRhcp6AYzh2kngdCaL+flFsdeHhobbcsJ8D97e7KRNCrlOgNEPqSuv/IwlUnvtcZJuFvKHcLmSxtdNV9uKx/4ivg/ls9frPJ8K9zDkHZvOb3xygzO8Oc3VjyE8C17nC3mU51N+rEnrEq5x0rw59/n5efEVEWD0fohwr0O6SP3pt/5566/++m+QyebxG9/4VZw4ehCL83PipLJSVeZ0JBBAY9Git/nvtevXcfbjj/HMs8/gwsWLEqV+9Ngx7dNFoyfq9cTo8AcefEAcSJKNIMZqC5cvX5beWEePHRFHkyriyRmMWhaQUYrdS6QqY1CjRRQyqQuapfXSUXJlfn4BC/MLEolJgIxgGd/NzE32Y2o1a9i/Z2cbzPCKhFf4wkMcEuKmBW+Xs1TgMukw+mf2Uri6KalGVJvBEeuBkNyUuZtg1bI1zISg80YzO8598ok07GbPot179qBU6kMmm5PyY5xXmb1einlxWNgcbVyeqP0chHBdiVTSiq21OVH94fFKjBapisu5EOwqse+S9G5oCMBN5yN/DFwxUvEgB8djQArHaY5m9ni6fv06pqd34vDho3I2SK907mg2ZNz8XZlp3KdInhc1nveGbiiQNylplgGqebbax0h6L2pfNka5mNGhhoM6PC0z04Akc9qKLkMAhJkvqVQbEJIofIIkUSTxJuUp6p3RqRCkxKCnE4Wl+wqFnESea1S7ZrtyLyu1ikRI05lBO1SybzgPlluMympyDclvmCVtGXCSpSI9zug0bEgJOZbEI10x64cR8lpuLerfEpXvYqQ3DV4Fy7T0clLUUS8B6b/zxjZpwRtF5mz3+xY+dysjSB2gCpD65xigYOCU8RXjadxHMxL5BHNw2O9G5yz/cf/99wudGoBhRqkBMOTjdPpxbiyNbb0HLSNMMktd1iDvJ5BBg9FAIgOA+Bw+w8qL2rg5VosY5DwNQLTf+b3PkOKZYhlrZpvxd+njS4dfOi093GigCojGvksVApOaPWllLa0XsAAlQksKptg6mR9KSj+3IAAFf7TkpPZaY78hRtTzMHN85GWct/ExPtdkJGWjZXRKJH7E2znP2dm7mJ6ebgcDGLhhzzG6t/tVmWSpR5Vl0i+SDi0pKZbVLN9MRvr3UV5pSVTekxOHumQ55nluNMiBY+c8ZR2FhjWLUcZea4hDT8t9ESDi/OmYV4ck77Xx2r9SXiujZ8GUDc2a076V5CUE/o3mGBBgpcl5FkkbGgwQ91ni2tvzbWwW1MH94F4bD7dAGS9XTC5YBJ84OiOQievM3+0scr2M99h3wnciXsF+VcaHDET1QKnIwmju4gxNa+aIOWG8nLPfVUaoIcPfq9WyZHNyHNpbs9xmr0ZT5gzy50Llip4V3ddYr+EZpAJo/Sxtb6oV9rdl7XwGVSntaJ9OLd+lslWzJknj6jgl/9SSxJyrrZ8F4Nh5tvfzewLVFkekY2N2IQNzmEGrGdSkbV7LHok8S+acNVCea8N9Fq4Ygd4GhNoec7xlnmcGBEm/TH2+Gq8MZiM/gIAa1C2l7KXsL1Dn/xo1WScDuXl2yU8kEw3KC+x55DvFQknlTCRX+F0sm+I+PiHvZyCIjVkKg/JwNusCMOZzWeycnopKvhFgZBacllL3PRiTZEuo94Uyxv7uLXs+HcAY613MYIxlai+AsU3QEcBo5d01aGoLgFEA3U6jy8+HuicBRq9D65loCOgicoXyQ85nBs0WgwDYj7Ye6UmQ4Li7d+dw/uIFzC2vYGF5GRMTk9i/b7+c1UsXLmNxcQnPPfdlDI+O4I03XpNswW9+8zekJ6me37JoZ8xwZN++KzPXsFRexQcfn0atXsXB/fvQl8mi2AR2jk1gfHgc6XQJqUxOyq0SiFxYWUK2wDLfGQz292Pb8ChykueYkey7TCuDOgNBikXpjSfVnSQjjqUQ50Uvve/YcSltWsjkBCAtr27g/Q9+jlxfDshn8OZ7p3Do/vskK296xzQmxyakd16moVVdqLszQLDKMtbMNNUDGJVxVa1OQGI6+iOQUT6NErvJJzaiLHOW3bxw4YKM6/HHH9eKJOyPWyphZWkJhWJBHM3bxsexZ+9eXL5yBTeuXsNTTz4pJTLJmySTOBdluzfrslaSpcwM63Qe2UIJf/Cv/zXGh4bw1KOPYP/OafRRH6gTsK1LH0ACcuwFeOnKVSlTmu0ritxiVuO3//Q72LN7H8ZGx/Ds01+UMqmZJlAggyXdlCuSXUdZm2+0MH/5msjNkV0TODt3E3c3VjC2bRuKVaDUSGP/vgM4e/0K6n0F7J3eiWyNoHMO1WYdZer/fSXkigWcv3QZly9fEf5E8K2v2CdZiIcOHMT09kn0cZ2YJdxq4PonZ7G6uoQDhw8gky+gST262I96gzqBlulMZ1pYW10SIJcZ/7TNMvlsO9CTYDF1GGYXsq8094kBNCyzK30eyT+bDZy7cB43bt9CrlDAx+fOScnUg4cOSfldPuyXnnsOg6zKwHcQOB0Y0ADdehN9bGlQqWowUyaNhfVV3FmaF4Bx9/gO3Ll0Df/uW/8W//l/9rvYuWM7sllmatekSpD1XxS7X6qNpDRISrLuVV8xWcB/TaaZo9K+l7+jEqmhHWW2u8lnb0OafPa8Jek6Pwbl87FzPcle8u+I+fW9OSdNjtjY7PkhX7d5mh5k4yZdzC8s4cqVq3jkkUdEzhH4og1lNgxPtnHX9vukckZsQ4eAkdlCXs/RPdEA7dCG8fqZ2TP2DAtM5N+xTh7rNX6uQhsSpBVXMuJ+exrwstfea3ugwTtRwESk0/q1s3vj92h5VIZc2B744DVPTwYaGmBKGa82qwYue7+Ffe7py9Ofp0EbnwVtmp1k9pSXu3atAbQ2vlgnjsFfmyP/tbX3wW+ebm2vjP78Ovnr7HezVe1vc4rbuGgbsHfy3r172wFo3h8S0lV4rroBoH6/u53FzeeXfqBYBwnPWAcoFATF27P8evg97bbu/h2hDpfILzoAxs6SjsaDwvqa/sz5tQjHF/LIcL7+3nCene/wvexi4Lzbnijolgyue37neaDc0daLlc94/hDq3e111jSVkCTkb7NFeCYJMDKr1vwDSfpzSPub6My9Jg7c0Ks2r60hV1LLI9E/FZ65Nn1ENoKVwvTBiFJJblO91Uh367oSicvT/rA7IBhV73EBPUm2Svx0CxxPLhNOgJF6u9GG3wPjsZtGugXAGF6vNKnxTAYw6jrGssufw/iMafwMx/iLzmC0c2JymfS4uLAsMtUARo7D89Kks6nYvdq/4dnuxR9pTNRqTDhg6x0Gpuf1fLUzjZOB1a5nLpKv3fhwt/v8uof8tRcN9qbez/6t58+9+HnIb0OdLeSdnec6lss2Z/+uUJ8yXhLqDPa312n8+L1e0W1fuvE8mx99rqRN+lT8HvakLR6b/+cP/6fWD194Ucq//Se/9R/jxNEDWFyYFycgjQjry8TsRPay2bNnTztqm8T4k5/+FH/23b/Ef/GP/hFefukliXbcvn27GJgPP/wwlpeW8LM33xQGzh8aJfcdO4bz5z7G2MiwCA5GAx88dAD79u1rR7FJnxfLaLLa9iLoewOMm5iKRDbSoFLl2sCVN974GWZmbomj8+TJh8C/qfg88cQT+Na3voVDB/biS898ASPDQ21HlJT2ajuytibeUEgagZiDP4kguhFA0tt6Hdbk0bVNCvm6GyMKCZIOYo3gV8CWfbhOvftzKXcxOTklfWy4v0MjI+I44DpeunQR20YG8fDDnxPHsYF2Bk6bAu4ZrIxHHP7qOPUlGH2GiM0tJm6CTApaMFuCJZdOvfsunn/+eXFAMtr9xs2bmNy+XRzypANG0b3+2qvYu3ePNHimk5/vN5DbopuMuf/kJz8R5XhiYjsOHDgkPWV279uH13/6Uzl0BCP4bNKwGhXN9tmR3m8OQAoFZrd9FKEh5chMMGovOF7PnloExvnsmzdv4ty5c1Lqi/uwuLSIM6dPy5wePHkS169dE+cDx7a0uIiZW7ewe9cu7Nu/X9aMPXNU6urKerrlu5MYvFxDO4xRpSwZ22wgSyWBHViazOiiIpERRxrSeYk8N/AYcn2cqUbFzpy7pBXOyTJcBNyiw5i9j6oV4Ul0/pE+CLjEvQiVtvnYuPealnNLEl7hZ56mvPFmBpntmZUPtL89g70X4RkaFlw762NgYzDDzwSHGedcGwKGdPpMbN8ujnAbjwLdmi3E67l+/OzKlStCE+ZE5zt4HwEvZhqRz9PRbwoOeTYBD9LOpUuXZL15jV3L87tr1y688MIL2ldpYkJ4Ou+/deuW0CrpbGpqSpyEZqTyedxjnhXKB46H//HdvJ+BHrdvzYrjn3PidXTmEhAhYEkaZMAAQfVXXnkFJ04cj0pZQoA23sOzvH37pDgoeT6uXbuG0dERATrIEzgmPpfBJQRcOLahoUGhp48//liev23bmJxfmzNLRPKdzG6bmprAKz/9Cfbv3y/rsn37BAYHhyRI5u2338ZDDz0k/IP7xDVkxgbX5cqVy7jvvvuELm3P+HyuifEr7pGUayyVBNAgWEigxRwMzDqk0sl95ZqNjY3JHtCBy2fcvHlDnMMnTz4gTnUr96m0oxk9vjxNm24jZ7HRZTdlfpMiERl5Zrh6WjX+bc5AeTaBsUAoJckfk5H+0k8v57aWzZ7PxbyAERDJBmmSgdk+y8YI7+21cpX1m9hKQet8pBoP9/LT4QwE5VFnAIOX8Z7ft5+f4ruU93sn0JbvF/QjeYxJSnuSHuLnZ84p+6w9VsaNOaem7aGf1yaaZrZZSstSfqofOSPaZ8rkYcjH7XkmO/i3AYyy35aV1aji0sUL0htyanJCziR7XNPAo46gmWPxAL3iz7n7gBf/t2W62vp4/cqPLT6n3Ne4RHx4fkOa0LMalX+PHK9eZobr2UHXUYlUy2DU6iTWb9ffGRnwYizTiWS9p+NeZxwH+ST7ujGLyvMY/q5zipawHT5Mg1kDSVoRfbJUJddZAO9aDTfvzuKtd05J8OLY2ISUJ9q2bRwHDxzSrOlqFR+d/hAzMzfxK7/yNbBMOUs9ioomffuaaDGbLMsMshre+vkpfHjmQxzYuwej/QM4tmcftg+NoMkqoZkiqvWm6E9nL3yMW7O3pfceq7lM79iBfXv2It1IYaDYj1a1gVSDSXlF1Cp16Uco/RAzKekJWa5WRf6wZOjk9ikBI0VHlCCIKiqNdbz6xmsYmRiTUvQEcSgH+X1WcpujEpWRb0ccDUKTWoqVWb+yjFKSWQNTmMEoPbHlXERl+xk0wexBBqq0Wnjn7bfFDqCuINnU1tst0vHvzs4KAPnoo4/Jvxc/OcMmEFoAACAASURBVI8nPv95AfGLDHKIyj0LaCSygyWgm2AIwEYdmN65F9/6o/8DD91/AhsrSxgZGsTRwwfRqlbRqFakl2O1XkO+ryRg1+lLF7DSqouNMnt3Hu+++x527dyNXdO78MCJExjqGwAlZInBb/UmMtJKoYl6nsEgFfRlc0hTD88AK80qNhhUVyyilM4h0wDy2QLOsrdiIY/9u3az5iyQTWtpW64J5SWDOhoNXLl6HXNz8xjbNiZrtDC/iLffegs7d+/Cnh1TmBgcwPr8LP7mL7+HXC6Np770DPoZ+NU/gMLgCKorZbQaKckYrNfLyJcIErJ9BauJsH+mlkznGWS2NvdPgn1ZhYAANIMCGUCSy6LFXrL1qpTavXLjBliOluWDGWT70EMP48L585ic3I5fevY5ZBmcwsC2qJ87n0sa4HETuiCNpJq4cucWPr5yUcru7iqN4v7p/fjun30HTz71eezZsxONOoMO9WYJYqINIXBO5NZqAcVmnAnWi890cI+OjAP9xssALyNCvT20eUPdJJQ/BCe0ikwMXG0pG8WZnPzjQbYkXhrqZb31hhRWVtdw8eJl6c2q81ZHtpThjnrGWjm4Nu+XCjGx/tNtDfy7+Xs2GwcRh+PyALF9ZyCZvdc+tz2woGL/vc7flRsMFsmvvZeZclmXwFlPH/5+/d1yujtfxGd7fSikTQsA4+e2flvRRahbJulmSVQT0uy96DThu/weJ80rHHu49/Y3r1MQOA54M9ls68xrrl69KjYe7RcfrBuer6S5hOvp9/mzrIXPug1pppt+7OcS7r0ByKYz23qE6+D5kNFJ4nwdwGiByJ06tOpI4dw7yjy6B/daI9Ntw7PINTffW7j3Oo9Ou8LPw9NWvL6dlb2MvpL8KbY2wkOcfypcq5Bu2zQbZaFt4gdRQLZV3KHtb74BXnuv59XvvwVsaDah8gibv/nP4gBTTRSgoGYrj242p9+L9jpJf4JYjnjfkbZHitt66PgieyKyvzvpJwZrvb7v1yvkwUm0G/IUXqNxQapUxvOId67zHr1GAwM3Z/nbOnr6k89EMYyDOOU3B3Al07vzgbcNwVjmeftNg66tkiJbduje9voJ5Z9OKJ6T31Pzi3s8gLpyeaOCWq0pSRfmCzQeYi1q/D7yOznzEcDoZY+NNdmHqzZtrcoEnLIAjJYwsBlglMXdUsQkyUdPW57P+3PmQfheeofRXy++6a8J+RH/trPpv+smc8PzksinXcCDp2vjJX5N4nEnt8baal5b0Z7nSTb2pES2JL0sPC/82/RS+ipJe6y2FQYehWMyXUDm///+m3/a+vFLPwFLCP3WN38dx4/sx9IiHbB94rg0UI3gIp2jLJFqUf10pr7w8ss488kFlPoHpZTZzulp3Ll7B2fPnMXDjzwsqZUc0H33Hcfpjz4S5+jBgwewsbqMHRNjuH3rljhqi6UCvvCFL0T9Hc2Z4ZmTlkjtBjB2W3iJyIucPVZ+jIfq3MefCLj49tvvYM+evVpiK5sVg/ell17E+Ngodu+cwv0nTkRZlZ2lMsLsC7+x/hCFv5vjxwSqZ+BJc/AML/y+t8KQ5EXbDDAmPTN8rjgRIobO6GSWO1taWRGn+gMPnsSZM2eFVm7fvoP5hQVxwHPcc3dn8MwzX2yXbPPlx7wDtIMhRtETvN/K7fH3XgAjYzFJv7yGB+H73/8+PvjgA/ze7/2eKLN/8Rd/IeV7+U6WQuBBIQjyne/8Kb707DN49tln29lzBq7QkW+gC/8lHb/44osYGRnF0NCI0ATfRQBHyytoPykCNAQaCQhoj56SnCFmfxrj9HvajZnqmnQHGCn4qKTwne+884443PbvP4Av/9KXJYuUdeVPf3Ra/j5//ryMk5H5nB+j/weHBvHb/+lvaw+tak16HAqMnFC6Iimaj5fRWSsRMwQS2WMp1UAmVUOzwRKLVBgKQKqERosOEMEb5flXL1/D+fMXxEFomdKcL88j94vvI49h2VTNhspI/x7KUO3DFZVyjEoy8nopWRmVVxKHFlhur9AuMWtCJ1R6Pa2b8A/Ptjds4uzX5AiurQSQV2D53EZdy1smKWl2Lmz9+S/PHLU3KTfGCPpiUQBmMn7+rlm207LfBAB5nfFyRqFY5i3nwfXmd3w394HnmjyYYyRYSDDz4MGDAtRZFixBQQJ+fBZpifcaMGaZVzxbzHQnTyWtWaYQeT/39+mnn5Y95rj5HsoWKeVaGMSAlMrW8p90hPHcjo5yngXJQhRFNJ2Sc8XvORZmmfDZPHds1s5/79y5jZdeehkHDuwXIallG1k6UjOqKKt4DrkGxpeEhqJsNys/aplsDII5duywZIVwXTk/rjnXj3ti2WNcbypzXE+OaXx8TNaV76LsJB+xbDCuJYFFrgOvZ5CCZOdW6ygVB6SPrGTKSL8fLVHL9VtYmJf7Tp8+IwAqeRLnm82m8cSTj7dBWtKP9YTx4KKdBW0Wr+BJkuK3SVnu1NY6MtO9HNM96uxty++tyHk3JdPOYhK/6XauuhmD4TO63d8pt3sDjDbHjnvU+94VVOuml3xWgLHb80IjzPQMMVDS7EWcXHIu5EfxenK31JD1BmdPBVgMtk6ArNe6d1Pq/T3daEFEY4uZzZ16jh+r/d52zqZaqLfd2J0j6yWHBbCJ5mbGgjc8PA162W5uAFHUxQhpolEnwHhesrMIMEqcDrNE6+q8V0dKZ2Sjp7cksNcMAU8DIcBo19iz1MjqbjCG5yqmE6WLEOf2dBTzl+j5DP5igF9UIjV2wJgT1u2F6BRCZRJlbOvpjULKrt4Ao5YujepPtWlSqlzIx5Tdmi1FQItZXwSAZu7cwZ07s1hdL2PX7r04ePAQRscmsLSwIMF1P37hxxJgyeA0lo8sr6ygKJm5+ipmgpG+6pkWltZXcOrnpzgLHDt4CLsnJpGu1pDPllBP5wUQunr9Cm7MXEcqm0Iz1RJ5ynkzM256aida9RZy6byUPi1wuE3qQmzcwKCRGrI5debOLy5h5tYd7NrN4DZW1ahheWVVZMn62gZOnz2Dzz36KHbsmsaG9JnUfp/MFuQZYlYaq8mwV5nQY7Mu1SiYYpbN5wW4YkYbM/K0P54BjApmEWQqs5/sQL8Emr311tsYHBiQoBorCc4MTwKEJG3K1IuXL2NpcUkyrKgDnHrnFJ770pcEBBsZGW5nmIsM4v+kXYAG2jWaGYwOj+GVH78ome3DwwNYWZzH448+gtrqKlrlChau3RA7tjTYj8n9ezCfquPa2gpqjSY++uA0Bvr7xbHy5JNPYoTVehiwtlGWUqvFVgpZ9idm/9dMC5liXubF4Lw7d+5getculIYG0aBPJ5tBVar1FHDh7Cco5QrYt3uvZIWSMAjGSbFFnn8pbcr2CxVZCy42bZxclj07l/HWR+/h7q2beOS+4ygvLuDuzE1sGxuVvpGTe3Zh+/S0OJ6GCgPIEumsseSyZmyyLK8Ahnwue42SDjj+bFp6ggpcUqlpKVVmy4v+nkKd5YppuzRqWFpfQ73ZkhKurO7z+ccex53bt8UuePrxz6O5viG/y1wi4Jc9QiNuJe/iOC7euoHTl87L3LejhNJqHWc+/EDAxS8+8zRqNVbTyCAd0b3Y57JGaqtzcKVmrBN3yuhuErCznG94VafjUP0Knpdusnldqc+kNxrA6LOqQh64+b7uAGPoB/DyRTQMJ79Debz5PSmsrm3g4sVLDmAk11Ont5x/12/K3i3n6zMAjARaLZHFdEZbiyQ5EuoUSTpcuF8q2+KqQOGck+yn9p5+SoBRSZB7Fes/oZ0Y6kHxfsX6krcbu1Pt5m/uRS/ya3gvzw7pye7x9n4SwJg0zyQdi9dZBqPRgNeXzSZgMAyDPP82AKOf79ZnoQe/SFB/Qj5g8/c0mqTr2Bm1ufv1DWnTX9PT/5MAMHbOphvAmDznpLmZrmVgaxIfNHDDn227T+cW6+C9AiH02fqfXwMFSDrtRb/G8p2GSCZOLARP2nvlAMbwTPEaC2Snf4xBz1a2t5fPNTwPdg6Vt8ZAkuhJkT8t9nWqbLP5UnmqM+IsAbgJ5YFNXFok9QAYGbAe0ojo0u3gnbj1WMh3Qxq3ufrzHI7L02/nGsdZqp5ukuSw3dcLYAz5nbw3AhjbPEAv2gS4J8nHTjqPo591fHHQEPdRH9v8WwOMSfwwzIzn3xvrZayvlzE2Nt7GHmydLREj5C8+gzGJRpN9uJw3W8GwqpBWOaA+2qZp7Uvllu/eAMZQ1iTJ95DvJcmerXSHpOfaYLvzOpXP3ezbti4UlWKy67biCeGc/Zmx9bQ56nedAUh+PN2wpe6STL8JdRT72wDG9r46H78/zyGPNJnNf+nLpd/SAMaksYR8Qujwj//3f9p64aWX0Wil8Jvf/DXcd3g/1laWxdjlf1ZHnc5SOkQNYOSC01B869QppLIFXLh8RZg0jyadqHQa7927T0pU0YnLbKm33nxTsq4OHtiPUiGL40cO48c/+hFWV5lp9SAOHz4kzl6te//pMhi7Lr5IprREU0rZtEoFy8sEx97BlatXUSwUceL++wUQpRP9wQdPSs+V4cF+iYilkWwLZ72YrDxa0juT0HHPDJIAxpA4/HN7HaKtCC6JsepnsaBOEiqhAsQIQMbWS5kVAAsLi3jp5ZeFMT3++cfxzqlTGB4eEXCDvVe4TnTIN+sVfPnLz0l0kGUw2lxJP4nOQ5ZpiRzUIcAYMqFYsLAXX14cRSx3QECRjPgb3/gG+vv68MpPfypgDEEXZqjSUUAg9NQ7b+PZZ76Ar33ta+1SrKZMWe86AzZ/8IMfCF3/8i8/j7NnzwlN84cgI8vKkW4JuhA80T6lFfne5ilkGJTB9HSRtJe9AEbtS6ZZa6+++qqczY8/Poff+d3flX6mH3z4gTCFxx57TMBGZqPxvBL8oZOEWV+/+Zu/qcCRRLRa9kRnBqPtV6LQSKuTslVPoVlroEBnTHoDlfK8OBHyhUEUiuwfU0SFpbhSdclQ/d73/lqiaw8dPChK3SOPPiqgiGbETgpYPT41hZWFeTmf0vNzfR2lYlHOJiO/CU6ura7iLfaLeegkBgcGtYxAm360PyNLNPvzlSRYQsXZR9B2E3Kf5VyGDFwH1t0hb/RiUUtk8ASzmI26fXJSbreea6RvZhP+7Gc/Ezrj36RN3mPlOUnTpAl+zqbmpFfSsWVl81+uK+9nxh8j+1iGjgAZDUJmRJLO+D2BP15PY5G0T37Pv/k+Au6UBfz7hz/8oYzTMiZJr1/84hflOgYBEPizEtwnH3xUxmRBKaQN0q044aLeqFaekDTCZ3GvfLlIOoD5bj6XdE8AktH4/LGymYzq5pw4d66FnVGCcQQh+UO5xfkyQ5FOTAJ4k5MTWFxSYJV0yneNbtuGF194oV0Kic/lWKVUaNTXkiVSSd+8h+vE9eM1BBYZjMHPOFe+j/cxwxKtrLyb680fzpfA6Q1mGdTiEo8cP/nN3NwsCsUcdu2aljlTEZBqb5J1z35knc4tggRaspHnvp3mG4kHBc+1dKoZChrxECW66PdBHxlea8bUZoBRM5i9ihoqmfauzXIhWdIRmO8Wrat9gXr/bJZ9ZgAnSE5mhrTlphkdel2Xtk/yXTc+oZ93GtpbjVfe1SULQstna4kzqzQgeyElhhU413ea7I8jP22Mfj+UJzY1IyaK0BPdRUpObnb+RoSz1Yp3GOGmaKsRk+w8iOlWHYz2wzGxd9ymHwGQNEOepTh5XXu87GXXoyRRdyPCAEZV4o3G/brZODoMaJfdIpkjTZYjruHihU/AzOip7Z0AY5Z6b1Qy29OOvcfrZf57fu6NEj/GUJfzziLpeRLMp+38iAyWUDZygAJMJix9eJ7a8i7KYJQTJPJZeU+8frZ60fmTZ9P45d5pGWXTq/lM8j9WbOiewWgAow+o02gtK5FEm6BdNk8ALI4tg3Klhus3b+HazRkp6f65Rx7F+LYxGes7p97B7Vu38dRTT6ihRX1DgNCGgMMEjZgBhlwaqUIWs/OzuDlzE9MT2zE1OoZWhUFSGbSyRcmavHr1MhaW5jAwWJKgkaGRYaytr2N4eBQHDh4CK/YWC31Ip1rIYhXLizexvrYigVb5XAakFzrJ+gcHxf7KlQYwvG0c569cw+LyKlqNHNDIY3paq1Vwb61kn5yfqNwpS4LSny6Vb5kFV6fuKhJC+j0yXKtSr6OPFTOqzFLsBBhJDpw3gbgbN67j3Mfn8MWnv6Alz6Oyw9z3du9otHDm7FnRHZitSV2UAONXvvIVVCtlkXNWFUHok/TS5nsp1CotDBQGcPPKFVw4/wn27d+Hu3O38eD9x5Gp1FCbXcCHr72BlYUFFPpL+NwzT6G4dycW81n85LU3pEcls/92794j99L+pG7ZrJQxUupDdXEJKzO3cfviJbTW17Bn3z6M7NqBK5cu4s3XXsexI8fwwNNPCrhYLmawBjqfCrj08ScYzBSwZ/deqSIgZeyjXCgpSEleGtEJy71KieomyzcXsI4aLszfwnvvngLKVQxmczh8YD8GhwcxMz+LTLGAyelpDDGLsZmW97TK7HlelzKsKOSQyqbRqjdQ4J9Qm7eaaaGcBrKFPDZYCjqbRzGTRbNGXTyDcqOOGteWAHAamJtfwKuvvS7lVH/1H3xNyri++dobOH70GCZGRyWoSyoXR7zNThE/EsA1n8ViZR2Xbt/AIgH4lTpWL3Ne7+CJJx7Dl7/8JSkPzv7DG+VVlVf0mZIvCAirQSO5qESq5+9ef04UNJHuH36XpGeEvDR8trfVkt7LvWPJZTtPJhN6yXwDrJLGbrww6TlJcmYrXWF1rYxLly6L/q46Sgwwiv/iFwgwWolUe49fLy9vbG34mfWIts/8ehuvN70jvqY7wNhrPbSvcfKPrEtSVYgoeNb0j1AOhnti38cBffeewfipxxbdsOV5CK4zv0q389HNd9VNrof2bKg/hmeX+06AkbYQ5ac515N0nV5nZLPevjmLb6vzoTpFDIKEtJukE7e1lIBmuvGOUPey65J0ssT5Ri2D9AAn+QmSAEZrMbX5ib3pRZ8f23ubg9z8GYhpSat6+LPtbT/Pz3REquP5z5MARhu97YOFsSStU7dgUu2R7Xvtddpj1CPpW7h48aLQo1bHivXSbjQU8ouYtxovidphtAHGTnsx5nUEGLtnMHp6a58RUb1jKzrMYBS7twMHiugmyGAM9zlcb08rSdf6z7x9YvubtEZ8h9lHnpZ0za0Kgo7EP9PWK+Q3SkrxZEOZnsjXnV0TvSmaui5QDDDGdKPvZZl/83505y7hGHwGYziP8Azwe37GoMDl5TXFU4IKCSF9xjxXezD6ze/Gtz1vYwYyA+0YyE7/vgXb04b2reris7s1Z+0qU92tSTrZVufN88+tRtFJk51Xh/Qc0rJhNEaHfFZ3n4dVGEyWJX4P7Ll8n89mDp+/FZjZbe7hmbW/uz3P0+Mmuo1sbruXfkjamvQD9/rZRJ//9x/8j60fv/SyRPT+1n/0Gzh+9AA21hj9ynJ0BXkoX0JHJp3TLOliaZNSBm52FgNDw6jW6qIwaPN4zQ6RaMroh88iIMKMKUaMstwhzS9GejKrZGh4SJwP69LLig6xeON08ltnMCYK0BTECGB/KJbb47iYdcKSR8yOYm84Gtqzs/Ni8BKooOOXEeXbtrGXmPZr4rOTauiHi91LiBsDkQjCyEkXHrRP+7x7Ibb4Gu9wSb4zidAkarXZQqlYEicKAcbX33hD0vEHhlRZZLQFAQOCOiTC69evoa+Yk1KGVuLQgBtr+i3qhlNO5O9o361EqikftvaJij3hsXRGnDZcWzrhmX1FR4WBHgQXLbOKEdPsS/faq69geGhQShvSgU/65dg0kjyunc4Mrm9/+9tyHgiaj4xskznymdZPimUQSVfMhiS4o85jLZMqEQROcfFCttdh7QUwao9JzSalgqTZZoewsrqK8e3jAtIQ0OB5/ZM/+ROhNwI//JyAC8f/9a9/XeZKoK7AjK4gg9HWOhEIJmCTVaO1UQFa9SYK2SbqlVncuX0By8sLGBoax/jkERRKY6i10qijgmYaqNbS+PGPX5JstfW1dSmrTNq5dPEinnjySSmjYiUjOU4CQQSLHnzwAemVeuvWDB59+GFJ6/+rv/pL/NqvfUMidZnlKP02JCskI0AcI+dDhd6veajo8LteAKOn2XDvuik0/h4vfOX6HgCjRYQSeDLhRANtfPt2Ae2pDBjgZ6WHyaNJpzwvfD75OGmEZ9D6n/F5BmgZcEcexx9+zs8IXFqfOv5tyhDHTwORzzRwj2eMdMUsPI6H7+a+8R57Ds8XgW1+vmPfPqzOzeG9996TdzBLUrIhkZW/CbhxDrzHQFKWs96/f58oXVwDZjVqVl9dxsx5WjCM9k9cF8CO4+W8OV5ew/czUq5S3sD1GzcwPb1D+D7PEMu5KQ9QGuJ4+R3nxyxJvp/P4bzIW/jDcdJBys+5LlYrn2ePfIPrPjzMcq8KwPLscXwcMwMymA1pxhrXkM+l2GSZDJbp41y519anlNkPdEaT53KvuebcewV8M9J7kftFQJc/VBwZANFxhqX8uIKH4liOejeo4hOVdpFsYJaJc4pTBDBKyY+oB6jRM2nNzpLJN6N7U6Boz396gNGMts3Rc/bczTw0pRkiWwTcJTkqut0Uyh3/Tl3b5Jd14wlaSqdTOe2puUVfWqmzJN4Tvive89hZkGR0+LnFinnklIz6n3JvfemnXryu+8J3lsARetFF6Dr10Fjx75XfZZu9wd0JmvHBsXGg5Wq6/fScU5RV6I0Ek+P+vnsBGJnByLLk2yfG5BwS6CMQo6XoJcZ5UyUB0x27jT3JcLez6wFRb1Qw45nf+VJlvo+S6UCx/IxKGUltzM6RGA+zTzv0yC4lUnmt6fl6nwMYpURqqg2cGl/iv+TzDIDpCjCyl0ubJGKdtw0uas1NyWS00vWVKvvT5QifSr+76zdu4c+++z3cnZ3H9qkp2S/y4I2NdQwPDeF3fue3JahO+oxWq0x00+AmyQwD1tl7OpfFjZmbAkLunJrCQJ5lTmuoVOpSwnJ1ZRHzc3ewZ/c0Zm7dRL1excjYGEa2jSHfN4ByjWUvOZE6GrU7mLl+BnOzt5FPp9BXyCPVaoru1se+q/UmNpotTO87iA8++QT1VAZlxqbU+vD8V74qGYp0tFOe0e6hbiTZvyw3z7Ly6ZyUFWWJ0WKeNV/rovMze65CPZa9eNnzW7LeNcqb2Y/ajxGos3RrISuZpTM3buK5Z76k1ScYiMpehOzhzEyFTBp35+Zw5eoV3H//A3Ivg4iosz/7zDOytwTfrXxUbPtFNEfQOVOQkrEzV67gu3/+Z9i9dzcOHD2Io0cOoVBr4Oo77+HDl19FttXCRq2CE08/humHH8KNchXf/s6f49GHHsb87CwOHDiI3fv24ubtGdy9ewtf+sLTqC0tI7Nexoc/exN3Pz6P0XIdowMD2H34AO4uLGBuYVF6YR55+HPo27cT5YEC1rIpZEpFXDh7DgOpggCXrKjSPpOWl+ecRZJByB5tOdV5zs9cx9UVlqwv4cYnl7C+sIwdU1MYHBlG/9gIFtdXsba+hkdPnsRU3yBay2socR9YhaHZQKPA4M8UchRFyxuYuXgFQ6MjyA0P4Nzt6ygOD0h2aGq9ipF8CZlmC7v27EG2WMBavYYqM29ZNjefxx//8R9jdGgEX3zqaQwUSjj9wUeijw9vG5Gys22gmoGJpHv2zUyxX2UV1VYDjWIOq/UKbt69g7mrM8hsNPDR++/hHzz/FezfuwtLC/OoVjawbXRYcUqpWqP9GK0zIPthhvy4l20t7CPqwWi8x9vWSc/yPCp8dqhb2Pf2L3XEXyTA6MtYbeVD2FpP0AxGAxhVN+O5Vb+D2N+/QIBRdZnOvmjK2zuDk0wWdwMY7bxYALfXKXU/onlsvQAdV/QCGJMfZXIo7lPs7US7J0l//CwAY6jj3Ov0utGJrZvpl17P9NkMfo+2emesF8YZQt428HvdvpYKf5TVZXM0gDHMYLQxb+Vc9Wc6PJNbzSH8vhfAaGsTjqfDHooe6Mdh4/O06/c3HHN3GyZSjtrxgDHAGO9vL4Bxs07dna/YszsBxiRbIZwrdTT7zHx1IS/zNqKCi2pX+s+T9r2DZ/fIQvb03rHHLhAmad+s/cjFCxcwNj4u9rsFRPSipSRZohmMHmCM7GhkItvbJ3VYxaAmGq2tAUY/FtGz3Qf3XiI1KjXvSooajXfjP/Z5uFfh3543tHX4qBfgprFHmfihbaGAFu2e5BKpifvhzBBPl54ek+7zcr/DkGlpJm1nNq/RNyuyyah7spnOZ8dnOOQLfIjPvPWgPDMYl5dXpf1YuE4hdmB7qAZNJ8C4NQ2rHVStxj0YfaVA3xNTn7WFQ6XHC0Ma83zcy6mkR3TS170FkyTJ5pB3daNN7+s0ntZLLvk9D+VkOI645YzqRvb8Xrrqvco1z9/9mHqN3fhdSLfhGTeAkdhGyP/CdfT7mfq3/9v/0HrplVfbAOP9xw5ifU3LhUoEKhvUR45sOjGZLcFB0WA0IIYZGlOTkyhXysixV0XkfOQ1NEhpZBIQoVOUAxXQRfrUaX1vIucs62iOUCppnxZg3HSw3ayrNPYzmv7LyHYDonhPJmpQPjA4gNWVNYk8pZEnEZmMDq2q490ixE353UoRsteHSpg5qO4VYOxFXN0id2KmE969GWD0RNlVKWKUbVb75HHfmD3HSGspKZjJtqONBZhYXpbSTOxnNj97S/7lj0Uke5A2cW49SqTafEPmJJ1wUhnJqKHTxPon8norz0jnEN9tgCMBP5bpYfQ5P7MSud5paM4sAhN8p4I3Jcks4nMJntBhw3KoCqBviMNfM860ybvQWIZ9cTojHLoqRW5RegGMmr2jEScGpFBhvjPLvm8pUZisjyHHwDERAOXaEMBjBhvHCtOJugAAIABJREFUy/EzO5BGGJ0ERjtJyqUNTdef4kbnmWnmpWdQPlPD2tJVXLr4LpaW5jG6bQemd53E4MhONNM5VFobUkLs1dffxez8Er7xjV/D66+/Lk47Ajzsn0c6GRwcEGDlxIkTUpb28cc/j3OffCIOFxomr7/+Gr7+q7+Ceq2KH/3wBzh69Ch+49d/DYVcTpxaPLfcU2YvZnPM3urtwDaGmCQoktbDhL6n35Am/XdeafWCVmiAdr/roxAKUzsvxo8FCGRpq6g3mvUos+9Jh6QHA7r4vgGW1Zyfl7VgKVzjYdx/rhPp1HoxEtTjPab88HmWQWl80O6zteG7yddJ+5QR/LFyo7amVp7aevoaTfJs2NkhvfK9NgfSMX/XBsOaFcjMaDUEtDwc10t5C2lSM99VPtXkehoz7JUkZ1muy8i1dObaGWRAC9dG5tlqRZma65jasxu19XUBwbkuGxt6j/EXvt8c3xL5xXKxdOJFikOWvUUrdEpvyJjJPwaHh0VNW4myFvkMgqF8vpQFljkuS6Y/ZQ8d2BZpyedyPlIsRrIgdd21jCtL1SqYyOh6fq/OWt3vdoZT1Ki8rUBIK7C0lC/04ElS3fY2bdI5lUlHJeucI9X1TA7pWIKS5HtvaMUlmb1S0inX4j6qm6RZtM5JckSzL3ugSUF2YS8e4fle/K44o65JI7HLTzdlTEo0Ruf+Xt7dfnyXRvPUawxoi9deVtVlL2423nzEmedhGrTZuX4mz3rqPu0Sl8kLkmSc99JxQh4bXhuunZ1pobUILI8Bxihd5lPulfE5O+9Gn8bX/Zz82nhTVDhTVCL18qWLKBbz2D7OEjgazMDMRi1THhu44Vq1wf8o0tWm0QFqBj1I2usRBft5Q9b6nNvZs/cZHYQGi76Pnv/NUd6hAdmhjycAjEaX+u52MVk1YqMMRn5sGYw2FvIy8kn2eE8CGKV3H3u5iMj39KtBcsY7BZiOytRQHvC/BsvO53JYWd0QkPHMuU/w0is/xe49eyVAkWs3MT4mWXonjp/AiQceQB8z6Ql61ZtguUg+h6VSG+kUyrUq7s7PSQl6to4oZHNo1RooZQpoVio489EH+PC9U7jv6BGsrS5J7+zHn3oSE1M7UOFQWRqbIF6WQOgqludvolktI8vsT8oqvocBcYODmF9Zxa3lFfRPbMed1VVcuzuL+dkVnLzvYZw4clz7kNWbWtLVdGzyfAZkMTgslUE+lUGGekV1HQtzdwW47BseRp0BKbQFpRUB5U/ch9EAxnKrjly/ytkXfvRjHNi7DwcPHECjVm+Ds6xeway5c+c/Edn00MmHsLK8Iq0z+MNyqdxf6m+mC+i+x45+Uko9m8PduXlcP38Rf/m97+LgscN4+rkvSrDb4fFJtG7N4cxLr6GytIyRiRHsffgE8jt24sVTH+Dll1/F9tExTIyNY2l5CYePHcFGvYK1tWXs2TmNGgOBqjVs3JkFFpYxXKmglEnLGt++O4cdu3bhztIS8mPb8NivPI/yYBFruRRyfX04f/Yc+tJ5TO/agxppybLGuV+RY5D0KboayyILrWqbgws3r+D68hzGx8Yxc+k69k3twuWLV3D+2mUc/9yDKAwxGG8Fxwn0tVL46NXXsWd8EgcefRTlZh3VbKQT1JuYP38Nr/3oJcmIve+JR3Bp8Q4yAyUB8GYvXcf6nXkUmyk89vjjmNq9C81cBjX20Gw2ML+0iL/5/g/w9BNP4tjhI1hfWsEP/v33sf/gAdz36ENSCpc2M0FjZr6yHGuO1W0i/aFBWinkMLe2jAvXrmBxYRnFfAE/e+11aTnyyMkHsWt6CgWCRVFpXgLlqgdrGVzJNc58+h6MpC/jO8aPuunlxk/89aGsCeWc10voJ6BuFpZINVmRLGJ692DsNZbQTg/1q873dQKM+h2Vjb9bgNHrcH4dTG7aZ97PEK6X6rhx/7JO/0k0j4TF9dfZ17ZGTdLpPf6011nAgs0lUrvZiHbfZwUYwzHfy3C76Y2eNkKaCmnay/xuulWnXrgZYPT6ld8HryfZs2nXM7jSZzB6PaeXHZ20Rp9Kdw4mGLoFQp7gnb/+u5Bmk2iv21omPaerPh2V+NTja/ZtdJpl8EkAYzMCQjZTUNe1Ej2/M0jAr7U/r57+df1iHcs748O1jHlDBN5HL0ja7/AzeVYPgNHWb9P8LHjFbbQ92wfdMcCJjnP6wix5ptf5S7JhWAi9s0Rq1PoG9FP4p8VAMbsON1gidYtWBR3nWfSK+Hn3DjBGgTzOPghliJ+Xp2nbc28XJMlXr6ulGHDmSjEmnRHPm3rJ66TvhLcw49D1v/O0GZ7Rzv3UEpWdP1ou1AOMSrO22KxIwZv+dgBjfA46+8r7sWysV7CysiYVyezHfDP81ydAxPdpsocHAf15CIHz9l426SdiclhTWuy0/T5/iwxGG5N/v99D25sk30ive0Le2euMhj7X8Lm9eLinI4/T9HpfSN/+zNied8riuHdth3+iR9WrXu/3dOXfF6618XJ7VjeA0fQwGxsT/9hygQkTSfvm99yvX+qP/uV/33r9zbckcvCb3/g6Hjx+GMtLixpdGYGMdH6y5BwzLCzLgw+kosCYQ5Y7pXOfjlIaS/yXBiK/5wDp8J69e1fAAT6TRuoaMzSGRsRRSYcBjR9mMmpjU0a4KDjT8Z84y7Lt8iwdgiih2bFOWh1vki5P9tDQ/m7MsmShHz6fTgztKxkDULrAOg4zIvivL+uQtOGhsFNGZk4+OnEb4uhQh3jsFO8m/Hs587oqDF0p0SIKHVtyES1thdxlnvIzMvFsho7rarv0DwWbrEsqjbn5OSnzI6UWBbjLS3ZZf4n/shehMtOwTKo/5O25RPvEefN5FlFvQEsSc2oyzbvRkIw+vodZT8wEovNd9zctkd7bxsbUIZ/LaWaukERTnPukUcvUovPDHBwGeBioQsdwpaJAANdGo6CoRCi9EhBZX+ecdY+t/CMj4JMELkfQbY87AMbIIWbz53ozipbjYklhAjD82ShXUCjqPlCKUmmam58X4L9QLAgAV+rvx9LCoqwtAQkCKLlstmsGYygwlG7ZC4fgexN5lFgjC4VMHfXqHdy+9TFWV5cwMDCOsYmjKPZPop5Ko9xYk3JOf/CH38Lho8exbXQUi0tLmBgfx+kzZ6Rvj4GgZGbPPfccXnrxRRy77z787Gdvoq+/T3rfnT1zBocOHZAsNPZwnZ6axFeff14cyhSSdLpxT7iP6axmMPqfkMl2O0deaIRGlCmoSfQYHr/uAGPUE6oDYJQnRhWojAcpjbQzf3keCaZKP8rYqcI7Pfhl31kWuvEvCxwxYJPrQXrWjFuuXbxmBMWGhgblfMQls7XkpkZxZ4XODci3c6JnqKTnjdkWjI4XALguNEcAkA424afNltBmrbYR8Y6KgGdc/1X2kiqVxEkp+xbNkfRab2gvRdK08HhxgDIzg+CXOlM0SKAuAB8DAXg2x8ZGxInJvzkny1zm+knma3T+LStU91pmgEK+KPKLNMY1E9llEfjR2Pg8BTc124bzNcPFAGEfSWx0xjXmeWXJNp4vrpsolARFM9ovUuRnFCywxnObY6aqRv6x/xb31ABkApSaCaJ0Ij8BwEidlLCGBto0ZX+4xjw/Ih+jqDWTY5r54wBGF6nOlyuIyJCPqO+DOPGZ3WMAo9K3/H9H2VGLTNNnxMFynw1g1FIxvdLVOnt6xDwg+Z5QgYyVLK5Q9wzGrrxdyjV2lu/pKrY7vkguTxlaTF5v0t4Wnf11bT7dAEZxOBAYioJkQgMheaxROlOXSMckJdxpItGvnesfOp/8e5XWOnuKeB3GxhyDaiT/2MBP4tPd9kBAQJaIjf7Tkj5xkIPdp2VldA5WElJ0ENqvogNVcfniBekpOzlBgJF8Sstssg+c/HShW+Mdxtc4ltA46Sbr7F7R54QXMIgk7gvtnUjewWvyLf6XvLDRzkxQfhBY61am1uRuK4W6VA9RPqZ+B9OJfURqZwajlpHp7M3DeVDWMCDpvuPHJXhR5kxgQspPdgcYY0CR1VVoC/D52qeW4C511noLyPf1I53N482338HVGzP4h1//uvB88kbKlbXVFSnFPzI2jkNHj2F8ZBTpekuywsiPa/WG9LWrtppYWV/Dnbt3JVNdMr2aQB+ySNdquHn1svTZ27FjEq16DSvLi9i9fz/6R0dRp7xPZ1EnjUkWYBaVjVXJystz/SpVMFGTAX9lBlOk0ri5uIjba2tIDw3h7soy3n77LZw4chClbA7HjxxDKZuXMTCbnsFXrEgyPDiIAgM92e+RsqDVxMUP38NHH76PA8eO4ciD9wu4mGY1G/IC64YUlUk1gLGWbqGZp7xtiU76wTuncOTQYUyyzBNLqLJUqmSotaQ3+PjEOHZO7xR5/P5770m2/on7T0T2UUP1GpMtEQgt+gmA83du4eMrl1FopfAC+2Ie3IfD9x/D2vISdg8M4bHdB1FYXMfyzRnpoVjaMY7lVBYvvvFzLC6uoL9Qkio5krUwMoTFlUXpbTl3+xYKtPfKZUyQBioV1NYWcGjfXowMjuL6pavIF0pAqYjM2DbsPHEMlWJOSpDmC0Vc+Pg8irkCpnfvlbVS+QakeU55zjkfAouNhtCb2ZeShVjdwHqzilKuiPX5FSzcnsf42AQW1lZxZeYG+rYNYmRoAFOjI6jcuoWzP3sLE4PDOPz5x7GcSaE4Noy+QhHZahON2SVc+PlH6B8exK4TRzDXKmOpVkalWkFqo4bK7XmkV2s4ct8xDI4OC7jYymdQRwqXr17Bj374I3zt+a9iYnQMt27cxJ//6XcwuWcnnv3G17DRrMn6DfX3K73UW2Dtk9q62vh9A/0Y2zWN1co6rt6ewc35eSnDeub0aawuLKA/n8OuyQmcOHIY+3gmCM5HLRraJcjF19cZfCQco0egoPCnCGD0zuOY9yf33el0+sTc3/iktxU8wEg6p7+gl7NlsyzpdK7777s5eniN/87keO/3prCyuiZtKFjZRfiz8Egt28ugAsoj619sc/ysPRg1CERlnt+jUKbYfL0uYtf7f/0cvc5gciNJRofv9XKrF8CoY1R51DF+ARjj/YpJLw6+tHf4sdMW7xzzZjoOx99r7L1ovtt3Rhueto12PSDu/RG25v6Z4TxsfcI9M2CJn5vuwM+8vmL3JAGMfh1DfSZprz3tb8UTuulzOpfOgDs/L9Ot2oGZrqKVpy1PM2bThRUh1JeYDFbH+lgyt9AMUNXFN8+7C8AopUGTMhhjOu94WwAwhmua5KzXa1TX9bwyPLtGE5a5I73saFsGwaFJZ8bzjx4YXEcZSZuXPM9lMPo9M1+KjYEB9/Q701/96QHGqJ+aAIyqr/LHSiCykYPxjvhccmC8r7FlBmPIK+kriQHG0K7jmSOdBTYs7UzzhHcBW7vRtKdvzyO8Pej5jQWDWRsF80207YSIbNQ/oPSofEp/9/NNenenfaewuN9zz8u7yUilNaNfmbn+Jy0Z4gBPfa7Jh14Ao613QsuTKEggXiNlPLJ+UVC8JlPFgZbljSqWlpbbPRitDLsG36lubHwy1k+YLBU/I+Tj3TLX2ee+Xle7lr5Tsy1l5p+hB2OHDI30ARuL5+3hPnt+ZHLLaLKTvrbWA3mfx2H88+z3XjpI+N5eY+3gNw4c9O/xcthoyr9D56c8wY99s0To/Um45930EH9GYt0yLD8fB3rxGtp0WkVtaEud18839W/+xX/bOvXeB5Im+7XnfwmPPHRCDGiCMCIYo5J4LPfG/oW7du8W5yrBn3yhIKVES0VmBrKObw1zc/MymPHxMQEQCMawHCrLzdGZy+xAUu7q+jpGxycw0D+A9Y01ye7gfQQh1bnc3jqNbBRHV8QMXC+7kOkZgXvmwsPFrEV+xt/poOjr65dMEQOy+A4aDFxEKokcg4KOysI0G0RLBYZE0Cn4ddzdlEbLDPLKXa/UY++gNKYeEvW9E6IZAclj9AqWFyCW3SLOHEYQ1+pSWlbKHqUAlu0TgCLyPjP6lDSSTmvmnM/+9PNOWiOrWc15c70VwIgZahLTkUocqdghwSwiOjSMhsWgj0pGksYk6lwMCy2JSmOfDiQTExY9y+/Yw5HZmpw7ryFQR/rVrNyqK+VkpQW1d5m2XFF6k7LB0XlKEnq9BKE67yh9tJ68jFH652TaWWqcHx1GfaV+Kf0r/W4aTQENea0IJYsMjQxMy+QUAJfODjqAAoXb1jqJvkSwiUuCJbayaDVayKaoZJVRrSxJhlg2S0fOCFKZkjjuas2q9OqZX2SmcEt4CMdY6uvD4sKCvEZ70M1jZHS0nfXF61iCkplokplYqyJPx1qlLL1iCD5N79gh/InKq2Z5KdCSEfC3O8CY9J2e30gRcACK8JpIDHTQbrRAMctyilKkPXim3hYyEfBi5Z87FB9znkfCUno8kUZZRiLaez6TdM31UOGdlvPG+avRz3KmQwJMkW8RjOPnXDOegWqlKmeW58QCSljGmsCWrCWj1KMSo9ozqKYZwBU97yIfmixBqp8TcBSgr61UqSObAJ/xMY6NIDLLLBOMp6PPzlGzWdP5kd/WCR5GICqNEemfy/OWbTv5+U5ez/nQ0SpAnNC+ZgYY3+YcCMCzhBd7LfFf9rXiuLnmBEJlzyOHPQdQKVdEXvFaKvWiaEof2pyeSAvMiAAYcW4LWNqUM8hIH15DMLDNVyJnuFcSLejCDDDOmRm9AsoSxK83pAcp/yX/4fgpv+hIFz6cy8m1ena1xxi/p7HEf+28kJdxX3KFnGTUUK6RR9DZRJ7G8sLcb45VMkKjzFKhp0ipleARgs9RhmqZDsuo7xFL/gnUFvXpI1+xHpQ8g0IfdNCTL3HP6SBn/0w65CXjm/3G2JdpQwBi3sNrBACOegn67FeRwylIoBAzsPv7+gVcFtoTkDXOsuL9YjhSQW82he5kPbzzLlLxzLGgGQoq+zW6j87EuKwJ15m0poBTQ+bBcUtZ4azSHumRPxyXGAksJxfxIwE45OzUFXRhycGIhpQGNCveaIXXmf6hoEhaeLtkvTLLWPi3SguOiWfaGsJTzpHHMgrNnilBBHx/tGYWGRkD4NTB4oxZyzIzWazBDXQU6PtiAF2DO+wz6ysqwR4RyC36WLXazp5uNlkZgaCP0g/1MA120OoZ3mD2rFz4vJOJbTnlSq+afqjySpLv1JgzJh/d39vgaUalIWMwzfoJioxsv9iXYGW5TOV/PJecozksPzl3VjLJprZvlzYB0sNPZEHUIzBwECTpSYm6UxdFMDTY7LJmB8Bo6+L6rkaT49pYNpY+S+Wrl3feXNel9eVvNRBLg9JUlzN6UgPZnG/61LY+1M4w1H5y4gNotaQM/JXLLLF5Qg1i9gU1nhw5lTp0KhevwDNqdg11Fv7wHKt+Vxd5UmUfu2IRd+cW8P4HH6JYKuLBB05KgJOVEp+fn8NHZ89jaudePHTyJOpV5SclCZ7RcqC0nar1Oi5dvYKJHVMYHhlBmee6ARTTGWRYdlQGANTFTiqj2NcHhsuAlUFqDVy+ehXr5Qoy+SI2KhXJhGQPz0wqhempKXnn7PwCxqcmsVqt4sMLF3Bjfg59I0O4dvMqHjh+GM1qDQd378PJ4w/g5s0ZfHTmtGRZjo4O44EjRzCUzmLj5m0Uq00MZXO4+tH7OHPuLHYcOojDjzyM4vgYUsUSVsoVpISPaYaoVspVyLGaS2OZ48/lBeg68/bPJWuPIDB7+1WadQGNmNHIXoUHdu2R6ia1NPDR6dPCP5gVKqWCo96gopdG/IU8kvKPpVrfv3geN+fuYnRoGG/87A3k+4rYs28v+vI5jCCNz+0+gOFqCzfe+wALMzNoplpYo1NzbAxT+/Zhjj0WN9bxxFNfkKA6jimXps1Skz6M2TyzyxuYuXUdc3MzmBoexWRhCNc//ASzd2dx8otPYWDfLpTzGVQo/1hJJJvD2TMfo1jqkwzGJmUxDzXtEAb4CL9MAaUcKqysQXCqxszGFJq0b6TSQBWpZgu3rt7Eqy/8BIf2HcCTX3gasyvLmF9dxJkLHwsIPTk6gom+AYwMDuLG+ioafSVpVbFzahr9qRwKtRYyNeWNrf4Cbq3O48qdG1ivljFY6sOevm2YyPSjUCqhmUlhtVFFi3pV5Cx+6YWX0Kw3MTm5Aytrazh7/hxSfXkcfPgElldXMDk0isPTuzBa7Eehxb6PddyamcEbb7yBsYlxPP7kE8gVC1jZWMPtxSUpscu9WltawY3Ll3Huo9M0qHHi6BEcO3wYo6MjIkPFCaZaRJupxnqz2j8RKtC2g5QRRUHELptBWJfzE3hni/En44NJ/FH9AeoITwIH1LHeGfzgn+edaea/sMpMSWzaHIV6bQx2mc9CHbEWW91Z4UmfF1dU4Ilc2yjj/Pnz0gqk7WwT/TZyHElF2SjQy/PryPGqaxfZQW2ebI7xzhmEDnSbi+2BBeWEDi+/XvzdgGHTMWyfYpC4eyBXaMdt2tv22rmxR7qifmLu7mg1I3IzZ7CfsQQGdATV6L1haJrXKbrZ+CEtdvqFkiglGq1ThLzfxtO9X1O7xvuT7OnhO5PWstPH1QnGJoGCZhtaoCf1JereVy5fbvewF3mrCJrKfZYnj3RuW5ek9/p1TTrXSeNP1pc6+3p7Gz3ukWW7GpdKtDWOaUzpR53zcbY9KUKrI0Sf66Q67EdVV0LKiaip7XiOzqm7Ts9YJy3Ee9ydbmxdO9dt87P8E7yz3mgq/l5tJA94+PnYmea/auNSp1efnqe7cB/D8yvXd5lWp684ukhIyoI/Y1kg1RfUiSZ+E/qBGaxGe1nbk3TrwehpnnSzGcA131ybdo22zW/txh9Xm/GgVNCbsiMwNALhROeyM2NBstHKtPl15KWy4D8BGOP3eLnI30OfdMiT/LJ7OdWdp2ngXnhO/HM6eVY0XgFou99nPun2c8QR48AZtyWbq/moESBjjmgjepMblj3Lj8HxCAs4aa9r5AcywgzOoy6A+mttrUwX4L+bQUIdH/1HS4vLQo+0RyR4Mtqntu8oqpZiAL9Ytyntbe/PjpfF9rnff2ZtSisEsbsNHDdftlCC3Bb7JvV3v/fhOfYBXvZOs+uNl3TSTlJGqb1Xx+DXz/8esoT4uU4faidwxMHIXl+y8Rq9dqyP8/WFc455VhxUZGtl62UypdMFHQUGGDwuJBlztyQZ3aYlwwMCjKm955Ec7ThrzYj+XIujtvpiPMOVrLZd10B/9h7Nio+VdjfbG5rvycjbjp3MINLF7fmpP/yff6/13oenUS5X8ctffhaPfu5+rCwviROYC0rHAKM72C+Kzp79+/cLMfIl5sAqFEtYXlkRhZVlIxmdvTA3Lz2reCBojBP0oZNxZISgYxkra+wVN9FOyWVULZ1RPFR0goXMyABGeXcqI45NFTpRVp44auIyYf4w0VFG5YYgIwFOjpvOcAUR2cuuJFlvzB7hnAlwDA0NRJkfuvFWctAEkD9U/neNIDHFfDOzTIrq6hWZF2a6+HeZ4RMesu5/61yUbjoj/+1whZ/LYTM240APO6AWraUHyiJqlFH68fnfjUGFSl+b+VuJQSnHqiV3+WNrwetiwEKjL4SRtgncAbyRUJEMVqm0IAVV21k/vdbOGI2tSahI+7XaJPyCB9v3nnl1M4rs1jgSLopic5EZXtB7pibPFDBSFTgzIlXBiAnT1toztm5r0U2RoJJlz48eHgk4K5toEXZRpk7kPkintTxy+OOBm/A7O+vtaNwOx7IqD56ptwVir9C3LoEAlkHinRumlPZSqryia84HNegjkDhhgZldZHTk/7XzGL5P6Yjggo/dih/M0nHsT8VADfY2ZC9A8tUrV65J9idBaMs0J7/jujI7nYAhy4Qwc5Tg49rKipw39qNlD0D+GBAooBazlaVcGgMMtCQrn8HvlPzSEjTC51sJYgGUczn5TwIPHEiiZ1hLq/o+knw2s3XNAUXQxpy8pAWCpszEIfBHoMn4BQF3M+w0YpLyqoahQWYILkfgnfYx1aASBSe9M4T3WLSllO6KnMbGDyk3OG/KNskKjYwoOkn7Bwb+f+reNMay7EgP+96+5L5WZW1Z+75X790km8Nms2kOOTMaw2NDhgFDgmQBhhfAtkaC7R8G/MfwAluCAEGwZdj6IQ80mhE1M+TQnGazm+yF7K7q2tesqqysyn19mW/fjC/OjffOO3nvzaya1gBOdKMy37vLOXHiRMSJLxYBG03EoQk0IP24fgrG8G/pB+wBgVJ2PJvFei4nWY/kJwWWNENUQTstOUuaq37iv5wz58Pn8l3UcbncugCezGDgeLhuLENMXVUo5IWG/CGNSQ8BybxgkrW1VaEZaW3AItPfMpkmuBuRteXfxtFvAjlIXNKRYyBQZmQSx5KQTCZ+p0CX8jfnoWWqlT7GvjBGv2RueiAbx6fyj87/UtH0FJWS7N4aaP9oPpfj5g8z1TXrV/WRArwcp1lrox95+ORcDYBGgDomAUla6tZky5s+TJ6W98r70VFqSvTSgU47Q8E2EwxgApUosPidZslyPsojWq5Y+4qqfSJ9Sr0TmOoi0kIzafU9qg9aOqJRE8CERiKv1d4jWlpbeVBpIgCQ8JKhB4PEdF/pAdDOiGMAQStynxlWnv3G9+m81F7Uksu8n/Mx/MGAJRPpK0Eh4tg1WbXtiFxPjnqHdROUYfS+bZD76dSOAxBtRC8ooFPG+jmbhJJW1mLb0aN6PMx+YOYZedesK4Nf2IMOuH37FjLJJMZ2jAqwWGXVATpdCGYTeHacTm3Hkb/MD9Pbto3ScZ3sSb9yP0ZXtejo9UQxolr1eTsaX3lNaanvcNdB7XfuAfKKfQi1HfitNTGkN+vrVSOQrKZoFCurK5h88gTnzpwx2eoEpSKsXOBlvol6tGiltoEC8+rM9hz5wqNxAkwMQPAihKWsPaTCwi9/+Uu88cYb0ns2fvaSAAAgAElEQVRRdDn1VDyO6zcnsLCcx7kL5zEwPGTMBi9TLcmAFk/eP52dQbIni5379mCDID8zxpk9SWCUskWcBVEB0wj8MROLsoFlwW5cvYalxSXMr66id3hYSlr+4tOPweCOkeERAcgYOMAgg4GhIawV8vjk818hmk7Knjp27BC6E2nsGd2NbCKNIvv1FgsoVEvSY/7Ni+fRXFjGvQ8/RmJ5HT0MZFnPSbnT5UYdu8+cxv6LF1CknEtnBEwTh4ckKzPkRpr4ShYcy7rGmxGkGhEszczJGfDQkcNAJon1chEpBpfWG7j5xZfYN7ITe/btQTFSx8Tjh3jy+DHe/vrbEuhCMkrmPUsKM0iHcjaZQK3ZQCMSwfT8Ah5OTUq/wMlnU0jKeXMJOweHcOnoMYz3DmLl3kPc//hXiOULqOc20OhN4+jbryMy0IubDycwfvw4Dh05hlqxikQtinQzjkicFRaKqKaieLw4g2t3byDTnUS2XMeJnp1oLm2gtFHAgVcvodmVQD4RNb0pE0nEIzHcvHkLXb19GBvbI8FIVUYz1CvoZrBKrYpIPIpSKoJCo4Yke15WgFQshaKX7ZiOmKxi9rC8ffUG9u/chWMHD2J+aRGZoX48XJrBR5d/hfXCBk4fO45dO3Zgbn1dsl17M13Yv2sfBrp60JftQX4tZ4JiklFML87iwdQjFOslOQPv7x7CnkQvRkZHEe/txkajKlmqZG1mYK4tr+Gf//M/QLq7B7sP7kc1Btx98hDpoS4M9vWiFwmcP3gUfYk0svGE6JVHU5O4++AehkZHMLZrTLJj2cIg3dWNvr4BZFMZARjJ6/nVHFYXlrC+toqpJ09w9twZjO4cQSabRm49h1Q2ZVVO8NwXXrUf26lj5LqRVWo/2g77DrnvBBmqnFI5bus+V3/q3/rulg3unWFUz9qyzx9gbDvVg2Q29ZoCjJplYWdR2fe1ZahIzbbTLxJBsVLGnbt3BGCUdjTSoskEKLZKh3ecwdpRGLZuM5V5gkAQMxrbJ6I0b69T26b2m7N9vrEdfXamXRvo3X6PKfdM5eond5zu2AwNFPTs1JPGRqT9oXqy7QBVGMTmva3e5fpB7LFu5SOw9a9Nc/udytud69r2xgefaQ1VbN+G/Vz7fbYtpddQnog+pS9CKpTVJDCIZwb2iJdqMx7QJO+gne85uf1oomuq8xA71XWMWn4tP9rYtA2bt9/ctrJ13Hs61lFAISsw1ZJHvuNolUT1t/lsmWPLJb7TVNHY/NPOrmsHkWlrET3Lh+1R9z2G9p2l/rgm+j+/Vx+WygnqN9p/fvvDlp82rc2cgm1fd1xKdwO2GB+F9onV9/LcxvMm+2jTX8KzCH0ldkJEJy0UoDOyQHVPGx+Xrra+dA/7sPUcCwBs7VdpsaxnDuUdU8oz6F3toJDNvObKB91Hdsatuwb6t82jW8kk9ZUF8ZLhG9UrQk0BbM15ztxlyyrldRsIlfFow/MA6Jnvsf3E+rdNI3eM7h62+c6WN+Y6O/syYJVbAKP53tgq5j67rY95ngmw4Hl6NbcmWAh1H3lSgm89f5vITPVrt/r4EeNgoLYNorX1tku7Nn1NNRcdj9pS8g4rg1Er9Okc3PWxZ2/zk21f6bn+eXjJno8tM3QcQXK6lUHsMZRtD7jvb8/Zw5QcQDhozu13m32vz7Hlkf9eoV+ewedteWGPKRhgNGXb7bmEyWvzTCY8tfEDwdct37Huw026y1xoqq3IWbYsraroRzQZtZ3+Epm/+Do7Ay8i/+C/+4+b12/dRrXawHvvfgsXz57E3Oy0OKK0xyIBRtap5iBYIlX7LxrnZgRTz3h9RjbEysqyicRnRlU2a0r7lMuSyUEH8L59+8RRVygVMTI6IgYIGY+f0dnEZxgHXPunTVBT4tT0n9N6yZ3G76YFJaGkPJthACoVvoP/0inJfzlPOkk5jlY/sBSzekxmhTKOK/g2C0KTxSJxvT4GhCpcWwG3g5I2R8Tw+V81wKiCTGnaVpadpViU+srsfkxNBrYNCFsZ8butAEZ747ZoKZ4sMxY7g5Hfq4Dns12AUenkN07biNV10WcFqIWWUW0bcios/YxsPtcWuu5z3UOY/dygMfgJalvI6lzsg5l81jQGnD1O+x22MAszsu319BdkbYDRFqr2Wul9HWC4CLggI9j/c5tf3bn4KQzDW4yE9t9XfrRp0VbKF26e8Va0cnlg6zU25R9tnrXlhr337H1qrDB/Y5bGyAcffIDjx4+LDCdAyAMdMxP37dsvTvvPPvsMo6OjeOWVV2T/Mjtd9wMDRJg9SqcRAccf/vCHeOedd+RAyP3Ia3lQpKJRwHFhYUGCMhh8QjnaN9AvRhEzDqg7CMrwc5Vnc3NzUl9eeYLf8Xpey0APfTbfw+uYvaoOBz6Ln5NO/IwlWCm/FZyhDiHIevHiRdEpCsowg55A6pkzZ1ApFz1AzGSWqaziGHoYZOLJfI5LdZFk0RmPd+vdmmGpACX/JS3Yp5gBORznrp1j8l5m6JLez549k2sOHT4sjh4tx6plaRW4IT15P+dryte2gUkF2vgvn00AWHuxUqepPCBtqM80i5rP4Dprn0cBgyW704CC6pzT7Dk+R0Ex7dfKewrFovCt6aNsMia1tCv3jT6XcyNNuJ7SA9dzTivIpFmV5E+OS0tbMwBJQehkkn05DZ1IC17DfzkeAUK9TFVTQtvLgmhCvleaEmSlvLEzyTWjXG0O8ooG+pj92BA6sYQf6cAx6vO0xDDHZPpmZky2qgey83fOl3zFaxUwNNmkJqNfaat8q8CnDdzx/Zwv7zelinvl8KEON1NhwdgsCq6qnDBjYaBWu98o9wJpxrHxHgX9yIcE0JlNrKA2n6ulWQRQlj6fJkiF81NwXWw9Zu7K/UnZjzwkpZiN6mXua49RvYaGqvZ6NaCoVE9s6SzSyNDJ9HtWXWHkhQkUEjkpEa9bl9Kz5bYc0jpKUneWjvXTc2r/uQecrfQBwRADjpvym/EEgxiauHPnDrLpFMbo4CeoVCbAmKA3k/+JS8TvEBbmZAmzY3y/2wJgtJ2SpLOW9Febze/fjvFpBqP3cpVJ5Cvlf5VHfrpd5u8BgAQYCYyQSQi+La+siB46w+wcZop5AKM5G0jpCPO/9ePqZttm4j12tpLuQe1P/NFHH0mJ0/3798u+NXuee7OG67cmkMyk8dqbb0iGHgM20ixtTYDQC0pZXF3GanEDO/ftE/atbRTRm8lKecgqezsyG1DAoDiq7Gkt/bwL0ruunC+gWChiMZdDM5HAg8ePwPwZZiwzkOXQ/gMosRzi/QkpM57t7sbk9BTYCy+VjGP68SOcPnocL525iKH+YVy7cRMLqyvoHujFjh0jOH3gACIrq3j8yRdIrq6jtwHkVxYxNr4P08UCBo4cwuiZ08ixV3l/Pwq1qjzbBI+zNKuJOo9VIwLSST/KSATU8ZNPp3D2/DnJjGeWINeTDsa7D+6je6BPzoKNWgUb6zn8+Mc/xve//310ZbJeFmNMIrmFN/h8CQCKCp3WNgrIdHdhLb+Bew8fmMDRri7cvXEDb1y4gLP7D2L18RS+/OBDVJfWsD43hx2HxnHq7dcxXyrgztQkXn37G+jq6UO0RkA0ikQ9imdPnuLp/DT2njiEYqyJz29+iUq9jIFoEgOVKKqLOckEPXDqOAqROmqZpPSl5AGcAPfNmzfRPziEvbv2oVZrotAoI1KropuyrVoBu3sUM3EUm6yakkCsAiQiSRRI22gMqVIZ8VQc9UQU9XIV6Wgc09du4ecffohDF8+g98R+3Jl/ikdTT9DMF7Grd0j6dW7ki+hKZnD+9FkBkWslU6lBSqLGIljdWMXE08fIVwrCV7WFVUQX83j9rbcwemAvCmigKYEyEaTiSSRjKVy7dh1/+uOfYPzYYRw8cRyXr3+Jnv4MktEo+tNZvMR3xRISfDQ3M40nT59IVmi2pxvzy4uiH6hD+7qyOHH4qNAn3oyiWqrIGNmLlP1O3/+TP8W1q19ibOcOnD59EidOHJcx56QaikZeG1vXVGjwssV8sgJiUnLMbHq/80iQjLSv13eqvNB7NssoI9tt/eOeC/3Guh05bZ8B9CwVpJfscbZ0RiSCQrmE2x7AqNUTtBKFKZFqoDD3HKSf+Z1xw8Zun43d8fsFkNjX6DlJacy/7bOP+ktMSe+wVez8zpbx7pnRXle/J7bHZLImO89lpgSleX7b4cfnpLxgPbXDtkNHlxau3gqasbt2YXvDbzz63K3sGD8es/eDaxe1aEvnJgO6vb1KerFEagtg9Fp8KK1FD1sOYb/x2Xp8OwCjnyzwsxldGtu0VNq5cmI7PNR6rlTYamcDha25EWAmQ3or0MqVc67csufl+vJUtqgNvx35aL/PiGJ/gJHXbQKEPJ8Mz2k2z/jtEZsnt8Of9tq014t712TDR7wek/os4zsooLe37zkARqu6hxfcov4llkLdaq38eEzPsKza4O5ncYW27Nh2nlCzsbX/zN6frjx295Utd4N42u88stW6hOkLVx4TYGx4/ehdWaXy4UUBRldW6fP8xufuHz+A0eU1v/NLe9+bwAJXx+nZR59F2ch3kS95dl9aWW61lCOPELxRv5TILwdgNMclBmSHAIxWJZr2HtkMMAoNWraUyqw279tj9+MlW+/avncTsOxX6jlM8giF5AKX38J0kFawsu25jnXz2vl0ysfNe9Dek0F6zvZPuPI4aGa2vHDn9ZcBGDfLTRdg3Ex/fzoSYI7KOZP2I3lQKgv294v+9qOFVIBz7LPIP/rv/5Pm9Vt3BVX/t957F+fPHMf00ylxZtHhy03NBzLKg4xDZyadXXwRHX1zc/P45LNfY3Z+Ht//ze9jdW0V+/ePYyOX8xy8aSmp19/XKw4nOqrpNGPpucGhQWEePp8OPjqnmHnjgmptxiCxjFNJGVcZL0iI0iLdKJTALEs9pDJbkvNjnWM6H+nsEqep11eS46hUinJA13JffE87ur5NRXvD0CD4/xPAqHRVZlGDzY144/fuIcFWRK6AtQ1Kvc4GmFRA+RpZXu8NjoWMrSVSdc1VAWwHYNTn27yiY93KWecqAFvp+RlEtuHrJ1ReBGBsR6h2Zk64z+d1HQ5Br2yArUi3Gl+YsRD0nZ3B6ApWP4OktR4x/wzG5zFwXYXTafhq1LNxjAYZEq6h0BKaPg3Pt2NMKc+4cw++V3uWdYKMNq/5GkdeVpffvNKDg/jJH/8xTp48Kdnkn3/+ucjpxcUl7BjdKRnk5BUCbgQOKW/ZT4oykSWVCOjROUQQgLKeB8LXXnsNY7t2SabEL37xC5G/lNmUoQQ/6EykAhoeHsbM7Ax279kjIAZT6vnul19+WYb6ySefyHsOHz4sz6ceIBg3OTkp+oTjUoCOuoLg6JEjRwREMyVYazJeBRg5ToKPHAcBU+ooOn4J4r399tsyNgIppCHLoLCE17vvvouV5UVxgjLDnvKFdLp79648g3KBc+F7OB/Kcykx22xicWkRZ8+dk7mxbwPnwCxRgnqmPPgSLl++LHTjd6TT0MCgvIs0Jh04PwX9Xnr9dawuLLTmxutJSwK7pAl1IrNOOSfOhWt54cIFWSPSjjShY/bUqVPyLurlY8eOCY05Z9KBAUGcRzKTweTDh/JcfsYxKP04R67zwYMHZT50oHP8vPbSpUu4d++e0ID3kTajO3aI8ZEv5MXRz7XiOnE81KWakXn9+nXprbVz5w4DBDaakmmjGaiS/Vmttvrl9g8OolIqCc2pg/tHRvDLD34uYDGBJo4rxd6zAmixDKgBJqdnpiXzkr0rh4aGZc8zg4LABLNBeR/HTxqO7NiBSqksZUkZ9GSAQFPKkjSjPcDncFzKa8axaQBH7htdb/I2QTBmxqqO5JrxOeQBBc41U1XBUPK56c1p1oDrxfsV5LAPUgpacpx8LzObpBSxSdeXsrKFYkHKlHd3m17CpIkBBE0GbL1hgGryDNdH9YVWZVC5pTqEzxAgn0ECNWYamixQjpFj43UM0tLPdD6kLw1SKbEbjbaAUbXnDAhsDioKujITLCEZauznS3Ca/Uq9svTs26d9CTt64BiQ3wTZ+WTC+1RnUFkpQIf34xrJ25HxfgedIL2lAKPJaDWlcwkw3r1zG9lMGjtHRiSDsU6+JthP2rLKgp2NYjnLw2wWW9fb4wm0i7cJMGqEth+tXZ0fNj7ymgGT2wAjx2k7Ce1xmxL2JqvBD2CkbDt18qTp9cpqJFKWnxk6JssxqP2qrrELMPJdamvyO63Owusp42ZmZkQPava0BEDUYrh56yGm5+fw7nffE9BLoo2bDSRiXinvZgNP52Zx+cY1pPt7JPMxUqri5OGj2DnMErmmhFKlXkMFDcS7MpJdaEr2R5CkfKlUke3uwdzSEr68cR2Z7qzoo2w6jXMnTmN9eQW3r92Q6xgchHgUiyvL6OlKY31pCQtPZ1Bcy+P40RM4eeoMnsxMY3T3GEZHhpGNRNDTjGDtzgPMXL2J4RT3egFF1LHn3Blk9+1FPZlAg0EO9SoiKYJqplJMPdpAM2rWKFmJIFuLoVIoS0bhcn4dNyfu4fTF80jHk9Ivsb5RlJKxTxZnUelOYseunYjkC0jH4/j4k49lvd/7znutygdSlpfVYnnQrVQlY5JrGyMIxoz3UhGlWg0ffPRzHDh4CMMDA/jkow9x4fgJnNx3ALMTE6hv5HH32jUM7hzF2TdfRT7SxM9//Su88vWvIRZPIJPIIFZlXfEafv3Zp7h2+ybOvnYJu48eRL5WwtTUJPYM7cDsxGM8vHYbb73ymuhbZi7WohFU2bPRa+XADEYCbvt2j4t8LqEqvRe7ucYsy56KIp+OYnZ9VVoKZKMpdKe7sVwooMYzcjSKru4sIszgZpneOjA/MSl2zb4TR5DeNYy5Qg7dvb1I1pu4d+0m5pdXcfDoMezasRO9XT2IR+NeCfQYYUOwQkYddSyuLMq6NZpVLD+aQmF6EafPnkX/7p0o8spEUrIuWbI1hhgy3X342U//AhOTk3jlzTfxbPYZdu8aRiaVQHc6K0AjwYD+nl7JMF1aWZKqROzBWCyXpJpDPBZBFytfrK7g2dRTnD51FgN9A+LsLaznJVNzdXkJjyYeore7G9NTU7hw7izOvPwS1iKm3Hm01efQyHm/M6PayCb7qe3Et/d4UBagPlOfq2dX97y0+XxjnLx+jha1BVSPq9/BPSfb8q7j/OYolCC95EcL0QNAKMDIwASZZ0dhLi9bPECfhp3NXH2qf7s020ov2fOxA4b1/G6ACf+RuLTVv+1z/PPo7vYc2iBie6259O2MJuUV0WcBoLPLuy4ttrPG7sxtP4T9fOVh/cz15wTto6A1tudnv9P+3O9eaga3VCHPGdSdksEYADDafOPuL3tfbhdgDJpvmL3n7keX1u4ZP2htWp9L1aHOymGujOl4htUX0Y+2fmBhoK3nPcC1EZVP1K4PWn+ls0tHBRj1c/t5/EzlX6evlp97rSycTDXXJrOfFzY3Pzlj1sf0CzfVyxSw9eSc9BUroaurW3wDPIsxg5Fj9rdjncoeRhu1AthfBGDkfDU4Wfvf2bTUdoBmLgocsV97MMBor9F25K/Ng2E87ffdds9LQXK/c29rJTpztS3DlG83A9ZE1eRqX9a15ZOfrgzid/3clT1hMtr2b9vPFd6zlJbtR7f97QowSkA3AcalJcFHeI7nmYPBk1LxSzPKfQFGk+HvN1f1PyttW/9KGxSTjKFViIRuzwkwumtsy0/dT1rVTd+9lbxqP9M/SSTI/jGyp51p7K4b77PXQXnNyKl2qXabD137UMdmPreqJzoZ9P48JqdaYy1YvOFnS3bcL8Gc/hmMwXuR8qJT9rl72badWt95FUN4Dg0CGDfpZlZi6SgdD0T+yf/wXzSv3rgp/W6+993v4Pzp45h8/FDARXWwkfA8ZHMgdA7bzDO/sIibd+7h/oMJvPTSSxIhOTo6Ipvi008+wcXzFzA7N4uDBw5gZGQYw0PDAkKWS+y3OCD9mGhM0qFJhxydoTbA2LlApr+dMqofUTcxLR2vxTL+5E9/JM68I0eP4tixo7hy5QomJh5K/wcqFs5vYGAQJ44fx4///McYGujDpYvnMDg40HI2cN6axWATt/17OMCojj2NVDBCRQ9OfuWqvvoMRrN2XllZLxpUaRYEMHZupvYhTwS/kXgdQk03pi107d9to9/duJ4a35TByHcpX/B3F2C0jU0VIKpgggDGrQxMdyPqc17EuLOFlQq0rQSs38bXMdnKk7S1M19sY8o2OGzl4gq+MFoEfbcdgNFvjiYWJxz4c8dnR8J0KHDPEWm/p81rJkMw7MdXSb0gwOiusa/g7hhMe3xBxqD9jBbfhdCPj2fGBbMJCTgRCKNcMyBdWnreqhyivCbgQAcW5TXBLYIo/J8GDkEEghLMhmTv3bXVVQHiCAYyo50gBPlOM60EeKnVsJE3WeGaHcjMPZbQvnnjBnr7+jD97BnSmYwpN7m+jrVcTgAqgje8J7+xIXt9YXERQ4ODci1BC/Iho68F2PB6MuzavRsEsjjGhxMTordYZvTY0aNyaOAcmAnB8XLsvO7e3Tvo6srINTzoct4sg8fxENgizakT3nrrLQH5eN/s3JzcO75/XIBTXk+QhJktHDuDaHhgvnzlSqtcJ4EjAozj+/ZJVum5c+cEzBQg1nNYk37MaFJAkvPk/5qpybUisMcfzpMZmMz84H08GMk7hobkfv7PklhcT86ba8i/+T46vglu8oDf29sj+4/8pFFJWo6Tz+f8ee0XX3whoKOW+uNYeD2zL589m8bg8JB8x/UgKEpeGR0ZFZqQFp9/8bn0puL4uS4EFwkaP5mcbGVd8jljYztlDQgOGkMYMn7qZM7xzJlz4gojTbTSAddtdnZWwOXbt2+3smfp/CXvkN/JTwRjaVdwHxw9etQrj25KMykgSrpx/JVqWUqjLiwsiqHO69krlEDroUMHZUymhGxJ9hZ5xTwnIe8gDcln/I68Izy8sCD381m8Vu0HO7OU4+Qa8nvN4NXMRq4F6SslAyXzwGT1ablh0oNgC/eG2k6cC+fEa/jd7PwMvv6Nb0ifrO6eHizMz0sJX7HvCLKWy6LDhfcBAWUZUMADDf9nn5K5uVmMjIzK3OjoI3BMYJn2C7MV6TTQCtx6UKEsYH9c8h7Hzn3O53HN+E5GvHG+O0ZHJePLZLKaUloSUFCvSqaF/jAa3nYgBwFatsx09Y9kllkHWD/d5new1EOuq0/DdIsLMDKDkTrz7t3bAg6NDg1JBiPLQhJgZKlPccp55c1du2srgNEdW6h9sY0SqXJ/63y8OVvU1Vm2U8Cli511znnogdePrvIcPUgHAIyUI6dOnDSvYV9XBRglnc495rRHo2vrOrP0Ctu+Is/yf/L81atX5ezDvcVsOdObogs3bj6QjLx3vvue9J9jn0Q5PnpZsvFUEssba/j8+pco1CoiBxPVJk4dPoo+6k9mX7IETbOOpY01bFTLiGfT0nOSvcHT8QSWFxaxsZFHOpvB4PAwNhjY8ewpRoeGMTowKADiwrMZKbfK/c0ssqfTzxCPR9CoVlDIbaA304uB3gEUShVUGw1kurtx6vQp9KVSSJWrKM0s4PYHv0BPPIFGMoLVchGn3ngdfbvGUGKQwcCAzE1scNnpLFdqMhi5WPFmAvFaFKWVdSnHvFIp4ssHt3H43CkJgkixv2MkKc6WO5MTeFrPY++hcfRyf9fq0nv3z378Y3zjG99oVzeoN5CKxdGdyaKSL3o9HyPIdHVhbnERma5uRBNxPHw8iVt3buPNN99CMb+BJw8f4vWXLiETiyERAT56/2cCyp0jcFUs4GeffYJvffc96bXJnofRWhPxBjA7/Qz3Ju6jloggPdCDg0cPoyuVkRLc9+/dw8LMnGTu7RsdQ5TnUERQZgnATEp6Dt66eQvd6S7s3jEmDptaPIJErIl0rYFaqQAko5ipbuDu1GNpSTLU1Y+hnkE8W1nG2sYado8MYe/AMEZT3ZJVWS+WAfZmZKZ6OoM7V65gZuopzpw9j7mZGSCZwP35GQEoqW/2ju9HrUo5mkKlVkUsERMHKINmqjWWD2cf3zhquRzSzQji7N0bA9aZLZ7OgJ1My8UKutJdqFdZLhj4yU/+Arv37cPw6DCmZx5jfHyPAL3sgT5KXsznkUjGJWOYNhDld19Pn8nMZRnsUgHXf/Ehrl+7iXOXLuHUxUuoNpq4dfsOfv3F5xgfH8f58+cxNz2DP/nXP8TI0BD+w7/xN7AmzhRTpcjPIeLnNNL2bbb817NAEMDonqfsv8Pkp+lx3q5UtOkc6zmx9Kxrnxn9dIae38JkvHuf79llGwCj+B18AEbRi95L7PmEn6A6S2jaOst9hj1eP91hv8c+zysP0MYICxh1n6980HZwdgaGh+nyTj4wNkP7x+7t1naGy/nEsi/UznD1+Fb03O719hjtudh6WH0hts3jzjvs7K/XbnImOqVJ/eYk53yrLCifwfMH9yLPBH9VAKNtY7hrErQWfxmA0aZna408Wig9/fZuJ4tplaKtKz259u5W6+naOsK34hfc/OPyUue+Vd9lO9DPvl6DtNRvx3dof2Wbn4JsMn2Wu35BctClKcFF6Rfuk8FImcDWDwQYeWbjuYxBoQr0bKZEMMBofHFxDzTY7u421xlA0/Tq7Jxnu0KL4Rmr9VbT6B7fPWf5Yv38TzZvqA1s0zlI9rg6eLv7yG+tXFmi8zN0NHfYfKR08cuI3QpgDFqNrfaI3/dh583A/WP1lHWv0XnZ66CtYBaXl+SsoNWepM+8lf2nhdnaa6cV24KDsISunhyS+Xm4XV160bNCVrvkNAOwzQXby2DcdM725IkGTXurGhgQHLwendhCkNx0eUoBRptPO3V6cE9Sd9+ofLR50uarMLvGn/86S6S6cw+kxV8hwGhW3kapiigAACAASURBVASU0/dEPx99je0SqZ12j8yTNm+9HcAttP/f/8f/snn5y+sol6v4/m9+V0qk3r93R5ibGR18AZmejiq+hE5WMg0d0txw+UIRH33yGbJd3eJEu3L5sterKYWFhXnJUKHDmAfzXWNjAjTSGbe8vIAhQehNmTY6yjRDRTeea6DywGEDjMo8LnN33BeJYGFlDfcnTPYGHZN0eDMrg8YOnQdULJwf58QD7s9+9jP0dmdx8cJZHD50UBxkuuha3slPQW6VwahAkEZx2wLVbs5qM6WbzWm/N0ioBas4NSQ6U4Ftetmbi8+xhar7nb15/b6z1yUIYNSxtg0xicHwLZFqg7suwGgrZx2LoW+7hIM9Rvfg6tJMD3y2wuU9+r/ZT23h5/Kg3xrYY9nKaNLn289xjQOlgTrC+L185pRIDTJE7Hdsx3npPicMYAzmQUqd8AissHuV5n5Gij0fuU6sj+cvkWpORZsNuDCjxFY+2+EFM8fODEuN9vRb+w6FFgIw0iAhqEGwj/JMM7couxkxwxKpBJ74/eCQAYjoPON9lPcEAQgAEGxIer0SyRs7PON7aXFRyogSwBBAJJfD8MhIC7To6soiXyi0Mv8IGu3evUuANTppCcpRtzB6kOXk6AwrlYqiH0hDZoRRJjOLjPudPRIIaJhylSzVmJKxGRAiIRmZU1NPBAShAhweNhmOLFtGkJNZiuvrGwISMouI4Nfjx4/AcR49ckRAI46N2ZUENVTeEnh9/Y03JGuT9/IQ8u/83u+1AK6JhxM4duw4njIwZXBAwBqO79rVa5I9StBLdYuUln3yRJxpBMVIe9KOgCN5hXqJ5dWYrcg5cD/z/aQHAT3qJ46ReojXaMbiT3/6UwFCSSeuB9edOpjOdy03S31NHcz3Xbt2rdVHUMvOakkOglPMYP3mN78p4yO4R+CL7+Xf5A+CduQXGhnTM7MYHWVmInuqxcRxSX3K5zB7lKDYxx9/LOO/ePESdu0ak4zDX332mfDA9MwMRoaH5R2cK08WWsKT60da7t2zB/eZVTs80sqcU1CQJWj5XvIs50u6UMcw25E0Ja+R//k/n8txa0l0zabis/iZjoF/M6CIJRg57v3j4zKOxaUlHD92DPvGxwXgZlQXQVLOkY5b8hXpy31DGvGdr776qsyTdOT/mq2owCb5kO/j2G/duiVOdY6b60Lny4kTJ4SPuaYEoJlZymoRudwGzp09J/MmwKfz1DKlfA9tHL6TPCB2Tb0qdHn02AQF5DfyApZIxm4sJoFg8UTcZGZWqnLPgfH9AnCQxnw2+Zx8SDpqxQc6lDnn8f0mE3hufh7cFwQ5JAt61WRBEyTu6e4x5YYJRsTiQqfRHaPIreUwPDCIwkZBeITXE8DVg6ZmM1JW2gAj5aGd5aC63tbXrhzlNZK94YHrfvLc367zt5e2kvOdJVLLrRKpd+/eQTaVFGf6VwUwqkPWtUsCdekWAGOLdq0Df7vPVBiNdeE6Qog8B5Y6b3Ssaq9wT7WPssZ1shXASDnKYEApHcQSxvGEZDBKqecYS7M5vSCc1BcXYFQ+1wh22ynGcXLvrK6YPvG8l3t39+6DWFsvYfLpU1x4+WXs2T8ulVBY/pKOZrFXYxEpe3r38QRuPrwnJbO7InEc2X9AxmyyE7sEYHw4PYWHT5+gq69XAnKY1dXf3YvF2TkU1zdExp69cB7s7Xnz9i0pOxqrNzA2NIoU+9I3GgJE9vT1Yr2Yx8rGGnr6u7FvzziizSgqxTK+uHwVZY4tlZLAl4unTgMbBXTVgNLsgujZcr2MRiqOVHcPmuy17JVwjUVippyrRKqaaOlGpC6lYSsN4mcpJEpNNAplPHz0AF88vovjb72C4Z2jSNWAgUYCkVpDysVObCxisbiOeJNAalzW7O6DB1hYWhQdNjI4jHqlir5sF3YODqNZqqCLQGWSYF4aeSnTHZNMRmbe3bl3T2ThxUuXsLK8JNmtWfahjMfw4QcfSNbdy5dewsLaKj6/cQ3f/O67WF3LSUnDaI1AZgylQh63793B0voq6omI2EcvnzqHu+xr/WxSgiLGhkZwcvd+jGR7kWA/aAKt6QQacZZIvYXB7l7sG2N2ThXlCDNrI4gXy1hdmMdGpYhFlPBseQEkak88g0w8g6X8hmQZ9iYT6Cs3MRbJojeVBfsf9+3fjcFdY0C1hgefXcHkrXsYG9uFpdIGEiMD2KjX8WByEjt2jeHk6dPYvW8cde4Blq5mzqIA1cw2bGJhflYcABH2ek4kkM6msVLISw/I4Z1jiCaSaNQj0hcyGU+iVKjgzu27ePDgIS69+hLS/UncuH4VxbV1JBjQMjiIffvH0Tc8iGK1hLnZWRRzG9jZN4h4qYpUpYauUhFLD+5JOdtEbx92nzqBnrExPJufxfV7d3H6wjksLC1hfn4BH330IboyafxXv//3kFvPt033FuplelJpJH+nbAvqKWuuCrPd7TOF7YQKt/fbZxj37Bt0X9jzVO645whXr3WcA5xMffv5hUo5sESqJN6oE7ctzE2mhU+w8FbgqH2GV53ontNsnaHBJa7+tN9jy9/2Wd8448POs/Z7dAzu2damU5AOb1/DbIfNAKPdekOqcnsBj42aB9R4SkyyRH2CYLc644aenwNKqNt+HJuPbbDM/txet63G4563bZ53v9O/pV1xtF31gjRSMIdnkiCA0bXb3PXSPWKD0Pa87DXVa/38BmH224sAjO7+7vg7oERqsEzQXnsBKbvegtn7Tem2lfxxvw+TMUHyxtBTJGtLvqpPTfwC7A1cY0BLQmwK3QPM1NPWGCqXn28/buZUlwb6XBtglIBa6XvW1gdsN8GAUQW9eZa25e8m/eJkhxlPpWZKvRjAaN6xGbz0uiu0S36bvg5eVQ9WAPOPnLd52tVLrs/TtoFdHenuDb81CtNnYfLE7z6z354XYNQMxuC3ubLPlpF+dwXPiQBcvKP0ulYRCpXVnr5SWutec+mpn6s/hj6Iru4u8RtIQoAXuNIKltEibR3+7c3lvLeSBeyhqrS3AUYTSGgH9PqXSO3gE29M2puY71aA0VzXlhW2nnZ5z913Ls7hp+c26yerKpz3Zj+5pzLTlYEqB1q6TALfN4/fnYeru/x5wz+DcUt9vAXAqDK2c0xGj2jfRVe+qYxw94UNMGqbpM4ejO1M8Ja8ZXUqx1aSDMYrV6+jUq3jB7/5XclgfHD/rjh86exRI4B9rTgIOk/p6CSjc+EvX/kSH378Kb7+jbeFmZg9IVkNxYI46+iMogN1965duHTpIoa9SP25uRkkE8aBxXdo1Dqdl7bhYCshAfAYdepFeNtGhW1IdCxqJIKJySlcu3mrVZ6Lzjs6KOj0PXrsmDgC6Qyl8+DrX/867t29i0w6gd1jo7h44UIre0ZLnShNXAX5YgCjpr//1Wcw2puLa6slzPRzmxldZeRuBleZuRvNL3rDXqfW5vcCK0hrjocGigpV1zHF+0X4Wpvffq8tNPx4KlQxWFE09kHFTzH40ct9to7RFlxhBq49Dz8loeV6eR1/V54kgESlocZE2Hjtd/xVAIyt/RoAkIXRI8jAsff9ZkPT65sXstDuYURoYpVdcBVPEJ2U3u4+UKHvP7etMyx91y+kB6PKUe3PxnGZ302vQe4pllM0+8uAB0tLywIu9PR0t7KleA2/Nz8mwo4GuSkjZyK3lTbqHGFmFXWDlpUmiEiggXt4fT0nmWGU7wQ+2B9ISjQStGcja2+MzCCj81YUnOxtjawyEVrMluI1/GEPQAIGvJ+ZWLxHDjXxBFZXV6Q3Ht9FBwEDWCjfCZTm1tZkjBwXARIqTikl6QXTkE7crxwr59gCaru6pLcR50jgiZkaBBEJxJIupCnfw/tWVlelHB4NRIJVvIeHah68eI2UGSWoRmdpPi+AC8dKgInzJ934bOpP3sNxEFDiOvE5Uka0UMD1a9daeprjpN7m8/VQx/kR/OT9BLI0iIfj4ns5D4JOfC/HyAxGLdvJ7zkGXsv3EbTiHAmGPXs2g5ERU/qUzybINjszK5lvtBHIohMPJqQUOg9xR44clrIVzDLV0qycF//n+DhuAmusLKCgIMfDuRCM4xi4fhw/7+EztMckeVxLiLKkK/9mqVqCxwToSGc+U3tDcn30AMyx85l8F2nNNeBzCWASqBM65/NCYwJyBDK5DsyI5LqWKyUp78nvSUPSixmmLFXL9/E5vJbPYDYo50f68HvSjs9gdquC2xwr6fHGG2/Ie5jpyvK6BAh//vOPZB+/+sqrQhOO+cMPPxRa8HfOi8/TH53v8vqaPJM//Ixj4fPIG8zGJQ/xM76b85hnNungEKrliuxL8jbnxu95COf6E0AnzXk9n8UxXLn6pfDkytqqvEsBXM5BM6M1uIrjpN3FfbtzZCeWF5cku/rs2bNsmS2HTdM7U3/YJ7IzYMQuuep36HBtEFnriumrTR6xD9yuHrD1tKtjXKM8SL00zURknbk/4gm+Ex0ZjNKZh5me8bgnw14sg/GrBhjbuto7avj4uVx960fD1up5dprSXXWHylpXPwrNvTJAfiVSCWYweIIAI1OtmCnLQ7gcY2NRj1faK+PaUC7AqOcZe1yuLmcvQWbfcz0pP+7ff4xGM4Fqo47B0VEBGZlVh4bJwqU8yRU2EE0nMTU/gz97/89x4MBBxKsNnDt1GgO9fdJ3k/pranYaj59NoeH1mSyXyujr7pHefCtzC4h5ZWAvvvIyIqkE1vN5CdxcW17BSN8Ado3uwMT9B7jy5RWcOXsWB48dxd2pCdSTJgV1bXkNDObPF8pYya2jznLQsQS+/5330B2LS4Zhmm0j6w0pfVqPR0GAXP6X2PwIUtG4AJoCMEpmgJfFSBCVjpQakFgqoLGUw+07t/GryXvYcf4Y3vjW24gUKhiqJxCtNATkminn8GhtEXcfTeDAkSPIFwtIZjMiOxiE8ls/+C2U1/PoyWQxNjCM2kYBveksMqmMAHUjY2zVURBbLZFICdj4h3/4h1iYX8Dv/O5fk0zPYqkgVXPef/+nqG4U8d43v42ZxQV8ceMqvvXd7yBfKsi8YtJ41pTdnnj0ADPzc2gmohgaGMDrJy/g3qNHuD33BKVmHYO9/Xj50AlkakAqlkAp1kQh2sBatYTr169h19AIjuw/iGqljHyjjK5UCslKFXMM2FlewMCB3XjIdS5XsbN3CEPdA5hfXUGhVEBPNIrVO4/RtV7FYFePAJF7XzqDk69cknUpz62gnq8g1dODtWoBke60OA/WcxuIZTKS1cr+nfuPHkZ3Xx+qtaoExEQlN7GBm9euYmVpCaWNHBrVEk6cOoVcoQBaU4eOHUc60414IoVENIlKqYoYm0bWgff/4mcCIH79e2/j8he/xsqTaQyksog2m1gr5jG6fw+G9u6UKg8ZxFCZWcL6o2cYz/ZiqF5HcXEezVQca406Bg6M49ibr6HZ04VCpIGZtRXcmXggvTUZ9Hvt2lX8/d//u9jZNeDZf6Y/sP6wz6LJvvMy58Q89TJpGqY3tyu7XT3gJ69V/tggl2v7631GZrUdZmYIms3TtotVv+gZ1XXw2uPQ86F9jnBBDnfcrgyzZVyxWgkEGCV4ljrQ68Oo9NEMCVvu8Znu2dkdh+0ncHWj+13QeV3fo+clfacGpfCdtOO3k8HojsHOXvU7Swfqb++MY4CKNg9KthHjeFtnoHY0vzqClSe28z6bd1xeDTuXB+lfP5q74/E794bRQcfo8rnN+/peHTOz8Pm7BvTxdwab0W6jjewHMMa9MoA2HfS5dqaPy5d+47Ln/Lzz/TcBMD5viVT6cYIy1Wy+8vM5BK1la728Htl673b9P+67zBg321k8j6gvgrY/6WkCf+nvbSds2LyqY7P3ry2Xg/aSuw/aPGlKpGoGo+1k5z30Z9BHwPOZnn3c8bRnZmdzqSz4ywGMysNGJhrd1bFPI7ZPuJ1xFY2wX7I/wBgkS+x1tq+x/bIuT/mtq70vXZvd1o9Ba+UnR9r72j8T1sS9sKenT9lLf7e5DIX36Pxc/1wQv/uNW+epCS4ufwbzjLFNhEu81iA2jdyzBr/juKifaQdz39DvITK0WhN7SM9P2p/etnXaWa5tXeXOx5gp7T1LljNjY3VGc17luJjBaJ4XnsHot/d0Xq2xtpJxOtdX3yXvs+T+ZtmlY+j8V7MxXR1k7jc+PNeWsemhtobaJFKwx7N3XFvNBapd/eSXyOLKSktKmhOVFfBgzyFQdm8DYNy8P18MYJTqHF5LHC2RSj+pVOBhoLhn83bQSVqaOIG9/8f/9Hebn/zqczBN9nd/5wc4efQgZmaeicOPzkx1utLBRGckS+9pqjId1xv5AqbnFpBgZGkiIbY+lUu5VEIqlZQNQucynX0shcUFNE3H66iU6TA0YCXvVWelbRB2LhLryfqkZnor4ifwSKRcoYhbd+61+kkyK4M/Wv+azjqCoHQeMgODkbB9PVmcPX0CXdlsBwpvO3JcYalMbZdOcRnH/9Bix293std2DEyXIV0Dsy0QtZxJsHLivZoNodEHugH9lIv9Lv5ub2pbgMozJGp+c6mtjvFL9K051GgPRgV29TpbESt9bJDRHkMY/Wynku34sg81gZv9Ob9wD2mbjInnfF7oWoQYpsqPruANF/DtutS2cWJnMD7X8L0MRnu/ugcA19hxeXqzgN98yKeCZP8xPwUUZADJxU0CaGZGqvz0/UFGlV7rKrBwurDMWrssgauQgg1qkwWqCtLeZ3poc40Xc22ngte52OC3uw52Jq/Swt1/tkzTvaOyQGmvMoV/2zJU6aaAuT3uTuOpbXzb79Pf9V+di7u/lLaGz40M0mvte2yD294T+nzVTfzbPfC647WdJLzezrjid3ZmvEsXfb6CKC5fqbwicKaGr7239Xd7TFqm0JV1KvP5r6177flxPBp5yvJgNPaZqWOvn9oK+gybrtTv/FttBz5PeUKNFN5HnczvdN76nc5fn6FRVQpucxy8n/YGr9UKCxp8oWPXwBUdhwY36fsItBEY0L8lS7FqQCkCfsyu4b18PoOUWB6OmbTMNiGgRtuCY9BS8rxfrkuYjFr2Af3a174m9hDnRqCCIKQG09DO2r9/vwCCtK8I6jKjkLYYs3Lz+SKOHD7S6mVNpyzHpSXtaaNxTlrql7+vrK8JoK19E/lcgqX8n+/jOwiM8kDDuVfKFSnbyexdgvUKMGpPbtKCc+RcCTYSOOXfT55OSYnkerMhJW85Bt7D93GMtCmZoauRzaQHyyeur+awsrgs82b53kOHDyKVTkmkh+nnqGl0JopQecLW8/q5ZqLpetv6SvZUzfRY0b2t+4xzErvU56dT5xnnNnuMuXta5XFL30gGKHvxGX5JJLlvqrh//x66sxmMjY6CcaLsO0qAkQdILZFq6yx7SLaOcPeGLfPah6Z25qEtCziHWtWUndYfI99NwFuHPI7SZjfySvdmkO529bLSl/xPHuD6cJ+o7LPlQoct6ZXz4Wc1ll2hXcpctXhMMowZkHH40CHTBodZjBy7ZAlQfZtefbZ+dOnpp2tdnWHTReW/yjiRB4Uqrl2/jS+uXsX9R4/xzXe+jXe+/S7i7BHIDDCWS01EJbttenkOP/zJn0mJ8NH+QVw8cw6ZVArxaEwCUZipTWArmUlLpmQ2lQYqNewcGsZQVw/Kq+vo7+2RXoLNRBz1KBBLxCVAp8JAHu6/ySeYfPIEh48dRc/gAD67/gUWSjkQGK1V6kin2Iee4GQRlWpVspV/+3s/QDoSRaxSQ229gMHePsnQZm/BSDIugCdLo5KwWQb+VGsCLja4GtEGapEGIokY0vxuvYAbP/o5Vh4+xaGjR7AYreDKs4fYe/gAvve138Dt//eXyM8tYTWXw/2laXQf3IvZahnjR4/gxKmTkplIefiTn/w5jh4+gq+//qaULq0XSkjyQF6tI51ModCoStZcfp0AYQwzT2fwycef4umTKRw5chS/87u/i3K1LEUomBk59WQS927cxg/e/R4mHj/C7PIiLr36MgqVopQsJsCfTMRlLXK5NaysLSOaSEi24gBSUgb0/uo8co2ylGzfQ/ArX5Zsymo6hscr83g8P4MHDyawY2AQJ4+xtPYiVgrrSEYiuHj4GLLRGKr1KmID3Xj8dAqZSByN1QLW5haxe/9+qaiQigC5mXlESzX0ZrJ4ujCH3ey9ONAvWbAxBg6SDrGYrAvB33gtgtJGEemuLizm1vD5tatSVvW1N98QfcssdPaBRLWKSqmAjbU1PHs6iZWVBQnmICDOjFb2+ExluiQblGW4N3IFdHf1CGi8sryCf/mv/ghD4yPoz2ZQnV3G6uQ0ejIZdO0YQr0vg6Eje/FscU6yV3c2UkgubKB3rYTx3l40Snms1ypYjwI7T59Adu8YYoP9qKZTuD5xH09mpxFJmCCWTz/5FGMjI/i9b7+Hffv2SmUMykUT/NNjegx7mXZuzENU64aFG90d34aeA0KeY/oyd7YLceW0/q26yZU59vXBtn67So5eY+sjvyFSBpYJMDJD9PRpY9NJgqfpgStnBK9Eqh505JmWQ9Z914vSyZWhSgNb1gfpXPudxi5v913W+2099xzL3rpUbVTX1m/rC9K/nb1hbmz3XnMdiwxYsHWjq3dcO94ds9LHfYb+7Z6PVN+GXW/rZHue7pr68ZVt04TZRv58aEqkqp0vlVympsQWoh9x0w+z462+2va7jW0SnLUVRnObB21a2GedF+Ed9x77HO3anTyva4UiPznQYfvI3iTQ0Jn1Y6+X7U9y5x42F9vGsXnTfobLo/aZ2H42gyxsP4mukeuvs2nOvRTURzVMxthjcGVH8PxNzzLpJ+e1vbH3C8+x7DHPMwnPP9oOxN0jZlzGR9tJC1sOxOQdfjZk2PqY/ezJFI+4resdgLFF+ybPKf6ZrZv4zrvJtoVtfWRnk7r6yKazLX/0urD1CtNnfve7/OeO1/7bHgsTKjTYyN5XrtxyecaVLTZfqIzV/aFzIV/bPpFOXjKyyZWh9Hm7fWj1GtvPbPMN5eX84oIEAGtwN6t8SDsF6nK+x6cwWxif2X4re535Lh0HyxfzR+Yo2bpmr7Zp1/bdB2Uh63nPth/av7fL3QfJQKVhey7mnX560X6HPSczBv/qha780/U0e974SJnJ2e4XaWRcuIzRJLFOYNeeo9opZu/FpC+indHp7hcbuGs/h+BXMFbkP0ZW/KCfLjwTfpPOiERQrdVb/CY8OT8vPCkVx/x+vKpIHbrsn/7Pv9/8+LNfoV6HARiPHcL83Iw4uDQ9l44XU7Zuo5U9wefzpYyETWW6UWcvC5YviUVRb9Ql4pJEYt18OhZ4gCPgSCRe6v3KghrDzRZ49ua2N7CZDwFG05vBT8nYIFNr/nSaplhSh4CniQagY4zR8+a9dJ6YHkrM5ND+Y7VqGZGGibixlbmrfDuFZbsEaZDCDliZwFKOLwIw+gk6Q0vdKMFlRmzQzXYUuwrG3ag6L19FxJX2Di/uuvkxdhDA6IJ0+iz+q45mFXBqCIS9LwhgdHnQf82e71NbqbgKNkgZhylwW3i5CtGU99y8xnqdLbA5FhfwcWfmKnvdl9y/ctj3+Qkbu5ZItfeIzU9b8YjLY66iaSkjlq9yU7ZD0txb07AARt1LOqYwJe7yTSgN5GWMFOo8kIY9v73HggFGBU78lK8CjK4R5PdO95ogbrfXypV59jrZv9t0sT+3nf76XPuz59tx4Vcr27q8ZBsc9przOlcW2/PV7/x4N2hNda1sHtNR+8kv3Yc2iLvddQo6JL4oTRm5ag5tnVnkOsYOI8PqHRD0vtaelRNrZ/+lBqNQA35sOWhfoodcfm8cHKZ3sxpuuiakC4OctNRrvdbwAqVMFpLuaV5HG4HlcFlFgQZ4IV9AOpNCKmWyAqV0aKHQyn6lM5Q/HAttIDrPpXfcqVNev0ET3a3ZxrSz+LvJEjaHVe1fyL9ppxiQ2mQikk7MEuZ3mhkoWcEeUKtgG3uuJZJJ0QgEFnRMtMGSEgDGDNmGRPNqtBpBG76IBxvN2GLJFoKPnCvBSs6V12v2ZaFUlGwsZpDRicSxmExaZhbXxf7ivVwPjp/3Mfs3t7KGYr4gICrflc1qxLOJdDY8zkOPARiN3dZueK88YMs8VxYr/6td6upAm3dcue3ysvC8Cf30+k46UXuecCEAoGV1mOXKfuONhgEYB/p6MTwwgEijjlqlIgAjD5CiG73MR52XyiTJ7HZK2OnY3DG797p6zBiD7bIvbf1r9JLypPZg1B4xqvv9ZLtLQ5vGXG/yhAL8NuCvhy+9v7WOdDgyEIMR7zxXUAbHY1haXpZM3cMHD5n9SV6l85wHN49TGIFrv9+V335yw9VfNm35nevkIu4Zj2ewnFvDj376F5hbWMLf+tt/BwP9g5ItmNtYR6Yni1q0iUgmgV99+QWmnk7hjddfFwAxm0yjVq5IPzuCWAw0YIlVls7dPbpTAL/C8hqm7k+gP5XF8tKi9Gc8+/Il9O8cwXohj1qjjgzBSK9fZqFUEuCRgM3s2hLKsYaUW52dmUOlUkOM/TTKVVy7dgM7Rkbx1//dfw/RegSxRgM9mS4Uc+vIJJJS2rXSkCKbiMU9uhIklxL8rJhRlQzGSDKKkpyV6ohXqrjz0a8EDB3ZNYZcrI5CArh57TreOnEeG7cfY3lqGtFUEl0HdmEu1sCNuVk8W1rCt955B0eOHsH8wgKePX2K3OoavvOtd7Bn5y7UiiWkmT1Ju5brkIihUCkhGUuiK9OFh/cf4urla1hcWMDJ4ycl+5sAc4MyI9LE8soyfvH+z/Htr38L7G1TrJZx6fVXsLSyKH1eaSMy8pbrQHknAHujjlQ9gmyuLCVpMdSDYpTOyhgyLCtVqaFUraIYByYWpzEx/QwPJiYwNjyKQwf2Sd/barSJTDyB8wcOYzjTLZmbsxurePJsCvVctcBEZQAAIABJREFUAUsTT1BazuGb334H+48cQr3Jkqoxk1WZSKKQyyHCEllcz0xSQF/JnBMmJ6geQVcshVq5hmgygVRXF9byedx7/BBPnj7FufPnsIP9l0tFJFjGtlAQHdA73If8xgqSzMAslBCPxpFMpVEqV6U/YjrTJc4FAo3NehMsjXv79i38wR/9P3jj7HnEVwuoLqyiWixhPVbDyJmjyB4eQyOTQGWjgEtjB9Gfq+Lan72PLjqhUcez5UWcfesN7D13GrVMGvkoEOnuRr5WwfTCvJQhZ/uTpcUlNCoV5J6yrHgSiwvzIjf+8//sP5XyS5RL9CVIoGqHTbA5ejpMpr+o3aP3iZPICkJ0bVo/WaKy0+/dYWcF2xZUOR72LAMwVqXcrx/AKGXCqUMtMKxlR1q92PzOEH5j396Zpa0jXd0cRg+V4Wa+BmR0nW+u/nCfF+ZD0YBMF2Bsj9HYo53nF9fDa2U3elzprr+r29x1dPWp/m0HJdp0Uxuo0242b7HfbT+X320FMLpradP/efmWPkEtkcrn0n5RgJFgzqYfIXVnKTp7/M/jC/PbTy4twgDGIJ62s2bc8b8owOjuM7E7JAPH+HHs793z3vOc6/x40u/86GdL+q29ZnHbdhbXyD1jdfJjeNuaoDW2A51dPg6WP+Q/78wQAjCySg59wmxDoYGptr1sfjfyp/NdFsDYZEW/NpX81ixIdvoDjDZ4aWxy88OBBPdgDNML+p3KDvKO0tU9D/mdK7Yj5126uXMOkotqX9tnLXe8tqxryUdJVuhsV+W+091frv6waabZ1vouPVvrv/Y4eV+Yn1me0YIXO/tK6r06X/s5XJO5BQPm8PzMv9leRqp1eX6BF4ilMtzj+D/bAdbEOTrLedPvop+Z+9q6l3ZYkFzStdlM99gmALZTrxqLrlPnPB/A2H5eZyKayzsuvxu5w7PN5gS2UL4XALadXWzT2OYrfb+uNwFG8aH5+KNVz7s2JX0ght03o8vBY2TFj+CABD+ZJPKVgWh1E5Cm9hWDxumj4f++P+R3z9/emtf/+b/8vebHn/1aomX+2u98H6eOHxajntHmdAqwhBUNAx58WZKHJdD4WWvyjBSOJeSgS4ubEUhmshGJniT9jJPfHACM/7CNwqqSVySdA7cjyXVhzGJ5wWM+AKONEOvkZYzMVBEnRV3SfhnlzHfyAFosFiRCX8rApdNehEpTIoqbjSrizoZzmccmsqHHVw8w+hlKQUyhn7sbXPrSeMrJ0NNc6Rpc/DsIYOw09DdHVdrr5LfJ7MiPUEArJIPRjsJwN5SOXRXAdgBGe062YtMNvhWdt1KemwVEZ8TrVmsb9n3nvujMUngRgDHMUPUD2IVGVs30IKXuS0OfDEZ3L7UEscesfuvdsc+dFxn6GKe0uy+UPwPpGwAwPi8/+CmPzmdwjKZvlL1nXOW3mc+CAUbXCWrf6youd/+H0dNv7mHP07kH8anfetsyyV2jUCX/vAvjU9JK323LziCZYM/JNcRdA9mdk7seNm/ac3THofRQ+ea+dyuZFcTr+rznJaGW3DVBK8bxaa+5luKwx+nqCJcWLl3NQUCN+M1G1WYes/vtct/zb/vwYf6mc9A4A4SqrR4E2v3NlABWu8Vcz3fxc6PHzJY1WQzmOQqa6aGNY9dsJ9WpCqrQntKSvAY4jLeyw6QHWrncAjYVOFT7xoCHZXmngo0MgiLtDGAdkdKiphyRyTDVIz0PKKSiynPJJCSwxZJpHkip2Xlaho43cHx25qmWf9TMTtp3sv4K+nFsXgaZ3ieGqgYZifiie9M78DRYrpFlRCtSApnlRIWnmh5opLJcyldsjhK1ecy1UzbtP4dPbRnmJzttGW7bRrZ80neqjdOSJR5QKCBZtYxUOimlkO7dvYOhwQH0dXcjwjmxRCp73RH8DQEYXbvY3tO2vrQDF/xkqjBFh63eSVMemFrOMuF5A9Ar8K1OiRZo6wO+qWNU6WTvC6Ujv3MP+7YcI4e4ACOBRgKMLNfyVQKMfvrFT8ba9OQhMRpNEu3HoydT+KMf/il+57f/bRw8eFgOdTPT04gmolgt5NBMxXD30X1MPnuKN157DavLyzhy4BAG+/qlxCtpy0xllpA7fvQY9o7sQKRYxcLUNC5//CmGe3qRz60jO9iHc6+9jN7RYZRqFaQy3C8VAWfYR5WZtTVmuyUTqEeaqDUbKJcrAjLWqnX5nqVFS8Uyrl+9Jn0ez54+i727dqO3u1eyWqN1s/fqEaBcK0vWWCaZRH9XN5rsnby6hiTLKdVNtnKS5S7za+ju70G1VEaRffeK63i0MMsKnijOLGH5xgSOZAexY2AIedSx4+IJPGuUMbGyiht37wnY8dbX3pIy28zGnHz0GN95913sGdstvSWZXdismfGnerJYXluTbMZ4JIGJexO4e/se7t6+jd/6/g+kt7LZcxWxUTmXD97/AGdPnZOS0Ov5HF5+/RXk8uuIJWPSG1VkM8FUli2qm0zndAOYvXyDwh2pwV4srK9hmKWyd+wU0LEWi6IUA2Y31jC9OI/bd+5gx/AIDh89hJmFGayVNtAoV3Bu/BAO7tyD0kYeX967gcmpKUTyZVTnVlBb3cCJ06eQGexFJJuQvsT1YkVA47G9e4FUAmVZC7G2DfjIvE0Gy0R4hi0hnkxxI6Fcq6LKoJQG17yMK1cuY2R4CCfZBiSVRMOjx0Ylj7nVBawuLmO4dwAHdu1DlNmR8QSK1SoakSgTF1GjXGYGO8vr1xv40R//ERpreTSX19HdYNmuKrr2juLC934DP7t7BQuldYzv2Yvzuw+ia62Cp19cR5x6KdrEnUcTeOU3voXY8DA2cjlMzs+h0miixD5Y2azMK5NMYaivH3v37kE+vyyVj+7cuo1//cN/hb/zH/1tHDt6xAQDmZQFu9CX51vwCev3jIytzlrPa//YAKNtN7v2rq0nwmzYsPGpLHZt5qDn+QGMcq0EgUelbK7YMw7AqJkgL3IOCDof2Has0iLMJnbf3anPNYux7ZhTnRtmW4YBSarL/ABGM5ZOgNHM4cUARneNg85I9pnA9pXY623s0c7qN9s5W7gAjmtDuDxl099vjcP4lgAjN6kdIMUgGuqTYIBRAwyd8AEvEWE7+3Qrv4k+IwjMCuMlv/OdPs8GGN1xirTqOItszn7u8Be0fBDtzCh3Xn7jDFsvl3/C9qP9riA5Y0pWtveiLes2zb9VYrjdZ8+9Joy2LwYw8mxmQG76xMx5zegIrhXPsAx8JMDILEYCjHqmsdfC/L5ZDtiZzJGI6cHorslW+6clTyzQwIzxxQBG14+31V7g9boP7EANlS+uzvnL7j+/NVd94K6xfi7+es9HpvTVf7XMt+s7CNJh9roqL/j9qzJLz99Bvueg9+rYhducrGzdJza46wKMzGBkwhOr/PC7hPBqOMDoJx9sXeKek/mdljJmYhj/b+kUydZtA4wKailfBAGMtm5395D528h1V6bYNk7nnnkxgFHlkn0utnlH36Hj8AMYt8PrRr8ZfMu1dVw9Y3/f5MHIKS8dpkfMvWynobKoc3TBtiWxn/CABL95EmCk/razdpnBSH7cCmDsWPf/63/9+81ffvpr1GqNFsC4tLQgGYx8OBmQDrH8Rh7rG+vS+6dVfsoLb2bJlpZQNNhiq8saiU/GpVFrSnRoZLEfDmum6qfczPNNg76wDEb7fnkOnX/cSHX2+2IkriGaneLLObLcDa9n5KrcR8ErqbntLEtbAfovqGYjdWYlhQl5M+PgtNcwJg96rm4kV6Dwb7+yBq7hYQtXVxjYApW/2xu1c7O211EVF7/XCKdAQCsEYAzmi87oEFdRhtHf/m7rdQoXOUF0V4PGFUC28PN78lbGga0Y7U39IgBjkFFtK3bdW20FYAIKnveHZZiCfpSnwnh7K1q16aIp5ZvBdHsvb3qelwGqY7G/fxEeCTrImEh5E03s/s93B+0RIwr9S6QGKxotj9w+ELiGlSt7OxW9v0Lzk4lCNyvOxuatjuACXucBEe679H6ht9cv4nn5bCvZac8/cC85+kgbrXvayKybVbrHpkfrWNI6XPmPyDZ83PXr2Nc+htl25VfYYTosuCCIhmL0e8aiHdxjdIyJGt20fzxAz++ZfgcjQ8s20BdAvVbADL83+oUZ7W7/ijbQSADORN9qRLcB5xhkRcehXbWAz6ENoKBaPl8QAE+zCE0fyKTMV7MH1SgzTu6qPFtKj0qfUWNT6TWaaamRkwQa7Kh6BWZ0rF7MlNhAfK4BEk0pTi1rybHoO3gfI9E4L7P3jD3D3xUEMlGMXhCYZHmaCGpexwoUfDbnLOXpmPWYTIotRmevZlWaUqbsfWfuMetpQFnDC8bOMWCtVlPwemqIYz8iz09nMqYMJ0vB6HVSXt3OtjPP6tgbYuq17S5XtrVsE8sh4vKtn35W+4fvUmDMPpTzcztITnlUDo8CzJqM2FKJPVtJtwZu3ryBoYF+DPb20iUhwGKa7QUMR0rpQ/tHx2UfQl25YO85td90z7vz0mcT3HS/M/xhAC/hk5jR1SztqvpBZZx7KFY5Ztt4spYeT9u0tCMj+b3uH+P4MWWP5GjE/SIZjDEBs2hwEGCkQ+irBBht/WPLLVuObdaHBHjKyPT0Ymklh3/4j/4xzp27hFdefh1zM3OmXHImhXKzwoZ9uDc5gUg8htOnTqFRreHA3n0YHhySdhKScddsYmN9Xfr8dSVSiJVrqG0UsTo7j55st0SVxjMJJLuz0iOxwuAkyjpmByeScsZiedN4KiFnHgOaeR7x1n5nqecSsukMVpaW8dGHHwnwePzEcZy9cAHlUlEy+aSsUyyC6TmW/ryP4d5eXDx+Cmszc7j7xZdI1BqI1uoobuTRN9CHheIaDp4/ib0nj6Meb2K+uI6ni3NYW1xBXyWCxx9fxqGeYfT19OLR0iyGTx9Beu8YZtbWUWtA+sASQHzpwkUBX9kn+WtvmVLSwn9eekA6m0GFwKaU/0ygUW9iavIpHtx/gEcPH+E33v4mTp44Lr1jm7yuXkU2k8GXX15DJJrwInMruPDyRRTLBVQ9GlKGVypV5JZXkUmm0ZPpBjby+Pkf/AukG01ks12YX1rCsTOncezSBdSTCZTiUfNvo45iqYS7d+7KeA8ePYQb92/iycIMuhMpjCSz6IklBeCZ31jF0tIiBpIZZEsNrD6dRf/QIKLJGO49uI/RgUGsLSxJRuHX3vkN9O7eiWhPFxpe2SYCgcxcZDYv94NkvUvpYkibEopZynK2BmHG643r16S07v69e5BJp5BOJ7FUWse1B7dQyRcxnO7B+MgupKIxjIzuQDSZRIkAJbM/qVfYPzuXQzaRwpcff4Z7V65hR3cfavkiRkaHcfzSeRQzMSw3i7j75CEe3p9AutLEybF96KlHUKlVUGrUML+yjL7hEazmi5hZXEIun8fg0CjW1nJIJ9OIUEemMzhy4KCUbu0e7RF9eeXzX+PHP/oR/tbf/JvYP75XAvKkELLV70X7voTZvsE2eFj5q2ALUkuk2leE2ctb2a5h54qwefk91wUYZe5eiVSxATz7bBPAqIrZ56FbnSt8x2H1abfPN6oHgp4ZTAst29bWj0HnVnddguivOszWlZ3P3OybkTLiHSkkbWBbP7bnFnrW3JSx4c+P7jw1MMc+O7hz9LOBXLtB1IPnsPPj3614OoxvBV8UW9xUIKHdSICR1TyCSqR67ucOH6BtNwSto5+Ns9XYt9qTft9vd592Xsd+VuZpfmfulj1mBxqbogytXntBPOTyWdicbB4Ksh/99k3QPjVJIf4tq/zkrXlnsK8zjLYvCjBynxo3sCmBaMsebfXBCi6siEHQ2w3Oa8/DPKeTFm0QMAhgtNc8iJ/MsrdliHnHiwGMbgUr2d/OecKVvzpHO8nH5Tc/uREmv4PWMmyfBvkh/GSdfZ7zG0eYzNXvgs6I9n7Uc5+eT/RsYD9fz1s2rVvPNgJWfvzGpHTi9XqG4zmA5eKzXVmptChnIpbY9/wH8iyfWCr7WS7fqd/NXUfj9zAYjZ7V5VzsVQsw/oa2N0/nEFQi1ZUfNh+EucH8zlyexPTFGGxad77DEMau1qZ6wE/+tfW/AbFNIZjOoImwPcwKKcYnaHwZNn8oDyhA3sGnBBhbKJl/1QGdY3vPqEwIDqTzlTEIzmAM3MMMkG+Yszv5g/xDgJEB8GEAo1YgaPHZ//2//dfNX376GWq1Jn77t39TMhgVYGR0Ox1V7OFBIWyXSG0tquf8lVKJXmSh2CstB7kph0qj1myUqFchkWBf2/hQp4S7mDZTtBffv0Sqr3KVPhxe/wuvvJg6DHloXF1dEcOHUb50osmBrUxHoOeA83rt6Phcwdm5QF89wBimdIOMiRZDGg7tcMSZjBNv6zrZYbxPnWj8XR1nruDvXJM2cu8KZv2b19uKT9/hv17BPRhd5eQa165DLUi5+glB+9kvapi6xp4r+MK+DzY+/BE8W6m5wvlFAcYgfrL3pK2cGR1mSh1v/gkDLQz81J6Xn5J1hau7ZkH00rEKb0hJvfaVrjAN3Fs+JWZbBk1IM2JXwdv7wZ+2OkYzSD+j3+++MIDRvt6dr6387DW1+cfdM67B7bd3Ns1bnD+WMS/eDYnxaX3eeo4HDLT2nPt3GFO+4Hd24JAty2yauLJM+F4uCM9C7jAiTTxMYP12e33ccYTJfZfeNt8E3fciIKIfPVp0UceEF7mlgJ2Zv7nKnR+zj7Yan/nePEOvlQgx35ogrReZ93l8xt9jBC20lKVXOcHQmE7ZRAu05jtoWNMpS0e7rl/73e0DcVdXt5T4NMBcQ0p+mp6RJstPAUbqIfdALFUgCgUx0LQMj3m3KZOqhyh9hh44dD8qXQVwbXoZCJ7jkIcBRnJqFiXpwP5qpvcIqWDAC/lLsjONzlbHEm0zOuyl6C2bu0tZOyPbzdhiApKVyyWhj/bNU4OcAKeUrksyQ8/0Wi4VSZeGOOb5TAU8eVDieE2pey+jVDLmWCqWlTGYmWnKspKuBojyxuvxBgEVORh5/XVt28xePz/9y8yf9toam3Q7Npa+oxVcx2C0Wg1lr6StgrWa5cfrIIFsdaHL+voakqkEEokYbty4juHBAQz190t/tHKxKBmcUh6RPRst4F75wLZPlFdsXezaQrYccu0Ob3N2ZP3o9QSHCRzL+L3yvuwTbPYIARtz2OD1bplT8oXakPyePMG/TW92s1eV93lw5v28hntCv+N68HrtEaYAI0uj1miLRyDlFBl1/lUCjLp+thy2+cSmp35OgKtSraPWBCr1Jv7xP/mniMfTGB4cxdjoGAb6+1GpV7Fe2kC6N4MvbnwpWWZvvfEGjh05hu5MxmQRsXRxrSr/yv6sN5CJJZCoA4l6E+lIHPVKTfZNIxZBIx5BnUGbnunF7D5CsgQtZb+gKT3YolGWkmSAgclQjsYVaGjKO1jymCUyv7h8Wfq1vfeb38PA0KDIl6XVZaxurKFQKsgaZRMJDLNH31oeS4+mpN9ifaOAeCOCoaFBrKOO3WeOYuTQOKrZODYipEsDkUod8bUiilPzSNcj6Orrw3opj8ncIhZLBRw/dVb2/Qd/8b6AkW+++ioK63lcu3ZNSny++vpr6O7vQ6FcAivGETiTksKptNCrVK7g3r0JTDx8JBpgbOcYXn/tFVTLZSQTMVRKRcmInJqewc079ySAYcfOHTh64gjWNtawll8H87rHx8dRLBTx+ae/Rk+6C6eOnkCyWkPuwX3M8b5GFD3ZHgztH0f3gX0oRGoos+SxlOuMSvnWxw8fI8teuV1JPJ6dRHqwF7tGdiBZrKFZMOWBY70Z6a+TqUeQzFcw/3AS6a4suroyWHg2g9GRUVQKRdkbA2M7MV9YR7S3C5nBAcRTKWTSGSQSSZNVGGWfFIKLDZSKFTmfFzcKKJfKkl040D8g5aZzayu4c/sW5udmceLUCfSP78SdmUkkm1H0NOKI5yvYWFyWvsHsBxntzqIUbaAaA5ZWVzD5ZArJWBzltTwm7tzFiWPHsDg/j7FdYzh7/jx+/osPJROUPUA3VtdQzeURrdZx9sRJ7Ng7hkK9Kr0eWX51Zn4RjyefYHh0J/btG8fa8iry6xuYfTaNwsYG+nv7cOL4MXQP9+LGjRuS7U2Hxn/w7/91DPb3SUaKDTAquBhmq7g27QuajR23maPz5kBiW5fYdpprY7tj2EoHBdnyfnPxAxhFp2u2iralcTMYHYDRfefz0s1Plro62e+Z6gzVNW3f0wlObHd8QbRV3erqyk5bfHNGXVgGYxjAaPODPe9N8/DOSrxGaeF3djX2V2d5Nl9+cMqq29fYtLHpbp9/wugcxrdiYXoAI6+zAUb22970YxIeO2z/rfa1PsPXxtkiIPNF5xW2D9xxtNbcWFue6dX5ry8NJYPRZN3ZZwB7voHvCvDkh+1H+3y4lSzSMZgAPfMX77Ezhf3koLmy7Yz3o2PQu18YYJSygpszGI2dyp7oDfFtE9Ah6G3b2Z10N3Kgk2csgFGyhDZnMG5H93yVAKNfoK5LZ/dsqX5TP6DsefXU8+oId7395JzS0JZ1ep2pg9Ppa9D5qHx0Za2eX+z79Hl6HnTxCH5PHlQ9bn+vgar2WuvztESq3/nB1Tu6duQ0lvXnuUhbuTE4TbCYOMGiYICx9V5LL/A9ep9NX5ueZj6GjkEAo86dz7PPzfY8/HRL+2y5OaA16Pr2OF8sgzGsB6M9XjvAKMLqJS18RFMItGSrqVy16Yc+cPpMPIBRv1fes4ORld+E55u8x9+3b/OtTXNtExOUmuevz8J7MAbpQAlU9CrraNDv4uKinM1Zutf3xyuRqnta6PzP/sF/IwBjtdoQgJE9GBcW5jA8PCwMro4hHugVYLSJRhKZHkYUsIY5Y+LYYgWdmoCJNG7pMOjY+GRSj8C24gva/IYQxmHml8FoK94OwYEmUukUimVzaCMzSOlXzznE0lQ0fKpVry8Be72Ic8X0e7QZ0DbAXGNRx+ep2w5FtLXCDo7q8YsEcucapqg7BYo6bTsjAN1NropGkXe7PJorlIMMO3szuUawn+BvjSEkg9GNNtR3iFCsG0PCb42ClJ4xMkxauM7ZjpZ5XmUZdr3ygJ8hF8QfQYKb7/mqAcYwAMJer05+DO7BGGa8m+ShzfWnVbm581b+8TNag4wIwxvtDMat96C1eh7AaO9xpU9YuR1XJnQoFH+JDDpvXaW/Fd+FAYz+csk8sVNZ+QNfLp22AqZcI0nHbkdH2/JdxxAkr23n+VZ0eOHvHeDPNcpsGWePR4JovBrtwsEWeq3P6ODdLQBGP4N+uwa3PWZ9Z5iuCOJ/3XN+tLTXrfN7k2GmEZ2d12nmohUZreWBQsBW5TMzF1MaVX8aTdO3OUjPtWWrKevBZxmwy9bfbWeMLeMNP2pmXwSJuAeSeQCYRvWZKD9Gc7Evo8mqJFCpxja/04OGPl8zCmlr8D2UHdqnkX9rTz0D5hj7hve0gDoP/FIZx+yNesP0DOOzaJ/xXYVCsZVlyc/4bAJbHDu/j0WMvcPncJxqp5GeBHxMtppwfTtLz9ON9n7VbE61C7RfI4FWG2AkbxA0qNVrptekgFF16eXG3w0YbaLjpBRjrSLzoq2pkYf8LhZl3272YzRl3UVP15sSDFaplFrVJrSMjdzjVdNQettBUmK3emU3dd3sPaj7x09e6ZxNxqjJuCNgTICZc9QDHGmhJW9r3jpkMmnJWiLASCDhFjMYBwcw0NuLeAQChtCNxCzOWDzRATBqVDHHqe8Nkrla3onXCW294DhXNsl+8Uqkdh6wTFYqS9TS6SI92AleRyNIp1PyPM5X95tm5PI6voPlU5Rf+C8zFUgv6bXJErD1ugD0pDNbMJD3+H9fX59sbdKT1ysN6azdBDACWFhalPF9lQCj39qrvHFtjBb9IxGUy1XUWCo1mcb7P/sIaysbOHXiLPbt3ocrl79AvpBHui+LYq2EWw/u4OjxYwLW7N29B3t27UJ/fz/iDD4olzC7NI/F5WUBAkYGhjA2MIwUokjS0VgnLaJoJGOoRSMoN+sCLtWrNXQTxK810KzWpGxopVoRMDbb3SMAXK3JrMak0F1KGxkBJtey92O+WMSVm9eRK+TxjW99E6lMUsb68NkUUt0ZDI0OYT23hsWn0xjJ9mB33yDi5TryS6voy3RhfO8+JBMppHt6EOlKoxRrYrVSFG9xJp5EphlFtFJHs8o2FTGUyiVMz8+CnQ/Hdu/B08kn+PQXHyNWb+L4ocOYfPgYlVIZ3b09OHnuNNK9PSg1a+jq68XA0BCiDbaBbCCRSsk8Z+bnsbSyiqWVZfT0dOP8hfNo0BkTBerVipQfXlnfwEef/kp48LXXXkEyk8CV61/i0dMnAvoeP3kC+/buw8byOuKNKHaN7MRwJot0cRWXf/RTAUiP7j2IzNAg+k4cQaknjUKKAQEJRGoRZJHAxN0HKPNcGasjM9yNXYf3o1GtI1Ux/RzZHzM52IPVjRyStQb6Y2mgUEIknUK0XkWdIHq9ijzbcxBEjERRXS9heS2HqaV5FJMx1GMRxAnU1qJIsStJOoZStI6N3AaijQj27tqD3WNjSEbjAiqSlw4c2I+HjybwJ3/6QzADtP/wbqxEqhjM9GA00YWeWgSV1XWcv3ABw7t2ItadxkqthHIUeDD5CFPTz0QG79m7D1dvXBeQO9vTJUDvUHcvivPLWH40hVS5gf5kRnphsoTxK2++hl0H9giv9g0OIZ5IoVyt4+r1G+jrH8De8XGsLK+iXCmbIGQBSgsYGxtDbm1d+j5SFhw+dBAD/X3Yu2e3rGc6qT0Yw/su2vbCc9n/2zIsTbS7LVttm9C1Dd3r3FdsZ3y2zefan/bz/ABG0QVeTx3J/vQrkUrAymokFnaGe17aumecsPkGAYy2I94dW9hYw95ll6lTu9+2RTXjqvPsaXt4HbtS5b+PAAAgAElEQVTUq4xhj0f1RdD5MGzsQXpJn6m2ivs++wzj2jMu7+i4/k0BjEpP7mX2YKRdEAwwOpUpvDPDi/KiH110vlsFzwadN7YSD372lrCFUyLVPpNveqb4IEyWi47XtvvcsXecOwMGGHbedM/525VHrPrC+co5gwFyXgC26+dqP++vHmA0x892BmOb7vT7NcWvzewcAow2HTt/N/6kTj70z2C07UY9ZwTxjLGXzdlLf8w7XiyD0d73Qe/Ucyq/t/3tfjrL9ilsdw+G7Q8/PWjzt8uj7ph0firTGDDq6iKXd4P0pv25/q7nPD9a2HLUxSnceenfDPaz+cGWvTYeYq8J72UQZTKVlDKpch0DBb3KR/IMH3eIrSvcs5/dXsMej77XVJY037TGotm/PpUceY2fXHJlWufabi4jautE+9o2r70YwKhgoM2/KpPsM6q+R3AA9hyXwI7Ocbrnv07+Zo96k+G5Sdc4ldfss3ZQD0b7XZ0+MQmXl773fj/BezO8B2OgfzdiMBEG6mvQOwFG0olVWnz1g18Pxn/2D//b/4+992CS7MrOA7/0pryvNtUO3WgAbeBngHEkOMMZDofkGImxNBErMTYUoQ1G7K/Y1e7+iNWS3AiKsdJIihU53gFDuIFruEZ7b8rbzEqfufGd+06+k7fey6pughTFUCIalea9+64595xzz3dM59XX30C90cS3v/m7AjAuLs4LwEhjGI0WbEwjGJkiVb2Y7SYL6wA5b3xGP6oxxgF27tVqulRLrtYMhZIz1vA5SrTcOy49aejp44jCCQkBLANgSDesEIWj7i6BiCGLdUhaDZkolwanLs/RSALxSgAwGIyVhjHx4g9SW/nAgkPGe2vWhIvrlAJ/seOEtRJ6dNoAR7S+4uAMcG4KdSP0tB9E2gihevOhxjuNHvM3t/RHok2dEqDGOpdjOABsvDQPvjKl+c/8vvGz3TD9NoQAhSlXm0qNhgoC6nxYZZjtst6KVXAsI49+lqMvpSNlyGxf03dF7uSH/FL7a5mX9jGOPvopjVYQh3RkAORIe3wA0hvPR/bBpRSMNuDbeXTXGoEe1B97sCmhY0HYD3+ddCxxAt4KIb3XCjvdF116DZQ3/75+9Oc2Tm8qUZ8PRI3Z7if9Pf450kNkaCwxgPEOIRXxoL0AjJY/+E1E9VOvsfO+N+V4Z8rVIAaty6PsmvQe3kOPKV13lSm+Yhu3Rx6M9sKreX6z8iWqj8ofujwniK70lUt77w7lNnhOVP8VrLL73CqJ/cbWowS5jRCZgsPyZ38v+zTqX2t5jI5RxyFORIEgsryd721EnvJXlUeRMiuiWHo4X6yh5dJ3+i9xAArklD3YimIUFKfmNZwblznBIb5Mg64ADB1TKGucUs2oPZdOwo5Nx8TvaCRRfUUBRBfJ4OiJ+gUdmAi28HeJaAtkMX8joMI2nIEgMPQFDi4cH++lrkVAhu/DFCaMIkyLgqkRZuyHBdUI0DiQxwGg/J3z0qi3JMJRx0yQiC8FhjQNho1I6+oPwaSrzqdj4lj4ntEyg0ODAg7xu0I+L7qVRrPZPaR8WteHa8RnVqtlJJKuVpwD55pS1J7gYjbrgC2NGCFQyWdxfBNj411AWfhHsA80La3qD/xagTrR0DRdJOvVSZonp7S71K8OzOzqA0GbKr8VMOP80OmO19HLVOmNc+qAnIbU/Wb7THWzvLyETDaD0bFhnP/4Q4luGxkoIsPUNATSeIZkWl8q9obQ/QO3zqc9QOq+JW3pOBTQs/zW8i2XeYB7NYwa5b0OYHSRhxwX26RupWlRXMSu24sKMJLm+GL7avjicwkmaokFHpR5PWmb6zI1NSWGRv5jOQa2SUMP55f0I2shIChrQbTA6GfWluOTl5aX5drjx445QJN7nAA+HQWCSGZNva38xgHUvY51O2Wt03t7o7GdPqg8Tu+RueQ6N+rI5ooolavYrtTx+utvIdlJolFrYGpyCi+8+FnkBwtI5dMCaJ17/wN84fNfxPvvvY8Tj57A8RMnJNKvmejgzvx9XLt5U+Zg3/QMTjHKMZtHu9YQUJA1FgXAYtriXAbrmxu4cvWqgEqzk1PIp7LIkWfUGwIEZ3J5hlajUq+56EXqeW2mU80IeNWuu7Vmusq7C/MYGh/FK6+9imOPHMHm9pakIkUmiU4qgVTGnZ8alQryyQzQaKJdbSDZ6WAgW0AhmcXU2BT2HZpDtphHvd0QZ1ACfazfx2eKV2yjiaHBQTSZjnRjAwPFATQqddRKVbz2yqu4duWqjHNsfAyl2rYAnPvm9kv0IstcMCrv9KmzQhepXBbb9arUQ9wsl/Af//N/wne+/W3MzkxL+81aTer1FQpFbG6W8MMf/Bjnzp3D57/4ORQG85hfXUR+ZBCZYh7zy0tIJ9N45sxTKCbzaJSqOLJvFpnONtavXMe9dy+gsrqJxY0NPP/Nr2P61KNYq9cwmBtErplArp3E++c+wJ3lRRx74jj2HTmAerIt6UxzBKCbHQwODWFxcw2FgQJy5Me1JkMwkR7IoVzdxur2Fi7cvYl6ooN9E9MoNhOYTBYwPjWFRjEroGCFMqXWRLGWQL4FiaREISspb/NpwtFJNKs1VCsViRa9d/Mmrly7gpHRYaGBheVFbCTqKGc7yCUzeP9v38RwIoMnjj6Ko4cPozA0iPRgEculDan3Ob+yhLXSFir1OkanprBVreL98x/hqWefxq3rN/Dmz17B00dO4Nmjj2Gkk8aVDz/ChY8/QjKdwHf+4J/hxOnHkBnI0wEfTZ4xkin8+Cc/xdVr15CiE1CnI3z06LGj+OrXvorBgaKkfGVYMPlOaauE27du4dETxzEzM43KdlkiGIO4hSD+1zHMh9URH/w+m/Y7dNzTPtgzjPIflX39znq76bK+vhrXlgCMzQY+uXgBp0+fDh1oA0dv4dW71GDc67OU7++l7yEv3mnXsPfbs7J+7/S7ME2hz7t9XdVvL65/UWfH3jNKWDPO6qRxKVKF0D1HOtXv93I+jF1Tz+hpx2PPAnYf2DX019PfL6or2nmNasufx357h2mc1W7D+6gbsc4w9bc4gNGB3+F+jup31Fr653t/fuxY9Np+AKPNsGTbcmvZn9rtOUrX3gKMPfQRE8WimcZsBGO/9bA05q+h9tbXJW17foTgXngi9SQ6HerZwHfw0+fa861zYoyZQBO568+wbwjfG/AVatJuPBrtFtpQLcBImlSAaSe9uH0d9kPPo7rfXftRa9+PWqhv+vTk2ng4gFHObV5muqi51PVW3Vb3v96vPMW3R+zUmXeOLo7+oviipREFafw51Gt6+Rm9zHhucqUcdL0srfnzYK+LGhdbIW5h58D2z54BfPuAttfzfQA6KaX4PMr21dkfHL1SJ1paWpIz0NDQsJRA4bUKMIp+EWGu7TrTCtDjwPCdc9ObKc3ZF1wdzlTK6TXSFy9Fql8qzvKL3v0d7XQVzmnI2y2PsXLYp2GNrOyVczsDVEL60ixYvalOrS4WpNvszpEr3eLqIkbPWxzTDxwmuvZES4uurqVrL1xfqd9N8pUI9bCPliajdKUwc0KELSwmaj0oNBLLgny+qheyj6RG0pSe80mT7C/P65HyIRBaFh9L/Md/+286P/75L8DaQgQYn3/6LJYWFzE6MoJM4HXMgfMQoJ5HVBA0FRQ9ku7enxdUkylWGGq+srKK06dP4c033xRhcuLECalHsr6+gcnJCUxMTqJarUkKlDu3b+Pxxx/H8eMnhMhpiKE3Cb+jkYoGCv4V4C8wxF2+cgXT09OYmZ7uGjA0pZMaE7kBxFs3mRRDyeraOtbWVjE+PoGrV6/i4MEDsnk5GRcuXMTc3Jx4aXNCGZnAYpo0kGxsrMtvYbonplOtiWGLhhA+l/m7OeHDQyPI5wvY2NgSzwN6gtMgRg92CjLOBQlHPbmXlpZlbtiHRsNFEtDIls1mhLmwVsqNG9dFGaOhjQZpRivQoOOILSH1W7K5nORnpgLHfzTicO3IkOgxTKWNz9zaKmFwkIVjiwbQdYVe1TDJQx0NezQ0STRFLoft0iYKBT7f1eexROgYTY8K5g4CUkC23jVyRil8/iYSAxU9I1jniR68QUSCbjwXaRFuYGUosknECO2MSPzMvjrA0UVMaJQD+9ullaQzHtniz+HYAgQ/xTRxzljLa5WxRh0Y9bd+yo8vvHoAO48N2E1smR7f+4ClNeTHMQ1fKOr8qUGVXl7K8Gy/opT3cB2ieVc/JYPMyyobvYpD6MFoFQtrHO2vsPU6JSg47t/japJFCw3l1VHKVD/Fey9KeW8/COjHz59P62H7obLs3y3XGEX976oQ+kLP4jwC2PgvT/b5Sp5P05YO/DQO/WjIV/xCWg470G9vSdsxOoM4nZBnpJ1hWYzsBI6yLiqIfJ/jcJHvTj7xxf5TTtDTR9Nn8nu+J3+lHOL1KsfYtt4vCmSQKlPb1f7ze96vMkgPBfydfXMpvh24wL7weXzRCE9ZwGcQIGA77IO2xes07QbHtbCwIGOjc5FE+NdqXZCLz6bc5/0KTDl+6zxXXfRZR2Qh22dUEo3cnBNer5FyfA7rp/F37k0FkPTwa8Eu5f+upp96yoYKGdNTrq+tdeefe9qBW2mJoFAwkP2j/iKKXcetH8fhUje6yAnqJxzfxMSkfM97uI6kBfaV88E2GF2hfaXCxXQRHEPXaSdIC8W5EQM7D5BBBKflZ0z1Zj/bfdCfx4QbzpcJdiv2thESun8Y0ANF1L1xOivBykrVgUOZdMalcUm6lJj8jU5jnFN1GuP8UKeRfSW6iKvFTdphFFazyYjEmvzGCCQXEdmQ9tk2r3PAU0HometwkI5ujaY7SAUGU06zrjPXiLpRoViQPjJSi3pQOpWUmmIH5w4K2EE64fqWyyUBNqm3sR+lEiP4HNBFfdA5pjkA2UaiUseZnJxCtVoRHXp8fEz0LAKLSl/ZfA7b22VkcqS3Ds6f/wgzU5MYHRlGpbSFoYEBqcFIwCVXyEtEmzjnZTIol0qi540MD8t31K9Jc5wHjnugWJT5ZH01Ppd7j6lsmZqW13Me2Ef+5dgcQFsWfZ1ieHllWfRggkca9co5JF1oZKrSBueTr2JhQNZE97cC18oHdX9w/fjiupP/aIQir6f+zj3H+SS/4T0aEdrlMS06pQWF5hnNFeijN27clGc/+ugJyTZCkDYhOp9L3yoHN+OA6HiHgtRWQAU1QiX9K0HVsN763gxYrtyA6FsSde084kUPRAJ5RnZKqpkGmOKV4/0vf/19/NEf/0tcv3UHt+7exY3btzBzcD+e/szzWFhawur6OirbVRyY3Y9HDh9BgY4Gksqr7jxYAyCF7xi598nlS3js1BMYGxtHkdG+9QaySGIgm3egP3VFApOMkCPYls+jXqkhQ/nFvQpX+5RnqvxgESPjY5KWcmn+vqTbzKTScjZDNo2NWgWJYhYDoyPYLJVQZr3IwRGpF1neLAn4d/TwEZeKEW0U6UhRqyNBB0U6ZgqKzrdOxycgzNSizWoTqSTPMB385Ocv4+rdm5g5PIvPvfQ5ZItpDBRzyLaB2mYZH3/wMcr1Nh5/6hkMjAxhu1lFEy384Affx3PPPINHjx5Fu96UaD6miKXjLA02nVId3/3zf4fr16/i1NlT+O1vfQO3lu7i7toiUgN5jM9M4e233kEGaRydnUN7u4Fnn34ajXwDC9dvoHp3Bct351EYGUZubgartW1k0jk8vu8whpHF9tomPrh8AfseewSPnDiKDtM3Cy3yOJQAayemGEXRbkkqZEYrdzrsWxPtZAe1ZBuX7t/Gzft3kWy0MbhRR3thAymmGv3iixg+MYcKPRFabQwlMuLITNBVsHWJz3CpdaW+nqMSVxua0a6NOm7evYPL164ISJsdzqM4PoSBwSGsra5ha72EWrmKMtPfLq3g0MFDwnPOPP0UJmZncOv+XdRaLRw6fBRr6xv42U9+Qk9hAcGPHz2BeqmKg9P7MDowiL/+7n/Ayz/6Hv7Vv/xjfOb5p9BKQsBzEYFSk7iJ9Y11eS7ldy6fFx5MHvXoo4/KWZt8QwAwzXokdZjd2Lo6sYwxPAtSl9csRGpos/qjnpd0//Tqi8GM7SgnEu90Gac8qky2clbf9xrIrMTVNFzh2cWeuew5WfvfT0dgK6zP+d4H70s9S3H2CTIyqC1AnQAlK0fwkn4G7/vp7b093/nJ72/U9f65ROfIGhcjWt4V3Nmtb/7vcWeM8PvA2N9zY5zxn/7su6BPkR3sR2f9R2RpKups1e9uf52skfzBz7I7n8TocktbpEPqL5SDhw4dkj2tZyHRd1jrOzCm6/60jlS6r3c+aWfNLL1Gx6TtqB3B6b3OZuSeFTrsk63QbqZZPdyeI4d1tTdtvS27H/udV9tSriUEuLp8SAza2gfd/+6zgotRaxjF46xtyV8/fz/r/Or3mmoyjl78sbn2WVsyBLTUBqVrGrnXZM1Dftudh+46RNt/bCTYXvd4kO9ux+XqXEw9lBkeqC/Pz8+L7BGnRFPKw/KjXicGf8/q2obf+zzc0or7zZWGiHxJcxF8oUO6lZYijfy+zUjX2Z9n+0wfeLa0ozZNy59DOu6N2urSUlBCIWpcvc4boYO5q93mxmznzfV7Z1mvUL6G7kZ7pQs7R/4a+eN051XnhBrHE62sjzuTR/HmKPrQ+zc2t8RmQkdM1V2EYgKzlcsEREJQUNDZ4blPenUQv/ajB4zzTFtjUBjPe+7cqTySJaZCHUt5kqNzfx33InuUZ/Sji52/sb9+1J7K2JCf9tKeAwoV8Fc+btfdyhW1BasMsPqa7p9+8lDHpfTL5yi9EEeKCiDTaEm7P7V/Pm/fyXt7A9xcG27v9OoDrrSJAplaeshvTzNKheMOVj2YZs0qRLlNmw5tB3ZeumdlUZW0FmWwl//9//W/dn7685exXani27/3O3jm7Cmpr8DUPeppzwHToMEDKwvh0nCp6b1ee/11VGp1XLx0Cb//+7+P1157XSb385//PF599W8FECPjvnnzhoBnn//85+QgQXDtr//6v0iqJF7//PPP49atW6IME/A7e/YM9u/fj+vXb2BwcACzs7MCWM7O7sP8/H0xPJ09+2SQcmEbBw4cFOMm+0hjhhpJeXjhuIsDg3j5F7/AZ194QZ4zMzODF154ASvLK3jllZdx6tQpVGs1idokQ1lbW5HFunTpIr797e/I4rHPNI7SCKaAK4HQDz/8SOaEyvziwjImJqZkvvgioLq5udVNUUamQSCWz+SCfelLX8LS0qIYpgYGB8Vbc3R0TOqEcN7//M/+DE+cOoUjh4+I9/FaUIyYIOx2ZVu8OrkWfD77Nzw8FKSfcoYwGpUIcL711lt4791z+J3f+V0xRNHoRyTaGZVzrlZSUItKjWs0PDiPfKYgdd7ONGCptz7b5rM1BVzvoYG0ppGP0Yi7EqZ6knUJNRlGZliPIpeSTpVBNQYFm4je1oHxRYWCgopWubSbnwqwRjlopAg3mfVYt6BilOJkhYsauPQ6/Y0GQHudMlH2ZXfG5a72BZcFKfj7XgBGy7x9hZOp5ySRRKAc2H75An8vSks/ZdsqKFEMNko5jpo/HU+UcItSqO34+7UXdW/UHPjCsN9aRis/DwkwRtSItHNh5753T8YBqvEHXI6pV7EOR9IPwItb4340GCVYdY/EPYvP8cdrlY04pbMffVrlSYE2SYmZcQ4GCkCRF2r6AG2P8oHfUY5oFBGFskZ1ifFMDI9OCdEc+7xGI8gkrWRwDdOHsSawGvu1Hco55U38jfeq4wT75xxUKgHgkpT+KD/knGm/Kac4DrZLWcnnEsDQ9hQ0VfBXjQL6WedfgU4+Ux1BJMUio8QCoIPP4PwpMMdnaTpQyhYFFPWZnBMFmLR2mwKQXFfKJ8pQKjx8htY4JGBE+azzzz6yX5wDjQqkA4ta09hHTQFP3YG6D/tJfUIBELbPtSXAqLyYMphzVcgXQ4DRM1JGHUwcTYcAt89vHlYm+PytH3+y+7NXKdWDq6tbEvVSnqCHEd23voON6gXqjKbPURpywCFTqdKZyQHvXG9df645aUbpnGun60TnsjZrMQZAOPtJeiM98B5b65K/sS0B+QsF0R8J2NGZiY4DU9PTqNdqWFpewsjwiICDpBeuLYFQRvfTeM2ov+1KRWQ26YQOaJwhOsyVtraEHqnDCYA+PCLOWRJBm0xgbX0NnQT1gA6uXL6Ew3MHMVgsoLJdEnAxm84ISEmDezrnHOs4D3wGXxpBSAMd9S5NVVosFMWRTGt8qnMB54r7gX3VVKSabkf3AlPYUofk9y4DCZ0kUlhbW+/uFz7brR+BKDocpDFYHJR6dZtbbo9pjUX9q7xN06HyszorKL+gfk7eYwFG6rAcl+iVdNoQo59LmdxmlhNGwuXzuH7jprTHqCZmRCEAR+CGPNrpRQ7M0FTL4WHSHXocHTrKFj1Aao8Q/I4GGONkCL+3stEaM/VQpvfyN9LFD3/0U3z5K7+N8alZ3L5/Hx9d/ATvvP8eiiMjOHz0mACVkxNTOHxwDkcOHUazWpd0pu1OAwx1zaXT4qjJFEqVRg1b1QqGJ8fRaDYxOz2D8aFhNMsV5BJpqdXXYvaZyjYarD2bd2lqCfwxHWlGgC/aTDu4d/++pPCkAXV8ZATzt+9ic2UVnUZbosha6SRmjx3C9LHDKIyNYHVzA9vlMmbGJwXMbFTrEqXIdWOqVjlXt1voNFtisOM+S5DGRFlNIMnIyu0yhgsDSCfoINNBnclt0llcvnUN7370NoojeTz3/JMYKmSRaXcwJBF6KXz3Bz8GCgM4dvI4ckWCuC28+fprePG55/DIgTmGOqLN2o9Mdy2YXAd3btzG//fvv4vHHn0UBw7ux+knT6PNGoPldTRTCQyPj2GjVMLa8hrWllZQTGVx5OgRNHOu7aFEFvlMDmNTU7izvowa5VqtgeFUHrPD4wK2Xbl9C5OH9uPg9Aw4GNIg4T6hYQKMrF9LepNwFoKsdMHvCMBYBQHGO7i3uAjUGpioJTFU7QhYfOjMY0hOj0hq3FS7g3SzI6lS6ykg1U4g1aIplV7tDiBynzpoMPI3mUCGjrCdFm7cvo2PPvkY5UoJJ04+goHhIdy8ew9b21XMzuzH9OQMyhtbqFfqWFlcRiafQyedxODoMKZm90k64GuXr+L8++/j5PHjePLUGQwOjuL1V9/Avbv3MTk2BlaQvXv1Av7on/8epsaHUalX0JbIWefwqboB9w3fK38iH7DppbNBZg9fr7Wyyv7Gdnz5o3I1NJzsdE511+ysc+brlf14wKfxm32ePRfq976+2k9HEOpKAO+9f05sEuIAwjOozXoU0Ml/LYDR6h/+WOLHFka3fRpzrvy7f1v/NAHGuH3UlYm7hentYQHId7XuIPe7Ou1JevPjx7vyl791dcIA5FZ67zUEh964vTQSDzD651Adn+u+dfILbSzk13SU69WngxSbkqKuN1XmXs798QBjmPEs3OMOdOx3vrYOE1E80rdv+GcM/3M/gFHPw5afunlMxgKMUedrobmghJbts51ny/v0e9EnY0pk9CNDqSnPumreSwFGziH1JurDtIMePHhQ9Ftm5+mlE0sb0bYS/zzl24t8WeR+J923ovNdxg2sC5z0t+VYmvTXzW9a95jfZ8sfo5wPfLuLL4+jhhB1j/uO2Uqi0z/6stHyqI7Uvnwwpw5/LbQ9pT27d/QsE0XPUTQcxVejaMn/rofW2x1sbpUiAUa5z+VaNmVPnON0R5wf/FSdO2va2uhYxuXEAYw2c5SNKhfO6QX6RNFbNAk/qA2SB5SALrpbz2m54Zxpf7QMn+z8CMcN14C1nXMcFmPQ+YvTHePGFEaah2vg6EmdkSywS4whG/QxdCrTed0dYNyZNc722++7C+iJn/co/iDtBZk6JdAsmxXbC8/nPLv7NCB7lE5swQR12yTA+PNfvILtag3f/r1v4OwTj2FlaUmMdhqpwAWhUkDD4BNPPCGKvBoEP7lwAecvXMDM7D7xBH/55ZcFuPrWt76Fn/70p9IG27pw4YL85b3f/OY3xZOJEYw0nLzxxhuSyoNMngAm0yio9zoNRXxPgwINPjT+sR9qTNQUS+r9TCCS7wkiCuC3uIjrN27gC1/8Ij7++GMcPnxEvNU5AV/+8lfEkPOjH/1QvNQZPclowcXFJWxtbeLEiePSzh/+4R+KEeXDDz8M2jgs4+Gzn332WfF+oTHypZdewt/8zQ/w3LPP4c6dO+KVSYPkuXPv4/hx1rZcFqZAz+srV67IXBw8OIf5+XvIF/LircC2BgYG8YUvfF6Awr/8y7+Ue5ialkYuAp7PP/8ZXLx4AcUi06G5lE5zcwdx+fJlidLgGDTV1W/8xm9IRMHLL/9CIiI5/jffeEsMcPQiY4Qk54ygI417jBbhWChsV1fXJIqDhhxGWNJ4NzIyjJGRUSE0jonjI4CmqcUc43RU1m6x7pN7H0ZDKJBlvblc+luJNgySXHGTaW0jx/DDQqrqadCTQrYb4eIUQz1sqne9NWoqc6c3r2MCGsqsnhmuj2xfDeBuFDzEso6n27BhGjpXj0yjVN1vzlNLD76uvZ0pFFR5i2JcUUw7SkCrQPQP0tHMUNejl7ERYLS1Te2zoxSP3ZSW3QSyr+Da632FvV9bHI0CwlHjjZtfXwG39/p9U3qxf3dbr35zH/4WDzBaBu635dcT2MuzohT3vdyn/YhSnOIOVr6CFjcWf119JV37x+/7AYx6ne0j3/c7oMXRlKVrviefk0j4BDAwSP6oRuy2q1EWHJx1filvKAeVd5H/aJpAtkO5x5eCM+TxvJfCW9vgb/yez6KMUVCTMpjGdwUDFehUJw/2RaLIkkm5js8laEhgjZ8pF9ln7hd+r8Y+3k/whX3gbxoFr7XTaPhnG7yGRnL2U+um8T2fo4CM9pnfa5sKRipwShmnc3XRnasAACAASURBVMTncbyqTyioyPtVtmv0pEaC6txRJ2Df6CzE78SZKKhtKGDPwEB3TnmtglecJ422Utrk3BIQ4fecez6bfeGcUS47p6M1cXrii21QX6FOks8xRWR4KLX88h8aYNy7sc5woYhUKjKeB/DG9/eePRQq3/SNiqRTytNa3c01P9OLks/WDAqkW1f70tWUZJQg13xU5t1lkCC4xxdTEG6srwtdM3JRI1rYNz5nWByiMrh3717gIOd0J64vn0e9kvol6Y26Ep3DqNu4lKwu+os0QslJ+uX37DMVbkbSVkhzxSJWVlclPaaLbHWkwUjBVtvVJL929RIOzc1heGAA9WpV6oplmUmBYEAuK5HTNHwQrOF4eT9pV/jExgaGhoe70aHtQBcnoEmad/USGWGdlOwbjMLUzBcDA0X5jU5/7DcjiAigFrlPgrIDTE+5vrbeTYvK/SmgfLuNCjOXBPyBUZC6x2zkogWbuU56eON76vqkAd7HPcb5477keYEvBRw5t5LSuHtIdJ7yjTbrqRNgdM6K1Eu5bhleKxGM9L5NScSaL4McfcpuNwCj+05SugjI+OAAo9K98m6lceXZGrWrdd/PnfsQw6OTyOSLknaSqUlff+tXWN3cxMy+/Th+/FHUqnVMTUxiYmwCRw8dkZSigqG2XX1KOiReu34djU5LQLIaDVUJSPTg3Ow+5BIpARmlnkgqjSs3rmNlfQ3ZYkFokODl5NCIXJdotqVGIQFA1mKkE2N5YwMfvvMe7t28hZmpaSwtrUgk2qGTx1FPJ7Dv6GEcODSHwYFBSX/KNpIEvqgfM70l694HGVeYcoo8kClASdsdgk0Jlh6s4ObNm9g/uw9Dw2NIpQrY2q4hXxjA9RvXcO3KRdy+dRm5dEey6owNDQmIh2QaL793Dj/827/FZ174DIqDBZQ2N/DWa6/ij//ZP8dTJx9Hu1KTdLHc25lsDvfmF/DDn/8Y1UYN3/nOd1BghhoA+UJRWFy11UAim0GJ2WAyWdSqFSzPL2BjfQ0nHz+Gjz76ENulbQyL00AeK+vruHX7jrR9ZO4wnnjiNGamZ/D6m29KhpyDkzNI1l2UJgFe9SB2aSmZdZbpqnmeaaLRrKFNA0omi81aHffWVoWnHRwcw2R2EC1GkQ4PoJJ2UTXZZAr1ShW1NORfoZNCmvU3g/qy6W6qJ+fNLkb+JJDKZNBst7CwtIi7N69jY2UJ+w8dxOD4BMqNBgaGRzA+NoFiroBKuSL7fKtUwqVrV7BZ3sKtu3ewuLiCo4cOY9/UFKbHJ5BJpqX25oWLV/Dmm29jfHgURw7ux9RIEY8dm8PYcAFNRmgw84xRNu3e1HNZeE5yWRic8TVM86WOjyp7/fOC3q/X6b60ZyP/zBLKrE8XYFTjvz1H+Pxhh07vpbazOoR/HonTu7t6sAualQjGM2fO/FcFGHc7I1j+qeOMj1R7OIAxTtdXWoo7B7m+/9MCGFUvs44x/lm439l4r2dGmdvAjOL0L5cFiucjyvmTJ092ZXTXAVyiBHsBHNtPfw/10la8M5w9H9ozpUtPGUbDhPwgMGAHUY3uGs3u5AzePk3ttif3AjCGcxu4iewB5PX5oJ5nLN+LOx/33BvvY9yNVvL5514ARnsOkPtp0I9LkRoAF1H2n08bYNQ5oa6oACNtrAQYtXv2vKLzGsdLbJ/9edJ77TnIXf9wAKOzhe4sIabt27/+s6P2bz/+aMdiZdKDttO77/wou8BBSrL67ARcdtCQOgZK6ZG/H4DRji/Owb7fHETpJ3F8yN+fnIGtrXL3bCR2rMCA7t47g7o6pDv7JzmMRo+Fm9mPCnXPUtBLQh7RqNNOz7N3pmuX4pnTRXjbiNKdkXNRNBFHT24IDwYGu76y2Li9t5dn+3zTQbChg4i1Tdg1s7SttkKrj+g+inLm6KUPtZ27uVW9QdqSjlvg3AnFNGu3J1yGtH76XdRc+mdbkbVBtgDbnl63G8Co9/bo5UHf1aGffzUjGu1tUXxFbAhewEfiP/zb/63z85d/Kd7J3/q9b+DMYyexstwLMJKAaQygAYaeR5oOjQT+wx/9SA4iE5NTeOyxx8ToRoCKhri333kHR48cEQCLgNv9+/flfkYRMg0rwUgCWQT+CAbS+EHDA4FJGm3478bNm1IfUa+jMcjW9+Gk0GDkIvUKAiSyyPxf/dVfCeDH/swvLOIrv/kVfP9735c26f1LD3hGXBI0+9nPfiYba2NzEyeOH5d+Ugk6cGA/7s3fx9e+9jWMj43hF7/4hfTnM88/LxGbTIHEZ964cUOsFI+eOIF33n4Hv/7rL8l4uXA0erG9b33zm3I/CYDzSfCO3uKSkgtt8V5XIysX88UXXxTP+r/48z+XgzLr+LSaLSwsLuC5557De+++gz/5kz/BuffP4eKFizhz9gyuX7sm5EzDlLb/p3/6pxJB+bOf/wzlUhn5fBH3782LwYiGndmZGTmE/MVf/D+Ynp4SwJApZFnwmGNlraDNLUYFZMVzmn12KWvreOSRR3D6NL1YXcosm/qSDK9WqXSjZqx3N4lToxQ4HxpFyO9pAKGRw6W7ywnwqzl9uda6GVx7DuSjEZCGDFubUw07Gm2p8y7PCJRd8iCrtDItm6tJ5NKDad/0EMx+unSpjtnxWl7D+dDx6XPtQdeFJjuPCv1dozpUSEQJqyilJYoBWmXSCuMHUQJaTSrb0SlSrXLgC8k4xbqf0mKZuWVUOrYoBTNqLPpdPyDpnybA6A48ceu722Gn31zG/ca18ecy3hAQttJPePZ7lqULFfRxf+0zog5cD7IPlB+46Crn3ejSIialjpH2gfLQRu7QQ5zKBOUNBTDv532UlRTMdK5h2woScu4oT2l0V+FNEIH/6NSh4Bjb0GhIAnOaPpBgF8EQykzlpdpfPpNylC/KYl5HcI/t6v086LNdjaBU72LeQ5mmUZf8njKS/JCyigAj6YvvlZcSJCDwQnnCvnCM7Avnh/PB7wnE6ZpyHJwPPpvXEXBQ2mI7CkTwPa/jGvAaXs8+a/SlRhlqZCTb1whF/ubSsLoISoKn/I2fdT6dzHL7iGPUKCuOWSPe+Gy2w/YIDlOvUdrg2GQN/pEAjHbf75UHWG8+pW13Lz3Soneo3qNyUfmAyjLdg1bmWzmroKtGJlZrrN/oUqRqW3qN7hsF9jVSlT1j3TH2VKN5uU5cR7ZBmtD64WyL6yhOSxnS56akiufzFHhWMFkBRvXUU3Cb+gijBUmTSltay5I6KfcF+8E+aJrgbDYvgB9BO0YwSl2LRAuXLl7Egf2zmJ6YQJu0SfAnnXLRunReCngPjR0EA52jE9OsOkCOfdT15WfOCUEo6pCSLjXIMsG50HT6bId72AGM2w6MJLhYdJHWuqfYXzqbsX2NHtb9QD6Wz2VRLDqglfoS96rqWJwXvtf9wetVz+EaaEpm3ks9nH3XuqHUKwnq8jqOTyJrJP0ouWrCzUm7I1GhV69dlzU4cfwRAcbSdOSSKAj3fFd7vfcgaw+TVoeS78VT8+EARuVpvsGW7ep4+RvngZ9XV9exsrqBC5euYHx6Ekym2ux0sLiyildffwP798/hN7/yVRw8MIdz77yHVr2Jl37jJWRzTPNbEiMAX4ykbaWAeqeJ4tiwAHgEhVivcTCbQyGVkQjGxdV1XLt1E0trq8gPFIUG5/btx7G5Q8i0E0jUGW3o0lyz9h3XP5tI4M71m1i4ew8To+O4c/ceqs0GpucO4M7yAhbXV5EfHJQ0xdMTk9g/NYPBVFrqCRLgp/4+PjEp7dUaDeSKBWzXqkhm00hmMxJZN7+0iPOXLuDAkUM4cPgo5pfWsLiyhoP7DuLK+fNolTYxmOzg+oWPkEYLp8+cwpFjj6CZTuHDe3fxynvvCCg8MTaKRTqkrq/h+VNn8Eff/DbS9bakdiXoxmjcX772Ki7euoKvf+vrOHH8BDr1NlJIodXsoNZo0kMNRe4flrRgxoDtbTQrVWyvr+LezWs4e+a0pFJbWFwSWpw7dARLK6sYm5zC6PgEcoUikpkM3nvvHCbGJzAxOokOEd9EyqUxpWYQOElRj6DjJb31k/Q4JwCX4Bkoj2Y7g1o6iXKz7tLcsh5wpYFkLo0aI1AZ8Z/KoN5soJzqoJ4BBjsJZBmx2XRGGEbeuFoyzuhAEJTOCqzJl0pnJJr01vlP8PZPf4rpfbOYe/Q4xg/sx3ajIdGW5A90eiCvW1xawOraKgZHhgRg/OUbb+BrX/sqJkZGBYBlxGKhMITbd+5jbW0LR48cRaW0iWZlE0+fPomBLEMsGX2cRCoob6H7xJdP/J7/1LGUYLp+p3JJHQmtMcXqhFbGqL7K5/SexXqNZI4vfHoAo57FfMOR7VuUVPWNqL7hrt95ym+PI2L9u/c+cBGM3RSpgQFfZOs/UARjnB7iz5PlyeqQtnOe/jvAuGOtY2ozxtGL0pnaIazOZ2lur/pj3BlO5GKQzcOe63nuoK5E25EfqeFSWvZmdfLtHVFnQNeH+AgNHYvPE7rp/7oVXcNIGKf/OkO96sPCV4MIRpX78f3pnZmHARj77Xk7Jn2Sr/9HraF/Hu/qRX0ARjtW+yzKQod1hJFBeqby+979LDw+pi7MPyDAqLZEOgFRB+VZjmc7OdObdLZ2FS1P9+l+t/Ww+qfyvocHGDV9787ISl9uRNFpFA/pt4/tmvs2yX401k/O+fPhIhgdwOjTqB2Df9+nDTBaW6I+K86GGDU+23cr8/15s/f6sp/bqVR2ZzRb705kdsBTOVXk4cp/ePZhBOPO9XApnXttpCbFdzuBRt0579L5Vs/w0ifZBwF37f51bywoZXlgFK8Ix+rsy1EvrXu/8zf2tWmcnXsjF8PrTcCSRH+n5Sd/PeL6Hu7JveyE3mssrwv3n16jmapsBCP1dPbP8cEoeu/XC9vXKH5u94jTfXujOS2PUJno66eiQ0pJEpf1hu3QhqLYnvJPu/Y2grHLM777Z/9752c/fxmVbgTj41hddp7cGqHBxmksYOMEEWkY0FRGBOs2t7Zw6PCR7gGBxhoaFBmJqEY93sNB7JuddbUDazUx2JGgeS0HoXWiaBihEYLApNS/CgymBO3UOKiGCQ6UAB4VFhoR1ShC0JGgpIuGrOLosWOSTpXj4nN5H6MxL168iF/96ld45plnZBK1dhQNS4zWY1+eeeEF3Ll2TdpXMJNtU1lS44wTrAm8/c7bOHz4sHhTE7SlpxbnjsLr2rVrMqesP8M+cMF4Pw1eZKw83LE/TNfK8XBOCL6yDy5SsCWC8LOf/SzeeecdiXKkNzP7xXbffPMNHD16TObz/PnzYgT+4he/KPfdunUT5859gKeeelqMHFw/zgXnnBGPjCal0ZpePHwmgWB6GIs3uQDMZRHETz75JH75y1/K82hY4zzwrxqWdMOQqVXKTONHb930DmWS17lalm0Tqej0xGbbgXw0jqmxirSjacKUqJXIBRyjWtByBkrewzGrkdIyADX6M1qg0XRpeTQtrqvf5GhA6tfUWZfHAStcG15nDUlcP/4uqX0y9N92dTv5natp6bxMaBzMZFwNS1fLybWn0Tv9DmF7YZJ6gN7tUNBPYe2XItUqGF226YXI+wyx37PUUBDSSui1pIzOttevLV7nA4xW2VMh7PdP5yyKkUcx/CjFzb93t/mPEp5xNRj9ebafXT2IeIAxar0eXGy6O1Sp9pVrjvXvCjDGzVeU0PTn3/8cpUj0W4/daIr3knY0gpF8LF9w0X/8jXtfowE1FSf3uqbNdDV4HcBIvkpFUWUef1OlUqME2R5BwSLl5s2b3ZRB7AP5K/kF5R//8sU21dnGRvjxeQT42Bbb5nUEadhv8jflxeRTCjzqWlJWKkji0kO62oqcAwUc2R/yNo1+5Dzydz6TY9Rnsk/8rHUM2W8FODhH/E3TTPKZ/Me2OYfsF+W4phlXQIvP1bTt/I59ohxVEIPzSn2DBgz+5bjZD/ZPozB1rJqeje1wDGxHwUedJ+0f+T5f1H+ok6h84Tg4z5m0i7qzcknfqwzy+dnfR4rUOB5l+aHPV5QX2/3g5qSbTn8H62B7StucZ9UTNU2uthUFMCoYxUb1PVOxaMSi5eV8r5F7eqBRsIv026i5tLoaLaZRuqpX8Bma/lf0T4nw5d+WrBvHQbrgi+0reMf3HB/px+2nEqoVl2JVnZMUdOZn7hXSmILRbJN0zCg79m9waBC1Rk1quPJ89fFHH2JsdBj7Z2fQYV3F5SUMFPIS/Sj+jUFUryr1CuRq2lPrnKWgOKMzqwFAx/sUSFR9hWvCvck5Er5Wq0qEAWlbeZ3uBbbJ76i3sL98nur8dDTLZTPdaEPerwZh7afqZQr8ura4R9Ddj1oawQGVdVNHNSl8QTwhpZ5hUN+Qc0KgLpPF5StXpS0HMNYk9aQCjI4v2eRnveRrZUL3cBVEqcRFMO4mp5R+eg/8Lv21Rlurw4U4wxEAHBySkgzUXCsNRramcP3Gbfy7v/p/sbG+gf/h9/8AL774Bfzwb76PqclJPPP8s2i0SVNVmSuChQQXWYOw0q5jfnlBzlZjQYrUW9euSdTt8vomKs06UrmsAH2SGSabx+lHH0MhkUExlUGbIBv1XEZwMtUwzzItlwKUDomsvUmgbGBiDNVWE9du3ZCsNSLrBgZxYGYWJ1m/qNnEu2+/I4DWc599AVPklawd3Kij3mqiSUNHJo1qs4578/O4t7yA1GAec8eP4+LVm1KX8okTj6G5toHO6hoGGzUcmhjF5fMfYnVzHZMH9+HQqSewlErg8vIi7t65jRtXryDRaGCyOIDG2gb+l//pX2GKsrdMh4I0zn3wPt4+9y5OPvEIXvz8c2g2CMSlMTm1D60Owa8U0rk8FhcWMcnU2ouL+MX3vo/poSEcnJrAz3/yI5x85DiqpW2srqzhyWefxdD0FFa3ShidmEK1XJHasLnCAN79+CM8/twzmD10FM16S0BxzijHzflTZ/tUimeVBjbWVlHaYDrlIcxOH0Cl3EKiUMRWm/U2gTwBQaZWTafEB7q2XREpw1S3m50mEoUMOlsl5FsQB0sCxQLIS2FGB6xxD3MLEZQUHa7dQWV+AfcufIL9cweRnxjDlXt3kB8dAotMMBqcUais/Umnh0OH5pAv5nHh0gWJsr2/cB/rS8uo02EjwXq2Zczsm8Px449hfX0Tt65fw+c+87QAjPXtLXQYeptyoLiVC+wb+YPKbvsb95tz2g+NjfxOdSarl/q6ru5VC2T+QwKMKvfteK3BJ04P98cWp9/a8cbpsNzDjFY99+EHPQCjpkMVI+I/AoDRzpFPH9Hz9N8BRn9e/D3i63dR86j3+EZi1b10r8XR6l6/V4BRr+dep1Ml9Whmz7JAstI/03X7e2gv+2c3gJFtWJuQe3YvgBjSoKbYs5FAu6dI7Xfe3CvA6Npw//oBGzpf/tzErZ21q0SdlcnL+718XuOe72JzfL6u57VIWjUpUi2Ps+Px51H0tIdMkRplJ2F0t54fM9msyCE6vdLGSpBFo2h9XdHnV3F7K0om2XUK1+jhIhgdMNEbwej3Jarv/ejT3m/X2r/HniV9W53/W9T8RPXBfUe4Oqz5Fycb/Hn8+wIYo/ZIv/3hy2/tvy/H+9FQ+EygvL0tuAXPSV2+rM4OJoKR7bn91kJC6hKEIKTj825O+wGMzYaL5GZaeuoG3TaEJYQ80qZJtWcdy6/jxxek9WQ6jYhXPK8LAMaAJ/bSqTw5/ErqkzK6nGfWTCS4yIu7AUZmruy8WR6qZ8S97J2QNl2XnNNqIEOkmypPNHWzgqK9aW19/hG1t+1e099Vrvu6tEvf2itPlB50fHb82h7PDGrb4Xc8p1N+E8uy9N7ti0mR2h0DIxh/9otXUN6u4Dvf/B08feY0VpZcDUaNBmBnaGAgkEfwjAYAJTBGwg2PjIinqAAmQSqrUqmM0cDzP92N8OqIRzaNCmLgCaacqZcKxaJ4YNPrloYcEsr6+pp4mvP5UtdmZEQO2PTSlJozQTF4gjtMh8XrnMHMIfbcLIVCUSaGh9whHr6DWlX0mGZfFLQjoKebSzcJ22KfSCNMd8r7uSCK8vOwrnNBg869e3cxPMKUXiFSz36zBiIPofRIJ+hIowzvJXCohhcafmjY5GJpHR018PIZFIJqQGMfeEgtlTYlstFF1rmIEY5V37NtNT5LqrEk09G5cF5eo5varS8jRAbE0OqiTdxa0dPcpQJj/QxGdrj2uUas1UjC1YhSu4H4nt75SrhK0Kp8aEo0u5nEuxct1Bs0cNH45VJqqcHQ1QqiAYlrwLpNTHXHWjM5tBrtLsCokRHKSPSAqYCB8+xNS/0hFmFVIxvXhC/Ot6Ys5ByyD3yupkvlZ7ZBAzj/ci70Os4f+6d1wSS17xBTJrJeW5jyUA1zluaiGEkvQw0ZkY6Nffm0AMa4FKlRDG83pT/u8Mu21JBphZEV6FEKZqRUCr70hbi9P05w9RMYti/+2Pvdtxch1DuO/ilSreCwc/WgAGOUMLL92G0u7CHWV/Di1sV/ZtQBJU6Q+vMf9UyrBPgCVudqt3FF9d0KTgUdHL9nFrPQK0qBBX9/kqcTbFAgivcSZFNnGb6XCJ0A2FKARPk7eT+BRI0MoqwkPyaP5SGIcpP8jXyGbfJFXtWVqYmEPI+ykjyGh3m+5/P4XlO38n72Q50m+Du/47goy/iZfVGZqkAhrxcAIOg/n29rISrAx99Zm47Gac6B1pLj/WyL/JHvyUN5P51uOAfkwerMwXuo0Ch/1cgs0oPqJJxv1VXUmYnj5O+cK42QZLsKtKpHlnVA0fSqvEb7x+ewfa1dx/lhP9UxhAZ2ca4Rb7l/HACjpfko+rd72fLiqD0mUTgRL9WBOH+kX867pslVAFz3kR5Cdb9aQFPfE2xl1JMChVw7NQY5I7mTwS6SOCX/WAOQBlOVxe6AlO1GLfKzRuUpQEa9kFFerNsoGSHabWyXXLp8pWPuNXo1MzJOAUXJzCAFCSBZJES/ymalHQFJgywGzQZ1sOCQRgcM6lsCKKUlJSRruDabdQEYp6cnMTM5gUatio3VVUyMjQlIwLqI6SCikIck6mU6h6rPKc/gGHW/Ei10402jEtRVdM5MdIByXojUkd37tkux2oFEBDoZSYcR6oXOMYv6m66Pc6BwKUiZ3oqpHTXilPp1mB6/1w2e+1pBZLah86xRo5xz1y/nUKbPoaMelW7q+ey/yDvOTbsjkVAXL12Wdk8cPya6IV27GG5L4NgZDns96/19YGWTgGpBDZgHBRit/qwHNV0r/lV6VAcU+S3YT5xh0gbrStLcn88PIJHKYGNjC9/7m+9jaXEFX/jcFzE6PIr5+QWcfeYpHDx8CNXKtgOrc1mUattoZ5P48NJ53Fu8j5MnT+AgS0RsbOGT9z/AwMAwhscnsLSxJtGD1UYDZUbTD4/i7KOPI4cUxopDaNXq6LQI3tKDuYFOkK6Y6TYZmc+0tDVm9yAcmk5JtB4NIKzbuDA/j+r2NhrlLZQ31gR0PHTkKJ59/jOoc3ydDiampjDE1MPNBhqtFhaXFyXrSyafQaXdQI7OrEOj2Ngq48i+A8hsVtBZWMRIo4npbAa3rlzEhetX0cyncfDsE9ieGMevrlzCoydPYHNtFfWtLdy9dAXtchm/9cVfw3hxANVSGXfu3sHdhXsYnRzHY4cPYBBNqcu43QJmDz+C4sQ02jw7dBKoV2qYLBSxduMWzr/8S4wiIe12CkmM5IrYvr+C7a0ysiNDKBWzWG+yduss2ls11Da2BTS+Xy3hc9/+BmYYaSnO5c4wSrCHdRY7rLXYrKPRqqNRr0pq1/LWJobyBeyb3IdCagjpfAFVtIQHSB3FekPSyhKYpQPQ1uYmBoeHsVXbRn6wiPLyKoayeZFLTFnLPaOR55RL3D9uewcAHdMYterYWl9GI9lBPZ1Eu5gFcox2XUGlXMaBmRnkU0mU19cwNFAU0FGcCtY2kGi3UC1tYahQkDqzy8vr2NjcxofnL8vaT02M43/8oz9AolVFs856zDl0mArKkyPcC9Zhgz+TD5AfOCfR0FCmt1pnHV+OqSxT3U9/t+cj/8wStvHpRTD26umhTmC/303vVB7C6yzvsjp0P53eJeViBKNLkSp6EVMZO4uXc7z9BwAY/f7bcdtzmX9+iztTuPRj8b/G/dLvLNrvN9eei6rpfZkIkO417grWQX3w1y7hY30atPsgjlbs7f5Zzo5fHUajzlYPPiZX+5aO3EoHlM3Uzalf+wCjnCfEMSJMm2F1SLahth+7x7VfYQmenT1VHZH6kfIXZ7MKU6RqDS03Hy7jlF12NdIGiadDw3HwuN3mbC8AY7gPQgApjj79M7LdaxZMsHqJ2on8+eM1lPX99o/fD1mbABbS39i+/vMdu7v9Fd4TprC3tivLs32afRiAMdyPJuopaJhOO9QdqdvwnMnADZ6nCTD6KVJ1vuxff66i1kPXxJ6VlU7cWj8cwMj0qP0AdUsLts9x9pB+tpq486TSVRTv3p2n7pTtAlWzIGDMy59fnce/T4AxSseI6l63LxHpLvX6KN5s5XzPnkwkxPbOf+oIy9/1vEs+yfOpK93j7O8kp2S6V49x/e8DMMoGTiAOYGRmjbgUqb5zyu6yJ6DZGPkYTzNBitQdEeoKsOvedp8ZKCP8LO2c2qJ4neqRvXuxF5iNWrdY4gx+0HOz23/hs+Wdpxa42rDxAGPUvlJ5aGWNvy98vYrX0iYgziBByQFfJ7Z8t7uOxF3qta5DP69RrEyzeOk8dsFKcW508rvb/+/+3/+m86Of/FQKuH/zd7+BZ86exvLiQrcGoxppaKCjEY6pMzWyS6M5CCrSGEmDAg0v3AisR6PRfeycGuVYx0YHyhowTvllKGbO5RUOIs807ZkalQQw5MFXUiA5AJG/MR2oqmecAH7mQYXtSlosAkO5nAPUaGBK0wBTEaPkUAQzqQAAIABJREFU5sZmUK8mIb+poYMbWIxmTdYTISCSkjGxfd7Pa6mwy3suWnAQJAiZyqSwubEuxlO+JMolnUI98GaXORMjjau7xZof7B+fTUMm+8Y2WYOG81OlxzFr9QTCUPrFGkHV7W5I89Cwq7dFA5cT7FTsaJxpY0g8patyUOUcEESkEUnWKp2REFiOhc/mAZH3a2QOjQj0nuZaOmbmoj0UAGX/aZBT4lNDirZBRUIOyEEaVE2NwDXmuPJBJAznhnPK3+sNeta7Q6aCcGqcVkOzRrroZiLAmE3nUavWZN2UFqlAsA0V8PxLIzb7w5qXrH/CueE9GhmhCpLSgt6vES98tm5qRipoZI+kFqrXRWnhP+uhPzkxJe7LNNJpxISmRtS9ECe4ugxSPHwc3eh8W0ZhlUplRFa5iGpfxyHXSzqQMEVqFIONEiJxSks/JcM/OEQxONs3X0my47PMrN8Y/d/8fu9FKYp6Vtz4dxNGgfiRNF+7vXYoV4EH225C3Qqk3Z4R97uvfNrrfCUjrg1/bu1nKyz3QrdRgtc+185Vv7Xpt96WHtUATg8xAgSqFLJtRqhwDvTQyu8UbJPU10F9QvIcGgB5LQErBWEUxOP9Gu3D78jv9HqNquYYNeqQvIrAnAJmlBmaslXvZ9/IL7XuIp9JgEwjCQncke+5FIrOgUJkQsALRTZlswImkp/yAKZZC/id3Z/ke+Rr6iyjtQzVQUlSBdJw3XZR+to2vxfnn3pdnsNxUEZpOla+X1tdEz1MI9HsgVSjxhQAVDropo0M1oDXaYpVm85a15J/OZ/8q9HrbJP3cCwqyzXlJJ/DtVQ9QgHGKIXVKrPaPzd3jMyKTo/Rj27j9ryOxe6FuL3r779oOeFqMNr9GbXPVO5QDnIdVTew19oDdvT7IHoq0BP4TAEYA1lLulJnK+o14lAVgCAcC/UX6g+ioxH0TKVdlKnUkAiLutP4znnnvfoM0orydbbLmoU8HKjey/alrp8Yv4LUm9RnCWQFn2XcAgjQPuYU7JRE7SQEMCRgJn/TVPYTePedtzEzPYXx0RE0ahXUKlWMiR7Fcbi2Q53Z6XNsy80d9STqnQQCXW1J0jTRQncP97GLquI1BBXpGMbfqPe5iCGnRzRbHdGn3Rid7FeebsF3a9iTyFsaAgiWiUOfc1YLgYGgHogAno0uSOnoxIGYTrdygk+d8ex4RceSdXS6vhyQuLa8Pp3BhYuXhM6OHJ4T/dId1VxtH6Ftl13Ve6k7o6x2cAByNRjdIbw3Raq/B+0+UPmg+6h7wAp0M8sHbHSmzLMAPc7IL09lvcQ2x5VFjdF17YTUIbx14zbu3bmPgYEhLCwsopkAvvTSS1J3neKfte06mSSShQyu3r6BxdVFkU8N1qsvlSXy7fTps0A6gw8+OY9MMYftek0m5tihI9g3PiUpUgvJDDr1JjrNVteBrtFiOs2UGN9KTJcbpNmh5c2dd3iuyQutMvsK69RfuXoB65urWFtfFzBxbGJaajoysu/wkSOYmZkVAJMTzmwoa3RwGRsRGqkRzEMS9xeXMTU0iqfnjmKi3kRrcQk3330Xd65eRiefRj2bxugjR/BJpYRLq6s4MHcA+WwWkyPD6FQqmL9+A08/9jimR0cluvGd997BgUMH8dkvfA6Z8iYKFWZUSWOz0cL4oaPIjU1ivdZAMpNDJpFCvtGSfyvnPsTS+YvIphI48PwZVFdWcfvcBTQrNbQLOUycOQmMDsnaVJe3kG+nBfB97fwHOP7Fz+DgiRNSRzNDh8nAOanRbjBwEhvbJVy5eU1q2g8UCpgcHUVlq4RWtYl0O4MDM/sxMjomRs426TmbdpGrnTYuXL0kBvrxkVHUqzUMFQexsbYhjrwsp+Ecl9LCD3mulDSpLcc7hFaZOorOGZUSLlw5j81GFemhIlZrZdbVkHNeo1rFzOgYMuS/zHIzUMTayjIO7N+H+Tv3pFbs8EAeKbFYdLC0tIq795exulHCseMn8NSTZzE1PoJaeQuMu0xnckLfcoY2PEbP8OQF5O16lubecQ4rLopa/1njSLS88j33HT+0bUSdKWxdoDhZ96C6c5TM988sO7hTnxqMceONk/Uih5IJvPPeuyHASMO+MkVxdOB/vYZeawPbceZ4QGQvTr+27dr1iJr7nfpLL9hneXSUruOPwZ/zKJ2pV0eTmfeMrNxL1N26k9kDNiVjMsv0p6G/G8Do04HKp6hnRq2Lvy+i1sJeE6U/Rj2LAKNLP+4oi3ucOrQGKojeEgDdAkQGkTnWqK20z2dqxKMdX9iXMKIrbl+IU1WQhtmPYHR9tEbrXiVCna9pm1KjveqN9m/cOkcBjOIMEtTSUx3MjbfXMaHfOkathb8XdL584LHnXlFtdz43bg/JtfLP2QR1L/l65I6zjNhOw9SO/F3vieMZMie74Pb+vV1+yzTwfrr8IIJRdPzg3KsAI3VlkmLUGaxv/zxwye4hH2AM6YXnHgZhRKW2DFe9Zz0FKAjcQyJ4chRPi5qbuD3iy5oomrB7Mo724+bKtmdlojj3sUZ9sM5R+nZk3wSo6U29GT7b8dVuEFkX9HGjt88IfG8MMGSiz4LJiheBpDF3kTtPWH6udd57CTiOD+v32xVmXXJlZ7qOAQGOIk6utPcHATzkZTxH+SlSXVvOKaeXngMHmQBgZKkAKeXBTBnB+dXVYOQJxTphuLM027JA1l74n5sSOm2owbO/zOtOoaR9VeDZzmEIzrkDn/ssGTyCM7KlF18mRtG10oPlZ1b/3G2cbr5j6soEkq6XHu0Yesu16f6M4kN+P53cCuuV23vdeoUpUvU362wS5ezFkdBmoQ7COie2BJSsaEAPMq4AYOzRywgw/s33fyjC9Xd++2sSwbi0MC+Rawry8SHq5fH444+L4U0b6XYgSgru8l2szDC7VchQCk4aThHVLgVVcF+PAiJgWyoAi91mD1hBlxnYDRgK1F5GYYWgL9T5WQC+ZgPVWgWFgqt1w4WlAUivV/CKhy1n9AzS6+Ty4pEvyhgLgDIis94Q4/DA4IAAgVJ/hSmrCJIxqmWEafY6YtiVlEn5vER7kCFxTRg5yedxHQkcsg8uEiYrhlFHHC5Cky8aVrV2Ftvi9Rsbm5Imlpu2WnMAqM4dv6OhmHUSXUqtpBxw+Z4e9GKUZZrUSkUYHD3dycBoPGIUJPs9NOSM13yv4G2tXkWhmBdjhxrJORa+2H+NRhADTbvtUpK2WYtlSlKZcczsp0YSMcKEtKpRnWyLayWe/J2WpElVoMClxXUpYQmm8x4FAzRdq9K7GvLVgMR+cRxaB0oBRPZjZnoWjYaLEuAc814/3Ws0SYeAojI3rov1DrMKmmUeeiC3e0Hpj9/5AsIx6F5lLE65sH2NYoCO0fcyWtuW/uYrr75SYRm63UMqOKxSa7/T9/b+uPmNuk89Ofuxr37K+N5Zoe8Ju7c7nQ21d710nfseIiIOEF1uGOMCqvPeq4w5zq1RtNqGVYR3UzB9oeYbaXXtepTrvU3Pnq6K659VLrRP7KtEdsA5tjgP+zB/Ou/RCB2+1yh5rVVM/qy1DjXlKtvUqGi2103dHBjY1KFBZYs6LpAPkb9pFL1GM2kaU/aLz3NAguujGrzUaUKBP7apUWO2Zh3f62+aIoG8nteSb9nIA1U22bZGIPC5Oh9OLjpFRVJJBykt2T6v42edJ/aV12n/3bw3uw5DOiZdO3U0cQq288BVwJfv9XrtgwOQnLORpS/eo31gv9kv/U77JIBVq9XNEMBxs59iJPF4p+UN7KtVwsL91nI1+UyKoSi+2nsI81OdhHeIhhSjs8fRetTzQnnhTJA2qt1erzLE8nC+VzDKH7fdVw+yt7lWbs+F9TJdvQYFh3oHbefL8v/uwVXmyRlEZAxdL0/1kA/1za5eSCOQoxj5v+iZvo4awXVobHRpJ90615usp1rAa6+9iiOHDmJsdATtBqEVl+Kww9rQLnSnSxdWVkfTkTNOMGm2paW9rDkj6GxISM/BIOY0LfVpjEGkGwHocIzu+otjGToC9opDXVDPSOk0Sq5YWnLGb60DkUedDoJIiEPcJxcuCT8l6EFjFdOjsg4jvc8lsjLmYOFEXLCSgUHRDtOf63Cv9gIVqlv1EzRKh5buZZ3k4E7HRc5E0vxjp3lOYbRsUuoDri6vYXVlFcSIrty4idm5OXzmM88hl8+h3mqgXK9gZHoC753/ACvrK2g0qjwVEh3H1Mg4Tp85g63tCi7dvIFhSW/qeHRju4ZiOodHDhzCcK6IfDKDZr3RzQzTSLRQa9axWS5J3XUuHfVoAltSVz3JNOFJcQbNFfISKXju/HvY2F7Hdq2OjICPCdRZG7ADHD10VGqEsk5gtVxGijUHE0kMDwwgm85gq1LDwto62sk0BjM5PHfkEQxXarj+5q+wfuMGku0mVrfLKHdayO+fRWl8DNe2NtBJJjEzO43jx44K4HX7ylVUNzdw8tgxXLz4CeYOHcQTZ09heHwUg50GctvbAri10zmgOIQy92c6hzYz1ZS3USLAmc0DS8u49+F5ZNJJPPb130BjbR0rl29ifXkVA5MTmHz8OLKT41JjMttOIdVKSq3BX338AQaO7MP07KzUcBxkdDDlHHV2OjtkE7h5/y6u3L4mNMqUyHOz+zF/+46kWi1kihjNFjA3OYtcKo2tShnZsWFkhopYKm/g1uI8BpmJhlHR9TbG8oPIFAdxb3kZhWIB+/cfcI4VjDZuOp2FPLxYGAiigVmrPoNKbRvLmysSPdrOpVFqNLBe2hQwuVYqYXZkFPtHxtCubGO0WHRpXMdHsd2oiZd8eW0Vq4sLAu4mk1ncujuPkYlpHHvkhIDGLaYtRgNp2cRpQv9dhwJfNuoe8vXpTp9ohrh9F3cW6ZUDUV7je/Dy8x7a71k7zlbBvVaH7sc7/N/66dJR8ykyLZnAr95+C6dPn+5mhCImpnyJs0CZoX3q8ivv3Oavz4P2u4eneyBqXFtWzvXqPzSihR7ycfLKP1fa59i10fNjVD9CPSg00OpZm447CjC668Kz7sMAjG4Neu1Nf5dzz15k/8Oso0/zquPFtcU6oJbm1WbC0jvHjh3rnhF0jSlXJKrQa1DHE3VGdDpPb11Ve7vts9qMdB11zsNr9Mku/SdVhXB/aVQh1743ynIva0Xjf/gKn+Nq5QY6XGCsbbWcjUfPgFHz24/H9Ftbf290PwcRzr6O2W+PiGHb6KpR/M3n6xJB3XLnL9v2juv8QWhYYcTgeK86/vfQqNhJesEnobVgr8l9wRmT2YEYwSjnjD5gZtze8ufV8tU4epRoWMq5CEBT58bfcy4FurP9RL3s9X5ffccXf72i+OZeZOpe5RWv06wouv5hHx3AGCWr9Vp9TsibE0iy9rc4X+qchGe7rkzrSbsc8lq77/UcoGfL6LmN0xMsruDfuQsyHlyuY5K/khWqLjZsLT/Gy3jW0WwEBsgI8AWeMh0YGM6PO0OpQ2nYs94ajKQnXtMDRMrZi9iFkW1JVxbJPsOnMcuj7VoKjxNX0N66g7q2/n1huy5Fqtoh3BhCRwi3H9y3bINLrc6ulsbsOUxtRVF71vbZrqTdO7pvLO26DCG6mDvBaQc8u9+1Lz6mpHIpcmMbOvHloK6HLxPU3u9oOrBdBDZBO85eelGgto1kgNdY+UbnINKk9t2OQeRl0M8uPyfA+L0f/FAOut/4ra/i6TNPYGlhQYApGhJp4KGgIzBC9JJ1C9U46DOMKEbTT9mJY14+k7Rt7EV5txPG7SoGDrNAPsOyjDYkupAYrLCwbesi8TsFGFvthhg6LCNVwtH0XryPYJRGVeRzBdTrLj0Mv1PjrNaZ1PZ1PQjaze6bQbvdFCbE9nmPMiQyIQJkXHxG0mnaTpf6NNFN/0ljq9YR5HVaB0tT1LI9AoVNHlZbLQEQ+SxGSjIihWNQAtO0dpwHtiNEz8Kz4k3gjMuOAbi54r3sD/tN0I/rSqNRebvkDFNpF8HIfxr1x4gdvggqKsjm+p/A7PQ+qZOk6bd4DZ/rxuyYDp9PD2C+54GcTvRkrPRiYoQov2e6XxLL5uaGKH4ufSqklgn77qIBHJPg/PAv55uRkDSicR4597xPI40mJiYlooERBDpnHKsqReqZF8VYLO1zTlVJ1muVtuyeUQO5T6tWefR/UyO5bTfqfT/mZ3/z973tn65dnFLp8wUrHPQZVgGzDNA+l++VGe/GtK2w+W8DYAzTIfhCy86RTz9Ra9qPRyu/tTxS5zuOF/eb66hDoi9otT+WPvr1ca802Y8+o+hK+Xu3z3DRy1GKic5PlAJmFQedM7tH9V7lj2yf11EWkJcqyEJeqXUMtb/WkUD76ysq2p7yQAWBdB/q/OvnMOW143PkWewHn698TRUuf+10fP48qBKka6qRC5rZQB03eL+VkxYwVIVJ1yCKJrR9nV9Lv3FKrPIJnSeV3Tof/qFI91v3WUG6C5/32HXdwdPkcBkNMCpvs/qFPjOOn/UDGPvtD//QGepGDmBU443Pq3VdlNaUDlQ+6Zz6vNm2Y3+L62MIMDpQ31/7KDkTx/Mk7adGuQVgtM/37f4O18wYhDzP1358icYNBzA6A1K9UUNxII/XX38NRw/PYWx0FO0GawgCGUYl0rPbGGEtX99NFmsNnR1yvc/iuwiDXmBSL4+jM2rSyR5jWehMpPSujgFsw+6dkLbCA5jes2MeA+MkD7nZnAMYacxiDcZPLlwUR4cD+2clZa0PMEZHMPY+M04OWv4cJy/s/txN9vjjct7xDnSWhKmdIIqBuy3JyFWmiksgm8mJ0+HS4jLWN7ewvLGF85cv43/+1/9a0uYOjAyh1m6gkWjjztJ93F+aRyadQrNaQ2ltHblESspZTB/Yj8xAHqulLSytr2JoeBiL84vItJM4PHtAQKqBTEEAxhYzoLBIQRrS9s27t3F/YVH04JmpaRw7dBiFlIuMIzhBQx1tXVvlLdy5cwMbG6sYGR3F1Ow+XL5yDbdu38NAYRBPnjmLqbFxFJmlptlEaWUF6ysr4iC5vL6Bla0S7iwsoVJrYGZ8AofHJrB14yaWLl1EknX6OMkE4DNZ1HJZHPvci3jsC5/DWmkLr735BtY3N7B/3ywO7pvFT773PTx+4riAg1/5zS9jYLCIjdIGMqk2CukEkkwJ1U4yWSqqLSA3OIzc4CCuXr2KCx99hEcOHMDJgwdQ39jgoQHFiXFkGOVbaaBRqSHJWqKFHBqppAC/5JE8u5VrNVy5cxsTc7PYt28GaUaEMj1xsy2RgCnWt2k1cHd5AXdXFrCytYHRsXEcmNmHrdV1bKyvo7xdxvqNe5jODGAgk8X5K5fw+HNP4/lf+zw+uXkNNxbvY2hsBOuLK8iW6yjdX8ZzX3oJiUIBV65ewWOPPyalRhgpeuHCRQwHJUHEGS2odV/I5dFq0NGhiJGJCWy3mmilEtgqlbC5uo5EvYGZoWHU1zdx7vXXMTk8LNcjl8Kzv/USNuvbuHXlMiaGB6V25/lPLiBTGMQzz7+AXL4oDhvtdg1Zll4UJxCC6Kw926uv6lkmjq/xbBv18uWovaafrh+lSzpeKVL2gZ8VdUaxOmRc3/v1P46XxMkYq5PbZ3MNBPCOAxgZzUiDGA2zQZRo9/5PGWC0Toi2v/2cNHQd7Vy5OQjBPH/sql9GzaGdPx9gjNWnunp+GMGouo4CjGG74Zngv2WAMY42ZZ8EGZTsPO8mB41dU5ZFAxUY8c5MaDzLaBv8S4DRRbf1RnTpPEedHa2+6q+9f+ZQmlPaUYBR+YCuL3mVy1jx6QGMErwThuWEZ8ggwo7P1vMZo+xpK4ra3zrGvdhB/fmwuq6vW6rzgc5BP14WthPG69izjr+nep4rxrPoKJ9+4+2L+hmjvY5LzzVpU75COH0AMOpck1fyLHrv3j2pwcjAg7j+Wf01bm71mpDGdsqWcJ+Rzl0mG3++dV/4e3I3gLGfzqrj51+fx/pn1zi5bNvvxy/iZFkswMjIVpH54d63MtvOfXjGoc7sAC87Nv3d2hT0PBp7rgnaeBibVjxdaMDG7iCjf66tN5pYXV3rAoz8nbxRbDderTuVjRo833uG9WoBykz1Aow8g6jPrM4l+T3lnHXooa3cnvP9cdv9q/Sk7Tl+Sh3QneF9Oo3jGa6vDmDs7t/gdonMY2ZdaS+s0a1rbXmczgn74wOMUePw+2fH1p0jjRANcGdHQi7yvXc/ue8tH9Q+qozS/a42jrj9Y/euHZPQh9HdLB+3Oq6dZzsOf72kfxEAI/kkg9hcWt4wIEn6wvILJuuIjPo//8X/2fn+D38soe7f+K3fxOnHHsXivItg1EgFenUwXJcA46lTp8TwqR0NJyTafd4npr0wLjsJdrPY91ELEDVhCjBaItKFsIvcSzSKNpNiQo9nSwx2HGxHo1bIJG1bHIumnVPDKa+nwVZT0mm0IwlB08epMsbF5EtRea11NDw8KPUDmaKIz1MQWKP8FGDk/QTVeA0jX7gpNze2uilICcSx7wTGNIJRFT9+FoCR9ZHaHTHqqCLEezTdKJ+t0TgcL0E+pkFimiuCrZpyVeeb88/nalQgx8zxsn+MKmSdIqmtk07L89Wbi9GBnDMXOZmX39gOgcXx0Unx3CVYqbVv+Lum7eMc8hn6LEaGkhdwbRg9pGAhx8j+8Tu+NGpT60xZBsA55nxwHOwH+8T7CegSQOQ9nENGbzI1LSM3+Znfa9q9fozEMkhLU1GMxAp7S6d2//lgQC+X7/WK8tuL62fc/u43LgtsqNCw49vBuEwKDjsncQZMf8xRffEVKsv8/7EDjD4YbMdn1y2KX0ata781tGCwr8gpnVne6gsqf+4tSGB5qG2rH2/3f3sY+vMVCtumGkSsEtKlM0nSF3og+TTkyx/+rtGO5Jf6WSPr+Cw99Cp4xu80qlCjAhV0U6GuSoYFeVRxt3Rsx2VTkPF7GwGpyokvt9gndXrhs5SPS2pyGlqDly87o0A9XmpBST3gqTzR3y1vUH6lUY86bt5jeaA1VlnFSufS8gleq/Oo88e/Ov8qo3TvqOKn82WBU72fDkKqM2tfrMKo47Dr4aLaQm9L5YN2nvQ7u6Z2/+4mO/byezyg4rx/fV7KsUi6+SCfv85tFO1H8XHLQ6L0Nb/PSie6Pnb/yXsvbFP5SOQ8BSkqdd51rn063jlvDwkw0lDVPUx1JIKxWMzhVYlgnJMUqYxgJMAo6UCbdIJyznD9+Lj/Gw3FTKnv732lwTg6UANgFM+IN9Z3kDC1i7Rt+yzla8r7dN9HyQlL97afLoKRmScaUt+OtfsIMDJF6sfnP5FMEQQYxSBJpwTQCSwjIK7ImIhB95MVSjdx+0GBc+1v1CG1p/9eFGooiztIZ9y5IrS1BZ63beJoGaRTWUmxyTodTHF79959VDsJvPrmW/jKV74MZpEhGJUu5LBRLaHcqOKTixcwPj6G2YlJbK2u4f233kG9XsWXv/5VFEaG8NHli7hx9w5m9u9Hu9nBsYOHsH98GplWAimKtTZB7hTqrSbqTEmUTeLi1Su4fe+e0PD0xBROnTiJbDuBFFMns35nIS81GSU6o15FeW0NH37wgdSVfPb5FzEyNoGL5y9KFGaaDoTZDCaGhlBirb+tTRSHh7HJWuqpNDa2q1hYWkEmmUKGEeUbaxjPpjGUTmOkOIjpmX1odoDbC0v44M4tzBx/BOP7pvHuRx/hxr3bOPvkk3jxsy/g0vmPUUil8MTJRzE5PoLtcgmDI4NopdqoJ5rubFBpIJXMosEo0a0tVFpNrLAe4nYZA8UCRoaKEhG5f3IKze0Gitk80qwjyAN8h4bgNhidk2ZZkGYdC6srMrcr6+s4/dRZTE+PI0FnglYHA+0Elm7cwlCxKLUTk0MFARm3mjWMTUzK8TLVTuL+wjyGJ4axfXcJl157G7XyNmYPHkR6pIhELotkLoOxQ/swPjONyxcvYvnyTWzfX8VzX/g1tJkZIJfB6NioRFVeuXoVE1MTeOWVVyRKkmemdCqJp596WoDiteVVlDY3MTE9g/2HDmG7XkcxX5RanO1yBflOAiu3buPNX/4Sw4WC1IktTI5g37NP4PbSPczNTqO+Xcb21hZefuWXOHXmLD77whekligdT5NJ1vRqo9NiVGwGyWSuJzuK8i/LF/zt+jARjHsBGC2/CvnBg0cwxjkdxfGzvcjiB73Gyle9t6sLpVOxAKPMu0TiM1rHGGeN85zfl4fRO3y90s5N1NnEl8O+nOsHMFrZ4p9TfF3R0sCDAoxd3dNEsdnUEf0Axjj54/rrJJY9P+12Joqjl4c9E8WtcZwesdtzfP2CejxtRoxgPHLkSDedvj6X9EiHIj8KQp+zG8Doz91OntKbNtnOudtLLtqNDutCM58iwJigktd1ajMG6I6rkUWdmo6cnKPBQWen6wd27KbL7IU27B7UDBhRPCVKb3P3UhyGRmbV0fUMpn20ZyJJrR+hndnzUlTf+6VI1XFY+pVzPLPBSakC7yWRiw7A5a7jefbOnTtgbTE63miEZWQ/YjI92Tny+VjUZ93zrnJA6KDQrx2ZT0mpGx/BGHUGiOLleib1z9L22t3OD/34RRz9xQKMdLiTkhY7AUa/TzpH4vwalF6Ie57q7XqudyUZeqNa7fo87J6Le76bo931C2tvYFvM/kE7MqPFNOOUnolspFgoy5iHPuyF7jkfOHRXRAOMPSmQguwxNkWqi3J0/yyGwhb1e3um1+8d33ORt5r+2Z+veDlMAF6dLew8MoCpu3I9zVm6tfOqe2M3+27U2Vv759ssJIBKUnWQbrV/YUkCBfei9qVvj/f5ZhxN+XIwag9bPv4wACPPfGLrkRIvbr+Qp7IOPGnSBox1z84tV6bGrnviP/35/9EDMJ55/GQEwJgSxcACjDooN5BYJ8AdaHUc87WTGQcwOkKNz3HrL74yIvIg8UMzqbGs0tIdg0GHdHKGAAAgAElEQVSZ3SQFhad7kFqNOnA91sl1RhVnHO4KPBp+0ik51Io3haSkcvfwOq0VJbWBmHItnZHDIOsDSiqbSkXSpTLNlB7G2I6rW1VDJsv3Nan/Iyk6y2X5S4ZU2tqSyDwCjJou1dXbYvrUDek7P7MPRJ4ZHVipVlw6unRGPO/5fEnH12qgGhSU5djUQMtUqEy5qlEoXDcb/dhqNgRoU8BSmTyfrXUV+Z0arHkv54fP43cKWnK++AxNV+rSrhJU5Ry5tEdTkzOyyBrRyWcQ7LObmPcQ4JO2CnmZc0YmuhpmjHikcsfIw7REMLJvWm9MU/l1leFkUuaR7TPVq0b68jqmpCWAKOtQKgvzYW0UtsfrOE5Nyxqn0IWCI1Q+LK1pP5QpWaYYJQDYns+YehTyiLp+cQqE3au7HTLsOPS9b8TTOdB9Yw3y/C4Ulr2eQEoXUXPlH0p8Zm37bRVtvt9NAPUwUJNjba9zEfbl4VKk/l0ARtv3OAFmv1fAR+/z6c4XnMpz49pWGraHgt32QL8+P/icu57F3acAo0YV9xxeAqNC1D6y86IKjuV3PdGCVNQ8WaN90n4pqGhTpWpqTz7f7gl//9ix2YOEXSsbGaZ7TOnerrndW2K4D3iY1k+JmkfbP1+JUkDKKqgK1OmzdDyW16pctffbfevzJPtc267Os1WaVLba52rbUeClT8M8xGpUu9UxlDdbftadzwiAUencGl71WdrvvfDkvexrny/bdt2ahnUNlJ79tbQ0qw5W6qCj98T13+75uHVk+xbw37HvvLRiu/E22Y/BwH2+ZffqTlnRC/j5fY+fbyOvEjw01iR9PlOkHj50UADGFmuQSQQj9UOnzPvj8OfHXys1Flu+ZvdlHM24anq9/HB3uSkuo936Xb281J0F3H5mCmgXddoLMModPfw3qn8ypmTC6aPZHJjOtc0Uo6kUPvr4Y4yPT0jUmgMYWz0Ao9Rzinj1kxVaX7wfwGhlwW4AY7xjDhMZBXU1NXpKjEbuvEF9VEoXVOqB00MKm6Uybi8so0qErd2RLDKFgSKqrTpyg0XcX17EjVs3MTU1KSk3U60Orn1yCWvrKyiODmC9UkIrnUR6oIhsvoCV5VUkGi1Mj4zj5OFHkEtmkewAxUJR9PxOBkjk0rhw9TJu3b0rzqf7Z2Zx6pFHkW60kW4nUK9UnRqSSUtqpkKrg+3FJfz4Jz9BJl/EF7706xgaGUN6cEjabrHu4uI8NpeW8P5bb6C8sYEJgmULCzj9zHN44vRZ1JttsO57vV5BotPA2FARuXQKCXlQGvNXb+H8+Yu4cvM6yu06zjz/LJa2NnGTJT2mpkT/nxmbwKGZGWwzK0q1gqOH5nD//l0kBvOoZSB1JffP7seJ4ydQbdRx8fpV3FleRHqwiP2H57C+tSH6OxfkiWMncGR8P9J0rCf4TzAwkRKjFg0LIg8TCWyUtnB3YR437tzG5L5pVFrbQKeBE0x1Wqrhw1++jqnhUTz5uRel5tJH1y+jw+xAANbWNvDZ5z6LZC6NzWYF9y5exVgng3wuh1q7hVrHPXdlaRmXbl3HgUeP4eijx3Hv8jWkyk1JT3r2uedx5vnnsLq8hKXFeVTqNVy8chFLS4sYGR1xKY0BzB1kCtUUbt66g1v35gVs/tKXvywG7Wa9KdGpjHztlLdRXltHZXMDjXoN165dxdjsFAYPzgLJNqqlDYwNFHHn5g3cvn0Hf/gv/gXW1zbR4XmZkiPZRiZJPsFarYxedPVorY7UTwdz+7RfLZtojhtnpIrjpyrnXL928ox+/MLf/3ptP132YXXVfvI8So7Kc/YCMHopUjV1eNTzHlbvsGP2Ze5u49J1C+9zTln6vd8nuwZ2zfsBjLvrSmEEI6918ixMkRpIz24zDwcw9srg3fSY3fr8sHQWd5+lMZ3zvaylCwIMdQyeZWhruXHjhkTX21r0qi+2WLPWOFhZ/dHX/3p1lzBCJEo/8/vNzw06dwXlLsgX+XL6vqzApwowMrW0nrPsWYFOfLQ3UV+gTYxzVCwOSl/66yvxUVH91tHOmV1Dm5TCP3/ZM432S9aLhudg3rRdPSPoWdHeK88LAEZfh9X1j+Ph/QBGey7W+50TBR3vXMYx+5LMC0EUN3/i/bdv35YUqQQYHdAV/dptb/m/R+q2JpeiVPbwzjE6F1HP4pi0BuNuffTPDT7f1HXu5+izFx7tX7Ob3LR0F15LfYGR9a41X1fwAS2V3VEZWOy9zibv5IbUjA9qQQuTifBC7Nf32N+C0mbRc+VSK+/28vcYIxgXF5cwMzMj9nMJMArOUlEAIwdjU6QqsKopUnv3lbE7MnpRIguDnNCG77DerAK+jlbCtfFxmCieYdeRAKPQbcxGjtWbpAZjkHGhB8DjsU91RDu/+j502PHnNs6+G9UHvdfSVG97nQiAMQhQC851IS+36WvD0jn2Gco3+9GLLwfZN7se/jgeFmDkOZrnbz5P+0VHDA0+5DyqfYbPZDYhBRi79klbg/EbX2cNxlPdGox+ilTmqdYIRh0Uic4ZY6MjGOMmqp/C2v3N1F7spjiNAxg9Q3/IDDpIsgCqSUdmPWo0IsFXQFxe57DoaT/FSia3G40SjFi8KxwwJjVL1OgRfM+ruCAutaoDJglEsm/5fCEA7ZhutBLkR3bhyQT0+NreLoknND2+8oWCeMATnOT9XA9G6vFaEgOjHHmvM14w3W1JnqvApUQPDg+hXquLB6p6mRB8JFDWaDVQq9cEzWb7GpFJEFCjWrSGldZv5PPp8euANuehRUav803lzkWFuLVxta8C8DToQyGfF4NSOPdsb1Dmip7tZFp8n8vkJEKQwpd91n5p1I5uDj5bQNsAhG00m2Jw4HdqcOfYOCbOpbTNOipB2j4VxPqZCiHb5j5RpYBtE9DlPPA3XRN6omt9L17P69jPfofiKAVBlVTL8CIN2J43qmU6vrAmPaUiUknsJhT7/W6F8W5K2V6eY0EAqyj58+fPWRyf8ftnlZ5/7ACjA6ecINV+9xOOUfPbj//a63eLYIxqO4pu9To9MFqhqn3XPbSTF0cXXbfj3wsN2WviaNL2YcchCGHaGjsOtmtrz9m27dj85+uzeg5FgTOLdVThfSrk9bk9gGWQVtFXyu0+Uflkn6XtKj+w8+737f+n7b2aLLuuNLGVPiuzvEUVCoUqVMEXQDRB2yKHZHdPm5HmVSG9SaEfIxMxL/oFMhHzoogOSTMhjlrDJtlNNhoEYUnC2wJQ3rvMm1bxfWt9e6+z7zm3AIaUDLAy7z1m77WXt5nv9ClBLT5lHMjf4Xfdrz3mc3xQgKVP0RtXqDBbD9lUykj2JAW9G7+LZwqeOhvtW2tS8LOPvsrZUs/tNyL0zjH4/JEtUr8q3WZcm3RPSwfl3Khwjbe1y/vRtZCdmiGKyrIc/M5wFT5mvMTvk+Ze5EC4MgR9oHnMjOc6pR3KCOoaGR0+mS/vceLkc84yoYvD3lLGn9s8sAC+5OH7J9NIpKoBxpOPooJxr21B17FtBhihy/2x8izPYGzXPXT+MEi7PKn+1X+Pt0Fhi54yN6bCGueIDGG8v54bAgxVTgle4/y3a8C6kxHOn3Umkm3AQAVvnJ62t373ezt8+BADjNChFWCEnukVjH058v1zmrQO6J7iceKLLe52gPWAP9QBA+cpJ6bzmi3b2FpzdlFmKXu1sDs5UbUZs1a2tjmOYGZu3r64ct0uXb1p0ImhW+7du4/tMqfm52x+aYfdW71PG2AWesFo3W5eumpTM5g3uGWfnv/CNman2Q5zen7O1tc2zNa3bPfCsp19/ClbnJ63hVlUTa7a62++YXsO7LXjj52w2R2LdneEWfEjm97ctr0LSza/sc2ZjbAdsMctJMvMzdg0On6srtoHH35kGzZtuw8ctMs3btjN25jjvsdOnz5tS4tzNrOxZl+8/55Nba7b0s6ddu7CFVtc2m3LO3fb9vaMbdi23V27Z2vbI7t+65p98OF79vF7H9qexV22d2G37VpYRrdOO3zkgH37R//Crty7a19ev2YHjxzmPMcvP/rUq/C2tm33woLNb2/ZhS+/tIdPn7LroxVb396yI0eP2JmnHrfbo3v25gfv2I21+zaaNjt07CG7d2/F1lZHtrW+aXuXd9t3vvk9mx5t2PxoyxboDJ6xddAynJBbW7ZjetZuXblmo811+/jiF3ZzY8VWt0c2P71lx3fssoVbq3b74y/swNJOe/SppxChtJfefN3uIsw8M2ujtXV75qln7d7mun109Uu7/Onn9s0zT9vjzzxl61ubDPja3RW7+PE5e+XN1200N2U//td/YwvTM3bji4t28cvLtv/gIXvo2FE79+U5O3j4oO3cu8seevioLe5YMDiJEOhHoHAdttH6ut24edc+/fKC/eG99+36zVv2zW++aI+fftzmbda2Vtds7c49e+u1V+32rZusukaS64vf/67tPow59zftsUeO2cL0tv3sP/zUvv/977MKcrTmFcZs/It3Tm/Z7AzsUzg/vGqg5f99sqeS1f//AUbXe7xy6ev+9PFp7W/QST6hQvDrvn+SfKdcntAilV0BIrjYtkgd88bHi/4YvaMrW7pJJVkmD+291b+zE3TI3mlxzPWLikv590l2adcG6c59VICxri9V3UyIhAy9r+oSXR/aHwvzP9beHl5frUrI+vKD3oMAo+aM4xw4SmZ11T755BN75JFH6DfJ9hHsWlUw6vP8vgcFGFs8wr1Z7884h++QnA67TfIZuokCjJTF/x9XMEpfVoCR64kWqR64ll3ijtuMy+3eHuQ36qOpDOusI/JazciOaJz0/KwD1fUryM8ZQ2WdfWc2tg7o7mrRnObFae9DvpecDNc+MyfEZmc49TimnjUtC6PzCfcTD0OA8fDhw7YDhQcDLVwn8SzhaZ/N0EfH/hmCXt0EBt2f+U/+zLvKYD/D9mZeQ2vb9/HH1l/xVWXREH+axBeGKxiRBFUDu5PsoA6M2a2kBpO0Jtn3CrRl2TwuV+qOJ619En/shQXP6Y8LMK5vbNrFi5cYYASfhH99fg5jtjZKi9T2nUhcFB7mACNQrUtXCjCiEwkbpQcAakclpw0P+Dpdd7GiL6DVZztrjQww8ni7utYwbfj7MEYBFb6Vt0TRF5OP3Q9QaaVWUuZ4T8u3+nxMmXdpp/Jj6O8WbxwfVMGYfZSa4ev/VnzN/oLhAGMbvM2Qz3xZ+5KcE463MP1jAoxc89QU4z54ngoK0CIVRWdIJFeAUbSmAKPWxeCjz2D8O+Y4/md/81f2zeeetcucwXiAgS5GzmdmygzGs2efZatHGPE4YEdeRcDHWVNtETX+3QMVqBAAHYbyNbIB/I0eYGSWCJCcAs57+QM9kBXgAzqrx8jz96sjNK98TDBHtkVlZEngslJFlZPGdfA9RDo3bvCD4A4CUFQytj1ASKRAxv3MtK2vrbMSEj8KbqGFDIhvHQYgA7zG4BrOSwHGxYVFlrOiag8BTjhqwEzgwMA+5OjF7wr88bzZ59lngKHSD4FF8AV8h9YCctxC0ZZTSRng2J+3cb1PhojAH/CDzoikWEiRg1NIa3Fn7hYHL3tr1UWen7cU9P0rMKfANuCGdzKIyzk2U5xdgxmLaksIZwjWzSrENTisZgn61dEanTWqPsQ6sHZUF2L/o6ii1Pf+flSruEDDnrBvwBGKMdYPYaDqSw+EbjBDDbBiFWsEK8UUVP7eJ9QzY8wKh+A4JDSJ9Ymx6V4JCj23w7hwwEWIjAuUvvVFOW7vV4CffK8+H6wqc6S5ovRJqPnri6IWT9VnZLqsZKVpXN4JhyOMZM0g47SIeLHouH/tNbuS/ECqJseXZFgM7ZxpS4lvdLM1h945/vnXS8zgmUe1aZ+Qb3lVVoo8MTPBrtUaehaNLCE5e90ZozMSD/MVCRd5rvG/PhiUDBciqN/qn7nztWS6hwMWnxFv03Dizh7z2X1VoAdv7btcdCkaUwWhyxE3WDP9SDHJykhWVnBtVrzYKiI+EwD8GBQwxu+O6/5xkkvJ+CvGUdCV6CSfQ/4da1C2kYzZ1rCQoabEDBl9UsgUEJSS0/KkFi5ZAZJhoXvxnd4nRUU8QevKiRM5MKp1EVIhU7TXqtBWp5DOWc9Vy9V8Njo/vSc7M7Kxr2dkhRdBgNx2pVW0+xJA4Pj1QNm4cdSeW5/OMYS7X+dzvUfPFwyy45WyviRH+Vqz8Zfhjfsctr6vjB9aV1cWOW6LJvrWTmdoBGny87jmNE8xP7/vvQWnRFfBp/I7i35Cxu4BIDrIorrsQe9o16/MafLMaVfWF3fM20tokXryRLRIXSc3x8w4VDBCj8n4inWLz2cjUXKS18Zw9RZPWt7Tro84GB/mcxEd9rJT8i//Rnit92Y9CXoUfpSMprZTwwFGydKqe4DlIxGtBhiBi9P25ltv0fD2AONGE2CETtaf7tjSZd7ngwKM4lviOYUP9ALJs+IzjPQu2h/MyCX1edIDaMylLM8a9JB18+mZOVufmrELl675DHHq5iPbi/EJszN2b7Rqhw4ftv379tuuHUu2uTKy9//wjt29c8tszmzPwf22fGCvfXr+S84QhP32yNHjdmD3Pjuy94Ddu3XXdswvUm/95S9/YTdu37R9hw7Y4q5lW9/epkH56LFH7ODO3Ta7sW2zmF24sMPOnfuMlXs2N22bG2u2uT7iHMXrd27bh+c+t1XAAC1P52ftJz/6kR07ctAO79trM4aK00079/Fn9quf/6MdP3bCDuw7ZIs7dprNz9n1+zdtbteirU9v2qeffWKffPixHd172GbXpuzmxat2/OA+O3H8KANe0xh1MD/HasCdS8t24/wl+/j379gOVDPu3mMjJDqub9jynj22ghY+C3O2sjGyE0+esv3HD9sHFz6zy3dvmS3O22NnTtvli1ft3vXbtjA1a0ceOmqHHj1ptrphy6NtW5qetSmMC5netNWtDZvHbMZb9+3Vf/g17QvbuWAbexZta2bL1u/dsfm7I9u8dMMOTS/YkkH337Tnv/td++LGVbu5NuJMyTv3V+zTjz+z33/0ni0fPWhPPXbGnnv8KXv45CO2gUqLjU3buTlt9y9cZevTv/vnf7D15Xl75JETNrp11658ecH27t7j2euzM/bCiy/Y2W+ctflFtBVeJ65hrhToD7TCBACbtfXNGbt+87ZdvnrFVlbXbNfSTlu7P7Lb127YqUcetc8++dhm52ZsadeyzS8t2M49u21hadl27lyyhalte/ut1+3G1Sv2kx//iLarzcxxHicz5slVEGam1sTAcWC7y4RQadi5Jzl/6xxh2On9VSRyIA+Q3eDHxb6P93X1tf4A43DyiFcbO8W6jlZNp37Hr/b5dbX90Kx79+U6YHa+RWcMyNRpqy1SF3d4e1/5Ktg+0PXucb7fD8IMv/aKoR23+qDeT1iwvK0fGuStTVWI81v95zCXLSHgx23d5YGG0nuyzYRnTgoG633ZLmGFPu0UBVm6tvJQBWOfza2FdhNw8nOHccnvHYLf8HeT6GbojPMx9elWQ8/kPNZk5yHhfQUBxo8/tuPHj8eInPCzRcWZ69rV+ZqfPRxg7CYPtbpntleyTYKEL33nzxa8w0EcfkC388Wr6tkLn78STILF+Pv96DTXUg5g96O6DgAdus9uqDjzINyYzCHHbIomwJgTMAvvGusAhznMjv9+PRJw/F/4wyq9q7Wi7xudzbo2Mfbrer58me3qOcl8gF9IF271XeeGsqvDzip6f1T9RMLrF19+yW5vC/NzE8c9TlpDC6fM79rfQ2x4EId/uM858wTNYyevLIEenzs3KaFVOJ7/zfpre/aZ7r+yHZCqDNuzGoIRrhsOMHoFY8bvPn6U+Sj5dyQ05nc6brn2UWAQ6y12e4MXfu1kmplURDV0q/vqHpzAlM/KecC2fXn+fAQYF+nbX5ibL3ZFn7/HdQGPN8BGgL7pcYyeAGOFdKeCEfyavttgUrBbHWYhcZK/Ij2ixASEx8U+Ct8sjpZdpyMwPgnPut8Bsk2L1AA2utoAVhoPwqUxFjDt+niJvXRH0bQBxmG5V+8reBOAqDQEn4dDIiequdsAbVyrf4d9RAqSQcaFwiyZEHxUuto4Nvr1rRzE2nIiQf7eYVCoyt8ZP11/Cq8MfTDs0O1tG41W+ZkKwBBgRIxj965dTDwU38Y7GeuIttPyW0z97f/0327/x7//hU3PzNpf/OTH9s2zz9rliwgwHmSgBcElAOnmzRv22blzVOowSB6OA7wUAaj7q/eIgHAEwJhhtDPayBTm32R7gzGoOo0bjYBINTICodNwaepTjqWOPPF/uAfrYhAKCiAU6CkIK/yt4Z9OeE6A7hznUMoI+nmgyE0GZ/jbBFYfU6nGSXW4F2SOfrX4G+uAMgqnEQN4+C4O1wMa/i6UDm9uVqWqwCOCazAMi6KGu7hOOJ7WS4YY9sbZSNg7e8J6YG4+KvAEM3fmhdkSwHA4otTXW7EGZbrzFsS67YFF7ikIppwOmBlnB03b3Pwcf18djfi8nUs7yeiwVjhh8R5kWcvRjWcQD1KlCd7D6pOZabZqxR4YYJzx7GEibrSapRMmAgxkMiF2N8KA8ndXRxgJEQqsmAQy8SNwQQUJDksEVAInROjYMxkMmQjqDaS0+KNYUcbzCIMlov+4H+eGb+FkaY0MCsjI4goOVWCPX7B+7Z8OqwgmeNWrB6S9QtYdb37GaohEJK48KtYkAZSVMce32r5XuJyFMdfeMWhcuczv6CgubfAqSW9kOIeGrdyjoM1QUMPBK0e19/6OVmvRdhjnrj76bIPRY2xVc9SVByi94F2sHEblSPCL0hoyAu9TpQWcwzArw5OUDDFzp6Gqcjgj7zcIskM5CxQX9HIeVLRwo9hbz7WKHN4jxyZXHmdAHgyXTyiqZU9+kT9nSHkvjLb43Es1nXDSA/ZTtgGnsnsu/Dwqs4sAcJySgmIaCBzQ8sBzdUCJDxH+PTPGyAVlxDbOnqw0ZDlBfkD27oKgq9jlE3D4ZQfEDNrcRICwS8ut8ROOm+Todmeaw8Xvdec72jvDKHOj0nn2tgE/3VEu8EuhrHQe7g/NJ6XTpgZoxa+0o1m8qyiOIYyzYyyCKf4eV4h1fcX/SmXCKWzEZVNINAaMlbRTyDzJ3a4qLhiDp2WFh8k1SB5gUobLc/8+qqjCIPD7nb5wHd6NvQIXx5KbYo0O73pmUqbJIhG3SgEtKUp+DjUo7vDVPIKW1h3qmW90eaM7qaoS3mH7JThXAs850Yq8KfZcIimOTx2cF79OHRO6aYi+F9GVeIA0K5fzPttZVWloHUSeRH7ssCq8hEcOPcZZSV/yQ1ehrYo3dbQwZLJhgnOAYSWnstoKZ6dqHw+sNK0zqIkrQ8aE8L3DARJvkY4inqaz75M7egbQUvoK2A10aSQ+eYDxUdu/d7dtrI1Y6QPtBVTHFj7s6lB5k2A5yRlaDIwsZ4pTInhd4uXUyahTjIum7Oho5YgM8T44umzytatiGrIV89+8W0U36NyeXZaRoOjZWcyA8MSwEdbKbhYz9vobb9iJEyds/7593lYJOjbkGJOakm3QZeflL/ER1+vE57sVjLpY9kuGQ1n3xJll4y8vwdVGxFXnUtURcnCDugv0H5uibo0EwZu3btuVK1ftwpXL9tqbb9ns/AJx58Qjj9if/+TPbGlhh/3+9Tfs/LlzduLUSfvWd79rtjBnCCmvbSDZDaMXZqijj1aAg95K7LVXX7PPP/vcbt2+Y/cwfsC22SHl+WfP2re/+SLnL26urdknH39in547Z8cePmZHjj7Es93cXGOrVszIXFxetudfeIGjF859fo46O4Lohw8e4Jn97s037OV/+pWdOXnCvv3ii/bI8RPsrjIDG2IKudiQgpu2ub3FINvi7IJtrW3ayt37tnLvHoOhN+/csQ1UhG5u2fkLF1mpuG9pl63fX7H9u3bbU4+dtrWVFbt767bNzy/aaG2Dz7917449/Y1n7fFnn7bN6W27t7bKdW+urduTZ5607Y1tO//xp3bzzl179IXnbO/+Aza3uW22vumyBfiM1qVIMrxz3157+beOR4vzduiRozY9N2X379yy2Y0t++KDj23/jmXbGK3ZhfMX7Kmzz9iegwdtYXnJbt29ax9/8qm9/94Hduvebfvrf/3XduL4cdu5uMTqRQQIcaZLM/M2u7Vtqyur9sn5z+39zz61+6i+mZqyRZzh8iJbxKId6i4EAhfQUnjd0JavyKASFJmyDVQVbs/Y7NwC5SuqGpF4eff2XXvjtddtaXGRtj9tzO1tBhn3799vVxGMvH/fbt+8waD+008+YadOnTJ0gvF2iP7jlpj/F9KqIw9JfxEgknyVDiHHNgKM4rFkWwqmtfphIrNQAwaoXjI2ZocV+Ttl2wMtlalXxKZyAiPlHmw9zW1Ls4moDwVfCS2giF03nbPDqZoJnUBhqGfiM6BVqedZjyhnm5Nm8H68Y3aWAcbnnnuO7XZDKLs+ifW56Ha9TM7tEnCcHLyo/M8X+sBQR7IFi3yHntVVBSeeG9eNEQXZjmxszHF5ErIt7J+CR8lJOqQPqHLC5bCCs965oP6d+bVvZpJ+oaBSB35xDn2bx9Phk+nYKb6J6I7l9oh0Semkk3SSBwHZ9UD5mJzuHEEGTjklDudnw9IB36ZfDbKF+5xmRfbHH39iJ048wmp81yO3o/2f+5nwSgWsnFcEX5ENmH2F8VL5YMb2F/pN1mlyYE900NU9+jsgSNelHSdbKvgYfUcT8LkPfC1Nt5XUzvMGfh4cDelJHqg4Kr2m0GPj6XS4dP1H5Ojhl9DKxIOyfSY6qDpM7Swi/xPPQ/ox/GQMqHoL/CFaGMLBXrqPtSYXRHmsYAq+ivVjvveVy1eom3NEkvwKKSlDunfuutMm2A0fVZME0uGH4i3du7P+15UjSgoZp8chX0bH9mx4VGsztlI4sUgAACAASURBVHsYsjl0XdaP9X59h78rfnQLdvKa/Lqw1cqD00qSbtHxvzUtmNu1s9I8kuJJswSq/GfdylbZ2romk5eOK9u0k866Kwdqh4QWVmP2emEIZPL25Zfnbe/evbZn926ODoAcl56U3yFfj+CotRUfQ0qkyRzFaVBB+G4QTrZcDbyGPhfEw6Kt9FP4q/zhJUbjh+d3Vz+oq0JeJQd7N1e6tygAfbKVq5Xmx+nA/RCYSemwd988eIwn1CJu5a8PH5AvI5LfIiYTcYaSXBTFYh14hUevxom6a6nFBLWTlt65tYVkP/hxPZiM92ce43QjfcN1SuJy4o9FPgQc5YvjbG0W4ni8hjZ5w/10C7t0liTqyi3R5ebOrdt29cpVVisi+QLFWBgfARv0sVOnaDdQR6ENsVYT1qLfNt/xt//zf7f99z//JQ3OH//wB/Ynzzxt165e5QNxEO4YQDuBFQ5nxow7GBsqkYShd399pbQDhdMU/6nPNYwPhSYyA5LzLzvhuhn0DpEOk4LxQt99ck4F4HQdnpGzh4XHRZAquBROEK9Cc+anf3HPzPQUs1nagIIITwjfcSLCKYJ7IqKMZyuYpuq1LAT0O4zf2ZmFcQdhBAlzdJoBJQYrt21+3kPneQ1jMEvtW4FsMD6HWsJ0lI5UGQMlF4HKVoAJFoJtCQCy1cOMzc/M2WjV+9wLXoJDXmdtUbFlqigH4SmI7RWMde5YVii4ZrQbisy3Fr54T67C0PeCmZ6Vs8VaXMkZDwzORkZuFrL4XXjXngdwyDO6ugpee79gVNfkTi8GjkPZ8Qx3Dzy6I7wOLca13ut63NjJtNfuDyThTvya0ZrpLlcuZYUBAUb4Xdqf/K72OwZb4fjI2UWNsiw81F4ZvEZr4AiMC8+UPTEk+HE5grRwomtGGLLxtR/cpx7TeCeey4rW0YhOS+Ho+A7HP8lnl/Fz8r1qT9BvvPU9xwVRpaf2+aocyWdJeEJAYuC5gnqN0d/7LmYbbjCQ0OKm8F1Zh/ie/Dt6wW9sudxos4Vydk1Lc0Pn2NJqH77lz7TWbAzk7+nIj+yiFlcVzBBfzTgwdK7Cnd6z9ohdCZCJRvmsbQ8IuwPJ6ZbtpJkkArxNSlDi81pH5984o3bIcl6z71UzRmoAldg3gY6zcsffU1Z4C7+Wh2R+LD4vOS8eg9dLTgqPcE0JLEUGXc0i7s6l1fpyAFUyp4VVPtcsO/neqDiHvFDSgWDWTaypMhf35aD+EG629KiM3L6zVOsora+cYVSzjTleBwIdOGt2GJhzQzqfY5YBui7L5Cwn/Rw8CYVJRzqPhDfQR3A+o9EGE5gyXujdbfujwlN60kPEG6B3Cm9aPGzpUe+R3MgyTHg1iR+3/KfdQ+ZdLZ73SEGXc0zgcPJa39ywufl5+/Wvf22nTz1q+xBgXB9xBiPmlc2CR3MmRjj20kOxlqH2UfncxuTtgBMWz5ubidTLuCnz+KEWXX16RB9MxXtrcLi222l5aj7X+ixPtuCQ+ZkZG6FKmKMGpu2119+wkydP2r69e1ntPYWuEDDUmFioavd+B0yWJY4fnlChs2/PHOsZDux2s677ZFAfbCZ1dcnXZ/zGPRuhy8zOzXPN6MBxf3XV1jY27PLV6/b7379tb775li3v2ml/81d/bU+ffsIuffI55cuRY0c5cxAVj0u7dtrM/DwDQwiYraysct7L1atX7d2337HHTp62+dl5OjfA29DSDm1Of/SjHzGw96tf/cowiwM2IlqfLi4ucPbf9rZ3/wCMMc8ISaq379yx5aUlzs28f++e3b1711566SU+9y//5Z/ZC889actLi9Q/fYzAXCQqeNJiK4eh2s4uLtmWTbOVKRJJ4KC+jYDrhYv2/rvv2YcffGC7lpbtr//yr+zUoyeJP0u799oWWsPalN24cc32HThg07Mzdv3GDeo4r/zmN3b5ywv2V3/2F3bkwEF7+63f2Tsffminv/2inX7mKU+2DVt4cwM2pge+YSMDfuiS8sGHH7JV6UNHD9to5S5tLcAJIxPu3L7N5DZU3l66eNHeefddzn3CNU8++aQ9fuaU7dm9bPNz3rIv82fJR8oltDuNBEMk866N7rG1mFd+VCdaxtuW729texXjzCwSnGqlIGgWYx9QJQtc0OgIfAb4Hjl0kDOqYPujM87Ro0d5Rvfv3+c++n7yPrSOcUeK02rLf1r9sIVJ+75OEdIAo2/pnCbFQPCkhVt5P5h5VBi1foMsN7WEop8wYaVrV7TwGZPR6KjCGc9dnwf+zvDRu2j/QdrMzZUA49LCIvW+qQgs1gBZOP7UlSTNyRzSY7IuErEbD0gNwLvl7bwfsgx8etJgtYHnYXctXCfJdKkonk/YJpUNBQQhFzzbTLDSO+SHyPia5Vm/LPO7x3XxrxCUjBe3ejb0MSTQS9f5qrJnEqyyjpR1Hb9nqMq3PwQGnqyZ0iheoJ9gatowW+yjjz5ighDaUdL1CX8G2yl7Ryy0Qhd8s54lvtjC4kHnP/R9bQ341Z+ABCfAItsa0nFaffSrPrWPr+ksvmYMXojW4afZPspwxe/ax6RAkuuwKTFCSa3Jb5p5t3hThoe+H3qWdPUhHfer0NW4feNhje6PJ+DDT8HuRNAj1tftytUrNr+waLt37WTiTotj7f5IEeEzfhA+Zjuk5dlDODNJjkzCq0FfWDqzlne1z8v7mWRz6Dktbuh5Ga9bGunjxZNwsH/P4uf9VNJHV46b8J91uydk27HvTNxH2i0c6FtT952SisO2d4ZVlq1AW7WjRJKedKw+muI5hD81p0ZkGDPI1ONnzbjQngmD/QMy8+vwC/KZyFNhwlmiL/yeZWoLU0CQqflfJZko3UwdKJ0x9iabVu0+8VlOohdtan2ZN4qGW3gB3rVsrLt64Tw7P4ZtqqAiOvPopy9GlP2QZZ0lwOh4leku45FwufDc1JEv35Nh3+HPKHZY22DC4fXrN2xpaQe72ABusA1gDzz99NO0D5hAjATg0cj9E3mYL87tf/9f/vvtn/38lzTef/KDP7UXn3vGbl6/zsxTtRJDEAOOd1T+YCEwSp1QfbDj+tYGW7RAy/RgThBvZAt0AowOmchoUsFKACxVJRQAiiiokCKKk1qnJIIBMcyhAg8Zrete8Sei4t+qzEsRdgYj1S6ktEp1mYRXucM81pveBYGUDbPCaCPAqHthMHtgyVs7qgaoFUioXGnL3nUNENGH1MYcLlTysWJry9bWVooiIWTJhE+kQZCArUzd2egI1m8OCF7t+nAv9qzP8794h4KG2SkMollfRavUFdu5vMxZh5zTGBWHWpvmVKpdztaUBymwFs1DxL/4Ozt9O6RMxOgq6yIk3KP7hVNiFnm/fQSdjceqGMCRVRWuvI4sXOTgFuEqGNx3fWZe+fvpadCZZyHA8YJnKlDm9OftWb2iTRl0bhwpI2ci48kV21G5VDIBiSbRhoYO0JqPLPSh0RYGXxUAjlvKFukTwluovkyBrszccH0+ZzFL0ICc/N7OLNrwTchoVtYM+NXq6gpxbwGto9bXWeatVsEw1MDHgONzpK8KGN/6g9V8rTNn7TlfkGHbA4nInBmixwpTvd9hOxQ464N1OX8oSEpZVrAqFlhbIow/gQK+mVEj+q/tQ5XVG6X1cP+VyvCCPISiguX060Tgwn0Okxzoyjqv58BAWjF8alUgt6Rt5Aq9pKTw3R3bQ8ZTPwSdrl0xLc8vbSOcF3i2XPsT6l6jHElP9d763kpG4gW8CnPHtqeiyrepJCS9KyM7V7Y1XD0rk/idST9JhmXD3dPLujiO72nwwzHVyosmwFjB3VWk6778fDTvJBvnvfwhsoPzGlsDVXvJ8k6KGNYtnt/KMsmAvGYng+DpTXIG72eHhGibHGDK6xky6vreIQSSjtQGw0TfWlOh3zifrMz2yeEMz/J9IO24Ae46RYZRhmsNvHibFcoYBhjrW6o+KcB4JVTGNV0tBV96YkGrZHC0TmXNTFaQEc/SmeeEHn2ejZcsj/E9YA28GHJWZDnc6jrteeT3DXANW125X5LNkIwDXRMBid/85mV7+uknWcG4zgpGDuSuTlf3epdAbosD7fuw1jbInfeenSP53pJYIIeeb3JMO+zwksSs9HkLZ8FamiblKRWInrlqUXnYB8P5BW+3C9sElQ/I3kSVGyoYT508ZXv27Pbnov09RzZ4UgsD3P2H4uSXkgz7/s6f4drBxJehPfUYxOUMxWt61pfpsIOjU2hJiuxl6PzrrNgDTBAgAkyY6TozY3fvr9jbf3jH/vk3v+F4gbOPP2lTq+u2MD9vy7t3293V+6wCnVtYsBu3btmVa1fd6Tsa2aVLlzlaAL9/99vftsceO23Hjh21Gzdu2Hvvvcf3P/XUUww2YuQCZqzDUYyMVgScFhZm7ZHjD9t3vv1tO3rsGDvZYF0+Z3yK91+/dp33oE3eo48+ao+dOmFb6yNDNq/bDtDVPdlG4w1qBrqLKCYwsUrdq7KgZ85OeRePTcjSrW07h0TYmzfZOvT+nbt01OxYWrb9Bw7ZCF0Wpqfs8ENH7IvzX9pvXnmFz9kYrdv+PXvsWy980x47fsJuXL1mn5w7Z9/5iz+3ueWlMtqA7XppM6rzg9s/M0vL9sqvfkU9YN++Xbay4nPuL168wOQ4t0NmmZWOICtkIYLkjz/+OBN2kWCAQCHax+FHslK0RVt1Y6PwL9H7/Dz4t49iKEF9Vg178KEfv70SGPCUc0M8FevMHVKU7Y3rPKDh78JPmzDUR3LC6ez0EG7nJATZS3p3az+Jp3T0luaFX8VB2ZdI4FkG46svOoGcOaqYgN4ewbpsI3JfrvB3Hsbn0MnmHW2chXYd9lnu5fcKzrpnUIeLN1KfwKPn5uzl375i3zj7nO1YXPAkQQYCq1OW70EQLe6V86/vHLPO1llDtFodZLdJX8p7hg6LJL+v+9NXPfigZxDmFEG+1846BkYvMMBIWI237WvpKp/nkG5R+H/P+U+6p+hM8YBKR+4/bXW3TGcPgkv7fZZ1oiU+nwjVH2AcWjvTvsMmAq+hdTTl43k+QovUhx9msgJUA/gD0OWAHTJIJzXAg+eLNiYFGB8E935YfH3888CEV53oZxJPas/9QWeS9/FVE5HGnpnGE+Q19gUTM38eWlsOTrQ2Rx++tXq053DUMSd6RubFRI+mY1Bej+z9SfDjaeaOYJxzX8+p1lpjVnD4U6enKe8uX7nKIgpUi03T5o3RLU2wMTRZLqNDIw3P71tn9nnJiOqzkzI/yc8Z0uPzNUPPKzIpGW99NNOB14QW0hmvOrIsRhl11i19uHQT7Mq+/KwH0cf498Oafl9QTXhWk7HqEzP/a2Wcn9fwu4ZtoW7y1JCsaPk4eO6FCxcY2EGiH8aVQaf2n26ASZ9QVg0kG/9RAcY0yqq18Qb5fk8gkHuLlXtLZfcjsLtf0Pwg3lLyREcsPcOBOAFVanyptePld9Q5ZFlO+kwdKHWvYKc9d/RCdYPo0WXk2ym6XfAS2CzelQ/hLOj83o0Qz4W8h84tfulqS/g3KUKj4jTZsPlstDbyYFyPuFNnJFkXbKqgrHQR7evRIXBjk4FtjLrTc1FgCPsPtiBwkh0W5+Zsfc0LydqELAYY//4X/8Csjh//4Hv2reeethtXrxKptVG9HIvGy4AYAISMkfnFeXeytsjtkiXawoWjPpc1D2QOtoxbAguPm4vhyy125cqMGhH2gbgZHyUQud7iyJTTwQ/dFVIEStGubjxSnINRLXP3ORQRZEkGXm5tlxUSRyoPnmQELgcemRMFiSL7Bt/DccN8RSk7KRsbe3O7ScFbX6k7KPuVRThoKkGqetRpma0rROAJqPhMM7uQTcwWQhsbdvPGDbZaQpbisWPHmM3cVuLhXQoc+t63bbSxxqx1wIsBxvl5PhPXwVmRGUaB/fYWW166fefOuSy0aKxGGxzCkefrlSceXHHnaZnzpkqRqDxSi049G4O5CYtE+JnIM6Nypcf7zhfFKuEe8TC1ba17wvwhUOUMswNQIu8zLT2TWsFcOjdU1UonOLIl1kr7G0f+GiQje0pMVEYXbAFkc5GRRIRdeMo+56kVi/aKmXTTs932FxX2/T3NYbfBScNX5BaV6Z1kVOHU17spiKZmC4N1oTVeOt+hRx4RKmGRrb9eAuFwWiOrnuePknlUBERQkbiy7dWm3L8cvQNtlPJ5tSKvDUqMS0Sf69evuHhwV60DJRDVNnXINq/ZOX7wCngCk8LdVILPOQg9wIqJe8WZFk4lXAuexRbUMTMC7/JZo1AcEGCsSpAqpHBm3m5RLQnU9lK8Ztjg666vtq2drOS7i1v71DM42DoSLfTGQs/iHomPV/rpXN3R2VHB0PvDNrzdfXkVtBsoGxtejSxZxKod4CrHxIZDRHIkgoutcdIqp5n3SY5kJ3krZzoCMm4uiooe1jHU+itadU92RmUDNK8zwyorq/maPuM13+cyzh28csQApq0zbEg5buFW3pdgwF+TQix+KaOZXw85qdJiqUfEOXI9UjZT29rWkSKa71NsCybGs8p6IkCU8Vk4oH+zMTREP+7Md1nqhotnb5IPR1KHwjhSgj3DTMllXSNAwSatgXuKtUpvlJ4nhR7nqMw4JTMIRri/Daq1eJ3PXfpeP5H6py0e4rNsgOj7vE6dUR9vn4NDnvMwoDtN2ebWNhP1Xnrp1/boiUds/749tr62anMzaM3uSTfTUzNuUAXeZdpUy/f2XYB/m3xV9i5Z32OQab6uH6c72bnH0Pdah6wnhXpLm5Au1YETOhRhJh2rEySFnhUOn8T/5fjtOxe0pGb7fWRIYg75zBxHObz+xpt28tRJ27N7l+Mlg1OI0bjeqBEA7TOD5fsrSY91tk3pilL4v2Z8aTZwzwqpg/QETScEGAt8+kRdsZ/GZZZazHoDShyUBxVBD4DNNu2VGdpsFy5esi/Pf2k75xdteW7eFucXbJ6jLFZtZW3Ef32Mz5TtWFwiTgIXUFGC9pgIWN27f5fBRSTBoFIRxiSCijKAXU6h4nCea0Ai5I6FBduHGYszntGK89YMTrxObf09uWvDbt+6xeAHgoMuC1HFiMxe716Sgy4Ofddn1lE9FvKWxjlaOQMWsKXQTnVhwVbu3be7d+7Y5UuX7IMPPrSr164xwQpzCh86dsyeeOpJdnW4du2ara6s2L07d+3mteu2sTqyp888wQrITz79zD66dMH+8l/9p/bY6dMMXqpzyHq008dZfP7ZOWb6vvPOOwzKHj1ywG7cuGo3bt5g5R/26xg3RfgcPHjIHnroCJ1HhecTgX1OImg3d20R31HHDrcZPQEJwVlUjyt5VfKISahlpnXFXdIA28R0M9ol+3LAUTwTa4SuhxmyrD5D22zOnfdgo2RwHw1LxnZ4c0piyEFG4CMDjOvrTEjNMwKLrM6z95oXZv7duxbRfO6eUvTD8TuqLdmtfCMMOTOO0PbWfjGmoqZntNZABPNKgKn6Q5i8xmqBvjUkXcuFTae6tSOzQsegpGaL1N/a82fP2o4FVIq51c+AjvQQMnRfhxcTRr/UXlbXjgEIESWbYMI9ffode7dM8hH2HaBjvMup9L30zoFbHF4p6Snj5CDOMEm3OsL7dIO+z4bW4Oy26xiWjJ50TxvMrDyxyp6sz0k3eRAt9L1TujO+K3ph6YjUb5vpuvZ51A3VLQUz+eDfgp6+tW0ffvghfUK7di4TJ+F3QoKQ+BWqHdszkp+o1//zAHk7DN9he3P4HvDpkEZNIG8SzL/KWXfeOTBHWtdMPN/OGKPM+33h4vXOTuqM7749U99vxpO0Nlrfmtr1ZVtO9ln1v1Z7fmhfk/bb6v3al1vP0s/kBxUNesCbesfmhl2+coW6zN49ez3ZL/Rm8Za81pbGvsrZ5v1Povf83Vd5bvusB93zdfiC9vkgntbyH+FY3/1/DA8c5tH9iaxab05IKP48+Yd7kmDxntZ3UN6dWliOw6N2jWt9Dbw2+EUrp/rkol/vsnY8wOhdBPWT4R4cqcRhKNojHqB/5dft0GuOEeRqRflW3ZFQfHYSvuNpqPHU8rzke9QznPvEFn2PLX8Zh63HK/zYgl9znf6oIQ7ueV7ecSnDrMWlToCxofk+PWEcf5X42IMVcVb0KYeftKOTs8PeJv3/XlXrAUeMhuN78ubiWfqoXYfiAdl3ghWxlW3MKW1X2D6j8zd9pNDH1+gfFxxv3/HRHE899SQ7tyhxErEZTwpMCI8j+j/+1/+BFYwQ/Agwfu9PztqVSxdt1+5dtrRjBxmwG5XeAkWMEo5iGEGrqyMyY/34YGe10UpZK46mrjhUCsn0lxLaI4MpBfeKAy2URa1FNxFZA+NUadl1NnqFlweLVHWSM9TqaXKNED6zc12dXwsfwGqKMzr88lHWAanVyZuHpvaz7z6BrM+qsZX7Jned6ZWJVKLmb0Sc/ndKWWwdxPgb7b0yY8rIqApGrAu/o4T24vkL9tYbb9nOnbuYpYuWSXlPepcYTGXkbuzAkaUWRHIuZoGRHeZuaKuywmHrPq7WGNMMSYeVqv5wnYzE4O/eUiYYmv8bc6fI7DzLGj+1z7XjdwlIyZhQ4Cysqbwmf1dltPlU3IhFoG3Gzn12zt5++206JNBOCRnj2r8MjmJ4TCHTeYXpqkPCXOeg99OJjMh4BBj1ua5rha7kBBm4wcHgOJbjKKPRWnGod7ENQ3hn6BeUcpufr2BpbnMMp4MnNKAtrKoXxYu68746MIxgOhxvQAgwwUuXkal/n1njdPCgKhRZ7WTGcO7iB21Bu3QsgapAdUtBmKWX6TvzSseVPqJjKnTvd8ILGVZ4nkrt67mN0/GQoxn8fQTnXTh3Mk77Z/1MDU4lXEuHFjovYQh6ZP2hMhzfYdivhKI7ndZjPmasLwLcAIOvr9JfxlFVCLa7cjz0Tz2eIlr0mQ1O79kBIh5Qwxo5mOozGLuGVquI5ECG1tMGYzLtKrDbrh1yBE0UJPv8e4f3BmY6zc6yugL4juoROO9gnM+w5WTsOXCHs3xnUZ2AxJfxdk8uGiueAU6qBMiKb6tktYqvcHdsL0m57Srv9UrACIaaaDu/V7SdFWPBPRuxpMWUBJHhntcmBVXObnyndfUFVLXKzP/GKahm0mb+r7PuM+CGzn4Ijvgc65NzVevRngU70Xleb7uvvr2059vek/cguHfoJ6rAGMQIxdgHxiM5BLzbmwxpYHjkBvmZy7IR6ackEgWEs8wXb5GCrD1rPeDZqubJNIn7WprNPFcw1met3B06d32ezzsbQn1n0ocToEQ4zoi7EUxFezDs5aWX/smeePyM7d+/ly1Sa4ARfMlbnhcnVugPk3Cpa4iIT4ZzNHSSvv2qC0fRyzzCWB5XeIkcalpLx/DJ+VzuJGSyHP03StBx+TeW3Rjv65eNnmDBNp6zcz43EIbX9Iy9/vobdvrMGQ6a395Cktgm28zi+c4r+isYMy/KvFv8rz3HB/EJVzL7A4x98A7W74mYvRd0ebcMCQZEtyIAHfOsIM85jh4JUosLbD2HykbYaZinB319F+boYUwDE6mmWL0I+lxjshtk+TyTr6j/bscslK0NW98ccWY4MlXR2lOzNlCFiPchyY2tUJHwiWxb7gUZrxspIUCzlNQGvAa0xC9Ho3WOUWCHlnDgcC1pJnsJfof96ChYK8Vo06XMYJ5lOBUY3JyesRECq6NVW13bsDW0KV5csAW055uZZqVnoYONLQYZoapjZiKcji+9/jod4/v3H7CzZ8/a8YePswLx6tVr9tln5xigxO8HDxxiEPb555+zJx4/aetrKxEs9YMGr9+9Z4/t3bOHf2feBZzlHjhD+MHttKrcwIw2r6wn741ZKnwe7HYFwUrwSIQs73VtYZ/tCXYuSMk7vn4EMlGFDZ3Pkz/xTnXoaWfyFPTOiC6fSSg22CuCys77Y852yEXNx6IsIwGk2YYD2XDe8nBS0EDzm5Pd5Yy1lxo129mjU3FPcBcE5LM+oSB5OyM7P3isgjFVRIKOPKEj2idFsge5MRAynHSevOH05rBJa+cavYJxKioYn3v2WQYYoe+CRwLmRR9g9WLI7NBJJ8NvHExuGU/4kQ0tK0d6+oS2qpMel2VFV88ZcGq4wNYRdgK0tA56z172Wp0NlnXWfO5ZX5gMhup3kg7RrzdM3n2R1al7kO5oAzaTn9Rzlgk3OrZOQfXxkx6SkZTA7IvnLU+pE7Dl+RYTPpCIgXaUaJWL5OvSlhLX9iR2yZYZ0sOHAp2TYNCTc/UVQCZfZw8shnjJoLwff10HJ8S3v8KqCk52Uk3i03i/Vlx00qybDwCDXqHUspvwV2e3vC43zJ0XDFQi6ruSuKaucnFP+b5nv1+pgrEJ4DuP7Dpt/a8YW8BZpj6DDJ0YUMiwf+8+dsSgjSL+moOwueNGSpCcpCtqX2PXBMwGj1fJKM0Fg3BKM+P7npl9LeV74Ubig5POoX0uRXPw2EKbgYNKvC3XBL/t8NJEG/28+EHIP6x/9+23ngHLv4serj13koArox8LnLSrauVD3gsSHjt7i/dmnpXtU3YJMrOLFy9Rz8Z4AgR6oKtXW74t4HBZ3vH/iBYTHneoIdHrmEzKuJlwJNNw78lIf417CJcCZ9cWXJ2rfu+hBO0iW9XrIAcYpXcMyG9IkcKrFJyDTymdaS4QYnJvSRJz/Zz/RSVg4ZmFpdauaXm2ZAcmOueAv/w68KUgARO+FHVUkm/DRyYNzaEV9wq9JVVrU4fGHqKtbbEvOBorZiDH4iRW1K1QBWqZXuSyZrJfjD/AGhHbQUeYJ554gt0p8Rn2oERw+YQKmNUiFYL/X/zpd+xbLzxjVy5fYtYls0gjUxzGChaNKir8wPEDRyKMf+Zch0OQAcaodqOxJ8Mwgm88dHbwmKOzxRGw7lzGIu/rRG2dSDW8sgQ0kgIr5sHWh5F/r8CEei5XJ55aZtXKa8/R4wAAIABJREFUE3+dI463EwznUKOIZmbRYRzMDhxXdN1B5ZV+wYtLUKHK9W6GoNbJtqIp0p8VPx5mUEyXodXAY9exxvLMQY6tSqXivK7++XJPKwTy+nAR1gfEu3n9pr3zzrt2YN9+OxntrNxorS3ZtC+dG8+baZZuPLUzGGVY9ymZDpe6t6xsZ2d1q9Rnp9OQI7t73hBMCpLU8857cb5eFVA61hhI8h99l//NyofvDxn5CO4bh6K//fYfbN++/fbcc2cpcOo+/D0lyDcNYx3vGw8wtg7Z8n4GW5E1MV5Rhmu8Ra8jg/PKGD6LxshbMVsyR4AeoBO4A9KN41ztSYbO+XPTLLl2TjFFBxFao4EneTDBs7ezQ77vlRDs3n7Y8eLc55/b7956i44XOCcR+D7x6KPhvPBse1Y6+qBXN0yTY8uX3GdOh5ndmSkiWKmdSh/dobql9uLu28M4XkwwpBPPdD5Tr6UjIRkBGffE99r34244eMFzhTvKZrlz9459+cWXFD6HDh9mZj7whIHhcPB1WoIEBqk1AmBb6NIjhCVrdmwdyRDy82iTexLvTAHU2mat+0SpOZnvFIVCa89Vvs2CsjI52UngM0prRm6mf1doPGC+bdeuXrM7d+7a3r172KZlc2PVaTocW1wrW1TWdoitUkupF1VCCsRqRqscgX1yQhlqWRDj3bnivMpG34PLbrXdzu2LEWB0p7EcleKNdW2OlznIJuUry7oxHM5KaSiy0iFUSYF33L17L3QTn2fVKvLQXcSH++ir7x4pgn3n7RUq/T9Z9uR3Cd9aeYBrtKccGCz6VU9Gnr7LAbi8GimsfbwrJyTkBAkPPiwycAF9DmtaXJhnpdDaaI2BFeBWdsIS52ZqNrLOTzDLinNei4KL+SyFBzhXVfPkezLvF1zbsxQMsuI8pLz3y4/QBcMRkvUDvWvYsYUqJK9eBlzgxFhZRbLGtP3TS/9kTz35hB3Yv8+2NtCWG3S94aocHa91KHvHxzTJhzoWsnI5JQMvO3+Ic0ijQWJNSrqTjgzab1uzieMKb6sYrMYzYFK/V2szGZNR8ZPEZ5E7vftynZntjufnGWA0tHWcmrLXXnvdnnnmGdu5a9m2NzdZuQhHJdpMgp8i+Nbn9c66XsfAjU4V/n013F3X6W+HH8AdrGAsXUV6EGsoSWmQiYBXQq4qcVNB6wikwqjknksVoNPMwtyMTW1t2traiNYQ5sMj8Ai9iK1tZmdtfW3D1kcjJgjNTXuHiNW1eza/w2fCAyacJb+xwRmC5NPRxgfZtuQZwZfd2ATPRWtbnzuCz2AnqtrNZYqf0/wcMrIxcgD61lTpmIO2PLVVkLDViUP2opJYkWyDNWMdSHhC8t3qaJXXMWkHBvL8vC3u2EHT5z4M+3mfRQ1dD9+j4hFJqZujNVta2MGE2W0EvqC3z81zXuLPf/5LHs8PfvAD6t8ffPCBffTRJ3b06EN2+vQZO3HiUXvjjTft0MEDdvqxR2x5h7c6R5YvdCTwHVV1esIEbEElpSHpbpq2WeZlwgfJUSULSWYAtph13a0AV+tSH6cgu8CfFZno0L5Dr1BCjug98zXpfEwMmp2xu/fuegUzKxp9BrxkeL9ePK4v9+sfNdlLOMfq6kgGznIk8/hxenlAgDE5YEn/uYK5h/i6bfhTEhvZhGYpetAONKgMbqndHf1bHZ5wBmGPeDDRz2R+wQP9HX5N+8gTNQruN3p9C3fyXyRazS/Yy6+8YmefeYb4jYRJ8Ei42JToIYek38GMELfLevhx+56u/VCbD07iYZ1zDFn3oOv7vm8d4EVPHnhYSMIIMtbKipS709ypAGNNlBf8cxymxWXJhN5lpKBLxyfzgOCTZqrznngw9xuxZdF39Yk4Lx2ix0nwpgjlCJtu+8cobx3Y1kDrVFwt2QA+QR/WDOcIv//+B+Sbe/fsjqrzdZffIU0J41B8Kj90v4Poo4WHdJevg0+TbbehJ4nHjPsBJsN8QHlL7s/qiPcPne77/A2Td5n1XdGc7sB3NVgXCRdKbOg/YbefUsCgozvJrg8fZZUfQXUxEqmJ5Oh4C00GAxrcWLUzxi9hMUBKjqvnCp9C2XlIwEpEQE/sDSdz6eIlzqpH4jlmepeMBEXHIqmZunzpTEem6Yn0TWJQXmXBYV4e59kT2BvafN6POz/608Gzz3yQb+aAoCNHuZR4I7qrCDMR2cJ1E6wvgjpBwPLt6QG06arnuxSBZNz8OvTrZzQhwS/FBjwJK7Cs6Pv1bVmmyA7I3yJQreDj4DnlmEXqJPRVAoxMxKiKA+X0pUuX2F1k9+7d1CURa/G2091iDh4jx0JvBB46XhYbjbykG1B1VKwJAeITBdfCV1hspsBdx+X+OIe/dRzH6zNdx8jvanGkD7ZI0Nd6de/Yuzo3btsU/GDlPIrkDLlYPYhaW+5SmO1Y+SEyF/bneudISkvO5R3n07Bjbly/ThsDfhPYAfCn3r17hwe2ew/a3+4rXWCwBY58YIwtCwbB1BO7nb8nGV/4dy280Brhh5ue87hT1tkquGr1bZUboUNsbxsKheSXQexvtLZm586dY4AR9owCjKpgbM+PLVL/49//gplFP/rhn9qP/8X37drVKzTKvCWTLwCGI4wlIPjiolc2kjlvbts6FsHqIm8D5dVHIJio8EqE54pBVZZK26TSTmmq0woTC65IuE0jMqDFIy1CHdUaYXh7tY1n1MBQqTw0gpQxr84znrvRYglPKN1stRSCIxt+2VGRD41OWa2vZwiwDBAFckSsDoM6LyMbcHnOUIF5GCJjgi5KgrEnOP8U7BSRAG6sAusNknjQV3vLSnA26vL3InatKzOfzY0t+92bv7MDBw6yHQaQFOciZM2Om4LYxBk4kvpnMOreqkznMutK4DlYIH6Xh/oKHtk52H++YtTVaYpjcvRKwZv4vZ5H18lK44RGXASsFLiKf3udlERfZDgssg8yMqWXl5fp3EAAVz913XL2wtm/HgZIcjImys9rp8IJOqaO1B9grPCWKAvhFHO5MtOXE6NjRDXMX1kOLS45frqhjsC11obMcMB2YaEGGEEvchZrRukYc6PTCs5/d179/ve/t5dffpmVi6ADZKQ/++wzzMqoQ5R9Fg72IQdjxv/s9K/vE5ylPMY30S5gUkhwZrBFamSlp4CC4KFAe58wboPkGU/grWiFTBam7fOwblQ7UOCFQixH2cWLF+2nP/0p26c999xzDNZ6K4CY2ZiyEzOt48wznbRO+7495c/64e+wyjQsnOzDMZChWqDouuzEaxMSqhLSVXQktIdxHdlDs0gBpVzsPgd059XeFy5ctHffedfQ3/zUqcfszOlTdujAXqpVgpf2J8ewYFJoE1iOVgisnKrzIIUzWcHQngVL0r+cW1I8myzUlt/lqnU5IrVGyBHBU8Ejf2fMTU3yR7xabWJzGzjtPVdLtrwbf0O5Ab/AM8Ab0VoELd6h0CmRKe85B5kyfmSnuPBS62tlTsZJvHvop0+e4rMcvG3pQ+vIMBdOQqnLa9K55rW3Z52TbTLeZBrJ5+827Iytb2zZ7dt3eJaQOzt3LnNWzr27d6lcQ8dAm3bhD54Hh3erL+DZCjRo71qv9qJkIvyNPeJHlaltwFd7kMNdOO7XdSua9Z343KRqU+FWCxc8V10UdFba4xA/gvxYXFygQn7v3gr/ZbBjcdF+85vf2FNPPmkHD+y3rY01QytViwCjy2CXw+1/GR8yvuG6vK/K412md2RAMixh9LgOPf4+zV5zXOL/cz0VlxQUqDoDZxlD30YiWdgHDi/N5O2fazMU9FU7v9m5eQa6UQ2+ub1tv/3tq/aNb3yDwSQEFxlgZItzZHFCKel3zCkY5m1U2+4Wde6T4Cw4Dq2v2i7j1D8JL4b0lfyUzDe8ot3DznTUxv7wO5KtYLstLS8T95Fcgaxn4MPtWzc433Ntfc1HDszPs4sBqvZ4oph1BQPUQMfTtrW+wQr6ta014ikq9WDvLS/vpD4EYxMwkW0BvovkClavRcBKCYfkDQj+Tbk9R/2f7YCgx2GWzJTdu3ef+q1kifBYwcg2MUJn5nLR7SUEvuhciWBnp20rA6FoqzvDTjvAc9i0cCSyXSvoeg5BVm+fb5tbHMExgp0biW537t+3vfv3c1YyqhyuXr3KfR06eIg8EbAU33n55d/YQw8dthMPP2S2vRZOIQ/kit9DhweMNO6h8Mott80ku6UHZ3mXE3YU2NsOOhOsnD5dzgr+LXbKRS5Zi2v1+xwShyL5p6On4Ry3MAPS27kDh/M7hxItWn0zr6VP1mu/khktTWR9prsv0fxkh7z21NJ/n/wudmmy10iXqWpWslYyqpXlWd6yM362G1MlUKuD6bmwlWZn++ckd4PH/iYm8EF2IsD429/as08/zcQgfOgVjD7rjtdORdVrjIUBfZT23H0AGXBSDZ299Lf2DHXGXz904k/K7ov2jPqWHWHTDs/P/LV/q6SCbpA7zY3S+eTzJUxzBDI9OONtn044AO7ik5Hcze/I9qnjcx21M5z4NPQm/zzbBN399J+W4D/2VM78dN8bZA+L1KdnmOBSA4x7bBZJEuuj8Em5z9DdbnX2op4t2sq0q3MYXMeE7Q6d1SQIbW9VfSfjXh+/ys8ZWl9H7278QpMqeybiWRBIi+OF7hIB6f2T4Jf1e12v/WZ+V3lWjNpJfsq8XtkyLfwmwX3S+lp9TXiLbfr8b3pzyuNp3xAna1IzZlBD9zmAACOTTzx5SvvUmlvcm0TzGW9bOdi35qH9d2TGAH+ZTNX12wc9q13ng+iqlXeZ52e/cB+/bWE5SY4Mw2ZyB5GW7/o6ujZrPqeWn2c+r5myE/lDnE/F7Xp1i++tHyLDaGZqugQY4a+UfyP7U8pZ+SJtbcP18/yfYJxpuN1vHx328Zf83GH7psZkxuVc9T9mvjNJVnmgrMZhWnoblj8a69J/WlmW4IrMk9rv8Hfer3CcewAuDYxHgo4PP+lnn33G7iZIXoBths/xH/5+6KGj/Ezn0/WXNcF/6CPRbTHjZcbZzK+gX7MD0Lx34hzSxbOeL/iyW1pJinQfmzqTffrppyXACNuGhTnhf3P7Ja373/3bf7P9f/67f29z84v2ne9+y374n3y/ZDpysTQUvcpCC9HLGShAEJGz4sIBoTk9qmikY3WrKA2MwUamsKK+/DvpL8xyUMZWBAoVTMTcDLVClVGr+0sFXqp4wXec+aYeuIo6J0cLjE4FMdUuB1vb4DyQrDQqQJSV3PFsAg/gpXZRQfRtiygXfP4ez+p1IHhg0B3mCiZork2AI67zzBk+J+CcFVEiVNP+0JGs2yK2whpVK2hv6Jl7CkTidzkBGHQmGKLJc2T0iPk6s3C8uHrlKoPRi2hHxOwzFwY5qNAh1pjRBgcRHBSqotU9uE/wgDIABxkrZtm2J+BNA9CFiIRLyX5yxCJ8sRaUnPuPz8AAXvt5e6stGvRYE4x40ADPBYFsd1qoNbCcpJpHk/eE52AvyC7xrGVvN4R75Jjw36uTLwterOH+yn0SMJ6/I4L7Ek4tY3T8iYyqhqlw9mLKYHWic1iwBVJPawt8lkugs2IEOHqA3nEwG7zAo/wjvKPRhmrOVNGZGaTwPCt0qngsAdBweCpzADDKwo8LicxgVj2wndiWffHFF/brX/+asEQrq6effoY4RqZIZXTG6ZBr8wwYZedrjeSF8XknGy3aIHiLy9oCi85M0VOk01WGrsko/p78IydOmQ1avh/nN/m+VjEQXDzDyeeoYn1yYJHHRKZp5nXCwY24B+fsMxcxG3SdgTEEbJFh9eSTT9GRB0ck5weiAnVUZ6JWOOK9URUePKQoIcFSmIgoZCoywHGrJnhVWIluKvhqhrLTcCRvBD/T/kkHgReZL+P8ugkYjWCqyJoypGp1euGNcR3ct5rWg71WOvDWcaAtVOT89pVXmYgB4f1f/hf/uR3cv7fMj8gKgBxZmcfo3GSYdxApyS/hQqY3P+f4RIZ9jwGa5Qquzskeep725rQ7HhwVr23xfJxPdHcwpICK7hW8Al6+9dZb9u6775Kmv/vd79qZM2eoHGFtoHU5wB3FxLdqIgb2OcZLxFNTELskHjXArjI3VTy0BxJ/ZwU8ryUrze014vuZzoVXfYpxof9k+OTrpJBiSZkvIaBz/uJlu4aWgdPTdub0adu1a6etrNwv885yI0qXJJgh4Hw/y4mCn5IUDX61vC+DS+2xsw6C7wGHdgZjywfFw4S7Wa6OGz+ul2QHmwwLOfbH6aabLJG/d/3Iq4BXRiMPcEwji3GxtEaZZjtI/AeA+SwGnldkbOY1Cl8pF6LS3/XekHVyLsf3ahMpJxWenffv7/Fzqs9zJixYO4+R49KdLR4c6Q+oe4ARsnTKEKgQLThcq4x2/iAnlFe9S9fFs2G2QbeDLFlEez8GxxZsFXBcW7d3332PCS0IeEOCQv/bwTmC0eq8SRrM5yJdTefMajIYSdFdhE52lg2pvWtX3ma7hLwYLSprarQnXkbrR1W9YP2Qibwe+gOCekz2UVKYrzDTap1jGRVSCA7gbEJPdJpyx1npjFKMKMksZMJt+jxktuqOVLfoJIKqvVlULQIH1jZseccSYb26vhb2WvBIVOEDf2ybOihwAviENXoABJnVXg3BDjPREk+GpviNMwb/tPC4qZoQIDr1bGvnR22SFxOYOAc0cD/4TuGHaVZ21qhwJrPoFhCTjR120R4yKgdRRcOOaqnLywaCLzE6oOIt1uC4jsAjdHI87x//8Vd24pHjdvLRY7a1jirKcFAikAlbJZJvpXspeddpDnuOAD74m/Alqn+Ir7mKyREmztSVJulNOv1WbhbdR7pXdCUK5OvqrXJUqa3UtAeKc8JtK7edtmS7Om772TuspXxqnYCJknNqy1UPfgG2SBASX2jlScvr3THjCSayvcu+QI/RCSjz1OJALvZLVx9o9YMs11D9KnuJ70U1v2zxSIrOeht4rHfUiNbRxUbxRAfZk6IdVuVEMJ9zy+UTiQAngAl7UhXB4GF4OHALTiVkFrz51u/sxPHjdvjgIfLJ9bWRwXHp+6ot1WDpEC7EizaA4vxPCZ9Z/3D4YYa9OjN1bZisY2X+Jl2jtVW68tPxu9gCwTzED3Jln/sA0oxfPUgyDtWwXWRNf9eqe9ejwj9BRuCyD3QEHkd5qETwQnDx4KDN3HYcD8u2RF93qyDjjr4kfonrIVMls0JKhDO022Ug64wdvluBmiEQTnZBRVUpjnPuQongoGxtJSIFTauGCn6DqlfUDkclCQStt2dmmag6PeMtzlH9fejQIdu9e6d3wqBvboM8kuw3fCSw3fw8QNfus9I+xWeKvyl2V5Oh/IP8fSlrCHk9dB7iG45ycVck0HBGNpPY5CxvuoXFPb7O7FCv/oSKnt7diNX4HQyNd4pOk90hWIMOwSNhfyP5HAmVS0vLnGtM2yz0NuGMd79RhVlFBaniTte1HXXxcRCGeSyN35t16mIbssjDixvkM3ZQd9s5ulteelW1vaQvZb7RxyO6uF6rqdqz9zPy9xcHc8hM7ImVRbNImNlmm3Ns/8jhIwyMAy/Jr9FtL3TDnBSa+ZnWo72qekw40BBe988Aua51/VLh0ICNHPbZJ17wvSb+ZZ2x6q+Vjwp3BA352ERLfeuseF45qD9H8gl6epXZ4Fd47v37K/QJgW969Z0nT0Fm5U5G9Xy1D7cfuDbyBdkNqIL25EUFCMET2HZcnc+apIQsf7uyvBvoEobwTLOclc+odE6qdm3HNpswF9p1EdGAy0etJdNVZdMOWxRsXbl8mV1DwBdB57J5e+VmdDpwm2147qDOU/96om8dL+brcHqVv68PL4aSqt3fPVC0RcEin3OXLyBRsPWdOfFidnUE+FREFnghPt3hB6IRdNtEsiTmhgfMd+3ezZjE0pJ3nMpyTrqqdI5iiwVyCN8BX/ABJQJCnqEFaQ1gqeuR20Z4DhKmYf9jLYpfLCzuKLEI7B3Vge47nmJicsHJkFUeIkMXivCzh/7I7iWyX8L2wrWgmyLfGJJR4Ln65hwu3c6P9AcETuzYsVTjT2Ezwv5755237djDD7PTWoXFFMdqoNONaBZ4MPV//2//4/bf/T8/s42tbXv4+DHbv38fB022Cr0Yh4SmlGsIlMW5HTTeaAwko4XzsWTwhZFN4xFKQwrQZKLD7+wjKwwQdockRCsRtvKIVo0iiHpZ/U4M1B1RaklXFWjco8oJZVto32hbVUvlq9Mah+dO3qRARKUS1sQeunmGSCC31tJHrAy2xHwE33a0sil7rO/PikteQ8tYMiMpzKtgLVA1jIFkEwi5ipM1AshVMKWWCiEIOU9PbV8iQ1IEP1pF5jLwIoJ1kTmpaH0OlmqNEBhyHOOsiaT4nyolskIWLT2A0MyqVmC5tDAYn9NUDN0kSGjgRSYw1uHGqj+P+JgGXfua0fqMlBAOOs0RCdySQ0b3M2PezzifE7Ptw5jm/uJvCc3tbVTTOcHTCVeYtytoxeAJo5WK+BTWHYZyKIxVKUcLUhfITmdwfIlGIWRqRhfvUUtQzKTZ3LCFmMOqs9rcCMeIDHQnZH7Nc5PBTThoDsaWzS/QLVicDmoVJCYogyorbqw4iwCdPy4U+3iu44cHfZXh7+1+3JGHXzFTCNVNgBsUSVRAKPuCvACGMo10JxTB15V1xwUqf1Qo/D2aF4R3EJZlvqsbFN6OJM2Ui6puj8/7WSk5g05XJlC4rNWcl6zQqcd2VjJkDPj7VGXnZ6E2paXtcRweg7Zp7pHjdVb6nUMgKClB5DTiEg6C5PLlK5zJuH/ffrZ4Wl1ZLec8A8dlT0tZCdjCk5IAlUKTeVwNVEk5y6KhrUKJYdChPMgodVj53iSo21bNfo3jc1FYcrBTZxkLLzAPP6danuXPZSo4bCPxIg4X1ymh4ZNPPrXXX3+dOAbB/Z1vveiO4cRjJO+IX30GiB9+ojNfqKOfFLTgWdpDwF6tyKpB5LCWw1Bw68guOlqqA6iYH8GT9UxX4jyI4vNqu7NtW2VZ9NN51wP+kLzCv6gwQSIBFKGTJ0/avn373DEabdmhGGfHa5aTrAhCokUy9jXXquVnkiNZnkgm6HbRdeeakDvFtRM8srOO4M8dGo+zEn+tPSAScALW+oTPdMAXJ1A1GLtBQMFdTpybt+/Yb197gxVRF86ft29/+9us9l7a4dVPak3DWbXlhc5DyPnyx0kOFJkVvMp5aTX42qOWUS/DRTCRA2MSanSMwLiwtqkPfl6MRznDqxHIvSRdIr8rn03HwCm0tUVcwny8Gzdu2W9ffc3u3LnHyrtHHnnE5uZQtcg+6B44Kr6dSt3VMePw9OCOz4UoAURnDNR/pKd1DiTkWDbkBW+2IZQeJKePqtwDl4ruV9qwpOBQC/xttNT2IF/RC2OmHpw5HbxMOAEao95SnPBeHcsuBdDDwkjHMy5fuWbglw8dfcj27d1jy0s7WAGKFp8IMLrh29+2LeNDcZAhuSzeTbRW1n0EhwD3qq9WnOG1aBEfsz7Ia9WFZXqKVXHiHTyi0N2AKyv37icHpScHFiejdNrkyMb9aKULmoOxXYzfoDGOlRDe8URdDiAI57YvjHT/2PmxO6dxRndv32FQDTMY9+3ZazAqR5jRGDJUDsiOLAg4ETYz3i7T9yB90J0cclzJnqlOyWgvKQEVumx1aodeXSrxs4Ny2+ZmoYc4HtZ9O0fMTuPcsR5j7IgVwmvtIWxABYYJOQUYcVaAO4FQEwCFxwguurMZVd33qA8dPXrE9u5e5gxGAFr0AIeR9EAlCWktDoZopcyqNsdJyhxVYKSk2Uzf6JAgedXqeJRzEdwTjuFe4AuLTgPvyPPDVlDLWeFzDlyuIwEibLHM84SP0ttz61HqoyHs8nuYRoHEy2ili2fg3aADtuCOWZ9qz89104fg9iaC44CN7sFZ4D+upeCTJ3lgDeKdmQdAt/XZhJVfEFeTbax9Su/SmTHQX5IEvJuT9Ao5lkQD7OwULeOzLZDtI92f4SqcLPaRwoJxXhk22DNgCRuGWfWYwfjyy/bYyVP20OHD7DKFah4P6kalA7fNzAV3wYetlB31Wo8HedwZJXqm7MbewsE8USfKSQX4XbZcjwDvk6dFdsT4lAw76SzOv4PI433EazjHuMFOmJGPpD4afNt5nvMuVI36WAFvXyuc9MfVblNZVyzyt/iDasC6+Eh69usrjraYJRm9dmeSHpfxeixZPd7JE1USvnicvsPa6UyOdZUZyf43/S7xmehEYxncXkx6Wpga1dHqtrD8XPSFrXkQHh1cRmuojp9ji9SPPvzIjjx0xA7u38/A4hx8N9CV5uboe5QPUcFc2dhMco85s9pn5efBwwbg2/k4gqbdoF73xixblEAkW0b2ZPsqdrkoiJpwLevIYdt3dLWUOFJvd71O1xGOAXO3o2qXrzw2g9epfV88l6JfZ6ezj3WUPYQzzkGT2sLH58IH8bis/yr5RV0rqLM18krPxeOVUNbBp2Tf5GsV4PWAU/wkPMQz4Ivoo22357unVEJ3kXyM4DftxmtXGQg4/vDDtoGOC+G/ch7ncgq6pYoK+NSkiykJUbyIMI81J1NoDA0Lr8sL7cGHfGOh3/QO0YzL2LS2+J08JgJPJRAZCRgPmoEnELoXxX/cP4XuGegSgXEac6zSwvvxt+sznpCI66hDqxth2CxcWsLDjk2VNqz1Ep6yGxREC5+l5DOfEQDn74n3FVhLGQ6YaD/AtUL3OZmYOWeeFJj1h7zeIbYjv0/hp+ls6AtrquJJ71tbtGcuXrpIvDt9+rTdvHGDfBGfy4ZtMbt2VBHGyVZAglBtly+5zX0nn4HDp+raHHU3hLyDfDbLreqLdN1cMcSwo7QAM+9a1PgB/Px8hqB88aI/fOdJj45D+dz43ca6zc/6bEAklmOWPPASnV7kA3JeGesNfYSyAK08AAAgAElEQVSafviapQsQf4MfgFeI1vneSIpx76EDNOMIbVrINAQlUyEHfb/hl8HvipPgEegS0vtDXcWTb/FfSfYKnireU8ZQBVw2eV+lW9Gdo6JiE4ErYUNhL+iMMxphxMNiyBvXY1GRefDgAdqK8r15EhZ0T/mL43n//t/+m9Iidfee3TZaGxUBIKcOHsI5HGHwQUCwxQweCsNps7bIyYyOhx+OjyzgaEANzLjSoXYEsJRTIBsDVrU6zYHUFcRS1vUOEBd+ctWOnKYyPGqA0RWwWVTRRb6rnNM69Kpsd0trQU5qpeW45szCFcQwGLX2YLI+v8Gr3HLbPgUHWJaqFytpN4woZi2GeSnk5qWt006ExJZCXs0pI6gKea9Uc+VZTjZnELjWHazZyHZGlGdTSRgXRYgVbtVxh+9lXOfqk6qU+vciUDxb1+NfJ8KqMdQAJT6L7CxlY2aHTzjlXfgq2zfK5GOvUmKzsOGlUJqz0u/Qc8Ynom2clPhYmf8ieodtzSpwuFdnjwer3AvkrU6wHwQV3QjylkqeVeLwcsYgp41gzzkH64w4xvrcyUwIpYot3aeg0cYmnh+Vq0GbgrWqSEQrmoGI+YbTyD8M4y0rgJl+Xei72b49hXZpEAyeIenXdedTgonlige/zgMaTld+vfYg579wOSsSMH51HflYCDKUpXu0yZ2BeLTjsitOOctKDt3C9BMNS4msJBoGeDPfRfhF/lbaIc9gnnjgpJ+R1k5ehew6zjV0x6nj0jSdCB2nYoJvnntIhT/4jPNV59nZkSvaK8IpNArCLILQUgPlvPNA4JTduHGdWebIUgM80VINf8MYp6MqeJF4dFa6C50lSUpDQT+ZTxZDuQa0Ci9WoDcp8xKwgpESBKSEZIOoY+QkBbrw/ETnxbjK0l9KULpOPJjPkMOew+Hr3EGv/vWgI/799NPPDG1aXnjhBVtYmONcNuXmVMWxGvjZkBetKcCdeYL2J0Wg8GjxrggCS0aBJhTEyIYp8TLkrPMS1nUkZ3dXE80ON+fnoH9lyo0HKZQhn2lYtCC4Z7AXekuzO6V0XrlyhW2Q1XpCDiEaOcnw1e+FBiLtIRtoHQ27ncemAG1rxQ4Yi+KD0g3IN+Mnn4vW20Uz558lYSvjm/QftSWO95dZKympJL9H+xfMMzxu3blrr7z6mt2+fZutAX/4wx/a2bPPenUWeZFbC7mKkXSOeYKy8ZLTIutoMha4ltBleG/PAedWgjkzUnxsCCeKQdecTeZ3Ogf9OwnP+t6jPfWuwRBc8NaUCDD+/Bf/wGDtT/7szzivjczAGQIzpkHrOq9S8dwEagv+5oqToN+M20VhbKyKbBCLFyPwMhYk7+Bv9/uWX+a9I6CKEQHAUemF+B5rg5GVcb3Fe8FSNgb3E3IY1YswdlDBiKqcjz7+hHznmaeftscfP207l5aiihEz/bbZTrXvRw5QfEdDMdpg4e+83rK2om90gw4KQIS6Ng4/OPthnKdKuKqf5axsBZW8daiuaRMSnDYwVyQ0cyW+9FJM3jmM4ago1mg16pxTdv3adbZgguNiYW7BnjzzuO3ds4ddPaAlo6Vd0csa+4puCBnSueuFq6/upEdFUdKtO8EH8TzKx+iqocBFyEXxfnf6O69xR5O6X4SjPHDceU52gUWydLyLAcYyWjscHMG/VXUrfaHwaSQY0LSNjXWQyo1tP7dpVuVA7mBezsPHDtvOnUs1EzlV3sjuKftLMiTbvgVfpNc0cotL4bmkIGsw3sL7UoKonNJuA+GY6rykwhcGMvH5vapyk1M16/tMYpI9ktrjy05q7VPdK96A/UKPvHPntl29coWt95EcBHuasythW4eTRw4b4I662FCHV8WQul0k2MopVIPcUX0OmyoCsTl45nzLdTMHda1EYMUc8dD1azmkHH+qg03JnLgX/ICJ25HIQZnT8PFig4qnh26LChrCNoIvckyq1TPXyOSoTcIDrf9g5//hD3+wh44csYePHrW1lRGdXB44Q1WI78+z2OI/HpKfTLFFQs+QqqIgMq6BvwJ6voLomkmkhMxW18zsqtLrOKdGK+dSOeaA4g/14JgXWfmDM8Xa4SkrVW5bZT0rnlReyhlFqerCHYioyqv8BfoOWpxjv7BvmEgROCG9OBZYRa8COQl+Q3N5NatZeCZZKGemOih5gDEcnNQZqsZUbN6kI7qd44fpuhY6KXW7/ci/Qe0cvDcFsrieCKIX2grIif8reY/2amqLXjDJ47u2sbltCzt22MbGln32+ee2f+9e279/L2cLI2GE1bWs1I2q7OSoFS6wag8VElGpKx0Q9l4uSnBeU4RMDagm3kUdYLMrLzqSs/Cwik+yv6veV1/iepH7i/xY5JP0hDB+n5JcnY7UVSJwu/Cr6O4QwWw5pt134D5F2EuwcTBWA4nSeD4CPKh0YqW+bK5a6F8SfmR3EgaR0AK+oTMu65fkKwlYDq8sp7I9JXr359eiiO5zazV09ScK8jXB2fG5PkN6YX1WDZ70BUG0/676r4r/aKkOPIrK5Js3b3K8xmOnTtna6iqTMXKVrPvOfHZ0WW2ynTvVg+QNSkCpCRjjnC6kQCfII9u4m3RZ94HOR7C/gqZLV6w687r6qys8/cwc36pv0lfUmq95ne6PVTJqnv+GQLG/U9W0bsMb8RCt4KFLepcmrxLVmch/LpoRDlWfSPXtub3m9CRfMHlVtMRnktGsd58Db4O/TwlazpvlX6tw9aQEh32bBJdtTNFznBJxogSRwjaTfjo4cz3Zt5m/q3KsBpkk43xNOxYW7Pr163bz1i0GGIGb1C8iqa/FJST6InFIPs2OfGKwCMlh47EB8ZTsq+sN6jcvLPy2+ZxniWQUVbon+ZciC5Iiyb1Sk/vlF3d5bzat6sZIFlN8oehSKbmm2E5MbJ1iYBX48cUXX/K8kXQOnomCAPcbF5AV+0sV6qIZJm5FrEVjHnSWxE+1sM/dMUMX7ficQiiJdpH16TIl0XoUsDlhBu4WhuPTKBULKVXnUfHv9DUeC1OiVK1UVvwMNOUVxRU3Xd8FX4RuxOpjzF4cjWxpxw7++95779n+AwfY4hWjFDWPHWeO61UMRnmHAOPLr7zK1gWLi6hCWYngIZwEqCDzNnOudNVgh9qOzc7O2+z0nK2ueF9ZICqQD1FTbwniLZjEXDiXEYxAmdgpG7swmuQwFwZSqKNVR7QzdAFU0r5T9Dg7RFQJqMCNWoFUpcGd+Mjc8oCMz530eQUwwqTCZQavCsYq2EIQMiG9KnBVEHWDbK0yojJTIbaYvrdQ6jpFJXRxeHNzKqXtOneTllvJPwI8JPIIPKhFkyq8vKKm285AIMYzqYhHdF/hNZT38myCqRQnfE/QrUOUqSpRzmg8Bwo8FcdNZBF6lJ7vZSsDz3RnG6ZYmBsH/l8WJk6fCt66wlUzk13YcH5MCqaJ0PEvA+h6V0cCQ1H3PQNeaiGcDVHiZghyMQoaJqWtVLTLSsZrhoHoYGoq2lthFh6rcDALFUFXMcdQauUIo/yAsJ1PQasQsnI6p0C3hJEr6jWoJoNLirRmyOQsYCoeGpiQncMyrCryFxykyji1ZfOL3nIDPxKwbtCpvN4ZZW0Z7N9lI0oPFYMWbuXP+R2y9WFUwYk4P2ej1VHJAJLiz7Y2zKD2ytSsLGRnnys2lRnjWq8YDAcknADh5JGA9XZpdW5sEcBhjMDwKqBqHIYSoOShUVWehVFfxjD26kHGmk2K59MwjUpf7A9OATzXZ+emwcuq3AyeTRrSzKdwyAo/fA6P8yecI9aI7yDUc0VfqeyQo7KmTHTUE8qIniqsSg/h/Ej06IGzkMaRadapOKU0d4cJfqWjKWUtF0dFBLqzsdIx2ss7+/hjd35XdmKRT0CYhDKhamTADu2joYwjEwiBHLQVQZvUtbVV29xciwpGd56U1t0xD478QtWyKZEFVVHjSQdQtGpLLxmCJeyXHHE5QyvzgUxXCkLKcaPzcTzzwKmC/tkYnZmtiS2uD8hwqRm2mQcLL/sCbhlxlNEnZwccvZiPpecraQXPA/+E8VONmtq2m23MxhwwFec6imBawBBf0vu017xfVE3o/PS5npNlSd6n/H/FrZGdWI3zJK91KlUwSs70wV7rxDX3Vlbs6rXrdjXaL506dZKwQ4tUODwpb5UtGwEQpu8we7lD1oVv50Cv8/7gpSGr+wKMeQa18Lb79PG/2nPK8M/0nmEgvO17dsZvyRm9Q3vIPIpyE86Z6ei2ODVt77//IWdaPv7EE+S5rM4DX1LQhM49D4oM5RvK6VJDsVW/FY63a61/+7XSw/E75mlmE6aDpx3E6x5oc7z1ypBT5HnRsk+JDay8c+CFI65WGkkOu2FbKzng+GfSScyCQOAQAcbPv/iSOPX8c8/ZU08+TgcGMlSXFqE7wtHQP5elZECnJAosCXSooLfsDcIi9LjidMiZ8zFvVLpFgUnwtdYALw776ExAGa3qNMjOGNOQ3+WArQ70EmBM+pbjbR/leOzAM369FSjXyGun7cMPP7TXmEBwx44fPWY//MEP2I4W+gyT4dJIjMz7RT850MDPFIOLAGPhJezS0D2PyuOhOzgGFkdNzEeuToTydqUIo9ySe8p8V+/rfFYCsRzr7veHbZlpXy0u5fRxmnHn+jo7ODh8s24wPe2zR1C5CH3jH3/1a/v9739HB+/3vv8de+yxk7Zr507aByXBjTaNVzJ2Kp/ijNHK1oNH7qBRwlDVX4KGQ39yG8jnqPJn7BdFZqq/XfjkjQgdv6SzAkNKpb6qKFLFZ1hUkTBbcU4yXjDNfET2VR8Phrzm7NhoEYprPvroI3vnnXfsyOHDdvrMGQYZVcVOuYMW9qGvijxU1URHihxapRLRbW8PvHk7MFXKkjchGJf07qxLZtswMTnKN7R89MBNVC+KN5Qgw1QJCOKZfFcEYAivrG9GwIRWT+iywmP5UzINCs6sWpS+H4mDePadO3ft/Q8+sNu3bjMJ7InHH7fDBw9QGC3s2mUb9+7GGTrOqNIXtqPTgJyy4tlWHLfZgaXgKvl2z38VKcflB2bxKYmxlblMWk/BBQWMIkU1RY+y6KlrKOQQfAlJL5WLdCtcKKcj+Cbbj3YRkziNgUXAcW1tRKca5BECoAx2y3eQNuB4nhiPqCzp8O1+vSW031c62KTRM0WfkV9BOoPsqDa5sQSBohNZ7C+PiildI0obQO9SpKBl0bnDt4OgdQJiSQyubUyrvVmc8DF2Bd3RsOSFxSW7fuOmXb5y1fbu3U3+uDCHGbUztjZacT9czNF2zuRMN7ddhgOTAcawMeRb1OxY4aLWmm2Hcl5Bq44X/bKzDUzpeSXIURJswnaJ53Tsc+kZHFlTrxO/JO1GkF4ygrQXnZE8YQO6QZxjdD+CDwJyYmFxwS5dvMRkDFTZokMT5LcHC5VwU8lFPoTMk51uPcjugakc2JIfpsow511KrGm6fnQ6OnXhWnG4VjDW7k9+rXx5vo6QTikBzgM+ngzh9zrDLIH05LsUr6iqUe524MEx7IPzvUdrduv2bdL6mcceI42jXbp0HLV9Z+JyTxCB+n4KiCsw5Xvu6g2Z9t03UAsqMt8q+pVYSfGr+T0ZT/C7zmTMD5lkSrG5m8RFPqufDKKQoXYLq/4g993hfe7TWLf5hQVbub/CLkIIPmCEAeCMVqnkE1Ho0PVNOX3XTkGOh16dBjpPAd2mMhv7gbiijht+Nvfbuv3BdqrZ7uA+marnCSw9XVraWfbZN6Y8JMKx6EcRIMo6STrkKBsonxAnSuV4LUQRzhOPoP/ZlL3//nt299496uXwC0EXko42JkPwgYKIzZdZP8v+ldZv0drGHT2reWafzyPjb2uDg2dzOl9GNDrl/C7Z9gXe4WtlEQ19w7zKzYzij/SxAS0Lp6yZX6TPHHSEQogPP/qIhSSnz5y2fXs9cY10FHgvH6XWUg/M1ygaL3w6BTtrpzS08PUNiU8RDuLFkQjF8wg/crUbBQfXKWUjZH20cwSpW6Trl93KSdmFiFUgJuUkr8SoOr4A65MMzWeGeCCSeuEn1qgCwO+11161t995xx49ccKeePJJO7D/AO1vFjwZ2sfWOaCEwx9e+tvtm7fv2o6lZaT02BYqmSJI5gGvroMTNyEazszNaFGCNM+VlVVGN3EPiBRCEY5mKvWRJePE7aXaHmB0h7z65+vw8JyaWVCVbgDdZ4LFkaX2L549vR6ZyWoF6RVjak+ijAtnZn60ZJBQ/uP0cgs/VQ2JQGmYYI5GtHVRexc5jbGvnUuYCxPZnFE54M4Kb09RFfEQVskhS6UgnDRyzKg3sQROVZggaFCNWJGrGv9uSOUfvhcHjmySFKzpIFWRNM7k5IgvlRDJKax90CCNF4lxqj0CFZnU8jEbIkGFyekUjlwIF1TIUjmtwVW8By00JAklxB1mqPAbNcpRZVxZ+GdDFyTnylZU+6lqCg7We/c6rXCFK/6+yhCB62JWeSZUV+HwgI8+k2IhYx6MkMpVCEpl1iD7vFVCxOg8u7YGYP0e4BfmHyHw3GaDRSa4TXVaGCjFEckEqrD0qtra7hMMxDOV8K8nDagNAnEjCQnhXG53JUXLDSiz+UXgba5glPdHlbLe8k3ZYtgX3gd8L7iYkFsKc3bauTgyZl1ojwgo379/v1QZQ/HJAldn21UyQrClAK0LQz9TzQDkeaCNeGSkKAkBdyMzW05AJyHP1inB+p7nObFWeIg34N/iBOpQuP8hY0FKXD0PvLO2wBUfUfaJk343a47Pw3xQBrPybBaHSZ6fA56NwA0VCfJ2h4XorT47DPykaPQpK7rX16l7tBsFfbrKu4R5Fu7al+NGOFsjCKdAmIIuoq0esAafrfw7w6vDQ9ssWQSsoopd1obvzTPfwWfULmFxacnWmSmNKpwRZ2f1KXlFcU6GDbN4EQxu4K772575hRdFizvx1Qz3fHb5LBlYcsWgOE+7fLXO2a3BVij7ovOqsLn88ozcjOP5eUOKroKh+F7X43dU0lJxCj0G9CJ8hwO4fZfei9Wx0iMhgJ6bA6Zas75rA6B57X3BUWJvOLurPlBpJZ9Vpg3eMmAIQvbovozH5NUM9vimcoBR2xT/LNSFGXqLizS4z5+/YEeOHLabt27Yvn17vRoN7R+33GmnuIK2BB4t2heN6L25I4HOx50DyMzr35gcOu1a++Ca15+Npaq/bTMA0H6n889VbBn3+5zkReY0CWCFFyC4MzvN+YtbW1MM1M7MLtjhw0cieWnK5uFMo3GwSZ3bYz/THSMsn39xLCTemfWwDndMvNyNjeg+kXAbMJSjsXVMZBhlftiHP/l7JZlorX5OU7YWzsYsb/Pe3H5UIMcNeDh5dA7Iw8Gjzn3+uX1x/rwdO3rU9u/bZ/v37aVeuM0Z1+gI4K1p+36UpCR8cLx0ParjiGy8LTV73p9aYMOsu/p3MLAg7VrJlNdCvEeVZyNvtaa2ws1x041Od5DG08IBDT0dLWL9p3HkQx+MhEx8u8lggttgsIsuXbxoly5etkcffdQeOnSYejeer/a0mY9l3VX0Il2H/BfNYlX1I2M2VTf6/XWNDkMsKLfS9+/zOQne2dBe30JwJwz5cKZrTXKudmih42z1+zw5zm0iP19mULpDOyXcQHerAUbBF0ljqEjD3MplO3fuC3vllVeoW8IY/8afPG9nTj/G4CKDY1Gd6ipddaaq4k0dO9A2ORv7kjmimXwees7Gmuvj2R7q06cyDqqyVCw3y6AsC/i+4kjzis2cLObvcSd0zvzvvCsFnjJ/1nlJDuBvwA9zvTFH+YknnrDnn3+ejjXiblQsyMbiSIyYaYl14u/a3SVncTvtgL6VyCs48l/oZps1WF2CMGGLC5ZZpgI/ZhfcFtXZSL+UvpPlm5ywCjAKZhW35cz2lmT5vP1spXtL763/1q4zdT765StX7Ne//ifbtWs3E1ieP3vWHn3kERutoMLJE11JZ6zI8P9Ry44C4TbQQFUv/D2ua1XdXvKDT+rR+dt2boWfl/rmcU5d7a+Gn3H+kSdGKgDpsBJdpdaOIU7UUroEvYKhigYU6HcsjthgVOvC7sU8b1SCnjp1ismASAT83ve+V6rGWlpr9WDtTnJmfLd5XlLMpovqKTxLs8472Q3csweehmRoh0fTKeuBY3XwEe7lf8XPs74EmMzPL7DYQOLFVVfnDaVlaZyDAtCskEZLP8hm8ugpOizfeOstVs7Dnj988CD55NISEluc97Miu21ZHDxEejy7gqVgveyhDmzl7woHL/EkbHb+7hTQH2AMHxyf1wRv6WfMnXbipXgm9JBOG8fE+4peGNc7n4g5lyGfamvpPMO+Oqzl+1AyNqrmUY2DwANsb8xhZPJkBFYED71HunTHpshrTM574U99RtVnyAuj9R901/oTlTHF1u4mkArXit5ZqmP9CS6HYh5l6DnSGdwvqyBtDTJgLdk+rPRXamF1Qv4OBSqmpjmDEfcjYe2zc+fs3r37dmD/PnZzAJ/k7MXg8b16duL/uTuZ6CjLjj66x3Ww98WbHN88jMKzUiAx+0okC5OO4rIpWtIrCyrhfZXzVbZ0+VZNuhhbZ0RIMyeWri7bDf5wrHfH8pJ9+P4H9s///M/ExScRgDhwgJ2EgpRi3l9NXFFr/RZmgrcqqiVbFFBSIozLMfdTUb7HeCvogfJhBliDV1aa92d6lbd3E3Dfmn4k0yX7HdfdP9Dqxv06l/tGc2Jatn/UaSsHQvXcm9dv2H/46U9tYXGRPPTs2bOUQXxPfmA+MAYYQ7/NsxiZMOOxgvx+BaYYa9ABpb21PKvlr704nT7UXhi7wHpg+yhQ3thYPP/Ef3T+3uknWt+neyYFP8knpmftzt27xLePP/rI3v/gfcruM2cet+9///vezTLa9ma44HfZgjTHo8BJ/Fpd3Io9gkRh1mWNJzhp/4UPxPx3vAOV/PrJOqPzsxJR6YKYQbx6/FiDqoFL4DPJZvqPISeh32YuPeajVG2p7G/zxMqIWcgvAl8laPva1at28tQpe+aZZ+gTUnwN9OFdJkOXxJl+9Pr/tY29zi8s2vrqPVue98ytVnHJRCVjRsGZ+dnFaKkT2WCcm+LCwjNhYxZCZEwX4mwyP6S0iBhag4rCIWXrck1lcHFlgVprQfDNnL0dyCCxE5kq2q+cCXjXaM17/GYDDLcpYKCgn4wfOnmx1TD+W4NGQrQ6XR0pMQAUirO+V5alI6IbA+09EEOjVWQBdoe6Yh8Z2fRMEs72tt1fXzO4X4rxmIKGXpXq0XO2Y0ltrTx7p/Yf1juyASFGjGcjEAUHJRl4Rugw4OHMyHD153lFmAK2IvZC8OE0zsJI71Kgx80EhysVmdT+RO/LBC2BUhhaOGF1bxVk3p4U1ymjVuvQO7JTTTjhTDoytVNWFD5XYDK3Byx7ZospZaDXbCHQ3ngPe9+zshicCbogzdntqiiW0VKr4hBAmnWnCZ1Mbqz7WjyYCOYBRgMcwTWcXcosVM1WqllnOQNNzLvyt+1Q8iQIiaEd4ZfhKpxyJ0zNtJLiqfOo7TYyK/We1YAB1q3z0frdYOn26cdzidNd2zZo043BLKRLxs02EingeM8VXC6sAD+/To6BcPTPTNvt2zfIkOW47f4rZp0DdbVfdzas9bvwtgTO08yQiGoUWGdnkvZUHNFSBMjPHBg5EIfrEbAF7gJeaOHg2XjuxFSgUXSl5+cW0hk38L3abjsvdj4GPuJ4WWd4ZbmgQLfOUQYH/lV2oOjT3+3GmwKrTFyIMn+tLfMC/91xNPNgrT3DJL9HxtzsDNpt1zbL4ge4FoY7Ah5YO4L3oC8YjGiROj3rjt42mKy5qS1dAWILCGSrTVgQnGCFs2oNnqgXqi180pD0LEdEj2XPwbu2UwJNhoOu0zMc4chNosKxzZTtKvatYjsUTNK6tEc4d3OCUGnjHtXvLrvB57xVcA5eUV6U1meVh7T4m+VpxsNJv2e4c2+ipTwrqjLIru6VFHKsb219rVZbpXuynKsGkcN7a92rBUQblWdB91jtVPHr7KBgoh09KnR2795JmKEfP+5lS7n4qeYa5BXOFY3la8BXz8P71fVCPIb0pErpHn6Le8W3szzHPvI5JzCUX4vulwbe952RPpMcEWyyztFZb8MLEczmnBHtQw4P6I9MEkDVzbytra1TRwYhgJ8tLizYHJJ4qCuts00qE4zgXEyBiHH5mQJcqcpMOJb3KJ6az164gXNTtq/wIuN21usyjPK1Ldyl84in6l1s1z4QOBWf1j6LToikg9GITh5kUyLTHPh/b2XVPv30U3vhT/6EzpktOomQ6Qx9eIX4uWvXnl75nR1smccLnzLfyXJQckQ4WNYIVTmSQAT/DMOsJ2R6mUOFTnIStPyuPQ8PgnmgQetSqzxWMoTzwPlsJSSk/qFdGtcGvFKyaGhcqJi/fesOA7WoqAZOQl/a2Fg1zoUPPNS+sWZkqfvfnryZ+c5WzN/o06XzZ4LFtKGNOpKvosNIJK7gmbI1xvBfNmAO7CarmwHaxJuKHodkZToU1MWmWuqUXZyp53yNCZLkYv6/rFH6o6c9ATMc6PfurbB65Pz583bw0EE7/NARJpthLdLtCz1l/h/JCRo5Ap27JGeGjBUNFVssO8zx+3gCdyHLzOczDcO2zcFO7jnsu6qrVuqWA3R9BD6l9krN3MKEz/ldWX/R56IV8SX87QmEM3bt2jXCEbIcwUXoR0paEM/Pzyy27pRnT2d8aZ+vhODMI5ENM9Uk47Z8raVtwAOtc7Ndm2lYv2ttOIfiI2joXvSMf7WurJfTJoYy2FNtoYRe4RbeB1zCPLGf/+KXtnPnLjt88JCdfeYZ24nAw8amjUYr4TiP+H5slroUgzapijHpHjoD4WNZq2z7pvOI+GArl3gf+JDmwvYI7zaho/ALBCSYA9CXuOhXdc42+Jcq2otOEMGxwiXGkEYAACAASURBVJOzAz9+ByyXdu6kcxIVtQ8fO8YWyID1iy++SNsn41r7Xj270IIvrme33f1kmsUa+udt0RrpzDPv8slsi3dfmXF5HM+9ssH5gQdxXYfYZOvzXCqiM2jtuboOBE9GMXaHnlpbXVuzv//5L+zzzz9nMcLpx07Zv/zzP2cnBbRJBV17goUcnREGTsGU9owLL0ndNPK+qo9DtrdXwMVfvefhFXKV62f9XcUJffJerXM7DxUNpQ/79KkO/uiemPlG2lTQLnAfzvKf/exnha8cOXLEvvWtbzHwDbtsjGelgEPf2ltaKDpO4G3mTRm3a2A+dagIx3xxuscNOYhBu8GdFoUuWh6azzqPosnngWva5FnhoGgkn4eCyqhwg88CeiUSWt763e/s7h0EJDbsv/mv/yvbsYjZ3nUWmuyD/CydScfjFLxFZ9aPYPXTvmRx3Es6iDE1JcknboOeVnSysCX1xOwbzDxB8r3172Sdtm+t4kctH8e12QaTn+v999+3X/ziFwyMffc732HyGmCt8V+ecFB5YYv3CraVSurUjrp3fWgDEzpdwdngF6VwKFcxEt9iQkXWWeLhskfxZ9ZtXW5F8nGqXpQe1ZnN2VloDDjuSVhqZanwHXC9cf26vfrqq3wSEgiOHz9uDz/8MP/ukzXQA+lnUmJNqp4WXPp0FF9qLUbxv93npdaafXAfknfA59Z2JI7heezOU+3XzIdaG0jv3NpG9d16pyOWzkY4nfHc94pPZm20tk698u6dO3bhwgX61p577jlPMm5GD8jm6uB50rUzvWX9FTCam3MczGczBJ+ANmHOZJqIJ0DG4rnu8xPf6eoL7l/pzvvOOJ9hWPwR6NyXbJisOxXdOc6k+D7oZ1q3hR1LXgm8ve1jCuLfL774gokskDk4b1WKemdSjw0UvvH/sveuS7Yu2XXQ2rdzulsOJPzP/ME/8CNAEDwD8Jq+8YuHwBeCwA+AZMmOAIOMJVlWd59Tu3YRc445MkfOb2auVaWSCGnP6ji9q9b6Lpkj5y3nLX//f/ufX568jPnH29eff3v7dHv2zaYLoijl9RJQD+Zh4zU2wBGdf3r6drNKu9GfmtlD0d/fJ5WpNEVqpz63TKev0qZQA4d24CerzYIVkuFNYiPYNJBGWb2cCTgU/TjAOnr5O+Cf0KpKeqozar0Sz5qZa9HakdXHirgwDjLRjTY50stbCUCJfTFKfFzW9uWHoWjms6MsH3KCYhPX2Ufh6JmESYGCDQaVJTdjYAhGpFHBqQdtRzwvym8j0DVaZSHfg61BQ7MMBeMbtVCk6C2PjQPPzVOCZzs5KjXSp91jTA6HIM0dVK3aOPmsmCU2J7GZHhtEOZ/Q52u9hOMsIea6MRsADkJUWPKMDWYdcQ3QigdVvnyet9K0QGMEaW2k7jz78AGZVFwuqWCFEwPtLO2dLrytvRqdJBL81iwcvHetRvMs1aig9c2s/Y8Oos+fb89fbYOOw2gxZra+hJPaxmctRhHoi9aY3roDAfCpq/G7tzKJcvFJm1gfzxDPbaKkFzV7xbsQjjWF7AEhMsOcz103TZpM4DXpLrTt/CZbS1MuJizdmRNtPVk6PuZAYTTaQ0lbHUnjZDs3yByn5hGsQdk8ApI4A3aY4pGpYzKWDsG1D7fNh86pobSiRbFnxUerXbx3NRCsDzvOXowsSEnC8I19coSrkaMKyrG1jK44RN2NtVSRYO0rjA+MJnHmFM7CgCMPc3C+lA0b/6YsmGphVZ4cF50NlAXEQ40m+4yJFjZotDaGY3VVosCKlegjiznmtTp2ckYS2kBTD4JJYCwZDl5pHjKXdGFj/GhVoyFUGdxk2wzD1CpsrfWfjdkNppdvtx9/8QOCOVLBSFpnII/vZmWpyUdzXNO/zLVUA4RZ1HOTEcHgcU4wskH9P2JIgzZn63v62zxPlO2kef9sOREZ+F4pJO0RUzATm8TVic7ze7H20wgmvmbImAHJxAmTjzxo3gwg/mjg2J5j+sKMOLbgJq2hYnhmrQJDLDQTWCaPTPlqLXApm1RP251moHEzrTaJn/Mq57y47AmZuGzqZPeKxA+MT39cPsdmnZv40c7HA1eyifdKebQdh/xgsJe/R1v2D2gDZ+3AcI40zqkz+WJ99wc/DscONhGfrYLRJkIbkHzC9kts7Rv6x2WK25tomTn0gmBhMg96Oyqwo6LC27TyJ65fcEjJYfadJa8perrZhU0R7aJ5Bu34e8oDxyzaQU2HIDafaCFkgcLZHcOyFd1R7IZ3VMuFbHXZ5QFvnCXiNoueiRCY2HV1dVvIacdInJXqzFwSBsPSiHbRfHzkUIzqELY8oUyjcHMZRQfW3Ff5urltZmvk54lboDna0n/4gGSzsVjU5Rgv7Unnw7jH6Tcyoy04C51iiZA/3v743/+/t9/9z3435DjOsjQa//nnn2B7+9xlzyGbD64bbSjXR3GuiVuQIYPxCNgpw+YKe4EbWwsu8jziWfkE+4PtmpW/OH3bXzFgQPwpg6gfIT+JT1RbRAt5iF7g4x0GLIWWc9QDx2xf43MAj1uAEVYKeN2D3n6OIM5u+9UvrYL+p9uvosMEecmDmZ7oaG3uLCEGtu3ocBJ7RbA9E3EYoITM0v3dlKvWvkers6YdtNp0gVyYYR8/I4FVWH8kTHo7H3K4BiK8XyzltGSu6xkoEfSAzoxc1ifYPZSrWBeMmTrSWqwZXVlgzPTOj7/8xayi9YpQdBphUJJnlFDnW9II7fvhwA75gn0e5DXlPM/WRtwYezaeAaX7xxm4ZecFcIWP3Z2nkFi4BxUQGuCgfgCxgnDGye7JAa+2I20u0AclR6wXPHLDBrb9BuWafe7da75+xVlilgz0BBq1doCjgikFmIYMGSe4Scu6ONvWW3d70iwCM6FoIiGYCamsBMUaY/6ogHR6HElIL7fP1v0kVeBMWxy8C9sVdo86O4kreYXYMamF9AIesFarrOoRzSWJLkwYhf344mf9/sc//3N3rFkliVV7W9eBL5+/3L4+WaJlHDESOY8Qdageo1051t7XasoiVbiOjXdUgY2T/RuLkaK6+BZdTqgxYSAFrUCpcO60CZ1yfT+J/Sf3FJRROWFjjIXt8lKFJb7H/pr6nPaHPcv2Dz958hX2OH/0R3/kvP13//O/i+49zp9YH/0J/7Vu92Rvny4POUPn++S3WI+wQfwtesY8xx4yUG2eISMkOGzPrfbKKiuof5SPw3QD/QffThWu2jwS/WN6lE+WOOXtx01umCPy+fn2r/73f3X7d//P/+1tKf/BP/ivbv/tf/Nf+7FMLpm9XZvs7zFwWFWWIBP85C3yol0o5PDcmxFDDRBS5ql96VXN7ifBPObuHK9EB62rTeqYBX1yrYkjWvviaUMdx0XZmatrwjEr9ngHGJT38t32cNNzFhgzGfvb3/z29vf+i7/nZ7W5Lyyc1RBgwNDNgMBt9ddIwppaaNJyj3OacisSrRf/w9C6w08wxqv6OISq8ncMcnYOGPKGKwO7Wn1k6rsbNrwEc+G/sm4WVomDGUxzFTa62aS/+uXv3P6PP/h9P0PZ9tzm9/sf/4f/fujBeSROUAo3amPu+MX8JP6G0BFjHxbtfMdMaI8FzeWAIPwu4YuNSlExX/0utg0dRy7FfsTe4YkAYq9Qh0FH4jgAVtkygDlsLe4ZRLc/RVcL2OYYNPWnJ2HFMVJWGW1Vzn/2H//s9m//7b9xGfn3/8u/73rcu4Z9+eL+TteJ4vtTHxpkRdjj42xJPR9u7g953vOnLzM5jbKJ/IKCgmuyhUM8ijCEY+M4pRBFEcyJILjrOT2ujHwFeUDf9dQ7cy84bCDaxtHVxa+dBhJ0sGOKaug//49/7ucw/t7v/e7txx9/4Ukt3FdQfsAfjv2ld2NQ3kndOGjHLhIvbCnSAO0/s5PY+pL7ENrF9rfxCrlK3RFTp2BiQ8+y9tMSlD+jcxzpj7597x7FGFP4C168Up/FIfDd2Y/pkxkM5n4cnfdsDp8//+h+V8jQl9t/+A9/cvuTP/kT1zmzgxVoeehM+i3EviRNERf1EcIXbvxmhUzYD1zWk5WNYX/QF2QJo/APo3uX+d7ZOdA66wG3FUP4w3nmN3Sgx2miipxrb2NGsRFiUZ8sTTJkAuMs3MMi6Rv2BeWK0aAd5+LHnJjfx85j9OQ1C/R+9g5h9mM6CO/iHvTl9md/9qdON8bv7tP5o3/5T19o2Gp2gytuOZ+OQOd/HQdL15TKQt0c7oxONXjmJnwCSseyb4zDKa6L+8g7KNSHcIzBq2FF4tJ53TOUq3fzHmKpc8qbtozhZOpwyIcDQO/TMXFtyMD5O25cJoOT0Xmo6Opc5HjsuQzgkbz57GygZgwyjvo3x6PP0IABlCCtALSXtR9WFtl3Wm1S0SLXVLHkddUaD6aQh+mcFBN+ruNXGspCqBpfpgvOOT87P5fYkR+Gs6IQghzfs5dfT17iM/kuCpchWIPXed1i0IqjMtMZAmpYK11j+12zmzKvP/0MwU86Vt7Rd+s40WZ5OlCVv1Tprnxsm5IZ/My0fJVlcI5xrfL19veuDa6OVe9TXlR+zLzLteG/DDDy/um0ebk9m3+Szlihgzy+SlbToUj6M35hpXV1RhXOrgEmYzPn50g9u4E+NkUxDnWkeJVyVOG6wc9WoWFcO71JhdHnz78c2clKT4YFq86IG8fs1X8fEahnQBMGxpp9uPIbkhI0UM95kAcyzX64WRa6KXUeYM9ANs4H/fHHH4IPoHCRoIFzi/FsH4HPnEF6bcc15Q1+o3MK48a9rsfCuYBnrr3U7StggLM9WKE7ZHqc12X3jUSNOLuWbD6M1aj209a+fDfWQKuJw2SlYzZa+XGMcNKhxRpbLM+KU8wBDtQhsUewxD4hTlQRDKRgoyyODu6ArHLHW9vNdhccs10/g4UMUNHBuCaZT4eEOsAuXHX7/AVBI8UOMsQctqhCJv1xw+OtgOL1U0bMVm0aHxrRgxebFyo9aAtNLESHLoE1c8ZNGQ1diiw5YB6tdeQMFLx7JpJBJs3KFVbW0kDm/MxI/p3f+VWsI2li4mXPYRs7GsB0cFMXkA9Bv6z8n4HQacHPM8Q8GGBnlsn5PcRb5a89E5umlXd4LSuwMeIZ7AAeDMQyg3DiobpoYlUVLIDO2FqbzmflYz/7iYHT1Xc52tT5RkI2NOYuxnltHCdlDXCZdg3HjE2zbRy8mkmCLCcbyL9zgsNmG/IIaJFHuW58Dtq444xn4qzvyHpPuUttxHyd0gn53HXU7fn25SMC4kM3JXta3zHkviWVOS/MRBq+k5+RLshzny3gL+3c9LlZf+h3fJ7qHH6f8R/6yHhV4un5eXlO/Fvl45RB82quPb/zANLzmiSZeUhtWQa+nGOSLcLPKl3M76p5U8/xPTo3/k57S9eYNhI/4zXV/ivbaDr2MSYjdQvuiFPQnx3OflYbukMwPkfb02i1LfpsrsfkFQQ4TCeGHS0tgdUOIR5LcmVcizaXE/tsb1Y4U9aqjUU8tFpX6cUdP8Ybq7dzWRoG2+c6OGcOJ/509EKwmWPEHbghg+yMF7vXEhm9spAJuuKHUB/Aqvun7Z4xgN5BJjZtSXsPE1v4ORMnLFmMSQWuL6MK2OxFJo7abkSrt9SHou+CbIyuPDxH3ZNJrAPMbA1ve11fc/QBcB1gY7D3W8CAScs+t5BTnjBKJ29gBCELu+dP//RPXSfamUN2nwWy7T3aSn3SliUHfrx9MudWrCqd5I5ftJk3+57n31Hu+nxBaLiTCQ1ht9PhzWuMb/w4G6lOIU/ZuwxjdyCGs93tWJu3nX9oZ+x6lfIHT3hy+o9EN7sea4o9jQWJfL/8gyU9zW5X5FvDiC1DnSdi3Eg0s/fDNrKxWsWYjd+Sq8x5tvgjYt4uuzXIoX8zyVKMWPK4zcmDjLpnD9vWeSD0/Qzh3G7WW8sSkRxDSfzUfRr5l7i7qy4SvMB/qJLy+8OmHDwvLd+M5+foVmk8gn2RmKPEgyM5oIfBY6iwNSxtH2AVymb72Gdsi/v07XZ78jOjEGSp5JK3fbN9Ka+zKktPRICNwQQ68gZ5Yugq71L0yWUMaYw6nQEPlw9SZIHA+0fH3P7T8xyJiO6zrvoEDmFdK/WRUE7MijbaVkhGclkZMsuv+fjBz7v743//x7ff+93fu/3u7/2uJ1d++WKJWFHFz+TB4ElWWQ25H3aR8bnhb8E48vzAlvv2kRgYScqW/GW2pft/sM9h4BLH2zAYg6CWmxUmD2y//uVHnNUee39vVWgyIRKmaAPRB2l///j5B6/O8ntU5lli2U8/z6AVo4iRTIWcibCB4zvKWAaKTe+YrDS5+Mtf/fL2O3/n78wkGOHhEK3TrhRetqQxBBkxRuop+nGoh0FvISY/QoZVP+7sj25lbqONggG0frXvjSY8QBlBB5fxPwMLTzySMzHdRmAidZyXRrnJxEDDw3nH1s/Pzn65/fz85PdpkExt2yHbI5hl8uT/+nf/p8/LKu/Y3cUCjQj4rTwwbLTb7faLH35E9z+RPUxUpW6hnjDZZcFPS/TxIhbxI6lNSGzVngr0BdPVdh2tVUWuI2liBjOzfcZ117iF0f2PP3y5/WDFV3HWnXVdsXEbTj7+qPby8UfrZ6tEdLn49OQ8bS1mzSahf8tlhckiL16A3HPd5/ZC7MsiKQx2KXQI95XwTUGH2nPGWd8hB+z57BxEPac2lT3z17+xY2hiLbWlNZPRJKllyNSXb77nNB4blW92LvkX+OosidFpi2dW2/gsgGxdNSPB1O0s0Q0jSB7+KrNv2NKTeLn+iUpn80nSXhkyOtbZ9nLGxx64j+RvteuNLkjDo72trYW1BQ356HsNlwPgWdpCSr8m7zzRLfnNybNesGE2UOgfJjmMRHmp2CV9e0JvzGPKXiT74miD2Z1A/WfXPRY43W1PeyaT4Nl90ZJRozBqOLZYQBgBbt+mMolQA4xkTP03Bx2zMITv5dNyNlDeJCuTV8KU1+t97xlgDKk2Xl1tJi/zWj18y9c6Tt3kUInoxSrsdrio8nFlQkM3DMI8Xn5P4tAx0JjL3+GaxwKMullaFKNMLK+ZjpvjdSGW2uC6cEwH4ioubnjEWS4839C+r1oJ5DWjYndhpe1dWeEhN7hA1lZvmoYh1+Wxcp5K0xX97ugpX1vREtdTx8i2rDl4UvGW5Sw8pmSxFpkuM02rE4nvQ2Kei8iKpUfAMX/pBvYHZBbld6uRoPNyzKMijfSoMkrXenmft1qZTlDFFfTErHAXYrGhRDaGYkCHe+bv+TxmOtPABC7zvn3Lmoz1nLe/zf9c3u/tmT64s1EdSxxbdT7EFHwYX/Jbh3GGDMfBr5EBY1ejonQePo93zUxipx9md0eVLCssBr/HNQu9zynGEOfZtTSC6Ezh4cnc9Pv3bpQxiMOWqthkMsCm8mu+Gy3eLjwaRsHISGOGcFQteHGvtO8Zxm8YCirraNyo05NG2nSOku5moIz0YIbl5LVYtzBc8DkDHjOAYO/H+xD0pOxChTecY+SboV8tMzgy4JQ/7A1cA6V7XpOD+vzc3q8ta5S+OW/oF+gjjoctGHS9dP68Vzc39tlK7zOZwDOUWaE8NixwGKlRRV0Fw9WGlLz4Id5mVfWFbJbKCn7rbblCx6jzje/zIN3naMkXAXzqFq/Yo9NsZBIDry9ffozNI2pJXAbEptvlRMwVmWpRbf5ZM+EiECmHhHPDTfrNjmybE6vMPGClbcfFEawbIJ9nCgDPTTLkJdfCHZt+JoKcfxHvcQfgQutAmFgxo5HBOlQIzvaNI/vSN2XzXE53tIUjxGnw9sEzbSvbcFSwyDiYheutFfUcONlgqTxQjJcsxzgJKDwk2MCEgF6ctpMZLjLcsxTp4KF8p8OU+l2dv5Hlap0T8DCpHol3myN1fBdnOQz5Ehthp78UXOFGC2OPDajT85S3bgOwWjQyoiEHomsKKwe0EmAZ53RiM6Dj6+b0/vV2e34aTnAmZNnm0DKo3XlAx9poZ2v6FHan6w537qMji9GPOru9ciaqvH1DetGmgI32BStdyn3AcEbDAZc7nzj9xLqbQ3mcv5oCVyMgMKqRsZ4eUOc6kn5iYUw+mJw2hweCzbahRFWHtYycNkJUnccGmi29fbzirM42ktIuN+Wi0BYhquvBDTmzeTkO191Bp2MvINVVc2M/Ax16D2l5OPcia9f3FkGLsE3n+hqKqJpZk3y4ljNwuuoyyMtZxaKsy4xqHmdAOxFrvzWnJ14MujEpUGUFBOO4Fsdr0Dalw1ETDqg/ooIxAj5G70b/bq/wTHFzipgDaFm5SVTcXyJoikpAWxOXxS+wO7Ivwas2wyGjet3lqZwLRAe16g/qALVZwC9SaR5UzPWya2nTDF0b3RqGropgsssBVq8TU3q8WbWH7QXkVkAx5uFOJHRiGnpgmo8I2I1OP7Em8u5BM+ZwpbNJ9qh0SPqQ4nPFl5UxkIvsGIP19rO9RB/YYrkjKT6bGA4VMPZKHJcmx+n+S5NcpiNrJtmxi4fR5rQDnUqHLchW6tkPYX/DOReBpJDlemYq6B18a58PB+kIwsMGpJ63jgzZlnaZEAFV+hRMVuIe7A81wAjblMlDY+UkqXDOn3JycS9pgFLktAdSJMjG/YbPL9OOOHTn3vPKrKCRyBOK+cwEp9z2GPNyXt7oOe/4ELJuOF0jMGzRAtV72FdNm30E1cNOsHW1lpXTBpuVyDZuHNXC5CEkx3G9LUhE3lO/AnlP+dkDYp8+354iMDUg14RX8cHxXtIEznmbSXd6P7HXfQ8wgDxVGcb9IK5FQFWd/VblQmNw7hkhR7n3scCYBSBML1vLT1uOby/WNn7yFDGinMg2rn1uuizvD+06mzP03OwMNcYdLfGQcAa71V5rv1s1GwILnENULVvyUgRC8t4YMhnjVp3p+x4mDJNXwgazsY9xcz+Ujg4gDZLukTyIRGH4gL7drF28PYeV8sqf1F3QHzwPLs40l4QC8uoIDsTY3CFP1R6Vt5Rt2oZ14dbYy2uQxL+Pikg7d9uQ5dxHhzd2I/Kt7ByjBQsYOCNPLPvx0D1r8urL7aeff0qt+WeHCspJzBtVrd4FzROcYVeh8xUC2B7YcV00/WEuKkLXZ32rup00DJIK+W1JPpFkwj2cVsEx6KK8GBqt9J8YPXgwJniffElfJRof0Ic2u61APsQe29eIY7RkKdvXhqEQtgm7KIxdVyRYO3/GvW6/h5wffoRoncsqVPrcwjkX7ovYj0bQlbg5f4btb/8M3rOkZTvGgwkbPkXwxAimDbuA9qXRAM5rp42ttKv+RcXe3zn2RuhWYfrFAowsNKDstuCr63nzT32BvcI9JT3PDrX4TuxvozfyjNGbzoHBc7d1ZM/LeVgyoSVXslaaexibA/d8qns5HxvjajPN6kSfgy3r8KcCX09cMhsobBkP/kZFo7+DfMyqXtqjYgM6timpk35P4wP3jYVudRsnAs2gb8hZjo/8g/XEd0bvaxwO/I3jqqa9BrGEsTxb1agQw4c//Bf/5GUx7nWTKr9XgQgY9PFfPJVKbAiExfCJgVztnmEoUJnvAoxT8cxpXAXIfAE3RGqIZ8GlBoKOfzPMy8fZmCgFYxFY07mo8ifzU8FX8yMRcnF5/9jMaBbIMK5DvI72L+tm0xk0ovdUqqo0dU0VBAp8DcbZHNRgycaf0pw+yxiNGwaey6HMfVoTGCiY0zHQEg9RzDJd6bPyO6/G4+rArcao76reO5h0rNXMTLT3oYwa2RdsC6h0u7wzAmuZZ5U2lG7UCFfjU9dMxzfGH8kaJ57PWDmNfUUAZIdDRWcwweeP3rsLMCJrg5VRaxBH+Q3CcpaVq0NsGppYj4uzLIYE3ETujD9mIJu0qbQGXnd0/eO5KY+zazMxmfz//NGzyrgmpSM63QcDkI4wdSpPBwXbQmEzkYNebHE5FQvWdsphBrfIrxWPa3DnMjU7wPayxjNQq9gQK4u0csPPwKDTz9IOZl0b0FecC0zDcLSK4AY82sqMDY/XCY01Un6w31X22d8qw2nAgM+w1vYvN6k0ZCcdrAfX66ZL1yXrKlQK0dGB9cK6YyOOoCrWjwYMs2HnuGjIaYCcBvOkU7Zfy2tohg2CQqRlrZ6L9pPCKMAGBu3Um7QTdFMbThwGfWO3OPlu8o9vFCxA5xWT5miK1htyDgkxV2cTjD5Uneb1ZYJHni8MMbSfUQHgDqCvX11uL9gOvpq0vgRPP3y4wVmC9j40vEk7dBxyHKSHLHuYAGDfc93pAMBQQSejJXa0uvH3BL3Qkc/NI/gGZ/KwbT7vt+98Yx3OyzmuSEMxeyDaa8Ipi/fYsyyY7pvS0YYHm1D72zYaWlkw8JczJhS/wR+pLbNfY3RgDVyZXSdtf4xmvKokHLJ0XpF/TGeRpxmAtb+tbY07fCSgO3kfiRiUkpSLlBW8TjN20WJ6OtaQWIG1oi2m6+fZnNE6dyR9xCaR1Yu6FlxD+/eHLz8sQS1eZ+MyJy8p1G3BCPB4tXG0HgJtMYPdqkOtLcrk8VX+i+NfgjikLeV9ne/ktzVJh/JL+XFUWXmGu890cQSy6p0Y0Mb1jNmoqAo/ywgurgkJcU4Zz8FwobrqLI6HuNDOge6HiBjrSGfZcGZKyz7yiCe8s6UgHdXSSjhe6DqCm+b41/l7tGFm8gFkONrb4Gxq1V/eLtUCq0nQzfWZ80UV66ov9brK9suOz5kMY2sFx73aqdV+DDIQ60uaRQUzbGPw57QxsadB0gHlPhNwSK8MiKG62ILL0JN+fIGtt1f5YL5svze7NQCssdaRHEEIKW9s0HSS42xpnC/tQQzL4P+ClkOY02xrygQvYkM71OQVHGwpCS2WyJzOpHXMZ57hSVsUNAm6s/f85je/9XkrL/s+4uNHT8Co4gwmr9wJPYsz4r0aWJoV4LSHbF1MBkGeWUsuVIZ5nxyPtQAAIABJREFUYFTPRRRiVHpgWzLsF2f1P0Cc/OA6K5KrNPhiDlB3QkXVOBMKmNzj7Xajdb0G5LyiyxxfYbujoorV9jibnA674ZA2Z45XnOnZpqSbCL6KU3jak3b+zc9TToeTyNbM6XQJFrJyBc7zX/z4C9dLlryFFtyommSFJfne32VBBgviWPuyFJg1/Kzia1RHREIa5Sdb5lHGzTWCU2vqsKAHOlRHwjPktOE/HGRSkYLx4bgVd4pFizkL0rqsiI4q6jPysbiTOxJKxB+CfQTtUq4B+JeJQ7Y/YICegTDD1BPhokoO3RgwBvBItEmThIQpA/Ch8zZ1Bjt7hI3A5AoNhKiTnHTuNrxP+ps7hx0baS2otLOIcX/wCIUPe9vXK4Kyc4+KkIiLEh7slZXC0D1I0ALbzXaBbGGf95JsQ2+OSpdlrL54wbEx3st7aUmIoNU8E4y6dOoi7gO4n9A9E5MD1Z61o5aswhWYTx1Gm2wYbbF/sufbM43m2A5z2lVsszcTBqlngrqcbikv1A8APRAVSMEDg2YceBxnQ0cy7BN2AjFZae2kf3Q6tGC5dVP5aPto8ccyJDL2mUIU2qUFwRXoVeJgfGmtBlmFRH3i+2txrPsRIbEcJpM8cD+694if8eXmMgb7ptk9hbar7l8pR+zdv/jVr+Cop80prgfMHclSrks/IRjt+4lIlsKzgqbH/m6tNLR3mw6iH4P2C+x27P1hdwaDD5ni0SAkokVgx++JTkFWOa4/Wtkk8YLlGuNrewaOnsF6Qs1Zu/qnaM2P5BPKDZ87OwlSF0dgxvbDFrDmHgSyCPti7DdUDsae1uXLx9vnjwjU0C6jfcUuNMPOG0mNdkTSz75W6CRk/ksEZpnYrT4vyA1r2x4VgrI/tW9QqR8BN/Eru3yx8YudrzwJu2/6segPdX+D59NQfkxfhx/HMNqigxcg33H8yrShpr+QPDnodST5onvQ80sku0hirlfks6NB2JaoGv3mNGv07FWxnz95C2ScXWnn2j6FvbR2bLBxeuvRzzOxXO2j3/z61zhaKfZrhikCUAje27u92nQU3lg17BP4yj6PsfrxX55pP/lA1YLt12f71IWkfR15nA33QM5Pvmdk1zvc47rcj3V7uf3F008jEGbjpL53nRVHaTB4ZnO0PY3ZOB7UjkQ5u4d/WyIGeWb4FvylLuxn4DSqaWnYMnnW5UAE1MwP++vf/Bqiz+kEtoDxi+HvPpzUOQO6EnYM9crEAy1yUV09k8ipM2B3xr7bCY++FHzGd7OlqY3BjlijHvLAtdirtlZMMHL7y+2mOJLIK1yxuixCsHHwGCJcS9mOWVnSLfnHZUYOMM4N11oZocEKMhKMO/y3a5FKoeRCRJzWK+mtf7khLBFczains3TZaKh3LT2YzpiReSCOeV6ax8XF1A3yabyL8pCKPRDPxipTJZ+ypegws3+1vVA1hryJJ95T0NLxulZ3DEMhjU8DjCP7Lxhk936+a244wnkpFTOqrDlGxWb87lkbs0UqxzAU42Eh7B2kXw067dYxBwWqtVJjsHKe8Hv997RO+jyugT6XfKLPsLnwIFUTkuY42M4vAkmrYytMzERn+g41IHQMpOGMIY0FP4RXkgh0nZW/OFe/9tsa2M4Yq6J24RZOMiryjO+Jx/KzaGSbM8qVgDj5qAjy8+ZmBRlOJz5QBwavUycWDRZ+p1nwM4A2kLsEO7ylXWSZVHS9o3U6zmYmEM4ZsbmS58e8yuz7UIuROWjXMog/6JeHkkcgImNv9zidMZzKzNdYg48f6VSrApyrQeg4gqim0YeTPMbPdPSPHYU4yFJ2LXVTjIkOj/kOZKGOB6jOGUHI+e6Fp2kIMMKzZGiSN30y4wHWHsN5Rbx2sp0uaZBZmfhyOrTD2zazHcOgc8PCMrVHcHvqCgRczOEX54UtFblmADIgyEBsOBBjTXSAUyZcE1p4nW4ExkZ4bHpo5E+DC1l7mOdK8xiPG+QMroWzkRl/ZlD7o8cz6Ai1DGK065jLu86vAv7Dzd4Vj5MNul27ZKgujlI6pLFRgTzHZsnHLcFQdX5zbcnHe5uKPITD2rN+4n0IgEKmIcNPzmdkoD4cDm4Wf4STHC3kLFkEZ/b67+HIpxxbbRA4scc8o3qcrY9zYAFkNAPt+J1OArzRaYaBy5TJqLqdch2bFtv0BZ27LkKbMfvXggmgGbSrIY3Yxtxt0Bg/W0bbdWgBhI0s7La5qfWNTPzQ8KdTlAFP8hFpfjpxY/1ifMQDtMmzsDEPH8czzjxW+7iyBVXf/fQbVEmrvav0xPeoTPUNhZzPrOtpAYjhoAsmov1tGe0qj32jE1UiHsxMAeOxDiJnlc8N91K3fzOnS+ATNMH9g9qziqdvDP1M5pnkwGdz08aN14Kpv6e2B3SPBCjmWq18AQKhfZsTmHxMlKkhP7b2ouhtu8aeqS249D62ruK+TmneAozuSJVzjOkYoAPO5sfvOb/duIh/tn15X7ahyTMrLU6bwCo2Rrug0NsamOBY+Vxdf30m5Qv3W7ou/rvJ72h9rutOOqH9k+c1fPixt1JaIH9yjny3+YR/sGBBKBImWXoCQTgsKNPUSaPJCdne0XcpxlMfzyQ/2oDumI3Kh5G4Ze3rrDqBgZBCCTKZlGMk/3Ksld60e+iAtLGajHCHtrVKDb2S75uyKuTgSOybez/1YfD+ah9n19mcqIM0OWbnZyDGdkaStS4ln3EvwX3ZDDBG1wieUzpyElb7kx0cOE5z9iCoF+dSqT7knn0Jms3EsizPVcbbnLX7hK8xz4k2WguHrd7DKrUhE4NGyT+aSLzIZFbZFu3rdIxzzqBHBJkt0WvtMnQzWzQqP40v1CeFRLnZ3sxpPCJ1P5jdHvJ38jitlplguepYBNw9iM+zw6x1nNnlEWDWcfM6vHNSLe13VrJn+WN+M69ODxlPhx5lo81xJC+N864R8zOHqNoT1CNsEUcZRrMTa7Pay7peXpknRQUDoU+rf6/iSV5Le8rwtvOS4cifepUYQz7YHgN7KrvGg/32u58hiBb5U0fgb+pw1Tmkk6t+wR6Isg3HAsT8ja8YOA39bLyte2H1JZHvn81GHG0p1+MPqGf4jOm3QDSMa6+07xU3VsnDdsHRfhsTJzaToIZj+wXBMPsPZ4LiCJJPn80+w/UMLHK9eDwB11zXkQmUHBvn6wntlowkCdSeWGRy5Pnr7Se3f+HY5vzsd/NR4VlwONv/oQ3w7fb809Owm9TOg08GSbK+5wlfgTvL7TgeJu6GPFFb1mSayVAbi+FhSR4/fvnBdeoSRNj4qubYowMKEwGiEp/tZaHzI1Dp+4dIBjJatf1JyBzSqdGC08MIjEJumcz1CrWN/cggin5PrH7++bdRFQcfjH1OPYHrZ6CDMvLrsyUNomU024xyzot95lW0PLvjdvtk7YSlYtvuIX2TZrgOkzet/SeCqnZ2oO0/PUlmOa5hlSLejtWCqZFMif3RWqHFOdr7bV42rt/+xW+8hb3az07fdu77b3+7xBxct7DdeezXs4wklsPei9W2v7W6kfKH+l7tQ+JhY3i+md2ENTJ82BKVOJLG7XmD7qNNJ+dptrolO3myUMyJclRtnd/89idPslO7nCi7rWOdrNiaMyrJ7dofPiMpz2k7gsTkaSQFA2++Cx0GfWe3VKj7mJR+4uWqY2gzc1/iZ6S+vIhPG1KLySTGJ9YGlzhjDBqoRlI4scW9s8Up10l1u8o/6kTIS9g/ug/kvE2+5BgY6cz2CNzn0uzI/gfqFq6HXceEKn0f7Ui+izaW2tU2X3YJ47ztGcu+IPa+xnN2drQmnKsO1oR13SMYLdqzje4Yf7Dvbd10z6/32Mr9+s+tdS7kj5/N/a//+T8e2kuJiItQ/aufuUvMMpDCisnKSxVP3jAS7PwOm5ga+NyE5c/nYqkLZBVcY+GT01sJj4KbwKsBsD6t/ivPWeepc9wqk1E9Mx2wqqx1XPnZqmTVwJqG9GSYmWlxPoPRxqmErfgM4SnCIxtOEJbzLLvM5Mp8yvj+yBRgpCOhEpq6GhTwXItK8Ofrr4JmXV/FM9Oa4pDpt6KSEx/xWflfCks1/riRqa4d731Z2zfkaxehwAwFMXTyWKt3+TPMpkoVYBxDdnboOn/+hAw25Y1q3fQZOftaaWrHoxi3VkbNbCYYWsjUUgW4ts7UqgmMdxoPI8SF18vB1Xk8WT5oTH9WOJGh8K8bUMwKR+raqOyF9S34yQu3kvAFmS9TfuC8EiZe4BFIe5vNvbDxm9Wm2CjBmTfP4Mr0MTJGI+sPGccInrgDNYxwyuaJ6xpUY+YmW3YNZ1pkjtv3rsTGpn4GVTgHH5vjRwUVgYsI0s4yHUzfje1oTeT6MIzVvFnTNZ7zWKv+7Bp1amMsE9+pD67BOXzH62N1UguZQQFD98ZmbggriYdGy02eUTNkvPVoHwF8DTDOGY75DQc2qr2YIUfeHg5QywxGiHNhhaw79Es61hnUGTQF4pgtKoa8mWfqjOlKMMJtBerV0P2gcKvak/a4I+sSLSGYtV7zcJUsZFlelvWKcartgE1StNxgOxEKi0iRZmsbtiD1ahBzNDMID5UIXrWgfgQiBx0Fw2v1LrJTY3MWtOz63FtQzmxtvsSzZImxVJYjbwwZg+Rfe45lxNEwx7kRoF93GEfgEYkWU97yDIjJA5NIfWMVa+S2BhMOyKORSefv5BJ4y2Zm2oHOufzT/5rXA/MESyPrnnLCHmvtJDnm1Tkfm6slKzj+kKCP3+t8RuxHDDzoF8FbZjn6ZeS9QQ+Rsc6EPMrsaMOz4Eenqa0Ts3818WEkGTC4BT1C3vSqLAGUt5IWaPepo8yKCygP4JhgRc4893ZiTAeh6RDKC63Yj2B6tOBe9QjOk0FCD+VScHDI6YrvbQ5fzYEVrai0bZtlAns2OYQMEGcQKM6ys2+4D+L8GczUvYwHc20jK634VWb4BjDUjtri/sw4O02Z3OXSM85U0XkREz95iJnREkzPWeT5XbMqQRN0ZusbVKrBUerrFpUFzAB2uRxnQCFAH+2S4xwY2n+amDBlT+jUoh05sYF4n3oxy4zZemhWxvynv/hP8zzSkGtsd8y2QMzsJY8j72M6eYdNICJ96HpJxHv2AN9s78m50WFIeT+qr+2sl2e0d7rsC0OXhbG4VKV8NAysfVxkzA970qqT7IzGcOIO2yk8GT94AJRtzsU5QvofTB20Tjs17deVttRBQ7n+s8l8DwZcf1weMCGYLUejAt8DWB9x/uGQ7cXvdGzZ0/3MGQZTUgJs3ptP+w506VI9qvxUh07Zgqr54SSxhBpvNxcJK1Gd5+MY+2AEZkYAwlrpWbWAVGzS5cw9tskK8Ms8S86z0sN5O4JyERgYgSTaq6NqHDqfdn21Z1U5zXnadeZwtx8kW6FaiA4syOiVri0u4bGJCCb4eINvYH9Qt3G/A51LnJZ9FCJLSACkxpGWauR5ZhuSz4kXE5fYKcPH+xnnKZKOhmMuMKYPQMdjQWA/0yryQOZ7pv0xks/50RgzK3BuqCiJKjo4/6CnXTdKm3C1iYdsg8IdrddG6CcCLx64D7sWGE47XBNaabf447w4Bns42kVovxlnwMfxEYu9w4TCMeZoSR4yeHawARDOsx5N/XC7fVqTNydU3BfP4weIyTfPhsWV6lMgjdK3Q/+GBQxsrbx6mS2WrQtJdLdgy1uKbCQEoIqLNgtpgO+0v9m5gFXZHvD88OH2n377a1P2S/s7v59VUtH+dbTgNV6y9p8WsI5lUrq1anJPYozKPNr0rEahgUoZprp7sXmjQubjh1kVzkpDJtRx3e28WtM9TicOjHU+WSvmuAZTNnB9wwpy2x9nvLHSnftP5z/aHtKtwSsYfY+FtoS0jainyIODjiLA4lXjbIEdtA5ZzGpntuXFWfH2ua2/JRcIOc39jVXJRTIp58f26rev327PPz+NKhzyFlUi5zo7f0R3H9EBTkdSmTxoWfw9bruhrH3wDduue3CG7ZalYo3tS3f2I3h6JgPAx4Hzd+0t1iJ1BBXG3ikqmkPeqI1lydFoTTufSx+tr11KZHQaNf329dkr6RjwgK5BwBSVg/xuygw7+sNaaBpNcl8/6QJrjecxnwrt/1+8C0D4uqTykPxCnWz/0jdj4wtvduy9MXl7tiUvKc3P50Cfr/w4ZeGix4ZfNMbG7iBjf7Z2JJj7cCRAP1tgPBJaiRXnjs4CSCIK9IANW7S67IMv/ssXFF2xxSwx0BbzlvzC40a4P5+yBkE3dDGbxUYWcLX/SEu0n4wneQ6oB8M08cSq+y3B092H4iMb6zkxGXqCnbNcDtheEWszE7LQ2tV42YOhVjmJM4mw36Qra+jmac87bXkVaCRH+3mUn5azFP1dkTj8i1/+ksNaPFRO7xGoM740HnWdZAlG0rKftqxTkY3V5FOsoQZ8aZdpvIMBWLNBbW2sQtV9BqNrFM5MRLwDtDzOPAwfgFUDM5jINrD2HHbsUh1o3//W9Fz4cobv1nWb+buenAYt+cSfZf95EhqSrRlQZAKc+Ui0a9XY//AIjR+QjDL0bw4wUiCoglZDSQ2FQcTmVCoCjLoZ0I2vCgp9jz6bgNtnNCSXhZKNB4XIoBr55RRg5GUaDMtGd/nMxYmzGk/qjMmGlTqtqufys2WTLZsA/X4Y1/EhsVbhqJtG/D4rNfL68m/NZtGoudLA3KzNDENuWEjcOgcy2jAAJBtiCldMhGcw2u9eKREHiipdVtjxvcRBs4t1LLx3R0uKnyo2fafOMX++W1edZ/VcxVTpmRlQdo9mv+T3DEXqInM9R0x5iTjqPJVOlcYUq8xjvpHxTev1LLvqeXwWDKXZkoHXcj10rFc5UQdOMw1NbGwTHZukERwkH+CqOS86O9k2w0c24m98B7OMglqHUaMyJM9fxzfXGU+o6JCGV3asznmlQIcYu26MX37YwiYSGBjgS4kNmU8yTyn/MkM7y3VdZ1ZnqkyhQQFmnyEo8MSsBplBztjoyuaGWcG+qYxNyKT/aBkwHJcSch1GEjb7Y3MYBrp9NuhPDkgfdBJZW3kdXBUtmNLemO1kl7TmxfGvDoXBfUKXMf9wil/ljdCoZ4jOv4HJrGRc28YxQxyHuo/AnvDEMHQFS15HTHRjzBYSQwdOYTIcZBfZEEHLhUekEpZ6JZg1yGbSMeSJUMuoQJ2bJjrJfMyW5eutbOhQh86Bg9jO7tGKJGKZqySXVXB5WwUYl7FPpl4cwsxY97UK+vQAqMTSSFvDnlrkFvwKqlNsbtyM+JozK1or2GkERuaxaw05D0sdxpU94gYwW5kEH882dIFPXpdwBDJI4e/0dpshC5fzmudmn4Y8nSykPS9GzBn34ezTzQufb1mRtvkdAUbiwUpqVjNKgJD06s63Ecyd83Ocs7yNtfSNpCykbiN9vcnTDHJHKx46ILNsvdi53Oxi8ZaNIzeR3KTg3uGm9rXzdiZsAyM2LW1gbS08WHm0xmJlwjzvFoEJnNeLjUy0lfLWW7P6OweAp52pQM6zdeeGeCZwwKG1Bs3gr+JmjW5t1TOTqQbPRLWWJ/rENpatPxkkB72tizzkzi4DXZ3rMWG18ZyuuCJRzeHrk+h5VCpLBbnThQ8K/5fHNjbl0fJ5tT0xj4kdcMZaATs6jnAOZZyv41WzoHXKd9UPdKjZBUwMUl0xhjtY58I1kO0xrcUWiZaGvMNtLTrrgs5i6ZH4FI4+7pFcRsT5LAvuAYQ7eiUbW2UpzhOiE21Wadiz1SHr4p3PkySJgUd850kMUXXN5ALXP6NyBwDBPgk8wrFon48qgXDsTuuWdgITqiIZZbL8qiNGYgPfF/8GP3i1tjkSA2d7zNPG1kdAShJD6GgdyRbS8nlU3dlcWE2HxDPuE13+yP6e9Kt6fHCj6JhxXiblriTlIfCMIKIlyLiDxujZWk55C9Wv7jixeXpQNGif77R/fc3tHj+rJ1oJy1lZXC9W/DkvBe34Ps5pCTIRVZNwdKJ6gOfazKCdv+/l2+2nJ7Srzva56gfSI4PD0C+RmCU61t7ISn3KD1RRWYtyC6AguYk/5AUGTBkYZbI3E0CGbSLtdrNfBUNCggkTU+i4tvfp9cisN0dkOM4MO5uHtCqs7BLqfeoUb5cWQbgsf20gmtChgUa0DeTRAgjwe/tlP4cUCXaQmdFqMGQx90zEL+/rh70iyU2WxDCqnkNOcL39TNxIcECCWFgRxp9PcMBCPqGtMx3FSge6hh8/WptcBKzdKcuzm9lti/qHctre4HvoLMFDj0iCCL21TNR4+ln3cwxc40lMYLF1ZkWt+zj8aAu0ifOWk5FMQ5uEdGi4+hE65vy1io6fn1DNGUnDlOeGmb3D+PuLd2QJOWNBIZEPQ8aE3CF+4Fs4sD2526ooRZ8PHhxtLGdSXZgAPl9NeIftYIG5uVcf+9dhA9v6GC9CdrISkP4gqyyZQW90uMI625547ilBTsA8057KD+KqgST7nnipPBjP+mRHCiBx2WQ5n2f3aMUa3+88Y7LZ/EZRFeVVXubMN7nrCdUIOsB+RPtfT1z84cuSIERZwT2Wrt/QI1Z9NwIgc89Pncw2pC77IyHI+UF92ZGICMNEvRKTnp1X40xnyB+0KrUxUY6N6j3a7LLnWARu+mPMj2eduvB8vn36RF63QEWcgWnz9e48sxPOtLJMdkh3GraX5H54CfZY1TbaJX71lqHTTzP3ltFtKmwU6jm04jYeQxIPZbjN46u1SZUWkuQD9yMaHu62nL6t7DdzfcquNnGunVUUW8cNtFdHBSx/dkUpYIeUABtyjzJW/XKUrxbYEc04AkD+rGg1y++HLrNKri+zxS7X054J+xRzsoAb187kuo3DgorG4560K506WO1MO8Wm48mJZkMswfBZ5c89AuwEHAODIG10K4k2w8YLlBPWYn0UYkRiJHn/67MFpmaAGcUKM3GX183EGtCmJ5LFfUyco61ldOBdlCI5i1i5PDC7ntX3nnwSybrcw4/EuQgu046Jz50v3Z6Vanodr+fQmB2O7lykNaNl2jpzXz4Dve5/9GIbVP4OXwuTatSWjd/teZ5UE3oO99COmMn0pFNWudrfDDQve5vQTZR72LOB88ED9kwc8YA1hx/d3s89jMtb72CF78OrtBTfqE3D52OdI2l6HK8z/WZewbgaIKxMkezzUKg0nhanjhMWsksWJSYbZU7cmc6zvOdBqoMQuSBiSFPAkLmyM4n3XgxHEQPOjDxrp5Dk2WjX8ZwEvwo/vU6DiFn57Z6XBWllFFTj1GBMHo8aD3yeE5VXbO3Pv1PCUXyr99v3SsxBAOLkWTdFaujkQLYKJK4Zz+SwcY+NtYCo667zp3DXTU81r4yZ/q2ZCMRP1zM/L6+tPovj0HU90ZZiTUGyOOyCf3bPwL4oBaHEwKzGrgpVx8k5Z77wZ/gh7tdRnPgRI6MAm/cSrx1N++cMkHuG8vTProE4yiGfxThrzz91DwDvlMAEjT1R4nRA6qaTWc5jyssv6QAaWYKRfUiv4BhHcpASjlCKQ26FsqADdFwm7+c6IDjB9qHiGB0FNxFwwiLH5gWOjjUIFm8JA7vilRwI5bgirjWcRE7P8QasrwTexOvO+Tr9MHuW4x4JZ+KYHAcYzwwnH+f0YK+ZT/AWgRRSluLCMcQ/znFkIBJ7e3l/doKNdZrcx7nL0o7xydQnI9ASXMYKnamZtMMRLYbMxQGnO1xZA3sZq6w8S1I3VMIL43kyr0l7oJcxXNmEjPZuQWOD9SBEFm/98H+qICkCUwOgQdur4JmsgN/UduDajpWTOa7Si15iAhLrOLzHcbZn3AQ6xdOHTI3zG1z2aJRwON7pgJclx443BJckLIkMH1tbeQ4mytsmHqC5qArSNmNaZR2XszJSbatxv5D7eJ5VDUfWJRyucJJwszj0iGb4kn6kZTz0RyQDuE3Ic0ZCJo2MR6kAZXXPgAqBYmJHEhq6JOQbHQrG8+4/YJxpyIlgyaBNVr5yhXA2ASoWuObEKFfpTjqtxSk3/6qexzOctiMoOezgGbBZlG3QgS2jS9Q4p+piMxc8Bx68eTsyay80nYdJmWeHCvoB4D/L9LQsV8vot3PgUnXYavP40RYRNL/K/sE7IloXHlb+CJpnIIw8oLaeZU/PH024iLUfDkLQn22+3HEcQVh2S4D4go2jchy2ATZxeqbaYODQLzoG/I4JrgHV7OhgFXqWbwmcRbaI8FgFmg5JxQVkFh0jIrNge88xZB3PwOS05SHOgb/INGFM0gbwpM1zHfOUQVhkDUTrtLiPyWe/TWyhm2g7b20byhFmjE8FMZZr7FXj2pUOMEbyHO0XsBf145wnro1KsMgkd2t4nKsXTEK5NVpEx3ncrKaManYLPon4u6w81oj6cI7TLmQmOxPm6CRY+C7WinN0Z+lYF7VeUG1ChwiJDusO7+vATWwSd9xEBTCDcmO/IWuB/RBmCgf4mkCp9v+kwdW6Ir3yrMlBG+aA8YqLaHUXtIxWiiu6429z9LjjmvvoycNOw5EdTuch8UZrMQSOZ+V6VH9GEpDa2S5fLBASrWnzePK+kvtG+1fbuQGTNdFMn4X9MvQvnbLze7Ymn+eK036nk3aOWW1CnuupFeihaYaDVxPxIBe4dwddQldwXvxddS5ksVTXpeC+2SfXfdRkFSYiZ+YJCbIksbB9ozpWp76dtEKbmPqEJK84rWYwpMU8JgA42fWsdJhrje9ma2TqND0LV3WKyigEFEf79wgykl9hm8BGX/cSOAip+sm+hDHOl4+3J9uLxuaC9iN0wFxbOn2BHlqmevu9cMaCVPC384ycEa4VK37WngT+uDeBrgUtzmB2JBkHj097eSbusOKXSVYOSzhpyU8B1dgDcb1XnCCH2IpOdRpkMG1gBN5VftFPAndB+DyYoBHkZmNicoHTkJ335jb5XC/KT3NOT9tj0gh0Mt8/u6gwtHbaAAAgAElEQVRxfjOpesoCVC6ZBYnkVAYYOJ/hx2EgXXw3iJVhLcFn9X5tBDtZsRakwLUdeIsdT/pikpPqK8VWaRD4hO5lh5xYRJXHNlZNiBzvskBsONlnK1QskGMX+l0r6yk7mXw99/ao5HSTNwSJynl8gRaV1COLHmBoYARe5p72Zak2C/04fCiTJxiEsGDVb+WYB9WGlMkadOV6fbYkzlhjtaU9UBxt94dslz0VaTyYYm6RhK8p74m9J7XGWbuQB36FPwKJDuTGoLTAldiC9igBcT3GIcZs0CnEz9y/UEeSf0AruA/7xEgOCdtY9b5d6/ZPrDGSPWJPEdVyrCxU+9llf8jBeV5evA/gDP8KbZGhN0OXMnnC6Zl8zEQpqdTzx0lystr8oEFJ9A6YsSeaSW66lm63aRMiJoMPmynkodhC9g5WEwawU2aGblAepfwZHSKSDWFvsECg6q2xpkIb6GznT+N2eVDEsI2CLvz9xEKFf9o/D/yyzaLYsVNJEQdzmmaiwapkpn4QWUpyeH5BIhKLKiZ9Tv9Relzo7ZAd5ImgH41xXe6bOw6s9S7ASAPcQGEG5xhYTMIn646X6aSkkOGiczCDoUuhuQ5Tgwz8pha2IRiWzPf5rGGYGkFVSEg2bgmUlKgPMVURktyc50mC37z+7sdqYGdjbsnoSGMYCkA+NwZXB7+ObWzsKBzjPn1/Xv/d3ObG/pp1qROmgCR9uTCxQ4wjgFadB7Ly7zULhZuUqwGxUoC9KwdHSbP6bxZeeQ3yeCo6ye/SZ+g4ia/SkF6rxmEe1zKO6E7D9cnzqjYFJ0Lk9dk4zS1SM69un+mbDlHgxYWrUbW2Q9SNBOWT0uakS1vzufHI9Jp5pFI6vOe07vndeTrrxmfKrNN9l/nT6SQKpKK13YY53louyYmWqndw3I/cl1+YFf9CMy9r9vT4TjPyuHsf8slXaLymHJMEbH3s4Vjd0efKLzC8UQmGu98y7xN/3RsHZRo2juu5dErTR5mQcFNsp5E9nXKbyx+axolXMEZ1NN17JJ1l07hfjPixQcDYJwY7jT/fd+V/Jj+sPKo8oLJlOMuj8jbL8h0Pq64lL83NytoVAN+D7nbyIr934akEL/BZHeMVDWX7jXYAHDXAWvW8zjXPezfuOc45v/tj5xojGDcDFqujX9+JdfYRRwFETRuVrYW5zISsyo69R8GPfx/vig4ESp+q50gTrLDwMUXLoUU3xosrTes+PKOE+2wyhh+xAqdEcwzy7Auz02yDtWv35Mg/u5QZjkOlkdfoVs4vVwTweS8fzFFmSTbXiamjd2ILp5k5KMd+YbSEGr7NZUMa0gEt8kaL2MlX4A1Hq1x6VjFh3msi51aGeyzpMSfvfOka9FsGIwkhl0FK+/X8XXaqTNmY2nOnGyffrAHG3LKJ68j2ZXjMqi9wjcpFqeKX4DHxJb9oAPQRnnQeifbN5fXxwGEvQJAuQVSMIca3RhWWR5pJDGfT1I/YN7CydCaDqR2OmtLH6EJpi3KTQTDuwRhomwHeGLsXTlg7MnGmiAOFrbUca0kiQyA7J9KFI++0CJ5PyESzoAK29bwEGB9YTYd12nIjicR4XwJUmni2OoSVq2b199KOVXwbWf/43eHxcTkjCUA6etI2g6jjzPXtFF8hwINSvEvDcKRO6vEqnHAAUy5BZp73ajk5lUOlPN3tN1W/qe7dTdVFug892y90+l7vxC2p8kgu2znLfB1yHHvl2M0wwb8qJ7FnQJb/5Sfaz320SrBoK0spMPY1wyk7u654ko8vzvWRVQL5sOdcD4vsPOmBePSsZyhobUsbplOvicTkg1GNEvuxkQT20ao5NzSdaHEG+l5C3ZO/p628ntt9UUq1WI+kj2x3+1NN7xzponrk7Kqw2pgzqFfZldb1AUFG/CgfsqoHRyxIgDBOPVmTfaA7iMXVvwT61Pfou7I/1nnD1u3ZlBZ+130FExDGe2S/bWvrR6IKTMN2845YTECOZ0Ybf9M9gD/v8yKmMol62GqqGXU+J3nm8mK7+dUU72DK0IFeKRny1ec99hxRXVhS2qz89wRLBpJHgFFbTYqNY0Iw7E6ftiTg+buLIJl35zHCHZVegaW3YGdyXRA4p2bPDt2oQXVMpeqcgQ0F9iVMLJnVTJmOyQsUSNyTlFAVH+p+pLqnlLch+2ZyWlBVBJN0nz1tJFIr9mcqU0jjFU1hR2CyKez8oFHKFVQHK5Zh473MQH6eF2jrOlu3E6xjxLAHZyAUY+OZxEzkCX56wZwwtEhKlkTIit/wrFX1DF1/sGv2WphZBqHbGZDnuOtj7kNf1tSiibwjsBa4LXawJa1poph0SiOd279r5zp9J46e2f1M3oxYRdAAqxYHL10Xek3G5F5j96JLUJz8be9dE07GWps03e31qOzG+3LC57oHy760wet/8M/+0VLByMqybPxVwRj/zCkNFYxUFFNhzN6yFJ789+RUuBdg1GdxItXz7DOtYBwbQdG+S8u+tHiLAIzv1DGyJapCQVXPelSQ8jo69HKVV1V9Vi14DjASjywkFct8jV67m5M6HknM1TOnM0F6fN9ePDPe5sSe+XYdy8EVs7yB4Xj4fqXDapOTcVP6mC0Trm05d7Sb56jPyzie1l7Xjr/b/SOj6473P1cwZrrfbfju0fOjAcYpwDZPfEOAkdV284k8MwVtPPI7qVTB6lMj6zqcZNCOz0/37L6r1v4ePXC988bjtHZ2z16e7YO6J5lm76vk5mtll8owyu9F0XsLBqxjZazt5IhupHb36ecT93oG1XzBgzzYGvfld91b+7fipfPmO3YOnd38j7ImHBXVfN7yvNO78npnWb67d5dIU/O88nvtqNjpNIjV6waW41I+mHxpHq/VyZv5ReeddZPOQdeXcl8TvU54nXh4Nx7qS6Xne7pCHXKnAOOJj/M6Z5uionmd38DzZc1EzHLlKjstSWDvkAUebOGWEwlWurgnv9/K7x+trlAS29QWUL7PNsKoaF6y+M+jOECxl8HhsGUWLCsY7U3Z7ptvZ4XvxFDX8549VdmOagMTF8ftgwUX55llFc8Q38FvXhVBp9D1bLIsZ0hnnq1eJJzo+lUrkO3te3KWJszOzX+ySXYUsNWxnrW8q1fB07LdnfnuNGdm9atMVVrWz3djXIOP822qu81ezI7Ck11Rjdn4w128O393Cij5MyLpl+/Osm1L6+boY/KTVPjA5mfAGqPkPoDVXjuJVvEN56lraLgwwJjXYmRx29QsuaTQj8Sd+F513LXF+D2a93PYNBtb5Npb6J2t/jLtWntKOyOJGC7yNjLTlSZ9TKz+dl6Zp9gOGpJA8iKnpaIiy+8szxY9LF0mFjplN4OCeE8YsQVh1vV2vi7afUHS+DP8rONzgPH0rh1vqxwZ61zwrE7tw8vH28eXWeGv49/ytrVY3ATiKrk+3+eHHJbi8y7t+oPD8R9PONlnFlxUF6VhpnaW3xseXWLtumfj18zrqnz08m23Vy6nGiLt2+2jBDT0yu3au+N6tkXfP13kt1X6ebXu2UZzMo02zD7X6IBxtfcOz7E2rdFutxpbXuPx7I/WVvl1QX17viWHqs14sd9SEgYSSe20wjhhLgVy7X71B009AwEF0TX5dtGNg7dXuUcc2OKWf+cgPDC3SX24fbD/JNGmxE07RNltHgS92tNX3RPX+NEVz65/oP+YzFXv1cZaUZ+m/fo9+6w49GAhkWqOnoi0IYvdfn3IwOr8Q1m7BV8P7FkngRlEzzyYsXV54gkMV9zs2p3dPpJbpOPLmPtWVhvtoc/J6Ud5QXVqdU+lQ0LE+tmcu1qFvb03W5PyfYgvrvyC9/LcwploenkuMxeLwSNFYNo/0Kngu8VvmTpHbXMsNr5fpCzhf5l/KSs4PLWBUMGI4z+y/Nz5x6lPlI8qn/+iu+8UZo11SHLBPz/4u5X2dfyVDtTvcyGc80Gc/Z3HDfl9PVdS9erOQlKM5vvJG6uPQcesa5Tl+CO6dL2HxRHXO7c8IkVKOs/duyFjInFOLvpgAUY+wECfLTJmZm0lIMfAokWqlVPTiNJBDyYSIXoySG0sDO5wXJkwMjEOQZ1acPkizYv9tzzGU4CRz30Lo+gcice90tJ7AplMzLJ6rtVrAowY11TM1Tirz1Q4KcFVa7kTNjRyDI+t8PKMGTDeX3WAMQemSBtcd/07z79aq4xbJeTuCQcKFjrVp+GIIGtFk5dnRoqd3ntas52Q0TmX12xapN4d4ysDjJ5/E9mdOldipYHPLBsw7mz5zX7X1bzmuq1Z+TtDB4uybih1nGyvN+gqNosnQzfT4sA03nOxZaWFSsYf83l12uWYwhgLNxaHDeB9+g6wII1H+zn769k720l2+8jKiXYgmr01qhLxPF3He/QcqeTlUEeboGjHODPNIyPPaf66sdnqNG1LeQ+c9L3qPY6jkkmZ5l/zGndUWPBU2k9Cb0Ybo431ftLhW/wDCz5feWZxqAwagC6g7PK5M3Xu3h7/cl7mRKU2+kIvRksnn8NDa4dW0bkSiWNmBQD8INE2zM8aQFINeRWJjLC5xjkx7jiJc5/8vAZ+h7mwwqNef6lekiz1hXbFEcp2RZm2FwM+qlOG8Rtj5lzzv3xW1kOZPrn2dHITE3VU+7NTG7kXa70nY1joJAfpxnXXbD4dj2YDB+HF5ksraOfvfxmbruJTbPamg1fndwowgl6ns+eeje2uhgMPbTceQXe0m60tkdGyVzAGjVbz0j0iZJjdks+NvAjAESRy2xELPAKw82//IlrhmXPj67GCkW9hizLfkI8qAGTzY06pAwfb0qoj4ux7L0Uxs/SZYV3p+nxjEcYYl7yFBpf2zZeX3Q8oMLubttVJ52Y7Z1Z3zrP3QK+TILV6BMNbqxSJGZ7NCg6t/l4rJVU2lYtSfHiqYMxyZ7l9ZDTHHlpaDm6DxFHByE260iD13pCjUeEw2rFtKxgDufFS2i1TF3Hc1v7R5Mts07j42xBoMqc26lVm+9p4AKvKbIzWgYb9/qK+5VIBPOTVZjEW2QRGx5V3kit3a4uARFRdSDcQVIIhqQSP31QUSxcMIMAM8dQkmzaOZPIPWpFA3fBNxItHC8U4D3qh7+2kBJd8zdYRGRgm28bHYz6cCGg7N0oAfdsK/MhMYrfLdc6zoyXtPHfW8Y9WrZfHhpllQUbYKmGfaWZ/CsLwGatkWZ9c6kkPOMMJXf3gfNAtJ+tMQVPRevTa2jf4c+zOZhtM16VSmUR7lKx+rGw9iO+Pty/RrjjsavEF1TIcrf60YiohWFbUYI3qCkbYwWtnIeDE/+oQo98TVReDP8Z+YFbf6L7pRLfW1rL+qQ0jjO/bzTJO7m0/MkZKS4sfgduOOAfYH0xZ4wHQadM5twuNsy2p8xLb23oF3tzP8XLIoJBx4xcJMM4e9rMNdtx82ZvF5CwwngOglOsUqLqvsdtcv0mbybFHiE4OFT86OaPoGv7bUeGEv3f2j69X8EKmbWJWrf9dFVPITtONk+20cwSDS3uamtWOIQtFv841F537zc7rpWyaFYJc68tc/Zx1C5KsweDRolaIQ+2ayY9Bk8nvsdtjfPho9Df16LKnksD3YhcO26JYkZMuOxx/tt/DzLbdl7fF2sImiKqz4K9PH3EUBLQuCWvfpc+uMBnj94yjTYLnrHKd50VKcDE2tNu92ckHad1b2FqaLT6Y6KZtQbnclvRgMsTPOh1dTee6XWX0pMHpu5i2t9oLGGfoNyk+O5oLie55LRMLrms1bcLsk9A9ld43bWgLrMY+W5MmNZgO5vOVHjIm+VLg+tlpg9W/OTGJVEIVyjJ3PRd5YMCx7nhhPEtlD+QjdY/yw2m/5uLW7bOwEVKyg+/Fl2B80ID5cJPN9OH3/5d/eKlgJOPzBadItgmuj0agEmAkKHa/H1waA80OiN0ktf2RPksVbAarYrzxWXK+DCFxrPgJZZwWdEe4FRFn4niLI0DnTPz4L6PwbwkwDsUe8zOsToGaSjBkOuE16hhUY0/x0DXgHGlEs+o0t0i9N0+OJ2fQVrRh1+aKwGpMSn8Vw+3WXelkUaTJSMz30/jOTGzPqIL/5brcZiBSn5PXPNPnWfivG06s2a5Fy97o83e8IcDo5yrJuRxjrJJEoAaP4++bEWTn+Gt1W8CMnWIzNu6NIMMigza6xE38jfA/BkC36VexmWBfcDos3NPzAW1/lrFQGbCqZ7bUwiblWu0z5wV0qh/yiDqV/OpFOd6jHP0eAd8KK8j96QRbHFniAII4p6NrjvuiTxhcLqd2b3NJY3y21cK5EbLRoaMh2lPUMtI55TUATUeYGunceOZWCAna/Zvqb9yVEudPwGbQDdG6ud3JumUI6gzczjoMdzlbiU73qQtW3ChPOcYzoNwana6ioS/trCAxhLa0vYvyGwmKtEqaXvmo2uihQs4Chae2m8arc4MDfWb/4TB4OkpVr03dBNxWnOpqkMrgzDqQ71BdTzsm66i5dooL9MbJoM0BxrFZKJy9U6/G5mCRCzPJTWX2lDV2MStO9xvDlZ6NuXEgugbhOY632nQ7yryewYgJgmag1/n3mFccFq+OV/9uJdPLKx3BQjaqk2G5KeSuPdvO+OJZVMAC7ff3rjc6AEMaxhlLmyFwktMZSvknyQd+Ucgb0ru32C9awuDaaGfDwKGPF84C32zGpornoaDd5TxPZDhKmMyDDmHrD/XixtltFw9HKTxmcJptNTC+2DSbAy1c2vrMIW23vofxWaDh5D+nrbPYW4FvRdejRREId6kstHNmhu0k9Drkjq63YE1n4+QH2HdVBx46d3YyaBtsZWv0EkTpIza5Er8tm++5ST/JQD5iJI/aua/mgJKzq5b9R+DowbxtrGM51OtS0aKy3TPZ/RzFjR3rDspvts1fAoyxpJG4C7tw2X8Fk662+WDcilxSYs/Uz8T2LcGu8PGFvJu63O2fyE533hR+B29CPmBvGuFSPoyOs7EA4lELOTAD8RocSK0c2UIwnuctu+y8N57XuHUq7bi7hrX61PebZlvE3sqcja7rw/YcfHaQF7u3kSyzrW/PN8wnnagtdA08TfZCFQ5IUNZC/t4S1GaQbHGdv/a97Qh5XW/eIT94NMkBjvnynvhAZQPWJFoNuoKadJhJrRrHqGAp6QbHUFR75UqOuF7yqkK01LvitNMVsJt2NIf3V5y8r56nw3vsBTQR0YOgeJvKMA9GbWj31O2HvqirpPK+2a8OMMYOAYH16ZAYss4/VT3usEowPQ1knHko/oERcFRbdRgWeiZxTc9Tp8b+oYpOBlf4Y79BXkJ/roEu6nz6CZA/FEZcBIn13EauWRXMdHErdpUfrTTOc4uuTUFqK8Wt9HUJ2O9kwm51xWe0+NIkufziQzzFHxY+BFXkEUOM0NcR9P3tyWo6p+1YJBbq+FyefDO+Cp+HXD/WKWhvYgRmYjt//2Oxv2by7xVG6yASQbwRWMNVo6W4PMv3h0kmrc/cGTjO7eVqbW06SIi4iwIjcI2jeJhYiKBbXOt7bwvEpaTnAGW37xk6EIIp4of415MYafeLL8Q+2yU/7OwzsNfz6CRJ/Hi9n/coVXhOE7aH+/Ax5hU6QYuyNEKoy1/sWazCmH572i0aYVSdXeqE+HDxScxJ1Jw65BPw5J7X/hpJQGqmU+d4ggLXPFrLpjNY132lBBjDtzJ0kL3Yzv/dyJJY9sXnib08E95Ag2p3ms9V9+AqU7ItVb5WgqB4/zxPEvJE514lUXE2c1aLfSLJLKRf2izG+WqTjACjBqtUONnvPuEimomHIsD4IRxmvFeJeYf9Dqzdu+xzDTJlowxATlA4ab/nlQYyx1AZx6eNYnVfxuRAi5evlioHCQZOwrlWA1KoXMeOddRMOr1232pyDiuvTbWGusHkOKs1HUwqGU1+FkkcdJorGP8qAozZ0AYDpkwfCqM7qU35WSoYMj9kOlWcMn723a66uKIlO3xbN7a8ZjGK5MZ7jg/fcCbHAzCKzLmU4eACUzbtlzG+IcD4YgFGd6SugSHF/LqWPMNmbdE0Ba4mn6wBu0mbThGl/NN57RQ/147rq2sxDefrKk4aTM6IyDSGEE/OF6ddDU5A7PFMjh35noKFvLcK7Dyk7NLUSCqgcXw55OOLZebBjl2UFLXimEBkMfrGg8ET3slnzr+zTB6B58Is4PlB2DNF+53YZOMMRHyubdrAH7uWICfTo+JefDbl8jynI6/BlC+8Z/+8HY8P564YJcO4eaXOzHLmyvek2WkQwihEZR/2UdPhrjp78KPSQnLMr/RIB1HFW5PvcY/yftRo0KEoFVMXOmISQ8jb9TmTtrGWCBgy+Af6mY4efXaWt6QFr2r5ZAlbSh8c/3w2s56n/T2dQ6qT+B7lwUwnWa7p3/osRbn6/CQrKh3M92SnEm0A2DCoXqrezc/W9X2JFqngVZ0LdAJ4lb/PeeCsx1d6lfbMePjGnUrDMcdAPG64F2CEIxxyj/MOKty+ce+irr+xd5gchI32aZwrxeqn+kXTWUvZojbWPaAW2kmbJ79XPrOV/epVMLXcVXt62GTWLs3P85xJORZsceeLLXxWSIDYyYEBxiwb7rXF2s15J6c/HoKIp4DLju+Oexg/l26/KlM37alH79b9o9eAyFzMxq9kin2GTjYAW+nlJEuq/RLGsu578uwqPHx9twE8BoAmBjoufsrPfPyXxI85Cld93zBnuwdHQnC/xgSxaQtQTuWM4UfpKsv1XD3O56sc9XeR19I+G07fOG8xbDs69y/OQ+lkcKCy9BUIsrJD78kPrn+QwSLGXS8/T6d/RYt0aA8adN6nvl0zxoNah5sFzwP9jey0oXvic2Gjue+A097v2/B+IFJOf4+TOIDCjmC1hkk8axs59eBMTMJntVDY2r6bxAl7igfQhE6wrwt9t1lQD17jLJ6ghTV4VMo0P+OwDmVVbZRJK/McsetgTliweizT6pFuR0vq2OtJMqlVtjJgqAEZQ8AqyKof2tFDHkkAxKpw4vHj1ns8ZcHFXUjtaNdt1jFE+mq7hW3sWnczL8hiDWTJ/KXiQm0+c+KznaoOx/1MRm8VhBowYkZpBH8+xPlyr9vVmd1pVbvfUgIDpAUDD4sd7F9FO+DF5onK3diHgifg4MZenTorOdHpv72sCZ43zmXlfpw8lgMoI0gC/LxFvAQY+daBOavAKHytis6PDP/kdD10xqgWi3102gea7qGYhIwM7KJik3KXIsp1bVTdY8PE3BI8BZXaxSqOs5Br4l33odhH2rp9/RZt+eORapOdzjkb9uVCnNALy3xHMN0CIk9og4uZqFqBbSXTGvrMK78tmSv8m3KfnsG3JHu9vNy+eHUbvU1rYkKNEFqkagmeoqxz4v0+Rpvx65gK06xrHIZ+uI6RCVQxp/A/VOMCyY5vQo6svkDQEIJ1+cexttiDZ2VFYl08jjYeXrEmdfn+c2NaIwB8/dI+8VoK8SmQ5exf28/YGD34FoFN1y03CzBSJ0T71rBXLrJd5VDYsyPZeUlIsgCZjHNcu1EI4V+jb4T6dbDnHb/7pKMLE13iQfYOVnOC1oPXHEDYFmLRD5tHi97URvOl/boLMAZBa4VqrPenTyR2HQOtSswjLMbhE4uo4x5EfpMDjOpTXUhnXxQzkpVdxKw7TARDYYbRtDVa8TSkRLgeYBzBxcic4+PoaNkFGNla5OPnz85I/pzYlPOFlqFa2aX+/SYIwfdibmv/4kcDjGQOA8MdM/Kc+ysUC1xkc95zjOicdB4UJI++m9fRqcSgEzGxfy2L3MaTD7LeOQAqw1ivvRdgzJsvXRud170AozJoFmKI3ptBdj2D8b0DjNmhqNjy92XDVyiDRaSJIFQ6sd+XzCwJYCpdEF9md+p8NcBo9+wDeCZALVslMiBlgDrf+XGudrlSKNdZg6Q08kysqKHG30/jg1Q6WxMLfg5SCPHYcw+6lfaYi4HuQtGMSDqiV0eQjlnpWnk29zI3bVRtViojQVF0hRYfZNm2wwl8LYcvjwwd7JitzUimHfsbjt5Z/TTpd1/BeJJJxEnXgzifNpe7Z1KXVPLs9sF7pI5gLp9fyVx+Vjk38sYBSnAt+d+1K8o0pGu7BhjnBqXcqMh6v1bmr+/MTp4qAIKN2imovxujG/axSRxn72iWbTX4qKp47bwyzzFzXtfcr5HKgKFjPhjZr5tCzZVi9m9sVYh+OcSSr2IvgXiCtOFhWzM648RmAQ2a3bMG/fhS0qitCx3HM5HLZ32h9zNPIWEiBxiVT1Rv8Xc7s4O/5+/vJb5kmrrIWAnA7t7xiLzQa1RGjlactC9HMtL9AGN+r8kKGPZaQbvKhSxzQI8IDmQ9YX+fAkmv5Q9oxbVFqvLGMcD4iiAMx3VSw6W8cGGBIIj9Zxm9lOdrECnPHFLGds0Vre5wYnZ1lg9qd+ZxmgP6+TAxtYGog0zPe8awBhjDAUVazHzp8lZOmsm0dqILHz+r0yVZQHW+YuKa3hIwNkC9Rf+c9IHbFwfi3e0vdrdk2lhs4Wj3CQE1q8WqvQa/Z8B3XCO6YaxDURGi/KNj3cncoNotEl79RIeRdBugjQh2WVv77nB3afZsjioNMCLrfNo666rYs/M5k9Vg8zvJPzp+w0bXKdMzncnu9JD9i2KX9erktZnQkfVPaV5E8Emv3WHwFhk75J+/B5gvn6Vkar6butvZkS3kCye1yifFEXyPn51OJGa6ZptGMcepn2RCpdNdl4Uc9AqEXavY4q2nPcxpkHyHBre59y01iFWPBIaK02muDMTtZOfe3uKRCK+jsJM9tdVz5vwNmsj35wSrMW9ElspHEs+Sxl72ZzCWWHggDo7pqkrniP0hQTHbe2AKq9z55E7v6mdXcej8ueEr5dlF5tvrDok0eR2GLPI2refz5aqxm48u0zblRNanDJ5h7CsWi1wIPuVYOVe1se7p6mr9VL5XsorP9/NrQ2W6XhwAACAASURBVKLpPdmOUVnicYfnF6yz2FhZ3ix6wjrNFdVZxHm3Vn62KSIuR5m7rNeDAcaFlniO7ysDZMQ2r0FlaxIPJEpF22LxR2a7+qrPLNCO6uWsYzIvjvd/u91++PLZg11YHyR0+x7ZbK7wT13pnRWMq63gerM4y87tGPtyNht7TOiaK+wQYNyND3NZbRJdi8xjE8trgPVk52MbYjpLKuxE9/MoFL57rOHBv7LXV4EfA/Xii2YyvCav2Tu9LbslFVkQeRfoFBmuuLhdm/b+/ExpT/n4NHYei8dn7mzMhTBIiAW16FiyPUY714sJNFkp/KpZbzp9it+HcsvHOJIYroPIc1j5jG16I4y4kR2sxCX2j9halY7AAkfaglSpbvW3FAGtz7OjrJ7XBF7uQ6Kjj1olH/71P//Ho0UqMiynQLYx7c75Uzifvj6PQ+KZ2UtwfQOUDglH+wdp4RQPy0KyMpA4nkpIVoTBDREnrUrdZdpGSPL5SlxqrOyYJY8hK2sysv77iDTV980Fr6mSjhPFCvNYHWI6N/t953jdMYoqKxpPNC74LBMcaljxWfc2+3a/ZTebE4vXVmtFw8QMHQoOClKOL9PVPaOqWrNH12innE732z2GkQl8FYxKbyp487PUOOM6EquMfT0OOFB3QT+OT8eG38E/+i5ifgp2QC9cK285tqzIIBmnUZ957OzMk3PONpkwW4Gc5JLKi5P8eYRW5jV7q3Qn/O85/xTH6zOu71P6qWiLz3jcmb5Wgz6Kh/eQ3/zs5K3zxaMv4HVsdXK4T9fX3/HxA84W2vwYNjmwS3rZje/rV1RonHTEiddVJvD9Y4opOWa/dqzculKV6sBVb3GTUs9sNaTw3CzvMw/rxoMtwiBLaNSvCQIcjz1nOkdtAwN9k/lzcQ7GOj6iqxXPney0qsJvVgWRnHI6RsrFMQ6mXybDPstYDcSb+PKErYODshqjt+M4MInKcNoEw36TZAV9L+eT/802RKbHbEuorCJ+2ebiOzI9Wrpmfl/mpUU3uo0wnae8dtgQcQ4NeVKxpE0xbQnTe/NcZGKjdHeyEb0lXXFueZbF+veWh93ErhNOjrZMOK/sGsVe553H43waRx/kdpQ7fQVsVtmpsquSF/5ZyN2KpvfOA1QKVASvWGjQn7aIOimz/CjpSgZW2WCVLLbrvNWSOFt4787Gg01HG21feXvRFeJMyt8pf5N2KZtUfma6oI2tz8Oz1iow5dm9LcgU2GsbO9JktfaV033Ha7wfLeVry+lEt2earp/nmNXKYnyan+t6zLpPyDmmlMtpSz7kv+GQ7Xx7Lvd91VEj+l7VLXjXWhGuNO0BxtCrXnmS9s07nChLMx3Z9ac9QqazsXbJqaR8me/R50+5PRVhZd/sdFDWkfdoRmmtencmDx2rzqnC6SjT79Bdlu2q0z09fBMU2mFl95/3X6teynpyx99qV+gYvUNLcdN23CIDdU0qPZ3tN4Ui68EdzJmmuVYZo/wuT+qQQAh/N58A7dtlDaKl7W4cSiMr/e0NQb2O7xpV5MmHx/dmx3BFX9UYda5jfU0GfkSL3lf97No6M8FjJKXN545A/+ZFKkuWtTpI9pMO2s3J7qnl4NqNrbI/9hjV+KlOzfg/vrefb3Vc0quy3ZRlnznkbd87dRsekANPmRe8ml/O71OZwBHld5s88340qePLaZ2YcLvT39t13ATgKR91PnOcs0iE68t/VTev68xEs3qEahvxPrzbwJvB6krWUOZyfDybfEdnNY4rZ+U10XcsvklrCR6J+Jk2s+4ZzxgTxC/kU9KWyc7tzy6gk2TPYiPJfmmnn5b3xTvu0VK2jbxTmxQXZJy38vEgN0+BKd07KvZZBupa6ppw/MrDSs/Kn8aPOl/+btdz/0E55dh7Fehent2jTcUq05Wuoc6N83b7+VBUAqKbO81sX+R1Uj0CrEAZWbYTx8peydfndajwsOfs7B3ONcvpk/49yk9ZKp/XH/yzf7RUMDJ7jRPRRd+91BaCTE0BHZ5TGE16uPnI1FpdABWYFUGoo3KndBfhySrIGDyB5iLuFKtep+DvHGirMJ+ZDnmMqhhPC5WxvuLDlbwyHwW3jZWbTRXA+uxqDCdG5He6sdVnK1PZu6sAo27WdvO0a+4FGJdxCo1pgFHxrpSdCr9KgJ4Y7d53W0WQbrTr1OFVCR2lo4rus2LIjgd75tGIPLQtpcBXQaV0kJUh53MPn3u8t9LVlOQVfeo66nsfEcCPrFOm+0xLqjzuzXv5/g7ur3qWBB4qGto96zR2XfPXbEJ2su0o8zaGhPJwnsM9I/g05xO2F1nwQGZjxtH51Af/+Cre0wn6DjXibG2yQ02ftV07a7Xy4H5e+c4rrbYts2bGKO95VYBR2tegDUPRfiQ5iymjVA8rX6vMzPJjZ8g9umpsSc3NSDbmsv1wMjx1LPZ73mjmLgP67J0cuyff7HvaednpzL8zZhlbyhvPihSHDp9r36szamczkL7zvKo52DXZHntEN/IdvLaSf3l+HE/ewCvdqazM9JhtLl6rWCG/cO08oGM7yd9qQ6rvqGhZebiSO0p/ef018UvxfETernNeq3nGe9iZYCOctlhskhdJb7rmO6dWlv0VjhkvXSf7Xc/LVlqnHZavr+xQlWU633zvjr8v7ZKKxSll02iBc63aVafDYnNFclAlSyvaGkMJ++eejNKhvyXAaHy1q/Y7vftkX+zmVdf6rOArHfIb33tbRZ1k+av8rGSI0kimoUzflNG8TmU9dcDuHVkOZTm743vFNsuJtwQYVcZyPnxHps2/qgDjPbugskXu3ZP5RmXQLmh175mn7/V9r7EhVA/w95Ne4jzy+048V9HtI++6R4OVbMr6e4eF0v+juOoanoL3WRbou9S3xrHewyLrK53TI2NX3s42W74/O5Wz/LhnD2S7Yifv7o17K4ul0uY1OiY71486LAZ3umaro7fBUXR82NkFZ51aV4BmWUy7JOuFR+VKNQal+d3zvTWjdCTJ12WasL8jr7JoeYjRZnvdP4xuNPPIAFx7j5dfsV0XqPbnj2e+zRhV4783xt0a7QOMazdAxbyisYpWHuVtve40V5tjtnV2eimPt+Innm9K2tqfsXqfwh/hlXsY3X/LpEdem2V1RQc7WfKITs1jUlmv73Kek6Px1O6q7snj5DULX0ab6WqN+fzsh/irDjAq7t7BIVrEZ9p8ZC2zfZHXY2JEup8BRpUBWf7pd5X/oeLlzKvKh/p8rvGjNsK9d6k95TSwBBgt40MyE5VITsRrjDw21NI+ZLQlFccxqxdfmPoijsLTJCujSgm9En6+oFN6XjKjlGl2BKSMs3vfPcFbGZD3FiqPJxPvdO6eA4w5mJedoKpcqg1ZFnwkds7p6enJFXZ2gNizLEDIYKeurd2725ToOtv9PIdR36tjGrhENQAFAxkxr19W5jvl+hpjtKKdR+/ndRpgrOgsf3ZyOOmaE38b418mwKg4EVOuexVgvGcgqcA7YYXnWEXSGs+olJSu7V64T6W+KL8Hoyyne3RMjygkv+ZvYYDxhMORLg4Bxq1R5Rg+jParLlyM4zsBxizPF34tqvVPBsU9vVQZMqrYORa9bs/760Y2A0QMLmt6oFs1YPj7vQBj1g9jvX2TfV5gyvxs1Gac9B15Po/w7lZOWeuuVBVbXVsZ3XmtlD8qHC2wU31+0qmP6KIqQEWaOvFsfjYdUpW+rnTvbk229BAEyjG9Z4Axz6XCTceVbSPl28yP2UbktRdd/4FndU49xXfueJhrv6OLndBjgDHTPsdO2yE7fO17balYYXJP0Oq8q3F72+ZoT/sq+4r7iUJk5HHqvHYy1cZQOW2yvM98u0sEsOsyzVbvzvTypgDjIahWyXm+o0qKOclOrNO15RT5/Shbkx55RFb9TQ4wKo6ZDqyCURM6sr5QbEhvxELpo0p0qXhIabbSH5mmSbuVHtut8dZ+uHNOe6YDlRH6ncqR1wYYMyacL9+V6ey4fzoIvEdsi50MoPzRx190RvHuR955tFnTMyva4/2vDTDe0w1/kwOMlVzleumaZN5TW0KvMyxy0O2ePaC2ha7xySbZ0Ze2qK/WbRdgfIT+Kr3/lgCjzjG/V7F4RLdwjn9zA4yWkVlnjO5siHv8uPs+y6xMQzudwwAjbciKRpU23I6wXphFRwau7+Xd3I/5besZzkYHuQhhGesDrX0vczvsU/NcOA/VuZkXXkOr2Vbc6U6VMdVa8b6dbV7pi90a83N9Zv4sJzhlHZOvP9Gbjy2OdqH/85TAdE8+6bizPZCxu/esR/jndE1+/o42TjSzwyKvtdLhIwFG0kS1lhc6lGMeMl3kSnjVj7kDZqaLHQ2ebEjlBb7LgoufP+EMavusskNOsnJnw+V3zSNa1uPFsnzLz6vG9IicUBmpNoB9vgswPmor3KPtJcA4GiXKGQu6mdhNxoKGNAwchMo5EA5aLiYccuvwCOgjBnQm0Eo4+bsmNZZloieCyQL5kcWshDDvy4rmEcG0U05UmlUViT73ZPzrda8dC+fEMnQ1DBks++GHH5YA4yO0xHGY8WHOVAsw7tqpEmtmOahg0PlUDrK87kpzj9Dfjm4yjTxKM8SMz60MbX1WpvesGLjuOcC4Gw86mJ1ba1TKiOO0704B6p1SVprIvDPW1weHCsZ7dJrlwlW445OdsaKCdYf3IzLj4Wv+GgOMO+xOmKpyyrLk3lo8jEFcOI9xv965o9vXVgg+OqbL+9jNbfOArXGxCS5O2s5nQ94vJ6zelQ2CxUA7JhecA4yqk5epv3OAcappzH/i77Un6bM1Y5VV8nZRPktKeZ2YvMVReOQRkZ1Z1+tchgM/bWB1rchv+TPVC3lOGbtMovfmm2ldeX7aa+dsu2p86izn2igelQzOOKs8z9jS+aZ4ZN2dcVSDmtdmXnlURth1p03YSd4S43W81wZNOrZ7AUaVKQ/NQXg4j5WOxWqNbMxaoaf08tB7N+e4LWt1J8B4es89nZDtxCw71aax71hFUvEJx1HR2SPfVfOo3vOmAOPBXtragXEWW9V4XGWTjhvPmhn8r6EH2p2vsbXeFGB8wHas1uK9KxgrvieP8V1ZHqmMyDKQjpll//3tm9vip32T0qbK5NO+gtfZNY/agpU+5HNODsAdf1f6ge84BRgfkUt8tv6b9c9uPo88f7Vr1ju02iKvd8Yp67jq3Ud75dAqeGtny3lLGafdPY9ikq/7mxxgVN7lOlXrla+rbLqdHOXnO3tAZUy2jU48V9laVZvlezqLc3uELk6y7i30s+PhR3hG3/eWAONbx1vz6rmC8fiul7qCMct8xereHuEkY066W20rrjXtdgaCMo1mO9bp2U55uNMi9TLGOFkn86H9zeOISlreHJt13CccAozZvlQ9oPuRihfu8Vr+/t6e42q31d32drZutR84jUFlCtd155vc0XSlcyvZ8poKxkdkE8dLmfkWHjnxabVWea4VzZ109KN2044Oskw42UJZnmS9TbzGM55nJyrakJyLJibr2DyCc6dt+wnjyp7l/oF8yPHZnoftYpVHT7ZUfgbHUtLnqFanz+9+4nx+3hhritGdZJPaEVkenwKMb6GlTBOXAKP3nJUNhBrvO8K+BHjknITBMJFNSyBYwZgXz/5WRr7HTJVyU6bIAcad4HyLcfCI8FDDpjJ+7r033zMJn+clXB3SfGd1r25E51qA4DM2FVaZkHebAbvOAoQMcPH5VeBsEShCf7lFah6jjuXDJzsQe2YeUIgs18iBrhl3XafXGqM7ofKoErP7NcCowveRZ+gcyT+vVeL3Kun4DjXWdE3VKLRrThuZysl7UUZyWLG/24MMdRbbCSNV2CprstzJioh/36MFFfj3eLn8vgOMA5ZN4qV/v13jQwDvUcPjoXW7E2DMTk/ShfPBt9qQyLI0G12P6Bdis5PVfMbeON63dqlk5LpY73cG4173WGs7O6tyBh4ro7EyvCp+p8zyp20OMK9wPxlwdv6inQ2UdX0eU2WrqNzk73l+Oh7quHzfiVa0TfpDtB4XZb2ia5B1dqazxQYTh2ZFp2qTcF55zjv6znojy+tKN2Zdltc26wblsYz/WwKMus5XvbM2WNSx3Qsw5rke5aYPYm0LoPZgrkTNa5QDXtm5n+ms0reVnTro5q0VjAB3W/SsdhGz2DPNqI1jv+fs2sqmyNjnAGxF1zte3PEIr9/x5eV5vrxnGa3PZEKAZ/EezmOr1pL2mX73kO1aJGfco9u/yQHGam7ErApmnnSIfVdVEO0yrx9Zm0q3qq5RG+Wkp3Y6VHnr1MJsZ1fv5Ii97zUBxh0WleznXHTsj1RH7G2aKzrvHWB8ZHyZFk97nbckOFQ0oLJzJ/92PgXS3o627snTas139tTJjjjZULtgcBWQVxrPtuqO/pUWTwFGXdvde054cZ0eCTDuZMYj8l9lC3n4hO9pzNnmPMnOe+/46www1mOZiZVcy0fxvG0CjJnG1CZ5j+BJNT7ld9oXXGf1BarTX8eFMVuL1Jx4ugbGSvsqmt/Y3kz5xn7XsWT88/nCaiNt9cPhqJFK5lU2XjmHgjju0UFpnxWtePmcLG9V9t3ThztZnOWXYqDv3ck5neMj+Dl2qYJxdwbjCT/OnTa2+q+tYCav0T05fZIzJ2xPNLcb/2lej6xj3lec9raqX7IMr+wIf7/4wTjWR+yBnV/wHh9UYyTv67oMOeQJCTMImn0LJ92T6aIa28R3nlNayeRH6L3Cb7fG9rler3ryLQHGe7pT6ejDH/6Lf4Iichx25DVMzCzRiZ4CQx5g1ABP4VDiSwfjJh+AglMFGDPoSsQnYV0FGPX6e4b4I0R8AlwXlu/SBX7NYq2EAofmqersojgPlRNkvEy4WdBlgZqNOhoPpCkqco69Ej4VBkYDbJHKTNysCJWQrYzanm2fZeNhp+z0vZme3rLulVLMhs1OIVeB2JPTTt9VKYb3DjCySoiyQXlUBTHX+Z5C0zHzmSqkV3lhQZC1nHxHp5mf89iUnnf8ofSS6ZU0VhmDb6GZe4Hde/Ihf6+457GfZN3uPSpz8ibk9LwdFke6+HTOvCzH+NcQYPQxH5y1pAXFe+i5Q4BRlTtxPunZ3VrvDLqdTl2fsw8wZlpaDLZ3rmDc8bOfwPjy7EPmPNUWqPSR0mzFp1kmZ1m6k9E7HrEA48fo3Z/HZjxS2VMn+X3i6Wz0n+bH5zwSYMw48rmZXzOtLTpYBl7xf3Yi8B1VMEZly8kmyZuA0/hsrMpzvJZz0LXLuFZ8ybVVG0jHepJ1ag/puz58eH2AkTZXtivzOy70GzxMTJjkRPsp63qlkbwxOdkq9t6d43XLB289g9HOsLSN7CY5VNeY81Q6UBnHz7WCsZLxmVcMp9MZjPd0euYd0q3aLhXNXZ77QICxwuOTnYEb3SyqTXYlE94jwLjol0NS0VsCjN79YgP8iU/fu4JRbSi1cZ2HuQc/ZGxXtJFlcCUDszyr5HMlk5TO+Dtl4Wvs3cqmPtmPVZDJ3reTI1kGZplzku07LCoZpzJhx8eVLrX7TnSW9Z3qkdOctzaJOMryNZVDWe2r6pkV3d6TY6Q5xTevQ/WMv8kBxp29tOPbytbb0YnSROZxfU5lE2fZWuGeedSuuRdgPM3rJB+UH1TG5D3mIzSW7bgsV/n9a+RVtrNPvMsxnp5/zxa8zvMcYDzO5ZUBxmxfPIJ5vmY3nmxfGG/TNlLbgjxf72/sno+3D3GESqadSqa4LvOKpE8+VMU/68ur3bTvIrTnzfARFODtxqv6LMvI0xjv8UhlD5z0/ynAmPn/ER7S96vMyvqAPk/l30pXVOtb6uwUYHzLGYxZz6lf1vzRiqPSwiO4nPhKZaDK6ooO7vHaW/iX88qyuNpn5DXl+zjWij59r2xVd7dpB+3wox06nrthx3uY6zgzvlxXYu2dr2Js3F/Qzr3nN812YvXeFd8ZYMy429/VnosyJOt2xWAnmxTPLIt2Yz/JmJMu03H6ey3AOACJElH724khSsU5wO2C2obIhH8Y0ZlwdHFnwOnDaBWeB0yBo4yW370j8koARAT14qC0a0/Ekwk9C8iKkXUBs1GXifwRo0UJcCUUc8azihEK9CR4iGnluOM47TzFSsDbs3cbII6P60oGUaeVCslHHejaIjUzemYSOg84du2vrtdWNLNTaPeE127t+Xn13HxPxRdci8zgmVZOGz6utf2r63JSPDyPaTcvBhjtmWxDmPHkOmceyM+shFxeYz5r0E5kiPHeai31HtKlnoWkGFYyZzf3ap5ZzqjMepWC3wRq3kJ/OqZMf5Wh8sg4Va5kmtzJztPYT2vw6cvnckhHORkbiUdlacWfJzk+FPrHD0cHZUUjbqjEwdbVOwxPNXSynr1HA2ps5GsfpW+tDFZssq668Ns7BBhVXuwNmn0FYw6EUE/RQLxH3zv5Vd1X0peZPGaUfjPTZ1YwKnZcU9V7WVdn3jzxFcd8j58z/9+jJc6ZY8vrv9NrOzqp8KrmTXshz0vvz7I1f6frVV2br1e6q+yD09zzOBVXnd89HZjxxDvppJihkNNcqzWp1mO39ka3Fhjnj+l4to7S4KLKKXsWabnCdcdzpwodxXTQ4Z3WOFt6Zqb2g2cwkl6yXlLZoHJZ6Ut5MP++s8+yjL9nR1Knv8nBfzjTWB16ioHjEEk7O76rdcu32zf0O4UzL2TjPbmTW/NnuVXhkwOM9+S8f/+GAKPP3ydUv6HUCX65HM0Rt255UCoLzMHhQ5X2R1lWVfLGrtFqXPJu1hH1us25KW1W9yruWV8/avPluSmymQeJRbZLsh7hu9U5TTrkM7M8fkSu8v3EgnLPnrVzXu6ea/fQXqnk3T0ddvqec9U1eE3wVmXdbh2z02tH+4P/g453a3W6/9EAoz779LwK72qeSvP37IiHZE7i5Uzr1Ziz/q7WXeV1nofOoXIePsKn+vx7ztUdTjaOk5NS+VHnfC94ssNd15gYKO8rjT+ydid5cW8M1feP8Eu+7+WGxEqVgw/N406LVOXR07gewSnTp8rMTEekJQYYdc0yz2ddYBWMHwt75iTfP94+RkLhDDBmvVbO8Q1nMFpiYHXCEOlIaVzXUOdNvFRXVOO7xyN5jln+VTJDP1OeZhVgpSN2tLOba9ZT6ptUfss0vtOXO9lX7U/03ScayPv0SjZVMvokV5XfdD1Vp57GlHHeveveGO7xs44h6239O9MKn7uzfTh/T1uUGJHK6Yqmx7q/c4DRnmv2mwbP3Wa2Suewx+2ane8446h4ZJyyHMPf1wDjji5U/tu92YZUGbtbX44p85GONevKR2jpIf7/N//r//QyDPOXyKIUpabMzgfqBsbOX7TqxVN2qAoSJyrPNIigZIFKXiSdbDZ0VfmWjBybNRsnn1tt1hVgVZLVomWC4nONIPNz8pgqRaoOURXuyrh+XwR+wZiWXYaqLjItmaIS1nwWnUV2DX+359nYLcCYCTgrhYzHjsiy0JmBZQRCrX1qZTgpljYmPQiadKpj9LX8cLt9fX5eqhMyzpUyIh3bd3T08zP7m78Tg8rYJv6KuWKteFGg8lqdh35n79WqTeU7ve6kMKr5Kl3n96mjJ9+7o8+dgrf3ZCe/8hy/2zkpbGz8Dtf6CgwDLhsmKoQz3XFtdb4qaBXbSqhmftxtfk9rsTMiHadnr//eBvYfkT8qY1SZVHOuZKQqfcow0r+uY16vE+/vFJTKdvLcwPjgEK34y+/zzH8E6rSVXaY/XUcqatVtyhu8lkaIYWLZa0/PX305lD75LGJDuTrecSfAqNUxWiWsc6mUf8Y+463ztd/zRmHSgemV1amp9JD5abz3xWgWFaeZRzh30p/KUbuecvynn35yLH/88ceFzJXOjPe/Pj8tukJp+ERnO/qsHC+ch8pkPrvieZ23yU7TxRw3nb2qXzJOHJuOUeXSSZ6oPiK9ZUwUF64Dsdf5Vzyt11d0luVZHquuO8elfK/PV9ldYZHpWHGjbNdnZFqsxqafqf6u9Ht+tr6/ul7lwI7+9mt+zVon3eR58N1qr2Q9UPHm8pwXs3tguduYGFw020znkWUAN+GVnaBj0LHvbIgs28b4UkCIfJnnW/EJzYUdnek9+v7d2JVG9BrOifKykh261id9qXSWae4RWVCOPbp65O/s759//nmc06c2to3RWqR6FWjQRR634jp06Md5lnBe05Mt+PJtDbwQa5UXFe0r7akMU7tx4bPUHSHPIduElKvfnp/LACN1XKYNxywFGPks+9f2WHmtaccwu5tzz3o485tdp3sie27e22b5kek9Y0uZqjI+v4Pv0fGpvKjGeY8X8/e751X8ShzyXPjMSt5WPLGjAWJC2aPn096bV4Wv4lPtt/M9xOKkN0kzlM0nXVbZlllXZL17ep69U1tqEx+1+7Jtk9eEtKSJrJme9W/lv2zPVZjfk6G775UX7ZoTDqd3VHou83d1v6458VS6rnit0iXV+7Ptt5sb7816IL87j1/9YRXtVs87PfMR/bnTWVmnEvvTuut35Idq78C56XxfQyu1TLbEShwLo5jcX2+v2yun9ajdrjqYcxt6XpJfOEfKMLUjdABKr/b77mzg/F7KJAssPn+zYOv+qBHq2OW95meeHQ/9K153pKVNpzfKghJcOYMxy07VFxVv7vTljjbv8V11H+8xGz93hMty4FFZmcehf1M+E2eVXVyHTBeVjLo3lkexqGxzygrVfY/ImKy7smzj+nNs9HNl/qO8UPnKe/KxDMSh4sfKPshj0KKbigZ1TSrZpTSt36tcqOTlsn7SbUwxy3Na6PHQheW09pkWdc12eg71lfPnJHd1XvSV7nSK0gHGgUChipnKbn+NbjrxSaVfdnSe17l6rtKbYmn3Xiqe3yPAeLMAY6yMy1n5oaDxiBg3rBFgfNk4lFWQ5wnr5CpGuQDXAcZlPQzP7BgxzLhJqDY8kjHXeAAADhBJREFUJ8V6TyCr8NRrqeSygOK7GFz82x5grAIh3CQOfgneUeP2nmLdGaIUgirU/bmbs3CoTCoD82QYnZxK/C4bNnwe6XG+25HoAGNwclaeaiiRf3SdswzNPKvXfi8BRjO0s+yhbKSxxQCj0emXH76M86yUPqnf1CGmDrl7FYy7ACONlsoI1s9OxqLO768zwEi+3W0YiM9fZYDxZHBluao4nQKM2VAbfPVihlUHGIk5dUve+Kh838mgTM8qu9SAp5zLBu49A7l6L+/53gKMliCABJdrgLHaOBI72idZ/xO/vAE/2RA7GZErzjrAuJdoamMv/HMIMFIf0PGjtqW1SO0AYyRgvnOAsaoIoL1hZ9SoXa522bgm7a1z8K9yVFT24m7/QBuoA4xw7GvArgOMtQzqAOM9a3M9L051qzpaq6fo9x1g3JUxrMidMKWtp7bkDnf9nPd1gHFNhmbwxDDvACPoM+9Z/rYGGHW/Z7+rD4R+Ed0zkHeIEflU/8343ZOs9/ygvP//rwAjceD7iVPey2bfgvrxsv3G74hVBxivVFJhprRQ0VUHGK/FAhVOrwow/uG//Kf/nXUWZl4lugzz58vtFh9YvRnqN243rz2zCjT/4Kv/zu/G93FtddAqsjjnsy+TiK+ryX0Z75VvtbOeDkQG4/Oz7z6PKY0HjO/kesUkj0MxOj13Jxx1ek/EkMhuxxcTE9xjOrEi8y/rNFivp73ky+3p9hTLilliPF9uT19517LSE7hyQhnw9aLxyHTv5wFi3RbRuyV+/nL7LAvmv9++3vSZeM7n21cDks988qsC0fr5/mXcG08FaF/saUbPX/FuuZ20zO/xZrlmLsFu6ZfPK97I7/QbXrMcD70Zz1zmuDCwULh/PrOuA6AJn7xPr1oWyYHSZz6Nv1d589jg8Z7lbTGe+TRQddA1r63WJ2ObhmB8oT+TW+anfNdjo8eY+LPn00efViEB0k6rdnknP6jkP2XU7hmPj25/JWTnYLrjIyt5PFB0gfd1kXmZOrLM/vr1SVkb7zYaFeFiv4JHbrfPv/zlMj4RNdfPXXh9vZmaO9J3jBuEOufAueZ3vIpXcrtZKJryZ+ij6gUC5Mp3mTMcQHn+uh4rSFBQT19/46LtlyobiMXCdGcd81Za5Hyu/Dhlhz37xN+813Un5/H1KUwNVyaJBojRX25Og3c+YwT3+HSRM8NAMJ2Z9ONiDF1li79L5OiJZHY84uuVDYPEeyc9gzW5yjgnnTcRQyzSgUfGQgo+Vw2k71eL+TootQH5bdZrFYfNa4VGC+Go+m8LidxHevKlFX682LoD48pQfUDGjMEUfLBpkY1bQp4er5GZJjp+E1nwJnnnsqqkF+Gnal3X9T2P5Eq/B/t1PGqDe9i31RufYux+ScL0QrkFX5zslkx72G/IzBJR3ZNdefw1xsDJxcgAXHCp6Gasn+qur1O4mPC+ozd3MmeZk6zDiru+FzS+mrVnGeLTLGyfvxStx83VmpzsyYVu7+iU3fi2dFDZMvxMebAk9Lfp2Uljohu+xA50DBTPPtma9VxX2XeSGbj/vs2wPEPtymIA1N9nu2HniCgemIwCWD+hC3fyOi32oHSx40veGuse/DJ4QP6+DPERGZpuGsZLchodbYQz5y00xck9oKe2ttubGX2u7UJZlUHj73gbDy165YF5zuns1uvxceym8jb7MEamtJwVoPufsi39+HhL0RXS5WQH7kmgwnBx8iz+MjynHu9VPhX7vK9Pty/DbszvXuXkdg12vM2xbelzY/hviUAcpBWAeYCvot1iLKdxV0Lu3vVv4fuYk/nenZ6+3EY3hbfR12YQF9sO1AM7s1JG+Czvsd9tTDJvvn3d78s+6kFcdazuN9/5IgXji79V2I2+an09LI34qeIb8tnwQaRxVPN8cIpXUVCzNB63EdfXNZyEfVeNPqCyX0Mjr/XRXsl1rzku+5styDIKF4nifBZz6y77F/ce1/Vr2DALHW100+fPr/KhZJv9yd81f/an2T5MiX1hI9AINAKNQCPQCDQCjUAj0Ag0Ao1AI9AINAKNQCPQCDQCjUAj0Ag0Ao1AI9AIfC8IdIDxe1npnmcj0Ag0Ao1AI9AINAKNQCPQCDQCjUAj0Ag0Ao1AI9AINAKNQCPQCDQCjUAj8A4IdIDxHUDsRzQCjUAj0Ag0Ao1AI9AINAKNQCPQCDQCjUAj0Ag0Ao1AI9AINAKNQCPQCDQC3wsCHWD8Xla659kINAKNQCPQCDQCjUAj0Ag0Ao1AI9AINAKNQCPQCDQCjUAj0Ag0Ao1AI9AIvAMCHWB8BxD7EY1AI9AINAKNQCPQCDQCjUAj0Ag0Ao1AI9AINAKNQCPQCDQCjUAj0Ag0Ao3A94JABxi/l5XueTYCjUAj0Ag0Ao1AI9AINAKNQCPQCDQCjUAj0Ag0Ao1AI9AINAKNQCPQCDQC74BABxjfAcR+RCPQCDQCjUAj0Ag0Ao1AI9AINAKNQCPQCDQCjUAj0Ag0Ao1AI9AINAKNQCPwvSDQAcbvZaV7no1AI9AINAKNQCPQCDQCjUAj0Ag0Ao1AI9AINAKNQCPQCDQCjUAj0Ag0Ao3AOyDQAcZ3ALEf0Qg0Ao1AI9AINAKNQCPQCDQCjUAj0Ag0Ao1AI9AINAKNQCPQCDQCjUAj0Ah8Lwh0gPF7WemeZyPQCDQCjUAj0Ag0Ao1AI9AINAKNQCPQCDQCjUAj0Ag0Ao1AI9AINAKNQCPwDgh0gPEdQOxHNAKNQCPQCDQCjUAj0Ag0Ao1AI9AINAKNQCPQCDQCjUAj0Ag0Ao1AI9AINALfCwIdYPxeVrrn2Qg0Ao1AI9AINAKNQCPQCDQCjUAj0Ag0Ao1AI9AINAKNQCPQCDQCjUAj0Ai8AwIdYHwHEPsRjUAj0Ag0Ao1AI9AINAKNQCPQCDQCjUAj0Ag0Ao1AI9AINAKNQCPQCDQCjcD3gkAHGL+Xle55NgKNQCPQCDQCjUAj0Ag0Ao1AI9AINAKNQCPQCDQCjUAj0Ag0Ao1AI9AINALvgEAHGN8BxH5EI9AINAKNQCPQCDQCjUAj0Ag0Ao1AI9AINAKNQCPQCDQCjUAj0Ag0Ao1AI/C9INABxu9lpXuejUAj0Ag0Ao1AI9AINAKNQCPQCDQCjUAj0Ag0Ao1AI9AINAKNQCPQCDQCjcA7INABxncAsR/RCDQCjUAj0Ag0Ao1AI9AINAKNQCPQCDQCjUAj0Ag0Ao1AI9AINAKNQCPQCHwvCHSA8XtZ6Z5nI9AINAKNQCPQCDQCjUAj0Ag0Ao1AI9AINAKNQCPQCDQCjUAj0Ag0Ao1AI/AOCHSA8R1A7Ec0Ao1AI9AINAKNQCPQCDQCjUAj0Ag0Ao1AI9AINAKNQCPQCDQCjUAj0Ag0At8LAh1g/F5WuufZCDQCjUAj0Ag0Ao1AI9AINAKNQCPQCDQCjUAj0Ag0Ao1AI9AINAKNQCPQCLwDAh1gfAcQ+xGNQCPQCDQCjUAj0Ag0Ao1AI9AINAKNQCPQCDQCjUAj0Ag0Ao1AI9AINAKNwPeCQAcYv5eV7nk2Ao1AI9AINAKNQCPQCDQCjUAj0Ag0Ao1AI9AINAKNQCPQCDQCjUAj0Ag0Au+AQAcY3wHEfkQj0Ag0Ao1AI9AINAKNQCPQCDQCjUAj0Ag0Ao1AI9AINAKNQCPQCDQCjUAj8L0g0AHG72Wle56NQCPQCDQCjUAj0Ag0Ao1AI9AINAKNQCPQCDQCjUAj0Ag0Ao1AI9AINAKNwDsg0AHGdwCxH9EINAKNQCPQCDQCjUAj0Ag0Ao1AI9AINAKNQCPQCDQCjUAj0Ag0Ao1AI9AIfC8IdIDxe1npnmcj0Ag0Ao1AI9AINAKNQCPQCDQCjUAj0Ag0Ao1AI9AINAKNQCPQCDQCjUAj8A4IdIDxHUDsRzQCjUAj0Ag0Ao1AI9AINAKNQCPQCDQCjUAj0Ag0Ao1AI9AINAKNQCPQCDQC3wsCHWD8Xla659kINAKNQCPQCDQCjUAj0Ag0Ao1AI9AINAKNQCPQCDQCjUAj0Ag0Ao1AI9AIvAMCHWB8BxD7EY1AI9AINAKNQCPQCDQCjUAj0Ag0Ao1AI9AINAKNQCPQCDQCjUAj0Ag0Ao3A94JABxi/l5XueTYCjUAj0Ag0Ao1AI9AINAKNQCPQCDQCjUAj0Ag0Ao1AI9AINAKNQCPQCDQC74BABxjfAcR+RCPQCDQCjUAj0Ag0Ao1AI9AINAKNQCPQCDQCjUAj0Ag0Ao1AI9AINAKNQCPwvSDQAcbvZaV7no1AI9AINAKNQCPQCDQCjUAj0Ag0Ao1AI9AINAKNQCPQCDQCjUAj0Ag0Ao3AOyDQAcZ3ALEf0Qg0Ao1AI9AINAKNQCPQCDQCjUAj0Ag0Ao1AI9AINAKNQCPQCDQCjUAj0Ah8Lwh0gPF7WemeZyPQCDQCjUAj0Ag0Ao1AI9AINAKNQCPQCDQCjUAj0Ag0Ao1AI9AINAKNQCPwDgh0gPEdQOxHNAKNQCPQCDQCjUAj0Ag0Ao1AI9AINAKNQCPQCDQCjUAj0Ag0Ao1AI9AINALfCwIdYPxeVrrn2Qg0Ao1AI9AINAKNQCPQCDQCjUAj0Ag0Ao1AI9AINAKNQCPQCDQCjUAj0Ai8AwIdYHwHEPsRjUAj0Ag0Ao1AI9AINAKNQCPQCDQCjUAj0Ag0Ao1AI9AINAKNQCPQCDQCjcD3gkAHGL+Xle55NgKNQCPQCDQCjUAj0Ag0Ao1AI9AI/H/t2SEBAAAAg7D+rV8C9xVAzEKAAAECBAgQIECAAAECBAIBgzFAlCBAgAABAgQIECBAgAABAgQIECBAgAABAgQIECDwIjAl9z+pLf841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90"/>
            <a:ext cx="12192000" cy="62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3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268E510-B9F0-4304-BF8C-1B03D381DD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9363" y="1960775"/>
          <a:ext cx="11279764" cy="4266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708">
                  <a:extLst>
                    <a:ext uri="{9D8B030D-6E8A-4147-A177-3AD203B41FA5}">
                      <a16:colId xmlns:a16="http://schemas.microsoft.com/office/drawing/2014/main" val="394087948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2237176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39739456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04667319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04587509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7588711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14800373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32005786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2211516972"/>
                    </a:ext>
                  </a:extLst>
                </a:gridCol>
              </a:tblGrid>
              <a:tr h="34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1939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1940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1941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1942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1943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1944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1945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Total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194356784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US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141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19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433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898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96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001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303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35792885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GER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8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295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10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826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11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776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15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556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25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39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807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7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540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119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327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09592606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USSR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382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565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737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281174618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>
                          <a:solidFill>
                            <a:schemeClr val="bg1"/>
                          </a:solidFill>
                          <a:effectLst/>
                        </a:rPr>
                        <a:t>UK</a:t>
                      </a:r>
                      <a:endParaRPr lang="en-AU" sz="2800" u="none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940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094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672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070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131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75530040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JAP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768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60300509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142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503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967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122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956424948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FRA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276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98146282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effectLst/>
                        </a:rPr>
                        <a:t>Celkem</a:t>
                      </a:r>
                      <a:endParaRPr lang="en-AU" sz="2800" u="none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531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256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124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179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190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231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852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97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577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809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193612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1ABC6A4-232A-4A34-A0BC-2910EF5DBC3A}"/>
              </a:ext>
            </a:extLst>
          </p:cNvPr>
          <p:cNvSpPr txBox="1"/>
          <p:nvPr/>
        </p:nvSpPr>
        <p:spPr>
          <a:xfrm>
            <a:off x="4062953" y="1036948"/>
            <a:ext cx="522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WWII </a:t>
            </a:r>
            <a:r>
              <a:rPr lang="cs-CZ" sz="3200" b="1" dirty="0" smtClean="0"/>
              <a:t>Výroba letadel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44483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3154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Důsledky</a:t>
            </a:r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243" y="521296"/>
            <a:ext cx="11557262" cy="6336704"/>
          </a:xfrm>
        </p:spPr>
        <p:txBody>
          <a:bodyPr>
            <a:normAutofit fontScale="55000" lnSpcReduction="20000"/>
          </a:bodyPr>
          <a:lstStyle/>
          <a:p>
            <a:r>
              <a:rPr lang="cs-CZ" sz="3300" b="1" dirty="0"/>
              <a:t>Lidské ztráty </a:t>
            </a:r>
            <a:r>
              <a:rPr lang="cs-CZ" sz="3300" dirty="0"/>
              <a:t>60-70 mil mrtvých, 20mil. vojáků;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SSSR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27mil. (8,7 mil vojáků);</a:t>
            </a:r>
          </a:p>
          <a:p>
            <a:pPr lvl="1"/>
            <a:r>
              <a:rPr lang="cs-CZ" sz="3300" b="1" dirty="0"/>
              <a:t>Čína</a:t>
            </a:r>
            <a:r>
              <a:rPr lang="cs-CZ" sz="3300" dirty="0"/>
              <a:t> 7 mil. civilistů a 3-4 mil. vojáků;</a:t>
            </a:r>
          </a:p>
          <a:p>
            <a:pPr lvl="1"/>
            <a:r>
              <a:rPr lang="cs-CZ" sz="3300" dirty="0"/>
              <a:t>11-17 mil. civilistů zemřelo v důsledku </a:t>
            </a:r>
            <a:r>
              <a:rPr lang="cs-CZ" sz="3300" b="1" dirty="0">
                <a:solidFill>
                  <a:srgbClr val="0070C0"/>
                </a:solidFill>
              </a:rPr>
              <a:t>okupace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(včetně Židů, teror proti Slovanům); GER zajetí nepřežilo 3,5mil sovětských vojáků;</a:t>
            </a:r>
          </a:p>
          <a:p>
            <a:pPr lvl="1"/>
            <a:r>
              <a:rPr lang="cs-CZ" sz="3300" b="1" dirty="0"/>
              <a:t>JAP</a:t>
            </a:r>
            <a:r>
              <a:rPr lang="cs-CZ" sz="3300" dirty="0"/>
              <a:t> ztratilo 2,1 mil. vojáků a 500tis. civilistů (KOR a teror v Číně);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ztratilo 5,3mil. vojáků a 1,5-2,5 mil civilistů;</a:t>
            </a:r>
          </a:p>
          <a:p>
            <a:pPr lvl="1"/>
            <a:r>
              <a:rPr lang="cs-CZ" sz="3300" b="1" dirty="0"/>
              <a:t>POL</a:t>
            </a:r>
            <a:r>
              <a:rPr lang="cs-CZ" sz="3300" dirty="0"/>
              <a:t> 240tis. vojáků a 5,4mil. civilistů (včetně Židů);</a:t>
            </a:r>
          </a:p>
          <a:p>
            <a:pPr lvl="1"/>
            <a:r>
              <a:rPr lang="cs-CZ" sz="3300" b="1" dirty="0"/>
              <a:t>GB</a:t>
            </a:r>
            <a:r>
              <a:rPr lang="cs-CZ" sz="3300" dirty="0"/>
              <a:t> 383 tis. vojáků a 67 tis. civilistů; </a:t>
            </a:r>
            <a:r>
              <a:rPr lang="cs-CZ" sz="3300" b="1" dirty="0"/>
              <a:t>FRA</a:t>
            </a:r>
            <a:r>
              <a:rPr lang="cs-CZ" sz="3300" dirty="0"/>
              <a:t> 217 tis. a 350 tis.; </a:t>
            </a:r>
            <a:r>
              <a:rPr lang="cs-CZ" sz="3300" b="1" dirty="0"/>
              <a:t>US</a:t>
            </a:r>
            <a:r>
              <a:rPr lang="cs-CZ" sz="3300" dirty="0"/>
              <a:t> 402 + 17 tis.; </a:t>
            </a:r>
            <a:r>
              <a:rPr lang="cs-CZ" sz="3300" b="1" dirty="0"/>
              <a:t>ITA</a:t>
            </a:r>
            <a:r>
              <a:rPr lang="cs-CZ" sz="3300" dirty="0"/>
              <a:t> 301 tis. a 150tis.</a:t>
            </a:r>
          </a:p>
          <a:p>
            <a:pPr lvl="1"/>
            <a:r>
              <a:rPr lang="cs-CZ" sz="3300" dirty="0"/>
              <a:t>ROM a HUN (580 a 800tis.), ČSR 325 tis.;</a:t>
            </a:r>
          </a:p>
          <a:p>
            <a:pPr lvl="1"/>
            <a:r>
              <a:rPr lang="cs-CZ" sz="3300" dirty="0"/>
              <a:t>Bombardování GER a JAP 600tis.</a:t>
            </a:r>
          </a:p>
          <a:p>
            <a:pPr lvl="1"/>
            <a:endParaRPr lang="cs-CZ" sz="1700" dirty="0"/>
          </a:p>
          <a:p>
            <a:r>
              <a:rPr lang="cs-CZ" sz="3300" b="1" dirty="0"/>
              <a:t>Materiální škody </a:t>
            </a:r>
            <a:r>
              <a:rPr lang="cs-CZ" sz="3300" dirty="0"/>
              <a:t>(Evropa):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zničeno</a:t>
            </a:r>
            <a:r>
              <a:rPr lang="cs-CZ" sz="3300" dirty="0"/>
              <a:t> 20% </a:t>
            </a:r>
            <a:r>
              <a:rPr lang="cs-CZ" sz="3300" b="1" dirty="0"/>
              <a:t>budov</a:t>
            </a:r>
            <a:r>
              <a:rPr lang="cs-CZ" sz="3300" dirty="0"/>
              <a:t> (50% ve městech); nepoužitelná </a:t>
            </a:r>
            <a:r>
              <a:rPr lang="cs-CZ" sz="3300" b="1" dirty="0"/>
              <a:t>železnice</a:t>
            </a:r>
            <a:r>
              <a:rPr lang="cs-CZ" sz="3300" dirty="0"/>
              <a:t>; </a:t>
            </a:r>
            <a:r>
              <a:rPr lang="cs-CZ" sz="3300" b="1" dirty="0" err="1"/>
              <a:t>prům.prod</a:t>
            </a:r>
            <a:r>
              <a:rPr lang="cs-CZ" sz="3300" b="1" dirty="0"/>
              <a:t>.</a:t>
            </a:r>
            <a:r>
              <a:rPr lang="cs-CZ" sz="3300" dirty="0"/>
              <a:t> 20% 1938; </a:t>
            </a:r>
          </a:p>
          <a:p>
            <a:pPr lvl="1"/>
            <a:r>
              <a:rPr lang="cs-CZ" sz="3300" dirty="0"/>
              <a:t>o něco lepší situace ve </a:t>
            </a:r>
            <a:r>
              <a:rPr lang="cs-CZ" sz="3300" b="1" dirty="0">
                <a:solidFill>
                  <a:srgbClr val="0070C0"/>
                </a:solidFill>
              </a:rPr>
              <a:t>FRA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(zaminovaná půda, 90% motorových vozidel nepojízdných); FRA, BEL a NED asi 40% </a:t>
            </a:r>
            <a:r>
              <a:rPr lang="cs-CZ" sz="3300" dirty="0" err="1"/>
              <a:t>prům.produkce</a:t>
            </a:r>
            <a:r>
              <a:rPr lang="cs-CZ" sz="3300" dirty="0"/>
              <a:t>; </a:t>
            </a:r>
            <a:r>
              <a:rPr lang="cs-CZ" sz="3300" b="1" dirty="0"/>
              <a:t>ITA</a:t>
            </a:r>
            <a:r>
              <a:rPr lang="cs-CZ" sz="3300" dirty="0"/>
              <a:t> na 20% produkce a bez obchodní flotily;</a:t>
            </a:r>
          </a:p>
          <a:p>
            <a:pPr lvl="1"/>
            <a:r>
              <a:rPr lang="cs-CZ" sz="3300" dirty="0"/>
              <a:t>už </a:t>
            </a:r>
            <a:r>
              <a:rPr lang="cs-CZ" sz="3300" b="1" dirty="0"/>
              <a:t>1947</a:t>
            </a:r>
            <a:r>
              <a:rPr lang="cs-CZ" sz="3300" dirty="0"/>
              <a:t> dosáhla </a:t>
            </a:r>
            <a:r>
              <a:rPr lang="cs-CZ" sz="3300" b="1" dirty="0"/>
              <a:t>kapitálová zásoba </a:t>
            </a:r>
            <a:r>
              <a:rPr lang="cs-CZ" sz="3300" dirty="0"/>
              <a:t>předválečné úrovně – i tak druhý výpadek růstu v době nástupu zámoří;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US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během války</a:t>
            </a:r>
            <a:r>
              <a:rPr lang="cs-CZ" sz="3300" dirty="0"/>
              <a:t>: masová výroba, mohutné investice – Evropa tradice a přesun do malých provozů;</a:t>
            </a:r>
          </a:p>
          <a:p>
            <a:pPr lvl="1"/>
            <a:r>
              <a:rPr lang="cs-CZ" sz="3300" dirty="0"/>
              <a:t>V </a:t>
            </a:r>
            <a:r>
              <a:rPr lang="cs-CZ" sz="3300" b="1" dirty="0"/>
              <a:t>GER</a:t>
            </a:r>
            <a:r>
              <a:rPr lang="cs-CZ" sz="3300" dirty="0"/>
              <a:t> </a:t>
            </a:r>
            <a:r>
              <a:rPr lang="cs-CZ" sz="3300" b="1" dirty="0"/>
              <a:t>situace</a:t>
            </a:r>
            <a:r>
              <a:rPr lang="cs-CZ" sz="3300" dirty="0"/>
              <a:t> nejhorší – nefungovaly </a:t>
            </a:r>
            <a:r>
              <a:rPr lang="cs-CZ" sz="3300" b="1" dirty="0"/>
              <a:t>spoje</a:t>
            </a:r>
            <a:r>
              <a:rPr lang="cs-CZ" sz="3300" dirty="0"/>
              <a:t>, </a:t>
            </a:r>
            <a:r>
              <a:rPr lang="cs-CZ" sz="3300" b="1" dirty="0"/>
              <a:t>fyzický kapitál </a:t>
            </a:r>
            <a:r>
              <a:rPr lang="cs-CZ" sz="3300" dirty="0"/>
              <a:t>do </a:t>
            </a:r>
            <a:r>
              <a:rPr lang="cs-CZ" sz="3300" dirty="0">
                <a:solidFill>
                  <a:srgbClr val="0070C0"/>
                </a:solidFill>
              </a:rPr>
              <a:t>SSSR</a:t>
            </a:r>
            <a:r>
              <a:rPr lang="cs-CZ" sz="3300" dirty="0"/>
              <a:t>; plán na vytvoření </a:t>
            </a:r>
            <a:r>
              <a:rPr lang="cs-CZ" sz="3300" b="1" dirty="0"/>
              <a:t>AGRI</a:t>
            </a:r>
            <a:r>
              <a:rPr lang="cs-CZ" sz="3300" dirty="0"/>
              <a:t> </a:t>
            </a:r>
            <a:r>
              <a:rPr lang="cs-CZ" sz="3300" b="1" dirty="0"/>
              <a:t>ekonomiky</a:t>
            </a:r>
            <a:r>
              <a:rPr lang="cs-CZ" sz="3300" dirty="0"/>
              <a:t> (</a:t>
            </a:r>
            <a:r>
              <a:rPr lang="cs-CZ" sz="3300" dirty="0">
                <a:solidFill>
                  <a:srgbClr val="0070C0"/>
                </a:solidFill>
              </a:rPr>
              <a:t>FRA</a:t>
            </a:r>
            <a:r>
              <a:rPr lang="cs-CZ" sz="3300" dirty="0"/>
              <a:t> – okupace + oddělení </a:t>
            </a:r>
            <a:r>
              <a:rPr lang="cs-CZ" sz="3300" b="1" dirty="0"/>
              <a:t>Porůří</a:t>
            </a:r>
            <a:r>
              <a:rPr lang="cs-CZ" sz="3300" dirty="0"/>
              <a:t> pod </a:t>
            </a:r>
            <a:r>
              <a:rPr lang="cs-CZ" sz="3300" dirty="0" err="1"/>
              <a:t>mezin.kontorlou</a:t>
            </a:r>
            <a:r>
              <a:rPr lang="cs-CZ" sz="3300" dirty="0"/>
              <a:t> a připojení </a:t>
            </a:r>
            <a:r>
              <a:rPr lang="cs-CZ" sz="3300" b="1" dirty="0"/>
              <a:t>Sárska</a:t>
            </a:r>
            <a:r>
              <a:rPr lang="cs-CZ" sz="3300" dirty="0"/>
              <a:t>); </a:t>
            </a:r>
          </a:p>
          <a:p>
            <a:pPr lvl="2"/>
            <a:r>
              <a:rPr lang="cs-CZ" sz="2900" dirty="0"/>
              <a:t>1946 </a:t>
            </a:r>
            <a:r>
              <a:rPr lang="cs-CZ" sz="2900" b="1" dirty="0"/>
              <a:t>plán</a:t>
            </a:r>
            <a:r>
              <a:rPr lang="cs-CZ" sz="2900" dirty="0"/>
              <a:t> na </a:t>
            </a:r>
            <a:r>
              <a:rPr lang="cs-CZ" sz="2900" b="1" dirty="0"/>
              <a:t>omezení </a:t>
            </a:r>
            <a:r>
              <a:rPr lang="cs-CZ" sz="2900" b="1" dirty="0" err="1"/>
              <a:t>prům</a:t>
            </a:r>
            <a:r>
              <a:rPr lang="cs-CZ" sz="2900" dirty="0"/>
              <a:t>. na 50% (skutečná produkce na 33% v 1947); </a:t>
            </a:r>
            <a:r>
              <a:rPr lang="cs-CZ" sz="2900" b="1" dirty="0"/>
              <a:t>pokles AGRI </a:t>
            </a:r>
            <a:r>
              <a:rPr lang="cs-CZ" sz="2900" dirty="0"/>
              <a:t>na 58% v 1948; příliv milionů vysídlenců (nutnost humanitární pomoci US a GB);</a:t>
            </a:r>
            <a:r>
              <a:rPr lang="cs-CZ" sz="3300" dirty="0"/>
              <a:t>  </a:t>
            </a:r>
          </a:p>
          <a:p>
            <a:pPr lvl="2"/>
            <a:endParaRPr lang="cs-CZ" sz="1700" dirty="0"/>
          </a:p>
          <a:p>
            <a:r>
              <a:rPr lang="cs-CZ" sz="3400" dirty="0"/>
              <a:t>Škody na </a:t>
            </a:r>
            <a:r>
              <a:rPr lang="cs-CZ" sz="3400" b="1" dirty="0"/>
              <a:t>ekonomických a sociálních </a:t>
            </a:r>
            <a:r>
              <a:rPr lang="cs-CZ" sz="3400" b="1" dirty="0">
                <a:solidFill>
                  <a:srgbClr val="0070C0"/>
                </a:solidFill>
              </a:rPr>
              <a:t>institucích</a:t>
            </a:r>
            <a:r>
              <a:rPr lang="cs-CZ" sz="3400" b="1" dirty="0"/>
              <a:t> </a:t>
            </a:r>
            <a:r>
              <a:rPr lang="cs-CZ" sz="3400" dirty="0"/>
              <a:t>(dirigismus, diskreditace trhu), </a:t>
            </a:r>
            <a:r>
              <a:rPr lang="cs-CZ" sz="3400" b="1" dirty="0"/>
              <a:t>rozklad</a:t>
            </a:r>
            <a:r>
              <a:rPr lang="cs-CZ" sz="3400" dirty="0"/>
              <a:t> mezinárodního </a:t>
            </a:r>
            <a:r>
              <a:rPr lang="cs-CZ" sz="3400" b="1" dirty="0"/>
              <a:t>finančního systému </a:t>
            </a:r>
            <a:r>
              <a:rPr lang="cs-CZ" sz="3400" dirty="0"/>
              <a:t>(soukromé toky minimální); </a:t>
            </a:r>
            <a:r>
              <a:rPr lang="cs-CZ" sz="3400" b="1" dirty="0"/>
              <a:t>bankovní sektor </a:t>
            </a:r>
            <a:r>
              <a:rPr lang="cs-CZ" sz="3400" dirty="0"/>
              <a:t>ovládnut státem (utracení všech </a:t>
            </a:r>
            <a:r>
              <a:rPr lang="cs-CZ" sz="3400" b="1" dirty="0"/>
              <a:t>rezerv</a:t>
            </a:r>
            <a:r>
              <a:rPr lang="cs-CZ" sz="3400" dirty="0"/>
              <a:t>) striktní </a:t>
            </a:r>
            <a:r>
              <a:rPr lang="cs-CZ" sz="3400" b="1" dirty="0"/>
              <a:t>kontroly</a:t>
            </a:r>
            <a:r>
              <a:rPr lang="cs-CZ" sz="3400" dirty="0"/>
              <a:t> </a:t>
            </a:r>
            <a:r>
              <a:rPr lang="cs-CZ" sz="3400" b="1" dirty="0"/>
              <a:t>IT</a:t>
            </a:r>
            <a:r>
              <a:rPr lang="cs-CZ" sz="3400" dirty="0"/>
              <a:t> a mezinárodních </a:t>
            </a:r>
            <a:r>
              <a:rPr lang="cs-CZ" sz="3400" b="1" dirty="0"/>
              <a:t>kapitálových</a:t>
            </a:r>
            <a:r>
              <a:rPr lang="cs-CZ" sz="3400" dirty="0"/>
              <a:t> toků;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18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ly.historicwings.com/wp-content/uploads/2016/10/RoyalFlush-06.jpg">
            <a:extLst>
              <a:ext uri="{FF2B5EF4-FFF2-40B4-BE49-F238E27FC236}">
                <a16:creationId xmlns:a16="http://schemas.microsoft.com/office/drawing/2014/main" id="{E84D07FC-948E-4503-ABEF-DDBC7505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0"/>
            <a:ext cx="9820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7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E15CD3D-B538-4BD9-8275-9092F7E8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01" y="0"/>
            <a:ext cx="912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43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120\Desktop\Dres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9" y="116632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F31496A-70A6-4644-A194-E01E2B40B13F}"/>
              </a:ext>
            </a:extLst>
          </p:cNvPr>
          <p:cNvSpPr/>
          <p:nvPr/>
        </p:nvSpPr>
        <p:spPr>
          <a:xfrm>
            <a:off x="7667551" y="116632"/>
            <a:ext cx="4427456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Drážďany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13-15.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února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1945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bombardérů;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čtyři nálety na strategicky málo významné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město;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tis.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mrtvých – propaganda…</a:t>
            </a:r>
          </a:p>
        </p:txBody>
      </p:sp>
    </p:spTree>
    <p:extLst>
      <p:ext uri="{BB962C8B-B14F-4D97-AF65-F5344CB8AC3E}">
        <p14:creationId xmlns:p14="http://schemas.microsoft.com/office/powerpoint/2010/main" val="45158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1/Karte_des_Deutschen_Reiches%2C_Weimarer_Republik-Drittes_Reich_1919%E2%80%931937.svg/1024px-Karte_des_Deutschen_Reiches%2C_Weimarer_Republik-Drittes_Reich_1919%E2%80%931937.svg.png">
            <a:extLst>
              <a:ext uri="{FF2B5EF4-FFF2-40B4-BE49-F238E27FC236}">
                <a16:creationId xmlns:a16="http://schemas.microsoft.com/office/drawing/2014/main" id="{5FB314D7-EA83-4311-B044-7810F26A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0"/>
            <a:ext cx="755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965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a/a4/Germany_1949_Status.PNG">
            <a:extLst>
              <a:ext uri="{FF2B5EF4-FFF2-40B4-BE49-F238E27FC236}">
                <a16:creationId xmlns:a16="http://schemas.microsoft.com/office/drawing/2014/main" id="{D93A3E38-06BA-4D95-89DC-CF55E929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88" y="94267"/>
            <a:ext cx="7050382" cy="570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4BEE36-C248-4D3D-9139-BE8515BB71EC}"/>
              </a:ext>
            </a:extLst>
          </p:cNvPr>
          <p:cNvSpPr/>
          <p:nvPr/>
        </p:nvSpPr>
        <p:spPr>
          <a:xfrm>
            <a:off x="793422" y="5686522"/>
            <a:ext cx="10605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Politická</a:t>
            </a:r>
            <a:r>
              <a:rPr lang="en-US" dirty="0"/>
              <a:t> </a:t>
            </a:r>
            <a:r>
              <a:rPr lang="en-US" dirty="0" err="1"/>
              <a:t>situace</a:t>
            </a:r>
            <a:r>
              <a:rPr lang="en-US" dirty="0"/>
              <a:t> v </a:t>
            </a:r>
            <a:r>
              <a:rPr lang="en-US" dirty="0" err="1"/>
              <a:t>Německu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1949: </a:t>
            </a:r>
            <a:r>
              <a:rPr lang="en-US" dirty="0" err="1"/>
              <a:t>Západní</a:t>
            </a:r>
            <a:r>
              <a:rPr lang="en-US" dirty="0"/>
              <a:t> </a:t>
            </a:r>
            <a:r>
              <a:rPr lang="en-US" dirty="0" err="1"/>
              <a:t>Německo</a:t>
            </a:r>
            <a:r>
              <a:rPr lang="en-US" dirty="0"/>
              <a:t>, </a:t>
            </a:r>
            <a:r>
              <a:rPr lang="en-US" dirty="0" err="1"/>
              <a:t>Východní</a:t>
            </a:r>
            <a:r>
              <a:rPr lang="en-US" dirty="0"/>
              <a:t> </a:t>
            </a:r>
            <a:r>
              <a:rPr lang="en-US" dirty="0" err="1"/>
              <a:t>Německo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008000"/>
                </a:solidFill>
              </a:rPr>
              <a:t>Sársko</a:t>
            </a:r>
            <a:r>
              <a:rPr lang="en-US" dirty="0"/>
              <a:t> (</a:t>
            </a:r>
            <a:r>
              <a:rPr lang="en-US" dirty="0" err="1" smtClean="0"/>
              <a:t>uheln</a:t>
            </a:r>
            <a:r>
              <a:rPr lang="cs-CZ" dirty="0" smtClean="0"/>
              <a:t>á oblast, </a:t>
            </a:r>
            <a:r>
              <a:rPr lang="en-US" dirty="0" err="1" smtClean="0"/>
              <a:t>protektorát</a:t>
            </a:r>
            <a:r>
              <a:rPr lang="en-US" dirty="0"/>
              <a:t>),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Porúří</a:t>
            </a:r>
            <a:r>
              <a:rPr lang="en-US" dirty="0"/>
              <a:t> (</a:t>
            </a:r>
            <a:r>
              <a:rPr lang="en-US" dirty="0" err="1"/>
              <a:t>uhelná</a:t>
            </a:r>
            <a:r>
              <a:rPr lang="en-US" dirty="0"/>
              <a:t> oblast) pod </a:t>
            </a:r>
            <a:r>
              <a:rPr lang="en-US" dirty="0" err="1"/>
              <a:t>hospodářskou</a:t>
            </a:r>
            <a:r>
              <a:rPr lang="en-US" dirty="0"/>
              <a:t> </a:t>
            </a:r>
            <a:r>
              <a:rPr lang="en-US" dirty="0" err="1"/>
              <a:t>kontrolou</a:t>
            </a:r>
            <a:r>
              <a:rPr lang="en-US" dirty="0"/>
              <a:t> </a:t>
            </a:r>
            <a:r>
              <a:rPr lang="en-US" dirty="0" err="1"/>
              <a:t>Mezinárodního</a:t>
            </a:r>
            <a:r>
              <a:rPr lang="en-US" dirty="0"/>
              <a:t> </a:t>
            </a:r>
            <a:r>
              <a:rPr lang="en-US" dirty="0" err="1"/>
              <a:t>úřadu</a:t>
            </a:r>
            <a:r>
              <a:rPr lang="en-US" dirty="0"/>
              <a:t> pro </a:t>
            </a:r>
            <a:r>
              <a:rPr lang="en-US" dirty="0" err="1"/>
              <a:t>Porúří</a:t>
            </a:r>
            <a:r>
              <a:rPr lang="en-US" dirty="0"/>
              <a:t> a </a:t>
            </a:r>
            <a:r>
              <a:rPr lang="en-US" dirty="0" err="1"/>
              <a:t>východní</a:t>
            </a:r>
            <a:r>
              <a:rPr lang="en-US" dirty="0"/>
              <a:t> </a:t>
            </a:r>
            <a:r>
              <a:rPr lang="en-US" dirty="0" err="1"/>
              <a:t>čtvrtina</a:t>
            </a:r>
            <a:r>
              <a:rPr lang="en-US" dirty="0"/>
              <a:t> </a:t>
            </a:r>
            <a:r>
              <a:rPr lang="en-US" dirty="0" err="1"/>
              <a:t>Německa</a:t>
            </a:r>
            <a:r>
              <a:rPr lang="en-US" dirty="0"/>
              <a:t> de facto </a:t>
            </a:r>
            <a:r>
              <a:rPr lang="en-US" dirty="0" err="1"/>
              <a:t>anektovaná</a:t>
            </a:r>
            <a:r>
              <a:rPr lang="en-US" dirty="0"/>
              <a:t> </a:t>
            </a:r>
            <a:r>
              <a:rPr lang="en-US" dirty="0" err="1"/>
              <a:t>Spojenci</a:t>
            </a:r>
            <a:r>
              <a:rPr lang="en-US" dirty="0"/>
              <a:t> (SSSR); </a:t>
            </a:r>
            <a:r>
              <a:rPr lang="en-US" b="1" dirty="0" err="1"/>
              <a:t>Lotrinsko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cs-CZ" dirty="0" smtClean="0"/>
              <a:t>železná ruda</a:t>
            </a:r>
            <a:r>
              <a:rPr lang="en-US" dirty="0" smtClean="0"/>
              <a:t>) </a:t>
            </a:r>
            <a:r>
              <a:rPr lang="en-US" dirty="0" err="1"/>
              <a:t>vrácené</a:t>
            </a:r>
            <a:r>
              <a:rPr lang="en-US" dirty="0"/>
              <a:t> </a:t>
            </a:r>
            <a:r>
              <a:rPr lang="en-US" dirty="0" err="1"/>
              <a:t>Francii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1944.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b/b9/Border_changes_in_history_of_Poland.png">
            <a:extLst>
              <a:ext uri="{FF2B5EF4-FFF2-40B4-BE49-F238E27FC236}">
                <a16:creationId xmlns:a16="http://schemas.microsoft.com/office/drawing/2014/main" id="{64453CCF-84DD-4DC7-8286-B3863AC4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0"/>
            <a:ext cx="831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42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CCE7A-3C44-4B48-AAA4-F2B634BD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3" y="1743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+mn-lt"/>
              </a:rPr>
              <a:t>Kontext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po</a:t>
            </a:r>
            <a:r>
              <a:rPr lang="en-US" sz="3200" b="1" dirty="0">
                <a:latin typeface="+mn-lt"/>
              </a:rPr>
              <a:t> </a:t>
            </a:r>
            <a:r>
              <a:rPr lang="cs-CZ" sz="3200" b="1" dirty="0" smtClean="0">
                <a:latin typeface="+mn-lt"/>
              </a:rPr>
              <a:t>WWII</a:t>
            </a:r>
            <a:r>
              <a:rPr lang="en-US" sz="3200" b="1" dirty="0" smtClean="0">
                <a:latin typeface="+mn-lt"/>
              </a:rPr>
              <a:t>-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politick</a:t>
            </a:r>
            <a:r>
              <a:rPr lang="cs-CZ" sz="3200" b="1" dirty="0" smtClean="0">
                <a:solidFill>
                  <a:srgbClr val="FF0000"/>
                </a:solidFill>
                <a:latin typeface="+mn-lt"/>
              </a:rPr>
              <a:t>é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3200" b="1" dirty="0" smtClean="0">
                <a:solidFill>
                  <a:srgbClr val="FF0000"/>
                </a:solidFill>
                <a:latin typeface="+mn-lt"/>
              </a:rPr>
              <a:t>kořeny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n-lt"/>
              </a:rPr>
              <a:t>evropského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n-lt"/>
              </a:rPr>
              <a:t>zázraku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8AE97F-F35E-4DA2-8AA0-250248CE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375"/>
            <a:ext cx="10917025" cy="5637229"/>
          </a:xfrm>
        </p:spPr>
        <p:txBody>
          <a:bodyPr>
            <a:normAutofit/>
          </a:bodyPr>
          <a:lstStyle/>
          <a:p>
            <a:pPr lvl="0"/>
            <a:r>
              <a:rPr lang="cs-CZ" sz="1800" b="1" dirty="0" err="1" smtClean="0"/>
              <a:t>Morgenthau</a:t>
            </a:r>
            <a:r>
              <a:rPr lang="cs-CZ" sz="1800" dirty="0" smtClean="0"/>
              <a:t> </a:t>
            </a:r>
            <a:r>
              <a:rPr lang="cs-CZ" sz="1800" dirty="0"/>
              <a:t>vs. </a:t>
            </a:r>
            <a:r>
              <a:rPr lang="cs-CZ" sz="1800" b="1" dirty="0"/>
              <a:t>Marshallův</a:t>
            </a:r>
            <a:r>
              <a:rPr lang="cs-CZ" sz="1800" dirty="0"/>
              <a:t> plán</a:t>
            </a:r>
            <a:r>
              <a:rPr lang="cs-CZ" sz="1800" dirty="0" smtClean="0"/>
              <a:t>...</a:t>
            </a:r>
          </a:p>
          <a:p>
            <a:pPr lvl="1"/>
            <a:r>
              <a:rPr lang="cs-CZ" sz="1600" dirty="0" smtClean="0"/>
              <a:t>US </a:t>
            </a:r>
            <a:r>
              <a:rPr lang="cs-CZ" sz="1600" dirty="0" err="1"/>
              <a:t>SoT</a:t>
            </a:r>
            <a:r>
              <a:rPr lang="cs-CZ" sz="1600" dirty="0"/>
              <a:t> Henry </a:t>
            </a:r>
            <a:r>
              <a:rPr lang="cs-CZ" sz="1600" b="1" dirty="0" err="1"/>
              <a:t>Morgenthau</a:t>
            </a:r>
            <a:r>
              <a:rPr lang="cs-CZ" sz="1600" dirty="0"/>
              <a:t> (vs. Hans - </a:t>
            </a:r>
            <a:r>
              <a:rPr lang="cs-CZ" sz="1600" dirty="0" smtClean="0"/>
              <a:t>Politika </a:t>
            </a:r>
            <a:r>
              <a:rPr lang="cs-CZ" sz="1600" dirty="0"/>
              <a:t>mezi národy) odstranění nebo zničení všech průmyslových odvětví, která jsou základem vojenské síly (obyvatelstvo...), </a:t>
            </a:r>
            <a:r>
              <a:rPr lang="cs-CZ" sz="1600" b="1" dirty="0"/>
              <a:t>Roosevelt</a:t>
            </a:r>
            <a:r>
              <a:rPr lang="cs-CZ" sz="1600" dirty="0"/>
              <a:t> souhlasil (vs. SS </a:t>
            </a:r>
            <a:r>
              <a:rPr lang="cs-CZ" sz="1600" dirty="0" err="1"/>
              <a:t>Cordell</a:t>
            </a:r>
            <a:r>
              <a:rPr lang="cs-CZ" sz="1600" dirty="0"/>
              <a:t> </a:t>
            </a:r>
            <a:r>
              <a:rPr lang="cs-CZ" sz="1600" dirty="0" err="1"/>
              <a:t>Hull</a:t>
            </a:r>
            <a:r>
              <a:rPr lang="cs-CZ" sz="1600" dirty="0"/>
              <a:t>, Churchill) -&gt; 1947 </a:t>
            </a:r>
            <a:r>
              <a:rPr lang="cs-CZ" sz="1600" b="1" dirty="0"/>
              <a:t>stabilní a produktivní </a:t>
            </a:r>
            <a:r>
              <a:rPr lang="cs-CZ" sz="1600" dirty="0"/>
              <a:t>Německo</a:t>
            </a:r>
            <a:r>
              <a:rPr lang="cs-CZ" sz="1600" dirty="0" smtClean="0"/>
              <a:t>...</a:t>
            </a:r>
          </a:p>
          <a:p>
            <a:pPr lvl="1"/>
            <a:r>
              <a:rPr lang="cs-CZ" sz="1600" i="1" dirty="0" smtClean="0"/>
              <a:t>„Tento </a:t>
            </a:r>
            <a:r>
              <a:rPr lang="cs-CZ" sz="1600" i="1" dirty="0"/>
              <a:t>program likvidace válečného průmyslu v Porúří a Sársku počítá s přeměnou Německa na zemi převážně </a:t>
            </a:r>
            <a:r>
              <a:rPr lang="cs-CZ" sz="1600" b="1" i="1" dirty="0"/>
              <a:t>zemědělského</a:t>
            </a:r>
            <a:r>
              <a:rPr lang="cs-CZ" sz="1600" i="1" dirty="0"/>
              <a:t> a </a:t>
            </a:r>
            <a:r>
              <a:rPr lang="cs-CZ" sz="1600" b="1" i="1" dirty="0"/>
              <a:t>pasteveckého</a:t>
            </a:r>
            <a:r>
              <a:rPr lang="cs-CZ" sz="1600" i="1" dirty="0"/>
              <a:t> charakteru</a:t>
            </a:r>
            <a:r>
              <a:rPr lang="cs-CZ" sz="1600" dirty="0" smtClean="0"/>
              <a:t>...“</a:t>
            </a:r>
          </a:p>
          <a:p>
            <a:pPr lvl="1"/>
            <a:r>
              <a:rPr lang="cs-CZ" sz="1600" dirty="0" smtClean="0"/>
              <a:t>1/1946</a:t>
            </a:r>
            <a:r>
              <a:rPr lang="cs-CZ" sz="1600" dirty="0"/>
              <a:t>: </a:t>
            </a:r>
            <a:r>
              <a:rPr lang="en-US" sz="1600" b="1" dirty="0"/>
              <a:t>Allied Control Council</a:t>
            </a:r>
            <a:r>
              <a:rPr lang="cs-CZ" sz="1600" b="1" dirty="0" smtClean="0"/>
              <a:t> </a:t>
            </a:r>
            <a:r>
              <a:rPr lang="cs-CZ" sz="1600" dirty="0"/>
              <a:t>- omezení výroby oceli v Německu (25 % předválečné úrovně), zbytek demontován</a:t>
            </a:r>
            <a:r>
              <a:rPr lang="cs-CZ" sz="1600" dirty="0" smtClean="0"/>
              <a:t>; </a:t>
            </a:r>
          </a:p>
          <a:p>
            <a:pPr lvl="1"/>
            <a:r>
              <a:rPr lang="cs-CZ" sz="1600" b="1" dirty="0" smtClean="0"/>
              <a:t>Postupimská </a:t>
            </a:r>
            <a:r>
              <a:rPr lang="cs-CZ" sz="1600" b="1" dirty="0"/>
              <a:t>konference </a:t>
            </a:r>
            <a:r>
              <a:rPr lang="cs-CZ" sz="1600" dirty="0"/>
              <a:t>(7-8/1945) - okupační síly povinny zajistit, aby </a:t>
            </a:r>
            <a:r>
              <a:rPr lang="cs-CZ" sz="1600" b="1" dirty="0"/>
              <a:t>životní úroveň </a:t>
            </a:r>
            <a:r>
              <a:rPr lang="cs-CZ" sz="1600" dirty="0"/>
              <a:t>GER nemohla překročit průměr sousedů (snížena na úroveň roku 1932); </a:t>
            </a:r>
            <a:r>
              <a:rPr lang="cs-CZ" sz="1600" b="1" dirty="0"/>
              <a:t>plán úrovně průmyslu</a:t>
            </a:r>
            <a:r>
              <a:rPr lang="cs-CZ" sz="1600" dirty="0"/>
              <a:t>: GER </a:t>
            </a:r>
            <a:r>
              <a:rPr lang="cs-CZ" sz="1600" dirty="0" err="1"/>
              <a:t>idnu</a:t>
            </a:r>
            <a:r>
              <a:rPr lang="cs-CZ" sz="1600" dirty="0"/>
              <a:t> má být snížena na 50 % roku 1938 (uzavření 1500 továren</a:t>
            </a:r>
            <a:r>
              <a:rPr lang="cs-CZ" sz="1600" dirty="0" smtClean="0"/>
              <a:t>);</a:t>
            </a:r>
          </a:p>
          <a:p>
            <a:r>
              <a:rPr lang="cs-CZ" sz="1800" dirty="0" smtClean="0"/>
              <a:t>Chudoba </a:t>
            </a:r>
            <a:r>
              <a:rPr lang="cs-CZ" sz="1800" dirty="0"/>
              <a:t>a hladomor v E; potenciální </a:t>
            </a:r>
            <a:r>
              <a:rPr lang="cs-CZ" sz="1800" b="1" dirty="0"/>
              <a:t>pokles</a:t>
            </a:r>
            <a:r>
              <a:rPr lang="cs-CZ" sz="1800" dirty="0"/>
              <a:t> po druhé světové válce; nástup </a:t>
            </a:r>
            <a:r>
              <a:rPr lang="cs-CZ" sz="1800" b="1" dirty="0"/>
              <a:t>studené války </a:t>
            </a:r>
            <a:r>
              <a:rPr lang="cs-CZ" sz="1800" dirty="0"/>
              <a:t>- důležité neztratit NDR ve prospěch komunistů, </a:t>
            </a:r>
            <a:r>
              <a:rPr lang="cs-CZ" sz="1800" b="1" dirty="0"/>
              <a:t>změna</a:t>
            </a:r>
            <a:r>
              <a:rPr lang="cs-CZ" sz="1800" dirty="0"/>
              <a:t> politiky v roce </a:t>
            </a:r>
            <a:r>
              <a:rPr lang="cs-CZ" sz="1800" b="1" dirty="0"/>
              <a:t>1947</a:t>
            </a:r>
            <a:r>
              <a:rPr lang="cs-CZ" sz="1800" dirty="0" smtClean="0"/>
              <a:t>...;</a:t>
            </a:r>
          </a:p>
          <a:p>
            <a:r>
              <a:rPr lang="cs-CZ" sz="1800" dirty="0" smtClean="0"/>
              <a:t>USA </a:t>
            </a:r>
            <a:r>
              <a:rPr lang="cs-CZ" sz="1800" dirty="0"/>
              <a:t>SS </a:t>
            </a:r>
            <a:r>
              <a:rPr lang="cs-CZ" sz="1800" dirty="0" err="1"/>
              <a:t>Byrnes</a:t>
            </a:r>
            <a:r>
              <a:rPr lang="cs-CZ" sz="1800" dirty="0"/>
              <a:t>: </a:t>
            </a:r>
            <a:r>
              <a:rPr lang="cs-CZ" sz="1800" dirty="0" err="1"/>
              <a:t>Hooverova</a:t>
            </a:r>
            <a:r>
              <a:rPr lang="cs-CZ" sz="1800" dirty="0"/>
              <a:t> zpráva o GER 1947 - </a:t>
            </a:r>
            <a:r>
              <a:rPr lang="cs-CZ" sz="1800" b="1" dirty="0"/>
              <a:t>hlad</a:t>
            </a:r>
            <a:r>
              <a:rPr lang="cs-CZ" sz="1800" dirty="0"/>
              <a:t> přivede GER ke </a:t>
            </a:r>
            <a:r>
              <a:rPr lang="cs-CZ" sz="1800" b="1" dirty="0"/>
              <a:t>komunismu</a:t>
            </a:r>
            <a:r>
              <a:rPr lang="cs-CZ" sz="1800" dirty="0" smtClean="0"/>
              <a:t>...;</a:t>
            </a:r>
          </a:p>
          <a:p>
            <a:r>
              <a:rPr lang="cs-CZ" sz="1800" dirty="0" smtClean="0"/>
              <a:t>Lobbing </a:t>
            </a:r>
            <a:r>
              <a:rPr lang="cs-CZ" sz="1800" dirty="0" err="1"/>
              <a:t>Marshalla</a:t>
            </a:r>
            <a:r>
              <a:rPr lang="cs-CZ" sz="1800" dirty="0"/>
              <a:t> - Trumanova administrativa - </a:t>
            </a:r>
            <a:r>
              <a:rPr lang="cs-CZ" sz="1800" b="1" dirty="0"/>
              <a:t>obnova</a:t>
            </a:r>
            <a:r>
              <a:rPr lang="cs-CZ" sz="1800" dirty="0"/>
              <a:t> </a:t>
            </a:r>
            <a:r>
              <a:rPr lang="cs-CZ" sz="1800" dirty="0" smtClean="0"/>
              <a:t>průmyslové </a:t>
            </a:r>
            <a:r>
              <a:rPr lang="cs-CZ" sz="1800" dirty="0"/>
              <a:t>základny GER; 6/1947 změna </a:t>
            </a:r>
            <a:r>
              <a:rPr lang="cs-CZ" sz="1800" b="1" dirty="0"/>
              <a:t>rozkazů</a:t>
            </a:r>
            <a:r>
              <a:rPr lang="cs-CZ" sz="1800" dirty="0"/>
              <a:t> pro americké síly: </a:t>
            </a:r>
            <a:r>
              <a:rPr lang="cs-CZ" sz="1800" i="1" dirty="0"/>
              <a:t>z nepodnikat </a:t>
            </a:r>
            <a:r>
              <a:rPr lang="cs-CZ" sz="1800" b="1" i="1" dirty="0"/>
              <a:t>žádné kroky </a:t>
            </a:r>
            <a:r>
              <a:rPr lang="cs-CZ" sz="1800" i="1" dirty="0"/>
              <a:t>směřující k </a:t>
            </a:r>
            <a:r>
              <a:rPr lang="cs-CZ" sz="1800" b="1" i="1" dirty="0"/>
              <a:t>hospodářské rehabilitaci </a:t>
            </a:r>
            <a:r>
              <a:rPr lang="cs-CZ" sz="1800" i="1" dirty="0"/>
              <a:t>GER -&gt; spořádané, </a:t>
            </a:r>
            <a:r>
              <a:rPr lang="cs-CZ" sz="1800" b="1" i="1" dirty="0"/>
              <a:t>prosperující</a:t>
            </a:r>
            <a:r>
              <a:rPr lang="cs-CZ" sz="1800" i="1" dirty="0"/>
              <a:t> </a:t>
            </a:r>
            <a:r>
              <a:rPr lang="cs-CZ" sz="1800" b="1" i="1" dirty="0"/>
              <a:t>E </a:t>
            </a:r>
            <a:r>
              <a:rPr lang="cs-CZ" sz="1800" i="1" dirty="0"/>
              <a:t>vyžaduje hospodářský přínos </a:t>
            </a:r>
            <a:r>
              <a:rPr lang="cs-CZ" sz="1800" b="1" i="1" dirty="0"/>
              <a:t>stabilní a </a:t>
            </a:r>
            <a:r>
              <a:rPr lang="cs-CZ" sz="1800" b="1" i="1" dirty="0" smtClean="0"/>
              <a:t>produktivní GER</a:t>
            </a:r>
            <a:r>
              <a:rPr lang="cs-CZ" sz="1800" i="1" dirty="0" smtClean="0"/>
              <a:t>…;</a:t>
            </a:r>
            <a:endParaRPr 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3853041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o.medium.com/max/3840/1*3YVwm42CzJLQ8ee38AFymA.jpeg">
            <a:extLst>
              <a:ext uri="{FF2B5EF4-FFF2-40B4-BE49-F238E27FC236}">
                <a16:creationId xmlns:a16="http://schemas.microsoft.com/office/drawing/2014/main" id="{67DC6C06-A633-4606-9829-34357B1A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1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ezský kartograf Jan Přibyla | Staré mapy Če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07" y="68580"/>
            <a:ext cx="8948298" cy="66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85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gh Quality Macron Merkel laughing Blank Meme Template">
            <a:extLst>
              <a:ext uri="{FF2B5EF4-FFF2-40B4-BE49-F238E27FC236}">
                <a16:creationId xmlns:a16="http://schemas.microsoft.com/office/drawing/2014/main" id="{343808C7-B7C2-498B-8D63-12AF95451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25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BEB23-364B-4419-A799-EDE80DF8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+mn-lt"/>
              </a:rPr>
              <a:t>Politické</a:t>
            </a:r>
            <a:r>
              <a:rPr lang="cs-CZ" sz="3200" b="1" dirty="0">
                <a:latin typeface="+mn-lt"/>
              </a:rPr>
              <a:t> souvislosti světového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tržního hospodářství </a:t>
            </a:r>
            <a:endParaRPr lang="cs-CZ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4F78F-5548-4F34-B6C5-BFE0E07D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27" y="1028383"/>
            <a:ext cx="11377568" cy="4924737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1900" dirty="0"/>
              <a:t> </a:t>
            </a:r>
            <a:endParaRPr lang="cs-CZ" sz="1900" dirty="0"/>
          </a:p>
          <a:p>
            <a:pPr lvl="0"/>
            <a:r>
              <a:rPr lang="cs-CZ" sz="2200" dirty="0"/>
              <a:t>US SS George </a:t>
            </a:r>
            <a:r>
              <a:rPr lang="cs-CZ" sz="2200" b="1" dirty="0" err="1" smtClean="0"/>
              <a:t>Marshall</a:t>
            </a:r>
            <a:r>
              <a:rPr lang="cs-CZ" sz="2200" dirty="0"/>
              <a:t>: Program obnovy Evropy - </a:t>
            </a:r>
            <a:r>
              <a:rPr lang="cs-CZ" sz="2200" b="1" dirty="0"/>
              <a:t>rozšířený</a:t>
            </a:r>
            <a:r>
              <a:rPr lang="cs-CZ" sz="2200" dirty="0"/>
              <a:t> (forma půjček vs. bezplatná pomoc) do </a:t>
            </a:r>
            <a:r>
              <a:rPr lang="cs-CZ" sz="2200" b="1" dirty="0" smtClean="0"/>
              <a:t>W GER</a:t>
            </a:r>
            <a:r>
              <a:rPr lang="cs-CZ" sz="2200" dirty="0" smtClean="0"/>
              <a:t>: </a:t>
            </a:r>
          </a:p>
          <a:p>
            <a:pPr lvl="1"/>
            <a:r>
              <a:rPr lang="cs-CZ" sz="1900" b="1" dirty="0" smtClean="0"/>
              <a:t>13 </a:t>
            </a:r>
            <a:r>
              <a:rPr lang="cs-CZ" sz="1900" b="1" dirty="0"/>
              <a:t>mld. USD </a:t>
            </a:r>
            <a:r>
              <a:rPr lang="cs-CZ" sz="1900" dirty="0"/>
              <a:t>(160 mld. 2016); vs. 1 bilion USD v Afghánistánu 12/2014</a:t>
            </a:r>
            <a:r>
              <a:rPr lang="cs-CZ" sz="1900" dirty="0" smtClean="0"/>
              <a:t>;</a:t>
            </a:r>
          </a:p>
          <a:p>
            <a:pPr lvl="1"/>
            <a:r>
              <a:rPr lang="cs-CZ" sz="1900" dirty="0" smtClean="0"/>
              <a:t>Zahraniční </a:t>
            </a:r>
            <a:r>
              <a:rPr lang="cs-CZ" sz="1900" b="1" dirty="0"/>
              <a:t>ekonomické politice </a:t>
            </a:r>
            <a:r>
              <a:rPr lang="cs-CZ" sz="1900" dirty="0"/>
              <a:t>USA dominují zahraničněpolitické </a:t>
            </a:r>
            <a:r>
              <a:rPr lang="cs-CZ" sz="1900" b="1" dirty="0"/>
              <a:t>bezpečnostní otázky </a:t>
            </a:r>
            <a:r>
              <a:rPr lang="cs-CZ" sz="1900" dirty="0"/>
              <a:t>- nová víra ve </a:t>
            </a:r>
            <a:r>
              <a:rPr lang="cs-CZ" sz="1900" b="1" dirty="0" smtClean="0"/>
              <a:t>FT</a:t>
            </a:r>
            <a:r>
              <a:rPr lang="cs-CZ" sz="1900" dirty="0" smtClean="0"/>
              <a:t> </a:t>
            </a:r>
            <a:r>
              <a:rPr lang="cs-CZ" sz="1900" dirty="0"/>
              <a:t>(v kontextu ekonomické hegemonie) - dovozní politika ZS a jednání o </a:t>
            </a:r>
            <a:r>
              <a:rPr lang="cs-CZ" sz="1900" b="1" dirty="0"/>
              <a:t>reciprocitě</a:t>
            </a:r>
            <a:r>
              <a:rPr lang="cs-CZ" sz="1900" dirty="0" smtClean="0"/>
              <a:t>;</a:t>
            </a:r>
          </a:p>
          <a:p>
            <a:pPr lvl="1"/>
            <a:r>
              <a:rPr lang="cs-CZ" sz="1900" b="1" dirty="0" smtClean="0"/>
              <a:t>Odmítnuto </a:t>
            </a:r>
            <a:r>
              <a:rPr lang="cs-CZ" sz="1900" b="1" dirty="0"/>
              <a:t>UK </a:t>
            </a:r>
            <a:r>
              <a:rPr lang="cs-CZ" sz="1900" dirty="0"/>
              <a:t>- nemá šanci konkurovat USA </a:t>
            </a:r>
            <a:r>
              <a:rPr lang="cs-CZ" sz="1900" dirty="0" smtClean="0"/>
              <a:t>(vedlo by k </a:t>
            </a:r>
            <a:r>
              <a:rPr lang="cs-CZ" sz="1900" dirty="0" err="1" smtClean="0"/>
              <a:t>deindustrializaci</a:t>
            </a:r>
            <a:r>
              <a:rPr lang="cs-CZ" sz="1900" dirty="0" smtClean="0"/>
              <a:t>);</a:t>
            </a:r>
          </a:p>
          <a:p>
            <a:pPr lvl="1"/>
            <a:r>
              <a:rPr lang="cs-CZ" sz="1900" b="1" dirty="0" smtClean="0"/>
              <a:t>Odmítnuto </a:t>
            </a:r>
            <a:r>
              <a:rPr lang="cs-CZ" sz="1900" b="1" dirty="0"/>
              <a:t>i JAP </a:t>
            </a:r>
            <a:r>
              <a:rPr lang="cs-CZ" sz="1900" dirty="0"/>
              <a:t>- odmítnuta rada na výrobu textilních strojů - strategie JAP budovat automobilový a elektronický průmysl - záruky nezávislosti, síly a prosperity... </a:t>
            </a:r>
            <a:endParaRPr lang="cs-CZ" sz="1900" dirty="0" smtClean="0"/>
          </a:p>
          <a:p>
            <a:pPr marL="457200" lvl="1" indent="0">
              <a:buNone/>
            </a:pPr>
            <a:endParaRPr lang="cs-CZ" sz="1900" dirty="0" smtClean="0"/>
          </a:p>
          <a:p>
            <a:r>
              <a:rPr lang="cs-CZ" sz="2200" dirty="0" smtClean="0"/>
              <a:t>Šíření </a:t>
            </a:r>
            <a:r>
              <a:rPr lang="cs-CZ" sz="2200" b="1" dirty="0"/>
              <a:t>svobodného</a:t>
            </a:r>
            <a:r>
              <a:rPr lang="cs-CZ" sz="2200" dirty="0"/>
              <a:t> (ekonomického) </a:t>
            </a:r>
            <a:r>
              <a:rPr lang="cs-CZ" sz="2200" b="1" dirty="0"/>
              <a:t>světa</a:t>
            </a:r>
            <a:r>
              <a:rPr lang="cs-CZ" sz="2200" dirty="0"/>
              <a:t> - </a:t>
            </a:r>
            <a:r>
              <a:rPr lang="cs-CZ" sz="2200" b="1" dirty="0"/>
              <a:t>zástupné války</a:t>
            </a:r>
            <a:r>
              <a:rPr lang="cs-CZ" sz="2200" dirty="0"/>
              <a:t>: </a:t>
            </a:r>
            <a:endParaRPr lang="cs-CZ" sz="2200" dirty="0" smtClean="0"/>
          </a:p>
          <a:p>
            <a:pPr lvl="1"/>
            <a:r>
              <a:rPr lang="cs-CZ" sz="1900" b="1" dirty="0" smtClean="0"/>
              <a:t>Korea</a:t>
            </a:r>
            <a:r>
              <a:rPr lang="cs-CZ" sz="1900" dirty="0" smtClean="0"/>
              <a:t> </a:t>
            </a:r>
            <a:r>
              <a:rPr lang="cs-CZ" sz="1900" dirty="0"/>
              <a:t>1950-193: (36 tis. USA) vs. 400-750 tis. vojenských obětí + 1 mil. civilistů; </a:t>
            </a:r>
            <a:endParaRPr lang="cs-CZ" sz="1900" dirty="0" smtClean="0"/>
          </a:p>
          <a:p>
            <a:pPr lvl="1"/>
            <a:r>
              <a:rPr lang="cs-CZ" sz="1900" b="1" dirty="0" smtClean="0"/>
              <a:t>Vietnamská</a:t>
            </a:r>
            <a:r>
              <a:rPr lang="cs-CZ" sz="1900" dirty="0" smtClean="0"/>
              <a:t> </a:t>
            </a:r>
            <a:r>
              <a:rPr lang="cs-CZ" sz="1900" dirty="0"/>
              <a:t>válka 1955-1975: 350k (58k USA) vs. 850k Severu (civ. 630-2mil</a:t>
            </a:r>
            <a:r>
              <a:rPr lang="cs-CZ" sz="1900" dirty="0" smtClean="0"/>
              <a:t>.);</a:t>
            </a:r>
          </a:p>
          <a:p>
            <a:pPr lvl="1"/>
            <a:r>
              <a:rPr lang="cs-CZ" sz="1900" dirty="0" smtClean="0"/>
              <a:t>Válka </a:t>
            </a:r>
            <a:r>
              <a:rPr lang="cs-CZ" sz="1900" dirty="0"/>
              <a:t>v KOR - vývoz </a:t>
            </a:r>
            <a:r>
              <a:rPr lang="cs-CZ" sz="1900" b="1" dirty="0"/>
              <a:t>JAP do USA </a:t>
            </a:r>
            <a:r>
              <a:rPr lang="cs-CZ" sz="1900" dirty="0"/>
              <a:t>(vojenská expanze); válka ve VIE: vývoz </a:t>
            </a:r>
            <a:r>
              <a:rPr lang="cs-CZ" sz="1900" b="1" dirty="0"/>
              <a:t>JAP</a:t>
            </a:r>
            <a:r>
              <a:rPr lang="cs-CZ" sz="1900" dirty="0"/>
              <a:t> do JV - realizuje vojenské dodávky USA; </a:t>
            </a:r>
            <a:r>
              <a:rPr lang="cs-CZ" sz="1900" b="1" dirty="0"/>
              <a:t>KOR</a:t>
            </a:r>
            <a:r>
              <a:rPr lang="cs-CZ" sz="1900" dirty="0"/>
              <a:t> -&gt; VIE 95 % ocelářských výrobků, 50 % dopravních prostředků; </a:t>
            </a:r>
            <a:r>
              <a:rPr lang="cs-CZ" sz="1900" b="1" dirty="0"/>
              <a:t>TW</a:t>
            </a:r>
            <a:r>
              <a:rPr lang="cs-CZ" sz="1900" dirty="0"/>
              <a:t> + </a:t>
            </a:r>
            <a:r>
              <a:rPr lang="cs-CZ" sz="1900" b="1" dirty="0" smtClean="0"/>
              <a:t>SING </a:t>
            </a:r>
            <a:r>
              <a:rPr lang="cs-CZ" sz="1900" dirty="0" smtClean="0"/>
              <a:t>dopravní služby;</a:t>
            </a:r>
          </a:p>
          <a:p>
            <a:pPr lvl="1"/>
            <a:r>
              <a:rPr lang="cs-CZ" sz="1900" b="1" dirty="0" smtClean="0"/>
              <a:t>Pomoc </a:t>
            </a:r>
            <a:r>
              <a:rPr lang="cs-CZ" sz="1900" b="1" dirty="0"/>
              <a:t>USA</a:t>
            </a:r>
            <a:r>
              <a:rPr lang="cs-CZ" sz="1900" dirty="0"/>
              <a:t>: VIE: 3,2 mld. ekonomická + 2,5 mld. vojenská pomoc oblasti; dalších 8 mld. do r. 1980 (KOR), TW 3 mld. (1953-1961); války - Marshallův plán pro východní a JV Asii; (oproti 573 mil. pro </a:t>
            </a:r>
            <a:r>
              <a:rPr lang="cs-CZ" sz="1900" b="1" dirty="0"/>
              <a:t>BRA</a:t>
            </a:r>
            <a:r>
              <a:rPr lang="cs-CZ" sz="1900" dirty="0"/>
              <a:t> a 138 mil. pro </a:t>
            </a:r>
            <a:r>
              <a:rPr lang="cs-CZ" sz="1900" b="1" dirty="0"/>
              <a:t>MEX</a:t>
            </a:r>
            <a:r>
              <a:rPr lang="cs-CZ" sz="1900" dirty="0"/>
              <a:t> do r. 1961); </a:t>
            </a:r>
            <a:endParaRPr lang="cs-CZ" sz="19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4958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8D298-D542-4117-B8E8-4B229BC2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3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Monnet plan 1946</a:t>
            </a:r>
            <a:r>
              <a:rPr lang="en-AU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971049-5AC0-4F1F-BBB5-57BA39C95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58" y="1036948"/>
            <a:ext cx="11283884" cy="564665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endParaRPr lang="cs-CZ" sz="1800" dirty="0" smtClean="0">
              <a:ea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en-AU" sz="1800" b="1" dirty="0" err="1" smtClean="0">
                <a:ea typeface="Times New Roman" panose="02020603050405020304" pitchFamily="18" charset="0"/>
              </a:rPr>
              <a:t>Francouzská</a:t>
            </a:r>
            <a:r>
              <a:rPr lang="en-AU" sz="1800" dirty="0" smtClean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politika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likvidace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těžkého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průmyslu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SRN (</a:t>
            </a:r>
            <a:r>
              <a:rPr lang="en-AU" sz="1800" dirty="0" err="1">
                <a:ea typeface="Times New Roman" panose="02020603050405020304" pitchFamily="18" charset="0"/>
              </a:rPr>
              <a:t>přijata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Gaullem</a:t>
            </a:r>
            <a:r>
              <a:rPr lang="en-AU" sz="1800" dirty="0">
                <a:ea typeface="Times New Roman" panose="02020603050405020304" pitchFamily="18" charset="0"/>
              </a:rPr>
              <a:t> 1946); </a:t>
            </a:r>
            <a:r>
              <a:rPr lang="en-AU" sz="1800" dirty="0" err="1">
                <a:ea typeface="Times New Roman" panose="02020603050405020304" pitchFamily="18" charset="0"/>
              </a:rPr>
              <a:t>převedení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uhlí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bohatého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Porúří</a:t>
            </a:r>
            <a:r>
              <a:rPr lang="en-AU" sz="1800" dirty="0">
                <a:ea typeface="Times New Roman" panose="02020603050405020304" pitchFamily="18" charset="0"/>
              </a:rPr>
              <a:t> a </a:t>
            </a:r>
            <a:r>
              <a:rPr lang="en-AU" sz="1800" b="1" dirty="0" err="1">
                <a:ea typeface="Times New Roman" panose="02020603050405020304" pitchFamily="18" charset="0"/>
              </a:rPr>
              <a:t>Porýní</a:t>
            </a:r>
            <a:r>
              <a:rPr lang="en-AU" sz="1800" dirty="0">
                <a:ea typeface="Times New Roman" panose="02020603050405020304" pitchFamily="18" charset="0"/>
              </a:rPr>
              <a:t> pod </a:t>
            </a:r>
            <a:r>
              <a:rPr lang="en-AU" sz="1800" dirty="0" err="1">
                <a:ea typeface="Times New Roman" panose="02020603050405020304" pitchFamily="18" charset="0"/>
              </a:rPr>
              <a:t>kontrolu</a:t>
            </a:r>
            <a:r>
              <a:rPr lang="en-AU" sz="1800" dirty="0">
                <a:ea typeface="Times New Roman" panose="02020603050405020304" pitchFamily="18" charset="0"/>
              </a:rPr>
              <a:t> FRA </a:t>
            </a:r>
            <a:r>
              <a:rPr lang="en-AU" sz="1800" dirty="0" err="1">
                <a:ea typeface="Times New Roman" panose="02020603050405020304" pitchFamily="18" charset="0"/>
              </a:rPr>
              <a:t>nebo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alespoň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jejich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internacionalizace</a:t>
            </a:r>
            <a:r>
              <a:rPr lang="en-AU" sz="1800" dirty="0">
                <a:ea typeface="Times New Roman" panose="02020603050405020304" pitchFamily="18" charset="0"/>
              </a:rPr>
              <a:t> a </a:t>
            </a:r>
            <a:r>
              <a:rPr lang="en-AU" sz="1800" dirty="0" err="1">
                <a:ea typeface="Times New Roman" panose="02020603050405020304" pitchFamily="18" charset="0"/>
              </a:rPr>
              <a:t>připojení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uhlí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bohatého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Sárska</a:t>
            </a:r>
            <a:r>
              <a:rPr lang="en-AU" sz="1800" dirty="0">
                <a:ea typeface="Times New Roman" panose="02020603050405020304" pitchFamily="18" charset="0"/>
              </a:rPr>
              <a:t> k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železo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bohatému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Lotrinsku</a:t>
            </a:r>
            <a:r>
              <a:rPr lang="en-AU" sz="1800" dirty="0">
                <a:ea typeface="Times New Roman" panose="02020603050405020304" pitchFamily="18" charset="0"/>
              </a:rPr>
              <a:t> (</a:t>
            </a:r>
            <a:r>
              <a:rPr lang="en-AU" sz="1800" dirty="0" err="1">
                <a:ea typeface="Times New Roman" panose="02020603050405020304" pitchFamily="18" charset="0"/>
              </a:rPr>
              <a:t>opět</a:t>
            </a:r>
            <a:r>
              <a:rPr lang="en-AU" sz="1800" dirty="0">
                <a:ea typeface="Times New Roman" panose="02020603050405020304" pitchFamily="18" charset="0"/>
              </a:rPr>
              <a:t> k FRA 1944);</a:t>
            </a:r>
          </a:p>
          <a:p>
            <a:pPr lvl="1">
              <a:spcAft>
                <a:spcPts val="0"/>
              </a:spcAft>
            </a:pPr>
            <a:r>
              <a:rPr lang="en-AU" sz="1800" dirty="0" err="1">
                <a:ea typeface="Times New Roman" panose="02020603050405020304" pitchFamily="18" charset="0"/>
              </a:rPr>
              <a:t>První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pětiletý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plán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(1946-1950)... FRA </a:t>
            </a:r>
            <a:r>
              <a:rPr lang="en-AU" sz="1800" b="1" dirty="0" err="1">
                <a:ea typeface="Times New Roman" panose="02020603050405020304" pitchFamily="18" charset="0"/>
              </a:rPr>
              <a:t>největší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výrobce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oceli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v E; </a:t>
            </a:r>
            <a:r>
              <a:rPr lang="en-AU" sz="1800" i="1" dirty="0">
                <a:ea typeface="Times New Roman" panose="02020603050405020304" pitchFamily="18" charset="0"/>
              </a:rPr>
              <a:t>Commissariat </a:t>
            </a:r>
            <a:r>
              <a:rPr lang="en-AU" sz="1800" i="1" dirty="0" err="1">
                <a:ea typeface="Times New Roman" panose="02020603050405020304" pitchFamily="18" charset="0"/>
              </a:rPr>
              <a:t>général</a:t>
            </a:r>
            <a:r>
              <a:rPr lang="en-AU" sz="1800" i="1" dirty="0">
                <a:ea typeface="Times New Roman" panose="02020603050405020304" pitchFamily="18" charset="0"/>
              </a:rPr>
              <a:t> du Plan</a:t>
            </a:r>
            <a:r>
              <a:rPr lang="en-AU" sz="1800" dirty="0">
                <a:ea typeface="Times New Roman" panose="02020603050405020304" pitchFamily="18" charset="0"/>
              </a:rPr>
              <a:t>; </a:t>
            </a:r>
            <a:r>
              <a:rPr lang="en-AU" sz="1800" dirty="0" err="1">
                <a:ea typeface="Times New Roman" panose="02020603050405020304" pitchFamily="18" charset="0"/>
              </a:rPr>
              <a:t>plánoval</a:t>
            </a:r>
            <a:r>
              <a:rPr lang="en-AU" sz="1800" dirty="0">
                <a:ea typeface="Times New Roman" panose="02020603050405020304" pitchFamily="18" charset="0"/>
              </a:rPr>
              <a:t>, </a:t>
            </a:r>
            <a:r>
              <a:rPr lang="en-AU" sz="1800" dirty="0" err="1">
                <a:ea typeface="Times New Roman" panose="02020603050405020304" pitchFamily="18" charset="0"/>
              </a:rPr>
              <a:t>že</a:t>
            </a:r>
            <a:r>
              <a:rPr lang="en-AU" sz="1800" dirty="0">
                <a:ea typeface="Times New Roman" panose="02020603050405020304" pitchFamily="18" charset="0"/>
              </a:rPr>
              <a:t> 15 mil. </a:t>
            </a:r>
            <a:r>
              <a:rPr lang="en-AU" sz="1800" dirty="0" err="1">
                <a:ea typeface="Times New Roman" panose="02020603050405020304" pitchFamily="18" charset="0"/>
              </a:rPr>
              <a:t>tun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oceli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lze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dosáhnout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nahrazením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vývozu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>
                <a:ea typeface="Times New Roman" panose="02020603050405020304" pitchFamily="18" charset="0"/>
              </a:rPr>
              <a:t>z GER </a:t>
            </a:r>
            <a:r>
              <a:rPr lang="en-AU" sz="1800" dirty="0">
                <a:ea typeface="Times New Roman" panose="02020603050405020304" pitchFamily="18" charset="0"/>
              </a:rPr>
              <a:t>+ </a:t>
            </a:r>
            <a:r>
              <a:rPr lang="en-AU" sz="1800" dirty="0" err="1">
                <a:ea typeface="Times New Roman" panose="02020603050405020304" pitchFamily="18" charset="0"/>
              </a:rPr>
              <a:t>dovozem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uhlí</a:t>
            </a:r>
            <a:r>
              <a:rPr lang="en-AU" sz="1800" b="1" dirty="0">
                <a:ea typeface="Times New Roman" panose="02020603050405020304" pitchFamily="18" charset="0"/>
              </a:rPr>
              <a:t> a </a:t>
            </a:r>
            <a:r>
              <a:rPr lang="en-AU" sz="1800" b="1" dirty="0" err="1">
                <a:ea typeface="Times New Roman" panose="02020603050405020304" pitchFamily="18" charset="0"/>
              </a:rPr>
              <a:t>koksu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z GER; </a:t>
            </a:r>
          </a:p>
          <a:p>
            <a:pPr lvl="1">
              <a:spcAft>
                <a:spcPts val="0"/>
              </a:spcAft>
            </a:pPr>
            <a:r>
              <a:rPr lang="en-AU" sz="1800" dirty="0" err="1">
                <a:ea typeface="Times New Roman" panose="02020603050405020304" pitchFamily="18" charset="0"/>
              </a:rPr>
              <a:t>plán</a:t>
            </a:r>
            <a:r>
              <a:rPr lang="en-AU" sz="1800" dirty="0">
                <a:ea typeface="Times New Roman" panose="02020603050405020304" pitchFamily="18" charset="0"/>
              </a:rPr>
              <a:t>: </a:t>
            </a:r>
            <a:r>
              <a:rPr lang="en-AU" sz="1800" dirty="0" err="1">
                <a:ea typeface="Times New Roman" panose="02020603050405020304" pitchFamily="18" charset="0"/>
              </a:rPr>
              <a:t>přeměna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Porýní</a:t>
            </a:r>
            <a:r>
              <a:rPr lang="en-AU" sz="1800" dirty="0">
                <a:ea typeface="Times New Roman" panose="02020603050405020304" pitchFamily="18" charset="0"/>
              </a:rPr>
              <a:t> v </a:t>
            </a:r>
            <a:r>
              <a:rPr lang="en-AU" sz="1800" b="1" dirty="0" err="1">
                <a:ea typeface="Times New Roman" panose="02020603050405020304" pitchFamily="18" charset="0"/>
              </a:rPr>
              <a:t>mezinárodní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stát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pod </a:t>
            </a:r>
            <a:r>
              <a:rPr lang="en-AU" sz="1800" dirty="0" err="1">
                <a:ea typeface="Times New Roman" panose="02020603050405020304" pitchFamily="18" charset="0"/>
              </a:rPr>
              <a:t>dohledem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mezinárodního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úřadu</a:t>
            </a:r>
            <a:r>
              <a:rPr lang="en-AU" sz="1800" dirty="0">
                <a:ea typeface="Times New Roman" panose="02020603050405020304" pitchFamily="18" charset="0"/>
              </a:rPr>
              <a:t> (FRA+USA); k </a:t>
            </a:r>
            <a:r>
              <a:rPr lang="en-AU" sz="1800" dirty="0" err="1">
                <a:ea typeface="Times New Roman" panose="02020603050405020304" pitchFamily="18" charset="0"/>
              </a:rPr>
              <a:t>indukční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expanzi</a:t>
            </a:r>
            <a:r>
              <a:rPr lang="en-AU" sz="1800" dirty="0">
                <a:ea typeface="Times New Roman" panose="02020603050405020304" pitchFamily="18" charset="0"/>
              </a:rPr>
              <a:t> FRA </a:t>
            </a:r>
            <a:r>
              <a:rPr lang="en-AU" sz="1800" dirty="0" err="1">
                <a:ea typeface="Times New Roman" panose="02020603050405020304" pitchFamily="18" charset="0"/>
              </a:rPr>
              <a:t>bylo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zapotřebí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dalších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milionů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pracovníků</a:t>
            </a:r>
            <a:r>
              <a:rPr lang="en-AU" sz="1800" dirty="0">
                <a:ea typeface="Times New Roman" panose="02020603050405020304" pitchFamily="18" charset="0"/>
              </a:rPr>
              <a:t> - </a:t>
            </a:r>
            <a:r>
              <a:rPr lang="en-AU" sz="1800" dirty="0" err="1">
                <a:ea typeface="Times New Roman" panose="02020603050405020304" pitchFamily="18" charset="0"/>
              </a:rPr>
              <a:t>udržení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vězňů</a:t>
            </a:r>
            <a:r>
              <a:rPr lang="en-AU" sz="1800" dirty="0">
                <a:ea typeface="Times New Roman" panose="02020603050405020304" pitchFamily="18" charset="0"/>
              </a:rPr>
              <a:t> v GER; </a:t>
            </a:r>
          </a:p>
          <a:p>
            <a:pPr lvl="1">
              <a:spcAft>
                <a:spcPts val="0"/>
              </a:spcAft>
            </a:pPr>
            <a:r>
              <a:rPr lang="en-AU" sz="1800" b="1" dirty="0">
                <a:ea typeface="Times New Roman" panose="02020603050405020304" pitchFamily="18" charset="0"/>
              </a:rPr>
              <a:t>USA</a:t>
            </a:r>
            <a:r>
              <a:rPr lang="en-AU" sz="1800" dirty="0">
                <a:ea typeface="Times New Roman" panose="02020603050405020304" pitchFamily="18" charset="0"/>
              </a:rPr>
              <a:t> a </a:t>
            </a:r>
            <a:r>
              <a:rPr lang="en-AU" sz="1800" dirty="0" err="1">
                <a:ea typeface="Times New Roman" panose="02020603050405020304" pitchFamily="18" charset="0"/>
              </a:rPr>
              <a:t>Velká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Británie</a:t>
            </a:r>
            <a:r>
              <a:rPr lang="en-AU" sz="1800" dirty="0">
                <a:ea typeface="Times New Roman" panose="02020603050405020304" pitchFamily="18" charset="0"/>
              </a:rPr>
              <a:t> se </a:t>
            </a:r>
            <a:r>
              <a:rPr lang="en-AU" sz="1800" b="1" dirty="0" err="1">
                <a:ea typeface="Times New Roman" panose="02020603050405020304" pitchFamily="18" charset="0"/>
              </a:rPr>
              <a:t>zdráhaly</a:t>
            </a:r>
            <a:r>
              <a:rPr lang="en-AU" sz="1800" dirty="0">
                <a:ea typeface="Times New Roman" panose="02020603050405020304" pitchFamily="18" charset="0"/>
              </a:rPr>
              <a:t> - </a:t>
            </a:r>
            <a:r>
              <a:rPr lang="en-AU" sz="1800" dirty="0" err="1">
                <a:ea typeface="Times New Roman" panose="02020603050405020304" pitchFamily="18" charset="0"/>
              </a:rPr>
              <a:t>obávaly</a:t>
            </a:r>
            <a:r>
              <a:rPr lang="en-AU" sz="1800" dirty="0">
                <a:ea typeface="Times New Roman" panose="02020603050405020304" pitchFamily="18" charset="0"/>
              </a:rPr>
              <a:t> se </a:t>
            </a:r>
            <a:r>
              <a:rPr lang="en-AU" sz="1800" dirty="0" err="1">
                <a:ea typeface="Times New Roman" panose="02020603050405020304" pitchFamily="18" charset="0"/>
              </a:rPr>
              <a:t>vlivu</a:t>
            </a:r>
            <a:r>
              <a:rPr lang="en-AU" sz="1800" dirty="0">
                <a:ea typeface="Times New Roman" panose="02020603050405020304" pitchFamily="18" charset="0"/>
              </a:rPr>
              <a:t> SSSR;</a:t>
            </a:r>
          </a:p>
          <a:p>
            <a:pPr lvl="1">
              <a:spcAft>
                <a:spcPts val="0"/>
              </a:spcAft>
            </a:pPr>
            <a:r>
              <a:rPr lang="en-AU" sz="1800" dirty="0" err="1">
                <a:ea typeface="Times New Roman" panose="02020603050405020304" pitchFamily="18" charset="0"/>
              </a:rPr>
              <a:t>Žádné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důkazy</a:t>
            </a:r>
            <a:r>
              <a:rPr lang="en-AU" sz="1800" dirty="0">
                <a:ea typeface="Times New Roman" panose="02020603050405020304" pitchFamily="18" charset="0"/>
              </a:rPr>
              <a:t>, </a:t>
            </a:r>
            <a:r>
              <a:rPr lang="en-AU" sz="1800" dirty="0" err="1">
                <a:ea typeface="Times New Roman" panose="02020603050405020304" pitchFamily="18" charset="0"/>
              </a:rPr>
              <a:t>že</a:t>
            </a:r>
            <a:r>
              <a:rPr lang="en-AU" sz="1800" dirty="0">
                <a:ea typeface="Times New Roman" panose="02020603050405020304" pitchFamily="18" charset="0"/>
              </a:rPr>
              <a:t> by </a:t>
            </a:r>
            <a:r>
              <a:rPr lang="en-AU" sz="1800" b="1" dirty="0">
                <a:ea typeface="Times New Roman" panose="02020603050405020304" pitchFamily="18" charset="0"/>
              </a:rPr>
              <a:t>Monnet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měl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zájem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na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evropské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jednotě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před</a:t>
            </a:r>
            <a:r>
              <a:rPr lang="en-AU" sz="1800" dirty="0">
                <a:ea typeface="Times New Roman" panose="02020603050405020304" pitchFamily="18" charset="0"/>
              </a:rPr>
              <a:t> 4/1948... </a:t>
            </a:r>
            <a:r>
              <a:rPr lang="en-AU" sz="1800" dirty="0" err="1">
                <a:ea typeface="Times New Roman" panose="02020603050405020304" pitchFamily="18" charset="0"/>
              </a:rPr>
              <a:t>uvědomoval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si</a:t>
            </a:r>
            <a:r>
              <a:rPr lang="en-AU" sz="1800" dirty="0">
                <a:ea typeface="Times New Roman" panose="02020603050405020304" pitchFamily="18" charset="0"/>
              </a:rPr>
              <a:t>, </a:t>
            </a:r>
            <a:r>
              <a:rPr lang="en-AU" sz="1800" dirty="0" err="1">
                <a:ea typeface="Times New Roman" panose="02020603050405020304" pitchFamily="18" charset="0"/>
              </a:rPr>
              <a:t>že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obnova</a:t>
            </a:r>
            <a:r>
              <a:rPr lang="en-AU" sz="1800" b="1" dirty="0">
                <a:ea typeface="Times New Roman" panose="02020603050405020304" pitchFamily="18" charset="0"/>
              </a:rPr>
              <a:t> GER </a:t>
            </a:r>
            <a:r>
              <a:rPr lang="en-AU" sz="1800" dirty="0">
                <a:ea typeface="Times New Roman" panose="02020603050405020304" pitchFamily="18" charset="0"/>
              </a:rPr>
              <a:t>je </a:t>
            </a:r>
            <a:r>
              <a:rPr lang="en-AU" sz="1800" dirty="0" err="1">
                <a:ea typeface="Times New Roman" panose="02020603050405020304" pitchFamily="18" charset="0"/>
              </a:rPr>
              <a:t>hlavním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cílem</a:t>
            </a:r>
            <a:r>
              <a:rPr lang="en-AU" sz="1800" b="1" dirty="0">
                <a:ea typeface="Times New Roman" panose="02020603050405020304" pitchFamily="18" charset="0"/>
              </a:rPr>
              <a:t> USA</a:t>
            </a:r>
            <a:r>
              <a:rPr lang="en-AU" sz="1800" dirty="0">
                <a:ea typeface="Times New Roman" panose="02020603050405020304" pitchFamily="18" charset="0"/>
              </a:rPr>
              <a:t>; </a:t>
            </a:r>
          </a:p>
          <a:p>
            <a:pPr lvl="1">
              <a:spcAft>
                <a:spcPts val="0"/>
              </a:spcAft>
            </a:pPr>
            <a:r>
              <a:rPr lang="en-AU" sz="1800" b="1" dirty="0" err="1">
                <a:ea typeface="Times New Roman" panose="02020603050405020304" pitchFamily="18" charset="0"/>
              </a:rPr>
              <a:t>Schumannovi</a:t>
            </a:r>
            <a:r>
              <a:rPr lang="en-AU" sz="1800" dirty="0">
                <a:ea typeface="Times New Roman" panose="02020603050405020304" pitchFamily="18" charset="0"/>
              </a:rPr>
              <a:t> (FM FRA) - </a:t>
            </a:r>
            <a:r>
              <a:rPr lang="en-AU" sz="1800" b="1" dirty="0" err="1">
                <a:ea typeface="Times New Roman" panose="02020603050405020304" pitchFamily="18" charset="0"/>
              </a:rPr>
              <a:t>zájmy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politiky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>
                <a:ea typeface="Times New Roman" panose="02020603050405020304" pitchFamily="18" charset="0"/>
              </a:rPr>
              <a:t>FRA</a:t>
            </a:r>
            <a:r>
              <a:rPr lang="en-AU" sz="1800" dirty="0">
                <a:ea typeface="Times New Roman" panose="02020603050405020304" pitchFamily="18" charset="0"/>
              </a:rPr>
              <a:t> "</a:t>
            </a:r>
            <a:r>
              <a:rPr lang="en-AU" sz="1800" dirty="0" err="1">
                <a:ea typeface="Times New Roman" panose="02020603050405020304" pitchFamily="18" charset="0"/>
              </a:rPr>
              <a:t>jsou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možné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pouze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vytvořením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západní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federace</a:t>
            </a:r>
            <a:r>
              <a:rPr lang="en-AU" sz="1800" dirty="0">
                <a:ea typeface="Times New Roman" panose="02020603050405020304" pitchFamily="18" charset="0"/>
              </a:rPr>
              <a:t>";</a:t>
            </a:r>
          </a:p>
          <a:p>
            <a:pPr lvl="1">
              <a:spcAft>
                <a:spcPts val="0"/>
              </a:spcAft>
            </a:pPr>
            <a:r>
              <a:rPr lang="en-AU" sz="1800" dirty="0">
                <a:ea typeface="Times New Roman" panose="02020603050405020304" pitchFamily="18" charset="0"/>
              </a:rPr>
              <a:t>FRA FM Robert Schuman -&gt; </a:t>
            </a:r>
            <a:r>
              <a:rPr lang="en-AU" sz="18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Schumanův</a:t>
            </a:r>
            <a:r>
              <a:rPr lang="en-AU" sz="18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plán</a:t>
            </a:r>
            <a:r>
              <a:rPr lang="en-AU" sz="18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AU" sz="1800" dirty="0">
                <a:ea typeface="Times New Roman" panose="02020603050405020304" pitchFamily="18" charset="0"/>
              </a:rPr>
              <a:t>(5/1950) - </a:t>
            </a:r>
            <a:r>
              <a:rPr lang="en-AU" sz="1800" dirty="0" err="1">
                <a:ea typeface="Times New Roman" panose="02020603050405020304" pitchFamily="18" charset="0"/>
              </a:rPr>
              <a:t>pokračování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Monnetova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plánu</a:t>
            </a:r>
            <a:r>
              <a:rPr lang="en-AU" sz="1800" dirty="0">
                <a:ea typeface="Times New Roman" panose="02020603050405020304" pitchFamily="18" charset="0"/>
              </a:rPr>
              <a:t> - </a:t>
            </a:r>
            <a:r>
              <a:rPr lang="en-AU" sz="1800" dirty="0" err="1">
                <a:ea typeface="Times New Roman" panose="02020603050405020304" pitchFamily="18" charset="0"/>
              </a:rPr>
              <a:t>výhradně</a:t>
            </a:r>
            <a:r>
              <a:rPr lang="en-AU" sz="1800" dirty="0">
                <a:ea typeface="Times New Roman" panose="02020603050405020304" pitchFamily="18" charset="0"/>
              </a:rPr>
              <a:t> z </a:t>
            </a:r>
            <a:r>
              <a:rPr lang="en-AU" sz="1800" dirty="0" err="1">
                <a:ea typeface="Times New Roman" panose="02020603050405020304" pitchFamily="18" charset="0"/>
              </a:rPr>
              <a:t>důvodu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podpory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vývozu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a typeface="Times New Roman" panose="02020603050405020304" pitchFamily="18" charset="0"/>
              </a:rPr>
              <a:t>oceli</a:t>
            </a:r>
            <a:r>
              <a:rPr lang="en-AU" sz="1800" dirty="0">
                <a:ea typeface="Times New Roman" panose="02020603050405020304" pitchFamily="18" charset="0"/>
              </a:rPr>
              <a:t> FRA... </a:t>
            </a:r>
          </a:p>
          <a:p>
            <a:pPr lvl="1">
              <a:spcAft>
                <a:spcPts val="0"/>
              </a:spcAft>
            </a:pPr>
            <a:r>
              <a:rPr lang="cs-CZ" sz="1800" dirty="0" smtClean="0">
                <a:ea typeface="Times New Roman" panose="02020603050405020304" pitchFamily="18" charset="0"/>
              </a:rPr>
              <a:t>Evropské</a:t>
            </a:r>
            <a:r>
              <a:rPr lang="en-AU" sz="1800" dirty="0" smtClean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společenství</a:t>
            </a:r>
            <a:r>
              <a:rPr lang="en-AU" sz="1800" b="1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uhlí</a:t>
            </a:r>
            <a:r>
              <a:rPr lang="en-AU" sz="1800" b="1" dirty="0">
                <a:ea typeface="Times New Roman" panose="02020603050405020304" pitchFamily="18" charset="0"/>
              </a:rPr>
              <a:t> a </a:t>
            </a:r>
            <a:r>
              <a:rPr lang="en-AU" sz="1800" b="1" dirty="0" err="1">
                <a:ea typeface="Times New Roman" panose="02020603050405020304" pitchFamily="18" charset="0"/>
              </a:rPr>
              <a:t>oceli</a:t>
            </a:r>
            <a:r>
              <a:rPr lang="en-AU" sz="1800" dirty="0">
                <a:ea typeface="Times New Roman" panose="02020603050405020304" pitchFamily="18" charset="0"/>
              </a:rPr>
              <a:t>: </a:t>
            </a:r>
            <a:r>
              <a:rPr lang="en-AU" sz="1800" dirty="0" smtClean="0">
                <a:ea typeface="Times New Roman" panose="02020603050405020304" pitchFamily="18" charset="0"/>
              </a:rPr>
              <a:t>...</a:t>
            </a:r>
            <a:r>
              <a:rPr lang="cs-CZ" sz="1800" dirty="0" smtClean="0">
                <a:ea typeface="Times New Roman" panose="02020603050405020304" pitchFamily="18" charset="0"/>
              </a:rPr>
              <a:t>to je za </a:t>
            </a:r>
            <a:r>
              <a:rPr lang="en-AU" sz="1800" dirty="0" smtClean="0">
                <a:ea typeface="Times New Roman" panose="02020603050405020304" pitchFamily="18" charset="0"/>
              </a:rPr>
              <a:t>Schuman</a:t>
            </a:r>
            <a:r>
              <a:rPr lang="cs-CZ" sz="1800" dirty="0" err="1" smtClean="0">
                <a:ea typeface="Times New Roman" panose="02020603050405020304" pitchFamily="18" charset="0"/>
              </a:rPr>
              <a:t>ovým</a:t>
            </a:r>
            <a:r>
              <a:rPr lang="cs-CZ" sz="1800" dirty="0" smtClean="0">
                <a:ea typeface="Times New Roman" panose="02020603050405020304" pitchFamily="18" charset="0"/>
              </a:rPr>
              <a:t> obratem</a:t>
            </a:r>
            <a:r>
              <a:rPr lang="en-AU" sz="1800" dirty="0" smtClean="0">
                <a:ea typeface="Times New Roman" panose="02020603050405020304" pitchFamily="18" charset="0"/>
              </a:rPr>
              <a:t>: </a:t>
            </a:r>
            <a:r>
              <a:rPr lang="en-AU" sz="1800" dirty="0" err="1">
                <a:ea typeface="Times New Roman" panose="02020603050405020304" pitchFamily="18" charset="0"/>
              </a:rPr>
              <a:t>učinit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válku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nejen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nemyslitelnou</a:t>
            </a:r>
            <a:r>
              <a:rPr lang="en-AU" sz="1800" dirty="0">
                <a:ea typeface="Times New Roman" panose="02020603050405020304" pitchFamily="18" charset="0"/>
              </a:rPr>
              <a:t>, ale </a:t>
            </a:r>
            <a:r>
              <a:rPr lang="en-AU" sz="1800" b="1" dirty="0" err="1">
                <a:ea typeface="Times New Roman" panose="02020603050405020304" pitchFamily="18" charset="0"/>
              </a:rPr>
              <a:t>materiálně</a:t>
            </a:r>
            <a:r>
              <a:rPr lang="en-AU" sz="1800" dirty="0">
                <a:ea typeface="Times New Roman" panose="02020603050405020304" pitchFamily="18" charset="0"/>
              </a:rPr>
              <a:t> </a:t>
            </a:r>
            <a:r>
              <a:rPr lang="en-AU" sz="1800" b="1" dirty="0" err="1">
                <a:ea typeface="Times New Roman" panose="02020603050405020304" pitchFamily="18" charset="0"/>
              </a:rPr>
              <a:t>nemožnou</a:t>
            </a:r>
            <a:r>
              <a:rPr lang="en-AU" sz="1800" dirty="0">
                <a:ea typeface="Times New Roman" panose="02020603050405020304" pitchFamily="18" charset="0"/>
              </a:rPr>
              <a:t>...</a:t>
            </a:r>
            <a:endParaRPr lang="en-AU" sz="18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33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23120\Desktop\Plan.jpg">
            <a:extLst>
              <a:ext uri="{FF2B5EF4-FFF2-40B4-BE49-F238E27FC236}">
                <a16:creationId xmlns:a16="http://schemas.microsoft.com/office/drawing/2014/main" id="{A039C37B-D8DB-430D-928A-D18D966D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latin typeface="+mn-lt"/>
              </a:rPr>
              <a:t>Rekonstrukce</a:t>
            </a:r>
            <a:r>
              <a:rPr lang="cs-CZ" sz="2400" b="1" dirty="0">
                <a:latin typeface="+mn-lt"/>
              </a:rPr>
              <a:t> pod vedením US v kontextu Studené 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9875" y="692695"/>
            <a:ext cx="11269855" cy="60377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u="sng" dirty="0">
                <a:solidFill>
                  <a:srgbClr val="0070C0"/>
                </a:solidFill>
              </a:rPr>
              <a:t>US</a:t>
            </a:r>
            <a:r>
              <a:rPr lang="cs-CZ" sz="1800" dirty="0"/>
              <a:t>: </a:t>
            </a:r>
            <a:r>
              <a:rPr lang="cs-CZ" sz="1800" b="1" dirty="0">
                <a:solidFill>
                  <a:srgbClr val="0070C0"/>
                </a:solidFill>
              </a:rPr>
              <a:t>masová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tovární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výroba, produkce </a:t>
            </a:r>
            <a:r>
              <a:rPr lang="cs-CZ" sz="1800" b="1" dirty="0">
                <a:solidFill>
                  <a:srgbClr val="0070C0"/>
                </a:solidFill>
              </a:rPr>
              <a:t>spotřebního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b="1" dirty="0"/>
              <a:t>zboží</a:t>
            </a:r>
            <a:r>
              <a:rPr lang="cs-CZ" sz="1800" dirty="0"/>
              <a:t>, </a:t>
            </a:r>
            <a:r>
              <a:rPr lang="cs-CZ" sz="1800" b="1" dirty="0"/>
              <a:t>inovace</a:t>
            </a:r>
            <a:r>
              <a:rPr lang="cs-CZ" sz="1800" dirty="0"/>
              <a:t>; silná </a:t>
            </a:r>
            <a:r>
              <a:rPr lang="cs-CZ" sz="1800" b="1" dirty="0"/>
              <a:t>střední třída </a:t>
            </a:r>
            <a:r>
              <a:rPr lang="cs-CZ" sz="1800" dirty="0"/>
              <a:t>(mohutná spotřeba v E vzácného zboží – elektronika);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USD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jako hlavní </a:t>
            </a:r>
            <a:r>
              <a:rPr lang="cs-CZ" sz="1800" b="1" dirty="0"/>
              <a:t>mezinárodní měna </a:t>
            </a:r>
            <a:r>
              <a:rPr lang="cs-CZ" sz="1800" dirty="0"/>
              <a:t>– </a:t>
            </a:r>
            <a:r>
              <a:rPr lang="cs-CZ" sz="1800" b="1" dirty="0"/>
              <a:t>US industrializace </a:t>
            </a:r>
            <a:r>
              <a:rPr lang="cs-CZ" sz="1800" dirty="0"/>
              <a:t>do </a:t>
            </a:r>
            <a:r>
              <a:rPr lang="cs-CZ" sz="1800" b="1" dirty="0">
                <a:solidFill>
                  <a:srgbClr val="0070C0"/>
                </a:solidFill>
              </a:rPr>
              <a:t>světové ekonomiky </a:t>
            </a:r>
            <a:r>
              <a:rPr lang="cs-CZ" sz="1800" dirty="0"/>
              <a:t>(CAN, AUS, JAP, T-W); </a:t>
            </a:r>
            <a:r>
              <a:rPr lang="cs-CZ" sz="1800" b="1" dirty="0">
                <a:solidFill>
                  <a:srgbClr val="0070C0"/>
                </a:solidFill>
              </a:rPr>
              <a:t>pozice E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jako jednoho z center nebyla samozřejmá;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US: uvědomění </a:t>
            </a:r>
            <a:r>
              <a:rPr lang="cs-CZ" sz="1800" b="1" dirty="0">
                <a:solidFill>
                  <a:srgbClr val="0070C0"/>
                </a:solidFill>
              </a:rPr>
              <a:t>historické role </a:t>
            </a:r>
            <a:r>
              <a:rPr lang="cs-CZ" sz="1800" dirty="0"/>
              <a:t>v rekonstrukci: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CW: aktivistická</a:t>
            </a:r>
            <a:r>
              <a:rPr lang="cs-CZ" sz="1800" dirty="0"/>
              <a:t>, </a:t>
            </a:r>
            <a:r>
              <a:rPr lang="cs-CZ" sz="1800" b="1" dirty="0"/>
              <a:t>velkorysá</a:t>
            </a:r>
            <a:r>
              <a:rPr lang="cs-CZ" sz="1800" dirty="0"/>
              <a:t> strategie;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cílem </a:t>
            </a:r>
            <a:r>
              <a:rPr lang="cs-CZ" sz="1800" b="1" dirty="0"/>
              <a:t>hospodářská výkonnost </a:t>
            </a:r>
            <a:r>
              <a:rPr lang="cs-CZ" sz="1800" dirty="0"/>
              <a:t>a plná </a:t>
            </a:r>
            <a:r>
              <a:rPr lang="cs-CZ" sz="1800" b="1" dirty="0">
                <a:solidFill>
                  <a:srgbClr val="0070C0"/>
                </a:solidFill>
              </a:rPr>
              <a:t>zaměstnanost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ve </a:t>
            </a:r>
            <a:r>
              <a:rPr lang="cs-CZ" sz="1800" b="1" dirty="0"/>
              <a:t>světě</a:t>
            </a:r>
            <a:r>
              <a:rPr lang="cs-CZ" sz="1800" dirty="0"/>
              <a:t> (optimálně demokracie);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podpora E </a:t>
            </a:r>
            <a:r>
              <a:rPr lang="cs-CZ" sz="1800" dirty="0"/>
              <a:t>a její </a:t>
            </a:r>
            <a:r>
              <a:rPr lang="cs-CZ" sz="1800" b="1" dirty="0"/>
              <a:t>integrace</a:t>
            </a:r>
            <a:r>
              <a:rPr lang="cs-CZ" sz="1800" dirty="0"/>
              <a:t>; GB nejbližší partner a GER základ E hospodářské obnovy;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Mezinárodní</a:t>
            </a:r>
            <a:r>
              <a:rPr lang="cs-CZ" sz="1800" b="1" dirty="0"/>
              <a:t> instituce</a:t>
            </a:r>
            <a:r>
              <a:rPr lang="cs-CZ" sz="1800" dirty="0"/>
              <a:t>: OSN, IMF, IBRD, GATT;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Nová role </a:t>
            </a:r>
            <a:r>
              <a:rPr lang="cs-CZ" sz="1800" b="1" dirty="0">
                <a:solidFill>
                  <a:srgbClr val="0070C0"/>
                </a:solidFill>
              </a:rPr>
              <a:t>protekce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– ochrana před </a:t>
            </a:r>
            <a:r>
              <a:rPr lang="cs-CZ" sz="1800" b="1" dirty="0"/>
              <a:t>nerovnováhou</a:t>
            </a:r>
            <a:r>
              <a:rPr lang="cs-CZ" sz="1800" dirty="0"/>
              <a:t> (ne </a:t>
            </a:r>
            <a:r>
              <a:rPr lang="cs-CZ" sz="1800" dirty="0" err="1"/>
              <a:t>InIn</a:t>
            </a:r>
            <a:r>
              <a:rPr lang="cs-CZ" sz="1800" dirty="0"/>
              <a:t>) – značná </a:t>
            </a:r>
            <a:r>
              <a:rPr lang="cs-CZ" sz="1800" b="1" dirty="0">
                <a:solidFill>
                  <a:srgbClr val="0070C0"/>
                </a:solidFill>
              </a:rPr>
              <a:t>otevřenost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(IT);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Akceptování </a:t>
            </a:r>
            <a:r>
              <a:rPr lang="cs-CZ" sz="1800" b="1" dirty="0">
                <a:solidFill>
                  <a:srgbClr val="0070C0"/>
                </a:solidFill>
              </a:rPr>
              <a:t>hegemonie US</a:t>
            </a:r>
            <a:r>
              <a:rPr lang="cs-CZ" sz="1800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garant </a:t>
            </a:r>
            <a:r>
              <a:rPr lang="cs-CZ" sz="1800" b="1" dirty="0">
                <a:solidFill>
                  <a:srgbClr val="0070C0"/>
                </a:solidFill>
              </a:rPr>
              <a:t>bezpečnosti</a:t>
            </a:r>
            <a:r>
              <a:rPr lang="cs-CZ" sz="1800" b="1" dirty="0"/>
              <a:t> </a:t>
            </a:r>
            <a:r>
              <a:rPr lang="cs-CZ" sz="1800" dirty="0"/>
              <a:t>(dividenda); korejská válka (dodávky US a </a:t>
            </a:r>
            <a:r>
              <a:rPr lang="cs-CZ" sz="1800" b="1" dirty="0"/>
              <a:t>transfer technologií</a:t>
            </a:r>
            <a:r>
              <a:rPr lang="cs-CZ" sz="18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keynesiánské</a:t>
            </a:r>
            <a:r>
              <a:rPr lang="cs-CZ" sz="1800" b="1" dirty="0"/>
              <a:t> politiky  </a:t>
            </a:r>
            <a:r>
              <a:rPr lang="cs-CZ" sz="1800" dirty="0"/>
              <a:t>- omezení hospodářského cyklu (deflace);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Podstatou </a:t>
            </a:r>
            <a:r>
              <a:rPr lang="cs-CZ" sz="1800" b="1" dirty="0">
                <a:solidFill>
                  <a:srgbClr val="0070C0"/>
                </a:solidFill>
              </a:rPr>
              <a:t>E růstu </a:t>
            </a:r>
            <a:r>
              <a:rPr lang="cs-CZ" sz="1800" dirty="0"/>
              <a:t>v 50.letech: mohutné</a:t>
            </a:r>
            <a:r>
              <a:rPr lang="cs-CZ" sz="1800" b="1" dirty="0"/>
              <a:t> investice </a:t>
            </a:r>
            <a:r>
              <a:rPr lang="cs-CZ" sz="1800" dirty="0"/>
              <a:t>při nižší domácí spotřebě a </a:t>
            </a:r>
            <a:r>
              <a:rPr lang="cs-CZ" sz="1800" b="1" dirty="0"/>
              <a:t>export</a:t>
            </a:r>
            <a:r>
              <a:rPr lang="cs-CZ" sz="1800" dirty="0"/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Výsledky</a:t>
            </a:r>
            <a:r>
              <a:rPr lang="cs-CZ" sz="1800" dirty="0"/>
              <a:t> zemí a strategie se </a:t>
            </a:r>
            <a:r>
              <a:rPr lang="cs-CZ" sz="1800" b="1" dirty="0"/>
              <a:t>liší</a:t>
            </a:r>
            <a:r>
              <a:rPr lang="cs-CZ" sz="1800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míra </a:t>
            </a:r>
            <a:r>
              <a:rPr lang="cs-CZ" sz="1800" b="1" dirty="0"/>
              <a:t>válečných </a:t>
            </a:r>
            <a:r>
              <a:rPr lang="cs-CZ" sz="1800" b="1" dirty="0">
                <a:solidFill>
                  <a:srgbClr val="0070C0"/>
                </a:solidFill>
              </a:rPr>
              <a:t>škod</a:t>
            </a:r>
            <a:r>
              <a:rPr lang="cs-CZ" sz="1800" b="1" dirty="0"/>
              <a:t> </a:t>
            </a:r>
            <a:r>
              <a:rPr lang="cs-CZ" sz="1800" dirty="0"/>
              <a:t>(GER, FRA – aplikace </a:t>
            </a:r>
            <a:r>
              <a:rPr lang="cs-CZ" sz="1800" b="1" dirty="0"/>
              <a:t>moderních</a:t>
            </a:r>
            <a:r>
              <a:rPr lang="cs-CZ" sz="1800" dirty="0"/>
              <a:t> </a:t>
            </a:r>
            <a:r>
              <a:rPr lang="cs-CZ" sz="1800" b="1" dirty="0"/>
              <a:t>postupů</a:t>
            </a:r>
            <a:r>
              <a:rPr lang="cs-CZ" sz="18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předválečná </a:t>
            </a:r>
            <a:r>
              <a:rPr lang="cs-CZ" sz="1800" b="1" dirty="0">
                <a:solidFill>
                  <a:srgbClr val="0070C0"/>
                </a:solidFill>
              </a:rPr>
              <a:t>úroveň</a:t>
            </a:r>
            <a:r>
              <a:rPr lang="cs-CZ" sz="1800" b="1" dirty="0"/>
              <a:t> </a:t>
            </a:r>
            <a:r>
              <a:rPr lang="cs-CZ" sz="1800" dirty="0"/>
              <a:t>(FRA, ITA, SPA, POR – růst industrializací a </a:t>
            </a:r>
            <a:r>
              <a:rPr lang="cs-CZ" sz="1800" b="1" dirty="0"/>
              <a:t>přesunem</a:t>
            </a:r>
            <a:r>
              <a:rPr lang="cs-CZ" sz="1800" dirty="0"/>
              <a:t> z </a:t>
            </a:r>
            <a:r>
              <a:rPr lang="cs-CZ" sz="1800" b="1" dirty="0"/>
              <a:t>AGRI</a:t>
            </a:r>
            <a:r>
              <a:rPr lang="cs-CZ" sz="1800" dirty="0"/>
              <a:t> do INDU);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instituce</a:t>
            </a:r>
            <a:r>
              <a:rPr lang="cs-CZ" sz="1800" dirty="0"/>
              <a:t> (</a:t>
            </a:r>
            <a:r>
              <a:rPr lang="cs-CZ" sz="1800" b="1" dirty="0">
                <a:solidFill>
                  <a:srgbClr val="0070C0"/>
                </a:solidFill>
              </a:rPr>
              <a:t>korporativismus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GER, AUT, NED, SCAN) – sociální </a:t>
            </a:r>
            <a:r>
              <a:rPr lang="cs-CZ" sz="1800" b="1" dirty="0"/>
              <a:t>dialog</a:t>
            </a:r>
            <a:r>
              <a:rPr lang="cs-CZ" sz="1800" dirty="0"/>
              <a:t> (mzdy, spotřeba, investice);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angažmá </a:t>
            </a:r>
            <a:r>
              <a:rPr lang="cs-CZ" sz="1800" b="1" dirty="0">
                <a:solidFill>
                  <a:srgbClr val="0070C0"/>
                </a:solidFill>
              </a:rPr>
              <a:t>státu</a:t>
            </a:r>
            <a:r>
              <a:rPr lang="cs-CZ" sz="1800" dirty="0"/>
              <a:t>: zdroje do prioritních odvětví, koordinace, plánování – úspěch v období přebírání vyzkoušených postupů </a:t>
            </a:r>
            <a:r>
              <a:rPr lang="cs-CZ" sz="1800" b="1" dirty="0"/>
              <a:t>lídra</a:t>
            </a:r>
            <a:r>
              <a:rPr lang="cs-CZ" sz="1800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79646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3154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latin typeface="+mn-lt"/>
              </a:rPr>
              <a:t>Situace ve WE a Marshallův plán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4523" y="548680"/>
            <a:ext cx="11434713" cy="61206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Růst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– </a:t>
            </a:r>
            <a:r>
              <a:rPr lang="cs-CZ" sz="1800" b="1" dirty="0"/>
              <a:t>zapojení</a:t>
            </a:r>
            <a:r>
              <a:rPr lang="cs-CZ" sz="1800" dirty="0"/>
              <a:t> </a:t>
            </a:r>
            <a:r>
              <a:rPr lang="cs-CZ" sz="1800" b="1" dirty="0"/>
              <a:t>faktorů</a:t>
            </a:r>
            <a:r>
              <a:rPr lang="cs-CZ" sz="1800" dirty="0"/>
              <a:t> do produkce, </a:t>
            </a:r>
            <a:r>
              <a:rPr lang="cs-CZ" sz="1800" b="1" dirty="0"/>
              <a:t>étos práce</a:t>
            </a:r>
            <a:r>
              <a:rPr lang="cs-CZ" sz="1800" dirty="0"/>
              <a:t>; všechny skupiny identifikované (</a:t>
            </a:r>
            <a:r>
              <a:rPr lang="cs-CZ" sz="1800" b="1" dirty="0"/>
              <a:t>odbory</a:t>
            </a:r>
            <a:r>
              <a:rPr lang="cs-CZ" sz="1800" dirty="0"/>
              <a:t>, levice, komunisti – </a:t>
            </a:r>
            <a:r>
              <a:rPr lang="cs-CZ" sz="1800" b="1" dirty="0"/>
              <a:t>stávky</a:t>
            </a:r>
            <a:r>
              <a:rPr lang="cs-CZ" sz="1800" dirty="0"/>
              <a:t> ustaly); </a:t>
            </a:r>
            <a:r>
              <a:rPr lang="cs-CZ" sz="1800" b="1" dirty="0"/>
              <a:t>INDU</a:t>
            </a:r>
            <a:r>
              <a:rPr lang="cs-CZ" sz="1800" dirty="0"/>
              <a:t> na úrovni 1938 již v 1947 (</a:t>
            </a:r>
            <a:r>
              <a:rPr lang="cs-CZ" sz="1800" b="1" dirty="0"/>
              <a:t>AGRI</a:t>
            </a:r>
            <a:r>
              <a:rPr lang="cs-CZ" sz="1800" dirty="0"/>
              <a:t> 80%);</a:t>
            </a:r>
          </a:p>
          <a:p>
            <a:pPr>
              <a:spcBef>
                <a:spcPts val="0"/>
              </a:spcBef>
            </a:pPr>
            <a:r>
              <a:rPr lang="cs-CZ" sz="1800" dirty="0"/>
              <a:t>Zaměření na </a:t>
            </a:r>
            <a:r>
              <a:rPr lang="cs-CZ" sz="1800" b="1" dirty="0">
                <a:solidFill>
                  <a:srgbClr val="0070C0"/>
                </a:solidFill>
              </a:rPr>
              <a:t>těžký průmysl </a:t>
            </a:r>
            <a:r>
              <a:rPr lang="cs-CZ" sz="1800" dirty="0"/>
              <a:t>(</a:t>
            </a:r>
            <a:r>
              <a:rPr lang="cs-CZ" sz="1800" dirty="0" err="1"/>
              <a:t>Monetův</a:t>
            </a:r>
            <a:r>
              <a:rPr lang="cs-CZ" sz="1800" dirty="0"/>
              <a:t> plán 1946 FRA); problém: získání </a:t>
            </a:r>
            <a:r>
              <a:rPr lang="cs-CZ" sz="1800" b="1" dirty="0">
                <a:solidFill>
                  <a:srgbClr val="0070C0"/>
                </a:solidFill>
              </a:rPr>
              <a:t>strojního vybavení </a:t>
            </a:r>
            <a:r>
              <a:rPr lang="cs-CZ" sz="1800" dirty="0"/>
              <a:t>(z </a:t>
            </a:r>
            <a:r>
              <a:rPr lang="cs-CZ" sz="1800" b="1" dirty="0"/>
              <a:t>US</a:t>
            </a:r>
            <a:r>
              <a:rPr lang="cs-CZ" sz="1800" dirty="0"/>
              <a:t>, nedostatek </a:t>
            </a:r>
            <a:r>
              <a:rPr lang="cs-CZ" sz="1800" b="1" dirty="0"/>
              <a:t>USD</a:t>
            </a:r>
            <a:r>
              <a:rPr lang="cs-CZ" sz="1800" dirty="0"/>
              <a:t>);</a:t>
            </a: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Deficit BÚ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5% HDP (minimální vývoz, žádné rezervy, potřeba dovozu jídla); </a:t>
            </a:r>
            <a:r>
              <a:rPr lang="cs-CZ" sz="1800" b="1" dirty="0"/>
              <a:t>US – lekce </a:t>
            </a:r>
            <a:r>
              <a:rPr lang="cs-CZ" sz="1800" dirty="0"/>
              <a:t>s </a:t>
            </a:r>
            <a:r>
              <a:rPr lang="cs-CZ" sz="1800" b="1" dirty="0">
                <a:solidFill>
                  <a:srgbClr val="0070C0"/>
                </a:solidFill>
              </a:rPr>
              <a:t>konvertibilitou</a:t>
            </a:r>
            <a:r>
              <a:rPr lang="cs-CZ" sz="1800" dirty="0">
                <a:solidFill>
                  <a:srgbClr val="0070C0"/>
                </a:solidFill>
              </a:rPr>
              <a:t> GB </a:t>
            </a:r>
            <a:r>
              <a:rPr lang="cs-CZ" sz="1800" dirty="0"/>
              <a:t>libry 1947 (6 týdnů);</a:t>
            </a:r>
          </a:p>
          <a:p>
            <a:pPr>
              <a:spcBef>
                <a:spcPts val="0"/>
              </a:spcBef>
            </a:pPr>
            <a:r>
              <a:rPr lang="cs-CZ" sz="1800" b="1" u="sng" dirty="0">
                <a:solidFill>
                  <a:srgbClr val="0070C0"/>
                </a:solidFill>
              </a:rPr>
              <a:t>Kontroly</a:t>
            </a:r>
            <a:r>
              <a:rPr lang="cs-CZ" sz="1800" dirty="0"/>
              <a:t>: </a:t>
            </a:r>
            <a:r>
              <a:rPr lang="cs-CZ" sz="1800" b="1" dirty="0"/>
              <a:t>cen</a:t>
            </a:r>
            <a:r>
              <a:rPr lang="cs-CZ" sz="1800" dirty="0"/>
              <a:t> a </a:t>
            </a:r>
            <a:r>
              <a:rPr lang="cs-CZ" sz="1800" b="1" dirty="0"/>
              <a:t>mezd</a:t>
            </a:r>
            <a:r>
              <a:rPr lang="cs-CZ" sz="1800" dirty="0"/>
              <a:t> (nasměrování faktorů do klíčových výrob, zabránění nepokojům); </a:t>
            </a:r>
            <a:r>
              <a:rPr lang="cs-CZ" sz="1800" b="1" dirty="0"/>
              <a:t>nedostatek zboží</a:t>
            </a:r>
            <a:r>
              <a:rPr lang="cs-CZ" sz="1800" dirty="0"/>
              <a:t>, hromadění, platby v naturáliích, </a:t>
            </a:r>
            <a:r>
              <a:rPr lang="cs-CZ" sz="1800" b="1" dirty="0"/>
              <a:t>černý trh</a:t>
            </a:r>
            <a:r>
              <a:rPr lang="cs-CZ" sz="1800" dirty="0"/>
              <a:t>, </a:t>
            </a:r>
            <a:r>
              <a:rPr lang="cs-CZ" sz="1800" b="1" dirty="0"/>
              <a:t>absentérství</a:t>
            </a:r>
            <a:r>
              <a:rPr lang="cs-CZ" sz="1800" dirty="0"/>
              <a:t>; „</a:t>
            </a:r>
            <a:r>
              <a:rPr lang="cs-CZ" sz="1800" b="1" dirty="0"/>
              <a:t>dilema dělníka</a:t>
            </a:r>
            <a:r>
              <a:rPr lang="cs-CZ" sz="1800" dirty="0"/>
              <a:t>“; </a:t>
            </a:r>
            <a:r>
              <a:rPr lang="cs-CZ" sz="1800" b="1" dirty="0"/>
              <a:t>antikapitalistické</a:t>
            </a:r>
            <a:r>
              <a:rPr lang="cs-CZ" sz="1800" dirty="0"/>
              <a:t> </a:t>
            </a:r>
            <a:r>
              <a:rPr lang="cs-CZ" sz="1800" b="1" dirty="0"/>
              <a:t>myšlení</a:t>
            </a:r>
            <a:r>
              <a:rPr lang="cs-CZ" sz="1800" dirty="0"/>
              <a:t>; </a:t>
            </a:r>
            <a:endParaRPr lang="cs-CZ" sz="1800" b="1" dirty="0"/>
          </a:p>
          <a:p>
            <a:pPr marL="0" indent="0">
              <a:spcBef>
                <a:spcPts val="0"/>
              </a:spcBef>
              <a:buNone/>
            </a:pPr>
            <a:endParaRPr lang="cs-CZ" sz="1000" b="1" u="sng" dirty="0"/>
          </a:p>
          <a:p>
            <a:pPr>
              <a:spcBef>
                <a:spcPts val="0"/>
              </a:spcBef>
            </a:pPr>
            <a:r>
              <a:rPr lang="cs-CZ" sz="2400" b="1" u="sng" dirty="0">
                <a:solidFill>
                  <a:srgbClr val="0070C0"/>
                </a:solidFill>
              </a:rPr>
              <a:t>Marshallův plán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Cíl</a:t>
            </a:r>
            <a:r>
              <a:rPr lang="cs-CZ" sz="1600" dirty="0"/>
              <a:t>: </a:t>
            </a:r>
            <a:r>
              <a:rPr lang="cs-CZ" sz="1600" b="1" dirty="0"/>
              <a:t>koordinace</a:t>
            </a:r>
            <a:r>
              <a:rPr lang="cs-CZ" sz="1600" dirty="0"/>
              <a:t> </a:t>
            </a:r>
            <a:r>
              <a:rPr lang="cs-CZ" sz="1600" b="1" dirty="0"/>
              <a:t>reforem</a:t>
            </a:r>
            <a:r>
              <a:rPr lang="cs-CZ" sz="1600" dirty="0"/>
              <a:t>, </a:t>
            </a:r>
            <a:r>
              <a:rPr lang="cs-CZ" sz="1600" b="1" dirty="0"/>
              <a:t>odstranění kontrol</a:t>
            </a:r>
            <a:r>
              <a:rPr lang="cs-CZ" sz="1600" dirty="0"/>
              <a:t>, </a:t>
            </a:r>
            <a:r>
              <a:rPr lang="cs-CZ" sz="1600" b="1" dirty="0"/>
              <a:t>inflace</a:t>
            </a:r>
            <a:r>
              <a:rPr lang="cs-CZ" sz="1600" dirty="0"/>
              <a:t>, vyrovnání veřejných</a:t>
            </a:r>
            <a:r>
              <a:rPr lang="cs-CZ" sz="1600" b="1" dirty="0"/>
              <a:t> rozpočtů </a:t>
            </a:r>
            <a:r>
              <a:rPr lang="cs-CZ" sz="1600" dirty="0"/>
              <a:t>-&gt; </a:t>
            </a:r>
            <a:r>
              <a:rPr lang="cs-CZ" sz="1600" b="1" dirty="0"/>
              <a:t>podmínky</a:t>
            </a:r>
            <a:r>
              <a:rPr lang="cs-CZ" sz="1600" dirty="0"/>
              <a:t> přijetí pomoci;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Transfer</a:t>
            </a:r>
            <a:r>
              <a:rPr lang="cs-CZ" sz="1600" dirty="0"/>
              <a:t> 13mld. USD na období 1948-1952; </a:t>
            </a:r>
            <a:r>
              <a:rPr lang="cs-CZ" sz="1600" b="1" dirty="0"/>
              <a:t>deficit</a:t>
            </a:r>
            <a:r>
              <a:rPr lang="cs-CZ" sz="1600" dirty="0"/>
              <a:t> na </a:t>
            </a:r>
            <a:r>
              <a:rPr lang="cs-CZ" sz="1600" b="1" dirty="0">
                <a:solidFill>
                  <a:srgbClr val="0070C0"/>
                </a:solidFill>
              </a:rPr>
              <a:t>BÚ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11,5mld. – vyřešeno dilema potřeby exportů na nákup </a:t>
            </a:r>
            <a:r>
              <a:rPr lang="cs-CZ" sz="1600" dirty="0" err="1"/>
              <a:t>fyz</a:t>
            </a:r>
            <a:r>
              <a:rPr lang="cs-CZ" sz="1600" dirty="0"/>
              <a:t>. kapitálu, který byl nutný k nastartování exportů; MP </a:t>
            </a:r>
            <a:r>
              <a:rPr lang="cs-CZ" sz="1600" b="1" dirty="0"/>
              <a:t>nastartoval </a:t>
            </a:r>
            <a:r>
              <a:rPr lang="cs-CZ" sz="1600" b="1" dirty="0">
                <a:solidFill>
                  <a:srgbClr val="0070C0"/>
                </a:solidFill>
              </a:rPr>
              <a:t>ELG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Pomoc US -&gt; posun ke </a:t>
            </a:r>
            <a:r>
              <a:rPr lang="cs-CZ" sz="1600" b="1" dirty="0">
                <a:solidFill>
                  <a:srgbClr val="0070C0"/>
                </a:solidFill>
              </a:rPr>
              <a:t>středovým stranám</a:t>
            </a:r>
            <a:r>
              <a:rPr lang="cs-CZ" sz="1600" dirty="0"/>
              <a:t>; konflikt </a:t>
            </a:r>
            <a:r>
              <a:rPr lang="cs-CZ" sz="1600" b="1" dirty="0"/>
              <a:t>US vs. SSSR</a:t>
            </a:r>
            <a:r>
              <a:rPr lang="cs-CZ" sz="1600" dirty="0"/>
              <a:t> - </a:t>
            </a:r>
            <a:r>
              <a:rPr lang="cs-CZ" sz="1600" b="1" dirty="0"/>
              <a:t>demokracie</a:t>
            </a:r>
            <a:r>
              <a:rPr lang="cs-CZ" sz="1600" dirty="0"/>
              <a:t> a </a:t>
            </a:r>
            <a:r>
              <a:rPr lang="cs-CZ" sz="1600" b="1" dirty="0"/>
              <a:t>tržní</a:t>
            </a:r>
            <a:r>
              <a:rPr lang="cs-CZ" sz="1600" dirty="0"/>
              <a:t> </a:t>
            </a:r>
            <a:r>
              <a:rPr lang="cs-CZ" sz="1600" b="1" dirty="0"/>
              <a:t>ekonomika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Reakce na </a:t>
            </a:r>
            <a:r>
              <a:rPr lang="cs-CZ" sz="1600" b="1" dirty="0">
                <a:solidFill>
                  <a:srgbClr val="0070C0"/>
                </a:solidFill>
              </a:rPr>
              <a:t>odstranění kontrol </a:t>
            </a:r>
            <a:r>
              <a:rPr lang="cs-CZ" sz="1600" dirty="0"/>
              <a:t>blesková: </a:t>
            </a:r>
            <a:r>
              <a:rPr lang="cs-CZ" sz="1600" b="1" dirty="0"/>
              <a:t>zboží</a:t>
            </a:r>
            <a:r>
              <a:rPr lang="cs-CZ" sz="1600" dirty="0"/>
              <a:t> v obchodech, </a:t>
            </a:r>
            <a:r>
              <a:rPr lang="cs-CZ" sz="1600" b="1" dirty="0"/>
              <a:t>lidé v práci</a:t>
            </a:r>
            <a:r>
              <a:rPr lang="cs-CZ" sz="1600" dirty="0"/>
              <a:t>, </a:t>
            </a:r>
            <a:r>
              <a:rPr lang="cs-CZ" sz="1600" b="1" dirty="0"/>
              <a:t>suroviny</a:t>
            </a:r>
            <a:r>
              <a:rPr lang="cs-CZ" sz="1600" dirty="0"/>
              <a:t> do průmyslu;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Zvláštní cíl MP – </a:t>
            </a:r>
            <a:r>
              <a:rPr lang="cs-CZ" sz="1600" b="1" dirty="0"/>
              <a:t>evropská </a:t>
            </a:r>
            <a:r>
              <a:rPr lang="cs-CZ" sz="1600" b="1" dirty="0">
                <a:solidFill>
                  <a:srgbClr val="0070C0"/>
                </a:solidFill>
              </a:rPr>
              <a:t>integrace</a:t>
            </a:r>
            <a:r>
              <a:rPr lang="cs-CZ" sz="1600" dirty="0"/>
              <a:t>… 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1948 OEEC (v 1961 na OECD); vytvořeno </a:t>
            </a:r>
            <a:r>
              <a:rPr lang="cs-CZ" sz="1600" b="1" dirty="0">
                <a:solidFill>
                  <a:srgbClr val="0070C0"/>
                </a:solidFill>
              </a:rPr>
              <a:t>W.GER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zrušeny </a:t>
            </a:r>
            <a:r>
              <a:rPr lang="cs-CZ" sz="1600" b="1" dirty="0"/>
              <a:t>limity</a:t>
            </a:r>
            <a:r>
              <a:rPr lang="cs-CZ" sz="1600" dirty="0"/>
              <a:t> na </a:t>
            </a:r>
            <a:r>
              <a:rPr lang="cs-CZ" sz="1600" b="1" dirty="0"/>
              <a:t>INDU</a:t>
            </a:r>
            <a:r>
              <a:rPr lang="cs-CZ" sz="1600" dirty="0"/>
              <a:t>, </a:t>
            </a:r>
            <a:r>
              <a:rPr lang="cs-CZ" sz="1600" b="1" dirty="0"/>
              <a:t>vyzbrojeno</a:t>
            </a:r>
            <a:r>
              <a:rPr lang="cs-CZ" sz="1600" dirty="0"/>
              <a:t> a do </a:t>
            </a:r>
            <a:r>
              <a:rPr lang="cs-CZ" sz="1600" b="1" dirty="0"/>
              <a:t>NATO 1955</a:t>
            </a:r>
            <a:r>
              <a:rPr lang="cs-CZ" sz="1600" dirty="0"/>
              <a:t>;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cs-CZ" sz="1100" dirty="0"/>
              <a:t> 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Problém </a:t>
            </a:r>
            <a:r>
              <a:rPr lang="cs-CZ" sz="2000" b="1" dirty="0"/>
              <a:t>vnitřního E obchodu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nekonvertibilní</a:t>
            </a:r>
            <a:r>
              <a:rPr lang="cs-CZ" sz="1600" dirty="0"/>
              <a:t> měny – země </a:t>
            </a:r>
            <a:r>
              <a:rPr lang="cs-CZ" sz="1600" b="1" dirty="0"/>
              <a:t>potřebují</a:t>
            </a:r>
            <a:r>
              <a:rPr lang="cs-CZ" sz="1600" dirty="0"/>
              <a:t> </a:t>
            </a:r>
            <a:r>
              <a:rPr lang="cs-CZ" sz="1600" b="1" dirty="0">
                <a:solidFill>
                  <a:srgbClr val="0070C0"/>
                </a:solidFill>
              </a:rPr>
              <a:t>USD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na nákupy z US; každý </a:t>
            </a:r>
            <a:r>
              <a:rPr lang="cs-CZ" sz="1600" b="1" dirty="0"/>
              <a:t>omezil</a:t>
            </a:r>
            <a:r>
              <a:rPr lang="cs-CZ" sz="1600" dirty="0"/>
              <a:t> </a:t>
            </a:r>
            <a:r>
              <a:rPr lang="cs-CZ" sz="1600" b="1" dirty="0"/>
              <a:t>export</a:t>
            </a:r>
            <a:r>
              <a:rPr lang="cs-CZ" sz="1600" dirty="0"/>
              <a:t> na úroveň </a:t>
            </a:r>
            <a:r>
              <a:rPr lang="cs-CZ" sz="1600" b="1" dirty="0"/>
              <a:t>vlastního dovozu </a:t>
            </a:r>
            <a:r>
              <a:rPr lang="cs-CZ" sz="1600" dirty="0"/>
              <a:t>(aby nedostal nepoužitelnou měnu); </a:t>
            </a:r>
            <a:r>
              <a:rPr lang="cs-CZ" sz="1600" b="1" dirty="0"/>
              <a:t>US</a:t>
            </a:r>
            <a:r>
              <a:rPr lang="cs-CZ" sz="1600" dirty="0"/>
              <a:t> </a:t>
            </a:r>
            <a:r>
              <a:rPr lang="cs-CZ" sz="1600" b="1" dirty="0"/>
              <a:t>lobují</a:t>
            </a:r>
            <a:r>
              <a:rPr lang="cs-CZ" sz="1600" dirty="0"/>
              <a:t> za </a:t>
            </a:r>
            <a:r>
              <a:rPr lang="cs-CZ" sz="1600" b="1" dirty="0">
                <a:solidFill>
                  <a:srgbClr val="0070C0"/>
                </a:solidFill>
              </a:rPr>
              <a:t>Evropskou platební unii</a:t>
            </a:r>
            <a:r>
              <a:rPr lang="cs-CZ" sz="1600" b="1" dirty="0"/>
              <a:t> </a:t>
            </a:r>
            <a:r>
              <a:rPr lang="cs-CZ" sz="1600" dirty="0"/>
              <a:t>(EPU) (peníze za export na dovoz z kterékoliv země); 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problém </a:t>
            </a:r>
            <a:r>
              <a:rPr lang="cs-CZ" sz="1600" b="1" dirty="0"/>
              <a:t>slabá </a:t>
            </a:r>
            <a:r>
              <a:rPr lang="cs-CZ" sz="1600" b="1" dirty="0">
                <a:solidFill>
                  <a:srgbClr val="0070C0"/>
                </a:solidFill>
              </a:rPr>
              <a:t>konkurenceschopnost</a:t>
            </a:r>
            <a:r>
              <a:rPr lang="cs-CZ" sz="1600" b="1" dirty="0"/>
              <a:t> </a:t>
            </a:r>
            <a:r>
              <a:rPr lang="cs-CZ" sz="1600" dirty="0"/>
              <a:t>- </a:t>
            </a:r>
            <a:r>
              <a:rPr lang="cs-CZ" sz="1600" b="1" dirty="0"/>
              <a:t>devalvace</a:t>
            </a:r>
            <a:r>
              <a:rPr lang="cs-CZ" sz="1600" dirty="0"/>
              <a:t> nebyly dostatečné (politické důvody); </a:t>
            </a:r>
            <a:r>
              <a:rPr lang="cs-CZ" sz="1600" b="1" dirty="0"/>
              <a:t>US</a:t>
            </a:r>
            <a:r>
              <a:rPr lang="cs-CZ" sz="1600" dirty="0"/>
              <a:t> tlak na </a:t>
            </a:r>
            <a:r>
              <a:rPr lang="cs-CZ" sz="1600" b="1" dirty="0"/>
              <a:t>snížení</a:t>
            </a:r>
            <a:r>
              <a:rPr lang="cs-CZ" sz="1600" dirty="0"/>
              <a:t> obchodních </a:t>
            </a:r>
            <a:r>
              <a:rPr lang="cs-CZ" sz="1600" b="1" dirty="0">
                <a:solidFill>
                  <a:srgbClr val="0070C0"/>
                </a:solidFill>
              </a:rPr>
              <a:t>bariér</a:t>
            </a:r>
            <a:r>
              <a:rPr lang="cs-CZ" sz="1600" b="1" dirty="0"/>
              <a:t> o 50% </a:t>
            </a:r>
            <a:r>
              <a:rPr lang="cs-CZ" sz="1600" dirty="0"/>
              <a:t>v EPU (peníze z </a:t>
            </a:r>
            <a:r>
              <a:rPr lang="cs-CZ" sz="1600" b="1" dirty="0"/>
              <a:t>MP</a:t>
            </a:r>
            <a:r>
              <a:rPr lang="cs-CZ" sz="1600" dirty="0"/>
              <a:t> na pokrytí přechodných </a:t>
            </a:r>
            <a:r>
              <a:rPr lang="cs-CZ" sz="1600" b="1" dirty="0"/>
              <a:t>nerovnováh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rozhodující moment </a:t>
            </a:r>
            <a:r>
              <a:rPr lang="cs-CZ" sz="1600" b="1" dirty="0"/>
              <a:t>odstranění </a:t>
            </a:r>
            <a:r>
              <a:rPr lang="cs-CZ" sz="1600" b="1" dirty="0">
                <a:solidFill>
                  <a:srgbClr val="0070C0"/>
                </a:solidFill>
              </a:rPr>
              <a:t>GER kvót</a:t>
            </a:r>
            <a:r>
              <a:rPr lang="cs-CZ" sz="1600" b="1" dirty="0"/>
              <a:t> </a:t>
            </a:r>
            <a:r>
              <a:rPr lang="cs-CZ" sz="1600" dirty="0"/>
              <a:t>(zhoršení BÚ, další úvěr, v roce 1951 zlepšení, vstup do GATT, předčasné splacení půjček)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úplná směnitelnost až 1959, ale </a:t>
            </a:r>
            <a:r>
              <a:rPr lang="cs-CZ" sz="1600" b="1" dirty="0"/>
              <a:t>US recept funguje</a:t>
            </a:r>
            <a:r>
              <a:rPr lang="cs-CZ" sz="1600" dirty="0"/>
              <a:t>; důležitý prvek: </a:t>
            </a:r>
            <a:r>
              <a:rPr lang="cs-CZ" sz="1600" b="1" dirty="0" err="1">
                <a:solidFill>
                  <a:srgbClr val="0070C0"/>
                </a:solidFill>
              </a:rPr>
              <a:t>expertnost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/ depolitizace (Evropská integrace);</a:t>
            </a:r>
          </a:p>
        </p:txBody>
      </p:sp>
    </p:spTree>
    <p:extLst>
      <p:ext uri="{BB962C8B-B14F-4D97-AF65-F5344CB8AC3E}">
        <p14:creationId xmlns:p14="http://schemas.microsoft.com/office/powerpoint/2010/main" val="8220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9054"/>
            <a:ext cx="10515600" cy="1325563"/>
          </a:xfrm>
        </p:spPr>
        <p:txBody>
          <a:bodyPr/>
          <a:lstStyle/>
          <a:p>
            <a:pPr algn="ctr"/>
            <a:r>
              <a:rPr lang="cs-CZ" sz="4000" b="1" dirty="0">
                <a:solidFill>
                  <a:srgbClr val="0070C0"/>
                </a:solidFill>
                <a:latin typeface="+mn-lt"/>
              </a:rPr>
              <a:t>Německo</a:t>
            </a:r>
            <a:endParaRPr lang="cs-CZ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014" y="1196753"/>
            <a:ext cx="10821971" cy="4929411"/>
          </a:xfrm>
        </p:spPr>
        <p:txBody>
          <a:bodyPr>
            <a:normAutofit/>
          </a:bodyPr>
          <a:lstStyle/>
          <a:p>
            <a:r>
              <a:rPr lang="cs-CZ" sz="2000" b="1" dirty="0"/>
              <a:t>Měnová reforma </a:t>
            </a:r>
            <a:r>
              <a:rPr lang="cs-CZ" sz="2000" dirty="0"/>
              <a:t>a snížení </a:t>
            </a:r>
            <a:r>
              <a:rPr lang="cs-CZ" sz="2000" b="1" dirty="0"/>
              <a:t>dluhů</a:t>
            </a:r>
            <a:r>
              <a:rPr lang="cs-CZ" sz="2000" dirty="0"/>
              <a:t>; rychlý růst výroby po </a:t>
            </a:r>
            <a:r>
              <a:rPr lang="cs-CZ" sz="2000" b="1" dirty="0"/>
              <a:t>zrušení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kontrol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(INDU+50% za 6 m);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Pracovní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síla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E.GER a SVE </a:t>
            </a:r>
            <a:r>
              <a:rPr lang="cs-CZ" sz="2000" b="1" dirty="0"/>
              <a:t>vysídlenci</a:t>
            </a:r>
            <a:r>
              <a:rPr lang="cs-CZ" sz="2000" dirty="0"/>
              <a:t> – tvrdá práce za nízké mzdy;</a:t>
            </a:r>
          </a:p>
          <a:p>
            <a:r>
              <a:rPr lang="cs-CZ" sz="2000" b="1" dirty="0"/>
              <a:t>Kvalitní lidský kapitál</a:t>
            </a:r>
            <a:r>
              <a:rPr lang="cs-CZ" sz="2000" dirty="0"/>
              <a:t>; </a:t>
            </a:r>
            <a:r>
              <a:rPr lang="cs-CZ" sz="2000" b="1" dirty="0"/>
              <a:t>tradice</a:t>
            </a:r>
            <a:r>
              <a:rPr lang="cs-CZ" sz="2000" dirty="0"/>
              <a:t> výroby </a:t>
            </a:r>
            <a:r>
              <a:rPr lang="cs-CZ" sz="2000" b="1" dirty="0">
                <a:solidFill>
                  <a:srgbClr val="0070C0"/>
                </a:solidFill>
              </a:rPr>
              <a:t>kapitálového zboží </a:t>
            </a:r>
            <a:r>
              <a:rPr lang="cs-CZ" sz="2000" dirty="0"/>
              <a:t>(obrovská poptávka v E); dostatek </a:t>
            </a:r>
            <a:r>
              <a:rPr lang="cs-CZ" sz="2000" b="1" dirty="0"/>
              <a:t>uhlí</a:t>
            </a:r>
            <a:r>
              <a:rPr lang="cs-CZ" sz="2000" dirty="0"/>
              <a:t>, </a:t>
            </a:r>
            <a:r>
              <a:rPr lang="cs-CZ" sz="2000" b="1" dirty="0"/>
              <a:t>ocel</a:t>
            </a:r>
            <a:r>
              <a:rPr lang="cs-CZ" sz="2000" dirty="0"/>
              <a:t> – není třeba „velký třesk“;</a:t>
            </a:r>
          </a:p>
          <a:p>
            <a:r>
              <a:rPr lang="cs-CZ" sz="2000" dirty="0"/>
              <a:t>Když na konci 50let </a:t>
            </a:r>
            <a:r>
              <a:rPr lang="cs-CZ" sz="2000" b="1" dirty="0">
                <a:solidFill>
                  <a:srgbClr val="0070C0"/>
                </a:solidFill>
              </a:rPr>
              <a:t>diverzifikace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na </a:t>
            </a:r>
            <a:r>
              <a:rPr lang="cs-CZ" sz="2000" b="1" dirty="0"/>
              <a:t>spotřební</a:t>
            </a:r>
            <a:r>
              <a:rPr lang="cs-CZ" sz="2000" dirty="0"/>
              <a:t> zboží – roste po něm </a:t>
            </a:r>
            <a:r>
              <a:rPr lang="cs-CZ" sz="2000" b="1" dirty="0"/>
              <a:t>poptávka</a:t>
            </a:r>
            <a:r>
              <a:rPr lang="cs-CZ" sz="2000" dirty="0"/>
              <a:t> v rekonstruované E; </a:t>
            </a:r>
          </a:p>
          <a:p>
            <a:r>
              <a:rPr lang="cs-CZ" sz="2000" b="1" dirty="0"/>
              <a:t>Levné</a:t>
            </a:r>
            <a:r>
              <a:rPr lang="cs-CZ" sz="2000" dirty="0"/>
              <a:t> a </a:t>
            </a:r>
            <a:r>
              <a:rPr lang="cs-CZ" sz="2000" b="1" dirty="0"/>
              <a:t>kvalitní</a:t>
            </a:r>
            <a:r>
              <a:rPr lang="cs-CZ" sz="2000" dirty="0"/>
              <a:t> produkty rychle </a:t>
            </a:r>
            <a:r>
              <a:rPr lang="cs-CZ" sz="2000" b="1" dirty="0">
                <a:solidFill>
                  <a:srgbClr val="0070C0"/>
                </a:solidFill>
              </a:rPr>
              <a:t>konkurenceschopné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– export (růst o 12,4% ročně);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Korporativismus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– </a:t>
            </a:r>
            <a:r>
              <a:rPr lang="cs-CZ" sz="2000" b="1" dirty="0"/>
              <a:t>dialog</a:t>
            </a:r>
            <a:r>
              <a:rPr lang="cs-CZ" sz="2000" dirty="0"/>
              <a:t>; </a:t>
            </a:r>
          </a:p>
          <a:p>
            <a:pPr lvl="1"/>
            <a:r>
              <a:rPr lang="cs-CZ" sz="1800" b="1" dirty="0"/>
              <a:t>mzdy</a:t>
            </a:r>
            <a:r>
              <a:rPr lang="cs-CZ" sz="1800" dirty="0"/>
              <a:t> rostou pomaleji než </a:t>
            </a:r>
            <a:r>
              <a:rPr lang="cs-CZ" sz="1800" b="1" dirty="0"/>
              <a:t>produktivita</a:t>
            </a:r>
            <a:r>
              <a:rPr lang="cs-CZ" sz="1800" dirty="0"/>
              <a:t> (v 50s není růst, v GB o 50%);</a:t>
            </a:r>
          </a:p>
          <a:p>
            <a:pPr lvl="1"/>
            <a:r>
              <a:rPr lang="cs-CZ" sz="1800" dirty="0"/>
              <a:t>vysoká </a:t>
            </a:r>
            <a:r>
              <a:rPr lang="cs-CZ" sz="1800" b="1" dirty="0"/>
              <a:t>konkurence</a:t>
            </a:r>
            <a:r>
              <a:rPr lang="cs-CZ" sz="1800" dirty="0"/>
              <a:t> MSP a nízké </a:t>
            </a:r>
            <a:r>
              <a:rPr lang="cs-CZ" sz="1800" b="1" dirty="0"/>
              <a:t>marže</a:t>
            </a:r>
            <a:r>
              <a:rPr lang="cs-CZ" sz="1800" dirty="0"/>
              <a:t> (v GB 2x) vysoké tempo </a:t>
            </a:r>
            <a:r>
              <a:rPr lang="cs-CZ" sz="1800" b="1" dirty="0">
                <a:solidFill>
                  <a:srgbClr val="0070C0"/>
                </a:solidFill>
              </a:rPr>
              <a:t>investic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(25% HDP);</a:t>
            </a:r>
          </a:p>
          <a:p>
            <a:r>
              <a:rPr lang="cs-CZ" sz="2000" b="1" dirty="0"/>
              <a:t>Sociálně-tržní model </a:t>
            </a:r>
            <a:r>
              <a:rPr lang="cs-CZ" sz="2000" dirty="0"/>
              <a:t>(řád vs. proces, spotřebitel, hospodářská soutěž, sociální systém);</a:t>
            </a:r>
          </a:p>
          <a:p>
            <a:r>
              <a:rPr lang="cs-CZ" sz="2000" dirty="0"/>
              <a:t>Podobný výkon </a:t>
            </a:r>
            <a:r>
              <a:rPr lang="cs-CZ" sz="2000" b="1" u="sng" dirty="0">
                <a:solidFill>
                  <a:srgbClr val="0070C0"/>
                </a:solidFill>
              </a:rPr>
              <a:t>Rakousko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a </a:t>
            </a:r>
            <a:r>
              <a:rPr lang="cs-CZ" sz="2000" b="1" u="sng" dirty="0">
                <a:solidFill>
                  <a:srgbClr val="0070C0"/>
                </a:solidFill>
              </a:rPr>
              <a:t>Nizozemí</a:t>
            </a:r>
            <a:r>
              <a:rPr lang="cs-CZ" sz="20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5397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le:Bundesarchiv Bild 183-B0527-0001-753, Krefeld, Hungerwinter, Demonstr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08720"/>
            <a:ext cx="76200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8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9/93/Bundesarchiv_Bild_146-1988-013-34A,_Fl%C3%BCchtlingski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15990"/>
            <a:ext cx="4392488" cy="58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aimler.com/Projects/c2c/channel/images/799024_1467226_800_1200_62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18" y="315990"/>
            <a:ext cx="3910952" cy="58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83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5741" y="-3896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70C0"/>
                </a:solidFill>
                <a:latin typeface="+mn-lt"/>
              </a:rPr>
              <a:t>Británie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752" y="880747"/>
            <a:ext cx="11076495" cy="633670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b="1" dirty="0"/>
              <a:t>Nejvyšší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HDP/obyv</a:t>
            </a:r>
            <a:r>
              <a:rPr lang="cs-CZ" dirty="0"/>
              <a:t>. v E, </a:t>
            </a:r>
            <a:r>
              <a:rPr lang="cs-CZ" b="1" dirty="0"/>
              <a:t>nejkvalifikovanější</a:t>
            </a:r>
            <a:r>
              <a:rPr lang="cs-CZ" dirty="0"/>
              <a:t> pracovní síla, </a:t>
            </a:r>
            <a:r>
              <a:rPr lang="cs-CZ" b="1" dirty="0"/>
              <a:t>kapitálová</a:t>
            </a:r>
            <a:r>
              <a:rPr lang="cs-CZ" dirty="0"/>
              <a:t> vybavenost; logický </a:t>
            </a:r>
            <a:r>
              <a:rPr lang="cs-CZ" b="1" dirty="0">
                <a:solidFill>
                  <a:srgbClr val="0070C0"/>
                </a:solidFill>
              </a:rPr>
              <a:t>US partner </a:t>
            </a:r>
            <a:r>
              <a:rPr lang="cs-CZ" dirty="0"/>
              <a:t>a destinace </a:t>
            </a:r>
            <a:r>
              <a:rPr lang="cs-CZ" b="1" dirty="0"/>
              <a:t>FDI</a:t>
            </a:r>
            <a:r>
              <a:rPr lang="cs-CZ" dirty="0"/>
              <a:t>; anglosaský </a:t>
            </a:r>
            <a:r>
              <a:rPr lang="cs-CZ" b="1" dirty="0"/>
              <a:t>výzkumný</a:t>
            </a:r>
            <a:r>
              <a:rPr lang="cs-CZ" dirty="0"/>
              <a:t> prostor;</a:t>
            </a:r>
          </a:p>
          <a:p>
            <a:pPr algn="just"/>
            <a:r>
              <a:rPr lang="cs-CZ" dirty="0"/>
              <a:t>Privilegovaná pozice v </a:t>
            </a:r>
            <a:r>
              <a:rPr lang="cs-CZ" b="1" dirty="0" err="1">
                <a:solidFill>
                  <a:srgbClr val="0070C0"/>
                </a:solidFill>
              </a:rPr>
              <a:t>Commonwealth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(konzervativní, chráněný trh); pocit nezávislosti na integraci – </a:t>
            </a:r>
            <a:r>
              <a:rPr lang="cs-CZ" b="1" dirty="0">
                <a:solidFill>
                  <a:srgbClr val="0070C0"/>
                </a:solidFill>
              </a:rPr>
              <a:t>EFTA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(ani rozsah, ani konkurence jako EHS);</a:t>
            </a:r>
          </a:p>
          <a:p>
            <a:pPr algn="just"/>
            <a:r>
              <a:rPr lang="cs-CZ" dirty="0"/>
              <a:t>Navazuje na katastrofální dekády – </a:t>
            </a:r>
            <a:r>
              <a:rPr lang="cs-CZ" b="1" dirty="0">
                <a:solidFill>
                  <a:srgbClr val="0070C0"/>
                </a:solidFill>
              </a:rPr>
              <a:t>eroze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pozice:</a:t>
            </a:r>
          </a:p>
          <a:p>
            <a:pPr lvl="1" algn="just"/>
            <a:r>
              <a:rPr lang="cs-CZ" b="1" dirty="0"/>
              <a:t>není</a:t>
            </a:r>
            <a:r>
              <a:rPr lang="cs-CZ" dirty="0"/>
              <a:t> prostor pro rychlý </a:t>
            </a:r>
            <a:r>
              <a:rPr lang="cs-CZ" b="1" dirty="0"/>
              <a:t>technologický</a:t>
            </a:r>
            <a:r>
              <a:rPr lang="cs-CZ" dirty="0"/>
              <a:t> </a:t>
            </a:r>
            <a:r>
              <a:rPr lang="cs-CZ" b="1" dirty="0"/>
              <a:t>růst</a:t>
            </a:r>
            <a:r>
              <a:rPr lang="cs-CZ" dirty="0"/>
              <a:t>; přesun z </a:t>
            </a:r>
            <a:r>
              <a:rPr lang="cs-CZ" b="1" dirty="0"/>
              <a:t>AGRI</a:t>
            </a:r>
            <a:r>
              <a:rPr lang="cs-CZ" dirty="0"/>
              <a:t> do INDU vyčerpán;</a:t>
            </a:r>
          </a:p>
          <a:p>
            <a:pPr lvl="1" algn="just"/>
            <a:r>
              <a:rPr lang="cs-CZ" dirty="0"/>
              <a:t>přesun práce z </a:t>
            </a:r>
            <a:r>
              <a:rPr lang="cs-CZ" b="1" dirty="0">
                <a:solidFill>
                  <a:srgbClr val="0070C0"/>
                </a:solidFill>
              </a:rPr>
              <a:t>INDU do SERV</a:t>
            </a:r>
            <a:r>
              <a:rPr lang="cs-CZ" dirty="0"/>
              <a:t>; není jasná </a:t>
            </a:r>
            <a:r>
              <a:rPr lang="cs-CZ" b="1" dirty="0"/>
              <a:t>vazba</a:t>
            </a:r>
            <a:r>
              <a:rPr lang="cs-CZ" dirty="0"/>
              <a:t> na </a:t>
            </a:r>
            <a:r>
              <a:rPr lang="cs-CZ" b="1" dirty="0"/>
              <a:t>produktivitu</a:t>
            </a:r>
            <a:r>
              <a:rPr lang="cs-CZ" dirty="0"/>
              <a:t> – </a:t>
            </a:r>
            <a:r>
              <a:rPr lang="cs-CZ" b="1" dirty="0"/>
              <a:t>statusová</a:t>
            </a:r>
            <a:r>
              <a:rPr lang="cs-CZ" dirty="0"/>
              <a:t> záležitost „post-industriální“ ekonomiky; tlak na </a:t>
            </a:r>
            <a:r>
              <a:rPr lang="cs-CZ" b="1" dirty="0"/>
              <a:t>růst mezd</a:t>
            </a:r>
            <a:r>
              <a:rPr lang="cs-CZ" dirty="0"/>
              <a:t> v INDU;</a:t>
            </a:r>
          </a:p>
          <a:p>
            <a:pPr lvl="1" algn="just"/>
            <a:r>
              <a:rPr lang="cs-CZ" dirty="0"/>
              <a:t>poválečné období není o </a:t>
            </a:r>
            <a:r>
              <a:rPr lang="cs-CZ" b="1" dirty="0"/>
              <a:t>obnově</a:t>
            </a:r>
            <a:r>
              <a:rPr lang="cs-CZ" dirty="0"/>
              <a:t>, ale </a:t>
            </a:r>
            <a:r>
              <a:rPr lang="cs-CZ" b="1" dirty="0">
                <a:solidFill>
                  <a:srgbClr val="0070C0"/>
                </a:solidFill>
              </a:rPr>
              <a:t>kompenzaci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za úsilí; </a:t>
            </a:r>
            <a:r>
              <a:rPr lang="cs-CZ" b="1" dirty="0"/>
              <a:t>vláda</a:t>
            </a:r>
            <a:r>
              <a:rPr lang="cs-CZ" dirty="0"/>
              <a:t> akceptuje, </a:t>
            </a:r>
            <a:r>
              <a:rPr lang="cs-CZ" b="1" dirty="0"/>
              <a:t>plná zaměstnanost </a:t>
            </a:r>
            <a:r>
              <a:rPr lang="cs-CZ" dirty="0"/>
              <a:t>+ </a:t>
            </a:r>
            <a:r>
              <a:rPr lang="cs-CZ" b="1" dirty="0"/>
              <a:t>stimuly</a:t>
            </a:r>
            <a:r>
              <a:rPr lang="cs-CZ" dirty="0"/>
              <a:t>;</a:t>
            </a:r>
          </a:p>
          <a:p>
            <a:pPr lvl="1" algn="just"/>
            <a:r>
              <a:rPr lang="cs-CZ" b="1" dirty="0"/>
              <a:t>dialog</a:t>
            </a:r>
            <a:r>
              <a:rPr lang="cs-CZ" dirty="0"/>
              <a:t> v decentralizované struktuře </a:t>
            </a:r>
            <a:r>
              <a:rPr lang="cs-CZ" b="1" dirty="0"/>
              <a:t>problém</a:t>
            </a:r>
            <a:r>
              <a:rPr lang="cs-CZ" dirty="0"/>
              <a:t> (radikálové na úrovni firem);</a:t>
            </a:r>
          </a:p>
          <a:p>
            <a:pPr lvl="1" algn="just"/>
            <a:r>
              <a:rPr lang="cs-CZ" b="1" dirty="0"/>
              <a:t>bránění</a:t>
            </a:r>
            <a:r>
              <a:rPr lang="cs-CZ" dirty="0"/>
              <a:t> zavádění </a:t>
            </a:r>
            <a:r>
              <a:rPr lang="cs-CZ" b="1" dirty="0">
                <a:solidFill>
                  <a:srgbClr val="0070C0"/>
                </a:solidFill>
              </a:rPr>
              <a:t>technologiím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zvyšujících produktivitu;</a:t>
            </a:r>
          </a:p>
          <a:p>
            <a:pPr algn="just"/>
            <a:endParaRPr lang="cs-CZ" sz="1300" dirty="0"/>
          </a:p>
          <a:p>
            <a:pPr algn="just"/>
            <a:r>
              <a:rPr lang="cs-CZ" dirty="0"/>
              <a:t>Inflace a </a:t>
            </a:r>
            <a:r>
              <a:rPr lang="cs-CZ" b="1" dirty="0"/>
              <a:t>snižování </a:t>
            </a:r>
            <a:r>
              <a:rPr lang="cs-CZ" b="1" dirty="0">
                <a:solidFill>
                  <a:srgbClr val="0070C0"/>
                </a:solidFill>
              </a:rPr>
              <a:t>konkurenceschopnosti</a:t>
            </a:r>
            <a:r>
              <a:rPr lang="cs-CZ" dirty="0"/>
              <a:t>, </a:t>
            </a:r>
            <a:r>
              <a:rPr lang="cs-CZ" b="1" dirty="0"/>
              <a:t>pomalý </a:t>
            </a:r>
            <a:r>
              <a:rPr lang="cs-CZ" b="1" dirty="0">
                <a:solidFill>
                  <a:srgbClr val="0070C0"/>
                </a:solidFill>
              </a:rPr>
              <a:t>růst</a:t>
            </a:r>
            <a:r>
              <a:rPr lang="cs-CZ" b="1" dirty="0"/>
              <a:t> </a:t>
            </a:r>
            <a:r>
              <a:rPr lang="cs-CZ" dirty="0"/>
              <a:t>(2,5-2,9% 1950-1960);</a:t>
            </a:r>
          </a:p>
          <a:p>
            <a:pPr algn="just"/>
            <a:r>
              <a:rPr lang="cs-CZ" dirty="0"/>
              <a:t>Polovina investic do </a:t>
            </a:r>
            <a:r>
              <a:rPr lang="cs-CZ" b="1" dirty="0"/>
              <a:t>veřejného sektoru</a:t>
            </a:r>
            <a:r>
              <a:rPr lang="cs-CZ" dirty="0"/>
              <a:t>, pětina ekonomiky </a:t>
            </a:r>
            <a:r>
              <a:rPr lang="cs-CZ" b="1" dirty="0">
                <a:solidFill>
                  <a:srgbClr val="0070C0"/>
                </a:solidFill>
              </a:rPr>
              <a:t>znárodněna</a:t>
            </a:r>
            <a:r>
              <a:rPr lang="cs-CZ" dirty="0"/>
              <a:t>; </a:t>
            </a:r>
            <a:r>
              <a:rPr lang="cs-CZ" b="1" dirty="0"/>
              <a:t>subvence</a:t>
            </a:r>
            <a:r>
              <a:rPr lang="cs-CZ" dirty="0"/>
              <a:t> v dopravě a těžbě;</a:t>
            </a:r>
          </a:p>
          <a:p>
            <a:pPr algn="just"/>
            <a:endParaRPr lang="cs-CZ" sz="1500" dirty="0"/>
          </a:p>
          <a:p>
            <a:pPr algn="just"/>
            <a:r>
              <a:rPr lang="cs-CZ" dirty="0"/>
              <a:t>Podobné problémy </a:t>
            </a:r>
            <a:r>
              <a:rPr lang="cs-CZ" b="1" u="sng" dirty="0">
                <a:solidFill>
                  <a:srgbClr val="0070C0"/>
                </a:solidFill>
              </a:rPr>
              <a:t>Belgie</a:t>
            </a:r>
            <a:r>
              <a:rPr lang="cs-CZ" dirty="0"/>
              <a:t>: </a:t>
            </a:r>
            <a:r>
              <a:rPr lang="cs-CZ" sz="2900" b="1" dirty="0"/>
              <a:t>vysoké mzdy </a:t>
            </a:r>
            <a:r>
              <a:rPr lang="cs-CZ" sz="2900" dirty="0"/>
              <a:t>a </a:t>
            </a:r>
            <a:r>
              <a:rPr lang="cs-CZ" sz="2900" b="1" dirty="0"/>
              <a:t>zastaralé</a:t>
            </a:r>
            <a:r>
              <a:rPr lang="cs-CZ" sz="2900" dirty="0"/>
              <a:t> </a:t>
            </a:r>
            <a:r>
              <a:rPr lang="cs-CZ" sz="2900" b="1" dirty="0"/>
              <a:t>kapitálové</a:t>
            </a:r>
            <a:r>
              <a:rPr lang="cs-CZ" sz="2900" dirty="0"/>
              <a:t> vybavení brzy industrializované společnosti; směrování zdrojů do </a:t>
            </a:r>
            <a:r>
              <a:rPr lang="cs-CZ" sz="2900" b="1" dirty="0"/>
              <a:t>tradičních sektorů</a:t>
            </a:r>
            <a:r>
              <a:rPr lang="cs-CZ" sz="2900" dirty="0"/>
              <a:t> (nástup </a:t>
            </a:r>
            <a:r>
              <a:rPr lang="cs-CZ" sz="2900" b="1" dirty="0"/>
              <a:t>GER</a:t>
            </a:r>
            <a:r>
              <a:rPr lang="cs-CZ" sz="2900" dirty="0"/>
              <a:t>), politický tlak a subvence;</a:t>
            </a:r>
          </a:p>
          <a:p>
            <a:pPr algn="just"/>
            <a:r>
              <a:rPr lang="cs-CZ" b="1" u="sng" dirty="0">
                <a:solidFill>
                  <a:srgbClr val="0070C0"/>
                </a:solidFill>
              </a:rPr>
              <a:t>Irsko</a:t>
            </a:r>
            <a:r>
              <a:rPr lang="cs-CZ" dirty="0"/>
              <a:t>: </a:t>
            </a:r>
            <a:r>
              <a:rPr lang="cs-CZ" sz="2900" b="1" dirty="0"/>
              <a:t>tradiční hodnoty </a:t>
            </a:r>
            <a:r>
              <a:rPr lang="cs-CZ" sz="2900" dirty="0"/>
              <a:t>rurálního života a soběstačnosti, </a:t>
            </a:r>
            <a:r>
              <a:rPr lang="cs-CZ" sz="2900" b="1" dirty="0"/>
              <a:t>konzervativní</a:t>
            </a:r>
            <a:r>
              <a:rPr lang="cs-CZ" sz="2900" dirty="0"/>
              <a:t> síly proti růstu (církev); negativní dopad vysokých </a:t>
            </a:r>
            <a:r>
              <a:rPr lang="cs-CZ" sz="2900" b="1" dirty="0"/>
              <a:t>cel</a:t>
            </a:r>
            <a:r>
              <a:rPr lang="cs-CZ" sz="2900" dirty="0"/>
              <a:t> na malou ekonomiku; </a:t>
            </a:r>
            <a:r>
              <a:rPr lang="cs-CZ" sz="2900" b="1" dirty="0"/>
              <a:t>emigrace</a:t>
            </a:r>
            <a:r>
              <a:rPr lang="cs-CZ" sz="2900" dirty="0"/>
              <a:t>; příklad </a:t>
            </a:r>
            <a:r>
              <a:rPr lang="cs-CZ" sz="2900" b="1" dirty="0"/>
              <a:t>nerostoucí</a:t>
            </a:r>
            <a:r>
              <a:rPr lang="cs-CZ" sz="2900" dirty="0"/>
              <a:t> </a:t>
            </a:r>
            <a:r>
              <a:rPr lang="cs-CZ" sz="2900" b="1" dirty="0" err="1"/>
              <a:t>podrozvinuté</a:t>
            </a:r>
            <a:r>
              <a:rPr lang="cs-CZ" sz="2900" dirty="0"/>
              <a:t> ekonomiky – nutná transformace nacionalizmu a zapojení do </a:t>
            </a:r>
            <a:r>
              <a:rPr lang="cs-CZ" sz="2900" b="1" dirty="0"/>
              <a:t>integrace</a:t>
            </a:r>
            <a:r>
              <a:rPr lang="cs-CZ" sz="2900" dirty="0"/>
              <a:t> (</a:t>
            </a:r>
            <a:r>
              <a:rPr lang="cs-CZ" sz="2900" b="1" dirty="0"/>
              <a:t>FDI</a:t>
            </a:r>
            <a:r>
              <a:rPr lang="cs-CZ" sz="2900" dirty="0"/>
              <a:t>); </a:t>
            </a:r>
          </a:p>
        </p:txBody>
      </p:sp>
    </p:spTree>
    <p:extLst>
      <p:ext uri="{BB962C8B-B14F-4D97-AF65-F5344CB8AC3E}">
        <p14:creationId xmlns:p14="http://schemas.microsoft.com/office/powerpoint/2010/main" val="4196505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050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Cesta ke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druhé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266" y="908720"/>
            <a:ext cx="10501460" cy="583264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Znovuvyzbrojení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/>
              <a:t>Německa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Spolupráce se </a:t>
            </a:r>
            <a:r>
              <a:rPr lang="cs-CZ" b="1" dirty="0"/>
              <a:t>SSSR</a:t>
            </a:r>
            <a:r>
              <a:rPr lang="cs-CZ" dirty="0"/>
              <a:t>, budování </a:t>
            </a:r>
            <a:r>
              <a:rPr lang="cs-CZ" b="1" dirty="0"/>
              <a:t>flotily</a:t>
            </a:r>
            <a:r>
              <a:rPr lang="cs-CZ" dirty="0"/>
              <a:t> a </a:t>
            </a:r>
            <a:r>
              <a:rPr lang="cs-CZ" b="1" dirty="0"/>
              <a:t>letectva</a:t>
            </a:r>
            <a:r>
              <a:rPr lang="cs-CZ" dirty="0"/>
              <a:t> (inovace);</a:t>
            </a:r>
          </a:p>
          <a:p>
            <a:pPr lvl="1"/>
            <a:r>
              <a:rPr lang="cs-CZ" dirty="0"/>
              <a:t>Připojení </a:t>
            </a:r>
            <a:r>
              <a:rPr lang="cs-CZ" b="1" dirty="0"/>
              <a:t>Sárska</a:t>
            </a:r>
            <a:r>
              <a:rPr lang="cs-CZ" dirty="0"/>
              <a:t> 1935 (minimální reakce);</a:t>
            </a:r>
          </a:p>
          <a:p>
            <a:pPr lvl="1"/>
            <a:r>
              <a:rPr lang="cs-CZ" dirty="0"/>
              <a:t>Veřejné nálady v </a:t>
            </a:r>
            <a:r>
              <a:rPr lang="cs-CZ" b="1" dirty="0" smtClean="0"/>
              <a:t>UK, </a:t>
            </a:r>
            <a:r>
              <a:rPr lang="cs-CZ" b="1" dirty="0"/>
              <a:t>FRA </a:t>
            </a:r>
            <a:r>
              <a:rPr lang="cs-CZ" dirty="0"/>
              <a:t>a US proti výraznému angažmá;</a:t>
            </a:r>
          </a:p>
          <a:p>
            <a:pPr lvl="1"/>
            <a:r>
              <a:rPr lang="cs-CZ" b="1" dirty="0"/>
              <a:t>LN</a:t>
            </a:r>
            <a:r>
              <a:rPr lang="cs-CZ" dirty="0"/>
              <a:t>: </a:t>
            </a:r>
            <a:r>
              <a:rPr lang="cs-CZ" b="1" dirty="0"/>
              <a:t>eroze</a:t>
            </a:r>
            <a:r>
              <a:rPr lang="cs-CZ" dirty="0"/>
              <a:t> Versaillské smlouvy (pokračování Japonské invaze do Mandžuska, Peking 1937);</a:t>
            </a:r>
          </a:p>
          <a:p>
            <a:pPr lvl="1"/>
            <a:r>
              <a:rPr lang="cs-CZ" dirty="0"/>
              <a:t>Obsazení </a:t>
            </a:r>
            <a:r>
              <a:rPr lang="cs-CZ" b="1" dirty="0"/>
              <a:t>Porýní</a:t>
            </a:r>
            <a:r>
              <a:rPr lang="cs-CZ" dirty="0"/>
              <a:t> 1935 (GB konzultace s FRA);</a:t>
            </a:r>
          </a:p>
          <a:p>
            <a:pPr marL="457200" lvl="1" indent="0">
              <a:buNone/>
            </a:pPr>
            <a:endParaRPr lang="cs-CZ" sz="1500" dirty="0"/>
          </a:p>
          <a:p>
            <a:r>
              <a:rPr lang="cs-CZ" b="1" dirty="0"/>
              <a:t>Postoj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západu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Přátelské </a:t>
            </a:r>
            <a:r>
              <a:rPr lang="cs-CZ" b="1" dirty="0"/>
              <a:t>vztahy </a:t>
            </a:r>
            <a:r>
              <a:rPr lang="cs-CZ" b="1" dirty="0" smtClean="0">
                <a:solidFill>
                  <a:srgbClr val="0070C0"/>
                </a:solidFill>
              </a:rPr>
              <a:t>UK</a:t>
            </a:r>
            <a:r>
              <a:rPr lang="cs-CZ" b="1" dirty="0" smtClean="0"/>
              <a:t> </a:t>
            </a:r>
            <a:r>
              <a:rPr lang="cs-CZ" dirty="0"/>
              <a:t>a GER (1935 smlouva o námořnictvu; Eden 1936: komplexní řešení – hranice a omezení armády; pakt o letecké válce);</a:t>
            </a:r>
          </a:p>
          <a:p>
            <a:pPr lvl="2"/>
            <a:r>
              <a:rPr lang="cs-CZ" dirty="0"/>
              <a:t>L. George – Hitler „Washingtonem Německa“ (nemá zájem bojovat s </a:t>
            </a:r>
            <a:r>
              <a:rPr lang="cs-CZ" dirty="0" smtClean="0"/>
              <a:t>UK);</a:t>
            </a:r>
            <a:endParaRPr lang="cs-CZ" dirty="0"/>
          </a:p>
          <a:p>
            <a:pPr lvl="1"/>
            <a:r>
              <a:rPr lang="cs-CZ" dirty="0"/>
              <a:t>1936 dokončení italské války v </a:t>
            </a:r>
            <a:r>
              <a:rPr lang="cs-CZ" b="1" dirty="0"/>
              <a:t>Etiopii</a:t>
            </a:r>
            <a:r>
              <a:rPr lang="cs-CZ" dirty="0"/>
              <a:t>, </a:t>
            </a:r>
            <a:r>
              <a:rPr lang="cs-CZ" b="1" dirty="0">
                <a:solidFill>
                  <a:srgbClr val="0070C0"/>
                </a:solidFill>
              </a:rPr>
              <a:t>FRA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má zájem na spojenectví s Mussolinim (1935 tajná </a:t>
            </a:r>
            <a:r>
              <a:rPr lang="cs-CZ" b="1" dirty="0"/>
              <a:t>dohoda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Odlišování občanského státu a postoj k </a:t>
            </a:r>
            <a:r>
              <a:rPr lang="cs-CZ" b="1" dirty="0"/>
              <a:t>ostatním národům </a:t>
            </a:r>
            <a:r>
              <a:rPr lang="cs-CZ" dirty="0"/>
              <a:t>a etnikům;</a:t>
            </a:r>
          </a:p>
          <a:p>
            <a:pPr lvl="1"/>
            <a:r>
              <a:rPr lang="cs-CZ" dirty="0"/>
              <a:t>Akceptování práva </a:t>
            </a:r>
            <a:r>
              <a:rPr lang="cs-CZ" dirty="0">
                <a:solidFill>
                  <a:srgbClr val="0070C0"/>
                </a:solidFill>
              </a:rPr>
              <a:t>GER</a:t>
            </a:r>
            <a:r>
              <a:rPr lang="cs-CZ" dirty="0"/>
              <a:t> vytvořit rasistické</a:t>
            </a:r>
            <a:r>
              <a:rPr lang="cs-CZ" b="1" dirty="0"/>
              <a:t> impérium </a:t>
            </a:r>
            <a:r>
              <a:rPr lang="cs-CZ" dirty="0"/>
              <a:t>na </a:t>
            </a:r>
            <a:r>
              <a:rPr lang="cs-CZ" b="1" dirty="0">
                <a:solidFill>
                  <a:srgbClr val="0070C0"/>
                </a:solidFill>
              </a:rPr>
              <a:t>východě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(souhlas s připojením majoritních území ČSR);</a:t>
            </a:r>
          </a:p>
          <a:p>
            <a:pPr marL="457200" lvl="1" indent="0">
              <a:buNone/>
            </a:pPr>
            <a:endParaRPr lang="cs-CZ" sz="1300" dirty="0"/>
          </a:p>
          <a:p>
            <a:r>
              <a:rPr lang="cs-CZ" b="1" dirty="0"/>
              <a:t>GER koncepce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sjednocení</a:t>
            </a:r>
            <a:r>
              <a:rPr lang="cs-CZ" dirty="0"/>
              <a:t> </a:t>
            </a:r>
            <a:r>
              <a:rPr lang="cs-CZ" b="1" dirty="0"/>
              <a:t>národa</a:t>
            </a:r>
            <a:r>
              <a:rPr lang="cs-CZ" dirty="0"/>
              <a:t> (ČS, AUT);</a:t>
            </a:r>
          </a:p>
          <a:p>
            <a:pPr lvl="1"/>
            <a:r>
              <a:rPr lang="cs-CZ" b="1" dirty="0"/>
              <a:t>expanze</a:t>
            </a:r>
            <a:r>
              <a:rPr lang="cs-CZ" dirty="0"/>
              <a:t> na </a:t>
            </a:r>
            <a:r>
              <a:rPr lang="cs-CZ" b="1" dirty="0"/>
              <a:t>východ</a:t>
            </a:r>
            <a:r>
              <a:rPr lang="cs-CZ" dirty="0"/>
              <a:t> (zotročení Slovanů);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vnitřních nepřátel </a:t>
            </a:r>
            <a:r>
              <a:rPr lang="cs-CZ" dirty="0"/>
              <a:t>(komunisté, židé);</a:t>
            </a:r>
          </a:p>
        </p:txBody>
      </p:sp>
    </p:spTree>
    <p:extLst>
      <p:ext uri="{BB962C8B-B14F-4D97-AF65-F5344CB8AC3E}">
        <p14:creationId xmlns:p14="http://schemas.microsoft.com/office/powerpoint/2010/main" val="3966923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431704" y="1772816"/>
          <a:ext cx="4479608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1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 Zemědělství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Služby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115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96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Francie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32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</a:rPr>
                        <a:t>69</a:t>
                      </a:r>
                      <a:endParaRPr lang="cs-CZ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Západní 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42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84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48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68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Nizozemí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91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73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Belgie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84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Dánsko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93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95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Portugalsko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37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80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Spojené státy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55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58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23592" y="865581"/>
            <a:ext cx="70223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Produktivita práce v průmyslu proti zemědělství a službám 1959</a:t>
            </a:r>
            <a:r>
              <a:rPr 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(průmysl=100)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74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C264D2-F539-47E4-94E1-433F2855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664"/>
            <a:ext cx="12192000" cy="61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2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224" y="0"/>
            <a:ext cx="10515600" cy="1325563"/>
          </a:xfrm>
        </p:spPr>
        <p:txBody>
          <a:bodyPr/>
          <a:lstStyle/>
          <a:p>
            <a:pPr algn="ctr"/>
            <a:r>
              <a:rPr lang="cs-CZ" sz="4000" b="1" dirty="0">
                <a:solidFill>
                  <a:srgbClr val="0070C0"/>
                </a:solidFill>
                <a:latin typeface="+mn-lt"/>
              </a:rPr>
              <a:t>Francie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68761"/>
            <a:ext cx="10719062" cy="48574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Nejvíce </a:t>
            </a:r>
            <a:r>
              <a:rPr lang="cs-CZ" b="1" dirty="0"/>
              <a:t>chráněná ekonomika</a:t>
            </a:r>
            <a:r>
              <a:rPr lang="cs-CZ" dirty="0"/>
              <a:t>, mezi válkami snaha o silný frank – </a:t>
            </a:r>
            <a:r>
              <a:rPr lang="cs-CZ" dirty="0" err="1"/>
              <a:t>podrozvinutý</a:t>
            </a:r>
            <a:r>
              <a:rPr lang="cs-CZ" dirty="0"/>
              <a:t> průmysl;</a:t>
            </a:r>
          </a:p>
          <a:p>
            <a:r>
              <a:rPr lang="cs-CZ" dirty="0"/>
              <a:t>Dvojnásobný </a:t>
            </a:r>
            <a:r>
              <a:rPr lang="cs-CZ" b="1" dirty="0"/>
              <a:t>růst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GER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–&gt; </a:t>
            </a:r>
            <a:r>
              <a:rPr lang="cs-CZ" b="1" dirty="0"/>
              <a:t>problém</a:t>
            </a:r>
            <a:r>
              <a:rPr lang="cs-CZ" dirty="0"/>
              <a:t>: </a:t>
            </a:r>
            <a:r>
              <a:rPr lang="cs-CZ" b="1" dirty="0" err="1">
                <a:solidFill>
                  <a:srgbClr val="0070C0"/>
                </a:solidFill>
              </a:rPr>
              <a:t>Monetův</a:t>
            </a:r>
            <a:r>
              <a:rPr lang="cs-CZ" b="1" dirty="0">
                <a:solidFill>
                  <a:srgbClr val="0070C0"/>
                </a:solidFill>
              </a:rPr>
              <a:t> plán </a:t>
            </a:r>
            <a:r>
              <a:rPr lang="cs-CZ" dirty="0"/>
              <a:t>1946 (rozvoj </a:t>
            </a:r>
            <a:r>
              <a:rPr lang="cs-CZ" b="1" dirty="0"/>
              <a:t>průmyslu</a:t>
            </a:r>
            <a:r>
              <a:rPr lang="cs-CZ" dirty="0"/>
              <a:t>, kapacity do uhlí, oceli, elektrických a zemědělských strojů, dopravních prostředků);</a:t>
            </a:r>
          </a:p>
          <a:p>
            <a:r>
              <a:rPr lang="cs-CZ" dirty="0"/>
              <a:t>Dlouhodobé </a:t>
            </a:r>
            <a:r>
              <a:rPr lang="cs-CZ" b="1" dirty="0"/>
              <a:t>půjčky</a:t>
            </a:r>
            <a:r>
              <a:rPr lang="cs-CZ" dirty="0"/>
              <a:t> velkých </a:t>
            </a:r>
            <a:r>
              <a:rPr lang="cs-CZ" b="1" dirty="0"/>
              <a:t>bank </a:t>
            </a:r>
            <a:r>
              <a:rPr lang="cs-CZ" b="1" dirty="0">
                <a:solidFill>
                  <a:srgbClr val="0070C0"/>
                </a:solidFill>
              </a:rPr>
              <a:t>prioritním odvětvím</a:t>
            </a:r>
            <a:r>
              <a:rPr lang="cs-CZ" dirty="0"/>
              <a:t>; snaha o </a:t>
            </a:r>
            <a:r>
              <a:rPr lang="cs-CZ" b="1" dirty="0"/>
              <a:t>průmyslovou </a:t>
            </a:r>
            <a:r>
              <a:rPr lang="cs-CZ" b="1" dirty="0">
                <a:solidFill>
                  <a:srgbClr val="0070C0"/>
                </a:solidFill>
              </a:rPr>
              <a:t>nezávislost</a:t>
            </a:r>
            <a:r>
              <a:rPr lang="cs-CZ" b="1" dirty="0"/>
              <a:t> </a:t>
            </a:r>
            <a:r>
              <a:rPr lang="cs-CZ" dirty="0"/>
              <a:t>na GER -&gt; zdroje do průmyslových investic (vs. spotřební zboží a bydlení);</a:t>
            </a:r>
          </a:p>
          <a:p>
            <a:r>
              <a:rPr lang="cs-CZ" b="1" dirty="0"/>
              <a:t>Indikativní </a:t>
            </a:r>
            <a:r>
              <a:rPr lang="cs-CZ" b="1" dirty="0">
                <a:solidFill>
                  <a:srgbClr val="0070C0"/>
                </a:solidFill>
              </a:rPr>
              <a:t>plánování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b="1" dirty="0"/>
              <a:t>technokraté</a:t>
            </a:r>
            <a:r>
              <a:rPr lang="cs-CZ" dirty="0"/>
              <a:t> (</a:t>
            </a:r>
            <a:r>
              <a:rPr lang="cs-CZ" dirty="0" err="1"/>
              <a:t>E.integrace</a:t>
            </a:r>
            <a:r>
              <a:rPr lang="cs-CZ" dirty="0"/>
              <a:t>);</a:t>
            </a:r>
          </a:p>
          <a:p>
            <a:r>
              <a:rPr lang="cs-CZ" dirty="0"/>
              <a:t>Problém s </a:t>
            </a:r>
            <a:r>
              <a:rPr lang="cs-CZ" b="1" dirty="0"/>
              <a:t>platební bilancí </a:t>
            </a:r>
            <a:r>
              <a:rPr lang="cs-CZ" dirty="0"/>
              <a:t>(protekce), neochota devalvovat, náklady </a:t>
            </a:r>
            <a:r>
              <a:rPr lang="cs-CZ" b="1" dirty="0"/>
              <a:t>válek</a:t>
            </a:r>
            <a:r>
              <a:rPr lang="cs-CZ" dirty="0"/>
              <a:t> v </a:t>
            </a:r>
            <a:r>
              <a:rPr lang="cs-CZ" b="1" dirty="0"/>
              <a:t>koloniích</a:t>
            </a:r>
            <a:r>
              <a:rPr lang="cs-CZ" dirty="0"/>
              <a:t>, nedaří se moderovat </a:t>
            </a:r>
            <a:r>
              <a:rPr lang="cs-CZ" b="1" dirty="0">
                <a:solidFill>
                  <a:srgbClr val="0070C0"/>
                </a:solidFill>
              </a:rPr>
              <a:t>mzdy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(gen. stávka 1953 +10%);</a:t>
            </a:r>
          </a:p>
          <a:p>
            <a:r>
              <a:rPr lang="cs-CZ" dirty="0"/>
              <a:t>Přesto </a:t>
            </a:r>
            <a:r>
              <a:rPr lang="cs-CZ" b="1" dirty="0"/>
              <a:t>solidní růst </a:t>
            </a:r>
            <a:r>
              <a:rPr lang="cs-CZ" dirty="0"/>
              <a:t>– přesun síly z </a:t>
            </a:r>
            <a:r>
              <a:rPr lang="cs-CZ" b="1" dirty="0">
                <a:solidFill>
                  <a:srgbClr val="0070C0"/>
                </a:solidFill>
              </a:rPr>
              <a:t>AGRI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do INDU -&gt; zvýšení produktivity AGRI (rodinné farmy);</a:t>
            </a:r>
          </a:p>
          <a:p>
            <a:r>
              <a:rPr lang="cs-CZ" b="1" dirty="0"/>
              <a:t>Vyčerpání</a:t>
            </a:r>
            <a:r>
              <a:rPr lang="cs-CZ" dirty="0"/>
              <a:t> –&gt; návrat da </a:t>
            </a:r>
            <a:r>
              <a:rPr lang="cs-CZ" b="1" dirty="0" err="1"/>
              <a:t>Gaulla</a:t>
            </a:r>
            <a:r>
              <a:rPr lang="cs-CZ" dirty="0"/>
              <a:t> (1958) </a:t>
            </a:r>
            <a:r>
              <a:rPr lang="cs-CZ" b="1" dirty="0"/>
              <a:t>reorientace</a:t>
            </a:r>
            <a:r>
              <a:rPr lang="cs-CZ" dirty="0"/>
              <a:t> více na </a:t>
            </a:r>
            <a:r>
              <a:rPr lang="cs-CZ" b="1" dirty="0"/>
              <a:t>trh</a:t>
            </a:r>
            <a:r>
              <a:rPr lang="cs-CZ" dirty="0"/>
              <a:t>; </a:t>
            </a:r>
          </a:p>
          <a:p>
            <a:pPr lvl="1"/>
            <a:r>
              <a:rPr lang="cs-CZ" b="1" dirty="0" err="1">
                <a:solidFill>
                  <a:srgbClr val="0070C0"/>
                </a:solidFill>
              </a:rPr>
              <a:t>Rueffův</a:t>
            </a:r>
            <a:r>
              <a:rPr lang="cs-CZ" b="1" dirty="0">
                <a:solidFill>
                  <a:srgbClr val="0070C0"/>
                </a:solidFill>
              </a:rPr>
              <a:t> plán</a:t>
            </a:r>
            <a:r>
              <a:rPr lang="cs-CZ" b="1" dirty="0"/>
              <a:t> </a:t>
            </a:r>
            <a:r>
              <a:rPr lang="cs-CZ" dirty="0"/>
              <a:t>(1958) – </a:t>
            </a:r>
            <a:r>
              <a:rPr lang="cs-CZ" b="1" dirty="0"/>
              <a:t>devalvace</a:t>
            </a:r>
            <a:r>
              <a:rPr lang="cs-CZ" dirty="0"/>
              <a:t>, </a:t>
            </a:r>
            <a:r>
              <a:rPr lang="cs-CZ" b="1" dirty="0"/>
              <a:t>škrty</a:t>
            </a:r>
            <a:r>
              <a:rPr lang="cs-CZ" dirty="0"/>
              <a:t> v subvencích, vyšší ceny potravin a zboží; tlak na </a:t>
            </a:r>
            <a:r>
              <a:rPr lang="cs-CZ" b="1" dirty="0"/>
              <a:t>investice</a:t>
            </a:r>
            <a:r>
              <a:rPr lang="cs-CZ" dirty="0"/>
              <a:t> do </a:t>
            </a:r>
            <a:r>
              <a:rPr lang="cs-CZ" b="1" dirty="0"/>
              <a:t>exportního</a:t>
            </a:r>
            <a:r>
              <a:rPr lang="cs-CZ" dirty="0"/>
              <a:t> průmyslu, rozvoj </a:t>
            </a:r>
            <a:r>
              <a:rPr lang="cs-CZ" b="1" dirty="0"/>
              <a:t>energetiky</a:t>
            </a:r>
            <a:r>
              <a:rPr lang="cs-CZ" dirty="0"/>
              <a:t> (ropa z Afriky a jádro);</a:t>
            </a:r>
          </a:p>
        </p:txBody>
      </p:sp>
    </p:spTree>
    <p:extLst>
      <p:ext uri="{BB962C8B-B14F-4D97-AF65-F5344CB8AC3E}">
        <p14:creationId xmlns:p14="http://schemas.microsoft.com/office/powerpoint/2010/main" val="2694289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23120\Desktop\WIK_De-Gaulle+Adenauer.jpg">
            <a:extLst>
              <a:ext uri="{FF2B5EF4-FFF2-40B4-BE49-F238E27FC236}">
                <a16:creationId xmlns:a16="http://schemas.microsoft.com/office/drawing/2014/main" id="{DA9713E9-E71B-480D-AE4B-B215218B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0"/>
            <a:ext cx="483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AE7BDE6-5F76-4902-A889-D1D0E548CF75}"/>
              </a:ext>
            </a:extLst>
          </p:cNvPr>
          <p:cNvSpPr/>
          <p:nvPr/>
        </p:nvSpPr>
        <p:spPr>
          <a:xfrm>
            <a:off x="6410227" y="2150106"/>
            <a:ext cx="4562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Ch. De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Gaulle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provisional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1944-1946; president 1959-1969;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Adenauer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chancelor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GER 1949-1963;</a:t>
            </a:r>
            <a:endParaRPr lang="cs-CZ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1/1963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(72 and 87)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143" y="260648"/>
            <a:ext cx="10510887" cy="6361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sz="4000" b="1" dirty="0">
                <a:solidFill>
                  <a:srgbClr val="0070C0"/>
                </a:solidFill>
              </a:rPr>
              <a:t>Itálie</a:t>
            </a:r>
            <a:endParaRPr lang="cs-CZ" sz="3500" dirty="0"/>
          </a:p>
          <a:p>
            <a:pPr marL="540000" lvl="1"/>
            <a:r>
              <a:rPr lang="cs-CZ" sz="2000" dirty="0"/>
              <a:t>Kolaps </a:t>
            </a:r>
            <a:r>
              <a:rPr lang="cs-CZ" sz="2000" b="1" dirty="0"/>
              <a:t>fašistického korporativismu </a:t>
            </a:r>
            <a:r>
              <a:rPr lang="cs-CZ" sz="2000" dirty="0"/>
              <a:t>&lt;–&gt; hrozba </a:t>
            </a:r>
            <a:r>
              <a:rPr lang="cs-CZ" sz="2000" b="1" dirty="0"/>
              <a:t>komunizmu</a:t>
            </a:r>
            <a:r>
              <a:rPr lang="cs-CZ" sz="2000" dirty="0"/>
              <a:t> (angažmá </a:t>
            </a:r>
            <a:r>
              <a:rPr lang="cs-CZ" sz="2000" b="1" dirty="0"/>
              <a:t>US</a:t>
            </a:r>
            <a:r>
              <a:rPr lang="cs-CZ" sz="2000" dirty="0"/>
              <a:t>);</a:t>
            </a:r>
          </a:p>
          <a:p>
            <a:pPr marL="540000" lvl="1"/>
            <a:r>
              <a:rPr lang="cs-CZ" sz="2000" dirty="0"/>
              <a:t>Ekonomická </a:t>
            </a:r>
            <a:r>
              <a:rPr lang="cs-CZ" sz="2000" b="1" dirty="0"/>
              <a:t>struktura</a:t>
            </a:r>
            <a:r>
              <a:rPr lang="cs-CZ" sz="2000" dirty="0"/>
              <a:t> zcela </a:t>
            </a:r>
            <a:r>
              <a:rPr lang="cs-CZ" sz="2000" b="1" dirty="0"/>
              <a:t>nevhodná</a:t>
            </a:r>
            <a:r>
              <a:rPr lang="cs-CZ" sz="2000" dirty="0"/>
              <a:t>: </a:t>
            </a:r>
            <a:r>
              <a:rPr lang="cs-CZ" sz="2000" b="1" dirty="0"/>
              <a:t>zemědělská</a:t>
            </a:r>
            <a:r>
              <a:rPr lang="cs-CZ" sz="2000" dirty="0"/>
              <a:t> země s </a:t>
            </a:r>
            <a:r>
              <a:rPr lang="cs-CZ" sz="2000" b="1" dirty="0"/>
              <a:t>tradičním</a:t>
            </a:r>
            <a:r>
              <a:rPr lang="cs-CZ" sz="2000" dirty="0"/>
              <a:t> průmyslem (textil a obuv); sociální </a:t>
            </a:r>
            <a:r>
              <a:rPr lang="cs-CZ" sz="2000" b="1" dirty="0"/>
              <a:t>dialog obtížný </a:t>
            </a:r>
            <a:r>
              <a:rPr lang="cs-CZ" sz="2000" dirty="0"/>
              <a:t>(odbory dle politického klíče); </a:t>
            </a:r>
          </a:p>
          <a:p>
            <a:pPr marL="940050" lvl="2"/>
            <a:r>
              <a:rPr lang="cs-CZ" sz="1800" b="1" dirty="0"/>
              <a:t>politika</a:t>
            </a:r>
            <a:r>
              <a:rPr lang="cs-CZ" sz="1800" dirty="0"/>
              <a:t> vlád: </a:t>
            </a:r>
            <a:r>
              <a:rPr lang="cs-CZ" sz="1800" b="1" dirty="0"/>
              <a:t>protekce</a:t>
            </a:r>
            <a:r>
              <a:rPr lang="cs-CZ" sz="1800" dirty="0"/>
              <a:t>, růst </a:t>
            </a:r>
            <a:r>
              <a:rPr lang="cs-CZ" sz="1800" b="1" dirty="0"/>
              <a:t>mezd</a:t>
            </a:r>
            <a:r>
              <a:rPr lang="cs-CZ" sz="1800" dirty="0"/>
              <a:t> a </a:t>
            </a:r>
            <a:r>
              <a:rPr lang="cs-CZ" sz="1800" b="1" dirty="0"/>
              <a:t>smír</a:t>
            </a:r>
            <a:r>
              <a:rPr lang="cs-CZ" sz="1800" dirty="0"/>
              <a:t>; </a:t>
            </a:r>
          </a:p>
          <a:p>
            <a:pPr marL="940050" lvl="2"/>
            <a:endParaRPr lang="cs-CZ" sz="1000" dirty="0"/>
          </a:p>
          <a:p>
            <a:pPr marL="540000" lvl="1"/>
            <a:r>
              <a:rPr lang="cs-CZ" sz="2000" dirty="0"/>
              <a:t>Přesto </a:t>
            </a:r>
            <a:r>
              <a:rPr lang="cs-CZ" sz="2000" b="1" dirty="0"/>
              <a:t>rychlý růst </a:t>
            </a:r>
            <a:r>
              <a:rPr lang="cs-CZ" sz="2000" dirty="0"/>
              <a:t>(</a:t>
            </a:r>
            <a:r>
              <a:rPr lang="cs-CZ" sz="2000" b="1" dirty="0"/>
              <a:t>AGRI</a:t>
            </a:r>
            <a:r>
              <a:rPr lang="cs-CZ" sz="2000" dirty="0"/>
              <a:t> z 46 na 36% za 7 let); </a:t>
            </a:r>
            <a:r>
              <a:rPr lang="cs-CZ" sz="2000" b="1" dirty="0"/>
              <a:t>průmysl</a:t>
            </a:r>
            <a:r>
              <a:rPr lang="cs-CZ" sz="2000" dirty="0"/>
              <a:t> a </a:t>
            </a:r>
            <a:r>
              <a:rPr lang="cs-CZ" sz="2000" b="1" dirty="0"/>
              <a:t>banky</a:t>
            </a:r>
            <a:r>
              <a:rPr lang="cs-CZ" sz="2000" dirty="0"/>
              <a:t> pod </a:t>
            </a:r>
            <a:r>
              <a:rPr lang="cs-CZ" sz="2000" b="1" dirty="0"/>
              <a:t>veřejnou</a:t>
            </a:r>
            <a:r>
              <a:rPr lang="cs-CZ" sz="2000" dirty="0"/>
              <a:t> kontrolou; </a:t>
            </a:r>
            <a:r>
              <a:rPr lang="cs-CZ" sz="2000" b="1" dirty="0"/>
              <a:t>malé podniky </a:t>
            </a:r>
            <a:r>
              <a:rPr lang="cs-CZ" sz="2000" dirty="0"/>
              <a:t>– masová výroba na počátku;</a:t>
            </a:r>
          </a:p>
          <a:p>
            <a:pPr marL="940050" lvl="2"/>
            <a:r>
              <a:rPr lang="cs-CZ" sz="1800" dirty="0"/>
              <a:t>FIAT, </a:t>
            </a:r>
            <a:r>
              <a:rPr lang="cs-CZ" sz="1800" b="1" dirty="0"/>
              <a:t>energetika</a:t>
            </a:r>
            <a:r>
              <a:rPr lang="cs-CZ" sz="1800" dirty="0"/>
              <a:t> (ropa a plyn); </a:t>
            </a:r>
          </a:p>
          <a:p>
            <a:pPr marL="940050" lvl="2"/>
            <a:r>
              <a:rPr lang="cs-CZ" sz="1800" dirty="0"/>
              <a:t>tradice </a:t>
            </a:r>
            <a:r>
              <a:rPr lang="cs-CZ" sz="1800" b="1" dirty="0"/>
              <a:t>spotřebního zboží </a:t>
            </a:r>
            <a:r>
              <a:rPr lang="cs-CZ" sz="1800" dirty="0"/>
              <a:t>(textil); postupem času přesun na </a:t>
            </a:r>
            <a:r>
              <a:rPr lang="cs-CZ" sz="1800" b="1" dirty="0"/>
              <a:t>méně náročné </a:t>
            </a:r>
            <a:r>
              <a:rPr lang="cs-CZ" sz="1800" dirty="0"/>
              <a:t>ale (na nenáročném trhu) </a:t>
            </a:r>
            <a:r>
              <a:rPr lang="cs-CZ" sz="1800" b="1" dirty="0"/>
              <a:t>poptávané</a:t>
            </a:r>
            <a:r>
              <a:rPr lang="cs-CZ" sz="1800" dirty="0"/>
              <a:t> produkty (skútry, ledničky); </a:t>
            </a:r>
          </a:p>
          <a:p>
            <a:pPr marL="940050" lvl="2"/>
            <a:r>
              <a:rPr lang="cs-CZ" sz="1800" dirty="0"/>
              <a:t>reorientace ze SZM na E </a:t>
            </a:r>
            <a:r>
              <a:rPr lang="cs-CZ" sz="1800" b="1" dirty="0"/>
              <a:t>vnitřní trh</a:t>
            </a:r>
            <a:r>
              <a:rPr lang="cs-CZ" sz="1800" dirty="0"/>
              <a:t>;</a:t>
            </a:r>
          </a:p>
          <a:p>
            <a:pPr lvl="1"/>
            <a:endParaRPr lang="cs-CZ" sz="17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0057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fran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56" y="15949"/>
            <a:ext cx="3211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anco a Salazar — Česká televize">
            <a:extLst>
              <a:ext uri="{FF2B5EF4-FFF2-40B4-BE49-F238E27FC236}">
                <a16:creationId xmlns:a16="http://schemas.microsoft.com/office/drawing/2014/main" id="{ECC595F5-8E6A-4189-832A-6FBD73927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4" y="515125"/>
            <a:ext cx="5715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30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Španělsko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6755" y="645326"/>
            <a:ext cx="10671142" cy="583264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cs-CZ" sz="2900" dirty="0"/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200" dirty="0"/>
              <a:t>Pod Francem ve 40.letech </a:t>
            </a:r>
            <a:r>
              <a:rPr lang="cs-CZ" sz="4200" b="1" dirty="0"/>
              <a:t>regrese</a:t>
            </a:r>
            <a:r>
              <a:rPr lang="cs-CZ" sz="4200" dirty="0"/>
              <a:t>; zákaz vlastnění </a:t>
            </a:r>
            <a:r>
              <a:rPr lang="cs-CZ" sz="4200" b="1" dirty="0"/>
              <a:t>zahraničními firmami</a:t>
            </a:r>
            <a:r>
              <a:rPr lang="cs-CZ" sz="4200" dirty="0"/>
              <a:t>, cenové </a:t>
            </a:r>
            <a:r>
              <a:rPr lang="cs-CZ" sz="4200" b="1" dirty="0"/>
              <a:t>kontroly</a:t>
            </a:r>
            <a:r>
              <a:rPr lang="cs-CZ" sz="4200" dirty="0"/>
              <a:t> a </a:t>
            </a:r>
            <a:r>
              <a:rPr lang="cs-CZ" sz="4200" b="1" dirty="0"/>
              <a:t>monopolní</a:t>
            </a:r>
            <a:r>
              <a:rPr lang="cs-CZ" sz="4200" dirty="0"/>
              <a:t> průmysl; ekonomická </a:t>
            </a:r>
            <a:r>
              <a:rPr lang="cs-CZ" sz="4200" b="1" dirty="0"/>
              <a:t>soběstačnost</a:t>
            </a:r>
            <a:r>
              <a:rPr lang="cs-CZ" sz="4200" dirty="0"/>
              <a:t> a </a:t>
            </a:r>
            <a:r>
              <a:rPr lang="cs-CZ" sz="4200" b="1" dirty="0"/>
              <a:t>dotované potraviny </a:t>
            </a:r>
            <a:r>
              <a:rPr lang="cs-CZ" sz="4200" dirty="0"/>
              <a:t>pro města;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200" dirty="0"/>
              <a:t>Přesto </a:t>
            </a:r>
            <a:r>
              <a:rPr lang="cs-CZ" sz="4200" b="1" dirty="0"/>
              <a:t>značný růst </a:t>
            </a:r>
            <a:r>
              <a:rPr lang="cs-CZ" sz="4200" dirty="0"/>
              <a:t>v 50.letech; </a:t>
            </a:r>
            <a:r>
              <a:rPr lang="cs-CZ" sz="4200" b="1" dirty="0"/>
              <a:t>korporativistická</a:t>
            </a:r>
            <a:r>
              <a:rPr lang="cs-CZ" sz="4200" dirty="0"/>
              <a:t> struktura umožňovala </a:t>
            </a:r>
            <a:r>
              <a:rPr lang="cs-CZ" sz="4200" b="1" dirty="0"/>
              <a:t>fixovat</a:t>
            </a:r>
            <a:r>
              <a:rPr lang="cs-CZ" sz="4200" dirty="0"/>
              <a:t> </a:t>
            </a:r>
            <a:r>
              <a:rPr lang="cs-CZ" sz="4200" b="1" dirty="0"/>
              <a:t>mzdy</a:t>
            </a:r>
            <a:r>
              <a:rPr lang="cs-CZ" sz="4200" dirty="0"/>
              <a:t>, zakázat </a:t>
            </a:r>
            <a:r>
              <a:rPr lang="cs-CZ" sz="4200" b="1" dirty="0"/>
              <a:t>stávky</a:t>
            </a:r>
            <a:r>
              <a:rPr lang="cs-CZ" sz="4200" dirty="0"/>
              <a:t>; přesun pracovníků </a:t>
            </a:r>
            <a:r>
              <a:rPr lang="cs-CZ" sz="4200" b="1" dirty="0"/>
              <a:t>ze zemědělství</a:t>
            </a:r>
            <a:r>
              <a:rPr lang="cs-CZ" sz="4200" dirty="0"/>
              <a:t>; rostly investice;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200" dirty="0"/>
              <a:t>V kontextu </a:t>
            </a:r>
            <a:r>
              <a:rPr lang="cs-CZ" sz="4200" b="1" dirty="0"/>
              <a:t>studené války </a:t>
            </a:r>
            <a:r>
              <a:rPr lang="cs-CZ" sz="4200" dirty="0"/>
              <a:t>transfery z </a:t>
            </a:r>
            <a:r>
              <a:rPr lang="cs-CZ" sz="4200" b="1" dirty="0"/>
              <a:t>US</a:t>
            </a:r>
            <a:r>
              <a:rPr lang="cs-CZ" sz="4200" dirty="0"/>
              <a:t>; kapitál umožnil uvolnit omezení obchodní bilancí; rostly příjmy z </a:t>
            </a:r>
            <a:r>
              <a:rPr lang="cs-CZ" sz="4200" b="1" dirty="0"/>
              <a:t>turismu</a:t>
            </a:r>
            <a:r>
              <a:rPr lang="cs-CZ" sz="4200" dirty="0"/>
              <a:t>; </a:t>
            </a:r>
            <a:r>
              <a:rPr lang="cs-CZ" sz="4200" b="1" dirty="0" err="1"/>
              <a:t>remitence</a:t>
            </a:r>
            <a:r>
              <a:rPr lang="cs-CZ" sz="4200" dirty="0"/>
              <a:t> (FRA, LATAM), návrat znamenal růst lidského kapitálu;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200" b="1" dirty="0"/>
              <a:t>Industrializace</a:t>
            </a:r>
            <a:r>
              <a:rPr lang="cs-CZ" sz="4200" dirty="0"/>
              <a:t> s </a:t>
            </a:r>
            <a:r>
              <a:rPr lang="cs-CZ" sz="4200" b="1" dirty="0"/>
              <a:t>veřejným</a:t>
            </a:r>
            <a:r>
              <a:rPr lang="cs-CZ" sz="4200" dirty="0"/>
              <a:t> dohledem – produkce elektřiny, hliníku, lodí, kovovýroba, automobily (SEAT);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200" b="1" dirty="0"/>
              <a:t>Klientelismus</a:t>
            </a:r>
            <a:r>
              <a:rPr lang="cs-CZ" sz="4200" dirty="0"/>
              <a:t>, </a:t>
            </a:r>
            <a:r>
              <a:rPr lang="cs-CZ" sz="4200" b="1" dirty="0"/>
              <a:t>zastaralý</a:t>
            </a:r>
            <a:r>
              <a:rPr lang="cs-CZ" sz="4200" dirty="0"/>
              <a:t> fyzický </a:t>
            </a:r>
            <a:r>
              <a:rPr lang="cs-CZ" sz="4200" b="1" dirty="0"/>
              <a:t>kapitál</a:t>
            </a:r>
            <a:r>
              <a:rPr lang="cs-CZ" sz="4200" dirty="0"/>
              <a:t> – kumulace </a:t>
            </a:r>
            <a:r>
              <a:rPr lang="cs-CZ" sz="4200" b="1" dirty="0"/>
              <a:t>problémů</a:t>
            </a:r>
            <a:r>
              <a:rPr lang="cs-CZ" sz="4200" dirty="0"/>
              <a:t> na konci </a:t>
            </a:r>
            <a:r>
              <a:rPr lang="cs-CZ" sz="4200" b="1" dirty="0"/>
              <a:t>50let</a:t>
            </a:r>
            <a:r>
              <a:rPr lang="cs-CZ" sz="4200" dirty="0"/>
              <a:t>; </a:t>
            </a:r>
            <a:r>
              <a:rPr lang="cs-CZ" sz="4200" b="1" dirty="0"/>
              <a:t>otevírání</a:t>
            </a:r>
            <a:r>
              <a:rPr lang="cs-CZ" sz="4200" dirty="0"/>
              <a:t> ekonomiky; </a:t>
            </a:r>
            <a:r>
              <a:rPr lang="cs-CZ" sz="4200" b="1" dirty="0"/>
              <a:t>reformy</a:t>
            </a:r>
            <a:r>
              <a:rPr lang="cs-CZ" sz="4200" dirty="0"/>
              <a:t> dle </a:t>
            </a:r>
            <a:r>
              <a:rPr lang="cs-CZ" sz="4200" b="1" dirty="0"/>
              <a:t>IMF a IBRD </a:t>
            </a:r>
            <a:r>
              <a:rPr lang="cs-CZ" sz="4200" dirty="0"/>
              <a:t>– devalvace, uvolnění monopolů, </a:t>
            </a:r>
            <a:r>
              <a:rPr lang="cs-CZ" sz="4200" dirty="0" err="1"/>
              <a:t>FDIs</a:t>
            </a:r>
            <a:r>
              <a:rPr lang="cs-CZ" sz="4200" dirty="0"/>
              <a:t>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200" dirty="0"/>
              <a:t>Rostou </a:t>
            </a:r>
            <a:r>
              <a:rPr lang="cs-CZ" sz="4200" b="1" dirty="0"/>
              <a:t>exporty</a:t>
            </a:r>
            <a:r>
              <a:rPr lang="cs-CZ" sz="4200" dirty="0"/>
              <a:t>, klesá </a:t>
            </a:r>
            <a:r>
              <a:rPr lang="cs-CZ" sz="4200" b="1" dirty="0"/>
              <a:t>podíl AGRI </a:t>
            </a:r>
            <a:r>
              <a:rPr lang="cs-CZ" sz="4200" dirty="0"/>
              <a:t>v exportu; když se státem vedený rozvoj </a:t>
            </a:r>
            <a:r>
              <a:rPr lang="cs-CZ" sz="4200" b="1" dirty="0"/>
              <a:t>vyčerpává</a:t>
            </a:r>
            <a:r>
              <a:rPr lang="cs-CZ" sz="4200" dirty="0"/>
              <a:t> (začátek 70.let) Franco umírá (1975) a je </a:t>
            </a:r>
            <a:r>
              <a:rPr lang="cs-CZ" sz="4200" b="1" dirty="0"/>
              <a:t>obrat</a:t>
            </a:r>
            <a:r>
              <a:rPr lang="cs-CZ" sz="4200" dirty="0"/>
              <a:t> k </a:t>
            </a:r>
            <a:r>
              <a:rPr lang="cs-CZ" sz="4200" b="1" dirty="0"/>
              <a:t>EHS</a:t>
            </a:r>
            <a:r>
              <a:rPr lang="cs-CZ" sz="4200" dirty="0"/>
              <a:t>;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1008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+mn-lt"/>
              </a:rPr>
              <a:t>Dekolonizace</a:t>
            </a:r>
            <a:r>
              <a:rPr lang="cs-CZ" sz="3600" b="1" dirty="0">
                <a:latin typeface="+mn-lt"/>
              </a:rPr>
              <a:t> a </a:t>
            </a:r>
            <a:r>
              <a:rPr lang="cs-CZ" sz="3600" b="1" dirty="0">
                <a:solidFill>
                  <a:srgbClr val="0070C0"/>
                </a:solidFill>
                <a:latin typeface="+mn-lt"/>
              </a:rPr>
              <a:t>hegemonie USA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2936" y="1482171"/>
            <a:ext cx="10250864" cy="4525963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Politika USA </a:t>
            </a:r>
            <a:r>
              <a:rPr lang="cs-CZ" dirty="0"/>
              <a:t>(antikolonializmus, studená válka): </a:t>
            </a:r>
          </a:p>
          <a:p>
            <a:pPr lvl="1"/>
            <a:r>
              <a:rPr lang="cs-CZ" dirty="0"/>
              <a:t>rychlá reakce </a:t>
            </a:r>
            <a:r>
              <a:rPr lang="cs-CZ" b="1" dirty="0"/>
              <a:t>GB</a:t>
            </a:r>
            <a:r>
              <a:rPr lang="cs-CZ" dirty="0"/>
              <a:t> (dělení Indie 1947), BEL, NED; </a:t>
            </a:r>
          </a:p>
          <a:p>
            <a:pPr lvl="1"/>
            <a:r>
              <a:rPr lang="cs-CZ" dirty="0"/>
              <a:t>problematický přístup </a:t>
            </a:r>
            <a:r>
              <a:rPr lang="cs-CZ" b="1" dirty="0"/>
              <a:t>POR</a:t>
            </a:r>
            <a:r>
              <a:rPr lang="cs-CZ" dirty="0"/>
              <a:t> (smrt </a:t>
            </a:r>
            <a:r>
              <a:rPr lang="cs-CZ" dirty="0" err="1"/>
              <a:t>Salazara</a:t>
            </a:r>
            <a:r>
              <a:rPr lang="cs-CZ" dirty="0"/>
              <a:t> 1975); </a:t>
            </a:r>
          </a:p>
          <a:p>
            <a:pPr lvl="1"/>
            <a:r>
              <a:rPr lang="cs-CZ" b="1" dirty="0"/>
              <a:t>FRA</a:t>
            </a:r>
            <a:r>
              <a:rPr lang="cs-CZ" dirty="0"/>
              <a:t> dvě války (Indočína 1954 a Alžír 1962);</a:t>
            </a:r>
          </a:p>
          <a:p>
            <a:pPr marL="457200" lvl="1" indent="0">
              <a:buNone/>
            </a:pPr>
            <a:endParaRPr lang="cs-CZ" sz="1400" dirty="0"/>
          </a:p>
          <a:p>
            <a:r>
              <a:rPr lang="cs-CZ" b="1" dirty="0">
                <a:solidFill>
                  <a:srgbClr val="0070C0"/>
                </a:solidFill>
              </a:rPr>
              <a:t>Slabost 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(jen </a:t>
            </a:r>
            <a:r>
              <a:rPr lang="cs-CZ" dirty="0" err="1"/>
              <a:t>dipl</a:t>
            </a:r>
            <a:r>
              <a:rPr lang="cs-CZ" dirty="0"/>
              <a:t>. tlak), proměna </a:t>
            </a:r>
            <a:r>
              <a:rPr lang="cs-CZ" b="1" dirty="0"/>
              <a:t>hodnot</a:t>
            </a:r>
            <a:r>
              <a:rPr lang="cs-CZ" dirty="0"/>
              <a:t> (rozvojová pomoc);</a:t>
            </a:r>
          </a:p>
          <a:p>
            <a:r>
              <a:rPr lang="cs-CZ" b="1" dirty="0"/>
              <a:t>GB</a:t>
            </a:r>
            <a:r>
              <a:rPr lang="cs-CZ" dirty="0"/>
              <a:t> – </a:t>
            </a:r>
            <a:r>
              <a:rPr lang="cs-CZ" b="1" dirty="0" err="1"/>
              <a:t>Commonwealth</a:t>
            </a:r>
            <a:r>
              <a:rPr lang="cs-CZ" dirty="0"/>
              <a:t> (1931), zvláštní pozice CAN, AUS, NZ;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b="1" dirty="0">
                <a:solidFill>
                  <a:srgbClr val="0070C0"/>
                </a:solidFill>
              </a:rPr>
              <a:t>Hegemonie USA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, </a:t>
            </a:r>
            <a:r>
              <a:rPr lang="cs-CZ" b="1" dirty="0"/>
              <a:t>JAP</a:t>
            </a:r>
            <a:r>
              <a:rPr lang="cs-CZ" dirty="0"/>
              <a:t> (</a:t>
            </a:r>
            <a:r>
              <a:rPr lang="cs-CZ" b="1" dirty="0"/>
              <a:t>rekonstrukce</a:t>
            </a:r>
            <a:r>
              <a:rPr lang="cs-CZ" dirty="0"/>
              <a:t> - konkurenceschopnost); </a:t>
            </a:r>
            <a:r>
              <a:rPr lang="cs-CZ" b="1" dirty="0"/>
              <a:t>kooperativní</a:t>
            </a:r>
            <a:r>
              <a:rPr lang="cs-CZ" dirty="0"/>
              <a:t> vztahy (západ);</a:t>
            </a:r>
          </a:p>
          <a:p>
            <a:pPr lvl="1"/>
            <a:r>
              <a:rPr lang="cs-CZ" dirty="0"/>
              <a:t>Vs. </a:t>
            </a:r>
            <a:r>
              <a:rPr lang="cs-CZ" b="1" dirty="0">
                <a:solidFill>
                  <a:srgbClr val="0070C0"/>
                </a:solidFill>
              </a:rPr>
              <a:t>tradiční E strategie </a:t>
            </a:r>
            <a:r>
              <a:rPr lang="cs-CZ" dirty="0"/>
              <a:t>- zbavení autonomie (</a:t>
            </a:r>
            <a:r>
              <a:rPr lang="cs-CZ" dirty="0" err="1"/>
              <a:t>real</a:t>
            </a:r>
            <a:r>
              <a:rPr lang="cs-CZ" dirty="0"/>
              <a:t> politika), </a:t>
            </a:r>
            <a:r>
              <a:rPr lang="cs-CZ" dirty="0" err="1"/>
              <a:t>dezindustrializace</a:t>
            </a:r>
            <a:r>
              <a:rPr lang="cs-CZ" dirty="0"/>
              <a:t>, asertivní využití zdrojů;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Nástup </a:t>
            </a:r>
            <a:r>
              <a:rPr lang="cs-CZ" b="1" dirty="0"/>
              <a:t>JVA</a:t>
            </a:r>
            <a:r>
              <a:rPr lang="cs-CZ" dirty="0"/>
              <a:t>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927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Konec zázraku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1237" y="764704"/>
            <a:ext cx="10324214" cy="576064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Konec 60.let – </a:t>
            </a:r>
            <a:r>
              <a:rPr lang="cs-CZ" b="1" dirty="0"/>
              <a:t>vyčerpání </a:t>
            </a:r>
            <a:r>
              <a:rPr lang="cs-CZ" b="1" dirty="0">
                <a:solidFill>
                  <a:srgbClr val="0070C0"/>
                </a:solidFill>
              </a:rPr>
              <a:t>extenzivního růstu </a:t>
            </a:r>
            <a:r>
              <a:rPr lang="cs-CZ" dirty="0"/>
              <a:t>(pracovníci z </a:t>
            </a:r>
            <a:r>
              <a:rPr lang="cs-CZ" b="1" dirty="0"/>
              <a:t>AGRI</a:t>
            </a:r>
            <a:r>
              <a:rPr lang="cs-CZ" dirty="0"/>
              <a:t>. a </a:t>
            </a:r>
            <a:r>
              <a:rPr lang="cs-CZ" b="1" dirty="0"/>
              <a:t>jihu</a:t>
            </a:r>
            <a:r>
              <a:rPr lang="cs-CZ" dirty="0"/>
              <a:t> E; </a:t>
            </a:r>
            <a:r>
              <a:rPr lang="cs-CZ" b="1" dirty="0"/>
              <a:t>rekonstrukce</a:t>
            </a:r>
            <a:r>
              <a:rPr lang="cs-CZ" dirty="0"/>
              <a:t> INDU, zavedení </a:t>
            </a:r>
            <a:r>
              <a:rPr lang="cs-CZ" b="1" dirty="0"/>
              <a:t>masové výroby </a:t>
            </a:r>
            <a:r>
              <a:rPr lang="cs-CZ" dirty="0"/>
              <a:t>a vybudování </a:t>
            </a:r>
            <a:r>
              <a:rPr lang="cs-CZ" b="1" dirty="0"/>
              <a:t>infrastruktury</a:t>
            </a:r>
            <a:r>
              <a:rPr lang="cs-CZ" dirty="0"/>
              <a:t>; US </a:t>
            </a:r>
            <a:r>
              <a:rPr lang="cs-CZ" b="1" dirty="0"/>
              <a:t>technologie</a:t>
            </a:r>
            <a:r>
              <a:rPr lang="cs-CZ" dirty="0"/>
              <a:t>);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 </a:t>
            </a:r>
            <a:r>
              <a:rPr lang="cs-CZ" b="1" dirty="0"/>
              <a:t>zpomaluje</a:t>
            </a:r>
            <a:r>
              <a:rPr lang="cs-CZ" dirty="0"/>
              <a:t>, </a:t>
            </a:r>
            <a:r>
              <a:rPr lang="cs-CZ" b="1" dirty="0"/>
              <a:t>FRA</a:t>
            </a:r>
            <a:r>
              <a:rPr lang="cs-CZ" dirty="0"/>
              <a:t> se </a:t>
            </a:r>
            <a:r>
              <a:rPr lang="cs-CZ" b="1" dirty="0"/>
              <a:t>drží</a:t>
            </a:r>
            <a:r>
              <a:rPr lang="cs-CZ" dirty="0"/>
              <a:t>, </a:t>
            </a:r>
            <a:r>
              <a:rPr lang="cs-CZ" b="1" dirty="0"/>
              <a:t>GB</a:t>
            </a:r>
            <a:r>
              <a:rPr lang="cs-CZ" dirty="0"/>
              <a:t> pokračuje v </a:t>
            </a:r>
            <a:r>
              <a:rPr lang="cs-CZ" b="1" dirty="0"/>
              <a:t>erozi</a:t>
            </a:r>
            <a:r>
              <a:rPr lang="cs-CZ" dirty="0"/>
              <a:t> pozice; </a:t>
            </a:r>
            <a:r>
              <a:rPr lang="cs-CZ" b="1" dirty="0"/>
              <a:t>skandinávský</a:t>
            </a:r>
            <a:r>
              <a:rPr lang="cs-CZ" dirty="0"/>
              <a:t> </a:t>
            </a:r>
            <a:r>
              <a:rPr lang="cs-CZ" b="1" dirty="0"/>
              <a:t>model</a:t>
            </a:r>
            <a:r>
              <a:rPr lang="cs-CZ" dirty="0"/>
              <a:t> (suroviny, kvalifikace, korporativismus, koheze – konkurenceschopný INDU);</a:t>
            </a:r>
          </a:p>
          <a:p>
            <a:pPr marL="457200" lvl="1" indent="0">
              <a:buNone/>
            </a:pPr>
            <a:endParaRPr lang="cs-CZ" sz="1300" dirty="0"/>
          </a:p>
          <a:p>
            <a:r>
              <a:rPr lang="cs-CZ" dirty="0"/>
              <a:t>Vyčerpání </a:t>
            </a:r>
            <a:r>
              <a:rPr lang="cs-CZ" b="1" dirty="0"/>
              <a:t>zásoby práce</a:t>
            </a:r>
            <a:r>
              <a:rPr lang="cs-CZ" dirty="0"/>
              <a:t>, </a:t>
            </a:r>
            <a:r>
              <a:rPr lang="cs-CZ" b="1" dirty="0">
                <a:solidFill>
                  <a:srgbClr val="0070C0"/>
                </a:solidFill>
              </a:rPr>
              <a:t>imigrace</a:t>
            </a:r>
            <a:r>
              <a:rPr lang="cs-CZ" dirty="0"/>
              <a:t>:</a:t>
            </a:r>
          </a:p>
          <a:p>
            <a:pPr lvl="1"/>
            <a:r>
              <a:rPr lang="cs-CZ" b="1" dirty="0"/>
              <a:t>W. GER</a:t>
            </a:r>
            <a:r>
              <a:rPr lang="cs-CZ" dirty="0"/>
              <a:t> z 5,1 na 3,1% (příliv práce z jihu ustal, SVE železná opona – </a:t>
            </a:r>
            <a:r>
              <a:rPr lang="cs-CZ" b="1" dirty="0"/>
              <a:t>Turecko</a:t>
            </a:r>
            <a:r>
              <a:rPr lang="cs-CZ" dirty="0"/>
              <a:t> a </a:t>
            </a:r>
            <a:r>
              <a:rPr lang="cs-CZ" b="1" dirty="0"/>
              <a:t>Irán</a:t>
            </a:r>
            <a:r>
              <a:rPr lang="cs-CZ" dirty="0"/>
              <a:t> 2,16mil v 1971);</a:t>
            </a:r>
          </a:p>
          <a:p>
            <a:pPr lvl="1"/>
            <a:r>
              <a:rPr lang="cs-CZ" b="1" dirty="0"/>
              <a:t>FRA</a:t>
            </a:r>
            <a:r>
              <a:rPr lang="cs-CZ" dirty="0"/>
              <a:t> – domovský status </a:t>
            </a:r>
            <a:r>
              <a:rPr lang="cs-CZ" b="1" dirty="0"/>
              <a:t>kolonií</a:t>
            </a:r>
            <a:r>
              <a:rPr lang="cs-CZ" dirty="0"/>
              <a:t> – kulturní enklávy, nevhodná kvalifikace, příliv imigrantů z </a:t>
            </a:r>
            <a:r>
              <a:rPr lang="cs-CZ" dirty="0" err="1"/>
              <a:t>býv</a:t>
            </a:r>
            <a:r>
              <a:rPr lang="cs-CZ" dirty="0"/>
              <a:t>. kolonií do </a:t>
            </a:r>
            <a:r>
              <a:rPr lang="cs-CZ" b="1" dirty="0"/>
              <a:t>GB</a:t>
            </a:r>
            <a:r>
              <a:rPr lang="cs-CZ" dirty="0"/>
              <a:t> a </a:t>
            </a:r>
            <a:r>
              <a:rPr lang="cs-CZ" b="1" dirty="0"/>
              <a:t>NED</a:t>
            </a:r>
            <a:r>
              <a:rPr lang="cs-CZ" dirty="0"/>
              <a:t>;</a:t>
            </a:r>
          </a:p>
          <a:p>
            <a:pPr lvl="1"/>
            <a:endParaRPr lang="cs-CZ" sz="1600" dirty="0"/>
          </a:p>
          <a:p>
            <a:r>
              <a:rPr lang="cs-CZ" b="1" dirty="0">
                <a:solidFill>
                  <a:srgbClr val="0070C0"/>
                </a:solidFill>
              </a:rPr>
              <a:t>Sociální tlaky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- stávky, hodnotové změny:</a:t>
            </a:r>
          </a:p>
          <a:p>
            <a:pPr lvl="1"/>
            <a:r>
              <a:rPr lang="cs-CZ" b="1" dirty="0"/>
              <a:t>poválečná generace </a:t>
            </a:r>
            <a:r>
              <a:rPr lang="cs-CZ" dirty="0"/>
              <a:t>– renesance </a:t>
            </a:r>
            <a:r>
              <a:rPr lang="cs-CZ" b="1" dirty="0"/>
              <a:t>aktivismu</a:t>
            </a:r>
            <a:r>
              <a:rPr lang="cs-CZ" dirty="0"/>
              <a:t>; samozřejmost - základní </a:t>
            </a:r>
            <a:r>
              <a:rPr lang="cs-CZ" b="1" dirty="0"/>
              <a:t>životní</a:t>
            </a:r>
            <a:r>
              <a:rPr lang="cs-CZ" dirty="0"/>
              <a:t> </a:t>
            </a:r>
            <a:r>
              <a:rPr lang="cs-CZ" b="1" dirty="0"/>
              <a:t>standard</a:t>
            </a:r>
            <a:r>
              <a:rPr lang="cs-CZ" dirty="0"/>
              <a:t> vs. </a:t>
            </a:r>
            <a:r>
              <a:rPr lang="cs-CZ" b="1" dirty="0"/>
              <a:t>práce</a:t>
            </a:r>
            <a:r>
              <a:rPr lang="cs-CZ" dirty="0"/>
              <a:t> jako osvobození (válečná generace);</a:t>
            </a:r>
          </a:p>
          <a:p>
            <a:pPr lvl="1"/>
            <a:r>
              <a:rPr lang="cs-CZ" b="1" dirty="0"/>
              <a:t>kvalita života </a:t>
            </a:r>
            <a:r>
              <a:rPr lang="cs-CZ" dirty="0"/>
              <a:t>(ŽP, sociální jistoty); práce dle </a:t>
            </a:r>
            <a:r>
              <a:rPr lang="cs-CZ" b="1" dirty="0"/>
              <a:t>sociálního statusu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kritická reflexe </a:t>
            </a:r>
            <a:r>
              <a:rPr lang="cs-CZ" b="1" dirty="0">
                <a:solidFill>
                  <a:srgbClr val="0070C0"/>
                </a:solidFill>
              </a:rPr>
              <a:t>US politiky </a:t>
            </a:r>
            <a:r>
              <a:rPr lang="cs-CZ" dirty="0"/>
              <a:t>(Vietnam);</a:t>
            </a:r>
          </a:p>
          <a:p>
            <a:pPr lvl="1"/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Protesty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ve </a:t>
            </a:r>
            <a:r>
              <a:rPr lang="cs-CZ" b="1" dirty="0"/>
              <a:t>FRA 1968:</a:t>
            </a:r>
            <a:r>
              <a:rPr lang="cs-CZ" dirty="0"/>
              <a:t> </a:t>
            </a:r>
            <a:r>
              <a:rPr lang="cs-CZ" b="1" dirty="0"/>
              <a:t>průmysl</a:t>
            </a:r>
            <a:r>
              <a:rPr lang="cs-CZ" dirty="0"/>
              <a:t> (růst minimální mzdy o 35% a mezd o 10%) (ITA, NED, DEN, IRL), </a:t>
            </a:r>
            <a:r>
              <a:rPr lang="cs-CZ" b="1" dirty="0"/>
              <a:t>zaostává produktivita </a:t>
            </a:r>
            <a:r>
              <a:rPr lang="cs-CZ" dirty="0"/>
              <a:t>– konkurenceschopnost; pokles zisků – </a:t>
            </a:r>
            <a:r>
              <a:rPr lang="cs-CZ" b="1" dirty="0"/>
              <a:t>propouštění</a:t>
            </a:r>
            <a:r>
              <a:rPr lang="cs-CZ" dirty="0"/>
              <a:t>; </a:t>
            </a:r>
            <a:r>
              <a:rPr lang="cs-CZ" b="1" dirty="0"/>
              <a:t>aktivizace odborů</a:t>
            </a:r>
            <a:r>
              <a:rPr lang="cs-CZ" dirty="0"/>
              <a:t>;</a:t>
            </a:r>
          </a:p>
          <a:p>
            <a:r>
              <a:rPr lang="cs-CZ" b="1" dirty="0">
                <a:solidFill>
                  <a:srgbClr val="0070C0"/>
                </a:solidFill>
              </a:rPr>
              <a:t>Inflační prostředí </a:t>
            </a:r>
            <a:r>
              <a:rPr lang="cs-CZ" dirty="0"/>
              <a:t>po pádu B-W systému, neexistuje plán na přechod k intenzivnímu růstu; </a:t>
            </a:r>
            <a:r>
              <a:rPr lang="cs-CZ" b="1" dirty="0"/>
              <a:t>problémy</a:t>
            </a:r>
            <a:r>
              <a:rPr lang="cs-CZ" dirty="0"/>
              <a:t> </a:t>
            </a:r>
            <a:r>
              <a:rPr lang="cs-CZ" b="1" dirty="0"/>
              <a:t>keynesiánského</a:t>
            </a:r>
            <a:r>
              <a:rPr lang="cs-CZ" dirty="0"/>
              <a:t> modelu – </a:t>
            </a:r>
            <a:r>
              <a:rPr lang="cs-CZ" b="1" dirty="0">
                <a:solidFill>
                  <a:srgbClr val="0070C0"/>
                </a:solidFill>
              </a:rPr>
              <a:t>stagflace</a:t>
            </a:r>
            <a:r>
              <a:rPr lang="cs-CZ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84428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GRR-085_Paris-police-storming-student-barricades_1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91" y="762433"/>
            <a:ext cx="9007126" cy="522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4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4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692151"/>
            <a:ext cx="72136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69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95601" y="476673"/>
            <a:ext cx="7921075" cy="600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52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80001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765175"/>
            <a:ext cx="6988175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369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4151785" y="1484784"/>
          <a:ext cx="3928873" cy="441655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66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1960–1975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1975–2000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Británie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1,96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1,86</a:t>
                      </a:r>
                      <a:endParaRPr lang="cs-CZ" sz="18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Francie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3,87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1,67</a:t>
                      </a:r>
                      <a:endParaRPr lang="cs-CZ" sz="18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Německo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3,45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1,21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Itálie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4,40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2,05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Nizozemí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2,78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1,11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Belgie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3,88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1,79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Dánsko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2,07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1,74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Švédsko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2,56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1,15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Norsko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2,62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2,21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Irsko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3,68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4,23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Španělsko 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0070C0"/>
                          </a:solidFill>
                          <a:effectLst/>
                        </a:rPr>
                        <a:t>6,47</a:t>
                      </a:r>
                      <a:endParaRPr lang="cs-CZ" sz="18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1,28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Řecko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6,47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1,06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Spojené státy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1,81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1,94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351584" y="476672"/>
            <a:ext cx="7848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Růst produktu na pracovníka</a:t>
            </a:r>
            <a:r>
              <a:rPr lang="cs-CZ" sz="2400" dirty="0"/>
              <a:t> 1960-2000 </a:t>
            </a:r>
          </a:p>
          <a:p>
            <a:pPr algn="ctr"/>
            <a:r>
              <a:rPr lang="cs-CZ" sz="2400" dirty="0"/>
              <a:t>(průměrný roční růst v procentech)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5805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135560" y="2492896"/>
          <a:ext cx="7691948" cy="234848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3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1951–1960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1961–1970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1971–1980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1981–1990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1992–2000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Spojené státy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Růst HDP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3,4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4,2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3,3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3,6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Inflace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2,1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2,8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7,9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4,7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2,6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EU-15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Růst HDP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4,8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4,8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3,0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2,4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2,1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Inflace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3,6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3,9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10,8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6,7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2,4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219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359696" y="1916832"/>
          <a:ext cx="5359080" cy="347014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40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1913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1929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1950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1973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2003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Produkt na obyvatele </a:t>
                      </a:r>
                      <a:r>
                        <a:rPr lang="cs-CZ" sz="1800" dirty="0">
                          <a:effectLst/>
                        </a:rPr>
                        <a:t>USA=100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Francie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66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73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55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79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73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Německo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59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82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72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64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Itálie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37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64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66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Británie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102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73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72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72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dirty="0">
                          <a:effectLst/>
                        </a:rPr>
                        <a:t>Produkt na hodinu </a:t>
                      </a:r>
                      <a:r>
                        <a:rPr lang="cs-CZ" sz="1800" dirty="0">
                          <a:effectLst/>
                        </a:rPr>
                        <a:t>USA=100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Francie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56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-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74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111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Německo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-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32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79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98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Itálie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-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78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100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Británie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-</a:t>
                      </a:r>
                      <a:endParaRPr lang="cs-CZ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63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83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071664" y="1268760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Produkt na obyvatele a hodinu práce</a:t>
            </a:r>
            <a:r>
              <a:rPr lang="cs-CZ" sz="2400" dirty="0"/>
              <a:t> (procenta)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307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korra.com/blog/wp-content/uploads/2009/03/the-oil-crisis-of-1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32656"/>
            <a:ext cx="5616624" cy="61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3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766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Ropné šoky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399" y="908720"/>
            <a:ext cx="10760149" cy="576064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Šoky v </a:t>
            </a:r>
            <a:r>
              <a:rPr lang="cs-CZ" b="1" dirty="0"/>
              <a:t>období </a:t>
            </a:r>
            <a:r>
              <a:rPr lang="cs-CZ" b="1" dirty="0">
                <a:solidFill>
                  <a:srgbClr val="0070C0"/>
                </a:solidFill>
              </a:rPr>
              <a:t>zpomalování</a:t>
            </a:r>
            <a:r>
              <a:rPr lang="cs-CZ" b="1" dirty="0"/>
              <a:t> </a:t>
            </a:r>
            <a:r>
              <a:rPr lang="cs-CZ" dirty="0"/>
              <a:t>světové ekonomiky 1960-1973 E +4,6% a US +4%; do 1980 jen 2,3% a 1,5%;</a:t>
            </a:r>
          </a:p>
          <a:p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Levná ropa </a:t>
            </a:r>
            <a:r>
              <a:rPr lang="cs-CZ" dirty="0"/>
              <a:t>podporovala růst:</a:t>
            </a:r>
          </a:p>
          <a:p>
            <a:pPr lvl="1"/>
            <a:r>
              <a:rPr lang="cs-CZ" b="1" dirty="0"/>
              <a:t>nahradila uhlí </a:t>
            </a:r>
            <a:r>
              <a:rPr lang="cs-CZ" dirty="0"/>
              <a:t>(kromě GB) – těžba </a:t>
            </a:r>
            <a:r>
              <a:rPr lang="cs-CZ" b="1" dirty="0"/>
              <a:t>citlivá</a:t>
            </a:r>
            <a:r>
              <a:rPr lang="cs-CZ" dirty="0"/>
              <a:t> záležitost; </a:t>
            </a:r>
          </a:p>
          <a:p>
            <a:pPr lvl="1"/>
            <a:r>
              <a:rPr lang="cs-CZ" b="1" dirty="0"/>
              <a:t>rozvoj</a:t>
            </a:r>
            <a:r>
              <a:rPr lang="cs-CZ" dirty="0"/>
              <a:t> kapacit </a:t>
            </a:r>
            <a:r>
              <a:rPr lang="cs-CZ" b="1" dirty="0"/>
              <a:t>těžby</a:t>
            </a:r>
            <a:r>
              <a:rPr lang="cs-CZ" dirty="0"/>
              <a:t> (Irán, Irák, SA, KUW, LIB), </a:t>
            </a:r>
            <a:r>
              <a:rPr lang="cs-CZ" b="1" dirty="0"/>
              <a:t>dopravy</a:t>
            </a:r>
            <a:r>
              <a:rPr lang="cs-CZ" dirty="0"/>
              <a:t> (tankery a terminály); rozvoj </a:t>
            </a:r>
            <a:r>
              <a:rPr lang="cs-CZ" b="1" dirty="0" err="1"/>
              <a:t>energ.náročných</a:t>
            </a:r>
            <a:r>
              <a:rPr lang="cs-CZ" b="1" dirty="0"/>
              <a:t> odvětví </a:t>
            </a:r>
            <a:r>
              <a:rPr lang="cs-CZ" dirty="0"/>
              <a:t>(auta, chemie, ropa jako palivo) </a:t>
            </a:r>
          </a:p>
          <a:p>
            <a:pPr lvl="1"/>
            <a:r>
              <a:rPr lang="cs-CZ" b="1" dirty="0"/>
              <a:t>kooperace s US </a:t>
            </a:r>
            <a:r>
              <a:rPr lang="cs-CZ" dirty="0"/>
              <a:t>(</a:t>
            </a:r>
            <a:r>
              <a:rPr lang="cs-CZ" b="1" dirty="0">
                <a:solidFill>
                  <a:srgbClr val="0070C0"/>
                </a:solidFill>
              </a:rPr>
              <a:t>Blízký východ</a:t>
            </a:r>
            <a:r>
              <a:rPr lang="cs-CZ" dirty="0"/>
              <a:t>) – koncese již v 20letech; 1980 25% světové produkce a </a:t>
            </a:r>
            <a:r>
              <a:rPr lang="cs-CZ" b="1" dirty="0"/>
              <a:t>80% E spotřeby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1968 OPEC pevné ceny, devalvace US (B-W), závislost FRA 72,5% a ITA 78,6%;</a:t>
            </a:r>
          </a:p>
          <a:p>
            <a:endParaRPr lang="cs-CZ" sz="1100" b="1" dirty="0"/>
          </a:p>
          <a:p>
            <a:r>
              <a:rPr lang="cs-CZ" b="1" dirty="0">
                <a:solidFill>
                  <a:srgbClr val="0070C0"/>
                </a:solidFill>
              </a:rPr>
              <a:t>Ropný šok 1973 </a:t>
            </a:r>
            <a:r>
              <a:rPr lang="cs-CZ" dirty="0"/>
              <a:t>– </a:t>
            </a:r>
            <a:r>
              <a:rPr lang="cs-CZ" b="1" dirty="0" err="1"/>
              <a:t>Jomkipurská</a:t>
            </a:r>
            <a:r>
              <a:rPr lang="cs-CZ" dirty="0"/>
              <a:t> válka:</a:t>
            </a:r>
          </a:p>
          <a:p>
            <a:pPr lvl="1"/>
            <a:r>
              <a:rPr lang="cs-CZ" dirty="0"/>
              <a:t>OPEC </a:t>
            </a:r>
            <a:r>
              <a:rPr lang="cs-CZ" b="1" dirty="0"/>
              <a:t>5% redukce </a:t>
            </a:r>
            <a:r>
              <a:rPr lang="cs-CZ" dirty="0"/>
              <a:t>těžby a </a:t>
            </a:r>
            <a:r>
              <a:rPr lang="cs-CZ" b="1" dirty="0"/>
              <a:t>embargo</a:t>
            </a:r>
            <a:r>
              <a:rPr lang="cs-CZ" dirty="0"/>
              <a:t> (US a NED) – kartel; </a:t>
            </a:r>
            <a:r>
              <a:rPr lang="cs-CZ" b="1" dirty="0"/>
              <a:t>šok</a:t>
            </a:r>
            <a:r>
              <a:rPr lang="cs-CZ" dirty="0"/>
              <a:t> (z 2,6USD na 11,7USD), </a:t>
            </a:r>
            <a:r>
              <a:rPr lang="cs-CZ" b="1" dirty="0"/>
              <a:t>podpora</a:t>
            </a:r>
            <a:r>
              <a:rPr lang="cs-CZ" dirty="0"/>
              <a:t> Arabských </a:t>
            </a:r>
            <a:r>
              <a:rPr lang="cs-CZ" b="1" dirty="0"/>
              <a:t>požadavků</a:t>
            </a:r>
            <a:r>
              <a:rPr lang="cs-CZ" dirty="0"/>
              <a:t> (stažení IZR);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Druhý</a:t>
            </a:r>
            <a:r>
              <a:rPr lang="cs-CZ" b="1" dirty="0"/>
              <a:t> šok 1979 </a:t>
            </a:r>
            <a:r>
              <a:rPr lang="cs-CZ" dirty="0"/>
              <a:t>– </a:t>
            </a:r>
            <a:r>
              <a:rPr lang="cs-CZ" b="1" dirty="0"/>
              <a:t>Iránská</a:t>
            </a:r>
            <a:r>
              <a:rPr lang="cs-CZ" dirty="0"/>
              <a:t> </a:t>
            </a:r>
            <a:r>
              <a:rPr lang="cs-CZ" b="1" dirty="0"/>
              <a:t>revoluce</a:t>
            </a:r>
            <a:r>
              <a:rPr lang="cs-CZ" dirty="0"/>
              <a:t> (70.léta 10x nárůst ceny);</a:t>
            </a:r>
          </a:p>
          <a:p>
            <a:pPr lvl="1"/>
            <a:endParaRPr lang="cs-CZ" sz="1300" dirty="0"/>
          </a:p>
          <a:p>
            <a:r>
              <a:rPr lang="cs-CZ" dirty="0"/>
              <a:t>Šoky: B-W, </a:t>
            </a:r>
            <a:r>
              <a:rPr lang="cs-CZ" b="1" dirty="0">
                <a:solidFill>
                  <a:srgbClr val="0070C0"/>
                </a:solidFill>
              </a:rPr>
              <a:t>inflace</a:t>
            </a:r>
            <a:r>
              <a:rPr lang="cs-CZ" b="1" dirty="0"/>
              <a:t> 13-15%, </a:t>
            </a:r>
            <a:r>
              <a:rPr lang="cs-CZ" dirty="0"/>
              <a:t>růst </a:t>
            </a:r>
            <a:r>
              <a:rPr lang="cs-CZ" b="1" dirty="0"/>
              <a:t>nezaměstnanosti</a:t>
            </a:r>
            <a:r>
              <a:rPr lang="cs-CZ" dirty="0"/>
              <a:t>, stimulace – </a:t>
            </a:r>
            <a:r>
              <a:rPr lang="cs-CZ" b="1" dirty="0"/>
              <a:t>fiskální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deficity</a:t>
            </a:r>
            <a:r>
              <a:rPr lang="cs-CZ" dirty="0"/>
              <a:t>, sociální neklid, pokles konkurenceschopnosti + nástup </a:t>
            </a:r>
            <a:r>
              <a:rPr lang="cs-CZ" b="1" dirty="0">
                <a:solidFill>
                  <a:srgbClr val="0070C0"/>
                </a:solidFill>
              </a:rPr>
              <a:t>NIC</a:t>
            </a:r>
            <a:r>
              <a:rPr lang="cs-CZ" dirty="0"/>
              <a:t>;</a:t>
            </a:r>
          </a:p>
          <a:p>
            <a:r>
              <a:rPr lang="cs-CZ" dirty="0"/>
              <a:t>Dopady na </a:t>
            </a:r>
            <a:r>
              <a:rPr lang="cs-CZ" b="1" dirty="0"/>
              <a:t>Světovou ekonomiku </a:t>
            </a:r>
            <a:r>
              <a:rPr lang="cs-CZ" dirty="0"/>
              <a:t>– přesun příjmů k OPEC (malá poptávka), prostředky pro zhoršení </a:t>
            </a:r>
            <a:r>
              <a:rPr lang="cs-CZ" b="1" dirty="0">
                <a:solidFill>
                  <a:srgbClr val="0070C0"/>
                </a:solidFill>
              </a:rPr>
              <a:t>dlužnické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pozice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/>
              <a:t>DCs</a:t>
            </a:r>
            <a:r>
              <a:rPr lang="cs-CZ" dirty="0"/>
              <a:t> s ISI strategií (ty stojí mimo GATT liberální trendy) – </a:t>
            </a:r>
            <a:r>
              <a:rPr lang="cs-CZ" b="1" dirty="0"/>
              <a:t>strukturální přizpůsobení</a:t>
            </a:r>
            <a:r>
              <a:rPr lang="cs-CZ" dirty="0"/>
              <a:t>;</a:t>
            </a:r>
          </a:p>
          <a:p>
            <a:r>
              <a:rPr lang="cs-CZ" b="1" dirty="0">
                <a:solidFill>
                  <a:srgbClr val="0070C0"/>
                </a:solidFill>
              </a:rPr>
              <a:t>Monetární reformy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AIC;</a:t>
            </a:r>
          </a:p>
        </p:txBody>
      </p:sp>
    </p:spTree>
    <p:extLst>
      <p:ext uri="{BB962C8B-B14F-4D97-AF65-F5344CB8AC3E}">
        <p14:creationId xmlns:p14="http://schemas.microsoft.com/office/powerpoint/2010/main" val="1927443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575720" y="1916832"/>
          <a:ext cx="4729688" cy="28041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1955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1972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Uhlí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75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Ropa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60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Zemní plyn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</a:rPr>
                        <a:t>1</a:t>
                      </a:r>
                      <a:endParaRPr lang="cs-CZ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</a:rPr>
                        <a:t>9</a:t>
                      </a:r>
                      <a:endParaRPr lang="cs-CZ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</a:rPr>
                        <a:t>2</a:t>
                      </a:r>
                      <a:endParaRPr lang="cs-CZ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</a:rPr>
                        <a:t>8</a:t>
                      </a:r>
                      <a:endParaRPr lang="cs-CZ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Vyprodukováno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 Evropě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78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Dovezeno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z mimoevropského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regionu (čistý dovoz)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65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711624" y="1124744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Primární zdroje energie v západní Evropě</a:t>
            </a:r>
            <a:r>
              <a:rPr lang="cs-CZ" sz="2400" dirty="0"/>
              <a:t> (procenta)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463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8" y="2269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Strukturální změny </a:t>
            </a:r>
            <a:r>
              <a:rPr lang="cs-CZ" sz="3600" b="1" dirty="0" err="1">
                <a:latin typeface="+mn-lt"/>
              </a:rPr>
              <a:t>AICs</a:t>
            </a:r>
            <a:r>
              <a:rPr lang="cs-CZ" sz="3600" b="1" dirty="0">
                <a:latin typeface="+mn-lt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340768"/>
            <a:ext cx="10515599" cy="5040560"/>
          </a:xfrm>
        </p:spPr>
        <p:txBody>
          <a:bodyPr>
            <a:normAutofit fontScale="92500" lnSpcReduction="20000"/>
          </a:bodyPr>
          <a:lstStyle/>
          <a:p>
            <a:r>
              <a:rPr lang="cs-CZ" b="1" u="sng" dirty="0"/>
              <a:t>Robustnost ekonomik</a:t>
            </a:r>
            <a:r>
              <a:rPr lang="cs-CZ" b="1" dirty="0"/>
              <a:t> </a:t>
            </a:r>
            <a:r>
              <a:rPr lang="cs-CZ" dirty="0" err="1"/>
              <a:t>AICs</a:t>
            </a:r>
            <a:r>
              <a:rPr lang="cs-CZ" dirty="0"/>
              <a:t> v reakci na komoditní šoky:</a:t>
            </a:r>
          </a:p>
          <a:p>
            <a:pPr lvl="1"/>
            <a:r>
              <a:rPr lang="cs-CZ" b="1" dirty="0"/>
              <a:t>Ochrana průmyslu </a:t>
            </a:r>
            <a:r>
              <a:rPr lang="cs-CZ" dirty="0"/>
              <a:t>(dostatečné rezervy 80d); </a:t>
            </a:r>
            <a:r>
              <a:rPr lang="cs-CZ" b="1" dirty="0"/>
              <a:t>omezení</a:t>
            </a:r>
            <a:r>
              <a:rPr lang="cs-CZ" dirty="0"/>
              <a:t> energetické </a:t>
            </a:r>
            <a:r>
              <a:rPr lang="cs-CZ" b="1" dirty="0"/>
              <a:t>náročnosti</a:t>
            </a:r>
            <a:r>
              <a:rPr lang="cs-CZ" dirty="0"/>
              <a:t> a významu náročných odvětví;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Diverzifikace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- </a:t>
            </a:r>
            <a:r>
              <a:rPr lang="cs-CZ" b="1" dirty="0"/>
              <a:t>komodity</a:t>
            </a:r>
            <a:r>
              <a:rPr lang="cs-CZ" dirty="0"/>
              <a:t> (plyn) a </a:t>
            </a:r>
            <a:r>
              <a:rPr lang="cs-CZ" b="1" dirty="0"/>
              <a:t>regiony</a:t>
            </a:r>
            <a:r>
              <a:rPr lang="cs-CZ" dirty="0"/>
              <a:t> (Severní moře; Afrika – Nigérie, Angola; Aljaška a Mexický záliv);</a:t>
            </a:r>
          </a:p>
          <a:p>
            <a:pPr lvl="1"/>
            <a:r>
              <a:rPr lang="cs-CZ" dirty="0"/>
              <a:t>Stimul pro </a:t>
            </a:r>
            <a:r>
              <a:rPr lang="cs-CZ" b="1" dirty="0">
                <a:solidFill>
                  <a:srgbClr val="0070C0"/>
                </a:solidFill>
              </a:rPr>
              <a:t>inovace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(těžba, úspory); (</a:t>
            </a:r>
            <a:r>
              <a:rPr lang="cs-CZ" i="1" dirty="0"/>
              <a:t>zelené technologie…</a:t>
            </a:r>
            <a:r>
              <a:rPr lang="cs-CZ" dirty="0"/>
              <a:t>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Kartel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(SA – free </a:t>
            </a:r>
            <a:r>
              <a:rPr lang="cs-CZ" dirty="0" err="1"/>
              <a:t>riding</a:t>
            </a:r>
            <a:r>
              <a:rPr lang="cs-CZ" dirty="0"/>
              <a:t>; </a:t>
            </a:r>
            <a:r>
              <a:rPr lang="cs-CZ" b="1" dirty="0"/>
              <a:t>1991</a:t>
            </a:r>
            <a:r>
              <a:rPr lang="cs-CZ" dirty="0"/>
              <a:t> malé zvýšení) vs. </a:t>
            </a:r>
            <a:r>
              <a:rPr lang="cs-CZ" b="1" dirty="0"/>
              <a:t>flexibilita</a:t>
            </a:r>
            <a:r>
              <a:rPr lang="cs-CZ" dirty="0"/>
              <a:t> </a:t>
            </a:r>
            <a:r>
              <a:rPr lang="cs-CZ" b="1" dirty="0" err="1"/>
              <a:t>AICs</a:t>
            </a:r>
            <a:r>
              <a:rPr lang="cs-CZ" dirty="0"/>
              <a:t> (precedens);</a:t>
            </a:r>
          </a:p>
          <a:p>
            <a:pPr lvl="1"/>
            <a:endParaRPr lang="cs-CZ" sz="1400" dirty="0"/>
          </a:p>
          <a:p>
            <a:r>
              <a:rPr lang="cs-CZ" b="1" u="sng" dirty="0"/>
              <a:t>Vlny růstu</a:t>
            </a:r>
            <a:r>
              <a:rPr lang="cs-CZ" dirty="0"/>
              <a:t>:</a:t>
            </a:r>
          </a:p>
          <a:p>
            <a:pPr lvl="1"/>
            <a:r>
              <a:rPr lang="cs-CZ" b="1" dirty="0"/>
              <a:t>19st</a:t>
            </a:r>
            <a:r>
              <a:rPr lang="cs-CZ" dirty="0"/>
              <a:t>. pára, vysoké pece, železnice (potraviny, oděvy, kovové výrobky);</a:t>
            </a:r>
          </a:p>
          <a:p>
            <a:pPr lvl="1"/>
            <a:r>
              <a:rPr lang="cs-CZ" b="1" dirty="0"/>
              <a:t>20st.</a:t>
            </a:r>
            <a:r>
              <a:rPr lang="cs-CZ" dirty="0"/>
              <a:t>  Chemie, elektřina, doprava (motorizovaná pozemní, námořní kontejnerová, letecká); spotřební zboží (automobily, spotřebiče) a vybavení domácností (elektřina, plyn, voda);</a:t>
            </a:r>
          </a:p>
          <a:p>
            <a:pPr lvl="1"/>
            <a:r>
              <a:rPr lang="cs-CZ" b="1" dirty="0"/>
              <a:t>Od 80.let</a:t>
            </a:r>
            <a:r>
              <a:rPr lang="cs-CZ" dirty="0"/>
              <a:t>. – elektronika, komunikační, informační a výpočetní technika</a:t>
            </a:r>
          </a:p>
          <a:p>
            <a:pPr lvl="1"/>
            <a:r>
              <a:rPr lang="cs-CZ" dirty="0"/>
              <a:t>E není zdrojem (vs. 19st) ani nezískává technologie od hegemona (20.st.); přechod na </a:t>
            </a:r>
            <a:r>
              <a:rPr lang="cs-CZ" b="1" dirty="0"/>
              <a:t>inovační fázi </a:t>
            </a:r>
            <a:r>
              <a:rPr lang="cs-CZ" dirty="0"/>
              <a:t>(samy US pod tlakem inovátorů);</a:t>
            </a:r>
          </a:p>
        </p:txBody>
      </p:sp>
    </p:spTree>
    <p:extLst>
      <p:ext uri="{BB962C8B-B14F-4D97-AF65-F5344CB8AC3E}">
        <p14:creationId xmlns:p14="http://schemas.microsoft.com/office/powerpoint/2010/main" val="187479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2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8" y="476672"/>
            <a:ext cx="6941748" cy="562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546235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3359697" y="3501008"/>
          <a:ext cx="5846447" cy="32423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4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46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Inflace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1950–1973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1974–1983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1984–1993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1994–1998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Británie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4,6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13,5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5,2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3,0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Francie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5,0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11,2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3,7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1,5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Německo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2,7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4,9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2,4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1,7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Itálie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3,9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16,7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6,4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3,5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Nizozemí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4,1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6,5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1,8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2,2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Belgie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2,9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8,1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3,1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1,8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Španělsko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4,6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16,4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6,9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3,4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Západní Evropa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4,3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11,2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2,2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Spojené státy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2,7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8,2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3,8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2,4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Japonsko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5,2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7,6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1,7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0,6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3359696" y="116632"/>
          <a:ext cx="5823714" cy="32423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82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71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u="non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Nezaměstnanost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1950-1973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1974–1983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1984–1993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1994–1998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Británie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2,8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7,0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9,7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8,0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Francie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2,0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5,7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10,0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12,1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Německo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2,5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4,1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6,2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9,0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Itálie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7,2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9,3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11,9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Nizozemí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2,2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7,3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7,3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5,9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Belgie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3,0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8,2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8,8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9,7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solidFill>
                            <a:schemeClr val="tx1"/>
                          </a:solidFill>
                          <a:effectLst/>
                        </a:rPr>
                        <a:t>Španělsko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2,9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9,1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19,4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21,8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Západní Evropa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2,6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>
                          <a:solidFill>
                            <a:schemeClr val="tx1"/>
                          </a:solidFill>
                          <a:effectLst/>
                        </a:rPr>
                        <a:t>6,0</a:t>
                      </a:r>
                      <a:endParaRPr lang="cs-CZ" sz="15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9,2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10,7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Spojené státy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4,6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FF0000"/>
                          </a:solidFill>
                          <a:effectLst/>
                        </a:rPr>
                        <a:t>7,4</a:t>
                      </a:r>
                      <a:endParaRPr lang="cs-CZ" sz="15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6,7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tx1"/>
                          </a:solidFill>
                          <a:effectLst/>
                        </a:rPr>
                        <a:t>5,3</a:t>
                      </a:r>
                      <a:endParaRPr lang="cs-CZ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>
                          <a:solidFill>
                            <a:schemeClr val="tx1"/>
                          </a:solidFill>
                          <a:effectLst/>
                        </a:rPr>
                        <a:t>Japonsko</a:t>
                      </a:r>
                      <a:endParaRPr lang="cs-CZ" sz="15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1,6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2,1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2,3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rgbClr val="0070C0"/>
                          </a:solidFill>
                          <a:effectLst/>
                        </a:rPr>
                        <a:t>3,4</a:t>
                      </a:r>
                      <a:endParaRPr lang="cs-CZ" sz="15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70326" y="27506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31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0440" y="-2342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Reforma</a:t>
            </a:r>
            <a:r>
              <a:rPr lang="cs-CZ" sz="3200" b="1" dirty="0">
                <a:latin typeface="+mn-lt"/>
              </a:rPr>
              <a:t> státu blahobytu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686" y="727966"/>
            <a:ext cx="10877107" cy="5688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400" dirty="0"/>
              <a:t>Výdaje na </a:t>
            </a:r>
            <a:r>
              <a:rPr lang="cs-CZ" sz="2400" b="1" u="sng" dirty="0">
                <a:solidFill>
                  <a:srgbClr val="0070C0"/>
                </a:solidFill>
              </a:rPr>
              <a:t>sociální programy </a:t>
            </a:r>
            <a:r>
              <a:rPr lang="cs-CZ" sz="2400" dirty="0"/>
              <a:t>v 80.letech 30% HDP (US 21% a JAP 18%)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vzdalování od </a:t>
            </a:r>
            <a:r>
              <a:rPr lang="cs-CZ" sz="2000" b="1" dirty="0"/>
              <a:t>poslání</a:t>
            </a:r>
            <a:r>
              <a:rPr lang="cs-CZ" sz="2000" dirty="0"/>
              <a:t> – </a:t>
            </a:r>
            <a:r>
              <a:rPr lang="cs-CZ" sz="2000" b="1" dirty="0"/>
              <a:t>pojištění</a:t>
            </a:r>
            <a:r>
              <a:rPr lang="cs-CZ" sz="2000" dirty="0"/>
              <a:t> (snižování rizika a marginalizace) -&gt; </a:t>
            </a:r>
            <a:r>
              <a:rPr lang="cs-CZ" sz="2000" b="1" dirty="0"/>
              <a:t>snížení </a:t>
            </a:r>
            <a:r>
              <a:rPr lang="cs-CZ" sz="2000" b="1" dirty="0">
                <a:solidFill>
                  <a:srgbClr val="0070C0"/>
                </a:solidFill>
              </a:rPr>
              <a:t>motivace</a:t>
            </a:r>
            <a:r>
              <a:rPr lang="cs-CZ" sz="20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minimální standard na základě občanství – poprvé možná </a:t>
            </a:r>
            <a:r>
              <a:rPr lang="cs-CZ" sz="2000" b="1" dirty="0"/>
              <a:t>existence bez příjmu </a:t>
            </a:r>
            <a:r>
              <a:rPr lang="cs-CZ" sz="2000" dirty="0"/>
              <a:t>mimo solidaritu rodiny, komunity (</a:t>
            </a:r>
            <a:r>
              <a:rPr lang="cs-CZ" sz="2000" b="1" dirty="0"/>
              <a:t>neformální</a:t>
            </a:r>
            <a:r>
              <a:rPr lang="cs-CZ" sz="2000" dirty="0"/>
              <a:t> </a:t>
            </a:r>
            <a:r>
              <a:rPr lang="cs-CZ" sz="2000" b="1" dirty="0"/>
              <a:t>sankce</a:t>
            </a:r>
            <a:r>
              <a:rPr lang="cs-CZ" sz="20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nižší tlak na výkonnost, na </a:t>
            </a:r>
            <a:r>
              <a:rPr lang="cs-CZ" sz="2000" b="1" dirty="0"/>
              <a:t>akceptování </a:t>
            </a:r>
            <a:r>
              <a:rPr lang="cs-CZ" sz="2000" b="1" dirty="0" err="1"/>
              <a:t>konkur</a:t>
            </a:r>
            <a:r>
              <a:rPr lang="cs-CZ" sz="2000" b="1" dirty="0"/>
              <a:t>. mzdy</a:t>
            </a:r>
            <a:r>
              <a:rPr lang="cs-CZ" sz="2000" dirty="0"/>
              <a:t>, </a:t>
            </a:r>
            <a:r>
              <a:rPr lang="cs-CZ" sz="2000" b="1" dirty="0"/>
              <a:t>nestatusové pozice </a:t>
            </a:r>
            <a:r>
              <a:rPr lang="cs-CZ" sz="2000" dirty="0"/>
              <a:t>bez bonusu;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v </a:t>
            </a:r>
            <a:r>
              <a:rPr lang="cs-CZ" sz="2000" b="1" dirty="0"/>
              <a:t>kontextu </a:t>
            </a:r>
            <a:r>
              <a:rPr lang="cs-CZ" sz="2000" b="1" dirty="0">
                <a:solidFill>
                  <a:srgbClr val="0070C0"/>
                </a:solidFill>
              </a:rPr>
              <a:t>zpomalení</a:t>
            </a:r>
            <a:r>
              <a:rPr lang="cs-CZ" sz="2000" dirty="0"/>
              <a:t>, zhoršení </a:t>
            </a:r>
            <a:r>
              <a:rPr lang="cs-CZ" sz="2000" b="1" dirty="0"/>
              <a:t>směnných relací</a:t>
            </a:r>
            <a:r>
              <a:rPr lang="cs-CZ" sz="2000" dirty="0"/>
              <a:t>, nárůstu </a:t>
            </a:r>
            <a:r>
              <a:rPr lang="cs-CZ" sz="2000" b="1" dirty="0">
                <a:solidFill>
                  <a:srgbClr val="0070C0"/>
                </a:solidFill>
              </a:rPr>
              <a:t>konkurence</a:t>
            </a:r>
            <a:r>
              <a:rPr lang="cs-CZ" sz="2000" dirty="0"/>
              <a:t>; posílení </a:t>
            </a:r>
            <a:r>
              <a:rPr lang="cs-CZ" sz="2000" b="1" dirty="0"/>
              <a:t>nátlakových skupin </a:t>
            </a:r>
            <a:r>
              <a:rPr lang="cs-CZ" sz="2000" dirty="0"/>
              <a:t>-&gt; aktivní stimulují aktivity ostatních;</a:t>
            </a:r>
          </a:p>
          <a:p>
            <a:pPr lvl="1"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mezera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mezi </a:t>
            </a:r>
            <a:r>
              <a:rPr lang="cs-CZ" sz="2000" b="1" dirty="0"/>
              <a:t>E a US </a:t>
            </a:r>
            <a:r>
              <a:rPr lang="cs-CZ" sz="2000" dirty="0"/>
              <a:t>(JAP) se rozevírá + penetrace NIC;  </a:t>
            </a:r>
          </a:p>
          <a:p>
            <a:pPr lvl="1">
              <a:spcBef>
                <a:spcPts val="0"/>
              </a:spcBef>
            </a:pPr>
            <a:endParaRPr lang="cs-CZ" sz="1000" dirty="0"/>
          </a:p>
          <a:p>
            <a:pPr>
              <a:spcBef>
                <a:spcPts val="0"/>
              </a:spcBef>
            </a:pPr>
            <a:r>
              <a:rPr lang="cs-CZ" sz="2400" b="1" u="sng" dirty="0">
                <a:solidFill>
                  <a:srgbClr val="0070C0"/>
                </a:solidFill>
              </a:rPr>
              <a:t>GB reforma </a:t>
            </a:r>
            <a:r>
              <a:rPr lang="cs-CZ" sz="2400" dirty="0"/>
              <a:t>(</a:t>
            </a:r>
            <a:r>
              <a:rPr lang="cs-CZ" sz="2400" dirty="0" err="1"/>
              <a:t>M.Thatcherová</a:t>
            </a:r>
            <a:r>
              <a:rPr lang="cs-CZ" sz="2400" dirty="0"/>
              <a:t>):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4letý plán (1979) – </a:t>
            </a:r>
            <a:r>
              <a:rPr lang="cs-CZ" sz="2000" b="1" dirty="0">
                <a:solidFill>
                  <a:srgbClr val="0070C0"/>
                </a:solidFill>
              </a:rPr>
              <a:t>monetární restrikce </a:t>
            </a:r>
            <a:r>
              <a:rPr lang="cs-CZ" sz="2000" dirty="0"/>
              <a:t>(proti inflaci), omezení </a:t>
            </a:r>
            <a:r>
              <a:rPr lang="cs-CZ" sz="2000" b="1" dirty="0">
                <a:solidFill>
                  <a:srgbClr val="0070C0"/>
                </a:solidFill>
              </a:rPr>
              <a:t>veřejného sektoru</a:t>
            </a:r>
            <a:r>
              <a:rPr lang="cs-CZ" sz="2000" dirty="0"/>
              <a:t>, omezení </a:t>
            </a:r>
            <a:r>
              <a:rPr lang="cs-CZ" sz="2000" b="1" dirty="0"/>
              <a:t>odborů</a:t>
            </a:r>
            <a:r>
              <a:rPr lang="cs-CZ" sz="2000" dirty="0"/>
              <a:t> – flexibilnější </a:t>
            </a:r>
            <a:r>
              <a:rPr lang="cs-CZ" sz="2000" b="1" dirty="0">
                <a:solidFill>
                  <a:srgbClr val="0070C0"/>
                </a:solidFill>
              </a:rPr>
              <a:t>trh práce</a:t>
            </a:r>
            <a:r>
              <a:rPr lang="cs-CZ" sz="2000" dirty="0"/>
              <a:t>; konfrontace </a:t>
            </a:r>
            <a:r>
              <a:rPr lang="cs-CZ" sz="2000" b="1" dirty="0"/>
              <a:t>stávek</a:t>
            </a:r>
            <a:r>
              <a:rPr lang="cs-CZ" sz="20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2000" b="1" dirty="0"/>
              <a:t>Pomalé</a:t>
            </a:r>
            <a:r>
              <a:rPr lang="cs-CZ" sz="2000" dirty="0"/>
              <a:t> přizpůsobení – </a:t>
            </a:r>
            <a:r>
              <a:rPr lang="cs-CZ" sz="2000" b="1" dirty="0"/>
              <a:t>inflace </a:t>
            </a:r>
            <a:r>
              <a:rPr lang="cs-CZ" sz="2000" dirty="0"/>
              <a:t>11,9%, zvýšení </a:t>
            </a:r>
            <a:r>
              <a:rPr lang="cs-CZ" sz="2000" b="1" dirty="0"/>
              <a:t>úrokových měr </a:t>
            </a:r>
            <a:r>
              <a:rPr lang="cs-CZ" sz="2000" dirty="0"/>
              <a:t>– </a:t>
            </a:r>
            <a:r>
              <a:rPr lang="cs-CZ" sz="2000" b="1" dirty="0"/>
              <a:t>posílení libry </a:t>
            </a:r>
            <a:r>
              <a:rPr lang="cs-CZ" sz="2000" dirty="0"/>
              <a:t>a recese; </a:t>
            </a:r>
            <a:r>
              <a:rPr lang="cs-CZ" sz="2000" b="1" dirty="0">
                <a:solidFill>
                  <a:srgbClr val="0070C0"/>
                </a:solidFill>
              </a:rPr>
              <a:t>pokles produktu </a:t>
            </a:r>
            <a:r>
              <a:rPr lang="cs-CZ" sz="2000" dirty="0"/>
              <a:t>o 4,8%, zdvojnásobení </a:t>
            </a:r>
            <a:r>
              <a:rPr lang="cs-CZ" sz="2000" b="1" dirty="0">
                <a:solidFill>
                  <a:srgbClr val="0070C0"/>
                </a:solidFill>
              </a:rPr>
              <a:t>nezaměstnanosti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(10,5%);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Uvolnění politiky 1981 (volnější měnová, pokračující fiskální restrikce);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Pokles cen ropy a úrokové míry 14%;</a:t>
            </a:r>
          </a:p>
          <a:p>
            <a:pPr lvl="1"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Privatizace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a prodej majetku;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Teprve pak </a:t>
            </a:r>
            <a:r>
              <a:rPr lang="cs-CZ" sz="2000" b="1" dirty="0"/>
              <a:t>zvýšení </a:t>
            </a:r>
            <a:r>
              <a:rPr lang="cs-CZ" sz="2000" b="1" dirty="0">
                <a:solidFill>
                  <a:srgbClr val="0070C0"/>
                </a:solidFill>
              </a:rPr>
              <a:t>produktivity</a:t>
            </a:r>
            <a:r>
              <a:rPr lang="cs-CZ" sz="2000" b="1" dirty="0"/>
              <a:t> </a:t>
            </a:r>
            <a:r>
              <a:rPr lang="cs-CZ" sz="2000" dirty="0"/>
              <a:t>v důsledku deregulace; snížení </a:t>
            </a:r>
            <a:r>
              <a:rPr lang="cs-CZ" sz="2000" b="1" dirty="0"/>
              <a:t>podílu veřejných výdajů </a:t>
            </a:r>
            <a:r>
              <a:rPr lang="cs-CZ" sz="2000" dirty="0"/>
              <a:t>pod 40% HDP jen pomalu a v důsledku obnovy růstu;</a:t>
            </a:r>
          </a:p>
          <a:p>
            <a:pPr lvl="1">
              <a:spcBef>
                <a:spcPts val="0"/>
              </a:spcBef>
            </a:pPr>
            <a:r>
              <a:rPr lang="cs-CZ" sz="2000" dirty="0"/>
              <a:t> </a:t>
            </a:r>
            <a:r>
              <a:rPr lang="cs-CZ" sz="2000" b="1" u="sng" dirty="0"/>
              <a:t>revize sociálního státu </a:t>
            </a:r>
            <a:r>
              <a:rPr lang="cs-CZ" sz="2000" dirty="0"/>
              <a:t>v demokratických podmínkách skoro </a:t>
            </a:r>
            <a:r>
              <a:rPr lang="cs-CZ" sz="2000" b="1" dirty="0"/>
              <a:t>nemožná</a:t>
            </a:r>
            <a:r>
              <a:rPr lang="cs-CZ" sz="2000" dirty="0"/>
              <a:t>, pokus USA (Reagan) v kontextu studené války a v GB po 30 letech frustrace ze slabého výkonu; </a:t>
            </a:r>
          </a:p>
        </p:txBody>
      </p:sp>
    </p:spTree>
    <p:extLst>
      <p:ext uri="{BB962C8B-B14F-4D97-AF65-F5344CB8AC3E}">
        <p14:creationId xmlns:p14="http://schemas.microsoft.com/office/powerpoint/2010/main" val="1186297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3120\Desktop\strike[1]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764704"/>
            <a:ext cx="6336704" cy="4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60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631504" y="2636912"/>
          <a:ext cx="8862574" cy="119176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78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30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 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1979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1980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1981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1982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1983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1984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1985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1986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1987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1988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1989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Růst HDP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chemeClr val="tx1"/>
                          </a:solidFill>
                          <a:effectLst/>
                        </a:rPr>
                        <a:t>2,8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-2,0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-1,2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1,7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3,8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1,8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3,8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3,6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4,4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4,7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chemeClr val="tx1"/>
                          </a:solidFill>
                          <a:effectLst/>
                        </a:rPr>
                        <a:t>2,1</a:t>
                      </a:r>
                      <a:endParaRPr lang="cs-CZ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Inflace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13,4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18,0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11,9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8,6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4,5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5,0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6,0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3,4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4,2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4,9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7,8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Nezaměstnanost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4,0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0070C0"/>
                          </a:solidFill>
                          <a:effectLst/>
                        </a:rPr>
                        <a:t>4,8</a:t>
                      </a:r>
                      <a:endParaRPr lang="cs-CZ" sz="17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>
                          <a:effectLst/>
                        </a:rPr>
                        <a:t>7,9</a:t>
                      </a:r>
                      <a:endParaRPr lang="cs-CZ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9,5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10,5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10,7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10,9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11,8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solidFill>
                            <a:srgbClr val="FF0000"/>
                          </a:solidFill>
                          <a:effectLst/>
                        </a:rPr>
                        <a:t>10,3</a:t>
                      </a:r>
                      <a:endParaRPr lang="cs-CZ" sz="17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8,3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dirty="0">
                          <a:effectLst/>
                        </a:rPr>
                        <a:t>6,4</a:t>
                      </a:r>
                      <a:endParaRPr lang="cs-CZ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3431704" y="2003649"/>
            <a:ext cx="608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Hospodářský vývoj ve Velké Británii</a:t>
            </a:r>
            <a:r>
              <a:rPr lang="cs-CZ" sz="2400" dirty="0"/>
              <a:t> (procenta)</a:t>
            </a:r>
          </a:p>
        </p:txBody>
      </p:sp>
    </p:spTree>
    <p:extLst>
      <p:ext uri="{BB962C8B-B14F-4D97-AF65-F5344CB8AC3E}">
        <p14:creationId xmlns:p14="http://schemas.microsoft.com/office/powerpoint/2010/main" val="3727514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3120\Desktop\miner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836712"/>
            <a:ext cx="7213394" cy="48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14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567608" y="2204864"/>
          <a:ext cx="7108504" cy="220827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83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30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1960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1967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1973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1980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1995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1999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Spojené státy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27,8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31,2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31,2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33,2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33,5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35,5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34,3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30,1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Japonsko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20,7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22,7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22,1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32,7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33,3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34,8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  <a:effectLst/>
                        </a:rPr>
                        <a:t>28,5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38,1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Francie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34,6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39,0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38,5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46,2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50,8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51,9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50,9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52,4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SRN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32,0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38,2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40,5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46,9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49,3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49,7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46,6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47,6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Británie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32,6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38,5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41,1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44,3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45,3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46,2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42,3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39,7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Itálie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30,1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33,7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37,8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45,6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53,0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54,9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49,5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279576" y="1268760"/>
            <a:ext cx="806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Výdaje veřejného sektoru</a:t>
            </a:r>
            <a:r>
              <a:rPr lang="cs-CZ" sz="2400" dirty="0"/>
              <a:t> </a:t>
            </a:r>
          </a:p>
          <a:p>
            <a:pPr algn="ctr"/>
            <a:r>
              <a:rPr lang="cs-CZ" dirty="0"/>
              <a:t>(jako procento domácího produktu)</a:t>
            </a:r>
          </a:p>
        </p:txBody>
      </p:sp>
    </p:spTree>
    <p:extLst>
      <p:ext uri="{BB962C8B-B14F-4D97-AF65-F5344CB8AC3E}">
        <p14:creationId xmlns:p14="http://schemas.microsoft.com/office/powerpoint/2010/main" val="1423705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+mn-lt"/>
              </a:rPr>
              <a:t>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3135" y="1268761"/>
            <a:ext cx="10483702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i="1" dirty="0" err="1"/>
              <a:t>Eichengreen</a:t>
            </a:r>
            <a:r>
              <a:rPr lang="cs-CZ" dirty="0"/>
              <a:t> – </a:t>
            </a:r>
            <a:r>
              <a:rPr lang="cs-CZ" dirty="0">
                <a:solidFill>
                  <a:srgbClr val="0070C0"/>
                </a:solidFill>
              </a:rPr>
              <a:t>stejné instituce</a:t>
            </a:r>
            <a:r>
              <a:rPr lang="cs-CZ" dirty="0"/>
              <a:t>, které byly základem úspěchu po WWII, byly příčinou problému v 70. letech</a:t>
            </a:r>
          </a:p>
          <a:p>
            <a:pPr algn="just"/>
            <a:r>
              <a:rPr lang="cs-CZ" dirty="0"/>
              <a:t>Možnosti </a:t>
            </a:r>
            <a:r>
              <a:rPr lang="cs-CZ" b="1" dirty="0">
                <a:solidFill>
                  <a:srgbClr val="0070C0"/>
                </a:solidFill>
              </a:rPr>
              <a:t>extenzivního růstu </a:t>
            </a:r>
            <a:r>
              <a:rPr lang="cs-CZ" dirty="0"/>
              <a:t>(přesun výrobních faktorů, akumulace fyzického kapitálu, přebírání postupů a technologií, produkce známého zboží) vyčerpány – nutnost přechodu na </a:t>
            </a:r>
            <a:r>
              <a:rPr lang="cs-CZ" b="1" dirty="0"/>
              <a:t>růst </a:t>
            </a:r>
            <a:r>
              <a:rPr lang="cs-CZ" b="1" dirty="0">
                <a:solidFill>
                  <a:srgbClr val="0070C0"/>
                </a:solidFill>
              </a:rPr>
              <a:t>intenzivní</a:t>
            </a:r>
            <a:r>
              <a:rPr lang="cs-CZ" b="1" dirty="0"/>
              <a:t> </a:t>
            </a:r>
            <a:r>
              <a:rPr lang="cs-CZ" dirty="0"/>
              <a:t>(inovace – nové/neznámé způsoby produkce nebo nové produkty);</a:t>
            </a:r>
          </a:p>
          <a:p>
            <a:pPr algn="just"/>
            <a:r>
              <a:rPr lang="cs-CZ" b="1" dirty="0"/>
              <a:t>Velké</a:t>
            </a:r>
            <a:r>
              <a:rPr lang="cs-CZ" dirty="0"/>
              <a:t> (státní) E </a:t>
            </a:r>
            <a:r>
              <a:rPr lang="cs-CZ" b="1" dirty="0"/>
              <a:t>banky</a:t>
            </a:r>
            <a:r>
              <a:rPr lang="cs-CZ" dirty="0"/>
              <a:t> – konzervativní investice do velkých podniků a známých výrob vs. decentralizovaný </a:t>
            </a:r>
            <a:r>
              <a:rPr lang="cs-CZ" b="1" dirty="0">
                <a:solidFill>
                  <a:srgbClr val="0070C0"/>
                </a:solidFill>
              </a:rPr>
              <a:t>kapitálový trh </a:t>
            </a:r>
            <a:r>
              <a:rPr lang="cs-CZ" dirty="0"/>
              <a:t>US (sázka na úspěch, IT);</a:t>
            </a:r>
          </a:p>
          <a:p>
            <a:pPr algn="just"/>
            <a:r>
              <a:rPr lang="cs-CZ" b="1" dirty="0"/>
              <a:t>Sociální výdaje </a:t>
            </a:r>
            <a:r>
              <a:rPr lang="cs-CZ" dirty="0"/>
              <a:t>– jistota v období přesunů faktorů do masové produkce – vedla k posílení spolupráce v rámci tripartity vs. překážka pro růst v prostředí vyžadujícím </a:t>
            </a:r>
            <a:r>
              <a:rPr lang="cs-CZ" b="1" dirty="0">
                <a:solidFill>
                  <a:srgbClr val="0070C0"/>
                </a:solidFill>
              </a:rPr>
              <a:t>flexibilitu</a:t>
            </a:r>
            <a:r>
              <a:rPr lang="cs-CZ" dirty="0"/>
              <a:t>; </a:t>
            </a:r>
          </a:p>
          <a:p>
            <a:pPr algn="just"/>
            <a:r>
              <a:rPr lang="cs-CZ" b="1" dirty="0"/>
              <a:t>Participace zaměstnanců </a:t>
            </a:r>
            <a:r>
              <a:rPr lang="cs-CZ" dirty="0"/>
              <a:t>na řízení vede ke konzervativnímu přístupu k inovacím, restrukturalizací a zavádění technologií pro zvýšení produktivity;</a:t>
            </a:r>
          </a:p>
          <a:p>
            <a:pPr algn="just"/>
            <a:r>
              <a:rPr lang="cs-CZ" b="1" dirty="0"/>
              <a:t>Státní podniky </a:t>
            </a:r>
            <a:r>
              <a:rPr lang="cs-CZ" dirty="0"/>
              <a:t>které byly motorem investic a pokroku – nyní často odkázány na podpory, usilující o protekci, bašta nátlakových skupin. 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14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0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litary Spending - Our World in Data">
            <a:extLst>
              <a:ext uri="{FF2B5EF4-FFF2-40B4-BE49-F238E27FC236}">
                <a16:creationId xmlns:a16="http://schemas.microsoft.com/office/drawing/2014/main" id="{6718E1C2-6BC5-4EBC-A59C-C47C093B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60" y="150829"/>
            <a:ext cx="9220047" cy="64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9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490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Druhá světová válka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4205" y="692696"/>
            <a:ext cx="11378153" cy="63093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1936 </a:t>
            </a:r>
            <a:r>
              <a:rPr lang="cs-CZ" b="1" dirty="0"/>
              <a:t>občanská válka ve SPA </a:t>
            </a:r>
            <a:r>
              <a:rPr lang="cs-CZ" dirty="0"/>
              <a:t>(GER a ITA s nacionalisty proti režimu &lt;- SSSR), </a:t>
            </a:r>
            <a:r>
              <a:rPr lang="cs-CZ" b="1" dirty="0"/>
              <a:t>osa</a:t>
            </a:r>
            <a:r>
              <a:rPr lang="cs-CZ" dirty="0"/>
              <a:t> </a:t>
            </a:r>
            <a:r>
              <a:rPr lang="cs-CZ" b="1" dirty="0"/>
              <a:t>Berlín-Řím</a:t>
            </a:r>
            <a:r>
              <a:rPr lang="cs-CZ" dirty="0"/>
              <a:t>; protikomunistický </a:t>
            </a:r>
            <a:r>
              <a:rPr lang="cs-CZ" b="1" dirty="0"/>
              <a:t>pakt s JAP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anexe</a:t>
            </a:r>
            <a:r>
              <a:rPr lang="cs-CZ" dirty="0"/>
              <a:t> </a:t>
            </a:r>
            <a:r>
              <a:rPr lang="cs-CZ" b="1" dirty="0"/>
              <a:t>ČSR</a:t>
            </a:r>
            <a:r>
              <a:rPr lang="cs-CZ" dirty="0"/>
              <a:t> 3/1939, dohoda se </a:t>
            </a:r>
            <a:r>
              <a:rPr lang="cs-CZ" b="1" dirty="0"/>
              <a:t>SSSR</a:t>
            </a:r>
            <a:r>
              <a:rPr lang="cs-CZ" dirty="0"/>
              <a:t>; vpád do </a:t>
            </a:r>
            <a:r>
              <a:rPr lang="cs-CZ" b="1" dirty="0"/>
              <a:t>POL</a:t>
            </a:r>
            <a:r>
              <a:rPr lang="cs-CZ" dirty="0"/>
              <a:t> (vyhlášení války GB a FRA bez vojenské akce); vpád SSSR do POL a dělení;</a:t>
            </a:r>
          </a:p>
          <a:p>
            <a:pPr lvl="1"/>
            <a:r>
              <a:rPr lang="cs-CZ" b="1" dirty="0"/>
              <a:t>nečinnost</a:t>
            </a:r>
            <a:r>
              <a:rPr lang="cs-CZ" dirty="0"/>
              <a:t> („autobus“), </a:t>
            </a:r>
            <a:r>
              <a:rPr lang="cs-CZ" b="1" dirty="0"/>
              <a:t>Norsko</a:t>
            </a:r>
            <a:r>
              <a:rPr lang="cs-CZ" dirty="0"/>
              <a:t> (změna PM v </a:t>
            </a:r>
            <a:r>
              <a:rPr lang="cs-CZ" b="1" dirty="0"/>
              <a:t>GB</a:t>
            </a:r>
            <a:r>
              <a:rPr lang="cs-CZ" dirty="0"/>
              <a:t>); vpád do </a:t>
            </a:r>
            <a:r>
              <a:rPr lang="cs-CZ" b="1" dirty="0"/>
              <a:t>FRA</a:t>
            </a:r>
            <a:r>
              <a:rPr lang="cs-CZ" dirty="0"/>
              <a:t> a rychlé vítězství; </a:t>
            </a:r>
            <a:r>
              <a:rPr lang="cs-CZ" dirty="0" err="1"/>
              <a:t>Churchillův</a:t>
            </a:r>
            <a:r>
              <a:rPr lang="cs-CZ" dirty="0"/>
              <a:t> tvrdý postoj &lt;–&gt;  </a:t>
            </a:r>
            <a:r>
              <a:rPr lang="cs-CZ" b="1" dirty="0"/>
              <a:t>kontinent pod kontrolou GER</a:t>
            </a:r>
            <a:r>
              <a:rPr lang="cs-CZ" dirty="0"/>
              <a:t>;</a:t>
            </a:r>
          </a:p>
          <a:p>
            <a:endParaRPr lang="cs-CZ" sz="1300" dirty="0"/>
          </a:p>
          <a:p>
            <a:r>
              <a:rPr lang="cs-CZ" dirty="0"/>
              <a:t>Svět rozdělen na </a:t>
            </a:r>
            <a:r>
              <a:rPr lang="cs-CZ" b="1" dirty="0">
                <a:solidFill>
                  <a:srgbClr val="0070C0"/>
                </a:solidFill>
              </a:rPr>
              <a:t>atlantickou ekonomiku </a:t>
            </a:r>
            <a:r>
              <a:rPr lang="cs-CZ" dirty="0"/>
              <a:t>(US-GB), </a:t>
            </a:r>
            <a:r>
              <a:rPr lang="cs-CZ" b="1" dirty="0">
                <a:solidFill>
                  <a:srgbClr val="0070C0"/>
                </a:solidFill>
              </a:rPr>
              <a:t>kontinentální blok </a:t>
            </a:r>
            <a:r>
              <a:rPr lang="cs-CZ" dirty="0"/>
              <a:t>(GER) a japonské </a:t>
            </a:r>
            <a:r>
              <a:rPr lang="cs-CZ" b="1" dirty="0"/>
              <a:t>asijské impérium </a:t>
            </a:r>
            <a:r>
              <a:rPr lang="cs-CZ" dirty="0"/>
              <a:t>(JAP) – žádný IT mezi + uvnitř bloků specifické </a:t>
            </a:r>
            <a:r>
              <a:rPr lang="cs-CZ" b="1" dirty="0"/>
              <a:t>transfery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ATLAN: </a:t>
            </a:r>
            <a:r>
              <a:rPr lang="cs-CZ" b="1" dirty="0" err="1"/>
              <a:t>Lend</a:t>
            </a:r>
            <a:r>
              <a:rPr lang="cs-CZ" dirty="0"/>
              <a:t> </a:t>
            </a:r>
            <a:r>
              <a:rPr lang="cs-CZ" b="1" dirty="0"/>
              <a:t>and</a:t>
            </a:r>
            <a:r>
              <a:rPr lang="cs-CZ" dirty="0"/>
              <a:t> </a:t>
            </a:r>
            <a:r>
              <a:rPr lang="cs-CZ" b="1" dirty="0" err="1"/>
              <a:t>Lease</a:t>
            </a:r>
            <a:r>
              <a:rPr lang="cs-CZ" dirty="0"/>
              <a:t> (ze 741mil. USD 1941 na 10,1mld. USD 1943), komerce z 4,3mld. na 2,5mld.; </a:t>
            </a:r>
          </a:p>
          <a:p>
            <a:pPr lvl="1"/>
            <a:r>
              <a:rPr lang="cs-CZ" dirty="0"/>
              <a:t>Kontinent: </a:t>
            </a:r>
            <a:r>
              <a:rPr lang="cs-CZ" b="1" dirty="0"/>
              <a:t>konfiskace</a:t>
            </a:r>
            <a:r>
              <a:rPr lang="cs-CZ" dirty="0"/>
              <a:t> a </a:t>
            </a:r>
            <a:r>
              <a:rPr lang="cs-CZ" b="1" dirty="0"/>
              <a:t>tribut</a:t>
            </a:r>
            <a:r>
              <a:rPr lang="cs-CZ" dirty="0"/>
              <a:t> v GER, omezená účinnost (</a:t>
            </a:r>
            <a:r>
              <a:rPr lang="cs-CZ" b="1" dirty="0"/>
              <a:t>FRA</a:t>
            </a:r>
            <a:r>
              <a:rPr lang="cs-CZ" dirty="0"/>
              <a:t> 5% NP v 1941-42 a 8-9% 1943), příjmy ze všech </a:t>
            </a:r>
            <a:r>
              <a:rPr lang="cs-CZ" b="1" dirty="0"/>
              <a:t>okupovaných oblastí </a:t>
            </a:r>
            <a:r>
              <a:rPr lang="cs-CZ" dirty="0"/>
              <a:t>asi 40%, export FRA klesl v 1944 na 27,4% hodnoty 1938; dovozy do GER jen 5,6% (1944 oproti 1938);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Ponorková válka </a:t>
            </a:r>
            <a:r>
              <a:rPr lang="cs-CZ" dirty="0"/>
              <a:t>– Atlantik: 3500+175 GB a US lodí (70tis. námořníků); neúspěch – zásobování GB a SSSR, příprava invaze; GER ztráty 783 </a:t>
            </a:r>
            <a:r>
              <a:rPr lang="cs-CZ" dirty="0" err="1"/>
              <a:t>pon</a:t>
            </a:r>
            <a:r>
              <a:rPr lang="cs-CZ" dirty="0"/>
              <a:t>. a 30tis mužů (75% stavu </a:t>
            </a:r>
            <a:r>
              <a:rPr lang="cs-CZ" dirty="0" err="1"/>
              <a:t>pon.nám</a:t>
            </a:r>
            <a:r>
              <a:rPr lang="cs-CZ" dirty="0"/>
              <a:t>.); </a:t>
            </a:r>
          </a:p>
          <a:p>
            <a:pPr marL="457200" lvl="1" indent="0">
              <a:buNone/>
            </a:pPr>
            <a:endParaRPr lang="cs-CZ" sz="1300" dirty="0"/>
          </a:p>
          <a:p>
            <a:pPr marL="342900" lvl="1" indent="-342900"/>
            <a:r>
              <a:rPr lang="cs-CZ" sz="3300" b="1" dirty="0"/>
              <a:t>Strategická situace </a:t>
            </a:r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1941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dirty="0"/>
              <a:t>riziko </a:t>
            </a:r>
            <a:r>
              <a:rPr lang="cs-CZ" sz="2900" b="1" dirty="0"/>
              <a:t>dvou front </a:t>
            </a:r>
            <a:r>
              <a:rPr lang="cs-CZ" sz="2900" dirty="0"/>
              <a:t>(GB+US a SSSR), </a:t>
            </a:r>
            <a:r>
              <a:rPr lang="cs-CZ" sz="2900" b="1" dirty="0"/>
              <a:t>preventivní útok </a:t>
            </a:r>
            <a:r>
              <a:rPr lang="cs-CZ" sz="2900" dirty="0"/>
              <a:t>a ohromující úspěchy (fronta až </a:t>
            </a:r>
            <a:r>
              <a:rPr lang="cs-CZ" sz="2900" b="1" dirty="0"/>
              <a:t>Leningrad</a:t>
            </a:r>
            <a:r>
              <a:rPr lang="cs-CZ" sz="2900" dirty="0"/>
              <a:t>, </a:t>
            </a:r>
            <a:r>
              <a:rPr lang="cs-CZ" sz="2900" b="1" dirty="0"/>
              <a:t>Moskva</a:t>
            </a:r>
            <a:r>
              <a:rPr lang="cs-CZ" sz="2900" dirty="0"/>
              <a:t>, </a:t>
            </a:r>
            <a:r>
              <a:rPr lang="cs-CZ" sz="2900" b="1" dirty="0"/>
              <a:t>Don</a:t>
            </a:r>
            <a:r>
              <a:rPr lang="cs-CZ" sz="2900" dirty="0"/>
              <a:t>); od </a:t>
            </a:r>
            <a:r>
              <a:rPr lang="cs-CZ" sz="2900" b="1" dirty="0"/>
              <a:t>1944</a:t>
            </a:r>
            <a:r>
              <a:rPr lang="cs-CZ" sz="2900" dirty="0"/>
              <a:t> nezadržitelný postup </a:t>
            </a:r>
            <a:r>
              <a:rPr lang="cs-CZ" sz="2900" b="1" dirty="0"/>
              <a:t>Sovětské armády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ztráta iniciativy v </a:t>
            </a:r>
            <a:r>
              <a:rPr lang="cs-CZ" sz="2900" b="1" dirty="0"/>
              <a:t>Africe</a:t>
            </a:r>
            <a:r>
              <a:rPr lang="cs-CZ" sz="2900" dirty="0"/>
              <a:t>, vylodění v </a:t>
            </a:r>
            <a:r>
              <a:rPr lang="cs-CZ" sz="2900" b="1" dirty="0"/>
              <a:t>Itálii</a:t>
            </a:r>
            <a:r>
              <a:rPr lang="cs-CZ" sz="2900" dirty="0"/>
              <a:t> (kolaps ITA), </a:t>
            </a:r>
            <a:r>
              <a:rPr lang="cs-CZ" sz="2900" b="1" dirty="0"/>
              <a:t>Normandie</a:t>
            </a:r>
            <a:r>
              <a:rPr lang="cs-CZ" sz="2900" dirty="0"/>
              <a:t>, naprostá převaha spojenců;</a:t>
            </a:r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b="1" dirty="0">
                <a:solidFill>
                  <a:srgbClr val="0070C0"/>
                </a:solidFill>
              </a:rPr>
              <a:t>Pacifik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b="1" dirty="0">
                <a:solidFill>
                  <a:srgbClr val="0070C0"/>
                </a:solidFill>
              </a:rPr>
              <a:t>JAP</a:t>
            </a:r>
            <a:r>
              <a:rPr lang="cs-CZ" sz="2900" dirty="0">
                <a:solidFill>
                  <a:srgbClr val="0070C0"/>
                </a:solidFill>
              </a:rPr>
              <a:t> </a:t>
            </a:r>
            <a:r>
              <a:rPr lang="cs-CZ" sz="2900" dirty="0"/>
              <a:t>ovládnutí </a:t>
            </a:r>
            <a:r>
              <a:rPr lang="cs-CZ" sz="2900" b="1" dirty="0"/>
              <a:t>Indočíny</a:t>
            </a:r>
            <a:r>
              <a:rPr lang="cs-CZ" sz="2900" dirty="0"/>
              <a:t> (Vichy, embargo), nutnost získání </a:t>
            </a:r>
            <a:r>
              <a:rPr lang="cs-CZ" sz="2900" b="1" dirty="0"/>
              <a:t>impéria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útok na FIL, H-K, MAL, SING, BUR + </a:t>
            </a:r>
            <a:r>
              <a:rPr lang="cs-CZ" sz="2900" b="1" dirty="0" err="1"/>
              <a:t>Pearl</a:t>
            </a:r>
            <a:r>
              <a:rPr lang="cs-CZ" sz="2900" b="1" dirty="0"/>
              <a:t> </a:t>
            </a:r>
            <a:r>
              <a:rPr lang="cs-CZ" sz="2900" b="1" dirty="0" err="1"/>
              <a:t>Harbor</a:t>
            </a:r>
            <a:r>
              <a:rPr lang="cs-CZ" sz="2900" dirty="0"/>
              <a:t>…</a:t>
            </a:r>
          </a:p>
          <a:p>
            <a:pPr marL="742950" lvl="2" indent="-342900"/>
            <a:r>
              <a:rPr lang="cs-CZ" sz="2900" dirty="0"/>
              <a:t>postup do </a:t>
            </a:r>
            <a:r>
              <a:rPr lang="cs-CZ" sz="2900" dirty="0" err="1"/>
              <a:t>Midway</a:t>
            </a:r>
            <a:r>
              <a:rPr lang="cs-CZ" sz="2900" dirty="0"/>
              <a:t> a </a:t>
            </a:r>
            <a:r>
              <a:rPr lang="cs-CZ" sz="2900" dirty="0" err="1"/>
              <a:t>Guadal</a:t>
            </a:r>
            <a:r>
              <a:rPr lang="cs-CZ" sz="2900" dirty="0"/>
              <a:t>; jaderné bomby + SSSR;</a:t>
            </a:r>
            <a:endParaRPr lang="cs-CZ" sz="800" dirty="0"/>
          </a:p>
          <a:p>
            <a:pPr marL="400050" lvl="2" indent="0">
              <a:buNone/>
            </a:pPr>
            <a:endParaRPr lang="cs-CZ" sz="800" dirty="0"/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dirty="0"/>
              <a:t>Nový rozměr války - </a:t>
            </a:r>
            <a:r>
              <a:rPr lang="cs-CZ" sz="3300" b="1" dirty="0">
                <a:solidFill>
                  <a:srgbClr val="0070C0"/>
                </a:solidFill>
              </a:rPr>
              <a:t>totální válka </a:t>
            </a:r>
            <a:r>
              <a:rPr lang="cs-CZ" sz="3300" dirty="0"/>
              <a:t>– strategické </a:t>
            </a:r>
            <a:r>
              <a:rPr lang="cs-CZ" sz="3300" b="1" dirty="0"/>
              <a:t>bombardování</a:t>
            </a:r>
            <a:r>
              <a:rPr lang="cs-CZ" sz="3300" dirty="0"/>
              <a:t> – </a:t>
            </a:r>
            <a:r>
              <a:rPr lang="cs-CZ" sz="3300" b="1" dirty="0"/>
              <a:t>cíl</a:t>
            </a:r>
            <a:r>
              <a:rPr lang="cs-CZ" sz="3300" dirty="0"/>
              <a:t> je </a:t>
            </a:r>
            <a:r>
              <a:rPr lang="cs-CZ" sz="3300" b="1" dirty="0"/>
              <a:t>produkční potenciál </a:t>
            </a:r>
            <a:r>
              <a:rPr lang="cs-CZ" sz="3300" dirty="0"/>
              <a:t>země (fyzický a lidský kapitál) a </a:t>
            </a:r>
            <a:r>
              <a:rPr lang="cs-CZ" sz="3300" b="1" dirty="0"/>
              <a:t>vůle</a:t>
            </a:r>
            <a:r>
              <a:rPr lang="cs-CZ" sz="3300" dirty="0"/>
              <a:t> lidu;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9315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35346</TotalTime>
  <Words>5336</Words>
  <Application>Microsoft Office PowerPoint</Application>
  <PresentationFormat>Širokoúhlá obrazovka</PresentationFormat>
  <Paragraphs>850</Paragraphs>
  <Slides>67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Motiv Office</vt:lpstr>
      <vt:lpstr>Druhá světová válka a Americká hegemonie</vt:lpstr>
      <vt:lpstr>Prezentace aplikace PowerPoint</vt:lpstr>
      <vt:lpstr>Prezentace aplikace PowerPoint</vt:lpstr>
      <vt:lpstr>Cesta ke druhé válce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Důsledky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 po WWII- politické kořeny evropského zázraku </vt:lpstr>
      <vt:lpstr>Prezentace aplikace PowerPoint</vt:lpstr>
      <vt:lpstr>Prezentace aplikace PowerPoint</vt:lpstr>
      <vt:lpstr>Politické souvislosti světového tržního hospodářství </vt:lpstr>
      <vt:lpstr>Monnet plan 1946  </vt:lpstr>
      <vt:lpstr>Prezentace aplikace PowerPoint</vt:lpstr>
      <vt:lpstr>Rekonstrukce pod vedením US v kontextu Studené války</vt:lpstr>
      <vt:lpstr>Situace ve WE a Marshallův plán</vt:lpstr>
      <vt:lpstr>Německo</vt:lpstr>
      <vt:lpstr>Prezentace aplikace PowerPoint</vt:lpstr>
      <vt:lpstr>Prezentace aplikace PowerPoint</vt:lpstr>
      <vt:lpstr>Británie</vt:lpstr>
      <vt:lpstr>Prezentace aplikace PowerPoint</vt:lpstr>
      <vt:lpstr>Prezentace aplikace PowerPoint</vt:lpstr>
      <vt:lpstr>Francie</vt:lpstr>
      <vt:lpstr>Prezentace aplikace PowerPoint</vt:lpstr>
      <vt:lpstr>Prezentace aplikace PowerPoint</vt:lpstr>
      <vt:lpstr>Prezentace aplikace PowerPoint</vt:lpstr>
      <vt:lpstr>Španělsko</vt:lpstr>
      <vt:lpstr>Dekolonizace a hegemonie USA</vt:lpstr>
      <vt:lpstr>Konec zázraku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Ropné šoky</vt:lpstr>
      <vt:lpstr>Prezentace aplikace PowerPoint</vt:lpstr>
      <vt:lpstr>Strukturální změny AICs </vt:lpstr>
      <vt:lpstr>Prezentace aplikace PowerPoint</vt:lpstr>
      <vt:lpstr>Prezentace aplikace PowerPoint</vt:lpstr>
      <vt:lpstr>Reforma státu blahobytu</vt:lpstr>
      <vt:lpstr>Prezentace aplikace PowerPoint</vt:lpstr>
      <vt:lpstr>Prezentace aplikace PowerPoint</vt:lpstr>
      <vt:lpstr>Prezentace aplikace PowerPoint</vt:lpstr>
      <vt:lpstr>Prezentace aplikace PowerPoint</vt:lpstr>
      <vt:lpstr>Instituce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Španělské a Nizozemské impérium a nástup Anglie</dc:title>
  <dc:creator>Julie Krpcová</dc:creator>
  <cp:lastModifiedBy>Oldřich Krpec</cp:lastModifiedBy>
  <cp:revision>90</cp:revision>
  <dcterms:created xsi:type="dcterms:W3CDTF">2021-03-21T12:10:00Z</dcterms:created>
  <dcterms:modified xsi:type="dcterms:W3CDTF">2022-05-02T10:00:26Z</dcterms:modified>
</cp:coreProperties>
</file>