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9"/>
  </p:notesMasterIdLst>
  <p:handoutMasterIdLst>
    <p:handoutMasterId r:id="rId30"/>
  </p:handoutMasterIdLst>
  <p:sldIdLst>
    <p:sldId id="322" r:id="rId4"/>
    <p:sldId id="283" r:id="rId5"/>
    <p:sldId id="321" r:id="rId6"/>
    <p:sldId id="320" r:id="rId7"/>
    <p:sldId id="323" r:id="rId8"/>
    <p:sldId id="324" r:id="rId9"/>
    <p:sldId id="365" r:id="rId10"/>
    <p:sldId id="325" r:id="rId11"/>
    <p:sldId id="326" r:id="rId12"/>
    <p:sldId id="366" r:id="rId13"/>
    <p:sldId id="327" r:id="rId14"/>
    <p:sldId id="328" r:id="rId15"/>
    <p:sldId id="367" r:id="rId16"/>
    <p:sldId id="329" r:id="rId17"/>
    <p:sldId id="330" r:id="rId18"/>
    <p:sldId id="368" r:id="rId19"/>
    <p:sldId id="331" r:id="rId20"/>
    <p:sldId id="332" r:id="rId21"/>
    <p:sldId id="369" r:id="rId22"/>
    <p:sldId id="337" r:id="rId23"/>
    <p:sldId id="370" r:id="rId24"/>
    <p:sldId id="371" r:id="rId25"/>
    <p:sldId id="374" r:id="rId26"/>
    <p:sldId id="372" r:id="rId27"/>
    <p:sldId id="373" r:id="rId28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964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953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953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47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47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744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5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7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7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0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John </a:t>
            </a:r>
            <a:r>
              <a:rPr lang="cs-CZ" sz="2800" dirty="0" err="1">
                <a:solidFill>
                  <a:schemeClr val="tx1"/>
                </a:solidFill>
              </a:rPr>
              <a:t>Rawls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21556" cy="9430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Původní pozice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8547" y="2215376"/>
            <a:ext cx="79662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tento experiment se týká základní struktury 	společnosti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2 atributy spravedlnosti jako férovosti: (a) 	rovnost všech lidí a (b) rovnováha soutěžících 	zájmů a výhodnost sociální kooperace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rozhodování za závojem nevědomosti</a:t>
            </a:r>
          </a:p>
        </p:txBody>
      </p:sp>
    </p:spTree>
    <p:extLst>
      <p:ext uri="{BB962C8B-B14F-4D97-AF65-F5344CB8AC3E}">
        <p14:creationId xmlns:p14="http://schemas.microsoft.com/office/powerpoint/2010/main" val="42687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29267" y="2386361"/>
            <a:ext cx="77234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Volba v původní pozici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73150" y="2653990"/>
            <a:ext cx="7879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Kdo volí?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voleno? 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Za jakých podmínek? </a:t>
            </a:r>
          </a:p>
        </p:txBody>
      </p:sp>
    </p:spTree>
    <p:extLst>
      <p:ext uri="{BB962C8B-B14F-4D97-AF65-F5344CB8AC3E}">
        <p14:creationId xmlns:p14="http://schemas.microsoft.com/office/powerpoint/2010/main" val="468220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Volba v původní pozici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4" y="2765234"/>
            <a:ext cx="79586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 jakou motivací? 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 strany volí?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Podle jakého pravidla?</a:t>
            </a:r>
          </a:p>
        </p:txBody>
      </p:sp>
    </p:spTree>
    <p:extLst>
      <p:ext uri="{BB962C8B-B14F-4D97-AF65-F5344CB8AC3E}">
        <p14:creationId xmlns:p14="http://schemas.microsoft.com/office/powerpoint/2010/main" val="62289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601951"/>
            <a:ext cx="76609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Principy spravedlnosti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735766"/>
            <a:ext cx="76906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1) Princip rovné svobody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2a) Princip diference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2b) Princip férové rovnosti příležitostí 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2606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Principy spravedlnosti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2888" y="2401228"/>
            <a:ext cx="77612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pravidlo lexikografické priority: 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  1) &gt; 2b) &gt; 2a)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společenská spolupráce je řízena principy 	spravedlnosti, test závojem nevědomosti…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stabilita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Rawlsovy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koncepce</a:t>
            </a:r>
          </a:p>
          <a:p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0285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9074" y="2839845"/>
            <a:ext cx="79836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127326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Reflexe Teorie spravedlnosti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6244" y="2453268"/>
            <a:ext cx="79464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teleologické v. deontologické koncepce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svébytnost práva a dobra, byť právo 	nadřazeno 	dobru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různorodost dober a rámec spravedlnosti: 	stačí slabá koncepce dobra</a:t>
            </a:r>
          </a:p>
        </p:txBody>
      </p:sp>
    </p:spTree>
    <p:extLst>
      <p:ext uri="{BB962C8B-B14F-4D97-AF65-F5344CB8AC3E}">
        <p14:creationId xmlns:p14="http://schemas.microsoft.com/office/powerpoint/2010/main" val="3090034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Reflexe Teorie spravedlnosti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5980" y="2634018"/>
            <a:ext cx="79166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předchází dobru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libertariánská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kritika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komunitaristická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kritika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825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50125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Kdo byl největší politický filosof 20. století?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4468" y="2564780"/>
            <a:ext cx="83011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Sylfaen"/>
                <a:ea typeface="Calibri"/>
                <a:cs typeface="Times New Roman"/>
              </a:rPr>
              <a:t>Dílo Johna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Rawlse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Teorie spravedlnosti (1971)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Politický liberalismus (1993)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národů (1999)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1049660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2122392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legitimity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326888"/>
            <a:ext cx="79518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princip legitimity: jak může někdo 	nad někým vykonávat donucující moc?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rozumní občané: chtějí s ostatními kooperovat 	ve společnosti</a:t>
            </a:r>
          </a:p>
        </p:txBody>
      </p:sp>
    </p:spTree>
    <p:extLst>
      <p:ext uri="{BB962C8B-B14F-4D97-AF65-F5344CB8AC3E}">
        <p14:creationId xmlns:p14="http://schemas.microsoft.com/office/powerpoint/2010/main" val="3532087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legitimity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rozumný pluralismus komprehensivních 	doktrín a veřejná politická 	kultura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(nikoliv metafyzická) koncepce 	spravedlnosti</a:t>
            </a:r>
          </a:p>
        </p:txBody>
      </p:sp>
    </p:spTree>
    <p:extLst>
      <p:ext uri="{BB962C8B-B14F-4D97-AF65-F5344CB8AC3E}">
        <p14:creationId xmlns:p14="http://schemas.microsoft.com/office/powerpoint/2010/main" val="1032977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3508420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5"/>
            <a:ext cx="8068938" cy="72965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stability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Velká témata současné politické filosofie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4468" y="1962615"/>
            <a:ext cx="81385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překrývající konsensus: politická koncepce 	spravedlnosti schvalována každou z hlavních 	komprehensivních doktrín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idea veřejného rozumu: ospravedlnění jen 	odkazem na veřejné hodnoty a standardy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extenze na mezinárodní úroveň</a:t>
            </a:r>
            <a:endParaRPr lang="cs-CZ" sz="3000" b="1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695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Východiska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Rawlsovy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6" y="2647666"/>
            <a:ext cx="82432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proti utilitarismu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tradice teorií společenské smlouvy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rozdíl mezi ideální a neideální teorií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1100254"/>
            <a:ext cx="8079474" cy="85137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9" y="2862146"/>
            <a:ext cx="77754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45796" y="2837956"/>
            <a:ext cx="77792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Reflektivní rovnováha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56597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 by měly být politické instituce 	uspořádány?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od morálních intuicí po principy 	spravedlnosti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dobře uvážené soudy</a:t>
            </a:r>
          </a:p>
        </p:txBody>
      </p:sp>
    </p:spTree>
    <p:extLst>
      <p:ext uri="{BB962C8B-B14F-4D97-AF65-F5344CB8AC3E}">
        <p14:creationId xmlns:p14="http://schemas.microsoft.com/office/powerpoint/2010/main" val="395047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Reflektivní rovnováha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56597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nutnost zpětné vazby principů na soudy. 	Systém vzájemné podpory a vysvětlení…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reflektivní rovnováha vyvstává ze vzájemné 	opravy a revize. Neustále se jí přibližujeme…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rozdíl oproti </a:t>
            </a:r>
            <a:r>
              <a:rPr lang="cs-CZ" sz="3000" dirty="0" err="1">
                <a:latin typeface="Sylfaen"/>
                <a:cs typeface="Times New Roman"/>
              </a:rPr>
              <a:t>fundacionalismu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963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328833"/>
            <a:ext cx="77792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7"/>
            <a:ext cx="8121556" cy="109171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Původní pozice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8547" y="2059260"/>
            <a:ext cx="7887629" cy="440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reformulace teorie společenské smlouvy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jaké principy spravedlnosti bychom zvolili, 	kdybychom byli v situaci společenské 	smlouvy?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jde o hypotetickou dohodu, myšlenkový 	experiment pro nalezení principů 	spravedlnosti </a:t>
            </a:r>
          </a:p>
        </p:txBody>
      </p:sp>
    </p:spTree>
    <p:extLst>
      <p:ext uri="{BB962C8B-B14F-4D97-AF65-F5344CB8AC3E}">
        <p14:creationId xmlns:p14="http://schemas.microsoft.com/office/powerpoint/2010/main" val="38198257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1783</TotalTime>
  <Words>823</Words>
  <Application>Microsoft Office PowerPoint</Application>
  <PresentationFormat>Předvádění na obrazovce (4:3)</PresentationFormat>
  <Paragraphs>216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John Rawls  Jiří Baroš</vt:lpstr>
      <vt:lpstr>   Kdo byl největší politický filosof 20. století?</vt:lpstr>
      <vt:lpstr>   Východiska Rawlsovy filosofie</vt:lpstr>
      <vt:lpstr>   Teorie spravedlnosti</vt:lpstr>
      <vt:lpstr>   Teorie spravedlnosti</vt:lpstr>
      <vt:lpstr>   Reflektivní rovnováha I</vt:lpstr>
      <vt:lpstr>   Reflektivní rovnováha II</vt:lpstr>
      <vt:lpstr>   Teorie spravedlnosti</vt:lpstr>
      <vt:lpstr>   Původní pozice I</vt:lpstr>
      <vt:lpstr>   Původní pozice II</vt:lpstr>
      <vt:lpstr>   Teorie spravedlnosti</vt:lpstr>
      <vt:lpstr>   Volba v původní pozici I</vt:lpstr>
      <vt:lpstr>   Volba v původní pozici II</vt:lpstr>
      <vt:lpstr>   Teorie spravedlnosti</vt:lpstr>
      <vt:lpstr>   Principy spravedlnosti I</vt:lpstr>
      <vt:lpstr>   Principy spravedlnosti II</vt:lpstr>
      <vt:lpstr>   Teorie spravedlnosti</vt:lpstr>
      <vt:lpstr>   Reflexe Teorie spravedlnosti I</vt:lpstr>
      <vt:lpstr>   Reflexe Teorie spravedlnosti II</vt:lpstr>
      <vt:lpstr>   Politický liberalismus</vt:lpstr>
      <vt:lpstr>   Politický liberalismus</vt:lpstr>
      <vt:lpstr>   Otázky legitimity I</vt:lpstr>
      <vt:lpstr>   Otázky legitimity II</vt:lpstr>
      <vt:lpstr>   Politický liberalismus</vt:lpstr>
      <vt:lpstr>   Otázky stability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124</cp:revision>
  <cp:lastPrinted>2014-10-15T14:35:53Z</cp:lastPrinted>
  <dcterms:created xsi:type="dcterms:W3CDTF">2013-12-10T20:26:31Z</dcterms:created>
  <dcterms:modified xsi:type="dcterms:W3CDTF">2022-03-31T09:41:54Z</dcterms:modified>
</cp:coreProperties>
</file>