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66" r:id="rId4"/>
    <p:sldId id="272" r:id="rId5"/>
    <p:sldId id="267" r:id="rId6"/>
    <p:sldId id="269" r:id="rId7"/>
    <p:sldId id="270" r:id="rId8"/>
    <p:sldId id="273" r:id="rId9"/>
    <p:sldId id="274" r:id="rId10"/>
    <p:sldId id="257" r:id="rId11"/>
    <p:sldId id="258" r:id="rId12"/>
    <p:sldId id="263" r:id="rId13"/>
    <p:sldId id="276" r:id="rId14"/>
    <p:sldId id="259" r:id="rId15"/>
    <p:sldId id="265" r:id="rId16"/>
    <p:sldId id="260" r:id="rId17"/>
    <p:sldId id="264" r:id="rId18"/>
    <p:sldId id="275" r:id="rId19"/>
    <p:sldId id="261" r:id="rId20"/>
    <p:sldId id="262" r:id="rId21"/>
    <p:sldId id="26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E02-7944-4A3C-8E4A-4CF135063A4C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6F79D-D369-4F8D-909F-27E78C6170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489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56BA-0E9C-4849-A86A-D077DCF9B4B2}" type="datetimeFigureOut">
              <a:rPr lang="cs-CZ" smtClean="0"/>
              <a:pPr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dovky.cz/domov/tran-van-sang-chce-byt-prvnim-vietnamskym-europoslancem-do-boje-o-brusel-se-zapojily-i-vecerky.A190511_111935_ln_domov_vag?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to sepsat dohromady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 494 </a:t>
            </a:r>
            <a:r>
              <a:rPr lang="cs-CZ" dirty="0" smtClean="0"/>
              <a:t>3.5. 2023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b="1" dirty="0" smtClean="0"/>
              <a:t>poslední</a:t>
            </a:r>
            <a:r>
              <a:rPr lang="cs-CZ" dirty="0" smtClean="0"/>
              <a:t> části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</a:p>
          <a:p>
            <a:endParaRPr lang="cs-CZ" dirty="0" smtClean="0"/>
          </a:p>
          <a:p>
            <a:r>
              <a:rPr lang="cs-CZ" dirty="0" smtClean="0"/>
              <a:t>Úvod</a:t>
            </a:r>
          </a:p>
          <a:p>
            <a:endParaRPr lang="cs-CZ" dirty="0" smtClean="0"/>
          </a:p>
          <a:p>
            <a:r>
              <a:rPr lang="cs-CZ" dirty="0" smtClean="0"/>
              <a:t>Název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Závěr- mezi pýchou a skromností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Shrnout význam práce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Definovat limity toho, co se zjistilo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a význam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Shrnout, s čím jsme do práce vstupovali a kam to posunul (náš) empirický výzkum (ještě jedna šance složit/slepit text dohromady) </a:t>
            </a:r>
          </a:p>
          <a:p>
            <a:r>
              <a:rPr lang="cs-CZ" dirty="0" smtClean="0"/>
              <a:t>Shrnout, proč a pro koho/co jsou závěry důležité</a:t>
            </a:r>
          </a:p>
          <a:p>
            <a:r>
              <a:rPr lang="cs-CZ" dirty="0" smtClean="0"/>
              <a:t>Shrnout, jak moc lze generalizovat</a:t>
            </a:r>
          </a:p>
          <a:p>
            <a:r>
              <a:rPr lang="cs-CZ" dirty="0" smtClean="0"/>
              <a:t>Posoudit, jak moc přispěl k výsledkům zvolený výzkumný design/styl práce</a:t>
            </a:r>
          </a:p>
          <a:p>
            <a:r>
              <a:rPr lang="cs-CZ" dirty="0" smtClean="0"/>
              <a:t>Posoudit, co by se s tématem dalo dělat dále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Adam Polách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institucionálního uspořádání a reakce na COVID.</a:t>
            </a:r>
          </a:p>
          <a:p>
            <a:r>
              <a:rPr lang="cs-CZ" dirty="0" smtClean="0"/>
              <a:t>Co se v práci udělalo a hlavně zjistilo (identifikace kauzálních konfigurací)</a:t>
            </a:r>
          </a:p>
          <a:p>
            <a:r>
              <a:rPr lang="cs-CZ" dirty="0" smtClean="0"/>
              <a:t>Jaké to má limity</a:t>
            </a:r>
          </a:p>
          <a:p>
            <a:r>
              <a:rPr lang="cs-CZ" dirty="0" smtClean="0"/>
              <a:t>Co se s tím dá dělat dál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408712" cy="38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1"/>
            <a:ext cx="6336704" cy="13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zveřejnění závěrů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Řada prací potenciálně sociálně i teoreticky relevantních</a:t>
            </a:r>
          </a:p>
          <a:p>
            <a:endParaRPr lang="cs-CZ" dirty="0"/>
          </a:p>
          <a:p>
            <a:r>
              <a:rPr lang="cs-CZ" dirty="0" smtClean="0"/>
              <a:t>Samostatná/společná publikace s vedoucím</a:t>
            </a:r>
          </a:p>
          <a:p>
            <a:r>
              <a:rPr lang="cs-CZ" dirty="0" smtClean="0"/>
              <a:t>Prezentace na konferencích (postery)</a:t>
            </a:r>
          </a:p>
          <a:p>
            <a:r>
              <a:rPr lang="cs-CZ" dirty="0" smtClean="0"/>
              <a:t>Prezentování těm, o kom jste psali</a:t>
            </a:r>
          </a:p>
          <a:p>
            <a:r>
              <a:rPr lang="cs-CZ" dirty="0" smtClean="0"/>
              <a:t>Zpřístupnění širšímu publiku (v médiích): </a:t>
            </a:r>
            <a:r>
              <a:rPr lang="cs-CZ" dirty="0">
                <a:hlinkClick r:id="rId2"/>
              </a:rPr>
              <a:t>https://www.lidovky.cz/domov/tran-van-sang-chce-byt-prvnim-vietnamskym-europoslancem-do-boje-o-brusel-se-zapojily-i-vecerky.A190511_111935_ln_domov_vag?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dvě strategie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Důležitost tématu, pozornost čtenáře, způsob zkoumání (typický pro </a:t>
            </a:r>
            <a:r>
              <a:rPr lang="cs-CZ" b="1" dirty="0" smtClean="0"/>
              <a:t>delší</a:t>
            </a:r>
            <a:r>
              <a:rPr lang="cs-CZ" dirty="0" smtClean="0"/>
              <a:t> texty)</a:t>
            </a:r>
          </a:p>
          <a:p>
            <a:endParaRPr lang="cs-CZ" dirty="0"/>
          </a:p>
          <a:p>
            <a:r>
              <a:rPr lang="cs-CZ" dirty="0" smtClean="0"/>
              <a:t>Důležitost tématu, pozornost, způsob zkoumání, naznačí se, jak to dopadne/dopadlo (typický pro </a:t>
            </a:r>
            <a:r>
              <a:rPr lang="cs-CZ" b="1" dirty="0" smtClean="0"/>
              <a:t>kratší</a:t>
            </a:r>
            <a:r>
              <a:rPr lang="cs-CZ" dirty="0" smtClean="0"/>
              <a:t> texty)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úkoly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sepsání práce posoudit, zda důležitost/význam vidíme pořád stejně</a:t>
            </a:r>
          </a:p>
          <a:p>
            <a:r>
              <a:rPr lang="cs-CZ" dirty="0" smtClean="0"/>
              <a:t>V kratších textech shrneme výzkumný postup a </a:t>
            </a:r>
            <a:r>
              <a:rPr lang="cs-CZ" u="sng" dirty="0" smtClean="0"/>
              <a:t>hlavní výsledek </a:t>
            </a:r>
            <a:r>
              <a:rPr lang="cs-CZ" dirty="0" smtClean="0"/>
              <a:t>(neintuitivní)</a:t>
            </a:r>
          </a:p>
          <a:p>
            <a:r>
              <a:rPr lang="cs-CZ" dirty="0" smtClean="0"/>
              <a:t>V delších textech </a:t>
            </a:r>
            <a:r>
              <a:rPr lang="cs-CZ" smtClean="0"/>
              <a:t>píšeme i o </a:t>
            </a:r>
            <a:r>
              <a:rPr lang="cs-CZ" dirty="0" smtClean="0"/>
              <a:t>výzkumném designu/postupu prací (</a:t>
            </a:r>
            <a:r>
              <a:rPr lang="cs-CZ" b="1" dirty="0" smtClean="0"/>
              <a:t>NE</a:t>
            </a:r>
            <a:r>
              <a:rPr lang="cs-CZ" dirty="0" smtClean="0"/>
              <a:t> po kapitolách)</a:t>
            </a:r>
          </a:p>
          <a:p>
            <a:r>
              <a:rPr lang="cs-CZ" dirty="0" smtClean="0"/>
              <a:t>Obecně cílem úvodu je získat čtenářovu pozornost a zájem a </a:t>
            </a:r>
            <a:r>
              <a:rPr lang="cs-CZ" b="1" dirty="0" smtClean="0"/>
              <a:t>usnadnit mu orientaci </a:t>
            </a:r>
            <a:r>
              <a:rPr lang="cs-CZ" dirty="0" smtClean="0"/>
              <a:t>v textu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Michal Tóth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množství informací na rozhodování</a:t>
            </a:r>
          </a:p>
          <a:p>
            <a:r>
              <a:rPr lang="cs-CZ" dirty="0" smtClean="0"/>
              <a:t>Úvod: „</a:t>
            </a:r>
            <a:r>
              <a:rPr lang="cs-CZ" i="1" dirty="0" smtClean="0"/>
              <a:t>Najlepším argumentom proti demokracii je päťminútový rozhovor s priemerným voličom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Rozvinutí této myšlenky, vykreslení hádanky a jejího významu, velmi stručně struktura práce.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391922" cy="39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i="1" dirty="0" smtClean="0"/>
              <a:t>In fact, research is often judged not by what you did, but by your ability to report on what you did.</a:t>
            </a:r>
            <a:endParaRPr lang="cs-CZ" sz="4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 by 1.vyjadřovat přesně, o čem text je 2.být zajímavý a zapamatovatelný.</a:t>
            </a:r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8802366" cy="288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„Může politika vymizet?“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vs.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„Může stranická politika vymizet?“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text psát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Lepší </a:t>
            </a:r>
            <a:r>
              <a:rPr lang="cs-CZ" b="1" dirty="0" smtClean="0"/>
              <a:t>zároveň</a:t>
            </a:r>
            <a:r>
              <a:rPr lang="cs-CZ" dirty="0" smtClean="0"/>
              <a:t> psát i zkoumat</a:t>
            </a:r>
          </a:p>
          <a:p>
            <a:endParaRPr lang="cs-CZ" dirty="0"/>
          </a:p>
          <a:p>
            <a:r>
              <a:rPr lang="cs-CZ" dirty="0" smtClean="0"/>
              <a:t>Zaměřit se na to, že diplomka je </a:t>
            </a:r>
            <a:r>
              <a:rPr lang="cs-CZ" b="1" dirty="0" smtClean="0"/>
              <a:t>proces</a:t>
            </a:r>
            <a:r>
              <a:rPr lang="cs-CZ" dirty="0" smtClean="0"/>
              <a:t>, ne </a:t>
            </a:r>
            <a:r>
              <a:rPr lang="cs-CZ" b="1" dirty="0" smtClean="0"/>
              <a:t>produkt</a:t>
            </a:r>
          </a:p>
          <a:p>
            <a:endParaRPr lang="cs-CZ" b="1" dirty="0"/>
          </a:p>
          <a:p>
            <a:r>
              <a:rPr lang="cs-CZ" dirty="0" smtClean="0"/>
              <a:t>Skoro vždy musíte dopisovat/přepisovat, co už jste napsali, v průběhu psaní nové ideje (vs. mít vše propočítané dopředu). I psaní je proces, ve kterém „zkoumáte“.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Diplomka jako „konverzace“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Když píšete, představujete si, „co čtenáře zajímá“, „na co chce slyšet odpověď“, „na co by se zeptal“, „jestli by mu konverzace dávala smysl“ a tomu přizpůsobujete vaše psaní.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Standardní konverzace (tak by to mělo vypadat nakonec)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55762"/>
            <a:ext cx="6696744" cy="54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dobře konverzovat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Při kritickém zhodnocení literatury si všímejte nejen obsahu, ale i formy, jak se o daném tématu píše, podívejte se na strukturu dobré diplomky (příklad: https://is.muni.cz/auth/th/397644/fss_m/DP_Soumarova_FINAL.pdf)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Rozhodnout se o tom, jakou úlohu má autor/vypravěč v textu</a:t>
            </a:r>
          </a:p>
          <a:p>
            <a:pPr marL="514350" indent="-514350">
              <a:buAutoNum type="arabicPeriod"/>
            </a:pPr>
            <a:r>
              <a:rPr lang="cs-CZ" dirty="0" smtClean="0"/>
              <a:t>Promyslet si, jak bude příběh vypadat (diplomka má být novela, ne sbírka povídek)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Rozhodující je (tak jak tak) </a:t>
            </a:r>
            <a:r>
              <a:rPr lang="cs-CZ" dirty="0" smtClean="0"/>
              <a:t>přesvědčivost/konzistence argumentace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Psát, klidně nanečisto, ale psát. Přemýšlet ne o tom, co napíšete, ale o tom, co jste už napsali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Nebojte se chtít </a:t>
            </a:r>
            <a:r>
              <a:rPr lang="cs-CZ" b="1" dirty="0" smtClean="0"/>
              <a:t>konkrétní</a:t>
            </a:r>
            <a:r>
              <a:rPr lang="cs-CZ" dirty="0" smtClean="0"/>
              <a:t> feedback (od vedoucího práce) speciálně ke </a:t>
            </a:r>
            <a:r>
              <a:rPr lang="cs-CZ" b="1" dirty="0" smtClean="0"/>
              <a:t>konkrétním</a:t>
            </a:r>
            <a:r>
              <a:rPr lang="cs-CZ" dirty="0" smtClean="0"/>
              <a:t> pasážím</a:t>
            </a:r>
          </a:p>
          <a:p>
            <a:r>
              <a:rPr lang="cs-CZ" dirty="0" smtClean="0"/>
              <a:t>V prvních fázích je klíčová myšlenka práce, design výzkumu a jeho provedení</a:t>
            </a:r>
          </a:p>
          <a:p>
            <a:r>
              <a:rPr lang="cs-CZ" dirty="0" smtClean="0"/>
              <a:t>Postupně se připojují další oblasti (koherence, jak se práce čte, formální úprava úplně na závěr)</a:t>
            </a:r>
          </a:p>
          <a:p>
            <a:r>
              <a:rPr lang="cs-CZ" dirty="0" smtClean="0"/>
              <a:t>Pokud konzultujete častěji, informujte </a:t>
            </a:r>
            <a:r>
              <a:rPr lang="cs-CZ" b="1" dirty="0" smtClean="0"/>
              <a:t>přesně </a:t>
            </a:r>
            <a:r>
              <a:rPr lang="cs-CZ" dirty="0" smtClean="0"/>
              <a:t>vedoucího o úpravách, které jste provedli</a:t>
            </a:r>
          </a:p>
          <a:p>
            <a:r>
              <a:rPr lang="cs-CZ" dirty="0" smtClean="0"/>
              <a:t>Neberte si nikdy feedback </a:t>
            </a:r>
            <a:r>
              <a:rPr lang="cs-CZ" b="1" dirty="0" smtClean="0"/>
              <a:t>osobně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Další práce s textem I. (Leary)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4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První draft: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7992888" cy="23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5010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Druhý draft: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práce s textem II. (Leary)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6491064" cy="26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Pokročilý draft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56693"/>
            <a:ext cx="5985620" cy="16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Poslední úpravy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661</Words>
  <Application>Microsoft Office PowerPoint</Application>
  <PresentationFormat>On-screen Show (4:3)</PresentationFormat>
  <Paragraphs>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Jak to sepsat dohromady</vt:lpstr>
      <vt:lpstr>Slide 2</vt:lpstr>
      <vt:lpstr>Jak text psát</vt:lpstr>
      <vt:lpstr>Diplomka jako „konverzace“</vt:lpstr>
      <vt:lpstr>Standardní konverzace (tak by to mělo vypadat nakonec)</vt:lpstr>
      <vt:lpstr>Jak dobře konverzovat</vt:lpstr>
      <vt:lpstr>Feedback</vt:lpstr>
      <vt:lpstr>Další práce s textem I. (Leary)</vt:lpstr>
      <vt:lpstr>Další práce s textem II. (Leary)</vt:lpstr>
      <vt:lpstr>Tři poslední části práce</vt:lpstr>
      <vt:lpstr>Závěr- mezi pýchou a skromností</vt:lpstr>
      <vt:lpstr>Závěry a význam práce</vt:lpstr>
      <vt:lpstr>Příklad: DP Adam Polách</vt:lpstr>
      <vt:lpstr>Baglione- checklist</vt:lpstr>
      <vt:lpstr>Další zveřejnění závěrů</vt:lpstr>
      <vt:lpstr>Úvod- dvě strategie</vt:lpstr>
      <vt:lpstr>Úvod- úkoly</vt:lpstr>
      <vt:lpstr>Příklad: DP Michal Tóth</vt:lpstr>
      <vt:lpstr>Baglione- checklist</vt:lpstr>
      <vt:lpstr>Název práce</vt:lpstr>
      <vt:lpstr>Příklad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sepsat dohromady</dc:title>
  <dc:creator>Roman</dc:creator>
  <cp:lastModifiedBy>Roman</cp:lastModifiedBy>
  <cp:revision>56</cp:revision>
  <dcterms:created xsi:type="dcterms:W3CDTF">2015-05-19T19:09:35Z</dcterms:created>
  <dcterms:modified xsi:type="dcterms:W3CDTF">2023-05-03T05:21:34Z</dcterms:modified>
</cp:coreProperties>
</file>