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363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822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816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0590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2540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450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259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1025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9359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313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339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BA36C-9329-4409-B978-C99960001492}" type="datetimeFigureOut">
              <a:rPr lang="cs-CZ" smtClean="0"/>
              <a:pPr/>
              <a:t>29.3.2023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007F6-0A7F-4CC3-9DF4-C2E7DA775C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681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k </a:t>
            </a:r>
            <a:r>
              <a:rPr lang="cs-CZ" dirty="0" err="1"/>
              <a:t>přednávrhům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POLn4003, </a:t>
            </a:r>
            <a:r>
              <a:rPr lang="cs-CZ" dirty="0" smtClean="0"/>
              <a:t>29.3</a:t>
            </a:r>
            <a:r>
              <a:rPr lang="cs-CZ" dirty="0"/>
              <a:t>. </a:t>
            </a:r>
            <a:r>
              <a:rPr lang="cs-CZ" dirty="0" smtClean="0"/>
              <a:t>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0739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800" b="1" dirty="0"/>
              <a:t>Data a teorie spolu nemluví dobře</a:t>
            </a:r>
          </a:p>
        </p:txBody>
      </p:sp>
    </p:spTree>
    <p:extLst>
      <p:ext uri="{BB962C8B-B14F-4D97-AF65-F5344CB8AC3E}">
        <p14:creationId xmlns:p14="http://schemas.microsoft.com/office/powerpoint/2010/main" xmlns="" val="3080868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800" b="1" dirty="0"/>
              <a:t>Jednou měř, třikrát řež</a:t>
            </a:r>
          </a:p>
        </p:txBody>
      </p:sp>
    </p:spTree>
    <p:extLst>
      <p:ext uri="{BB962C8B-B14F-4D97-AF65-F5344CB8AC3E}">
        <p14:creationId xmlns:p14="http://schemas.microsoft.com/office/powerpoint/2010/main" xmlns="" val="2077362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400" b="1" dirty="0"/>
              <a:t>Princip slasti a princip reality</a:t>
            </a:r>
          </a:p>
        </p:txBody>
      </p:sp>
    </p:spTree>
    <p:extLst>
      <p:ext uri="{BB962C8B-B14F-4D97-AF65-F5344CB8AC3E}">
        <p14:creationId xmlns:p14="http://schemas.microsoft.com/office/powerpoint/2010/main" xmlns="" val="309710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6600" b="1" dirty="0"/>
              <a:t>Je to politologie?</a:t>
            </a:r>
          </a:p>
        </p:txBody>
      </p:sp>
    </p:spTree>
    <p:extLst>
      <p:ext uri="{BB962C8B-B14F-4D97-AF65-F5344CB8AC3E}">
        <p14:creationId xmlns:p14="http://schemas.microsoft.com/office/powerpoint/2010/main" xmlns="" val="265061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b="1" dirty="0"/>
              <a:t>Sním, jaké to bude, až jednou budu psát diplomku</a:t>
            </a:r>
          </a:p>
        </p:txBody>
      </p:sp>
    </p:spTree>
    <p:extLst>
      <p:ext uri="{BB962C8B-B14F-4D97-AF65-F5344CB8AC3E}">
        <p14:creationId xmlns:p14="http://schemas.microsoft.com/office/powerpoint/2010/main" xmlns="" val="11067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800" b="1" dirty="0"/>
              <a:t>Zkoumám věc, která zajímá mě (a jenom mě)</a:t>
            </a:r>
          </a:p>
        </p:txBody>
      </p:sp>
    </p:spTree>
    <p:extLst>
      <p:ext uri="{BB962C8B-B14F-4D97-AF65-F5344CB8AC3E}">
        <p14:creationId xmlns:p14="http://schemas.microsoft.com/office/powerpoint/2010/main" xmlns="" val="302347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000" b="1" dirty="0"/>
              <a:t>Diplomky se sekají jako cvičky</a:t>
            </a:r>
          </a:p>
        </p:txBody>
      </p:sp>
    </p:spTree>
    <p:extLst>
      <p:ext uri="{BB962C8B-B14F-4D97-AF65-F5344CB8AC3E}">
        <p14:creationId xmlns:p14="http://schemas.microsoft.com/office/powerpoint/2010/main" xmlns="" val="2690586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5400" b="1" dirty="0"/>
              <a:t>Mám téma, nemám otázku</a:t>
            </a:r>
          </a:p>
        </p:txBody>
      </p:sp>
    </p:spTree>
    <p:extLst>
      <p:ext uri="{BB962C8B-B14F-4D97-AF65-F5344CB8AC3E}">
        <p14:creationId xmlns:p14="http://schemas.microsoft.com/office/powerpoint/2010/main" xmlns="" val="244502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8800" b="1" dirty="0"/>
              <a:t>Nemám teorii</a:t>
            </a:r>
          </a:p>
        </p:txBody>
      </p:sp>
    </p:spTree>
    <p:extLst>
      <p:ext uri="{BB962C8B-B14F-4D97-AF65-F5344CB8AC3E}">
        <p14:creationId xmlns:p14="http://schemas.microsoft.com/office/powerpoint/2010/main" xmlns="" val="1738882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800" b="1" dirty="0"/>
              <a:t>Konceptualizuji nedůležité věci</a:t>
            </a:r>
          </a:p>
        </p:txBody>
      </p:sp>
    </p:spTree>
    <p:extLst>
      <p:ext uri="{BB962C8B-B14F-4D97-AF65-F5344CB8AC3E}">
        <p14:creationId xmlns:p14="http://schemas.microsoft.com/office/powerpoint/2010/main" xmlns="" val="144540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800" b="1" dirty="0"/>
              <a:t>Data se přece vždycky někde najdou</a:t>
            </a:r>
          </a:p>
        </p:txBody>
      </p:sp>
    </p:spTree>
    <p:extLst>
      <p:ext uri="{BB962C8B-B14F-4D97-AF65-F5344CB8AC3E}">
        <p14:creationId xmlns:p14="http://schemas.microsoft.com/office/powerpoint/2010/main" xmlns="" val="6681526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20166</TotalTime>
  <Words>93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Motiv systému Office</vt:lpstr>
      <vt:lpstr>Seminář k přednávrhům</vt:lpstr>
      <vt:lpstr>Problém 1</vt:lpstr>
      <vt:lpstr>Problém 2</vt:lpstr>
      <vt:lpstr>Problém 3</vt:lpstr>
      <vt:lpstr>Problém 4</vt:lpstr>
      <vt:lpstr>Problém 5</vt:lpstr>
      <vt:lpstr>Problém 6</vt:lpstr>
      <vt:lpstr>Problém 7</vt:lpstr>
      <vt:lpstr>Problém 8</vt:lpstr>
      <vt:lpstr>Problém 9</vt:lpstr>
      <vt:lpstr>Problém 10</vt:lpstr>
      <vt:lpstr>Problém 11</vt:lpstr>
    </vt:vector>
  </TitlesOfParts>
  <Company>CIKT 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přednávrhům</dc:title>
  <dc:creator>Roman Chytilek</dc:creator>
  <cp:lastModifiedBy>Roman</cp:lastModifiedBy>
  <cp:revision>12</cp:revision>
  <dcterms:created xsi:type="dcterms:W3CDTF">2017-04-12T07:29:49Z</dcterms:created>
  <dcterms:modified xsi:type="dcterms:W3CDTF">2023-03-29T07:14:01Z</dcterms:modified>
</cp:coreProperties>
</file>