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7"/>
  </p:notesMasterIdLst>
  <p:handoutMasterIdLst>
    <p:handoutMasterId r:id="rId18"/>
  </p:handoutMasterIdLst>
  <p:sldIdLst>
    <p:sldId id="322" r:id="rId4"/>
    <p:sldId id="283" r:id="rId5"/>
    <p:sldId id="323" r:id="rId6"/>
    <p:sldId id="324" r:id="rId7"/>
    <p:sldId id="329" r:id="rId8"/>
    <p:sldId id="325" r:id="rId9"/>
    <p:sldId id="327" r:id="rId10"/>
    <p:sldId id="328" r:id="rId11"/>
    <p:sldId id="330" r:id="rId12"/>
    <p:sldId id="331" r:id="rId13"/>
    <p:sldId id="332" r:id="rId14"/>
    <p:sldId id="333" r:id="rId15"/>
    <p:sldId id="334" r:id="rId16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6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566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974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603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541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657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366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299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733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968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719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136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Pluralism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Disagreement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>
                <a:solidFill>
                  <a:schemeClr val="tx1"/>
                </a:solidFill>
              </a:rPr>
              <a:t>Religious</a:t>
            </a:r>
            <a:r>
              <a:rPr lang="cs-CZ" b="0" dirty="0">
                <a:solidFill>
                  <a:schemeClr val="tx1"/>
                </a:solidFill>
              </a:rPr>
              <a:t> </a:t>
            </a:r>
            <a:r>
              <a:rPr lang="cs-CZ" b="0" dirty="0" err="1">
                <a:solidFill>
                  <a:schemeClr val="tx1"/>
                </a:solidFill>
              </a:rPr>
              <a:t>Liberty</a:t>
            </a:r>
            <a:br>
              <a:rPr lang="cs-CZ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4616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Intermediate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Institutions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2137" y="2333767"/>
            <a:ext cx="876186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Identity,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Meaning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Ideas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Arguments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Interaction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 Pro-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Role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Weakness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Rationale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9330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4616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Civic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Virtue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9558" y="2456596"/>
            <a:ext cx="85844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Theoretical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Practical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Virtues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Drawbacks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Justification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406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668739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Personal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Autonomy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0376" y="2138950"/>
            <a:ext cx="86936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Individual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Choice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Self-Determination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Treatment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Protecting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Conscience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Limitations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Rationale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9676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14641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Conclusion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0376" y="2138950"/>
            <a:ext cx="86936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000" i="1" dirty="0">
              <a:latin typeface="Sylfaen"/>
              <a:ea typeface="Calibri"/>
              <a:cs typeface="Times New Roman"/>
            </a:endParaRPr>
          </a:p>
          <a:p>
            <a:endParaRPr lang="cs-CZ" sz="3000" i="1" dirty="0">
              <a:latin typeface="Sylfaen"/>
              <a:ea typeface="Calibri"/>
              <a:cs typeface="Times New Roman"/>
            </a:endParaRPr>
          </a:p>
          <a:p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 algn="ctr"/>
            <a:r>
              <a:rPr lang="cs-CZ" sz="4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4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4000" dirty="0" err="1">
                <a:latin typeface="Sylfaen"/>
                <a:ea typeface="Calibri"/>
                <a:cs typeface="Times New Roman"/>
              </a:rPr>
              <a:t>Religions</a:t>
            </a:r>
            <a:r>
              <a:rPr lang="cs-CZ" sz="4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4000" dirty="0" err="1">
                <a:latin typeface="Sylfaen"/>
                <a:ea typeface="Calibri"/>
                <a:cs typeface="Times New Roman"/>
              </a:rPr>
              <a:t>Good</a:t>
            </a:r>
            <a:r>
              <a:rPr lang="cs-CZ" sz="4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4000" dirty="0" err="1">
                <a:latin typeface="Sylfaen"/>
                <a:ea typeface="Calibri"/>
                <a:cs typeface="Times New Roman"/>
              </a:rPr>
              <a:t>Thing</a:t>
            </a:r>
            <a:r>
              <a:rPr lang="cs-CZ" sz="4000" dirty="0">
                <a:latin typeface="Sylfaen"/>
                <a:ea typeface="Calibri"/>
                <a:cs typeface="Times New Roman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16139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Religious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Christian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Religious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Christian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32464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Christian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Perspectives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0405" y="2265529"/>
            <a:ext cx="82125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Matter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Christ´s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Example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Persecution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Displeasing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God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Humility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Human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Fallibility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323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Christian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Perspectives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0405" y="2265529"/>
            <a:ext cx="82125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God´s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Purposes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Prevail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Truth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May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Spring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from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Unlikely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Sources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Higher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Duties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Solicitued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Tortured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Conscience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Authorities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298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Religious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Christian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9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Religious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Liberty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Christian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Perspectives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22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Perspectives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0376" y="2138950"/>
            <a:ext cx="86936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Civic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Peace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Religions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as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Intermediate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Mediating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Fostering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Civic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Virtue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Personal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Autonomy</a:t>
            </a:r>
          </a:p>
        </p:txBody>
      </p:sp>
    </p:spTree>
    <p:extLst>
      <p:ext uri="{BB962C8B-B14F-4D97-AF65-F5344CB8AC3E}">
        <p14:creationId xmlns:p14="http://schemas.microsoft.com/office/powerpoint/2010/main" val="1258049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50626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Civic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Peace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42388" y="2260600"/>
            <a:ext cx="86799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Wars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Religion =&gt;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Compromise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Nonalienation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Rationale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Weakness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Justification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831077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2405</TotalTime>
  <Words>253</Words>
  <Application>Microsoft Office PowerPoint</Application>
  <PresentationFormat>Předvádění na obrazovce (4:3)</PresentationFormat>
  <Paragraphs>117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 Pluralism and Disagreement  Religious Liberty  Jiří Baroš</vt:lpstr>
      <vt:lpstr>Religious Liberty</vt:lpstr>
      <vt:lpstr>Religious Liberty</vt:lpstr>
      <vt:lpstr>Christian Perspectives I</vt:lpstr>
      <vt:lpstr>Christian Perspectives II</vt:lpstr>
      <vt:lpstr>Religious Liberty</vt:lpstr>
      <vt:lpstr>Religious Liberty</vt:lpstr>
      <vt:lpstr>Liberal Perspectives</vt:lpstr>
      <vt:lpstr>Civic Peace</vt:lpstr>
      <vt:lpstr>Intermediate Institutions</vt:lpstr>
      <vt:lpstr>Civic Virtue</vt:lpstr>
      <vt:lpstr>Personal Autonomy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146</cp:revision>
  <cp:lastPrinted>2014-10-15T14:35:53Z</cp:lastPrinted>
  <dcterms:created xsi:type="dcterms:W3CDTF">2013-12-10T20:26:31Z</dcterms:created>
  <dcterms:modified xsi:type="dcterms:W3CDTF">2023-02-20T08:09:25Z</dcterms:modified>
</cp:coreProperties>
</file>