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  <p:sldMasterId id="2147483660" r:id="rId3"/>
  </p:sldMasterIdLst>
  <p:notesMasterIdLst>
    <p:notesMasterId r:id="rId23"/>
  </p:notesMasterIdLst>
  <p:handoutMasterIdLst>
    <p:handoutMasterId r:id="rId24"/>
  </p:handoutMasterIdLst>
  <p:sldIdLst>
    <p:sldId id="322" r:id="rId4"/>
    <p:sldId id="283" r:id="rId5"/>
    <p:sldId id="352" r:id="rId6"/>
    <p:sldId id="338" r:id="rId7"/>
    <p:sldId id="342" r:id="rId8"/>
    <p:sldId id="343" r:id="rId9"/>
    <p:sldId id="344" r:id="rId10"/>
    <p:sldId id="345" r:id="rId11"/>
    <p:sldId id="346" r:id="rId12"/>
    <p:sldId id="347" r:id="rId13"/>
    <p:sldId id="349" r:id="rId14"/>
    <p:sldId id="353" r:id="rId15"/>
    <p:sldId id="350" r:id="rId16"/>
    <p:sldId id="355" r:id="rId17"/>
    <p:sldId id="356" r:id="rId18"/>
    <p:sldId id="357" r:id="rId19"/>
    <p:sldId id="340" r:id="rId20"/>
    <p:sldId id="351" r:id="rId21"/>
    <p:sldId id="341" r:id="rId22"/>
  </p:sldIdLst>
  <p:sldSz cx="9144000" cy="6858000" type="screen4x3"/>
  <p:notesSz cx="9866313" cy="67357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0AC24"/>
    <a:srgbClr val="FED216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24" autoAdjust="0"/>
    <p:restoredTop sz="94638" autoAdjust="0"/>
  </p:normalViewPr>
  <p:slideViewPr>
    <p:cSldViewPr snapToGrid="0">
      <p:cViewPr varScale="1">
        <p:scale>
          <a:sx n="85" d="100"/>
          <a:sy n="85" d="100"/>
        </p:scale>
        <p:origin x="19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0911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0911" y="6398975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CD861AA7-C822-45F9-8643-6046D18D01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882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628" y="0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9613" y="504825"/>
            <a:ext cx="3367087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632" y="3199488"/>
            <a:ext cx="7893050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628" y="6397806"/>
            <a:ext cx="4275402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4F2CB291-B229-4257-B3E9-744322C74C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456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421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075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951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82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876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1895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773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825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03365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6950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174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447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350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343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424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54923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969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2CB291-B229-4257-B3E9-744322C74C3E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32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5" name="Rectangle 21"/>
            <p:cNvSpPr>
              <a:spLocks noChangeArrowheads="1"/>
            </p:cNvSpPr>
            <p:nvPr/>
          </p:nvSpPr>
          <p:spPr bwMode="auto">
            <a:xfrm>
              <a:off x="0" y="0"/>
              <a:ext cx="5760" cy="1477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>
                <a:latin typeface="Arial" charset="0"/>
              </a:endParaRPr>
            </a:p>
          </p:txBody>
        </p:sp>
        <p:pic>
          <p:nvPicPr>
            <p:cNvPr id="6" name="Picture 22" descr="titl CZ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06663" y="2565400"/>
            <a:ext cx="5688012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43896D-F740-4D56-930D-397DDEE4FF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C295D-580B-48E7-B766-CA55CF4D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FD61-5C95-4060-AE5F-9367F16118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86B1-8290-4FDB-8686-EC8C46D10A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FB82-C61B-45A3-8C5A-9A05D2540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0F8A1-C082-4427-A312-20A08E9313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C65AE-1458-47B2-AD24-2B9608A5F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65197-D1B3-444E-A400-109BD1F160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427AA-E56C-491C-B13D-0E8C7AB86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5C48B-1801-4791-8788-E1EDE0B8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B5131-3820-430E-B0D4-DF3279E7A9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FFDF5-FCF9-4BA4-8D0C-7D6ADE529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66523-7E0A-4A43-B092-BFD3CE0358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8A1B8-C59C-4974-8CDB-839AD15CDE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EAF04-0E22-4773-B55D-56F85BD39E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52694-B401-42E1-8A0A-1ECB53FEB6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44BB8-DBD6-4725-AAA7-6C36BC8DCB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828F9-BFE7-40BE-8619-0703D66EC1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05C2-C0CA-48ED-A190-6FAF6BD890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DEBD2-4186-4ABE-B873-ADC526F55D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61930-5AC4-48EE-A807-9EE5C5021F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9D4176-74F5-4E6C-BA93-1B222C671B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05AA-C910-44C2-8995-60759B9FA7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2F975-536C-438F-8030-85254203AE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C8F53-7228-4129-B599-4EFE1F9A6C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EE8C2-FCAD-4789-83FD-5E8444031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699A2-AD3A-4CD3-8ECB-AFC22B5CA3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4403-BF45-4A47-9623-4436F0ADB9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DA507-5693-4C38-8AC0-EEFF718E04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4BDC3-D570-4466-A3A2-A2EF38278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B2D8D-FA97-42E2-B5F2-06DD9DC66E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938C9-286F-4ECA-BE90-47E81DB54C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E642-BE95-44D1-8303-F1404E9D7D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4532" name="Rectangle 2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4531" name="Rectangle 19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1033" name="Picture 21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2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AB51CA67-8434-41D0-B6E5-F070A3ECD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85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854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2056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0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39528002-99D1-43D2-8177-1CE66E1BE0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1059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059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60" cy="510"/>
            </a:xfrm>
            <a:prstGeom prst="rect">
              <a:avLst/>
            </a:prstGeom>
            <a:gradFill rotWithShape="1">
              <a:gsLst>
                <a:gs pos="0">
                  <a:srgbClr val="00287D"/>
                </a:gs>
                <a:gs pos="100000">
                  <a:srgbClr val="00287D">
                    <a:gamma/>
                    <a:shade val="75686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pic>
          <p:nvPicPr>
            <p:cNvPr id="3080" name="Picture 5" descr="zahlavi CZ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"/>
              <a:ext cx="5758" cy="4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55875" y="6248400"/>
            <a:ext cx="4032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r>
              <a:rPr lang="cs-CZ"/>
              <a:t>Definujte zápatí - název prezentace / pracoviště</a:t>
            </a:r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BF22CD85-5EDA-42E0-952A-F099614CE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506662" y="2565399"/>
            <a:ext cx="5750234" cy="3562445"/>
          </a:xfrm>
        </p:spPr>
        <p:txBody>
          <a:bodyPr/>
          <a:lstStyle/>
          <a:p>
            <a:pPr algn="ctr"/>
            <a:br>
              <a:rPr lang="cs-CZ" dirty="0">
                <a:solidFill>
                  <a:schemeClr val="tx1"/>
                </a:solidFill>
              </a:rPr>
            </a:br>
            <a:r>
              <a:rPr lang="cs-CZ" dirty="0" err="1">
                <a:solidFill>
                  <a:schemeClr val="tx1"/>
                </a:solidFill>
              </a:rPr>
              <a:t>Pluralism</a:t>
            </a:r>
            <a:r>
              <a:rPr lang="cs-CZ" dirty="0">
                <a:solidFill>
                  <a:schemeClr val="tx1"/>
                </a:solidFill>
              </a:rPr>
              <a:t> and </a:t>
            </a:r>
            <a:r>
              <a:rPr lang="cs-CZ" dirty="0" err="1">
                <a:solidFill>
                  <a:schemeClr val="tx1"/>
                </a:solidFill>
              </a:rPr>
              <a:t>Disagreement</a:t>
            </a:r>
            <a:br>
              <a:rPr lang="cs-CZ" dirty="0">
                <a:solidFill>
                  <a:schemeClr val="tx1"/>
                </a:solidFill>
              </a:rPr>
            </a:br>
            <a:br>
              <a:rPr lang="cs-CZ" dirty="0">
                <a:solidFill>
                  <a:schemeClr val="tx1"/>
                </a:solidFill>
              </a:rPr>
            </a:br>
            <a:r>
              <a:rPr lang="cs-CZ" b="0" dirty="0" err="1">
                <a:solidFill>
                  <a:schemeClr val="tx1"/>
                </a:solidFill>
              </a:rPr>
              <a:t>Constitutionalism</a:t>
            </a:r>
            <a:r>
              <a:rPr lang="cs-CZ" b="0" dirty="0">
                <a:solidFill>
                  <a:schemeClr val="tx1"/>
                </a:solidFill>
              </a:rPr>
              <a:t> and </a:t>
            </a:r>
            <a:r>
              <a:rPr lang="cs-CZ" b="0" dirty="0" err="1">
                <a:solidFill>
                  <a:schemeClr val="tx1"/>
                </a:solidFill>
              </a:rPr>
              <a:t>Democracy</a:t>
            </a:r>
            <a:r>
              <a:rPr lang="cs-CZ" b="0" dirty="0">
                <a:solidFill>
                  <a:schemeClr val="tx1"/>
                </a:solidFill>
              </a:rPr>
              <a:t> </a:t>
            </a:r>
            <a:br>
              <a:rPr lang="cs-CZ" b="0" dirty="0">
                <a:solidFill>
                  <a:schemeClr val="tx1"/>
                </a:solidFill>
              </a:rPr>
            </a:br>
            <a:br>
              <a:rPr lang="cs-CZ" b="0" dirty="0">
                <a:solidFill>
                  <a:schemeClr val="tx1"/>
                </a:solidFill>
              </a:rPr>
            </a:br>
            <a:r>
              <a:rPr lang="cs-CZ" sz="1800" dirty="0">
                <a:solidFill>
                  <a:schemeClr val="tx1"/>
                </a:solidFill>
              </a:rPr>
              <a:t>Jiří Baroš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86FFDF5-FCF9-4BA4-8D0C-7D6ADE52960E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30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Constitutionalist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Institutions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division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shared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powers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bicameral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structure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legislature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judicial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review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protection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individual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rights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8568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3" y="846162"/>
            <a:ext cx="7796338" cy="1801504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55093" y="2866030"/>
            <a:ext cx="827054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93642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823633" cy="1897038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1752" y="3193576"/>
            <a:ext cx="812388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6010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Varieties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/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conservative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libertarian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/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egalitarian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/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/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/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4532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Political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Disagreement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Equality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Debate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Parliamentary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Supremacy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30259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Democratic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Rebalancing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Democratic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Dimensions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Radical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Essentials</a:t>
            </a:r>
          </a:p>
        </p:txBody>
      </p:sp>
    </p:spTree>
    <p:extLst>
      <p:ext uri="{BB962C8B-B14F-4D97-AF65-F5344CB8AC3E}">
        <p14:creationId xmlns:p14="http://schemas.microsoft.com/office/powerpoint/2010/main" val="1464376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Populist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210937"/>
            <a:ext cx="825353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The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Popular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Will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Majoritarianism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Resentment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Instrumentalism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5549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665026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3193576"/>
            <a:ext cx="809090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649865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1665026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606723"/>
            <a:ext cx="82125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Continuum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: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Pure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–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Pure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Representative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Democrat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facilitates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92371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Sources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/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9" y="2156347"/>
            <a:ext cx="809090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i="1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Blokker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P.: New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Democracies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in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Crisis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 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Gutmann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A., Thompson, D.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Deliberative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 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Murphy, W. F.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.</a:t>
            </a:r>
          </a:p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Murphy, W. F.,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Barber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S. A., Fleming, J. E.,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Macedo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, S.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American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Interpretation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4596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823633" cy="1760561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1752" y="3275463"/>
            <a:ext cx="808294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901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1"/>
            <a:ext cx="7961248" cy="1637731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r>
              <a:rPr lang="cs-CZ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and </a:t>
            </a:r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96036" y="3125337"/>
            <a:ext cx="818865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Varieties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302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801752" y="2697095"/>
            <a:ext cx="812388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5473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0827" y="2612571"/>
            <a:ext cx="826480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670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Criticism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of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</a:t>
            </a:r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Democracy</a:t>
            </a:r>
            <a:endParaRPr lang="cs-CZ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91320" y="2620371"/>
            <a:ext cx="81204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88000"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human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tendency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act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selfishly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abuse 	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power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shortcomings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and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dangers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06214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22407" y="2551099"/>
            <a:ext cx="83032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1067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Process</a:t>
            </a:r>
            <a:r>
              <a:rPr lang="cs-CZ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 v. Substance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72098" y="2552131"/>
            <a:ext cx="809090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when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is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public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policy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legitimate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where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to place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political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confidence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? 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value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judgement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skepticism</a:t>
            </a:r>
            <a:endParaRPr lang="cs-CZ" sz="3000" dirty="0"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67271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1752" y="846162"/>
            <a:ext cx="7961248" cy="968990"/>
          </a:xfrm>
        </p:spPr>
        <p:txBody>
          <a:bodyPr/>
          <a:lstStyle/>
          <a:p>
            <a:pPr algn="ctr"/>
            <a:r>
              <a:rPr lang="cs-CZ" sz="4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lfaen" pitchFamily="18" charset="0"/>
              </a:rPr>
              <a:t>Constitutionalism</a:t>
            </a:r>
            <a:endParaRPr lang="cs-CZ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ylfaen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 err="1"/>
              <a:t>Pluralism</a:t>
            </a:r>
            <a:r>
              <a:rPr lang="cs-CZ" dirty="0"/>
              <a:t> and </a:t>
            </a:r>
            <a:r>
              <a:rPr lang="cs-CZ" dirty="0" err="1"/>
              <a:t>Disagreement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1F2FB82-C61B-45A3-8C5A-9A05D254091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668511" y="2604887"/>
            <a:ext cx="825712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Criticism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of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Democracy</a:t>
            </a: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latin typeface="Sylfaen"/>
                <a:ea typeface="Calibri"/>
                <a:cs typeface="Times New Roman"/>
              </a:rPr>
              <a:t>Process</a:t>
            </a:r>
            <a:r>
              <a:rPr lang="cs-CZ" sz="3000" dirty="0">
                <a:latin typeface="Sylfaen"/>
                <a:ea typeface="Calibri"/>
                <a:cs typeface="Times New Roman"/>
              </a:rPr>
              <a:t> v. Substance</a:t>
            </a:r>
          </a:p>
          <a:p>
            <a:pPr>
              <a:buFont typeface="Wingdings" pitchFamily="2" charset="2"/>
              <a:buChar char="§"/>
            </a:pPr>
            <a:endParaRPr lang="cs-CZ" sz="3000" dirty="0">
              <a:latin typeface="Sylfaen"/>
              <a:ea typeface="Calibri"/>
              <a:cs typeface="Times New Roman"/>
            </a:endParaRPr>
          </a:p>
          <a:p>
            <a:pPr>
              <a:buFont typeface="Wingdings" pitchFamily="2" charset="2"/>
              <a:buChar char="§"/>
            </a:pPr>
            <a:r>
              <a:rPr lang="cs-CZ" sz="3000" dirty="0"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Constitutionalist</a:t>
            </a:r>
            <a:r>
              <a:rPr lang="cs-CZ" sz="3000" dirty="0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 </a:t>
            </a:r>
            <a:r>
              <a:rPr lang="cs-CZ" sz="3000" dirty="0" err="1">
                <a:solidFill>
                  <a:srgbClr val="FF0000"/>
                </a:solidFill>
                <a:latin typeface="Sylfaen"/>
                <a:ea typeface="Calibri"/>
                <a:cs typeface="Times New Roman"/>
              </a:rPr>
              <a:t>Institutions</a:t>
            </a:r>
            <a:endParaRPr lang="cs-CZ" sz="3000" dirty="0">
              <a:solidFill>
                <a:srgbClr val="FF0000"/>
              </a:solidFill>
              <a:latin typeface="Sylfaen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882831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2208</TotalTime>
  <Words>436</Words>
  <Application>Microsoft Office PowerPoint</Application>
  <PresentationFormat>Předvádění na obrazovce (4:3)</PresentationFormat>
  <Paragraphs>169</Paragraphs>
  <Slides>19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Sylfaen</vt:lpstr>
      <vt:lpstr>Tahoma</vt:lpstr>
      <vt:lpstr>Times New Roman</vt:lpstr>
      <vt:lpstr>Wingdings</vt:lpstr>
      <vt:lpstr>Prezentace_MU_CZ</vt:lpstr>
      <vt:lpstr>1_Směsi</vt:lpstr>
      <vt:lpstr>2_Směsi</vt:lpstr>
      <vt:lpstr> Pluralism and Disagreement  Constitutionalism and Democracy   Jiří Baroš</vt:lpstr>
      <vt:lpstr>Constitutionalism and Democracy</vt:lpstr>
      <vt:lpstr>Constitutionalism and Democracy</vt:lpstr>
      <vt:lpstr>Constitutionalism</vt:lpstr>
      <vt:lpstr>Constitutionalism</vt:lpstr>
      <vt:lpstr>Criticism of Democracy</vt:lpstr>
      <vt:lpstr>Constitutionalism</vt:lpstr>
      <vt:lpstr>Process v. Substance</vt:lpstr>
      <vt:lpstr>Constitutionalism</vt:lpstr>
      <vt:lpstr>Constitutionalist Institutions</vt:lpstr>
      <vt:lpstr>Constitutionalism and Democracy</vt:lpstr>
      <vt:lpstr>Constitutionalism and Democracy</vt:lpstr>
      <vt:lpstr>Varieties of Constitutionalism</vt:lpstr>
      <vt:lpstr>Political Constitutionalism</vt:lpstr>
      <vt:lpstr>Democratic Constitutionalism</vt:lpstr>
      <vt:lpstr>Populist Constitutionalism</vt:lpstr>
      <vt:lpstr>Constitutionalism and Democracy</vt:lpstr>
      <vt:lpstr>Constitutionalism v. Democracy</vt:lpstr>
      <vt:lpstr>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 nedostatky  zákonodárného  procesu z pohledu teorie zákonodárství a judikatury Ústavního soudu ČR   Prezentace návrhu obsahové struktury dizertační práce   Marian Kokeš</dc:title>
  <dc:creator>PC;Jiří Baroš</dc:creator>
  <cp:lastModifiedBy>Jiří Baroš</cp:lastModifiedBy>
  <cp:revision>134</cp:revision>
  <cp:lastPrinted>2014-10-15T14:35:53Z</cp:lastPrinted>
  <dcterms:created xsi:type="dcterms:W3CDTF">2013-12-10T20:26:31Z</dcterms:created>
  <dcterms:modified xsi:type="dcterms:W3CDTF">2021-03-29T07:47:56Z</dcterms:modified>
</cp:coreProperties>
</file>