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322" r:id="rId4"/>
    <p:sldId id="283" r:id="rId5"/>
    <p:sldId id="351" r:id="rId6"/>
    <p:sldId id="326" r:id="rId7"/>
    <p:sldId id="327" r:id="rId8"/>
    <p:sldId id="328" r:id="rId9"/>
    <p:sldId id="329" r:id="rId10"/>
    <p:sldId id="330" r:id="rId11"/>
    <p:sldId id="345" r:id="rId12"/>
    <p:sldId id="346" r:id="rId13"/>
    <p:sldId id="331" r:id="rId14"/>
    <p:sldId id="332" r:id="rId15"/>
    <p:sldId id="347" r:id="rId16"/>
    <p:sldId id="348" r:id="rId17"/>
    <p:sldId id="349" r:id="rId18"/>
    <p:sldId id="350" r:id="rId19"/>
    <p:sldId id="324" r:id="rId20"/>
    <p:sldId id="352" r:id="rId21"/>
    <p:sldId id="353" r:id="rId2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5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68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465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697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452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249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901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122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351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104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17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410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44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93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35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113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4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and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Political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Representation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br>
              <a:rPr lang="cs-CZ" b="0" dirty="0">
                <a:solidFill>
                  <a:schemeClr val="tx1"/>
                </a:solidFill>
                <a:latin typeface="Sylfaen" panose="010A0502050306030303" pitchFamily="18" charset="0"/>
              </a:rPr>
            </a:br>
            <a:br>
              <a:rPr lang="cs-CZ" b="0" dirty="0">
                <a:solidFill>
                  <a:schemeClr val="tx1"/>
                </a:solidFill>
                <a:latin typeface="Sylfaen" panose="010A0502050306030303" pitchFamily="18" charset="0"/>
              </a:rPr>
            </a:br>
            <a:r>
              <a:rPr lang="cs-CZ" sz="1800" dirty="0">
                <a:solidFill>
                  <a:schemeClr val="tx1"/>
                </a:solidFill>
                <a:latin typeface="Sylfaen" panose="010A0502050306030303" pitchFamily="18" charset="0"/>
              </a:rPr>
              <a:t>Jiří Baroš</a:t>
            </a:r>
            <a:endParaRPr lang="cs-CZ" dirty="0">
              <a:solidFill>
                <a:schemeClr val="tx1"/>
              </a:solidFill>
              <a:latin typeface="Sylfaen" panose="010A0502050306030303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933" y="867558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Minimalism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1194" y="2142699"/>
            <a:ext cx="85571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anti-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X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minimal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capture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self-governnment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among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small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ruling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hierarchy)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pluralism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X background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culture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inequalities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948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What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is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43834" y="2497540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vs. Reality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Conceptions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Contemporary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Trends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0601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Two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Trends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Constitutionalism</a:t>
            </a:r>
            <a:r>
              <a:rPr lang="cs-CZ" dirty="0"/>
              <a:t> (POL 574)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43834" y="2497540"/>
            <a:ext cx="8461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Participationism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Deliberativism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082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3"/>
            <a:ext cx="7699665" cy="655092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Participationism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23332" y="2088107"/>
            <a:ext cx="85821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a robust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conception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citizenship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equal-vote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majoritarianism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supplementd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by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broad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support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aktivity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little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remedy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unequal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standing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due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prevalence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bigotry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discrimination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unjust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bias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background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culture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2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40608" cy="736979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Deliberativism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I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8490" y="1992573"/>
            <a:ext cx="89369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collective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decision-making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responsive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citizen´s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only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fellow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citizens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could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adopt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as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their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own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=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shareable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= 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public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reason</a:t>
            </a:r>
            <a:endParaRPr lang="cs-CZ" sz="3000" b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gives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due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consideration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public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examines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69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40608" cy="736979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Deliberativism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II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8491" y="1992573"/>
            <a:ext cx="87755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how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construe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distinction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between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public and 	non public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impossibility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sociological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criterion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public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reason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consistent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freedom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citizens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Still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freedom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98167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3"/>
            <a:ext cx="7713312" cy="498816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Deliberativism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III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8490" y="1624084"/>
            <a:ext cx="877551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requires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too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many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meetings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Are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citizens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publicly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Philosophy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classroom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Unjustly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exclusionary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communicative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norms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privileges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view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advantages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6934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3" y="1023582"/>
            <a:ext cx="7919167" cy="1447126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and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Political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Representation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3043451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Non-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governmental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Organizations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vs.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Parties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254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3" y="1023582"/>
            <a:ext cx="7735723" cy="771351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Representative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Turn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5734" y="1975556"/>
            <a:ext cx="84454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Constructing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Represented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Creation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Images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People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Their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Interests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Representative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Claims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Non-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Organizations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Movements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176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3" y="1023582"/>
            <a:ext cx="7735723" cy="771351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Political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Parties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5734" y="1975556"/>
            <a:ext cx="8445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Non-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Sovereignty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Indifference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towards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Output-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Oriented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Good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versus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Parties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789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3" y="1023582"/>
            <a:ext cx="7919167" cy="1447126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and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Political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Representation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3043451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Non-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Organizations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vs.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Parties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3" y="1023582"/>
            <a:ext cx="7919167" cy="1447126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and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Political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Representation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3043451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Non-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governmental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Organizations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vs.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Parties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387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What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is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6728" y="2579427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vs. Reality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Conceptions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Contemporary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Trends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578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What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is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6728" y="2579427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vs. Reality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Classical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Conceptions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Contemporary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Trends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2539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3"/>
            <a:ext cx="7740608" cy="818866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Ideal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vs. Reality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4024" y="2265529"/>
            <a:ext cx="84343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a love-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relationship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as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vs.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on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ground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48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834" y="1023582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What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is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8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Democracy</a:t>
            </a:r>
            <a:r>
              <a:rPr lang="cs-CZ" sz="4800" b="0" dirty="0">
                <a:solidFill>
                  <a:schemeClr val="tx1"/>
                </a:solidFill>
                <a:latin typeface="Sylfaen" panose="010A0502050306030303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6728" y="2579427"/>
            <a:ext cx="84616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vs. Reality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Classical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Conceptions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Contemporary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Trends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357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933" y="867558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Classical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Conceptions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6728" y="2579427"/>
            <a:ext cx="8461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Aggregative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View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Minimalism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775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933" y="867558"/>
            <a:ext cx="7795200" cy="887105"/>
          </a:xfrm>
        </p:spPr>
        <p:txBody>
          <a:bodyPr/>
          <a:lstStyle/>
          <a:p>
            <a:pPr algn="ctr"/>
            <a:br>
              <a:rPr lang="cs-CZ" sz="4800" dirty="0">
                <a:solidFill>
                  <a:schemeClr val="tx1"/>
                </a:solidFill>
              </a:rPr>
            </a:b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The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Aggregative</a:t>
            </a:r>
            <a:r>
              <a:rPr lang="cs-CZ" sz="4000" b="0" dirty="0">
                <a:solidFill>
                  <a:schemeClr val="tx1"/>
                </a:solidFill>
                <a:latin typeface="Sylfaen" panose="010A0502050306030303" pitchFamily="18" charset="0"/>
              </a:rPr>
              <a:t> </a:t>
            </a:r>
            <a:r>
              <a:rPr lang="cs-CZ" sz="4000" b="0" dirty="0" err="1">
                <a:solidFill>
                  <a:schemeClr val="tx1"/>
                </a:solidFill>
                <a:latin typeface="Sylfaen" panose="010A0502050306030303" pitchFamily="18" charset="0"/>
              </a:rPr>
              <a:t>View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36728" y="2579427"/>
            <a:ext cx="84616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equal-vote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majoritarianism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each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actor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gets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exactly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one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each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given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weight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majority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rules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mathematical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task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counting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up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votes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94430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2466</TotalTime>
  <Words>545</Words>
  <Application>Microsoft Office PowerPoint</Application>
  <PresentationFormat>Předvádění na obrazovce (4:3)</PresentationFormat>
  <Paragraphs>149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Democracy and Political Representation   Jiří Baroš</vt:lpstr>
      <vt:lpstr> Democracy and Political Representation</vt:lpstr>
      <vt:lpstr> Democracy and Political Representation</vt:lpstr>
      <vt:lpstr> What is Democracy?</vt:lpstr>
      <vt:lpstr> What is Democracy?</vt:lpstr>
      <vt:lpstr> Ideal vs. Reality</vt:lpstr>
      <vt:lpstr> What is Democracy?</vt:lpstr>
      <vt:lpstr> Classical Conceptions</vt:lpstr>
      <vt:lpstr> The Aggregative View</vt:lpstr>
      <vt:lpstr> Minimalism</vt:lpstr>
      <vt:lpstr> What is Democracy?</vt:lpstr>
      <vt:lpstr> Two Trends</vt:lpstr>
      <vt:lpstr> Participationism</vt:lpstr>
      <vt:lpstr> Deliberativism I</vt:lpstr>
      <vt:lpstr> Deliberativism II</vt:lpstr>
      <vt:lpstr> Deliberativism III</vt:lpstr>
      <vt:lpstr> Democracy and Political Representation</vt:lpstr>
      <vt:lpstr> Representative Turn</vt:lpstr>
      <vt:lpstr> Political Parties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147</cp:revision>
  <cp:lastPrinted>2014-10-15T14:35:53Z</cp:lastPrinted>
  <dcterms:created xsi:type="dcterms:W3CDTF">2013-12-10T20:26:31Z</dcterms:created>
  <dcterms:modified xsi:type="dcterms:W3CDTF">2023-04-03T07:46:09Z</dcterms:modified>
</cp:coreProperties>
</file>