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4"/>
  </p:notesMasterIdLst>
  <p:handoutMasterIdLst>
    <p:handoutMasterId r:id="rId25"/>
  </p:handoutMasterIdLst>
  <p:sldIdLst>
    <p:sldId id="256" r:id="rId2"/>
    <p:sldId id="257" r:id="rId3"/>
    <p:sldId id="258" r:id="rId4"/>
    <p:sldId id="266" r:id="rId5"/>
    <p:sldId id="259" r:id="rId6"/>
    <p:sldId id="262" r:id="rId7"/>
    <p:sldId id="264" r:id="rId8"/>
    <p:sldId id="263" r:id="rId9"/>
    <p:sldId id="265" r:id="rId10"/>
    <p:sldId id="260" r:id="rId11"/>
    <p:sldId id="261" r:id="rId12"/>
    <p:sldId id="267" r:id="rId13"/>
    <p:sldId id="268" r:id="rId14"/>
    <p:sldId id="269" r:id="rId15"/>
    <p:sldId id="273" r:id="rId16"/>
    <p:sldId id="272" r:id="rId17"/>
    <p:sldId id="270" r:id="rId18"/>
    <p:sldId id="274" r:id="rId19"/>
    <p:sldId id="271" r:id="rId20"/>
    <p:sldId id="275" r:id="rId21"/>
    <p:sldId id="276" r:id="rId22"/>
    <p:sldId id="277" r:id="rId2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53"/>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40B294-128B-4184-BDB7-BC363F9CDE1E}" v="4" dt="2024-04-21T19:38:38.235"/>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58" autoAdjust="0"/>
    <p:restoredTop sz="95768" autoAdjust="0"/>
  </p:normalViewPr>
  <p:slideViewPr>
    <p:cSldViewPr snapToGrid="0">
      <p:cViewPr varScale="1">
        <p:scale>
          <a:sx n="63" d="100"/>
          <a:sy n="63" d="100"/>
        </p:scale>
        <p:origin x="1104" y="56"/>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ří Baroš" userId="45a49196-9e10-4871-bb60-60190f3686b8" providerId="ADAL" clId="{FD40B294-128B-4184-BDB7-BC363F9CDE1E}"/>
    <pc:docChg chg="undo custSel addSld delSld modSld sldOrd">
      <pc:chgData name="Jiří Baroš" userId="45a49196-9e10-4871-bb60-60190f3686b8" providerId="ADAL" clId="{FD40B294-128B-4184-BDB7-BC363F9CDE1E}" dt="2024-04-22T06:31:25.271" v="9107" actId="20577"/>
      <pc:docMkLst>
        <pc:docMk/>
      </pc:docMkLst>
      <pc:sldChg chg="modSp mod">
        <pc:chgData name="Jiří Baroš" userId="45a49196-9e10-4871-bb60-60190f3686b8" providerId="ADAL" clId="{FD40B294-128B-4184-BDB7-BC363F9CDE1E}" dt="2024-04-21T14:38:49.986" v="260" actId="113"/>
        <pc:sldMkLst>
          <pc:docMk/>
          <pc:sldMk cId="3263342447" sldId="256"/>
        </pc:sldMkLst>
        <pc:spChg chg="mod">
          <ac:chgData name="Jiří Baroš" userId="45a49196-9e10-4871-bb60-60190f3686b8" providerId="ADAL" clId="{FD40B294-128B-4184-BDB7-BC363F9CDE1E}" dt="2024-04-21T14:35:13.209" v="153" actId="790"/>
          <ac:spMkLst>
            <pc:docMk/>
            <pc:sldMk cId="3263342447" sldId="256"/>
            <ac:spMk id="2" creationId="{A4692E60-FDF9-1E4F-A820-B4DF2F656193}"/>
          </ac:spMkLst>
        </pc:spChg>
        <pc:spChg chg="mod">
          <ac:chgData name="Jiří Baroš" userId="45a49196-9e10-4871-bb60-60190f3686b8" providerId="ADAL" clId="{FD40B294-128B-4184-BDB7-BC363F9CDE1E}" dt="2024-04-21T14:38:49.986" v="260" actId="113"/>
          <ac:spMkLst>
            <pc:docMk/>
            <pc:sldMk cId="3263342447" sldId="256"/>
            <ac:spMk id="4" creationId="{2491EF5B-3067-7546-837B-2D005F3ED499}"/>
          </ac:spMkLst>
        </pc:spChg>
        <pc:spChg chg="mod">
          <ac:chgData name="Jiří Baroš" userId="45a49196-9e10-4871-bb60-60190f3686b8" providerId="ADAL" clId="{FD40B294-128B-4184-BDB7-BC363F9CDE1E}" dt="2024-04-21T14:34:51.874" v="152" actId="790"/>
          <ac:spMkLst>
            <pc:docMk/>
            <pc:sldMk cId="3263342447" sldId="256"/>
            <ac:spMk id="5" creationId="{BDA74EBB-06F9-2F42-BBA7-49358111EC86}"/>
          </ac:spMkLst>
        </pc:spChg>
      </pc:sldChg>
      <pc:sldChg chg="modSp mod">
        <pc:chgData name="Jiří Baroš" userId="45a49196-9e10-4871-bb60-60190f3686b8" providerId="ADAL" clId="{FD40B294-128B-4184-BDB7-BC363F9CDE1E}" dt="2024-04-21T14:39:05.745" v="261" actId="20577"/>
        <pc:sldMkLst>
          <pc:docMk/>
          <pc:sldMk cId="582404777" sldId="257"/>
        </pc:sldMkLst>
        <pc:spChg chg="mod">
          <ac:chgData name="Jiří Baroš" userId="45a49196-9e10-4871-bb60-60190f3686b8" providerId="ADAL" clId="{FD40B294-128B-4184-BDB7-BC363F9CDE1E}" dt="2024-04-21T14:35:23.479" v="154" actId="790"/>
          <ac:spMkLst>
            <pc:docMk/>
            <pc:sldMk cId="582404777" sldId="257"/>
            <ac:spMk id="2" creationId="{A4692E60-FDF9-1E4F-A820-B4DF2F656193}"/>
          </ac:spMkLst>
        </pc:spChg>
        <pc:spChg chg="mod">
          <ac:chgData name="Jiří Baroš" userId="45a49196-9e10-4871-bb60-60190f3686b8" providerId="ADAL" clId="{FD40B294-128B-4184-BDB7-BC363F9CDE1E}" dt="2024-04-21T14:39:05.745" v="261" actId="20577"/>
          <ac:spMkLst>
            <pc:docMk/>
            <pc:sldMk cId="582404777" sldId="257"/>
            <ac:spMk id="5" creationId="{BDA74EBB-06F9-2F42-BBA7-49358111EC86}"/>
          </ac:spMkLst>
        </pc:spChg>
        <pc:spChg chg="mod">
          <ac:chgData name="Jiří Baroš" userId="45a49196-9e10-4871-bb60-60190f3686b8" providerId="ADAL" clId="{FD40B294-128B-4184-BDB7-BC363F9CDE1E}" dt="2024-04-21T14:36:01.052" v="159" actId="255"/>
          <ac:spMkLst>
            <pc:docMk/>
            <pc:sldMk cId="582404777" sldId="257"/>
            <ac:spMk id="6" creationId="{4DCBAB38-5C09-4515-91B6-F093091F7C60}"/>
          </ac:spMkLst>
        </pc:spChg>
      </pc:sldChg>
      <pc:sldChg chg="del">
        <pc:chgData name="Jiří Baroš" userId="45a49196-9e10-4871-bb60-60190f3686b8" providerId="ADAL" clId="{FD40B294-128B-4184-BDB7-BC363F9CDE1E}" dt="2024-04-21T14:32:11.125" v="53" actId="2696"/>
        <pc:sldMkLst>
          <pc:docMk/>
          <pc:sldMk cId="666333197" sldId="258"/>
        </pc:sldMkLst>
      </pc:sldChg>
      <pc:sldChg chg="modSp add mod">
        <pc:chgData name="Jiří Baroš" userId="45a49196-9e10-4871-bb60-60190f3686b8" providerId="ADAL" clId="{FD40B294-128B-4184-BDB7-BC363F9CDE1E}" dt="2024-04-21T14:39:09.658" v="262" actId="20577"/>
        <pc:sldMkLst>
          <pc:docMk/>
          <pc:sldMk cId="2325193611" sldId="258"/>
        </pc:sldMkLst>
        <pc:spChg chg="mod">
          <ac:chgData name="Jiří Baroš" userId="45a49196-9e10-4871-bb60-60190f3686b8" providerId="ADAL" clId="{FD40B294-128B-4184-BDB7-BC363F9CDE1E}" dt="2024-04-21T14:39:09.658" v="262" actId="20577"/>
          <ac:spMkLst>
            <pc:docMk/>
            <pc:sldMk cId="2325193611" sldId="258"/>
            <ac:spMk id="5" creationId="{BDA74EBB-06F9-2F42-BBA7-49358111EC86}"/>
          </ac:spMkLst>
        </pc:spChg>
      </pc:sldChg>
      <pc:sldChg chg="modSp add mod">
        <pc:chgData name="Jiří Baroš" userId="45a49196-9e10-4871-bb60-60190f3686b8" providerId="ADAL" clId="{FD40B294-128B-4184-BDB7-BC363F9CDE1E}" dt="2024-04-21T18:16:05.662" v="2688" actId="122"/>
        <pc:sldMkLst>
          <pc:docMk/>
          <pc:sldMk cId="835760873" sldId="259"/>
        </pc:sldMkLst>
        <pc:spChg chg="mod">
          <ac:chgData name="Jiří Baroš" userId="45a49196-9e10-4871-bb60-60190f3686b8" providerId="ADAL" clId="{FD40B294-128B-4184-BDB7-BC363F9CDE1E}" dt="2024-04-21T15:05:36.874" v="1000" actId="20577"/>
          <ac:spMkLst>
            <pc:docMk/>
            <pc:sldMk cId="835760873" sldId="259"/>
            <ac:spMk id="5" creationId="{BDA74EBB-06F9-2F42-BBA7-49358111EC86}"/>
          </ac:spMkLst>
        </pc:spChg>
        <pc:spChg chg="mod">
          <ac:chgData name="Jiří Baroš" userId="45a49196-9e10-4871-bb60-60190f3686b8" providerId="ADAL" clId="{FD40B294-128B-4184-BDB7-BC363F9CDE1E}" dt="2024-04-21T18:16:05.662" v="2688" actId="122"/>
          <ac:spMkLst>
            <pc:docMk/>
            <pc:sldMk cId="835760873" sldId="259"/>
            <ac:spMk id="6" creationId="{4DCBAB38-5C09-4515-91B6-F093091F7C60}"/>
          </ac:spMkLst>
        </pc:spChg>
      </pc:sldChg>
      <pc:sldChg chg="del">
        <pc:chgData name="Jiří Baroš" userId="45a49196-9e10-4871-bb60-60190f3686b8" providerId="ADAL" clId="{FD40B294-128B-4184-BDB7-BC363F9CDE1E}" dt="2024-04-21T14:32:04.478" v="52" actId="2696"/>
        <pc:sldMkLst>
          <pc:docMk/>
          <pc:sldMk cId="1548088722" sldId="259"/>
        </pc:sldMkLst>
      </pc:sldChg>
      <pc:sldChg chg="modSp add mod">
        <pc:chgData name="Jiří Baroš" userId="45a49196-9e10-4871-bb60-60190f3686b8" providerId="ADAL" clId="{FD40B294-128B-4184-BDB7-BC363F9CDE1E}" dt="2024-04-21T14:39:18.053" v="264" actId="20577"/>
        <pc:sldMkLst>
          <pc:docMk/>
          <pc:sldMk cId="2364073736" sldId="260"/>
        </pc:sldMkLst>
        <pc:spChg chg="mod">
          <ac:chgData name="Jiří Baroš" userId="45a49196-9e10-4871-bb60-60190f3686b8" providerId="ADAL" clId="{FD40B294-128B-4184-BDB7-BC363F9CDE1E}" dt="2024-04-21T14:39:18.053" v="264" actId="20577"/>
          <ac:spMkLst>
            <pc:docMk/>
            <pc:sldMk cId="2364073736" sldId="260"/>
            <ac:spMk id="5" creationId="{BDA74EBB-06F9-2F42-BBA7-49358111EC86}"/>
          </ac:spMkLst>
        </pc:spChg>
      </pc:sldChg>
      <pc:sldChg chg="del">
        <pc:chgData name="Jiří Baroš" userId="45a49196-9e10-4871-bb60-60190f3686b8" providerId="ADAL" clId="{FD40B294-128B-4184-BDB7-BC363F9CDE1E}" dt="2024-04-21T14:32:04.478" v="52" actId="2696"/>
        <pc:sldMkLst>
          <pc:docMk/>
          <pc:sldMk cId="2601645341" sldId="260"/>
        </pc:sldMkLst>
      </pc:sldChg>
      <pc:sldChg chg="del">
        <pc:chgData name="Jiří Baroš" userId="45a49196-9e10-4871-bb60-60190f3686b8" providerId="ADAL" clId="{FD40B294-128B-4184-BDB7-BC363F9CDE1E}" dt="2024-04-21T14:32:04.478" v="52" actId="2696"/>
        <pc:sldMkLst>
          <pc:docMk/>
          <pc:sldMk cId="1460291335" sldId="261"/>
        </pc:sldMkLst>
      </pc:sldChg>
      <pc:sldChg chg="modSp add mod">
        <pc:chgData name="Jiří Baroš" userId="45a49196-9e10-4871-bb60-60190f3686b8" providerId="ADAL" clId="{FD40B294-128B-4184-BDB7-BC363F9CDE1E}" dt="2024-04-21T15:19:30.989" v="1591" actId="14100"/>
        <pc:sldMkLst>
          <pc:docMk/>
          <pc:sldMk cId="3090073044" sldId="261"/>
        </pc:sldMkLst>
        <pc:spChg chg="mod">
          <ac:chgData name="Jiří Baroš" userId="45a49196-9e10-4871-bb60-60190f3686b8" providerId="ADAL" clId="{FD40B294-128B-4184-BDB7-BC363F9CDE1E}" dt="2024-04-21T15:18:00.303" v="1485" actId="790"/>
          <ac:spMkLst>
            <pc:docMk/>
            <pc:sldMk cId="3090073044" sldId="261"/>
            <ac:spMk id="5" creationId="{BDA74EBB-06F9-2F42-BBA7-49358111EC86}"/>
          </ac:spMkLst>
        </pc:spChg>
        <pc:spChg chg="mod">
          <ac:chgData name="Jiří Baroš" userId="45a49196-9e10-4871-bb60-60190f3686b8" providerId="ADAL" clId="{FD40B294-128B-4184-BDB7-BC363F9CDE1E}" dt="2024-04-21T15:19:30.989" v="1591" actId="14100"/>
          <ac:spMkLst>
            <pc:docMk/>
            <pc:sldMk cId="3090073044" sldId="261"/>
            <ac:spMk id="6" creationId="{4DCBAB38-5C09-4515-91B6-F093091F7C60}"/>
          </ac:spMkLst>
        </pc:spChg>
      </pc:sldChg>
      <pc:sldChg chg="modSp add mod">
        <pc:chgData name="Jiří Baroš" userId="45a49196-9e10-4871-bb60-60190f3686b8" providerId="ADAL" clId="{FD40B294-128B-4184-BDB7-BC363F9CDE1E}" dt="2024-04-21T18:16:12.975" v="2689" actId="122"/>
        <pc:sldMkLst>
          <pc:docMk/>
          <pc:sldMk cId="373482892" sldId="262"/>
        </pc:sldMkLst>
        <pc:spChg chg="mod">
          <ac:chgData name="Jiří Baroš" userId="45a49196-9e10-4871-bb60-60190f3686b8" providerId="ADAL" clId="{FD40B294-128B-4184-BDB7-BC363F9CDE1E}" dt="2024-04-21T15:14:13.676" v="1367" actId="790"/>
          <ac:spMkLst>
            <pc:docMk/>
            <pc:sldMk cId="373482892" sldId="262"/>
            <ac:spMk id="5" creationId="{BDA74EBB-06F9-2F42-BBA7-49358111EC86}"/>
          </ac:spMkLst>
        </pc:spChg>
        <pc:spChg chg="mod">
          <ac:chgData name="Jiří Baroš" userId="45a49196-9e10-4871-bb60-60190f3686b8" providerId="ADAL" clId="{FD40B294-128B-4184-BDB7-BC363F9CDE1E}" dt="2024-04-21T18:16:12.975" v="2689" actId="122"/>
          <ac:spMkLst>
            <pc:docMk/>
            <pc:sldMk cId="373482892" sldId="262"/>
            <ac:spMk id="6" creationId="{4DCBAB38-5C09-4515-91B6-F093091F7C60}"/>
          </ac:spMkLst>
        </pc:spChg>
      </pc:sldChg>
      <pc:sldChg chg="del">
        <pc:chgData name="Jiří Baroš" userId="45a49196-9e10-4871-bb60-60190f3686b8" providerId="ADAL" clId="{FD40B294-128B-4184-BDB7-BC363F9CDE1E}" dt="2024-04-21T14:32:04.478" v="52" actId="2696"/>
        <pc:sldMkLst>
          <pc:docMk/>
          <pc:sldMk cId="3395221165" sldId="262"/>
        </pc:sldMkLst>
      </pc:sldChg>
      <pc:sldChg chg="modSp add mod">
        <pc:chgData name="Jiří Baroš" userId="45a49196-9e10-4871-bb60-60190f3686b8" providerId="ADAL" clId="{FD40B294-128B-4184-BDB7-BC363F9CDE1E}" dt="2024-04-21T18:16:22.960" v="2691" actId="122"/>
        <pc:sldMkLst>
          <pc:docMk/>
          <pc:sldMk cId="1149776388" sldId="263"/>
        </pc:sldMkLst>
        <pc:spChg chg="mod">
          <ac:chgData name="Jiří Baroš" userId="45a49196-9e10-4871-bb60-60190f3686b8" providerId="ADAL" clId="{FD40B294-128B-4184-BDB7-BC363F9CDE1E}" dt="2024-04-21T17:45:07.670" v="2304" actId="14100"/>
          <ac:spMkLst>
            <pc:docMk/>
            <pc:sldMk cId="1149776388" sldId="263"/>
            <ac:spMk id="5" creationId="{BDA74EBB-06F9-2F42-BBA7-49358111EC86}"/>
          </ac:spMkLst>
        </pc:spChg>
        <pc:spChg chg="mod">
          <ac:chgData name="Jiří Baroš" userId="45a49196-9e10-4871-bb60-60190f3686b8" providerId="ADAL" clId="{FD40B294-128B-4184-BDB7-BC363F9CDE1E}" dt="2024-04-21T18:16:22.960" v="2691" actId="122"/>
          <ac:spMkLst>
            <pc:docMk/>
            <pc:sldMk cId="1149776388" sldId="263"/>
            <ac:spMk id="6" creationId="{4DCBAB38-5C09-4515-91B6-F093091F7C60}"/>
          </ac:spMkLst>
        </pc:spChg>
      </pc:sldChg>
      <pc:sldChg chg="del">
        <pc:chgData name="Jiří Baroš" userId="45a49196-9e10-4871-bb60-60190f3686b8" providerId="ADAL" clId="{FD40B294-128B-4184-BDB7-BC363F9CDE1E}" dt="2024-04-21T14:32:04.478" v="52" actId="2696"/>
        <pc:sldMkLst>
          <pc:docMk/>
          <pc:sldMk cId="1228778055" sldId="263"/>
        </pc:sldMkLst>
      </pc:sldChg>
      <pc:sldChg chg="modSp add mod ord">
        <pc:chgData name="Jiří Baroš" userId="45a49196-9e10-4871-bb60-60190f3686b8" providerId="ADAL" clId="{FD40B294-128B-4184-BDB7-BC363F9CDE1E}" dt="2024-04-21T18:16:17.248" v="2690" actId="122"/>
        <pc:sldMkLst>
          <pc:docMk/>
          <pc:sldMk cId="1798535092" sldId="264"/>
        </pc:sldMkLst>
        <pc:spChg chg="mod">
          <ac:chgData name="Jiří Baroš" userId="45a49196-9e10-4871-bb60-60190f3686b8" providerId="ADAL" clId="{FD40B294-128B-4184-BDB7-BC363F9CDE1E}" dt="2024-04-21T17:29:38.918" v="1879" actId="790"/>
          <ac:spMkLst>
            <pc:docMk/>
            <pc:sldMk cId="1798535092" sldId="264"/>
            <ac:spMk id="5" creationId="{BDA74EBB-06F9-2F42-BBA7-49358111EC86}"/>
          </ac:spMkLst>
        </pc:spChg>
        <pc:spChg chg="mod">
          <ac:chgData name="Jiří Baroš" userId="45a49196-9e10-4871-bb60-60190f3686b8" providerId="ADAL" clId="{FD40B294-128B-4184-BDB7-BC363F9CDE1E}" dt="2024-04-21T18:16:17.248" v="2690" actId="122"/>
          <ac:spMkLst>
            <pc:docMk/>
            <pc:sldMk cId="1798535092" sldId="264"/>
            <ac:spMk id="6" creationId="{4DCBAB38-5C09-4515-91B6-F093091F7C60}"/>
          </ac:spMkLst>
        </pc:spChg>
      </pc:sldChg>
      <pc:sldChg chg="del">
        <pc:chgData name="Jiří Baroš" userId="45a49196-9e10-4871-bb60-60190f3686b8" providerId="ADAL" clId="{FD40B294-128B-4184-BDB7-BC363F9CDE1E}" dt="2024-04-21T14:32:04.478" v="52" actId="2696"/>
        <pc:sldMkLst>
          <pc:docMk/>
          <pc:sldMk cId="2584688747" sldId="264"/>
        </pc:sldMkLst>
      </pc:sldChg>
      <pc:sldChg chg="modSp add mod">
        <pc:chgData name="Jiří Baroš" userId="45a49196-9e10-4871-bb60-60190f3686b8" providerId="ADAL" clId="{FD40B294-128B-4184-BDB7-BC363F9CDE1E}" dt="2024-04-21T18:16:28.072" v="2692" actId="122"/>
        <pc:sldMkLst>
          <pc:docMk/>
          <pc:sldMk cId="1983387033" sldId="265"/>
        </pc:sldMkLst>
        <pc:spChg chg="mod">
          <ac:chgData name="Jiří Baroš" userId="45a49196-9e10-4871-bb60-60190f3686b8" providerId="ADAL" clId="{FD40B294-128B-4184-BDB7-BC363F9CDE1E}" dt="2024-04-21T17:50:24.055" v="2686" actId="790"/>
          <ac:spMkLst>
            <pc:docMk/>
            <pc:sldMk cId="1983387033" sldId="265"/>
            <ac:spMk id="5" creationId="{BDA74EBB-06F9-2F42-BBA7-49358111EC86}"/>
          </ac:spMkLst>
        </pc:spChg>
        <pc:spChg chg="mod">
          <ac:chgData name="Jiří Baroš" userId="45a49196-9e10-4871-bb60-60190f3686b8" providerId="ADAL" clId="{FD40B294-128B-4184-BDB7-BC363F9CDE1E}" dt="2024-04-21T18:16:28.072" v="2692" actId="122"/>
          <ac:spMkLst>
            <pc:docMk/>
            <pc:sldMk cId="1983387033" sldId="265"/>
            <ac:spMk id="6" creationId="{4DCBAB38-5C09-4515-91B6-F093091F7C60}"/>
          </ac:spMkLst>
        </pc:spChg>
      </pc:sldChg>
      <pc:sldChg chg="del">
        <pc:chgData name="Jiří Baroš" userId="45a49196-9e10-4871-bb60-60190f3686b8" providerId="ADAL" clId="{FD40B294-128B-4184-BDB7-BC363F9CDE1E}" dt="2024-04-21T14:32:04.478" v="52" actId="2696"/>
        <pc:sldMkLst>
          <pc:docMk/>
          <pc:sldMk cId="3920892258" sldId="265"/>
        </pc:sldMkLst>
      </pc:sldChg>
      <pc:sldChg chg="modSp add mod">
        <pc:chgData name="Jiří Baroš" userId="45a49196-9e10-4871-bb60-60190f3686b8" providerId="ADAL" clId="{FD40B294-128B-4184-BDB7-BC363F9CDE1E}" dt="2024-04-21T18:16:00.164" v="2687" actId="122"/>
        <pc:sldMkLst>
          <pc:docMk/>
          <pc:sldMk cId="164856009" sldId="266"/>
        </pc:sldMkLst>
        <pc:spChg chg="mod">
          <ac:chgData name="Jiří Baroš" userId="45a49196-9e10-4871-bb60-60190f3686b8" providerId="ADAL" clId="{FD40B294-128B-4184-BDB7-BC363F9CDE1E}" dt="2024-04-21T17:23:51.965" v="1604" actId="20577"/>
          <ac:spMkLst>
            <pc:docMk/>
            <pc:sldMk cId="164856009" sldId="266"/>
            <ac:spMk id="5" creationId="{BDA74EBB-06F9-2F42-BBA7-49358111EC86}"/>
          </ac:spMkLst>
        </pc:spChg>
        <pc:spChg chg="mod">
          <ac:chgData name="Jiří Baroš" userId="45a49196-9e10-4871-bb60-60190f3686b8" providerId="ADAL" clId="{FD40B294-128B-4184-BDB7-BC363F9CDE1E}" dt="2024-04-21T18:16:00.164" v="2687" actId="122"/>
          <ac:spMkLst>
            <pc:docMk/>
            <pc:sldMk cId="164856009" sldId="266"/>
            <ac:spMk id="6" creationId="{4DCBAB38-5C09-4515-91B6-F093091F7C60}"/>
          </ac:spMkLst>
        </pc:spChg>
      </pc:sldChg>
      <pc:sldChg chg="modSp add mod">
        <pc:chgData name="Jiří Baroš" userId="45a49196-9e10-4871-bb60-60190f3686b8" providerId="ADAL" clId="{FD40B294-128B-4184-BDB7-BC363F9CDE1E}" dt="2024-04-21T19:04:36.393" v="3239" actId="313"/>
        <pc:sldMkLst>
          <pc:docMk/>
          <pc:sldMk cId="1143779888" sldId="267"/>
        </pc:sldMkLst>
        <pc:spChg chg="mod">
          <ac:chgData name="Jiří Baroš" userId="45a49196-9e10-4871-bb60-60190f3686b8" providerId="ADAL" clId="{FD40B294-128B-4184-BDB7-BC363F9CDE1E}" dt="2024-04-21T19:04:36.393" v="3239" actId="313"/>
          <ac:spMkLst>
            <pc:docMk/>
            <pc:sldMk cId="1143779888" sldId="267"/>
            <ac:spMk id="5" creationId="{BDA74EBB-06F9-2F42-BBA7-49358111EC86}"/>
          </ac:spMkLst>
        </pc:spChg>
        <pc:spChg chg="mod">
          <ac:chgData name="Jiří Baroš" userId="45a49196-9e10-4871-bb60-60190f3686b8" providerId="ADAL" clId="{FD40B294-128B-4184-BDB7-BC363F9CDE1E}" dt="2024-04-21T18:16:38.064" v="2693" actId="122"/>
          <ac:spMkLst>
            <pc:docMk/>
            <pc:sldMk cId="1143779888" sldId="267"/>
            <ac:spMk id="6" creationId="{4DCBAB38-5C09-4515-91B6-F093091F7C60}"/>
          </ac:spMkLst>
        </pc:spChg>
      </pc:sldChg>
      <pc:sldChg chg="modSp add mod">
        <pc:chgData name="Jiří Baroš" userId="45a49196-9e10-4871-bb60-60190f3686b8" providerId="ADAL" clId="{FD40B294-128B-4184-BDB7-BC363F9CDE1E}" dt="2024-04-21T19:12:15.932" v="3959" actId="20577"/>
        <pc:sldMkLst>
          <pc:docMk/>
          <pc:sldMk cId="3984100892" sldId="268"/>
        </pc:sldMkLst>
        <pc:spChg chg="mod">
          <ac:chgData name="Jiří Baroš" userId="45a49196-9e10-4871-bb60-60190f3686b8" providerId="ADAL" clId="{FD40B294-128B-4184-BDB7-BC363F9CDE1E}" dt="2024-04-21T19:12:15.932" v="3959" actId="20577"/>
          <ac:spMkLst>
            <pc:docMk/>
            <pc:sldMk cId="3984100892" sldId="268"/>
            <ac:spMk id="5" creationId="{BDA74EBB-06F9-2F42-BBA7-49358111EC86}"/>
          </ac:spMkLst>
        </pc:spChg>
        <pc:spChg chg="mod">
          <ac:chgData name="Jiří Baroš" userId="45a49196-9e10-4871-bb60-60190f3686b8" providerId="ADAL" clId="{FD40B294-128B-4184-BDB7-BC363F9CDE1E}" dt="2024-04-21T18:16:41.814" v="2694" actId="122"/>
          <ac:spMkLst>
            <pc:docMk/>
            <pc:sldMk cId="3984100892" sldId="268"/>
            <ac:spMk id="6" creationId="{4DCBAB38-5C09-4515-91B6-F093091F7C60}"/>
          </ac:spMkLst>
        </pc:spChg>
      </pc:sldChg>
      <pc:sldChg chg="modSp add mod">
        <pc:chgData name="Jiří Baroš" userId="45a49196-9e10-4871-bb60-60190f3686b8" providerId="ADAL" clId="{FD40B294-128B-4184-BDB7-BC363F9CDE1E}" dt="2024-04-21T19:39:29.104" v="5072" actId="14100"/>
        <pc:sldMkLst>
          <pc:docMk/>
          <pc:sldMk cId="548847704" sldId="269"/>
        </pc:sldMkLst>
        <pc:spChg chg="mod">
          <ac:chgData name="Jiří Baroš" userId="45a49196-9e10-4871-bb60-60190f3686b8" providerId="ADAL" clId="{FD40B294-128B-4184-BDB7-BC363F9CDE1E}" dt="2024-04-21T19:39:29.104" v="5072" actId="14100"/>
          <ac:spMkLst>
            <pc:docMk/>
            <pc:sldMk cId="548847704" sldId="269"/>
            <ac:spMk id="5" creationId="{BDA74EBB-06F9-2F42-BBA7-49358111EC86}"/>
          </ac:spMkLst>
        </pc:spChg>
        <pc:spChg chg="mod">
          <ac:chgData name="Jiří Baroš" userId="45a49196-9e10-4871-bb60-60190f3686b8" providerId="ADAL" clId="{FD40B294-128B-4184-BDB7-BC363F9CDE1E}" dt="2024-04-21T19:31:39.593" v="4596" actId="20577"/>
          <ac:spMkLst>
            <pc:docMk/>
            <pc:sldMk cId="548847704" sldId="269"/>
            <ac:spMk id="6" creationId="{4DCBAB38-5C09-4515-91B6-F093091F7C60}"/>
          </ac:spMkLst>
        </pc:spChg>
      </pc:sldChg>
      <pc:sldChg chg="modSp add mod">
        <pc:chgData name="Jiří Baroš" userId="45a49196-9e10-4871-bb60-60190f3686b8" providerId="ADAL" clId="{FD40B294-128B-4184-BDB7-BC363F9CDE1E}" dt="2024-04-21T20:06:15.726" v="6248" actId="14100"/>
        <pc:sldMkLst>
          <pc:docMk/>
          <pc:sldMk cId="3994995174" sldId="270"/>
        </pc:sldMkLst>
        <pc:spChg chg="mod">
          <ac:chgData name="Jiří Baroš" userId="45a49196-9e10-4871-bb60-60190f3686b8" providerId="ADAL" clId="{FD40B294-128B-4184-BDB7-BC363F9CDE1E}" dt="2024-04-21T20:06:15.726" v="6248" actId="14100"/>
          <ac:spMkLst>
            <pc:docMk/>
            <pc:sldMk cId="3994995174" sldId="270"/>
            <ac:spMk id="5" creationId="{BDA74EBB-06F9-2F42-BBA7-49358111EC86}"/>
          </ac:spMkLst>
        </pc:spChg>
        <pc:spChg chg="mod">
          <ac:chgData name="Jiří Baroš" userId="45a49196-9e10-4871-bb60-60190f3686b8" providerId="ADAL" clId="{FD40B294-128B-4184-BDB7-BC363F9CDE1E}" dt="2024-04-21T20:02:25.206" v="6035" actId="20577"/>
          <ac:spMkLst>
            <pc:docMk/>
            <pc:sldMk cId="3994995174" sldId="270"/>
            <ac:spMk id="6" creationId="{4DCBAB38-5C09-4515-91B6-F093091F7C60}"/>
          </ac:spMkLst>
        </pc:spChg>
      </pc:sldChg>
      <pc:sldChg chg="modSp add mod">
        <pc:chgData name="Jiří Baroš" userId="45a49196-9e10-4871-bb60-60190f3686b8" providerId="ADAL" clId="{FD40B294-128B-4184-BDB7-BC363F9CDE1E}" dt="2024-04-21T21:01:31.608" v="7587" actId="790"/>
        <pc:sldMkLst>
          <pc:docMk/>
          <pc:sldMk cId="1910228847" sldId="271"/>
        </pc:sldMkLst>
        <pc:spChg chg="mod">
          <ac:chgData name="Jiří Baroš" userId="45a49196-9e10-4871-bb60-60190f3686b8" providerId="ADAL" clId="{FD40B294-128B-4184-BDB7-BC363F9CDE1E}" dt="2024-04-21T21:01:31.608" v="7587" actId="790"/>
          <ac:spMkLst>
            <pc:docMk/>
            <pc:sldMk cId="1910228847" sldId="271"/>
            <ac:spMk id="5" creationId="{BDA74EBB-06F9-2F42-BBA7-49358111EC86}"/>
          </ac:spMkLst>
        </pc:spChg>
        <pc:spChg chg="mod">
          <ac:chgData name="Jiří Baroš" userId="45a49196-9e10-4871-bb60-60190f3686b8" providerId="ADAL" clId="{FD40B294-128B-4184-BDB7-BC363F9CDE1E}" dt="2024-04-21T20:47:29.966" v="7284" actId="20577"/>
          <ac:spMkLst>
            <pc:docMk/>
            <pc:sldMk cId="1910228847" sldId="271"/>
            <ac:spMk id="6" creationId="{4DCBAB38-5C09-4515-91B6-F093091F7C60}"/>
          </ac:spMkLst>
        </pc:spChg>
      </pc:sldChg>
      <pc:sldChg chg="modSp add mod">
        <pc:chgData name="Jiří Baroš" userId="45a49196-9e10-4871-bb60-60190f3686b8" providerId="ADAL" clId="{FD40B294-128B-4184-BDB7-BC363F9CDE1E}" dt="2024-04-21T19:55:48.218" v="5682" actId="20577"/>
        <pc:sldMkLst>
          <pc:docMk/>
          <pc:sldMk cId="268523501" sldId="272"/>
        </pc:sldMkLst>
        <pc:spChg chg="mod">
          <ac:chgData name="Jiří Baroš" userId="45a49196-9e10-4871-bb60-60190f3686b8" providerId="ADAL" clId="{FD40B294-128B-4184-BDB7-BC363F9CDE1E}" dt="2024-04-21T19:55:48.218" v="5682" actId="20577"/>
          <ac:spMkLst>
            <pc:docMk/>
            <pc:sldMk cId="268523501" sldId="272"/>
            <ac:spMk id="5" creationId="{BDA74EBB-06F9-2F42-BBA7-49358111EC86}"/>
          </ac:spMkLst>
        </pc:spChg>
        <pc:spChg chg="mod">
          <ac:chgData name="Jiří Baroš" userId="45a49196-9e10-4871-bb60-60190f3686b8" providerId="ADAL" clId="{FD40B294-128B-4184-BDB7-BC363F9CDE1E}" dt="2024-04-21T19:55:29.960" v="5679" actId="14100"/>
          <ac:spMkLst>
            <pc:docMk/>
            <pc:sldMk cId="268523501" sldId="272"/>
            <ac:spMk id="6" creationId="{4DCBAB38-5C09-4515-91B6-F093091F7C60}"/>
          </ac:spMkLst>
        </pc:spChg>
      </pc:sldChg>
      <pc:sldChg chg="modSp add mod ord">
        <pc:chgData name="Jiří Baroš" userId="45a49196-9e10-4871-bb60-60190f3686b8" providerId="ADAL" clId="{FD40B294-128B-4184-BDB7-BC363F9CDE1E}" dt="2024-04-22T06:31:25.271" v="9107" actId="20577"/>
        <pc:sldMkLst>
          <pc:docMk/>
          <pc:sldMk cId="837079548" sldId="273"/>
        </pc:sldMkLst>
        <pc:spChg chg="mod">
          <ac:chgData name="Jiří Baroš" userId="45a49196-9e10-4871-bb60-60190f3686b8" providerId="ADAL" clId="{FD40B294-128B-4184-BDB7-BC363F9CDE1E}" dt="2024-04-22T06:31:25.271" v="9107" actId="20577"/>
          <ac:spMkLst>
            <pc:docMk/>
            <pc:sldMk cId="837079548" sldId="273"/>
            <ac:spMk id="5" creationId="{BDA74EBB-06F9-2F42-BBA7-49358111EC86}"/>
          </ac:spMkLst>
        </pc:spChg>
      </pc:sldChg>
      <pc:sldChg chg="modSp add mod">
        <pc:chgData name="Jiří Baroš" userId="45a49196-9e10-4871-bb60-60190f3686b8" providerId="ADAL" clId="{FD40B294-128B-4184-BDB7-BC363F9CDE1E}" dt="2024-04-21T20:19:31.795" v="6801" actId="313"/>
        <pc:sldMkLst>
          <pc:docMk/>
          <pc:sldMk cId="2594635867" sldId="274"/>
        </pc:sldMkLst>
        <pc:spChg chg="mod">
          <ac:chgData name="Jiří Baroš" userId="45a49196-9e10-4871-bb60-60190f3686b8" providerId="ADAL" clId="{FD40B294-128B-4184-BDB7-BC363F9CDE1E}" dt="2024-04-21T20:19:31.795" v="6801" actId="313"/>
          <ac:spMkLst>
            <pc:docMk/>
            <pc:sldMk cId="2594635867" sldId="274"/>
            <ac:spMk id="5" creationId="{BDA74EBB-06F9-2F42-BBA7-49358111EC86}"/>
          </ac:spMkLst>
        </pc:spChg>
        <pc:spChg chg="mod">
          <ac:chgData name="Jiří Baroš" userId="45a49196-9e10-4871-bb60-60190f3686b8" providerId="ADAL" clId="{FD40B294-128B-4184-BDB7-BC363F9CDE1E}" dt="2024-04-21T20:06:42.569" v="6250" actId="20577"/>
          <ac:spMkLst>
            <pc:docMk/>
            <pc:sldMk cId="2594635867" sldId="274"/>
            <ac:spMk id="6" creationId="{4DCBAB38-5C09-4515-91B6-F093091F7C60}"/>
          </ac:spMkLst>
        </pc:spChg>
      </pc:sldChg>
      <pc:sldChg chg="modSp add mod">
        <pc:chgData name="Jiří Baroš" userId="45a49196-9e10-4871-bb60-60190f3686b8" providerId="ADAL" clId="{FD40B294-128B-4184-BDB7-BC363F9CDE1E}" dt="2024-04-22T05:27:49.750" v="8206" actId="313"/>
        <pc:sldMkLst>
          <pc:docMk/>
          <pc:sldMk cId="1461364318" sldId="275"/>
        </pc:sldMkLst>
        <pc:spChg chg="mod">
          <ac:chgData name="Jiří Baroš" userId="45a49196-9e10-4871-bb60-60190f3686b8" providerId="ADAL" clId="{FD40B294-128B-4184-BDB7-BC363F9CDE1E}" dt="2024-04-22T05:27:49.750" v="8206" actId="313"/>
          <ac:spMkLst>
            <pc:docMk/>
            <pc:sldMk cId="1461364318" sldId="275"/>
            <ac:spMk id="5" creationId="{BDA74EBB-06F9-2F42-BBA7-49358111EC86}"/>
          </ac:spMkLst>
        </pc:spChg>
        <pc:spChg chg="mod">
          <ac:chgData name="Jiří Baroš" userId="45a49196-9e10-4871-bb60-60190f3686b8" providerId="ADAL" clId="{FD40B294-128B-4184-BDB7-BC363F9CDE1E}" dt="2024-04-21T20:47:38.365" v="7286" actId="20577"/>
          <ac:spMkLst>
            <pc:docMk/>
            <pc:sldMk cId="1461364318" sldId="275"/>
            <ac:spMk id="6" creationId="{4DCBAB38-5C09-4515-91B6-F093091F7C60}"/>
          </ac:spMkLst>
        </pc:spChg>
      </pc:sldChg>
      <pc:sldChg chg="modSp add mod">
        <pc:chgData name="Jiří Baroš" userId="45a49196-9e10-4871-bb60-60190f3686b8" providerId="ADAL" clId="{FD40B294-128B-4184-BDB7-BC363F9CDE1E}" dt="2024-04-22T05:37:00.764" v="9079" actId="14100"/>
        <pc:sldMkLst>
          <pc:docMk/>
          <pc:sldMk cId="393616375" sldId="276"/>
        </pc:sldMkLst>
        <pc:spChg chg="mod">
          <ac:chgData name="Jiří Baroš" userId="45a49196-9e10-4871-bb60-60190f3686b8" providerId="ADAL" clId="{FD40B294-128B-4184-BDB7-BC363F9CDE1E}" dt="2024-04-22T05:37:00.764" v="9079" actId="14100"/>
          <ac:spMkLst>
            <pc:docMk/>
            <pc:sldMk cId="393616375" sldId="276"/>
            <ac:spMk id="5" creationId="{BDA74EBB-06F9-2F42-BBA7-49358111EC86}"/>
          </ac:spMkLst>
        </pc:spChg>
        <pc:spChg chg="mod">
          <ac:chgData name="Jiří Baroš" userId="45a49196-9e10-4871-bb60-60190f3686b8" providerId="ADAL" clId="{FD40B294-128B-4184-BDB7-BC363F9CDE1E}" dt="2024-04-22T05:28:04.373" v="8210" actId="20577"/>
          <ac:spMkLst>
            <pc:docMk/>
            <pc:sldMk cId="393616375" sldId="276"/>
            <ac:spMk id="6" creationId="{4DCBAB38-5C09-4515-91B6-F093091F7C60}"/>
          </ac:spMkLst>
        </pc:spChg>
      </pc:sldChg>
      <pc:sldChg chg="new del">
        <pc:chgData name="Jiří Baroš" userId="45a49196-9e10-4871-bb60-60190f3686b8" providerId="ADAL" clId="{FD40B294-128B-4184-BDB7-BC363F9CDE1E}" dt="2024-04-22T05:36:22.543" v="9072" actId="2696"/>
        <pc:sldMkLst>
          <pc:docMk/>
          <pc:sldMk cId="1058108144" sldId="277"/>
        </pc:sldMkLst>
      </pc:sldChg>
      <pc:sldChg chg="modSp add mod">
        <pc:chgData name="Jiří Baroš" userId="45a49196-9e10-4871-bb60-60190f3686b8" providerId="ADAL" clId="{FD40B294-128B-4184-BDB7-BC363F9CDE1E}" dt="2024-04-22T05:37:46.086" v="9094" actId="790"/>
        <pc:sldMkLst>
          <pc:docMk/>
          <pc:sldMk cId="3474727394" sldId="277"/>
        </pc:sldMkLst>
        <pc:spChg chg="mod">
          <ac:chgData name="Jiří Baroš" userId="45a49196-9e10-4871-bb60-60190f3686b8" providerId="ADAL" clId="{FD40B294-128B-4184-BDB7-BC363F9CDE1E}" dt="2024-04-22T05:37:15.541" v="9083" actId="14100"/>
          <ac:spMkLst>
            <pc:docMk/>
            <pc:sldMk cId="3474727394" sldId="277"/>
            <ac:spMk id="5" creationId="{BDA74EBB-06F9-2F42-BBA7-49358111EC86}"/>
          </ac:spMkLst>
        </pc:spChg>
        <pc:spChg chg="mod">
          <ac:chgData name="Jiří Baroš" userId="45a49196-9e10-4871-bb60-60190f3686b8" providerId="ADAL" clId="{FD40B294-128B-4184-BDB7-BC363F9CDE1E}" dt="2024-04-22T05:37:46.086" v="9094" actId="790"/>
          <ac:spMkLst>
            <pc:docMk/>
            <pc:sldMk cId="3474727394" sldId="277"/>
            <ac:spMk id="6" creationId="{4DCBAB38-5C09-4515-91B6-F093091F7C6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96504829-97A8-0C4A-80EE-4326F3B8846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AB34EDCF-2F50-6D46-80EF-64A38D0130C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7A53"/>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4A3528B9-C12B-BC4F-AF93-D9895556FA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7A53"/>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F90D2AF3-9D7F-614C-BFDA-1610205D104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7A53"/>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FSS slide">
    <p:bg>
      <p:bgPr>
        <a:solidFill>
          <a:srgbClr val="007A53"/>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8">
            <a:extLst>
              <a:ext uri="{FF2B5EF4-FFF2-40B4-BE49-F238E27FC236}">
                <a16:creationId xmlns:a16="http://schemas.microsoft.com/office/drawing/2014/main" id="{076177D2-E0A9-DB4F-9BE6-71A1D66CEE6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D12A9152-FA59-9745-A59D-D50FB6F18C9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398DFDC9-AC84-AB44-B9E6-08C20AB269E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CF56576F-AF41-3849-BD6B-FA3394CC1B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8">
            <a:extLst>
              <a:ext uri="{FF2B5EF4-FFF2-40B4-BE49-F238E27FC236}">
                <a16:creationId xmlns:a16="http://schemas.microsoft.com/office/drawing/2014/main" id="{B0B77763-CB1F-AC44-ACDB-7C064A26D2E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BCD4E5D6-29D8-8A49-B4AC-98EC5D4606E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30859298-EE15-7744-AB43-3DB4F7409D2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B46E247F-6353-7D48-AB74-30C474494AA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a:xfrm>
            <a:off x="996447" y="6228000"/>
            <a:ext cx="7920000" cy="252000"/>
          </a:xfrm>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en-GB" sz="3200" b="0" dirty="0">
                <a:effectLst/>
                <a:latin typeface="Arial" panose="020B0604020202020204" pitchFamily="34" charset="0"/>
                <a:ea typeface="Calibri" panose="020F0502020204030204" pitchFamily="34" charset="0"/>
                <a:cs typeface="Arial" panose="020B0604020202020204" pitchFamily="34" charset="0"/>
              </a:rPr>
              <a:t>Automated Influence, Artificial Intelligence, and Democracy </a:t>
            </a:r>
            <a:endParaRPr lang="cs-CZ" sz="3200" b="0" dirty="0">
              <a:latin typeface="Arial" panose="020B0604020202020204" pitchFamily="34" charset="0"/>
              <a:cs typeface="Arial" panose="020B0604020202020204" pitchFamily="34" charset="0"/>
            </a:endParaRP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398502" y="4116402"/>
            <a:ext cx="11361600" cy="975362"/>
          </a:xfrm>
        </p:spPr>
        <p:txBody>
          <a:bodyPr/>
          <a:lstStyle/>
          <a:p>
            <a:r>
              <a:rPr lang="cs-CZ" dirty="0"/>
              <a:t>		</a:t>
            </a:r>
            <a:r>
              <a:rPr lang="en-US" dirty="0"/>
              <a:t>Jiří Baroš, Department of Political Science, Faculty of Social Studies, 			      Masaryk University, Brno</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10</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a:xfrm>
            <a:off x="720000" y="720000"/>
            <a:ext cx="10943680" cy="1017360"/>
          </a:xfrm>
        </p:spPr>
        <p:txBody>
          <a:bodyPr/>
          <a:lstStyle/>
          <a:p>
            <a:r>
              <a:rPr lang="en-GB" b="0" dirty="0">
                <a:effectLst/>
                <a:latin typeface="Arial" panose="020B0604020202020204" pitchFamily="34" charset="0"/>
                <a:ea typeface="Calibri" panose="020F0502020204030204" pitchFamily="34" charset="0"/>
                <a:cs typeface="Arial" panose="020B0604020202020204" pitchFamily="34" charset="0"/>
              </a:rPr>
              <a:t>Automated Influence, Artificial Intelligence, and Democracy </a:t>
            </a:r>
            <a:endParaRPr lang="cs-CZ" b="0" dirty="0"/>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666000" y="1737360"/>
            <a:ext cx="10700206" cy="4095115"/>
          </a:xfrm>
        </p:spPr>
        <p:txBody>
          <a:bodyPr/>
          <a:lstStyle/>
          <a:p>
            <a:endParaRPr lang="cs-CZ" dirty="0"/>
          </a:p>
          <a:p>
            <a:r>
              <a:rPr lang="en-US" dirty="0"/>
              <a:t>Artificial Intelligence and Democracy</a:t>
            </a:r>
          </a:p>
          <a:p>
            <a:endParaRPr lang="en-US" dirty="0"/>
          </a:p>
          <a:p>
            <a:endParaRPr lang="en-US" dirty="0"/>
          </a:p>
          <a:p>
            <a:r>
              <a:rPr lang="en-US" dirty="0">
                <a:solidFill>
                  <a:srgbClr val="FF0000"/>
                </a:solidFill>
              </a:rPr>
              <a:t>What´s Wrong with Automated Influence</a:t>
            </a:r>
            <a:r>
              <a:rPr lang="cs-CZ" dirty="0">
                <a:solidFill>
                  <a:srgbClr val="FF0000"/>
                </a:solidFill>
              </a:rPr>
              <a:t>?</a:t>
            </a:r>
            <a:endParaRPr lang="en-US" dirty="0">
              <a:solidFill>
                <a:srgbClr val="FF0000"/>
              </a:solidFill>
            </a:endParaRPr>
          </a:p>
          <a:p>
            <a:endParaRPr lang="cs-CZ" dirty="0"/>
          </a:p>
        </p:txBody>
      </p:sp>
    </p:spTree>
    <p:extLst>
      <p:ext uri="{BB962C8B-B14F-4D97-AF65-F5344CB8AC3E}">
        <p14:creationId xmlns:p14="http://schemas.microsoft.com/office/powerpoint/2010/main" val="2364073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11</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a:xfrm>
            <a:off x="720000" y="378000"/>
            <a:ext cx="10943680" cy="1359360"/>
          </a:xfrm>
        </p:spPr>
        <p:txBody>
          <a:bodyPr/>
          <a:lstStyle/>
          <a:p>
            <a:r>
              <a:rPr lang="en-US" b="0" dirty="0"/>
              <a:t>What´s Wrong with Automated Influence</a:t>
            </a:r>
            <a:r>
              <a:rPr lang="cs-CZ" b="0" dirty="0"/>
              <a:t>?</a:t>
            </a:r>
            <a:endParaRPr lang="en-US" b="0" dirty="0"/>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666000" y="1402080"/>
            <a:ext cx="10700206" cy="4430395"/>
          </a:xfrm>
        </p:spPr>
        <p:txBody>
          <a:bodyPr/>
          <a:lstStyle/>
          <a:p>
            <a:r>
              <a:rPr lang="en-US" dirty="0"/>
              <a:t>Big Tech – Automated Influence</a:t>
            </a:r>
          </a:p>
          <a:p>
            <a:endParaRPr lang="en-US" dirty="0"/>
          </a:p>
          <a:p>
            <a:r>
              <a:rPr lang="en-US" dirty="0"/>
              <a:t>Two Perspectives</a:t>
            </a:r>
          </a:p>
          <a:p>
            <a:endParaRPr lang="en-US" dirty="0"/>
          </a:p>
          <a:p>
            <a:r>
              <a:rPr lang="en-US" dirty="0"/>
              <a:t>Privacy</a:t>
            </a:r>
          </a:p>
          <a:p>
            <a:endParaRPr lang="en-US" dirty="0"/>
          </a:p>
          <a:p>
            <a:r>
              <a:rPr lang="en-US" dirty="0"/>
              <a:t>Exploitation</a:t>
            </a:r>
          </a:p>
          <a:p>
            <a:endParaRPr lang="en-US" dirty="0"/>
          </a:p>
          <a:p>
            <a:r>
              <a:rPr lang="en-US" dirty="0"/>
              <a:t>Manipulation</a:t>
            </a:r>
          </a:p>
          <a:p>
            <a:endParaRPr lang="cs-CZ" dirty="0"/>
          </a:p>
          <a:p>
            <a:endParaRPr lang="en-US" dirty="0"/>
          </a:p>
          <a:p>
            <a:endParaRPr lang="cs-CZ" dirty="0"/>
          </a:p>
        </p:txBody>
      </p:sp>
    </p:spTree>
    <p:extLst>
      <p:ext uri="{BB962C8B-B14F-4D97-AF65-F5344CB8AC3E}">
        <p14:creationId xmlns:p14="http://schemas.microsoft.com/office/powerpoint/2010/main" val="309007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12</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a:xfrm>
            <a:off x="720000" y="378000"/>
            <a:ext cx="10943680" cy="1359360"/>
          </a:xfrm>
        </p:spPr>
        <p:txBody>
          <a:bodyPr/>
          <a:lstStyle/>
          <a:p>
            <a:pPr algn="ctr"/>
            <a:r>
              <a:rPr lang="en-GB" b="0" dirty="0"/>
              <a:t>Big Tech – Automated Influence</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833120" y="1148080"/>
            <a:ext cx="10830560" cy="5079920"/>
          </a:xfrm>
        </p:spPr>
        <p:txBody>
          <a:bodyPr/>
          <a:lstStyle/>
          <a:p>
            <a:r>
              <a:rPr lang="en-US" sz="2500" dirty="0"/>
              <a:t>Big Tech Under Attack</a:t>
            </a:r>
          </a:p>
          <a:p>
            <a:endParaRPr lang="en-US" sz="2500" dirty="0"/>
          </a:p>
          <a:p>
            <a:r>
              <a:rPr lang="en-US" sz="2500" dirty="0"/>
              <a:t>Automated Influence: The Use of AI to Collect, Integrate and Analyze People´s Data, and to Deliver Targeted Interventions Based on This Analysis, Intended to Shape Their Behavior.</a:t>
            </a:r>
          </a:p>
          <a:p>
            <a:endParaRPr lang="en-US" sz="2500" dirty="0"/>
          </a:p>
          <a:p>
            <a:r>
              <a:rPr lang="en-US" sz="2500" dirty="0"/>
              <a:t>2 Broad Forms: (1) Matching People with Products, Services and Content They May Find Appealing; (2) Tailoring the Message to the Individual Based on Their Inferred Susceptibility to That Method of Persuasion.</a:t>
            </a:r>
          </a:p>
          <a:p>
            <a:endParaRPr lang="en-US" sz="2500" dirty="0"/>
          </a:p>
          <a:p>
            <a:r>
              <a:rPr lang="en-US" sz="2500" dirty="0"/>
              <a:t>Benign vs. Malign Face of Automated Influence</a:t>
            </a:r>
          </a:p>
        </p:txBody>
      </p:sp>
    </p:spTree>
    <p:extLst>
      <p:ext uri="{BB962C8B-B14F-4D97-AF65-F5344CB8AC3E}">
        <p14:creationId xmlns:p14="http://schemas.microsoft.com/office/powerpoint/2010/main" val="1143779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13</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a:xfrm>
            <a:off x="825794" y="378000"/>
            <a:ext cx="10837886" cy="1359360"/>
          </a:xfrm>
        </p:spPr>
        <p:txBody>
          <a:bodyPr/>
          <a:lstStyle/>
          <a:p>
            <a:pPr algn="ctr"/>
            <a:r>
              <a:rPr lang="en-US" b="0" dirty="0"/>
              <a:t>Two Perspectives</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666000" y="955040"/>
            <a:ext cx="10700206" cy="5272960"/>
          </a:xfrm>
        </p:spPr>
        <p:txBody>
          <a:bodyPr/>
          <a:lstStyle/>
          <a:p>
            <a:r>
              <a:rPr lang="en-US" sz="2600" b="1" dirty="0"/>
              <a:t>The Interactional Approach</a:t>
            </a:r>
            <a:r>
              <a:rPr lang="en-US" sz="2600" dirty="0"/>
              <a:t>: considers the interactions between agents that make up a social practice. It aims to identify adverse effects for individuals directly caused by those interactions. </a:t>
            </a:r>
          </a:p>
          <a:p>
            <a:endParaRPr lang="en-US" sz="2600" dirty="0"/>
          </a:p>
          <a:p>
            <a:r>
              <a:rPr lang="en-US" sz="2600" b="1" dirty="0"/>
              <a:t>The Structural Approach</a:t>
            </a:r>
            <a:r>
              <a:rPr lang="en-US" sz="2600" dirty="0"/>
              <a:t>: evaluates the emergent social structures of which those interactions are the leading edge. It considers how those social structures directly and indirectly impact people´s lives and their relational properties as well as their aggregate effects</a:t>
            </a:r>
            <a:r>
              <a:rPr lang="cs-CZ" sz="2600" dirty="0"/>
              <a:t>. </a:t>
            </a:r>
          </a:p>
          <a:p>
            <a:endParaRPr lang="cs-CZ" sz="2600" dirty="0"/>
          </a:p>
          <a:p>
            <a:r>
              <a:rPr lang="en-US" sz="2600" dirty="0"/>
              <a:t>The Interactional vs. Structural Critique of Social Practices and Automated Influence.</a:t>
            </a:r>
          </a:p>
        </p:txBody>
      </p:sp>
    </p:spTree>
    <p:extLst>
      <p:ext uri="{BB962C8B-B14F-4D97-AF65-F5344CB8AC3E}">
        <p14:creationId xmlns:p14="http://schemas.microsoft.com/office/powerpoint/2010/main" val="3984100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14</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a:xfrm>
            <a:off x="720000" y="378000"/>
            <a:ext cx="10943680" cy="1359360"/>
          </a:xfrm>
        </p:spPr>
        <p:txBody>
          <a:bodyPr/>
          <a:lstStyle/>
          <a:p>
            <a:pPr algn="ctr"/>
            <a:r>
              <a:rPr lang="en-GB" b="0" dirty="0"/>
              <a:t>Privacy</a:t>
            </a:r>
            <a:r>
              <a:rPr lang="cs-CZ" b="0" dirty="0"/>
              <a:t> I</a:t>
            </a:r>
            <a:endParaRPr lang="en-GB" b="0" dirty="0"/>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310640"/>
            <a:ext cx="10646206" cy="4521835"/>
          </a:xfrm>
        </p:spPr>
        <p:txBody>
          <a:bodyPr/>
          <a:lstStyle/>
          <a:p>
            <a:r>
              <a:rPr lang="en-US" dirty="0"/>
              <a:t>Introduction: Training Data vs Targeting Data. Sensitivity and Data.</a:t>
            </a:r>
          </a:p>
          <a:p>
            <a:endParaRPr lang="en-US" dirty="0"/>
          </a:p>
          <a:p>
            <a:r>
              <a:rPr lang="cs-CZ" dirty="0"/>
              <a:t>(1) </a:t>
            </a:r>
            <a:r>
              <a:rPr lang="en-US" dirty="0"/>
              <a:t>An Interactional Approach: Control of Date about You: You Do Not Have A Weighty Underived Claim to Unilaterally Control Your Intrinsically Nonsensitive Behavioral Data.</a:t>
            </a:r>
          </a:p>
          <a:p>
            <a:endParaRPr lang="en-US" dirty="0"/>
          </a:p>
          <a:p>
            <a:r>
              <a:rPr lang="en-US" dirty="0"/>
              <a:t>Control Over Inferences: Identifying Patterns and Making Inferences from Licitly Acquired Data Is Not Itself Wrongful.</a:t>
            </a:r>
          </a:p>
          <a:p>
            <a:endParaRPr lang="cs-CZ" dirty="0"/>
          </a:p>
          <a:p>
            <a:endParaRPr lang="en-US" dirty="0"/>
          </a:p>
          <a:p>
            <a:endParaRPr lang="cs-CZ" dirty="0"/>
          </a:p>
          <a:p>
            <a:endParaRPr lang="en-US" dirty="0"/>
          </a:p>
          <a:p>
            <a:endParaRPr lang="cs-CZ" dirty="0"/>
          </a:p>
        </p:txBody>
      </p:sp>
    </p:spTree>
    <p:extLst>
      <p:ext uri="{BB962C8B-B14F-4D97-AF65-F5344CB8AC3E}">
        <p14:creationId xmlns:p14="http://schemas.microsoft.com/office/powerpoint/2010/main" val="548847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15</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a:xfrm>
            <a:off x="720000" y="378000"/>
            <a:ext cx="10943680" cy="1359360"/>
          </a:xfrm>
        </p:spPr>
        <p:txBody>
          <a:bodyPr/>
          <a:lstStyle/>
          <a:p>
            <a:pPr algn="ctr"/>
            <a:r>
              <a:rPr lang="en-GB" b="0" dirty="0"/>
              <a:t>Privacy</a:t>
            </a:r>
            <a:r>
              <a:rPr lang="cs-CZ" b="0" dirty="0"/>
              <a:t> II</a:t>
            </a:r>
            <a:endParaRPr lang="en-GB" b="0" dirty="0"/>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666000" y="1402080"/>
            <a:ext cx="10700206" cy="4430395"/>
          </a:xfrm>
        </p:spPr>
        <p:txBody>
          <a:bodyPr/>
          <a:lstStyle/>
          <a:p>
            <a:r>
              <a:rPr lang="en-US" dirty="0"/>
              <a:t>The Role of Consent: The Inadequacy of Individual Consent to Legitimate the Collection and Use of Individuals´ Behavioral Data.</a:t>
            </a:r>
          </a:p>
          <a:p>
            <a:endParaRPr lang="en-US" dirty="0"/>
          </a:p>
          <a:p>
            <a:r>
              <a:rPr lang="cs-CZ" dirty="0" err="1"/>
              <a:t>The</a:t>
            </a:r>
            <a:r>
              <a:rPr lang="cs-CZ"/>
              <a:t> </a:t>
            </a:r>
            <a:r>
              <a:rPr lang="en-US"/>
              <a:t>Only </a:t>
            </a:r>
            <a:r>
              <a:rPr lang="en-US" dirty="0"/>
              <a:t>Meaningful Choice Is between Not Using the Internet at all and Submitting to Being Profiled and Targeted.</a:t>
            </a:r>
          </a:p>
          <a:p>
            <a:endParaRPr lang="en-US" dirty="0"/>
          </a:p>
          <a:p>
            <a:r>
              <a:rPr lang="en-US" dirty="0"/>
              <a:t>Work Out a Collective Approach to Allocating and Using Behavioral Data =&gt; (2) A Structural Approach</a:t>
            </a:r>
          </a:p>
          <a:p>
            <a:endParaRPr lang="en-US" dirty="0"/>
          </a:p>
          <a:p>
            <a:endParaRPr lang="cs-CZ" dirty="0"/>
          </a:p>
          <a:p>
            <a:endParaRPr lang="en-US" dirty="0"/>
          </a:p>
          <a:p>
            <a:endParaRPr lang="cs-CZ" dirty="0"/>
          </a:p>
        </p:txBody>
      </p:sp>
    </p:spTree>
    <p:extLst>
      <p:ext uri="{BB962C8B-B14F-4D97-AF65-F5344CB8AC3E}">
        <p14:creationId xmlns:p14="http://schemas.microsoft.com/office/powerpoint/2010/main" val="837079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16</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a:xfrm>
            <a:off x="720000" y="182880"/>
            <a:ext cx="10953840" cy="1554480"/>
          </a:xfrm>
        </p:spPr>
        <p:txBody>
          <a:bodyPr/>
          <a:lstStyle/>
          <a:p>
            <a:pPr algn="ctr"/>
            <a:r>
              <a:rPr lang="en-GB" b="0" dirty="0"/>
              <a:t>Privacy</a:t>
            </a:r>
            <a:r>
              <a:rPr lang="cs-CZ" b="0" dirty="0"/>
              <a:t> III</a:t>
            </a:r>
            <a:endParaRPr lang="en-GB" b="0" dirty="0"/>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92480" y="894080"/>
            <a:ext cx="10573726" cy="4938395"/>
          </a:xfrm>
        </p:spPr>
        <p:txBody>
          <a:bodyPr/>
          <a:lstStyle/>
          <a:p>
            <a:r>
              <a:rPr lang="en-US" sz="2500" dirty="0"/>
              <a:t>The Aggregate Effects of the Broader Institutions of Data Governance</a:t>
            </a:r>
          </a:p>
          <a:p>
            <a:endParaRPr lang="en-US" sz="2500" dirty="0"/>
          </a:p>
          <a:p>
            <a:r>
              <a:rPr lang="en-US" sz="2500" dirty="0"/>
              <a:t>Surveillance and Sovereignty: AI Creates a Standing Incentive to Turn Everything into Behavioral Data. The Idea of Observation: to Build a Comprehensive Picture of Each Person.</a:t>
            </a:r>
          </a:p>
          <a:p>
            <a:endParaRPr lang="en-US" sz="2500" dirty="0"/>
          </a:p>
          <a:p>
            <a:r>
              <a:rPr lang="en-US" sz="2500" dirty="0"/>
              <a:t>Ubiquitous Surveillance Makes for an Unfree Society. How to Ensure That Our Behavioral Data Is Genuinely Secure Against All Third Parties?</a:t>
            </a:r>
          </a:p>
          <a:p>
            <a:endParaRPr lang="en-US" sz="2500" dirty="0"/>
          </a:p>
          <a:p>
            <a:r>
              <a:rPr lang="en-US" sz="2500" dirty="0"/>
              <a:t>Threatens Equality as well as Freedom: Some People Are Placed in an Extraordinarily Asymmetrical Position Relative to Others.</a:t>
            </a:r>
            <a:endParaRPr lang="cs-CZ" sz="2500" dirty="0"/>
          </a:p>
          <a:p>
            <a:endParaRPr lang="en-US" dirty="0"/>
          </a:p>
          <a:p>
            <a:endParaRPr lang="cs-CZ" dirty="0"/>
          </a:p>
        </p:txBody>
      </p:sp>
    </p:spTree>
    <p:extLst>
      <p:ext uri="{BB962C8B-B14F-4D97-AF65-F5344CB8AC3E}">
        <p14:creationId xmlns:p14="http://schemas.microsoft.com/office/powerpoint/2010/main" val="268523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17</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a:xfrm>
            <a:off x="666000" y="378000"/>
            <a:ext cx="10997680" cy="1359360"/>
          </a:xfrm>
        </p:spPr>
        <p:txBody>
          <a:bodyPr/>
          <a:lstStyle/>
          <a:p>
            <a:pPr algn="ctr"/>
            <a:r>
              <a:rPr lang="en-GB" b="0" dirty="0"/>
              <a:t>Exploitation</a:t>
            </a:r>
            <a:r>
              <a:rPr lang="cs-CZ" b="0" dirty="0"/>
              <a:t> I</a:t>
            </a:r>
            <a:endParaRPr lang="en-GB" b="0" dirty="0"/>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178560"/>
            <a:ext cx="10646206" cy="4653915"/>
          </a:xfrm>
        </p:spPr>
        <p:txBody>
          <a:bodyPr/>
          <a:lstStyle/>
          <a:p>
            <a:r>
              <a:rPr lang="en-US" sz="2600" b="1" dirty="0"/>
              <a:t>Exploitation </a:t>
            </a:r>
            <a:r>
              <a:rPr lang="en-US" sz="2600" dirty="0"/>
              <a:t>Occurs When One Part to an Ostensibly Voluntary Agreement Intentionally Takes Advantage of a Relevant and Significant Asymmetry of Knowledge, Power, or Resources to Offer the Other Party Terms of Exchange to Which They Agree but Would Never Accept Were They More Symmetrically Situated in That Respect. </a:t>
            </a:r>
          </a:p>
          <a:p>
            <a:endParaRPr lang="en-US" sz="2600" dirty="0"/>
          </a:p>
          <a:p>
            <a:r>
              <a:rPr lang="en-US" sz="2600" dirty="0"/>
              <a:t>Unfavorable Transactions: The Case That Individual Users Are Exploited by These Practices Rests on a Weak Foundation</a:t>
            </a:r>
          </a:p>
          <a:p>
            <a:endParaRPr lang="en-US" sz="2600" dirty="0"/>
          </a:p>
          <a:p>
            <a:r>
              <a:rPr lang="en-US" sz="2600" dirty="0"/>
              <a:t>Predictive Models Depending on Massive Datasets</a:t>
            </a:r>
          </a:p>
          <a:p>
            <a:endParaRPr lang="cs-CZ" dirty="0"/>
          </a:p>
          <a:p>
            <a:endParaRPr lang="en-US" dirty="0"/>
          </a:p>
          <a:p>
            <a:endParaRPr lang="cs-CZ" dirty="0"/>
          </a:p>
        </p:txBody>
      </p:sp>
    </p:spTree>
    <p:extLst>
      <p:ext uri="{BB962C8B-B14F-4D97-AF65-F5344CB8AC3E}">
        <p14:creationId xmlns:p14="http://schemas.microsoft.com/office/powerpoint/2010/main" val="3994995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18</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a:xfrm>
            <a:off x="666000" y="378000"/>
            <a:ext cx="10997680" cy="1359360"/>
          </a:xfrm>
        </p:spPr>
        <p:txBody>
          <a:bodyPr/>
          <a:lstStyle/>
          <a:p>
            <a:pPr algn="ctr"/>
            <a:r>
              <a:rPr lang="en-GB" b="0" dirty="0"/>
              <a:t>Exploitation</a:t>
            </a:r>
            <a:r>
              <a:rPr lang="cs-CZ" b="0" dirty="0"/>
              <a:t> II</a:t>
            </a:r>
            <a:endParaRPr lang="en-GB" b="0" dirty="0"/>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148080"/>
            <a:ext cx="10646206" cy="4684395"/>
          </a:xfrm>
        </p:spPr>
        <p:txBody>
          <a:bodyPr/>
          <a:lstStyle/>
          <a:p>
            <a:r>
              <a:rPr lang="en-US" sz="2500" dirty="0"/>
              <a:t>Dividing The Cooperative Surplus: The Cooperative Surplus Generated Through our Use of the New Digital Infrastructure Has Been Divided to Give Digital Service Providers a Disproportionate Share of the Benefit and the Power.</a:t>
            </a:r>
          </a:p>
          <a:p>
            <a:endParaRPr lang="en-US" sz="2500" dirty="0"/>
          </a:p>
          <a:p>
            <a:r>
              <a:rPr lang="en-US" sz="2500" dirty="0"/>
              <a:t>Refusal and Resistance: The Systems of Automated Influence Worked to Atomize Individual Consumers…</a:t>
            </a:r>
          </a:p>
          <a:p>
            <a:endParaRPr lang="en-US" sz="2500" dirty="0"/>
          </a:p>
          <a:p>
            <a:r>
              <a:rPr lang="en-US" sz="2500" dirty="0"/>
              <a:t>The Exploitation Objection Restated: As Self-Determining Political Communities We Do Have Robust Presumptive Rights to Set the Terms for how that Cooperative Surplus Is Distributed.</a:t>
            </a:r>
          </a:p>
          <a:p>
            <a:endParaRPr lang="cs-CZ" dirty="0"/>
          </a:p>
          <a:p>
            <a:endParaRPr lang="en-US" dirty="0"/>
          </a:p>
          <a:p>
            <a:endParaRPr lang="cs-CZ" dirty="0"/>
          </a:p>
        </p:txBody>
      </p:sp>
    </p:spTree>
    <p:extLst>
      <p:ext uri="{BB962C8B-B14F-4D97-AF65-F5344CB8AC3E}">
        <p14:creationId xmlns:p14="http://schemas.microsoft.com/office/powerpoint/2010/main" val="25946358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19</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a:xfrm>
            <a:off x="666000" y="378000"/>
            <a:ext cx="10997680" cy="1359360"/>
          </a:xfrm>
        </p:spPr>
        <p:txBody>
          <a:bodyPr/>
          <a:lstStyle/>
          <a:p>
            <a:pPr algn="ctr"/>
            <a:r>
              <a:rPr lang="en-US" b="0" dirty="0"/>
              <a:t>Manipulation</a:t>
            </a:r>
            <a:r>
              <a:rPr lang="cs-CZ" b="0" dirty="0"/>
              <a:t> I</a:t>
            </a:r>
            <a:endParaRPr lang="en-US" b="0" dirty="0"/>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036320"/>
            <a:ext cx="10646206" cy="4796155"/>
          </a:xfrm>
        </p:spPr>
        <p:txBody>
          <a:bodyPr/>
          <a:lstStyle/>
          <a:p>
            <a:r>
              <a:rPr lang="en-US" sz="2500" dirty="0"/>
              <a:t>Manipulation Involves Undermining an Individual´s Decision-Making Power. The Wrong Manipulation Has Two Sides: (1) It Involves Effectively Subordinating the Will of Others (i.e., It Undermines Their Autonomy), (2) It Involves the Manipulator Placing Themselves Above the Manipulated, Treating the Manipulated as a Subordinate.</a:t>
            </a:r>
          </a:p>
          <a:p>
            <a:endParaRPr lang="en-US" sz="2500" dirty="0"/>
          </a:p>
          <a:p>
            <a:r>
              <a:rPr lang="en-US" sz="2500" dirty="0"/>
              <a:t>Tailoring the Message, Targeting the Product</a:t>
            </a:r>
          </a:p>
          <a:p>
            <a:endParaRPr lang="en-US" sz="2500" dirty="0"/>
          </a:p>
          <a:p>
            <a:r>
              <a:rPr lang="en-US" sz="2500" dirty="0"/>
              <a:t>How Effective Is Online Manipulation: Automated Influence Is Not Especially Effective on an Individual Level. It Can Be Significant in the Aggregate. Political Campaigning: Altering Subject´s Beliefs and Desires.</a:t>
            </a:r>
          </a:p>
          <a:p>
            <a:endParaRPr lang="en-US" dirty="0"/>
          </a:p>
          <a:p>
            <a:endParaRPr lang="cs-CZ" dirty="0"/>
          </a:p>
        </p:txBody>
      </p:sp>
    </p:spTree>
    <p:extLst>
      <p:ext uri="{BB962C8B-B14F-4D97-AF65-F5344CB8AC3E}">
        <p14:creationId xmlns:p14="http://schemas.microsoft.com/office/powerpoint/2010/main" val="1910228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2</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a:xfrm>
            <a:off x="720000" y="720000"/>
            <a:ext cx="10943680" cy="1017360"/>
          </a:xfrm>
        </p:spPr>
        <p:txBody>
          <a:bodyPr/>
          <a:lstStyle/>
          <a:p>
            <a:r>
              <a:rPr lang="en-GB" b="0" dirty="0">
                <a:effectLst/>
                <a:latin typeface="Arial" panose="020B0604020202020204" pitchFamily="34" charset="0"/>
                <a:ea typeface="Calibri" panose="020F0502020204030204" pitchFamily="34" charset="0"/>
                <a:cs typeface="Arial" panose="020B0604020202020204" pitchFamily="34" charset="0"/>
              </a:rPr>
              <a:t>Automated Influence, Artificial Intelligence, and Democracy </a:t>
            </a:r>
            <a:endParaRPr lang="cs-CZ" b="0" dirty="0"/>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666000" y="1737360"/>
            <a:ext cx="10700206" cy="4095115"/>
          </a:xfrm>
        </p:spPr>
        <p:txBody>
          <a:bodyPr/>
          <a:lstStyle/>
          <a:p>
            <a:endParaRPr lang="cs-CZ" dirty="0"/>
          </a:p>
          <a:p>
            <a:r>
              <a:rPr lang="en-US" dirty="0"/>
              <a:t>Artificial Intelligence and Democracy</a:t>
            </a:r>
          </a:p>
          <a:p>
            <a:endParaRPr lang="en-US" dirty="0"/>
          </a:p>
          <a:p>
            <a:endParaRPr lang="en-US" dirty="0"/>
          </a:p>
          <a:p>
            <a:r>
              <a:rPr lang="en-US" dirty="0"/>
              <a:t>What´s Wrong with Automated Influence</a:t>
            </a:r>
            <a:r>
              <a:rPr lang="cs-CZ" dirty="0"/>
              <a:t>?</a:t>
            </a:r>
            <a:endParaRPr lang="en-US" dirty="0"/>
          </a:p>
          <a:p>
            <a:endParaRPr lang="cs-CZ" dirty="0"/>
          </a:p>
        </p:txBody>
      </p:sp>
    </p:spTree>
    <p:extLst>
      <p:ext uri="{BB962C8B-B14F-4D97-AF65-F5344CB8AC3E}">
        <p14:creationId xmlns:p14="http://schemas.microsoft.com/office/powerpoint/2010/main" val="5824047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20</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a:xfrm>
            <a:off x="666000" y="378000"/>
            <a:ext cx="10997680" cy="1359360"/>
          </a:xfrm>
        </p:spPr>
        <p:txBody>
          <a:bodyPr/>
          <a:lstStyle/>
          <a:p>
            <a:pPr algn="ctr"/>
            <a:r>
              <a:rPr lang="en-US" b="0" dirty="0"/>
              <a:t>Manipulation</a:t>
            </a:r>
            <a:r>
              <a:rPr lang="cs-CZ" b="0" dirty="0"/>
              <a:t> II</a:t>
            </a:r>
            <a:endParaRPr lang="en-US" b="0" dirty="0"/>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924560"/>
            <a:ext cx="10806000" cy="5161280"/>
          </a:xfrm>
        </p:spPr>
        <p:txBody>
          <a:bodyPr/>
          <a:lstStyle/>
          <a:p>
            <a:r>
              <a:rPr lang="en-US" sz="2500" dirty="0"/>
              <a:t>Stochastic Manipulation of Groups: The Magic and the Harm of Big Data Is in Its Aggregate Effects. In the Aggregate, the Interventions of AI May Make Nontrivial Impacts on Group Behavior as a Whole. </a:t>
            </a:r>
          </a:p>
          <a:p>
            <a:endParaRPr lang="en-US" sz="2500" dirty="0"/>
          </a:p>
          <a:p>
            <a:r>
              <a:rPr lang="en-US" sz="2500" dirty="0"/>
              <a:t>It Preys on Some Pathologies of Collective Decision-Making: (Non)Political Decision-Making. </a:t>
            </a:r>
          </a:p>
          <a:p>
            <a:endParaRPr lang="en-US" sz="2500" dirty="0"/>
          </a:p>
          <a:p>
            <a:r>
              <a:rPr lang="en-US" sz="2500" dirty="0"/>
              <a:t>It Concentrates Power in Too Few Hands and Pollutes Our Capacity for, and Willingness to Commit to, Collective Deliberation and Action. </a:t>
            </a:r>
          </a:p>
          <a:p>
            <a:endParaRPr lang="en-US" sz="2500" dirty="0"/>
          </a:p>
          <a:p>
            <a:r>
              <a:rPr lang="en-US" sz="2500" dirty="0"/>
              <a:t>It Undermines Trust in the Authenticity of One´s Fellow Citizens´ Deliberations.</a:t>
            </a:r>
          </a:p>
          <a:p>
            <a:endParaRPr lang="cs-CZ" dirty="0"/>
          </a:p>
        </p:txBody>
      </p:sp>
    </p:spTree>
    <p:extLst>
      <p:ext uri="{BB962C8B-B14F-4D97-AF65-F5344CB8AC3E}">
        <p14:creationId xmlns:p14="http://schemas.microsoft.com/office/powerpoint/2010/main" val="1461364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21</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a:xfrm>
            <a:off x="666000" y="378000"/>
            <a:ext cx="10997680" cy="1359360"/>
          </a:xfrm>
        </p:spPr>
        <p:txBody>
          <a:bodyPr/>
          <a:lstStyle/>
          <a:p>
            <a:pPr algn="ctr"/>
            <a:r>
              <a:rPr lang="en-US" b="0" dirty="0"/>
              <a:t>Manipulation</a:t>
            </a:r>
            <a:r>
              <a:rPr lang="cs-CZ" b="0" dirty="0"/>
              <a:t> III</a:t>
            </a:r>
            <a:endParaRPr lang="en-US" b="0" dirty="0"/>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666000" y="1310640"/>
            <a:ext cx="10860000" cy="4775200"/>
          </a:xfrm>
        </p:spPr>
        <p:txBody>
          <a:bodyPr/>
          <a:lstStyle/>
          <a:p>
            <a:r>
              <a:rPr lang="en-US" dirty="0"/>
              <a:t>Democratic Deliberation and Collective Decision-Making: The Greater The Extent to Which Our Public Discourse Is Fragmented by Misinformation and Conspiracy Theories, the Less Capable We Are of Reasonable, Respectful, Collective Deliberation.</a:t>
            </a:r>
          </a:p>
          <a:p>
            <a:endParaRPr lang="en-US" dirty="0"/>
          </a:p>
          <a:p>
            <a:r>
              <a:rPr lang="en-US" dirty="0"/>
              <a:t>Democratic Politics Becomes Nothing More Than a Thinly Veiled Struggle for Power.</a:t>
            </a:r>
          </a:p>
          <a:p>
            <a:endParaRPr lang="en-US" dirty="0"/>
          </a:p>
          <a:p>
            <a:r>
              <a:rPr lang="en-US" dirty="0"/>
              <a:t>Epistemic Paternalism and Radical Centralization of Power.</a:t>
            </a:r>
            <a:endParaRPr lang="cs-CZ" dirty="0"/>
          </a:p>
          <a:p>
            <a:endParaRPr lang="en-US" sz="2400" dirty="0"/>
          </a:p>
          <a:p>
            <a:endParaRPr lang="cs-CZ" dirty="0"/>
          </a:p>
        </p:txBody>
      </p:sp>
    </p:spTree>
    <p:extLst>
      <p:ext uri="{BB962C8B-B14F-4D97-AF65-F5344CB8AC3E}">
        <p14:creationId xmlns:p14="http://schemas.microsoft.com/office/powerpoint/2010/main" val="3936163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22</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a:xfrm>
            <a:off x="666000" y="378000"/>
            <a:ext cx="10997680" cy="1359360"/>
          </a:xfrm>
        </p:spPr>
        <p:txBody>
          <a:bodyPr/>
          <a:lstStyle/>
          <a:p>
            <a:pPr algn="ctr"/>
            <a:r>
              <a:rPr lang="en-US" b="0" dirty="0"/>
              <a:t>Conclusion</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320800"/>
            <a:ext cx="10806000" cy="4765040"/>
          </a:xfrm>
        </p:spPr>
        <p:txBody>
          <a:bodyPr/>
          <a:lstStyle/>
          <a:p>
            <a:r>
              <a:rPr lang="en-US" dirty="0"/>
              <a:t>Developing Freely Self-Determining Political Communities So That We Can Be at Home in the Laws to Which We Are Subject.</a:t>
            </a:r>
          </a:p>
          <a:p>
            <a:endParaRPr lang="en-US" dirty="0"/>
          </a:p>
          <a:p>
            <a:r>
              <a:rPr lang="en-US" dirty="0"/>
              <a:t>The Mixtures of Chaos and Untrammeled Power Has Led to Seriously Deleterious Effects</a:t>
            </a:r>
            <a:r>
              <a:rPr lang="cs-CZ" dirty="0"/>
              <a:t> (…)</a:t>
            </a:r>
            <a:r>
              <a:rPr lang="en-US" dirty="0"/>
              <a:t>. The Problems Are Collective Action Problems, the Presumptive Solution: More Power, Not Less.</a:t>
            </a:r>
          </a:p>
          <a:p>
            <a:endParaRPr lang="en-US" dirty="0"/>
          </a:p>
          <a:p>
            <a:r>
              <a:rPr lang="en-US" dirty="0"/>
              <a:t>Impasse: Leaving Power with the Titans of Tech vs. Giving the Same Kind of Access to National Governments.</a:t>
            </a:r>
          </a:p>
          <a:p>
            <a:endParaRPr lang="cs-CZ" dirty="0"/>
          </a:p>
          <a:p>
            <a:endParaRPr lang="en-US" dirty="0"/>
          </a:p>
          <a:p>
            <a:endParaRPr lang="cs-CZ" dirty="0"/>
          </a:p>
        </p:txBody>
      </p:sp>
    </p:spTree>
    <p:extLst>
      <p:ext uri="{BB962C8B-B14F-4D97-AF65-F5344CB8AC3E}">
        <p14:creationId xmlns:p14="http://schemas.microsoft.com/office/powerpoint/2010/main" val="3474727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3</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a:xfrm>
            <a:off x="720000" y="720000"/>
            <a:ext cx="10943680" cy="1017360"/>
          </a:xfrm>
        </p:spPr>
        <p:txBody>
          <a:bodyPr/>
          <a:lstStyle/>
          <a:p>
            <a:r>
              <a:rPr lang="en-GB" b="0" dirty="0">
                <a:effectLst/>
                <a:latin typeface="Arial" panose="020B0604020202020204" pitchFamily="34" charset="0"/>
                <a:ea typeface="Calibri" panose="020F0502020204030204" pitchFamily="34" charset="0"/>
                <a:cs typeface="Arial" panose="020B0604020202020204" pitchFamily="34" charset="0"/>
              </a:rPr>
              <a:t>Automated Influence, Artificial Intelligence, and Democracy </a:t>
            </a:r>
            <a:endParaRPr lang="cs-CZ" b="0" dirty="0"/>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666000" y="1737360"/>
            <a:ext cx="10700206" cy="4095115"/>
          </a:xfrm>
        </p:spPr>
        <p:txBody>
          <a:bodyPr/>
          <a:lstStyle/>
          <a:p>
            <a:endParaRPr lang="cs-CZ" dirty="0"/>
          </a:p>
          <a:p>
            <a:r>
              <a:rPr lang="en-US" dirty="0">
                <a:solidFill>
                  <a:srgbClr val="FF0000"/>
                </a:solidFill>
              </a:rPr>
              <a:t>Artificial Intelligence and Democracy</a:t>
            </a:r>
          </a:p>
          <a:p>
            <a:endParaRPr lang="en-US" dirty="0"/>
          </a:p>
          <a:p>
            <a:endParaRPr lang="en-US" dirty="0"/>
          </a:p>
          <a:p>
            <a:r>
              <a:rPr lang="en-US" dirty="0"/>
              <a:t>What´s Wrong with Automated Influence</a:t>
            </a:r>
            <a:r>
              <a:rPr lang="cs-CZ" dirty="0"/>
              <a:t>?</a:t>
            </a:r>
            <a:endParaRPr lang="en-US" dirty="0"/>
          </a:p>
          <a:p>
            <a:endParaRPr lang="cs-CZ" dirty="0"/>
          </a:p>
        </p:txBody>
      </p:sp>
    </p:spTree>
    <p:extLst>
      <p:ext uri="{BB962C8B-B14F-4D97-AF65-F5344CB8AC3E}">
        <p14:creationId xmlns:p14="http://schemas.microsoft.com/office/powerpoint/2010/main" val="2325193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4</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a:xfrm>
            <a:off x="666000" y="378000"/>
            <a:ext cx="10997680" cy="1359360"/>
          </a:xfrm>
        </p:spPr>
        <p:txBody>
          <a:bodyPr/>
          <a:lstStyle/>
          <a:p>
            <a:pPr algn="ctr"/>
            <a:r>
              <a:rPr lang="en-US" b="0" dirty="0"/>
              <a:t>Artificial Intelligence and Democracy</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666000" y="1391920"/>
            <a:ext cx="10700206" cy="4440555"/>
          </a:xfrm>
        </p:spPr>
        <p:txBody>
          <a:bodyPr/>
          <a:lstStyle/>
          <a:p>
            <a:r>
              <a:rPr lang="en-US" dirty="0"/>
              <a:t>AI and Dystopian Potential for Democracy</a:t>
            </a:r>
          </a:p>
          <a:p>
            <a:endParaRPr lang="en-US" dirty="0"/>
          </a:p>
          <a:p>
            <a:r>
              <a:rPr lang="en-US" dirty="0"/>
              <a:t>Techno-Optimism</a:t>
            </a:r>
          </a:p>
          <a:p>
            <a:endParaRPr lang="en-US" dirty="0"/>
          </a:p>
          <a:p>
            <a:r>
              <a:rPr lang="en-US" dirty="0"/>
              <a:t>AI and Public Sphere</a:t>
            </a:r>
            <a:r>
              <a:rPr lang="cs-CZ" dirty="0"/>
              <a:t>s</a:t>
            </a:r>
            <a:endParaRPr lang="en-US" dirty="0"/>
          </a:p>
          <a:p>
            <a:endParaRPr lang="en-US" dirty="0"/>
          </a:p>
          <a:p>
            <a:r>
              <a:rPr lang="en-US" dirty="0"/>
              <a:t>AI and Political Power</a:t>
            </a:r>
          </a:p>
          <a:p>
            <a:endParaRPr lang="en-US" dirty="0"/>
          </a:p>
          <a:p>
            <a:r>
              <a:rPr lang="en-US" dirty="0"/>
              <a:t>AI and Economic Power</a:t>
            </a:r>
          </a:p>
          <a:p>
            <a:endParaRPr lang="cs-CZ" dirty="0"/>
          </a:p>
        </p:txBody>
      </p:sp>
    </p:spTree>
    <p:extLst>
      <p:ext uri="{BB962C8B-B14F-4D97-AF65-F5344CB8AC3E}">
        <p14:creationId xmlns:p14="http://schemas.microsoft.com/office/powerpoint/2010/main" val="164856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5</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a:xfrm>
            <a:off x="825794" y="378000"/>
            <a:ext cx="10837886" cy="1359360"/>
          </a:xfrm>
        </p:spPr>
        <p:txBody>
          <a:bodyPr/>
          <a:lstStyle/>
          <a:p>
            <a:pPr algn="ctr"/>
            <a:r>
              <a:rPr lang="en-US" b="0" dirty="0"/>
              <a:t>AI and Dystopian Potential for Democracy</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666000" y="1036320"/>
            <a:ext cx="10700206" cy="4796155"/>
          </a:xfrm>
        </p:spPr>
        <p:txBody>
          <a:bodyPr/>
          <a:lstStyle/>
          <a:p>
            <a:r>
              <a:rPr lang="en-US" dirty="0"/>
              <a:t>The Materiality of Human Affairs: Democracy vs. Autocracy</a:t>
            </a:r>
          </a:p>
          <a:p>
            <a:endParaRPr lang="en-US" dirty="0"/>
          </a:p>
          <a:p>
            <a:r>
              <a:rPr lang="en-US" dirty="0"/>
              <a:t>Autocracies and Technological Advances</a:t>
            </a:r>
          </a:p>
          <a:p>
            <a:endParaRPr lang="en-US" dirty="0"/>
          </a:p>
          <a:p>
            <a:r>
              <a:rPr lang="en-US" dirty="0"/>
              <a:t>Early Democracy and Advances in Production and Communication</a:t>
            </a:r>
          </a:p>
          <a:p>
            <a:endParaRPr lang="en-US" dirty="0"/>
          </a:p>
          <a:p>
            <a:r>
              <a:rPr lang="en-US" dirty="0"/>
              <a:t>The Late 20th Century: Democracies Outperformed Dictatorships</a:t>
            </a:r>
          </a:p>
          <a:p>
            <a:endParaRPr lang="en-US" dirty="0"/>
          </a:p>
          <a:p>
            <a:r>
              <a:rPr lang="en-US" dirty="0"/>
              <a:t>AI Offers Possibilities That Undermine the Conditions That Makes Democracy More Viable Than Autocracy (</a:t>
            </a:r>
            <a:r>
              <a:rPr lang="cs-CZ" dirty="0"/>
              <a:t>and </a:t>
            </a:r>
            <a:r>
              <a:rPr lang="en-US" dirty="0"/>
              <a:t>Jacques Ellul) </a:t>
            </a:r>
          </a:p>
          <a:p>
            <a:endParaRPr lang="cs-CZ" dirty="0"/>
          </a:p>
          <a:p>
            <a:endParaRPr lang="cs-CZ" dirty="0"/>
          </a:p>
          <a:p>
            <a:endParaRPr lang="cs-CZ" dirty="0"/>
          </a:p>
          <a:p>
            <a:endParaRPr lang="en-US"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835760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6</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a:xfrm>
            <a:off x="825794" y="378000"/>
            <a:ext cx="10837886" cy="1359360"/>
          </a:xfrm>
        </p:spPr>
        <p:txBody>
          <a:bodyPr/>
          <a:lstStyle/>
          <a:p>
            <a:pPr algn="ctr"/>
            <a:r>
              <a:rPr lang="en-US" b="0" dirty="0"/>
              <a:t>Techno-Optimism</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666000" y="1219200"/>
            <a:ext cx="10700206" cy="4613275"/>
          </a:xfrm>
        </p:spPr>
        <p:txBody>
          <a:bodyPr/>
          <a:lstStyle/>
          <a:p>
            <a:r>
              <a:rPr lang="en-US" dirty="0"/>
              <a:t>Grand Democratic AI Utopia: The Large-Scale Involvement of AI in Our Collective-Choice Processes</a:t>
            </a:r>
          </a:p>
          <a:p>
            <a:endParaRPr lang="en-US" dirty="0"/>
          </a:p>
          <a:p>
            <a:r>
              <a:rPr lang="en-US" dirty="0"/>
              <a:t>AI Reproduces Certain Features of Early Democracy While Solving Modern Democracy´s Distant-State and Overbearing-Executive Problems</a:t>
            </a:r>
          </a:p>
          <a:p>
            <a:endParaRPr lang="en-US" dirty="0"/>
          </a:p>
          <a:p>
            <a:r>
              <a:rPr lang="en-US" dirty="0"/>
              <a:t>We Should Be Way of Letting Such Scenarios Guide Our Thinking (e.g., A Pure Intelligence?)</a:t>
            </a:r>
          </a:p>
          <a:p>
            <a:endParaRPr lang="cs-CZ" dirty="0"/>
          </a:p>
          <a:p>
            <a:endParaRPr lang="cs-CZ" dirty="0"/>
          </a:p>
          <a:p>
            <a:endParaRPr lang="cs-CZ" dirty="0"/>
          </a:p>
          <a:p>
            <a:endParaRPr lang="en-US"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373482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7</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a:xfrm>
            <a:off x="825794" y="378000"/>
            <a:ext cx="10837886" cy="1359360"/>
          </a:xfrm>
        </p:spPr>
        <p:txBody>
          <a:bodyPr/>
          <a:lstStyle/>
          <a:p>
            <a:pPr algn="ctr"/>
            <a:r>
              <a:rPr lang="en-US" b="0" dirty="0"/>
              <a:t>AI and Public Sphere</a:t>
            </a:r>
            <a:r>
              <a:rPr lang="cs-CZ" b="0" dirty="0"/>
              <a:t>s</a:t>
            </a:r>
            <a:endParaRPr lang="en-US" b="0" dirty="0"/>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666000" y="965200"/>
            <a:ext cx="10806000" cy="5262800"/>
          </a:xfrm>
        </p:spPr>
        <p:txBody>
          <a:bodyPr/>
          <a:lstStyle/>
          <a:p>
            <a:r>
              <a:rPr lang="en-US" dirty="0"/>
              <a:t>What Are Public Spheres?</a:t>
            </a:r>
          </a:p>
          <a:p>
            <a:endParaRPr lang="en-US" dirty="0"/>
          </a:p>
          <a:p>
            <a:r>
              <a:rPr lang="en-US" dirty="0"/>
              <a:t>Fourth Estate (Printing Press, Television, and…)</a:t>
            </a:r>
          </a:p>
          <a:p>
            <a:endParaRPr lang="en-US" dirty="0"/>
          </a:p>
          <a:p>
            <a:r>
              <a:rPr lang="en-US" dirty="0"/>
              <a:t>Big Tech Companies (Wide Aperture, Low Deference etc.)</a:t>
            </a:r>
          </a:p>
          <a:p>
            <a:endParaRPr lang="en-US" dirty="0"/>
          </a:p>
          <a:p>
            <a:r>
              <a:rPr lang="en-US" dirty="0"/>
              <a:t>Digital Media (and Artificial Unintelligence)</a:t>
            </a:r>
          </a:p>
          <a:p>
            <a:endParaRPr lang="en-US" dirty="0"/>
          </a:p>
          <a:p>
            <a:r>
              <a:rPr lang="en-US" dirty="0"/>
              <a:t>Deepfakes</a:t>
            </a:r>
          </a:p>
          <a:p>
            <a:endParaRPr lang="en-US" dirty="0"/>
          </a:p>
          <a:p>
            <a:r>
              <a:rPr lang="en-US" dirty="0"/>
              <a:t>Digital Public Infrastructure</a:t>
            </a:r>
          </a:p>
          <a:p>
            <a:endParaRPr lang="cs-CZ" dirty="0"/>
          </a:p>
          <a:p>
            <a:endParaRPr lang="cs-CZ" dirty="0"/>
          </a:p>
          <a:p>
            <a:endParaRPr lang="cs-CZ" dirty="0"/>
          </a:p>
          <a:p>
            <a:endParaRPr lang="en-US" dirty="0"/>
          </a:p>
          <a:p>
            <a:endParaRPr lang="en-US"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798535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8</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a:xfrm>
            <a:off x="825794" y="378000"/>
            <a:ext cx="10837886" cy="1359360"/>
          </a:xfrm>
        </p:spPr>
        <p:txBody>
          <a:bodyPr/>
          <a:lstStyle/>
          <a:p>
            <a:pPr algn="ctr"/>
            <a:r>
              <a:rPr lang="en-US" b="0" dirty="0"/>
              <a:t>AI and Political Power</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825794" y="1209040"/>
            <a:ext cx="10540412" cy="4623435"/>
          </a:xfrm>
        </p:spPr>
        <p:txBody>
          <a:bodyPr/>
          <a:lstStyle/>
          <a:p>
            <a:r>
              <a:rPr lang="en-US" dirty="0"/>
              <a:t>Profit-Seeking or Criminal Activities, Mass Protests vs. State Reactions (The Chinese Social Credit Syst</a:t>
            </a:r>
            <a:r>
              <a:rPr lang="cs-CZ" dirty="0"/>
              <a:t>e</a:t>
            </a:r>
            <a:r>
              <a:rPr lang="en-US" dirty="0"/>
              <a:t>m</a:t>
            </a:r>
            <a:r>
              <a:rPr lang="cs-CZ" dirty="0"/>
              <a:t>, </a:t>
            </a:r>
            <a:r>
              <a:rPr lang="en-US" dirty="0"/>
              <a:t>Scientific-Technological Elite, Intelligence, Racial Biases, etc.)</a:t>
            </a:r>
          </a:p>
          <a:p>
            <a:endParaRPr lang="en-US" dirty="0"/>
          </a:p>
          <a:p>
            <a:r>
              <a:rPr lang="en-US" dirty="0"/>
              <a:t>How Digital Technologies Can Strengthen Democracy</a:t>
            </a:r>
          </a:p>
          <a:p>
            <a:endParaRPr lang="en-US" dirty="0"/>
          </a:p>
          <a:p>
            <a:r>
              <a:rPr lang="en-US" dirty="0"/>
              <a:t>Preferences of Low- or Middle-Income Citizens…</a:t>
            </a:r>
          </a:p>
          <a:p>
            <a:endParaRPr lang="en-US" dirty="0"/>
          </a:p>
          <a:p>
            <a:r>
              <a:rPr lang="en-US" dirty="0"/>
              <a:t>How Could Democracy Be Strengthened by Well-Designed AI</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149776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US" dirty="0"/>
              <a:t>Pluralism and Disagreement</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9</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a:xfrm>
            <a:off x="825794" y="378000"/>
            <a:ext cx="10837886" cy="1359360"/>
          </a:xfrm>
        </p:spPr>
        <p:txBody>
          <a:bodyPr/>
          <a:lstStyle/>
          <a:p>
            <a:pPr algn="ctr"/>
            <a:r>
              <a:rPr lang="en-US" b="0" dirty="0"/>
              <a:t>AI and Economic Power</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528320" y="873760"/>
            <a:ext cx="10943680" cy="5435600"/>
          </a:xfrm>
        </p:spPr>
        <p:txBody>
          <a:bodyPr/>
          <a:lstStyle/>
          <a:p>
            <a:r>
              <a:rPr lang="en-US" dirty="0"/>
              <a:t>Egalitarian Empowerment vs. Economic Inequality</a:t>
            </a:r>
          </a:p>
          <a:p>
            <a:endParaRPr lang="en-US" dirty="0"/>
          </a:p>
          <a:p>
            <a:r>
              <a:rPr lang="en-US" dirty="0"/>
              <a:t>A Worry That the Masses Would Expropriate the Elites, or the Opposite?</a:t>
            </a:r>
          </a:p>
          <a:p>
            <a:endParaRPr lang="en-US" dirty="0"/>
          </a:p>
          <a:p>
            <a:r>
              <a:rPr lang="en-US" dirty="0"/>
              <a:t>AI Drives Inequality</a:t>
            </a:r>
          </a:p>
          <a:p>
            <a:endParaRPr lang="en-US" dirty="0"/>
          </a:p>
          <a:p>
            <a:r>
              <a:rPr lang="en-US" dirty="0"/>
              <a:t>Optimistic vs. Pessimistic Sides of Predictions</a:t>
            </a:r>
          </a:p>
          <a:p>
            <a:endParaRPr lang="en-US" dirty="0"/>
          </a:p>
          <a:p>
            <a:r>
              <a:rPr lang="en-US" dirty="0"/>
              <a:t>Surveillance Capitalism (Shoshana Zuboff) vs. Big Tech Companies Treated and Regulated As Public Utilities</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983387033"/>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fss-prezentace-16-9-cz-v11.potx" id="{1A432768-ED11-4D80-BB7B-F2DE57BF66BD}" vid="{70834B49-2483-4B2E-9811-25D90AF3623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muni-fss-prezentace-16-9-cz-v11 (1)</Template>
  <TotalTime>777</TotalTime>
  <Words>1351</Words>
  <Application>Microsoft Office PowerPoint</Application>
  <PresentationFormat>Širokoúhlá obrazovka</PresentationFormat>
  <Paragraphs>263</Paragraphs>
  <Slides>22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Tahoma</vt:lpstr>
      <vt:lpstr>Wingdings</vt:lpstr>
      <vt:lpstr>Prezentace_MU_CZ</vt:lpstr>
      <vt:lpstr>Automated Influence, Artificial Intelligence, and Democracy </vt:lpstr>
      <vt:lpstr>Automated Influence, Artificial Intelligence, and Democracy </vt:lpstr>
      <vt:lpstr>Automated Influence, Artificial Intelligence, and Democracy </vt:lpstr>
      <vt:lpstr>Artificial Intelligence and Democracy</vt:lpstr>
      <vt:lpstr>AI and Dystopian Potential for Democracy</vt:lpstr>
      <vt:lpstr>Techno-Optimism</vt:lpstr>
      <vt:lpstr>AI and Public Spheres</vt:lpstr>
      <vt:lpstr>AI and Political Power</vt:lpstr>
      <vt:lpstr>AI and Economic Power</vt:lpstr>
      <vt:lpstr>Automated Influence, Artificial Intelligence, and Democracy </vt:lpstr>
      <vt:lpstr>What´s Wrong with Automated Influence?</vt:lpstr>
      <vt:lpstr>Big Tech – Automated Influence</vt:lpstr>
      <vt:lpstr>Two Perspectives</vt:lpstr>
      <vt:lpstr>Privacy I</vt:lpstr>
      <vt:lpstr>Privacy II</vt:lpstr>
      <vt:lpstr>Privacy III</vt:lpstr>
      <vt:lpstr>Exploitation I</vt:lpstr>
      <vt:lpstr>Exploitation II</vt:lpstr>
      <vt:lpstr>Manipulation I</vt:lpstr>
      <vt:lpstr>Manipulation II</vt:lpstr>
      <vt:lpstr>Manipulation III</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Konstitucionalismus společného dobra a výzvy pandemie</dc:title>
  <dc:creator>Jiří Baroš</dc:creator>
  <cp:lastModifiedBy>Jiří Baroš</cp:lastModifiedBy>
  <cp:revision>30</cp:revision>
  <cp:lastPrinted>1601-01-01T00:00:00Z</cp:lastPrinted>
  <dcterms:created xsi:type="dcterms:W3CDTF">2021-09-08T18:55:37Z</dcterms:created>
  <dcterms:modified xsi:type="dcterms:W3CDTF">2024-04-22T06:31:27Z</dcterms:modified>
</cp:coreProperties>
</file>