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1"/>
  </p:notesMasterIdLst>
  <p:handoutMasterIdLst>
    <p:handoutMasterId r:id="rId22"/>
  </p:handoutMasterIdLst>
  <p:sldIdLst>
    <p:sldId id="322" r:id="rId4"/>
    <p:sldId id="283" r:id="rId5"/>
    <p:sldId id="323" r:id="rId6"/>
    <p:sldId id="324" r:id="rId7"/>
    <p:sldId id="331" r:id="rId8"/>
    <p:sldId id="332" r:id="rId9"/>
    <p:sldId id="326" r:id="rId10"/>
    <p:sldId id="327" r:id="rId11"/>
    <p:sldId id="328" r:id="rId12"/>
    <p:sldId id="339" r:id="rId13"/>
    <p:sldId id="340" r:id="rId14"/>
    <p:sldId id="341" r:id="rId15"/>
    <p:sldId id="329" r:id="rId16"/>
    <p:sldId id="330" r:id="rId17"/>
    <p:sldId id="336" r:id="rId18"/>
    <p:sldId id="337" r:id="rId19"/>
    <p:sldId id="338" r:id="rId20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38" autoAdjust="0"/>
  </p:normalViewPr>
  <p:slideViewPr>
    <p:cSldViewPr snapToGrid="0">
      <p:cViewPr varScale="1">
        <p:scale>
          <a:sx n="59" d="100"/>
          <a:sy n="59" d="100"/>
        </p:scale>
        <p:origin x="165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BE210-BD9C-0E8D-455F-BC83EC83B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9971A02-4538-BFB4-D356-6AA3E00AB8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033C4E9-ADD4-91A0-0CDD-4E01281C8E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1B8E1E7-A509-04D5-80AC-86D760E9A9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11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27963-3EDF-6795-8B28-D0703859B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644EF94-D067-1B81-EBBF-60AF58E1C0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98F032E-C20B-0A03-151D-28CFFCEF90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9B0472-339B-A331-E872-93BF1BD304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002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76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44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490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50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88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012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02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67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560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740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77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545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438B0-0B9E-C844-1E73-12D73069D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FB96286-84AE-487B-ABF0-658942F876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33DD693-0702-44F4-A435-1B526CE4A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F28579-7337-E914-3308-041403880F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687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Populism</a:t>
            </a:r>
            <a:r>
              <a:rPr lang="cs-CZ" b="0" dirty="0">
                <a:solidFill>
                  <a:schemeClr val="tx1"/>
                </a:solidFill>
              </a:rPr>
              <a:t> and </a:t>
            </a:r>
            <a:r>
              <a:rPr lang="cs-CZ" b="0" dirty="0" err="1">
                <a:solidFill>
                  <a:schemeClr val="tx1"/>
                </a:solidFill>
              </a:rPr>
              <a:t>Illiberalism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AF961-F69F-C1AD-814B-F1A296A21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6F535-3A89-9A55-222B-8432D39F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7 Theses on Populism 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49D633-6ADE-D214-D55D-01D1798285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3CF48B-3148-D70F-0E55-77C4D1639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CA2301-A653-D9A0-E999-E118D6AD8392}"/>
              </a:ext>
            </a:extLst>
          </p:cNvPr>
          <p:cNvSpPr txBox="1"/>
          <p:nvPr/>
        </p:nvSpPr>
        <p:spPr>
          <a:xfrm>
            <a:off x="609600" y="2090057"/>
            <a:ext cx="82750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GB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GB" sz="3000" dirty="0">
                <a:latin typeface="Sylfaen"/>
                <a:ea typeface="Calibri"/>
                <a:cs typeface="Times New Roman"/>
              </a:rPr>
              <a:t>populism as the permanent shadow of 	representative politics</a:t>
            </a:r>
          </a:p>
          <a:p>
            <a:pPr defTabSz="288000"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anti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-</a:t>
            </a:r>
            <a:r>
              <a:rPr lang="en-GB" sz="3000" dirty="0">
                <a:latin typeface="Sylfaen"/>
                <a:ea typeface="Calibri"/>
                <a:cs typeface="Times New Roman"/>
              </a:rPr>
              <a:t>pluralism</a:t>
            </a:r>
          </a:p>
          <a:p>
            <a:pPr defTabSz="288000"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symbolic representation of real people</a:t>
            </a:r>
          </a:p>
          <a:p>
            <a:pPr defTabSz="288000">
              <a:buFont typeface="Wingdings" pitchFamily="2" charset="2"/>
              <a:buChar char="§"/>
            </a:pPr>
            <a:endParaRPr lang="en-GB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GB" sz="3000" dirty="0">
                <a:latin typeface="Sylfaen"/>
                <a:ea typeface="Calibri"/>
                <a:cs typeface="Times New Roman"/>
              </a:rPr>
              <a:t> not a path to more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214456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28B7-B041-A0A0-7433-B49F2B767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E44DB-AE4E-7A7A-ED92-E283D4417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7 Theses on Populism 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II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79EA2C-21ED-7553-19F2-F717EC2CDD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18451C-D118-C09D-16E3-B30887D5DF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9C622DE-49E3-1A24-17CB-7F11A0CB683A}"/>
              </a:ext>
            </a:extLst>
          </p:cNvPr>
          <p:cNvSpPr txBox="1"/>
          <p:nvPr/>
        </p:nvSpPr>
        <p:spPr>
          <a:xfrm>
            <a:off x="609600" y="2090057"/>
            <a:ext cx="827509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occupying the state, mass clientelism and 	corruption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engaging populism? 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is not corrective, but it makes clear that parts of 	the population are unrepresented</a:t>
            </a:r>
          </a:p>
        </p:txBody>
      </p:sp>
    </p:spTree>
    <p:extLst>
      <p:ext uri="{BB962C8B-B14F-4D97-AF65-F5344CB8AC3E}">
        <p14:creationId xmlns:p14="http://schemas.microsoft.com/office/powerpoint/2010/main" val="339732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5A5D8-6C1E-3221-DEFC-DBBCB4E97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29576-6E2B-146F-9350-3359C657A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 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Technocracy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A0A0EB1-3690-982F-81B3-2B7F1F273D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220491-8E9E-FAB9-2067-6F0DB8B46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9FDF7F2-8C5D-C393-A779-34DFB6042B5E}"/>
              </a:ext>
            </a:extLst>
          </p:cNvPr>
          <p:cNvSpPr txBox="1"/>
          <p:nvPr/>
        </p:nvSpPr>
        <p:spPr>
          <a:xfrm>
            <a:off x="801753" y="2155371"/>
            <a:ext cx="8529256" cy="3400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en-US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en-US" sz="3000" dirty="0">
                <a:latin typeface="Sylfaen"/>
                <a:ea typeface="Calibri"/>
                <a:cs typeface="Times New Roman"/>
              </a:rPr>
              <a:t>party government under strain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2 critiques of party government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What they have in common? </a:t>
            </a:r>
          </a:p>
          <a:p>
            <a:pPr defTabSz="288000">
              <a:buFont typeface="Wingdings" pitchFamily="2" charset="2"/>
              <a:buChar char="§"/>
            </a:pPr>
            <a:endParaRPr lang="en-US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en-US" sz="3000" dirty="0">
                <a:latin typeface="Sylfaen"/>
                <a:ea typeface="Calibri"/>
                <a:cs typeface="Times New Roman"/>
              </a:rPr>
              <a:t> What makes them different?</a:t>
            </a:r>
          </a:p>
        </p:txBody>
      </p:sp>
    </p:spTree>
    <p:extLst>
      <p:ext uri="{BB962C8B-B14F-4D97-AF65-F5344CB8AC3E}">
        <p14:creationId xmlns:p14="http://schemas.microsoft.com/office/powerpoint/2010/main" val="1099960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477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Plebiscitarianism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588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0092" y="2428155"/>
            <a:ext cx="8231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Post-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Future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266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37281" cy="81886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8491" y="2088107"/>
            <a:ext cx="84931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Tradition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Question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Modernity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Voluntarism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Nature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Individual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State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562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77792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Post-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Future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4324" y="1910687"/>
            <a:ext cx="81652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Forms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Denouement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(a)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Perpetuation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; (b)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Another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Regime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Steps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(a)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Acknowledgment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Achievements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; (b)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End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Ideology; (c)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Advent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Postliberal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Practice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Birth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Theory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076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399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Populist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Features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19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2127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Hostility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Engagement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360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2127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Four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Featurs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250" y="2166897"/>
            <a:ext cx="83314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Majoritarianism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Resentment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Instrumentalism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30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44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583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7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Theses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on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(Muller)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Technocracy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846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2350</TotalTime>
  <Words>399</Words>
  <Application>Microsoft Office PowerPoint</Application>
  <PresentationFormat>Předvádění na obrazovce (4:3)</PresentationFormat>
  <Paragraphs>149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Pluralism and Disagreement  Populism and Illiberalism   Jiří Baroš</vt:lpstr>
      <vt:lpstr>Populism and Illiberalism</vt:lpstr>
      <vt:lpstr>Populism and Illiberalism</vt:lpstr>
      <vt:lpstr>Populist Constitutionalism</vt:lpstr>
      <vt:lpstr>Populism and Constitutionalism</vt:lpstr>
      <vt:lpstr>Four Featurs of PC</vt:lpstr>
      <vt:lpstr>Populism and Illiberalism</vt:lpstr>
      <vt:lpstr>Populism and Illiberalism</vt:lpstr>
      <vt:lpstr>Populism</vt:lpstr>
      <vt:lpstr>7 Theses on Populism I</vt:lpstr>
      <vt:lpstr>7 Theses on Populism II</vt:lpstr>
      <vt:lpstr>Populism and Technocracy</vt:lpstr>
      <vt:lpstr>Populism and Illiberalism</vt:lpstr>
      <vt:lpstr>Populism and Plebiscitarianism</vt:lpstr>
      <vt:lpstr>Illiberalism</vt:lpstr>
      <vt:lpstr>What is Liberalism?</vt:lpstr>
      <vt:lpstr>Post-liberal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144</cp:revision>
  <cp:lastPrinted>2014-10-15T14:35:53Z</cp:lastPrinted>
  <dcterms:created xsi:type="dcterms:W3CDTF">2013-12-10T20:26:31Z</dcterms:created>
  <dcterms:modified xsi:type="dcterms:W3CDTF">2024-03-17T20:57:07Z</dcterms:modified>
</cp:coreProperties>
</file>