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4" r:id="rId6"/>
    <p:sldId id="265" r:id="rId7"/>
    <p:sldId id="268" r:id="rId8"/>
    <p:sldId id="269" r:id="rId9"/>
    <p:sldId id="270" r:id="rId10"/>
    <p:sldId id="266" r:id="rId11"/>
    <p:sldId id="271" r:id="rId12"/>
    <p:sldId id="272" r:id="rId13"/>
    <p:sldId id="267" r:id="rId14"/>
    <p:sldId id="273" r:id="rId15"/>
    <p:sldId id="260" r:id="rId16"/>
    <p:sldId id="276" r:id="rId17"/>
    <p:sldId id="274" r:id="rId18"/>
    <p:sldId id="261" r:id="rId19"/>
    <p:sldId id="275" r:id="rId20"/>
    <p:sldId id="262" r:id="rId21"/>
    <p:sldId id="263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5768" autoAdjust="0"/>
  </p:normalViewPr>
  <p:slideViewPr>
    <p:cSldViewPr snapToGrid="0">
      <p:cViewPr varScale="1">
        <p:scale>
          <a:sx n="63" d="100"/>
          <a:sy n="63" d="100"/>
        </p:scale>
        <p:origin x="1104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ří Baroš" userId="45a49196-9e10-4871-bb60-60190f3686b8" providerId="ADAL" clId="{FD40B294-128B-4184-BDB7-BC363F9CDE1E}"/>
    <pc:docChg chg="undo custSel addSld delSld modSld sldOrd">
      <pc:chgData name="Jiří Baroš" userId="45a49196-9e10-4871-bb60-60190f3686b8" providerId="ADAL" clId="{FD40B294-128B-4184-BDB7-BC363F9CDE1E}" dt="2024-04-22T06:31:25.271" v="9107" actId="20577"/>
      <pc:docMkLst>
        <pc:docMk/>
      </pc:docMkLst>
      <pc:sldChg chg="modSp mod">
        <pc:chgData name="Jiří Baroš" userId="45a49196-9e10-4871-bb60-60190f3686b8" providerId="ADAL" clId="{FD40B294-128B-4184-BDB7-BC363F9CDE1E}" dt="2024-04-21T14:38:49.986" v="260" actId="113"/>
        <pc:sldMkLst>
          <pc:docMk/>
          <pc:sldMk cId="3263342447" sldId="256"/>
        </pc:sldMkLst>
        <pc:spChg chg="mod">
          <ac:chgData name="Jiří Baroš" userId="45a49196-9e10-4871-bb60-60190f3686b8" providerId="ADAL" clId="{FD40B294-128B-4184-BDB7-BC363F9CDE1E}" dt="2024-04-21T14:35:13.209" v="153" actId="790"/>
          <ac:spMkLst>
            <pc:docMk/>
            <pc:sldMk cId="3263342447" sldId="256"/>
            <ac:spMk id="2" creationId="{A4692E60-FDF9-1E4F-A820-B4DF2F656193}"/>
          </ac:spMkLst>
        </pc:spChg>
        <pc:spChg chg="mod">
          <ac:chgData name="Jiří Baroš" userId="45a49196-9e10-4871-bb60-60190f3686b8" providerId="ADAL" clId="{FD40B294-128B-4184-BDB7-BC363F9CDE1E}" dt="2024-04-21T14:38:49.986" v="260" actId="113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Jiří Baroš" userId="45a49196-9e10-4871-bb60-60190f3686b8" providerId="ADAL" clId="{FD40B294-128B-4184-BDB7-BC363F9CDE1E}" dt="2024-04-21T14:34:51.874" v="152" actId="790"/>
          <ac:spMkLst>
            <pc:docMk/>
            <pc:sldMk cId="3263342447" sldId="256"/>
            <ac:spMk id="5" creationId="{BDA74EBB-06F9-2F42-BBA7-49358111EC86}"/>
          </ac:spMkLst>
        </pc:spChg>
      </pc:sldChg>
      <pc:sldChg chg="modSp mod">
        <pc:chgData name="Jiří Baroš" userId="45a49196-9e10-4871-bb60-60190f3686b8" providerId="ADAL" clId="{FD40B294-128B-4184-BDB7-BC363F9CDE1E}" dt="2024-04-21T14:39:05.745" v="261" actId="20577"/>
        <pc:sldMkLst>
          <pc:docMk/>
          <pc:sldMk cId="582404777" sldId="257"/>
        </pc:sldMkLst>
        <pc:spChg chg="mod">
          <ac:chgData name="Jiří Baroš" userId="45a49196-9e10-4871-bb60-60190f3686b8" providerId="ADAL" clId="{FD40B294-128B-4184-BDB7-BC363F9CDE1E}" dt="2024-04-21T14:35:23.479" v="154" actId="790"/>
          <ac:spMkLst>
            <pc:docMk/>
            <pc:sldMk cId="582404777" sldId="257"/>
            <ac:spMk id="2" creationId="{A4692E60-FDF9-1E4F-A820-B4DF2F656193}"/>
          </ac:spMkLst>
        </pc:spChg>
        <pc:spChg chg="mod">
          <ac:chgData name="Jiří Baroš" userId="45a49196-9e10-4871-bb60-60190f3686b8" providerId="ADAL" clId="{FD40B294-128B-4184-BDB7-BC363F9CDE1E}" dt="2024-04-21T14:39:05.745" v="261" actId="20577"/>
          <ac:spMkLst>
            <pc:docMk/>
            <pc:sldMk cId="582404777" sldId="257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4:36:01.052" v="159" actId="255"/>
          <ac:spMkLst>
            <pc:docMk/>
            <pc:sldMk cId="582404777" sldId="257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D40B294-128B-4184-BDB7-BC363F9CDE1E}" dt="2024-04-21T14:32:11.125" v="53" actId="2696"/>
        <pc:sldMkLst>
          <pc:docMk/>
          <pc:sldMk cId="666333197" sldId="258"/>
        </pc:sldMkLst>
      </pc:sldChg>
      <pc:sldChg chg="modSp add mod">
        <pc:chgData name="Jiří Baroš" userId="45a49196-9e10-4871-bb60-60190f3686b8" providerId="ADAL" clId="{FD40B294-128B-4184-BDB7-BC363F9CDE1E}" dt="2024-04-21T14:39:09.658" v="262" actId="20577"/>
        <pc:sldMkLst>
          <pc:docMk/>
          <pc:sldMk cId="2325193611" sldId="258"/>
        </pc:sldMkLst>
        <pc:spChg chg="mod">
          <ac:chgData name="Jiří Baroš" userId="45a49196-9e10-4871-bb60-60190f3686b8" providerId="ADAL" clId="{FD40B294-128B-4184-BDB7-BC363F9CDE1E}" dt="2024-04-21T14:39:09.658" v="262" actId="20577"/>
          <ac:spMkLst>
            <pc:docMk/>
            <pc:sldMk cId="2325193611" sldId="258"/>
            <ac:spMk id="5" creationId="{BDA74EBB-06F9-2F42-BBA7-49358111EC86}"/>
          </ac:spMkLst>
        </pc:spChg>
      </pc:sldChg>
      <pc:sldChg chg="modSp add mod">
        <pc:chgData name="Jiří Baroš" userId="45a49196-9e10-4871-bb60-60190f3686b8" providerId="ADAL" clId="{FD40B294-128B-4184-BDB7-BC363F9CDE1E}" dt="2024-04-21T18:16:05.662" v="2688" actId="122"/>
        <pc:sldMkLst>
          <pc:docMk/>
          <pc:sldMk cId="835760873" sldId="259"/>
        </pc:sldMkLst>
        <pc:spChg chg="mod">
          <ac:chgData name="Jiří Baroš" userId="45a49196-9e10-4871-bb60-60190f3686b8" providerId="ADAL" clId="{FD40B294-128B-4184-BDB7-BC363F9CDE1E}" dt="2024-04-21T15:05:36.874" v="1000" actId="20577"/>
          <ac:spMkLst>
            <pc:docMk/>
            <pc:sldMk cId="835760873" sldId="259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8:16:05.662" v="2688" actId="122"/>
          <ac:spMkLst>
            <pc:docMk/>
            <pc:sldMk cId="835760873" sldId="259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D40B294-128B-4184-BDB7-BC363F9CDE1E}" dt="2024-04-21T14:32:04.478" v="52" actId="2696"/>
        <pc:sldMkLst>
          <pc:docMk/>
          <pc:sldMk cId="1548088722" sldId="259"/>
        </pc:sldMkLst>
      </pc:sldChg>
      <pc:sldChg chg="modSp add mod">
        <pc:chgData name="Jiří Baroš" userId="45a49196-9e10-4871-bb60-60190f3686b8" providerId="ADAL" clId="{FD40B294-128B-4184-BDB7-BC363F9CDE1E}" dt="2024-04-21T14:39:18.053" v="264" actId="20577"/>
        <pc:sldMkLst>
          <pc:docMk/>
          <pc:sldMk cId="2364073736" sldId="260"/>
        </pc:sldMkLst>
        <pc:spChg chg="mod">
          <ac:chgData name="Jiří Baroš" userId="45a49196-9e10-4871-bb60-60190f3686b8" providerId="ADAL" clId="{FD40B294-128B-4184-BDB7-BC363F9CDE1E}" dt="2024-04-21T14:39:18.053" v="264" actId="20577"/>
          <ac:spMkLst>
            <pc:docMk/>
            <pc:sldMk cId="2364073736" sldId="260"/>
            <ac:spMk id="5" creationId="{BDA74EBB-06F9-2F42-BBA7-49358111EC86}"/>
          </ac:spMkLst>
        </pc:spChg>
      </pc:sldChg>
      <pc:sldChg chg="del">
        <pc:chgData name="Jiří Baroš" userId="45a49196-9e10-4871-bb60-60190f3686b8" providerId="ADAL" clId="{FD40B294-128B-4184-BDB7-BC363F9CDE1E}" dt="2024-04-21T14:32:04.478" v="52" actId="2696"/>
        <pc:sldMkLst>
          <pc:docMk/>
          <pc:sldMk cId="2601645341" sldId="260"/>
        </pc:sldMkLst>
      </pc:sldChg>
      <pc:sldChg chg="del">
        <pc:chgData name="Jiří Baroš" userId="45a49196-9e10-4871-bb60-60190f3686b8" providerId="ADAL" clId="{FD40B294-128B-4184-BDB7-BC363F9CDE1E}" dt="2024-04-21T14:32:04.478" v="52" actId="2696"/>
        <pc:sldMkLst>
          <pc:docMk/>
          <pc:sldMk cId="1460291335" sldId="261"/>
        </pc:sldMkLst>
      </pc:sldChg>
      <pc:sldChg chg="modSp add mod">
        <pc:chgData name="Jiří Baroš" userId="45a49196-9e10-4871-bb60-60190f3686b8" providerId="ADAL" clId="{FD40B294-128B-4184-BDB7-BC363F9CDE1E}" dt="2024-04-21T15:19:30.989" v="1591" actId="14100"/>
        <pc:sldMkLst>
          <pc:docMk/>
          <pc:sldMk cId="3090073044" sldId="261"/>
        </pc:sldMkLst>
        <pc:spChg chg="mod">
          <ac:chgData name="Jiří Baroš" userId="45a49196-9e10-4871-bb60-60190f3686b8" providerId="ADAL" clId="{FD40B294-128B-4184-BDB7-BC363F9CDE1E}" dt="2024-04-21T15:18:00.303" v="1485" actId="790"/>
          <ac:spMkLst>
            <pc:docMk/>
            <pc:sldMk cId="3090073044" sldId="261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5:19:30.989" v="1591" actId="14100"/>
          <ac:spMkLst>
            <pc:docMk/>
            <pc:sldMk cId="3090073044" sldId="261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D40B294-128B-4184-BDB7-BC363F9CDE1E}" dt="2024-04-21T18:16:12.975" v="2689" actId="122"/>
        <pc:sldMkLst>
          <pc:docMk/>
          <pc:sldMk cId="373482892" sldId="262"/>
        </pc:sldMkLst>
        <pc:spChg chg="mod">
          <ac:chgData name="Jiří Baroš" userId="45a49196-9e10-4871-bb60-60190f3686b8" providerId="ADAL" clId="{FD40B294-128B-4184-BDB7-BC363F9CDE1E}" dt="2024-04-21T15:14:13.676" v="1367" actId="790"/>
          <ac:spMkLst>
            <pc:docMk/>
            <pc:sldMk cId="373482892" sldId="262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8:16:12.975" v="2689" actId="122"/>
          <ac:spMkLst>
            <pc:docMk/>
            <pc:sldMk cId="373482892" sldId="262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D40B294-128B-4184-BDB7-BC363F9CDE1E}" dt="2024-04-21T14:32:04.478" v="52" actId="2696"/>
        <pc:sldMkLst>
          <pc:docMk/>
          <pc:sldMk cId="3395221165" sldId="262"/>
        </pc:sldMkLst>
      </pc:sldChg>
      <pc:sldChg chg="modSp add mod">
        <pc:chgData name="Jiří Baroš" userId="45a49196-9e10-4871-bb60-60190f3686b8" providerId="ADAL" clId="{FD40B294-128B-4184-BDB7-BC363F9CDE1E}" dt="2024-04-21T18:16:22.960" v="2691" actId="122"/>
        <pc:sldMkLst>
          <pc:docMk/>
          <pc:sldMk cId="1149776388" sldId="263"/>
        </pc:sldMkLst>
        <pc:spChg chg="mod">
          <ac:chgData name="Jiří Baroš" userId="45a49196-9e10-4871-bb60-60190f3686b8" providerId="ADAL" clId="{FD40B294-128B-4184-BDB7-BC363F9CDE1E}" dt="2024-04-21T17:45:07.670" v="2304" actId="14100"/>
          <ac:spMkLst>
            <pc:docMk/>
            <pc:sldMk cId="1149776388" sldId="263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8:16:22.960" v="2691" actId="122"/>
          <ac:spMkLst>
            <pc:docMk/>
            <pc:sldMk cId="1149776388" sldId="263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D40B294-128B-4184-BDB7-BC363F9CDE1E}" dt="2024-04-21T14:32:04.478" v="52" actId="2696"/>
        <pc:sldMkLst>
          <pc:docMk/>
          <pc:sldMk cId="1228778055" sldId="263"/>
        </pc:sldMkLst>
      </pc:sldChg>
      <pc:sldChg chg="modSp add mod ord">
        <pc:chgData name="Jiří Baroš" userId="45a49196-9e10-4871-bb60-60190f3686b8" providerId="ADAL" clId="{FD40B294-128B-4184-BDB7-BC363F9CDE1E}" dt="2024-04-21T18:16:17.248" v="2690" actId="122"/>
        <pc:sldMkLst>
          <pc:docMk/>
          <pc:sldMk cId="1798535092" sldId="264"/>
        </pc:sldMkLst>
        <pc:spChg chg="mod">
          <ac:chgData name="Jiří Baroš" userId="45a49196-9e10-4871-bb60-60190f3686b8" providerId="ADAL" clId="{FD40B294-128B-4184-BDB7-BC363F9CDE1E}" dt="2024-04-21T17:29:38.918" v="1879" actId="790"/>
          <ac:spMkLst>
            <pc:docMk/>
            <pc:sldMk cId="1798535092" sldId="264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8:16:17.248" v="2690" actId="122"/>
          <ac:spMkLst>
            <pc:docMk/>
            <pc:sldMk cId="1798535092" sldId="264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D40B294-128B-4184-BDB7-BC363F9CDE1E}" dt="2024-04-21T14:32:04.478" v="52" actId="2696"/>
        <pc:sldMkLst>
          <pc:docMk/>
          <pc:sldMk cId="2584688747" sldId="264"/>
        </pc:sldMkLst>
      </pc:sldChg>
      <pc:sldChg chg="modSp add mod">
        <pc:chgData name="Jiří Baroš" userId="45a49196-9e10-4871-bb60-60190f3686b8" providerId="ADAL" clId="{FD40B294-128B-4184-BDB7-BC363F9CDE1E}" dt="2024-04-21T18:16:28.072" v="2692" actId="122"/>
        <pc:sldMkLst>
          <pc:docMk/>
          <pc:sldMk cId="1983387033" sldId="265"/>
        </pc:sldMkLst>
        <pc:spChg chg="mod">
          <ac:chgData name="Jiří Baroš" userId="45a49196-9e10-4871-bb60-60190f3686b8" providerId="ADAL" clId="{FD40B294-128B-4184-BDB7-BC363F9CDE1E}" dt="2024-04-21T17:50:24.055" v="2686" actId="790"/>
          <ac:spMkLst>
            <pc:docMk/>
            <pc:sldMk cId="1983387033" sldId="265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8:16:28.072" v="2692" actId="122"/>
          <ac:spMkLst>
            <pc:docMk/>
            <pc:sldMk cId="1983387033" sldId="265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D40B294-128B-4184-BDB7-BC363F9CDE1E}" dt="2024-04-21T14:32:04.478" v="52" actId="2696"/>
        <pc:sldMkLst>
          <pc:docMk/>
          <pc:sldMk cId="3920892258" sldId="265"/>
        </pc:sldMkLst>
      </pc:sldChg>
      <pc:sldChg chg="modSp add mod">
        <pc:chgData name="Jiří Baroš" userId="45a49196-9e10-4871-bb60-60190f3686b8" providerId="ADAL" clId="{FD40B294-128B-4184-BDB7-BC363F9CDE1E}" dt="2024-04-21T18:16:00.164" v="2687" actId="122"/>
        <pc:sldMkLst>
          <pc:docMk/>
          <pc:sldMk cId="164856009" sldId="266"/>
        </pc:sldMkLst>
        <pc:spChg chg="mod">
          <ac:chgData name="Jiří Baroš" userId="45a49196-9e10-4871-bb60-60190f3686b8" providerId="ADAL" clId="{FD40B294-128B-4184-BDB7-BC363F9CDE1E}" dt="2024-04-21T17:23:51.965" v="1604" actId="20577"/>
          <ac:spMkLst>
            <pc:docMk/>
            <pc:sldMk cId="164856009" sldId="266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8:16:00.164" v="2687" actId="122"/>
          <ac:spMkLst>
            <pc:docMk/>
            <pc:sldMk cId="164856009" sldId="266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D40B294-128B-4184-BDB7-BC363F9CDE1E}" dt="2024-04-21T19:04:36.393" v="3239" actId="313"/>
        <pc:sldMkLst>
          <pc:docMk/>
          <pc:sldMk cId="1143779888" sldId="267"/>
        </pc:sldMkLst>
        <pc:spChg chg="mod">
          <ac:chgData name="Jiří Baroš" userId="45a49196-9e10-4871-bb60-60190f3686b8" providerId="ADAL" clId="{FD40B294-128B-4184-BDB7-BC363F9CDE1E}" dt="2024-04-21T19:04:36.393" v="3239" actId="313"/>
          <ac:spMkLst>
            <pc:docMk/>
            <pc:sldMk cId="1143779888" sldId="267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8:16:38.064" v="2693" actId="122"/>
          <ac:spMkLst>
            <pc:docMk/>
            <pc:sldMk cId="1143779888" sldId="267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D40B294-128B-4184-BDB7-BC363F9CDE1E}" dt="2024-04-21T19:12:15.932" v="3959" actId="20577"/>
        <pc:sldMkLst>
          <pc:docMk/>
          <pc:sldMk cId="3984100892" sldId="268"/>
        </pc:sldMkLst>
        <pc:spChg chg="mod">
          <ac:chgData name="Jiří Baroš" userId="45a49196-9e10-4871-bb60-60190f3686b8" providerId="ADAL" clId="{FD40B294-128B-4184-BDB7-BC363F9CDE1E}" dt="2024-04-21T19:12:15.932" v="3959" actId="20577"/>
          <ac:spMkLst>
            <pc:docMk/>
            <pc:sldMk cId="3984100892" sldId="268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8:16:41.814" v="2694" actId="122"/>
          <ac:spMkLst>
            <pc:docMk/>
            <pc:sldMk cId="3984100892" sldId="268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D40B294-128B-4184-BDB7-BC363F9CDE1E}" dt="2024-04-21T19:39:29.104" v="5072" actId="14100"/>
        <pc:sldMkLst>
          <pc:docMk/>
          <pc:sldMk cId="548847704" sldId="269"/>
        </pc:sldMkLst>
        <pc:spChg chg="mod">
          <ac:chgData name="Jiří Baroš" userId="45a49196-9e10-4871-bb60-60190f3686b8" providerId="ADAL" clId="{FD40B294-128B-4184-BDB7-BC363F9CDE1E}" dt="2024-04-21T19:39:29.104" v="5072" actId="14100"/>
          <ac:spMkLst>
            <pc:docMk/>
            <pc:sldMk cId="548847704" sldId="269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9:31:39.593" v="4596" actId="20577"/>
          <ac:spMkLst>
            <pc:docMk/>
            <pc:sldMk cId="548847704" sldId="269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D40B294-128B-4184-BDB7-BC363F9CDE1E}" dt="2024-04-21T20:06:15.726" v="6248" actId="14100"/>
        <pc:sldMkLst>
          <pc:docMk/>
          <pc:sldMk cId="3994995174" sldId="270"/>
        </pc:sldMkLst>
        <pc:spChg chg="mod">
          <ac:chgData name="Jiří Baroš" userId="45a49196-9e10-4871-bb60-60190f3686b8" providerId="ADAL" clId="{FD40B294-128B-4184-BDB7-BC363F9CDE1E}" dt="2024-04-21T20:06:15.726" v="6248" actId="14100"/>
          <ac:spMkLst>
            <pc:docMk/>
            <pc:sldMk cId="3994995174" sldId="270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20:02:25.206" v="6035" actId="20577"/>
          <ac:spMkLst>
            <pc:docMk/>
            <pc:sldMk cId="3994995174" sldId="270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D40B294-128B-4184-BDB7-BC363F9CDE1E}" dt="2024-04-21T21:01:31.608" v="7587" actId="790"/>
        <pc:sldMkLst>
          <pc:docMk/>
          <pc:sldMk cId="1910228847" sldId="271"/>
        </pc:sldMkLst>
        <pc:spChg chg="mod">
          <ac:chgData name="Jiří Baroš" userId="45a49196-9e10-4871-bb60-60190f3686b8" providerId="ADAL" clId="{FD40B294-128B-4184-BDB7-BC363F9CDE1E}" dt="2024-04-21T21:01:31.608" v="7587" actId="790"/>
          <ac:spMkLst>
            <pc:docMk/>
            <pc:sldMk cId="1910228847" sldId="271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20:47:29.966" v="7284" actId="20577"/>
          <ac:spMkLst>
            <pc:docMk/>
            <pc:sldMk cId="1910228847" sldId="271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D40B294-128B-4184-BDB7-BC363F9CDE1E}" dt="2024-04-21T19:55:48.218" v="5682" actId="20577"/>
        <pc:sldMkLst>
          <pc:docMk/>
          <pc:sldMk cId="268523501" sldId="272"/>
        </pc:sldMkLst>
        <pc:spChg chg="mod">
          <ac:chgData name="Jiří Baroš" userId="45a49196-9e10-4871-bb60-60190f3686b8" providerId="ADAL" clId="{FD40B294-128B-4184-BDB7-BC363F9CDE1E}" dt="2024-04-21T19:55:48.218" v="5682" actId="20577"/>
          <ac:spMkLst>
            <pc:docMk/>
            <pc:sldMk cId="268523501" sldId="272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19:55:29.960" v="5679" actId="14100"/>
          <ac:spMkLst>
            <pc:docMk/>
            <pc:sldMk cId="268523501" sldId="272"/>
            <ac:spMk id="6" creationId="{4DCBAB38-5C09-4515-91B6-F093091F7C60}"/>
          </ac:spMkLst>
        </pc:spChg>
      </pc:sldChg>
      <pc:sldChg chg="modSp add mod ord">
        <pc:chgData name="Jiří Baroš" userId="45a49196-9e10-4871-bb60-60190f3686b8" providerId="ADAL" clId="{FD40B294-128B-4184-BDB7-BC363F9CDE1E}" dt="2024-04-22T06:31:25.271" v="9107" actId="20577"/>
        <pc:sldMkLst>
          <pc:docMk/>
          <pc:sldMk cId="837079548" sldId="273"/>
        </pc:sldMkLst>
        <pc:spChg chg="mod">
          <ac:chgData name="Jiří Baroš" userId="45a49196-9e10-4871-bb60-60190f3686b8" providerId="ADAL" clId="{FD40B294-128B-4184-BDB7-BC363F9CDE1E}" dt="2024-04-22T06:31:25.271" v="9107" actId="20577"/>
          <ac:spMkLst>
            <pc:docMk/>
            <pc:sldMk cId="837079548" sldId="273"/>
            <ac:spMk id="5" creationId="{BDA74EBB-06F9-2F42-BBA7-49358111EC86}"/>
          </ac:spMkLst>
        </pc:spChg>
      </pc:sldChg>
      <pc:sldChg chg="modSp add mod">
        <pc:chgData name="Jiří Baroš" userId="45a49196-9e10-4871-bb60-60190f3686b8" providerId="ADAL" clId="{FD40B294-128B-4184-BDB7-BC363F9CDE1E}" dt="2024-04-21T20:19:31.795" v="6801" actId="313"/>
        <pc:sldMkLst>
          <pc:docMk/>
          <pc:sldMk cId="2594635867" sldId="274"/>
        </pc:sldMkLst>
        <pc:spChg chg="mod">
          <ac:chgData name="Jiří Baroš" userId="45a49196-9e10-4871-bb60-60190f3686b8" providerId="ADAL" clId="{FD40B294-128B-4184-BDB7-BC363F9CDE1E}" dt="2024-04-21T20:19:31.795" v="6801" actId="313"/>
          <ac:spMkLst>
            <pc:docMk/>
            <pc:sldMk cId="2594635867" sldId="274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20:06:42.569" v="6250" actId="20577"/>
          <ac:spMkLst>
            <pc:docMk/>
            <pc:sldMk cId="2594635867" sldId="274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D40B294-128B-4184-BDB7-BC363F9CDE1E}" dt="2024-04-22T05:27:49.750" v="8206" actId="313"/>
        <pc:sldMkLst>
          <pc:docMk/>
          <pc:sldMk cId="1461364318" sldId="275"/>
        </pc:sldMkLst>
        <pc:spChg chg="mod">
          <ac:chgData name="Jiří Baroš" userId="45a49196-9e10-4871-bb60-60190f3686b8" providerId="ADAL" clId="{FD40B294-128B-4184-BDB7-BC363F9CDE1E}" dt="2024-04-22T05:27:49.750" v="8206" actId="313"/>
          <ac:spMkLst>
            <pc:docMk/>
            <pc:sldMk cId="1461364318" sldId="275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1T20:47:38.365" v="7286" actId="20577"/>
          <ac:spMkLst>
            <pc:docMk/>
            <pc:sldMk cId="1461364318" sldId="275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D40B294-128B-4184-BDB7-BC363F9CDE1E}" dt="2024-04-22T05:37:00.764" v="9079" actId="14100"/>
        <pc:sldMkLst>
          <pc:docMk/>
          <pc:sldMk cId="393616375" sldId="276"/>
        </pc:sldMkLst>
        <pc:spChg chg="mod">
          <ac:chgData name="Jiří Baroš" userId="45a49196-9e10-4871-bb60-60190f3686b8" providerId="ADAL" clId="{FD40B294-128B-4184-BDB7-BC363F9CDE1E}" dt="2024-04-22T05:37:00.764" v="9079" actId="14100"/>
          <ac:spMkLst>
            <pc:docMk/>
            <pc:sldMk cId="393616375" sldId="276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2T05:28:04.373" v="8210" actId="20577"/>
          <ac:spMkLst>
            <pc:docMk/>
            <pc:sldMk cId="393616375" sldId="276"/>
            <ac:spMk id="6" creationId="{4DCBAB38-5C09-4515-91B6-F093091F7C60}"/>
          </ac:spMkLst>
        </pc:spChg>
      </pc:sldChg>
      <pc:sldChg chg="new del">
        <pc:chgData name="Jiří Baroš" userId="45a49196-9e10-4871-bb60-60190f3686b8" providerId="ADAL" clId="{FD40B294-128B-4184-BDB7-BC363F9CDE1E}" dt="2024-04-22T05:36:22.543" v="9072" actId="2696"/>
        <pc:sldMkLst>
          <pc:docMk/>
          <pc:sldMk cId="1058108144" sldId="277"/>
        </pc:sldMkLst>
      </pc:sldChg>
      <pc:sldChg chg="modSp add mod">
        <pc:chgData name="Jiří Baroš" userId="45a49196-9e10-4871-bb60-60190f3686b8" providerId="ADAL" clId="{FD40B294-128B-4184-BDB7-BC363F9CDE1E}" dt="2024-04-22T05:37:46.086" v="9094" actId="790"/>
        <pc:sldMkLst>
          <pc:docMk/>
          <pc:sldMk cId="3474727394" sldId="277"/>
        </pc:sldMkLst>
        <pc:spChg chg="mod">
          <ac:chgData name="Jiří Baroš" userId="45a49196-9e10-4871-bb60-60190f3686b8" providerId="ADAL" clId="{FD40B294-128B-4184-BDB7-BC363F9CDE1E}" dt="2024-04-22T05:37:15.541" v="9083" actId="14100"/>
          <ac:spMkLst>
            <pc:docMk/>
            <pc:sldMk cId="3474727394" sldId="277"/>
            <ac:spMk id="5" creationId="{BDA74EBB-06F9-2F42-BBA7-49358111EC86}"/>
          </ac:spMkLst>
        </pc:spChg>
        <pc:spChg chg="mod">
          <ac:chgData name="Jiří Baroš" userId="45a49196-9e10-4871-bb60-60190f3686b8" providerId="ADAL" clId="{FD40B294-128B-4184-BDB7-BC363F9CDE1E}" dt="2024-04-22T05:37:46.086" v="9094" actId="790"/>
          <ac:spMkLst>
            <pc:docMk/>
            <pc:sldMk cId="3474727394" sldId="277"/>
            <ac:spMk id="6" creationId="{4DCBAB38-5C09-4515-91B6-F093091F7C60}"/>
          </ac:spMkLst>
        </pc:spChg>
      </pc:sldChg>
    </pc:docChg>
  </pc:docChgLst>
  <pc:docChgLst>
    <pc:chgData name="Jiří Baroš" userId="45a49196-9e10-4871-bb60-60190f3686b8" providerId="ADAL" clId="{F542E2D5-F0EF-4125-BDC2-8BF515C0C2A6}"/>
    <pc:docChg chg="custSel addSld delSld modSld sldOrd">
      <pc:chgData name="Jiří Baroš" userId="45a49196-9e10-4871-bb60-60190f3686b8" providerId="ADAL" clId="{F542E2D5-F0EF-4125-BDC2-8BF515C0C2A6}" dt="2024-05-05T05:34:57.261" v="6042" actId="20577"/>
      <pc:docMkLst>
        <pc:docMk/>
      </pc:docMkLst>
      <pc:sldChg chg="modSp mod">
        <pc:chgData name="Jiří Baroš" userId="45a49196-9e10-4871-bb60-60190f3686b8" providerId="ADAL" clId="{F542E2D5-F0EF-4125-BDC2-8BF515C0C2A6}" dt="2024-05-04T14:44:18.153" v="52" actId="790"/>
        <pc:sldMkLst>
          <pc:docMk/>
          <pc:sldMk cId="3263342447" sldId="256"/>
        </pc:sldMkLst>
        <pc:spChg chg="mod">
          <ac:chgData name="Jiří Baroš" userId="45a49196-9e10-4871-bb60-60190f3686b8" providerId="ADAL" clId="{F542E2D5-F0EF-4125-BDC2-8BF515C0C2A6}" dt="2024-05-04T14:44:18.153" v="52" actId="790"/>
          <ac:spMkLst>
            <pc:docMk/>
            <pc:sldMk cId="3263342447" sldId="256"/>
            <ac:spMk id="4" creationId="{2491EF5B-3067-7546-837B-2D005F3ED499}"/>
          </ac:spMkLst>
        </pc:spChg>
      </pc:sldChg>
      <pc:sldChg chg="modSp mod">
        <pc:chgData name="Jiří Baroš" userId="45a49196-9e10-4871-bb60-60190f3686b8" providerId="ADAL" clId="{F542E2D5-F0EF-4125-BDC2-8BF515C0C2A6}" dt="2024-05-04T14:44:46.307" v="63" actId="6549"/>
        <pc:sldMkLst>
          <pc:docMk/>
          <pc:sldMk cId="582404777" sldId="257"/>
        </pc:sldMkLst>
        <pc:spChg chg="mod">
          <ac:chgData name="Jiří Baroš" userId="45a49196-9e10-4871-bb60-60190f3686b8" providerId="ADAL" clId="{F542E2D5-F0EF-4125-BDC2-8BF515C0C2A6}" dt="2024-05-04T14:44:46.307" v="63" actId="6549"/>
          <ac:spMkLst>
            <pc:docMk/>
            <pc:sldMk cId="582404777" sldId="257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4:44:28.576" v="53"/>
          <ac:spMkLst>
            <pc:docMk/>
            <pc:sldMk cId="582404777" sldId="257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542E2D5-F0EF-4125-BDC2-8BF515C0C2A6}" dt="2024-05-04T14:43:10.086" v="2" actId="2696"/>
        <pc:sldMkLst>
          <pc:docMk/>
          <pc:sldMk cId="2325193611" sldId="258"/>
        </pc:sldMkLst>
      </pc:sldChg>
      <pc:sldChg chg="modSp add mod">
        <pc:chgData name="Jiří Baroš" userId="45a49196-9e10-4871-bb60-60190f3686b8" providerId="ADAL" clId="{F542E2D5-F0EF-4125-BDC2-8BF515C0C2A6}" dt="2024-05-04T14:45:02.722" v="66" actId="207"/>
        <pc:sldMkLst>
          <pc:docMk/>
          <pc:sldMk cId="2771583727" sldId="258"/>
        </pc:sldMkLst>
        <pc:spChg chg="mod">
          <ac:chgData name="Jiří Baroš" userId="45a49196-9e10-4871-bb60-60190f3686b8" providerId="ADAL" clId="{F542E2D5-F0EF-4125-BDC2-8BF515C0C2A6}" dt="2024-05-04T14:45:02.722" v="66" actId="207"/>
          <ac:spMkLst>
            <pc:docMk/>
            <pc:sldMk cId="2771583727" sldId="258"/>
            <ac:spMk id="5" creationId="{BDA74EBB-06F9-2F42-BBA7-49358111EC86}"/>
          </ac:spMkLst>
        </pc:spChg>
      </pc:sldChg>
      <pc:sldChg chg="del">
        <pc:chgData name="Jiří Baroš" userId="45a49196-9e10-4871-bb60-60190f3686b8" providerId="ADAL" clId="{F542E2D5-F0EF-4125-BDC2-8BF515C0C2A6}" dt="2024-05-04T14:43:07.576" v="1" actId="2696"/>
        <pc:sldMkLst>
          <pc:docMk/>
          <pc:sldMk cId="835760873" sldId="259"/>
        </pc:sldMkLst>
      </pc:sldChg>
      <pc:sldChg chg="modSp add mod">
        <pc:chgData name="Jiří Baroš" userId="45a49196-9e10-4871-bb60-60190f3686b8" providerId="ADAL" clId="{F542E2D5-F0EF-4125-BDC2-8BF515C0C2A6}" dt="2024-05-04T14:47:13.548" v="204" actId="790"/>
        <pc:sldMkLst>
          <pc:docMk/>
          <pc:sldMk cId="3996215661" sldId="259"/>
        </pc:sldMkLst>
        <pc:spChg chg="mod">
          <ac:chgData name="Jiří Baroš" userId="45a49196-9e10-4871-bb60-60190f3686b8" providerId="ADAL" clId="{F542E2D5-F0EF-4125-BDC2-8BF515C0C2A6}" dt="2024-05-04T14:47:13.548" v="204" actId="790"/>
          <ac:spMkLst>
            <pc:docMk/>
            <pc:sldMk cId="3996215661" sldId="259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4:45:42.116" v="73" actId="20577"/>
          <ac:spMkLst>
            <pc:docMk/>
            <pc:sldMk cId="3996215661" sldId="259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542E2D5-F0EF-4125-BDC2-8BF515C0C2A6}" dt="2024-05-04T14:45:13.138" v="69" actId="207"/>
        <pc:sldMkLst>
          <pc:docMk/>
          <pc:sldMk cId="1504383637" sldId="260"/>
        </pc:sldMkLst>
        <pc:spChg chg="mod">
          <ac:chgData name="Jiří Baroš" userId="45a49196-9e10-4871-bb60-60190f3686b8" providerId="ADAL" clId="{F542E2D5-F0EF-4125-BDC2-8BF515C0C2A6}" dt="2024-05-04T14:45:13.138" v="69" actId="207"/>
          <ac:spMkLst>
            <pc:docMk/>
            <pc:sldMk cId="1504383637" sldId="260"/>
            <ac:spMk id="5" creationId="{BDA74EBB-06F9-2F42-BBA7-49358111EC86}"/>
          </ac:spMkLst>
        </pc:spChg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2364073736" sldId="260"/>
        </pc:sldMkLst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3090073044" sldId="261"/>
        </pc:sldMkLst>
      </pc:sldChg>
      <pc:sldChg chg="modSp add mod">
        <pc:chgData name="Jiří Baroš" userId="45a49196-9e10-4871-bb60-60190f3686b8" providerId="ADAL" clId="{F542E2D5-F0EF-4125-BDC2-8BF515C0C2A6}" dt="2024-05-04T19:54:47.938" v="6029" actId="255"/>
        <pc:sldMkLst>
          <pc:docMk/>
          <pc:sldMk cId="4131708064" sldId="261"/>
        </pc:sldMkLst>
        <pc:spChg chg="mod">
          <ac:chgData name="Jiří Baroš" userId="45a49196-9e10-4871-bb60-60190f3686b8" providerId="ADAL" clId="{F542E2D5-F0EF-4125-BDC2-8BF515C0C2A6}" dt="2024-05-04T19:41:36.528" v="5398" actId="790"/>
          <ac:spMkLst>
            <pc:docMk/>
            <pc:sldMk cId="4131708064" sldId="261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54:47.938" v="6029" actId="255"/>
          <ac:spMkLst>
            <pc:docMk/>
            <pc:sldMk cId="4131708064" sldId="261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542E2D5-F0EF-4125-BDC2-8BF515C0C2A6}" dt="2024-05-04T14:43:07.576" v="1" actId="2696"/>
        <pc:sldMkLst>
          <pc:docMk/>
          <pc:sldMk cId="373482892" sldId="262"/>
        </pc:sldMkLst>
      </pc:sldChg>
      <pc:sldChg chg="modSp add mod">
        <pc:chgData name="Jiří Baroš" userId="45a49196-9e10-4871-bb60-60190f3686b8" providerId="ADAL" clId="{F542E2D5-F0EF-4125-BDC2-8BF515C0C2A6}" dt="2024-05-04T14:45:30.857" v="72" actId="207"/>
        <pc:sldMkLst>
          <pc:docMk/>
          <pc:sldMk cId="644820287" sldId="262"/>
        </pc:sldMkLst>
        <pc:spChg chg="mod">
          <ac:chgData name="Jiří Baroš" userId="45a49196-9e10-4871-bb60-60190f3686b8" providerId="ADAL" clId="{F542E2D5-F0EF-4125-BDC2-8BF515C0C2A6}" dt="2024-05-04T14:45:30.857" v="72" actId="207"/>
          <ac:spMkLst>
            <pc:docMk/>
            <pc:sldMk cId="644820287" sldId="262"/>
            <ac:spMk id="5" creationId="{BDA74EBB-06F9-2F42-BBA7-49358111EC86}"/>
          </ac:spMkLst>
        </pc:spChg>
      </pc:sldChg>
      <pc:sldChg chg="del">
        <pc:chgData name="Jiří Baroš" userId="45a49196-9e10-4871-bb60-60190f3686b8" providerId="ADAL" clId="{F542E2D5-F0EF-4125-BDC2-8BF515C0C2A6}" dt="2024-05-04T14:43:07.576" v="1" actId="2696"/>
        <pc:sldMkLst>
          <pc:docMk/>
          <pc:sldMk cId="1149776388" sldId="263"/>
        </pc:sldMkLst>
      </pc:sldChg>
      <pc:sldChg chg="add">
        <pc:chgData name="Jiří Baroš" userId="45a49196-9e10-4871-bb60-60190f3686b8" providerId="ADAL" clId="{F542E2D5-F0EF-4125-BDC2-8BF515C0C2A6}" dt="2024-05-04T14:45:17.195" v="71" actId="2890"/>
        <pc:sldMkLst>
          <pc:docMk/>
          <pc:sldMk cId="3770745872" sldId="263"/>
        </pc:sldMkLst>
      </pc:sldChg>
      <pc:sldChg chg="del">
        <pc:chgData name="Jiří Baroš" userId="45a49196-9e10-4871-bb60-60190f3686b8" providerId="ADAL" clId="{F542E2D5-F0EF-4125-BDC2-8BF515C0C2A6}" dt="2024-05-04T14:43:07.576" v="1" actId="2696"/>
        <pc:sldMkLst>
          <pc:docMk/>
          <pc:sldMk cId="1798535092" sldId="264"/>
        </pc:sldMkLst>
      </pc:sldChg>
      <pc:sldChg chg="modSp add mod">
        <pc:chgData name="Jiří Baroš" userId="45a49196-9e10-4871-bb60-60190f3686b8" providerId="ADAL" clId="{F542E2D5-F0EF-4125-BDC2-8BF515C0C2A6}" dt="2024-05-04T19:53:13.978" v="6018" actId="255"/>
        <pc:sldMkLst>
          <pc:docMk/>
          <pc:sldMk cId="4166947520" sldId="264"/>
        </pc:sldMkLst>
        <pc:spChg chg="mod">
          <ac:chgData name="Jiří Baroš" userId="45a49196-9e10-4871-bb60-60190f3686b8" providerId="ADAL" clId="{F542E2D5-F0EF-4125-BDC2-8BF515C0C2A6}" dt="2024-05-04T14:56:02.249" v="644" actId="20577"/>
          <ac:spMkLst>
            <pc:docMk/>
            <pc:sldMk cId="4166947520" sldId="264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53:13.978" v="6018" actId="255"/>
          <ac:spMkLst>
            <pc:docMk/>
            <pc:sldMk cId="4166947520" sldId="264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542E2D5-F0EF-4125-BDC2-8BF515C0C2A6}" dt="2024-05-04T19:53:20.638" v="6019" actId="255"/>
        <pc:sldMkLst>
          <pc:docMk/>
          <pc:sldMk cId="1068373916" sldId="265"/>
        </pc:sldMkLst>
        <pc:spChg chg="mod">
          <ac:chgData name="Jiří Baroš" userId="45a49196-9e10-4871-bb60-60190f3686b8" providerId="ADAL" clId="{F542E2D5-F0EF-4125-BDC2-8BF515C0C2A6}" dt="2024-05-04T15:00:46.738" v="1001" actId="790"/>
          <ac:spMkLst>
            <pc:docMk/>
            <pc:sldMk cId="1068373916" sldId="265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53:20.638" v="6019" actId="255"/>
          <ac:spMkLst>
            <pc:docMk/>
            <pc:sldMk cId="1068373916" sldId="265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542E2D5-F0EF-4125-BDC2-8BF515C0C2A6}" dt="2024-05-04T14:43:07.576" v="1" actId="2696"/>
        <pc:sldMkLst>
          <pc:docMk/>
          <pc:sldMk cId="1983387033" sldId="265"/>
        </pc:sldMkLst>
      </pc:sldChg>
      <pc:sldChg chg="del">
        <pc:chgData name="Jiří Baroš" userId="45a49196-9e10-4871-bb60-60190f3686b8" providerId="ADAL" clId="{F542E2D5-F0EF-4125-BDC2-8BF515C0C2A6}" dt="2024-05-04T14:43:07.576" v="1" actId="2696"/>
        <pc:sldMkLst>
          <pc:docMk/>
          <pc:sldMk cId="164856009" sldId="266"/>
        </pc:sldMkLst>
      </pc:sldChg>
      <pc:sldChg chg="modSp add mod ord">
        <pc:chgData name="Jiří Baroš" userId="45a49196-9e10-4871-bb60-60190f3686b8" providerId="ADAL" clId="{F542E2D5-F0EF-4125-BDC2-8BF515C0C2A6}" dt="2024-05-04T19:53:48.811" v="6023" actId="255"/>
        <pc:sldMkLst>
          <pc:docMk/>
          <pc:sldMk cId="2246679705" sldId="266"/>
        </pc:sldMkLst>
        <pc:spChg chg="mod">
          <ac:chgData name="Jiří Baroš" userId="45a49196-9e10-4871-bb60-60190f3686b8" providerId="ADAL" clId="{F542E2D5-F0EF-4125-BDC2-8BF515C0C2A6}" dt="2024-05-04T15:45:43.093" v="3558" actId="14100"/>
          <ac:spMkLst>
            <pc:docMk/>
            <pc:sldMk cId="2246679705" sldId="266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53:48.811" v="6023" actId="255"/>
          <ac:spMkLst>
            <pc:docMk/>
            <pc:sldMk cId="2246679705" sldId="266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1143779888" sldId="267"/>
        </pc:sldMkLst>
      </pc:sldChg>
      <pc:sldChg chg="modSp add mod ord">
        <pc:chgData name="Jiří Baroš" userId="45a49196-9e10-4871-bb60-60190f3686b8" providerId="ADAL" clId="{F542E2D5-F0EF-4125-BDC2-8BF515C0C2A6}" dt="2024-05-04T19:54:10.041" v="6026" actId="255"/>
        <pc:sldMkLst>
          <pc:docMk/>
          <pc:sldMk cId="1586022034" sldId="267"/>
        </pc:sldMkLst>
        <pc:spChg chg="mod">
          <ac:chgData name="Jiří Baroš" userId="45a49196-9e10-4871-bb60-60190f3686b8" providerId="ADAL" clId="{F542E2D5-F0EF-4125-BDC2-8BF515C0C2A6}" dt="2024-05-04T16:32:04.077" v="4128" actId="20577"/>
          <ac:spMkLst>
            <pc:docMk/>
            <pc:sldMk cId="1586022034" sldId="267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54:10.041" v="6026" actId="255"/>
          <ac:spMkLst>
            <pc:docMk/>
            <pc:sldMk cId="1586022034" sldId="267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542E2D5-F0EF-4125-BDC2-8BF515C0C2A6}" dt="2024-05-04T19:53:27.885" v="6020" actId="255"/>
        <pc:sldMkLst>
          <pc:docMk/>
          <pc:sldMk cId="296544128" sldId="268"/>
        </pc:sldMkLst>
        <pc:spChg chg="mod">
          <ac:chgData name="Jiří Baroš" userId="45a49196-9e10-4871-bb60-60190f3686b8" providerId="ADAL" clId="{F542E2D5-F0EF-4125-BDC2-8BF515C0C2A6}" dt="2024-05-04T15:10:55.442" v="1723" actId="14100"/>
          <ac:spMkLst>
            <pc:docMk/>
            <pc:sldMk cId="296544128" sldId="268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53:27.885" v="6020" actId="255"/>
          <ac:spMkLst>
            <pc:docMk/>
            <pc:sldMk cId="296544128" sldId="268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3984100892" sldId="268"/>
        </pc:sldMkLst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548847704" sldId="269"/>
        </pc:sldMkLst>
      </pc:sldChg>
      <pc:sldChg chg="modSp add mod">
        <pc:chgData name="Jiří Baroš" userId="45a49196-9e10-4871-bb60-60190f3686b8" providerId="ADAL" clId="{F542E2D5-F0EF-4125-BDC2-8BF515C0C2A6}" dt="2024-05-04T19:53:34.738" v="6021" actId="255"/>
        <pc:sldMkLst>
          <pc:docMk/>
          <pc:sldMk cId="2179540918" sldId="269"/>
        </pc:sldMkLst>
        <pc:spChg chg="mod">
          <ac:chgData name="Jiří Baroš" userId="45a49196-9e10-4871-bb60-60190f3686b8" providerId="ADAL" clId="{F542E2D5-F0EF-4125-BDC2-8BF515C0C2A6}" dt="2024-05-04T15:10:49.459" v="1722" actId="14100"/>
          <ac:spMkLst>
            <pc:docMk/>
            <pc:sldMk cId="2179540918" sldId="269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53:34.738" v="6021" actId="255"/>
          <ac:spMkLst>
            <pc:docMk/>
            <pc:sldMk cId="2179540918" sldId="269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542E2D5-F0EF-4125-BDC2-8BF515C0C2A6}" dt="2024-05-04T19:53:41.514" v="6022" actId="255"/>
        <pc:sldMkLst>
          <pc:docMk/>
          <pc:sldMk cId="3492411823" sldId="270"/>
        </pc:sldMkLst>
        <pc:spChg chg="mod">
          <ac:chgData name="Jiří Baroš" userId="45a49196-9e10-4871-bb60-60190f3686b8" providerId="ADAL" clId="{F542E2D5-F0EF-4125-BDC2-8BF515C0C2A6}" dt="2024-05-04T19:53:41.514" v="6022" actId="255"/>
          <ac:spMkLst>
            <pc:docMk/>
            <pc:sldMk cId="3492411823" sldId="270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3994995174" sldId="270"/>
        </pc:sldMkLst>
      </pc:sldChg>
      <pc:sldChg chg="modSp add mod">
        <pc:chgData name="Jiří Baroš" userId="45a49196-9e10-4871-bb60-60190f3686b8" providerId="ADAL" clId="{F542E2D5-F0EF-4125-BDC2-8BF515C0C2A6}" dt="2024-05-04T19:53:55.675" v="6024" actId="255"/>
        <pc:sldMkLst>
          <pc:docMk/>
          <pc:sldMk cId="941886481" sldId="271"/>
        </pc:sldMkLst>
        <pc:spChg chg="mod">
          <ac:chgData name="Jiří Baroš" userId="45a49196-9e10-4871-bb60-60190f3686b8" providerId="ADAL" clId="{F542E2D5-F0EF-4125-BDC2-8BF515C0C2A6}" dt="2024-05-04T15:45:12.872" v="3557" actId="20577"/>
          <ac:spMkLst>
            <pc:docMk/>
            <pc:sldMk cId="941886481" sldId="271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53:55.675" v="6024" actId="255"/>
          <ac:spMkLst>
            <pc:docMk/>
            <pc:sldMk cId="941886481" sldId="271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1910228847" sldId="271"/>
        </pc:sldMkLst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268523501" sldId="272"/>
        </pc:sldMkLst>
      </pc:sldChg>
      <pc:sldChg chg="modSp add mod">
        <pc:chgData name="Jiří Baroš" userId="45a49196-9e10-4871-bb60-60190f3686b8" providerId="ADAL" clId="{F542E2D5-F0EF-4125-BDC2-8BF515C0C2A6}" dt="2024-05-04T19:54:03.220" v="6025" actId="255"/>
        <pc:sldMkLst>
          <pc:docMk/>
          <pc:sldMk cId="3812726533" sldId="272"/>
        </pc:sldMkLst>
        <pc:spChg chg="mod">
          <ac:chgData name="Jiří Baroš" userId="45a49196-9e10-4871-bb60-60190f3686b8" providerId="ADAL" clId="{F542E2D5-F0EF-4125-BDC2-8BF515C0C2A6}" dt="2024-05-04T19:54:03.220" v="6025" actId="255"/>
          <ac:spMkLst>
            <pc:docMk/>
            <pc:sldMk cId="3812726533" sldId="272"/>
            <ac:spMk id="6" creationId="{4DCBAB38-5C09-4515-91B6-F093091F7C60}"/>
          </ac:spMkLst>
        </pc:spChg>
      </pc:sldChg>
      <pc:sldChg chg="add del">
        <pc:chgData name="Jiří Baroš" userId="45a49196-9e10-4871-bb60-60190f3686b8" providerId="ADAL" clId="{F542E2D5-F0EF-4125-BDC2-8BF515C0C2A6}" dt="2024-05-04T15:45:56.476" v="3559" actId="2696"/>
        <pc:sldMkLst>
          <pc:docMk/>
          <pc:sldMk cId="3831015416" sldId="272"/>
        </pc:sldMkLst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837079548" sldId="273"/>
        </pc:sldMkLst>
      </pc:sldChg>
      <pc:sldChg chg="modSp add mod">
        <pc:chgData name="Jiří Baroš" userId="45a49196-9e10-4871-bb60-60190f3686b8" providerId="ADAL" clId="{F542E2D5-F0EF-4125-BDC2-8BF515C0C2A6}" dt="2024-05-04T19:54:20.750" v="6027" actId="255"/>
        <pc:sldMkLst>
          <pc:docMk/>
          <pc:sldMk cId="3545789092" sldId="273"/>
        </pc:sldMkLst>
        <pc:spChg chg="mod">
          <ac:chgData name="Jiří Baroš" userId="45a49196-9e10-4871-bb60-60190f3686b8" providerId="ADAL" clId="{F542E2D5-F0EF-4125-BDC2-8BF515C0C2A6}" dt="2024-05-04T16:46:30.705" v="4391" actId="313"/>
          <ac:spMkLst>
            <pc:docMk/>
            <pc:sldMk cId="3545789092" sldId="273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54:20.750" v="6027" actId="255"/>
          <ac:spMkLst>
            <pc:docMk/>
            <pc:sldMk cId="3545789092" sldId="273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2594635867" sldId="274"/>
        </pc:sldMkLst>
      </pc:sldChg>
      <pc:sldChg chg="modSp add mod ord">
        <pc:chgData name="Jiří Baroš" userId="45a49196-9e10-4871-bb60-60190f3686b8" providerId="ADAL" clId="{F542E2D5-F0EF-4125-BDC2-8BF515C0C2A6}" dt="2024-05-04T19:54:41.219" v="6028" actId="255"/>
        <pc:sldMkLst>
          <pc:docMk/>
          <pc:sldMk cId="3008822773" sldId="274"/>
        </pc:sldMkLst>
        <pc:spChg chg="mod">
          <ac:chgData name="Jiří Baroš" userId="45a49196-9e10-4871-bb60-60190f3686b8" providerId="ADAL" clId="{F542E2D5-F0EF-4125-BDC2-8BF515C0C2A6}" dt="2024-05-04T19:37:52.416" v="5020" actId="20577"/>
          <ac:spMkLst>
            <pc:docMk/>
            <pc:sldMk cId="3008822773" sldId="274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54:41.219" v="6028" actId="255"/>
          <ac:spMkLst>
            <pc:docMk/>
            <pc:sldMk cId="3008822773" sldId="274"/>
            <ac:spMk id="6" creationId="{4DCBAB38-5C09-4515-91B6-F093091F7C60}"/>
          </ac:spMkLst>
        </pc:spChg>
      </pc:sldChg>
      <pc:sldChg chg="modSp add mod">
        <pc:chgData name="Jiří Baroš" userId="45a49196-9e10-4871-bb60-60190f3686b8" providerId="ADAL" clId="{F542E2D5-F0EF-4125-BDC2-8BF515C0C2A6}" dt="2024-05-04T19:54:54.115" v="6030" actId="255"/>
        <pc:sldMkLst>
          <pc:docMk/>
          <pc:sldMk cId="1214058409" sldId="275"/>
        </pc:sldMkLst>
        <pc:spChg chg="mod">
          <ac:chgData name="Jiří Baroš" userId="45a49196-9e10-4871-bb60-60190f3686b8" providerId="ADAL" clId="{F542E2D5-F0EF-4125-BDC2-8BF515C0C2A6}" dt="2024-05-04T19:51:42.272" v="6016" actId="20577"/>
          <ac:spMkLst>
            <pc:docMk/>
            <pc:sldMk cId="1214058409" sldId="275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54:54.115" v="6030" actId="255"/>
          <ac:spMkLst>
            <pc:docMk/>
            <pc:sldMk cId="1214058409" sldId="275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1461364318" sldId="275"/>
        </pc:sldMkLst>
      </pc:sldChg>
      <pc:sldChg chg="del">
        <pc:chgData name="Jiří Baroš" userId="45a49196-9e10-4871-bb60-60190f3686b8" providerId="ADAL" clId="{F542E2D5-F0EF-4125-BDC2-8BF515C0C2A6}" dt="2024-05-04T14:42:56.157" v="0" actId="2696"/>
        <pc:sldMkLst>
          <pc:docMk/>
          <pc:sldMk cId="393616375" sldId="276"/>
        </pc:sldMkLst>
      </pc:sldChg>
      <pc:sldChg chg="modSp add mod">
        <pc:chgData name="Jiří Baroš" userId="45a49196-9e10-4871-bb60-60190f3686b8" providerId="ADAL" clId="{F542E2D5-F0EF-4125-BDC2-8BF515C0C2A6}" dt="2024-05-04T19:48:14.609" v="5703" actId="790"/>
        <pc:sldMkLst>
          <pc:docMk/>
          <pc:sldMk cId="482752524" sldId="276"/>
        </pc:sldMkLst>
        <pc:spChg chg="mod">
          <ac:chgData name="Jiří Baroš" userId="45a49196-9e10-4871-bb60-60190f3686b8" providerId="ADAL" clId="{F542E2D5-F0EF-4125-BDC2-8BF515C0C2A6}" dt="2024-05-04T19:48:03.662" v="5702" actId="790"/>
          <ac:spMkLst>
            <pc:docMk/>
            <pc:sldMk cId="482752524" sldId="276"/>
            <ac:spMk id="5" creationId="{BDA74EBB-06F9-2F42-BBA7-49358111EC86}"/>
          </ac:spMkLst>
        </pc:spChg>
        <pc:spChg chg="mod">
          <ac:chgData name="Jiří Baroš" userId="45a49196-9e10-4871-bb60-60190f3686b8" providerId="ADAL" clId="{F542E2D5-F0EF-4125-BDC2-8BF515C0C2A6}" dt="2024-05-04T19:48:14.609" v="5703" actId="790"/>
          <ac:spMkLst>
            <pc:docMk/>
            <pc:sldMk cId="482752524" sldId="276"/>
            <ac:spMk id="6" creationId="{4DCBAB38-5C09-4515-91B6-F093091F7C60}"/>
          </ac:spMkLst>
        </pc:spChg>
      </pc:sldChg>
      <pc:sldChg chg="del">
        <pc:chgData name="Jiří Baroš" userId="45a49196-9e10-4871-bb60-60190f3686b8" providerId="ADAL" clId="{F542E2D5-F0EF-4125-BDC2-8BF515C0C2A6}" dt="2024-05-04T14:43:07.576" v="1" actId="2696"/>
        <pc:sldMkLst>
          <pc:docMk/>
          <pc:sldMk cId="3474727394" sldId="277"/>
        </pc:sldMkLst>
      </pc:sldChg>
      <pc:sldChg chg="modSp mod">
        <pc:chgData name="Jiří Baroš" userId="45a49196-9e10-4871-bb60-60190f3686b8" providerId="ADAL" clId="{F542E2D5-F0EF-4125-BDC2-8BF515C0C2A6}" dt="2024-05-05T05:34:57.261" v="6042" actId="20577"/>
        <pc:sldMkLst>
          <pc:docMk/>
          <pc:sldMk cId="1308033181" sldId="279"/>
        </pc:sldMkLst>
        <pc:spChg chg="mod">
          <ac:chgData name="Jiří Baroš" userId="45a49196-9e10-4871-bb60-60190f3686b8" providerId="ADAL" clId="{F542E2D5-F0EF-4125-BDC2-8BF515C0C2A6}" dt="2024-05-05T05:34:57.261" v="6042" actId="20577"/>
          <ac:spMkLst>
            <pc:docMk/>
            <pc:sldMk cId="1308033181" sldId="279"/>
            <ac:spMk id="5" creationId="{BDA74EBB-06F9-2F42-BBA7-49358111EC8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96447" y="6228000"/>
            <a:ext cx="7920000" cy="252000"/>
          </a:xfrm>
        </p:spPr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Representation, Innovation and Disobedience</a:t>
            </a:r>
            <a:endParaRPr lang="en-US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975362"/>
          </a:xfrm>
        </p:spPr>
        <p:txBody>
          <a:bodyPr/>
          <a:lstStyle/>
          <a:p>
            <a:r>
              <a:rPr lang="cs-CZ" dirty="0"/>
              <a:t>		</a:t>
            </a:r>
            <a:r>
              <a:rPr lang="en-US" dirty="0"/>
              <a:t>Jiří Baroš, Department of Political Science, Faculty of Social Studies, 			      Masaryk University, Brno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10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Political Parties</a:t>
            </a:r>
            <a:r>
              <a:rPr lang="cs-CZ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</a:t>
            </a:r>
            <a:endParaRPr lang="en-US" sz="3600" b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8320" y="1463040"/>
            <a:ext cx="10827726" cy="4399915"/>
          </a:xfrm>
        </p:spPr>
        <p:txBody>
          <a:bodyPr/>
          <a:lstStyle/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Elements of Partisanship: </a:t>
            </a:r>
          </a:p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(1) One Has a Cause, Takes a Side, or 	Cares about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Sth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Strongly 	(vs. Polarization)</a:t>
            </a:r>
          </a:p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(2) It Mobilizes for a Cause with Others in a Group (Educative 	Function of Group Membership)</a:t>
            </a:r>
          </a:p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(3) A Partisan Mobilizes for the Common Good (vs. Factionalism) 	(4) Partisans Accept Pluralism and Differences of Opinion in 	Matters of the Common Good</a:t>
            </a: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7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11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Political Parties</a:t>
            </a:r>
            <a:r>
              <a:rPr lang="cs-CZ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III</a:t>
            </a:r>
            <a:endParaRPr lang="en-US" sz="3600" b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391920"/>
            <a:ext cx="10690046" cy="4471035"/>
          </a:xfrm>
        </p:spPr>
        <p:txBody>
          <a:bodyPr/>
          <a:lstStyle/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Positive Functions of Parties: </a:t>
            </a: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(1) Avoid Violence and Conflict Through Regulated Rivalry (but What 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a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bout the Crisis of Party Democracy?)</a:t>
            </a: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(2) Linking Society to the State, Mediating Their Relationship. The 	Linkage/Responsiveness View (Revitalize the Linkage; Reverse the 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Erosion of Party Support: Intra-Party Democracy vs. More Elite 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Discipline)</a:t>
            </a: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(3) Present and Justify Policies and Legislative Agendas to Voters 	(Public Justification and Public Reason: Broadly Inclusive 	Justifications)</a:t>
            </a:r>
          </a:p>
        </p:txBody>
      </p:sp>
    </p:spTree>
    <p:extLst>
      <p:ext uri="{BB962C8B-B14F-4D97-AF65-F5344CB8AC3E}">
        <p14:creationId xmlns:p14="http://schemas.microsoft.com/office/powerpoint/2010/main" val="941886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12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Constructivism</a:t>
            </a:r>
            <a:r>
              <a:rPr lang="cs-CZ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</a:t>
            </a:r>
            <a:endParaRPr lang="en-US" sz="3600" b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2526" y="1391920"/>
            <a:ext cx="10943680" cy="444055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Principal/Agent Distinction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Delegative Model: The Instructions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Trustee Model: Independence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Different Ways Representatives Relate to Voters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Questioning the Principal/Agent Model</a:t>
            </a: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726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13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Constructivism</a:t>
            </a:r>
            <a:r>
              <a:rPr lang="cs-CZ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</a:t>
            </a:r>
            <a:endParaRPr lang="en-US" sz="3600" b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2526" y="1391920"/>
            <a:ext cx="10943680" cy="444055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Mansbridge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4 Categories of Representation: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(1) Promissory R.: Promise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a Representative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(2) Anticipatory R.: Responsiveness, A Retrospective Model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(3)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Gyroscopi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R.: Internal Motivation to Pursue Public Goals, Trust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(4) Surrogate R.: Citizen Feel Represented, Descriptive 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022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14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Constructivism</a:t>
            </a:r>
            <a:r>
              <a:rPr lang="cs-CZ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III</a:t>
            </a:r>
            <a:endParaRPr lang="en-US" sz="3600" b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8320" y="1737360"/>
            <a:ext cx="10829360" cy="4400640"/>
          </a:xfrm>
        </p:spPr>
        <p:txBody>
          <a:bodyPr/>
          <a:lstStyle/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Constructive View of Representation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Disch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Beyond Elected 	Representatives (Saward)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Representative Claim: Absent Representation, No People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Reverse the Standard View of Responsiveness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Manipulation vs. Mobilization</a:t>
            </a: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789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15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4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Representation, Innovation and Disobedience</a:t>
            </a:r>
            <a:endParaRPr lang="cs-CZ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737360"/>
            <a:ext cx="10700206" cy="4095115"/>
          </a:xfrm>
        </p:spPr>
        <p:txBody>
          <a:bodyPr/>
          <a:lstStyle/>
          <a:p>
            <a:endParaRPr lang="cs-CZ" dirty="0"/>
          </a:p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</a:t>
            </a:r>
            <a:endParaRPr lang="cs-CZ" sz="28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Innovation </a:t>
            </a:r>
            <a:endParaRPr lang="cs-CZ" sz="2800" b="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Disobedience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383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16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4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Democratic Innovation</a:t>
            </a:r>
            <a:endParaRPr lang="en-US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737360"/>
            <a:ext cx="10700206" cy="4095115"/>
          </a:xfrm>
        </p:spPr>
        <p:txBody>
          <a:bodyPr/>
          <a:lstStyle/>
          <a:p>
            <a:endParaRPr lang="cs-CZ" dirty="0"/>
          </a:p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Democratic Innovation? 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Counts as Innovation According to this Definition?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Criteria to Evaluate the Success, Failure, or Contribution of 	Democratic Inn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ovation to a Democratic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752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17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Democratic Innovation?</a:t>
            </a:r>
            <a:endParaRPr lang="en-US" sz="3600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737360"/>
            <a:ext cx="10700206" cy="4095115"/>
          </a:xfrm>
        </p:spPr>
        <p:txBody>
          <a:bodyPr/>
          <a:lstStyle/>
          <a:p>
            <a:pPr defTabSz="288000"/>
            <a:r>
              <a:rPr lang="en-US" dirty="0"/>
              <a:t>… institution that has been specifically designed to increase and </a:t>
            </a:r>
            <a:r>
              <a:rPr lang="cs-CZ" dirty="0"/>
              <a:t>	</a:t>
            </a:r>
            <a:r>
              <a:rPr lang="en-US" dirty="0"/>
              <a:t>deepen citizen participation in the political decision-making </a:t>
            </a:r>
            <a:r>
              <a:rPr lang="cs-CZ" dirty="0"/>
              <a:t>	</a:t>
            </a:r>
            <a:r>
              <a:rPr lang="en-US" dirty="0"/>
              <a:t>process.</a:t>
            </a:r>
            <a:endParaRPr lang="cs-CZ" dirty="0"/>
          </a:p>
          <a:p>
            <a:pPr defTabSz="288000"/>
            <a:endParaRPr lang="cs-CZ" dirty="0"/>
          </a:p>
          <a:p>
            <a:pPr defTabSz="288000"/>
            <a:r>
              <a:rPr lang="en-US" dirty="0"/>
              <a:t>Stagnation vs. Innovation</a:t>
            </a:r>
            <a:endParaRPr lang="cs-CZ" dirty="0"/>
          </a:p>
          <a:p>
            <a:pPr defTabSz="288000"/>
            <a:endParaRPr lang="cs-CZ" dirty="0"/>
          </a:p>
          <a:p>
            <a:pPr defTabSz="288000"/>
            <a:r>
              <a:rPr lang="en-US" dirty="0"/>
              <a:t>Designing Institutions That Will Meet Citizens´ Demands for Better</a:t>
            </a:r>
            <a:r>
              <a:rPr lang="cs-CZ" dirty="0"/>
              <a:t> 	</a:t>
            </a:r>
            <a:r>
              <a:rPr lang="en-US" dirty="0"/>
              <a:t>Democracy</a:t>
            </a:r>
          </a:p>
        </p:txBody>
      </p:sp>
    </p:spTree>
    <p:extLst>
      <p:ext uri="{BB962C8B-B14F-4D97-AF65-F5344CB8AC3E}">
        <p14:creationId xmlns:p14="http://schemas.microsoft.com/office/powerpoint/2010/main" val="3008822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18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Types of Democratic Innovations</a:t>
            </a:r>
            <a:endParaRPr lang="en-US" sz="3600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8320" y="1625600"/>
            <a:ext cx="10830560" cy="4399280"/>
          </a:xfrm>
        </p:spPr>
        <p:txBody>
          <a:bodyPr/>
          <a:lstStyle/>
          <a:p>
            <a:r>
              <a:rPr lang="en-US" dirty="0"/>
              <a:t>The Deliberative Mini-Public</a:t>
            </a:r>
          </a:p>
          <a:p>
            <a:endParaRPr lang="en-US" dirty="0"/>
          </a:p>
          <a:p>
            <a:r>
              <a:rPr lang="en-US" dirty="0"/>
              <a:t>Popular Assembly</a:t>
            </a:r>
          </a:p>
          <a:p>
            <a:endParaRPr lang="en-US" dirty="0"/>
          </a:p>
          <a:p>
            <a:r>
              <a:rPr lang="en-US" dirty="0"/>
              <a:t>Collaborative Governance</a:t>
            </a:r>
          </a:p>
          <a:p>
            <a:endParaRPr lang="en-US" dirty="0"/>
          </a:p>
          <a:p>
            <a:r>
              <a:rPr lang="en-US" dirty="0"/>
              <a:t>Direct Legislation or Citizen Initiatives</a:t>
            </a:r>
          </a:p>
          <a:p>
            <a:endParaRPr lang="en-US" dirty="0"/>
          </a:p>
          <a:p>
            <a:r>
              <a:rPr lang="en-US" dirty="0"/>
              <a:t>E-democracy or Digital Participation</a:t>
            </a:r>
          </a:p>
        </p:txBody>
      </p:sp>
    </p:spTree>
    <p:extLst>
      <p:ext uri="{BB962C8B-B14F-4D97-AF65-F5344CB8AC3E}">
        <p14:creationId xmlns:p14="http://schemas.microsoft.com/office/powerpoint/2010/main" val="4131708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19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Criteria to Evaluate These Initiatives</a:t>
            </a:r>
            <a:endParaRPr lang="en-US" sz="3600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9120" y="1818640"/>
            <a:ext cx="10779760" cy="4206240"/>
          </a:xfrm>
        </p:spPr>
        <p:txBody>
          <a:bodyPr/>
          <a:lstStyle/>
          <a:p>
            <a:r>
              <a:rPr lang="en-US" dirty="0"/>
              <a:t>Input, Throughput, Output Values</a:t>
            </a:r>
          </a:p>
          <a:p>
            <a:endParaRPr lang="en-US" dirty="0"/>
          </a:p>
          <a:p>
            <a:pPr defTabSz="288000"/>
            <a:r>
              <a:rPr lang="en-US" dirty="0"/>
              <a:t>Well Suited to Problem Solving on Policy that Has Extended </a:t>
            </a:r>
            <a:r>
              <a:rPr lang="cs-CZ" dirty="0"/>
              <a:t>	</a:t>
            </a:r>
            <a:r>
              <a:rPr lang="en-US" dirty="0"/>
              <a:t>Temporal Dimension vs. These Assemblies Are All Consultative</a:t>
            </a:r>
            <a:endParaRPr lang="cs-CZ" dirty="0"/>
          </a:p>
          <a:p>
            <a:pPr defTabSz="288000"/>
            <a:endParaRPr lang="cs-CZ" dirty="0"/>
          </a:p>
          <a:p>
            <a:pPr defTabSz="288000"/>
            <a:r>
              <a:rPr lang="en-US" dirty="0"/>
              <a:t>Input and Throughput Are Good. But We Are Still Waiting for the </a:t>
            </a:r>
            <a:r>
              <a:rPr lang="cs-CZ" dirty="0"/>
              <a:t>	</a:t>
            </a:r>
            <a:r>
              <a:rPr lang="en-US" dirty="0"/>
              <a:t>Ou</a:t>
            </a:r>
            <a:r>
              <a:rPr lang="cs-CZ" dirty="0"/>
              <a:t>t</a:t>
            </a:r>
            <a:r>
              <a:rPr lang="en-US" dirty="0"/>
              <a:t>put.</a:t>
            </a:r>
          </a:p>
        </p:txBody>
      </p:sp>
    </p:spTree>
    <p:extLst>
      <p:ext uri="{BB962C8B-B14F-4D97-AF65-F5344CB8AC3E}">
        <p14:creationId xmlns:p14="http://schemas.microsoft.com/office/powerpoint/2010/main" val="121405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4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Representation, Innovation and Disobedience</a:t>
            </a:r>
            <a:endParaRPr lang="cs-CZ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737360"/>
            <a:ext cx="10700206" cy="4095115"/>
          </a:xfrm>
        </p:spPr>
        <p:txBody>
          <a:bodyPr/>
          <a:lstStyle/>
          <a:p>
            <a:endParaRPr lang="cs-CZ" dirty="0"/>
          </a:p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</a:t>
            </a:r>
            <a:endParaRPr lang="cs-CZ" sz="28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Innovation </a:t>
            </a:r>
            <a:endParaRPr lang="cs-CZ" sz="28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Disobedience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404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20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4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Representation, Innovation and Disobedience</a:t>
            </a:r>
            <a:endParaRPr lang="cs-CZ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737360"/>
            <a:ext cx="10700206" cy="4095115"/>
          </a:xfrm>
        </p:spPr>
        <p:txBody>
          <a:bodyPr/>
          <a:lstStyle/>
          <a:p>
            <a:endParaRPr lang="cs-CZ" dirty="0"/>
          </a:p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</a:t>
            </a:r>
            <a:endParaRPr lang="cs-CZ" sz="28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Innovation </a:t>
            </a:r>
            <a:endParaRPr lang="cs-CZ" sz="28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Disobedience</a:t>
            </a:r>
            <a:endParaRPr lang="en-US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820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21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4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Civil Disobedience and Protests</a:t>
            </a:r>
            <a:endParaRPr lang="en-US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737360"/>
            <a:ext cx="10700206" cy="4095115"/>
          </a:xfrm>
        </p:spPr>
        <p:txBody>
          <a:bodyPr/>
          <a:lstStyle/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Trends: 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(1) The Widespread Dissatisfaction with Normal Channels of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Political Participation</a:t>
            </a:r>
          </a:p>
          <a:p>
            <a:endParaRPr lang="en-US" sz="28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(2) Critical Rethinking of the Post-Civil Rights Discourse</a:t>
            </a:r>
          </a:p>
          <a:p>
            <a:endParaRPr lang="en-US" sz="28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(3) Dispersed and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Contestatory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Ideals of Democracy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745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22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Protest and Civil Disobedience in Democratic Theory</a:t>
            </a:r>
            <a:endParaRPr lang="en-US" sz="3600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645920"/>
            <a:ext cx="10646206" cy="4186555"/>
          </a:xfrm>
        </p:spPr>
        <p:txBody>
          <a:bodyPr/>
          <a:lstStyle/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Protest vs. Civil Disobedience in Deliberative and Radical Democracy</a:t>
            </a:r>
          </a:p>
          <a:p>
            <a:pPr defTabSz="288000"/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Functions do Civil Disobedience and Protest Play in a 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Democracy? Habermas´ Radical Democracy and Contemporary 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Radical Democrats: </a:t>
            </a:r>
          </a:p>
          <a:p>
            <a:pPr defTabSz="288000"/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(1) Continual and Present Constituent Power Vested in Democratic 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Actors; (2) Democracy Stands in An Antagonistic Relationship To All 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Settled and Stable Orders</a:t>
            </a: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794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23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Contestatory</a:t>
            </a:r>
            <a:r>
              <a:rPr lang="en-US" sz="36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View of Democracy</a:t>
            </a:r>
            <a:endParaRPr lang="en-US" sz="3600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645920"/>
            <a:ext cx="10646206" cy="4186555"/>
          </a:xfrm>
        </p:spPr>
        <p:txBody>
          <a:bodyPr/>
          <a:lstStyle/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Iron Law of Oligarchy X Democracy Counteracts This Tendency. 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Permanent Struggle for Democratization. </a:t>
            </a:r>
          </a:p>
          <a:p>
            <a:pPr defTabSz="288000"/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Contestation, Resistance, Dissent, and Insurgency. Civil Disobedience 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a Response and Corrective.</a:t>
            </a:r>
          </a:p>
          <a:p>
            <a:pPr defTabSz="288000"/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 We Justify Civil Disobedience? Democracy Rather Than Rights.</a:t>
            </a:r>
          </a:p>
          <a:p>
            <a:pPr defTabSz="288000"/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Civil Disobedience Is Episodic, Informal, Extra-(Anti-)Institutional </a:t>
            </a:r>
          </a:p>
          <a:p>
            <a:pPr defTabSz="288000"/>
            <a:endParaRPr lang="cs-CZ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701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24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Civil Disobedience and Violence</a:t>
            </a:r>
            <a:endParaRPr lang="en-US" sz="3600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584960"/>
            <a:ext cx="10646206" cy="4553040"/>
          </a:xfrm>
        </p:spPr>
        <p:txBody>
          <a:bodyPr/>
          <a:lstStyle/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Disobedience Is Not Remedial, But Generative and Transformative</a:t>
            </a:r>
          </a:p>
          <a:p>
            <a:pPr defTabSz="288000"/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Civil Disobedience Vs. Revolution and Insurrection</a:t>
            </a:r>
          </a:p>
          <a:p>
            <a:pPr defTabSz="288000"/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Nonviolence As A Sine Qua Non of Civil Disobedience?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Around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Martin </a:t>
            </a:r>
            <a:r>
              <a:rPr lang="cs-CZ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Luther King</a:t>
            </a:r>
          </a:p>
          <a:p>
            <a:pPr defTabSz="288000"/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Persuasion vs. Coercion. The Coercive Turn in CD Theory</a:t>
            </a:r>
          </a:p>
          <a:p>
            <a:pPr defTabSz="288000"/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Between Disruption and Civility</a:t>
            </a:r>
          </a:p>
          <a:p>
            <a:pPr defTabSz="288000"/>
            <a:endParaRPr lang="cs-CZ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33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4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Representation, Innovation and Disobedience</a:t>
            </a:r>
            <a:endParaRPr lang="cs-CZ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737360"/>
            <a:ext cx="10700206" cy="4095115"/>
          </a:xfrm>
        </p:spPr>
        <p:txBody>
          <a:bodyPr/>
          <a:lstStyle/>
          <a:p>
            <a:endParaRPr lang="cs-CZ" dirty="0"/>
          </a:p>
          <a:p>
            <a:r>
              <a:rPr lang="en-US" sz="2800" b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</a:t>
            </a:r>
            <a:endParaRPr lang="cs-CZ" sz="2800" b="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Innovation </a:t>
            </a:r>
            <a:endParaRPr lang="cs-CZ" sz="2800" b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Disobedience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583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4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</a:t>
            </a:r>
            <a:endParaRPr lang="cs-CZ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737360"/>
            <a:ext cx="10700206" cy="409511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 vs. Representative Democracy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Sortition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Political Parties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Constructivism</a:t>
            </a: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215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 vs. Representative Democracy</a:t>
            </a:r>
            <a:endParaRPr lang="en-US" sz="3600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737360"/>
            <a:ext cx="10700206" cy="4095115"/>
          </a:xfrm>
        </p:spPr>
        <p:txBody>
          <a:bodyPr/>
          <a:lstStyle/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Elected Representatives Fail to Represent Citizens: The Populist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the Corruption Complaints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Representative Democracy: Citizens Elect Legislators. Sinking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Trust in the Institutions. Direct Democracy? 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Stark Contrast: Referendums and Plebiscites Entangled with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947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6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Sortition</a:t>
            </a:r>
            <a:r>
              <a:rPr lang="cs-CZ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</a:t>
            </a:r>
            <a:endParaRPr lang="en-US" sz="3600" b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503680"/>
            <a:ext cx="10700206" cy="4328795"/>
          </a:xfrm>
        </p:spPr>
        <p:txBody>
          <a:bodyPr/>
          <a:lstStyle/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Criticism of Electoral Representation: Revisionist History of 	Electoral Democracy and Empirical Evidence of the 	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Oligarchization</a:t>
            </a: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Access to Candidacy and Election Significantly Skewed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Looking for the Interests of the Less Wealthy (Agenda Setting)</a:t>
            </a:r>
          </a:p>
          <a:p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Accountability? Political Equality?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73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Sortition</a:t>
            </a:r>
            <a:r>
              <a:rPr lang="cs-CZ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</a:t>
            </a:r>
            <a:endParaRPr lang="en-US" sz="3600" b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828800"/>
            <a:ext cx="10700206" cy="4003675"/>
          </a:xfrm>
        </p:spPr>
        <p:txBody>
          <a:bodyPr/>
          <a:lstStyle/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Sortition = Selection by Lot or Random Selection.</a:t>
            </a:r>
          </a:p>
          <a:p>
            <a:pPr defTabSz="288000"/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Reasons Why It Is Superior to Election: (1) Political Equality, (2) 	Representativeness, (3) Epistemic Superiority</a:t>
            </a:r>
          </a:p>
          <a:p>
            <a:pPr defTabSz="288000"/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Assembly? (1) Impartiality, (2) Diversity, (3) Equality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(4)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Track Record</a:t>
            </a: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4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Sortition</a:t>
            </a:r>
            <a:r>
              <a:rPr lang="cs-CZ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III</a:t>
            </a:r>
            <a:endParaRPr lang="en-US" sz="3600" b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737360"/>
            <a:ext cx="10646206" cy="4095115"/>
          </a:xfrm>
        </p:spPr>
        <p:txBody>
          <a:bodyPr/>
          <a:lstStyle/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Denouncing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Lottocracy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(1) It Is a Form of Technocracy, (2) 	Citizenship Loses Its Agential Component, (3) Civil War 	Argument</a:t>
            </a:r>
          </a:p>
          <a:p>
            <a:pPr defTabSz="288000"/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 Opinion and Will Formation: Partisanship</a:t>
            </a:r>
          </a:p>
          <a:p>
            <a:pPr defTabSz="288000"/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Lottocratic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Institutions May Be an Important Corrective to the 	Oligarchic Drift of Electoral Institutions</a:t>
            </a:r>
          </a:p>
          <a:p>
            <a:pPr defTabSz="288000"/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40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Pluralism and Disagreement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3680" cy="1017360"/>
          </a:xfrm>
        </p:spPr>
        <p:txBody>
          <a:bodyPr/>
          <a:lstStyle/>
          <a:p>
            <a:r>
              <a:rPr lang="en-US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Political Parties</a:t>
            </a:r>
            <a:r>
              <a:rPr lang="cs-CZ" sz="36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</a:t>
            </a:r>
            <a:endParaRPr lang="en-US" sz="3600" b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6000" y="1737360"/>
            <a:ext cx="10700206" cy="4095115"/>
          </a:xfrm>
        </p:spPr>
        <p:txBody>
          <a:bodyPr/>
          <a:lstStyle/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Reasons for the New Interest in and Defense of Parties: (1) 	Pendulum Back From Ideal Theory, (2) Crisis of Party 	Democracy, (3) A Counterweight to Sortition. </a:t>
            </a:r>
          </a:p>
          <a:p>
            <a:pPr defTabSz="288000"/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88000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Dimensions of Parties and Party Democracy: (1) Positive 	Contribution of Partisanship to Democracy, (2) Parties Regulate 	Rivalry, (3) Create a Linkage Between Citizen´s Interests and 	Preferences and Government, and (3) Public Justification</a:t>
            </a:r>
          </a:p>
        </p:txBody>
      </p:sp>
    </p:spTree>
    <p:extLst>
      <p:ext uri="{BB962C8B-B14F-4D97-AF65-F5344CB8AC3E}">
        <p14:creationId xmlns:p14="http://schemas.microsoft.com/office/powerpoint/2010/main" val="349241182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 (1)</Template>
  <TotalTime>957</TotalTime>
  <Words>1142</Words>
  <Application>Microsoft Office PowerPoint</Application>
  <PresentationFormat>Širokoúhlá obrazovka</PresentationFormat>
  <Paragraphs>243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Representation, Innovation and Disobedience</vt:lpstr>
      <vt:lpstr>Representation, Innovation and Disobedience</vt:lpstr>
      <vt:lpstr>Representation, Innovation and Disobedience</vt:lpstr>
      <vt:lpstr>Representation</vt:lpstr>
      <vt:lpstr>Direct vs. Representative Democracy</vt:lpstr>
      <vt:lpstr>Sortition I</vt:lpstr>
      <vt:lpstr>Sortition II</vt:lpstr>
      <vt:lpstr>Sortition III</vt:lpstr>
      <vt:lpstr>Political Parties I</vt:lpstr>
      <vt:lpstr>Political Parties II</vt:lpstr>
      <vt:lpstr>Political Parties III</vt:lpstr>
      <vt:lpstr>Constructivism I</vt:lpstr>
      <vt:lpstr>Constructivism II</vt:lpstr>
      <vt:lpstr>Constructivism III</vt:lpstr>
      <vt:lpstr>Representation, Innovation and Disobedience</vt:lpstr>
      <vt:lpstr>Democratic Innovation</vt:lpstr>
      <vt:lpstr>What Is Democratic Innovation?</vt:lpstr>
      <vt:lpstr>Types of Democratic Innovations</vt:lpstr>
      <vt:lpstr>Criteria to Evaluate These Initiatives</vt:lpstr>
      <vt:lpstr>Representation, Innovation and Disobedience</vt:lpstr>
      <vt:lpstr>Civil Disobedience and Protests</vt:lpstr>
      <vt:lpstr>Protest and Civil Disobedience in Democratic Theory</vt:lpstr>
      <vt:lpstr>Contestatory View of Democracy</vt:lpstr>
      <vt:lpstr>Civil Disobedience and Violence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Konstitucionalismus společného dobra a výzvy pandemie</dc:title>
  <dc:creator>Jiří Baroš</dc:creator>
  <cp:lastModifiedBy>Jiří Baroš</cp:lastModifiedBy>
  <cp:revision>31</cp:revision>
  <cp:lastPrinted>1601-01-01T00:00:00Z</cp:lastPrinted>
  <dcterms:created xsi:type="dcterms:W3CDTF">2021-09-08T18:55:37Z</dcterms:created>
  <dcterms:modified xsi:type="dcterms:W3CDTF">2024-05-05T05:35:06Z</dcterms:modified>
</cp:coreProperties>
</file>