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90" r:id="rId7"/>
    <p:sldId id="258" r:id="rId8"/>
    <p:sldId id="259" r:id="rId9"/>
    <p:sldId id="260" r:id="rId10"/>
    <p:sldId id="261" r:id="rId11"/>
    <p:sldId id="262" r:id="rId12"/>
    <p:sldId id="263" r:id="rId13"/>
    <p:sldId id="288" r:id="rId14"/>
    <p:sldId id="287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91" r:id="rId36"/>
    <p:sldId id="289" r:id="rId37"/>
    <p:sldId id="285" r:id="rId3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D0511C-C0D8-4826-BE11-AB6BCEFADB8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A9E6BFE2-252A-4F85-BB95-AE28E221EE6A}">
      <dgm:prSet/>
      <dgm:spPr/>
      <dgm:t>
        <a:bodyPr/>
        <a:lstStyle/>
        <a:p>
          <a:r>
            <a:rPr lang="cs-CZ"/>
            <a:t>Zaujetí nejmenšího možného prostoru</a:t>
          </a:r>
          <a:endParaRPr lang="en-US"/>
        </a:p>
      </dgm:t>
    </dgm:pt>
    <dgm:pt modelId="{67CDB4C0-A376-458F-8DCA-294688C9D51F}" type="parTrans" cxnId="{BC6378A9-11C3-4EA6-B68C-9C1CB08ACF6E}">
      <dgm:prSet/>
      <dgm:spPr/>
      <dgm:t>
        <a:bodyPr/>
        <a:lstStyle/>
        <a:p>
          <a:endParaRPr lang="en-US"/>
        </a:p>
      </dgm:t>
    </dgm:pt>
    <dgm:pt modelId="{420C72A2-781A-4B2D-BA63-9FEEB6D5EF9C}" type="sibTrans" cxnId="{BC6378A9-11C3-4EA6-B68C-9C1CB08ACF6E}">
      <dgm:prSet/>
      <dgm:spPr/>
      <dgm:t>
        <a:bodyPr/>
        <a:lstStyle/>
        <a:p>
          <a:endParaRPr lang="en-US"/>
        </a:p>
      </dgm:t>
    </dgm:pt>
    <dgm:pt modelId="{A581951B-64BA-46EB-B84B-68161D802309}">
      <dgm:prSet/>
      <dgm:spPr/>
      <dgm:t>
        <a:bodyPr/>
        <a:lstStyle/>
        <a:p>
          <a:r>
            <a:rPr lang="cs-CZ"/>
            <a:t>Pohyb</a:t>
          </a:r>
          <a:endParaRPr lang="en-US"/>
        </a:p>
      </dgm:t>
    </dgm:pt>
    <dgm:pt modelId="{B50AA095-82ED-437D-83FE-07E4B6B53EAE}" type="parTrans" cxnId="{52E39FA7-E482-466C-8EF6-0CD84F4261D4}">
      <dgm:prSet/>
      <dgm:spPr/>
      <dgm:t>
        <a:bodyPr/>
        <a:lstStyle/>
        <a:p>
          <a:endParaRPr lang="en-US"/>
        </a:p>
      </dgm:t>
    </dgm:pt>
    <dgm:pt modelId="{DC71794D-6144-4B77-9BA2-2942ADA88466}" type="sibTrans" cxnId="{52E39FA7-E482-466C-8EF6-0CD84F4261D4}">
      <dgm:prSet/>
      <dgm:spPr/>
      <dgm:t>
        <a:bodyPr/>
        <a:lstStyle/>
        <a:p>
          <a:endParaRPr lang="en-US"/>
        </a:p>
      </dgm:t>
    </dgm:pt>
    <dgm:pt modelId="{62D3888E-0AC8-48A8-8CFB-74F5CE3EA7C4}">
      <dgm:prSet/>
      <dgm:spPr/>
      <dgm:t>
        <a:bodyPr/>
        <a:lstStyle/>
        <a:p>
          <a:r>
            <a:rPr lang="cs-CZ"/>
            <a:t>Chemicko-fyzikální aktivita</a:t>
          </a:r>
          <a:endParaRPr lang="en-US"/>
        </a:p>
      </dgm:t>
    </dgm:pt>
    <dgm:pt modelId="{43D90AEF-1E74-4BD3-A671-709517906951}" type="parTrans" cxnId="{E57AB67A-90CF-424F-A2B1-3CC7DA8FB044}">
      <dgm:prSet/>
      <dgm:spPr/>
      <dgm:t>
        <a:bodyPr/>
        <a:lstStyle/>
        <a:p>
          <a:endParaRPr lang="en-US"/>
        </a:p>
      </dgm:t>
    </dgm:pt>
    <dgm:pt modelId="{A69E1CA6-55CA-4D1F-9669-8B46587E6189}" type="sibTrans" cxnId="{E57AB67A-90CF-424F-A2B1-3CC7DA8FB044}">
      <dgm:prSet/>
      <dgm:spPr/>
      <dgm:t>
        <a:bodyPr/>
        <a:lstStyle/>
        <a:p>
          <a:endParaRPr lang="en-US"/>
        </a:p>
      </dgm:t>
    </dgm:pt>
    <dgm:pt modelId="{AF2B3253-BAF0-4A56-8FD8-3BD284179CD1}">
      <dgm:prSet/>
      <dgm:spPr/>
      <dgm:t>
        <a:bodyPr/>
        <a:lstStyle/>
        <a:p>
          <a:r>
            <a:rPr lang="cs-CZ"/>
            <a:t>Zaznamenání podnětu a uchování informace</a:t>
          </a:r>
          <a:endParaRPr lang="en-US"/>
        </a:p>
      </dgm:t>
    </dgm:pt>
    <dgm:pt modelId="{BBEC0AC7-DE60-4469-BFEC-BBFC53708C4A}" type="parTrans" cxnId="{BD27CE95-9C7B-4484-885A-1922266749BB}">
      <dgm:prSet/>
      <dgm:spPr/>
      <dgm:t>
        <a:bodyPr/>
        <a:lstStyle/>
        <a:p>
          <a:endParaRPr lang="en-US"/>
        </a:p>
      </dgm:t>
    </dgm:pt>
    <dgm:pt modelId="{9FD16E86-4BF5-4930-947E-0AC4BE888FB6}" type="sibTrans" cxnId="{BD27CE95-9C7B-4484-885A-1922266749BB}">
      <dgm:prSet/>
      <dgm:spPr/>
      <dgm:t>
        <a:bodyPr/>
        <a:lstStyle/>
        <a:p>
          <a:endParaRPr lang="en-US"/>
        </a:p>
      </dgm:t>
    </dgm:pt>
    <dgm:pt modelId="{091D95B7-A881-42D0-85B9-8509DBA2A89A}" type="pres">
      <dgm:prSet presAssocID="{4DD0511C-C0D8-4826-BE11-AB6BCEFADB80}" presName="root" presStyleCnt="0">
        <dgm:presLayoutVars>
          <dgm:dir/>
          <dgm:resizeHandles val="exact"/>
        </dgm:presLayoutVars>
      </dgm:prSet>
      <dgm:spPr/>
    </dgm:pt>
    <dgm:pt modelId="{26C1E823-3006-47A4-98F6-0832F54F5DD3}" type="pres">
      <dgm:prSet presAssocID="{A9E6BFE2-252A-4F85-BB95-AE28E221EE6A}" presName="compNode" presStyleCnt="0"/>
      <dgm:spPr/>
    </dgm:pt>
    <dgm:pt modelId="{1D70120B-A16E-4A5F-8B19-1C1E6E411FB5}" type="pres">
      <dgm:prSet presAssocID="{A9E6BFE2-252A-4F85-BB95-AE28E221EE6A}" presName="bgRect" presStyleLbl="bgShp" presStyleIdx="0" presStyleCnt="4"/>
      <dgm:spPr/>
    </dgm:pt>
    <dgm:pt modelId="{7299B28C-072F-4F73-B9EE-8D5DCFE5B2E3}" type="pres">
      <dgm:prSet presAssocID="{A9E6BFE2-252A-4F85-BB95-AE28E221EE6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Želva"/>
        </a:ext>
      </dgm:extLst>
    </dgm:pt>
    <dgm:pt modelId="{AFA1C4C3-289B-4FDA-BC4B-B090142E03EE}" type="pres">
      <dgm:prSet presAssocID="{A9E6BFE2-252A-4F85-BB95-AE28E221EE6A}" presName="spaceRect" presStyleCnt="0"/>
      <dgm:spPr/>
    </dgm:pt>
    <dgm:pt modelId="{FCB63C5C-D05A-4A7A-92F2-DBE9245D1EEA}" type="pres">
      <dgm:prSet presAssocID="{A9E6BFE2-252A-4F85-BB95-AE28E221EE6A}" presName="parTx" presStyleLbl="revTx" presStyleIdx="0" presStyleCnt="4">
        <dgm:presLayoutVars>
          <dgm:chMax val="0"/>
          <dgm:chPref val="0"/>
        </dgm:presLayoutVars>
      </dgm:prSet>
      <dgm:spPr/>
    </dgm:pt>
    <dgm:pt modelId="{D884AF45-B4A1-4663-BC8D-010EC679E4B7}" type="pres">
      <dgm:prSet presAssocID="{420C72A2-781A-4B2D-BA63-9FEEB6D5EF9C}" presName="sibTrans" presStyleCnt="0"/>
      <dgm:spPr/>
    </dgm:pt>
    <dgm:pt modelId="{B98D974E-38AA-465D-ADE6-C7057997B500}" type="pres">
      <dgm:prSet presAssocID="{A581951B-64BA-46EB-B84B-68161D802309}" presName="compNode" presStyleCnt="0"/>
      <dgm:spPr/>
    </dgm:pt>
    <dgm:pt modelId="{12082A32-64C2-4656-831D-0718E2AC4E5E}" type="pres">
      <dgm:prSet presAssocID="{A581951B-64BA-46EB-B84B-68161D802309}" presName="bgRect" presStyleLbl="bgShp" presStyleIdx="1" presStyleCnt="4"/>
      <dgm:spPr/>
    </dgm:pt>
    <dgm:pt modelId="{EB98B707-0D12-43D2-BC73-842FDE64CA08}" type="pres">
      <dgm:prSet presAssocID="{A581951B-64BA-46EB-B84B-68161D80230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vron Arrows"/>
        </a:ext>
      </dgm:extLst>
    </dgm:pt>
    <dgm:pt modelId="{716007A5-A07D-44EC-B4D1-CBE95E4D82F0}" type="pres">
      <dgm:prSet presAssocID="{A581951B-64BA-46EB-B84B-68161D802309}" presName="spaceRect" presStyleCnt="0"/>
      <dgm:spPr/>
    </dgm:pt>
    <dgm:pt modelId="{C3E9AB7D-A2A2-4790-AE53-37EF68896E93}" type="pres">
      <dgm:prSet presAssocID="{A581951B-64BA-46EB-B84B-68161D802309}" presName="parTx" presStyleLbl="revTx" presStyleIdx="1" presStyleCnt="4">
        <dgm:presLayoutVars>
          <dgm:chMax val="0"/>
          <dgm:chPref val="0"/>
        </dgm:presLayoutVars>
      </dgm:prSet>
      <dgm:spPr/>
    </dgm:pt>
    <dgm:pt modelId="{4A03C441-061C-42AE-9950-685AA5A68D95}" type="pres">
      <dgm:prSet presAssocID="{DC71794D-6144-4B77-9BA2-2942ADA88466}" presName="sibTrans" presStyleCnt="0"/>
      <dgm:spPr/>
    </dgm:pt>
    <dgm:pt modelId="{5DBD5C23-B2C9-4D9D-BD56-0B8BFB22AF84}" type="pres">
      <dgm:prSet presAssocID="{62D3888E-0AC8-48A8-8CFB-74F5CE3EA7C4}" presName="compNode" presStyleCnt="0"/>
      <dgm:spPr/>
    </dgm:pt>
    <dgm:pt modelId="{5000070B-4841-475D-B8E0-C6A08BFAF951}" type="pres">
      <dgm:prSet presAssocID="{62D3888E-0AC8-48A8-8CFB-74F5CE3EA7C4}" presName="bgRect" presStyleLbl="bgShp" presStyleIdx="2" presStyleCnt="4"/>
      <dgm:spPr/>
    </dgm:pt>
    <dgm:pt modelId="{7C5C2CF4-5B42-409B-89D7-CD0DBE49A604}" type="pres">
      <dgm:prSet presAssocID="{62D3888E-0AC8-48A8-8CFB-74F5CE3EA7C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ologické nebezpečí"/>
        </a:ext>
      </dgm:extLst>
    </dgm:pt>
    <dgm:pt modelId="{526450E5-A998-4DCA-86DD-65C1A09F49BD}" type="pres">
      <dgm:prSet presAssocID="{62D3888E-0AC8-48A8-8CFB-74F5CE3EA7C4}" presName="spaceRect" presStyleCnt="0"/>
      <dgm:spPr/>
    </dgm:pt>
    <dgm:pt modelId="{52356F33-F4E1-4232-946C-5975868AB595}" type="pres">
      <dgm:prSet presAssocID="{62D3888E-0AC8-48A8-8CFB-74F5CE3EA7C4}" presName="parTx" presStyleLbl="revTx" presStyleIdx="2" presStyleCnt="4">
        <dgm:presLayoutVars>
          <dgm:chMax val="0"/>
          <dgm:chPref val="0"/>
        </dgm:presLayoutVars>
      </dgm:prSet>
      <dgm:spPr/>
    </dgm:pt>
    <dgm:pt modelId="{4CF51D72-7D8F-477A-95C7-E8D0D894CB27}" type="pres">
      <dgm:prSet presAssocID="{A69E1CA6-55CA-4D1F-9669-8B46587E6189}" presName="sibTrans" presStyleCnt="0"/>
      <dgm:spPr/>
    </dgm:pt>
    <dgm:pt modelId="{5A2A09BF-0357-4BB3-B0F0-C98A191CBBAD}" type="pres">
      <dgm:prSet presAssocID="{AF2B3253-BAF0-4A56-8FD8-3BD284179CD1}" presName="compNode" presStyleCnt="0"/>
      <dgm:spPr/>
    </dgm:pt>
    <dgm:pt modelId="{8B357A70-A20E-4247-AEE8-DA5E1FA1928A}" type="pres">
      <dgm:prSet presAssocID="{AF2B3253-BAF0-4A56-8FD8-3BD284179CD1}" presName="bgRect" presStyleLbl="bgShp" presStyleIdx="3" presStyleCnt="4"/>
      <dgm:spPr/>
    </dgm:pt>
    <dgm:pt modelId="{30823510-C360-412D-9F3B-1EBA4E8565D7}" type="pres">
      <dgm:prSet presAssocID="{AF2B3253-BAF0-4A56-8FD8-3BD284179CD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94D82073-7EB0-418C-BFCA-03779FC6C698}" type="pres">
      <dgm:prSet presAssocID="{AF2B3253-BAF0-4A56-8FD8-3BD284179CD1}" presName="spaceRect" presStyleCnt="0"/>
      <dgm:spPr/>
    </dgm:pt>
    <dgm:pt modelId="{4DE576D2-F726-4214-B5BE-0568F993D327}" type="pres">
      <dgm:prSet presAssocID="{AF2B3253-BAF0-4A56-8FD8-3BD284179CD1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F564D409-E332-4963-B487-AEE6C62B41C2}" type="presOf" srcId="{AF2B3253-BAF0-4A56-8FD8-3BD284179CD1}" destId="{4DE576D2-F726-4214-B5BE-0568F993D327}" srcOrd="0" destOrd="0" presId="urn:microsoft.com/office/officeart/2018/2/layout/IconVerticalSolidList"/>
    <dgm:cxn modelId="{3F96685E-2A5F-4C5C-8FF7-C407862A8535}" type="presOf" srcId="{4DD0511C-C0D8-4826-BE11-AB6BCEFADB80}" destId="{091D95B7-A881-42D0-85B9-8509DBA2A89A}" srcOrd="0" destOrd="0" presId="urn:microsoft.com/office/officeart/2018/2/layout/IconVerticalSolidList"/>
    <dgm:cxn modelId="{C2DBA062-4936-404A-AD4C-F0AA9EF5C088}" type="presOf" srcId="{A581951B-64BA-46EB-B84B-68161D802309}" destId="{C3E9AB7D-A2A2-4790-AE53-37EF68896E93}" srcOrd="0" destOrd="0" presId="urn:microsoft.com/office/officeart/2018/2/layout/IconVerticalSolidList"/>
    <dgm:cxn modelId="{3F05E263-AF0D-4FC5-899F-6E3773003466}" type="presOf" srcId="{62D3888E-0AC8-48A8-8CFB-74F5CE3EA7C4}" destId="{52356F33-F4E1-4232-946C-5975868AB595}" srcOrd="0" destOrd="0" presId="urn:microsoft.com/office/officeart/2018/2/layout/IconVerticalSolidList"/>
    <dgm:cxn modelId="{E57AB67A-90CF-424F-A2B1-3CC7DA8FB044}" srcId="{4DD0511C-C0D8-4826-BE11-AB6BCEFADB80}" destId="{62D3888E-0AC8-48A8-8CFB-74F5CE3EA7C4}" srcOrd="2" destOrd="0" parTransId="{43D90AEF-1E74-4BD3-A671-709517906951}" sibTransId="{A69E1CA6-55CA-4D1F-9669-8B46587E6189}"/>
    <dgm:cxn modelId="{BD27CE95-9C7B-4484-885A-1922266749BB}" srcId="{4DD0511C-C0D8-4826-BE11-AB6BCEFADB80}" destId="{AF2B3253-BAF0-4A56-8FD8-3BD284179CD1}" srcOrd="3" destOrd="0" parTransId="{BBEC0AC7-DE60-4469-BFEC-BBFC53708C4A}" sibTransId="{9FD16E86-4BF5-4930-947E-0AC4BE888FB6}"/>
    <dgm:cxn modelId="{52E39FA7-E482-466C-8EF6-0CD84F4261D4}" srcId="{4DD0511C-C0D8-4826-BE11-AB6BCEFADB80}" destId="{A581951B-64BA-46EB-B84B-68161D802309}" srcOrd="1" destOrd="0" parTransId="{B50AA095-82ED-437D-83FE-07E4B6B53EAE}" sibTransId="{DC71794D-6144-4B77-9BA2-2942ADA88466}"/>
    <dgm:cxn modelId="{BC6378A9-11C3-4EA6-B68C-9C1CB08ACF6E}" srcId="{4DD0511C-C0D8-4826-BE11-AB6BCEFADB80}" destId="{A9E6BFE2-252A-4F85-BB95-AE28E221EE6A}" srcOrd="0" destOrd="0" parTransId="{67CDB4C0-A376-458F-8DCA-294688C9D51F}" sibTransId="{420C72A2-781A-4B2D-BA63-9FEEB6D5EF9C}"/>
    <dgm:cxn modelId="{91DE39CF-0068-4D69-A35C-7979CD1DB1A4}" type="presOf" srcId="{A9E6BFE2-252A-4F85-BB95-AE28E221EE6A}" destId="{FCB63C5C-D05A-4A7A-92F2-DBE9245D1EEA}" srcOrd="0" destOrd="0" presId="urn:microsoft.com/office/officeart/2018/2/layout/IconVerticalSolidList"/>
    <dgm:cxn modelId="{1AC7D735-BB23-4D0B-82F0-04D4A83A4544}" type="presParOf" srcId="{091D95B7-A881-42D0-85B9-8509DBA2A89A}" destId="{26C1E823-3006-47A4-98F6-0832F54F5DD3}" srcOrd="0" destOrd="0" presId="urn:microsoft.com/office/officeart/2018/2/layout/IconVerticalSolidList"/>
    <dgm:cxn modelId="{373206A1-15AA-4F56-8F3A-CCA8C8A86CCD}" type="presParOf" srcId="{26C1E823-3006-47A4-98F6-0832F54F5DD3}" destId="{1D70120B-A16E-4A5F-8B19-1C1E6E411FB5}" srcOrd="0" destOrd="0" presId="urn:microsoft.com/office/officeart/2018/2/layout/IconVerticalSolidList"/>
    <dgm:cxn modelId="{498BB28B-D3EF-4C6D-AE34-06E1D63D3482}" type="presParOf" srcId="{26C1E823-3006-47A4-98F6-0832F54F5DD3}" destId="{7299B28C-072F-4F73-B9EE-8D5DCFE5B2E3}" srcOrd="1" destOrd="0" presId="urn:microsoft.com/office/officeart/2018/2/layout/IconVerticalSolidList"/>
    <dgm:cxn modelId="{A4DF3C3E-23E2-4A20-A308-305A4BFA9A61}" type="presParOf" srcId="{26C1E823-3006-47A4-98F6-0832F54F5DD3}" destId="{AFA1C4C3-289B-4FDA-BC4B-B090142E03EE}" srcOrd="2" destOrd="0" presId="urn:microsoft.com/office/officeart/2018/2/layout/IconVerticalSolidList"/>
    <dgm:cxn modelId="{8325F3EF-9E49-4EC8-A82B-0575D643A5B9}" type="presParOf" srcId="{26C1E823-3006-47A4-98F6-0832F54F5DD3}" destId="{FCB63C5C-D05A-4A7A-92F2-DBE9245D1EEA}" srcOrd="3" destOrd="0" presId="urn:microsoft.com/office/officeart/2018/2/layout/IconVerticalSolidList"/>
    <dgm:cxn modelId="{5307494B-8957-44D4-9569-D47D655350DA}" type="presParOf" srcId="{091D95B7-A881-42D0-85B9-8509DBA2A89A}" destId="{D884AF45-B4A1-4663-BC8D-010EC679E4B7}" srcOrd="1" destOrd="0" presId="urn:microsoft.com/office/officeart/2018/2/layout/IconVerticalSolidList"/>
    <dgm:cxn modelId="{590A3EED-6915-460D-AA72-2FE61F73D807}" type="presParOf" srcId="{091D95B7-A881-42D0-85B9-8509DBA2A89A}" destId="{B98D974E-38AA-465D-ADE6-C7057997B500}" srcOrd="2" destOrd="0" presId="urn:microsoft.com/office/officeart/2018/2/layout/IconVerticalSolidList"/>
    <dgm:cxn modelId="{82FAE6F4-9C52-4064-BEB1-3B78AF3B087D}" type="presParOf" srcId="{B98D974E-38AA-465D-ADE6-C7057997B500}" destId="{12082A32-64C2-4656-831D-0718E2AC4E5E}" srcOrd="0" destOrd="0" presId="urn:microsoft.com/office/officeart/2018/2/layout/IconVerticalSolidList"/>
    <dgm:cxn modelId="{2754D688-1FB8-475E-BCD5-7321CC89000F}" type="presParOf" srcId="{B98D974E-38AA-465D-ADE6-C7057997B500}" destId="{EB98B707-0D12-43D2-BC73-842FDE64CA08}" srcOrd="1" destOrd="0" presId="urn:microsoft.com/office/officeart/2018/2/layout/IconVerticalSolidList"/>
    <dgm:cxn modelId="{EA103D3E-443D-4B16-BE6F-E75D477D34D6}" type="presParOf" srcId="{B98D974E-38AA-465D-ADE6-C7057997B500}" destId="{716007A5-A07D-44EC-B4D1-CBE95E4D82F0}" srcOrd="2" destOrd="0" presId="urn:microsoft.com/office/officeart/2018/2/layout/IconVerticalSolidList"/>
    <dgm:cxn modelId="{3A3C5640-A77D-4779-8786-3CAB1AFB92D1}" type="presParOf" srcId="{B98D974E-38AA-465D-ADE6-C7057997B500}" destId="{C3E9AB7D-A2A2-4790-AE53-37EF68896E93}" srcOrd="3" destOrd="0" presId="urn:microsoft.com/office/officeart/2018/2/layout/IconVerticalSolidList"/>
    <dgm:cxn modelId="{AE59A708-BB7A-4D34-AB54-451A371B1CA0}" type="presParOf" srcId="{091D95B7-A881-42D0-85B9-8509DBA2A89A}" destId="{4A03C441-061C-42AE-9950-685AA5A68D95}" srcOrd="3" destOrd="0" presId="urn:microsoft.com/office/officeart/2018/2/layout/IconVerticalSolidList"/>
    <dgm:cxn modelId="{1DE35650-ADEF-4E41-9AA9-DC9C794B2783}" type="presParOf" srcId="{091D95B7-A881-42D0-85B9-8509DBA2A89A}" destId="{5DBD5C23-B2C9-4D9D-BD56-0B8BFB22AF84}" srcOrd="4" destOrd="0" presId="urn:microsoft.com/office/officeart/2018/2/layout/IconVerticalSolidList"/>
    <dgm:cxn modelId="{8B88C38E-141D-4DFB-8A4B-3D10C3199158}" type="presParOf" srcId="{5DBD5C23-B2C9-4D9D-BD56-0B8BFB22AF84}" destId="{5000070B-4841-475D-B8E0-C6A08BFAF951}" srcOrd="0" destOrd="0" presId="urn:microsoft.com/office/officeart/2018/2/layout/IconVerticalSolidList"/>
    <dgm:cxn modelId="{DEB4D7DB-ADE7-4FD1-A485-41024A6E20F2}" type="presParOf" srcId="{5DBD5C23-B2C9-4D9D-BD56-0B8BFB22AF84}" destId="{7C5C2CF4-5B42-409B-89D7-CD0DBE49A604}" srcOrd="1" destOrd="0" presId="urn:microsoft.com/office/officeart/2018/2/layout/IconVerticalSolidList"/>
    <dgm:cxn modelId="{E390D127-AC2A-4210-AB46-DEC552B10967}" type="presParOf" srcId="{5DBD5C23-B2C9-4D9D-BD56-0B8BFB22AF84}" destId="{526450E5-A998-4DCA-86DD-65C1A09F49BD}" srcOrd="2" destOrd="0" presId="urn:microsoft.com/office/officeart/2018/2/layout/IconVerticalSolidList"/>
    <dgm:cxn modelId="{DFE33052-DDE4-46CD-A805-7E3ED16DEB2C}" type="presParOf" srcId="{5DBD5C23-B2C9-4D9D-BD56-0B8BFB22AF84}" destId="{52356F33-F4E1-4232-946C-5975868AB595}" srcOrd="3" destOrd="0" presId="urn:microsoft.com/office/officeart/2018/2/layout/IconVerticalSolidList"/>
    <dgm:cxn modelId="{69464D91-2217-40D7-BCD9-1AD495CE227A}" type="presParOf" srcId="{091D95B7-A881-42D0-85B9-8509DBA2A89A}" destId="{4CF51D72-7D8F-477A-95C7-E8D0D894CB27}" srcOrd="5" destOrd="0" presId="urn:microsoft.com/office/officeart/2018/2/layout/IconVerticalSolidList"/>
    <dgm:cxn modelId="{D8A1821C-8A18-4FF3-8F65-D46C891CC64D}" type="presParOf" srcId="{091D95B7-A881-42D0-85B9-8509DBA2A89A}" destId="{5A2A09BF-0357-4BB3-B0F0-C98A191CBBAD}" srcOrd="6" destOrd="0" presId="urn:microsoft.com/office/officeart/2018/2/layout/IconVerticalSolidList"/>
    <dgm:cxn modelId="{F214CF16-8FD9-4B00-A246-196958AF2870}" type="presParOf" srcId="{5A2A09BF-0357-4BB3-B0F0-C98A191CBBAD}" destId="{8B357A70-A20E-4247-AEE8-DA5E1FA1928A}" srcOrd="0" destOrd="0" presId="urn:microsoft.com/office/officeart/2018/2/layout/IconVerticalSolidList"/>
    <dgm:cxn modelId="{55052E1B-662B-4D67-BFD6-F9286977D6A0}" type="presParOf" srcId="{5A2A09BF-0357-4BB3-B0F0-C98A191CBBAD}" destId="{30823510-C360-412D-9F3B-1EBA4E8565D7}" srcOrd="1" destOrd="0" presId="urn:microsoft.com/office/officeart/2018/2/layout/IconVerticalSolidList"/>
    <dgm:cxn modelId="{E2970349-FFF7-48AA-881F-EDB046E2DA78}" type="presParOf" srcId="{5A2A09BF-0357-4BB3-B0F0-C98A191CBBAD}" destId="{94D82073-7EB0-418C-BFCA-03779FC6C698}" srcOrd="2" destOrd="0" presId="urn:microsoft.com/office/officeart/2018/2/layout/IconVerticalSolidList"/>
    <dgm:cxn modelId="{B672FC94-9A85-4282-B368-6A2A49ACC244}" type="presParOf" srcId="{5A2A09BF-0357-4BB3-B0F0-C98A191CBBAD}" destId="{4DE576D2-F726-4214-B5BE-0568F993D32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A7EC01-BEC8-46B6-861F-E0A1E74F948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0323BD0-B239-4E8F-BB19-9C2EC2EC3FC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200" u="sng" dirty="0"/>
            <a:t>Kineze</a:t>
          </a:r>
          <a:r>
            <a:rPr lang="cs-CZ" sz="2200" dirty="0"/>
            <a:t> – mohou nebo nemusí být směrovány k podnětu (náhodně se pasoucí)</a:t>
          </a:r>
          <a:endParaRPr lang="en-US" sz="2200" dirty="0"/>
        </a:p>
      </dgm:t>
    </dgm:pt>
    <dgm:pt modelId="{BB383EB0-3086-4244-BDB1-8EF613756E80}" type="parTrans" cxnId="{7C058663-5DA8-4A60-8561-60E4597E6BC2}">
      <dgm:prSet/>
      <dgm:spPr/>
      <dgm:t>
        <a:bodyPr/>
        <a:lstStyle/>
        <a:p>
          <a:endParaRPr lang="en-US"/>
        </a:p>
      </dgm:t>
    </dgm:pt>
    <dgm:pt modelId="{554B6A30-BE8A-4E92-A9CF-26108CAB8276}" type="sibTrans" cxnId="{7C058663-5DA8-4A60-8561-60E4597E6BC2}">
      <dgm:prSet/>
      <dgm:spPr/>
      <dgm:t>
        <a:bodyPr/>
        <a:lstStyle/>
        <a:p>
          <a:endParaRPr lang="en-US"/>
        </a:p>
      </dgm:t>
    </dgm:pt>
    <dgm:pt modelId="{EF7F40F1-4521-445A-8206-5D02542E5E5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200" u="sng" dirty="0"/>
            <a:t>Taxe</a:t>
          </a:r>
          <a:r>
            <a:rPr lang="cs-CZ" sz="2200" dirty="0"/>
            <a:t> – orientace a pohyb směrem od nebo k podnětu</a:t>
          </a:r>
          <a:endParaRPr lang="en-US" sz="2200" dirty="0"/>
        </a:p>
      </dgm:t>
    </dgm:pt>
    <dgm:pt modelId="{2E7E9713-B939-4019-B6ED-DCD96B29486C}" type="parTrans" cxnId="{9282CA64-BA02-4255-92F7-A0F37126861B}">
      <dgm:prSet/>
      <dgm:spPr/>
      <dgm:t>
        <a:bodyPr/>
        <a:lstStyle/>
        <a:p>
          <a:endParaRPr lang="en-US"/>
        </a:p>
      </dgm:t>
    </dgm:pt>
    <dgm:pt modelId="{E4E7394B-C0EF-44C1-B25D-D94526072B60}" type="sibTrans" cxnId="{9282CA64-BA02-4255-92F7-A0F37126861B}">
      <dgm:prSet/>
      <dgm:spPr/>
      <dgm:t>
        <a:bodyPr/>
        <a:lstStyle/>
        <a:p>
          <a:endParaRPr lang="en-US"/>
        </a:p>
      </dgm:t>
    </dgm:pt>
    <dgm:pt modelId="{F872B3C4-CD2A-4A41-B24F-E8578582DB7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200" u="sng" dirty="0"/>
            <a:t>Instinktivní chování </a:t>
          </a:r>
          <a:r>
            <a:rPr lang="cs-CZ" sz="2200" dirty="0"/>
            <a:t>– vrozený automatismus – reakce na podnět je koordinovanou sérií pohybů</a:t>
          </a:r>
          <a:endParaRPr lang="en-US" sz="2200" dirty="0"/>
        </a:p>
      </dgm:t>
    </dgm:pt>
    <dgm:pt modelId="{D7FACDBA-B9EE-43F5-86BD-6FD78F74187A}" type="parTrans" cxnId="{6304E617-AF80-4DC9-9C96-9F79A34ACCE3}">
      <dgm:prSet/>
      <dgm:spPr/>
      <dgm:t>
        <a:bodyPr/>
        <a:lstStyle/>
        <a:p>
          <a:endParaRPr lang="en-US"/>
        </a:p>
      </dgm:t>
    </dgm:pt>
    <dgm:pt modelId="{5A60DB75-FFA0-42DA-9C0F-1E7C5737270B}" type="sibTrans" cxnId="{6304E617-AF80-4DC9-9C96-9F79A34ACCE3}">
      <dgm:prSet/>
      <dgm:spPr/>
      <dgm:t>
        <a:bodyPr/>
        <a:lstStyle/>
        <a:p>
          <a:endParaRPr lang="en-US"/>
        </a:p>
      </dgm:t>
    </dgm:pt>
    <dgm:pt modelId="{A014F273-AF90-4257-9666-3091474831A3}" type="pres">
      <dgm:prSet presAssocID="{EAA7EC01-BEC8-46B6-861F-E0A1E74F9482}" presName="root" presStyleCnt="0">
        <dgm:presLayoutVars>
          <dgm:dir/>
          <dgm:resizeHandles val="exact"/>
        </dgm:presLayoutVars>
      </dgm:prSet>
      <dgm:spPr/>
    </dgm:pt>
    <dgm:pt modelId="{8B340BC5-3F70-4641-A810-602F04BEC461}" type="pres">
      <dgm:prSet presAssocID="{60323BD0-B239-4E8F-BB19-9C2EC2EC3FCC}" presName="compNode" presStyleCnt="0"/>
      <dgm:spPr/>
    </dgm:pt>
    <dgm:pt modelId="{A4F753EB-FC0D-415A-A3EA-145398A0D4EA}" type="pres">
      <dgm:prSet presAssocID="{60323BD0-B239-4E8F-BB19-9C2EC2EC3FCC}" presName="bgRect" presStyleLbl="bgShp" presStyleIdx="0" presStyleCnt="3"/>
      <dgm:spPr/>
    </dgm:pt>
    <dgm:pt modelId="{297B635B-B987-45E8-AD52-7D674DCBB2FB}" type="pres">
      <dgm:prSet presAssocID="{60323BD0-B239-4E8F-BB19-9C2EC2EC3FC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rnec"/>
        </a:ext>
      </dgm:extLst>
    </dgm:pt>
    <dgm:pt modelId="{C29D82CC-4B09-4431-AEB4-937F5CBC5EFE}" type="pres">
      <dgm:prSet presAssocID="{60323BD0-B239-4E8F-BB19-9C2EC2EC3FCC}" presName="spaceRect" presStyleCnt="0"/>
      <dgm:spPr/>
    </dgm:pt>
    <dgm:pt modelId="{5072CC89-EB4C-4866-98D3-5C0D63418B43}" type="pres">
      <dgm:prSet presAssocID="{60323BD0-B239-4E8F-BB19-9C2EC2EC3FCC}" presName="parTx" presStyleLbl="revTx" presStyleIdx="0" presStyleCnt="3">
        <dgm:presLayoutVars>
          <dgm:chMax val="0"/>
          <dgm:chPref val="0"/>
        </dgm:presLayoutVars>
      </dgm:prSet>
      <dgm:spPr/>
    </dgm:pt>
    <dgm:pt modelId="{F8633FED-F850-4350-B4A3-ED3C3A6090B1}" type="pres">
      <dgm:prSet presAssocID="{554B6A30-BE8A-4E92-A9CF-26108CAB8276}" presName="sibTrans" presStyleCnt="0"/>
      <dgm:spPr/>
    </dgm:pt>
    <dgm:pt modelId="{46A83C61-CEF3-4864-B982-122C78F895F6}" type="pres">
      <dgm:prSet presAssocID="{EF7F40F1-4521-445A-8206-5D02542E5E53}" presName="compNode" presStyleCnt="0"/>
      <dgm:spPr/>
    </dgm:pt>
    <dgm:pt modelId="{2F5BB05D-6039-4A9A-B26D-DF4B83DDA591}" type="pres">
      <dgm:prSet presAssocID="{EF7F40F1-4521-445A-8206-5D02542E5E53}" presName="bgRect" presStyleLbl="bgShp" presStyleIdx="1" presStyleCnt="3"/>
      <dgm:spPr/>
    </dgm:pt>
    <dgm:pt modelId="{7D2903B9-8C59-40BC-9B7F-DFE25772BD70}" type="pres">
      <dgm:prSet presAssocID="{EF7F40F1-4521-445A-8206-5D02542E5E5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vron Arrows"/>
        </a:ext>
      </dgm:extLst>
    </dgm:pt>
    <dgm:pt modelId="{0A6DBE18-AEEB-42E6-A74F-838DDD8FF404}" type="pres">
      <dgm:prSet presAssocID="{EF7F40F1-4521-445A-8206-5D02542E5E53}" presName="spaceRect" presStyleCnt="0"/>
      <dgm:spPr/>
    </dgm:pt>
    <dgm:pt modelId="{A3E8DCE0-9FB1-4F02-8997-59E024480300}" type="pres">
      <dgm:prSet presAssocID="{EF7F40F1-4521-445A-8206-5D02542E5E53}" presName="parTx" presStyleLbl="revTx" presStyleIdx="1" presStyleCnt="3">
        <dgm:presLayoutVars>
          <dgm:chMax val="0"/>
          <dgm:chPref val="0"/>
        </dgm:presLayoutVars>
      </dgm:prSet>
      <dgm:spPr/>
    </dgm:pt>
    <dgm:pt modelId="{49FC6F80-D14D-4E6C-986A-817A4778AE93}" type="pres">
      <dgm:prSet presAssocID="{E4E7394B-C0EF-44C1-B25D-D94526072B60}" presName="sibTrans" presStyleCnt="0"/>
      <dgm:spPr/>
    </dgm:pt>
    <dgm:pt modelId="{BE1C87B2-D430-4F56-83DF-E7D3C58B73B9}" type="pres">
      <dgm:prSet presAssocID="{F872B3C4-CD2A-4A41-B24F-E8578582DB71}" presName="compNode" presStyleCnt="0"/>
      <dgm:spPr/>
    </dgm:pt>
    <dgm:pt modelId="{4B2FEB60-82D3-4F16-818C-59DD97167D9D}" type="pres">
      <dgm:prSet presAssocID="{F872B3C4-CD2A-4A41-B24F-E8578582DB71}" presName="bgRect" presStyleLbl="bgShp" presStyleIdx="2" presStyleCnt="3"/>
      <dgm:spPr/>
    </dgm:pt>
    <dgm:pt modelId="{F51D71A9-64E8-42DE-B807-7D3BC4CBF200}" type="pres">
      <dgm:prSet presAssocID="{F872B3C4-CD2A-4A41-B24F-E8578582DB7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ptain"/>
        </a:ext>
      </dgm:extLst>
    </dgm:pt>
    <dgm:pt modelId="{67830996-2676-47A3-B6E7-13F5F05F6807}" type="pres">
      <dgm:prSet presAssocID="{F872B3C4-CD2A-4A41-B24F-E8578582DB71}" presName="spaceRect" presStyleCnt="0"/>
      <dgm:spPr/>
    </dgm:pt>
    <dgm:pt modelId="{4616F847-A99E-4256-900D-4D03814D8A7C}" type="pres">
      <dgm:prSet presAssocID="{F872B3C4-CD2A-4A41-B24F-E8578582DB7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45F8302-E961-4A3F-9C64-574AC28C7E84}" type="presOf" srcId="{F872B3C4-CD2A-4A41-B24F-E8578582DB71}" destId="{4616F847-A99E-4256-900D-4D03814D8A7C}" srcOrd="0" destOrd="0" presId="urn:microsoft.com/office/officeart/2018/2/layout/IconVerticalSolidList"/>
    <dgm:cxn modelId="{B39DCB07-F0E4-429D-B23E-F9283C947D99}" type="presOf" srcId="{EAA7EC01-BEC8-46B6-861F-E0A1E74F9482}" destId="{A014F273-AF90-4257-9666-3091474831A3}" srcOrd="0" destOrd="0" presId="urn:microsoft.com/office/officeart/2018/2/layout/IconVerticalSolidList"/>
    <dgm:cxn modelId="{6304E617-AF80-4DC9-9C96-9F79A34ACCE3}" srcId="{EAA7EC01-BEC8-46B6-861F-E0A1E74F9482}" destId="{F872B3C4-CD2A-4A41-B24F-E8578582DB71}" srcOrd="2" destOrd="0" parTransId="{D7FACDBA-B9EE-43F5-86BD-6FD78F74187A}" sibTransId="{5A60DB75-FFA0-42DA-9C0F-1E7C5737270B}"/>
    <dgm:cxn modelId="{A6A84522-941E-4C39-A943-474987F86C83}" type="presOf" srcId="{EF7F40F1-4521-445A-8206-5D02542E5E53}" destId="{A3E8DCE0-9FB1-4F02-8997-59E024480300}" srcOrd="0" destOrd="0" presId="urn:microsoft.com/office/officeart/2018/2/layout/IconVerticalSolidList"/>
    <dgm:cxn modelId="{7C058663-5DA8-4A60-8561-60E4597E6BC2}" srcId="{EAA7EC01-BEC8-46B6-861F-E0A1E74F9482}" destId="{60323BD0-B239-4E8F-BB19-9C2EC2EC3FCC}" srcOrd="0" destOrd="0" parTransId="{BB383EB0-3086-4244-BDB1-8EF613756E80}" sibTransId="{554B6A30-BE8A-4E92-A9CF-26108CAB8276}"/>
    <dgm:cxn modelId="{9282CA64-BA02-4255-92F7-A0F37126861B}" srcId="{EAA7EC01-BEC8-46B6-861F-E0A1E74F9482}" destId="{EF7F40F1-4521-445A-8206-5D02542E5E53}" srcOrd="1" destOrd="0" parTransId="{2E7E9713-B939-4019-B6ED-DCD96B29486C}" sibTransId="{E4E7394B-C0EF-44C1-B25D-D94526072B60}"/>
    <dgm:cxn modelId="{DAF03F48-E7EC-42D6-9479-18C8007F050F}" type="presOf" srcId="{60323BD0-B239-4E8F-BB19-9C2EC2EC3FCC}" destId="{5072CC89-EB4C-4866-98D3-5C0D63418B43}" srcOrd="0" destOrd="0" presId="urn:microsoft.com/office/officeart/2018/2/layout/IconVerticalSolidList"/>
    <dgm:cxn modelId="{EB02E075-6836-4164-A45C-4C26FC6325CF}" type="presParOf" srcId="{A014F273-AF90-4257-9666-3091474831A3}" destId="{8B340BC5-3F70-4641-A810-602F04BEC461}" srcOrd="0" destOrd="0" presId="urn:microsoft.com/office/officeart/2018/2/layout/IconVerticalSolidList"/>
    <dgm:cxn modelId="{FE3C4C35-FDAC-4916-802C-61AD735D0D69}" type="presParOf" srcId="{8B340BC5-3F70-4641-A810-602F04BEC461}" destId="{A4F753EB-FC0D-415A-A3EA-145398A0D4EA}" srcOrd="0" destOrd="0" presId="urn:microsoft.com/office/officeart/2018/2/layout/IconVerticalSolidList"/>
    <dgm:cxn modelId="{97469A00-175B-42C5-9263-B07E5B8C6606}" type="presParOf" srcId="{8B340BC5-3F70-4641-A810-602F04BEC461}" destId="{297B635B-B987-45E8-AD52-7D674DCBB2FB}" srcOrd="1" destOrd="0" presId="urn:microsoft.com/office/officeart/2018/2/layout/IconVerticalSolidList"/>
    <dgm:cxn modelId="{8A5AF2D7-5496-4CFE-B263-ECBC8B74B802}" type="presParOf" srcId="{8B340BC5-3F70-4641-A810-602F04BEC461}" destId="{C29D82CC-4B09-4431-AEB4-937F5CBC5EFE}" srcOrd="2" destOrd="0" presId="urn:microsoft.com/office/officeart/2018/2/layout/IconVerticalSolidList"/>
    <dgm:cxn modelId="{863F48B4-F8B2-472B-9E75-A09CE3FD2E7E}" type="presParOf" srcId="{8B340BC5-3F70-4641-A810-602F04BEC461}" destId="{5072CC89-EB4C-4866-98D3-5C0D63418B43}" srcOrd="3" destOrd="0" presId="urn:microsoft.com/office/officeart/2018/2/layout/IconVerticalSolidList"/>
    <dgm:cxn modelId="{307D3CCF-3BCE-4110-9DFE-71FC222B2E2D}" type="presParOf" srcId="{A014F273-AF90-4257-9666-3091474831A3}" destId="{F8633FED-F850-4350-B4A3-ED3C3A6090B1}" srcOrd="1" destOrd="0" presId="urn:microsoft.com/office/officeart/2018/2/layout/IconVerticalSolidList"/>
    <dgm:cxn modelId="{E1E225B2-EDAD-41B4-B0E4-B545E4798DB3}" type="presParOf" srcId="{A014F273-AF90-4257-9666-3091474831A3}" destId="{46A83C61-CEF3-4864-B982-122C78F895F6}" srcOrd="2" destOrd="0" presId="urn:microsoft.com/office/officeart/2018/2/layout/IconVerticalSolidList"/>
    <dgm:cxn modelId="{CFAB29A3-A5BE-48A8-9ABD-20FB0FA339B7}" type="presParOf" srcId="{46A83C61-CEF3-4864-B982-122C78F895F6}" destId="{2F5BB05D-6039-4A9A-B26D-DF4B83DDA591}" srcOrd="0" destOrd="0" presId="urn:microsoft.com/office/officeart/2018/2/layout/IconVerticalSolidList"/>
    <dgm:cxn modelId="{80B2BC24-3137-4970-A838-FE36D7472E00}" type="presParOf" srcId="{46A83C61-CEF3-4864-B982-122C78F895F6}" destId="{7D2903B9-8C59-40BC-9B7F-DFE25772BD70}" srcOrd="1" destOrd="0" presId="urn:microsoft.com/office/officeart/2018/2/layout/IconVerticalSolidList"/>
    <dgm:cxn modelId="{356D6313-C783-4779-891D-F63F5C27354D}" type="presParOf" srcId="{46A83C61-CEF3-4864-B982-122C78F895F6}" destId="{0A6DBE18-AEEB-42E6-A74F-838DDD8FF404}" srcOrd="2" destOrd="0" presId="urn:microsoft.com/office/officeart/2018/2/layout/IconVerticalSolidList"/>
    <dgm:cxn modelId="{9F52179A-9D88-44B7-AE6A-DDAB64FD36F6}" type="presParOf" srcId="{46A83C61-CEF3-4864-B982-122C78F895F6}" destId="{A3E8DCE0-9FB1-4F02-8997-59E024480300}" srcOrd="3" destOrd="0" presId="urn:microsoft.com/office/officeart/2018/2/layout/IconVerticalSolidList"/>
    <dgm:cxn modelId="{D5208CC7-CCE9-48A8-AA93-01B752E9C731}" type="presParOf" srcId="{A014F273-AF90-4257-9666-3091474831A3}" destId="{49FC6F80-D14D-4E6C-986A-817A4778AE93}" srcOrd="3" destOrd="0" presId="urn:microsoft.com/office/officeart/2018/2/layout/IconVerticalSolidList"/>
    <dgm:cxn modelId="{33E42A8B-844B-4CEB-BC11-FE449F79925D}" type="presParOf" srcId="{A014F273-AF90-4257-9666-3091474831A3}" destId="{BE1C87B2-D430-4F56-83DF-E7D3C58B73B9}" srcOrd="4" destOrd="0" presId="urn:microsoft.com/office/officeart/2018/2/layout/IconVerticalSolidList"/>
    <dgm:cxn modelId="{F995931B-CEBC-488E-9DDC-91C269F65842}" type="presParOf" srcId="{BE1C87B2-D430-4F56-83DF-E7D3C58B73B9}" destId="{4B2FEB60-82D3-4F16-818C-59DD97167D9D}" srcOrd="0" destOrd="0" presId="urn:microsoft.com/office/officeart/2018/2/layout/IconVerticalSolidList"/>
    <dgm:cxn modelId="{356FB5BA-CE75-490C-9E1A-F1B87F9A1704}" type="presParOf" srcId="{BE1C87B2-D430-4F56-83DF-E7D3C58B73B9}" destId="{F51D71A9-64E8-42DE-B807-7D3BC4CBF200}" srcOrd="1" destOrd="0" presId="urn:microsoft.com/office/officeart/2018/2/layout/IconVerticalSolidList"/>
    <dgm:cxn modelId="{95CD6536-9E99-4C6F-9B23-A660596B9B93}" type="presParOf" srcId="{BE1C87B2-D430-4F56-83DF-E7D3C58B73B9}" destId="{67830996-2676-47A3-B6E7-13F5F05F6807}" srcOrd="2" destOrd="0" presId="urn:microsoft.com/office/officeart/2018/2/layout/IconVerticalSolidList"/>
    <dgm:cxn modelId="{FFAF98AD-8BC8-4817-AD06-7E612DF35F63}" type="presParOf" srcId="{BE1C87B2-D430-4F56-83DF-E7D3C58B73B9}" destId="{4616F847-A99E-4256-900D-4D03814D8A7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9A1D81-DE8C-429F-8894-BE438C76063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0_3" csCatId="mainScheme" phldr="1"/>
      <dgm:spPr/>
      <dgm:t>
        <a:bodyPr/>
        <a:lstStyle/>
        <a:p>
          <a:endParaRPr lang="en-US"/>
        </a:p>
      </dgm:t>
    </dgm:pt>
    <dgm:pt modelId="{8DD27FF9-84E3-485A-A94B-D52D07957A45}">
      <dgm:prSet custT="1"/>
      <dgm:spPr/>
      <dgm:t>
        <a:bodyPr/>
        <a:lstStyle/>
        <a:p>
          <a:r>
            <a:rPr lang="cs-CZ" sz="2400" dirty="0"/>
            <a:t>Motivace (hlad, ukrýt se</a:t>
          </a:r>
          <a:r>
            <a:rPr lang="cs-CZ" sz="1900" dirty="0"/>
            <a:t>)</a:t>
          </a:r>
          <a:endParaRPr lang="en-US" sz="1900" dirty="0"/>
        </a:p>
      </dgm:t>
    </dgm:pt>
    <dgm:pt modelId="{CC838316-2CDB-411E-B71A-3DD51EBA5BF4}" type="parTrans" cxnId="{AF454114-40B1-4249-8512-7093870B66E3}">
      <dgm:prSet/>
      <dgm:spPr/>
      <dgm:t>
        <a:bodyPr/>
        <a:lstStyle/>
        <a:p>
          <a:endParaRPr lang="en-US"/>
        </a:p>
      </dgm:t>
    </dgm:pt>
    <dgm:pt modelId="{E80118CE-308E-4876-B7E8-75BD71C696E2}" type="sibTrans" cxnId="{AF454114-40B1-4249-8512-7093870B66E3}">
      <dgm:prSet/>
      <dgm:spPr/>
      <dgm:t>
        <a:bodyPr/>
        <a:lstStyle/>
        <a:p>
          <a:endParaRPr lang="en-US"/>
        </a:p>
      </dgm:t>
    </dgm:pt>
    <dgm:pt modelId="{978F2A49-B447-4D4A-8437-9AA44B1EBA9E}">
      <dgm:prSet custT="1"/>
      <dgm:spPr/>
      <dgm:t>
        <a:bodyPr/>
        <a:lstStyle/>
        <a:p>
          <a:r>
            <a:rPr lang="cs-CZ" sz="2400" dirty="0"/>
            <a:t>Vyhledávání (nutnost pohybu)</a:t>
          </a:r>
          <a:endParaRPr lang="en-US" sz="2400" dirty="0"/>
        </a:p>
      </dgm:t>
    </dgm:pt>
    <dgm:pt modelId="{0870689D-DE47-419B-86B7-207B86854E8A}" type="parTrans" cxnId="{08A00913-FCF1-4B3B-9486-B2DB14F46A64}">
      <dgm:prSet/>
      <dgm:spPr/>
      <dgm:t>
        <a:bodyPr/>
        <a:lstStyle/>
        <a:p>
          <a:endParaRPr lang="en-US"/>
        </a:p>
      </dgm:t>
    </dgm:pt>
    <dgm:pt modelId="{C33CB150-7A94-41DA-80B2-4AABAF7811EB}" type="sibTrans" cxnId="{08A00913-FCF1-4B3B-9486-B2DB14F46A64}">
      <dgm:prSet/>
      <dgm:spPr/>
      <dgm:t>
        <a:bodyPr/>
        <a:lstStyle/>
        <a:p>
          <a:endParaRPr lang="en-US"/>
        </a:p>
      </dgm:t>
    </dgm:pt>
    <dgm:pt modelId="{A4B095CF-AA2F-4396-8D6F-94107C8B3169}">
      <dgm:prSet custT="1"/>
      <dgm:spPr/>
      <dgm:t>
        <a:bodyPr/>
        <a:lstStyle/>
        <a:p>
          <a:r>
            <a:rPr lang="cs-CZ" sz="2400" dirty="0"/>
            <a:t>Podnětová situace (klíčový podnět</a:t>
          </a:r>
          <a:r>
            <a:rPr lang="cs-CZ" sz="1900" dirty="0"/>
            <a:t>)</a:t>
          </a:r>
          <a:endParaRPr lang="en-US" sz="1900" dirty="0"/>
        </a:p>
      </dgm:t>
    </dgm:pt>
    <dgm:pt modelId="{2935D704-F678-47AB-83B8-AAB4233D8D56}" type="parTrans" cxnId="{3FFADE47-3397-4A2A-A89F-6D3005F17262}">
      <dgm:prSet/>
      <dgm:spPr/>
      <dgm:t>
        <a:bodyPr/>
        <a:lstStyle/>
        <a:p>
          <a:endParaRPr lang="en-US"/>
        </a:p>
      </dgm:t>
    </dgm:pt>
    <dgm:pt modelId="{43DD5E16-EF08-4ED7-B7A4-6F0917FF5F68}" type="sibTrans" cxnId="{3FFADE47-3397-4A2A-A89F-6D3005F17262}">
      <dgm:prSet/>
      <dgm:spPr/>
      <dgm:t>
        <a:bodyPr/>
        <a:lstStyle/>
        <a:p>
          <a:endParaRPr lang="en-US"/>
        </a:p>
      </dgm:t>
    </dgm:pt>
    <dgm:pt modelId="{72897D44-1DDC-4455-8A7A-A174AA2D5E9E}">
      <dgm:prSet custT="1"/>
      <dgm:spPr/>
      <dgm:t>
        <a:bodyPr/>
        <a:lstStyle/>
        <a:p>
          <a:r>
            <a:rPr lang="cs-CZ" sz="2400" dirty="0"/>
            <a:t>Uvolnění spouštěcího mechanismu (prahová hodnota klíčového podnětu</a:t>
          </a:r>
          <a:r>
            <a:rPr lang="cs-CZ" sz="1900" dirty="0"/>
            <a:t>)</a:t>
          </a:r>
          <a:endParaRPr lang="en-US" sz="1900" dirty="0"/>
        </a:p>
      </dgm:t>
    </dgm:pt>
    <dgm:pt modelId="{DA354613-2A11-4DE6-8B5E-81CCD88FF3CF}" type="parTrans" cxnId="{73787BD3-7AA6-4C15-8810-721C0ECFEB8C}">
      <dgm:prSet/>
      <dgm:spPr/>
      <dgm:t>
        <a:bodyPr/>
        <a:lstStyle/>
        <a:p>
          <a:endParaRPr lang="en-US"/>
        </a:p>
      </dgm:t>
    </dgm:pt>
    <dgm:pt modelId="{6237BD01-3575-4A99-993E-F5B01CFC6FFD}" type="sibTrans" cxnId="{73787BD3-7AA6-4C15-8810-721C0ECFEB8C}">
      <dgm:prSet/>
      <dgm:spPr/>
      <dgm:t>
        <a:bodyPr/>
        <a:lstStyle/>
        <a:p>
          <a:endParaRPr lang="en-US"/>
        </a:p>
      </dgm:t>
    </dgm:pt>
    <dgm:pt modelId="{3A6C1462-0570-4214-AFF9-1FEF7DBEC98A}">
      <dgm:prSet custT="1"/>
      <dgm:spPr/>
      <dgm:t>
        <a:bodyPr/>
        <a:lstStyle/>
        <a:p>
          <a:r>
            <a:rPr lang="cs-CZ" sz="2400" dirty="0"/>
            <a:t>Konečné jednání</a:t>
          </a:r>
          <a:endParaRPr lang="en-US" sz="2400" dirty="0"/>
        </a:p>
      </dgm:t>
    </dgm:pt>
    <dgm:pt modelId="{4127B28B-0233-4BC2-9C5A-BB0C9BB7E34E}" type="parTrans" cxnId="{B3FBF3AB-284A-494A-B6DC-C8907FBF6FE4}">
      <dgm:prSet/>
      <dgm:spPr/>
      <dgm:t>
        <a:bodyPr/>
        <a:lstStyle/>
        <a:p>
          <a:endParaRPr lang="en-US"/>
        </a:p>
      </dgm:t>
    </dgm:pt>
    <dgm:pt modelId="{B56079D8-F64C-415B-809A-B117B9FBB88B}" type="sibTrans" cxnId="{B3FBF3AB-284A-494A-B6DC-C8907FBF6FE4}">
      <dgm:prSet/>
      <dgm:spPr/>
      <dgm:t>
        <a:bodyPr/>
        <a:lstStyle/>
        <a:p>
          <a:endParaRPr lang="en-US"/>
        </a:p>
      </dgm:t>
    </dgm:pt>
    <dgm:pt modelId="{98A11ECB-4DC7-480C-BCD1-2B8FE9A96039}" type="pres">
      <dgm:prSet presAssocID="{469A1D81-DE8C-429F-8894-BE438C760631}" presName="root" presStyleCnt="0">
        <dgm:presLayoutVars>
          <dgm:dir/>
          <dgm:resizeHandles val="exact"/>
        </dgm:presLayoutVars>
      </dgm:prSet>
      <dgm:spPr/>
    </dgm:pt>
    <dgm:pt modelId="{AAE5EF30-AB06-484F-950E-FD7051D0A980}" type="pres">
      <dgm:prSet presAssocID="{8DD27FF9-84E3-485A-A94B-D52D07957A45}" presName="compNode" presStyleCnt="0"/>
      <dgm:spPr/>
    </dgm:pt>
    <dgm:pt modelId="{F96665A4-4BC8-4A0B-BDBE-35EC70608E56}" type="pres">
      <dgm:prSet presAssocID="{8DD27FF9-84E3-485A-A94B-D52D07957A45}" presName="bgRect" presStyleLbl="bgShp" presStyleIdx="0" presStyleCnt="5"/>
      <dgm:spPr/>
    </dgm:pt>
    <dgm:pt modelId="{F9B8C92B-9B7B-45C8-9D70-51DFBCC5B358}" type="pres">
      <dgm:prSet presAssocID="{8DD27FF9-84E3-485A-A94B-D52D07957A45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oked Turkey"/>
        </a:ext>
      </dgm:extLst>
    </dgm:pt>
    <dgm:pt modelId="{C6DB105A-2A80-43A8-8211-CCCD9BF6560C}" type="pres">
      <dgm:prSet presAssocID="{8DD27FF9-84E3-485A-A94B-D52D07957A45}" presName="spaceRect" presStyleCnt="0"/>
      <dgm:spPr/>
    </dgm:pt>
    <dgm:pt modelId="{C107D9D5-1C44-48AC-8DEA-53263815CAA1}" type="pres">
      <dgm:prSet presAssocID="{8DD27FF9-84E3-485A-A94B-D52D07957A45}" presName="parTx" presStyleLbl="revTx" presStyleIdx="0" presStyleCnt="5">
        <dgm:presLayoutVars>
          <dgm:chMax val="0"/>
          <dgm:chPref val="0"/>
        </dgm:presLayoutVars>
      </dgm:prSet>
      <dgm:spPr/>
    </dgm:pt>
    <dgm:pt modelId="{480FCC35-7A75-4FA7-9BEB-4C23C54D0991}" type="pres">
      <dgm:prSet presAssocID="{E80118CE-308E-4876-B7E8-75BD71C696E2}" presName="sibTrans" presStyleCnt="0"/>
      <dgm:spPr/>
    </dgm:pt>
    <dgm:pt modelId="{C34FB655-B430-405B-BB50-8001C8090E7E}" type="pres">
      <dgm:prSet presAssocID="{978F2A49-B447-4D4A-8437-9AA44B1EBA9E}" presName="compNode" presStyleCnt="0"/>
      <dgm:spPr/>
    </dgm:pt>
    <dgm:pt modelId="{A1DEB354-E864-45E7-8BDD-98CDB01F7BD3}" type="pres">
      <dgm:prSet presAssocID="{978F2A49-B447-4D4A-8437-9AA44B1EBA9E}" presName="bgRect" presStyleLbl="bgShp" presStyleIdx="1" presStyleCnt="5"/>
      <dgm:spPr/>
    </dgm:pt>
    <dgm:pt modelId="{A91B9557-576C-425E-9E0F-3868BF055C4F}" type="pres">
      <dgm:prSet presAssocID="{978F2A49-B447-4D4A-8437-9AA44B1EBA9E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4C69BE62-0B54-4C58-A8C6-7042BCB9256E}" type="pres">
      <dgm:prSet presAssocID="{978F2A49-B447-4D4A-8437-9AA44B1EBA9E}" presName="spaceRect" presStyleCnt="0"/>
      <dgm:spPr/>
    </dgm:pt>
    <dgm:pt modelId="{A4C19CFD-D026-4D76-8602-536BD1982C1F}" type="pres">
      <dgm:prSet presAssocID="{978F2A49-B447-4D4A-8437-9AA44B1EBA9E}" presName="parTx" presStyleLbl="revTx" presStyleIdx="1" presStyleCnt="5">
        <dgm:presLayoutVars>
          <dgm:chMax val="0"/>
          <dgm:chPref val="0"/>
        </dgm:presLayoutVars>
      </dgm:prSet>
      <dgm:spPr/>
    </dgm:pt>
    <dgm:pt modelId="{ECDED644-3D8B-4186-9E0A-1E02904E8312}" type="pres">
      <dgm:prSet presAssocID="{C33CB150-7A94-41DA-80B2-4AABAF7811EB}" presName="sibTrans" presStyleCnt="0"/>
      <dgm:spPr/>
    </dgm:pt>
    <dgm:pt modelId="{8021A998-DD38-4DFB-BE6D-8F266B71B976}" type="pres">
      <dgm:prSet presAssocID="{A4B095CF-AA2F-4396-8D6F-94107C8B3169}" presName="compNode" presStyleCnt="0"/>
      <dgm:spPr/>
    </dgm:pt>
    <dgm:pt modelId="{8D1877C4-F251-481B-8A64-0EA4A2B7AC23}" type="pres">
      <dgm:prSet presAssocID="{A4B095CF-AA2F-4396-8D6F-94107C8B3169}" presName="bgRect" presStyleLbl="bgShp" presStyleIdx="2" presStyleCnt="5"/>
      <dgm:spPr/>
    </dgm:pt>
    <dgm:pt modelId="{4A10A864-D2BA-445B-BE12-6323E37705C0}" type="pres">
      <dgm:prSet presAssocID="{A4B095CF-AA2F-4396-8D6F-94107C8B316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B15F055E-C306-46F3-B1E2-B3484E8540F2}" type="pres">
      <dgm:prSet presAssocID="{A4B095CF-AA2F-4396-8D6F-94107C8B3169}" presName="spaceRect" presStyleCnt="0"/>
      <dgm:spPr/>
    </dgm:pt>
    <dgm:pt modelId="{065C2D30-5F8D-4EA2-9B72-F7DD387C2401}" type="pres">
      <dgm:prSet presAssocID="{A4B095CF-AA2F-4396-8D6F-94107C8B3169}" presName="parTx" presStyleLbl="revTx" presStyleIdx="2" presStyleCnt="5">
        <dgm:presLayoutVars>
          <dgm:chMax val="0"/>
          <dgm:chPref val="0"/>
        </dgm:presLayoutVars>
      </dgm:prSet>
      <dgm:spPr/>
    </dgm:pt>
    <dgm:pt modelId="{66FB9DD2-A92F-49A2-945C-625AFA85FFCD}" type="pres">
      <dgm:prSet presAssocID="{43DD5E16-EF08-4ED7-B7A4-6F0917FF5F68}" presName="sibTrans" presStyleCnt="0"/>
      <dgm:spPr/>
    </dgm:pt>
    <dgm:pt modelId="{8EB31B1A-ED19-49CC-9D5A-88554D3FA2C5}" type="pres">
      <dgm:prSet presAssocID="{72897D44-1DDC-4455-8A7A-A174AA2D5E9E}" presName="compNode" presStyleCnt="0"/>
      <dgm:spPr/>
    </dgm:pt>
    <dgm:pt modelId="{1C36EC18-E1E7-444E-9C85-D11248A4AD7F}" type="pres">
      <dgm:prSet presAssocID="{72897D44-1DDC-4455-8A7A-A174AA2D5E9E}" presName="bgRect" presStyleLbl="bgShp" presStyleIdx="3" presStyleCnt="5"/>
      <dgm:spPr/>
    </dgm:pt>
    <dgm:pt modelId="{D71417BC-D135-4D64-B231-F6C4DB23BAB2}" type="pres">
      <dgm:prSet presAssocID="{72897D44-1DDC-4455-8A7A-A174AA2D5E9E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9B6BACB4-5643-4C32-A7B8-41FE552ECF02}" type="pres">
      <dgm:prSet presAssocID="{72897D44-1DDC-4455-8A7A-A174AA2D5E9E}" presName="spaceRect" presStyleCnt="0"/>
      <dgm:spPr/>
    </dgm:pt>
    <dgm:pt modelId="{B437B671-CD44-43A2-A256-F6EAE293311D}" type="pres">
      <dgm:prSet presAssocID="{72897D44-1DDC-4455-8A7A-A174AA2D5E9E}" presName="parTx" presStyleLbl="revTx" presStyleIdx="3" presStyleCnt="5">
        <dgm:presLayoutVars>
          <dgm:chMax val="0"/>
          <dgm:chPref val="0"/>
        </dgm:presLayoutVars>
      </dgm:prSet>
      <dgm:spPr/>
    </dgm:pt>
    <dgm:pt modelId="{A0D85774-0A90-4D82-881B-06FD8041ECFD}" type="pres">
      <dgm:prSet presAssocID="{6237BD01-3575-4A99-993E-F5B01CFC6FFD}" presName="sibTrans" presStyleCnt="0"/>
      <dgm:spPr/>
    </dgm:pt>
    <dgm:pt modelId="{D74936BD-A206-4FCD-9D95-491FBDF31243}" type="pres">
      <dgm:prSet presAssocID="{3A6C1462-0570-4214-AFF9-1FEF7DBEC98A}" presName="compNode" presStyleCnt="0"/>
      <dgm:spPr/>
    </dgm:pt>
    <dgm:pt modelId="{29610BBE-27DC-48E0-AF4F-378D06EFA49D}" type="pres">
      <dgm:prSet presAssocID="{3A6C1462-0570-4214-AFF9-1FEF7DBEC98A}" presName="bgRect" presStyleLbl="bgShp" presStyleIdx="4" presStyleCnt="5"/>
      <dgm:spPr/>
    </dgm:pt>
    <dgm:pt modelId="{209B3315-BBCA-4189-AC8B-A388EF94A258}" type="pres">
      <dgm:prSet presAssocID="{3A6C1462-0570-4214-AFF9-1FEF7DBEC98A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2E8E9C6A-DE8C-4452-B220-A4C73925021B}" type="pres">
      <dgm:prSet presAssocID="{3A6C1462-0570-4214-AFF9-1FEF7DBEC98A}" presName="spaceRect" presStyleCnt="0"/>
      <dgm:spPr/>
    </dgm:pt>
    <dgm:pt modelId="{E81FA849-A653-490F-9C73-E9F0A11CB695}" type="pres">
      <dgm:prSet presAssocID="{3A6C1462-0570-4214-AFF9-1FEF7DBEC98A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2D5F3307-9A9F-4C50-80AA-097B194246FE}" type="presOf" srcId="{3A6C1462-0570-4214-AFF9-1FEF7DBEC98A}" destId="{E81FA849-A653-490F-9C73-E9F0A11CB695}" srcOrd="0" destOrd="0" presId="urn:microsoft.com/office/officeart/2018/2/layout/IconVerticalSolidList"/>
    <dgm:cxn modelId="{08A00913-FCF1-4B3B-9486-B2DB14F46A64}" srcId="{469A1D81-DE8C-429F-8894-BE438C760631}" destId="{978F2A49-B447-4D4A-8437-9AA44B1EBA9E}" srcOrd="1" destOrd="0" parTransId="{0870689D-DE47-419B-86B7-207B86854E8A}" sibTransId="{C33CB150-7A94-41DA-80B2-4AABAF7811EB}"/>
    <dgm:cxn modelId="{AF454114-40B1-4249-8512-7093870B66E3}" srcId="{469A1D81-DE8C-429F-8894-BE438C760631}" destId="{8DD27FF9-84E3-485A-A94B-D52D07957A45}" srcOrd="0" destOrd="0" parTransId="{CC838316-2CDB-411E-B71A-3DD51EBA5BF4}" sibTransId="{E80118CE-308E-4876-B7E8-75BD71C696E2}"/>
    <dgm:cxn modelId="{F7306037-4927-468F-B631-4467E052472D}" type="presOf" srcId="{978F2A49-B447-4D4A-8437-9AA44B1EBA9E}" destId="{A4C19CFD-D026-4D76-8602-536BD1982C1F}" srcOrd="0" destOrd="0" presId="urn:microsoft.com/office/officeart/2018/2/layout/IconVerticalSolidList"/>
    <dgm:cxn modelId="{3FFADE47-3397-4A2A-A89F-6D3005F17262}" srcId="{469A1D81-DE8C-429F-8894-BE438C760631}" destId="{A4B095CF-AA2F-4396-8D6F-94107C8B3169}" srcOrd="2" destOrd="0" parTransId="{2935D704-F678-47AB-83B8-AAB4233D8D56}" sibTransId="{43DD5E16-EF08-4ED7-B7A4-6F0917FF5F68}"/>
    <dgm:cxn modelId="{F5FC2B7B-5AE7-4C74-8D2B-C6BE4D059D70}" type="presOf" srcId="{469A1D81-DE8C-429F-8894-BE438C760631}" destId="{98A11ECB-4DC7-480C-BCD1-2B8FE9A96039}" srcOrd="0" destOrd="0" presId="urn:microsoft.com/office/officeart/2018/2/layout/IconVerticalSolidList"/>
    <dgm:cxn modelId="{1C2EDC7D-CA55-4C79-B48A-C44C64D46878}" type="presOf" srcId="{72897D44-1DDC-4455-8A7A-A174AA2D5E9E}" destId="{B437B671-CD44-43A2-A256-F6EAE293311D}" srcOrd="0" destOrd="0" presId="urn:microsoft.com/office/officeart/2018/2/layout/IconVerticalSolidList"/>
    <dgm:cxn modelId="{308414A3-2C0C-4F90-B9EF-CBFBEA08D800}" type="presOf" srcId="{A4B095CF-AA2F-4396-8D6F-94107C8B3169}" destId="{065C2D30-5F8D-4EA2-9B72-F7DD387C2401}" srcOrd="0" destOrd="0" presId="urn:microsoft.com/office/officeart/2018/2/layout/IconVerticalSolidList"/>
    <dgm:cxn modelId="{82D7D7A3-6CAF-413F-B29F-BA6D917ABC72}" type="presOf" srcId="{8DD27FF9-84E3-485A-A94B-D52D07957A45}" destId="{C107D9D5-1C44-48AC-8DEA-53263815CAA1}" srcOrd="0" destOrd="0" presId="urn:microsoft.com/office/officeart/2018/2/layout/IconVerticalSolidList"/>
    <dgm:cxn modelId="{B3FBF3AB-284A-494A-B6DC-C8907FBF6FE4}" srcId="{469A1D81-DE8C-429F-8894-BE438C760631}" destId="{3A6C1462-0570-4214-AFF9-1FEF7DBEC98A}" srcOrd="4" destOrd="0" parTransId="{4127B28B-0233-4BC2-9C5A-BB0C9BB7E34E}" sibTransId="{B56079D8-F64C-415B-809A-B117B9FBB88B}"/>
    <dgm:cxn modelId="{73787BD3-7AA6-4C15-8810-721C0ECFEB8C}" srcId="{469A1D81-DE8C-429F-8894-BE438C760631}" destId="{72897D44-1DDC-4455-8A7A-A174AA2D5E9E}" srcOrd="3" destOrd="0" parTransId="{DA354613-2A11-4DE6-8B5E-81CCD88FF3CF}" sibTransId="{6237BD01-3575-4A99-993E-F5B01CFC6FFD}"/>
    <dgm:cxn modelId="{CA246B4C-CC52-4E78-AEF7-76CDDE02EB9E}" type="presParOf" srcId="{98A11ECB-4DC7-480C-BCD1-2B8FE9A96039}" destId="{AAE5EF30-AB06-484F-950E-FD7051D0A980}" srcOrd="0" destOrd="0" presId="urn:microsoft.com/office/officeart/2018/2/layout/IconVerticalSolidList"/>
    <dgm:cxn modelId="{E4D34667-6776-4139-B841-CDE7595AFCE4}" type="presParOf" srcId="{AAE5EF30-AB06-484F-950E-FD7051D0A980}" destId="{F96665A4-4BC8-4A0B-BDBE-35EC70608E56}" srcOrd="0" destOrd="0" presId="urn:microsoft.com/office/officeart/2018/2/layout/IconVerticalSolidList"/>
    <dgm:cxn modelId="{A30BFB75-D219-485D-B143-80A4D51840D1}" type="presParOf" srcId="{AAE5EF30-AB06-484F-950E-FD7051D0A980}" destId="{F9B8C92B-9B7B-45C8-9D70-51DFBCC5B358}" srcOrd="1" destOrd="0" presId="urn:microsoft.com/office/officeart/2018/2/layout/IconVerticalSolidList"/>
    <dgm:cxn modelId="{E336BE95-8A51-40ED-907E-85255E3297AD}" type="presParOf" srcId="{AAE5EF30-AB06-484F-950E-FD7051D0A980}" destId="{C6DB105A-2A80-43A8-8211-CCCD9BF6560C}" srcOrd="2" destOrd="0" presId="urn:microsoft.com/office/officeart/2018/2/layout/IconVerticalSolidList"/>
    <dgm:cxn modelId="{833BF6EC-22DF-48E8-A319-39E85701D074}" type="presParOf" srcId="{AAE5EF30-AB06-484F-950E-FD7051D0A980}" destId="{C107D9D5-1C44-48AC-8DEA-53263815CAA1}" srcOrd="3" destOrd="0" presId="urn:microsoft.com/office/officeart/2018/2/layout/IconVerticalSolidList"/>
    <dgm:cxn modelId="{B00C23DB-2905-4F5A-8029-2D2FE2D50CCB}" type="presParOf" srcId="{98A11ECB-4DC7-480C-BCD1-2B8FE9A96039}" destId="{480FCC35-7A75-4FA7-9BEB-4C23C54D0991}" srcOrd="1" destOrd="0" presId="urn:microsoft.com/office/officeart/2018/2/layout/IconVerticalSolidList"/>
    <dgm:cxn modelId="{DC6246E5-2F5E-464A-A8CC-3E214569BA87}" type="presParOf" srcId="{98A11ECB-4DC7-480C-BCD1-2B8FE9A96039}" destId="{C34FB655-B430-405B-BB50-8001C8090E7E}" srcOrd="2" destOrd="0" presId="urn:microsoft.com/office/officeart/2018/2/layout/IconVerticalSolidList"/>
    <dgm:cxn modelId="{68B04013-12A2-4148-B5F1-57A090D3293D}" type="presParOf" srcId="{C34FB655-B430-405B-BB50-8001C8090E7E}" destId="{A1DEB354-E864-45E7-8BDD-98CDB01F7BD3}" srcOrd="0" destOrd="0" presId="urn:microsoft.com/office/officeart/2018/2/layout/IconVerticalSolidList"/>
    <dgm:cxn modelId="{3A4258EE-7BD4-42B4-8B45-C9CD92C40EFC}" type="presParOf" srcId="{C34FB655-B430-405B-BB50-8001C8090E7E}" destId="{A91B9557-576C-425E-9E0F-3868BF055C4F}" srcOrd="1" destOrd="0" presId="urn:microsoft.com/office/officeart/2018/2/layout/IconVerticalSolidList"/>
    <dgm:cxn modelId="{E8B77059-9EE9-40DA-B9C3-094580412A74}" type="presParOf" srcId="{C34FB655-B430-405B-BB50-8001C8090E7E}" destId="{4C69BE62-0B54-4C58-A8C6-7042BCB9256E}" srcOrd="2" destOrd="0" presId="urn:microsoft.com/office/officeart/2018/2/layout/IconVerticalSolidList"/>
    <dgm:cxn modelId="{26DFD13A-B484-41EA-9FA4-E78F530F95FE}" type="presParOf" srcId="{C34FB655-B430-405B-BB50-8001C8090E7E}" destId="{A4C19CFD-D026-4D76-8602-536BD1982C1F}" srcOrd="3" destOrd="0" presId="urn:microsoft.com/office/officeart/2018/2/layout/IconVerticalSolidList"/>
    <dgm:cxn modelId="{F13DDF3F-FDC1-49B1-8020-CF0E9E631041}" type="presParOf" srcId="{98A11ECB-4DC7-480C-BCD1-2B8FE9A96039}" destId="{ECDED644-3D8B-4186-9E0A-1E02904E8312}" srcOrd="3" destOrd="0" presId="urn:microsoft.com/office/officeart/2018/2/layout/IconVerticalSolidList"/>
    <dgm:cxn modelId="{F357810D-3B44-47D6-BE12-B2F4C0EF2794}" type="presParOf" srcId="{98A11ECB-4DC7-480C-BCD1-2B8FE9A96039}" destId="{8021A998-DD38-4DFB-BE6D-8F266B71B976}" srcOrd="4" destOrd="0" presId="urn:microsoft.com/office/officeart/2018/2/layout/IconVerticalSolidList"/>
    <dgm:cxn modelId="{D42B9885-04DF-4447-9CCA-90EBB7D16588}" type="presParOf" srcId="{8021A998-DD38-4DFB-BE6D-8F266B71B976}" destId="{8D1877C4-F251-481B-8A64-0EA4A2B7AC23}" srcOrd="0" destOrd="0" presId="urn:microsoft.com/office/officeart/2018/2/layout/IconVerticalSolidList"/>
    <dgm:cxn modelId="{1444E8BF-D0D6-4D68-A492-5D808FCC33CE}" type="presParOf" srcId="{8021A998-DD38-4DFB-BE6D-8F266B71B976}" destId="{4A10A864-D2BA-445B-BE12-6323E37705C0}" srcOrd="1" destOrd="0" presId="urn:microsoft.com/office/officeart/2018/2/layout/IconVerticalSolidList"/>
    <dgm:cxn modelId="{AF091803-0910-4572-93BD-3B2F54A0ECF6}" type="presParOf" srcId="{8021A998-DD38-4DFB-BE6D-8F266B71B976}" destId="{B15F055E-C306-46F3-B1E2-B3484E8540F2}" srcOrd="2" destOrd="0" presId="urn:microsoft.com/office/officeart/2018/2/layout/IconVerticalSolidList"/>
    <dgm:cxn modelId="{D5363BF3-8D0E-4223-9E90-250E34A76D6C}" type="presParOf" srcId="{8021A998-DD38-4DFB-BE6D-8F266B71B976}" destId="{065C2D30-5F8D-4EA2-9B72-F7DD387C2401}" srcOrd="3" destOrd="0" presId="urn:microsoft.com/office/officeart/2018/2/layout/IconVerticalSolidList"/>
    <dgm:cxn modelId="{6DDEC502-E559-4F15-B060-2DEB2A4050A1}" type="presParOf" srcId="{98A11ECB-4DC7-480C-BCD1-2B8FE9A96039}" destId="{66FB9DD2-A92F-49A2-945C-625AFA85FFCD}" srcOrd="5" destOrd="0" presId="urn:microsoft.com/office/officeart/2018/2/layout/IconVerticalSolidList"/>
    <dgm:cxn modelId="{352B88A4-9388-42C1-A215-0138CC0632DA}" type="presParOf" srcId="{98A11ECB-4DC7-480C-BCD1-2B8FE9A96039}" destId="{8EB31B1A-ED19-49CC-9D5A-88554D3FA2C5}" srcOrd="6" destOrd="0" presId="urn:microsoft.com/office/officeart/2018/2/layout/IconVerticalSolidList"/>
    <dgm:cxn modelId="{79F39C8C-27A5-47F2-B044-5AD996D1845C}" type="presParOf" srcId="{8EB31B1A-ED19-49CC-9D5A-88554D3FA2C5}" destId="{1C36EC18-E1E7-444E-9C85-D11248A4AD7F}" srcOrd="0" destOrd="0" presId="urn:microsoft.com/office/officeart/2018/2/layout/IconVerticalSolidList"/>
    <dgm:cxn modelId="{1F4FC422-9417-4656-88F0-C300260BD4A2}" type="presParOf" srcId="{8EB31B1A-ED19-49CC-9D5A-88554D3FA2C5}" destId="{D71417BC-D135-4D64-B231-F6C4DB23BAB2}" srcOrd="1" destOrd="0" presId="urn:microsoft.com/office/officeart/2018/2/layout/IconVerticalSolidList"/>
    <dgm:cxn modelId="{643DB6A6-625B-45A0-8E19-DEEC0106C693}" type="presParOf" srcId="{8EB31B1A-ED19-49CC-9D5A-88554D3FA2C5}" destId="{9B6BACB4-5643-4C32-A7B8-41FE552ECF02}" srcOrd="2" destOrd="0" presId="urn:microsoft.com/office/officeart/2018/2/layout/IconVerticalSolidList"/>
    <dgm:cxn modelId="{534C5594-BC15-4A5C-B3C7-E885DCCDF749}" type="presParOf" srcId="{8EB31B1A-ED19-49CC-9D5A-88554D3FA2C5}" destId="{B437B671-CD44-43A2-A256-F6EAE293311D}" srcOrd="3" destOrd="0" presId="urn:microsoft.com/office/officeart/2018/2/layout/IconVerticalSolidList"/>
    <dgm:cxn modelId="{7C5F51AD-EDF2-4D7F-A3F1-2EAE92857308}" type="presParOf" srcId="{98A11ECB-4DC7-480C-BCD1-2B8FE9A96039}" destId="{A0D85774-0A90-4D82-881B-06FD8041ECFD}" srcOrd="7" destOrd="0" presId="urn:microsoft.com/office/officeart/2018/2/layout/IconVerticalSolidList"/>
    <dgm:cxn modelId="{E6E04FE2-CBBF-4662-B8BE-80D77564F332}" type="presParOf" srcId="{98A11ECB-4DC7-480C-BCD1-2B8FE9A96039}" destId="{D74936BD-A206-4FCD-9D95-491FBDF31243}" srcOrd="8" destOrd="0" presId="urn:microsoft.com/office/officeart/2018/2/layout/IconVerticalSolidList"/>
    <dgm:cxn modelId="{F9696190-E86C-493F-94BB-27290D8D3790}" type="presParOf" srcId="{D74936BD-A206-4FCD-9D95-491FBDF31243}" destId="{29610BBE-27DC-48E0-AF4F-378D06EFA49D}" srcOrd="0" destOrd="0" presId="urn:microsoft.com/office/officeart/2018/2/layout/IconVerticalSolidList"/>
    <dgm:cxn modelId="{4B6BF2C2-A926-49A5-A1AD-FD3C7032BAB6}" type="presParOf" srcId="{D74936BD-A206-4FCD-9D95-491FBDF31243}" destId="{209B3315-BBCA-4189-AC8B-A388EF94A258}" srcOrd="1" destOrd="0" presId="urn:microsoft.com/office/officeart/2018/2/layout/IconVerticalSolidList"/>
    <dgm:cxn modelId="{CD3B241B-DEF8-4F89-9420-E48BC0C15E0D}" type="presParOf" srcId="{D74936BD-A206-4FCD-9D95-491FBDF31243}" destId="{2E8E9C6A-DE8C-4452-B220-A4C73925021B}" srcOrd="2" destOrd="0" presId="urn:microsoft.com/office/officeart/2018/2/layout/IconVerticalSolidList"/>
    <dgm:cxn modelId="{0F3B77FE-19D8-4C1C-A804-D6788BCFD009}" type="presParOf" srcId="{D74936BD-A206-4FCD-9D95-491FBDF31243}" destId="{E81FA849-A653-490F-9C73-E9F0A11CB69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39B687F-F2D6-4F0E-A592-876802DF6E41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33D0A1F-DBBF-4E23-8195-EE292F2C2365}">
      <dgm:prSet custT="1"/>
      <dgm:spPr/>
      <dgm:t>
        <a:bodyPr/>
        <a:lstStyle/>
        <a:p>
          <a:r>
            <a:rPr lang="cs-CZ" sz="2400" dirty="0"/>
            <a:t>Od vrozeného složitější (ptáci, savci)</a:t>
          </a:r>
          <a:endParaRPr lang="en-US" sz="2400" dirty="0"/>
        </a:p>
      </dgm:t>
    </dgm:pt>
    <dgm:pt modelId="{7F6CDAC3-D8BB-4584-8888-807D05A6B884}" type="parTrans" cxnId="{DB498EBD-5958-4636-B69C-63275EFED3DA}">
      <dgm:prSet/>
      <dgm:spPr/>
      <dgm:t>
        <a:bodyPr/>
        <a:lstStyle/>
        <a:p>
          <a:endParaRPr lang="en-US"/>
        </a:p>
      </dgm:t>
    </dgm:pt>
    <dgm:pt modelId="{2F4F00F0-55E2-4321-AA3B-573CB1B83C48}" type="sibTrans" cxnId="{DB498EBD-5958-4636-B69C-63275EFED3DA}">
      <dgm:prSet/>
      <dgm:spPr/>
      <dgm:t>
        <a:bodyPr/>
        <a:lstStyle/>
        <a:p>
          <a:endParaRPr lang="en-US"/>
        </a:p>
      </dgm:t>
    </dgm:pt>
    <dgm:pt modelId="{A9BE79F0-E222-4C38-BFD3-8D7D59BA5F27}">
      <dgm:prSet/>
      <dgm:spPr/>
      <dgm:t>
        <a:bodyPr/>
        <a:lstStyle/>
        <a:p>
          <a:r>
            <a:rPr lang="cs-CZ" dirty="0"/>
            <a:t>Tvorba v průběhu života zkušenostmi a učením</a:t>
          </a:r>
          <a:endParaRPr lang="en-US" dirty="0"/>
        </a:p>
      </dgm:t>
    </dgm:pt>
    <dgm:pt modelId="{4E24496C-98F6-4D3C-8B9A-EFEE78D2EB25}" type="parTrans" cxnId="{F888D555-22CA-412F-9405-1EAD91A1DD13}">
      <dgm:prSet/>
      <dgm:spPr/>
      <dgm:t>
        <a:bodyPr/>
        <a:lstStyle/>
        <a:p>
          <a:endParaRPr lang="en-US"/>
        </a:p>
      </dgm:t>
    </dgm:pt>
    <dgm:pt modelId="{5AA8A2EB-224D-4129-A908-F41624D5FE83}" type="sibTrans" cxnId="{F888D555-22CA-412F-9405-1EAD91A1DD13}">
      <dgm:prSet/>
      <dgm:spPr/>
      <dgm:t>
        <a:bodyPr/>
        <a:lstStyle/>
        <a:p>
          <a:endParaRPr lang="en-US"/>
        </a:p>
      </dgm:t>
    </dgm:pt>
    <dgm:pt modelId="{C4CC74D1-1339-44A2-B813-247F427A8FB0}">
      <dgm:prSet/>
      <dgm:spPr/>
      <dgm:t>
        <a:bodyPr/>
        <a:lstStyle/>
        <a:p>
          <a:r>
            <a:rPr lang="cs-CZ" dirty="0"/>
            <a:t>Základem jsou podmíněné reflexy</a:t>
          </a:r>
          <a:endParaRPr lang="en-US" dirty="0"/>
        </a:p>
      </dgm:t>
    </dgm:pt>
    <dgm:pt modelId="{94CB31E4-3957-4CC3-80D5-211EA0FFE77D}" type="parTrans" cxnId="{CF1BF676-D678-49E1-AFBB-DC783996509A}">
      <dgm:prSet/>
      <dgm:spPr/>
      <dgm:t>
        <a:bodyPr/>
        <a:lstStyle/>
        <a:p>
          <a:endParaRPr lang="en-US"/>
        </a:p>
      </dgm:t>
    </dgm:pt>
    <dgm:pt modelId="{520859C1-3900-4706-9BE2-6ABE60C8CA40}" type="sibTrans" cxnId="{CF1BF676-D678-49E1-AFBB-DC783996509A}">
      <dgm:prSet/>
      <dgm:spPr/>
      <dgm:t>
        <a:bodyPr/>
        <a:lstStyle/>
        <a:p>
          <a:endParaRPr lang="en-US"/>
        </a:p>
      </dgm:t>
    </dgm:pt>
    <dgm:pt modelId="{30336144-0C14-4308-9645-C352F9E80ED4}">
      <dgm:prSet/>
      <dgm:spPr/>
      <dgm:t>
        <a:bodyPr/>
        <a:lstStyle/>
        <a:p>
          <a:r>
            <a:rPr lang="cs-CZ" dirty="0"/>
            <a:t>Vtisk</a:t>
          </a:r>
          <a:endParaRPr lang="en-US" dirty="0"/>
        </a:p>
      </dgm:t>
    </dgm:pt>
    <dgm:pt modelId="{B9A961A0-DBE3-4D23-A130-09D9BE5498E8}" type="parTrans" cxnId="{95850733-D2E6-47E0-A4B1-B3C1EE1339BA}">
      <dgm:prSet/>
      <dgm:spPr/>
      <dgm:t>
        <a:bodyPr/>
        <a:lstStyle/>
        <a:p>
          <a:endParaRPr lang="en-US"/>
        </a:p>
      </dgm:t>
    </dgm:pt>
    <dgm:pt modelId="{04EA49AB-78A0-45CB-8851-A479FA19641B}" type="sibTrans" cxnId="{95850733-D2E6-47E0-A4B1-B3C1EE1339BA}">
      <dgm:prSet/>
      <dgm:spPr/>
      <dgm:t>
        <a:bodyPr/>
        <a:lstStyle/>
        <a:p>
          <a:endParaRPr lang="en-US"/>
        </a:p>
      </dgm:t>
    </dgm:pt>
    <dgm:pt modelId="{907E5FE3-A393-4DF3-B210-29ED8E6AE987}">
      <dgm:prSet/>
      <dgm:spPr/>
      <dgm:t>
        <a:bodyPr/>
        <a:lstStyle/>
        <a:p>
          <a:r>
            <a:rPr lang="cs-CZ" dirty="0"/>
            <a:t>Zpřesňování koordinace pohybů</a:t>
          </a:r>
          <a:endParaRPr lang="en-US" dirty="0"/>
        </a:p>
      </dgm:t>
    </dgm:pt>
    <dgm:pt modelId="{0FFB16DE-6F95-407E-9D9D-021506CE6D54}" type="parTrans" cxnId="{1DF278E3-7CAC-4364-8C39-66CC9F12B472}">
      <dgm:prSet/>
      <dgm:spPr/>
      <dgm:t>
        <a:bodyPr/>
        <a:lstStyle/>
        <a:p>
          <a:endParaRPr lang="en-US"/>
        </a:p>
      </dgm:t>
    </dgm:pt>
    <dgm:pt modelId="{C3BDB263-2FF2-4F80-9069-240BD33E7D0E}" type="sibTrans" cxnId="{1DF278E3-7CAC-4364-8C39-66CC9F12B472}">
      <dgm:prSet/>
      <dgm:spPr/>
      <dgm:t>
        <a:bodyPr/>
        <a:lstStyle/>
        <a:p>
          <a:endParaRPr lang="en-US"/>
        </a:p>
      </dgm:t>
    </dgm:pt>
    <dgm:pt modelId="{983F252B-35D9-4855-923E-C43C3EB4876B}">
      <dgm:prSet/>
      <dgm:spPr/>
      <dgm:t>
        <a:bodyPr/>
        <a:lstStyle/>
        <a:p>
          <a:r>
            <a:rPr lang="cs-CZ" dirty="0"/>
            <a:t>Přivykání</a:t>
          </a:r>
          <a:endParaRPr lang="en-US" dirty="0"/>
        </a:p>
      </dgm:t>
    </dgm:pt>
    <dgm:pt modelId="{8ACB112D-2BF5-4A11-8D57-5E025823DAE6}" type="parTrans" cxnId="{53773702-C7C1-47EA-AC2B-006BF7D9EAB6}">
      <dgm:prSet/>
      <dgm:spPr/>
      <dgm:t>
        <a:bodyPr/>
        <a:lstStyle/>
        <a:p>
          <a:endParaRPr lang="en-US"/>
        </a:p>
      </dgm:t>
    </dgm:pt>
    <dgm:pt modelId="{48E72A4B-05BE-47EA-9A6C-5E4B0E7C0B0D}" type="sibTrans" cxnId="{53773702-C7C1-47EA-AC2B-006BF7D9EAB6}">
      <dgm:prSet/>
      <dgm:spPr/>
      <dgm:t>
        <a:bodyPr/>
        <a:lstStyle/>
        <a:p>
          <a:endParaRPr lang="en-US"/>
        </a:p>
      </dgm:t>
    </dgm:pt>
    <dgm:pt modelId="{6B6A76BA-650A-4548-95AF-040373A8ECC6}">
      <dgm:prSet/>
      <dgm:spPr/>
      <dgm:t>
        <a:bodyPr/>
        <a:lstStyle/>
        <a:p>
          <a:r>
            <a:rPr lang="cs-CZ" dirty="0"/>
            <a:t>Strukturní vnímání</a:t>
          </a:r>
          <a:endParaRPr lang="en-US" dirty="0"/>
        </a:p>
      </dgm:t>
    </dgm:pt>
    <dgm:pt modelId="{F58F4B5C-6482-4248-94C1-6D709BC39668}" type="parTrans" cxnId="{A56BAFFE-51F8-45D1-9BD1-26D970C79742}">
      <dgm:prSet/>
      <dgm:spPr/>
      <dgm:t>
        <a:bodyPr/>
        <a:lstStyle/>
        <a:p>
          <a:endParaRPr lang="en-US"/>
        </a:p>
      </dgm:t>
    </dgm:pt>
    <dgm:pt modelId="{563C56B9-EE76-4463-AF02-D7B98C607340}" type="sibTrans" cxnId="{A56BAFFE-51F8-45D1-9BD1-26D970C79742}">
      <dgm:prSet/>
      <dgm:spPr/>
      <dgm:t>
        <a:bodyPr/>
        <a:lstStyle/>
        <a:p>
          <a:endParaRPr lang="en-US"/>
        </a:p>
      </dgm:t>
    </dgm:pt>
    <dgm:pt modelId="{E829743A-7713-41C6-A309-5FBDFCAEEC44}">
      <dgm:prSet/>
      <dgm:spPr/>
      <dgm:t>
        <a:bodyPr/>
        <a:lstStyle/>
        <a:p>
          <a:r>
            <a:rPr lang="cs-CZ"/>
            <a:t>Podmiňování</a:t>
          </a:r>
          <a:endParaRPr lang="en-US"/>
        </a:p>
      </dgm:t>
    </dgm:pt>
    <dgm:pt modelId="{E126CDB8-06AC-4EB2-837E-C7C9EFCDEF20}" type="parTrans" cxnId="{3392B7E3-91CD-4139-B0C4-ADE5A38775E9}">
      <dgm:prSet/>
      <dgm:spPr/>
      <dgm:t>
        <a:bodyPr/>
        <a:lstStyle/>
        <a:p>
          <a:endParaRPr lang="en-US"/>
        </a:p>
      </dgm:t>
    </dgm:pt>
    <dgm:pt modelId="{B21EAB6C-0713-45DB-9F4B-466421E94CFE}" type="sibTrans" cxnId="{3392B7E3-91CD-4139-B0C4-ADE5A38775E9}">
      <dgm:prSet/>
      <dgm:spPr/>
      <dgm:t>
        <a:bodyPr/>
        <a:lstStyle/>
        <a:p>
          <a:endParaRPr lang="en-US"/>
        </a:p>
      </dgm:t>
    </dgm:pt>
    <dgm:pt modelId="{25429A2B-0933-4B02-A840-DA518DC7510B}">
      <dgm:prSet/>
      <dgm:spPr/>
      <dgm:t>
        <a:bodyPr/>
        <a:lstStyle/>
        <a:p>
          <a:r>
            <a:rPr lang="cs-CZ" dirty="0"/>
            <a:t>Objevitelské chování</a:t>
          </a:r>
          <a:endParaRPr lang="en-US" dirty="0"/>
        </a:p>
      </dgm:t>
    </dgm:pt>
    <dgm:pt modelId="{92B7945F-DA26-4DED-926B-17291B76C862}" type="parTrans" cxnId="{AD8EE0C4-0248-44D9-BFE8-BAAF0DEBF3BD}">
      <dgm:prSet/>
      <dgm:spPr/>
      <dgm:t>
        <a:bodyPr/>
        <a:lstStyle/>
        <a:p>
          <a:endParaRPr lang="en-US"/>
        </a:p>
      </dgm:t>
    </dgm:pt>
    <dgm:pt modelId="{D6902184-9953-4CCC-8182-C470760F6687}" type="sibTrans" cxnId="{AD8EE0C4-0248-44D9-BFE8-BAAF0DEBF3BD}">
      <dgm:prSet/>
      <dgm:spPr/>
      <dgm:t>
        <a:bodyPr/>
        <a:lstStyle/>
        <a:p>
          <a:endParaRPr lang="en-US"/>
        </a:p>
      </dgm:t>
    </dgm:pt>
    <dgm:pt modelId="{795B4C7F-13F0-4274-869A-0580BABAD37E}">
      <dgm:prSet/>
      <dgm:spPr/>
      <dgm:t>
        <a:bodyPr/>
        <a:lstStyle/>
        <a:p>
          <a:r>
            <a:rPr lang="cs-CZ" dirty="0"/>
            <a:t>Vhled </a:t>
          </a:r>
          <a:endParaRPr lang="en-US" dirty="0"/>
        </a:p>
      </dgm:t>
    </dgm:pt>
    <dgm:pt modelId="{CB0F6A4E-BDED-440C-A0A0-922BB6086911}" type="parTrans" cxnId="{E694EF26-A437-432E-80F8-0ACE17924E74}">
      <dgm:prSet/>
      <dgm:spPr/>
      <dgm:t>
        <a:bodyPr/>
        <a:lstStyle/>
        <a:p>
          <a:endParaRPr lang="en-US"/>
        </a:p>
      </dgm:t>
    </dgm:pt>
    <dgm:pt modelId="{EA103553-E783-486B-95FF-5D458FBA380F}" type="sibTrans" cxnId="{E694EF26-A437-432E-80F8-0ACE17924E74}">
      <dgm:prSet/>
      <dgm:spPr/>
      <dgm:t>
        <a:bodyPr/>
        <a:lstStyle/>
        <a:p>
          <a:endParaRPr lang="en-US"/>
        </a:p>
      </dgm:t>
    </dgm:pt>
    <dgm:pt modelId="{3C073A87-7415-4B7C-899D-2EA73DF8F5AA}">
      <dgm:prSet/>
      <dgm:spPr/>
      <dgm:t>
        <a:bodyPr/>
        <a:lstStyle/>
        <a:p>
          <a:r>
            <a:rPr lang="cs-CZ" dirty="0"/>
            <a:t>Tradice</a:t>
          </a:r>
          <a:endParaRPr lang="en-US" dirty="0"/>
        </a:p>
      </dgm:t>
    </dgm:pt>
    <dgm:pt modelId="{CE79460B-E1C0-4147-BE7D-B244FFD5885A}" type="parTrans" cxnId="{C319EBAA-DC39-424B-A53D-3A2D3F98C452}">
      <dgm:prSet/>
      <dgm:spPr/>
      <dgm:t>
        <a:bodyPr/>
        <a:lstStyle/>
        <a:p>
          <a:endParaRPr lang="en-US"/>
        </a:p>
      </dgm:t>
    </dgm:pt>
    <dgm:pt modelId="{6A09F14E-CEEF-401E-964E-0500813F0636}" type="sibTrans" cxnId="{C319EBAA-DC39-424B-A53D-3A2D3F98C452}">
      <dgm:prSet/>
      <dgm:spPr/>
      <dgm:t>
        <a:bodyPr/>
        <a:lstStyle/>
        <a:p>
          <a:endParaRPr lang="en-US"/>
        </a:p>
      </dgm:t>
    </dgm:pt>
    <dgm:pt modelId="{12D84B79-0052-4CB6-A6BC-67203E15CE9C}" type="pres">
      <dgm:prSet presAssocID="{939B687F-F2D6-4F0E-A592-876802DF6E41}" presName="linear" presStyleCnt="0">
        <dgm:presLayoutVars>
          <dgm:dir/>
          <dgm:animLvl val="lvl"/>
          <dgm:resizeHandles val="exact"/>
        </dgm:presLayoutVars>
      </dgm:prSet>
      <dgm:spPr/>
    </dgm:pt>
    <dgm:pt modelId="{2D11A78B-4998-4419-B3E7-03B60C05BA15}" type="pres">
      <dgm:prSet presAssocID="{333D0A1F-DBBF-4E23-8195-EE292F2C2365}" presName="parentLin" presStyleCnt="0"/>
      <dgm:spPr/>
    </dgm:pt>
    <dgm:pt modelId="{AA32D2D7-F635-4882-853E-FC957C6939EB}" type="pres">
      <dgm:prSet presAssocID="{333D0A1F-DBBF-4E23-8195-EE292F2C2365}" presName="parentLeftMargin" presStyleLbl="node1" presStyleIdx="0" presStyleCnt="3"/>
      <dgm:spPr/>
    </dgm:pt>
    <dgm:pt modelId="{B319276F-00EC-4C54-B4C1-EAC00F441AD4}" type="pres">
      <dgm:prSet presAssocID="{333D0A1F-DBBF-4E23-8195-EE292F2C2365}" presName="parentText" presStyleLbl="node1" presStyleIdx="0" presStyleCnt="3" custScaleX="138963">
        <dgm:presLayoutVars>
          <dgm:chMax val="0"/>
          <dgm:bulletEnabled val="1"/>
        </dgm:presLayoutVars>
      </dgm:prSet>
      <dgm:spPr/>
    </dgm:pt>
    <dgm:pt modelId="{AEE408CF-896D-4F6C-A266-B16CCDF61A7E}" type="pres">
      <dgm:prSet presAssocID="{333D0A1F-DBBF-4E23-8195-EE292F2C2365}" presName="negativeSpace" presStyleCnt="0"/>
      <dgm:spPr/>
    </dgm:pt>
    <dgm:pt modelId="{B94C6C1D-4534-408B-9260-D005AC2A7088}" type="pres">
      <dgm:prSet presAssocID="{333D0A1F-DBBF-4E23-8195-EE292F2C2365}" presName="childText" presStyleLbl="conFgAcc1" presStyleIdx="0" presStyleCnt="3">
        <dgm:presLayoutVars>
          <dgm:bulletEnabled val="1"/>
        </dgm:presLayoutVars>
      </dgm:prSet>
      <dgm:spPr/>
    </dgm:pt>
    <dgm:pt modelId="{2E5D7279-110D-4268-AB1A-C9DCBB312A1D}" type="pres">
      <dgm:prSet presAssocID="{2F4F00F0-55E2-4321-AA3B-573CB1B83C48}" presName="spaceBetweenRectangles" presStyleCnt="0"/>
      <dgm:spPr/>
    </dgm:pt>
    <dgm:pt modelId="{16B7E30C-8333-4D48-A4C0-213203207D2B}" type="pres">
      <dgm:prSet presAssocID="{A9BE79F0-E222-4C38-BFD3-8D7D59BA5F27}" presName="parentLin" presStyleCnt="0"/>
      <dgm:spPr/>
    </dgm:pt>
    <dgm:pt modelId="{0923290F-9C3A-4A23-9A99-B38091589607}" type="pres">
      <dgm:prSet presAssocID="{A9BE79F0-E222-4C38-BFD3-8D7D59BA5F27}" presName="parentLeftMargin" presStyleLbl="node1" presStyleIdx="0" presStyleCnt="3"/>
      <dgm:spPr/>
    </dgm:pt>
    <dgm:pt modelId="{50733DAB-CFDF-47CF-9E81-FC250D4D73B1}" type="pres">
      <dgm:prSet presAssocID="{A9BE79F0-E222-4C38-BFD3-8D7D59BA5F27}" presName="parentText" presStyleLbl="node1" presStyleIdx="1" presStyleCnt="3" custScaleX="137930">
        <dgm:presLayoutVars>
          <dgm:chMax val="0"/>
          <dgm:bulletEnabled val="1"/>
        </dgm:presLayoutVars>
      </dgm:prSet>
      <dgm:spPr/>
    </dgm:pt>
    <dgm:pt modelId="{A9178D55-BCDA-4057-81C4-DA2221DC551A}" type="pres">
      <dgm:prSet presAssocID="{A9BE79F0-E222-4C38-BFD3-8D7D59BA5F27}" presName="negativeSpace" presStyleCnt="0"/>
      <dgm:spPr/>
    </dgm:pt>
    <dgm:pt modelId="{5E005057-8FA1-44C5-B0D3-0E066899FF5F}" type="pres">
      <dgm:prSet presAssocID="{A9BE79F0-E222-4C38-BFD3-8D7D59BA5F27}" presName="childText" presStyleLbl="conFgAcc1" presStyleIdx="1" presStyleCnt="3">
        <dgm:presLayoutVars>
          <dgm:bulletEnabled val="1"/>
        </dgm:presLayoutVars>
      </dgm:prSet>
      <dgm:spPr/>
    </dgm:pt>
    <dgm:pt modelId="{8F446700-00FC-4EA4-9DF8-63740EED0FF3}" type="pres">
      <dgm:prSet presAssocID="{5AA8A2EB-224D-4129-A908-F41624D5FE83}" presName="spaceBetweenRectangles" presStyleCnt="0"/>
      <dgm:spPr/>
    </dgm:pt>
    <dgm:pt modelId="{6EDE5643-6EC7-4EC6-83B3-69ED4F38EBF9}" type="pres">
      <dgm:prSet presAssocID="{C4CC74D1-1339-44A2-B813-247F427A8FB0}" presName="parentLin" presStyleCnt="0"/>
      <dgm:spPr/>
    </dgm:pt>
    <dgm:pt modelId="{14B8C662-3669-4A5F-9758-3AFEF54628A3}" type="pres">
      <dgm:prSet presAssocID="{C4CC74D1-1339-44A2-B813-247F427A8FB0}" presName="parentLeftMargin" presStyleLbl="node1" presStyleIdx="1" presStyleCnt="3"/>
      <dgm:spPr/>
    </dgm:pt>
    <dgm:pt modelId="{7BA65A2F-7583-411C-BC59-33094322026B}" type="pres">
      <dgm:prSet presAssocID="{C4CC74D1-1339-44A2-B813-247F427A8FB0}" presName="parentText" presStyleLbl="node1" presStyleIdx="2" presStyleCnt="3" custScaleX="142857">
        <dgm:presLayoutVars>
          <dgm:chMax val="0"/>
          <dgm:bulletEnabled val="1"/>
        </dgm:presLayoutVars>
      </dgm:prSet>
      <dgm:spPr/>
    </dgm:pt>
    <dgm:pt modelId="{58D15B3E-FB2A-4AC5-828D-8FBDD77D8AF0}" type="pres">
      <dgm:prSet presAssocID="{C4CC74D1-1339-44A2-B813-247F427A8FB0}" presName="negativeSpace" presStyleCnt="0"/>
      <dgm:spPr/>
    </dgm:pt>
    <dgm:pt modelId="{A3E4A1C5-EC06-476B-AFE8-D40A999FD6D9}" type="pres">
      <dgm:prSet presAssocID="{C4CC74D1-1339-44A2-B813-247F427A8FB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1C06401-2D92-4554-B0D4-CEAA9AF40433}" type="presOf" srcId="{6B6A76BA-650A-4548-95AF-040373A8ECC6}" destId="{A3E4A1C5-EC06-476B-AFE8-D40A999FD6D9}" srcOrd="0" destOrd="3" presId="urn:microsoft.com/office/officeart/2005/8/layout/list1"/>
    <dgm:cxn modelId="{53773702-C7C1-47EA-AC2B-006BF7D9EAB6}" srcId="{C4CC74D1-1339-44A2-B813-247F427A8FB0}" destId="{983F252B-35D9-4855-923E-C43C3EB4876B}" srcOrd="2" destOrd="0" parTransId="{8ACB112D-2BF5-4A11-8D57-5E025823DAE6}" sibTransId="{48E72A4B-05BE-47EA-9A6C-5E4B0E7C0B0D}"/>
    <dgm:cxn modelId="{0D69EF1D-FB72-4001-95E2-946FC4F9B9F5}" type="presOf" srcId="{C4CC74D1-1339-44A2-B813-247F427A8FB0}" destId="{7BA65A2F-7583-411C-BC59-33094322026B}" srcOrd="1" destOrd="0" presId="urn:microsoft.com/office/officeart/2005/8/layout/list1"/>
    <dgm:cxn modelId="{E694EF26-A437-432E-80F8-0ACE17924E74}" srcId="{C4CC74D1-1339-44A2-B813-247F427A8FB0}" destId="{795B4C7F-13F0-4274-869A-0580BABAD37E}" srcOrd="6" destOrd="0" parTransId="{CB0F6A4E-BDED-440C-A0A0-922BB6086911}" sibTransId="{EA103553-E783-486B-95FF-5D458FBA380F}"/>
    <dgm:cxn modelId="{94AF9330-541A-4384-9D7A-25B239BECFB9}" type="presOf" srcId="{3C073A87-7415-4B7C-899D-2EA73DF8F5AA}" destId="{A3E4A1C5-EC06-476B-AFE8-D40A999FD6D9}" srcOrd="0" destOrd="7" presId="urn:microsoft.com/office/officeart/2005/8/layout/list1"/>
    <dgm:cxn modelId="{FC092532-DD0A-40CC-BCEC-050D77E12502}" type="presOf" srcId="{907E5FE3-A393-4DF3-B210-29ED8E6AE987}" destId="{A3E4A1C5-EC06-476B-AFE8-D40A999FD6D9}" srcOrd="0" destOrd="1" presId="urn:microsoft.com/office/officeart/2005/8/layout/list1"/>
    <dgm:cxn modelId="{95850733-D2E6-47E0-A4B1-B3C1EE1339BA}" srcId="{C4CC74D1-1339-44A2-B813-247F427A8FB0}" destId="{30336144-0C14-4308-9645-C352F9E80ED4}" srcOrd="0" destOrd="0" parTransId="{B9A961A0-DBE3-4D23-A130-09D9BE5498E8}" sibTransId="{04EA49AB-78A0-45CB-8851-A479FA19641B}"/>
    <dgm:cxn modelId="{62B10735-E068-40FF-8BB7-26834FEC482A}" type="presOf" srcId="{939B687F-F2D6-4F0E-A592-876802DF6E41}" destId="{12D84B79-0052-4CB6-A6BC-67203E15CE9C}" srcOrd="0" destOrd="0" presId="urn:microsoft.com/office/officeart/2005/8/layout/list1"/>
    <dgm:cxn modelId="{7EEFD25F-97C2-4804-B6E0-51AA0E7C3354}" type="presOf" srcId="{30336144-0C14-4308-9645-C352F9E80ED4}" destId="{A3E4A1C5-EC06-476B-AFE8-D40A999FD6D9}" srcOrd="0" destOrd="0" presId="urn:microsoft.com/office/officeart/2005/8/layout/list1"/>
    <dgm:cxn modelId="{0D7D2A41-3472-452B-BFD8-0D71847207A6}" type="presOf" srcId="{983F252B-35D9-4855-923E-C43C3EB4876B}" destId="{A3E4A1C5-EC06-476B-AFE8-D40A999FD6D9}" srcOrd="0" destOrd="2" presId="urn:microsoft.com/office/officeart/2005/8/layout/list1"/>
    <dgm:cxn modelId="{0AE13941-1860-4B63-8249-18E4AFFCB797}" type="presOf" srcId="{333D0A1F-DBBF-4E23-8195-EE292F2C2365}" destId="{B319276F-00EC-4C54-B4C1-EAC00F441AD4}" srcOrd="1" destOrd="0" presId="urn:microsoft.com/office/officeart/2005/8/layout/list1"/>
    <dgm:cxn modelId="{0CBD6F61-9694-46AD-8B41-440B6AA06248}" type="presOf" srcId="{A9BE79F0-E222-4C38-BFD3-8D7D59BA5F27}" destId="{0923290F-9C3A-4A23-9A99-B38091589607}" srcOrd="0" destOrd="0" presId="urn:microsoft.com/office/officeart/2005/8/layout/list1"/>
    <dgm:cxn modelId="{B4546472-8137-4642-9BC8-5086DCC45DB5}" type="presOf" srcId="{C4CC74D1-1339-44A2-B813-247F427A8FB0}" destId="{14B8C662-3669-4A5F-9758-3AFEF54628A3}" srcOrd="0" destOrd="0" presId="urn:microsoft.com/office/officeart/2005/8/layout/list1"/>
    <dgm:cxn modelId="{F888D555-22CA-412F-9405-1EAD91A1DD13}" srcId="{939B687F-F2D6-4F0E-A592-876802DF6E41}" destId="{A9BE79F0-E222-4C38-BFD3-8D7D59BA5F27}" srcOrd="1" destOrd="0" parTransId="{4E24496C-98F6-4D3C-8B9A-EFEE78D2EB25}" sibTransId="{5AA8A2EB-224D-4129-A908-F41624D5FE83}"/>
    <dgm:cxn modelId="{CF1BF676-D678-49E1-AFBB-DC783996509A}" srcId="{939B687F-F2D6-4F0E-A592-876802DF6E41}" destId="{C4CC74D1-1339-44A2-B813-247F427A8FB0}" srcOrd="2" destOrd="0" parTransId="{94CB31E4-3957-4CC3-80D5-211EA0FFE77D}" sibTransId="{520859C1-3900-4706-9BE2-6ABE60C8CA40}"/>
    <dgm:cxn modelId="{48001A8C-6453-4874-A50C-D946279D4596}" type="presOf" srcId="{333D0A1F-DBBF-4E23-8195-EE292F2C2365}" destId="{AA32D2D7-F635-4882-853E-FC957C6939EB}" srcOrd="0" destOrd="0" presId="urn:microsoft.com/office/officeart/2005/8/layout/list1"/>
    <dgm:cxn modelId="{60F2E49D-D5BD-43FA-8968-5936A15C9A6E}" type="presOf" srcId="{795B4C7F-13F0-4274-869A-0580BABAD37E}" destId="{A3E4A1C5-EC06-476B-AFE8-D40A999FD6D9}" srcOrd="0" destOrd="6" presId="urn:microsoft.com/office/officeart/2005/8/layout/list1"/>
    <dgm:cxn modelId="{5E8378A2-247B-4939-81C1-907DA1DC476D}" type="presOf" srcId="{A9BE79F0-E222-4C38-BFD3-8D7D59BA5F27}" destId="{50733DAB-CFDF-47CF-9E81-FC250D4D73B1}" srcOrd="1" destOrd="0" presId="urn:microsoft.com/office/officeart/2005/8/layout/list1"/>
    <dgm:cxn modelId="{C319EBAA-DC39-424B-A53D-3A2D3F98C452}" srcId="{C4CC74D1-1339-44A2-B813-247F427A8FB0}" destId="{3C073A87-7415-4B7C-899D-2EA73DF8F5AA}" srcOrd="7" destOrd="0" parTransId="{CE79460B-E1C0-4147-BE7D-B244FFD5885A}" sibTransId="{6A09F14E-CEEF-401E-964E-0500813F0636}"/>
    <dgm:cxn modelId="{DB498EBD-5958-4636-B69C-63275EFED3DA}" srcId="{939B687F-F2D6-4F0E-A592-876802DF6E41}" destId="{333D0A1F-DBBF-4E23-8195-EE292F2C2365}" srcOrd="0" destOrd="0" parTransId="{7F6CDAC3-D8BB-4584-8888-807D05A6B884}" sibTransId="{2F4F00F0-55E2-4321-AA3B-573CB1B83C48}"/>
    <dgm:cxn modelId="{AD8EE0C4-0248-44D9-BFE8-BAAF0DEBF3BD}" srcId="{C4CC74D1-1339-44A2-B813-247F427A8FB0}" destId="{25429A2B-0933-4B02-A840-DA518DC7510B}" srcOrd="5" destOrd="0" parTransId="{92B7945F-DA26-4DED-926B-17291B76C862}" sibTransId="{D6902184-9953-4CCC-8182-C470760F6687}"/>
    <dgm:cxn modelId="{716880DD-D48B-408A-9C04-18137E4F16E6}" type="presOf" srcId="{25429A2B-0933-4B02-A840-DA518DC7510B}" destId="{A3E4A1C5-EC06-476B-AFE8-D40A999FD6D9}" srcOrd="0" destOrd="5" presId="urn:microsoft.com/office/officeart/2005/8/layout/list1"/>
    <dgm:cxn modelId="{5E496DE2-34E1-4AA6-817B-E4CFD8626A9D}" type="presOf" srcId="{E829743A-7713-41C6-A309-5FBDFCAEEC44}" destId="{A3E4A1C5-EC06-476B-AFE8-D40A999FD6D9}" srcOrd="0" destOrd="4" presId="urn:microsoft.com/office/officeart/2005/8/layout/list1"/>
    <dgm:cxn modelId="{1DF278E3-7CAC-4364-8C39-66CC9F12B472}" srcId="{C4CC74D1-1339-44A2-B813-247F427A8FB0}" destId="{907E5FE3-A393-4DF3-B210-29ED8E6AE987}" srcOrd="1" destOrd="0" parTransId="{0FFB16DE-6F95-407E-9D9D-021506CE6D54}" sibTransId="{C3BDB263-2FF2-4F80-9069-240BD33E7D0E}"/>
    <dgm:cxn modelId="{3392B7E3-91CD-4139-B0C4-ADE5A38775E9}" srcId="{C4CC74D1-1339-44A2-B813-247F427A8FB0}" destId="{E829743A-7713-41C6-A309-5FBDFCAEEC44}" srcOrd="4" destOrd="0" parTransId="{E126CDB8-06AC-4EB2-837E-C7C9EFCDEF20}" sibTransId="{B21EAB6C-0713-45DB-9F4B-466421E94CFE}"/>
    <dgm:cxn modelId="{A56BAFFE-51F8-45D1-9BD1-26D970C79742}" srcId="{C4CC74D1-1339-44A2-B813-247F427A8FB0}" destId="{6B6A76BA-650A-4548-95AF-040373A8ECC6}" srcOrd="3" destOrd="0" parTransId="{F58F4B5C-6482-4248-94C1-6D709BC39668}" sibTransId="{563C56B9-EE76-4463-AF02-D7B98C607340}"/>
    <dgm:cxn modelId="{877ACE1E-86CA-44DB-A3A1-3A10EEF0759F}" type="presParOf" srcId="{12D84B79-0052-4CB6-A6BC-67203E15CE9C}" destId="{2D11A78B-4998-4419-B3E7-03B60C05BA15}" srcOrd="0" destOrd="0" presId="urn:microsoft.com/office/officeart/2005/8/layout/list1"/>
    <dgm:cxn modelId="{F15A8549-A336-42B3-B769-F394284E7D95}" type="presParOf" srcId="{2D11A78B-4998-4419-B3E7-03B60C05BA15}" destId="{AA32D2D7-F635-4882-853E-FC957C6939EB}" srcOrd="0" destOrd="0" presId="urn:microsoft.com/office/officeart/2005/8/layout/list1"/>
    <dgm:cxn modelId="{FD9B63A4-148F-4503-8A80-2858AC798F03}" type="presParOf" srcId="{2D11A78B-4998-4419-B3E7-03B60C05BA15}" destId="{B319276F-00EC-4C54-B4C1-EAC00F441AD4}" srcOrd="1" destOrd="0" presId="urn:microsoft.com/office/officeart/2005/8/layout/list1"/>
    <dgm:cxn modelId="{150A1325-C37C-435D-AC2E-FE422F09ECAF}" type="presParOf" srcId="{12D84B79-0052-4CB6-A6BC-67203E15CE9C}" destId="{AEE408CF-896D-4F6C-A266-B16CCDF61A7E}" srcOrd="1" destOrd="0" presId="urn:microsoft.com/office/officeart/2005/8/layout/list1"/>
    <dgm:cxn modelId="{8E745C11-E649-46C3-B550-4248DD462934}" type="presParOf" srcId="{12D84B79-0052-4CB6-A6BC-67203E15CE9C}" destId="{B94C6C1D-4534-408B-9260-D005AC2A7088}" srcOrd="2" destOrd="0" presId="urn:microsoft.com/office/officeart/2005/8/layout/list1"/>
    <dgm:cxn modelId="{766C8670-424A-473D-B7A5-EDDAF636D2C7}" type="presParOf" srcId="{12D84B79-0052-4CB6-A6BC-67203E15CE9C}" destId="{2E5D7279-110D-4268-AB1A-C9DCBB312A1D}" srcOrd="3" destOrd="0" presId="urn:microsoft.com/office/officeart/2005/8/layout/list1"/>
    <dgm:cxn modelId="{F2247A83-D950-434B-8CE4-E293F8DFC07A}" type="presParOf" srcId="{12D84B79-0052-4CB6-A6BC-67203E15CE9C}" destId="{16B7E30C-8333-4D48-A4C0-213203207D2B}" srcOrd="4" destOrd="0" presId="urn:microsoft.com/office/officeart/2005/8/layout/list1"/>
    <dgm:cxn modelId="{A933993F-C22D-4797-8420-028C28E64063}" type="presParOf" srcId="{16B7E30C-8333-4D48-A4C0-213203207D2B}" destId="{0923290F-9C3A-4A23-9A99-B38091589607}" srcOrd="0" destOrd="0" presId="urn:microsoft.com/office/officeart/2005/8/layout/list1"/>
    <dgm:cxn modelId="{ADF58C85-4581-466C-A81D-17D6CE3F3918}" type="presParOf" srcId="{16B7E30C-8333-4D48-A4C0-213203207D2B}" destId="{50733DAB-CFDF-47CF-9E81-FC250D4D73B1}" srcOrd="1" destOrd="0" presId="urn:microsoft.com/office/officeart/2005/8/layout/list1"/>
    <dgm:cxn modelId="{7015C893-19DD-4E4F-9F1F-873D76E91DE1}" type="presParOf" srcId="{12D84B79-0052-4CB6-A6BC-67203E15CE9C}" destId="{A9178D55-BCDA-4057-81C4-DA2221DC551A}" srcOrd="5" destOrd="0" presId="urn:microsoft.com/office/officeart/2005/8/layout/list1"/>
    <dgm:cxn modelId="{189BA8C2-1BC8-422E-9353-4C978FF596E0}" type="presParOf" srcId="{12D84B79-0052-4CB6-A6BC-67203E15CE9C}" destId="{5E005057-8FA1-44C5-B0D3-0E066899FF5F}" srcOrd="6" destOrd="0" presId="urn:microsoft.com/office/officeart/2005/8/layout/list1"/>
    <dgm:cxn modelId="{C08A8577-CA32-446B-BD14-F00369867D98}" type="presParOf" srcId="{12D84B79-0052-4CB6-A6BC-67203E15CE9C}" destId="{8F446700-00FC-4EA4-9DF8-63740EED0FF3}" srcOrd="7" destOrd="0" presId="urn:microsoft.com/office/officeart/2005/8/layout/list1"/>
    <dgm:cxn modelId="{9B898757-D493-49FB-BBEC-0585549C2A91}" type="presParOf" srcId="{12D84B79-0052-4CB6-A6BC-67203E15CE9C}" destId="{6EDE5643-6EC7-4EC6-83B3-69ED4F38EBF9}" srcOrd="8" destOrd="0" presId="urn:microsoft.com/office/officeart/2005/8/layout/list1"/>
    <dgm:cxn modelId="{350BECB1-C13E-476F-A984-CC8F82A46CB4}" type="presParOf" srcId="{6EDE5643-6EC7-4EC6-83B3-69ED4F38EBF9}" destId="{14B8C662-3669-4A5F-9758-3AFEF54628A3}" srcOrd="0" destOrd="0" presId="urn:microsoft.com/office/officeart/2005/8/layout/list1"/>
    <dgm:cxn modelId="{4F9C77A1-B0C0-48CE-92EB-E95938C1F750}" type="presParOf" srcId="{6EDE5643-6EC7-4EC6-83B3-69ED4F38EBF9}" destId="{7BA65A2F-7583-411C-BC59-33094322026B}" srcOrd="1" destOrd="0" presId="urn:microsoft.com/office/officeart/2005/8/layout/list1"/>
    <dgm:cxn modelId="{F8A8F63A-223D-4078-8CC8-346D098EAEF3}" type="presParOf" srcId="{12D84B79-0052-4CB6-A6BC-67203E15CE9C}" destId="{58D15B3E-FB2A-4AC5-828D-8FBDD77D8AF0}" srcOrd="9" destOrd="0" presId="urn:microsoft.com/office/officeart/2005/8/layout/list1"/>
    <dgm:cxn modelId="{CA2536FC-0556-4A5F-B135-8374912680F0}" type="presParOf" srcId="{12D84B79-0052-4CB6-A6BC-67203E15CE9C}" destId="{A3E4A1C5-EC06-476B-AFE8-D40A999FD6D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70120B-A16E-4A5F-8B19-1C1E6E411FB5}">
      <dsp:nvSpPr>
        <dsp:cNvPr id="0" name=""/>
        <dsp:cNvSpPr/>
      </dsp:nvSpPr>
      <dsp:spPr>
        <a:xfrm>
          <a:off x="0" y="2442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99B28C-072F-4F73-B9EE-8D5DCFE5B2E3}">
      <dsp:nvSpPr>
        <dsp:cNvPr id="0" name=""/>
        <dsp:cNvSpPr/>
      </dsp:nvSpPr>
      <dsp:spPr>
        <a:xfrm>
          <a:off x="374497" y="280994"/>
          <a:ext cx="680904" cy="6809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B63C5C-D05A-4A7A-92F2-DBE9245D1EEA}">
      <dsp:nvSpPr>
        <dsp:cNvPr id="0" name=""/>
        <dsp:cNvSpPr/>
      </dsp:nvSpPr>
      <dsp:spPr>
        <a:xfrm>
          <a:off x="1429899" y="2442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Zaujetí nejmenšího možného prostoru</a:t>
          </a:r>
          <a:endParaRPr lang="en-US" sz="2200" kern="1200"/>
        </a:p>
      </dsp:txBody>
      <dsp:txXfrm>
        <a:off x="1429899" y="2442"/>
        <a:ext cx="5083704" cy="1238008"/>
      </dsp:txXfrm>
    </dsp:sp>
    <dsp:sp modelId="{12082A32-64C2-4656-831D-0718E2AC4E5E}">
      <dsp:nvSpPr>
        <dsp:cNvPr id="0" name=""/>
        <dsp:cNvSpPr/>
      </dsp:nvSpPr>
      <dsp:spPr>
        <a:xfrm>
          <a:off x="0" y="1549953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98B707-0D12-43D2-BC73-842FDE64CA08}">
      <dsp:nvSpPr>
        <dsp:cNvPr id="0" name=""/>
        <dsp:cNvSpPr/>
      </dsp:nvSpPr>
      <dsp:spPr>
        <a:xfrm>
          <a:off x="374497" y="1828505"/>
          <a:ext cx="680904" cy="6809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E9AB7D-A2A2-4790-AE53-37EF68896E93}">
      <dsp:nvSpPr>
        <dsp:cNvPr id="0" name=""/>
        <dsp:cNvSpPr/>
      </dsp:nvSpPr>
      <dsp:spPr>
        <a:xfrm>
          <a:off x="1429899" y="1549953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Pohyb</a:t>
          </a:r>
          <a:endParaRPr lang="en-US" sz="2200" kern="1200"/>
        </a:p>
      </dsp:txBody>
      <dsp:txXfrm>
        <a:off x="1429899" y="1549953"/>
        <a:ext cx="5083704" cy="1238008"/>
      </dsp:txXfrm>
    </dsp:sp>
    <dsp:sp modelId="{5000070B-4841-475D-B8E0-C6A08BFAF951}">
      <dsp:nvSpPr>
        <dsp:cNvPr id="0" name=""/>
        <dsp:cNvSpPr/>
      </dsp:nvSpPr>
      <dsp:spPr>
        <a:xfrm>
          <a:off x="0" y="3097464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5C2CF4-5B42-409B-89D7-CD0DBE49A604}">
      <dsp:nvSpPr>
        <dsp:cNvPr id="0" name=""/>
        <dsp:cNvSpPr/>
      </dsp:nvSpPr>
      <dsp:spPr>
        <a:xfrm>
          <a:off x="374497" y="3376015"/>
          <a:ext cx="680904" cy="6809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356F33-F4E1-4232-946C-5975868AB595}">
      <dsp:nvSpPr>
        <dsp:cNvPr id="0" name=""/>
        <dsp:cNvSpPr/>
      </dsp:nvSpPr>
      <dsp:spPr>
        <a:xfrm>
          <a:off x="1429899" y="309746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Chemicko-fyzikální aktivita</a:t>
          </a:r>
          <a:endParaRPr lang="en-US" sz="2200" kern="1200"/>
        </a:p>
      </dsp:txBody>
      <dsp:txXfrm>
        <a:off x="1429899" y="3097464"/>
        <a:ext cx="5083704" cy="1238008"/>
      </dsp:txXfrm>
    </dsp:sp>
    <dsp:sp modelId="{8B357A70-A20E-4247-AEE8-DA5E1FA1928A}">
      <dsp:nvSpPr>
        <dsp:cNvPr id="0" name=""/>
        <dsp:cNvSpPr/>
      </dsp:nvSpPr>
      <dsp:spPr>
        <a:xfrm>
          <a:off x="0" y="4644974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823510-C360-412D-9F3B-1EBA4E8565D7}">
      <dsp:nvSpPr>
        <dsp:cNvPr id="0" name=""/>
        <dsp:cNvSpPr/>
      </dsp:nvSpPr>
      <dsp:spPr>
        <a:xfrm>
          <a:off x="374497" y="4923526"/>
          <a:ext cx="680904" cy="68090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E576D2-F726-4214-B5BE-0568F993D327}">
      <dsp:nvSpPr>
        <dsp:cNvPr id="0" name=""/>
        <dsp:cNvSpPr/>
      </dsp:nvSpPr>
      <dsp:spPr>
        <a:xfrm>
          <a:off x="1429899" y="464497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Zaznamenání podnětu a uchování informace</a:t>
          </a:r>
          <a:endParaRPr lang="en-US" sz="2200" kern="1200"/>
        </a:p>
      </dsp:txBody>
      <dsp:txXfrm>
        <a:off x="1429899" y="4644974"/>
        <a:ext cx="5083704" cy="12380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F753EB-FC0D-415A-A3EA-145398A0D4EA}">
      <dsp:nvSpPr>
        <dsp:cNvPr id="0" name=""/>
        <dsp:cNvSpPr/>
      </dsp:nvSpPr>
      <dsp:spPr>
        <a:xfrm>
          <a:off x="0" y="499"/>
          <a:ext cx="10907490" cy="116969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7B635B-B987-45E8-AD52-7D674DCBB2FB}">
      <dsp:nvSpPr>
        <dsp:cNvPr id="0" name=""/>
        <dsp:cNvSpPr/>
      </dsp:nvSpPr>
      <dsp:spPr>
        <a:xfrm>
          <a:off x="353831" y="263680"/>
          <a:ext cx="643330" cy="6433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72CC89-EB4C-4866-98D3-5C0D63418B43}">
      <dsp:nvSpPr>
        <dsp:cNvPr id="0" name=""/>
        <dsp:cNvSpPr/>
      </dsp:nvSpPr>
      <dsp:spPr>
        <a:xfrm>
          <a:off x="1350994" y="499"/>
          <a:ext cx="9556495" cy="1169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792" tIns="123792" rIns="123792" bIns="12379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u="sng" kern="1200" dirty="0"/>
            <a:t>Kineze</a:t>
          </a:r>
          <a:r>
            <a:rPr lang="cs-CZ" sz="2200" kern="1200" dirty="0"/>
            <a:t> – mohou nebo nemusí být směrovány k podnětu (náhodně se pasoucí)</a:t>
          </a:r>
          <a:endParaRPr lang="en-US" sz="2200" kern="1200" dirty="0"/>
        </a:p>
      </dsp:txBody>
      <dsp:txXfrm>
        <a:off x="1350994" y="499"/>
        <a:ext cx="9556495" cy="1169692"/>
      </dsp:txXfrm>
    </dsp:sp>
    <dsp:sp modelId="{2F5BB05D-6039-4A9A-B26D-DF4B83DDA591}">
      <dsp:nvSpPr>
        <dsp:cNvPr id="0" name=""/>
        <dsp:cNvSpPr/>
      </dsp:nvSpPr>
      <dsp:spPr>
        <a:xfrm>
          <a:off x="0" y="1462615"/>
          <a:ext cx="10907490" cy="116969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2903B9-8C59-40BC-9B7F-DFE25772BD70}">
      <dsp:nvSpPr>
        <dsp:cNvPr id="0" name=""/>
        <dsp:cNvSpPr/>
      </dsp:nvSpPr>
      <dsp:spPr>
        <a:xfrm>
          <a:off x="353831" y="1725796"/>
          <a:ext cx="643330" cy="6433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E8DCE0-9FB1-4F02-8997-59E024480300}">
      <dsp:nvSpPr>
        <dsp:cNvPr id="0" name=""/>
        <dsp:cNvSpPr/>
      </dsp:nvSpPr>
      <dsp:spPr>
        <a:xfrm>
          <a:off x="1350994" y="1462615"/>
          <a:ext cx="9556495" cy="1169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792" tIns="123792" rIns="123792" bIns="12379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u="sng" kern="1200" dirty="0"/>
            <a:t>Taxe</a:t>
          </a:r>
          <a:r>
            <a:rPr lang="cs-CZ" sz="2200" kern="1200" dirty="0"/>
            <a:t> – orientace a pohyb směrem od nebo k podnětu</a:t>
          </a:r>
          <a:endParaRPr lang="en-US" sz="2200" kern="1200" dirty="0"/>
        </a:p>
      </dsp:txBody>
      <dsp:txXfrm>
        <a:off x="1350994" y="1462615"/>
        <a:ext cx="9556495" cy="1169692"/>
      </dsp:txXfrm>
    </dsp:sp>
    <dsp:sp modelId="{4B2FEB60-82D3-4F16-818C-59DD97167D9D}">
      <dsp:nvSpPr>
        <dsp:cNvPr id="0" name=""/>
        <dsp:cNvSpPr/>
      </dsp:nvSpPr>
      <dsp:spPr>
        <a:xfrm>
          <a:off x="0" y="2924730"/>
          <a:ext cx="10907490" cy="116969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1D71A9-64E8-42DE-B807-7D3BC4CBF200}">
      <dsp:nvSpPr>
        <dsp:cNvPr id="0" name=""/>
        <dsp:cNvSpPr/>
      </dsp:nvSpPr>
      <dsp:spPr>
        <a:xfrm>
          <a:off x="353831" y="3187911"/>
          <a:ext cx="643330" cy="6433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16F847-A99E-4256-900D-4D03814D8A7C}">
      <dsp:nvSpPr>
        <dsp:cNvPr id="0" name=""/>
        <dsp:cNvSpPr/>
      </dsp:nvSpPr>
      <dsp:spPr>
        <a:xfrm>
          <a:off x="1350994" y="2924730"/>
          <a:ext cx="9556495" cy="1169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792" tIns="123792" rIns="123792" bIns="12379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u="sng" kern="1200" dirty="0"/>
            <a:t>Instinktivní chování </a:t>
          </a:r>
          <a:r>
            <a:rPr lang="cs-CZ" sz="2200" kern="1200" dirty="0"/>
            <a:t>– vrozený automatismus – reakce na podnět je koordinovanou sérií pohybů</a:t>
          </a:r>
          <a:endParaRPr lang="en-US" sz="2200" kern="1200" dirty="0"/>
        </a:p>
      </dsp:txBody>
      <dsp:txXfrm>
        <a:off x="1350994" y="2924730"/>
        <a:ext cx="9556495" cy="11696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6665A4-4BC8-4A0B-BDBE-35EC70608E56}">
      <dsp:nvSpPr>
        <dsp:cNvPr id="0" name=""/>
        <dsp:cNvSpPr/>
      </dsp:nvSpPr>
      <dsp:spPr>
        <a:xfrm>
          <a:off x="0" y="3399"/>
          <a:ext cx="10515600" cy="72408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B8C92B-9B7B-45C8-9D70-51DFBCC5B358}">
      <dsp:nvSpPr>
        <dsp:cNvPr id="0" name=""/>
        <dsp:cNvSpPr/>
      </dsp:nvSpPr>
      <dsp:spPr>
        <a:xfrm>
          <a:off x="219037" y="166319"/>
          <a:ext cx="398249" cy="3982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07D9D5-1C44-48AC-8DEA-53263815CAA1}">
      <dsp:nvSpPr>
        <dsp:cNvPr id="0" name=""/>
        <dsp:cNvSpPr/>
      </dsp:nvSpPr>
      <dsp:spPr>
        <a:xfrm>
          <a:off x="836323" y="3399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Motivace (hlad, ukrýt se</a:t>
          </a:r>
          <a:r>
            <a:rPr lang="cs-CZ" sz="1900" kern="1200" dirty="0"/>
            <a:t>)</a:t>
          </a:r>
          <a:endParaRPr lang="en-US" sz="1900" kern="1200" dirty="0"/>
        </a:p>
      </dsp:txBody>
      <dsp:txXfrm>
        <a:off x="836323" y="3399"/>
        <a:ext cx="9679276" cy="724089"/>
      </dsp:txXfrm>
    </dsp:sp>
    <dsp:sp modelId="{A1DEB354-E864-45E7-8BDD-98CDB01F7BD3}">
      <dsp:nvSpPr>
        <dsp:cNvPr id="0" name=""/>
        <dsp:cNvSpPr/>
      </dsp:nvSpPr>
      <dsp:spPr>
        <a:xfrm>
          <a:off x="0" y="908511"/>
          <a:ext cx="10515600" cy="72408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1B9557-576C-425E-9E0F-3868BF055C4F}">
      <dsp:nvSpPr>
        <dsp:cNvPr id="0" name=""/>
        <dsp:cNvSpPr/>
      </dsp:nvSpPr>
      <dsp:spPr>
        <a:xfrm>
          <a:off x="219037" y="1071431"/>
          <a:ext cx="398249" cy="3982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C19CFD-D026-4D76-8602-536BD1982C1F}">
      <dsp:nvSpPr>
        <dsp:cNvPr id="0" name=""/>
        <dsp:cNvSpPr/>
      </dsp:nvSpPr>
      <dsp:spPr>
        <a:xfrm>
          <a:off x="836323" y="908511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Vyhledávání (nutnost pohybu)</a:t>
          </a:r>
          <a:endParaRPr lang="en-US" sz="2400" kern="1200" dirty="0"/>
        </a:p>
      </dsp:txBody>
      <dsp:txXfrm>
        <a:off x="836323" y="908511"/>
        <a:ext cx="9679276" cy="724089"/>
      </dsp:txXfrm>
    </dsp:sp>
    <dsp:sp modelId="{8D1877C4-F251-481B-8A64-0EA4A2B7AC23}">
      <dsp:nvSpPr>
        <dsp:cNvPr id="0" name=""/>
        <dsp:cNvSpPr/>
      </dsp:nvSpPr>
      <dsp:spPr>
        <a:xfrm>
          <a:off x="0" y="1813624"/>
          <a:ext cx="10515600" cy="72408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10A864-D2BA-445B-BE12-6323E37705C0}">
      <dsp:nvSpPr>
        <dsp:cNvPr id="0" name=""/>
        <dsp:cNvSpPr/>
      </dsp:nvSpPr>
      <dsp:spPr>
        <a:xfrm>
          <a:off x="219037" y="1976544"/>
          <a:ext cx="398249" cy="3982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5C2D30-5F8D-4EA2-9B72-F7DD387C2401}">
      <dsp:nvSpPr>
        <dsp:cNvPr id="0" name=""/>
        <dsp:cNvSpPr/>
      </dsp:nvSpPr>
      <dsp:spPr>
        <a:xfrm>
          <a:off x="836323" y="1813624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Podnětová situace (klíčový podnět</a:t>
          </a:r>
          <a:r>
            <a:rPr lang="cs-CZ" sz="1900" kern="1200" dirty="0"/>
            <a:t>)</a:t>
          </a:r>
          <a:endParaRPr lang="en-US" sz="1900" kern="1200" dirty="0"/>
        </a:p>
      </dsp:txBody>
      <dsp:txXfrm>
        <a:off x="836323" y="1813624"/>
        <a:ext cx="9679276" cy="724089"/>
      </dsp:txXfrm>
    </dsp:sp>
    <dsp:sp modelId="{1C36EC18-E1E7-444E-9C85-D11248A4AD7F}">
      <dsp:nvSpPr>
        <dsp:cNvPr id="0" name=""/>
        <dsp:cNvSpPr/>
      </dsp:nvSpPr>
      <dsp:spPr>
        <a:xfrm>
          <a:off x="0" y="2718736"/>
          <a:ext cx="10515600" cy="72408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1417BC-D135-4D64-B231-F6C4DB23BAB2}">
      <dsp:nvSpPr>
        <dsp:cNvPr id="0" name=""/>
        <dsp:cNvSpPr/>
      </dsp:nvSpPr>
      <dsp:spPr>
        <a:xfrm>
          <a:off x="219037" y="2881656"/>
          <a:ext cx="398249" cy="39824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37B671-CD44-43A2-A256-F6EAE293311D}">
      <dsp:nvSpPr>
        <dsp:cNvPr id="0" name=""/>
        <dsp:cNvSpPr/>
      </dsp:nvSpPr>
      <dsp:spPr>
        <a:xfrm>
          <a:off x="836323" y="2718736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Uvolnění spouštěcího mechanismu (prahová hodnota klíčového podnětu</a:t>
          </a:r>
          <a:r>
            <a:rPr lang="cs-CZ" sz="1900" kern="1200" dirty="0"/>
            <a:t>)</a:t>
          </a:r>
          <a:endParaRPr lang="en-US" sz="1900" kern="1200" dirty="0"/>
        </a:p>
      </dsp:txBody>
      <dsp:txXfrm>
        <a:off x="836323" y="2718736"/>
        <a:ext cx="9679276" cy="724089"/>
      </dsp:txXfrm>
    </dsp:sp>
    <dsp:sp modelId="{29610BBE-27DC-48E0-AF4F-378D06EFA49D}">
      <dsp:nvSpPr>
        <dsp:cNvPr id="0" name=""/>
        <dsp:cNvSpPr/>
      </dsp:nvSpPr>
      <dsp:spPr>
        <a:xfrm>
          <a:off x="0" y="3623848"/>
          <a:ext cx="10515600" cy="72408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9B3315-BBCA-4189-AC8B-A388EF94A258}">
      <dsp:nvSpPr>
        <dsp:cNvPr id="0" name=""/>
        <dsp:cNvSpPr/>
      </dsp:nvSpPr>
      <dsp:spPr>
        <a:xfrm>
          <a:off x="219037" y="3786768"/>
          <a:ext cx="398249" cy="39824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1FA849-A653-490F-9C73-E9F0A11CB695}">
      <dsp:nvSpPr>
        <dsp:cNvPr id="0" name=""/>
        <dsp:cNvSpPr/>
      </dsp:nvSpPr>
      <dsp:spPr>
        <a:xfrm>
          <a:off x="836323" y="3623848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Konečné jednání</a:t>
          </a:r>
          <a:endParaRPr lang="en-US" sz="2400" kern="1200" dirty="0"/>
        </a:p>
      </dsp:txBody>
      <dsp:txXfrm>
        <a:off x="836323" y="3623848"/>
        <a:ext cx="9679276" cy="7240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4C6C1D-4534-408B-9260-D005AC2A7088}">
      <dsp:nvSpPr>
        <dsp:cNvPr id="0" name=""/>
        <dsp:cNvSpPr/>
      </dsp:nvSpPr>
      <dsp:spPr>
        <a:xfrm>
          <a:off x="0" y="374652"/>
          <a:ext cx="6513603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19276F-00EC-4C54-B4C1-EAC00F441AD4}">
      <dsp:nvSpPr>
        <dsp:cNvPr id="0" name=""/>
        <dsp:cNvSpPr/>
      </dsp:nvSpPr>
      <dsp:spPr>
        <a:xfrm>
          <a:off x="318365" y="49932"/>
          <a:ext cx="6193736" cy="6494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Od vrozeného složitější (ptáci, savci)</a:t>
          </a:r>
          <a:endParaRPr lang="en-US" sz="2400" kern="1200" dirty="0"/>
        </a:p>
      </dsp:txBody>
      <dsp:txXfrm>
        <a:off x="350068" y="81635"/>
        <a:ext cx="6130330" cy="586034"/>
      </dsp:txXfrm>
    </dsp:sp>
    <dsp:sp modelId="{5E005057-8FA1-44C5-B0D3-0E066899FF5F}">
      <dsp:nvSpPr>
        <dsp:cNvPr id="0" name=""/>
        <dsp:cNvSpPr/>
      </dsp:nvSpPr>
      <dsp:spPr>
        <a:xfrm>
          <a:off x="0" y="1372572"/>
          <a:ext cx="6513603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733DAB-CFDF-47CF-9E81-FC250D4D73B1}">
      <dsp:nvSpPr>
        <dsp:cNvPr id="0" name=""/>
        <dsp:cNvSpPr/>
      </dsp:nvSpPr>
      <dsp:spPr>
        <a:xfrm>
          <a:off x="320591" y="1047852"/>
          <a:ext cx="6190684" cy="6494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Tvorba v průběhu života zkušenostmi a učením</a:t>
          </a:r>
          <a:endParaRPr lang="en-US" sz="2200" kern="1200" dirty="0"/>
        </a:p>
      </dsp:txBody>
      <dsp:txXfrm>
        <a:off x="352294" y="1079555"/>
        <a:ext cx="6127278" cy="586034"/>
      </dsp:txXfrm>
    </dsp:sp>
    <dsp:sp modelId="{A3E4A1C5-EC06-476B-AFE8-D40A999FD6D9}">
      <dsp:nvSpPr>
        <dsp:cNvPr id="0" name=""/>
        <dsp:cNvSpPr/>
      </dsp:nvSpPr>
      <dsp:spPr>
        <a:xfrm>
          <a:off x="0" y="2370492"/>
          <a:ext cx="6513603" cy="3465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458216" rIns="505528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kern="1200" dirty="0"/>
            <a:t>Vtisk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kern="1200" dirty="0"/>
            <a:t>Zpřesňování koordinace pohybů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kern="1200" dirty="0"/>
            <a:t>Přivykání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kern="1200" dirty="0"/>
            <a:t>Strukturní vnímání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kern="1200"/>
            <a:t>Podmiňování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kern="1200" dirty="0"/>
            <a:t>Objevitelské chování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kern="1200" dirty="0"/>
            <a:t>Vhled 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kern="1200" dirty="0"/>
            <a:t>Tradice</a:t>
          </a:r>
          <a:endParaRPr lang="en-US" sz="2200" kern="1200" dirty="0"/>
        </a:p>
      </dsp:txBody>
      <dsp:txXfrm>
        <a:off x="0" y="2370492"/>
        <a:ext cx="6513603" cy="3465000"/>
      </dsp:txXfrm>
    </dsp:sp>
    <dsp:sp modelId="{7BA65A2F-7583-411C-BC59-33094322026B}">
      <dsp:nvSpPr>
        <dsp:cNvPr id="0" name=""/>
        <dsp:cNvSpPr/>
      </dsp:nvSpPr>
      <dsp:spPr>
        <a:xfrm>
          <a:off x="310095" y="2045772"/>
          <a:ext cx="6201911" cy="6494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Základem jsou podmíněné reflexy</a:t>
          </a:r>
          <a:endParaRPr lang="en-US" sz="2200" kern="1200" dirty="0"/>
        </a:p>
      </dsp:txBody>
      <dsp:txXfrm>
        <a:off x="341798" y="2077475"/>
        <a:ext cx="6138505" cy="586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620B7D-5411-4AF5-A370-E51552048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75CB0F9-8FD7-432F-A985-7A8D3C66B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9C299F-C3F9-4441-A6D1-C60E1D538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2411C-6CC3-4557-BEB1-DFA308008151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4F720B-A53D-45BB-904D-F89C6B1A6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9EDFA00-C69E-405D-B82F-57B6751C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E564-77DB-4D1E-B9BF-C342E73178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2917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3140BD-EA49-4226-AC98-CFC1E877E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DD9621F-3364-4E47-9082-0A4D7282E5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F7798FF-D820-4168-81BB-EDD091680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2411C-6CC3-4557-BEB1-DFA308008151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3E9740-C37C-4774-AEFA-E5A1F9D3D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5397CB4-7D94-41FE-9A5B-73F88064D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E564-77DB-4D1E-B9BF-C342E73178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2092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BFFCFDF-D7CE-44B7-9507-6BAFD41C75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3AEBFCB-B5E0-46E6-9132-20C548CFDB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4CB1FF2-A3D3-4E69-B2A3-51199539A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2411C-6CC3-4557-BEB1-DFA308008151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2960D3C-DCA6-4A9E-8DA1-F3F8F862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D376F6-217B-4DF1-BD2A-DB8F67D7D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E564-77DB-4D1E-B9BF-C342E73178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2278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34574B-A897-4C8E-B91B-896C13EEE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D88DE1-8779-45E9-A058-242037E1A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F19DEF9-2F2E-4A4A-931A-CA6B55EE8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2411C-6CC3-4557-BEB1-DFA308008151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57BED04-9287-4C81-B935-6EA417328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232020-3848-4E4A-9E09-4310AF285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E564-77DB-4D1E-B9BF-C342E73178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2298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BEB59C-7851-4882-902F-4458C885D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DB33F2E-3441-4FDF-AA27-B20A982A6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6B59B28-DC08-48F7-8D87-1438071A8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2411C-6CC3-4557-BEB1-DFA308008151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9B53E9A-7E08-482A-9934-A3305932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7B063E9-2704-46F5-B741-F567021BA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E564-77DB-4D1E-B9BF-C342E73178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0534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D93059-8381-4D91-98FE-F25CFD6C2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01B10A-55C8-4411-AFBB-9EE795683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94FC4B9-4A5C-448C-B525-666BEBDF6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2991AE0-AB10-4FA0-86FE-1EA5C7C7F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2411C-6CC3-4557-BEB1-DFA308008151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018A149-829B-46F0-899B-644793BA4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58E7232-B3E0-402D-94C1-5C257F4EA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E564-77DB-4D1E-B9BF-C342E73178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8807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FB54F6-8E34-42C2-81B1-04FB5DAC9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3070C71-2D1C-45B3-B89A-CDE90EDBA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19AA5BD-C1D4-4584-A870-E7C1108E6E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B0C456E-CF27-49AC-8C65-F9A95B9E58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CD253C9-9DE7-4445-A0FD-1ED9F16A3B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480953F-CE05-45F7-8ECD-356A98B8B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2411C-6CC3-4557-BEB1-DFA308008151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035B438-13E4-4F92-9113-F3D31D453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1B8E38D-F4C2-4476-9480-396C38153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E564-77DB-4D1E-B9BF-C342E73178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8446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9FAFBC-A188-4F27-9D41-FA0788975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5453B82-3786-4ED4-AB71-EC5C681A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2411C-6CC3-4557-BEB1-DFA308008151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EF78770-585F-4F6E-8DD5-A6474311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0611094-9EBF-4208-A798-313B21C49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E564-77DB-4D1E-B9BF-C342E73178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7477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DD2151C-D0BF-43B3-828E-19AD63015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2411C-6CC3-4557-BEB1-DFA308008151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61CB7CD-A52D-4C50-9296-07627969E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D5342FC-E9E6-437A-8873-739678A60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E564-77DB-4D1E-B9BF-C342E73178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3517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065925-63C4-4198-9F71-340101E45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082E40-4D2E-4897-859A-2C75C6941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A95324D-E5AB-44C2-B52A-552DA6142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4E97D4A-B56C-4E4E-84C1-373B16040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2411C-6CC3-4557-BEB1-DFA308008151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8FFB0BD-436D-4890-9005-BDD5D4C32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C27B1DF-2EE4-4284-9C71-E72195F1F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E564-77DB-4D1E-B9BF-C342E73178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8110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51D153-95D4-4E85-909C-CEBF8D1D9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D3972D6-F447-4381-9CF9-DF69058AD4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DB7F93E-76BA-47B7-8208-EB1F7A2E4C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2181E42-219C-4C73-8702-0AC6E084D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2411C-6CC3-4557-BEB1-DFA308008151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B594092-160A-4098-BFDE-7EF03EAAF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2425371-A23A-4AFD-ADE7-3DD52C9C8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E564-77DB-4D1E-B9BF-C342E73178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9630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B259EE3-2A08-470E-8948-2FDB445CC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DFD9242-C4E4-4D3B-9DEF-37750486C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3E1760-173E-4FD2-841E-6A5AFCC6ED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2411C-6CC3-4557-BEB1-DFA308008151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7BA2F8F-AEEF-423E-9F0B-8889D57EC7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5313B44-124F-49FB-8763-41A11BBBBC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AE564-77DB-4D1E-B9BF-C342E73178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080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youtube.com/watch?v=i74RbATjBk4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XCBITLi9qg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cJxRqTs5nk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6BCC022-F5F0-4279-B818-4E45D800A6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840037"/>
          </a:xfrm>
        </p:spPr>
        <p:txBody>
          <a:bodyPr>
            <a:normAutofit/>
          </a:bodyPr>
          <a:lstStyle/>
          <a:p>
            <a:r>
              <a:rPr lang="cs-CZ" sz="5800"/>
              <a:t>Etologie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344C335-E650-4E64-B887-40AC516BF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6436"/>
            <a:ext cx="9144000" cy="160081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RNDr. Petra Křížková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273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807837-AA3A-4389-B399-2B085C3E2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Spouštěče chování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C5C9B9-2D10-4136-B145-A2BA388BB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86475" cy="4351338"/>
          </a:xfrm>
        </p:spPr>
        <p:txBody>
          <a:bodyPr>
            <a:normAutofit/>
          </a:bodyPr>
          <a:lstStyle/>
          <a:p>
            <a:r>
              <a:rPr lang="cs-CZ" sz="2400" dirty="0"/>
              <a:t>Klíčový podnět – druhově charakteristické podněty, ostatní vlastnosti jsou přehlíženy </a:t>
            </a:r>
            <a:r>
              <a:rPr lang="cs-CZ" sz="2000" dirty="0"/>
              <a:t>(např. samec koljušky tříostné napadá jakoukoliv atrapu, důležité je, že má červené břicho) </a:t>
            </a:r>
          </a:p>
          <a:p>
            <a:endParaRPr lang="cs-CZ" sz="2000" dirty="0"/>
          </a:p>
          <a:p>
            <a:pPr lvl="1"/>
            <a:r>
              <a:rPr lang="cs-CZ" dirty="0"/>
              <a:t>Obvykle vrozené</a:t>
            </a:r>
          </a:p>
          <a:p>
            <a:pPr lvl="1"/>
            <a:r>
              <a:rPr lang="cs-CZ" dirty="0"/>
              <a:t>Zkušenostmi mohou vznikat nové</a:t>
            </a:r>
          </a:p>
          <a:p>
            <a:endParaRPr lang="cs-CZ" sz="2400" dirty="0"/>
          </a:p>
          <a:p>
            <a:r>
              <a:rPr lang="cs-CZ" sz="2400" dirty="0"/>
              <a:t>Jednotlivé klíčové podněty se pak mohou sčítat = sumace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26" name="Picture 2" descr="Popis není dostupný.">
            <a:extLst>
              <a:ext uri="{FF2B5EF4-FFF2-40B4-BE49-F238E27FC236}">
                <a16:creationId xmlns:a16="http://schemas.microsoft.com/office/drawing/2014/main" id="{491FEC56-EE5E-404B-B686-4FF5E8A07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2" t="4167" r="10922" b="8195"/>
          <a:stretch/>
        </p:blipFill>
        <p:spPr bwMode="auto">
          <a:xfrm>
            <a:off x="7305676" y="365125"/>
            <a:ext cx="41148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402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0383" y="0"/>
            <a:ext cx="8451607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374517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EE85459-4171-4FD0-8A40-6749014E3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597" y="666325"/>
            <a:ext cx="1219200" cy="828675"/>
          </a:xfrm>
        </p:spPr>
        <p:txBody>
          <a:bodyPr anchor="t">
            <a:normAutofit fontScale="90000"/>
          </a:bodyPr>
          <a:lstStyle/>
          <a:p>
            <a:r>
              <a:rPr lang="cs-CZ" sz="5400" dirty="0">
                <a:solidFill>
                  <a:schemeClr val="bg1"/>
                </a:solidFill>
              </a:rPr>
              <a:t>Vliv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EAE243-3A9F-4A46-B0D9-04C723A8A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733" y="643465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8CFE8A-E44D-45D0-80B2-89FCAA1AC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731" y="850052"/>
            <a:ext cx="6803843" cy="5364483"/>
          </a:xfrm>
        </p:spPr>
        <p:txBody>
          <a:bodyPr>
            <a:normAutofit/>
          </a:bodyPr>
          <a:lstStyle/>
          <a:p>
            <a:r>
              <a:rPr lang="cs-CZ" sz="2400" dirty="0"/>
              <a:t>Motivaci ovlivňují také </a:t>
            </a:r>
            <a:r>
              <a:rPr lang="cs-CZ" sz="2400" b="1" dirty="0"/>
              <a:t>hormony </a:t>
            </a:r>
          </a:p>
          <a:p>
            <a:pPr marL="0" indent="0">
              <a:buNone/>
            </a:pPr>
            <a:r>
              <a:rPr lang="cs-CZ" sz="2400" b="1" dirty="0"/>
              <a:t>	=</a:t>
            </a:r>
            <a:r>
              <a:rPr lang="cs-CZ" sz="2400" dirty="0"/>
              <a:t> chemická podřízenost</a:t>
            </a:r>
          </a:p>
          <a:p>
            <a:r>
              <a:rPr lang="cs-CZ" sz="2400" dirty="0"/>
              <a:t>Nejčastěji pohlavní:</a:t>
            </a:r>
          </a:p>
          <a:p>
            <a:pPr lvl="1"/>
            <a:r>
              <a:rPr lang="cs-CZ" sz="2000" dirty="0"/>
              <a:t>Prolaktin – rodičovské chování</a:t>
            </a:r>
          </a:p>
          <a:p>
            <a:pPr lvl="1"/>
            <a:r>
              <a:rPr lang="cs-CZ" sz="2000" dirty="0"/>
              <a:t>Testosteron – teritoriální a bojové chování</a:t>
            </a:r>
          </a:p>
          <a:p>
            <a:r>
              <a:rPr lang="cs-CZ" sz="2400" dirty="0"/>
              <a:t>Také </a:t>
            </a:r>
            <a:r>
              <a:rPr lang="cs-CZ" sz="2400" dirty="0" err="1"/>
              <a:t>hypotalamohypofyzární</a:t>
            </a:r>
            <a:r>
              <a:rPr lang="cs-CZ" sz="2400" dirty="0"/>
              <a:t> komplex a nadledvinky</a:t>
            </a:r>
          </a:p>
          <a:p>
            <a:pPr lvl="1"/>
            <a:r>
              <a:rPr lang="cs-CZ" sz="2000" dirty="0"/>
              <a:t>Adrenalin a noradrenalin – fáze útoku či úprku, fáze klidu</a:t>
            </a:r>
          </a:p>
          <a:p>
            <a:pPr lvl="1"/>
            <a:endParaRPr lang="cs-CZ" dirty="0"/>
          </a:p>
          <a:p>
            <a:r>
              <a:rPr lang="cs-CZ" sz="2400" dirty="0"/>
              <a:t>Další motivací mohou být fyziologické mechanismy</a:t>
            </a:r>
          </a:p>
          <a:p>
            <a:pPr lvl="1"/>
            <a:r>
              <a:rPr lang="cs-CZ" dirty="0"/>
              <a:t>Např. centrum hladu – citlivost na hladinu glukózy v krvi</a:t>
            </a:r>
          </a:p>
          <a:p>
            <a:pPr lvl="1"/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031647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206556-A930-44EE-AC44-B2B1067FE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/>
              <a:t>Potravní chování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C186BA-322B-42FD-AEFB-2556E9A57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7"/>
            <a:ext cx="5820780" cy="3993195"/>
          </a:xfrm>
        </p:spPr>
        <p:txBody>
          <a:bodyPr anchor="t">
            <a:normAutofit/>
          </a:bodyPr>
          <a:lstStyle/>
          <a:p>
            <a:r>
              <a:rPr lang="cs-CZ" sz="2400" dirty="0"/>
              <a:t>Motivací k pohybu je hlad</a:t>
            </a:r>
          </a:p>
          <a:p>
            <a:r>
              <a:rPr lang="cs-CZ" sz="2400" dirty="0"/>
              <a:t>Spojeno s dalšími projevy: krmení mláďat, vytváření zásob, přežvykování</a:t>
            </a:r>
          </a:p>
          <a:p>
            <a:r>
              <a:rPr lang="cs-CZ" sz="2400" dirty="0"/>
              <a:t>Druhově charakteristické:</a:t>
            </a:r>
          </a:p>
          <a:p>
            <a:pPr lvl="1"/>
            <a:r>
              <a:rPr lang="cs-CZ" dirty="0"/>
              <a:t>Pití (kopytníci sají, šelmy lížou, ptáci nabírají do zobáku, sloni chobotem)</a:t>
            </a:r>
          </a:p>
          <a:p>
            <a:pPr lvl="1"/>
            <a:r>
              <a:rPr lang="cs-CZ" dirty="0"/>
              <a:t>Kálení ( v norách jen na jedno místo např. králík)</a:t>
            </a:r>
          </a:p>
          <a:p>
            <a:pPr lvl="1"/>
            <a:r>
              <a:rPr lang="cs-CZ" dirty="0"/>
              <a:t>Močení (značkování př. gepard)</a:t>
            </a:r>
          </a:p>
          <a:p>
            <a:endParaRPr lang="cs-CZ" sz="18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B40FF11-9299-4095-B78A-A9C52AE22D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88" r="3" b="5477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128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228CB1-6116-4CAD-A04A-7F5E96050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/>
              <a:t>Ochranné chování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EBD543-634F-4B30-9A4B-40CE893C1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413262"/>
            <a:ext cx="6741735" cy="3930387"/>
          </a:xfrm>
        </p:spPr>
        <p:txBody>
          <a:bodyPr anchor="t">
            <a:normAutofit/>
          </a:bodyPr>
          <a:lstStyle/>
          <a:p>
            <a:r>
              <a:rPr lang="cs-CZ" sz="2400" dirty="0"/>
              <a:t>Před abiotickými vlivy (teplota, slunce) </a:t>
            </a:r>
          </a:p>
          <a:p>
            <a:r>
              <a:rPr lang="cs-CZ" sz="2400" dirty="0"/>
              <a:t>Před ostatními organismy </a:t>
            </a:r>
          </a:p>
          <a:p>
            <a:pPr lvl="1"/>
            <a:r>
              <a:rPr lang="cs-CZ" dirty="0"/>
              <a:t>Preventivní (rozhlížení se, větření)</a:t>
            </a:r>
          </a:p>
          <a:p>
            <a:pPr lvl="1"/>
            <a:r>
              <a:rPr lang="cs-CZ" dirty="0"/>
              <a:t>Aktivní (varovné signály, únik, shlukování)</a:t>
            </a:r>
            <a:br>
              <a:rPr lang="cs-CZ" dirty="0"/>
            </a:br>
            <a:endParaRPr lang="cs-CZ" dirty="0"/>
          </a:p>
          <a:p>
            <a:r>
              <a:rPr lang="cs-CZ" sz="2400" u="sng" dirty="0"/>
              <a:t>Nepohybové</a:t>
            </a:r>
            <a:r>
              <a:rPr lang="cs-CZ" sz="2400" dirty="0"/>
              <a:t> – strnutí, dělání mrtvého př. vačice</a:t>
            </a:r>
          </a:p>
          <a:p>
            <a:r>
              <a:rPr lang="cs-CZ" sz="2400" u="sng" dirty="0"/>
              <a:t>Pohybové</a:t>
            </a:r>
            <a:r>
              <a:rPr lang="cs-CZ" sz="2400" dirty="0"/>
              <a:t> – útěk, shlukování, obranný útok</a:t>
            </a:r>
          </a:p>
          <a:p>
            <a:r>
              <a:rPr lang="cs-CZ" sz="2400" u="sng" dirty="0"/>
              <a:t>Mimetické</a:t>
            </a:r>
            <a:r>
              <a:rPr lang="cs-CZ" sz="2400" dirty="0"/>
              <a:t> – snaha o maskování, varovné zbarvení</a:t>
            </a:r>
          </a:p>
          <a:p>
            <a:endParaRPr lang="cs-CZ" sz="18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A90093B-5A99-425E-869D-40DFA7C52E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76" r="22390" b="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56126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9BDF97-E50E-4C94-AB6D-F041302AC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/>
              <a:t>Komfortní chování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683A9A-AC37-4278-832D-E9AF2EE38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7"/>
            <a:ext cx="5820780" cy="4107495"/>
          </a:xfrm>
        </p:spPr>
        <p:txBody>
          <a:bodyPr anchor="t">
            <a:normAutofit/>
          </a:bodyPr>
          <a:lstStyle/>
          <a:p>
            <a:r>
              <a:rPr lang="cs-CZ" sz="2400" dirty="0"/>
              <a:t>Péče o povrch těla nebo o pocit tělesné libosti</a:t>
            </a:r>
          </a:p>
          <a:p>
            <a:r>
              <a:rPr lang="cs-CZ" sz="2400" dirty="0"/>
              <a:t>Příklady:</a:t>
            </a:r>
          </a:p>
          <a:p>
            <a:pPr lvl="1"/>
            <a:r>
              <a:rPr lang="cs-CZ" dirty="0"/>
              <a:t>Otírání se o stromy</a:t>
            </a:r>
          </a:p>
          <a:p>
            <a:pPr lvl="1"/>
            <a:r>
              <a:rPr lang="cs-CZ" dirty="0"/>
              <a:t>Válení se po zemi</a:t>
            </a:r>
          </a:p>
          <a:p>
            <a:pPr lvl="1"/>
            <a:r>
              <a:rPr lang="cs-CZ" dirty="0"/>
              <a:t>Olizování těla</a:t>
            </a:r>
          </a:p>
          <a:p>
            <a:pPr lvl="1"/>
            <a:r>
              <a:rPr lang="cs-CZ" dirty="0"/>
              <a:t>Probírání peří</a:t>
            </a:r>
          </a:p>
          <a:p>
            <a:pPr lvl="1"/>
            <a:r>
              <a:rPr lang="cs-CZ" dirty="0"/>
              <a:t>Protahování, zívání</a:t>
            </a:r>
          </a:p>
          <a:p>
            <a:r>
              <a:rPr lang="cs-CZ" sz="2400" dirty="0"/>
              <a:t>Sociální péče:</a:t>
            </a:r>
          </a:p>
          <a:p>
            <a:pPr lvl="1"/>
            <a:r>
              <a:rPr lang="cs-CZ" dirty="0"/>
              <a:t>Vzájemné „hledání blech“ u primátů</a:t>
            </a:r>
          </a:p>
          <a:p>
            <a:pPr lvl="1"/>
            <a:endParaRPr lang="cs-CZ" sz="18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979616B-0C84-4E6D-BC21-953DC7E599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49" r="19577" b="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56436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D1DDD3-E009-47D9-9C92-0E315D9F1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/>
              <a:t>Sexuální chování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A4953E-4741-4673-8761-580F3617D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7"/>
            <a:ext cx="5988141" cy="4221795"/>
          </a:xfrm>
        </p:spPr>
        <p:txBody>
          <a:bodyPr anchor="t">
            <a:normAutofit/>
          </a:bodyPr>
          <a:lstStyle/>
          <a:p>
            <a:r>
              <a:rPr lang="cs-CZ" dirty="0"/>
              <a:t>Rivalita – tvorba teritorií </a:t>
            </a:r>
          </a:p>
          <a:p>
            <a:pPr lvl="1"/>
            <a:r>
              <a:rPr lang="cs-CZ" dirty="0"/>
              <a:t>Značkování, zpěv</a:t>
            </a:r>
          </a:p>
          <a:p>
            <a:pPr lvl="1"/>
            <a:r>
              <a:rPr lang="cs-CZ" dirty="0"/>
              <a:t>Potyčky nejsou „na život a na smrt“</a:t>
            </a:r>
          </a:p>
          <a:p>
            <a:pPr lvl="1"/>
            <a:r>
              <a:rPr lang="cs-CZ" dirty="0"/>
              <a:t>Dominance a </a:t>
            </a:r>
            <a:r>
              <a:rPr lang="cs-CZ" dirty="0" err="1"/>
              <a:t>submisivita</a:t>
            </a:r>
            <a:r>
              <a:rPr lang="cs-CZ" dirty="0"/>
              <a:t> </a:t>
            </a:r>
          </a:p>
          <a:p>
            <a:r>
              <a:rPr lang="cs-CZ" dirty="0"/>
              <a:t>Partnerství </a:t>
            </a:r>
          </a:p>
          <a:p>
            <a:pPr lvl="1"/>
            <a:r>
              <a:rPr lang="cs-CZ" dirty="0"/>
              <a:t> přibližování, pozdravné ceremoniály, tanečky, „námluvy“, </a:t>
            </a:r>
          </a:p>
          <a:p>
            <a:r>
              <a:rPr lang="cs-CZ" dirty="0"/>
              <a:t>Péče o potomstvo </a:t>
            </a:r>
          </a:p>
          <a:p>
            <a:pPr lvl="1"/>
            <a:r>
              <a:rPr lang="cs-CZ" dirty="0"/>
              <a:t>oba, jeden či žádný z rodičů, někdy i celé uskupení (stádo, hejno)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F3B8E47-7B75-43F4-B714-B468F8E40E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15" b="1660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9243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EDD2D2-4222-45BB-AAB3-978A0B40F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/>
              <a:t>Sociální chování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E812B6-B760-4058-8C74-8BAC87525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9" y="2279016"/>
            <a:ext cx="11134628" cy="4272613"/>
          </a:xfrm>
        </p:spPr>
        <p:txBody>
          <a:bodyPr anchor="t">
            <a:normAutofit fontScale="92500" lnSpcReduction="10000"/>
          </a:bodyPr>
          <a:lstStyle/>
          <a:p>
            <a:r>
              <a:rPr lang="cs-CZ" sz="2400" u="sng" dirty="0"/>
              <a:t>Náhodné seskupení </a:t>
            </a:r>
            <a:r>
              <a:rPr lang="cs-CZ" sz="2400" dirty="0"/>
              <a:t>– časově limitované </a:t>
            </a:r>
          </a:p>
          <a:p>
            <a:r>
              <a:rPr lang="cs-CZ" sz="2400" u="sng" dirty="0"/>
              <a:t>Anonymní otevřená societa </a:t>
            </a:r>
            <a:r>
              <a:rPr lang="cs-CZ" sz="2400" dirty="0"/>
              <a:t>– jedinci mohou </a:t>
            </a:r>
            <a:br>
              <a:rPr lang="cs-CZ" sz="2400" dirty="0"/>
            </a:br>
            <a:r>
              <a:rPr lang="cs-CZ" sz="2400" dirty="0"/>
              <a:t>libovolně odcházet a přicházet (hejna ryb)</a:t>
            </a:r>
          </a:p>
          <a:p>
            <a:r>
              <a:rPr lang="cs-CZ" sz="2400" u="sng" dirty="0"/>
              <a:t>Neanonymní otevřená societa </a:t>
            </a:r>
            <a:r>
              <a:rPr lang="cs-CZ" sz="2400" dirty="0"/>
              <a:t>– znalost</a:t>
            </a:r>
            <a:br>
              <a:rPr lang="cs-CZ" sz="2400" dirty="0"/>
            </a:br>
            <a:r>
              <a:rPr lang="cs-CZ" sz="2400" dirty="0"/>
              <a:t> navzájem, výměna jedinců (hnízdní kolonie)</a:t>
            </a:r>
          </a:p>
          <a:p>
            <a:r>
              <a:rPr lang="cs-CZ" sz="2400" u="sng" dirty="0"/>
              <a:t>Anonymní uzavřená societa </a:t>
            </a:r>
            <a:r>
              <a:rPr lang="cs-CZ" sz="2400" dirty="0"/>
              <a:t>– velký počet, </a:t>
            </a:r>
            <a:br>
              <a:rPr lang="cs-CZ" sz="2400" dirty="0"/>
            </a:br>
            <a:r>
              <a:rPr lang="cs-CZ" sz="2400" dirty="0"/>
              <a:t>pachová příslušnost (včely, potkani)</a:t>
            </a:r>
          </a:p>
          <a:p>
            <a:r>
              <a:rPr lang="cs-CZ" sz="2400" u="sng" dirty="0"/>
              <a:t>Neanonymní uzavřená societa </a:t>
            </a:r>
            <a:r>
              <a:rPr lang="cs-CZ" sz="2400" dirty="0"/>
              <a:t>– znají se a zůstávají</a:t>
            </a:r>
            <a:br>
              <a:rPr lang="cs-CZ" sz="2400" dirty="0"/>
            </a:br>
            <a:r>
              <a:rPr lang="cs-CZ" sz="2400" dirty="0"/>
              <a:t> spolu po většinu života (stáda opic, kopytníků, šelmy)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200" dirty="0"/>
              <a:t>Hierarchie, pachové a zvukové dorozumívání, dělba činnosti altruistické chování vůči nemocným a slabým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FB01B91-DF7D-47DC-A087-05A28BD4CB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86" r="20983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9834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BF1D61-90C1-4E35-B793-C38A3FCF8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/>
              <a:t>Komunikace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2EE352-6D26-4B30-9926-7F1F71ADB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7"/>
            <a:ext cx="5820780" cy="4278945"/>
          </a:xfrm>
        </p:spPr>
        <p:txBody>
          <a:bodyPr anchor="t">
            <a:normAutofit/>
          </a:bodyPr>
          <a:lstStyle/>
          <a:p>
            <a:r>
              <a:rPr lang="cs-CZ" sz="2400" i="1" dirty="0" err="1"/>
              <a:t>Biokomunikace</a:t>
            </a:r>
            <a:endParaRPr lang="cs-CZ" sz="2400" i="1" dirty="0"/>
          </a:p>
          <a:p>
            <a:pPr lvl="1"/>
            <a:r>
              <a:rPr lang="cs-CZ" sz="2000" dirty="0"/>
              <a:t>Signálními strukturami (celým tělem)</a:t>
            </a:r>
          </a:p>
          <a:p>
            <a:pPr lvl="1"/>
            <a:r>
              <a:rPr lang="cs-CZ" sz="2000" dirty="0"/>
              <a:t>Signálními funkcemi (pachy, zvuky)</a:t>
            </a:r>
          </a:p>
          <a:p>
            <a:pPr marL="457200" lvl="1" indent="-277813">
              <a:buNone/>
            </a:pPr>
            <a:endParaRPr lang="cs-CZ" dirty="0"/>
          </a:p>
          <a:p>
            <a:pPr marL="457200" lvl="1" indent="-277813">
              <a:buNone/>
            </a:pPr>
            <a:r>
              <a:rPr lang="cs-CZ" dirty="0"/>
              <a:t>Cílem je přiblížit se nebo oddálit se 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sz="2400" dirty="0"/>
              <a:t>Chemická</a:t>
            </a:r>
          </a:p>
          <a:p>
            <a:r>
              <a:rPr lang="cs-CZ" sz="2400" dirty="0"/>
              <a:t>Dotyková</a:t>
            </a:r>
          </a:p>
          <a:p>
            <a:r>
              <a:rPr lang="cs-CZ" sz="2400" dirty="0"/>
              <a:t>Akustická</a:t>
            </a:r>
          </a:p>
          <a:p>
            <a:r>
              <a:rPr lang="cs-CZ" sz="2400" dirty="0"/>
              <a:t>Optická</a:t>
            </a:r>
          </a:p>
          <a:p>
            <a:pPr marL="0" indent="0">
              <a:buNone/>
            </a:pPr>
            <a:endParaRPr lang="cs-CZ" sz="18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3822842-596B-4CFF-B8C8-B5E93F7C14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41" r="10286" b="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936523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B4E8BD-685F-41CC-B78B-2F75D91D1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/>
              <a:t>Komunikace chemická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D1B057-87EB-4DA0-8082-2DD061881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820780" cy="406463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cs-CZ" sz="2400" dirty="0"/>
              <a:t>Uvědomovací chemické signály</a:t>
            </a:r>
          </a:p>
          <a:p>
            <a:r>
              <a:rPr lang="cs-CZ" sz="2400" dirty="0"/>
              <a:t>Pachové značky značící teritorium</a:t>
            </a:r>
          </a:p>
          <a:p>
            <a:r>
              <a:rPr lang="cs-CZ" sz="2400" dirty="0"/>
              <a:t>Pachové informace o připravenosti samice</a:t>
            </a:r>
          </a:p>
          <a:p>
            <a:r>
              <a:rPr lang="cs-CZ" sz="2400" dirty="0"/>
              <a:t>Pachové informace o zdroji potravy</a:t>
            </a:r>
          </a:p>
          <a:p>
            <a:r>
              <a:rPr lang="cs-CZ" sz="2400" dirty="0"/>
              <a:t>Feromony bezobratlých</a:t>
            </a:r>
          </a:p>
          <a:p>
            <a:endParaRPr lang="cs-CZ" sz="18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952CB75-C579-4B07-BD37-D271746398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47" r="22158" b="-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F9F0B01-3DF8-4760-BD74-176E7AE8DDE5}"/>
              </a:ext>
            </a:extLst>
          </p:cNvPr>
          <p:cNvSpPr txBox="1"/>
          <p:nvPr/>
        </p:nvSpPr>
        <p:spPr>
          <a:xfrm>
            <a:off x="9817146" y="5838270"/>
            <a:ext cx="19414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Zdroj: chovzvirat.cz</a:t>
            </a:r>
          </a:p>
        </p:txBody>
      </p:sp>
    </p:spTree>
    <p:extLst>
      <p:ext uri="{BB962C8B-B14F-4D97-AF65-F5344CB8AC3E}">
        <p14:creationId xmlns:p14="http://schemas.microsoft.com/office/powerpoint/2010/main" val="4165371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F7F1D6-EF03-4B78-B2F7-214BBC720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/>
              <a:t>Komunikace dotyková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4B48BD-8798-420F-B6F6-5D1951B05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7"/>
            <a:ext cx="5314536" cy="4050345"/>
          </a:xfrm>
        </p:spPr>
        <p:txBody>
          <a:bodyPr anchor="t">
            <a:normAutofit/>
          </a:bodyPr>
          <a:lstStyle/>
          <a:p>
            <a:r>
              <a:rPr lang="cs-CZ" sz="2400" dirty="0"/>
              <a:t>K dotyku instinktivní zábrany </a:t>
            </a:r>
            <a:r>
              <a:rPr lang="cs-CZ" sz="2400" dirty="0">
                <a:sym typeface="Wingdings" panose="05000000000000000000" pitchFamily="2" charset="2"/>
              </a:rPr>
              <a:t></a:t>
            </a:r>
            <a:r>
              <a:rPr lang="cs-CZ" sz="2400" dirty="0"/>
              <a:t> obranné chování</a:t>
            </a:r>
          </a:p>
          <a:p>
            <a:r>
              <a:rPr lang="cs-CZ" sz="2400" dirty="0"/>
              <a:t>Možný jen u jedinců, kteří se znají (matka-mládě, pár, členové smečky)</a:t>
            </a:r>
          </a:p>
          <a:p>
            <a:endParaRPr lang="cs-CZ" sz="2400" dirty="0"/>
          </a:p>
          <a:p>
            <a:pPr lvl="1"/>
            <a:r>
              <a:rPr lang="cs-CZ" dirty="0"/>
              <a:t>Kontaktní typ (hlodavci, netopýři)</a:t>
            </a:r>
          </a:p>
          <a:p>
            <a:pPr lvl="1"/>
            <a:r>
              <a:rPr lang="cs-CZ" dirty="0"/>
              <a:t>Distanční typ (vlaštovky)</a:t>
            </a:r>
          </a:p>
          <a:p>
            <a:endParaRPr lang="cs-CZ" sz="1800" dirty="0"/>
          </a:p>
          <a:p>
            <a:endParaRPr lang="cs-CZ" sz="18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7A82956-B8EC-46D0-83BC-0CAC76D0B6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19" r="18154" b="-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24832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8F452C-AEA2-4665-B203-4E4E179B5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445494"/>
            <a:ext cx="3616856" cy="4376572"/>
          </a:xfrm>
        </p:spPr>
        <p:txBody>
          <a:bodyPr anchor="ctr">
            <a:normAutofit/>
          </a:bodyPr>
          <a:lstStyle/>
          <a:p>
            <a:r>
              <a:rPr lang="cs-CZ" sz="4800" dirty="0"/>
              <a:t>Etologie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FF2AC85-FAA0-4844-813F-83C04D738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7636" y="0"/>
            <a:ext cx="7281316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9CC0F1E-BAA2-47B1-8F83-7ECB9FD9E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9558" y="0"/>
            <a:ext cx="6999394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DA468A-14D2-4A5F-A215-F330CB521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6425" y="628650"/>
            <a:ext cx="6129338" cy="5957888"/>
          </a:xfrm>
        </p:spPr>
        <p:txBody>
          <a:bodyPr anchor="ctr">
            <a:norm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Věda zabývající se studiem chování živočichů</a:t>
            </a: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Schopnost </a:t>
            </a:r>
            <a:r>
              <a:rPr lang="cs-CZ" sz="2400" b="1" dirty="0">
                <a:solidFill>
                  <a:schemeClr val="bg1"/>
                </a:solidFill>
              </a:rPr>
              <a:t>vnímat</a:t>
            </a:r>
            <a:r>
              <a:rPr lang="cs-CZ" sz="2400" dirty="0">
                <a:solidFill>
                  <a:schemeClr val="bg1"/>
                </a:solidFill>
              </a:rPr>
              <a:t> a aktivně </a:t>
            </a:r>
            <a:r>
              <a:rPr lang="cs-CZ" sz="2400" b="1" dirty="0">
                <a:solidFill>
                  <a:schemeClr val="bg1"/>
                </a:solidFill>
              </a:rPr>
              <a:t>reagovat</a:t>
            </a:r>
            <a:r>
              <a:rPr lang="cs-CZ" sz="2400" dirty="0">
                <a:solidFill>
                  <a:schemeClr val="bg1"/>
                </a:solidFill>
              </a:rPr>
              <a:t> na podněty přicházející z vnějšího i vnitřního prostředí </a:t>
            </a:r>
          </a:p>
          <a:p>
            <a:pPr marL="0" indent="0">
              <a:buNone/>
            </a:pPr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Fyziologická podmínka = </a:t>
            </a:r>
            <a:r>
              <a:rPr lang="cs-CZ" sz="2400" u="sng" dirty="0">
                <a:solidFill>
                  <a:schemeClr val="bg1"/>
                </a:solidFill>
              </a:rPr>
              <a:t>reflexní oblouk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bg1"/>
                </a:solidFill>
              </a:rPr>
              <a:t>Podráždění – vzruch – mozek – rozkaz – efektor</a:t>
            </a:r>
            <a:endParaRPr lang="cs-CZ" sz="2400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1768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722E90-1449-4713-8548-E00162B98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/>
              <a:t>Komunikace akustická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0CAA88-65C2-4B1B-9C94-229D24707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820780" cy="4121782"/>
          </a:xfrm>
        </p:spPr>
        <p:txBody>
          <a:bodyPr anchor="t">
            <a:normAutofit/>
          </a:bodyPr>
          <a:lstStyle/>
          <a:p>
            <a:r>
              <a:rPr lang="cs-CZ" sz="2400" dirty="0"/>
              <a:t>Výstražné či varovné funkce (dupnutí, syčení)</a:t>
            </a:r>
          </a:p>
          <a:p>
            <a:r>
              <a:rPr lang="cs-CZ" sz="2400" dirty="0"/>
              <a:t>Teritoriální (pěvci)</a:t>
            </a:r>
          </a:p>
          <a:p>
            <a:r>
              <a:rPr lang="cs-CZ" sz="2400" dirty="0"/>
              <a:t>Přivolání jedinců vlastního druhu (vlci)</a:t>
            </a:r>
          </a:p>
          <a:p>
            <a:r>
              <a:rPr lang="cs-CZ" sz="2400" dirty="0"/>
              <a:t>Echolokace (netopýři, kytovci)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2EB2B92-DB9F-4201-A43E-6FDA2C385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28" r="21484" b="-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20C341F-0756-45E6-838B-CAF8558137AC}"/>
              </a:ext>
            </a:extLst>
          </p:cNvPr>
          <p:cNvSpPr txBox="1"/>
          <p:nvPr/>
        </p:nvSpPr>
        <p:spPr>
          <a:xfrm>
            <a:off x="9817146" y="5838270"/>
            <a:ext cx="19414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Zdroj: extrastory.cz</a:t>
            </a:r>
          </a:p>
        </p:txBody>
      </p:sp>
    </p:spTree>
    <p:extLst>
      <p:ext uri="{BB962C8B-B14F-4D97-AF65-F5344CB8AC3E}">
        <p14:creationId xmlns:p14="http://schemas.microsoft.com/office/powerpoint/2010/main" val="40978390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22B00F-5A1E-4622-8561-77158C1C7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/>
              <a:t>Komunikace optická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8562DA-30CD-4BBA-8FA3-C7AFA6DF1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609220" cy="4078920"/>
          </a:xfrm>
        </p:spPr>
        <p:txBody>
          <a:bodyPr anchor="t">
            <a:normAutofit/>
          </a:bodyPr>
          <a:lstStyle/>
          <a:p>
            <a:r>
              <a:rPr lang="cs-CZ" sz="2400" dirty="0"/>
              <a:t>Nejméně častá a na krátké vzdálenosti</a:t>
            </a:r>
          </a:p>
          <a:p>
            <a:r>
              <a:rPr lang="cs-CZ" sz="2400" dirty="0"/>
              <a:t>Zbarvení těla</a:t>
            </a:r>
          </a:p>
          <a:p>
            <a:r>
              <a:rPr lang="cs-CZ" sz="2400" dirty="0"/>
              <a:t>Postoje hlavy, těla, končetin, ježení srsti, čepýření peří</a:t>
            </a:r>
          </a:p>
          <a:p>
            <a:r>
              <a:rPr lang="cs-CZ" sz="2400" dirty="0"/>
              <a:t>Obličejová mimika (šimpanzi)</a:t>
            </a:r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000" dirty="0">
                <a:hlinkClick r:id="rId2"/>
              </a:rPr>
              <a:t>https://www.youtube.com/watch?v=i74RbATjBk4</a:t>
            </a:r>
            <a:endParaRPr lang="cs-CZ" sz="20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867045-2DB1-412E-B159-733E42125D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120" b="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813710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615E1B-279C-4A84-BC9E-CE655C26B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209" y="635069"/>
            <a:ext cx="4509236" cy="1139139"/>
          </a:xfrm>
        </p:spPr>
        <p:txBody>
          <a:bodyPr>
            <a:normAutofit/>
          </a:bodyPr>
          <a:lstStyle/>
          <a:p>
            <a:r>
              <a:rPr lang="cs-CZ" sz="3600"/>
              <a:t>Zvláštní druhy chování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C20A04-0B8B-4F05-9D32-1E7706F8E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992" y="1941362"/>
            <a:ext cx="4281112" cy="2662723"/>
          </a:xfrm>
        </p:spPr>
        <p:txBody>
          <a:bodyPr anchor="t">
            <a:normAutofit/>
          </a:bodyPr>
          <a:lstStyle/>
          <a:p>
            <a:r>
              <a:rPr lang="cs-CZ" sz="2400" dirty="0"/>
              <a:t>Hravé chování</a:t>
            </a:r>
          </a:p>
          <a:p>
            <a:r>
              <a:rPr lang="cs-CZ" sz="2400" dirty="0"/>
              <a:t>Zvědavost</a:t>
            </a:r>
          </a:p>
          <a:p>
            <a:r>
              <a:rPr lang="cs-CZ" sz="2400" dirty="0"/>
              <a:t>Pátrací chování</a:t>
            </a:r>
          </a:p>
          <a:p>
            <a:r>
              <a:rPr lang="cs-CZ" sz="2400" dirty="0"/>
              <a:t>Spánek</a:t>
            </a:r>
          </a:p>
          <a:p>
            <a:endParaRPr lang="cs-CZ" sz="10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99A9F80-ED8E-4B8C-8B6B-1FA5DA041B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70" r="22934" b="7"/>
          <a:stretch/>
        </p:blipFill>
        <p:spPr>
          <a:xfrm>
            <a:off x="5714207" y="361702"/>
            <a:ext cx="1691640" cy="1691640"/>
          </a:xfrm>
          <a:custGeom>
            <a:avLst/>
            <a:gdLst>
              <a:gd name="connsiteX0" fmla="*/ 978408 w 1956816"/>
              <a:gd name="connsiteY0" fmla="*/ 0 h 1956816"/>
              <a:gd name="connsiteX1" fmla="*/ 1956816 w 1956816"/>
              <a:gd name="connsiteY1" fmla="*/ 978408 h 1956816"/>
              <a:gd name="connsiteX2" fmla="*/ 978408 w 1956816"/>
              <a:gd name="connsiteY2" fmla="*/ 1956816 h 1956816"/>
              <a:gd name="connsiteX3" fmla="*/ 0 w 1956816"/>
              <a:gd name="connsiteY3" fmla="*/ 978408 h 1956816"/>
              <a:gd name="connsiteX4" fmla="*/ 978408 w 1956816"/>
              <a:gd name="connsiteY4" fmla="*/ 0 h 195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1AEF679-1341-40A5-81D0-C7A83BE2EC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59" r="16844" b="3"/>
          <a:stretch/>
        </p:blipFill>
        <p:spPr>
          <a:xfrm>
            <a:off x="5886020" y="2715337"/>
            <a:ext cx="2743200" cy="2743200"/>
          </a:xfrm>
          <a:custGeom>
            <a:avLst/>
            <a:gdLst>
              <a:gd name="connsiteX0" fmla="*/ 1417320 w 2834640"/>
              <a:gd name="connsiteY0" fmla="*/ 0 h 2834640"/>
              <a:gd name="connsiteX1" fmla="*/ 2834640 w 2834640"/>
              <a:gd name="connsiteY1" fmla="*/ 1417320 h 2834640"/>
              <a:gd name="connsiteX2" fmla="*/ 1417320 w 2834640"/>
              <a:gd name="connsiteY2" fmla="*/ 2834640 h 2834640"/>
              <a:gd name="connsiteX3" fmla="*/ 0 w 2834640"/>
              <a:gd name="connsiteY3" fmla="*/ 1417320 h 2834640"/>
              <a:gd name="connsiteX4" fmla="*/ 1417320 w 2834640"/>
              <a:gd name="connsiteY4" fmla="*/ 0 h 283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969BF60-A13E-4E0D-966E-5B4BDADCE2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09" r="16922" b="1"/>
          <a:stretch/>
        </p:blipFill>
        <p:spPr>
          <a:xfrm>
            <a:off x="8278624" y="2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192C5BC-C15C-4ADB-8448-67CE720338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89" r="5" b="5"/>
          <a:stretch/>
        </p:blipFill>
        <p:spPr>
          <a:xfrm>
            <a:off x="1818614" y="4769536"/>
            <a:ext cx="3950208" cy="2088462"/>
          </a:xfrm>
          <a:custGeom>
            <a:avLst/>
            <a:gdLst>
              <a:gd name="connsiteX0" fmla="*/ 1975104 w 3950208"/>
              <a:gd name="connsiteY0" fmla="*/ 0 h 2088462"/>
              <a:gd name="connsiteX1" fmla="*/ 3950208 w 3950208"/>
              <a:gd name="connsiteY1" fmla="*/ 1975104 h 2088462"/>
              <a:gd name="connsiteX2" fmla="*/ 3944484 w 3950208"/>
              <a:gd name="connsiteY2" fmla="*/ 2088462 h 2088462"/>
              <a:gd name="connsiteX3" fmla="*/ 5724 w 3950208"/>
              <a:gd name="connsiteY3" fmla="*/ 2088462 h 2088462"/>
              <a:gd name="connsiteX4" fmla="*/ 0 w 3950208"/>
              <a:gd name="connsiteY4" fmla="*/ 1975104 h 2088462"/>
              <a:gd name="connsiteX5" fmla="*/ 1975104 w 3950208"/>
              <a:gd name="connsiteY5" fmla="*/ 0 h 208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9FFD72A-1FE0-4E3E-81D0-0BCEFE05ED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282" r="8888" b="-4"/>
          <a:stretch/>
        </p:blipFill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684138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9D42CEA-E98A-4A21-B36F-8A833C4F2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Získané chování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3CEE3E89-57EC-44FE-8D75-207D83094F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4936968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455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2B8BB9-C551-4864-8E7C-E417BFC6D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/>
              <a:t>1. Vtisk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EFD1D2-062E-4F9F-BE4A-10D9FE294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820780" cy="4121782"/>
          </a:xfrm>
        </p:spPr>
        <p:txBody>
          <a:bodyPr anchor="t">
            <a:normAutofit/>
          </a:bodyPr>
          <a:lstStyle/>
          <a:p>
            <a:r>
              <a:rPr lang="cs-CZ" sz="2400" dirty="0"/>
              <a:t>Ustálená odpověď na podnět z raného mládí</a:t>
            </a:r>
          </a:p>
          <a:p>
            <a:pPr marL="0" indent="0">
              <a:buNone/>
            </a:pPr>
            <a:r>
              <a:rPr lang="cs-CZ" sz="2400" dirty="0"/>
              <a:t>Např. mládě rozpozná matku a následuje ji v dané vzdálenosti</a:t>
            </a:r>
          </a:p>
          <a:p>
            <a:pPr marL="0" indent="0">
              <a:buNone/>
            </a:pPr>
            <a:r>
              <a:rPr lang="cs-CZ" sz="2400" dirty="0"/>
              <a:t>V zoo či velkochovu – může být i člověk</a:t>
            </a:r>
          </a:p>
          <a:p>
            <a:pPr marL="0" indent="0">
              <a:buNone/>
            </a:pPr>
            <a:r>
              <a:rPr lang="cs-CZ" sz="2400" dirty="0"/>
              <a:t>Vtištění chování svých rodičů – zpěv, chování ve smečce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Např. Mladí samečkové kachen si podle vtištěného obrazu matky vybírají družku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7B1AE2A-5A10-4827-8F71-C5E172DF78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35" b="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993949B-D74E-48C8-B6E0-255D56A1AD25}"/>
              </a:ext>
            </a:extLst>
          </p:cNvPr>
          <p:cNvSpPr txBox="1"/>
          <p:nvPr/>
        </p:nvSpPr>
        <p:spPr>
          <a:xfrm>
            <a:off x="9817146" y="5838270"/>
            <a:ext cx="19414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Zdroj: prezi.com</a:t>
            </a:r>
          </a:p>
        </p:txBody>
      </p:sp>
    </p:spTree>
    <p:extLst>
      <p:ext uri="{BB962C8B-B14F-4D97-AF65-F5344CB8AC3E}">
        <p14:creationId xmlns:p14="http://schemas.microsoft.com/office/powerpoint/2010/main" val="329571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33C50C-32EA-4A6F-9A19-BE7CDBA46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/>
              <a:t>2. Zpřesňování koordinace pohybů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85739E-DE64-49D1-9D70-98FF603F3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820780" cy="3375920"/>
          </a:xfrm>
        </p:spPr>
        <p:txBody>
          <a:bodyPr anchor="t">
            <a:normAutofit/>
          </a:bodyPr>
          <a:lstStyle/>
          <a:p>
            <a:r>
              <a:rPr lang="cs-CZ" sz="2400" dirty="0"/>
              <a:t>Pohyb je instinktivní</a:t>
            </a:r>
          </a:p>
          <a:p>
            <a:r>
              <a:rPr lang="cs-CZ" sz="2400" dirty="0"/>
              <a:t>Zdokonalování mláděte v pohybu podle vzoru rodiče</a:t>
            </a:r>
          </a:p>
          <a:p>
            <a:r>
              <a:rPr lang="cs-CZ" sz="2400" dirty="0"/>
              <a:t>Imitace</a:t>
            </a:r>
          </a:p>
          <a:p>
            <a:r>
              <a:rPr lang="cs-CZ" sz="2400" dirty="0"/>
              <a:t>Hravé chování</a:t>
            </a:r>
          </a:p>
          <a:p>
            <a:endParaRPr lang="cs-CZ" sz="2400" dirty="0"/>
          </a:p>
          <a:p>
            <a:r>
              <a:rPr lang="cs-CZ" sz="2400" dirty="0"/>
              <a:t>Př. Kuřata se naučí zobat přesně a jen zrnka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0EFC96-97BE-48A2-9050-45637132F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67" r="36403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67162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EBF923-7D41-4745-AC0D-906AE41A0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/>
              <a:t>3. Přivykání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4014C9-6DDD-40F3-93F9-151F4985F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487971" cy="3375920"/>
          </a:xfrm>
        </p:spPr>
        <p:txBody>
          <a:bodyPr anchor="t">
            <a:normAutofit/>
          </a:bodyPr>
          <a:lstStyle/>
          <a:p>
            <a:r>
              <a:rPr lang="cs-CZ" sz="2400" dirty="0"/>
              <a:t>Nejjednodušší a nejčastější způsob učení</a:t>
            </a:r>
          </a:p>
          <a:p>
            <a:r>
              <a:rPr lang="cs-CZ" sz="2400" dirty="0"/>
              <a:t>Učení se neodpovídat na podnět</a:t>
            </a:r>
          </a:p>
          <a:p>
            <a:r>
              <a:rPr lang="cs-CZ" sz="2400" dirty="0"/>
              <a:t>Ztráta plachosti zvířat</a:t>
            </a:r>
          </a:p>
          <a:p>
            <a:r>
              <a:rPr lang="cs-CZ" sz="2400" dirty="0"/>
              <a:t>Nezbytná podmínka k domestikaci</a:t>
            </a:r>
          </a:p>
          <a:p>
            <a:endParaRPr lang="cs-CZ" sz="2400" dirty="0"/>
          </a:p>
          <a:p>
            <a:r>
              <a:rPr lang="cs-CZ" sz="2400" dirty="0"/>
              <a:t>Ochranný pohyb „nestojí za námahu“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3E812C2-8FEE-4179-9CAD-1833DCEEF7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36" r="28969" b="-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BED7257-B74C-467C-8DBD-8EC172F94667}"/>
              </a:ext>
            </a:extLst>
          </p:cNvPr>
          <p:cNvSpPr txBox="1"/>
          <p:nvPr/>
        </p:nvSpPr>
        <p:spPr>
          <a:xfrm>
            <a:off x="9817146" y="5838270"/>
            <a:ext cx="19414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Zdroj: primamazlicek.cz</a:t>
            </a:r>
          </a:p>
        </p:txBody>
      </p:sp>
    </p:spTree>
    <p:extLst>
      <p:ext uri="{BB962C8B-B14F-4D97-AF65-F5344CB8AC3E}">
        <p14:creationId xmlns:p14="http://schemas.microsoft.com/office/powerpoint/2010/main" val="152659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8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0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1F185C5-40CA-4820-AC65-B977DCE51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632990"/>
            <a:ext cx="4062643" cy="1043409"/>
          </a:xfrm>
        </p:spPr>
        <p:txBody>
          <a:bodyPr>
            <a:normAutofit/>
          </a:bodyPr>
          <a:lstStyle/>
          <a:p>
            <a:r>
              <a:rPr lang="cs-CZ" sz="3600"/>
              <a:t>4. Strukturní vnímání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9EAB9B-0B7D-4D6E-8B63-6234ECAE6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74" y="1774372"/>
            <a:ext cx="4496439" cy="3197678"/>
          </a:xfrm>
        </p:spPr>
        <p:txBody>
          <a:bodyPr anchor="t">
            <a:normAutofit/>
          </a:bodyPr>
          <a:lstStyle/>
          <a:p>
            <a:r>
              <a:rPr lang="cs-CZ" sz="2400" dirty="0"/>
              <a:t>Schopnost vnímat prostorový nebo časový úsek</a:t>
            </a:r>
          </a:p>
          <a:p>
            <a:r>
              <a:rPr lang="cs-CZ" sz="2400" dirty="0"/>
              <a:t>Schopnost vnímat určitou vlnovou délku či melodii</a:t>
            </a:r>
          </a:p>
          <a:p>
            <a:pPr marL="0" indent="0">
              <a:buNone/>
            </a:pPr>
            <a:r>
              <a:rPr lang="cs-CZ" sz="2400" dirty="0"/>
              <a:t>Živočich pozná mezi mnoha jedinci jedince vlastního druhu</a:t>
            </a:r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FCB5F05-3FA8-4732-97FC-3C0B594DE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101" y="1450206"/>
            <a:ext cx="5510771" cy="366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6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C3E8935-0FBB-4BA7-9CE8-5970E7D46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448253"/>
            <a:ext cx="10520702" cy="1325563"/>
          </a:xfrm>
        </p:spPr>
        <p:txBody>
          <a:bodyPr>
            <a:normAutofit/>
          </a:bodyPr>
          <a:lstStyle/>
          <a:p>
            <a:r>
              <a:rPr lang="cs-CZ" dirty="0"/>
              <a:t>5. Podmiňování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237832-25D1-41EA-B0BD-46369AD78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3353" y="1390963"/>
            <a:ext cx="4936067" cy="5018784"/>
          </a:xfrm>
        </p:spPr>
        <p:txBody>
          <a:bodyPr>
            <a:normAutofit/>
          </a:bodyPr>
          <a:lstStyle/>
          <a:p>
            <a:r>
              <a:rPr lang="cs-CZ" sz="2000" dirty="0"/>
              <a:t>Pravé učení (I. P. Pavlov)</a:t>
            </a:r>
          </a:p>
          <a:p>
            <a:r>
              <a:rPr lang="cs-CZ" sz="2000" u="sng" dirty="0"/>
              <a:t>Pokus – omyl</a:t>
            </a:r>
            <a:r>
              <a:rPr lang="cs-CZ" sz="2000" dirty="0"/>
              <a:t>  x  pokus – úspěch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Zvláštní případ – chuťová averze (potkani se naučí vyhýbat jedovým nástrahám)</a:t>
            </a:r>
          </a:p>
          <a:p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DDE3915-5D8D-4AEC-ACA6-2E5570B6A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392" y="2222069"/>
            <a:ext cx="7213639" cy="286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99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5A1AAB-27BB-487D-AACF-F051C8B1B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609220" cy="1325563"/>
          </a:xfrm>
        </p:spPr>
        <p:txBody>
          <a:bodyPr>
            <a:normAutofit/>
          </a:bodyPr>
          <a:lstStyle/>
          <a:p>
            <a:r>
              <a:rPr lang="cs-CZ" dirty="0"/>
              <a:t>6. Objevitelské chování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A0F205-DA71-4FEA-A81B-0BDC30A8C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820780" cy="4136070"/>
          </a:xfrm>
        </p:spPr>
        <p:txBody>
          <a:bodyPr anchor="t">
            <a:normAutofit/>
          </a:bodyPr>
          <a:lstStyle/>
          <a:p>
            <a:r>
              <a:rPr lang="cs-CZ" sz="2400" dirty="0"/>
              <a:t>Orientace zvířete v novém prostoru nebo nové situaci</a:t>
            </a:r>
          </a:p>
          <a:p>
            <a:r>
              <a:rPr lang="cs-CZ" sz="2400" dirty="0"/>
              <a:t>Nabyté zkušenosti může využít jinde</a:t>
            </a:r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/>
              <a:t>Např. havran a nový předmět</a:t>
            </a:r>
          </a:p>
          <a:p>
            <a:pPr marL="0" indent="0">
              <a:buNone/>
            </a:pPr>
            <a:r>
              <a:rPr lang="cs-CZ" sz="2400" dirty="0"/>
              <a:t>1. Nepřítel?</a:t>
            </a:r>
          </a:p>
          <a:p>
            <a:pPr marL="0" indent="0">
              <a:buNone/>
            </a:pPr>
            <a:r>
              <a:rPr lang="cs-CZ" sz="2400" dirty="0"/>
              <a:t>2. Živá kořist?</a:t>
            </a:r>
          </a:p>
          <a:p>
            <a:pPr marL="0" indent="0">
              <a:buNone/>
            </a:pPr>
            <a:r>
              <a:rPr lang="cs-CZ" sz="2400" dirty="0"/>
              <a:t>3. Mrtvá kořist?</a:t>
            </a:r>
          </a:p>
          <a:p>
            <a:pPr marL="0" indent="0">
              <a:buNone/>
            </a:pPr>
            <a:r>
              <a:rPr lang="cs-CZ" sz="2400" dirty="0"/>
              <a:t>4. Jen věc, na kterou si můžu sednout?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8C78F57-DC85-4601-ADFD-65D8562CD1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90" r="23483" b="-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46069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D8BAFD-2E5D-4087-B5DD-B7430946F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879" y="699631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/>
              <a:t>Akce a reakce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2C94FC-EB69-4135-AFB1-379980832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879" y="2279018"/>
            <a:ext cx="5820780" cy="337592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cs-CZ" sz="2400" u="sng" dirty="0"/>
              <a:t>Reflex</a:t>
            </a:r>
            <a:r>
              <a:rPr lang="cs-CZ" sz="2400" dirty="0"/>
              <a:t> – automatická odpověď organismu</a:t>
            </a:r>
            <a:br>
              <a:rPr lang="cs-CZ" sz="2400" dirty="0"/>
            </a:br>
            <a:endParaRPr lang="cs-CZ" sz="2400" dirty="0"/>
          </a:p>
          <a:p>
            <a:pPr marL="358775" lvl="1" indent="-177800"/>
            <a:r>
              <a:rPr lang="cs-CZ" u="sng" dirty="0"/>
              <a:t>Nepodmíněný </a:t>
            </a:r>
            <a:r>
              <a:rPr lang="cs-CZ" dirty="0"/>
              <a:t>– dán stálou vrozenou dráhou (reakce je vždy stejná)</a:t>
            </a:r>
          </a:p>
          <a:p>
            <a:pPr marL="358775" lvl="1" indent="-177800"/>
            <a:r>
              <a:rPr lang="cs-CZ" u="sng" dirty="0"/>
              <a:t>Podmíněný</a:t>
            </a:r>
            <a:r>
              <a:rPr lang="cs-CZ" dirty="0"/>
              <a:t> – vzniká následkem dočasného propojení nervových drah (učení)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sz="2400" dirty="0"/>
              <a:t>Záleží na stupni vývoje nervové soustavy a orgánů s vnitřní sekrecí</a:t>
            </a:r>
          </a:p>
          <a:p>
            <a:endParaRPr lang="cs-CZ" sz="1800" dirty="0"/>
          </a:p>
        </p:txBody>
      </p:sp>
      <p:sp>
        <p:nvSpPr>
          <p:cNvPr id="1028" name="Freeform: Shape 7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Jak se liší podmíněný reflex od nepodmíněného (Medicína a zdraví) |  Srovnání lidí, předmětů, jevů, automobilů, potravin a dalších.">
            <a:extLst>
              <a:ext uri="{FF2B5EF4-FFF2-40B4-BE49-F238E27FC236}">
                <a16:creationId xmlns:a16="http://schemas.microsoft.com/office/drawing/2014/main" id="{7F8E2349-009C-41C2-817C-D1C611DB91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78" b="-1"/>
          <a:stretch/>
        </p:blipFill>
        <p:spPr bwMode="auto"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646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8ECF345-EBD1-4697-A520-0DEBA6B1B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448253"/>
            <a:ext cx="10520702" cy="1325563"/>
          </a:xfrm>
        </p:spPr>
        <p:txBody>
          <a:bodyPr>
            <a:normAutofit/>
          </a:bodyPr>
          <a:lstStyle/>
          <a:p>
            <a:r>
              <a:rPr lang="cs-CZ" dirty="0"/>
              <a:t>7. Vhled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FC4498-43AE-4DE5-A79D-14E325ED6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1807"/>
            <a:ext cx="5634038" cy="3985155"/>
          </a:xfrm>
        </p:spPr>
        <p:txBody>
          <a:bodyPr>
            <a:normAutofit/>
          </a:bodyPr>
          <a:lstStyle/>
          <a:p>
            <a:r>
              <a:rPr lang="cs-CZ" sz="2400" dirty="0"/>
              <a:t>Chápavost</a:t>
            </a:r>
          </a:p>
          <a:p>
            <a:r>
              <a:rPr lang="cs-CZ" sz="2400" dirty="0"/>
              <a:t>Umění vyřešit situace, které jsou nové</a:t>
            </a:r>
          </a:p>
          <a:p>
            <a:r>
              <a:rPr lang="cs-CZ" sz="2400" dirty="0"/>
              <a:t>Vyhodnocení situace a rozhodnutí</a:t>
            </a:r>
          </a:p>
          <a:p>
            <a:r>
              <a:rPr lang="cs-CZ" sz="2400" dirty="0"/>
              <a:t>Nejvyšší projev inteligence</a:t>
            </a:r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/>
              <a:t>Např. šimpanz, hromada bedýnek a zavěšený banán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438D0F2-FCD6-46F3-9106-5EDC0A774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338" y="448253"/>
            <a:ext cx="4475989" cy="604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80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2CA8B7-29B6-4A1B-B9B0-B6A7915A2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/>
              <a:t>8. Tradice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F56FA0-3A8A-42DA-8DC8-49F368A9E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7"/>
            <a:ext cx="5820780" cy="4221795"/>
          </a:xfrm>
        </p:spPr>
        <p:txBody>
          <a:bodyPr anchor="t">
            <a:normAutofit/>
          </a:bodyPr>
          <a:lstStyle/>
          <a:p>
            <a:r>
              <a:rPr lang="cs-CZ" sz="2400" dirty="0"/>
              <a:t>Přenos naučeného chování na potomky</a:t>
            </a:r>
          </a:p>
          <a:p>
            <a:r>
              <a:rPr lang="cs-CZ" sz="2400" dirty="0"/>
              <a:t>Podmínkou je paměť a život v určité societě</a:t>
            </a:r>
          </a:p>
          <a:p>
            <a:r>
              <a:rPr lang="cs-CZ" sz="2400" dirty="0"/>
              <a:t>Význam v evoluci chování</a:t>
            </a:r>
          </a:p>
          <a:p>
            <a:endParaRPr lang="cs-CZ" sz="2400" dirty="0"/>
          </a:p>
          <a:p>
            <a:r>
              <a:rPr lang="cs-CZ" sz="2400" dirty="0"/>
              <a:t>Např. v Japonsku jedna opice umyla brambor ve slané vodě a následně to začala dělat celá populace na ostrově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A01B350-C512-4DA6-8812-7C33622ADC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7" r="34776" b="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3797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7015C3-C361-E2D0-C844-46B634F7E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Strach z člověka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757C2B-EEBF-9540-7588-155A8AD42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Vliv člověka na chování živočichů – </a:t>
            </a:r>
            <a:r>
              <a:rPr lang="cs-CZ"/>
              <a:t>vrcholový predátor</a:t>
            </a:r>
            <a:endParaRPr lang="cs-CZ" dirty="0"/>
          </a:p>
          <a:p>
            <a:pPr lvl="1"/>
            <a:r>
              <a:rPr lang="cs-CZ" dirty="0"/>
              <a:t>Vrozené i získané chování</a:t>
            </a:r>
          </a:p>
          <a:p>
            <a:pPr lvl="1"/>
            <a:r>
              <a:rPr lang="cs-CZ" dirty="0"/>
              <a:t>Vliv na fitness – větší obezřetnost než krmení/rozmnožování</a:t>
            </a:r>
          </a:p>
          <a:p>
            <a:pPr lvl="1"/>
            <a:r>
              <a:rPr lang="cs-CZ" dirty="0"/>
              <a:t>Adaptabilita na přítomnost člověka</a:t>
            </a:r>
          </a:p>
          <a:p>
            <a:pPr lvl="2"/>
            <a:r>
              <a:rPr lang="cs-CZ" dirty="0"/>
              <a:t>Živočichové závislí na lidské přítomnosti</a:t>
            </a:r>
          </a:p>
          <a:p>
            <a:pPr lvl="2"/>
            <a:r>
              <a:rPr lang="cs-CZ" dirty="0"/>
              <a:t>Živočichové využívající lidských obydlí (bezpečnost, potrava)</a:t>
            </a:r>
          </a:p>
          <a:p>
            <a:pPr lvl="2"/>
            <a:r>
              <a:rPr lang="cs-CZ" dirty="0"/>
              <a:t>Živočichové izolovaní od lidské přítomnosti</a:t>
            </a:r>
          </a:p>
          <a:p>
            <a:pPr lvl="1"/>
            <a:endParaRPr lang="cs-CZ" dirty="0"/>
          </a:p>
          <a:p>
            <a:pPr marL="0" indent="0">
              <a:buNone/>
            </a:pPr>
            <a:r>
              <a:rPr lang="cs-CZ" sz="1600" dirty="0">
                <a:hlinkClick r:id="rId2"/>
              </a:rPr>
              <a:t>https://www.youtube.com/watch?v=fXCBITLi9qg</a:t>
            </a:r>
            <a:r>
              <a:rPr lang="cs-CZ" sz="1600" dirty="0"/>
              <a:t>  - přednáška Petra Mikuly na téma strach živočichů z člověka</a:t>
            </a:r>
          </a:p>
        </p:txBody>
      </p:sp>
    </p:spTree>
    <p:extLst>
      <p:ext uri="{BB962C8B-B14F-4D97-AF65-F5344CB8AC3E}">
        <p14:creationId xmlns:p14="http://schemas.microsoft.com/office/powerpoint/2010/main" val="10751076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F01C3A-5106-4633-824C-000EFA9E3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Altruizmus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EBD3E8-4DDD-4A89-800F-13F32C323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Mezi příbuznými vyšších obratlovců – zejména v rodinách</a:t>
            </a:r>
          </a:p>
          <a:p>
            <a:r>
              <a:rPr lang="cs-CZ" dirty="0"/>
              <a:t>Mezi členy ochranných, klidových skupin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Platí </a:t>
            </a:r>
            <a:r>
              <a:rPr lang="cs-CZ" dirty="0" err="1"/>
              <a:t>Hamiltonova</a:t>
            </a:r>
            <a:r>
              <a:rPr lang="cs-CZ" dirty="0"/>
              <a:t> podmínka:</a:t>
            </a:r>
          </a:p>
          <a:p>
            <a:pPr marL="0" indent="0">
              <a:buNone/>
            </a:pPr>
            <a:r>
              <a:rPr lang="cs-CZ" sz="2400" u="sng" dirty="0"/>
              <a:t>Ztráta jedince nesmí převyšovat zisk příjemce, který je násoben příbuzností </a:t>
            </a:r>
          </a:p>
          <a:p>
            <a:pPr marL="0" indent="0">
              <a:buNone/>
            </a:pPr>
            <a:endParaRPr lang="cs-CZ" sz="2400" u="sng" dirty="0"/>
          </a:p>
          <a:p>
            <a:pPr marL="0" indent="0">
              <a:buNone/>
            </a:pPr>
            <a:r>
              <a:rPr lang="cs-CZ" sz="2400" u="sng" dirty="0">
                <a:hlinkClick r:id="rId2"/>
              </a:rPr>
              <a:t>https://www.youtube.com/watch?v=GcJxRqTs5nk</a:t>
            </a:r>
            <a:r>
              <a:rPr lang="cs-CZ" sz="2400" u="sng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01700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97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 descr="Obsah obrázku zvíře, savci, medvěd, hledání&#10;&#10;Popis byl vytvořen automaticky">
            <a:extLst>
              <a:ext uri="{FF2B5EF4-FFF2-40B4-BE49-F238E27FC236}">
                <a16:creationId xmlns:a16="http://schemas.microsoft.com/office/drawing/2014/main" id="{E269AF94-8387-496E-A380-3F3DDBEAA89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020778" y="643467"/>
            <a:ext cx="415044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66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C8D725-30A7-481B-969C-E6C576D0B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445494"/>
            <a:ext cx="3616856" cy="4376572"/>
          </a:xfrm>
        </p:spPr>
        <p:txBody>
          <a:bodyPr anchor="ctr">
            <a:normAutofit/>
          </a:bodyPr>
          <a:lstStyle/>
          <a:p>
            <a:r>
              <a:rPr lang="cs-CZ" sz="4800"/>
              <a:t>Historie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FF2AC85-FAA0-4844-813F-83C04D738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7636" y="0"/>
            <a:ext cx="7281316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9CC0F1E-BAA2-47B1-8F83-7ECB9FD9E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9558" y="0"/>
            <a:ext cx="6999394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646303-85D4-48C4-906C-961730943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99032"/>
            <a:ext cx="5501834" cy="4471416"/>
          </a:xfrm>
        </p:spPr>
        <p:txBody>
          <a:bodyPr anchor="ctr">
            <a:norm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Znalost chování zvířat byla podmínkou k lovu už od pradávna</a:t>
            </a:r>
          </a:p>
          <a:p>
            <a:r>
              <a:rPr lang="cs-CZ" sz="2400" i="1" dirty="0">
                <a:solidFill>
                  <a:schemeClr val="bg1"/>
                </a:solidFill>
              </a:rPr>
              <a:t>Aristoteles </a:t>
            </a:r>
            <a:r>
              <a:rPr lang="cs-CZ" sz="2400" dirty="0">
                <a:solidFill>
                  <a:schemeClr val="bg1"/>
                </a:solidFill>
              </a:rPr>
              <a:t>– malí pěvci vydávají hlasitější zvuky než velcí dravci</a:t>
            </a:r>
          </a:p>
          <a:p>
            <a:r>
              <a:rPr lang="cs-CZ" sz="2400" i="1" dirty="0">
                <a:solidFill>
                  <a:schemeClr val="bg1"/>
                </a:solidFill>
              </a:rPr>
              <a:t>Tomáš Akvinský </a:t>
            </a:r>
            <a:r>
              <a:rPr lang="cs-CZ" sz="2400" dirty="0">
                <a:solidFill>
                  <a:schemeClr val="bg1"/>
                </a:solidFill>
              </a:rPr>
              <a:t>– </a:t>
            </a:r>
            <a:r>
              <a:rPr lang="cs-CZ" sz="2400" b="1" dirty="0">
                <a:solidFill>
                  <a:schemeClr val="bg1"/>
                </a:solidFill>
              </a:rPr>
              <a:t>podvědomé úsilí </a:t>
            </a:r>
            <a:r>
              <a:rPr lang="cs-CZ" sz="2400" dirty="0">
                <a:solidFill>
                  <a:schemeClr val="bg1"/>
                </a:solidFill>
              </a:rPr>
              <a:t>uspokojit vlastní potřeby</a:t>
            </a:r>
          </a:p>
          <a:p>
            <a:r>
              <a:rPr lang="cs-CZ" sz="2400" i="1" dirty="0">
                <a:solidFill>
                  <a:schemeClr val="bg1"/>
                </a:solidFill>
              </a:rPr>
              <a:t>Renesance</a:t>
            </a:r>
            <a:r>
              <a:rPr lang="cs-CZ" sz="2400" dirty="0">
                <a:solidFill>
                  <a:schemeClr val="bg1"/>
                </a:solidFill>
              </a:rPr>
              <a:t> – řada autorů vyvodila základní poznatky etologie</a:t>
            </a:r>
          </a:p>
          <a:p>
            <a:r>
              <a:rPr lang="cs-CZ" sz="2400" i="1" dirty="0">
                <a:solidFill>
                  <a:schemeClr val="bg1"/>
                </a:solidFill>
              </a:rPr>
              <a:t>Charles Darwin</a:t>
            </a:r>
            <a:r>
              <a:rPr lang="cs-CZ" sz="2400" dirty="0">
                <a:solidFill>
                  <a:schemeClr val="bg1"/>
                </a:solidFill>
              </a:rPr>
              <a:t> – podnět ke zkoumání živočichů</a:t>
            </a:r>
            <a:endParaRPr lang="cs-CZ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125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564F66-D17A-454F-BC14-A5D1D749C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88545"/>
            <a:ext cx="5820779" cy="1325563"/>
          </a:xfrm>
        </p:spPr>
        <p:txBody>
          <a:bodyPr>
            <a:normAutofit/>
          </a:bodyPr>
          <a:lstStyle/>
          <a:p>
            <a:r>
              <a:rPr lang="cs-CZ" sz="3600" dirty="0"/>
              <a:t>Historie – přelom 19. a 20. stol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062160-1D07-497D-9632-72A629A9F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1" y="1514107"/>
            <a:ext cx="5609221" cy="5155347"/>
          </a:xfrm>
        </p:spPr>
        <p:txBody>
          <a:bodyPr anchor="t">
            <a:noAutofit/>
          </a:bodyPr>
          <a:lstStyle/>
          <a:p>
            <a:pPr marL="514350" indent="-514350">
              <a:buAutoNum type="arabicPeriod"/>
            </a:pPr>
            <a:r>
              <a:rPr lang="cs-CZ" sz="2000" dirty="0"/>
              <a:t>Z fyziologie</a:t>
            </a:r>
          </a:p>
          <a:p>
            <a:pPr lvl="1"/>
            <a:r>
              <a:rPr lang="cs-CZ" sz="2000" dirty="0"/>
              <a:t>I. P. Pavlov předpokládal vyšší nervovou činnost </a:t>
            </a:r>
            <a:r>
              <a:rPr lang="cs-CZ" sz="2000" dirty="0">
                <a:sym typeface="Wingdings" panose="05000000000000000000" pitchFamily="2" charset="2"/>
              </a:rPr>
              <a:t> </a:t>
            </a:r>
            <a:r>
              <a:rPr lang="cs-CZ" sz="2000" u="sng" dirty="0">
                <a:sym typeface="Wingdings" panose="05000000000000000000" pitchFamily="2" charset="2"/>
              </a:rPr>
              <a:t>reflexologie</a:t>
            </a:r>
            <a:endParaRPr lang="cs-CZ" sz="2000" u="sng" dirty="0"/>
          </a:p>
          <a:p>
            <a:pPr lvl="1"/>
            <a:r>
              <a:rPr lang="cs-CZ" sz="2000" dirty="0"/>
              <a:t>Pes – slinný reflex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/>
              <a:t>Z psychologie</a:t>
            </a:r>
          </a:p>
          <a:p>
            <a:pPr lvl="1"/>
            <a:r>
              <a:rPr lang="cs-CZ" sz="2000" dirty="0"/>
              <a:t>E. L. </a:t>
            </a:r>
            <a:r>
              <a:rPr lang="cs-CZ" sz="2000" dirty="0" err="1"/>
              <a:t>Thorndike</a:t>
            </a:r>
            <a:r>
              <a:rPr lang="cs-CZ" sz="2000" dirty="0"/>
              <a:t>, J. B. Watson, B. F. </a:t>
            </a:r>
            <a:r>
              <a:rPr lang="cs-CZ" sz="2000" dirty="0" err="1"/>
              <a:t>Skinner</a:t>
            </a:r>
            <a:r>
              <a:rPr lang="cs-CZ" sz="2000" dirty="0"/>
              <a:t> </a:t>
            </a:r>
            <a:br>
              <a:rPr lang="cs-CZ" sz="2000" dirty="0"/>
            </a:br>
            <a:r>
              <a:rPr lang="cs-CZ" sz="2000" dirty="0">
                <a:sym typeface="Wingdings" panose="05000000000000000000" pitchFamily="2" charset="2"/>
              </a:rPr>
              <a:t> směr </a:t>
            </a:r>
            <a:r>
              <a:rPr lang="cs-CZ" sz="2000" u="sng" dirty="0">
                <a:sym typeface="Wingdings" panose="05000000000000000000" pitchFamily="2" charset="2"/>
              </a:rPr>
              <a:t>behaviorismus</a:t>
            </a:r>
          </a:p>
          <a:p>
            <a:pPr lvl="1"/>
            <a:r>
              <a:rPr lang="cs-CZ" sz="2000" dirty="0">
                <a:sym typeface="Wingdings" panose="05000000000000000000" pitchFamily="2" charset="2"/>
              </a:rPr>
              <a:t>Laboratorní potkani v bludišti – učení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>
                <a:sym typeface="Wingdings" panose="05000000000000000000" pitchFamily="2" charset="2"/>
              </a:rPr>
              <a:t>Ze zoologie</a:t>
            </a:r>
          </a:p>
          <a:p>
            <a:pPr lvl="1"/>
            <a:r>
              <a:rPr lang="cs-CZ" sz="2000" dirty="0">
                <a:sym typeface="Wingdings" panose="05000000000000000000" pitchFamily="2" charset="2"/>
              </a:rPr>
              <a:t>K. Lorenz, N. </a:t>
            </a:r>
            <a:r>
              <a:rPr lang="cs-CZ" sz="2000" dirty="0" err="1">
                <a:sym typeface="Wingdings" panose="05000000000000000000" pitchFamily="2" charset="2"/>
              </a:rPr>
              <a:t>Tinbergen</a:t>
            </a:r>
            <a:r>
              <a:rPr lang="cs-CZ" sz="2000" dirty="0">
                <a:sym typeface="Wingdings" panose="05000000000000000000" pitchFamily="2" charset="2"/>
              </a:rPr>
              <a:t>, K. V. </a:t>
            </a:r>
            <a:r>
              <a:rPr lang="cs-CZ" sz="2000" dirty="0" err="1">
                <a:sym typeface="Wingdings" panose="05000000000000000000" pitchFamily="2" charset="2"/>
              </a:rPr>
              <a:t>Frisch</a:t>
            </a:r>
            <a:r>
              <a:rPr lang="cs-CZ" sz="2000" dirty="0">
                <a:sym typeface="Wingdings" panose="05000000000000000000" pitchFamily="2" charset="2"/>
              </a:rPr>
              <a:t>  </a:t>
            </a:r>
            <a:r>
              <a:rPr lang="cs-CZ" sz="2000" u="sng" dirty="0">
                <a:sym typeface="Wingdings" panose="05000000000000000000" pitchFamily="2" charset="2"/>
              </a:rPr>
              <a:t>etologie</a:t>
            </a:r>
          </a:p>
          <a:p>
            <a:pPr lvl="1"/>
            <a:r>
              <a:rPr lang="cs-CZ" sz="2000" dirty="0">
                <a:sym typeface="Wingdings" panose="05000000000000000000" pitchFamily="2" charset="2"/>
              </a:rPr>
              <a:t>Pozorování živočichů v přirozeném prostředí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>
                <a:sym typeface="Wingdings" panose="05000000000000000000" pitchFamily="2" charset="2"/>
              </a:rPr>
              <a:t>Sociobiologie – </a:t>
            </a:r>
            <a:r>
              <a:rPr lang="cs-CZ" sz="2000" dirty="0" err="1">
                <a:sym typeface="Wingdings" panose="05000000000000000000" pitchFamily="2" charset="2"/>
              </a:rPr>
              <a:t>eusociální</a:t>
            </a:r>
            <a:r>
              <a:rPr lang="cs-CZ" sz="2000" dirty="0">
                <a:sym typeface="Wingdings" panose="05000000000000000000" pitchFamily="2" charset="2"/>
              </a:rPr>
              <a:t> blanokřídlý hmyz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>
                <a:sym typeface="Wingdings" panose="05000000000000000000" pitchFamily="2" charset="2"/>
              </a:rPr>
              <a:t>Behaviorální ekologie – chování v prostředí</a:t>
            </a:r>
            <a:endParaRPr lang="cs-CZ" sz="20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E66D254-31BD-4E30-909E-79D49ADAB7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66" b="-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59732A8-7601-4FDB-B2F9-AE69E79E793D}"/>
              </a:ext>
            </a:extLst>
          </p:cNvPr>
          <p:cNvSpPr txBox="1"/>
          <p:nvPr/>
        </p:nvSpPr>
        <p:spPr>
          <a:xfrm>
            <a:off x="9817146" y="5838270"/>
            <a:ext cx="15344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Zdroj: biography.com</a:t>
            </a:r>
          </a:p>
        </p:txBody>
      </p:sp>
    </p:spTree>
    <p:extLst>
      <p:ext uri="{BB962C8B-B14F-4D97-AF65-F5344CB8AC3E}">
        <p14:creationId xmlns:p14="http://schemas.microsoft.com/office/powerpoint/2010/main" val="28624325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AA1CB8-978E-44AB-A52D-7399DD5BD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/>
              <a:t>Vrozené chování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0D3198-8D97-40A9-ACD0-70264E0D5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cs-CZ" sz="2400" dirty="0"/>
              <a:t>Chování dle genetických vzorců instinktivních činností</a:t>
            </a:r>
          </a:p>
          <a:p>
            <a:endParaRPr lang="cs-CZ" sz="2400" dirty="0"/>
          </a:p>
          <a:p>
            <a:r>
              <a:rPr lang="cs-CZ" sz="2400" dirty="0"/>
              <a:t>Již od narození, i když je živočich vychováván izolovaně</a:t>
            </a:r>
            <a:br>
              <a:rPr lang="cs-CZ" sz="2400" dirty="0"/>
            </a:br>
            <a:endParaRPr lang="cs-CZ" sz="2400" dirty="0"/>
          </a:p>
          <a:p>
            <a:r>
              <a:rPr lang="cs-CZ" sz="2400" dirty="0"/>
              <a:t>Chování typické pro daný druh</a:t>
            </a:r>
          </a:p>
        </p:txBody>
      </p:sp>
      <p:sp>
        <p:nvSpPr>
          <p:cNvPr id="16" name="Freeform: Shape 13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C8E3AF-15A0-4B46-9C8C-B1F2B0255F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74" r="10392" b="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67386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CA5AD12-1FEC-427F-BCA7-260AC85E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Vrozené odpovědi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912173C6-06E8-4BFD-81E8-4EB564CDE3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3490228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6559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22F9423-F4B1-45D4-8445-E9991ECCB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93E8A76-4099-49ED-B400-04DB75AF0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897" y="518649"/>
            <a:ext cx="9882278" cy="1067634"/>
          </a:xfrm>
        </p:spPr>
        <p:txBody>
          <a:bodyPr anchor="ctr">
            <a:normAutofit/>
          </a:bodyPr>
          <a:lstStyle/>
          <a:p>
            <a:r>
              <a:rPr lang="cs-CZ" dirty="0"/>
              <a:t>Podle složitosti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628863"/>
            <a:ext cx="1128382" cy="847206"/>
            <a:chOff x="8183879" y="1000124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91C445BA-DFAD-46C3-B8C5-0A3DDD90E1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9742634"/>
              </p:ext>
            </p:extLst>
          </p:nvPr>
        </p:nvGraphicFramePr>
        <p:xfrm>
          <a:off x="629854" y="1860604"/>
          <a:ext cx="10907490" cy="4094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2979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500ED4-41DA-4095-AFB4-A1AC23761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/>
              <a:t>Fáze instinktivního chování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8E764C3E-8547-41E0-A0CE-72BB046D2B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985221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099187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Aspek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1BF203CC9E5A6408935617002A8B8BB" ma:contentTypeVersion="2" ma:contentTypeDescription="Vytvoří nový dokument" ma:contentTypeScope="" ma:versionID="468325c20c1710756e3b383b21ba8cf5">
  <xsd:schema xmlns:xsd="http://www.w3.org/2001/XMLSchema" xmlns:xs="http://www.w3.org/2001/XMLSchema" xmlns:p="http://schemas.microsoft.com/office/2006/metadata/properties" xmlns:ns2="5e154d42-1245-4c87-875f-018d2d2fafb6" targetNamespace="http://schemas.microsoft.com/office/2006/metadata/properties" ma:root="true" ma:fieldsID="2ea0971257fee629a7757b9dad3d43f9" ns2:_="">
    <xsd:import namespace="5e154d42-1245-4c87-875f-018d2d2faf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154d42-1245-4c87-875f-018d2d2faf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7B5D3F-09D6-4778-988F-3F07CCD9E71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E4563EC-A014-469F-B1B5-C6398D43A7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C7FA7D-4706-4BF7-9522-1CE396F89E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154d42-1245-4c87-875f-018d2d2faf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1328</Words>
  <Application>Microsoft Office PowerPoint</Application>
  <PresentationFormat>Širokoúhlá obrazovka</PresentationFormat>
  <Paragraphs>250</Paragraphs>
  <Slides>34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Wingdings</vt:lpstr>
      <vt:lpstr>Motiv Office</vt:lpstr>
      <vt:lpstr>Etologie</vt:lpstr>
      <vt:lpstr>Etologie</vt:lpstr>
      <vt:lpstr>Akce a reakce</vt:lpstr>
      <vt:lpstr>Historie</vt:lpstr>
      <vt:lpstr>Historie – přelom 19. a 20. stol</vt:lpstr>
      <vt:lpstr>Vrozené chování</vt:lpstr>
      <vt:lpstr>Vrozené odpovědi</vt:lpstr>
      <vt:lpstr>Podle složitosti</vt:lpstr>
      <vt:lpstr>Fáze instinktivního chování</vt:lpstr>
      <vt:lpstr>Spouštěče chování</vt:lpstr>
      <vt:lpstr>Vliv</vt:lpstr>
      <vt:lpstr>Potravní chování</vt:lpstr>
      <vt:lpstr>Ochranné chování</vt:lpstr>
      <vt:lpstr>Komfortní chování</vt:lpstr>
      <vt:lpstr>Sexuální chování</vt:lpstr>
      <vt:lpstr>Sociální chování</vt:lpstr>
      <vt:lpstr>Komunikace</vt:lpstr>
      <vt:lpstr>Komunikace chemická</vt:lpstr>
      <vt:lpstr>Komunikace dotyková</vt:lpstr>
      <vt:lpstr>Komunikace akustická</vt:lpstr>
      <vt:lpstr>Komunikace optická</vt:lpstr>
      <vt:lpstr>Zvláštní druhy chování</vt:lpstr>
      <vt:lpstr>Získané chování</vt:lpstr>
      <vt:lpstr>1. Vtisk</vt:lpstr>
      <vt:lpstr>2. Zpřesňování koordinace pohybů</vt:lpstr>
      <vt:lpstr>3. Přivykání</vt:lpstr>
      <vt:lpstr>4. Strukturní vnímání</vt:lpstr>
      <vt:lpstr>5. Podmiňování </vt:lpstr>
      <vt:lpstr>6. Objevitelské chování</vt:lpstr>
      <vt:lpstr>7. Vhled</vt:lpstr>
      <vt:lpstr>8. Tradice</vt:lpstr>
      <vt:lpstr>Strach z člověka</vt:lpstr>
      <vt:lpstr>Altruizmus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Etologie</dc:title>
  <dc:creator>Petra Černochová</dc:creator>
  <cp:lastModifiedBy>Petra Křížková</cp:lastModifiedBy>
  <cp:revision>12</cp:revision>
  <dcterms:created xsi:type="dcterms:W3CDTF">2020-01-26T10:35:55Z</dcterms:created>
  <dcterms:modified xsi:type="dcterms:W3CDTF">2024-03-13T12:21:37Z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0x01010091BF203CC9E5A6408935617002A8B8BB</vt:lpwstr>
  </property>
</Properties>
</file>