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7" r:id="rId5"/>
    <p:sldId id="271" r:id="rId6"/>
    <p:sldId id="269" r:id="rId7"/>
    <p:sldId id="259" r:id="rId8"/>
    <p:sldId id="260" r:id="rId9"/>
    <p:sldId id="261" r:id="rId10"/>
    <p:sldId id="272" r:id="rId11"/>
    <p:sldId id="263" r:id="rId12"/>
    <p:sldId id="264" r:id="rId13"/>
    <p:sldId id="265" r:id="rId14"/>
    <p:sldId id="268" r:id="rId15"/>
    <p:sldId id="270" r:id="rId16"/>
    <p:sldId id="2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</c:v>
                </c:pt>
              </c:strCache>
            </c:strRef>
          </c:tx>
          <c:invertIfNegative val="0"/>
          <c:cat>
            <c:strRef>
              <c:f>List1!$A$2:$A$3</c:f>
              <c:strCache>
                <c:ptCount val="2"/>
                <c:pt idx="0">
                  <c:v>Experimentální</c:v>
                </c:pt>
                <c:pt idx="1">
                  <c:v>Kontrolní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61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6A-4554-83C1-A473F684806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</c:v>
                </c:pt>
              </c:strCache>
            </c:strRef>
          </c:tx>
          <c:invertIfNegative val="0"/>
          <c:cat>
            <c:strRef>
              <c:f>List1!$A$2:$A$3</c:f>
              <c:strCache>
                <c:ptCount val="2"/>
                <c:pt idx="0">
                  <c:v>Experimentální</c:v>
                </c:pt>
                <c:pt idx="1">
                  <c:v>Kontrolní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64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6A-4554-83C1-A473F6848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328936"/>
        <c:axId val="341324232"/>
      </c:barChart>
      <c:catAx>
        <c:axId val="341328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1324232"/>
        <c:crosses val="autoZero"/>
        <c:auto val="1"/>
        <c:lblAlgn val="ctr"/>
        <c:lblOffset val="100"/>
        <c:noMultiLvlLbl val="0"/>
      </c:catAx>
      <c:valAx>
        <c:axId val="341324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13289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914430055719599"/>
          <c:y val="0.85894546049507892"/>
          <c:w val="0.26247627854803202"/>
          <c:h val="0.14105434531114452"/>
        </c:manualLayout>
      </c:layout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</c:v>
                </c:pt>
              </c:strCache>
            </c:strRef>
          </c:tx>
          <c:invertIfNegative val="0"/>
          <c:cat>
            <c:strRef>
              <c:f>List1!$A$2:$A$3</c:f>
              <c:strCache>
                <c:ptCount val="2"/>
                <c:pt idx="0">
                  <c:v>Experimentální</c:v>
                </c:pt>
                <c:pt idx="1">
                  <c:v>Kontrolní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2.13</c:v>
                </c:pt>
                <c:pt idx="1">
                  <c:v>2.16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E9-44A8-B6C8-2980FFE6D24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</c:v>
                </c:pt>
              </c:strCache>
            </c:strRef>
          </c:tx>
          <c:invertIfNegative val="0"/>
          <c:cat>
            <c:strRef>
              <c:f>List1!$A$2:$A$3</c:f>
              <c:strCache>
                <c:ptCount val="2"/>
                <c:pt idx="0">
                  <c:v>Experimentální</c:v>
                </c:pt>
                <c:pt idx="1">
                  <c:v>Kontrolní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3.3299999999999992</c:v>
                </c:pt>
                <c:pt idx="1">
                  <c:v>2.4299999999999997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E9-44A8-B6C8-2980FFE6D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324624"/>
        <c:axId val="341325016"/>
      </c:barChart>
      <c:catAx>
        <c:axId val="341324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1325016"/>
        <c:crosses val="autoZero"/>
        <c:auto val="1"/>
        <c:lblAlgn val="ctr"/>
        <c:lblOffset val="100"/>
        <c:noMultiLvlLbl val="0"/>
      </c:catAx>
      <c:valAx>
        <c:axId val="341325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13246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solidFill>
        <a:srgbClr val="514843"/>
      </a:solidFill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0A8A46-78B4-4050-B391-E3784383F25E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50EE9324-7ED1-4D00-9353-3A1AE142B0B2}">
      <dgm:prSet phldrT="[Text]" custT="1"/>
      <dgm:spPr/>
      <dgm:t>
        <a:bodyPr/>
        <a:lstStyle/>
        <a:p>
          <a:r>
            <a:rPr lang="cs-CZ" sz="5400" dirty="0"/>
            <a:t>Záměr</a:t>
          </a:r>
          <a:endParaRPr lang="cs-CZ" sz="4000" dirty="0"/>
        </a:p>
      </dgm:t>
    </dgm:pt>
    <dgm:pt modelId="{AB29501F-9418-40D7-8019-10F1C241FF9C}" type="parTrans" cxnId="{D2E732FD-66E4-4200-8A63-88DBC9A923FA}">
      <dgm:prSet/>
      <dgm:spPr/>
      <dgm:t>
        <a:bodyPr/>
        <a:lstStyle/>
        <a:p>
          <a:endParaRPr lang="cs-CZ"/>
        </a:p>
      </dgm:t>
    </dgm:pt>
    <dgm:pt modelId="{FF13D2CD-6EA9-43CC-85CA-64A9D6B1A5C3}" type="sibTrans" cxnId="{D2E732FD-66E4-4200-8A63-88DBC9A923FA}">
      <dgm:prSet/>
      <dgm:spPr/>
      <dgm:t>
        <a:bodyPr/>
        <a:lstStyle/>
        <a:p>
          <a:endParaRPr lang="cs-CZ"/>
        </a:p>
      </dgm:t>
    </dgm:pt>
    <dgm:pt modelId="{1AD3B221-0F60-440F-BA74-17E2C9CC54D0}">
      <dgm:prSet phldrT="[Text]" custT="1"/>
      <dgm:spPr/>
      <dgm:t>
        <a:bodyPr/>
        <a:lstStyle/>
        <a:p>
          <a:r>
            <a:rPr lang="cs-CZ" sz="2800" dirty="0"/>
            <a:t>Cíle</a:t>
          </a:r>
        </a:p>
      </dgm:t>
    </dgm:pt>
    <dgm:pt modelId="{36C3AAFB-9006-4AEA-A2C0-EFD82B45632C}" type="parTrans" cxnId="{591C0CC1-7632-4154-99B2-943D2CD7BCFC}">
      <dgm:prSet/>
      <dgm:spPr/>
      <dgm:t>
        <a:bodyPr/>
        <a:lstStyle/>
        <a:p>
          <a:endParaRPr lang="cs-CZ"/>
        </a:p>
      </dgm:t>
    </dgm:pt>
    <dgm:pt modelId="{0EA36276-ADE4-4B19-8619-56518100F51F}" type="sibTrans" cxnId="{591C0CC1-7632-4154-99B2-943D2CD7BCFC}">
      <dgm:prSet/>
      <dgm:spPr/>
      <dgm:t>
        <a:bodyPr/>
        <a:lstStyle/>
        <a:p>
          <a:endParaRPr lang="cs-CZ"/>
        </a:p>
      </dgm:t>
    </dgm:pt>
    <dgm:pt modelId="{13B5FDB7-9C17-4DFD-A4F2-353C68AEEB66}">
      <dgm:prSet phldrT="[Text]" custT="1"/>
      <dgm:spPr/>
      <dgm:t>
        <a:bodyPr/>
        <a:lstStyle/>
        <a:p>
          <a:r>
            <a:rPr lang="cs-CZ" sz="2400" dirty="0"/>
            <a:t>Výstupy</a:t>
          </a:r>
        </a:p>
      </dgm:t>
    </dgm:pt>
    <dgm:pt modelId="{EBF5F153-D50D-405E-9A00-3D96DED9FF63}" type="parTrans" cxnId="{7B797C51-AFAF-494B-A70E-220E760D4668}">
      <dgm:prSet/>
      <dgm:spPr/>
      <dgm:t>
        <a:bodyPr/>
        <a:lstStyle/>
        <a:p>
          <a:endParaRPr lang="cs-CZ"/>
        </a:p>
      </dgm:t>
    </dgm:pt>
    <dgm:pt modelId="{33E5ACB3-1668-4A36-97AC-61F4B736C7B8}" type="sibTrans" cxnId="{7B797C51-AFAF-494B-A70E-220E760D4668}">
      <dgm:prSet/>
      <dgm:spPr/>
      <dgm:t>
        <a:bodyPr/>
        <a:lstStyle/>
        <a:p>
          <a:endParaRPr lang="cs-CZ"/>
        </a:p>
      </dgm:t>
    </dgm:pt>
    <dgm:pt modelId="{017BF8ED-BD91-4729-8DA9-2F7347BE830D}">
      <dgm:prSet phldrT="[Text]" custT="1"/>
      <dgm:spPr/>
      <dgm:t>
        <a:bodyPr/>
        <a:lstStyle/>
        <a:p>
          <a:r>
            <a:rPr lang="cs-CZ" sz="2800" dirty="0"/>
            <a:t>Sdělení</a:t>
          </a:r>
        </a:p>
      </dgm:t>
    </dgm:pt>
    <dgm:pt modelId="{BA70853F-B485-4EFB-A129-C699D92E3B97}" type="parTrans" cxnId="{E5731393-F88C-4049-A006-6559B482E130}">
      <dgm:prSet/>
      <dgm:spPr/>
      <dgm:t>
        <a:bodyPr/>
        <a:lstStyle/>
        <a:p>
          <a:endParaRPr lang="cs-CZ"/>
        </a:p>
      </dgm:t>
    </dgm:pt>
    <dgm:pt modelId="{D790D6E1-6385-4D49-B208-CF506C423D1E}" type="sibTrans" cxnId="{E5731393-F88C-4049-A006-6559B482E130}">
      <dgm:prSet/>
      <dgm:spPr/>
      <dgm:t>
        <a:bodyPr/>
        <a:lstStyle/>
        <a:p>
          <a:endParaRPr lang="cs-CZ"/>
        </a:p>
      </dgm:t>
    </dgm:pt>
    <dgm:pt modelId="{A4EAD384-63A8-4E2C-A57E-1CE781D62F46}">
      <dgm:prSet phldrT="[Text]" custT="1"/>
      <dgm:spPr/>
      <dgm:t>
        <a:bodyPr/>
        <a:lstStyle/>
        <a:p>
          <a:r>
            <a:rPr lang="cs-CZ" sz="2400" dirty="0"/>
            <a:t>Téma</a:t>
          </a:r>
        </a:p>
      </dgm:t>
    </dgm:pt>
    <dgm:pt modelId="{C1436F5B-87E6-4E3C-988E-F2F5540206BE}" type="parTrans" cxnId="{02ADDAD7-860C-4E94-868F-AB31EBB3C6E2}">
      <dgm:prSet/>
      <dgm:spPr/>
      <dgm:t>
        <a:bodyPr/>
        <a:lstStyle/>
        <a:p>
          <a:endParaRPr lang="cs-CZ"/>
        </a:p>
      </dgm:t>
    </dgm:pt>
    <dgm:pt modelId="{384BEDC4-B290-44E3-A267-AE739F96F1D0}" type="sibTrans" cxnId="{02ADDAD7-860C-4E94-868F-AB31EBB3C6E2}">
      <dgm:prSet/>
      <dgm:spPr/>
      <dgm:t>
        <a:bodyPr/>
        <a:lstStyle/>
        <a:p>
          <a:endParaRPr lang="cs-CZ"/>
        </a:p>
      </dgm:t>
    </dgm:pt>
    <dgm:pt modelId="{87F2EB00-12A2-406E-9860-2725555899AB}" type="pres">
      <dgm:prSet presAssocID="{FE0A8A46-78B4-4050-B391-E3784383F25E}" presName="Name0" presStyleCnt="0">
        <dgm:presLayoutVars>
          <dgm:chMax val="1"/>
          <dgm:chPref val="1"/>
        </dgm:presLayoutVars>
      </dgm:prSet>
      <dgm:spPr/>
    </dgm:pt>
    <dgm:pt modelId="{4B96ACD6-BE0B-4BC6-9217-46B14D45B0C6}" type="pres">
      <dgm:prSet presAssocID="{50EE9324-7ED1-4D00-9353-3A1AE142B0B2}" presName="Parent" presStyleLbl="node0" presStyleIdx="0" presStyleCnt="1">
        <dgm:presLayoutVars>
          <dgm:chMax val="5"/>
          <dgm:chPref val="5"/>
        </dgm:presLayoutVars>
      </dgm:prSet>
      <dgm:spPr/>
    </dgm:pt>
    <dgm:pt modelId="{06186412-35EB-488C-BD6E-020F91659C3F}" type="pres">
      <dgm:prSet presAssocID="{50EE9324-7ED1-4D00-9353-3A1AE142B0B2}" presName="Accent1" presStyleLbl="node1" presStyleIdx="0" presStyleCnt="17"/>
      <dgm:spPr/>
    </dgm:pt>
    <dgm:pt modelId="{C79631A0-1CF7-4BA3-8F18-C7A76D02640C}" type="pres">
      <dgm:prSet presAssocID="{50EE9324-7ED1-4D00-9353-3A1AE142B0B2}" presName="Accent2" presStyleLbl="node1" presStyleIdx="1" presStyleCnt="17"/>
      <dgm:spPr/>
    </dgm:pt>
    <dgm:pt modelId="{E098B49F-77C7-42DE-BF87-4E27E9EFD571}" type="pres">
      <dgm:prSet presAssocID="{50EE9324-7ED1-4D00-9353-3A1AE142B0B2}" presName="Accent3" presStyleLbl="node1" presStyleIdx="2" presStyleCnt="17"/>
      <dgm:spPr/>
    </dgm:pt>
    <dgm:pt modelId="{D9F59D06-06DA-435F-953D-6CE986BB8D23}" type="pres">
      <dgm:prSet presAssocID="{50EE9324-7ED1-4D00-9353-3A1AE142B0B2}" presName="Accent4" presStyleLbl="node1" presStyleIdx="3" presStyleCnt="17"/>
      <dgm:spPr/>
    </dgm:pt>
    <dgm:pt modelId="{7D8418EC-A4CE-4B19-B300-785E9194BED5}" type="pres">
      <dgm:prSet presAssocID="{50EE9324-7ED1-4D00-9353-3A1AE142B0B2}" presName="Accent5" presStyleLbl="node1" presStyleIdx="4" presStyleCnt="17"/>
      <dgm:spPr/>
    </dgm:pt>
    <dgm:pt modelId="{1AB8D2F2-2E47-47C4-B76C-A9EA441A5329}" type="pres">
      <dgm:prSet presAssocID="{50EE9324-7ED1-4D00-9353-3A1AE142B0B2}" presName="Accent6" presStyleLbl="node1" presStyleIdx="5" presStyleCnt="17"/>
      <dgm:spPr/>
    </dgm:pt>
    <dgm:pt modelId="{26723618-C08C-405C-B927-1B338CBB9F68}" type="pres">
      <dgm:prSet presAssocID="{1AD3B221-0F60-440F-BA74-17E2C9CC54D0}" presName="Child1" presStyleLbl="node1" presStyleIdx="6" presStyleCnt="17">
        <dgm:presLayoutVars>
          <dgm:chMax val="0"/>
          <dgm:chPref val="0"/>
        </dgm:presLayoutVars>
      </dgm:prSet>
      <dgm:spPr/>
    </dgm:pt>
    <dgm:pt modelId="{59DA6928-0E58-4D90-9DF6-3C21FD80FA90}" type="pres">
      <dgm:prSet presAssocID="{1AD3B221-0F60-440F-BA74-17E2C9CC54D0}" presName="Accent7" presStyleCnt="0"/>
      <dgm:spPr/>
    </dgm:pt>
    <dgm:pt modelId="{AE54A170-86BA-453F-9129-DD874834BE24}" type="pres">
      <dgm:prSet presAssocID="{1AD3B221-0F60-440F-BA74-17E2C9CC54D0}" presName="AccentHold1" presStyleLbl="node1" presStyleIdx="7" presStyleCnt="17"/>
      <dgm:spPr/>
    </dgm:pt>
    <dgm:pt modelId="{268F0236-C821-4A00-A1E5-7A1620D71915}" type="pres">
      <dgm:prSet presAssocID="{1AD3B221-0F60-440F-BA74-17E2C9CC54D0}" presName="Accent8" presStyleCnt="0"/>
      <dgm:spPr/>
    </dgm:pt>
    <dgm:pt modelId="{0FD98CEC-7783-4DAE-9620-B988F6614F36}" type="pres">
      <dgm:prSet presAssocID="{1AD3B221-0F60-440F-BA74-17E2C9CC54D0}" presName="AccentHold2" presStyleLbl="node1" presStyleIdx="8" presStyleCnt="17"/>
      <dgm:spPr/>
    </dgm:pt>
    <dgm:pt modelId="{ACEB70AF-E835-4946-B8DB-085761100B3F}" type="pres">
      <dgm:prSet presAssocID="{13B5FDB7-9C17-4DFD-A4F2-353C68AEEB66}" presName="Child2" presStyleLbl="node1" presStyleIdx="9" presStyleCnt="17">
        <dgm:presLayoutVars>
          <dgm:chMax val="0"/>
          <dgm:chPref val="0"/>
        </dgm:presLayoutVars>
      </dgm:prSet>
      <dgm:spPr/>
    </dgm:pt>
    <dgm:pt modelId="{C140421A-DF09-467A-AC59-DE3B8A0DE3AE}" type="pres">
      <dgm:prSet presAssocID="{13B5FDB7-9C17-4DFD-A4F2-353C68AEEB66}" presName="Accent9" presStyleCnt="0"/>
      <dgm:spPr/>
    </dgm:pt>
    <dgm:pt modelId="{07C41F9F-45A4-4AD0-AC72-85794937C332}" type="pres">
      <dgm:prSet presAssocID="{13B5FDB7-9C17-4DFD-A4F2-353C68AEEB66}" presName="AccentHold1" presStyleLbl="node1" presStyleIdx="10" presStyleCnt="17"/>
      <dgm:spPr/>
    </dgm:pt>
    <dgm:pt modelId="{6DB2978F-29C7-4EC8-A626-1A53FA047D65}" type="pres">
      <dgm:prSet presAssocID="{13B5FDB7-9C17-4DFD-A4F2-353C68AEEB66}" presName="Accent10" presStyleCnt="0"/>
      <dgm:spPr/>
    </dgm:pt>
    <dgm:pt modelId="{64FED10C-3206-4EF0-AF79-EC2BB97781D8}" type="pres">
      <dgm:prSet presAssocID="{13B5FDB7-9C17-4DFD-A4F2-353C68AEEB66}" presName="AccentHold2" presStyleLbl="node1" presStyleIdx="11" presStyleCnt="17"/>
      <dgm:spPr/>
    </dgm:pt>
    <dgm:pt modelId="{547B44CA-74DE-434C-BE4E-45E50BEFB0A2}" type="pres">
      <dgm:prSet presAssocID="{13B5FDB7-9C17-4DFD-A4F2-353C68AEEB66}" presName="Accent11" presStyleCnt="0"/>
      <dgm:spPr/>
    </dgm:pt>
    <dgm:pt modelId="{8488F68A-8CCC-415B-A64E-57DB00A66E1F}" type="pres">
      <dgm:prSet presAssocID="{13B5FDB7-9C17-4DFD-A4F2-353C68AEEB66}" presName="AccentHold3" presStyleLbl="node1" presStyleIdx="12" presStyleCnt="17"/>
      <dgm:spPr/>
    </dgm:pt>
    <dgm:pt modelId="{2E7FCEC0-37A6-4A2D-8538-636E9B08AF50}" type="pres">
      <dgm:prSet presAssocID="{A4EAD384-63A8-4E2C-A57E-1CE781D62F46}" presName="Child3" presStyleLbl="node1" presStyleIdx="13" presStyleCnt="17">
        <dgm:presLayoutVars>
          <dgm:chMax val="0"/>
          <dgm:chPref val="0"/>
        </dgm:presLayoutVars>
      </dgm:prSet>
      <dgm:spPr/>
    </dgm:pt>
    <dgm:pt modelId="{C9F06230-8925-4E7C-8C22-D594C231E314}" type="pres">
      <dgm:prSet presAssocID="{A4EAD384-63A8-4E2C-A57E-1CE781D62F46}" presName="Accent12" presStyleCnt="0"/>
      <dgm:spPr/>
    </dgm:pt>
    <dgm:pt modelId="{0AA93AFD-EBC7-4710-A466-27647C84C25E}" type="pres">
      <dgm:prSet presAssocID="{A4EAD384-63A8-4E2C-A57E-1CE781D62F46}" presName="AccentHold1" presStyleLbl="node1" presStyleIdx="14" presStyleCnt="17"/>
      <dgm:spPr/>
    </dgm:pt>
    <dgm:pt modelId="{5559E797-584A-4F98-85DC-9A13F08F7B8B}" type="pres">
      <dgm:prSet presAssocID="{017BF8ED-BD91-4729-8DA9-2F7347BE830D}" presName="Child4" presStyleLbl="node1" presStyleIdx="15" presStyleCnt="17">
        <dgm:presLayoutVars>
          <dgm:chMax val="0"/>
          <dgm:chPref val="0"/>
        </dgm:presLayoutVars>
      </dgm:prSet>
      <dgm:spPr/>
    </dgm:pt>
    <dgm:pt modelId="{7A655093-11FB-4AD2-9495-8A68E4E15E67}" type="pres">
      <dgm:prSet presAssocID="{017BF8ED-BD91-4729-8DA9-2F7347BE830D}" presName="Accent13" presStyleCnt="0"/>
      <dgm:spPr/>
    </dgm:pt>
    <dgm:pt modelId="{76C1BF6B-5F11-4C63-80D2-4669A282B643}" type="pres">
      <dgm:prSet presAssocID="{017BF8ED-BD91-4729-8DA9-2F7347BE830D}" presName="AccentHold1" presStyleLbl="node1" presStyleIdx="16" presStyleCnt="17"/>
      <dgm:spPr/>
    </dgm:pt>
  </dgm:ptLst>
  <dgm:cxnLst>
    <dgm:cxn modelId="{DF8E0D0F-61C8-4F53-97A5-7481D96B623C}" type="presOf" srcId="{FE0A8A46-78B4-4050-B391-E3784383F25E}" destId="{87F2EB00-12A2-406E-9860-2725555899AB}" srcOrd="0" destOrd="0" presId="urn:microsoft.com/office/officeart/2009/3/layout/CircleRelationship"/>
    <dgm:cxn modelId="{7B797C51-AFAF-494B-A70E-220E760D4668}" srcId="{50EE9324-7ED1-4D00-9353-3A1AE142B0B2}" destId="{13B5FDB7-9C17-4DFD-A4F2-353C68AEEB66}" srcOrd="1" destOrd="0" parTransId="{EBF5F153-D50D-405E-9A00-3D96DED9FF63}" sibTransId="{33E5ACB3-1668-4A36-97AC-61F4B736C7B8}"/>
    <dgm:cxn modelId="{65467A82-AB69-4F8F-BCCC-94D7696046F8}" type="presOf" srcId="{13B5FDB7-9C17-4DFD-A4F2-353C68AEEB66}" destId="{ACEB70AF-E835-4946-B8DB-085761100B3F}" srcOrd="0" destOrd="0" presId="urn:microsoft.com/office/officeart/2009/3/layout/CircleRelationship"/>
    <dgm:cxn modelId="{E5731393-F88C-4049-A006-6559B482E130}" srcId="{50EE9324-7ED1-4D00-9353-3A1AE142B0B2}" destId="{017BF8ED-BD91-4729-8DA9-2F7347BE830D}" srcOrd="3" destOrd="0" parTransId="{BA70853F-B485-4EFB-A129-C699D92E3B97}" sibTransId="{D790D6E1-6385-4D49-B208-CF506C423D1E}"/>
    <dgm:cxn modelId="{5655B5B6-196F-4650-B3B4-10FFC34D95DE}" type="presOf" srcId="{A4EAD384-63A8-4E2C-A57E-1CE781D62F46}" destId="{2E7FCEC0-37A6-4A2D-8538-636E9B08AF50}" srcOrd="0" destOrd="0" presId="urn:microsoft.com/office/officeart/2009/3/layout/CircleRelationship"/>
    <dgm:cxn modelId="{C14AE6BF-D087-4368-B0C1-8837DE3C44CA}" type="presOf" srcId="{017BF8ED-BD91-4729-8DA9-2F7347BE830D}" destId="{5559E797-584A-4F98-85DC-9A13F08F7B8B}" srcOrd="0" destOrd="0" presId="urn:microsoft.com/office/officeart/2009/3/layout/CircleRelationship"/>
    <dgm:cxn modelId="{591C0CC1-7632-4154-99B2-943D2CD7BCFC}" srcId="{50EE9324-7ED1-4D00-9353-3A1AE142B0B2}" destId="{1AD3B221-0F60-440F-BA74-17E2C9CC54D0}" srcOrd="0" destOrd="0" parTransId="{36C3AAFB-9006-4AEA-A2C0-EFD82B45632C}" sibTransId="{0EA36276-ADE4-4B19-8619-56518100F51F}"/>
    <dgm:cxn modelId="{7DAA10C5-F110-4A47-9A45-0D1D8DAA37E4}" type="presOf" srcId="{1AD3B221-0F60-440F-BA74-17E2C9CC54D0}" destId="{26723618-C08C-405C-B927-1B338CBB9F68}" srcOrd="0" destOrd="0" presId="urn:microsoft.com/office/officeart/2009/3/layout/CircleRelationship"/>
    <dgm:cxn modelId="{02ADDAD7-860C-4E94-868F-AB31EBB3C6E2}" srcId="{50EE9324-7ED1-4D00-9353-3A1AE142B0B2}" destId="{A4EAD384-63A8-4E2C-A57E-1CE781D62F46}" srcOrd="2" destOrd="0" parTransId="{C1436F5B-87E6-4E3C-988E-F2F5540206BE}" sibTransId="{384BEDC4-B290-44E3-A267-AE739F96F1D0}"/>
    <dgm:cxn modelId="{D56EA5E1-528C-4EF1-B9D2-372E0E53402D}" type="presOf" srcId="{50EE9324-7ED1-4D00-9353-3A1AE142B0B2}" destId="{4B96ACD6-BE0B-4BC6-9217-46B14D45B0C6}" srcOrd="0" destOrd="0" presId="urn:microsoft.com/office/officeart/2009/3/layout/CircleRelationship"/>
    <dgm:cxn modelId="{D2E732FD-66E4-4200-8A63-88DBC9A923FA}" srcId="{FE0A8A46-78B4-4050-B391-E3784383F25E}" destId="{50EE9324-7ED1-4D00-9353-3A1AE142B0B2}" srcOrd="0" destOrd="0" parTransId="{AB29501F-9418-40D7-8019-10F1C241FF9C}" sibTransId="{FF13D2CD-6EA9-43CC-85CA-64A9D6B1A5C3}"/>
    <dgm:cxn modelId="{E0B2066B-CCCE-4843-BEA1-0C411E810EF4}" type="presParOf" srcId="{87F2EB00-12A2-406E-9860-2725555899AB}" destId="{4B96ACD6-BE0B-4BC6-9217-46B14D45B0C6}" srcOrd="0" destOrd="0" presId="urn:microsoft.com/office/officeart/2009/3/layout/CircleRelationship"/>
    <dgm:cxn modelId="{25E38263-9A9E-4A64-849A-C03A8061B265}" type="presParOf" srcId="{87F2EB00-12A2-406E-9860-2725555899AB}" destId="{06186412-35EB-488C-BD6E-020F91659C3F}" srcOrd="1" destOrd="0" presId="urn:microsoft.com/office/officeart/2009/3/layout/CircleRelationship"/>
    <dgm:cxn modelId="{BA18BE78-C9DA-4D33-8788-ABBC302F0F85}" type="presParOf" srcId="{87F2EB00-12A2-406E-9860-2725555899AB}" destId="{C79631A0-1CF7-4BA3-8F18-C7A76D02640C}" srcOrd="2" destOrd="0" presId="urn:microsoft.com/office/officeart/2009/3/layout/CircleRelationship"/>
    <dgm:cxn modelId="{64D5B0FE-0AE9-40A0-ABE9-0895D2D1297E}" type="presParOf" srcId="{87F2EB00-12A2-406E-9860-2725555899AB}" destId="{E098B49F-77C7-42DE-BF87-4E27E9EFD571}" srcOrd="3" destOrd="0" presId="urn:microsoft.com/office/officeart/2009/3/layout/CircleRelationship"/>
    <dgm:cxn modelId="{5F3289B2-CCA6-4902-B03C-03626D45542B}" type="presParOf" srcId="{87F2EB00-12A2-406E-9860-2725555899AB}" destId="{D9F59D06-06DA-435F-953D-6CE986BB8D23}" srcOrd="4" destOrd="0" presId="urn:microsoft.com/office/officeart/2009/3/layout/CircleRelationship"/>
    <dgm:cxn modelId="{6038C414-E66E-42E4-80AF-181941312D0A}" type="presParOf" srcId="{87F2EB00-12A2-406E-9860-2725555899AB}" destId="{7D8418EC-A4CE-4B19-B300-785E9194BED5}" srcOrd="5" destOrd="0" presId="urn:microsoft.com/office/officeart/2009/3/layout/CircleRelationship"/>
    <dgm:cxn modelId="{C480CFEB-92C8-4117-BFC1-E0F8BB412A8D}" type="presParOf" srcId="{87F2EB00-12A2-406E-9860-2725555899AB}" destId="{1AB8D2F2-2E47-47C4-B76C-A9EA441A5329}" srcOrd="6" destOrd="0" presId="urn:microsoft.com/office/officeart/2009/3/layout/CircleRelationship"/>
    <dgm:cxn modelId="{2D4B65B1-8609-45C2-97FB-4226ADF188FF}" type="presParOf" srcId="{87F2EB00-12A2-406E-9860-2725555899AB}" destId="{26723618-C08C-405C-B927-1B338CBB9F68}" srcOrd="7" destOrd="0" presId="urn:microsoft.com/office/officeart/2009/3/layout/CircleRelationship"/>
    <dgm:cxn modelId="{CED5DD6C-B1D7-4E83-9348-0243B1387DE2}" type="presParOf" srcId="{87F2EB00-12A2-406E-9860-2725555899AB}" destId="{59DA6928-0E58-4D90-9DF6-3C21FD80FA90}" srcOrd="8" destOrd="0" presId="urn:microsoft.com/office/officeart/2009/3/layout/CircleRelationship"/>
    <dgm:cxn modelId="{C0BB86D2-A046-4F90-94AB-2D2548D1FDDB}" type="presParOf" srcId="{59DA6928-0E58-4D90-9DF6-3C21FD80FA90}" destId="{AE54A170-86BA-453F-9129-DD874834BE24}" srcOrd="0" destOrd="0" presId="urn:microsoft.com/office/officeart/2009/3/layout/CircleRelationship"/>
    <dgm:cxn modelId="{A35B014F-46EC-4CE2-8164-49865517CA1B}" type="presParOf" srcId="{87F2EB00-12A2-406E-9860-2725555899AB}" destId="{268F0236-C821-4A00-A1E5-7A1620D71915}" srcOrd="9" destOrd="0" presId="urn:microsoft.com/office/officeart/2009/3/layout/CircleRelationship"/>
    <dgm:cxn modelId="{FE8005D4-DCBA-4B31-BD36-3B7D4CC09953}" type="presParOf" srcId="{268F0236-C821-4A00-A1E5-7A1620D71915}" destId="{0FD98CEC-7783-4DAE-9620-B988F6614F36}" srcOrd="0" destOrd="0" presId="urn:microsoft.com/office/officeart/2009/3/layout/CircleRelationship"/>
    <dgm:cxn modelId="{598B1902-9421-4A12-B67B-271E79B70927}" type="presParOf" srcId="{87F2EB00-12A2-406E-9860-2725555899AB}" destId="{ACEB70AF-E835-4946-B8DB-085761100B3F}" srcOrd="10" destOrd="0" presId="urn:microsoft.com/office/officeart/2009/3/layout/CircleRelationship"/>
    <dgm:cxn modelId="{9BE1FEAD-51C4-4C2D-964E-4DE7154DE145}" type="presParOf" srcId="{87F2EB00-12A2-406E-9860-2725555899AB}" destId="{C140421A-DF09-467A-AC59-DE3B8A0DE3AE}" srcOrd="11" destOrd="0" presId="urn:microsoft.com/office/officeart/2009/3/layout/CircleRelationship"/>
    <dgm:cxn modelId="{F4616852-C1A9-46D4-8C24-4CB18C96EB2B}" type="presParOf" srcId="{C140421A-DF09-467A-AC59-DE3B8A0DE3AE}" destId="{07C41F9F-45A4-4AD0-AC72-85794937C332}" srcOrd="0" destOrd="0" presId="urn:microsoft.com/office/officeart/2009/3/layout/CircleRelationship"/>
    <dgm:cxn modelId="{599B6BDD-8F9A-4317-9FCF-E612895E9A7A}" type="presParOf" srcId="{87F2EB00-12A2-406E-9860-2725555899AB}" destId="{6DB2978F-29C7-4EC8-A626-1A53FA047D65}" srcOrd="12" destOrd="0" presId="urn:microsoft.com/office/officeart/2009/3/layout/CircleRelationship"/>
    <dgm:cxn modelId="{98E360CC-CD54-451E-A423-89403DDDCBD4}" type="presParOf" srcId="{6DB2978F-29C7-4EC8-A626-1A53FA047D65}" destId="{64FED10C-3206-4EF0-AF79-EC2BB97781D8}" srcOrd="0" destOrd="0" presId="urn:microsoft.com/office/officeart/2009/3/layout/CircleRelationship"/>
    <dgm:cxn modelId="{2086B2C5-45B2-4B31-9D7F-DF83DD2AD197}" type="presParOf" srcId="{87F2EB00-12A2-406E-9860-2725555899AB}" destId="{547B44CA-74DE-434C-BE4E-45E50BEFB0A2}" srcOrd="13" destOrd="0" presId="urn:microsoft.com/office/officeart/2009/3/layout/CircleRelationship"/>
    <dgm:cxn modelId="{329C1871-89E1-4C95-AEFD-7175CDE81C8F}" type="presParOf" srcId="{547B44CA-74DE-434C-BE4E-45E50BEFB0A2}" destId="{8488F68A-8CCC-415B-A64E-57DB00A66E1F}" srcOrd="0" destOrd="0" presId="urn:microsoft.com/office/officeart/2009/3/layout/CircleRelationship"/>
    <dgm:cxn modelId="{0B92A7E7-29A3-4483-9F67-7E9F140CF7F9}" type="presParOf" srcId="{87F2EB00-12A2-406E-9860-2725555899AB}" destId="{2E7FCEC0-37A6-4A2D-8538-636E9B08AF50}" srcOrd="14" destOrd="0" presId="urn:microsoft.com/office/officeart/2009/3/layout/CircleRelationship"/>
    <dgm:cxn modelId="{8ACB417D-AED8-4269-8400-9CEFF3099314}" type="presParOf" srcId="{87F2EB00-12A2-406E-9860-2725555899AB}" destId="{C9F06230-8925-4E7C-8C22-D594C231E314}" srcOrd="15" destOrd="0" presId="urn:microsoft.com/office/officeart/2009/3/layout/CircleRelationship"/>
    <dgm:cxn modelId="{3ED34CA6-6A2A-42BA-A413-A07419E9905D}" type="presParOf" srcId="{C9F06230-8925-4E7C-8C22-D594C231E314}" destId="{0AA93AFD-EBC7-4710-A466-27647C84C25E}" srcOrd="0" destOrd="0" presId="urn:microsoft.com/office/officeart/2009/3/layout/CircleRelationship"/>
    <dgm:cxn modelId="{6DCD972C-CE33-4CC5-9E12-42555E7AA0A0}" type="presParOf" srcId="{87F2EB00-12A2-406E-9860-2725555899AB}" destId="{5559E797-584A-4F98-85DC-9A13F08F7B8B}" srcOrd="16" destOrd="0" presId="urn:microsoft.com/office/officeart/2009/3/layout/CircleRelationship"/>
    <dgm:cxn modelId="{D9D43FE8-233B-4E0D-B46B-9B220C406092}" type="presParOf" srcId="{87F2EB00-12A2-406E-9860-2725555899AB}" destId="{7A655093-11FB-4AD2-9495-8A68E4E15E67}" srcOrd="17" destOrd="0" presId="urn:microsoft.com/office/officeart/2009/3/layout/CircleRelationship"/>
    <dgm:cxn modelId="{DDB2D8E4-647B-4C47-B161-039A931AA581}" type="presParOf" srcId="{7A655093-11FB-4AD2-9495-8A68E4E15E67}" destId="{76C1BF6B-5F11-4C63-80D2-4669A282B64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F2CE3E-83EC-497F-8827-BE049A77FF60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0412796-45E4-4216-BB3A-EE2A28B6F5FE}">
      <dgm:prSet phldrT="[Text]" custT="1"/>
      <dgm:spPr/>
      <dgm:t>
        <a:bodyPr/>
        <a:lstStyle/>
        <a:p>
          <a:r>
            <a:rPr lang="cs-CZ" sz="1600" dirty="0"/>
            <a:t>Problémy a konflikty</a:t>
          </a:r>
        </a:p>
      </dgm:t>
    </dgm:pt>
    <dgm:pt modelId="{B0954538-A3FB-4B4B-8B5C-4B92BE566E82}" type="parTrans" cxnId="{D2DD3CB1-11FC-41FA-B2D3-374152D2AC67}">
      <dgm:prSet/>
      <dgm:spPr/>
      <dgm:t>
        <a:bodyPr/>
        <a:lstStyle/>
        <a:p>
          <a:endParaRPr lang="cs-CZ"/>
        </a:p>
      </dgm:t>
    </dgm:pt>
    <dgm:pt modelId="{753C7188-4F75-4085-BAE4-D26766204678}" type="sibTrans" cxnId="{D2DD3CB1-11FC-41FA-B2D3-374152D2AC67}">
      <dgm:prSet/>
      <dgm:spPr/>
      <dgm:t>
        <a:bodyPr/>
        <a:lstStyle/>
        <a:p>
          <a:endParaRPr lang="cs-CZ"/>
        </a:p>
      </dgm:t>
    </dgm:pt>
    <dgm:pt modelId="{DA5FD241-8C3E-4674-B7F0-DC8A0EFF08FB}">
      <dgm:prSet phldrT="[Text]" custT="1"/>
      <dgm:spPr/>
      <dgm:t>
        <a:bodyPr/>
        <a:lstStyle/>
        <a:p>
          <a:r>
            <a:rPr lang="cs-CZ" sz="1600" dirty="0"/>
            <a:t>Badatelské dovednosti</a:t>
          </a:r>
        </a:p>
      </dgm:t>
    </dgm:pt>
    <dgm:pt modelId="{572EF430-1448-4853-B0A9-FC69BFAA2074}" type="parTrans" cxnId="{92591D9D-CCF0-49D0-83AF-C93A285D1E8A}">
      <dgm:prSet/>
      <dgm:spPr/>
      <dgm:t>
        <a:bodyPr/>
        <a:lstStyle/>
        <a:p>
          <a:endParaRPr lang="cs-CZ"/>
        </a:p>
      </dgm:t>
    </dgm:pt>
    <dgm:pt modelId="{017FBC96-DC00-4FDE-856F-2C8D598528C8}" type="sibTrans" cxnId="{92591D9D-CCF0-49D0-83AF-C93A285D1E8A}">
      <dgm:prSet/>
      <dgm:spPr/>
      <dgm:t>
        <a:bodyPr/>
        <a:lstStyle/>
        <a:p>
          <a:endParaRPr lang="cs-CZ"/>
        </a:p>
      </dgm:t>
    </dgm:pt>
    <dgm:pt modelId="{C17A262F-7C6D-4767-BE40-8E6F8215DBD4}">
      <dgm:prSet phldrT="[Text]" custT="1"/>
      <dgm:spPr/>
      <dgm:t>
        <a:bodyPr/>
        <a:lstStyle/>
        <a:p>
          <a:r>
            <a:rPr lang="cs-CZ" sz="1400" dirty="0"/>
            <a:t>Zákonitosti</a:t>
          </a:r>
        </a:p>
      </dgm:t>
    </dgm:pt>
    <dgm:pt modelId="{B16D499F-9952-4D72-BA2A-99BF38333F2C}" type="parTrans" cxnId="{17E9371F-3AF2-47BE-9ADB-F9951EF384AE}">
      <dgm:prSet/>
      <dgm:spPr/>
      <dgm:t>
        <a:bodyPr/>
        <a:lstStyle/>
        <a:p>
          <a:endParaRPr lang="cs-CZ"/>
        </a:p>
      </dgm:t>
    </dgm:pt>
    <dgm:pt modelId="{77A718AF-2638-4B7F-8EC1-612C7D3FAB55}" type="sibTrans" cxnId="{17E9371F-3AF2-47BE-9ADB-F9951EF384AE}">
      <dgm:prSet/>
      <dgm:spPr/>
      <dgm:t>
        <a:bodyPr/>
        <a:lstStyle/>
        <a:p>
          <a:endParaRPr lang="cs-CZ"/>
        </a:p>
      </dgm:t>
    </dgm:pt>
    <dgm:pt modelId="{23754287-A60D-4381-A982-8AF991F80EC8}">
      <dgm:prSet phldrT="[Text]" custT="1"/>
      <dgm:spPr/>
      <dgm:t>
        <a:bodyPr/>
        <a:lstStyle/>
        <a:p>
          <a:r>
            <a:rPr lang="cs-CZ" sz="1400" dirty="0"/>
            <a:t>Vztah k přírodě</a:t>
          </a:r>
        </a:p>
      </dgm:t>
    </dgm:pt>
    <dgm:pt modelId="{3F8BF091-A48D-4B93-8ADC-D443C34DC634}" type="parTrans" cxnId="{488E54CD-3513-4904-BA50-D0BA1124EC0A}">
      <dgm:prSet/>
      <dgm:spPr/>
      <dgm:t>
        <a:bodyPr/>
        <a:lstStyle/>
        <a:p>
          <a:endParaRPr lang="cs-CZ"/>
        </a:p>
      </dgm:t>
    </dgm:pt>
    <dgm:pt modelId="{469699D5-53F9-4DAC-AB1D-268C3267AEFA}" type="sibTrans" cxnId="{488E54CD-3513-4904-BA50-D0BA1124EC0A}">
      <dgm:prSet/>
      <dgm:spPr/>
      <dgm:t>
        <a:bodyPr/>
        <a:lstStyle/>
        <a:p>
          <a:endParaRPr lang="cs-CZ"/>
        </a:p>
      </dgm:t>
    </dgm:pt>
    <dgm:pt modelId="{8AC84CD5-58FB-4AFC-9FBA-ECFC7F974A43}">
      <dgm:prSet phldrT="[Text]" custT="1"/>
      <dgm:spPr/>
      <dgm:t>
        <a:bodyPr/>
        <a:lstStyle/>
        <a:p>
          <a:r>
            <a:rPr lang="cs-CZ" sz="1600" dirty="0"/>
            <a:t>Akční strategie</a:t>
          </a:r>
        </a:p>
      </dgm:t>
    </dgm:pt>
    <dgm:pt modelId="{956DE272-A1E0-438B-8234-89E3992CFFB4}" type="parTrans" cxnId="{54DB08BC-42ED-453D-84FE-C94FE74C5801}">
      <dgm:prSet/>
      <dgm:spPr/>
      <dgm:t>
        <a:bodyPr/>
        <a:lstStyle/>
        <a:p>
          <a:endParaRPr lang="cs-CZ"/>
        </a:p>
      </dgm:t>
    </dgm:pt>
    <dgm:pt modelId="{6922F7FA-BB24-4DD2-A00B-FF53A065755D}" type="sibTrans" cxnId="{54DB08BC-42ED-453D-84FE-C94FE74C5801}">
      <dgm:prSet/>
      <dgm:spPr/>
      <dgm:t>
        <a:bodyPr/>
        <a:lstStyle/>
        <a:p>
          <a:endParaRPr lang="cs-CZ"/>
        </a:p>
      </dgm:t>
    </dgm:pt>
    <dgm:pt modelId="{E2973113-3F78-4606-8317-50688DFC3499}">
      <dgm:prSet phldrT="[Text]" custT="1"/>
      <dgm:spPr/>
      <dgm:t>
        <a:bodyPr/>
        <a:lstStyle/>
        <a:p>
          <a:r>
            <a:rPr lang="cs-CZ" sz="1400" dirty="0"/>
            <a:t>Vztah k místu</a:t>
          </a:r>
        </a:p>
      </dgm:t>
    </dgm:pt>
    <dgm:pt modelId="{F7F58246-9DFA-4226-801D-A8739FB50D4F}" type="parTrans" cxnId="{17B570C4-3996-44DC-9BED-712648F9452D}">
      <dgm:prSet/>
      <dgm:spPr/>
      <dgm:t>
        <a:bodyPr/>
        <a:lstStyle/>
        <a:p>
          <a:endParaRPr lang="cs-CZ"/>
        </a:p>
      </dgm:t>
    </dgm:pt>
    <dgm:pt modelId="{A881F740-43BA-448F-9C01-BD2496B7EB70}" type="sibTrans" cxnId="{17B570C4-3996-44DC-9BED-712648F9452D}">
      <dgm:prSet/>
      <dgm:spPr/>
      <dgm:t>
        <a:bodyPr/>
        <a:lstStyle/>
        <a:p>
          <a:endParaRPr lang="cs-CZ"/>
        </a:p>
      </dgm:t>
    </dgm:pt>
    <dgm:pt modelId="{5E549FAA-8F6D-49F3-8AB4-AA7DB347BF59}" type="pres">
      <dgm:prSet presAssocID="{CAF2CE3E-83EC-497F-8827-BE049A77FF60}" presName="Name0" presStyleCnt="0">
        <dgm:presLayoutVars>
          <dgm:chMax val="7"/>
          <dgm:resizeHandles val="exact"/>
        </dgm:presLayoutVars>
      </dgm:prSet>
      <dgm:spPr/>
    </dgm:pt>
    <dgm:pt modelId="{CC7D4D00-AE3A-4129-813F-9354B003CF85}" type="pres">
      <dgm:prSet presAssocID="{CAF2CE3E-83EC-497F-8827-BE049A77FF60}" presName="comp1" presStyleCnt="0"/>
      <dgm:spPr/>
    </dgm:pt>
    <dgm:pt modelId="{1C02DF70-78C7-4ADB-9500-BB7E0361598E}" type="pres">
      <dgm:prSet presAssocID="{CAF2CE3E-83EC-497F-8827-BE049A77FF60}" presName="circle1" presStyleLbl="node1" presStyleIdx="0" presStyleCnt="6" custScaleX="135154"/>
      <dgm:spPr/>
    </dgm:pt>
    <dgm:pt modelId="{332D0490-1E29-4028-B255-2FCEAE39CC89}" type="pres">
      <dgm:prSet presAssocID="{CAF2CE3E-83EC-497F-8827-BE049A77FF60}" presName="c1text" presStyleLbl="node1" presStyleIdx="0" presStyleCnt="6">
        <dgm:presLayoutVars>
          <dgm:bulletEnabled val="1"/>
        </dgm:presLayoutVars>
      </dgm:prSet>
      <dgm:spPr/>
    </dgm:pt>
    <dgm:pt modelId="{761F1C45-F130-4360-9D9C-B7593D12E604}" type="pres">
      <dgm:prSet presAssocID="{CAF2CE3E-83EC-497F-8827-BE049A77FF60}" presName="comp2" presStyleCnt="0"/>
      <dgm:spPr/>
    </dgm:pt>
    <dgm:pt modelId="{13060897-9BE9-4200-8F04-CF68BD3499BF}" type="pres">
      <dgm:prSet presAssocID="{CAF2CE3E-83EC-497F-8827-BE049A77FF60}" presName="circle2" presStyleLbl="node1" presStyleIdx="1" presStyleCnt="6" custScaleX="122808"/>
      <dgm:spPr/>
    </dgm:pt>
    <dgm:pt modelId="{8FB11CE2-D63B-42BB-983A-0DA093E95C69}" type="pres">
      <dgm:prSet presAssocID="{CAF2CE3E-83EC-497F-8827-BE049A77FF60}" presName="c2text" presStyleLbl="node1" presStyleIdx="1" presStyleCnt="6">
        <dgm:presLayoutVars>
          <dgm:bulletEnabled val="1"/>
        </dgm:presLayoutVars>
      </dgm:prSet>
      <dgm:spPr/>
    </dgm:pt>
    <dgm:pt modelId="{F3CDDC74-B6AA-46B5-9FEA-1575494F0800}" type="pres">
      <dgm:prSet presAssocID="{CAF2CE3E-83EC-497F-8827-BE049A77FF60}" presName="comp3" presStyleCnt="0"/>
      <dgm:spPr/>
    </dgm:pt>
    <dgm:pt modelId="{F185D993-E9D5-4AD5-BF54-FAB9DF290D29}" type="pres">
      <dgm:prSet presAssocID="{CAF2CE3E-83EC-497F-8827-BE049A77FF60}" presName="circle3" presStyleLbl="node1" presStyleIdx="2" presStyleCnt="6" custScaleX="117730"/>
      <dgm:spPr/>
    </dgm:pt>
    <dgm:pt modelId="{C73F57ED-014D-4829-849D-277279318759}" type="pres">
      <dgm:prSet presAssocID="{CAF2CE3E-83EC-497F-8827-BE049A77FF60}" presName="c3text" presStyleLbl="node1" presStyleIdx="2" presStyleCnt="6">
        <dgm:presLayoutVars>
          <dgm:bulletEnabled val="1"/>
        </dgm:presLayoutVars>
      </dgm:prSet>
      <dgm:spPr/>
    </dgm:pt>
    <dgm:pt modelId="{A05BD391-BC5A-4AA2-BF37-F51D39F8B478}" type="pres">
      <dgm:prSet presAssocID="{CAF2CE3E-83EC-497F-8827-BE049A77FF60}" presName="comp4" presStyleCnt="0"/>
      <dgm:spPr/>
    </dgm:pt>
    <dgm:pt modelId="{73B2DDD5-9977-4CCB-B69D-FE885F3ADC40}" type="pres">
      <dgm:prSet presAssocID="{CAF2CE3E-83EC-497F-8827-BE049A77FF60}" presName="circle4" presStyleLbl="node1" presStyleIdx="3" presStyleCnt="6" custScaleX="117872"/>
      <dgm:spPr/>
    </dgm:pt>
    <dgm:pt modelId="{28FDA9F0-2F0A-4C88-B5B6-822ABE62A121}" type="pres">
      <dgm:prSet presAssocID="{CAF2CE3E-83EC-497F-8827-BE049A77FF60}" presName="c4text" presStyleLbl="node1" presStyleIdx="3" presStyleCnt="6">
        <dgm:presLayoutVars>
          <dgm:bulletEnabled val="1"/>
        </dgm:presLayoutVars>
      </dgm:prSet>
      <dgm:spPr/>
    </dgm:pt>
    <dgm:pt modelId="{1B5FA5C2-6805-46C3-90C0-12EB0C4E2F02}" type="pres">
      <dgm:prSet presAssocID="{CAF2CE3E-83EC-497F-8827-BE049A77FF60}" presName="comp5" presStyleCnt="0"/>
      <dgm:spPr/>
    </dgm:pt>
    <dgm:pt modelId="{810BF932-766B-423A-A9B5-6D3FC87E22DA}" type="pres">
      <dgm:prSet presAssocID="{CAF2CE3E-83EC-497F-8827-BE049A77FF60}" presName="circle5" presStyleLbl="node1" presStyleIdx="4" presStyleCnt="6" custScaleX="118121"/>
      <dgm:spPr/>
    </dgm:pt>
    <dgm:pt modelId="{2253C9B8-51D6-4C07-B79D-F53CC6C92A11}" type="pres">
      <dgm:prSet presAssocID="{CAF2CE3E-83EC-497F-8827-BE049A77FF60}" presName="c5text" presStyleLbl="node1" presStyleIdx="4" presStyleCnt="6">
        <dgm:presLayoutVars>
          <dgm:bulletEnabled val="1"/>
        </dgm:presLayoutVars>
      </dgm:prSet>
      <dgm:spPr/>
    </dgm:pt>
    <dgm:pt modelId="{9374C9F7-FCB4-489C-94C9-C47CEFDFAF04}" type="pres">
      <dgm:prSet presAssocID="{CAF2CE3E-83EC-497F-8827-BE049A77FF60}" presName="comp6" presStyleCnt="0"/>
      <dgm:spPr/>
    </dgm:pt>
    <dgm:pt modelId="{7A18EAD5-D47B-4975-BB41-D293544F4AD7}" type="pres">
      <dgm:prSet presAssocID="{CAF2CE3E-83EC-497F-8827-BE049A77FF60}" presName="circle6" presStyleLbl="node1" presStyleIdx="5" presStyleCnt="6"/>
      <dgm:spPr/>
    </dgm:pt>
    <dgm:pt modelId="{35032DF2-8B62-458D-AD30-D9B0EB815960}" type="pres">
      <dgm:prSet presAssocID="{CAF2CE3E-83EC-497F-8827-BE049A77FF60}" presName="c6text" presStyleLbl="node1" presStyleIdx="5" presStyleCnt="6">
        <dgm:presLayoutVars>
          <dgm:bulletEnabled val="1"/>
        </dgm:presLayoutVars>
      </dgm:prSet>
      <dgm:spPr/>
    </dgm:pt>
  </dgm:ptLst>
  <dgm:cxnLst>
    <dgm:cxn modelId="{FDFEA908-81E2-440E-8B21-23166F21EE29}" type="presOf" srcId="{8AC84CD5-58FB-4AFC-9FBA-ECFC7F974A43}" destId="{1C02DF70-78C7-4ADB-9500-BB7E0361598E}" srcOrd="0" destOrd="0" presId="urn:microsoft.com/office/officeart/2005/8/layout/venn2"/>
    <dgm:cxn modelId="{DBF1C810-4508-4629-9B1A-683023FFD069}" type="presOf" srcId="{E2973113-3F78-4606-8317-50688DFC3499}" destId="{2253C9B8-51D6-4C07-B79D-F53CC6C92A11}" srcOrd="1" destOrd="0" presId="urn:microsoft.com/office/officeart/2005/8/layout/venn2"/>
    <dgm:cxn modelId="{17E9371F-3AF2-47BE-9ADB-F9951EF384AE}" srcId="{CAF2CE3E-83EC-497F-8827-BE049A77FF60}" destId="{C17A262F-7C6D-4767-BE40-8E6F8215DBD4}" srcOrd="3" destOrd="0" parTransId="{B16D499F-9952-4D72-BA2A-99BF38333F2C}" sibTransId="{77A718AF-2638-4B7F-8EC1-612C7D3FAB55}"/>
    <dgm:cxn modelId="{6B4D8B1F-D29E-41D0-8A03-0631190DFBB7}" type="presOf" srcId="{DA5FD241-8C3E-4674-B7F0-DC8A0EFF08FB}" destId="{C73F57ED-014D-4829-849D-277279318759}" srcOrd="1" destOrd="0" presId="urn:microsoft.com/office/officeart/2005/8/layout/venn2"/>
    <dgm:cxn modelId="{8C3C632F-8564-437A-82FA-28184F121C6F}" type="presOf" srcId="{DA5FD241-8C3E-4674-B7F0-DC8A0EFF08FB}" destId="{F185D993-E9D5-4AD5-BF54-FAB9DF290D29}" srcOrd="0" destOrd="0" presId="urn:microsoft.com/office/officeart/2005/8/layout/venn2"/>
    <dgm:cxn modelId="{5FA93789-DFED-4C9C-9F59-EC8EC601C9B2}" type="presOf" srcId="{23754287-A60D-4381-A982-8AF991F80EC8}" destId="{35032DF2-8B62-458D-AD30-D9B0EB815960}" srcOrd="1" destOrd="0" presId="urn:microsoft.com/office/officeart/2005/8/layout/venn2"/>
    <dgm:cxn modelId="{BD242F95-90E4-40A3-838D-7FF46176EA8A}" type="presOf" srcId="{A0412796-45E4-4216-BB3A-EE2A28B6F5FE}" destId="{8FB11CE2-D63B-42BB-983A-0DA093E95C69}" srcOrd="1" destOrd="0" presId="urn:microsoft.com/office/officeart/2005/8/layout/venn2"/>
    <dgm:cxn modelId="{E2227B95-DFDF-4C53-9184-025E8EFD302A}" type="presOf" srcId="{8AC84CD5-58FB-4AFC-9FBA-ECFC7F974A43}" destId="{332D0490-1E29-4028-B255-2FCEAE39CC89}" srcOrd="1" destOrd="0" presId="urn:microsoft.com/office/officeart/2005/8/layout/venn2"/>
    <dgm:cxn modelId="{92591D9D-CCF0-49D0-83AF-C93A285D1E8A}" srcId="{CAF2CE3E-83EC-497F-8827-BE049A77FF60}" destId="{DA5FD241-8C3E-4674-B7F0-DC8A0EFF08FB}" srcOrd="2" destOrd="0" parTransId="{572EF430-1448-4853-B0A9-FC69BFAA2074}" sibTransId="{017FBC96-DC00-4FDE-856F-2C8D598528C8}"/>
    <dgm:cxn modelId="{968777AC-33E9-4881-8993-C96B048ED9FB}" type="presOf" srcId="{23754287-A60D-4381-A982-8AF991F80EC8}" destId="{7A18EAD5-D47B-4975-BB41-D293544F4AD7}" srcOrd="0" destOrd="0" presId="urn:microsoft.com/office/officeart/2005/8/layout/venn2"/>
    <dgm:cxn modelId="{4C27FEB0-5B19-46CD-B097-3175E9505815}" type="presOf" srcId="{CAF2CE3E-83EC-497F-8827-BE049A77FF60}" destId="{5E549FAA-8F6D-49F3-8AB4-AA7DB347BF59}" srcOrd="0" destOrd="0" presId="urn:microsoft.com/office/officeart/2005/8/layout/venn2"/>
    <dgm:cxn modelId="{D2DD3CB1-11FC-41FA-B2D3-374152D2AC67}" srcId="{CAF2CE3E-83EC-497F-8827-BE049A77FF60}" destId="{A0412796-45E4-4216-BB3A-EE2A28B6F5FE}" srcOrd="1" destOrd="0" parTransId="{B0954538-A3FB-4B4B-8B5C-4B92BE566E82}" sibTransId="{753C7188-4F75-4085-BAE4-D26766204678}"/>
    <dgm:cxn modelId="{54DB08BC-42ED-453D-84FE-C94FE74C5801}" srcId="{CAF2CE3E-83EC-497F-8827-BE049A77FF60}" destId="{8AC84CD5-58FB-4AFC-9FBA-ECFC7F974A43}" srcOrd="0" destOrd="0" parTransId="{956DE272-A1E0-438B-8234-89E3992CFFB4}" sibTransId="{6922F7FA-BB24-4DD2-A00B-FF53A065755D}"/>
    <dgm:cxn modelId="{400534BC-2F07-456B-8769-40DB8E6B9AD2}" type="presOf" srcId="{C17A262F-7C6D-4767-BE40-8E6F8215DBD4}" destId="{28FDA9F0-2F0A-4C88-B5B6-822ABE62A121}" srcOrd="1" destOrd="0" presId="urn:microsoft.com/office/officeart/2005/8/layout/venn2"/>
    <dgm:cxn modelId="{D11B6BC1-1731-4756-A0D5-3845567581B7}" type="presOf" srcId="{C17A262F-7C6D-4767-BE40-8E6F8215DBD4}" destId="{73B2DDD5-9977-4CCB-B69D-FE885F3ADC40}" srcOrd="0" destOrd="0" presId="urn:microsoft.com/office/officeart/2005/8/layout/venn2"/>
    <dgm:cxn modelId="{17B570C4-3996-44DC-9BED-712648F9452D}" srcId="{CAF2CE3E-83EC-497F-8827-BE049A77FF60}" destId="{E2973113-3F78-4606-8317-50688DFC3499}" srcOrd="4" destOrd="0" parTransId="{F7F58246-9DFA-4226-801D-A8739FB50D4F}" sibTransId="{A881F740-43BA-448F-9C01-BD2496B7EB70}"/>
    <dgm:cxn modelId="{488E54CD-3513-4904-BA50-D0BA1124EC0A}" srcId="{CAF2CE3E-83EC-497F-8827-BE049A77FF60}" destId="{23754287-A60D-4381-A982-8AF991F80EC8}" srcOrd="5" destOrd="0" parTransId="{3F8BF091-A48D-4B93-8ADC-D443C34DC634}" sibTransId="{469699D5-53F9-4DAC-AB1D-268C3267AEFA}"/>
    <dgm:cxn modelId="{35AC7CED-641E-4E0D-BF0A-0457739BEA2B}" type="presOf" srcId="{A0412796-45E4-4216-BB3A-EE2A28B6F5FE}" destId="{13060897-9BE9-4200-8F04-CF68BD3499BF}" srcOrd="0" destOrd="0" presId="urn:microsoft.com/office/officeart/2005/8/layout/venn2"/>
    <dgm:cxn modelId="{68F03CF0-7ADE-420A-AF1B-F408D2A49E3A}" type="presOf" srcId="{E2973113-3F78-4606-8317-50688DFC3499}" destId="{810BF932-766B-423A-A9B5-6D3FC87E22DA}" srcOrd="0" destOrd="0" presId="urn:microsoft.com/office/officeart/2005/8/layout/venn2"/>
    <dgm:cxn modelId="{733FB7E1-6CA6-4299-8739-8265EA1D110F}" type="presParOf" srcId="{5E549FAA-8F6D-49F3-8AB4-AA7DB347BF59}" destId="{CC7D4D00-AE3A-4129-813F-9354B003CF85}" srcOrd="0" destOrd="0" presId="urn:microsoft.com/office/officeart/2005/8/layout/venn2"/>
    <dgm:cxn modelId="{49540C22-F124-477E-9E6B-10B4278272A8}" type="presParOf" srcId="{CC7D4D00-AE3A-4129-813F-9354B003CF85}" destId="{1C02DF70-78C7-4ADB-9500-BB7E0361598E}" srcOrd="0" destOrd="0" presId="urn:microsoft.com/office/officeart/2005/8/layout/venn2"/>
    <dgm:cxn modelId="{45C20626-496E-40E4-B8AC-A6239B4D132C}" type="presParOf" srcId="{CC7D4D00-AE3A-4129-813F-9354B003CF85}" destId="{332D0490-1E29-4028-B255-2FCEAE39CC89}" srcOrd="1" destOrd="0" presId="urn:microsoft.com/office/officeart/2005/8/layout/venn2"/>
    <dgm:cxn modelId="{713DB0D1-A94F-403B-8964-F109130A57DC}" type="presParOf" srcId="{5E549FAA-8F6D-49F3-8AB4-AA7DB347BF59}" destId="{761F1C45-F130-4360-9D9C-B7593D12E604}" srcOrd="1" destOrd="0" presId="urn:microsoft.com/office/officeart/2005/8/layout/venn2"/>
    <dgm:cxn modelId="{FC59DAC9-6B5F-4DD8-BF50-B8061B2683A8}" type="presParOf" srcId="{761F1C45-F130-4360-9D9C-B7593D12E604}" destId="{13060897-9BE9-4200-8F04-CF68BD3499BF}" srcOrd="0" destOrd="0" presId="urn:microsoft.com/office/officeart/2005/8/layout/venn2"/>
    <dgm:cxn modelId="{5AB648CB-D5B2-4C16-9043-E81B911E2ECA}" type="presParOf" srcId="{761F1C45-F130-4360-9D9C-B7593D12E604}" destId="{8FB11CE2-D63B-42BB-983A-0DA093E95C69}" srcOrd="1" destOrd="0" presId="urn:microsoft.com/office/officeart/2005/8/layout/venn2"/>
    <dgm:cxn modelId="{ABA9056F-4CDB-4A23-97B9-90656DF17245}" type="presParOf" srcId="{5E549FAA-8F6D-49F3-8AB4-AA7DB347BF59}" destId="{F3CDDC74-B6AA-46B5-9FEA-1575494F0800}" srcOrd="2" destOrd="0" presId="urn:microsoft.com/office/officeart/2005/8/layout/venn2"/>
    <dgm:cxn modelId="{0F23BD73-858A-4889-8668-AEFA4A9A2470}" type="presParOf" srcId="{F3CDDC74-B6AA-46B5-9FEA-1575494F0800}" destId="{F185D993-E9D5-4AD5-BF54-FAB9DF290D29}" srcOrd="0" destOrd="0" presId="urn:microsoft.com/office/officeart/2005/8/layout/venn2"/>
    <dgm:cxn modelId="{F736897C-03A5-41BD-B0D3-0DF4A06DFA0F}" type="presParOf" srcId="{F3CDDC74-B6AA-46B5-9FEA-1575494F0800}" destId="{C73F57ED-014D-4829-849D-277279318759}" srcOrd="1" destOrd="0" presId="urn:microsoft.com/office/officeart/2005/8/layout/venn2"/>
    <dgm:cxn modelId="{8B834D77-42D3-4B3E-88EB-E8D9452F051C}" type="presParOf" srcId="{5E549FAA-8F6D-49F3-8AB4-AA7DB347BF59}" destId="{A05BD391-BC5A-4AA2-BF37-F51D39F8B478}" srcOrd="3" destOrd="0" presId="urn:microsoft.com/office/officeart/2005/8/layout/venn2"/>
    <dgm:cxn modelId="{4695BF55-8220-4794-ABB7-68D159E349E2}" type="presParOf" srcId="{A05BD391-BC5A-4AA2-BF37-F51D39F8B478}" destId="{73B2DDD5-9977-4CCB-B69D-FE885F3ADC40}" srcOrd="0" destOrd="0" presId="urn:microsoft.com/office/officeart/2005/8/layout/venn2"/>
    <dgm:cxn modelId="{B783C6B0-69F8-4742-90E1-F566FDF2A830}" type="presParOf" srcId="{A05BD391-BC5A-4AA2-BF37-F51D39F8B478}" destId="{28FDA9F0-2F0A-4C88-B5B6-822ABE62A121}" srcOrd="1" destOrd="0" presId="urn:microsoft.com/office/officeart/2005/8/layout/venn2"/>
    <dgm:cxn modelId="{8C2E5697-24C2-43E9-9558-BC7C11A97844}" type="presParOf" srcId="{5E549FAA-8F6D-49F3-8AB4-AA7DB347BF59}" destId="{1B5FA5C2-6805-46C3-90C0-12EB0C4E2F02}" srcOrd="4" destOrd="0" presId="urn:microsoft.com/office/officeart/2005/8/layout/venn2"/>
    <dgm:cxn modelId="{59A8BFB9-EADE-4D1D-B0DB-CE69161E84FF}" type="presParOf" srcId="{1B5FA5C2-6805-46C3-90C0-12EB0C4E2F02}" destId="{810BF932-766B-423A-A9B5-6D3FC87E22DA}" srcOrd="0" destOrd="0" presId="urn:microsoft.com/office/officeart/2005/8/layout/venn2"/>
    <dgm:cxn modelId="{9CD4CC39-93EF-48ED-9F96-A2CF6C8F1831}" type="presParOf" srcId="{1B5FA5C2-6805-46C3-90C0-12EB0C4E2F02}" destId="{2253C9B8-51D6-4C07-B79D-F53CC6C92A11}" srcOrd="1" destOrd="0" presId="urn:microsoft.com/office/officeart/2005/8/layout/venn2"/>
    <dgm:cxn modelId="{895DDFA8-C1B0-4C6E-A96E-93897E6317DD}" type="presParOf" srcId="{5E549FAA-8F6D-49F3-8AB4-AA7DB347BF59}" destId="{9374C9F7-FCB4-489C-94C9-C47CEFDFAF04}" srcOrd="5" destOrd="0" presId="urn:microsoft.com/office/officeart/2005/8/layout/venn2"/>
    <dgm:cxn modelId="{C333C9EF-2EE4-44BB-B32E-C5626663E833}" type="presParOf" srcId="{9374C9F7-FCB4-489C-94C9-C47CEFDFAF04}" destId="{7A18EAD5-D47B-4975-BB41-D293544F4AD7}" srcOrd="0" destOrd="0" presId="urn:microsoft.com/office/officeart/2005/8/layout/venn2"/>
    <dgm:cxn modelId="{7D60B621-F6F3-494F-AE55-8A237EA8B79C}" type="presParOf" srcId="{9374C9F7-FCB4-489C-94C9-C47CEFDFAF04}" destId="{35032DF2-8B62-458D-AD30-D9B0EB81596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1DFAF1-25A7-48B4-980E-E8F809520CB4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B67276B1-3F81-446D-9B21-8DC149521630}">
      <dgm:prSet phldrT="[Text]"/>
      <dgm:spPr/>
      <dgm:t>
        <a:bodyPr/>
        <a:lstStyle/>
        <a:p>
          <a:r>
            <a:rPr lang="cs-CZ" dirty="0"/>
            <a:t>Konkrétní</a:t>
          </a:r>
        </a:p>
      </dgm:t>
    </dgm:pt>
    <dgm:pt modelId="{C890712D-46E2-4614-9344-A5F95755DC25}" type="parTrans" cxnId="{C585CDD0-9D82-483F-A8A9-E03EA1CFD22F}">
      <dgm:prSet/>
      <dgm:spPr/>
      <dgm:t>
        <a:bodyPr/>
        <a:lstStyle/>
        <a:p>
          <a:endParaRPr lang="cs-CZ"/>
        </a:p>
      </dgm:t>
    </dgm:pt>
    <dgm:pt modelId="{D5362C90-C72A-45C7-9B1A-FD65A47BCC1F}" type="sibTrans" cxnId="{C585CDD0-9D82-483F-A8A9-E03EA1CFD22F}">
      <dgm:prSet/>
      <dgm:spPr/>
      <dgm:t>
        <a:bodyPr/>
        <a:lstStyle/>
        <a:p>
          <a:endParaRPr lang="cs-CZ"/>
        </a:p>
      </dgm:t>
    </dgm:pt>
    <dgm:pt modelId="{A39D5119-5003-4738-820B-CB795A9BC112}">
      <dgm:prSet phldrT="[Text]"/>
      <dgm:spPr/>
      <dgm:t>
        <a:bodyPr/>
        <a:lstStyle/>
        <a:p>
          <a:r>
            <a:rPr lang="cs-CZ" dirty="0"/>
            <a:t>Ověřitelné</a:t>
          </a:r>
        </a:p>
      </dgm:t>
    </dgm:pt>
    <dgm:pt modelId="{577544C8-931B-457A-B42C-7CC30705CE2F}" type="parTrans" cxnId="{59BA8182-5216-4047-A5D8-18DD8F4BF9E8}">
      <dgm:prSet/>
      <dgm:spPr/>
      <dgm:t>
        <a:bodyPr/>
        <a:lstStyle/>
        <a:p>
          <a:endParaRPr lang="cs-CZ"/>
        </a:p>
      </dgm:t>
    </dgm:pt>
    <dgm:pt modelId="{08CEFE3F-58D2-402C-A6DB-D2EF59E4694F}" type="sibTrans" cxnId="{59BA8182-5216-4047-A5D8-18DD8F4BF9E8}">
      <dgm:prSet/>
      <dgm:spPr/>
      <dgm:t>
        <a:bodyPr/>
        <a:lstStyle/>
        <a:p>
          <a:endParaRPr lang="cs-CZ"/>
        </a:p>
      </dgm:t>
    </dgm:pt>
    <dgm:pt modelId="{6F8BA531-4156-406B-8899-E43DA295395B}">
      <dgm:prSet phldrT="[Text]"/>
      <dgm:spPr/>
      <dgm:t>
        <a:bodyPr/>
        <a:lstStyle/>
        <a:p>
          <a:r>
            <a:rPr lang="cs-CZ" dirty="0"/>
            <a:t>Relevantní</a:t>
          </a:r>
        </a:p>
      </dgm:t>
    </dgm:pt>
    <dgm:pt modelId="{03925DC4-2591-478A-8588-E685225DE934}" type="parTrans" cxnId="{288A9E5C-9390-47D8-943E-93125286FF31}">
      <dgm:prSet/>
      <dgm:spPr/>
      <dgm:t>
        <a:bodyPr/>
        <a:lstStyle/>
        <a:p>
          <a:endParaRPr lang="cs-CZ"/>
        </a:p>
      </dgm:t>
    </dgm:pt>
    <dgm:pt modelId="{EE79BF87-B684-48A6-B62A-1C00E18E934E}" type="sibTrans" cxnId="{288A9E5C-9390-47D8-943E-93125286FF31}">
      <dgm:prSet/>
      <dgm:spPr/>
      <dgm:t>
        <a:bodyPr/>
        <a:lstStyle/>
        <a:p>
          <a:endParaRPr lang="cs-CZ"/>
        </a:p>
      </dgm:t>
    </dgm:pt>
    <dgm:pt modelId="{35C68573-2860-4D7F-AB56-A848E1E708C7}">
      <dgm:prSet phldrT="[Text]"/>
      <dgm:spPr/>
      <dgm:t>
        <a:bodyPr/>
        <a:lstStyle/>
        <a:p>
          <a:r>
            <a:rPr lang="cs-CZ" dirty="0"/>
            <a:t>Dosažitelné</a:t>
          </a:r>
        </a:p>
      </dgm:t>
    </dgm:pt>
    <dgm:pt modelId="{76A2DF30-EF08-4551-95D6-2FA70C6D3C11}" type="parTrans" cxnId="{3D1470AC-95B6-4D64-A83D-BD472E98FCC1}">
      <dgm:prSet/>
      <dgm:spPr/>
      <dgm:t>
        <a:bodyPr/>
        <a:lstStyle/>
        <a:p>
          <a:endParaRPr lang="cs-CZ"/>
        </a:p>
      </dgm:t>
    </dgm:pt>
    <dgm:pt modelId="{AC1A5390-E358-4B1E-97F9-0AF98E425EEA}" type="sibTrans" cxnId="{3D1470AC-95B6-4D64-A83D-BD472E98FCC1}">
      <dgm:prSet/>
      <dgm:spPr/>
      <dgm:t>
        <a:bodyPr/>
        <a:lstStyle/>
        <a:p>
          <a:endParaRPr lang="cs-CZ"/>
        </a:p>
      </dgm:t>
    </dgm:pt>
    <dgm:pt modelId="{28770223-890B-40A0-AB7B-DFDB5D213B82}">
      <dgm:prSet phldrT="[Text]"/>
      <dgm:spPr/>
      <dgm:t>
        <a:bodyPr/>
        <a:lstStyle/>
        <a:p>
          <a:r>
            <a:rPr lang="cs-CZ" dirty="0"/>
            <a:t>Časově upřesněné</a:t>
          </a:r>
        </a:p>
      </dgm:t>
    </dgm:pt>
    <dgm:pt modelId="{DADA30E3-A6B7-41D4-BB8E-453EDC42A5DC}" type="parTrans" cxnId="{289F18DA-2A16-41B2-83B5-3A3D5C30C193}">
      <dgm:prSet/>
      <dgm:spPr/>
      <dgm:t>
        <a:bodyPr/>
        <a:lstStyle/>
        <a:p>
          <a:endParaRPr lang="cs-CZ"/>
        </a:p>
      </dgm:t>
    </dgm:pt>
    <dgm:pt modelId="{577EA910-449F-40C3-B9D7-8FA52C5723CD}" type="sibTrans" cxnId="{289F18DA-2A16-41B2-83B5-3A3D5C30C193}">
      <dgm:prSet/>
      <dgm:spPr/>
      <dgm:t>
        <a:bodyPr/>
        <a:lstStyle/>
        <a:p>
          <a:endParaRPr lang="cs-CZ"/>
        </a:p>
      </dgm:t>
    </dgm:pt>
    <dgm:pt modelId="{BD2EECDE-8D85-4BF2-A3FC-DAFC71E0FBD0}">
      <dgm:prSet phldrT="[Text]"/>
      <dgm:spPr/>
      <dgm:t>
        <a:bodyPr/>
        <a:lstStyle/>
        <a:p>
          <a:r>
            <a:rPr lang="cs-CZ" dirty="0"/>
            <a:t>Z pohledu účastníka</a:t>
          </a:r>
        </a:p>
      </dgm:t>
    </dgm:pt>
    <dgm:pt modelId="{DEEA0794-61FB-4444-8A11-79A62B69384D}" type="parTrans" cxnId="{C51A1B81-4344-4297-A6A2-F1B93806DB50}">
      <dgm:prSet/>
      <dgm:spPr/>
      <dgm:t>
        <a:bodyPr/>
        <a:lstStyle/>
        <a:p>
          <a:endParaRPr lang="cs-CZ"/>
        </a:p>
      </dgm:t>
    </dgm:pt>
    <dgm:pt modelId="{838D2BE6-CD93-444A-B633-3C597594088C}" type="sibTrans" cxnId="{C51A1B81-4344-4297-A6A2-F1B93806DB50}">
      <dgm:prSet/>
      <dgm:spPr/>
      <dgm:t>
        <a:bodyPr/>
        <a:lstStyle/>
        <a:p>
          <a:endParaRPr lang="cs-CZ"/>
        </a:p>
      </dgm:t>
    </dgm:pt>
    <dgm:pt modelId="{36170E67-BEEC-422C-A8DB-4081E85834BF}" type="pres">
      <dgm:prSet presAssocID="{411DFAF1-25A7-48B4-980E-E8F809520CB4}" presName="Name0" presStyleCnt="0">
        <dgm:presLayoutVars>
          <dgm:chMax/>
          <dgm:chPref/>
          <dgm:dir/>
          <dgm:animLvl val="lvl"/>
        </dgm:presLayoutVars>
      </dgm:prSet>
      <dgm:spPr/>
    </dgm:pt>
    <dgm:pt modelId="{B4813164-4B91-4E24-91E0-BE8F4903D737}" type="pres">
      <dgm:prSet presAssocID="{B67276B1-3F81-446D-9B21-8DC149521630}" presName="composite" presStyleCnt="0"/>
      <dgm:spPr/>
    </dgm:pt>
    <dgm:pt modelId="{37640C87-C3E3-4764-9F54-16BDFA41A167}" type="pres">
      <dgm:prSet presAssocID="{B67276B1-3F81-446D-9B21-8DC14952163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4A2F67A9-EA06-46A0-AD4B-BEB5415DD780}" type="pres">
      <dgm:prSet presAssocID="{B67276B1-3F81-446D-9B21-8DC14952163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5A3BA0D6-62B5-4AEA-859B-A8E34926BC31}" type="pres">
      <dgm:prSet presAssocID="{B67276B1-3F81-446D-9B21-8DC149521630}" presName="BalanceSpacing" presStyleCnt="0"/>
      <dgm:spPr/>
    </dgm:pt>
    <dgm:pt modelId="{1288F13A-727B-4643-B2C9-F5D8932DF963}" type="pres">
      <dgm:prSet presAssocID="{B67276B1-3F81-446D-9B21-8DC149521630}" presName="BalanceSpacing1" presStyleCnt="0"/>
      <dgm:spPr/>
    </dgm:pt>
    <dgm:pt modelId="{FBAA459A-9544-46FD-B8F7-F1439DDA96DC}" type="pres">
      <dgm:prSet presAssocID="{D5362C90-C72A-45C7-9B1A-FD65A47BCC1F}" presName="Accent1Text" presStyleLbl="node1" presStyleIdx="1" presStyleCnt="6"/>
      <dgm:spPr/>
    </dgm:pt>
    <dgm:pt modelId="{6B91141B-D2D8-4284-BDFD-495E043800A4}" type="pres">
      <dgm:prSet presAssocID="{D5362C90-C72A-45C7-9B1A-FD65A47BCC1F}" presName="spaceBetweenRectangles" presStyleCnt="0"/>
      <dgm:spPr/>
    </dgm:pt>
    <dgm:pt modelId="{69359565-6352-460E-8779-82E99205A9E8}" type="pres">
      <dgm:prSet presAssocID="{6F8BA531-4156-406B-8899-E43DA295395B}" presName="composite" presStyleCnt="0"/>
      <dgm:spPr/>
    </dgm:pt>
    <dgm:pt modelId="{83B8660D-A3D5-4CC4-B8C2-16D57B2C2290}" type="pres">
      <dgm:prSet presAssocID="{6F8BA531-4156-406B-8899-E43DA295395B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8BA00629-64EA-4605-B3A3-AAE6EAD82DC3}" type="pres">
      <dgm:prSet presAssocID="{6F8BA531-4156-406B-8899-E43DA295395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614FF46-7F15-4F80-BA52-8483F9BD4EFF}" type="pres">
      <dgm:prSet presAssocID="{6F8BA531-4156-406B-8899-E43DA295395B}" presName="BalanceSpacing" presStyleCnt="0"/>
      <dgm:spPr/>
    </dgm:pt>
    <dgm:pt modelId="{78068440-FBD8-478C-B083-D45022F668B9}" type="pres">
      <dgm:prSet presAssocID="{6F8BA531-4156-406B-8899-E43DA295395B}" presName="BalanceSpacing1" presStyleCnt="0"/>
      <dgm:spPr/>
    </dgm:pt>
    <dgm:pt modelId="{99794721-745E-41BB-AD2D-B3AFF4995B92}" type="pres">
      <dgm:prSet presAssocID="{EE79BF87-B684-48A6-B62A-1C00E18E934E}" presName="Accent1Text" presStyleLbl="node1" presStyleIdx="3" presStyleCnt="6"/>
      <dgm:spPr/>
    </dgm:pt>
    <dgm:pt modelId="{7F6AB5CB-4396-4BD7-9D59-0831E5F69DAA}" type="pres">
      <dgm:prSet presAssocID="{EE79BF87-B684-48A6-B62A-1C00E18E934E}" presName="spaceBetweenRectangles" presStyleCnt="0"/>
      <dgm:spPr/>
    </dgm:pt>
    <dgm:pt modelId="{8DEF9EB3-272D-4C2F-BB0B-03C4B2393C1C}" type="pres">
      <dgm:prSet presAssocID="{28770223-890B-40A0-AB7B-DFDB5D213B82}" presName="composite" presStyleCnt="0"/>
      <dgm:spPr/>
    </dgm:pt>
    <dgm:pt modelId="{71804BE6-6176-4B01-BEEA-6AA17533E344}" type="pres">
      <dgm:prSet presAssocID="{28770223-890B-40A0-AB7B-DFDB5D213B82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4D285075-77C9-468C-89B6-AAB17CE1D403}" type="pres">
      <dgm:prSet presAssocID="{28770223-890B-40A0-AB7B-DFDB5D213B82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1890589-1FBC-42E9-BFB4-746DBE151137}" type="pres">
      <dgm:prSet presAssocID="{28770223-890B-40A0-AB7B-DFDB5D213B82}" presName="BalanceSpacing" presStyleCnt="0"/>
      <dgm:spPr/>
    </dgm:pt>
    <dgm:pt modelId="{9D7A7CBE-1CD9-4CCA-B6B6-1C2DC85CA6F9}" type="pres">
      <dgm:prSet presAssocID="{28770223-890B-40A0-AB7B-DFDB5D213B82}" presName="BalanceSpacing1" presStyleCnt="0"/>
      <dgm:spPr/>
    </dgm:pt>
    <dgm:pt modelId="{6B14A112-F43D-4415-810D-478B847E4010}" type="pres">
      <dgm:prSet presAssocID="{577EA910-449F-40C3-B9D7-8FA52C5723CD}" presName="Accent1Text" presStyleLbl="node1" presStyleIdx="5" presStyleCnt="6"/>
      <dgm:spPr/>
    </dgm:pt>
  </dgm:ptLst>
  <dgm:cxnLst>
    <dgm:cxn modelId="{6C08AE03-8D50-46D5-B9CE-315EC12C12D1}" type="presOf" srcId="{35C68573-2860-4D7F-AB56-A848E1E708C7}" destId="{8BA00629-64EA-4605-B3A3-AAE6EAD82DC3}" srcOrd="0" destOrd="0" presId="urn:microsoft.com/office/officeart/2008/layout/AlternatingHexagons"/>
    <dgm:cxn modelId="{4F0ED63E-38CB-440A-9432-8192BA46BFBA}" type="presOf" srcId="{A39D5119-5003-4738-820B-CB795A9BC112}" destId="{4A2F67A9-EA06-46A0-AD4B-BEB5415DD780}" srcOrd="0" destOrd="0" presId="urn:microsoft.com/office/officeart/2008/layout/AlternatingHexagons"/>
    <dgm:cxn modelId="{288A9E5C-9390-47D8-943E-93125286FF31}" srcId="{411DFAF1-25A7-48B4-980E-E8F809520CB4}" destId="{6F8BA531-4156-406B-8899-E43DA295395B}" srcOrd="1" destOrd="0" parTransId="{03925DC4-2591-478A-8588-E685225DE934}" sibTransId="{EE79BF87-B684-48A6-B62A-1C00E18E934E}"/>
    <dgm:cxn modelId="{78188E44-DA31-4794-AE83-F3D0D8D615DC}" type="presOf" srcId="{577EA910-449F-40C3-B9D7-8FA52C5723CD}" destId="{6B14A112-F43D-4415-810D-478B847E4010}" srcOrd="0" destOrd="0" presId="urn:microsoft.com/office/officeart/2008/layout/AlternatingHexagons"/>
    <dgm:cxn modelId="{24237272-6842-47AB-931B-C230F04A3EAC}" type="presOf" srcId="{D5362C90-C72A-45C7-9B1A-FD65A47BCC1F}" destId="{FBAA459A-9544-46FD-B8F7-F1439DDA96DC}" srcOrd="0" destOrd="0" presId="urn:microsoft.com/office/officeart/2008/layout/AlternatingHexagons"/>
    <dgm:cxn modelId="{C51A1B81-4344-4297-A6A2-F1B93806DB50}" srcId="{28770223-890B-40A0-AB7B-DFDB5D213B82}" destId="{BD2EECDE-8D85-4BF2-A3FC-DAFC71E0FBD0}" srcOrd="0" destOrd="0" parTransId="{DEEA0794-61FB-4444-8A11-79A62B69384D}" sibTransId="{838D2BE6-CD93-444A-B633-3C597594088C}"/>
    <dgm:cxn modelId="{59BA8182-5216-4047-A5D8-18DD8F4BF9E8}" srcId="{B67276B1-3F81-446D-9B21-8DC149521630}" destId="{A39D5119-5003-4738-820B-CB795A9BC112}" srcOrd="0" destOrd="0" parTransId="{577544C8-931B-457A-B42C-7CC30705CE2F}" sibTransId="{08CEFE3F-58D2-402C-A6DB-D2EF59E4694F}"/>
    <dgm:cxn modelId="{44FA989A-08E2-409F-AB70-2D961F3676CA}" type="presOf" srcId="{28770223-890B-40A0-AB7B-DFDB5D213B82}" destId="{71804BE6-6176-4B01-BEEA-6AA17533E344}" srcOrd="0" destOrd="0" presId="urn:microsoft.com/office/officeart/2008/layout/AlternatingHexagons"/>
    <dgm:cxn modelId="{E1D7DAA1-6C19-480D-8456-DBA9EAF7FE1C}" type="presOf" srcId="{B67276B1-3F81-446D-9B21-8DC149521630}" destId="{37640C87-C3E3-4764-9F54-16BDFA41A167}" srcOrd="0" destOrd="0" presId="urn:microsoft.com/office/officeart/2008/layout/AlternatingHexagons"/>
    <dgm:cxn modelId="{3D1470AC-95B6-4D64-A83D-BD472E98FCC1}" srcId="{6F8BA531-4156-406B-8899-E43DA295395B}" destId="{35C68573-2860-4D7F-AB56-A848E1E708C7}" srcOrd="0" destOrd="0" parTransId="{76A2DF30-EF08-4551-95D6-2FA70C6D3C11}" sibTransId="{AC1A5390-E358-4B1E-97F9-0AF98E425EEA}"/>
    <dgm:cxn modelId="{D64E55AF-048D-482A-A446-111116B7E312}" type="presOf" srcId="{EE79BF87-B684-48A6-B62A-1C00E18E934E}" destId="{99794721-745E-41BB-AD2D-B3AFF4995B92}" srcOrd="0" destOrd="0" presId="urn:microsoft.com/office/officeart/2008/layout/AlternatingHexagons"/>
    <dgm:cxn modelId="{0A5286C1-126E-46D9-A1F6-ACEA1E593DF8}" type="presOf" srcId="{6F8BA531-4156-406B-8899-E43DA295395B}" destId="{83B8660D-A3D5-4CC4-B8C2-16D57B2C2290}" srcOrd="0" destOrd="0" presId="urn:microsoft.com/office/officeart/2008/layout/AlternatingHexagons"/>
    <dgm:cxn modelId="{C585CDD0-9D82-483F-A8A9-E03EA1CFD22F}" srcId="{411DFAF1-25A7-48B4-980E-E8F809520CB4}" destId="{B67276B1-3F81-446D-9B21-8DC149521630}" srcOrd="0" destOrd="0" parTransId="{C890712D-46E2-4614-9344-A5F95755DC25}" sibTransId="{D5362C90-C72A-45C7-9B1A-FD65A47BCC1F}"/>
    <dgm:cxn modelId="{D10706D5-BEE9-4A39-BFA7-4E899BEED4A0}" type="presOf" srcId="{411DFAF1-25A7-48B4-980E-E8F809520CB4}" destId="{36170E67-BEEC-422C-A8DB-4081E85834BF}" srcOrd="0" destOrd="0" presId="urn:microsoft.com/office/officeart/2008/layout/AlternatingHexagons"/>
    <dgm:cxn modelId="{289F18DA-2A16-41B2-83B5-3A3D5C30C193}" srcId="{411DFAF1-25A7-48B4-980E-E8F809520CB4}" destId="{28770223-890B-40A0-AB7B-DFDB5D213B82}" srcOrd="2" destOrd="0" parTransId="{DADA30E3-A6B7-41D4-BB8E-453EDC42A5DC}" sibTransId="{577EA910-449F-40C3-B9D7-8FA52C5723CD}"/>
    <dgm:cxn modelId="{0B1BB8F6-6E1E-4195-A29B-361C3D5A8DD3}" type="presOf" srcId="{BD2EECDE-8D85-4BF2-A3FC-DAFC71E0FBD0}" destId="{4D285075-77C9-468C-89B6-AAB17CE1D403}" srcOrd="0" destOrd="0" presId="urn:microsoft.com/office/officeart/2008/layout/AlternatingHexagons"/>
    <dgm:cxn modelId="{C20C5D03-C420-479D-9421-1D5DD534A397}" type="presParOf" srcId="{36170E67-BEEC-422C-A8DB-4081E85834BF}" destId="{B4813164-4B91-4E24-91E0-BE8F4903D737}" srcOrd="0" destOrd="0" presId="urn:microsoft.com/office/officeart/2008/layout/AlternatingHexagons"/>
    <dgm:cxn modelId="{57A71E54-8192-4030-BB7B-D5FC11CFFE99}" type="presParOf" srcId="{B4813164-4B91-4E24-91E0-BE8F4903D737}" destId="{37640C87-C3E3-4764-9F54-16BDFA41A167}" srcOrd="0" destOrd="0" presId="urn:microsoft.com/office/officeart/2008/layout/AlternatingHexagons"/>
    <dgm:cxn modelId="{F1A8CAA6-38D3-4084-B329-6487AF3D360D}" type="presParOf" srcId="{B4813164-4B91-4E24-91E0-BE8F4903D737}" destId="{4A2F67A9-EA06-46A0-AD4B-BEB5415DD780}" srcOrd="1" destOrd="0" presId="urn:microsoft.com/office/officeart/2008/layout/AlternatingHexagons"/>
    <dgm:cxn modelId="{57646875-7E22-4D4C-9C68-303854D9AF5B}" type="presParOf" srcId="{B4813164-4B91-4E24-91E0-BE8F4903D737}" destId="{5A3BA0D6-62B5-4AEA-859B-A8E34926BC31}" srcOrd="2" destOrd="0" presId="urn:microsoft.com/office/officeart/2008/layout/AlternatingHexagons"/>
    <dgm:cxn modelId="{D2EA61B8-D080-46AF-8C3E-013BAF802088}" type="presParOf" srcId="{B4813164-4B91-4E24-91E0-BE8F4903D737}" destId="{1288F13A-727B-4643-B2C9-F5D8932DF963}" srcOrd="3" destOrd="0" presId="urn:microsoft.com/office/officeart/2008/layout/AlternatingHexagons"/>
    <dgm:cxn modelId="{3C5DD17B-45BC-4FF8-A92B-9502F56BAA7B}" type="presParOf" srcId="{B4813164-4B91-4E24-91E0-BE8F4903D737}" destId="{FBAA459A-9544-46FD-B8F7-F1439DDA96DC}" srcOrd="4" destOrd="0" presId="urn:microsoft.com/office/officeart/2008/layout/AlternatingHexagons"/>
    <dgm:cxn modelId="{B599DF44-FF0B-4862-B19A-37FF581C68D6}" type="presParOf" srcId="{36170E67-BEEC-422C-A8DB-4081E85834BF}" destId="{6B91141B-D2D8-4284-BDFD-495E043800A4}" srcOrd="1" destOrd="0" presId="urn:microsoft.com/office/officeart/2008/layout/AlternatingHexagons"/>
    <dgm:cxn modelId="{0F65859E-2DD3-49EC-883D-002BE491D73F}" type="presParOf" srcId="{36170E67-BEEC-422C-A8DB-4081E85834BF}" destId="{69359565-6352-460E-8779-82E99205A9E8}" srcOrd="2" destOrd="0" presId="urn:microsoft.com/office/officeart/2008/layout/AlternatingHexagons"/>
    <dgm:cxn modelId="{0C8B6363-F491-4387-A523-0B4780B4AE78}" type="presParOf" srcId="{69359565-6352-460E-8779-82E99205A9E8}" destId="{83B8660D-A3D5-4CC4-B8C2-16D57B2C2290}" srcOrd="0" destOrd="0" presId="urn:microsoft.com/office/officeart/2008/layout/AlternatingHexagons"/>
    <dgm:cxn modelId="{07F15756-92CE-484A-9A11-D85C459166AD}" type="presParOf" srcId="{69359565-6352-460E-8779-82E99205A9E8}" destId="{8BA00629-64EA-4605-B3A3-AAE6EAD82DC3}" srcOrd="1" destOrd="0" presId="urn:microsoft.com/office/officeart/2008/layout/AlternatingHexagons"/>
    <dgm:cxn modelId="{78E29F92-17D3-4945-B745-497538D9EF37}" type="presParOf" srcId="{69359565-6352-460E-8779-82E99205A9E8}" destId="{6614FF46-7F15-4F80-BA52-8483F9BD4EFF}" srcOrd="2" destOrd="0" presId="urn:microsoft.com/office/officeart/2008/layout/AlternatingHexagons"/>
    <dgm:cxn modelId="{39ACAAE2-7255-433A-9D38-9786A5DF42E6}" type="presParOf" srcId="{69359565-6352-460E-8779-82E99205A9E8}" destId="{78068440-FBD8-478C-B083-D45022F668B9}" srcOrd="3" destOrd="0" presId="urn:microsoft.com/office/officeart/2008/layout/AlternatingHexagons"/>
    <dgm:cxn modelId="{221A4C27-B070-474E-BAF3-8D56B41CCD61}" type="presParOf" srcId="{69359565-6352-460E-8779-82E99205A9E8}" destId="{99794721-745E-41BB-AD2D-B3AFF4995B92}" srcOrd="4" destOrd="0" presId="urn:microsoft.com/office/officeart/2008/layout/AlternatingHexagons"/>
    <dgm:cxn modelId="{C40961D3-B47D-435B-8E6B-1B95ADCBA531}" type="presParOf" srcId="{36170E67-BEEC-422C-A8DB-4081E85834BF}" destId="{7F6AB5CB-4396-4BD7-9D59-0831E5F69DAA}" srcOrd="3" destOrd="0" presId="urn:microsoft.com/office/officeart/2008/layout/AlternatingHexagons"/>
    <dgm:cxn modelId="{2365FD59-EA05-463B-B9C6-28BB13A6C8C8}" type="presParOf" srcId="{36170E67-BEEC-422C-A8DB-4081E85834BF}" destId="{8DEF9EB3-272D-4C2F-BB0B-03C4B2393C1C}" srcOrd="4" destOrd="0" presId="urn:microsoft.com/office/officeart/2008/layout/AlternatingHexagons"/>
    <dgm:cxn modelId="{FCADAF73-8BD7-4A69-B36A-6518E249CCED}" type="presParOf" srcId="{8DEF9EB3-272D-4C2F-BB0B-03C4B2393C1C}" destId="{71804BE6-6176-4B01-BEEA-6AA17533E344}" srcOrd="0" destOrd="0" presId="urn:microsoft.com/office/officeart/2008/layout/AlternatingHexagons"/>
    <dgm:cxn modelId="{B93C124C-8F04-4EEB-9F7B-251252687F5E}" type="presParOf" srcId="{8DEF9EB3-272D-4C2F-BB0B-03C4B2393C1C}" destId="{4D285075-77C9-468C-89B6-AAB17CE1D403}" srcOrd="1" destOrd="0" presId="urn:microsoft.com/office/officeart/2008/layout/AlternatingHexagons"/>
    <dgm:cxn modelId="{AD930EB4-9810-4EDB-AE49-A774FE4D8A8C}" type="presParOf" srcId="{8DEF9EB3-272D-4C2F-BB0B-03C4B2393C1C}" destId="{E1890589-1FBC-42E9-BFB4-746DBE151137}" srcOrd="2" destOrd="0" presId="urn:microsoft.com/office/officeart/2008/layout/AlternatingHexagons"/>
    <dgm:cxn modelId="{A4E5206B-E48F-4266-BA08-E87685C40289}" type="presParOf" srcId="{8DEF9EB3-272D-4C2F-BB0B-03C4B2393C1C}" destId="{9D7A7CBE-1CD9-4CCA-B6B6-1C2DC85CA6F9}" srcOrd="3" destOrd="0" presId="urn:microsoft.com/office/officeart/2008/layout/AlternatingHexagons"/>
    <dgm:cxn modelId="{5BBB654C-2CAC-4BB9-88CC-5CD40CDE9B81}" type="presParOf" srcId="{8DEF9EB3-272D-4C2F-BB0B-03C4B2393C1C}" destId="{6B14A112-F43D-4415-810D-478B847E401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6ACD6-BE0B-4BC6-9217-46B14D45B0C6}">
      <dsp:nvSpPr>
        <dsp:cNvPr id="0" name=""/>
        <dsp:cNvSpPr/>
      </dsp:nvSpPr>
      <dsp:spPr>
        <a:xfrm>
          <a:off x="2885997" y="206357"/>
          <a:ext cx="4520057" cy="45203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Záměr</a:t>
          </a:r>
          <a:endParaRPr lang="cs-CZ" sz="4000" kern="1200" dirty="0"/>
        </a:p>
      </dsp:txBody>
      <dsp:txXfrm>
        <a:off x="3547944" y="868340"/>
        <a:ext cx="3196163" cy="3196336"/>
      </dsp:txXfrm>
    </dsp:sp>
    <dsp:sp modelId="{06186412-35EB-488C-BD6E-020F91659C3F}">
      <dsp:nvSpPr>
        <dsp:cNvPr id="0" name=""/>
        <dsp:cNvSpPr/>
      </dsp:nvSpPr>
      <dsp:spPr>
        <a:xfrm>
          <a:off x="5465443" y="0"/>
          <a:ext cx="502537" cy="50308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631A0-1CF7-4BA3-8F18-C7A76D02640C}">
      <dsp:nvSpPr>
        <dsp:cNvPr id="0" name=""/>
        <dsp:cNvSpPr/>
      </dsp:nvSpPr>
      <dsp:spPr>
        <a:xfrm>
          <a:off x="4275856" y="4390823"/>
          <a:ext cx="364386" cy="364159"/>
        </a:xfrm>
        <a:prstGeom prst="ellipse">
          <a:avLst/>
        </a:prstGeom>
        <a:solidFill>
          <a:schemeClr val="accent4">
            <a:hueOff val="649731"/>
            <a:satOff val="-2998"/>
            <a:lumOff val="1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8B49F-77C7-42DE-BF87-4E27E9EFD571}">
      <dsp:nvSpPr>
        <dsp:cNvPr id="0" name=""/>
        <dsp:cNvSpPr/>
      </dsp:nvSpPr>
      <dsp:spPr>
        <a:xfrm>
          <a:off x="7697192" y="2040643"/>
          <a:ext cx="364386" cy="364159"/>
        </a:xfrm>
        <a:prstGeom prst="ellipse">
          <a:avLst/>
        </a:prstGeom>
        <a:solidFill>
          <a:schemeClr val="accent4">
            <a:hueOff val="1299462"/>
            <a:satOff val="-5996"/>
            <a:lumOff val="2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59D06-06DA-435F-953D-6CE986BB8D23}">
      <dsp:nvSpPr>
        <dsp:cNvPr id="0" name=""/>
        <dsp:cNvSpPr/>
      </dsp:nvSpPr>
      <dsp:spPr>
        <a:xfrm>
          <a:off x="5955927" y="4777911"/>
          <a:ext cx="502537" cy="503080"/>
        </a:xfrm>
        <a:prstGeom prst="ellipse">
          <a:avLst/>
        </a:prstGeom>
        <a:solidFill>
          <a:schemeClr val="accent4">
            <a:hueOff val="1949192"/>
            <a:satOff val="-8994"/>
            <a:lumOff val="3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418EC-A4CE-4B19-B300-785E9194BED5}">
      <dsp:nvSpPr>
        <dsp:cNvPr id="0" name=""/>
        <dsp:cNvSpPr/>
      </dsp:nvSpPr>
      <dsp:spPr>
        <a:xfrm>
          <a:off x="4377847" y="714157"/>
          <a:ext cx="364386" cy="364159"/>
        </a:xfrm>
        <a:prstGeom prst="ellipse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8D2F2-2E47-47C4-B76C-A9EA441A5329}">
      <dsp:nvSpPr>
        <dsp:cNvPr id="0" name=""/>
        <dsp:cNvSpPr/>
      </dsp:nvSpPr>
      <dsp:spPr>
        <a:xfrm>
          <a:off x="3230912" y="2799309"/>
          <a:ext cx="364386" cy="364159"/>
        </a:xfrm>
        <a:prstGeom prst="ellipse">
          <a:avLst/>
        </a:prstGeom>
        <a:solidFill>
          <a:schemeClr val="accent4">
            <a:hueOff val="3248654"/>
            <a:satOff val="-14990"/>
            <a:lumOff val="5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23618-C08C-405C-B927-1B338CBB9F68}">
      <dsp:nvSpPr>
        <dsp:cNvPr id="0" name=""/>
        <dsp:cNvSpPr/>
      </dsp:nvSpPr>
      <dsp:spPr>
        <a:xfrm>
          <a:off x="1472957" y="1021670"/>
          <a:ext cx="1837693" cy="1837658"/>
        </a:xfrm>
        <a:prstGeom prst="ellipse">
          <a:avLst/>
        </a:prstGeom>
        <a:solidFill>
          <a:schemeClr val="accent4">
            <a:hueOff val="3898385"/>
            <a:satOff val="-17988"/>
            <a:lumOff val="6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Cíle</a:t>
          </a:r>
        </a:p>
      </dsp:txBody>
      <dsp:txXfrm>
        <a:off x="1742081" y="1290789"/>
        <a:ext cx="1299445" cy="1299420"/>
      </dsp:txXfrm>
    </dsp:sp>
    <dsp:sp modelId="{AE54A170-86BA-453F-9129-DD874834BE24}">
      <dsp:nvSpPr>
        <dsp:cNvPr id="0" name=""/>
        <dsp:cNvSpPr/>
      </dsp:nvSpPr>
      <dsp:spPr>
        <a:xfrm>
          <a:off x="4957342" y="730342"/>
          <a:ext cx="502537" cy="503080"/>
        </a:xfrm>
        <a:prstGeom prst="ellipse">
          <a:avLst/>
        </a:prstGeom>
        <a:solidFill>
          <a:schemeClr val="accent4">
            <a:hueOff val="4548116"/>
            <a:satOff val="-20986"/>
            <a:lumOff val="7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98CEC-7783-4DAE-9620-B988F6614F36}">
      <dsp:nvSpPr>
        <dsp:cNvPr id="0" name=""/>
        <dsp:cNvSpPr/>
      </dsp:nvSpPr>
      <dsp:spPr>
        <a:xfrm>
          <a:off x="1646342" y="3397476"/>
          <a:ext cx="908647" cy="909050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EB70AF-E835-4946-B8DB-085761100B3F}">
      <dsp:nvSpPr>
        <dsp:cNvPr id="0" name=""/>
        <dsp:cNvSpPr/>
      </dsp:nvSpPr>
      <dsp:spPr>
        <a:xfrm>
          <a:off x="7870577" y="157128"/>
          <a:ext cx="1837693" cy="1837658"/>
        </a:xfrm>
        <a:prstGeom prst="ellipse">
          <a:avLst/>
        </a:prstGeom>
        <a:solidFill>
          <a:schemeClr val="accent4">
            <a:hueOff val="5847577"/>
            <a:satOff val="-26982"/>
            <a:lumOff val="9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Výstupy</a:t>
          </a:r>
        </a:p>
      </dsp:txBody>
      <dsp:txXfrm>
        <a:off x="8139701" y="426247"/>
        <a:ext cx="1299445" cy="1299420"/>
      </dsp:txXfrm>
    </dsp:sp>
    <dsp:sp modelId="{07C41F9F-45A4-4AD0-AC72-85794937C332}">
      <dsp:nvSpPr>
        <dsp:cNvPr id="0" name=""/>
        <dsp:cNvSpPr/>
      </dsp:nvSpPr>
      <dsp:spPr>
        <a:xfrm>
          <a:off x="7050013" y="1426292"/>
          <a:ext cx="502537" cy="503080"/>
        </a:xfrm>
        <a:prstGeom prst="ellipse">
          <a:avLst/>
        </a:prstGeom>
        <a:solidFill>
          <a:schemeClr val="accent4">
            <a:hueOff val="6497308"/>
            <a:satOff val="-29980"/>
            <a:lumOff val="11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ED10C-3206-4EF0-AF79-EC2BB97781D8}">
      <dsp:nvSpPr>
        <dsp:cNvPr id="0" name=""/>
        <dsp:cNvSpPr/>
      </dsp:nvSpPr>
      <dsp:spPr>
        <a:xfrm>
          <a:off x="1300499" y="4479165"/>
          <a:ext cx="364386" cy="364159"/>
        </a:xfrm>
        <a:prstGeom prst="ellipse">
          <a:avLst/>
        </a:prstGeom>
        <a:solidFill>
          <a:schemeClr val="accent4">
            <a:hueOff val="7147039"/>
            <a:satOff val="-32978"/>
            <a:lumOff val="12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8F68A-8CCC-415B-A64E-57DB00A66E1F}">
      <dsp:nvSpPr>
        <dsp:cNvPr id="0" name=""/>
        <dsp:cNvSpPr/>
      </dsp:nvSpPr>
      <dsp:spPr>
        <a:xfrm>
          <a:off x="4931381" y="3960575"/>
          <a:ext cx="364386" cy="364159"/>
        </a:xfrm>
        <a:prstGeom prst="ellipse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FCEC0-37A6-4A2D-8538-636E9B08AF50}">
      <dsp:nvSpPr>
        <dsp:cNvPr id="0" name=""/>
        <dsp:cNvSpPr/>
      </dsp:nvSpPr>
      <dsp:spPr>
        <a:xfrm>
          <a:off x="8734719" y="3333410"/>
          <a:ext cx="1837693" cy="1837658"/>
        </a:xfrm>
        <a:prstGeom prst="ellipse">
          <a:avLst/>
        </a:prstGeom>
        <a:solidFill>
          <a:schemeClr val="accent4">
            <a:hueOff val="8446500"/>
            <a:satOff val="-38974"/>
            <a:lumOff val="14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Téma</a:t>
          </a:r>
        </a:p>
      </dsp:txBody>
      <dsp:txXfrm>
        <a:off x="9003843" y="3602529"/>
        <a:ext cx="1299445" cy="1299420"/>
      </dsp:txXfrm>
    </dsp:sp>
    <dsp:sp modelId="{0AA93AFD-EBC7-4710-A466-27647C84C25E}">
      <dsp:nvSpPr>
        <dsp:cNvPr id="0" name=""/>
        <dsp:cNvSpPr/>
      </dsp:nvSpPr>
      <dsp:spPr>
        <a:xfrm>
          <a:off x="8216419" y="3269345"/>
          <a:ext cx="364386" cy="364159"/>
        </a:xfrm>
        <a:prstGeom prst="ellipse">
          <a:avLst/>
        </a:prstGeom>
        <a:solidFill>
          <a:schemeClr val="accent4">
            <a:hueOff val="9096231"/>
            <a:satOff val="-41972"/>
            <a:lumOff val="15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59E797-584A-4F98-85DC-9A13F08F7B8B}">
      <dsp:nvSpPr>
        <dsp:cNvPr id="0" name=""/>
        <dsp:cNvSpPr/>
      </dsp:nvSpPr>
      <dsp:spPr>
        <a:xfrm>
          <a:off x="3459928" y="4906041"/>
          <a:ext cx="1837693" cy="1837658"/>
        </a:xfrm>
        <a:prstGeom prst="ellipse">
          <a:avLst/>
        </a:prstGeom>
        <a:solidFill>
          <a:schemeClr val="accent4">
            <a:hueOff val="9745962"/>
            <a:satOff val="-44970"/>
            <a:lumOff val="16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Sdělení</a:t>
          </a:r>
        </a:p>
      </dsp:txBody>
      <dsp:txXfrm>
        <a:off x="3729052" y="5175160"/>
        <a:ext cx="1299445" cy="1299420"/>
      </dsp:txXfrm>
    </dsp:sp>
    <dsp:sp modelId="{76C1BF6B-5F11-4C63-80D2-4669A282B643}">
      <dsp:nvSpPr>
        <dsp:cNvPr id="0" name=""/>
        <dsp:cNvSpPr/>
      </dsp:nvSpPr>
      <dsp:spPr>
        <a:xfrm>
          <a:off x="5101057" y="4843999"/>
          <a:ext cx="364386" cy="364159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2DF70-78C7-4ADB-9500-BB7E0361598E}">
      <dsp:nvSpPr>
        <dsp:cNvPr id="0" name=""/>
        <dsp:cNvSpPr/>
      </dsp:nvSpPr>
      <dsp:spPr>
        <a:xfrm>
          <a:off x="1493696" y="0"/>
          <a:ext cx="5904607" cy="4368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Akční strategie</a:t>
          </a:r>
        </a:p>
      </dsp:txBody>
      <dsp:txXfrm>
        <a:off x="3338886" y="218440"/>
        <a:ext cx="2214227" cy="436880"/>
      </dsp:txXfrm>
    </dsp:sp>
    <dsp:sp modelId="{13060897-9BE9-4200-8F04-CF68BD3499BF}">
      <dsp:nvSpPr>
        <dsp:cNvPr id="0" name=""/>
        <dsp:cNvSpPr/>
      </dsp:nvSpPr>
      <dsp:spPr>
        <a:xfrm>
          <a:off x="2165774" y="655319"/>
          <a:ext cx="4560450" cy="37134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Problémy a konflikty</a:t>
          </a:r>
        </a:p>
      </dsp:txBody>
      <dsp:txXfrm>
        <a:off x="3462652" y="868845"/>
        <a:ext cx="1966694" cy="427050"/>
      </dsp:txXfrm>
    </dsp:sp>
    <dsp:sp modelId="{F185D993-E9D5-4AD5-BF54-FAB9DF290D29}">
      <dsp:nvSpPr>
        <dsp:cNvPr id="0" name=""/>
        <dsp:cNvSpPr/>
      </dsp:nvSpPr>
      <dsp:spPr>
        <a:xfrm>
          <a:off x="2645814" y="1310639"/>
          <a:ext cx="3600371" cy="30581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Badatelské dovednosti</a:t>
          </a:r>
        </a:p>
      </dsp:txBody>
      <dsp:txXfrm>
        <a:off x="3514403" y="1521653"/>
        <a:ext cx="1863192" cy="422026"/>
      </dsp:txXfrm>
    </dsp:sp>
    <dsp:sp modelId="{73B2DDD5-9977-4CCB-B69D-FE885F3ADC40}">
      <dsp:nvSpPr>
        <dsp:cNvPr id="0" name=""/>
        <dsp:cNvSpPr/>
      </dsp:nvSpPr>
      <dsp:spPr>
        <a:xfrm>
          <a:off x="3029862" y="1965960"/>
          <a:ext cx="2832275" cy="240284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Zákonitosti</a:t>
          </a:r>
        </a:p>
      </dsp:txBody>
      <dsp:txXfrm>
        <a:off x="3681285" y="2182215"/>
        <a:ext cx="1529428" cy="432511"/>
      </dsp:txXfrm>
    </dsp:sp>
    <dsp:sp modelId="{810BF932-766B-423A-A9B5-6D3FC87E22DA}">
      <dsp:nvSpPr>
        <dsp:cNvPr id="0" name=""/>
        <dsp:cNvSpPr/>
      </dsp:nvSpPr>
      <dsp:spPr>
        <a:xfrm>
          <a:off x="3413905" y="2621280"/>
          <a:ext cx="2064188" cy="174752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Vztah k místu</a:t>
          </a:r>
        </a:p>
      </dsp:txBody>
      <dsp:txXfrm>
        <a:off x="3775138" y="2839720"/>
        <a:ext cx="1341722" cy="436880"/>
      </dsp:txXfrm>
    </dsp:sp>
    <dsp:sp modelId="{7A18EAD5-D47B-4975-BB41-D293544F4AD7}">
      <dsp:nvSpPr>
        <dsp:cNvPr id="0" name=""/>
        <dsp:cNvSpPr/>
      </dsp:nvSpPr>
      <dsp:spPr>
        <a:xfrm>
          <a:off x="3899900" y="3276600"/>
          <a:ext cx="1092200" cy="10922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Vztah k přírodě</a:t>
          </a:r>
        </a:p>
      </dsp:txBody>
      <dsp:txXfrm>
        <a:off x="4059848" y="3549650"/>
        <a:ext cx="772302" cy="5461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40C87-C3E3-4764-9F54-16BDFA41A167}">
      <dsp:nvSpPr>
        <dsp:cNvPr id="0" name=""/>
        <dsp:cNvSpPr/>
      </dsp:nvSpPr>
      <dsp:spPr>
        <a:xfrm rot="5400000">
          <a:off x="3547109" y="137388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Konkrétní</a:t>
          </a:r>
        </a:p>
      </dsp:txBody>
      <dsp:txXfrm rot="-5400000">
        <a:off x="3968159" y="328067"/>
        <a:ext cx="1257117" cy="1444962"/>
      </dsp:txXfrm>
    </dsp:sp>
    <dsp:sp modelId="{4A2F67A9-EA06-46A0-AD4B-BEB5415DD780}">
      <dsp:nvSpPr>
        <dsp:cNvPr id="0" name=""/>
        <dsp:cNvSpPr/>
      </dsp:nvSpPr>
      <dsp:spPr>
        <a:xfrm>
          <a:off x="5565298" y="420783"/>
          <a:ext cx="2342727" cy="1259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Ověřitelné</a:t>
          </a:r>
        </a:p>
      </dsp:txBody>
      <dsp:txXfrm>
        <a:off x="5565298" y="420783"/>
        <a:ext cx="2342727" cy="1259530"/>
      </dsp:txXfrm>
    </dsp:sp>
    <dsp:sp modelId="{FBAA459A-9544-46FD-B8F7-F1439DDA96DC}">
      <dsp:nvSpPr>
        <dsp:cNvPr id="0" name=""/>
        <dsp:cNvSpPr/>
      </dsp:nvSpPr>
      <dsp:spPr>
        <a:xfrm rot="5400000">
          <a:off x="1574684" y="137388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 rot="-5400000">
        <a:off x="1995734" y="328067"/>
        <a:ext cx="1257117" cy="1444962"/>
      </dsp:txXfrm>
    </dsp:sp>
    <dsp:sp modelId="{83B8660D-A3D5-4CC4-B8C2-16D57B2C2290}">
      <dsp:nvSpPr>
        <dsp:cNvPr id="0" name=""/>
        <dsp:cNvSpPr/>
      </dsp:nvSpPr>
      <dsp:spPr>
        <a:xfrm rot="5400000">
          <a:off x="2557118" y="1919205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Relevantní</a:t>
          </a:r>
        </a:p>
      </dsp:txBody>
      <dsp:txXfrm rot="-5400000">
        <a:off x="2978168" y="2109884"/>
        <a:ext cx="1257117" cy="1444962"/>
      </dsp:txXfrm>
    </dsp:sp>
    <dsp:sp modelId="{8BA00629-64EA-4605-B3A3-AAE6EAD82DC3}">
      <dsp:nvSpPr>
        <dsp:cNvPr id="0" name=""/>
        <dsp:cNvSpPr/>
      </dsp:nvSpPr>
      <dsp:spPr>
        <a:xfrm>
          <a:off x="350840" y="2202599"/>
          <a:ext cx="2267155" cy="1259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Dosažitelné</a:t>
          </a:r>
        </a:p>
      </dsp:txBody>
      <dsp:txXfrm>
        <a:off x="350840" y="2202599"/>
        <a:ext cx="2267155" cy="1259530"/>
      </dsp:txXfrm>
    </dsp:sp>
    <dsp:sp modelId="{99794721-745E-41BB-AD2D-B3AFF4995B92}">
      <dsp:nvSpPr>
        <dsp:cNvPr id="0" name=""/>
        <dsp:cNvSpPr/>
      </dsp:nvSpPr>
      <dsp:spPr>
        <a:xfrm rot="5400000">
          <a:off x="4529543" y="1919205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 rot="-5400000">
        <a:off x="4950593" y="2109884"/>
        <a:ext cx="1257117" cy="1444962"/>
      </dsp:txXfrm>
    </dsp:sp>
    <dsp:sp modelId="{71804BE6-6176-4B01-BEEA-6AA17533E344}">
      <dsp:nvSpPr>
        <dsp:cNvPr id="0" name=""/>
        <dsp:cNvSpPr/>
      </dsp:nvSpPr>
      <dsp:spPr>
        <a:xfrm rot="5400000">
          <a:off x="3547109" y="3701021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Časově upřesněné</a:t>
          </a:r>
        </a:p>
      </dsp:txBody>
      <dsp:txXfrm rot="-5400000">
        <a:off x="3968159" y="3891700"/>
        <a:ext cx="1257117" cy="1444962"/>
      </dsp:txXfrm>
    </dsp:sp>
    <dsp:sp modelId="{4D285075-77C9-468C-89B6-AAB17CE1D403}">
      <dsp:nvSpPr>
        <dsp:cNvPr id="0" name=""/>
        <dsp:cNvSpPr/>
      </dsp:nvSpPr>
      <dsp:spPr>
        <a:xfrm>
          <a:off x="5565298" y="3984415"/>
          <a:ext cx="2342727" cy="1259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Z pohledu účastníka</a:t>
          </a:r>
        </a:p>
      </dsp:txBody>
      <dsp:txXfrm>
        <a:off x="5565298" y="3984415"/>
        <a:ext cx="2342727" cy="1259530"/>
      </dsp:txXfrm>
    </dsp:sp>
    <dsp:sp modelId="{6B14A112-F43D-4415-810D-478B847E4010}">
      <dsp:nvSpPr>
        <dsp:cNvPr id="0" name=""/>
        <dsp:cNvSpPr/>
      </dsp:nvSpPr>
      <dsp:spPr>
        <a:xfrm rot="5400000">
          <a:off x="1574684" y="3701021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 rot="-5400000">
        <a:off x="1995734" y="3891700"/>
        <a:ext cx="1257117" cy="1444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0.70713</cdr:x>
      <cdr:y>0.78453</cdr:y>
    </cdr:from>
    <cdr:to>
      <cdr:x>0.98073</cdr:x>
      <cdr:y>0.96752</cdr:y>
    </cdr:to>
    <cdr:sp macro="" textlink="">
      <cdr:nvSpPr>
        <cdr:cNvPr id="2" name="TextovéPole 78"/>
        <cdr:cNvSpPr txBox="1"/>
      </cdr:nvSpPr>
      <cdr:spPr>
        <a:xfrm xmlns:a="http://schemas.openxmlformats.org/drawingml/2006/main">
          <a:off x="4092497" y="1583474"/>
          <a:ext cx="158347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1pPr>
          <a:lvl2pPr marL="4572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2pPr>
          <a:lvl3pPr marL="9144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3pPr>
          <a:lvl4pPr marL="13716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4pPr>
          <a:lvl5pPr marL="18288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5pPr>
          <a:lvl6pPr marL="22860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6pPr>
          <a:lvl7pPr marL="27432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7pPr>
          <a:lvl8pPr marL="32004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8pPr>
          <a:lvl9pPr marL="36576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9pPr>
        </a:lstStyle>
        <a:p xmlns:a="http://schemas.openxmlformats.org/drawingml/2006/main">
          <a:pPr algn="r"/>
          <a:r>
            <a:rPr lang="cs-CZ" b="1" dirty="0"/>
            <a:t>Postoje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43F5B-6071-4FD1-8F80-514CE6E269E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CFC17-6DB4-4A90-A56F-C2FDC99CB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05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13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94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07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8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51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7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09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2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16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3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5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30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E3FBA-DD48-4395-9B5F-A1B2F60EF0B6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3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cs-CZ" dirty="0"/>
              <a:t>Teorie programu: záměr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73365"/>
            <a:ext cx="9144000" cy="1655762"/>
          </a:xfrm>
        </p:spPr>
        <p:txBody>
          <a:bodyPr/>
          <a:lstStyle/>
          <a:p>
            <a:pPr algn="r"/>
            <a:r>
              <a:rPr lang="cs-CZ" dirty="0"/>
              <a:t>Jan Činčera, Masarykova univerzita Brno, </a:t>
            </a:r>
          </a:p>
          <a:p>
            <a:pPr lvl="1" algn="r"/>
            <a:r>
              <a:rPr lang="cs-CZ" dirty="0"/>
              <a:t>Fakulta sociálních studií, Katedra environmentálních studií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2852" y="5619565"/>
            <a:ext cx="2094652" cy="31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15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00026" y="3500437"/>
            <a:ext cx="3328988" cy="3092980"/>
            <a:chOff x="3390080" y="1286023"/>
            <a:chExt cx="3773125" cy="3773774"/>
          </a:xfrm>
        </p:grpSpPr>
        <p:sp>
          <p:nvSpPr>
            <p:cNvPr id="3" name="Ovál 2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Intence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2994649" y="2741687"/>
            <a:ext cx="1556248" cy="1517500"/>
            <a:chOff x="7550967" y="1245561"/>
            <a:chExt cx="1534017" cy="1534191"/>
          </a:xfrm>
        </p:grpSpPr>
        <p:sp>
          <p:nvSpPr>
            <p:cNvPr id="6" name="Ovál 5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8" name="Mrak 7"/>
          <p:cNvSpPr/>
          <p:nvPr/>
        </p:nvSpPr>
        <p:spPr>
          <a:xfrm>
            <a:off x="0" y="629690"/>
            <a:ext cx="4357687" cy="2157412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Děti zlepší svůj vztah k přírodě.</a:t>
            </a:r>
          </a:p>
        </p:txBody>
      </p:sp>
      <p:sp>
        <p:nvSpPr>
          <p:cNvPr id="9" name="Mrak 8"/>
          <p:cNvSpPr/>
          <p:nvPr/>
        </p:nvSpPr>
        <p:spPr>
          <a:xfrm>
            <a:off x="5951616" y="0"/>
            <a:ext cx="4357687" cy="2157412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Účastníci besedy porozumí problému změn klimatu.</a:t>
            </a:r>
          </a:p>
        </p:txBody>
      </p:sp>
      <p:sp>
        <p:nvSpPr>
          <p:cNvPr id="10" name="Mrak 9"/>
          <p:cNvSpPr/>
          <p:nvPr/>
        </p:nvSpPr>
        <p:spPr>
          <a:xfrm>
            <a:off x="4322990" y="2278593"/>
            <a:ext cx="4357687" cy="2157412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učí děti přemýšlet o příčinách chudoby.</a:t>
            </a:r>
          </a:p>
        </p:txBody>
      </p:sp>
      <p:sp>
        <p:nvSpPr>
          <p:cNvPr id="11" name="Mrak 10"/>
          <p:cNvSpPr/>
          <p:nvPr/>
        </p:nvSpPr>
        <p:spPr>
          <a:xfrm>
            <a:off x="7144623" y="4237492"/>
            <a:ext cx="4357687" cy="2157412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Absolventi kurzu se začnou zajímat o životní prostředí.</a:t>
            </a:r>
          </a:p>
        </p:txBody>
      </p:sp>
      <p:sp>
        <p:nvSpPr>
          <p:cNvPr id="13" name="Výbuch: osmicípý 12">
            <a:extLst>
              <a:ext uri="{FF2B5EF4-FFF2-40B4-BE49-F238E27FC236}">
                <a16:creationId xmlns:a16="http://schemas.microsoft.com/office/drawing/2014/main" id="{1BDF461B-30B1-44E0-82FF-18F320318352}"/>
              </a:ext>
            </a:extLst>
          </p:cNvPr>
          <p:cNvSpPr/>
          <p:nvPr/>
        </p:nvSpPr>
        <p:spPr>
          <a:xfrm>
            <a:off x="3529014" y="4696287"/>
            <a:ext cx="3342303" cy="2015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Dobré cíle, </a:t>
            </a:r>
            <a:r>
              <a:rPr lang="cs-CZ" b="1" dirty="0"/>
              <a:t>špatné</a:t>
            </a:r>
            <a:r>
              <a:rPr lang="cs-CZ" dirty="0"/>
              <a:t> výstupy.</a:t>
            </a:r>
          </a:p>
        </p:txBody>
      </p:sp>
    </p:spTree>
    <p:extLst>
      <p:ext uri="{BB962C8B-B14F-4D97-AF65-F5344CB8AC3E}">
        <p14:creationId xmlns:p14="http://schemas.microsoft.com/office/powerpoint/2010/main" val="269936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00026" y="3500437"/>
            <a:ext cx="3328988" cy="3092980"/>
            <a:chOff x="3390080" y="1286023"/>
            <a:chExt cx="3773125" cy="3773774"/>
          </a:xfrm>
        </p:grpSpPr>
        <p:sp>
          <p:nvSpPr>
            <p:cNvPr id="3" name="Ovál 2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Záměr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2994649" y="2741687"/>
            <a:ext cx="1556248" cy="1517500"/>
            <a:chOff x="7550967" y="1245561"/>
            <a:chExt cx="1534017" cy="1534191"/>
          </a:xfrm>
        </p:grpSpPr>
        <p:sp>
          <p:nvSpPr>
            <p:cNvPr id="6" name="Ovál 5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8" name="Mrak 7"/>
          <p:cNvSpPr/>
          <p:nvPr/>
        </p:nvSpPr>
        <p:spPr>
          <a:xfrm>
            <a:off x="0" y="629690"/>
            <a:ext cx="4357687" cy="2157412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V průběhu programu děti vlastními slovy reflektují svůj prožitek přírody.</a:t>
            </a:r>
          </a:p>
        </p:txBody>
      </p:sp>
      <p:sp>
        <p:nvSpPr>
          <p:cNvPr id="9" name="Mrak 8"/>
          <p:cNvSpPr/>
          <p:nvPr/>
        </p:nvSpPr>
        <p:spPr>
          <a:xfrm>
            <a:off x="5951616" y="0"/>
            <a:ext cx="4357687" cy="2157412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Na konci besedy účastníci v anketě uvedou důvody pro řešení změn klimatu.</a:t>
            </a:r>
          </a:p>
        </p:txBody>
      </p:sp>
      <p:sp>
        <p:nvSpPr>
          <p:cNvPr id="10" name="Mrak 9"/>
          <p:cNvSpPr/>
          <p:nvPr/>
        </p:nvSpPr>
        <p:spPr>
          <a:xfrm>
            <a:off x="4322990" y="2278593"/>
            <a:ext cx="4357687" cy="2157412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 programu žáci uvedou alespoň jednu příčinu chudoby afrických zemí.</a:t>
            </a:r>
          </a:p>
        </p:txBody>
      </p:sp>
      <p:sp>
        <p:nvSpPr>
          <p:cNvPr id="11" name="Mrak 10"/>
          <p:cNvSpPr/>
          <p:nvPr/>
        </p:nvSpPr>
        <p:spPr>
          <a:xfrm>
            <a:off x="7144623" y="4237492"/>
            <a:ext cx="4357687" cy="2157412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Absolventi kurzu si začnou častěji půjčovat knihy o ŽP v </a:t>
            </a:r>
            <a:r>
              <a:rPr lang="cs-CZ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knihovně organizace.</a:t>
            </a:r>
            <a:endParaRPr lang="cs-CZ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5237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00026" y="3500437"/>
            <a:ext cx="3328988" cy="3092980"/>
            <a:chOff x="3390080" y="1286023"/>
            <a:chExt cx="3773125" cy="3773774"/>
          </a:xfrm>
        </p:grpSpPr>
        <p:sp>
          <p:nvSpPr>
            <p:cNvPr id="3" name="Ovál 2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Záměr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2994649" y="2741687"/>
            <a:ext cx="1556248" cy="1517500"/>
            <a:chOff x="7550967" y="1245561"/>
            <a:chExt cx="1534017" cy="1534191"/>
          </a:xfrm>
        </p:grpSpPr>
        <p:sp>
          <p:nvSpPr>
            <p:cNvPr id="6" name="Ovál 5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10" name="Mrak 9"/>
          <p:cNvSpPr/>
          <p:nvPr/>
        </p:nvSpPr>
        <p:spPr>
          <a:xfrm>
            <a:off x="573696" y="519113"/>
            <a:ext cx="4357687" cy="2157412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Týden po programu žáci uvedou alespoň jednu příčinu chudoby afrických zemí.</a:t>
            </a:r>
          </a:p>
        </p:txBody>
      </p:sp>
      <p:sp>
        <p:nvSpPr>
          <p:cNvPr id="12" name="Mrak 11"/>
          <p:cNvSpPr/>
          <p:nvPr/>
        </p:nvSpPr>
        <p:spPr>
          <a:xfrm>
            <a:off x="4892994" y="3834239"/>
            <a:ext cx="5306096" cy="2640168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testu týden po programu nejméně 50% žáků uvede správně nejméně 1 příčinu chudoby afrických zemí.</a:t>
            </a:r>
          </a:p>
        </p:txBody>
      </p:sp>
      <p:sp>
        <p:nvSpPr>
          <p:cNvPr id="13" name="Šipka doprava 12"/>
          <p:cNvSpPr/>
          <p:nvPr/>
        </p:nvSpPr>
        <p:spPr>
          <a:xfrm rot="2255833">
            <a:off x="4520278" y="2868267"/>
            <a:ext cx="1467186" cy="87576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8" name="Skupina 17"/>
          <p:cNvGrpSpPr/>
          <p:nvPr/>
        </p:nvGrpSpPr>
        <p:grpSpPr>
          <a:xfrm>
            <a:off x="8984939" y="5154323"/>
            <a:ext cx="1556248" cy="1517500"/>
            <a:chOff x="7550967" y="1245561"/>
            <a:chExt cx="1534017" cy="1534191"/>
          </a:xfrm>
        </p:grpSpPr>
        <p:sp>
          <p:nvSpPr>
            <p:cNvPr id="19" name="Ovál 18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20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dirty="0"/>
                <a:t>Co?</a:t>
              </a:r>
              <a:endParaRPr lang="cs-CZ" sz="2000" kern="1200" dirty="0"/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8984939" y="3625403"/>
            <a:ext cx="1556248" cy="1517500"/>
            <a:chOff x="7550967" y="1245561"/>
            <a:chExt cx="1534017" cy="1534191"/>
          </a:xfrm>
        </p:grpSpPr>
        <p:sp>
          <p:nvSpPr>
            <p:cNvPr id="22" name="Ovál 21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23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dirty="0"/>
                <a:t>Kolik?</a:t>
              </a:r>
              <a:endParaRPr lang="cs-CZ" sz="2000" kern="1200" dirty="0"/>
            </a:p>
          </p:txBody>
        </p:sp>
      </p:grpSp>
      <p:pic>
        <p:nvPicPr>
          <p:cNvPr id="25" name="Obrázek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570782" y="-118754"/>
            <a:ext cx="2621218" cy="3625403"/>
          </a:xfrm>
          <a:prstGeom prst="rect">
            <a:avLst/>
          </a:prstGeom>
        </p:spPr>
      </p:pic>
      <p:sp>
        <p:nvSpPr>
          <p:cNvPr id="26" name="Zaoblený obdélníkový bublinový popisek 25"/>
          <p:cNvSpPr/>
          <p:nvPr/>
        </p:nvSpPr>
        <p:spPr>
          <a:xfrm>
            <a:off x="5300870" y="284335"/>
            <a:ext cx="4174434" cy="2564882"/>
          </a:xfrm>
          <a:prstGeom prst="wedgeRoundRectCallout">
            <a:avLst>
              <a:gd name="adj1" fmla="val 72813"/>
              <a:gd name="adj2" fmla="val -18512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Indikátory</a:t>
            </a:r>
            <a:r>
              <a:rPr lang="cs-CZ" sz="2400" dirty="0"/>
              <a:t> specifikují výstupy a udávají požadovanou míru určitého jevu.</a:t>
            </a:r>
          </a:p>
          <a:p>
            <a:pPr algn="ctr"/>
            <a:r>
              <a:rPr lang="cs-CZ" sz="2400" dirty="0"/>
              <a:t>Indikátory umožňují jednoduchý monitoring programu.</a:t>
            </a:r>
          </a:p>
        </p:txBody>
      </p:sp>
    </p:spTree>
    <p:extLst>
      <p:ext uri="{BB962C8B-B14F-4D97-AF65-F5344CB8AC3E}">
        <p14:creationId xmlns:p14="http://schemas.microsoft.com/office/powerpoint/2010/main" val="78378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33885" y="1201967"/>
            <a:ext cx="3773125" cy="3773774"/>
            <a:chOff x="3390080" y="1286023"/>
            <a:chExt cx="3773125" cy="3773774"/>
          </a:xfrm>
        </p:grpSpPr>
        <p:sp>
          <p:nvSpPr>
            <p:cNvPr id="9" name="Ovál 8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5400" kern="1200" dirty="0"/>
                <a:t>Záměr</a:t>
              </a:r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4658916" y="400180"/>
            <a:ext cx="1534017" cy="1534191"/>
            <a:chOff x="8272311" y="3896509"/>
            <a:chExt cx="1534017" cy="1534191"/>
          </a:xfrm>
        </p:grpSpPr>
        <p:sp>
          <p:nvSpPr>
            <p:cNvPr id="7" name="Ovál 6"/>
            <p:cNvSpPr/>
            <p:nvPr/>
          </p:nvSpPr>
          <p:spPr>
            <a:xfrm>
              <a:off x="8272311" y="3896509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0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ál 6"/>
            <p:cNvSpPr/>
            <p:nvPr/>
          </p:nvSpPr>
          <p:spPr>
            <a:xfrm>
              <a:off x="8496963" y="4121186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Téma</a:t>
              </a: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712975" y="5125452"/>
            <a:ext cx="1534017" cy="1534191"/>
            <a:chOff x="3869170" y="5209508"/>
            <a:chExt cx="1534017" cy="1534191"/>
          </a:xfrm>
        </p:grpSpPr>
        <p:sp>
          <p:nvSpPr>
            <p:cNvPr id="5" name="Ovál 4"/>
            <p:cNvSpPr/>
            <p:nvPr/>
          </p:nvSpPr>
          <p:spPr>
            <a:xfrm>
              <a:off x="3869170" y="5209508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8085538"/>
                <a:satOff val="-37308"/>
                <a:lumOff val="1373"/>
                <a:alphaOff val="0"/>
              </a:schemeClr>
            </a:fillRef>
            <a:effectRef idx="0">
              <a:schemeClr val="accent4">
                <a:hueOff val="8085538"/>
                <a:satOff val="-37308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ál 8"/>
            <p:cNvSpPr/>
            <p:nvPr/>
          </p:nvSpPr>
          <p:spPr>
            <a:xfrm>
              <a:off x="4093822" y="5434185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Sdělení</a:t>
              </a: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2246992" y="5716288"/>
            <a:ext cx="5977053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Sdělení je </a:t>
            </a:r>
            <a:r>
              <a:rPr lang="cs-CZ" sz="2400" b="1" dirty="0"/>
              <a:t>myšlenka</a:t>
            </a:r>
            <a:r>
              <a:rPr lang="cs-CZ" sz="2400" dirty="0"/>
              <a:t>. </a:t>
            </a:r>
            <a:r>
              <a:rPr lang="cs-CZ" sz="2400" i="1" dirty="0"/>
              <a:t>Co chce program říct?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189035" y="394024"/>
            <a:ext cx="646398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Téma je </a:t>
            </a:r>
            <a:r>
              <a:rPr lang="cs-CZ" sz="2400" b="1" dirty="0"/>
              <a:t>ohnisko</a:t>
            </a:r>
            <a:r>
              <a:rPr lang="cs-CZ" sz="2400" dirty="0"/>
              <a:t>. </a:t>
            </a:r>
            <a:r>
              <a:rPr lang="cs-CZ" sz="2400" i="1" dirty="0"/>
              <a:t>O čem je ten program?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879" y="1446525"/>
            <a:ext cx="4668933" cy="350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ovéPole 13"/>
          <p:cNvSpPr txBox="1"/>
          <p:nvPr/>
        </p:nvSpPr>
        <p:spPr>
          <a:xfrm>
            <a:off x="5638801" y="4841171"/>
            <a:ext cx="655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Catal</a:t>
            </a:r>
            <a:r>
              <a:rPr lang="cs-CZ" sz="2000" dirty="0"/>
              <a:t> </a:t>
            </a:r>
            <a:r>
              <a:rPr lang="cs-CZ" sz="2000" dirty="0" err="1"/>
              <a:t>Höyük</a:t>
            </a:r>
            <a:r>
              <a:rPr lang="cs-CZ" sz="2000" dirty="0"/>
              <a:t> byl městem, kde lidé žili v rovnováze s přírodou a v sociální i genderové harmonii.</a:t>
            </a:r>
          </a:p>
        </p:txBody>
      </p:sp>
      <p:sp>
        <p:nvSpPr>
          <p:cNvPr id="15" name="Volný tvar 14"/>
          <p:cNvSpPr/>
          <p:nvPr/>
        </p:nvSpPr>
        <p:spPr>
          <a:xfrm>
            <a:off x="4248273" y="4895385"/>
            <a:ext cx="1472303" cy="713678"/>
          </a:xfrm>
          <a:custGeom>
            <a:avLst/>
            <a:gdLst>
              <a:gd name="connsiteX0" fmla="*/ 33795 w 1472303"/>
              <a:gd name="connsiteY0" fmla="*/ 713678 h 713678"/>
              <a:gd name="connsiteX1" fmla="*/ 11493 w 1472303"/>
              <a:gd name="connsiteY1" fmla="*/ 657922 h 713678"/>
              <a:gd name="connsiteX2" fmla="*/ 342 w 1472303"/>
              <a:gd name="connsiteY2" fmla="*/ 702527 h 713678"/>
              <a:gd name="connsiteX3" fmla="*/ 11493 w 1472303"/>
              <a:gd name="connsiteY3" fmla="*/ 568713 h 713678"/>
              <a:gd name="connsiteX4" fmla="*/ 33795 w 1472303"/>
              <a:gd name="connsiteY4" fmla="*/ 535259 h 713678"/>
              <a:gd name="connsiteX5" fmla="*/ 67249 w 1472303"/>
              <a:gd name="connsiteY5" fmla="*/ 468352 h 713678"/>
              <a:gd name="connsiteX6" fmla="*/ 256820 w 1472303"/>
              <a:gd name="connsiteY6" fmla="*/ 512956 h 713678"/>
              <a:gd name="connsiteX7" fmla="*/ 245668 w 1472303"/>
              <a:gd name="connsiteY7" fmla="*/ 568713 h 713678"/>
              <a:gd name="connsiteX8" fmla="*/ 201064 w 1472303"/>
              <a:gd name="connsiteY8" fmla="*/ 557561 h 713678"/>
              <a:gd name="connsiteX9" fmla="*/ 189912 w 1472303"/>
              <a:gd name="connsiteY9" fmla="*/ 524108 h 713678"/>
              <a:gd name="connsiteX10" fmla="*/ 201064 w 1472303"/>
              <a:gd name="connsiteY10" fmla="*/ 345688 h 713678"/>
              <a:gd name="connsiteX11" fmla="*/ 234517 w 1472303"/>
              <a:gd name="connsiteY11" fmla="*/ 312235 h 713678"/>
              <a:gd name="connsiteX12" fmla="*/ 301425 w 1472303"/>
              <a:gd name="connsiteY12" fmla="*/ 289932 h 713678"/>
              <a:gd name="connsiteX13" fmla="*/ 334878 w 1472303"/>
              <a:gd name="connsiteY13" fmla="*/ 267630 h 713678"/>
              <a:gd name="connsiteX14" fmla="*/ 535600 w 1472303"/>
              <a:gd name="connsiteY14" fmla="*/ 289932 h 713678"/>
              <a:gd name="connsiteX15" fmla="*/ 557903 w 1472303"/>
              <a:gd name="connsiteY15" fmla="*/ 323386 h 713678"/>
              <a:gd name="connsiteX16" fmla="*/ 557903 w 1472303"/>
              <a:gd name="connsiteY16" fmla="*/ 479503 h 713678"/>
              <a:gd name="connsiteX17" fmla="*/ 524449 w 1472303"/>
              <a:gd name="connsiteY17" fmla="*/ 490654 h 713678"/>
              <a:gd name="connsiteX18" fmla="*/ 424088 w 1472303"/>
              <a:gd name="connsiteY18" fmla="*/ 479503 h 713678"/>
              <a:gd name="connsiteX19" fmla="*/ 412937 w 1472303"/>
              <a:gd name="connsiteY19" fmla="*/ 446049 h 713678"/>
              <a:gd name="connsiteX20" fmla="*/ 424088 w 1472303"/>
              <a:gd name="connsiteY20" fmla="*/ 367991 h 713678"/>
              <a:gd name="connsiteX21" fmla="*/ 468693 w 1472303"/>
              <a:gd name="connsiteY21" fmla="*/ 301083 h 713678"/>
              <a:gd name="connsiteX22" fmla="*/ 535600 w 1472303"/>
              <a:gd name="connsiteY22" fmla="*/ 234176 h 713678"/>
              <a:gd name="connsiteX23" fmla="*/ 557903 w 1472303"/>
              <a:gd name="connsiteY23" fmla="*/ 211874 h 713678"/>
              <a:gd name="connsiteX24" fmla="*/ 702868 w 1472303"/>
              <a:gd name="connsiteY24" fmla="*/ 167269 h 713678"/>
              <a:gd name="connsiteX25" fmla="*/ 736322 w 1472303"/>
              <a:gd name="connsiteY25" fmla="*/ 156117 h 713678"/>
              <a:gd name="connsiteX26" fmla="*/ 825532 w 1472303"/>
              <a:gd name="connsiteY26" fmla="*/ 167269 h 713678"/>
              <a:gd name="connsiteX27" fmla="*/ 858986 w 1472303"/>
              <a:gd name="connsiteY27" fmla="*/ 178420 h 713678"/>
              <a:gd name="connsiteX28" fmla="*/ 881288 w 1472303"/>
              <a:gd name="connsiteY28" fmla="*/ 245327 h 713678"/>
              <a:gd name="connsiteX29" fmla="*/ 836683 w 1472303"/>
              <a:gd name="connsiteY29" fmla="*/ 379142 h 713678"/>
              <a:gd name="connsiteX30" fmla="*/ 792078 w 1472303"/>
              <a:gd name="connsiteY30" fmla="*/ 367991 h 713678"/>
              <a:gd name="connsiteX31" fmla="*/ 792078 w 1472303"/>
              <a:gd name="connsiteY31" fmla="*/ 144966 h 713678"/>
              <a:gd name="connsiteX32" fmla="*/ 892439 w 1472303"/>
              <a:gd name="connsiteY32" fmla="*/ 33454 h 713678"/>
              <a:gd name="connsiteX33" fmla="*/ 925893 w 1472303"/>
              <a:gd name="connsiteY33" fmla="*/ 22303 h 713678"/>
              <a:gd name="connsiteX34" fmla="*/ 959347 w 1472303"/>
              <a:gd name="connsiteY34" fmla="*/ 0 h 713678"/>
              <a:gd name="connsiteX35" fmla="*/ 1160068 w 1472303"/>
              <a:gd name="connsiteY35" fmla="*/ 22303 h 713678"/>
              <a:gd name="connsiteX36" fmla="*/ 1226976 w 1472303"/>
              <a:gd name="connsiteY36" fmla="*/ 100361 h 713678"/>
              <a:gd name="connsiteX37" fmla="*/ 1238127 w 1472303"/>
              <a:gd name="connsiteY37" fmla="*/ 234176 h 713678"/>
              <a:gd name="connsiteX38" fmla="*/ 1193522 w 1472303"/>
              <a:gd name="connsiteY38" fmla="*/ 245327 h 713678"/>
              <a:gd name="connsiteX39" fmla="*/ 1160068 w 1472303"/>
              <a:gd name="connsiteY39" fmla="*/ 256478 h 713678"/>
              <a:gd name="connsiteX40" fmla="*/ 1126615 w 1472303"/>
              <a:gd name="connsiteY40" fmla="*/ 111513 h 713678"/>
              <a:gd name="connsiteX41" fmla="*/ 1182371 w 1472303"/>
              <a:gd name="connsiteY41" fmla="*/ 55756 h 713678"/>
              <a:gd name="connsiteX42" fmla="*/ 1215825 w 1472303"/>
              <a:gd name="connsiteY42" fmla="*/ 33454 h 713678"/>
              <a:gd name="connsiteX43" fmla="*/ 1293883 w 1472303"/>
              <a:gd name="connsiteY43" fmla="*/ 11152 h 713678"/>
              <a:gd name="connsiteX44" fmla="*/ 1371942 w 1472303"/>
              <a:gd name="connsiteY44" fmla="*/ 22303 h 713678"/>
              <a:gd name="connsiteX45" fmla="*/ 1383093 w 1472303"/>
              <a:gd name="connsiteY45" fmla="*/ 55756 h 713678"/>
              <a:gd name="connsiteX46" fmla="*/ 1405395 w 1472303"/>
              <a:gd name="connsiteY46" fmla="*/ 89210 h 713678"/>
              <a:gd name="connsiteX47" fmla="*/ 1427698 w 1472303"/>
              <a:gd name="connsiteY47" fmla="*/ 156117 h 713678"/>
              <a:gd name="connsiteX48" fmla="*/ 1472303 w 1472303"/>
              <a:gd name="connsiteY48" fmla="*/ 178420 h 71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72303" h="713678">
                <a:moveTo>
                  <a:pt x="33795" y="713678"/>
                </a:moveTo>
                <a:cubicBezTo>
                  <a:pt x="26361" y="695093"/>
                  <a:pt x="30483" y="664252"/>
                  <a:pt x="11493" y="657922"/>
                </a:cubicBezTo>
                <a:cubicBezTo>
                  <a:pt x="-3046" y="653076"/>
                  <a:pt x="342" y="717853"/>
                  <a:pt x="342" y="702527"/>
                </a:cubicBezTo>
                <a:cubicBezTo>
                  <a:pt x="342" y="657768"/>
                  <a:pt x="2715" y="612603"/>
                  <a:pt x="11493" y="568713"/>
                </a:cubicBezTo>
                <a:cubicBezTo>
                  <a:pt x="14121" y="555571"/>
                  <a:pt x="27801" y="547246"/>
                  <a:pt x="33795" y="535259"/>
                </a:cubicBezTo>
                <a:cubicBezTo>
                  <a:pt x="79960" y="442928"/>
                  <a:pt x="3339" y="564217"/>
                  <a:pt x="67249" y="468352"/>
                </a:cubicBezTo>
                <a:cubicBezTo>
                  <a:pt x="105327" y="470732"/>
                  <a:pt x="256820" y="424847"/>
                  <a:pt x="256820" y="512956"/>
                </a:cubicBezTo>
                <a:cubicBezTo>
                  <a:pt x="256820" y="531910"/>
                  <a:pt x="249385" y="550127"/>
                  <a:pt x="245668" y="568713"/>
                </a:cubicBezTo>
                <a:cubicBezTo>
                  <a:pt x="230800" y="564996"/>
                  <a:pt x="213031" y="567135"/>
                  <a:pt x="201064" y="557561"/>
                </a:cubicBezTo>
                <a:cubicBezTo>
                  <a:pt x="191885" y="550218"/>
                  <a:pt x="189912" y="535862"/>
                  <a:pt x="189912" y="524108"/>
                </a:cubicBezTo>
                <a:cubicBezTo>
                  <a:pt x="189912" y="464519"/>
                  <a:pt x="188788" y="403999"/>
                  <a:pt x="201064" y="345688"/>
                </a:cubicBezTo>
                <a:cubicBezTo>
                  <a:pt x="204313" y="330256"/>
                  <a:pt x="220732" y="319894"/>
                  <a:pt x="234517" y="312235"/>
                </a:cubicBezTo>
                <a:cubicBezTo>
                  <a:pt x="255068" y="300818"/>
                  <a:pt x="301425" y="289932"/>
                  <a:pt x="301425" y="289932"/>
                </a:cubicBezTo>
                <a:cubicBezTo>
                  <a:pt x="312576" y="282498"/>
                  <a:pt x="321497" y="268373"/>
                  <a:pt x="334878" y="267630"/>
                </a:cubicBezTo>
                <a:cubicBezTo>
                  <a:pt x="457620" y="260811"/>
                  <a:pt x="460968" y="265055"/>
                  <a:pt x="535600" y="289932"/>
                </a:cubicBezTo>
                <a:cubicBezTo>
                  <a:pt x="543034" y="301083"/>
                  <a:pt x="551909" y="311399"/>
                  <a:pt x="557903" y="323386"/>
                </a:cubicBezTo>
                <a:cubicBezTo>
                  <a:pt x="581269" y="370117"/>
                  <a:pt x="572803" y="434804"/>
                  <a:pt x="557903" y="479503"/>
                </a:cubicBezTo>
                <a:cubicBezTo>
                  <a:pt x="554186" y="490654"/>
                  <a:pt x="535600" y="486937"/>
                  <a:pt x="524449" y="490654"/>
                </a:cubicBezTo>
                <a:cubicBezTo>
                  <a:pt x="490995" y="486937"/>
                  <a:pt x="455340" y="492004"/>
                  <a:pt x="424088" y="479503"/>
                </a:cubicBezTo>
                <a:cubicBezTo>
                  <a:pt x="413174" y="475137"/>
                  <a:pt x="412937" y="457804"/>
                  <a:pt x="412937" y="446049"/>
                </a:cubicBezTo>
                <a:cubicBezTo>
                  <a:pt x="412937" y="419766"/>
                  <a:pt x="418933" y="393764"/>
                  <a:pt x="424088" y="367991"/>
                </a:cubicBezTo>
                <a:cubicBezTo>
                  <a:pt x="433160" y="322631"/>
                  <a:pt x="436408" y="338749"/>
                  <a:pt x="468693" y="301083"/>
                </a:cubicBezTo>
                <a:cubicBezTo>
                  <a:pt x="553713" y="201893"/>
                  <a:pt x="455297" y="298417"/>
                  <a:pt x="535600" y="234176"/>
                </a:cubicBezTo>
                <a:cubicBezTo>
                  <a:pt x="543810" y="227608"/>
                  <a:pt x="548775" y="217090"/>
                  <a:pt x="557903" y="211874"/>
                </a:cubicBezTo>
                <a:cubicBezTo>
                  <a:pt x="606320" y="184207"/>
                  <a:pt x="649056" y="185208"/>
                  <a:pt x="702868" y="167269"/>
                </a:cubicBezTo>
                <a:lnTo>
                  <a:pt x="736322" y="156117"/>
                </a:lnTo>
                <a:cubicBezTo>
                  <a:pt x="766059" y="159834"/>
                  <a:pt x="796047" y="161908"/>
                  <a:pt x="825532" y="167269"/>
                </a:cubicBezTo>
                <a:cubicBezTo>
                  <a:pt x="837097" y="169372"/>
                  <a:pt x="852154" y="168855"/>
                  <a:pt x="858986" y="178420"/>
                </a:cubicBezTo>
                <a:cubicBezTo>
                  <a:pt x="872650" y="197550"/>
                  <a:pt x="881288" y="245327"/>
                  <a:pt x="881288" y="245327"/>
                </a:cubicBezTo>
                <a:cubicBezTo>
                  <a:pt x="876736" y="295401"/>
                  <a:pt x="906893" y="379142"/>
                  <a:pt x="836683" y="379142"/>
                </a:cubicBezTo>
                <a:cubicBezTo>
                  <a:pt x="821357" y="379142"/>
                  <a:pt x="806946" y="371708"/>
                  <a:pt x="792078" y="367991"/>
                </a:cubicBezTo>
                <a:cubicBezTo>
                  <a:pt x="765404" y="287966"/>
                  <a:pt x="756039" y="273676"/>
                  <a:pt x="792078" y="144966"/>
                </a:cubicBezTo>
                <a:cubicBezTo>
                  <a:pt x="802723" y="106948"/>
                  <a:pt x="851243" y="54052"/>
                  <a:pt x="892439" y="33454"/>
                </a:cubicBezTo>
                <a:cubicBezTo>
                  <a:pt x="902953" y="28197"/>
                  <a:pt x="914742" y="26020"/>
                  <a:pt x="925893" y="22303"/>
                </a:cubicBezTo>
                <a:cubicBezTo>
                  <a:pt x="937044" y="14869"/>
                  <a:pt x="945945" y="0"/>
                  <a:pt x="959347" y="0"/>
                </a:cubicBezTo>
                <a:cubicBezTo>
                  <a:pt x="1026666" y="0"/>
                  <a:pt x="1095121" y="4590"/>
                  <a:pt x="1160068" y="22303"/>
                </a:cubicBezTo>
                <a:cubicBezTo>
                  <a:pt x="1182100" y="28312"/>
                  <a:pt x="1213437" y="80053"/>
                  <a:pt x="1226976" y="100361"/>
                </a:cubicBezTo>
                <a:cubicBezTo>
                  <a:pt x="1240105" y="139750"/>
                  <a:pt x="1268841" y="191176"/>
                  <a:pt x="1238127" y="234176"/>
                </a:cubicBezTo>
                <a:cubicBezTo>
                  <a:pt x="1229219" y="246647"/>
                  <a:pt x="1208258" y="241117"/>
                  <a:pt x="1193522" y="245327"/>
                </a:cubicBezTo>
                <a:cubicBezTo>
                  <a:pt x="1182220" y="248556"/>
                  <a:pt x="1171219" y="252761"/>
                  <a:pt x="1160068" y="256478"/>
                </a:cubicBezTo>
                <a:cubicBezTo>
                  <a:pt x="1084688" y="237633"/>
                  <a:pt x="1077256" y="251366"/>
                  <a:pt x="1126615" y="111513"/>
                </a:cubicBezTo>
                <a:cubicBezTo>
                  <a:pt x="1135363" y="86728"/>
                  <a:pt x="1160501" y="70335"/>
                  <a:pt x="1182371" y="55756"/>
                </a:cubicBezTo>
                <a:cubicBezTo>
                  <a:pt x="1193522" y="48322"/>
                  <a:pt x="1203838" y="39448"/>
                  <a:pt x="1215825" y="33454"/>
                </a:cubicBezTo>
                <a:cubicBezTo>
                  <a:pt x="1231824" y="25455"/>
                  <a:pt x="1279590" y="14725"/>
                  <a:pt x="1293883" y="11152"/>
                </a:cubicBezTo>
                <a:cubicBezTo>
                  <a:pt x="1319903" y="14869"/>
                  <a:pt x="1348433" y="10549"/>
                  <a:pt x="1371942" y="22303"/>
                </a:cubicBezTo>
                <a:cubicBezTo>
                  <a:pt x="1382455" y="27560"/>
                  <a:pt x="1377836" y="45243"/>
                  <a:pt x="1383093" y="55756"/>
                </a:cubicBezTo>
                <a:cubicBezTo>
                  <a:pt x="1389087" y="67743"/>
                  <a:pt x="1399952" y="76963"/>
                  <a:pt x="1405395" y="89210"/>
                </a:cubicBezTo>
                <a:cubicBezTo>
                  <a:pt x="1414943" y="110693"/>
                  <a:pt x="1405396" y="148682"/>
                  <a:pt x="1427698" y="156117"/>
                </a:cubicBezTo>
                <a:cubicBezTo>
                  <a:pt x="1466138" y="168932"/>
                  <a:pt x="1452839" y="158958"/>
                  <a:pt x="1472303" y="1784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0295665" y="1082636"/>
            <a:ext cx="1356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err="1"/>
              <a:t>Catal</a:t>
            </a:r>
            <a:r>
              <a:rPr lang="cs-CZ" dirty="0"/>
              <a:t> </a:t>
            </a:r>
            <a:r>
              <a:rPr lang="cs-CZ" dirty="0" err="1"/>
              <a:t>Höyük</a:t>
            </a:r>
            <a:endParaRPr lang="cs-CZ" dirty="0"/>
          </a:p>
        </p:txBody>
      </p:sp>
      <p:sp>
        <p:nvSpPr>
          <p:cNvPr id="17" name="Volný tvar 16"/>
          <p:cNvSpPr/>
          <p:nvPr/>
        </p:nvSpPr>
        <p:spPr>
          <a:xfrm>
            <a:off x="8106937" y="936702"/>
            <a:ext cx="2185648" cy="546410"/>
          </a:xfrm>
          <a:custGeom>
            <a:avLst/>
            <a:gdLst>
              <a:gd name="connsiteX0" fmla="*/ 0 w 2185648"/>
              <a:gd name="connsiteY0" fmla="*/ 0 h 546410"/>
              <a:gd name="connsiteX1" fmla="*/ 11151 w 2185648"/>
              <a:gd name="connsiteY1" fmla="*/ 89210 h 546410"/>
              <a:gd name="connsiteX2" fmla="*/ 22302 w 2185648"/>
              <a:gd name="connsiteY2" fmla="*/ 122664 h 546410"/>
              <a:gd name="connsiteX3" fmla="*/ 55756 w 2185648"/>
              <a:gd name="connsiteY3" fmla="*/ 133815 h 546410"/>
              <a:gd name="connsiteX4" fmla="*/ 100361 w 2185648"/>
              <a:gd name="connsiteY4" fmla="*/ 144966 h 546410"/>
              <a:gd name="connsiteX5" fmla="*/ 133814 w 2185648"/>
              <a:gd name="connsiteY5" fmla="*/ 156118 h 546410"/>
              <a:gd name="connsiteX6" fmla="*/ 223024 w 2185648"/>
              <a:gd name="connsiteY6" fmla="*/ 178420 h 546410"/>
              <a:gd name="connsiteX7" fmla="*/ 267629 w 2185648"/>
              <a:gd name="connsiteY7" fmla="*/ 189571 h 546410"/>
              <a:gd name="connsiteX8" fmla="*/ 434897 w 2185648"/>
              <a:gd name="connsiteY8" fmla="*/ 178420 h 546410"/>
              <a:gd name="connsiteX9" fmla="*/ 423746 w 2185648"/>
              <a:gd name="connsiteY9" fmla="*/ 144966 h 546410"/>
              <a:gd name="connsiteX10" fmla="*/ 390292 w 2185648"/>
              <a:gd name="connsiteY10" fmla="*/ 133815 h 546410"/>
              <a:gd name="connsiteX11" fmla="*/ 345687 w 2185648"/>
              <a:gd name="connsiteY11" fmla="*/ 144966 h 546410"/>
              <a:gd name="connsiteX12" fmla="*/ 379141 w 2185648"/>
              <a:gd name="connsiteY12" fmla="*/ 278781 h 546410"/>
              <a:gd name="connsiteX13" fmla="*/ 479502 w 2185648"/>
              <a:gd name="connsiteY13" fmla="*/ 312235 h 546410"/>
              <a:gd name="connsiteX14" fmla="*/ 657922 w 2185648"/>
              <a:gd name="connsiteY14" fmla="*/ 301083 h 546410"/>
              <a:gd name="connsiteX15" fmla="*/ 713678 w 2185648"/>
              <a:gd name="connsiteY15" fmla="*/ 267630 h 546410"/>
              <a:gd name="connsiteX16" fmla="*/ 747131 w 2185648"/>
              <a:gd name="connsiteY16" fmla="*/ 245327 h 546410"/>
              <a:gd name="connsiteX17" fmla="*/ 724829 w 2185648"/>
              <a:gd name="connsiteY17" fmla="*/ 267630 h 546410"/>
              <a:gd name="connsiteX18" fmla="*/ 747131 w 2185648"/>
              <a:gd name="connsiteY18" fmla="*/ 379142 h 546410"/>
              <a:gd name="connsiteX19" fmla="*/ 892097 w 2185648"/>
              <a:gd name="connsiteY19" fmla="*/ 468352 h 546410"/>
              <a:gd name="connsiteX20" fmla="*/ 936702 w 2185648"/>
              <a:gd name="connsiteY20" fmla="*/ 479503 h 546410"/>
              <a:gd name="connsiteX21" fmla="*/ 1170878 w 2185648"/>
              <a:gd name="connsiteY21" fmla="*/ 468352 h 546410"/>
              <a:gd name="connsiteX22" fmla="*/ 1248936 w 2185648"/>
              <a:gd name="connsiteY22" fmla="*/ 434898 h 546410"/>
              <a:gd name="connsiteX23" fmla="*/ 1271239 w 2185648"/>
              <a:gd name="connsiteY23" fmla="*/ 412596 h 546410"/>
              <a:gd name="connsiteX24" fmla="*/ 1304692 w 2185648"/>
              <a:gd name="connsiteY24" fmla="*/ 390293 h 546410"/>
              <a:gd name="connsiteX25" fmla="*/ 1349297 w 2185648"/>
              <a:gd name="connsiteY25" fmla="*/ 334537 h 546410"/>
              <a:gd name="connsiteX26" fmla="*/ 1360448 w 2185648"/>
              <a:gd name="connsiteY26" fmla="*/ 301083 h 546410"/>
              <a:gd name="connsiteX27" fmla="*/ 1271239 w 2185648"/>
              <a:gd name="connsiteY27" fmla="*/ 289932 h 546410"/>
              <a:gd name="connsiteX28" fmla="*/ 1260087 w 2185648"/>
              <a:gd name="connsiteY28" fmla="*/ 323386 h 546410"/>
              <a:gd name="connsiteX29" fmla="*/ 1293541 w 2185648"/>
              <a:gd name="connsiteY29" fmla="*/ 423747 h 546410"/>
              <a:gd name="connsiteX30" fmla="*/ 1326995 w 2185648"/>
              <a:gd name="connsiteY30" fmla="*/ 446049 h 546410"/>
              <a:gd name="connsiteX31" fmla="*/ 1360448 w 2185648"/>
              <a:gd name="connsiteY31" fmla="*/ 479503 h 546410"/>
              <a:gd name="connsiteX32" fmla="*/ 1427356 w 2185648"/>
              <a:gd name="connsiteY32" fmla="*/ 524108 h 546410"/>
              <a:gd name="connsiteX33" fmla="*/ 1505414 w 2185648"/>
              <a:gd name="connsiteY33" fmla="*/ 479503 h 546410"/>
              <a:gd name="connsiteX34" fmla="*/ 1538868 w 2185648"/>
              <a:gd name="connsiteY34" fmla="*/ 468352 h 546410"/>
              <a:gd name="connsiteX35" fmla="*/ 1661531 w 2185648"/>
              <a:gd name="connsiteY35" fmla="*/ 457200 h 546410"/>
              <a:gd name="connsiteX36" fmla="*/ 1761892 w 2185648"/>
              <a:gd name="connsiteY36" fmla="*/ 434898 h 546410"/>
              <a:gd name="connsiteX37" fmla="*/ 1784195 w 2185648"/>
              <a:gd name="connsiteY37" fmla="*/ 412596 h 546410"/>
              <a:gd name="connsiteX38" fmla="*/ 1817648 w 2185648"/>
              <a:gd name="connsiteY38" fmla="*/ 401444 h 546410"/>
              <a:gd name="connsiteX39" fmla="*/ 1828800 w 2185648"/>
              <a:gd name="connsiteY39" fmla="*/ 367991 h 546410"/>
              <a:gd name="connsiteX40" fmla="*/ 1750741 w 2185648"/>
              <a:gd name="connsiteY40" fmla="*/ 334537 h 546410"/>
              <a:gd name="connsiteX41" fmla="*/ 1683834 w 2185648"/>
              <a:gd name="connsiteY41" fmla="*/ 323386 h 546410"/>
              <a:gd name="connsiteX42" fmla="*/ 1672683 w 2185648"/>
              <a:gd name="connsiteY42" fmla="*/ 356839 h 546410"/>
              <a:gd name="connsiteX43" fmla="*/ 1694985 w 2185648"/>
              <a:gd name="connsiteY43" fmla="*/ 423747 h 546410"/>
              <a:gd name="connsiteX44" fmla="*/ 1728439 w 2185648"/>
              <a:gd name="connsiteY44" fmla="*/ 457200 h 546410"/>
              <a:gd name="connsiteX45" fmla="*/ 1806497 w 2185648"/>
              <a:gd name="connsiteY45" fmla="*/ 501805 h 546410"/>
              <a:gd name="connsiteX46" fmla="*/ 1839951 w 2185648"/>
              <a:gd name="connsiteY46" fmla="*/ 512957 h 546410"/>
              <a:gd name="connsiteX47" fmla="*/ 1918009 w 2185648"/>
              <a:gd name="connsiteY47" fmla="*/ 546410 h 546410"/>
              <a:gd name="connsiteX48" fmla="*/ 2118731 w 2185648"/>
              <a:gd name="connsiteY48" fmla="*/ 535259 h 546410"/>
              <a:gd name="connsiteX49" fmla="*/ 2163336 w 2185648"/>
              <a:gd name="connsiteY49" fmla="*/ 490654 h 546410"/>
              <a:gd name="connsiteX50" fmla="*/ 2185639 w 2185648"/>
              <a:gd name="connsiteY50" fmla="*/ 412596 h 546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185648" h="546410">
                <a:moveTo>
                  <a:pt x="0" y="0"/>
                </a:moveTo>
                <a:cubicBezTo>
                  <a:pt x="3717" y="29737"/>
                  <a:pt x="5790" y="59725"/>
                  <a:pt x="11151" y="89210"/>
                </a:cubicBezTo>
                <a:cubicBezTo>
                  <a:pt x="13254" y="100775"/>
                  <a:pt x="13990" y="114352"/>
                  <a:pt x="22302" y="122664"/>
                </a:cubicBezTo>
                <a:cubicBezTo>
                  <a:pt x="30614" y="130976"/>
                  <a:pt x="44454" y="130586"/>
                  <a:pt x="55756" y="133815"/>
                </a:cubicBezTo>
                <a:cubicBezTo>
                  <a:pt x="70492" y="138025"/>
                  <a:pt x="85625" y="140756"/>
                  <a:pt x="100361" y="144966"/>
                </a:cubicBezTo>
                <a:cubicBezTo>
                  <a:pt x="111663" y="148195"/>
                  <a:pt x="122474" y="153025"/>
                  <a:pt x="133814" y="156118"/>
                </a:cubicBezTo>
                <a:cubicBezTo>
                  <a:pt x="163386" y="164183"/>
                  <a:pt x="193287" y="170986"/>
                  <a:pt x="223024" y="178420"/>
                </a:cubicBezTo>
                <a:lnTo>
                  <a:pt x="267629" y="189571"/>
                </a:lnTo>
                <a:cubicBezTo>
                  <a:pt x="323385" y="185854"/>
                  <a:pt x="381167" y="193771"/>
                  <a:pt x="434897" y="178420"/>
                </a:cubicBezTo>
                <a:cubicBezTo>
                  <a:pt x="446199" y="175191"/>
                  <a:pt x="432058" y="153278"/>
                  <a:pt x="423746" y="144966"/>
                </a:cubicBezTo>
                <a:cubicBezTo>
                  <a:pt x="415434" y="136654"/>
                  <a:pt x="401443" y="137532"/>
                  <a:pt x="390292" y="133815"/>
                </a:cubicBezTo>
                <a:cubicBezTo>
                  <a:pt x="375424" y="137532"/>
                  <a:pt x="350091" y="130286"/>
                  <a:pt x="345687" y="144966"/>
                </a:cubicBezTo>
                <a:cubicBezTo>
                  <a:pt x="334243" y="183114"/>
                  <a:pt x="347755" y="247395"/>
                  <a:pt x="379141" y="278781"/>
                </a:cubicBezTo>
                <a:cubicBezTo>
                  <a:pt x="410500" y="310140"/>
                  <a:pt x="434649" y="304759"/>
                  <a:pt x="479502" y="312235"/>
                </a:cubicBezTo>
                <a:cubicBezTo>
                  <a:pt x="538975" y="308518"/>
                  <a:pt x="598660" y="307321"/>
                  <a:pt x="657922" y="301083"/>
                </a:cubicBezTo>
                <a:cubicBezTo>
                  <a:pt x="696944" y="296975"/>
                  <a:pt x="687004" y="288970"/>
                  <a:pt x="713678" y="267630"/>
                </a:cubicBezTo>
                <a:cubicBezTo>
                  <a:pt x="724143" y="259258"/>
                  <a:pt x="733729" y="245327"/>
                  <a:pt x="747131" y="245327"/>
                </a:cubicBezTo>
                <a:cubicBezTo>
                  <a:pt x="757644" y="245327"/>
                  <a:pt x="732263" y="260196"/>
                  <a:pt x="724829" y="267630"/>
                </a:cubicBezTo>
                <a:cubicBezTo>
                  <a:pt x="732263" y="304801"/>
                  <a:pt x="727040" y="346997"/>
                  <a:pt x="747131" y="379142"/>
                </a:cubicBezTo>
                <a:cubicBezTo>
                  <a:pt x="772920" y="420405"/>
                  <a:pt x="844606" y="452521"/>
                  <a:pt x="892097" y="468352"/>
                </a:cubicBezTo>
                <a:cubicBezTo>
                  <a:pt x="906636" y="473199"/>
                  <a:pt x="921834" y="475786"/>
                  <a:pt x="936702" y="479503"/>
                </a:cubicBezTo>
                <a:cubicBezTo>
                  <a:pt x="1014761" y="475786"/>
                  <a:pt x="1093001" y="474842"/>
                  <a:pt x="1170878" y="468352"/>
                </a:cubicBezTo>
                <a:cubicBezTo>
                  <a:pt x="1187867" y="466936"/>
                  <a:pt x="1239404" y="441253"/>
                  <a:pt x="1248936" y="434898"/>
                </a:cubicBezTo>
                <a:cubicBezTo>
                  <a:pt x="1257684" y="429066"/>
                  <a:pt x="1263029" y="419164"/>
                  <a:pt x="1271239" y="412596"/>
                </a:cubicBezTo>
                <a:cubicBezTo>
                  <a:pt x="1281704" y="404224"/>
                  <a:pt x="1294227" y="398665"/>
                  <a:pt x="1304692" y="390293"/>
                </a:cubicBezTo>
                <a:cubicBezTo>
                  <a:pt x="1321981" y="376462"/>
                  <a:pt x="1339635" y="353861"/>
                  <a:pt x="1349297" y="334537"/>
                </a:cubicBezTo>
                <a:cubicBezTo>
                  <a:pt x="1354554" y="324023"/>
                  <a:pt x="1356731" y="312234"/>
                  <a:pt x="1360448" y="301083"/>
                </a:cubicBezTo>
                <a:cubicBezTo>
                  <a:pt x="1328276" y="279635"/>
                  <a:pt x="1316022" y="260077"/>
                  <a:pt x="1271239" y="289932"/>
                </a:cubicBezTo>
                <a:cubicBezTo>
                  <a:pt x="1261459" y="296452"/>
                  <a:pt x="1263804" y="312235"/>
                  <a:pt x="1260087" y="323386"/>
                </a:cubicBezTo>
                <a:cubicBezTo>
                  <a:pt x="1267110" y="358500"/>
                  <a:pt x="1269244" y="394590"/>
                  <a:pt x="1293541" y="423747"/>
                </a:cubicBezTo>
                <a:cubicBezTo>
                  <a:pt x="1302121" y="434043"/>
                  <a:pt x="1316699" y="437469"/>
                  <a:pt x="1326995" y="446049"/>
                </a:cubicBezTo>
                <a:cubicBezTo>
                  <a:pt x="1339110" y="456145"/>
                  <a:pt x="1348000" y="469821"/>
                  <a:pt x="1360448" y="479503"/>
                </a:cubicBezTo>
                <a:cubicBezTo>
                  <a:pt x="1381606" y="495959"/>
                  <a:pt x="1427356" y="524108"/>
                  <a:pt x="1427356" y="524108"/>
                </a:cubicBezTo>
                <a:cubicBezTo>
                  <a:pt x="1590345" y="496944"/>
                  <a:pt x="1443190" y="541727"/>
                  <a:pt x="1505414" y="479503"/>
                </a:cubicBezTo>
                <a:cubicBezTo>
                  <a:pt x="1513726" y="471191"/>
                  <a:pt x="1527232" y="470014"/>
                  <a:pt x="1538868" y="468352"/>
                </a:cubicBezTo>
                <a:cubicBezTo>
                  <a:pt x="1579512" y="462546"/>
                  <a:pt x="1620643" y="460917"/>
                  <a:pt x="1661531" y="457200"/>
                </a:cubicBezTo>
                <a:cubicBezTo>
                  <a:pt x="1667397" y="456027"/>
                  <a:pt x="1751393" y="440147"/>
                  <a:pt x="1761892" y="434898"/>
                </a:cubicBezTo>
                <a:cubicBezTo>
                  <a:pt x="1771296" y="430196"/>
                  <a:pt x="1775180" y="418005"/>
                  <a:pt x="1784195" y="412596"/>
                </a:cubicBezTo>
                <a:cubicBezTo>
                  <a:pt x="1794274" y="406548"/>
                  <a:pt x="1806497" y="405161"/>
                  <a:pt x="1817648" y="401444"/>
                </a:cubicBezTo>
                <a:cubicBezTo>
                  <a:pt x="1821365" y="390293"/>
                  <a:pt x="1833165" y="378905"/>
                  <a:pt x="1828800" y="367991"/>
                </a:cubicBezTo>
                <a:cubicBezTo>
                  <a:pt x="1820243" y="346599"/>
                  <a:pt x="1765295" y="338176"/>
                  <a:pt x="1750741" y="334537"/>
                </a:cubicBezTo>
                <a:cubicBezTo>
                  <a:pt x="1728563" y="319752"/>
                  <a:pt x="1711534" y="295686"/>
                  <a:pt x="1683834" y="323386"/>
                </a:cubicBezTo>
                <a:cubicBezTo>
                  <a:pt x="1675523" y="331697"/>
                  <a:pt x="1676400" y="345688"/>
                  <a:pt x="1672683" y="356839"/>
                </a:cubicBezTo>
                <a:cubicBezTo>
                  <a:pt x="1680117" y="379142"/>
                  <a:pt x="1683568" y="403196"/>
                  <a:pt x="1694985" y="423747"/>
                </a:cubicBezTo>
                <a:cubicBezTo>
                  <a:pt x="1702644" y="437533"/>
                  <a:pt x="1716324" y="447104"/>
                  <a:pt x="1728439" y="457200"/>
                </a:cubicBezTo>
                <a:cubicBezTo>
                  <a:pt x="1748206" y="473673"/>
                  <a:pt x="1784035" y="492179"/>
                  <a:pt x="1806497" y="501805"/>
                </a:cubicBezTo>
                <a:cubicBezTo>
                  <a:pt x="1817301" y="506435"/>
                  <a:pt x="1829147" y="508327"/>
                  <a:pt x="1839951" y="512957"/>
                </a:cubicBezTo>
                <a:cubicBezTo>
                  <a:pt x="1936400" y="554292"/>
                  <a:pt x="1839561" y="520261"/>
                  <a:pt x="1918009" y="546410"/>
                </a:cubicBezTo>
                <a:cubicBezTo>
                  <a:pt x="1984916" y="542693"/>
                  <a:pt x="2053387" y="550110"/>
                  <a:pt x="2118731" y="535259"/>
                </a:cubicBezTo>
                <a:cubicBezTo>
                  <a:pt x="2139235" y="530599"/>
                  <a:pt x="2163336" y="490654"/>
                  <a:pt x="2163336" y="490654"/>
                </a:cubicBezTo>
                <a:cubicBezTo>
                  <a:pt x="2186814" y="420221"/>
                  <a:pt x="2185639" y="447256"/>
                  <a:pt x="2185639" y="41259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991174" y="5312114"/>
            <a:ext cx="1117697" cy="1545886"/>
          </a:xfrm>
          <a:prstGeom prst="rect">
            <a:avLst/>
          </a:prstGeom>
        </p:spPr>
      </p:pic>
      <p:sp>
        <p:nvSpPr>
          <p:cNvPr id="19" name="Zaoblený obdélníkový bublinový popisek 18"/>
          <p:cNvSpPr/>
          <p:nvPr/>
        </p:nvSpPr>
        <p:spPr>
          <a:xfrm>
            <a:off x="8327210" y="5509668"/>
            <a:ext cx="2439312" cy="1309514"/>
          </a:xfrm>
          <a:prstGeom prst="wedgeRoundRectCallout">
            <a:avLst>
              <a:gd name="adj1" fmla="val 72813"/>
              <a:gd name="adj2" fmla="val -18512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Krátké programy: 1 téma, 1 sdělení</a:t>
            </a:r>
          </a:p>
        </p:txBody>
      </p:sp>
    </p:spTree>
    <p:extLst>
      <p:ext uri="{BB962C8B-B14F-4D97-AF65-F5344CB8AC3E}">
        <p14:creationId xmlns:p14="http://schemas.microsoft.com/office/powerpoint/2010/main" val="3701209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712975" y="5125452"/>
            <a:ext cx="1534017" cy="1534191"/>
            <a:chOff x="3869170" y="5209508"/>
            <a:chExt cx="1534017" cy="1534191"/>
          </a:xfrm>
        </p:grpSpPr>
        <p:sp>
          <p:nvSpPr>
            <p:cNvPr id="5" name="Ovál 4"/>
            <p:cNvSpPr/>
            <p:nvPr/>
          </p:nvSpPr>
          <p:spPr>
            <a:xfrm>
              <a:off x="3869170" y="5209508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8085538"/>
                <a:satOff val="-37308"/>
                <a:lumOff val="1373"/>
                <a:alphaOff val="0"/>
              </a:schemeClr>
            </a:fillRef>
            <a:effectRef idx="0">
              <a:schemeClr val="accent4">
                <a:hueOff val="8085538"/>
                <a:satOff val="-37308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ál 8"/>
            <p:cNvSpPr/>
            <p:nvPr/>
          </p:nvSpPr>
          <p:spPr>
            <a:xfrm>
              <a:off x="4093822" y="5434185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Sdělení</a:t>
              </a: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2246992" y="5716288"/>
            <a:ext cx="9628333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„Doplň prosím následující větu. V programu jsme se dozvěděli, že …“</a:t>
            </a:r>
            <a:endParaRPr lang="cs-CZ" sz="2400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76955" y="315824"/>
            <a:ext cx="7115547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„Napiš prosím pár slovy, o čem byl program, kterého jste se účastnili. Program byl o …“</a:t>
            </a:r>
            <a:endParaRPr lang="cs-CZ" sz="2400" i="1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960" y="1166248"/>
            <a:ext cx="4668933" cy="350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Obdélník 15"/>
          <p:cNvSpPr/>
          <p:nvPr/>
        </p:nvSpPr>
        <p:spPr>
          <a:xfrm>
            <a:off x="3516796" y="4073270"/>
            <a:ext cx="1356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err="1"/>
              <a:t>Catal</a:t>
            </a:r>
            <a:r>
              <a:rPr lang="cs-CZ" dirty="0"/>
              <a:t> </a:t>
            </a:r>
            <a:r>
              <a:rPr lang="cs-CZ" dirty="0" err="1"/>
              <a:t>Höyük</a:t>
            </a:r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570782" y="1273957"/>
            <a:ext cx="2621218" cy="3625403"/>
          </a:xfrm>
          <a:prstGeom prst="rect">
            <a:avLst/>
          </a:prstGeom>
        </p:spPr>
      </p:pic>
      <p:sp>
        <p:nvSpPr>
          <p:cNvPr id="19" name="Zaoblený obdélníkový bublinový popisek 18"/>
          <p:cNvSpPr/>
          <p:nvPr/>
        </p:nvSpPr>
        <p:spPr>
          <a:xfrm>
            <a:off x="5498676" y="1854472"/>
            <a:ext cx="4072106" cy="2190489"/>
          </a:xfrm>
          <a:prstGeom prst="wedgeRoundRectCallout">
            <a:avLst>
              <a:gd name="adj1" fmla="val 72813"/>
              <a:gd name="adj2" fmla="val -18512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Komunikační účinnost programu můžeme ověřit v </a:t>
            </a:r>
            <a:r>
              <a:rPr lang="cs-CZ" sz="2400" dirty="0" err="1"/>
              <a:t>posttestu</a:t>
            </a:r>
            <a:r>
              <a:rPr lang="cs-CZ" sz="2400" dirty="0"/>
              <a:t>.</a:t>
            </a:r>
          </a:p>
        </p:txBody>
      </p:sp>
      <p:grpSp>
        <p:nvGrpSpPr>
          <p:cNvPr id="3" name="Skupina 2"/>
          <p:cNvGrpSpPr/>
          <p:nvPr/>
        </p:nvGrpSpPr>
        <p:grpSpPr>
          <a:xfrm>
            <a:off x="2162718" y="170401"/>
            <a:ext cx="1534017" cy="1534191"/>
            <a:chOff x="8272311" y="3896509"/>
            <a:chExt cx="1534017" cy="1534191"/>
          </a:xfrm>
        </p:grpSpPr>
        <p:sp>
          <p:nvSpPr>
            <p:cNvPr id="7" name="Ovál 6"/>
            <p:cNvSpPr/>
            <p:nvPr/>
          </p:nvSpPr>
          <p:spPr>
            <a:xfrm>
              <a:off x="8272311" y="3896509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0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ál 6"/>
            <p:cNvSpPr/>
            <p:nvPr/>
          </p:nvSpPr>
          <p:spPr>
            <a:xfrm>
              <a:off x="8496963" y="4121186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dirty="0"/>
                <a:t>Téma</a:t>
              </a:r>
              <a:endParaRPr lang="cs-CZ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8152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 hlavní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Každý program má určitý záměr – chce něco změnit.</a:t>
            </a:r>
          </a:p>
          <a:p>
            <a:r>
              <a:rPr lang="cs-CZ" dirty="0"/>
              <a:t>Záměr je možné vyjádřit pomocí cílů, výstupů, tématu a sdělení.</a:t>
            </a:r>
          </a:p>
          <a:p>
            <a:r>
              <a:rPr lang="cs-CZ" dirty="0"/>
              <a:t>Cíle jsou základní vyjádření žádoucí změny. Cíle vyjadřují smysl programu. Jsou ověřitelné evaluačními metodami.</a:t>
            </a:r>
          </a:p>
          <a:p>
            <a:r>
              <a:rPr lang="cs-CZ" dirty="0"/>
              <a:t>Cíle vytvářejí hierarchie. Některé vyjadřují hlavní záměr programu. Jiné jsou spíše důvodem pro jeho realizaci, nebo jsou spíše prostředkem.</a:t>
            </a:r>
          </a:p>
          <a:p>
            <a:r>
              <a:rPr lang="cs-CZ" dirty="0"/>
              <a:t>Výstupy vyjadřují, co se v programu žáci naučí. Jsou jednoduše ověřitelné pomocí indikátorů úspěšnosti.</a:t>
            </a:r>
          </a:p>
          <a:p>
            <a:r>
              <a:rPr lang="cs-CZ" dirty="0"/>
              <a:t>Téma vyjadřuje ohnisko programu. Samo o sobě nevyjadřuje záměr programu.</a:t>
            </a:r>
          </a:p>
          <a:p>
            <a:r>
              <a:rPr lang="cs-CZ" dirty="0"/>
              <a:t>Sdělení vyjadřuje hlavní myšlenku programu. Pomáhá účastníkům pochopit smysl programu.</a:t>
            </a:r>
          </a:p>
          <a:p>
            <a:r>
              <a:rPr lang="cs-CZ" dirty="0"/>
              <a:t>Krátké programy by měly mít jedno téma a jedno hlavní sdělení.</a:t>
            </a:r>
          </a:p>
        </p:txBody>
      </p:sp>
    </p:spTree>
    <p:extLst>
      <p:ext uri="{BB962C8B-B14F-4D97-AF65-F5344CB8AC3E}">
        <p14:creationId xmlns:p14="http://schemas.microsoft.com/office/powerpoint/2010/main" val="1006668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9269" y="3357153"/>
            <a:ext cx="10674531" cy="2819809"/>
          </a:xfrm>
        </p:spPr>
        <p:txBody>
          <a:bodyPr/>
          <a:lstStyle/>
          <a:p>
            <a:r>
              <a:rPr lang="cs-CZ" dirty="0"/>
              <a:t>Jak vyjádřit záměr Vašeho programu? </a:t>
            </a:r>
          </a:p>
        </p:txBody>
      </p:sp>
    </p:spTree>
    <p:extLst>
      <p:ext uri="{BB962C8B-B14F-4D97-AF65-F5344CB8AC3E}">
        <p14:creationId xmlns:p14="http://schemas.microsoft.com/office/powerpoint/2010/main" val="307465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38582435"/>
              </p:ext>
            </p:extLst>
          </p:nvPr>
        </p:nvGraphicFramePr>
        <p:xfrm>
          <a:off x="0" y="0"/>
          <a:ext cx="11872913" cy="6743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821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179537" y="256238"/>
            <a:ext cx="3773125" cy="3773774"/>
            <a:chOff x="3390080" y="1286023"/>
            <a:chExt cx="3773125" cy="3773774"/>
          </a:xfrm>
        </p:grpSpPr>
        <p:sp>
          <p:nvSpPr>
            <p:cNvPr id="6" name="Ovál 5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5400" kern="1200" dirty="0"/>
                <a:t>Záměr</a:t>
              </a:r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0" y="937352"/>
            <a:ext cx="1534017" cy="1534191"/>
            <a:chOff x="2210543" y="1967137"/>
            <a:chExt cx="1534017" cy="1534191"/>
          </a:xfrm>
        </p:grpSpPr>
        <p:sp>
          <p:nvSpPr>
            <p:cNvPr id="4" name="Ovál 3"/>
            <p:cNvSpPr/>
            <p:nvPr/>
          </p:nvSpPr>
          <p:spPr>
            <a:xfrm>
              <a:off x="2210543" y="1967137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887692"/>
                <a:satOff val="-13324"/>
                <a:lumOff val="490"/>
                <a:alphaOff val="0"/>
              </a:schemeClr>
            </a:fillRef>
            <a:effectRef idx="0">
              <a:schemeClr val="accent4">
                <a:hueOff val="2887692"/>
                <a:satOff val="-13324"/>
                <a:lumOff val="49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Ovál 6"/>
            <p:cNvSpPr/>
            <p:nvPr/>
          </p:nvSpPr>
          <p:spPr>
            <a:xfrm>
              <a:off x="2435195" y="2191814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kern="1200" dirty="0"/>
                <a:t>Cíle</a:t>
              </a:r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0" y="6272214"/>
            <a:ext cx="12192000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200" dirty="0"/>
              <a:t>Cíle vyjadřují základní záměr programu. </a:t>
            </a:r>
            <a:r>
              <a:rPr lang="cs-CZ" sz="2200" b="1" dirty="0"/>
              <a:t>Teorie programu </a:t>
            </a:r>
            <a:r>
              <a:rPr lang="cs-CZ" sz="2200" dirty="0"/>
              <a:t>vyjadřuje vztahy mezi cíli a aktivitami programu.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7416866" y="3224411"/>
            <a:ext cx="1908313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Atraktivita </a:t>
            </a:r>
            <a:r>
              <a:rPr lang="cs-CZ" dirty="0" err="1"/>
              <a:t>Jizerky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7396987" y="5179107"/>
            <a:ext cx="1908313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Vztah k místu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7423491" y="4185195"/>
            <a:ext cx="1908313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Význam </a:t>
            </a:r>
            <a:r>
              <a:rPr lang="cs-CZ" dirty="0" err="1"/>
              <a:t>Jizerky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9967908" y="3655107"/>
            <a:ext cx="1908313" cy="66260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Návštěvy </a:t>
            </a:r>
            <a:r>
              <a:rPr lang="cs-CZ" dirty="0" err="1"/>
              <a:t>Jizerky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4196586" y="2376272"/>
            <a:ext cx="1908313" cy="66260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Procházky po Zemi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176707" y="4198447"/>
            <a:ext cx="1908313" cy="66260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Interpretativní</a:t>
            </a:r>
            <a:r>
              <a:rPr lang="cs-CZ" dirty="0"/>
              <a:t> výlety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176709" y="3297298"/>
            <a:ext cx="1908313" cy="66260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Motivační aktivity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4216464" y="5165856"/>
            <a:ext cx="1908313" cy="66260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Školní projekt</a:t>
            </a:r>
          </a:p>
        </p:txBody>
      </p:sp>
      <p:cxnSp>
        <p:nvCxnSpPr>
          <p:cNvPr id="17" name="Přímá spojovací šipka 14"/>
          <p:cNvCxnSpPr>
            <a:stCxn id="13" idx="3"/>
            <a:endCxn id="9" idx="1"/>
          </p:cNvCxnSpPr>
          <p:nvPr/>
        </p:nvCxnSpPr>
        <p:spPr>
          <a:xfrm>
            <a:off x="6104899" y="2707577"/>
            <a:ext cx="1311967" cy="848139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6"/>
          <p:cNvCxnSpPr>
            <a:stCxn id="15" idx="3"/>
            <a:endCxn id="9" idx="1"/>
          </p:cNvCxnSpPr>
          <p:nvPr/>
        </p:nvCxnSpPr>
        <p:spPr>
          <a:xfrm flipV="1">
            <a:off x="6085022" y="3555716"/>
            <a:ext cx="1331844" cy="72887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14" idx="3"/>
            <a:endCxn id="9" idx="1"/>
          </p:cNvCxnSpPr>
          <p:nvPr/>
        </p:nvCxnSpPr>
        <p:spPr>
          <a:xfrm flipV="1">
            <a:off x="6085020" y="3555716"/>
            <a:ext cx="1331846" cy="97403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20"/>
          <p:cNvCxnSpPr>
            <a:stCxn id="14" idx="3"/>
            <a:endCxn id="11" idx="1"/>
          </p:cNvCxnSpPr>
          <p:nvPr/>
        </p:nvCxnSpPr>
        <p:spPr>
          <a:xfrm flipV="1">
            <a:off x="6085020" y="4516500"/>
            <a:ext cx="1338471" cy="13252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4"/>
          <p:cNvCxnSpPr>
            <a:stCxn id="16" idx="3"/>
            <a:endCxn id="10" idx="1"/>
          </p:cNvCxnSpPr>
          <p:nvPr/>
        </p:nvCxnSpPr>
        <p:spPr>
          <a:xfrm>
            <a:off x="6124777" y="5497161"/>
            <a:ext cx="1272210" cy="1325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7"/>
          <p:cNvCxnSpPr>
            <a:stCxn id="9" idx="3"/>
            <a:endCxn id="12" idx="1"/>
          </p:cNvCxnSpPr>
          <p:nvPr/>
        </p:nvCxnSpPr>
        <p:spPr>
          <a:xfrm>
            <a:off x="9325179" y="3555716"/>
            <a:ext cx="642729" cy="43069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9"/>
          <p:cNvCxnSpPr>
            <a:stCxn id="11" idx="3"/>
            <a:endCxn id="12" idx="1"/>
          </p:cNvCxnSpPr>
          <p:nvPr/>
        </p:nvCxnSpPr>
        <p:spPr>
          <a:xfrm flipV="1">
            <a:off x="9331804" y="3986412"/>
            <a:ext cx="636104" cy="530088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4" descr="C:\Users\User\Documents\Projekty\jizerky\Koreny\3. setk+ín+ş s m+şstn+şm podiv+şnem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7547" y="26907"/>
            <a:ext cx="3121025" cy="2341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Picture 3" descr="C:\Users\User\Documents\Projekty\jizerky\Koreny\4. p+şse+ł jara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70848" y="26907"/>
            <a:ext cx="3121152" cy="2340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Ovál 25"/>
          <p:cNvSpPr/>
          <p:nvPr/>
        </p:nvSpPr>
        <p:spPr>
          <a:xfrm>
            <a:off x="6144654" y="2811520"/>
            <a:ext cx="6047346" cy="3356922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 rot="16200000">
            <a:off x="-1862253" y="3624147"/>
            <a:ext cx="4683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Logický model </a:t>
            </a:r>
            <a:r>
              <a:rPr lang="cs-CZ" dirty="0"/>
              <a:t>programu Kořeny.</a:t>
            </a:r>
          </a:p>
        </p:txBody>
      </p:sp>
      <p:sp>
        <p:nvSpPr>
          <p:cNvPr id="29" name="Zaoblený obdélníkový bublinový popisek 28"/>
          <p:cNvSpPr/>
          <p:nvPr/>
        </p:nvSpPr>
        <p:spPr>
          <a:xfrm flipH="1">
            <a:off x="2851084" y="4151657"/>
            <a:ext cx="1252334" cy="1358755"/>
          </a:xfrm>
          <a:prstGeom prst="wedgeRoundRectCallout">
            <a:avLst>
              <a:gd name="adj1" fmla="val 86839"/>
              <a:gd name="adj2" fmla="val -47257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Cíl je změna. Smysl programu</a:t>
            </a: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4405" y="3487104"/>
            <a:ext cx="1826680" cy="252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6274" y="76200"/>
            <a:ext cx="9959308" cy="1105826"/>
          </a:xfrm>
        </p:spPr>
        <p:txBody>
          <a:bodyPr/>
          <a:lstStyle/>
          <a:p>
            <a:r>
              <a:rPr lang="cs-CZ" dirty="0"/>
              <a:t>Strážci Země (10-12 let, 2,5 dne + úkol)</a:t>
            </a:r>
          </a:p>
        </p:txBody>
      </p:sp>
      <p:pic>
        <p:nvPicPr>
          <p:cNvPr id="3074" name="Picture 2" descr="C:\Users\User\Pictures\Earthkeepers 16.5.-18.5\Earthkeepers 16.5.-18.5 01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49297" y="1377176"/>
            <a:ext cx="2040673" cy="1530505"/>
          </a:xfrm>
          <a:prstGeom prst="rect">
            <a:avLst/>
          </a:prstGeom>
          <a:noFill/>
        </p:spPr>
      </p:pic>
      <p:sp>
        <p:nvSpPr>
          <p:cNvPr id="26" name="Obdélník 25"/>
          <p:cNvSpPr/>
          <p:nvPr/>
        </p:nvSpPr>
        <p:spPr>
          <a:xfrm>
            <a:off x="1349299" y="2932771"/>
            <a:ext cx="2029522" cy="512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 pojmové aktivity</a:t>
            </a:r>
          </a:p>
        </p:txBody>
      </p:sp>
      <p:pic>
        <p:nvPicPr>
          <p:cNvPr id="3075" name="Picture 3" descr="C:\Users\User\Pictures\Earthkeepers 16.5.-18.5\Earthkeepers 16.5.-18.5 24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23786" y="1399478"/>
            <a:ext cx="2040673" cy="153050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3520069" y="2940205"/>
            <a:ext cx="2029522" cy="512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Aktivity na vnímání přírody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7943387" y="2955074"/>
            <a:ext cx="2650272" cy="546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Rituály a motivační aktivity</a:t>
            </a:r>
          </a:p>
        </p:txBody>
      </p:sp>
      <p:pic>
        <p:nvPicPr>
          <p:cNvPr id="3077" name="Picture 5" descr="C:\Users\User\Documents\Google\Projekty\7horky\fotky102012\galerie-4819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699667" y="1407261"/>
            <a:ext cx="2061581" cy="1537939"/>
          </a:xfrm>
          <a:prstGeom prst="rect">
            <a:avLst/>
          </a:prstGeom>
          <a:noFill/>
        </p:spPr>
      </p:pic>
      <p:sp>
        <p:nvSpPr>
          <p:cNvPr id="29" name="Obdélník 28"/>
          <p:cNvSpPr/>
          <p:nvPr/>
        </p:nvSpPr>
        <p:spPr>
          <a:xfrm>
            <a:off x="5701991" y="2969941"/>
            <a:ext cx="2048106" cy="50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Samostatné úkoly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315844" y="3735660"/>
            <a:ext cx="2096430" cy="12823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Hlubší porozumění ekologickým principům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3508917" y="3720790"/>
            <a:ext cx="2077844" cy="13084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Posílení vztahu k přírodě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9367024" y="3813718"/>
            <a:ext cx="1248937" cy="7359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Zaujetí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5698274" y="3802566"/>
            <a:ext cx="3568389" cy="7359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Odhodlanost k jednání</a:t>
            </a:r>
            <a:endParaRPr lang="cs-CZ" dirty="0"/>
          </a:p>
        </p:txBody>
      </p:sp>
      <p:sp>
        <p:nvSpPr>
          <p:cNvPr id="34" name="Zaoblený obdélník 33"/>
          <p:cNvSpPr/>
          <p:nvPr/>
        </p:nvSpPr>
        <p:spPr>
          <a:xfrm>
            <a:off x="5988205" y="5430644"/>
            <a:ext cx="4884235" cy="7248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Šetrnější chování doma a ve škole</a:t>
            </a:r>
          </a:p>
        </p:txBody>
      </p:sp>
      <p:cxnSp>
        <p:nvCxnSpPr>
          <p:cNvPr id="36" name="Tvar 35"/>
          <p:cNvCxnSpPr>
            <a:stCxn id="30" idx="2"/>
            <a:endCxn id="33" idx="2"/>
          </p:cNvCxnSpPr>
          <p:nvPr/>
        </p:nvCxnSpPr>
        <p:spPr>
          <a:xfrm rot="5400000" flipH="1" flipV="1">
            <a:off x="4683512" y="2219093"/>
            <a:ext cx="479504" cy="5118410"/>
          </a:xfrm>
          <a:prstGeom prst="bentConnector3">
            <a:avLst>
              <a:gd name="adj1" fmla="val -47674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ravoúhlá spojovací čára 52"/>
          <p:cNvCxnSpPr>
            <a:stCxn id="31" idx="2"/>
            <a:endCxn id="33" idx="2"/>
          </p:cNvCxnSpPr>
          <p:nvPr/>
        </p:nvCxnSpPr>
        <p:spPr>
          <a:xfrm rot="5400000" flipH="1" flipV="1">
            <a:off x="5769827" y="3316558"/>
            <a:ext cx="490654" cy="2934630"/>
          </a:xfrm>
          <a:prstGeom prst="bentConnector3">
            <a:avLst>
              <a:gd name="adj1" fmla="val -46591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ravoúhlá spojovací čára 54"/>
          <p:cNvCxnSpPr>
            <a:stCxn id="32" idx="2"/>
            <a:endCxn id="33" idx="2"/>
          </p:cNvCxnSpPr>
          <p:nvPr/>
        </p:nvCxnSpPr>
        <p:spPr>
          <a:xfrm rot="5400000" flipH="1">
            <a:off x="8731405" y="3289610"/>
            <a:ext cx="11151" cy="2509024"/>
          </a:xfrm>
          <a:prstGeom prst="bentConnector3">
            <a:avLst>
              <a:gd name="adj1" fmla="val -6250141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Šipka dolů 56"/>
          <p:cNvSpPr/>
          <p:nvPr/>
        </p:nvSpPr>
        <p:spPr>
          <a:xfrm>
            <a:off x="8363415" y="4572001"/>
            <a:ext cx="1215482" cy="8474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délník 58"/>
          <p:cNvSpPr/>
          <p:nvPr/>
        </p:nvSpPr>
        <p:spPr>
          <a:xfrm>
            <a:off x="10928195" y="1471960"/>
            <a:ext cx="1059366" cy="20183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Foto: </a:t>
            </a:r>
          </a:p>
          <a:p>
            <a:pPr algn="ctr"/>
            <a:r>
              <a:rPr lang="cs-CZ" sz="1400" dirty="0"/>
              <a:t>JČ, </a:t>
            </a:r>
          </a:p>
          <a:p>
            <a:pPr algn="ctr"/>
            <a:r>
              <a:rPr lang="cs-CZ" sz="1400" dirty="0"/>
              <a:t>Veronika </a:t>
            </a:r>
            <a:r>
              <a:rPr lang="cs-CZ" sz="1400" dirty="0" err="1"/>
              <a:t>Beňková</a:t>
            </a:r>
            <a:endParaRPr lang="cs-CZ" sz="1400" dirty="0"/>
          </a:p>
        </p:txBody>
      </p:sp>
      <p:cxnSp>
        <p:nvCxnSpPr>
          <p:cNvPr id="61" name="Přímá spojovací šipka 60"/>
          <p:cNvCxnSpPr>
            <a:stCxn id="26" idx="2"/>
            <a:endCxn id="30" idx="0"/>
          </p:cNvCxnSpPr>
          <p:nvPr/>
        </p:nvCxnSpPr>
        <p:spPr>
          <a:xfrm flipH="1">
            <a:off x="2364059" y="3445726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flipH="1">
            <a:off x="4557132" y="3453160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 flipH="1">
            <a:off x="6698166" y="3475463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/>
          <p:nvPr/>
        </p:nvCxnSpPr>
        <p:spPr>
          <a:xfrm flipH="1">
            <a:off x="9842811" y="3508917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šipka 64"/>
          <p:cNvCxnSpPr/>
          <p:nvPr/>
        </p:nvCxnSpPr>
        <p:spPr>
          <a:xfrm flipH="1">
            <a:off x="8861503" y="3508916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55279" y="1423240"/>
            <a:ext cx="2660681" cy="1515903"/>
          </a:xfrm>
          <a:prstGeom prst="rect">
            <a:avLst/>
          </a:prstGeom>
        </p:spPr>
      </p:pic>
      <p:pic>
        <p:nvPicPr>
          <p:cNvPr id="37" name="Picture 6" descr="http://www.mckeever.org/new-wordpress/wp-content/uploads/2011/09/earthkeepers-logo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2515" y="3902"/>
            <a:ext cx="1130726" cy="1488106"/>
          </a:xfrm>
          <a:prstGeom prst="rect">
            <a:avLst/>
          </a:prstGeom>
          <a:noFill/>
        </p:spPr>
      </p:pic>
      <p:pic>
        <p:nvPicPr>
          <p:cNvPr id="38" name="Obrázek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4439" y="5018051"/>
            <a:ext cx="1163742" cy="1609570"/>
          </a:xfrm>
          <a:prstGeom prst="rect">
            <a:avLst/>
          </a:prstGeom>
        </p:spPr>
      </p:pic>
      <p:sp>
        <p:nvSpPr>
          <p:cNvPr id="39" name="Zaoblený obdélníkový bublinový popisek 38"/>
          <p:cNvSpPr/>
          <p:nvPr/>
        </p:nvSpPr>
        <p:spPr>
          <a:xfrm flipH="1">
            <a:off x="1705800" y="5681398"/>
            <a:ext cx="4170743" cy="816938"/>
          </a:xfrm>
          <a:prstGeom prst="wedgeRoundRectCallout">
            <a:avLst>
              <a:gd name="adj1" fmla="val 64336"/>
              <a:gd name="adj2" fmla="val -72239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Cíle programů mohou tvořit hierarchické vztahy.</a:t>
            </a:r>
          </a:p>
        </p:txBody>
      </p:sp>
    </p:spTree>
    <p:extLst>
      <p:ext uri="{BB962C8B-B14F-4D97-AF65-F5344CB8AC3E}">
        <p14:creationId xmlns:p14="http://schemas.microsoft.com/office/powerpoint/2010/main" val="142277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6184" y="957664"/>
            <a:ext cx="5134822" cy="278566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374396" y="3696150"/>
            <a:ext cx="517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Dlouhodobé cíle: </a:t>
            </a:r>
          </a:p>
          <a:p>
            <a:pPr algn="ctr"/>
            <a:r>
              <a:rPr lang="cs-CZ" dirty="0"/>
              <a:t>	Zmírnění problému. 	</a:t>
            </a:r>
            <a:endParaRPr lang="cs-CZ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0732" y="4785756"/>
            <a:ext cx="5175159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2400" dirty="0"/>
              <a:t>Krátkodobé cíle:</a:t>
            </a:r>
          </a:p>
          <a:p>
            <a:pPr algn="ctr"/>
            <a:r>
              <a:rPr lang="cs-CZ" sz="2400" dirty="0"/>
              <a:t>postoj a povědomí o problému</a:t>
            </a:r>
          </a:p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73565" y="4785755"/>
            <a:ext cx="5134822" cy="1384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2400" dirty="0"/>
              <a:t>Střednědobé cíle: </a:t>
            </a:r>
          </a:p>
          <a:p>
            <a:pPr algn="ctr"/>
            <a:r>
              <a:rPr lang="cs-CZ" sz="2400" dirty="0"/>
              <a:t>Změna spotřebitelského chování</a:t>
            </a:r>
          </a:p>
          <a:p>
            <a:pPr algn="ctr"/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43943" y="2350494"/>
            <a:ext cx="5175159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2400" dirty="0"/>
              <a:t>Aktivity: </a:t>
            </a:r>
          </a:p>
          <a:p>
            <a:pPr algn="ctr"/>
            <a:r>
              <a:rPr lang="cs-CZ" sz="2400" dirty="0"/>
              <a:t>Promítání série filmů </a:t>
            </a:r>
          </a:p>
          <a:p>
            <a:pPr algn="ctr"/>
            <a:r>
              <a:rPr lang="cs-CZ" sz="2400" dirty="0"/>
              <a:t>+ navazující diskuse, projekt</a:t>
            </a:r>
          </a:p>
          <a:p>
            <a:pPr algn="ctr"/>
            <a:endParaRPr lang="cs-CZ" dirty="0"/>
          </a:p>
        </p:txBody>
      </p:sp>
      <p:sp>
        <p:nvSpPr>
          <p:cNvPr id="11" name="Šipka dolů 10"/>
          <p:cNvSpPr/>
          <p:nvPr/>
        </p:nvSpPr>
        <p:spPr>
          <a:xfrm>
            <a:off x="2850078" y="4104819"/>
            <a:ext cx="581891" cy="680937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5819102" y="5128209"/>
            <a:ext cx="638870" cy="700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10800000">
            <a:off x="8748317" y="4295305"/>
            <a:ext cx="585319" cy="49045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ový bublinový popisek 14"/>
          <p:cNvSpPr/>
          <p:nvPr/>
        </p:nvSpPr>
        <p:spPr>
          <a:xfrm>
            <a:off x="2398816" y="156630"/>
            <a:ext cx="3945891" cy="1600918"/>
          </a:xfrm>
          <a:prstGeom prst="wedgeRectCallout">
            <a:avLst>
              <a:gd name="adj1" fmla="val -66007"/>
              <a:gd name="adj2" fmla="val 2672"/>
            </a:avLst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Cíle mají různou váhu. Některé jsou spíš důvodem, jiné prostředkem, jiné hlavním záměrem programu.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356" y="281840"/>
            <a:ext cx="1422481" cy="1967432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43943" y="6448301"/>
            <a:ext cx="1110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Upravený logický model programu „Jeden svět na školách“ pro SŠ (Člověk v tísni)</a:t>
            </a:r>
          </a:p>
        </p:txBody>
      </p:sp>
    </p:spTree>
    <p:extLst>
      <p:ext uri="{BB962C8B-B14F-4D97-AF65-F5344CB8AC3E}">
        <p14:creationId xmlns:p14="http://schemas.microsoft.com/office/powerpoint/2010/main" val="242190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137044"/>
              </p:ext>
            </p:extLst>
          </p:nvPr>
        </p:nvGraphicFramePr>
        <p:xfrm>
          <a:off x="1776000" y="1700808"/>
          <a:ext cx="88920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se šipkou 5"/>
          <p:cNvCxnSpPr/>
          <p:nvPr/>
        </p:nvCxnSpPr>
        <p:spPr>
          <a:xfrm>
            <a:off x="2588821" y="4583875"/>
            <a:ext cx="3305582" cy="1151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959429" y="3123210"/>
            <a:ext cx="3146961" cy="1555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11" idx="1"/>
          </p:cNvCxnSpPr>
          <p:nvPr/>
        </p:nvCxnSpPr>
        <p:spPr>
          <a:xfrm flipH="1">
            <a:off x="7267699" y="1034470"/>
            <a:ext cx="1274618" cy="1233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8245434" y="547581"/>
            <a:ext cx="2719450" cy="4868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Jednoduché chování doma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44384" y="4070886"/>
            <a:ext cx="2719450" cy="4868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Propojení s přírodou, environmentální postoje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44384" y="2410692"/>
            <a:ext cx="2791341" cy="699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Toky energie, koloběh látek, adaptace, provázanost</a:t>
            </a:r>
          </a:p>
        </p:txBody>
      </p:sp>
      <p:pic>
        <p:nvPicPr>
          <p:cNvPr id="14" name="Picture 2" descr="C:\Users\User\Pictures\Earthkeepers 16.5.-18.5\Earthkeepers 16.5.-18.5 015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44384" y="228025"/>
            <a:ext cx="2791341" cy="2093506"/>
          </a:xfrm>
          <a:prstGeom prst="rect">
            <a:avLst/>
          </a:prstGeom>
          <a:noFill/>
        </p:spPr>
      </p:pic>
      <p:pic>
        <p:nvPicPr>
          <p:cNvPr id="15" name="Picture 5" descr="C:\Users\User\Documents\Google\Projekty\7horky\fotky102012\galerie-4819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8245434" y="1217137"/>
            <a:ext cx="2719450" cy="2028709"/>
          </a:xfrm>
          <a:prstGeom prst="rect">
            <a:avLst/>
          </a:prstGeom>
          <a:noFill/>
        </p:spPr>
      </p:pic>
      <p:pic>
        <p:nvPicPr>
          <p:cNvPr id="16" name="Picture 3" descr="C:\Users\User\Pictures\Earthkeepers 16.5.-18.5\Earthkeepers 16.5.-18.5 246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344384" y="4715304"/>
            <a:ext cx="2719450" cy="2039587"/>
          </a:xfrm>
          <a:prstGeom prst="rect">
            <a:avLst/>
          </a:prstGeom>
          <a:noFill/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9663122" y="3290480"/>
            <a:ext cx="2528878" cy="3497687"/>
          </a:xfrm>
          <a:prstGeom prst="rect">
            <a:avLst/>
          </a:prstGeom>
        </p:spPr>
      </p:pic>
      <p:sp>
        <p:nvSpPr>
          <p:cNvPr id="18" name="Zaoblený obdélníkový bublinový popisek 17"/>
          <p:cNvSpPr/>
          <p:nvPr/>
        </p:nvSpPr>
        <p:spPr>
          <a:xfrm>
            <a:off x="7185139" y="3972880"/>
            <a:ext cx="2636823" cy="1140032"/>
          </a:xfrm>
          <a:prstGeom prst="wedgeRoundRectCallout">
            <a:avLst>
              <a:gd name="adj1" fmla="val 72813"/>
              <a:gd name="adj2" fmla="val -18512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Cíle EV programu  mají odpovídat cílům EV.</a:t>
            </a:r>
          </a:p>
        </p:txBody>
      </p:sp>
    </p:spTree>
    <p:extLst>
      <p:ext uri="{BB962C8B-B14F-4D97-AF65-F5344CB8AC3E}">
        <p14:creationId xmlns:p14="http://schemas.microsoft.com/office/powerpoint/2010/main" val="230083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434897" y="6278137"/>
            <a:ext cx="1114006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/>
              <a:t>Evaluace podporuje změny v programu, nebo odůvodňuje jeho podporu.</a:t>
            </a:r>
          </a:p>
        </p:txBody>
      </p:sp>
      <p:pic>
        <p:nvPicPr>
          <p:cNvPr id="3074" name="Picture 2" descr="C:\Users\User\Pictures\Earthkeepers 16.5.-18.5\Earthkeepers 16.5.-18.5 01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49297" y="1377176"/>
            <a:ext cx="2040673" cy="1530505"/>
          </a:xfrm>
          <a:prstGeom prst="rect">
            <a:avLst/>
          </a:prstGeom>
          <a:noFill/>
        </p:spPr>
      </p:pic>
      <p:sp>
        <p:nvSpPr>
          <p:cNvPr id="26" name="Obdélník 25"/>
          <p:cNvSpPr/>
          <p:nvPr/>
        </p:nvSpPr>
        <p:spPr>
          <a:xfrm>
            <a:off x="1349299" y="2932771"/>
            <a:ext cx="2029522" cy="512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 pojmové aktivity</a:t>
            </a:r>
          </a:p>
        </p:txBody>
      </p:sp>
      <p:pic>
        <p:nvPicPr>
          <p:cNvPr id="3075" name="Picture 3" descr="C:\Users\User\Pictures\Earthkeepers 16.5.-18.5\Earthkeepers 16.5.-18.5 24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23786" y="1399478"/>
            <a:ext cx="2040673" cy="153050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3520069" y="2940205"/>
            <a:ext cx="2029522" cy="512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Aktivity na vnímání přírody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315844" y="3735660"/>
            <a:ext cx="2096430" cy="12823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Hlubší porozumění ekologickým principům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3508917" y="3720790"/>
            <a:ext cx="2077844" cy="13084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Posílení vztahu k přírodě</a:t>
            </a:r>
            <a:endParaRPr lang="cs-CZ" dirty="0"/>
          </a:p>
        </p:txBody>
      </p:sp>
      <p:cxnSp>
        <p:nvCxnSpPr>
          <p:cNvPr id="36" name="Tvar 35"/>
          <p:cNvCxnSpPr/>
          <p:nvPr/>
        </p:nvCxnSpPr>
        <p:spPr>
          <a:xfrm flipV="1">
            <a:off x="5609064" y="3044283"/>
            <a:ext cx="836341" cy="683941"/>
          </a:xfrm>
          <a:prstGeom prst="bentConnector3">
            <a:avLst>
              <a:gd name="adj1" fmla="val 11333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 rot="16200000">
            <a:off x="-1862253" y="3683524"/>
            <a:ext cx="4683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Evaluace českého programu Strážci Země</a:t>
            </a:r>
          </a:p>
        </p:txBody>
      </p:sp>
      <p:sp>
        <p:nvSpPr>
          <p:cNvPr id="59" name="Obdélník 58"/>
          <p:cNvSpPr/>
          <p:nvPr/>
        </p:nvSpPr>
        <p:spPr>
          <a:xfrm>
            <a:off x="8854068" y="5776331"/>
            <a:ext cx="2720897" cy="3902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cs-CZ" sz="1400" dirty="0"/>
              <a:t>Foto: JČ, Veronika </a:t>
            </a:r>
            <a:r>
              <a:rPr lang="cs-CZ" sz="1400" dirty="0" err="1"/>
              <a:t>Beňková</a:t>
            </a:r>
            <a:endParaRPr lang="cs-CZ" sz="1400" dirty="0"/>
          </a:p>
        </p:txBody>
      </p:sp>
      <p:cxnSp>
        <p:nvCxnSpPr>
          <p:cNvPr id="61" name="Přímá spojovací šipka 60"/>
          <p:cNvCxnSpPr>
            <a:stCxn id="26" idx="2"/>
            <a:endCxn id="30" idx="0"/>
          </p:cNvCxnSpPr>
          <p:nvPr/>
        </p:nvCxnSpPr>
        <p:spPr>
          <a:xfrm flipH="1">
            <a:off x="2364059" y="3445726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flipH="1">
            <a:off x="4557132" y="3453160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Graf 34"/>
          <p:cNvGraphicFramePr/>
          <p:nvPr/>
        </p:nvGraphicFramePr>
        <p:xfrm>
          <a:off x="5742877" y="1427356"/>
          <a:ext cx="5787483" cy="2018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8" name="Graf 67"/>
          <p:cNvGraphicFramePr/>
          <p:nvPr/>
        </p:nvGraphicFramePr>
        <p:xfrm>
          <a:off x="5778810" y="3568390"/>
          <a:ext cx="5773853" cy="205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71" name="Tvar 70"/>
          <p:cNvCxnSpPr/>
          <p:nvPr/>
        </p:nvCxnSpPr>
        <p:spPr>
          <a:xfrm rot="5400000" flipH="1" flipV="1">
            <a:off x="4850780" y="2598235"/>
            <a:ext cx="89211" cy="5040351"/>
          </a:xfrm>
          <a:prstGeom prst="bentConnector4">
            <a:avLst>
              <a:gd name="adj1" fmla="val -1118735"/>
              <a:gd name="adj2" fmla="val 100000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ovéPole 78"/>
          <p:cNvSpPr txBox="1"/>
          <p:nvPr/>
        </p:nvSpPr>
        <p:spPr>
          <a:xfrm>
            <a:off x="9913434" y="5185317"/>
            <a:ext cx="1583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/>
              <a:t>Toky energie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479502" y="76199"/>
            <a:ext cx="1416205" cy="1365767"/>
            <a:chOff x="3390080" y="1286023"/>
            <a:chExt cx="3773125" cy="3773774"/>
          </a:xfrm>
        </p:grpSpPr>
        <p:sp>
          <p:nvSpPr>
            <p:cNvPr id="21" name="Ovál 20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Záměr</a:t>
              </a:r>
            </a:p>
          </p:txBody>
        </p:sp>
      </p:grpSp>
      <p:grpSp>
        <p:nvGrpSpPr>
          <p:cNvPr id="23" name="Skupina 22"/>
          <p:cNvGrpSpPr/>
          <p:nvPr/>
        </p:nvGrpSpPr>
        <p:grpSpPr>
          <a:xfrm>
            <a:off x="0" y="847494"/>
            <a:ext cx="686900" cy="580496"/>
            <a:chOff x="2210543" y="1967137"/>
            <a:chExt cx="1534017" cy="1534191"/>
          </a:xfrm>
        </p:grpSpPr>
        <p:sp>
          <p:nvSpPr>
            <p:cNvPr id="24" name="Ovál 23"/>
            <p:cNvSpPr/>
            <p:nvPr/>
          </p:nvSpPr>
          <p:spPr>
            <a:xfrm>
              <a:off x="2210543" y="1967137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887692"/>
                <a:satOff val="-13324"/>
                <a:lumOff val="490"/>
                <a:alphaOff val="0"/>
              </a:schemeClr>
            </a:fillRef>
            <a:effectRef idx="0">
              <a:schemeClr val="accent4">
                <a:hueOff val="2887692"/>
                <a:satOff val="-13324"/>
                <a:lumOff val="49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ál 6"/>
            <p:cNvSpPr/>
            <p:nvPr/>
          </p:nvSpPr>
          <p:spPr>
            <a:xfrm>
              <a:off x="2435195" y="2191814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Cíle</a:t>
              </a:r>
            </a:p>
          </p:txBody>
        </p:sp>
      </p:grpSp>
      <p:pic>
        <p:nvPicPr>
          <p:cNvPr id="28" name="Obrázek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9570782" y="0"/>
            <a:ext cx="2621218" cy="3625403"/>
          </a:xfrm>
          <a:prstGeom prst="rect">
            <a:avLst/>
          </a:prstGeom>
        </p:spPr>
      </p:pic>
      <p:sp>
        <p:nvSpPr>
          <p:cNvPr id="4" name="Zaoblený obdélníkový bublinový popisek 3"/>
          <p:cNvSpPr/>
          <p:nvPr/>
        </p:nvSpPr>
        <p:spPr>
          <a:xfrm>
            <a:off x="2274615" y="204720"/>
            <a:ext cx="7638819" cy="904824"/>
          </a:xfrm>
          <a:prstGeom prst="wedgeRoundRectCallout">
            <a:avLst>
              <a:gd name="adj1" fmla="val 56385"/>
              <a:gd name="adj2" fmla="val 68596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Cíle programu jde jednoduše hodnotit… </a:t>
            </a:r>
          </a:p>
        </p:txBody>
      </p:sp>
    </p:spTree>
    <p:extLst>
      <p:ext uri="{BB962C8B-B14F-4D97-AF65-F5344CB8AC3E}">
        <p14:creationId xmlns:p14="http://schemas.microsoft.com/office/powerpoint/2010/main" val="397016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71451" y="2886075"/>
            <a:ext cx="3328988" cy="3092980"/>
            <a:chOff x="3390080" y="1286023"/>
            <a:chExt cx="3773125" cy="3773774"/>
          </a:xfrm>
        </p:grpSpPr>
        <p:sp>
          <p:nvSpPr>
            <p:cNvPr id="6" name="Ovál 5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Záměr</a:t>
              </a:r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2966074" y="2127325"/>
            <a:ext cx="1556248" cy="1517500"/>
            <a:chOff x="7550967" y="1245561"/>
            <a:chExt cx="1534017" cy="1534191"/>
          </a:xfrm>
        </p:grpSpPr>
        <p:sp>
          <p:nvSpPr>
            <p:cNvPr id="4" name="Ovál 3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0" y="6272214"/>
            <a:ext cx="12192000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Výstupy upřesňují, co se díky programu účastník naučí.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728347" y="314325"/>
          <a:ext cx="8258866" cy="566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Výbuch: osmicípý 9">
            <a:extLst>
              <a:ext uri="{FF2B5EF4-FFF2-40B4-BE49-F238E27FC236}">
                <a16:creationId xmlns:a16="http://schemas.microsoft.com/office/drawing/2014/main" id="{4285E0D4-2C05-4F69-96BD-C4AEB8AF68F1}"/>
              </a:ext>
            </a:extLst>
          </p:cNvPr>
          <p:cNvSpPr/>
          <p:nvPr/>
        </p:nvSpPr>
        <p:spPr>
          <a:xfrm>
            <a:off x="171451" y="185139"/>
            <a:ext cx="1961965" cy="171885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SMART</a:t>
            </a:r>
          </a:p>
        </p:txBody>
      </p:sp>
    </p:spTree>
    <p:extLst>
      <p:ext uri="{BB962C8B-B14F-4D97-AF65-F5344CB8AC3E}">
        <p14:creationId xmlns:p14="http://schemas.microsoft.com/office/powerpoint/2010/main" val="399341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00026" y="3500437"/>
            <a:ext cx="3328988" cy="3092980"/>
            <a:chOff x="3390080" y="1286023"/>
            <a:chExt cx="3773125" cy="3773774"/>
          </a:xfrm>
        </p:grpSpPr>
        <p:sp>
          <p:nvSpPr>
            <p:cNvPr id="3" name="Ovál 2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Záměr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2994649" y="2741687"/>
            <a:ext cx="1556248" cy="1517500"/>
            <a:chOff x="7550967" y="1245561"/>
            <a:chExt cx="1534017" cy="1534191"/>
          </a:xfrm>
        </p:grpSpPr>
        <p:sp>
          <p:nvSpPr>
            <p:cNvPr id="6" name="Ovál 5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8" name="Zaoblený obdélníkový bublinový popisek 7"/>
          <p:cNvSpPr/>
          <p:nvPr/>
        </p:nvSpPr>
        <p:spPr>
          <a:xfrm>
            <a:off x="5836118" y="1271587"/>
            <a:ext cx="5715000" cy="3929063"/>
          </a:xfrm>
          <a:prstGeom prst="wedgeRoundRectCallout">
            <a:avLst>
              <a:gd name="adj1" fmla="val -72333"/>
              <a:gd name="adj2" fmla="val 540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300000"/>
              </a:lnSpc>
            </a:pPr>
            <a:r>
              <a:rPr lang="cs-CZ" sz="2400" dirty="0"/>
              <a:t>Po ukončení programu žáci uvedou nejméně tři příklady, jak lidé svým chováním ovlivňují změny klimatu.</a:t>
            </a:r>
          </a:p>
        </p:txBody>
      </p:sp>
      <p:sp>
        <p:nvSpPr>
          <p:cNvPr id="10" name="Čárový bublinový popisek 3 9"/>
          <p:cNvSpPr/>
          <p:nvPr/>
        </p:nvSpPr>
        <p:spPr>
          <a:xfrm>
            <a:off x="3772773" y="1000125"/>
            <a:ext cx="1556465" cy="5429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36648"/>
              <a:gd name="adj8" fmla="val 167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Časově určení</a:t>
            </a:r>
          </a:p>
        </p:txBody>
      </p:sp>
      <p:sp>
        <p:nvSpPr>
          <p:cNvPr id="11" name="Čárový bublinový popisek 1 10"/>
          <p:cNvSpPr/>
          <p:nvPr/>
        </p:nvSpPr>
        <p:spPr>
          <a:xfrm>
            <a:off x="5329238" y="5661830"/>
            <a:ext cx="1793445" cy="957262"/>
          </a:xfrm>
          <a:prstGeom prst="borderCallout1">
            <a:avLst>
              <a:gd name="adj1" fmla="val -208116"/>
              <a:gd name="adj2" fmla="val 76909"/>
              <a:gd name="adj3" fmla="val -9888"/>
              <a:gd name="adj4" fmla="val 4770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Ověřitelné</a:t>
            </a:r>
          </a:p>
        </p:txBody>
      </p:sp>
      <p:sp>
        <p:nvSpPr>
          <p:cNvPr id="12" name="Čárový bublinový popisek 1 11"/>
          <p:cNvSpPr/>
          <p:nvPr/>
        </p:nvSpPr>
        <p:spPr>
          <a:xfrm>
            <a:off x="6620883" y="214312"/>
            <a:ext cx="2528887" cy="885826"/>
          </a:xfrm>
          <a:prstGeom prst="borderCallout1">
            <a:avLst>
              <a:gd name="adj1" fmla="val 103656"/>
              <a:gd name="adj2" fmla="val 32233"/>
              <a:gd name="adj3" fmla="val 224490"/>
              <a:gd name="adj4" fmla="val 11284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 pohledu cílové skupiny</a:t>
            </a:r>
          </a:p>
        </p:txBody>
      </p:sp>
      <p:sp>
        <p:nvSpPr>
          <p:cNvPr id="13" name="Čárový bublinový popisek 1 12"/>
          <p:cNvSpPr/>
          <p:nvPr/>
        </p:nvSpPr>
        <p:spPr>
          <a:xfrm>
            <a:off x="10186989" y="5661830"/>
            <a:ext cx="1600200" cy="931587"/>
          </a:xfrm>
          <a:prstGeom prst="borderCallout1">
            <a:avLst>
              <a:gd name="adj1" fmla="val 346"/>
              <a:gd name="adj2" fmla="val 2381"/>
              <a:gd name="adj3" fmla="val -90248"/>
              <a:gd name="adj4" fmla="val -8873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Konkrétní</a:t>
            </a:r>
          </a:p>
        </p:txBody>
      </p:sp>
      <p:sp>
        <p:nvSpPr>
          <p:cNvPr id="14" name="Čárový bublinový popisek 1 13"/>
          <p:cNvSpPr/>
          <p:nvPr/>
        </p:nvSpPr>
        <p:spPr>
          <a:xfrm>
            <a:off x="7807793" y="5661830"/>
            <a:ext cx="1793445" cy="957262"/>
          </a:xfrm>
          <a:prstGeom prst="borderCallout1">
            <a:avLst>
              <a:gd name="adj1" fmla="val -51400"/>
              <a:gd name="adj2" fmla="val 49026"/>
              <a:gd name="adj3" fmla="val -9888"/>
              <a:gd name="adj4" fmla="val 477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Relevantní</a:t>
            </a:r>
          </a:p>
        </p:txBody>
      </p:sp>
      <p:sp>
        <p:nvSpPr>
          <p:cNvPr id="15" name="Čárový bublinový popisek 1 14"/>
          <p:cNvSpPr/>
          <p:nvPr/>
        </p:nvSpPr>
        <p:spPr>
          <a:xfrm>
            <a:off x="10441416" y="242888"/>
            <a:ext cx="1793445" cy="957262"/>
          </a:xfrm>
          <a:prstGeom prst="borderCallout1">
            <a:avLst>
              <a:gd name="adj1" fmla="val 196362"/>
              <a:gd name="adj2" fmla="val 24330"/>
              <a:gd name="adj3" fmla="val 82649"/>
              <a:gd name="adj4" fmla="val 51688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Dosažitelné</a:t>
            </a:r>
          </a:p>
        </p:txBody>
      </p:sp>
    </p:spTree>
    <p:extLst>
      <p:ext uri="{BB962C8B-B14F-4D97-AF65-F5344CB8AC3E}">
        <p14:creationId xmlns:p14="http://schemas.microsoft.com/office/powerpoint/2010/main" val="42071680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696</Words>
  <Application>Microsoft Office PowerPoint</Application>
  <PresentationFormat>Širokoúhlá obrazovka</PresentationFormat>
  <Paragraphs>137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Euphemia</vt:lpstr>
      <vt:lpstr>Motiv Office</vt:lpstr>
      <vt:lpstr>Teorie programu: záměr</vt:lpstr>
      <vt:lpstr>Prezentace aplikace PowerPoint</vt:lpstr>
      <vt:lpstr>Prezentace aplikace PowerPoint</vt:lpstr>
      <vt:lpstr>Strážci Země (10-12 let, 2,5 dne + úkol)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To hlavní …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programu: intence</dc:title>
  <dc:creator>Činčera</dc:creator>
  <cp:lastModifiedBy>Jan Činčera</cp:lastModifiedBy>
  <cp:revision>21</cp:revision>
  <dcterms:created xsi:type="dcterms:W3CDTF">2018-02-01T14:20:26Z</dcterms:created>
  <dcterms:modified xsi:type="dcterms:W3CDTF">2024-03-18T16:32:52Z</dcterms:modified>
</cp:coreProperties>
</file>