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9" r:id="rId3"/>
    <p:sldId id="261" r:id="rId4"/>
    <p:sldId id="266" r:id="rId5"/>
    <p:sldId id="268" r:id="rId6"/>
    <p:sldId id="271" r:id="rId7"/>
    <p:sldId id="272" r:id="rId8"/>
    <p:sldId id="273" r:id="rId9"/>
    <p:sldId id="277" r:id="rId10"/>
    <p:sldId id="281" r:id="rId11"/>
    <p:sldId id="282" r:id="rId12"/>
    <p:sldId id="283" r:id="rId13"/>
    <p:sldId id="286" r:id="rId14"/>
    <p:sldId id="287" r:id="rId15"/>
    <p:sldId id="284" r:id="rId16"/>
    <p:sldId id="288" r:id="rId17"/>
    <p:sldId id="289" r:id="rId18"/>
    <p:sldId id="290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5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2" y="16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Havlík" userId="20711293-9f68-443a-9eb5-8ba3eab2ffdf" providerId="ADAL" clId="{55F2F90E-C4B8-4AB3-8AB9-E74AC68CAECD}"/>
    <pc:docChg chg="custSel addSld delSld modSld">
      <pc:chgData name="Vlastimil Havlík" userId="20711293-9f68-443a-9eb5-8ba3eab2ffdf" providerId="ADAL" clId="{55F2F90E-C4B8-4AB3-8AB9-E74AC68CAECD}" dt="2024-03-19T10:55:17.524" v="1699" actId="20577"/>
      <pc:docMkLst>
        <pc:docMk/>
      </pc:docMkLst>
      <pc:sldChg chg="modSp mod">
        <pc:chgData name="Vlastimil Havlík" userId="20711293-9f68-443a-9eb5-8ba3eab2ffdf" providerId="ADAL" clId="{55F2F90E-C4B8-4AB3-8AB9-E74AC68CAECD}" dt="2024-03-19T10:55:17.524" v="1699" actId="20577"/>
        <pc:sldMkLst>
          <pc:docMk/>
          <pc:sldMk cId="0" sldId="257"/>
        </pc:sldMkLst>
        <pc:spChg chg="mod">
          <ac:chgData name="Vlastimil Havlík" userId="20711293-9f68-443a-9eb5-8ba3eab2ffdf" providerId="ADAL" clId="{55F2F90E-C4B8-4AB3-8AB9-E74AC68CAECD}" dt="2024-03-19T10:55:17.524" v="1699" actId="20577"/>
          <ac:spMkLst>
            <pc:docMk/>
            <pc:sldMk cId="0" sldId="257"/>
            <ac:spMk id="2051" creationId="{5C009CBC-FF22-4C8D-8938-18BD162E6F2D}"/>
          </ac:spMkLst>
        </pc:spChg>
      </pc:sldChg>
      <pc:sldChg chg="modSp mod">
        <pc:chgData name="Vlastimil Havlík" userId="20711293-9f68-443a-9eb5-8ba3eab2ffdf" providerId="ADAL" clId="{55F2F90E-C4B8-4AB3-8AB9-E74AC68CAECD}" dt="2024-03-19T09:08:48.223" v="265" actId="20577"/>
        <pc:sldMkLst>
          <pc:docMk/>
          <pc:sldMk cId="0" sldId="259"/>
        </pc:sldMkLst>
        <pc:spChg chg="mod">
          <ac:chgData name="Vlastimil Havlík" userId="20711293-9f68-443a-9eb5-8ba3eab2ffdf" providerId="ADAL" clId="{55F2F90E-C4B8-4AB3-8AB9-E74AC68CAECD}" dt="2024-03-19T09:08:48.223" v="265" actId="20577"/>
          <ac:spMkLst>
            <pc:docMk/>
            <pc:sldMk cId="0" sldId="259"/>
            <ac:spMk id="4098" creationId="{2B8E22D6-0440-4A4F-ACBD-A26BC1CB4F71}"/>
          </ac:spMkLst>
        </pc:spChg>
        <pc:spChg chg="mod">
          <ac:chgData name="Vlastimil Havlík" userId="20711293-9f68-443a-9eb5-8ba3eab2ffdf" providerId="ADAL" clId="{55F2F90E-C4B8-4AB3-8AB9-E74AC68CAECD}" dt="2024-03-19T09:08:40.868" v="247" actId="20577"/>
          <ac:spMkLst>
            <pc:docMk/>
            <pc:sldMk cId="0" sldId="259"/>
            <ac:spMk id="4099" creationId="{DF45FDF7-ABF1-4FAB-98DB-CDC2E08DF5A6}"/>
          </ac:spMkLst>
        </pc:spChg>
      </pc:sldChg>
      <pc:sldChg chg="del">
        <pc:chgData name="Vlastimil Havlík" userId="20711293-9f68-443a-9eb5-8ba3eab2ffdf" providerId="ADAL" clId="{55F2F90E-C4B8-4AB3-8AB9-E74AC68CAECD}" dt="2024-03-19T08:56:40.801" v="0" actId="47"/>
        <pc:sldMkLst>
          <pc:docMk/>
          <pc:sldMk cId="0" sldId="269"/>
        </pc:sldMkLst>
      </pc:sldChg>
      <pc:sldChg chg="modSp mod">
        <pc:chgData name="Vlastimil Havlík" userId="20711293-9f68-443a-9eb5-8ba3eab2ffdf" providerId="ADAL" clId="{55F2F90E-C4B8-4AB3-8AB9-E74AC68CAECD}" dt="2024-03-19T09:13:05.652" v="266" actId="114"/>
        <pc:sldMkLst>
          <pc:docMk/>
          <pc:sldMk cId="0" sldId="273"/>
        </pc:sldMkLst>
        <pc:spChg chg="mod">
          <ac:chgData name="Vlastimil Havlík" userId="20711293-9f68-443a-9eb5-8ba3eab2ffdf" providerId="ADAL" clId="{55F2F90E-C4B8-4AB3-8AB9-E74AC68CAECD}" dt="2024-03-19T09:13:05.652" v="266" actId="114"/>
          <ac:spMkLst>
            <pc:docMk/>
            <pc:sldMk cId="0" sldId="273"/>
            <ac:spMk id="19459" creationId="{795176D1-171C-43EE-97A8-33D7FA2BFF0A}"/>
          </ac:spMkLst>
        </pc:spChg>
      </pc:sldChg>
      <pc:sldChg chg="modSp mod">
        <pc:chgData name="Vlastimil Havlík" userId="20711293-9f68-443a-9eb5-8ba3eab2ffdf" providerId="ADAL" clId="{55F2F90E-C4B8-4AB3-8AB9-E74AC68CAECD}" dt="2024-03-19T09:39:22.756" v="789" actId="20577"/>
        <pc:sldMkLst>
          <pc:docMk/>
          <pc:sldMk cId="567717503" sldId="284"/>
        </pc:sldMkLst>
        <pc:spChg chg="mod">
          <ac:chgData name="Vlastimil Havlík" userId="20711293-9f68-443a-9eb5-8ba3eab2ffdf" providerId="ADAL" clId="{55F2F90E-C4B8-4AB3-8AB9-E74AC68CAECD}" dt="2024-03-19T09:13:26.130" v="272" actId="20577"/>
          <ac:spMkLst>
            <pc:docMk/>
            <pc:sldMk cId="567717503" sldId="284"/>
            <ac:spMk id="2" creationId="{5D3178F1-11E0-410C-BC3B-EB2CF16E8BA7}"/>
          </ac:spMkLst>
        </pc:spChg>
        <pc:spChg chg="mod">
          <ac:chgData name="Vlastimil Havlík" userId="20711293-9f68-443a-9eb5-8ba3eab2ffdf" providerId="ADAL" clId="{55F2F90E-C4B8-4AB3-8AB9-E74AC68CAECD}" dt="2024-03-19T09:39:22.756" v="789" actId="20577"/>
          <ac:spMkLst>
            <pc:docMk/>
            <pc:sldMk cId="567717503" sldId="284"/>
            <ac:spMk id="3" creationId="{02C94FD9-F2DE-47FE-BB49-B57BCF58D5F0}"/>
          </ac:spMkLst>
        </pc:spChg>
      </pc:sldChg>
      <pc:sldChg chg="modSp new del mod">
        <pc:chgData name="Vlastimil Havlík" userId="20711293-9f68-443a-9eb5-8ba3eab2ffdf" providerId="ADAL" clId="{55F2F90E-C4B8-4AB3-8AB9-E74AC68CAECD}" dt="2024-03-19T09:27:59.549" v="725" actId="47"/>
        <pc:sldMkLst>
          <pc:docMk/>
          <pc:sldMk cId="1422079587" sldId="285"/>
        </pc:sldMkLst>
        <pc:spChg chg="mod">
          <ac:chgData name="Vlastimil Havlík" userId="20711293-9f68-443a-9eb5-8ba3eab2ffdf" providerId="ADAL" clId="{55F2F90E-C4B8-4AB3-8AB9-E74AC68CAECD}" dt="2024-03-19T09:03:51.872" v="37" actId="20577"/>
          <ac:spMkLst>
            <pc:docMk/>
            <pc:sldMk cId="1422079587" sldId="285"/>
            <ac:spMk id="2" creationId="{A8480D8A-0B58-4426-AD12-45853D7666B2}"/>
          </ac:spMkLst>
        </pc:spChg>
        <pc:spChg chg="mod">
          <ac:chgData name="Vlastimil Havlík" userId="20711293-9f68-443a-9eb5-8ba3eab2ffdf" providerId="ADAL" clId="{55F2F90E-C4B8-4AB3-8AB9-E74AC68CAECD}" dt="2024-03-19T09:04:18" v="165" actId="20577"/>
          <ac:spMkLst>
            <pc:docMk/>
            <pc:sldMk cId="1422079587" sldId="285"/>
            <ac:spMk id="3" creationId="{84367DAB-DCA4-46E6-BE96-BD3C3B8FED1F}"/>
          </ac:spMkLst>
        </pc:spChg>
      </pc:sldChg>
      <pc:sldChg chg="modSp new mod">
        <pc:chgData name="Vlastimil Havlík" userId="20711293-9f68-443a-9eb5-8ba3eab2ffdf" providerId="ADAL" clId="{55F2F90E-C4B8-4AB3-8AB9-E74AC68CAECD}" dt="2024-03-19T09:26:08.629" v="415" actId="20577"/>
        <pc:sldMkLst>
          <pc:docMk/>
          <pc:sldMk cId="3784842475" sldId="286"/>
        </pc:sldMkLst>
        <pc:spChg chg="mod">
          <ac:chgData name="Vlastimil Havlík" userId="20711293-9f68-443a-9eb5-8ba3eab2ffdf" providerId="ADAL" clId="{55F2F90E-C4B8-4AB3-8AB9-E74AC68CAECD}" dt="2024-03-19T09:26:08.629" v="415" actId="20577"/>
          <ac:spMkLst>
            <pc:docMk/>
            <pc:sldMk cId="3784842475" sldId="286"/>
            <ac:spMk id="2" creationId="{8875A8B3-40D3-4D9C-A0BF-8D89C257129E}"/>
          </ac:spMkLst>
        </pc:spChg>
        <pc:spChg chg="mod">
          <ac:chgData name="Vlastimil Havlík" userId="20711293-9f68-443a-9eb5-8ba3eab2ffdf" providerId="ADAL" clId="{55F2F90E-C4B8-4AB3-8AB9-E74AC68CAECD}" dt="2024-03-19T09:25:43.789" v="375" actId="20577"/>
          <ac:spMkLst>
            <pc:docMk/>
            <pc:sldMk cId="3784842475" sldId="286"/>
            <ac:spMk id="3" creationId="{297862AD-5078-47E2-A095-C4B82A7A94B0}"/>
          </ac:spMkLst>
        </pc:spChg>
      </pc:sldChg>
      <pc:sldChg chg="modSp new mod">
        <pc:chgData name="Vlastimil Havlík" userId="20711293-9f68-443a-9eb5-8ba3eab2ffdf" providerId="ADAL" clId="{55F2F90E-C4B8-4AB3-8AB9-E74AC68CAECD}" dt="2024-03-19T09:27:19.912" v="718" actId="20577"/>
        <pc:sldMkLst>
          <pc:docMk/>
          <pc:sldMk cId="2433128485" sldId="287"/>
        </pc:sldMkLst>
        <pc:spChg chg="mod">
          <ac:chgData name="Vlastimil Havlík" userId="20711293-9f68-443a-9eb5-8ba3eab2ffdf" providerId="ADAL" clId="{55F2F90E-C4B8-4AB3-8AB9-E74AC68CAECD}" dt="2024-03-19T09:26:14.504" v="426" actId="20577"/>
          <ac:spMkLst>
            <pc:docMk/>
            <pc:sldMk cId="2433128485" sldId="287"/>
            <ac:spMk id="2" creationId="{285B2253-C4B3-4EFB-A4E5-89B03D1E3A2E}"/>
          </ac:spMkLst>
        </pc:spChg>
        <pc:spChg chg="mod">
          <ac:chgData name="Vlastimil Havlík" userId="20711293-9f68-443a-9eb5-8ba3eab2ffdf" providerId="ADAL" clId="{55F2F90E-C4B8-4AB3-8AB9-E74AC68CAECD}" dt="2024-03-19T09:27:19.912" v="718" actId="20577"/>
          <ac:spMkLst>
            <pc:docMk/>
            <pc:sldMk cId="2433128485" sldId="287"/>
            <ac:spMk id="3" creationId="{3A50D8B4-8313-4236-8073-C08574B65EEE}"/>
          </ac:spMkLst>
        </pc:spChg>
      </pc:sldChg>
      <pc:sldChg chg="modSp new mod">
        <pc:chgData name="Vlastimil Havlík" userId="20711293-9f68-443a-9eb5-8ba3eab2ffdf" providerId="ADAL" clId="{55F2F90E-C4B8-4AB3-8AB9-E74AC68CAECD}" dt="2024-03-19T09:45:37.467" v="1084" actId="20577"/>
        <pc:sldMkLst>
          <pc:docMk/>
          <pc:sldMk cId="4287352068" sldId="288"/>
        </pc:sldMkLst>
        <pc:spChg chg="mod">
          <ac:chgData name="Vlastimil Havlík" userId="20711293-9f68-443a-9eb5-8ba3eab2ffdf" providerId="ADAL" clId="{55F2F90E-C4B8-4AB3-8AB9-E74AC68CAECD}" dt="2024-03-19T09:34:24.326" v="727"/>
          <ac:spMkLst>
            <pc:docMk/>
            <pc:sldMk cId="4287352068" sldId="288"/>
            <ac:spMk id="2" creationId="{9369AB46-6286-48B4-B273-77AD2DE71ACB}"/>
          </ac:spMkLst>
        </pc:spChg>
        <pc:spChg chg="mod">
          <ac:chgData name="Vlastimil Havlík" userId="20711293-9f68-443a-9eb5-8ba3eab2ffdf" providerId="ADAL" clId="{55F2F90E-C4B8-4AB3-8AB9-E74AC68CAECD}" dt="2024-03-19T09:45:37.467" v="1084" actId="20577"/>
          <ac:spMkLst>
            <pc:docMk/>
            <pc:sldMk cId="4287352068" sldId="288"/>
            <ac:spMk id="3" creationId="{E27C5329-FA3D-47D6-A6E8-AD22EBABCB67}"/>
          </ac:spMkLst>
        </pc:spChg>
      </pc:sldChg>
      <pc:sldChg chg="modSp new mod">
        <pc:chgData name="Vlastimil Havlík" userId="20711293-9f68-443a-9eb5-8ba3eab2ffdf" providerId="ADAL" clId="{55F2F90E-C4B8-4AB3-8AB9-E74AC68CAECD}" dt="2024-03-19T09:58:11.338" v="1372" actId="20577"/>
        <pc:sldMkLst>
          <pc:docMk/>
          <pc:sldMk cId="1657094788" sldId="289"/>
        </pc:sldMkLst>
        <pc:spChg chg="mod">
          <ac:chgData name="Vlastimil Havlík" userId="20711293-9f68-443a-9eb5-8ba3eab2ffdf" providerId="ADAL" clId="{55F2F90E-C4B8-4AB3-8AB9-E74AC68CAECD}" dt="2024-03-19T09:45:44.226" v="1098" actId="20577"/>
          <ac:spMkLst>
            <pc:docMk/>
            <pc:sldMk cId="1657094788" sldId="289"/>
            <ac:spMk id="2" creationId="{4A3DC04E-43AC-4497-B72B-1FB156ABE33F}"/>
          </ac:spMkLst>
        </pc:spChg>
        <pc:spChg chg="mod">
          <ac:chgData name="Vlastimil Havlík" userId="20711293-9f68-443a-9eb5-8ba3eab2ffdf" providerId="ADAL" clId="{55F2F90E-C4B8-4AB3-8AB9-E74AC68CAECD}" dt="2024-03-19T09:58:11.338" v="1372" actId="20577"/>
          <ac:spMkLst>
            <pc:docMk/>
            <pc:sldMk cId="1657094788" sldId="289"/>
            <ac:spMk id="3" creationId="{948A8F65-3D17-4E9F-8CB5-E5D4AF27EC25}"/>
          </ac:spMkLst>
        </pc:spChg>
      </pc:sldChg>
      <pc:sldChg chg="modSp new mod">
        <pc:chgData name="Vlastimil Havlík" userId="20711293-9f68-443a-9eb5-8ba3eab2ffdf" providerId="ADAL" clId="{55F2F90E-C4B8-4AB3-8AB9-E74AC68CAECD}" dt="2024-03-19T10:54:41.308" v="1659" actId="20577"/>
        <pc:sldMkLst>
          <pc:docMk/>
          <pc:sldMk cId="3526832971" sldId="290"/>
        </pc:sldMkLst>
        <pc:spChg chg="mod">
          <ac:chgData name="Vlastimil Havlík" userId="20711293-9f68-443a-9eb5-8ba3eab2ffdf" providerId="ADAL" clId="{55F2F90E-C4B8-4AB3-8AB9-E74AC68CAECD}" dt="2024-03-19T10:09:05.025" v="1383" actId="20577"/>
          <ac:spMkLst>
            <pc:docMk/>
            <pc:sldMk cId="3526832971" sldId="290"/>
            <ac:spMk id="2" creationId="{B8907966-F61E-4839-A5DF-AFE2439F3646}"/>
          </ac:spMkLst>
        </pc:spChg>
        <pc:spChg chg="mod">
          <ac:chgData name="Vlastimil Havlík" userId="20711293-9f68-443a-9eb5-8ba3eab2ffdf" providerId="ADAL" clId="{55F2F90E-C4B8-4AB3-8AB9-E74AC68CAECD}" dt="2024-03-19T10:54:41.308" v="1659" actId="20577"/>
          <ac:spMkLst>
            <pc:docMk/>
            <pc:sldMk cId="3526832971" sldId="290"/>
            <ac:spMk id="3" creationId="{637786E9-EE6F-4D94-9AD3-A8C637C570E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199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686B9209-7967-FD44-8CD4-1A043D81F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BDD3A973-3C94-BA49-9119-A43BA20911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9DA21460-CADB-4740-B3D5-D54924864F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A8E96D4-2A3D-C94F-9CCC-55F139619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9102D7A-5B79-554D-9729-9E15E37F7F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5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5B040CE2-AEE0-F940-B2B1-2A27CE1D2F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06F32-10AE-4286-B148-5D4D106DC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2640B-5677-4AF4-A370-722E81407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742BDA-066F-4D78-86F8-E4BACDF5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CE95E3-7CAE-45CA-A0B8-07F0AF837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088937-ABD4-436F-B3A3-B4EAE1CA17B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456DC4-F457-4F5F-B0C4-F83B9EDB538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86664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B46DC817-6C27-4E4B-B277-C5CFEF8198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0F02F923-6938-AA44-AC65-79CACEB8E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6BB962D0-24B5-8243-B15E-F6A748EAD2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955B4059-4DA5-CD48-9CA8-99252CE932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CF53FBC-F63B-E948-811B-C9F18D5794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696B2B2-5C28-BB40-B46C-AF42073881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64F9EFC-F68F-7F48-9775-70C3CBDAF4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93D68B68-C6EA-834D-9B8E-33C9BF1D30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600" cy="32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064DD06-19CE-4EA8-8D8B-3011305518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C009CBC-FF22-4C8D-8938-18BD162E6F2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PMCb1006 </a:t>
            </a:r>
            <a:r>
              <a:rPr lang="cs-CZ" altLang="cs-CZ" dirty="0" err="1"/>
              <a:t>Political</a:t>
            </a:r>
            <a:r>
              <a:rPr lang="cs-CZ" altLang="cs-CZ" dirty="0"/>
              <a:t> and Media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5D1D108-1B29-41BD-B33A-CE5345D9E0F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Catch-all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r>
              <a:rPr lang="cs-CZ" altLang="cs-CZ" dirty="0"/>
              <a:t> and </a:t>
            </a:r>
            <a:r>
              <a:rPr lang="cs-CZ" altLang="cs-CZ" dirty="0" err="1"/>
              <a:t>campaigning</a:t>
            </a:r>
            <a:endParaRPr lang="cs-CZ" altLang="cs-CZ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476D3A5-3977-479C-89EB-75AC31BCC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New </a:t>
            </a:r>
            <a:r>
              <a:rPr lang="cs-CZ" altLang="cs-CZ" dirty="0" err="1"/>
              <a:t>campaign</a:t>
            </a:r>
            <a:r>
              <a:rPr lang="cs-CZ" altLang="cs-CZ" dirty="0"/>
              <a:t> </a:t>
            </a:r>
            <a:r>
              <a:rPr lang="cs-CZ" altLang="cs-CZ" dirty="0" err="1"/>
              <a:t>tools</a:t>
            </a:r>
            <a:r>
              <a:rPr lang="cs-CZ" altLang="cs-CZ" dirty="0"/>
              <a:t> – </a:t>
            </a:r>
            <a:r>
              <a:rPr lang="cs-CZ" altLang="cs-CZ" dirty="0" err="1"/>
              <a:t>television</a:t>
            </a:r>
            <a:r>
              <a:rPr lang="cs-CZ" altLang="cs-CZ" dirty="0"/>
              <a:t>, „</a:t>
            </a:r>
            <a:r>
              <a:rPr lang="cs-CZ" altLang="cs-CZ" dirty="0" err="1"/>
              <a:t>politics</a:t>
            </a:r>
            <a:r>
              <a:rPr lang="cs-CZ" altLang="cs-CZ" dirty="0"/>
              <a:t> in TV“ </a:t>
            </a:r>
            <a:r>
              <a:rPr lang="cs-CZ" altLang="cs-CZ" dirty="0" err="1"/>
              <a:t>phenomenom</a:t>
            </a:r>
            <a:r>
              <a:rPr lang="cs-CZ" altLang="cs-CZ" dirty="0"/>
              <a:t>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Decreasing</a:t>
            </a:r>
            <a:r>
              <a:rPr lang="cs-CZ" altLang="cs-CZ" dirty="0"/>
              <a:t> </a:t>
            </a:r>
            <a:r>
              <a:rPr lang="cs-CZ" altLang="cs-CZ" dirty="0" err="1"/>
              <a:t>importance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party </a:t>
            </a:r>
            <a:r>
              <a:rPr lang="cs-CZ" altLang="cs-CZ" dirty="0" err="1"/>
              <a:t>newspapers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More </a:t>
            </a:r>
            <a:r>
              <a:rPr lang="cs-CZ" altLang="cs-CZ" dirty="0" err="1"/>
              <a:t>extensive</a:t>
            </a:r>
            <a:r>
              <a:rPr lang="cs-CZ" altLang="cs-CZ" dirty="0"/>
              <a:t>/</a:t>
            </a:r>
            <a:r>
              <a:rPr lang="cs-CZ" altLang="cs-CZ" dirty="0" err="1"/>
              <a:t>offensive</a:t>
            </a:r>
            <a:r>
              <a:rPr lang="cs-CZ" altLang="cs-CZ" dirty="0"/>
              <a:t>/negative </a:t>
            </a:r>
            <a:r>
              <a:rPr lang="cs-CZ" altLang="cs-CZ" dirty="0" err="1"/>
              <a:t>campaigning</a:t>
            </a:r>
            <a:r>
              <a:rPr lang="cs-CZ" altLang="cs-CZ" dirty="0"/>
              <a:t> – </a:t>
            </a:r>
            <a:r>
              <a:rPr lang="cs-CZ" altLang="cs-CZ" dirty="0" err="1"/>
              <a:t>growing</a:t>
            </a:r>
            <a:r>
              <a:rPr lang="cs-CZ" altLang="cs-CZ" dirty="0"/>
              <a:t> </a:t>
            </a:r>
            <a:r>
              <a:rPr lang="cs-CZ" altLang="cs-CZ" dirty="0" err="1"/>
              <a:t>number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undecided</a:t>
            </a:r>
            <a:r>
              <a:rPr lang="cs-CZ" altLang="cs-CZ" dirty="0"/>
              <a:t> </a:t>
            </a:r>
            <a:r>
              <a:rPr lang="cs-CZ" altLang="cs-CZ" dirty="0" err="1"/>
              <a:t>voters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„</a:t>
            </a:r>
            <a:r>
              <a:rPr lang="cs-CZ" altLang="cs-CZ" dirty="0" err="1"/>
              <a:t>Americanization</a:t>
            </a:r>
            <a:r>
              <a:rPr lang="cs-CZ" altLang="cs-CZ" dirty="0"/>
              <a:t>“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electoral</a:t>
            </a:r>
            <a:r>
              <a:rPr lang="cs-CZ" altLang="cs-CZ" dirty="0"/>
              <a:t> </a:t>
            </a:r>
            <a:r>
              <a:rPr lang="cs-CZ" altLang="cs-CZ" dirty="0" err="1"/>
              <a:t>campaings</a:t>
            </a:r>
            <a:r>
              <a:rPr lang="cs-CZ" altLang="cs-CZ" dirty="0"/>
              <a:t> – </a:t>
            </a:r>
            <a:r>
              <a:rPr lang="cs-CZ" altLang="cs-CZ" dirty="0" err="1"/>
              <a:t>political</a:t>
            </a:r>
            <a:r>
              <a:rPr lang="cs-CZ" altLang="cs-CZ" dirty="0"/>
              <a:t> marketing, market </a:t>
            </a:r>
            <a:r>
              <a:rPr lang="cs-CZ" altLang="cs-CZ" dirty="0" err="1"/>
              <a:t>research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C8E729E-AA50-4A02-9F0D-A09359D6870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Cartel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361A8E5-EB18-4EF7-8621-19E655B9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400" y="1449000"/>
            <a:ext cx="10753200" cy="39600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R. </a:t>
            </a:r>
            <a:r>
              <a:rPr lang="cs-CZ" altLang="cs-CZ" dirty="0" err="1"/>
              <a:t>Katz</a:t>
            </a:r>
            <a:r>
              <a:rPr lang="cs-CZ" altLang="cs-CZ" dirty="0"/>
              <a:t> and P. </a:t>
            </a:r>
            <a:r>
              <a:rPr lang="cs-CZ" altLang="cs-CZ" dirty="0" err="1"/>
              <a:t>Mair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Deepening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dealignments</a:t>
            </a:r>
            <a:r>
              <a:rPr lang="cs-CZ" altLang="cs-CZ" dirty="0"/>
              <a:t> </a:t>
            </a:r>
            <a:r>
              <a:rPr lang="cs-CZ" altLang="cs-CZ" dirty="0" err="1"/>
              <a:t>both</a:t>
            </a:r>
            <a:r>
              <a:rPr lang="cs-CZ" altLang="cs-CZ" dirty="0"/>
              <a:t> to </a:t>
            </a:r>
            <a:r>
              <a:rPr lang="cs-CZ" altLang="cs-CZ" dirty="0" err="1"/>
              <a:t>the</a:t>
            </a:r>
            <a:r>
              <a:rPr lang="cs-CZ" altLang="cs-CZ" dirty="0"/>
              <a:t> society in </a:t>
            </a:r>
            <a:r>
              <a:rPr lang="cs-CZ" altLang="cs-CZ" dirty="0" err="1"/>
              <a:t>general</a:t>
            </a:r>
            <a:r>
              <a:rPr lang="cs-CZ" altLang="cs-CZ" dirty="0"/>
              <a:t> and to a </a:t>
            </a:r>
            <a:r>
              <a:rPr lang="cs-CZ" altLang="cs-CZ" dirty="0" err="1"/>
              <a:t>specific</a:t>
            </a:r>
            <a:r>
              <a:rPr lang="cs-CZ" altLang="cs-CZ" dirty="0"/>
              <a:t> </a:t>
            </a:r>
            <a:r>
              <a:rPr lang="cs-CZ" altLang="cs-CZ" dirty="0" err="1"/>
              <a:t>societal</a:t>
            </a:r>
            <a:r>
              <a:rPr lang="cs-CZ" altLang="cs-CZ" dirty="0"/>
              <a:t> segment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Demand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whole</a:t>
            </a:r>
            <a:r>
              <a:rPr lang="cs-CZ" altLang="cs-CZ" dirty="0"/>
              <a:t>-society problém </a:t>
            </a:r>
            <a:r>
              <a:rPr lang="cs-CZ" altLang="cs-CZ" dirty="0" err="1"/>
              <a:t>solutions</a:t>
            </a:r>
            <a:r>
              <a:rPr lang="cs-CZ" altLang="cs-CZ" dirty="0"/>
              <a:t>, </a:t>
            </a:r>
            <a:r>
              <a:rPr lang="cs-CZ" altLang="cs-CZ" dirty="0" err="1"/>
              <a:t>less</a:t>
            </a:r>
            <a:r>
              <a:rPr lang="cs-CZ" altLang="cs-CZ" dirty="0"/>
              <a:t> </a:t>
            </a:r>
            <a:r>
              <a:rPr lang="cs-CZ" altLang="cs-CZ" dirty="0" err="1"/>
              <a:t>interest</a:t>
            </a:r>
            <a:r>
              <a:rPr lang="cs-CZ" altLang="cs-CZ" dirty="0"/>
              <a:t> in </a:t>
            </a:r>
            <a:r>
              <a:rPr lang="cs-CZ" altLang="cs-CZ" dirty="0" err="1"/>
              <a:t>particular</a:t>
            </a:r>
            <a:r>
              <a:rPr lang="cs-CZ" altLang="cs-CZ" dirty="0"/>
              <a:t> </a:t>
            </a:r>
            <a:r>
              <a:rPr lang="cs-CZ" altLang="cs-CZ" dirty="0" err="1"/>
              <a:t>issues</a:t>
            </a:r>
            <a:r>
              <a:rPr lang="cs-CZ" altLang="cs-CZ" dirty="0"/>
              <a:t>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Even</a:t>
            </a:r>
            <a:r>
              <a:rPr lang="cs-CZ" altLang="cs-CZ" dirty="0"/>
              <a:t> </a:t>
            </a:r>
            <a:r>
              <a:rPr lang="cs-CZ" altLang="cs-CZ" dirty="0" err="1"/>
              <a:t>lesser</a:t>
            </a:r>
            <a:r>
              <a:rPr lang="cs-CZ" altLang="cs-CZ" dirty="0"/>
              <a:t> </a:t>
            </a:r>
            <a:r>
              <a:rPr lang="cs-CZ" altLang="cs-CZ" dirty="0" err="1"/>
              <a:t>importance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membership</a:t>
            </a:r>
            <a:r>
              <a:rPr lang="cs-CZ" altLang="cs-CZ" dirty="0"/>
              <a:t> and </a:t>
            </a:r>
            <a:r>
              <a:rPr lang="cs-CZ" altLang="cs-CZ" dirty="0" err="1"/>
              <a:t>formal</a:t>
            </a:r>
            <a:r>
              <a:rPr lang="cs-CZ" altLang="cs-CZ" dirty="0"/>
              <a:t> </a:t>
            </a:r>
            <a:r>
              <a:rPr lang="cs-CZ" altLang="cs-CZ" dirty="0" err="1"/>
              <a:t>organizational</a:t>
            </a:r>
            <a:r>
              <a:rPr lang="cs-CZ" altLang="cs-CZ" dirty="0"/>
              <a:t> </a:t>
            </a:r>
            <a:r>
              <a:rPr lang="cs-CZ" altLang="cs-CZ" dirty="0" err="1"/>
              <a:t>structures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Professionalization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r>
              <a:rPr lang="cs-CZ" altLang="cs-CZ" dirty="0"/>
              <a:t> (</a:t>
            </a:r>
            <a:r>
              <a:rPr lang="cs-CZ" altLang="cs-CZ" dirty="0" err="1"/>
              <a:t>managers</a:t>
            </a:r>
            <a:r>
              <a:rPr lang="cs-CZ" altLang="cs-CZ" dirty="0"/>
              <a:t>, </a:t>
            </a:r>
            <a:r>
              <a:rPr lang="cs-CZ" altLang="cs-CZ" dirty="0" err="1"/>
              <a:t>similar</a:t>
            </a:r>
            <a:r>
              <a:rPr lang="cs-CZ" altLang="cs-CZ" dirty="0"/>
              <a:t> to business)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Internal</a:t>
            </a:r>
            <a:r>
              <a:rPr lang="cs-CZ" altLang="cs-CZ" dirty="0"/>
              <a:t> </a:t>
            </a:r>
            <a:r>
              <a:rPr lang="cs-CZ" altLang="cs-CZ" dirty="0" err="1"/>
              <a:t>resources</a:t>
            </a:r>
            <a:r>
              <a:rPr lang="cs-CZ" altLang="cs-CZ" dirty="0"/>
              <a:t> (</a:t>
            </a:r>
            <a:r>
              <a:rPr lang="cs-CZ" altLang="cs-CZ" dirty="0" err="1"/>
              <a:t>members</a:t>
            </a:r>
            <a:r>
              <a:rPr lang="cs-CZ" altLang="cs-CZ" dirty="0"/>
              <a:t>) </a:t>
            </a:r>
            <a:r>
              <a:rPr lang="cs-CZ" altLang="cs-CZ" dirty="0" err="1"/>
              <a:t>replaced</a:t>
            </a:r>
            <a:r>
              <a:rPr lang="cs-CZ" altLang="cs-CZ" dirty="0"/>
              <a:t> by </a:t>
            </a:r>
            <a:r>
              <a:rPr lang="cs-CZ" altLang="cs-CZ" dirty="0" err="1"/>
              <a:t>external</a:t>
            </a:r>
            <a:r>
              <a:rPr lang="cs-CZ" altLang="cs-CZ" dirty="0"/>
              <a:t> </a:t>
            </a:r>
            <a:r>
              <a:rPr lang="cs-CZ" altLang="cs-CZ" dirty="0" err="1"/>
              <a:t>ones</a:t>
            </a:r>
            <a:r>
              <a:rPr lang="cs-CZ" altLang="cs-CZ" dirty="0"/>
              <a:t> (public </a:t>
            </a:r>
            <a:r>
              <a:rPr lang="cs-CZ" altLang="cs-CZ" dirty="0" err="1"/>
              <a:t>funding</a:t>
            </a:r>
            <a:r>
              <a:rPr lang="cs-CZ" altLang="cs-CZ" dirty="0"/>
              <a:t>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Parties</a:t>
            </a:r>
            <a:r>
              <a:rPr lang="cs-CZ" altLang="cs-CZ" dirty="0"/>
              <a:t> </a:t>
            </a:r>
            <a:r>
              <a:rPr lang="cs-CZ" altLang="cs-CZ" dirty="0" err="1"/>
              <a:t>decide</a:t>
            </a:r>
            <a:r>
              <a:rPr lang="cs-CZ" altLang="cs-CZ" dirty="0"/>
              <a:t> </a:t>
            </a:r>
            <a:r>
              <a:rPr lang="cs-CZ" altLang="cs-CZ" dirty="0" err="1"/>
              <a:t>about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access</a:t>
            </a:r>
            <a:r>
              <a:rPr lang="cs-CZ" altLang="cs-CZ" dirty="0"/>
              <a:t> to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external</a:t>
            </a:r>
            <a:r>
              <a:rPr lang="cs-CZ" altLang="cs-CZ" dirty="0"/>
              <a:t> </a:t>
            </a:r>
            <a:r>
              <a:rPr lang="cs-CZ" altLang="cs-CZ" dirty="0" err="1"/>
              <a:t>sources</a:t>
            </a:r>
            <a:r>
              <a:rPr lang="cs-CZ" altLang="cs-CZ" dirty="0"/>
              <a:t> =</a:t>
            </a:r>
            <a:r>
              <a:rPr lang="en-US" altLang="cs-CZ" dirty="0"/>
              <a:t>&gt; the cartel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Decrease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party </a:t>
            </a:r>
            <a:r>
              <a:rPr lang="cs-CZ" altLang="cs-CZ" dirty="0" err="1"/>
              <a:t>competition</a:t>
            </a:r>
            <a:r>
              <a:rPr lang="cs-CZ" altLang="cs-CZ" dirty="0"/>
              <a:t> and </a:t>
            </a:r>
            <a:r>
              <a:rPr lang="cs-CZ" altLang="cs-CZ" dirty="0" err="1"/>
              <a:t>increase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cooperation</a:t>
            </a:r>
            <a:r>
              <a:rPr lang="cs-CZ" altLang="cs-CZ" dirty="0"/>
              <a:t> = </a:t>
            </a:r>
            <a:r>
              <a:rPr lang="cs-CZ" altLang="cs-CZ" dirty="0" err="1"/>
              <a:t>rise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protest </a:t>
            </a:r>
            <a:r>
              <a:rPr lang="cs-CZ" altLang="cs-CZ" dirty="0" err="1"/>
              <a:t>parties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3D895-A4E9-43C0-B09B-661601741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firm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0400E2-88E1-4ADE-82E9-5BC4A985E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enrepreneurs</a:t>
            </a:r>
            <a:r>
              <a:rPr lang="cs-CZ" dirty="0"/>
              <a:t>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Funding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resources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Party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ground</a:t>
            </a:r>
            <a:r>
              <a:rPr lang="cs-CZ" dirty="0"/>
              <a:t> limited to minimum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/party </a:t>
            </a:r>
            <a:r>
              <a:rPr lang="cs-CZ" dirty="0" err="1"/>
              <a:t>bureaucracy</a:t>
            </a:r>
            <a:r>
              <a:rPr lang="cs-CZ" dirty="0"/>
              <a:t> „</a:t>
            </a:r>
            <a:r>
              <a:rPr lang="cs-CZ" dirty="0" err="1"/>
              <a:t>contracted</a:t>
            </a:r>
            <a:r>
              <a:rPr lang="cs-CZ" dirty="0"/>
              <a:t> out“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Public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exchanged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these </a:t>
            </a:r>
            <a:r>
              <a:rPr lang="cs-CZ" dirty="0" err="1"/>
              <a:t>parties</a:t>
            </a:r>
            <a:r>
              <a:rPr lang="cs-CZ" dirty="0"/>
              <a:t>, just a by-</a:t>
            </a:r>
            <a:r>
              <a:rPr lang="cs-CZ" dirty="0" err="1"/>
              <a:t>product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Personalized</a:t>
            </a:r>
            <a:r>
              <a:rPr lang="cs-CZ" dirty="0"/>
              <a:t> leadership,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centralized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A49448-4308-4674-A28D-ED2684203C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2AFC35-1E86-41DF-9B00-D2797FD3C9F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9756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5A8B3-40D3-4D9C-A0BF-8D89C2571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(</a:t>
            </a:r>
            <a:r>
              <a:rPr lang="cs-CZ" dirty="0" err="1"/>
              <a:t>new</a:t>
            </a:r>
            <a:r>
              <a:rPr lang="cs-CZ" dirty="0"/>
              <a:t>) media </a:t>
            </a:r>
            <a:r>
              <a:rPr lang="cs-CZ" dirty="0" err="1"/>
              <a:t>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862AD-5078-47E2-A095-C4B82A7A9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has </a:t>
            </a:r>
            <a:r>
              <a:rPr lang="cs-CZ" dirty="0" err="1"/>
              <a:t>the</a:t>
            </a:r>
            <a:r>
              <a:rPr lang="cs-CZ" dirty="0"/>
              <a:t> Internet </a:t>
            </a:r>
            <a:r>
              <a:rPr lang="cs-CZ" dirty="0" err="1"/>
              <a:t>changed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?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 </a:t>
            </a:r>
            <a:r>
              <a:rPr lang="cs-CZ" dirty="0" err="1"/>
              <a:t>shape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?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E26B2E-637D-4CC3-9782-2B4D56480A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417C1-DE7F-47E4-94E7-A7723D6E9F7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484247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B2253-C4B3-4EFB-A4E5-89B03D1E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(</a:t>
            </a:r>
            <a:r>
              <a:rPr lang="cs-CZ" dirty="0" err="1"/>
              <a:t>new</a:t>
            </a:r>
            <a:r>
              <a:rPr lang="cs-CZ" dirty="0"/>
              <a:t>) media </a:t>
            </a:r>
            <a:r>
              <a:rPr lang="cs-CZ" dirty="0" err="1"/>
              <a:t>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0D8B4-8313-4236-8073-C08574B65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has </a:t>
            </a:r>
            <a:r>
              <a:rPr lang="cs-CZ" dirty="0" err="1"/>
              <a:t>the</a:t>
            </a:r>
            <a:r>
              <a:rPr lang="cs-CZ" dirty="0"/>
              <a:t> internet </a:t>
            </a:r>
            <a:r>
              <a:rPr lang="cs-CZ" dirty="0" err="1"/>
              <a:t>changed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/>
              <a:t>Has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changed</a:t>
            </a:r>
            <a:r>
              <a:rPr lang="cs-CZ" dirty="0"/>
              <a:t> </a:t>
            </a:r>
            <a:r>
              <a:rPr lang="cs-CZ" dirty="0" err="1"/>
              <a:t>evenly</a:t>
            </a:r>
            <a:r>
              <a:rPr lang="cs-CZ" dirty="0"/>
              <a:t> (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kinds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)?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/>
              <a:t>It </a:t>
            </a:r>
            <a:r>
              <a:rPr lang="cs-CZ" dirty="0" err="1"/>
              <a:t>the</a:t>
            </a:r>
            <a:r>
              <a:rPr lang="cs-CZ" dirty="0"/>
              <a:t> Internet (</a:t>
            </a:r>
            <a:r>
              <a:rPr lang="cs-CZ" dirty="0" err="1"/>
              <a:t>new</a:t>
            </a:r>
            <a:r>
              <a:rPr lang="cs-CZ" dirty="0"/>
              <a:t> media)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020C67-C10A-44A6-95E3-F9F846B92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7A70C-30D7-4CB6-9C67-C9D8FBD978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12848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178F1-11E0-410C-BC3B-EB2CF16E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(</a:t>
            </a:r>
            <a:r>
              <a:rPr lang="cs-CZ" dirty="0" err="1"/>
              <a:t>new</a:t>
            </a:r>
            <a:r>
              <a:rPr lang="cs-CZ" dirty="0"/>
              <a:t>-)media </a:t>
            </a:r>
            <a:r>
              <a:rPr lang="cs-CZ" dirty="0" err="1"/>
              <a:t>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94FD9-F2DE-47FE-BB49-B57BCF58D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Many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interactions</a:t>
            </a:r>
            <a:r>
              <a:rPr lang="cs-CZ" dirty="0"/>
              <a:t> has </a:t>
            </a:r>
            <a:r>
              <a:rPr lang="cs-CZ" dirty="0" err="1"/>
              <a:t>moved</a:t>
            </a:r>
            <a:r>
              <a:rPr lang="cs-CZ" dirty="0"/>
              <a:t>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image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Party </a:t>
            </a:r>
            <a:r>
              <a:rPr lang="cs-CZ" dirty="0" err="1"/>
              <a:t>press</a:t>
            </a:r>
            <a:r>
              <a:rPr lang="cs-CZ" dirty="0"/>
              <a:t> </a:t>
            </a:r>
            <a:r>
              <a:rPr lang="cs-CZ" dirty="0" err="1"/>
              <a:t>almost</a:t>
            </a:r>
            <a:r>
              <a:rPr lang="cs-CZ" dirty="0"/>
              <a:t> non-</a:t>
            </a:r>
            <a:r>
              <a:rPr lang="cs-CZ" dirty="0" err="1"/>
              <a:t>existent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Negative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media on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but </a:t>
            </a:r>
            <a:r>
              <a:rPr lang="cs-CZ" dirty="0" err="1"/>
              <a:t>possibly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and </a:t>
            </a:r>
            <a:r>
              <a:rPr lang="cs-CZ" dirty="0" err="1"/>
              <a:t>even</a:t>
            </a:r>
            <a:r>
              <a:rPr lang="cs-CZ" dirty="0"/>
              <a:t> trust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Globalization</a:t>
            </a:r>
            <a:r>
              <a:rPr lang="cs-CZ" dirty="0"/>
              <a:t> </a:t>
            </a:r>
            <a:r>
              <a:rPr lang="cs-CZ" dirty="0" err="1"/>
              <a:t>fostered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media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9A3D85-8EBB-4795-AB02-380EC6684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60143-2D04-47BE-A536-BFB0E91FDE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71750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9AB46-6286-48B4-B273-77AD2DE7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(</a:t>
            </a:r>
            <a:r>
              <a:rPr lang="cs-CZ" dirty="0" err="1"/>
              <a:t>new</a:t>
            </a:r>
            <a:r>
              <a:rPr lang="cs-CZ" dirty="0"/>
              <a:t>-)media </a:t>
            </a:r>
            <a:r>
              <a:rPr lang="cs-CZ" dirty="0" err="1"/>
              <a:t>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7C5329-FA3D-47D6-A6E8-AD22EBABC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No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are </a:t>
            </a:r>
            <a:r>
              <a:rPr lang="cs-CZ" dirty="0" err="1"/>
              <a:t>equal</a:t>
            </a:r>
            <a:r>
              <a:rPr lang="cs-CZ" dirty="0"/>
              <a:t> –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launching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costly</a:t>
            </a:r>
            <a:r>
              <a:rPr lang="cs-CZ" dirty="0"/>
              <a:t> (?) </a:t>
            </a:r>
            <a:r>
              <a:rPr lang="cs-CZ" dirty="0" err="1"/>
              <a:t>professional</a:t>
            </a:r>
            <a:r>
              <a:rPr lang="cs-CZ" dirty="0"/>
              <a:t> online </a:t>
            </a:r>
            <a:r>
              <a:rPr lang="cs-CZ" dirty="0" err="1"/>
              <a:t>campaigning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party </a:t>
            </a:r>
            <a:r>
              <a:rPr lang="cs-CZ" dirty="0" err="1"/>
              <a:t>membership</a:t>
            </a:r>
            <a:r>
              <a:rPr lang="cs-CZ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strength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party </a:t>
            </a:r>
            <a:r>
              <a:rPr lang="cs-CZ" dirty="0" err="1"/>
              <a:t>identification</a:t>
            </a:r>
            <a:r>
              <a:rPr lang="cs-CZ" dirty="0"/>
              <a:t> (</a:t>
            </a:r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C902A9-AE88-4DA0-87AB-F7E4CB7BD1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9100C2-40E5-409E-B0CA-5106B9ABFC4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73520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DC04E-43AC-4497-B72B-1FB156AB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A8F65-3D17-4E9F-8CB5-E5D4AF27E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Attempt</a:t>
            </a:r>
            <a:r>
              <a:rPr lang="cs-CZ" dirty="0"/>
              <a:t> to use </a:t>
            </a:r>
            <a:r>
              <a:rPr lang="cs-CZ" dirty="0" err="1"/>
              <a:t>website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r>
              <a:rPr lang="cs-CZ" dirty="0"/>
              <a:t> to make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party and </a:t>
            </a:r>
            <a:r>
              <a:rPr lang="cs-CZ" dirty="0" err="1"/>
              <a:t>voters</a:t>
            </a:r>
            <a:r>
              <a:rPr lang="cs-CZ" dirty="0"/>
              <a:t> </a:t>
            </a:r>
            <a:r>
              <a:rPr lang="cs-CZ" dirty="0" err="1"/>
              <a:t>stronger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Introduction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primaries</a:t>
            </a:r>
            <a:r>
              <a:rPr lang="cs-CZ" dirty="0"/>
              <a:t> x leader </a:t>
            </a:r>
            <a:r>
              <a:rPr lang="cs-CZ" dirty="0" err="1"/>
              <a:t>selection</a:t>
            </a:r>
            <a:r>
              <a:rPr lang="cs-CZ" dirty="0"/>
              <a:t> (?)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Facilitation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(and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86AA4E-645D-4939-89DD-9C100D53A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74B748-E099-45C6-8BD8-3FDCF858E93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709478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07966-F61E-4839-A5DF-AFE2439F3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786E9-EE6F-4D94-9AD3-A8C637C57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as </a:t>
            </a:r>
            <a:r>
              <a:rPr lang="cs-CZ" dirty="0" err="1"/>
              <a:t>ever-changing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context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society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parties</a:t>
            </a:r>
            <a:r>
              <a:rPr lang="cs-CZ" dirty="0"/>
              <a:t> and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determined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systems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Challenges</a:t>
            </a:r>
            <a:r>
              <a:rPr lang="cs-CZ" dirty="0"/>
              <a:t> and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44CA9D7-92A8-47C0-86EF-43874E5D2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88937-ABD4-436F-B3A3-B4EAE1CA17BA}" type="slidenum">
              <a:rPr lang="cs-CZ" altLang="cs-CZ" smtClean="0"/>
              <a:pPr/>
              <a:t>18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8F7CFE-0FAD-4171-8A5B-A59C0D8695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68329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B8E22D6-0440-4A4F-ACBD-A26BC1CB4F7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r>
              <a:rPr lang="cs-CZ" altLang="cs-CZ" dirty="0"/>
              <a:t> and </a:t>
            </a:r>
            <a:r>
              <a:rPr lang="cs-CZ" altLang="cs-CZ" dirty="0" err="1"/>
              <a:t>democracy</a:t>
            </a:r>
            <a:endParaRPr lang="cs-CZ" altLang="cs-CZ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F45FDF7-ABF1-4FAB-98DB-CDC2E08DF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= „</a:t>
            </a:r>
            <a:r>
              <a:rPr lang="cs-CZ" altLang="cs-CZ" dirty="0" err="1"/>
              <a:t>organized</a:t>
            </a:r>
            <a:r>
              <a:rPr lang="cs-CZ" altLang="cs-CZ" dirty="0"/>
              <a:t> and </a:t>
            </a:r>
            <a:r>
              <a:rPr lang="cs-CZ" altLang="cs-CZ" dirty="0" err="1"/>
              <a:t>voluntary</a:t>
            </a:r>
            <a:r>
              <a:rPr lang="cs-CZ" altLang="cs-CZ" dirty="0"/>
              <a:t> </a:t>
            </a:r>
            <a:r>
              <a:rPr lang="cs-CZ" altLang="cs-CZ" dirty="0" err="1"/>
              <a:t>associations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people</a:t>
            </a:r>
            <a:r>
              <a:rPr lang="cs-CZ" altLang="cs-CZ" dirty="0"/>
              <a:t>, </a:t>
            </a:r>
            <a:r>
              <a:rPr lang="cs-CZ" altLang="cs-CZ" dirty="0" err="1"/>
              <a:t>competing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power</a:t>
            </a:r>
            <a:r>
              <a:rPr lang="cs-CZ" altLang="cs-CZ" dirty="0"/>
              <a:t> in </a:t>
            </a:r>
            <a:r>
              <a:rPr lang="cs-CZ" altLang="cs-CZ" dirty="0" err="1"/>
              <a:t>elections</a:t>
            </a:r>
            <a:r>
              <a:rPr lang="cs-CZ" altLang="cs-CZ" dirty="0"/>
              <a:t>, </a:t>
            </a:r>
            <a:r>
              <a:rPr lang="cs-CZ" altLang="cs-CZ" dirty="0" err="1"/>
              <a:t>taking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responsibility</a:t>
            </a:r>
            <a:r>
              <a:rPr lang="cs-CZ" altLang="cs-CZ" dirty="0"/>
              <a:t> and </a:t>
            </a:r>
            <a:r>
              <a:rPr lang="cs-CZ" altLang="cs-CZ" dirty="0" err="1"/>
              <a:t>seeking</a:t>
            </a:r>
            <a:r>
              <a:rPr lang="cs-CZ" altLang="cs-CZ" dirty="0"/>
              <a:t> to </a:t>
            </a:r>
            <a:r>
              <a:rPr lang="cs-CZ" altLang="cs-CZ" dirty="0" err="1"/>
              <a:t>implement</a:t>
            </a:r>
            <a:r>
              <a:rPr lang="cs-CZ" altLang="cs-CZ" dirty="0"/>
              <a:t> </a:t>
            </a:r>
            <a:r>
              <a:rPr lang="cs-CZ" altLang="cs-CZ" dirty="0" err="1"/>
              <a:t>their</a:t>
            </a:r>
            <a:r>
              <a:rPr lang="cs-CZ" altLang="cs-CZ" dirty="0"/>
              <a:t> </a:t>
            </a:r>
            <a:r>
              <a:rPr lang="cs-CZ" altLang="cs-CZ" dirty="0" err="1"/>
              <a:t>goals</a:t>
            </a:r>
            <a:r>
              <a:rPr lang="cs-CZ" altLang="cs-CZ" dirty="0"/>
              <a:t>“ </a:t>
            </a:r>
          </a:p>
          <a:p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Party </a:t>
            </a:r>
            <a:r>
              <a:rPr lang="cs-CZ" altLang="cs-CZ" dirty="0" err="1"/>
              <a:t>democracies</a:t>
            </a:r>
            <a:r>
              <a:rPr lang="cs-CZ" altLang="cs-CZ" dirty="0"/>
              <a:t> =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representation</a:t>
            </a:r>
            <a:r>
              <a:rPr lang="cs-CZ" altLang="cs-CZ" dirty="0"/>
              <a:t> </a:t>
            </a:r>
            <a:r>
              <a:rPr lang="cs-CZ" altLang="cs-CZ" dirty="0" err="1"/>
              <a:t>through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1F19D86-BD56-4043-9733-BD9A9B09BD1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Organizational</a:t>
            </a:r>
            <a:r>
              <a:rPr lang="cs-CZ" altLang="cs-CZ" dirty="0"/>
              <a:t> typology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A98E38-859E-4187-9181-4483BF5FE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Reflecting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emergence and development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r>
              <a:rPr lang="cs-CZ" altLang="cs-CZ" dirty="0"/>
              <a:t> in </a:t>
            </a:r>
            <a:r>
              <a:rPr lang="cs-CZ" altLang="cs-CZ" dirty="0" err="1"/>
              <a:t>time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Parties</a:t>
            </a:r>
            <a:r>
              <a:rPr lang="cs-CZ" altLang="cs-CZ" dirty="0"/>
              <a:t> as a </a:t>
            </a:r>
            <a:r>
              <a:rPr lang="cs-CZ" altLang="cs-CZ" dirty="0" err="1"/>
              <a:t>product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societal</a:t>
            </a:r>
            <a:r>
              <a:rPr lang="cs-CZ" altLang="cs-CZ" dirty="0"/>
              <a:t> </a:t>
            </a:r>
            <a:r>
              <a:rPr lang="cs-CZ" altLang="cs-CZ" dirty="0" err="1"/>
              <a:t>developments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Their</a:t>
            </a:r>
            <a:r>
              <a:rPr lang="cs-CZ" altLang="cs-CZ" dirty="0"/>
              <a:t> </a:t>
            </a:r>
            <a:r>
              <a:rPr lang="cs-CZ" altLang="cs-CZ" dirty="0" err="1"/>
              <a:t>importance</a:t>
            </a:r>
            <a:r>
              <a:rPr lang="cs-CZ" altLang="cs-CZ" dirty="0"/>
              <a:t> </a:t>
            </a:r>
            <a:r>
              <a:rPr lang="cs-CZ" altLang="cs-CZ" dirty="0" err="1"/>
              <a:t>increased</a:t>
            </a:r>
            <a:r>
              <a:rPr lang="cs-CZ" altLang="cs-CZ" dirty="0"/>
              <a:t> </a:t>
            </a:r>
            <a:r>
              <a:rPr lang="cs-CZ" altLang="cs-CZ" dirty="0" err="1"/>
              <a:t>with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introduction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parliamentarism</a:t>
            </a:r>
            <a:r>
              <a:rPr lang="cs-CZ" altLang="cs-CZ" dirty="0"/>
              <a:t> and universal </a:t>
            </a:r>
            <a:r>
              <a:rPr lang="cs-CZ" altLang="cs-CZ" dirty="0" err="1"/>
              <a:t>suffrage</a:t>
            </a: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257D5B5-9A3E-4769-AF09-37837E9F077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Organizational</a:t>
            </a:r>
            <a:r>
              <a:rPr lang="cs-CZ" altLang="cs-CZ" dirty="0"/>
              <a:t> typology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990D3B9-C301-4787-8A3F-657D23A62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dirty="0" err="1"/>
              <a:t>Four</a:t>
            </a:r>
            <a:r>
              <a:rPr lang="cs-CZ" altLang="cs-CZ" dirty="0"/>
              <a:t> major </a:t>
            </a:r>
            <a:r>
              <a:rPr lang="cs-CZ" altLang="cs-CZ" dirty="0" err="1"/>
              <a:t>types</a:t>
            </a:r>
            <a:r>
              <a:rPr lang="cs-CZ" altLang="cs-CZ" dirty="0"/>
              <a:t>:</a:t>
            </a:r>
          </a:p>
          <a:p>
            <a:pPr marL="609600" indent="-609600"/>
            <a:endParaRPr lang="cs-CZ" altLang="cs-CZ" dirty="0"/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Elite</a:t>
            </a:r>
            <a:r>
              <a:rPr lang="cs-CZ" altLang="cs-CZ" dirty="0"/>
              <a:t> (</a:t>
            </a:r>
            <a:r>
              <a:rPr lang="cs-CZ" altLang="cs-CZ" dirty="0" err="1"/>
              <a:t>cadre</a:t>
            </a:r>
            <a:r>
              <a:rPr lang="cs-CZ" altLang="cs-CZ" dirty="0"/>
              <a:t>) </a:t>
            </a:r>
            <a:r>
              <a:rPr lang="cs-CZ" altLang="cs-CZ" dirty="0" err="1"/>
              <a:t>parties</a:t>
            </a:r>
            <a:endParaRPr lang="cs-CZ" altLang="cs-CZ" dirty="0"/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Mass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Catch-all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Cartel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D17EC97-5EFD-40E2-95B8-E03D6D44E3E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Cadre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DA643B8-A404-4276-9E84-7D29320EE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= </a:t>
            </a:r>
            <a:r>
              <a:rPr lang="cs-CZ" altLang="cs-CZ" dirty="0" err="1"/>
              <a:t>elite</a:t>
            </a:r>
            <a:r>
              <a:rPr lang="cs-CZ" altLang="cs-CZ" dirty="0"/>
              <a:t> party, </a:t>
            </a:r>
            <a:r>
              <a:rPr lang="cs-CZ" altLang="cs-CZ" dirty="0" err="1"/>
              <a:t>notables</a:t>
            </a:r>
            <a:r>
              <a:rPr lang="cs-CZ" altLang="cs-CZ" dirty="0"/>
              <a:t> party, party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individual</a:t>
            </a:r>
            <a:r>
              <a:rPr lang="cs-CZ" altLang="cs-CZ" dirty="0"/>
              <a:t> </a:t>
            </a:r>
            <a:r>
              <a:rPr lang="cs-CZ" altLang="cs-CZ" dirty="0" err="1"/>
              <a:t>representation</a:t>
            </a:r>
            <a:r>
              <a:rPr lang="cs-CZ" altLang="cs-CZ" dirty="0"/>
              <a:t> (S. Neumann)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19th </a:t>
            </a:r>
            <a:r>
              <a:rPr lang="cs-CZ" altLang="cs-CZ" dirty="0" err="1"/>
              <a:t>century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Internal</a:t>
            </a:r>
            <a:r>
              <a:rPr lang="cs-CZ" altLang="cs-CZ" dirty="0"/>
              <a:t> (vs </a:t>
            </a:r>
            <a:r>
              <a:rPr lang="cs-CZ" altLang="cs-CZ" dirty="0" err="1"/>
              <a:t>external</a:t>
            </a:r>
            <a:r>
              <a:rPr lang="cs-CZ" altLang="cs-CZ" dirty="0"/>
              <a:t>) </a:t>
            </a:r>
            <a:r>
              <a:rPr lang="cs-CZ" altLang="cs-CZ" dirty="0" err="1"/>
              <a:t>foundation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party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Mass</a:t>
            </a:r>
            <a:r>
              <a:rPr lang="cs-CZ" altLang="cs-CZ" dirty="0"/>
              <a:t> </a:t>
            </a:r>
            <a:r>
              <a:rPr lang="cs-CZ" altLang="cs-CZ" dirty="0" err="1"/>
              <a:t>membership</a:t>
            </a:r>
            <a:r>
              <a:rPr lang="cs-CZ" altLang="cs-CZ" dirty="0"/>
              <a:t> not </a:t>
            </a:r>
            <a:r>
              <a:rPr lang="cs-CZ" altLang="cs-CZ" dirty="0" err="1"/>
              <a:t>important</a:t>
            </a:r>
            <a:r>
              <a:rPr lang="cs-CZ" altLang="cs-CZ" dirty="0"/>
              <a:t>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members</a:t>
            </a:r>
            <a:r>
              <a:rPr lang="cs-CZ" altLang="cs-CZ" dirty="0"/>
              <a:t> = </a:t>
            </a:r>
            <a:r>
              <a:rPr lang="cs-CZ" altLang="cs-CZ" dirty="0" err="1"/>
              <a:t>elites</a:t>
            </a:r>
            <a:r>
              <a:rPr lang="cs-CZ" altLang="cs-CZ" dirty="0"/>
              <a:t> – </a:t>
            </a:r>
            <a:r>
              <a:rPr lang="cs-CZ" altLang="cs-CZ" dirty="0" err="1"/>
              <a:t>imporant</a:t>
            </a:r>
            <a:r>
              <a:rPr lang="cs-CZ" altLang="cs-CZ" dirty="0"/>
              <a:t> </a:t>
            </a:r>
            <a:r>
              <a:rPr lang="cs-CZ" altLang="cs-CZ" dirty="0" err="1"/>
              <a:t>persons</a:t>
            </a:r>
            <a:r>
              <a:rPr lang="cs-CZ" altLang="cs-CZ" dirty="0"/>
              <a:t>, </a:t>
            </a:r>
            <a:r>
              <a:rPr lang="cs-CZ" altLang="cs-CZ" dirty="0" err="1"/>
              <a:t>specialist</a:t>
            </a:r>
            <a:r>
              <a:rPr lang="cs-CZ" altLang="cs-CZ" dirty="0"/>
              <a:t> in </a:t>
            </a:r>
            <a:r>
              <a:rPr lang="cs-CZ" altLang="cs-CZ" dirty="0" err="1"/>
              <a:t>campaigning</a:t>
            </a:r>
            <a:r>
              <a:rPr lang="cs-CZ" altLang="cs-CZ" dirty="0"/>
              <a:t>,  </a:t>
            </a:r>
            <a:r>
              <a:rPr lang="cs-CZ" altLang="cs-CZ" dirty="0" err="1"/>
              <a:t>sponsors</a:t>
            </a:r>
            <a:r>
              <a:rPr lang="cs-CZ" altLang="cs-CZ" dirty="0"/>
              <a:t>/</a:t>
            </a:r>
            <a:r>
              <a:rPr lang="cs-CZ" altLang="cs-CZ" dirty="0" err="1"/>
              <a:t>patrons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Very limited </a:t>
            </a:r>
            <a:r>
              <a:rPr lang="cs-CZ" altLang="cs-CZ" dirty="0" err="1"/>
              <a:t>electoral</a:t>
            </a:r>
            <a:r>
              <a:rPr lang="cs-CZ" altLang="cs-CZ" dirty="0"/>
              <a:t> </a:t>
            </a:r>
            <a:r>
              <a:rPr lang="cs-CZ" altLang="cs-CZ" dirty="0" err="1"/>
              <a:t>campaigns</a:t>
            </a:r>
            <a:r>
              <a:rPr lang="cs-CZ" altLang="cs-CZ" dirty="0"/>
              <a:t> – </a:t>
            </a:r>
            <a:r>
              <a:rPr lang="cs-CZ" altLang="cs-CZ" dirty="0" err="1"/>
              <a:t>personal</a:t>
            </a:r>
            <a:r>
              <a:rPr lang="cs-CZ" altLang="cs-CZ" dirty="0"/>
              <a:t> </a:t>
            </a:r>
            <a:r>
              <a:rPr lang="cs-CZ" altLang="cs-CZ" dirty="0" err="1"/>
              <a:t>contacts</a:t>
            </a:r>
            <a:r>
              <a:rPr lang="cs-CZ" altLang="cs-CZ" dirty="0"/>
              <a:t>, </a:t>
            </a:r>
            <a:r>
              <a:rPr lang="cs-CZ" altLang="cs-CZ" dirty="0" err="1"/>
              <a:t>funding</a:t>
            </a:r>
            <a:r>
              <a:rPr lang="cs-CZ" altLang="cs-CZ" dirty="0"/>
              <a:t>, far </a:t>
            </a:r>
            <a:r>
              <a:rPr lang="cs-CZ" altLang="cs-CZ" dirty="0" err="1"/>
              <a:t>from</a:t>
            </a:r>
            <a:r>
              <a:rPr lang="cs-CZ" altLang="cs-CZ" dirty="0"/>
              <a:t> universal </a:t>
            </a:r>
            <a:r>
              <a:rPr lang="cs-CZ" altLang="cs-CZ" dirty="0" err="1"/>
              <a:t>suffrage</a:t>
            </a:r>
            <a:endParaRPr lang="cs-CZ" altLang="cs-CZ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 err="1"/>
              <a:t>Decentralized</a:t>
            </a:r>
            <a:r>
              <a:rPr lang="cs-CZ" altLang="cs-CZ" dirty="0"/>
              <a:t> </a:t>
            </a:r>
            <a:r>
              <a:rPr lang="cs-CZ" altLang="cs-CZ" dirty="0" err="1"/>
              <a:t>organization</a:t>
            </a:r>
            <a:r>
              <a:rPr lang="cs-CZ" altLang="cs-CZ" dirty="0"/>
              <a:t>,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branches</a:t>
            </a:r>
            <a:r>
              <a:rPr lang="cs-CZ" altLang="cs-CZ" dirty="0"/>
              <a:t>/</a:t>
            </a:r>
            <a:r>
              <a:rPr lang="cs-CZ" altLang="cs-CZ" dirty="0" err="1"/>
              <a:t>comittees</a:t>
            </a:r>
            <a:r>
              <a:rPr lang="cs-CZ" altLang="cs-CZ" dirty="0"/>
              <a:t>, </a:t>
            </a:r>
            <a:r>
              <a:rPr lang="cs-CZ" altLang="cs-CZ" dirty="0" err="1"/>
              <a:t>parliamentary</a:t>
            </a:r>
            <a:r>
              <a:rPr lang="cs-CZ" altLang="cs-CZ" dirty="0"/>
              <a:t> </a:t>
            </a:r>
            <a:r>
              <a:rPr lang="cs-CZ" altLang="cs-CZ" dirty="0" err="1"/>
              <a:t>coordination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2A5A6C1-628C-4357-8313-908940CA878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Mass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2C75142-8935-4461-9FA0-3EF426250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err="1"/>
              <a:t>Mass-bureaucratic</a:t>
            </a:r>
            <a:r>
              <a:rPr lang="cs-CZ" altLang="cs-CZ" sz="2400" dirty="0"/>
              <a:t> party (</a:t>
            </a:r>
            <a:r>
              <a:rPr lang="cs-CZ" altLang="cs-CZ" sz="2400" dirty="0" err="1"/>
              <a:t>Panebianco</a:t>
            </a:r>
            <a:r>
              <a:rPr lang="cs-CZ" altLang="cs-CZ" sz="2400" dirty="0"/>
              <a:t>), party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social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integration</a:t>
            </a:r>
            <a:r>
              <a:rPr lang="cs-CZ" altLang="cs-CZ" sz="2400" dirty="0"/>
              <a:t> (S. Neumann)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Extra-</a:t>
            </a:r>
            <a:r>
              <a:rPr lang="cs-CZ" altLang="cs-CZ" sz="2400" dirty="0" err="1"/>
              <a:t>parliament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foundation</a:t>
            </a:r>
            <a:endParaRPr lang="cs-CZ" altLang="cs-CZ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err="1"/>
              <a:t>Linked</a:t>
            </a:r>
            <a:r>
              <a:rPr lang="cs-CZ" altLang="cs-CZ" sz="2400" dirty="0"/>
              <a:t> to „</a:t>
            </a:r>
            <a:r>
              <a:rPr lang="cs-CZ" altLang="cs-CZ" sz="2400" dirty="0" err="1"/>
              <a:t>universalization</a:t>
            </a:r>
            <a:r>
              <a:rPr lang="cs-CZ" altLang="cs-CZ" sz="2400" dirty="0"/>
              <a:t>“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suffrage</a:t>
            </a:r>
            <a:r>
              <a:rPr lang="cs-CZ" altLang="cs-CZ" sz="2400" dirty="0"/>
              <a:t>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err="1"/>
              <a:t>Seeking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broad</a:t>
            </a:r>
            <a:r>
              <a:rPr lang="cs-CZ" altLang="cs-CZ" sz="2400" dirty="0"/>
              <a:t> public support – </a:t>
            </a:r>
            <a:r>
              <a:rPr lang="cs-CZ" altLang="cs-CZ" sz="2400" dirty="0" err="1"/>
              <a:t>centralized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hierarchical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state-wide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organizational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structure</a:t>
            </a:r>
            <a:r>
              <a:rPr lang="cs-CZ" altLang="cs-CZ" sz="2400" dirty="0"/>
              <a:t>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err="1"/>
              <a:t>Growing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civic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associations</a:t>
            </a:r>
            <a:r>
              <a:rPr lang="cs-CZ" altLang="cs-CZ" sz="2400" dirty="0"/>
              <a:t>/</a:t>
            </a:r>
            <a:r>
              <a:rPr lang="cs-CZ" altLang="cs-CZ" sz="2400" dirty="0" err="1"/>
              <a:t>trade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unions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social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democratic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parties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agrarian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parties</a:t>
            </a:r>
            <a:r>
              <a:rPr lang="cs-CZ" altLang="cs-CZ" sz="2400" dirty="0"/>
              <a:t>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err="1"/>
              <a:t>Seeking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parliamentary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representation</a:t>
            </a:r>
            <a:endParaRPr lang="cs-CZ" altLang="cs-CZ" sz="24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B9C28E0-5D81-4292-A68B-97F53240626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Mass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492AA17-1932-459B-97E5-402277F70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Taking</a:t>
            </a:r>
            <a:r>
              <a:rPr lang="cs-CZ" altLang="cs-CZ" dirty="0"/>
              <a:t> care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members</a:t>
            </a:r>
            <a:r>
              <a:rPr lang="cs-CZ" altLang="cs-CZ" dirty="0"/>
              <a:t> </a:t>
            </a:r>
            <a:r>
              <a:rPr lang="cs-CZ" altLang="cs-CZ" dirty="0" err="1"/>
              <a:t>from</a:t>
            </a:r>
            <a:r>
              <a:rPr lang="cs-CZ" altLang="cs-CZ" dirty="0"/>
              <a:t> „</a:t>
            </a:r>
            <a:r>
              <a:rPr lang="cs-CZ" altLang="cs-CZ" dirty="0" err="1"/>
              <a:t>craddle</a:t>
            </a:r>
            <a:r>
              <a:rPr lang="cs-CZ" altLang="cs-CZ" dirty="0"/>
              <a:t> to </a:t>
            </a:r>
            <a:r>
              <a:rPr lang="cs-CZ" altLang="cs-CZ" dirty="0" err="1"/>
              <a:t>grave</a:t>
            </a:r>
            <a:r>
              <a:rPr lang="cs-CZ" altLang="cs-CZ" dirty="0"/>
              <a:t>“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Typical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age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highly</a:t>
            </a:r>
            <a:r>
              <a:rPr lang="cs-CZ" altLang="cs-CZ" dirty="0"/>
              <a:t> </a:t>
            </a:r>
            <a:r>
              <a:rPr lang="cs-CZ" altLang="cs-CZ" dirty="0" err="1"/>
              <a:t>segmented</a:t>
            </a:r>
            <a:r>
              <a:rPr lang="cs-CZ" altLang="cs-CZ" dirty="0"/>
              <a:t> </a:t>
            </a:r>
            <a:r>
              <a:rPr lang="cs-CZ" altLang="cs-CZ" dirty="0" err="1"/>
              <a:t>societies</a:t>
            </a:r>
            <a:r>
              <a:rPr lang="cs-CZ" altLang="cs-CZ" dirty="0"/>
              <a:t> (</a:t>
            </a:r>
            <a:r>
              <a:rPr lang="cs-CZ" altLang="cs-CZ" dirty="0" err="1"/>
              <a:t>vurzuiling</a:t>
            </a:r>
            <a:r>
              <a:rPr lang="cs-CZ" altLang="cs-CZ" dirty="0"/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i="1" dirty="0" err="1"/>
              <a:t>alignments</a:t>
            </a:r>
            <a:r>
              <a:rPr lang="cs-CZ" altLang="cs-CZ" dirty="0"/>
              <a:t> </a:t>
            </a:r>
            <a:r>
              <a:rPr lang="cs-CZ" altLang="cs-CZ" dirty="0" err="1"/>
              <a:t>between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r>
              <a:rPr lang="cs-CZ" altLang="cs-CZ" dirty="0"/>
              <a:t> and </a:t>
            </a:r>
            <a:r>
              <a:rPr lang="cs-CZ" altLang="cs-CZ" dirty="0" err="1"/>
              <a:t>segments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society – </a:t>
            </a:r>
            <a:r>
              <a:rPr lang="cs-CZ" altLang="cs-CZ" dirty="0" err="1"/>
              <a:t>linked</a:t>
            </a:r>
            <a:r>
              <a:rPr lang="cs-CZ" altLang="cs-CZ" dirty="0"/>
              <a:t> to </a:t>
            </a:r>
            <a:r>
              <a:rPr lang="cs-CZ" altLang="cs-CZ" i="1" dirty="0" err="1"/>
              <a:t>cleavages</a:t>
            </a:r>
            <a:r>
              <a:rPr lang="cs-CZ" alt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Concentrated</a:t>
            </a:r>
            <a:r>
              <a:rPr lang="cs-CZ" altLang="cs-CZ" dirty="0"/>
              <a:t> </a:t>
            </a:r>
            <a:r>
              <a:rPr lang="cs-CZ" altLang="cs-CZ" dirty="0" err="1"/>
              <a:t>around</a:t>
            </a:r>
            <a:r>
              <a:rPr lang="cs-CZ" altLang="cs-CZ" dirty="0"/>
              <a:t> </a:t>
            </a:r>
            <a:r>
              <a:rPr lang="cs-CZ" altLang="cs-CZ" dirty="0" err="1"/>
              <a:t>ideologies</a:t>
            </a:r>
            <a:r>
              <a:rPr lang="cs-CZ" altLang="cs-CZ" dirty="0"/>
              <a:t> – </a:t>
            </a:r>
            <a:r>
              <a:rPr lang="cs-CZ" altLang="cs-CZ" dirty="0" err="1"/>
              <a:t>ideological</a:t>
            </a:r>
            <a:r>
              <a:rPr lang="cs-CZ" altLang="cs-CZ" dirty="0"/>
              <a:t> </a:t>
            </a:r>
            <a:r>
              <a:rPr lang="cs-CZ" altLang="cs-CZ" dirty="0" err="1"/>
              <a:t>competition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Gradual</a:t>
            </a:r>
            <a:r>
              <a:rPr lang="cs-CZ" altLang="cs-CZ" dirty="0"/>
              <a:t> </a:t>
            </a:r>
            <a:r>
              <a:rPr lang="cs-CZ" altLang="cs-CZ" dirty="0" err="1"/>
              <a:t>adaptation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elite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r>
              <a:rPr lang="cs-CZ" altLang="cs-CZ" dirty="0"/>
              <a:t> to </a:t>
            </a:r>
            <a:r>
              <a:rPr lang="cs-CZ" altLang="cs-CZ" dirty="0" err="1"/>
              <a:t>mass</a:t>
            </a:r>
            <a:r>
              <a:rPr lang="cs-CZ" altLang="cs-CZ" dirty="0"/>
              <a:t> party </a:t>
            </a:r>
            <a:r>
              <a:rPr lang="cs-CZ" altLang="cs-CZ" dirty="0" err="1"/>
              <a:t>strategies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B9218A6-5524-4B05-A76B-0FCEC1AB322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Catch-all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95176D1-171C-43EE-97A8-33D7FA2BF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Kirchheimer</a:t>
            </a:r>
            <a:r>
              <a:rPr lang="cs-CZ" altLang="cs-CZ" dirty="0"/>
              <a:t> (1966)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Adaptation</a:t>
            </a:r>
            <a:r>
              <a:rPr lang="cs-CZ" altLang="cs-CZ" dirty="0"/>
              <a:t> to </a:t>
            </a:r>
            <a:r>
              <a:rPr lang="cs-CZ" altLang="cs-CZ" dirty="0" err="1"/>
              <a:t>societal</a:t>
            </a:r>
            <a:r>
              <a:rPr lang="cs-CZ" altLang="cs-CZ" dirty="0"/>
              <a:t> </a:t>
            </a:r>
            <a:r>
              <a:rPr lang="cs-CZ" altLang="cs-CZ" dirty="0" err="1"/>
              <a:t>changes</a:t>
            </a:r>
            <a:r>
              <a:rPr lang="cs-CZ" altLang="cs-CZ" dirty="0"/>
              <a:t> </a:t>
            </a:r>
            <a:r>
              <a:rPr lang="cs-CZ" altLang="cs-CZ" dirty="0" err="1"/>
              <a:t>after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2nd </a:t>
            </a:r>
            <a:r>
              <a:rPr lang="cs-CZ" altLang="cs-CZ" dirty="0" err="1"/>
              <a:t>World</a:t>
            </a:r>
            <a:r>
              <a:rPr lang="cs-CZ" altLang="cs-CZ" dirty="0"/>
              <a:t> </a:t>
            </a:r>
            <a:r>
              <a:rPr lang="cs-CZ" altLang="cs-CZ" dirty="0" err="1"/>
              <a:t>War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Defreezing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party </a:t>
            </a:r>
            <a:r>
              <a:rPr lang="cs-CZ" altLang="cs-CZ" dirty="0" err="1"/>
              <a:t>systems</a:t>
            </a:r>
            <a:r>
              <a:rPr lang="cs-CZ" altLang="cs-CZ" dirty="0"/>
              <a:t> (S. </a:t>
            </a:r>
            <a:r>
              <a:rPr lang="cs-CZ" altLang="cs-CZ" dirty="0" err="1"/>
              <a:t>Rokkan</a:t>
            </a:r>
            <a:r>
              <a:rPr lang="cs-CZ" altLang="cs-CZ" dirty="0"/>
              <a:t>, S.M. </a:t>
            </a:r>
            <a:r>
              <a:rPr lang="cs-CZ" altLang="cs-CZ" dirty="0" err="1"/>
              <a:t>Lipset</a:t>
            </a:r>
            <a:r>
              <a:rPr lang="cs-CZ" altLang="cs-CZ" dirty="0"/>
              <a:t>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Established</a:t>
            </a:r>
            <a:r>
              <a:rPr lang="cs-CZ" altLang="cs-CZ" dirty="0"/>
              <a:t> </a:t>
            </a:r>
            <a:r>
              <a:rPr lang="cs-CZ" altLang="cs-CZ" dirty="0" err="1"/>
              <a:t>patterns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party </a:t>
            </a:r>
            <a:r>
              <a:rPr lang="cs-CZ" altLang="cs-CZ" dirty="0" err="1"/>
              <a:t>competition</a:t>
            </a:r>
            <a:r>
              <a:rPr lang="cs-CZ" altLang="cs-CZ" dirty="0"/>
              <a:t> </a:t>
            </a:r>
            <a:r>
              <a:rPr lang="cs-CZ" altLang="cs-CZ" dirty="0" err="1"/>
              <a:t>until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1960s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Weakening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party </a:t>
            </a:r>
            <a:r>
              <a:rPr lang="cs-CZ" altLang="cs-CZ" dirty="0" err="1"/>
              <a:t>alignments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Rise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i="1" dirty="0" err="1"/>
              <a:t>electoral</a:t>
            </a:r>
            <a:r>
              <a:rPr lang="cs-CZ" altLang="cs-CZ" i="1" dirty="0"/>
              <a:t> volatility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Emergence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new</a:t>
            </a:r>
            <a:r>
              <a:rPr lang="cs-CZ" altLang="cs-CZ" dirty="0"/>
              <a:t> </a:t>
            </a:r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 err="1"/>
              <a:t>Reasons</a:t>
            </a:r>
            <a:r>
              <a:rPr lang="cs-CZ" altLang="cs-CZ" dirty="0"/>
              <a:t>: </a:t>
            </a:r>
            <a:r>
              <a:rPr lang="cs-CZ" altLang="cs-CZ" dirty="0" err="1"/>
              <a:t>consumerism</a:t>
            </a:r>
            <a:r>
              <a:rPr lang="cs-CZ" altLang="cs-CZ" dirty="0"/>
              <a:t>, </a:t>
            </a:r>
            <a:r>
              <a:rPr lang="cs-CZ" altLang="cs-CZ" dirty="0" err="1"/>
              <a:t>secularization</a:t>
            </a:r>
            <a:r>
              <a:rPr lang="cs-CZ" altLang="cs-CZ" dirty="0"/>
              <a:t>, </a:t>
            </a:r>
            <a:r>
              <a:rPr lang="cs-CZ" altLang="cs-CZ" dirty="0" err="1"/>
              <a:t>individualism</a:t>
            </a:r>
            <a:r>
              <a:rPr lang="cs-CZ" altLang="cs-CZ" dirty="0"/>
              <a:t>, </a:t>
            </a:r>
            <a:r>
              <a:rPr lang="cs-CZ" altLang="cs-CZ" dirty="0" err="1"/>
              <a:t>decreasing</a:t>
            </a:r>
            <a:r>
              <a:rPr lang="cs-CZ" altLang="cs-CZ" dirty="0"/>
              <a:t> </a:t>
            </a:r>
            <a:r>
              <a:rPr lang="cs-CZ" altLang="cs-CZ" dirty="0" err="1"/>
              <a:t>number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core</a:t>
            </a:r>
            <a:r>
              <a:rPr lang="cs-CZ" altLang="cs-CZ" dirty="0"/>
              <a:t> </a:t>
            </a:r>
            <a:r>
              <a:rPr lang="cs-CZ" altLang="cs-CZ" dirty="0" err="1"/>
              <a:t>voters</a:t>
            </a:r>
            <a:r>
              <a:rPr lang="cs-CZ" altLang="cs-CZ" dirty="0"/>
              <a:t> („</a:t>
            </a:r>
            <a:r>
              <a:rPr lang="cs-CZ" altLang="cs-CZ" dirty="0" err="1"/>
              <a:t>naturally</a:t>
            </a:r>
            <a:r>
              <a:rPr lang="cs-CZ" altLang="cs-CZ" dirty="0"/>
              <a:t>“ </a:t>
            </a:r>
            <a:r>
              <a:rPr lang="cs-CZ" altLang="cs-CZ" dirty="0" err="1"/>
              <a:t>voting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same</a:t>
            </a:r>
            <a:r>
              <a:rPr lang="cs-CZ" altLang="cs-CZ" dirty="0"/>
              <a:t> party) –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need</a:t>
            </a:r>
            <a:r>
              <a:rPr lang="cs-CZ" altLang="cs-CZ" dirty="0"/>
              <a:t> to </a:t>
            </a:r>
            <a:r>
              <a:rPr lang="cs-CZ" altLang="cs-CZ" dirty="0" err="1"/>
              <a:t>find</a:t>
            </a:r>
            <a:r>
              <a:rPr lang="cs-CZ" altLang="cs-CZ" dirty="0"/>
              <a:t> </a:t>
            </a:r>
            <a:r>
              <a:rPr lang="cs-CZ" altLang="cs-CZ" dirty="0" err="1"/>
              <a:t>new</a:t>
            </a:r>
            <a:r>
              <a:rPr lang="cs-CZ" altLang="cs-CZ" dirty="0"/>
              <a:t> </a:t>
            </a:r>
            <a:r>
              <a:rPr lang="cs-CZ" altLang="cs-CZ" dirty="0" err="1"/>
              <a:t>voters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0F5CB04-E7CD-4FE7-9B7C-50C036F125A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Catch</a:t>
            </a:r>
            <a:r>
              <a:rPr lang="cs-CZ" altLang="cs-CZ" dirty="0"/>
              <a:t> </a:t>
            </a:r>
            <a:r>
              <a:rPr lang="cs-CZ" altLang="cs-CZ" dirty="0" err="1"/>
              <a:t>all</a:t>
            </a:r>
            <a:r>
              <a:rPr lang="cs-CZ" altLang="cs-CZ" dirty="0"/>
              <a:t> </a:t>
            </a:r>
            <a:r>
              <a:rPr lang="cs-CZ" altLang="cs-CZ" dirty="0" err="1"/>
              <a:t>parties</a:t>
            </a:r>
            <a:endParaRPr lang="cs-CZ" altLang="cs-CZ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A7E497F-5DD9-4417-8576-456744F4E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dirty="0" err="1"/>
              <a:t>Features</a:t>
            </a:r>
            <a:r>
              <a:rPr lang="cs-CZ" altLang="cs-CZ" dirty="0"/>
              <a:t>:</a:t>
            </a:r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Drastically</a:t>
            </a:r>
            <a:r>
              <a:rPr lang="cs-CZ" altLang="cs-CZ" dirty="0"/>
              <a:t> </a:t>
            </a:r>
            <a:r>
              <a:rPr lang="cs-CZ" altLang="cs-CZ" dirty="0" err="1"/>
              <a:t>decrease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ideology</a:t>
            </a:r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Increased</a:t>
            </a:r>
            <a:r>
              <a:rPr lang="cs-CZ" altLang="cs-CZ" dirty="0"/>
              <a:t> role </a:t>
            </a:r>
            <a:r>
              <a:rPr lang="cs-CZ" altLang="cs-CZ" dirty="0" err="1"/>
              <a:t>of</a:t>
            </a:r>
            <a:r>
              <a:rPr lang="cs-CZ" altLang="cs-CZ" dirty="0"/>
              <a:t> party leadership</a:t>
            </a:r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Membership</a:t>
            </a:r>
            <a:r>
              <a:rPr lang="cs-CZ" altLang="cs-CZ" dirty="0"/>
              <a:t> </a:t>
            </a:r>
            <a:r>
              <a:rPr lang="cs-CZ" altLang="cs-CZ" dirty="0" err="1"/>
              <a:t>less</a:t>
            </a:r>
            <a:r>
              <a:rPr lang="cs-CZ" altLang="cs-CZ" dirty="0"/>
              <a:t> </a:t>
            </a:r>
            <a:r>
              <a:rPr lang="cs-CZ" altLang="cs-CZ" dirty="0" err="1"/>
              <a:t>important</a:t>
            </a:r>
            <a:endParaRPr lang="cs-CZ" altLang="cs-CZ" dirty="0"/>
          </a:p>
          <a:p>
            <a:pPr marL="609600" indent="-609600">
              <a:buFontTx/>
              <a:buAutoNum type="arabicPeriod"/>
            </a:pPr>
            <a:r>
              <a:rPr lang="cs-CZ" altLang="cs-CZ" dirty="0" err="1"/>
              <a:t>Less</a:t>
            </a:r>
            <a:r>
              <a:rPr lang="cs-CZ" altLang="cs-CZ" dirty="0"/>
              <a:t> stress on </a:t>
            </a:r>
            <a:r>
              <a:rPr lang="cs-CZ" altLang="cs-CZ" dirty="0" err="1"/>
              <a:t>particular</a:t>
            </a:r>
            <a:r>
              <a:rPr lang="cs-CZ" altLang="cs-CZ" dirty="0"/>
              <a:t> </a:t>
            </a:r>
            <a:r>
              <a:rPr lang="cs-CZ" altLang="cs-CZ" dirty="0" err="1"/>
              <a:t>interests</a:t>
            </a:r>
            <a:endParaRPr lang="cs-CZ" altLang="cs-CZ" dirty="0"/>
          </a:p>
          <a:p>
            <a:pPr marL="609600" indent="-609600">
              <a:buFontTx/>
              <a:buAutoNum type="arabicPeriod"/>
            </a:pPr>
            <a:r>
              <a:rPr lang="cs-CZ" altLang="cs-CZ" dirty="0"/>
              <a:t>Access to </a:t>
            </a:r>
            <a:r>
              <a:rPr lang="cs-CZ" altLang="cs-CZ" dirty="0" err="1"/>
              <a:t>various</a:t>
            </a:r>
            <a:r>
              <a:rPr lang="cs-CZ" altLang="cs-CZ" dirty="0"/>
              <a:t> </a:t>
            </a:r>
            <a:r>
              <a:rPr lang="cs-CZ" altLang="cs-CZ" dirty="0" err="1"/>
              <a:t>interest</a:t>
            </a:r>
            <a:r>
              <a:rPr lang="cs-CZ" altLang="cs-CZ" dirty="0"/>
              <a:t> </a:t>
            </a:r>
            <a:r>
              <a:rPr lang="cs-CZ" altLang="cs-CZ" dirty="0" err="1"/>
              <a:t>groups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en-v10.potx" id="{67A39F29-764F-4284-9E0F-1686F567DD12}" vid="{76220AAC-9FA9-4F01-8D8E-D7E8E7D43212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muni-prezentace-16-9-en-v10 (1)</Template>
  <TotalTime>291</TotalTime>
  <Words>813</Words>
  <Application>Microsoft Office PowerPoint</Application>
  <PresentationFormat>Širokoúhlá obrazovka</PresentationFormat>
  <Paragraphs>130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Presentation_MU_EN</vt:lpstr>
      <vt:lpstr>Political parties</vt:lpstr>
      <vt:lpstr>Political parties and democracy</vt:lpstr>
      <vt:lpstr>Organizational typology of political parties</vt:lpstr>
      <vt:lpstr>Organizational typology of political parties</vt:lpstr>
      <vt:lpstr>Cadre parties</vt:lpstr>
      <vt:lpstr>Mass parties</vt:lpstr>
      <vt:lpstr>Mass parties</vt:lpstr>
      <vt:lpstr>Catch-all parties</vt:lpstr>
      <vt:lpstr>Catch all parties</vt:lpstr>
      <vt:lpstr>Catch-all parties and campaigning</vt:lpstr>
      <vt:lpstr>Cartel parties</vt:lpstr>
      <vt:lpstr>Business firm parties</vt:lpstr>
      <vt:lpstr>Parties in the (new) media age</vt:lpstr>
      <vt:lpstr>Political parties in the (new) media age</vt:lpstr>
      <vt:lpstr>Parties in the (new-)media age</vt:lpstr>
      <vt:lpstr>Parties in the (new-)media age</vt:lpstr>
      <vt:lpstr>Cyber parties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aktéři a volební systémy</dc:title>
  <dc:creator>Vlastimil Havlík</dc:creator>
  <cp:lastModifiedBy>Vlastimil Havlík</cp:lastModifiedBy>
  <cp:revision>20</cp:revision>
  <cp:lastPrinted>1601-01-01T00:00:00Z</cp:lastPrinted>
  <dcterms:created xsi:type="dcterms:W3CDTF">2023-03-08T10:11:23Z</dcterms:created>
  <dcterms:modified xsi:type="dcterms:W3CDTF">2024-03-19T10:59:02Z</dcterms:modified>
</cp:coreProperties>
</file>