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6" r:id="rId8"/>
    <p:sldId id="261" r:id="rId9"/>
    <p:sldId id="264" r:id="rId10"/>
    <p:sldId id="263" r:id="rId11"/>
    <p:sldId id="265" r:id="rId12"/>
    <p:sldId id="267" r:id="rId1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521415D9-36F7-43E2-AB2F-B90AF26B5E84}">
      <p14:sectionLst xmlns:p14="http://schemas.microsoft.com/office/powerpoint/2010/main">
        <p14:section name="Výchozí oddíl" id="{7930540F-526A-4C36-B60D-F87CBBF1DAB5}">
          <p14:sldIdLst>
            <p14:sldId id="256"/>
            <p14:sldId id="257"/>
            <p14:sldId id="258"/>
            <p14:sldId id="259"/>
            <p14:sldId id="260"/>
            <p14:sldId id="262"/>
            <p14:sldId id="266"/>
            <p14:sldId id="261"/>
            <p14:sldId id="264"/>
            <p14:sldId id="263"/>
            <p14:sldId id="265"/>
            <p14:sldId id="26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3" d="100"/>
          <a:sy n="63" d="100"/>
        </p:scale>
        <p:origin x="58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lára Smejkal" userId="df931a41-6b75-4099-b4b0-06f37a554dd4" providerId="ADAL" clId="{A289BDC1-4255-43A5-BFE4-C816F588FFA0}"/>
    <pc:docChg chg="undo custSel addSld modSld modSection">
      <pc:chgData name="Klára Smejkal" userId="df931a41-6b75-4099-b4b0-06f37a554dd4" providerId="ADAL" clId="{A289BDC1-4255-43A5-BFE4-C816F588FFA0}" dt="2024-04-22T09:34:49.869" v="207" actId="1036"/>
      <pc:docMkLst>
        <pc:docMk/>
      </pc:docMkLst>
      <pc:sldChg chg="addSp modSp mod">
        <pc:chgData name="Klára Smejkal" userId="df931a41-6b75-4099-b4b0-06f37a554dd4" providerId="ADAL" clId="{A289BDC1-4255-43A5-BFE4-C816F588FFA0}" dt="2024-04-22T09:34:49.869" v="207" actId="1036"/>
        <pc:sldMkLst>
          <pc:docMk/>
          <pc:sldMk cId="3799523001" sldId="256"/>
        </pc:sldMkLst>
        <pc:spChg chg="mod">
          <ac:chgData name="Klára Smejkal" userId="df931a41-6b75-4099-b4b0-06f37a554dd4" providerId="ADAL" clId="{A289BDC1-4255-43A5-BFE4-C816F588FFA0}" dt="2024-04-22T09:25:28.472" v="81"/>
          <ac:spMkLst>
            <pc:docMk/>
            <pc:sldMk cId="3799523001" sldId="256"/>
            <ac:spMk id="2" creationId="{00000000-0000-0000-0000-000000000000}"/>
          </ac:spMkLst>
        </pc:spChg>
        <pc:spChg chg="mod">
          <ac:chgData name="Klára Smejkal" userId="df931a41-6b75-4099-b4b0-06f37a554dd4" providerId="ADAL" clId="{A289BDC1-4255-43A5-BFE4-C816F588FFA0}" dt="2024-04-22T09:25:28.472" v="81"/>
          <ac:spMkLst>
            <pc:docMk/>
            <pc:sldMk cId="3799523001" sldId="256"/>
            <ac:spMk id="3" creationId="{00000000-0000-0000-0000-000000000000}"/>
          </ac:spMkLst>
        </pc:spChg>
        <pc:picChg chg="add mod">
          <ac:chgData name="Klára Smejkal" userId="df931a41-6b75-4099-b4b0-06f37a554dd4" providerId="ADAL" clId="{A289BDC1-4255-43A5-BFE4-C816F588FFA0}" dt="2024-04-22T09:34:49.869" v="207" actId="1036"/>
          <ac:picMkLst>
            <pc:docMk/>
            <pc:sldMk cId="3799523001" sldId="256"/>
            <ac:picMk id="5" creationId="{9CD78CC0-CE65-4274-A04E-FF214D221400}"/>
          </ac:picMkLst>
        </pc:picChg>
      </pc:sldChg>
      <pc:sldChg chg="modSp">
        <pc:chgData name="Klára Smejkal" userId="df931a41-6b75-4099-b4b0-06f37a554dd4" providerId="ADAL" clId="{A289BDC1-4255-43A5-BFE4-C816F588FFA0}" dt="2024-04-22T09:25:28.472" v="81"/>
        <pc:sldMkLst>
          <pc:docMk/>
          <pc:sldMk cId="2558168793" sldId="257"/>
        </pc:sldMkLst>
        <pc:spChg chg="mod">
          <ac:chgData name="Klára Smejkal" userId="df931a41-6b75-4099-b4b0-06f37a554dd4" providerId="ADAL" clId="{A289BDC1-4255-43A5-BFE4-C816F588FFA0}" dt="2024-04-22T09:25:28.472" v="81"/>
          <ac:spMkLst>
            <pc:docMk/>
            <pc:sldMk cId="2558168793" sldId="257"/>
            <ac:spMk id="2" creationId="{CFC604A9-21E4-AA84-5C98-717D96AF7E57}"/>
          </ac:spMkLst>
        </pc:spChg>
        <pc:picChg chg="mod">
          <ac:chgData name="Klára Smejkal" userId="df931a41-6b75-4099-b4b0-06f37a554dd4" providerId="ADAL" clId="{A289BDC1-4255-43A5-BFE4-C816F588FFA0}" dt="2024-04-22T09:25:28.472" v="81"/>
          <ac:picMkLst>
            <pc:docMk/>
            <pc:sldMk cId="2558168793" sldId="257"/>
            <ac:picMk id="4" creationId="{1684629D-D008-75A8-B8B0-079CC063EB4B}"/>
          </ac:picMkLst>
        </pc:picChg>
      </pc:sldChg>
      <pc:sldChg chg="modSp">
        <pc:chgData name="Klára Smejkal" userId="df931a41-6b75-4099-b4b0-06f37a554dd4" providerId="ADAL" clId="{A289BDC1-4255-43A5-BFE4-C816F588FFA0}" dt="2024-04-22T09:25:28.472" v="81"/>
        <pc:sldMkLst>
          <pc:docMk/>
          <pc:sldMk cId="2324908479" sldId="258"/>
        </pc:sldMkLst>
        <pc:spChg chg="mod">
          <ac:chgData name="Klára Smejkal" userId="df931a41-6b75-4099-b4b0-06f37a554dd4" providerId="ADAL" clId="{A289BDC1-4255-43A5-BFE4-C816F588FFA0}" dt="2024-04-22T09:25:28.472" v="81"/>
          <ac:spMkLst>
            <pc:docMk/>
            <pc:sldMk cId="2324908479" sldId="258"/>
            <ac:spMk id="2" creationId="{4C66BA94-6119-9822-1F08-5FFC177063FF}"/>
          </ac:spMkLst>
        </pc:spChg>
        <pc:spChg chg="mod">
          <ac:chgData name="Klára Smejkal" userId="df931a41-6b75-4099-b4b0-06f37a554dd4" providerId="ADAL" clId="{A289BDC1-4255-43A5-BFE4-C816F588FFA0}" dt="2024-04-22T09:25:28.472" v="81"/>
          <ac:spMkLst>
            <pc:docMk/>
            <pc:sldMk cId="2324908479" sldId="258"/>
            <ac:spMk id="3" creationId="{847BCDBE-5D85-FF8E-5353-2EE419BA0DEE}"/>
          </ac:spMkLst>
        </pc:spChg>
      </pc:sldChg>
      <pc:sldChg chg="modSp mod">
        <pc:chgData name="Klára Smejkal" userId="df931a41-6b75-4099-b4b0-06f37a554dd4" providerId="ADAL" clId="{A289BDC1-4255-43A5-BFE4-C816F588FFA0}" dt="2024-04-22T09:25:42.939" v="84" actId="12"/>
        <pc:sldMkLst>
          <pc:docMk/>
          <pc:sldMk cId="2344461915" sldId="259"/>
        </pc:sldMkLst>
        <pc:spChg chg="mod">
          <ac:chgData name="Klára Smejkal" userId="df931a41-6b75-4099-b4b0-06f37a554dd4" providerId="ADAL" clId="{A289BDC1-4255-43A5-BFE4-C816F588FFA0}" dt="2024-04-22T09:25:28.472" v="81"/>
          <ac:spMkLst>
            <pc:docMk/>
            <pc:sldMk cId="2344461915" sldId="259"/>
            <ac:spMk id="2" creationId="{C77A5058-CAF6-9A55-FEA6-78F85A1A36FB}"/>
          </ac:spMkLst>
        </pc:spChg>
        <pc:spChg chg="mod">
          <ac:chgData name="Klára Smejkal" userId="df931a41-6b75-4099-b4b0-06f37a554dd4" providerId="ADAL" clId="{A289BDC1-4255-43A5-BFE4-C816F588FFA0}" dt="2024-04-22T09:25:42.939" v="84" actId="12"/>
          <ac:spMkLst>
            <pc:docMk/>
            <pc:sldMk cId="2344461915" sldId="259"/>
            <ac:spMk id="3" creationId="{D34BA0C2-292F-39D7-E2A5-D8E07F0354E3}"/>
          </ac:spMkLst>
        </pc:spChg>
      </pc:sldChg>
      <pc:sldChg chg="modSp mod">
        <pc:chgData name="Klára Smejkal" userId="df931a41-6b75-4099-b4b0-06f37a554dd4" providerId="ADAL" clId="{A289BDC1-4255-43A5-BFE4-C816F588FFA0}" dt="2024-04-22T09:26:01.052" v="92" actId="20577"/>
        <pc:sldMkLst>
          <pc:docMk/>
          <pc:sldMk cId="143674341" sldId="260"/>
        </pc:sldMkLst>
        <pc:spChg chg="mod">
          <ac:chgData name="Klára Smejkal" userId="df931a41-6b75-4099-b4b0-06f37a554dd4" providerId="ADAL" clId="{A289BDC1-4255-43A5-BFE4-C816F588FFA0}" dt="2024-04-22T09:25:28.472" v="81"/>
          <ac:spMkLst>
            <pc:docMk/>
            <pc:sldMk cId="143674341" sldId="260"/>
            <ac:spMk id="2" creationId="{C71E542E-6E0D-C4BC-7BA5-3F26E9F822A9}"/>
          </ac:spMkLst>
        </pc:spChg>
        <pc:spChg chg="mod">
          <ac:chgData name="Klára Smejkal" userId="df931a41-6b75-4099-b4b0-06f37a554dd4" providerId="ADAL" clId="{A289BDC1-4255-43A5-BFE4-C816F588FFA0}" dt="2024-04-22T09:26:01.052" v="92" actId="20577"/>
          <ac:spMkLst>
            <pc:docMk/>
            <pc:sldMk cId="143674341" sldId="260"/>
            <ac:spMk id="3" creationId="{3498909C-CAC6-777C-68E8-AB7227202B25}"/>
          </ac:spMkLst>
        </pc:spChg>
      </pc:sldChg>
      <pc:sldChg chg="modSp mod">
        <pc:chgData name="Klára Smejkal" userId="df931a41-6b75-4099-b4b0-06f37a554dd4" providerId="ADAL" clId="{A289BDC1-4255-43A5-BFE4-C816F588FFA0}" dt="2024-04-22T09:27:27.268" v="132" actId="404"/>
        <pc:sldMkLst>
          <pc:docMk/>
          <pc:sldMk cId="3514735687" sldId="261"/>
        </pc:sldMkLst>
        <pc:spChg chg="mod">
          <ac:chgData name="Klára Smejkal" userId="df931a41-6b75-4099-b4b0-06f37a554dd4" providerId="ADAL" clId="{A289BDC1-4255-43A5-BFE4-C816F588FFA0}" dt="2024-04-22T09:25:28.472" v="81"/>
          <ac:spMkLst>
            <pc:docMk/>
            <pc:sldMk cId="3514735687" sldId="261"/>
            <ac:spMk id="2" creationId="{B9B6C383-24F8-AD58-134E-887D33E9F0B8}"/>
          </ac:spMkLst>
        </pc:spChg>
        <pc:spChg chg="mod">
          <ac:chgData name="Klára Smejkal" userId="df931a41-6b75-4099-b4b0-06f37a554dd4" providerId="ADAL" clId="{A289BDC1-4255-43A5-BFE4-C816F588FFA0}" dt="2024-04-22T09:27:27.268" v="132" actId="404"/>
          <ac:spMkLst>
            <pc:docMk/>
            <pc:sldMk cId="3514735687" sldId="261"/>
            <ac:spMk id="3" creationId="{D2A41148-80BC-9E2E-7920-A01AD6471A3A}"/>
          </ac:spMkLst>
        </pc:spChg>
      </pc:sldChg>
      <pc:sldChg chg="modSp mod">
        <pc:chgData name="Klára Smejkal" userId="df931a41-6b75-4099-b4b0-06f37a554dd4" providerId="ADAL" clId="{A289BDC1-4255-43A5-BFE4-C816F588FFA0}" dt="2024-04-22T09:26:45.409" v="114" actId="27636"/>
        <pc:sldMkLst>
          <pc:docMk/>
          <pc:sldMk cId="287388364" sldId="262"/>
        </pc:sldMkLst>
        <pc:spChg chg="mod">
          <ac:chgData name="Klára Smejkal" userId="df931a41-6b75-4099-b4b0-06f37a554dd4" providerId="ADAL" clId="{A289BDC1-4255-43A5-BFE4-C816F588FFA0}" dt="2024-04-22T09:25:28.472" v="81"/>
          <ac:spMkLst>
            <pc:docMk/>
            <pc:sldMk cId="287388364" sldId="262"/>
            <ac:spMk id="2" creationId="{8BB2E1C5-F874-40A5-F048-2DE74ECEC8E7}"/>
          </ac:spMkLst>
        </pc:spChg>
        <pc:spChg chg="mod">
          <ac:chgData name="Klára Smejkal" userId="df931a41-6b75-4099-b4b0-06f37a554dd4" providerId="ADAL" clId="{A289BDC1-4255-43A5-BFE4-C816F588FFA0}" dt="2024-04-22T09:26:45.409" v="114" actId="27636"/>
          <ac:spMkLst>
            <pc:docMk/>
            <pc:sldMk cId="287388364" sldId="262"/>
            <ac:spMk id="3" creationId="{67544812-4A18-8A8A-0B59-99ABBF7ED2AA}"/>
          </ac:spMkLst>
        </pc:spChg>
      </pc:sldChg>
      <pc:sldChg chg="modSp mod">
        <pc:chgData name="Klára Smejkal" userId="df931a41-6b75-4099-b4b0-06f37a554dd4" providerId="ADAL" clId="{A289BDC1-4255-43A5-BFE4-C816F588FFA0}" dt="2024-04-22T09:28:10.343" v="150" actId="113"/>
        <pc:sldMkLst>
          <pc:docMk/>
          <pc:sldMk cId="2764153259" sldId="263"/>
        </pc:sldMkLst>
        <pc:spChg chg="mod">
          <ac:chgData name="Klára Smejkal" userId="df931a41-6b75-4099-b4b0-06f37a554dd4" providerId="ADAL" clId="{A289BDC1-4255-43A5-BFE4-C816F588FFA0}" dt="2024-04-22T09:25:28.472" v="81"/>
          <ac:spMkLst>
            <pc:docMk/>
            <pc:sldMk cId="2764153259" sldId="263"/>
            <ac:spMk id="2" creationId="{0349A2A8-BA69-C18B-3A0B-6F0A7727BCC0}"/>
          </ac:spMkLst>
        </pc:spChg>
        <pc:spChg chg="mod">
          <ac:chgData name="Klára Smejkal" userId="df931a41-6b75-4099-b4b0-06f37a554dd4" providerId="ADAL" clId="{A289BDC1-4255-43A5-BFE4-C816F588FFA0}" dt="2024-04-22T09:28:10.343" v="150" actId="113"/>
          <ac:spMkLst>
            <pc:docMk/>
            <pc:sldMk cId="2764153259" sldId="263"/>
            <ac:spMk id="3" creationId="{5B05F1BD-730A-4C42-8D96-43468D0BAC97}"/>
          </ac:spMkLst>
        </pc:spChg>
      </pc:sldChg>
      <pc:sldChg chg="modSp mod">
        <pc:chgData name="Klára Smejkal" userId="df931a41-6b75-4099-b4b0-06f37a554dd4" providerId="ADAL" clId="{A289BDC1-4255-43A5-BFE4-C816F588FFA0}" dt="2024-04-22T09:27:44.277" v="146" actId="12"/>
        <pc:sldMkLst>
          <pc:docMk/>
          <pc:sldMk cId="3996740367" sldId="264"/>
        </pc:sldMkLst>
        <pc:spChg chg="mod">
          <ac:chgData name="Klára Smejkal" userId="df931a41-6b75-4099-b4b0-06f37a554dd4" providerId="ADAL" clId="{A289BDC1-4255-43A5-BFE4-C816F588FFA0}" dt="2024-04-22T09:25:28.472" v="81"/>
          <ac:spMkLst>
            <pc:docMk/>
            <pc:sldMk cId="3996740367" sldId="264"/>
            <ac:spMk id="2" creationId="{654FF45F-44D3-BE6F-8CEE-8CF8A4A822A1}"/>
          </ac:spMkLst>
        </pc:spChg>
        <pc:spChg chg="mod">
          <ac:chgData name="Klára Smejkal" userId="df931a41-6b75-4099-b4b0-06f37a554dd4" providerId="ADAL" clId="{A289BDC1-4255-43A5-BFE4-C816F588FFA0}" dt="2024-04-22T09:27:44.277" v="146" actId="12"/>
          <ac:spMkLst>
            <pc:docMk/>
            <pc:sldMk cId="3996740367" sldId="264"/>
            <ac:spMk id="3" creationId="{1C214860-2074-000D-DD0A-7304C74EB33D}"/>
          </ac:spMkLst>
        </pc:spChg>
      </pc:sldChg>
      <pc:sldChg chg="modSp mod">
        <pc:chgData name="Klára Smejkal" userId="df931a41-6b75-4099-b4b0-06f37a554dd4" providerId="ADAL" clId="{A289BDC1-4255-43A5-BFE4-C816F588FFA0}" dt="2024-04-22T09:29:17.125" v="192" actId="12"/>
        <pc:sldMkLst>
          <pc:docMk/>
          <pc:sldMk cId="484278875" sldId="265"/>
        </pc:sldMkLst>
        <pc:spChg chg="mod">
          <ac:chgData name="Klára Smejkal" userId="df931a41-6b75-4099-b4b0-06f37a554dd4" providerId="ADAL" clId="{A289BDC1-4255-43A5-BFE4-C816F588FFA0}" dt="2024-04-22T09:25:28.472" v="81"/>
          <ac:spMkLst>
            <pc:docMk/>
            <pc:sldMk cId="484278875" sldId="265"/>
            <ac:spMk id="2" creationId="{278389FA-10A8-66D1-AD00-AE9F2E48A3BE}"/>
          </ac:spMkLst>
        </pc:spChg>
        <pc:spChg chg="mod">
          <ac:chgData name="Klára Smejkal" userId="df931a41-6b75-4099-b4b0-06f37a554dd4" providerId="ADAL" clId="{A289BDC1-4255-43A5-BFE4-C816F588FFA0}" dt="2024-04-22T09:29:17.125" v="192" actId="12"/>
          <ac:spMkLst>
            <pc:docMk/>
            <pc:sldMk cId="484278875" sldId="265"/>
            <ac:spMk id="3" creationId="{AD9F76D1-365E-12EA-15CF-E6058D203C2C}"/>
          </ac:spMkLst>
        </pc:spChg>
      </pc:sldChg>
      <pc:sldChg chg="modSp new mod">
        <pc:chgData name="Klára Smejkal" userId="df931a41-6b75-4099-b4b0-06f37a554dd4" providerId="ADAL" clId="{A289BDC1-4255-43A5-BFE4-C816F588FFA0}" dt="2024-04-22T09:27:09.533" v="115" actId="207"/>
        <pc:sldMkLst>
          <pc:docMk/>
          <pc:sldMk cId="1792222594" sldId="266"/>
        </pc:sldMkLst>
        <pc:spChg chg="mod">
          <ac:chgData name="Klára Smejkal" userId="df931a41-6b75-4099-b4b0-06f37a554dd4" providerId="ADAL" clId="{A289BDC1-4255-43A5-BFE4-C816F588FFA0}" dt="2024-04-22T09:27:09.533" v="115" actId="207"/>
          <ac:spMkLst>
            <pc:docMk/>
            <pc:sldMk cId="1792222594" sldId="266"/>
            <ac:spMk id="2" creationId="{8F4231FB-A692-482B-A5B9-CA2C42475DCE}"/>
          </ac:spMkLst>
        </pc:spChg>
        <pc:spChg chg="mod">
          <ac:chgData name="Klára Smejkal" userId="df931a41-6b75-4099-b4b0-06f37a554dd4" providerId="ADAL" clId="{A289BDC1-4255-43A5-BFE4-C816F588FFA0}" dt="2024-04-22T09:25:28.472" v="81"/>
          <ac:spMkLst>
            <pc:docMk/>
            <pc:sldMk cId="1792222594" sldId="266"/>
            <ac:spMk id="3" creationId="{B0E1F62D-10D6-4BF8-8C09-3F7325769A0E}"/>
          </ac:spMkLst>
        </pc:spChg>
      </pc:sldChg>
      <pc:sldChg chg="modSp new mod">
        <pc:chgData name="Klára Smejkal" userId="df931a41-6b75-4099-b4b0-06f37a554dd4" providerId="ADAL" clId="{A289BDC1-4255-43A5-BFE4-C816F588FFA0}" dt="2024-04-22T09:25:28.472" v="81"/>
        <pc:sldMkLst>
          <pc:docMk/>
          <pc:sldMk cId="2410676131" sldId="267"/>
        </pc:sldMkLst>
        <pc:spChg chg="mod">
          <ac:chgData name="Klára Smejkal" userId="df931a41-6b75-4099-b4b0-06f37a554dd4" providerId="ADAL" clId="{A289BDC1-4255-43A5-BFE4-C816F588FFA0}" dt="2024-04-22T09:25:28.472" v="81"/>
          <ac:spMkLst>
            <pc:docMk/>
            <pc:sldMk cId="2410676131" sldId="267"/>
            <ac:spMk id="2" creationId="{0247F577-DBD4-488D-B101-11411F2837D9}"/>
          </ac:spMkLst>
        </pc:spChg>
        <pc:spChg chg="mod">
          <ac:chgData name="Klára Smejkal" userId="df931a41-6b75-4099-b4b0-06f37a554dd4" providerId="ADAL" clId="{A289BDC1-4255-43A5-BFE4-C816F588FFA0}" dt="2024-04-22T09:25:28.472" v="81"/>
          <ac:spMkLst>
            <pc:docMk/>
            <pc:sldMk cId="2410676131" sldId="267"/>
            <ac:spMk id="3" creationId="{0E9F7AE9-22F0-4A04-822A-55B7F9B3804B}"/>
          </ac:spMkLst>
        </pc:spChg>
      </pc:sldChg>
    </pc:docChg>
  </pc:docChgLst>
  <pc:docChgLst>
    <pc:chgData name="Klára Smejkal" userId="S::439638@muni.cz::df931a41-6b75-4099-b4b0-06f37a554dd4" providerId="AD" clId="Web-{66209D9A-5F85-12A0-959C-EBEFFDC66D64}"/>
    <pc:docChg chg="addSld modSld addSection delSection modSection">
      <pc:chgData name="Klára Smejkal" userId="S::439638@muni.cz::df931a41-6b75-4099-b4b0-06f37a554dd4" providerId="AD" clId="Web-{66209D9A-5F85-12A0-959C-EBEFFDC66D64}" dt="2024-04-19T13:06:40.312" v="181" actId="20577"/>
      <pc:docMkLst>
        <pc:docMk/>
      </pc:docMkLst>
      <pc:sldChg chg="modSp">
        <pc:chgData name="Klára Smejkal" userId="S::439638@muni.cz::df931a41-6b75-4099-b4b0-06f37a554dd4" providerId="AD" clId="Web-{66209D9A-5F85-12A0-959C-EBEFFDC66D64}" dt="2024-04-19T12:11:01.065" v="11" actId="20577"/>
        <pc:sldMkLst>
          <pc:docMk/>
          <pc:sldMk cId="2344461915" sldId="259"/>
        </pc:sldMkLst>
        <pc:spChg chg="mod">
          <ac:chgData name="Klára Smejkal" userId="S::439638@muni.cz::df931a41-6b75-4099-b4b0-06f37a554dd4" providerId="AD" clId="Web-{66209D9A-5F85-12A0-959C-EBEFFDC66D64}" dt="2024-04-19T12:11:01.065" v="11" actId="20577"/>
          <ac:spMkLst>
            <pc:docMk/>
            <pc:sldMk cId="2344461915" sldId="259"/>
            <ac:spMk id="3" creationId="{D34BA0C2-292F-39D7-E2A5-D8E07F0354E3}"/>
          </ac:spMkLst>
        </pc:spChg>
      </pc:sldChg>
      <pc:sldChg chg="modSp">
        <pc:chgData name="Klára Smejkal" userId="S::439638@muni.cz::df931a41-6b75-4099-b4b0-06f37a554dd4" providerId="AD" clId="Web-{66209D9A-5F85-12A0-959C-EBEFFDC66D64}" dt="2024-04-19T12:12:29.677" v="25" actId="20577"/>
        <pc:sldMkLst>
          <pc:docMk/>
          <pc:sldMk cId="143674341" sldId="260"/>
        </pc:sldMkLst>
        <pc:spChg chg="mod">
          <ac:chgData name="Klára Smejkal" userId="S::439638@muni.cz::df931a41-6b75-4099-b4b0-06f37a554dd4" providerId="AD" clId="Web-{66209D9A-5F85-12A0-959C-EBEFFDC66D64}" dt="2024-04-19T12:12:29.677" v="25" actId="20577"/>
          <ac:spMkLst>
            <pc:docMk/>
            <pc:sldMk cId="143674341" sldId="260"/>
            <ac:spMk id="3" creationId="{3498909C-CAC6-777C-68E8-AB7227202B25}"/>
          </ac:spMkLst>
        </pc:spChg>
      </pc:sldChg>
      <pc:sldChg chg="modSp">
        <pc:chgData name="Klára Smejkal" userId="S::439638@muni.cz::df931a41-6b75-4099-b4b0-06f37a554dd4" providerId="AD" clId="Web-{66209D9A-5F85-12A0-959C-EBEFFDC66D64}" dt="2024-04-19T12:13:13.256" v="41" actId="20577"/>
        <pc:sldMkLst>
          <pc:docMk/>
          <pc:sldMk cId="287388364" sldId="262"/>
        </pc:sldMkLst>
        <pc:spChg chg="mod">
          <ac:chgData name="Klára Smejkal" userId="S::439638@muni.cz::df931a41-6b75-4099-b4b0-06f37a554dd4" providerId="AD" clId="Web-{66209D9A-5F85-12A0-959C-EBEFFDC66D64}" dt="2024-04-19T12:13:13.256" v="41" actId="20577"/>
          <ac:spMkLst>
            <pc:docMk/>
            <pc:sldMk cId="287388364" sldId="262"/>
            <ac:spMk id="3" creationId="{67544812-4A18-8A8A-0B59-99ABBF7ED2AA}"/>
          </ac:spMkLst>
        </pc:spChg>
      </pc:sldChg>
      <pc:sldChg chg="modSp">
        <pc:chgData name="Klára Smejkal" userId="S::439638@muni.cz::df931a41-6b75-4099-b4b0-06f37a554dd4" providerId="AD" clId="Web-{66209D9A-5F85-12A0-959C-EBEFFDC66D64}" dt="2024-04-19T13:06:04.640" v="165" actId="20577"/>
        <pc:sldMkLst>
          <pc:docMk/>
          <pc:sldMk cId="2764153259" sldId="263"/>
        </pc:sldMkLst>
        <pc:spChg chg="mod">
          <ac:chgData name="Klára Smejkal" userId="S::439638@muni.cz::df931a41-6b75-4099-b4b0-06f37a554dd4" providerId="AD" clId="Web-{66209D9A-5F85-12A0-959C-EBEFFDC66D64}" dt="2024-04-19T13:06:04.640" v="165" actId="20577"/>
          <ac:spMkLst>
            <pc:docMk/>
            <pc:sldMk cId="2764153259" sldId="263"/>
            <ac:spMk id="3" creationId="{5B05F1BD-730A-4C42-8D96-43468D0BAC97}"/>
          </ac:spMkLst>
        </pc:spChg>
      </pc:sldChg>
      <pc:sldChg chg="modSp new">
        <pc:chgData name="Klára Smejkal" userId="S::439638@muni.cz::df931a41-6b75-4099-b4b0-06f37a554dd4" providerId="AD" clId="Web-{66209D9A-5F85-12A0-959C-EBEFFDC66D64}" dt="2024-04-19T13:05:03.513" v="161" actId="20577"/>
        <pc:sldMkLst>
          <pc:docMk/>
          <pc:sldMk cId="3996740367" sldId="264"/>
        </pc:sldMkLst>
        <pc:spChg chg="mod">
          <ac:chgData name="Klára Smejkal" userId="S::439638@muni.cz::df931a41-6b75-4099-b4b0-06f37a554dd4" providerId="AD" clId="Web-{66209D9A-5F85-12A0-959C-EBEFFDC66D64}" dt="2024-04-19T13:04:53.903" v="159" actId="20577"/>
          <ac:spMkLst>
            <pc:docMk/>
            <pc:sldMk cId="3996740367" sldId="264"/>
            <ac:spMk id="2" creationId="{654FF45F-44D3-BE6F-8CEE-8CF8A4A822A1}"/>
          </ac:spMkLst>
        </pc:spChg>
        <pc:spChg chg="mod">
          <ac:chgData name="Klára Smejkal" userId="S::439638@muni.cz::df931a41-6b75-4099-b4b0-06f37a554dd4" providerId="AD" clId="Web-{66209D9A-5F85-12A0-959C-EBEFFDC66D64}" dt="2024-04-19T13:05:03.513" v="161" actId="20577"/>
          <ac:spMkLst>
            <pc:docMk/>
            <pc:sldMk cId="3996740367" sldId="264"/>
            <ac:spMk id="3" creationId="{1C214860-2074-000D-DD0A-7304C74EB33D}"/>
          </ac:spMkLst>
        </pc:spChg>
      </pc:sldChg>
      <pc:sldChg chg="modSp new">
        <pc:chgData name="Klára Smejkal" userId="S::439638@muni.cz::df931a41-6b75-4099-b4b0-06f37a554dd4" providerId="AD" clId="Web-{66209D9A-5F85-12A0-959C-EBEFFDC66D64}" dt="2024-04-19T13:06:40.312" v="181" actId="20577"/>
        <pc:sldMkLst>
          <pc:docMk/>
          <pc:sldMk cId="484278875" sldId="265"/>
        </pc:sldMkLst>
        <pc:spChg chg="mod">
          <ac:chgData name="Klára Smejkal" userId="S::439638@muni.cz::df931a41-6b75-4099-b4b0-06f37a554dd4" providerId="AD" clId="Web-{66209D9A-5F85-12A0-959C-EBEFFDC66D64}" dt="2024-04-19T13:06:40.312" v="181" actId="20577"/>
          <ac:spMkLst>
            <pc:docMk/>
            <pc:sldMk cId="484278875" sldId="265"/>
            <ac:spMk id="2" creationId="{278389FA-10A8-66D1-AD00-AE9F2E48A3BE}"/>
          </ac:spMkLst>
        </pc:spChg>
        <pc:spChg chg="mod">
          <ac:chgData name="Klára Smejkal" userId="S::439638@muni.cz::df931a41-6b75-4099-b4b0-06f37a554dd4" providerId="AD" clId="Web-{66209D9A-5F85-12A0-959C-EBEFFDC66D64}" dt="2024-04-19T13:06:34.250" v="179" actId="20577"/>
          <ac:spMkLst>
            <pc:docMk/>
            <pc:sldMk cId="484278875" sldId="265"/>
            <ac:spMk id="3" creationId="{AD9F76D1-365E-12EA-15CF-E6058D203C2C}"/>
          </ac:spMkLst>
        </pc:spChg>
      </pc:sldChg>
    </pc:docChg>
  </pc:docChgLst>
  <pc:docChgLst>
    <pc:chgData name="Klára Smejkal" userId="S::439638@muni.cz::df931a41-6b75-4099-b4b0-06f37a554dd4" providerId="AD" clId="Web-{3EEEE414-FB36-6E10-4B7A-167FBF7E366F}"/>
    <pc:docChg chg="addSld modSld addSection delSection modSection">
      <pc:chgData name="Klára Smejkal" userId="S::439638@muni.cz::df931a41-6b75-4099-b4b0-06f37a554dd4" providerId="AD" clId="Web-{3EEEE414-FB36-6E10-4B7A-167FBF7E366F}" dt="2024-04-08T14:16:15.012" v="874" actId="20577"/>
      <pc:docMkLst>
        <pc:docMk/>
      </pc:docMkLst>
      <pc:sldChg chg="modSp">
        <pc:chgData name="Klára Smejkal" userId="S::439638@muni.cz::df931a41-6b75-4099-b4b0-06f37a554dd4" providerId="AD" clId="Web-{3EEEE414-FB36-6E10-4B7A-167FBF7E366F}" dt="2024-04-08T09:11:16.023" v="21" actId="20577"/>
        <pc:sldMkLst>
          <pc:docMk/>
          <pc:sldMk cId="3799523001" sldId="256"/>
        </pc:sldMkLst>
        <pc:spChg chg="mod">
          <ac:chgData name="Klára Smejkal" userId="S::439638@muni.cz::df931a41-6b75-4099-b4b0-06f37a554dd4" providerId="AD" clId="Web-{3EEEE414-FB36-6E10-4B7A-167FBF7E366F}" dt="2024-04-08T09:11:00.945" v="9" actId="20577"/>
          <ac:spMkLst>
            <pc:docMk/>
            <pc:sldMk cId="3799523001" sldId="256"/>
            <ac:spMk id="2" creationId="{00000000-0000-0000-0000-000000000000}"/>
          </ac:spMkLst>
        </pc:spChg>
        <pc:spChg chg="mod">
          <ac:chgData name="Klára Smejkal" userId="S::439638@muni.cz::df931a41-6b75-4099-b4b0-06f37a554dd4" providerId="AD" clId="Web-{3EEEE414-FB36-6E10-4B7A-167FBF7E366F}" dt="2024-04-08T09:11:16.023" v="21" actId="20577"/>
          <ac:spMkLst>
            <pc:docMk/>
            <pc:sldMk cId="3799523001" sldId="256"/>
            <ac:spMk id="3" creationId="{00000000-0000-0000-0000-000000000000}"/>
          </ac:spMkLst>
        </pc:spChg>
      </pc:sldChg>
      <pc:sldChg chg="addSp delSp modSp new">
        <pc:chgData name="Klára Smejkal" userId="S::439638@muni.cz::df931a41-6b75-4099-b4b0-06f37a554dd4" providerId="AD" clId="Web-{3EEEE414-FB36-6E10-4B7A-167FBF7E366F}" dt="2024-04-08T14:06:25.260" v="628" actId="20577"/>
        <pc:sldMkLst>
          <pc:docMk/>
          <pc:sldMk cId="2558168793" sldId="257"/>
        </pc:sldMkLst>
        <pc:spChg chg="mod">
          <ac:chgData name="Klára Smejkal" userId="S::439638@muni.cz::df931a41-6b75-4099-b4b0-06f37a554dd4" providerId="AD" clId="Web-{3EEEE414-FB36-6E10-4B7A-167FBF7E366F}" dt="2024-04-08T14:06:25.260" v="628" actId="20577"/>
          <ac:spMkLst>
            <pc:docMk/>
            <pc:sldMk cId="2558168793" sldId="257"/>
            <ac:spMk id="2" creationId="{CFC604A9-21E4-AA84-5C98-717D96AF7E57}"/>
          </ac:spMkLst>
        </pc:spChg>
        <pc:spChg chg="del">
          <ac:chgData name="Klára Smejkal" userId="S::439638@muni.cz::df931a41-6b75-4099-b4b0-06f37a554dd4" providerId="AD" clId="Web-{3EEEE414-FB36-6E10-4B7A-167FBF7E366F}" dt="2024-04-08T11:42:26.501" v="23"/>
          <ac:spMkLst>
            <pc:docMk/>
            <pc:sldMk cId="2558168793" sldId="257"/>
            <ac:spMk id="3" creationId="{6D3646EC-E48C-45F3-2477-6EB13DC23F9E}"/>
          </ac:spMkLst>
        </pc:spChg>
        <pc:picChg chg="add mod ord">
          <ac:chgData name="Klára Smejkal" userId="S::439638@muni.cz::df931a41-6b75-4099-b4b0-06f37a554dd4" providerId="AD" clId="Web-{3EEEE414-FB36-6E10-4B7A-167FBF7E366F}" dt="2024-04-08T11:42:26.501" v="23"/>
          <ac:picMkLst>
            <pc:docMk/>
            <pc:sldMk cId="2558168793" sldId="257"/>
            <ac:picMk id="4" creationId="{1684629D-D008-75A8-B8B0-079CC063EB4B}"/>
          </ac:picMkLst>
        </pc:picChg>
      </pc:sldChg>
      <pc:sldChg chg="modSp new">
        <pc:chgData name="Klára Smejkal" userId="S::439638@muni.cz::df931a41-6b75-4099-b4b0-06f37a554dd4" providerId="AD" clId="Web-{3EEEE414-FB36-6E10-4B7A-167FBF7E366F}" dt="2024-04-08T13:40:50.194" v="417" actId="20577"/>
        <pc:sldMkLst>
          <pc:docMk/>
          <pc:sldMk cId="2324908479" sldId="258"/>
        </pc:sldMkLst>
        <pc:spChg chg="mod">
          <ac:chgData name="Klára Smejkal" userId="S::439638@muni.cz::df931a41-6b75-4099-b4b0-06f37a554dd4" providerId="AD" clId="Web-{3EEEE414-FB36-6E10-4B7A-167FBF7E366F}" dt="2024-04-08T11:43:48.376" v="38" actId="20577"/>
          <ac:spMkLst>
            <pc:docMk/>
            <pc:sldMk cId="2324908479" sldId="258"/>
            <ac:spMk id="2" creationId="{4C66BA94-6119-9822-1F08-5FFC177063FF}"/>
          </ac:spMkLst>
        </pc:spChg>
        <pc:spChg chg="mod">
          <ac:chgData name="Klára Smejkal" userId="S::439638@muni.cz::df931a41-6b75-4099-b4b0-06f37a554dd4" providerId="AD" clId="Web-{3EEEE414-FB36-6E10-4B7A-167FBF7E366F}" dt="2024-04-08T13:40:50.194" v="417" actId="20577"/>
          <ac:spMkLst>
            <pc:docMk/>
            <pc:sldMk cId="2324908479" sldId="258"/>
            <ac:spMk id="3" creationId="{847BCDBE-5D85-FF8E-5353-2EE419BA0DEE}"/>
          </ac:spMkLst>
        </pc:spChg>
      </pc:sldChg>
      <pc:sldChg chg="modSp new">
        <pc:chgData name="Klára Smejkal" userId="S::439638@muni.cz::df931a41-6b75-4099-b4b0-06f37a554dd4" providerId="AD" clId="Web-{3EEEE414-FB36-6E10-4B7A-167FBF7E366F}" dt="2024-04-08T13:41:24.757" v="429" actId="20577"/>
        <pc:sldMkLst>
          <pc:docMk/>
          <pc:sldMk cId="2344461915" sldId="259"/>
        </pc:sldMkLst>
        <pc:spChg chg="mod">
          <ac:chgData name="Klára Smejkal" userId="S::439638@muni.cz::df931a41-6b75-4099-b4b0-06f37a554dd4" providerId="AD" clId="Web-{3EEEE414-FB36-6E10-4B7A-167FBF7E366F}" dt="2024-04-08T11:57:10.207" v="172" actId="20577"/>
          <ac:spMkLst>
            <pc:docMk/>
            <pc:sldMk cId="2344461915" sldId="259"/>
            <ac:spMk id="2" creationId="{C77A5058-CAF6-9A55-FEA6-78F85A1A36FB}"/>
          </ac:spMkLst>
        </pc:spChg>
        <pc:spChg chg="mod">
          <ac:chgData name="Klára Smejkal" userId="S::439638@muni.cz::df931a41-6b75-4099-b4b0-06f37a554dd4" providerId="AD" clId="Web-{3EEEE414-FB36-6E10-4B7A-167FBF7E366F}" dt="2024-04-08T13:41:24.757" v="429" actId="20577"/>
          <ac:spMkLst>
            <pc:docMk/>
            <pc:sldMk cId="2344461915" sldId="259"/>
            <ac:spMk id="3" creationId="{D34BA0C2-292F-39D7-E2A5-D8E07F0354E3}"/>
          </ac:spMkLst>
        </pc:spChg>
      </pc:sldChg>
      <pc:sldChg chg="modSp new">
        <pc:chgData name="Klára Smejkal" userId="S::439638@muni.cz::df931a41-6b75-4099-b4b0-06f37a554dd4" providerId="AD" clId="Web-{3EEEE414-FB36-6E10-4B7A-167FBF7E366F}" dt="2024-04-08T14:07:11.963" v="637" actId="20577"/>
        <pc:sldMkLst>
          <pc:docMk/>
          <pc:sldMk cId="143674341" sldId="260"/>
        </pc:sldMkLst>
        <pc:spChg chg="mod">
          <ac:chgData name="Klára Smejkal" userId="S::439638@muni.cz::df931a41-6b75-4099-b4b0-06f37a554dd4" providerId="AD" clId="Web-{3EEEE414-FB36-6E10-4B7A-167FBF7E366F}" dt="2024-04-08T13:14:43.878" v="281" actId="20577"/>
          <ac:spMkLst>
            <pc:docMk/>
            <pc:sldMk cId="143674341" sldId="260"/>
            <ac:spMk id="2" creationId="{C71E542E-6E0D-C4BC-7BA5-3F26E9F822A9}"/>
          </ac:spMkLst>
        </pc:spChg>
        <pc:spChg chg="mod">
          <ac:chgData name="Klára Smejkal" userId="S::439638@muni.cz::df931a41-6b75-4099-b4b0-06f37a554dd4" providerId="AD" clId="Web-{3EEEE414-FB36-6E10-4B7A-167FBF7E366F}" dt="2024-04-08T14:07:11.963" v="637" actId="20577"/>
          <ac:spMkLst>
            <pc:docMk/>
            <pc:sldMk cId="143674341" sldId="260"/>
            <ac:spMk id="3" creationId="{3498909C-CAC6-777C-68E8-AB7227202B25}"/>
          </ac:spMkLst>
        </pc:spChg>
      </pc:sldChg>
      <pc:sldChg chg="modSp new">
        <pc:chgData name="Klára Smejkal" userId="S::439638@muni.cz::df931a41-6b75-4099-b4b0-06f37a554dd4" providerId="AD" clId="Web-{3EEEE414-FB36-6E10-4B7A-167FBF7E366F}" dt="2024-04-08T13:33:11.787" v="398" actId="20577"/>
        <pc:sldMkLst>
          <pc:docMk/>
          <pc:sldMk cId="3514735687" sldId="261"/>
        </pc:sldMkLst>
        <pc:spChg chg="mod">
          <ac:chgData name="Klára Smejkal" userId="S::439638@muni.cz::df931a41-6b75-4099-b4b0-06f37a554dd4" providerId="AD" clId="Web-{3EEEE414-FB36-6E10-4B7A-167FBF7E366F}" dt="2024-04-08T13:22:20.238" v="328" actId="20577"/>
          <ac:spMkLst>
            <pc:docMk/>
            <pc:sldMk cId="3514735687" sldId="261"/>
            <ac:spMk id="2" creationId="{B9B6C383-24F8-AD58-134E-887D33E9F0B8}"/>
          </ac:spMkLst>
        </pc:spChg>
        <pc:spChg chg="mod">
          <ac:chgData name="Klára Smejkal" userId="S::439638@muni.cz::df931a41-6b75-4099-b4b0-06f37a554dd4" providerId="AD" clId="Web-{3EEEE414-FB36-6E10-4B7A-167FBF7E366F}" dt="2024-04-08T13:33:11.787" v="398" actId="20577"/>
          <ac:spMkLst>
            <pc:docMk/>
            <pc:sldMk cId="3514735687" sldId="261"/>
            <ac:spMk id="3" creationId="{D2A41148-80BC-9E2E-7920-A01AD6471A3A}"/>
          </ac:spMkLst>
        </pc:spChg>
      </pc:sldChg>
      <pc:sldChg chg="modSp new">
        <pc:chgData name="Klára Smejkal" userId="S::439638@muni.cz::df931a41-6b75-4099-b4b0-06f37a554dd4" providerId="AD" clId="Web-{3EEEE414-FB36-6E10-4B7A-167FBF7E366F}" dt="2024-04-08T13:42:37.913" v="463" actId="20577"/>
        <pc:sldMkLst>
          <pc:docMk/>
          <pc:sldMk cId="287388364" sldId="262"/>
        </pc:sldMkLst>
        <pc:spChg chg="mod">
          <ac:chgData name="Klára Smejkal" userId="S::439638@muni.cz::df931a41-6b75-4099-b4b0-06f37a554dd4" providerId="AD" clId="Web-{3EEEE414-FB36-6E10-4B7A-167FBF7E366F}" dt="2024-04-08T13:38:31.694" v="407" actId="20577"/>
          <ac:spMkLst>
            <pc:docMk/>
            <pc:sldMk cId="287388364" sldId="262"/>
            <ac:spMk id="2" creationId="{8BB2E1C5-F874-40A5-F048-2DE74ECEC8E7}"/>
          </ac:spMkLst>
        </pc:spChg>
        <pc:spChg chg="mod">
          <ac:chgData name="Klára Smejkal" userId="S::439638@muni.cz::df931a41-6b75-4099-b4b0-06f37a554dd4" providerId="AD" clId="Web-{3EEEE414-FB36-6E10-4B7A-167FBF7E366F}" dt="2024-04-08T13:42:37.913" v="463" actId="20577"/>
          <ac:spMkLst>
            <pc:docMk/>
            <pc:sldMk cId="287388364" sldId="262"/>
            <ac:spMk id="3" creationId="{67544812-4A18-8A8A-0B59-99ABBF7ED2AA}"/>
          </ac:spMkLst>
        </pc:spChg>
      </pc:sldChg>
      <pc:sldChg chg="modSp new">
        <pc:chgData name="Klára Smejkal" userId="S::439638@muni.cz::df931a41-6b75-4099-b4b0-06f37a554dd4" providerId="AD" clId="Web-{3EEEE414-FB36-6E10-4B7A-167FBF7E366F}" dt="2024-04-08T14:16:15.012" v="874" actId="20577"/>
        <pc:sldMkLst>
          <pc:docMk/>
          <pc:sldMk cId="2764153259" sldId="263"/>
        </pc:sldMkLst>
        <pc:spChg chg="mod">
          <ac:chgData name="Klára Smejkal" userId="S::439638@muni.cz::df931a41-6b75-4099-b4b0-06f37a554dd4" providerId="AD" clId="Web-{3EEEE414-FB36-6E10-4B7A-167FBF7E366F}" dt="2024-04-08T14:00:22.322" v="613" actId="20577"/>
          <ac:spMkLst>
            <pc:docMk/>
            <pc:sldMk cId="2764153259" sldId="263"/>
            <ac:spMk id="2" creationId="{0349A2A8-BA69-C18B-3A0B-6F0A7727BCC0}"/>
          </ac:spMkLst>
        </pc:spChg>
        <pc:spChg chg="mod">
          <ac:chgData name="Klára Smejkal" userId="S::439638@muni.cz::df931a41-6b75-4099-b4b0-06f37a554dd4" providerId="AD" clId="Web-{3EEEE414-FB36-6E10-4B7A-167FBF7E366F}" dt="2024-04-08T14:16:15.012" v="874" actId="20577"/>
          <ac:spMkLst>
            <pc:docMk/>
            <pc:sldMk cId="2764153259" sldId="263"/>
            <ac:spMk id="3" creationId="{5B05F1BD-730A-4C42-8D96-43468D0BAC97}"/>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endParaRPr lang="cs-CZ"/>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A2D58ADA-DDE5-40A5-9BF1-B0BC81F4C7C5}" type="slidenum">
              <a:rPr lang="cs-CZ" smtClean="0"/>
              <a:t>‹#›</a:t>
            </a:fld>
            <a:endParaRPr 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697796086"/>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A2D58ADA-DDE5-40A5-9BF1-B0BC81F4C7C5}" type="slidenum">
              <a:rPr lang="cs-CZ" smtClean="0"/>
              <a:t>‹#›</a:t>
            </a:fld>
            <a:endParaRPr lang="cs-CZ"/>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4" name="Obrázek 1">
            <a:extLst>
              <a:ext uri="{FF2B5EF4-FFF2-40B4-BE49-F238E27FC236}">
                <a16:creationId xmlns:a16="http://schemas.microsoft.com/office/drawing/2014/main" id="{BF3E9BB0-C9A8-0D42-8082-E684BB358B9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321455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A2D58ADA-DDE5-40A5-9BF1-B0BC81F4C7C5}" type="slidenum">
              <a:rPr lang="cs-CZ" smtClean="0"/>
              <a:t>‹#›</a:t>
            </a:fld>
            <a:endParaRPr lang="cs-CZ"/>
          </a:p>
        </p:txBody>
      </p:sp>
      <p:pic>
        <p:nvPicPr>
          <p:cNvPr id="6" name="Obrázek 1">
            <a:extLst>
              <a:ext uri="{FF2B5EF4-FFF2-40B4-BE49-F238E27FC236}">
                <a16:creationId xmlns:a16="http://schemas.microsoft.com/office/drawing/2014/main" id="{A1250E97-1EDB-6C4B-8256-60FC879B8F4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1681698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A2D58ADA-DDE5-40A5-9BF1-B0BC81F4C7C5}" type="slidenum">
              <a:rPr lang="cs-CZ" smtClean="0"/>
              <a:t>‹#›</a:t>
            </a:fld>
            <a:endParaRPr lang="cs-CZ"/>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endParaRPr lang="cs-CZ"/>
          </a:p>
        </p:txBody>
      </p:sp>
      <p:pic>
        <p:nvPicPr>
          <p:cNvPr id="8" name="Obrázek 5">
            <a:extLst>
              <a:ext uri="{FF2B5EF4-FFF2-40B4-BE49-F238E27FC236}">
                <a16:creationId xmlns:a16="http://schemas.microsoft.com/office/drawing/2014/main" id="{ED853E5D-CE41-C24B-B695-F75562B6359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1850292766"/>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itle slide - inverse">
    <p:bg>
      <p:bgPr>
        <a:solidFill>
          <a:srgbClr val="007A53"/>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endParaRPr lang="cs-CZ"/>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A2D58ADA-DDE5-40A5-9BF1-B0BC81F4C7C5}" type="slidenum">
              <a:rPr lang="cs-CZ" smtClean="0"/>
              <a:t>‹#›</a:t>
            </a:fld>
            <a:endParaRPr 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805460908"/>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Title slide with image - inverse">
    <p:bg>
      <p:bgPr>
        <a:solidFill>
          <a:srgbClr val="007A53"/>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A2D58ADA-DDE5-40A5-9BF1-B0BC81F4C7C5}" type="slidenum">
              <a:rPr lang="cs-CZ" smtClean="0"/>
              <a:t>‹#›</a:t>
            </a:fld>
            <a:endParaRPr 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endParaRPr lang="cs-CZ"/>
          </a:p>
        </p:txBody>
      </p:sp>
      <p:pic>
        <p:nvPicPr>
          <p:cNvPr id="11" name="Obrázek 8">
            <a:extLst>
              <a:ext uri="{FF2B5EF4-FFF2-40B4-BE49-F238E27FC236}">
                <a16:creationId xmlns:a16="http://schemas.microsoft.com/office/drawing/2014/main" id="{A8CB90C7-DC53-CB48-8EE9-763EEE19CB6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3833821615"/>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Inverse slide with image">
    <p:bg>
      <p:bgPr>
        <a:solidFill>
          <a:srgbClr val="007A53"/>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438752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MUNI FSS slide">
    <p:bg>
      <p:bgPr>
        <a:solidFill>
          <a:srgbClr val="007A53"/>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28714353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4250451715"/>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22.04.2024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40908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A2D58ADA-DDE5-40A5-9BF1-B0BC81F4C7C5}" type="slidenum">
              <a:rPr lang="cs-CZ" smtClean="0"/>
              <a:t>‹#›</a:t>
            </a:fld>
            <a:endParaRPr lang="cs-CZ"/>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1">
            <a:extLst>
              <a:ext uri="{FF2B5EF4-FFF2-40B4-BE49-F238E27FC236}">
                <a16:creationId xmlns:a16="http://schemas.microsoft.com/office/drawing/2014/main" id="{92B08038-A43C-7947-B5D5-96D4BA54A4B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4090076656"/>
      </p:ext>
    </p:extLst>
  </p:cSld>
  <p:clrMapOvr>
    <a:masterClrMapping/>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A2D58ADA-DDE5-40A5-9BF1-B0BC81F4C7C5}" type="slidenum">
              <a:rPr lang="cs-CZ" smtClean="0"/>
              <a:t>‹#›</a:t>
            </a:fld>
            <a:endParaRPr lang="cs-CZ"/>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8" name="Obrázek 1">
            <a:extLst>
              <a:ext uri="{FF2B5EF4-FFF2-40B4-BE49-F238E27FC236}">
                <a16:creationId xmlns:a16="http://schemas.microsoft.com/office/drawing/2014/main" id="{BAE90AE3-CA26-6242-B44B-5D78FEDFE61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3252867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A2D58ADA-DDE5-40A5-9BF1-B0BC81F4C7C5}" type="slidenum">
              <a:rPr lang="cs-CZ" smtClean="0"/>
              <a:t>‹#›</a:t>
            </a:fld>
            <a:endParaRPr lang="cs-CZ"/>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1">
            <a:extLst>
              <a:ext uri="{FF2B5EF4-FFF2-40B4-BE49-F238E27FC236}">
                <a16:creationId xmlns:a16="http://schemas.microsoft.com/office/drawing/2014/main" id="{A88DAA54-62BA-824B-9269-960989BD838F}"/>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666547670"/>
      </p:ext>
    </p:extLst>
  </p:cSld>
  <p:clrMapOvr>
    <a:masterClrMapping/>
  </p:clrMapOvr>
  <p:extLst>
    <p:ext uri="{DCECCB84-F9BA-43D5-87BE-67443E8EF086}">
      <p15:sldGuideLst xmlns:p15="http://schemas.microsoft.com/office/powerpoint/2012/main">
        <p15:guide id="1" orient="horz" pos="3657">
          <p15:clr>
            <a:srgbClr val="FBAE40"/>
          </p15:clr>
        </p15:guide>
        <p15:guide id="2" pos="724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A2D58ADA-DDE5-40A5-9BF1-B0BC81F4C7C5}" type="slidenum">
              <a:rPr lang="cs-CZ" smtClean="0"/>
              <a:t>‹#›</a:t>
            </a:fld>
            <a:endParaRPr lang="cs-CZ"/>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1">
            <a:extLst>
              <a:ext uri="{FF2B5EF4-FFF2-40B4-BE49-F238E27FC236}">
                <a16:creationId xmlns:a16="http://schemas.microsoft.com/office/drawing/2014/main" id="{140FA6A8-029F-5A47-9477-E66CDF1D8BE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1851849772"/>
      </p:ext>
    </p:extLst>
  </p:cSld>
  <p:clrMapOvr>
    <a:masterClrMapping/>
  </p:clrMapOvr>
  <p:extLst>
    <p:ext uri="{DCECCB84-F9BA-43D5-87BE-67443E8EF086}">
      <p15:sldGuideLst xmlns:p15="http://schemas.microsoft.com/office/powerpoint/2012/main">
        <p15:guide id="1" orient="horz" pos="2886">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endParaRPr lang="cs-CZ"/>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A2D58ADA-DDE5-40A5-9BF1-B0BC81F4C7C5}" type="slidenum">
              <a:rPr lang="cs-CZ" smtClean="0"/>
              <a:t>‹#›</a:t>
            </a:fld>
            <a:endParaRPr lang="cs-CZ"/>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10" name="Obrázek 1">
            <a:extLst>
              <a:ext uri="{FF2B5EF4-FFF2-40B4-BE49-F238E27FC236}">
                <a16:creationId xmlns:a16="http://schemas.microsoft.com/office/drawing/2014/main" id="{58EC9A8C-9A7D-0648-80D4-E55B7A2254EF}"/>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1954172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A2D58ADA-DDE5-40A5-9BF1-B0BC81F4C7C5}" type="slidenum">
              <a:rPr lang="cs-CZ" smtClean="0"/>
              <a:t>‹#›</a:t>
            </a:fld>
            <a:endParaRPr lang="cs-CZ"/>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1">
            <a:extLst>
              <a:ext uri="{FF2B5EF4-FFF2-40B4-BE49-F238E27FC236}">
                <a16:creationId xmlns:a16="http://schemas.microsoft.com/office/drawing/2014/main" id="{F59E0C50-82EB-EE48-9CB7-DD9454AE840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1858766023"/>
      </p:ext>
    </p:extLst>
  </p:cSld>
  <p:clrMapOvr>
    <a:masterClrMapping/>
  </p:clrMapOvr>
  <p:extLst>
    <p:ext uri="{DCECCB84-F9BA-43D5-87BE-67443E8EF086}">
      <p15:sldGuideLst xmlns:p15="http://schemas.microsoft.com/office/powerpoint/2012/main">
        <p15:guide id="1" orient="horz" pos="1049">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A2D58ADA-DDE5-40A5-9BF1-B0BC81F4C7C5}" type="slidenum">
              <a:rPr lang="cs-CZ" smtClean="0"/>
              <a:t>‹#›</a:t>
            </a:fld>
            <a:endParaRPr lang="cs-CZ"/>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pic>
        <p:nvPicPr>
          <p:cNvPr id="6" name="Obrázek 1">
            <a:extLst>
              <a:ext uri="{FF2B5EF4-FFF2-40B4-BE49-F238E27FC236}">
                <a16:creationId xmlns:a16="http://schemas.microsoft.com/office/drawing/2014/main" id="{153292E3-F882-5A47-8FA9-5E70F76235C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1068392069"/>
      </p:ext>
    </p:extLst>
  </p:cSld>
  <p:clrMapOvr>
    <a:masterClrMapping/>
  </p:clrMapOvr>
  <p:extLst>
    <p:ext uri="{DCECCB84-F9BA-43D5-87BE-67443E8EF086}">
      <p15:sldGuideLst xmlns:p15="http://schemas.microsoft.com/office/powerpoint/2012/main">
        <p15:guide id="1" orient="horz" pos="436">
          <p15:clr>
            <a:srgbClr val="FBAE40"/>
          </p15:clr>
        </p15:guide>
        <p15:guide id="2" pos="43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A2D58ADA-DDE5-40A5-9BF1-B0BC81F4C7C5}" type="slidenum">
              <a:rPr lang="cs-CZ" smtClean="0"/>
              <a:t>‹#›</a:t>
            </a:fld>
            <a:endParaRPr lang="cs-CZ"/>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8" name="Obrázek 1">
            <a:extLst>
              <a:ext uri="{FF2B5EF4-FFF2-40B4-BE49-F238E27FC236}">
                <a16:creationId xmlns:a16="http://schemas.microsoft.com/office/drawing/2014/main" id="{BF9D2FD2-22DE-E642-8ED3-82CD1B4FDA5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1374368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endParaRPr lang="cs-CZ"/>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A2D58ADA-DDE5-40A5-9BF1-B0BC81F4C7C5}" type="slidenum">
              <a:rPr lang="cs-CZ" smtClean="0"/>
              <a:t>‹#›</a:t>
            </a:fld>
            <a:endParaRPr lang="cs-CZ"/>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extLst>
      <p:ext uri="{BB962C8B-B14F-4D97-AF65-F5344CB8AC3E}">
        <p14:creationId xmlns:p14="http://schemas.microsoft.com/office/powerpoint/2010/main" val="4732684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0"/>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p15:clr>
            <a:srgbClr val="F26B43"/>
          </p15:clr>
        </p15:guide>
        <p15:guide id="2" pos="43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hyperlink" Target="https://bit.ly/4_theories" TargetMode="Externa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vert="horz" lIns="91440" tIns="45720" rIns="91440" bIns="45720" rtlCol="0" anchor="b">
            <a:noAutofit/>
          </a:bodyPr>
          <a:lstStyle/>
          <a:p>
            <a:r>
              <a:rPr lang="cs-CZ" sz="4800" dirty="0">
                <a:latin typeface="Aptos Display"/>
              </a:rPr>
              <a:t>TYPOLOGIES </a:t>
            </a:r>
            <a:br>
              <a:rPr lang="cs-CZ" sz="4800" dirty="0">
                <a:latin typeface="Aptos Display"/>
              </a:rPr>
            </a:br>
            <a:r>
              <a:rPr lang="cs-CZ" sz="4800" dirty="0">
                <a:latin typeface="Aptos Display"/>
              </a:rPr>
              <a:t>OF THE </a:t>
            </a:r>
            <a:br>
              <a:rPr lang="cs-CZ" sz="4800" dirty="0">
                <a:latin typeface="Aptos Display"/>
              </a:rPr>
            </a:br>
            <a:r>
              <a:rPr lang="cs-CZ" sz="4800" dirty="0">
                <a:latin typeface="Aptos Display"/>
              </a:rPr>
              <a:t>MEDIA SYSTEMS I.</a:t>
            </a:r>
          </a:p>
        </p:txBody>
      </p:sp>
      <p:sp>
        <p:nvSpPr>
          <p:cNvPr id="3" name="Podnadpis 2"/>
          <p:cNvSpPr>
            <a:spLocks noGrp="1"/>
          </p:cNvSpPr>
          <p:nvPr>
            <p:ph type="subTitle" idx="1"/>
          </p:nvPr>
        </p:nvSpPr>
        <p:spPr/>
        <p:txBody>
          <a:bodyPr vert="horz" lIns="91440" tIns="45720" rIns="91440" bIns="45720" rtlCol="0" anchor="t">
            <a:normAutofit/>
          </a:bodyPr>
          <a:lstStyle/>
          <a:p>
            <a:r>
              <a:rPr lang="cs-CZ" dirty="0" err="1"/>
              <a:t>Political</a:t>
            </a:r>
            <a:r>
              <a:rPr lang="cs-CZ" dirty="0"/>
              <a:t> and Media </a:t>
            </a:r>
            <a:r>
              <a:rPr lang="cs-CZ" dirty="0" err="1"/>
              <a:t>systems</a:t>
            </a:r>
            <a:r>
              <a:rPr lang="cs-CZ" dirty="0"/>
              <a:t>, Klára Smejkal</a:t>
            </a:r>
          </a:p>
        </p:txBody>
      </p:sp>
      <p:pic>
        <p:nvPicPr>
          <p:cNvPr id="5" name="Picture 4">
            <a:extLst>
              <a:ext uri="{FF2B5EF4-FFF2-40B4-BE49-F238E27FC236}">
                <a16:creationId xmlns:a16="http://schemas.microsoft.com/office/drawing/2014/main" id="{9CD78CC0-CE65-4274-A04E-FF214D2214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9360" y="1893702"/>
            <a:ext cx="3734956" cy="2531308"/>
          </a:xfrm>
          <a:prstGeom prst="rect">
            <a:avLst/>
          </a:prstGeom>
        </p:spPr>
      </p:pic>
    </p:spTree>
    <p:extLst>
      <p:ext uri="{BB962C8B-B14F-4D97-AF65-F5344CB8AC3E}">
        <p14:creationId xmlns:p14="http://schemas.microsoft.com/office/powerpoint/2010/main" val="3799523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49A2A8-BA69-C18B-3A0B-6F0A7727BCC0}"/>
              </a:ext>
            </a:extLst>
          </p:cNvPr>
          <p:cNvSpPr>
            <a:spLocks noGrp="1"/>
          </p:cNvSpPr>
          <p:nvPr>
            <p:ph type="title"/>
          </p:nvPr>
        </p:nvSpPr>
        <p:spPr/>
        <p:txBody>
          <a:bodyPr/>
          <a:lstStyle/>
          <a:p>
            <a:r>
              <a:rPr lang="cs-CZ" dirty="0">
                <a:latin typeface="Aptos Display"/>
              </a:rPr>
              <a:t>Media </a:t>
            </a:r>
            <a:r>
              <a:rPr lang="cs-CZ" dirty="0" err="1">
                <a:latin typeface="Aptos Display"/>
              </a:rPr>
              <a:t>system</a:t>
            </a:r>
            <a:r>
              <a:rPr lang="cs-CZ" dirty="0">
                <a:latin typeface="Aptos Display"/>
              </a:rPr>
              <a:t> </a:t>
            </a:r>
            <a:r>
              <a:rPr lang="cs-CZ" dirty="0" err="1">
                <a:latin typeface="Aptos Display"/>
              </a:rPr>
              <a:t>research</a:t>
            </a:r>
            <a:r>
              <a:rPr lang="cs-CZ" dirty="0">
                <a:latin typeface="Aptos Display"/>
              </a:rPr>
              <a:t>: </a:t>
            </a:r>
            <a:r>
              <a:rPr lang="cs-CZ" dirty="0" err="1">
                <a:latin typeface="Aptos Display"/>
              </a:rPr>
              <a:t>an</a:t>
            </a:r>
            <a:r>
              <a:rPr lang="cs-CZ" dirty="0">
                <a:latin typeface="Aptos Display"/>
              </a:rPr>
              <a:t> </a:t>
            </a:r>
            <a:r>
              <a:rPr lang="cs-CZ" dirty="0" err="1">
                <a:latin typeface="Aptos Display"/>
              </a:rPr>
              <a:t>overview</a:t>
            </a:r>
            <a:endParaRPr lang="cs-CZ" dirty="0" err="1"/>
          </a:p>
        </p:txBody>
      </p:sp>
      <p:sp>
        <p:nvSpPr>
          <p:cNvPr id="3" name="Zástupný obsah 2">
            <a:extLst>
              <a:ext uri="{FF2B5EF4-FFF2-40B4-BE49-F238E27FC236}">
                <a16:creationId xmlns:a16="http://schemas.microsoft.com/office/drawing/2014/main" id="{5B05F1BD-730A-4C42-8D96-43468D0BAC97}"/>
              </a:ext>
            </a:extLst>
          </p:cNvPr>
          <p:cNvSpPr>
            <a:spLocks noGrp="1"/>
          </p:cNvSpPr>
          <p:nvPr>
            <p:ph idx="1"/>
          </p:nvPr>
        </p:nvSpPr>
        <p:spPr/>
        <p:txBody>
          <a:bodyPr vert="horz" lIns="91440" tIns="45720" rIns="91440" bIns="45720" rtlCol="0" anchor="t">
            <a:normAutofit fontScale="77500" lnSpcReduction="20000"/>
          </a:bodyPr>
          <a:lstStyle/>
          <a:p>
            <a:pPr marL="457200" indent="-457200">
              <a:lnSpc>
                <a:spcPct val="120000"/>
              </a:lnSpc>
              <a:buFont typeface="Arial" panose="020B0604020202020204" pitchFamily="34" charset="0"/>
              <a:buChar char="•"/>
            </a:pPr>
            <a:r>
              <a:rPr lang="en-US" sz="2900" b="1" dirty="0" err="1">
                <a:latin typeface="Arial"/>
                <a:cs typeface="Arial"/>
              </a:rPr>
              <a:t>McQuail</a:t>
            </a:r>
            <a:r>
              <a:rPr lang="en-US" sz="2900" b="1" dirty="0">
                <a:latin typeface="Arial"/>
                <a:cs typeface="Arial"/>
              </a:rPr>
              <a:t>:</a:t>
            </a:r>
            <a:r>
              <a:rPr lang="en-US" sz="2900" dirty="0">
                <a:latin typeface="Arial"/>
                <a:cs typeface="Arial"/>
              </a:rPr>
              <a:t> summarizes how thinking about normative theories of journalism evolved and argues that the development was influenced by the obstacles that the society of the time faced in relation to the media (commercialization, tabloidization, ...)</a:t>
            </a:r>
            <a:endParaRPr lang="cs-CZ" sz="2900" dirty="0">
              <a:latin typeface="Arial"/>
              <a:cs typeface="Arial"/>
            </a:endParaRPr>
          </a:p>
          <a:p>
            <a:pPr marL="457200" indent="-457200">
              <a:lnSpc>
                <a:spcPct val="120000"/>
              </a:lnSpc>
              <a:buFont typeface="Arial" panose="020B0604020202020204" pitchFamily="34" charset="0"/>
              <a:buChar char="•"/>
            </a:pPr>
            <a:r>
              <a:rPr lang="en-US" sz="2900" b="1" dirty="0" err="1">
                <a:latin typeface="Arial"/>
                <a:cs typeface="Arial"/>
              </a:rPr>
              <a:t>Jakubowicz</a:t>
            </a:r>
            <a:r>
              <a:rPr lang="en-US" sz="2900" b="1" dirty="0">
                <a:latin typeface="Arial"/>
                <a:cs typeface="Arial"/>
              </a:rPr>
              <a:t>:</a:t>
            </a:r>
            <a:r>
              <a:rPr lang="en-US" sz="2900" dirty="0">
                <a:latin typeface="Arial"/>
                <a:cs typeface="Arial"/>
              </a:rPr>
              <a:t> </a:t>
            </a:r>
            <a:r>
              <a:rPr lang="cs-CZ" sz="2900" dirty="0">
                <a:latin typeface="Arial"/>
                <a:cs typeface="Arial"/>
              </a:rPr>
              <a:t>he </a:t>
            </a:r>
            <a:r>
              <a:rPr lang="en-US" sz="2900" dirty="0">
                <a:latin typeface="Arial"/>
                <a:cs typeface="Arial"/>
              </a:rPr>
              <a:t>is more comparative, </a:t>
            </a:r>
            <a:r>
              <a:rPr lang="cs-CZ" sz="2900" dirty="0">
                <a:latin typeface="Arial"/>
                <a:cs typeface="Arial"/>
              </a:rPr>
              <a:t>he</a:t>
            </a:r>
            <a:r>
              <a:rPr lang="en-US" sz="2900" dirty="0">
                <a:latin typeface="Arial"/>
                <a:cs typeface="Arial"/>
              </a:rPr>
              <a:t> goes for specific typologies of media systems and the political conditions in which these systems operate - it is not so normative and at the same time takes into account the existing reality</a:t>
            </a:r>
            <a:endParaRPr lang="cs-CZ" sz="2900" dirty="0">
              <a:latin typeface="Arial"/>
              <a:cs typeface="Arial"/>
            </a:endParaRPr>
          </a:p>
          <a:p>
            <a:pPr marL="457200" indent="-457200">
              <a:lnSpc>
                <a:spcPct val="120000"/>
              </a:lnSpc>
              <a:buFont typeface="Arial" panose="020B0604020202020204" pitchFamily="34" charset="0"/>
              <a:buChar char="•"/>
            </a:pPr>
            <a:r>
              <a:rPr lang="en-GB" sz="2900" b="1" dirty="0">
                <a:latin typeface="Arial"/>
                <a:cs typeface="Arial"/>
              </a:rPr>
              <a:t>Media system typologies </a:t>
            </a:r>
            <a:r>
              <a:rPr lang="en-GB" sz="2900" dirty="0">
                <a:latin typeface="Arial"/>
                <a:cs typeface="Arial"/>
              </a:rPr>
              <a:t>– normative X empirically based; differ in number of categories; intensified view of the political system; relatively static, don’t describe change; new trends; ”comparative media system analysis is a key approach to understanding globalization</a:t>
            </a:r>
            <a:endParaRPr lang="en-US" sz="2900" dirty="0">
              <a:latin typeface="Arial"/>
              <a:cs typeface="Arial"/>
            </a:endParaRPr>
          </a:p>
          <a:p>
            <a:pPr>
              <a:lnSpc>
                <a:spcPct val="120000"/>
              </a:lnSpc>
            </a:pPr>
            <a:endParaRPr lang="en-GB" sz="2900" dirty="0">
              <a:latin typeface="Arial"/>
              <a:cs typeface="Arial"/>
            </a:endParaRPr>
          </a:p>
        </p:txBody>
      </p:sp>
    </p:spTree>
    <p:extLst>
      <p:ext uri="{BB962C8B-B14F-4D97-AF65-F5344CB8AC3E}">
        <p14:creationId xmlns:p14="http://schemas.microsoft.com/office/powerpoint/2010/main" val="2764153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8389FA-10A8-66D1-AD00-AE9F2E48A3BE}"/>
              </a:ext>
            </a:extLst>
          </p:cNvPr>
          <p:cNvSpPr>
            <a:spLocks noGrp="1"/>
          </p:cNvSpPr>
          <p:nvPr>
            <p:ph type="title"/>
          </p:nvPr>
        </p:nvSpPr>
        <p:spPr/>
        <p:txBody>
          <a:bodyPr/>
          <a:lstStyle/>
          <a:p>
            <a:r>
              <a:rPr lang="cs-CZ" dirty="0">
                <a:ea typeface="+mj-lt"/>
                <a:cs typeface="+mj-lt"/>
              </a:rPr>
              <a:t>Media </a:t>
            </a:r>
            <a:r>
              <a:rPr lang="cs-CZ" dirty="0" err="1">
                <a:ea typeface="+mj-lt"/>
                <a:cs typeface="+mj-lt"/>
              </a:rPr>
              <a:t>system</a:t>
            </a:r>
            <a:r>
              <a:rPr lang="cs-CZ" dirty="0">
                <a:ea typeface="+mj-lt"/>
                <a:cs typeface="+mj-lt"/>
              </a:rPr>
              <a:t> </a:t>
            </a:r>
            <a:r>
              <a:rPr lang="cs-CZ" dirty="0" err="1">
                <a:ea typeface="+mj-lt"/>
                <a:cs typeface="+mj-lt"/>
              </a:rPr>
              <a:t>research</a:t>
            </a:r>
            <a:r>
              <a:rPr lang="cs-CZ" dirty="0">
                <a:ea typeface="+mj-lt"/>
                <a:cs typeface="+mj-lt"/>
              </a:rPr>
              <a:t>: </a:t>
            </a:r>
            <a:r>
              <a:rPr lang="cs-CZ" dirty="0" err="1">
                <a:ea typeface="+mj-lt"/>
                <a:cs typeface="+mj-lt"/>
              </a:rPr>
              <a:t>an</a:t>
            </a:r>
            <a:r>
              <a:rPr lang="cs-CZ" dirty="0">
                <a:ea typeface="+mj-lt"/>
                <a:cs typeface="+mj-lt"/>
              </a:rPr>
              <a:t> </a:t>
            </a:r>
            <a:r>
              <a:rPr lang="cs-CZ" dirty="0" err="1">
                <a:ea typeface="+mj-lt"/>
                <a:cs typeface="+mj-lt"/>
              </a:rPr>
              <a:t>overview</a:t>
            </a:r>
          </a:p>
        </p:txBody>
      </p:sp>
      <p:sp>
        <p:nvSpPr>
          <p:cNvPr id="3" name="Zástupný obsah 2">
            <a:extLst>
              <a:ext uri="{FF2B5EF4-FFF2-40B4-BE49-F238E27FC236}">
                <a16:creationId xmlns:a16="http://schemas.microsoft.com/office/drawing/2014/main" id="{AD9F76D1-365E-12EA-15CF-E6058D203C2C}"/>
              </a:ext>
            </a:extLst>
          </p:cNvPr>
          <p:cNvSpPr>
            <a:spLocks noGrp="1"/>
          </p:cNvSpPr>
          <p:nvPr>
            <p:ph idx="1"/>
          </p:nvPr>
        </p:nvSpPr>
        <p:spPr/>
        <p:txBody>
          <a:bodyPr vert="horz" lIns="91440" tIns="45720" rIns="91440" bIns="45720" rtlCol="0" anchor="t">
            <a:normAutofit fontScale="85000" lnSpcReduction="10000"/>
          </a:bodyPr>
          <a:lstStyle/>
          <a:p>
            <a:pPr marL="457200" indent="-457200">
              <a:lnSpc>
                <a:spcPct val="120000"/>
              </a:lnSpc>
              <a:buFont typeface="Arial" panose="020B0604020202020204" pitchFamily="34" charset="0"/>
              <a:buChar char="•"/>
            </a:pPr>
            <a:r>
              <a:rPr lang="en-GB" dirty="0">
                <a:ea typeface="+mn-lt"/>
                <a:cs typeface="+mn-lt"/>
              </a:rPr>
              <a:t>Normative theories – four theories of the press, </a:t>
            </a:r>
            <a:r>
              <a:rPr lang="en-GB" dirty="0" err="1">
                <a:ea typeface="+mn-lt"/>
                <a:cs typeface="+mn-lt"/>
              </a:rPr>
              <a:t>McQuail</a:t>
            </a:r>
            <a:r>
              <a:rPr lang="en-GB" dirty="0">
                <a:ea typeface="+mn-lt"/>
                <a:cs typeface="+mn-lt"/>
              </a:rPr>
              <a:t> and others, inductive approach </a:t>
            </a:r>
            <a:endParaRPr lang="cs-CZ" dirty="0">
              <a:ea typeface="+mn-lt"/>
              <a:cs typeface="+mn-lt"/>
            </a:endParaRPr>
          </a:p>
          <a:p>
            <a:pPr marL="1371600" lvl="2" indent="-457200">
              <a:lnSpc>
                <a:spcPct val="120000"/>
              </a:lnSpc>
              <a:buFont typeface="Arial" panose="020B0604020202020204" pitchFamily="34" charset="0"/>
              <a:buChar char="•"/>
            </a:pPr>
            <a:r>
              <a:rPr lang="en-GB" sz="2400" b="1" dirty="0" err="1">
                <a:ea typeface="+mn-lt"/>
                <a:cs typeface="+mn-lt"/>
              </a:rPr>
              <a:t>McQuail</a:t>
            </a:r>
            <a:r>
              <a:rPr lang="en-GB" sz="2400" b="1" dirty="0">
                <a:ea typeface="+mn-lt"/>
                <a:cs typeface="+mn-lt"/>
              </a:rPr>
              <a:t> (1994)</a:t>
            </a:r>
            <a:r>
              <a:rPr lang="en-GB" sz="2400" dirty="0">
                <a:ea typeface="+mn-lt"/>
                <a:cs typeface="+mn-lt"/>
              </a:rPr>
              <a:t>  – based on basic communication values – freedom, equality, diversity, information quality (objectivity), solidarity, cultural order</a:t>
            </a:r>
            <a:endParaRPr lang="en-US" sz="2400" dirty="0">
              <a:ea typeface="+mn-lt"/>
              <a:cs typeface="+mn-lt"/>
            </a:endParaRPr>
          </a:p>
          <a:p>
            <a:pPr marL="457200" indent="-457200">
              <a:lnSpc>
                <a:spcPct val="120000"/>
              </a:lnSpc>
              <a:buFont typeface="Arial" panose="020B0604020202020204" pitchFamily="34" charset="0"/>
              <a:buChar char="•"/>
            </a:pPr>
            <a:r>
              <a:rPr lang="en-GB" dirty="0">
                <a:ea typeface="+mn-lt"/>
                <a:cs typeface="+mn-lt"/>
              </a:rPr>
              <a:t>Empirical theories</a:t>
            </a:r>
            <a:endParaRPr lang="en-US" dirty="0">
              <a:ea typeface="+mn-lt"/>
              <a:cs typeface="+mn-lt"/>
            </a:endParaRPr>
          </a:p>
          <a:p>
            <a:pPr marL="1257300" lvl="2" indent="-342900">
              <a:lnSpc>
                <a:spcPct val="120000"/>
              </a:lnSpc>
              <a:buFont typeface="Arial" panose="020B0604020202020204" pitchFamily="34" charset="0"/>
              <a:buChar char="•"/>
            </a:pPr>
            <a:r>
              <a:rPr lang="en-GB" sz="2400" b="1" dirty="0" err="1">
                <a:ea typeface="+mn-lt"/>
                <a:cs typeface="+mn-lt"/>
              </a:rPr>
              <a:t>Hallin</a:t>
            </a:r>
            <a:r>
              <a:rPr lang="en-GB" sz="2400" b="1" dirty="0">
                <a:ea typeface="+mn-lt"/>
                <a:cs typeface="+mn-lt"/>
              </a:rPr>
              <a:t> and Mancini (2004) </a:t>
            </a:r>
            <a:r>
              <a:rPr lang="en-GB" sz="2400" dirty="0">
                <a:ea typeface="+mn-lt"/>
                <a:cs typeface="+mn-lt"/>
              </a:rPr>
              <a:t>– but just political dimension</a:t>
            </a:r>
            <a:endParaRPr lang="en-US" sz="2400" dirty="0">
              <a:ea typeface="+mn-lt"/>
              <a:cs typeface="+mn-lt"/>
            </a:endParaRPr>
          </a:p>
          <a:p>
            <a:pPr marL="457200" indent="-457200">
              <a:lnSpc>
                <a:spcPct val="120000"/>
              </a:lnSpc>
              <a:buFont typeface="Arial" panose="020B0604020202020204" pitchFamily="34" charset="0"/>
              <a:buChar char="•"/>
            </a:pPr>
            <a:r>
              <a:rPr lang="en-GB" dirty="0">
                <a:ea typeface="+mn-lt"/>
                <a:cs typeface="+mn-lt"/>
              </a:rPr>
              <a:t>Transitional media approach (Huang) – be non-normative (dynamic); view media change as a historical process through both revolution and evolution; be culturally open-minded</a:t>
            </a:r>
            <a:endParaRPr lang="en-US" dirty="0">
              <a:ea typeface="+mn-lt"/>
              <a:cs typeface="+mn-lt"/>
            </a:endParaRPr>
          </a:p>
          <a:p>
            <a:pPr marL="457200" indent="-457200">
              <a:lnSpc>
                <a:spcPct val="120000"/>
              </a:lnSpc>
              <a:buFont typeface="Arial" panose="020B0604020202020204" pitchFamily="34" charset="0"/>
              <a:buChar char="•"/>
            </a:pPr>
            <a:r>
              <a:rPr lang="en-GB" dirty="0">
                <a:ea typeface="+mn-lt"/>
                <a:cs typeface="+mn-lt"/>
              </a:rPr>
              <a:t>“Beyond” Hallin and Mancini</a:t>
            </a:r>
            <a:endParaRPr lang="cs-CZ" dirty="0"/>
          </a:p>
        </p:txBody>
      </p:sp>
    </p:spTree>
    <p:extLst>
      <p:ext uri="{BB962C8B-B14F-4D97-AF65-F5344CB8AC3E}">
        <p14:creationId xmlns:p14="http://schemas.microsoft.com/office/powerpoint/2010/main" val="484278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7F577-DBD4-488D-B101-11411F2837D9}"/>
              </a:ext>
            </a:extLst>
          </p:cNvPr>
          <p:cNvSpPr>
            <a:spLocks noGrp="1"/>
          </p:cNvSpPr>
          <p:nvPr>
            <p:ph type="title"/>
          </p:nvPr>
        </p:nvSpPr>
        <p:spPr/>
        <p:txBody>
          <a:bodyPr/>
          <a:lstStyle/>
          <a:p>
            <a:r>
              <a:rPr lang="cs-CZ" dirty="0" err="1"/>
              <a:t>Main</a:t>
            </a:r>
            <a:r>
              <a:rPr lang="cs-CZ" dirty="0"/>
              <a:t> </a:t>
            </a:r>
            <a:r>
              <a:rPr lang="cs-CZ" dirty="0" err="1"/>
              <a:t>take</a:t>
            </a:r>
            <a:r>
              <a:rPr lang="cs-CZ" dirty="0"/>
              <a:t> </a:t>
            </a:r>
            <a:r>
              <a:rPr lang="cs-CZ" dirty="0" err="1"/>
              <a:t>aways</a:t>
            </a:r>
            <a:r>
              <a:rPr lang="cs-CZ" dirty="0"/>
              <a:t>?</a:t>
            </a:r>
          </a:p>
        </p:txBody>
      </p:sp>
      <p:sp>
        <p:nvSpPr>
          <p:cNvPr id="3" name="Content Placeholder 2">
            <a:extLst>
              <a:ext uri="{FF2B5EF4-FFF2-40B4-BE49-F238E27FC236}">
                <a16:creationId xmlns:a16="http://schemas.microsoft.com/office/drawing/2014/main" id="{0E9F7AE9-22F0-4A04-822A-55B7F9B3804B}"/>
              </a:ext>
            </a:extLst>
          </p:cNvPr>
          <p:cNvSpPr>
            <a:spLocks noGrp="1"/>
          </p:cNvSpPr>
          <p:nvPr>
            <p:ph idx="1"/>
          </p:nvPr>
        </p:nvSpPr>
        <p:spPr/>
        <p:txBody>
          <a:bodyPr/>
          <a:lstStyle/>
          <a:p>
            <a:r>
              <a:rPr lang="cs-CZ" dirty="0" err="1"/>
              <a:t>Xxx</a:t>
            </a:r>
            <a:endParaRPr lang="cs-CZ" dirty="0"/>
          </a:p>
          <a:p>
            <a:r>
              <a:rPr lang="cs-CZ" dirty="0" err="1"/>
              <a:t>Xxx</a:t>
            </a:r>
            <a:endParaRPr lang="cs-CZ" dirty="0"/>
          </a:p>
          <a:p>
            <a:r>
              <a:rPr lang="cs-CZ" dirty="0" err="1"/>
              <a:t>xxx</a:t>
            </a:r>
            <a:endParaRPr lang="cs-CZ" dirty="0"/>
          </a:p>
        </p:txBody>
      </p:sp>
    </p:spTree>
    <p:extLst>
      <p:ext uri="{BB962C8B-B14F-4D97-AF65-F5344CB8AC3E}">
        <p14:creationId xmlns:p14="http://schemas.microsoft.com/office/powerpoint/2010/main" val="2410676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C604A9-21E4-AA84-5C98-717D96AF7E57}"/>
              </a:ext>
            </a:extLst>
          </p:cNvPr>
          <p:cNvSpPr>
            <a:spLocks noGrp="1"/>
          </p:cNvSpPr>
          <p:nvPr>
            <p:ph type="title"/>
          </p:nvPr>
        </p:nvSpPr>
        <p:spPr/>
        <p:txBody>
          <a:bodyPr/>
          <a:lstStyle/>
          <a:p>
            <a:r>
              <a:rPr lang="cs-CZ" dirty="0" err="1">
                <a:ea typeface="+mj-lt"/>
                <a:cs typeface="+mj-lt"/>
              </a:rPr>
              <a:t>Refreshing</a:t>
            </a:r>
            <a:r>
              <a:rPr lang="cs-CZ" dirty="0">
                <a:ea typeface="+mj-lt"/>
                <a:cs typeface="+mj-lt"/>
              </a:rPr>
              <a:t> </a:t>
            </a:r>
            <a:r>
              <a:rPr lang="cs-CZ" dirty="0" err="1">
                <a:ea typeface="+mj-lt"/>
                <a:cs typeface="+mj-lt"/>
              </a:rPr>
              <a:t>knowledge</a:t>
            </a:r>
            <a:r>
              <a:rPr lang="cs-CZ" dirty="0">
                <a:ea typeface="+mj-lt"/>
                <a:cs typeface="+mj-lt"/>
              </a:rPr>
              <a:t> </a:t>
            </a:r>
            <a:r>
              <a:rPr lang="cs-CZ" dirty="0" err="1">
                <a:ea typeface="+mj-lt"/>
                <a:cs typeface="+mj-lt"/>
              </a:rPr>
              <a:t>from</a:t>
            </a:r>
            <a:r>
              <a:rPr lang="cs-CZ" dirty="0">
                <a:ea typeface="+mj-lt"/>
                <a:cs typeface="+mj-lt"/>
              </a:rPr>
              <a:t> </a:t>
            </a:r>
            <a:r>
              <a:rPr lang="cs-CZ" dirty="0" err="1">
                <a:ea typeface="+mj-lt"/>
                <a:cs typeface="+mj-lt"/>
              </a:rPr>
              <a:t>the</a:t>
            </a:r>
            <a:r>
              <a:rPr lang="cs-CZ" dirty="0">
                <a:ea typeface="+mj-lt"/>
                <a:cs typeface="+mj-lt"/>
              </a:rPr>
              <a:t> last </a:t>
            </a:r>
            <a:r>
              <a:rPr lang="cs-CZ" dirty="0" err="1">
                <a:ea typeface="+mj-lt"/>
                <a:cs typeface="+mj-lt"/>
              </a:rPr>
              <a:t>lectures</a:t>
            </a:r>
            <a:endParaRPr lang="cs-CZ" dirty="0" err="1"/>
          </a:p>
        </p:txBody>
      </p:sp>
      <p:pic>
        <p:nvPicPr>
          <p:cNvPr id="4" name="Zástupný obsah 3" descr="Obsah obrázku text, Písmo, snímek obrazovky, Grafika&#10;&#10;Popis se vygeneroval automaticky.">
            <a:extLst>
              <a:ext uri="{FF2B5EF4-FFF2-40B4-BE49-F238E27FC236}">
                <a16:creationId xmlns:a16="http://schemas.microsoft.com/office/drawing/2014/main" id="{1684629D-D008-75A8-B8B0-079CC063EB4B}"/>
              </a:ext>
            </a:extLst>
          </p:cNvPr>
          <p:cNvPicPr>
            <a:picLocks noGrp="1" noChangeAspect="1"/>
          </p:cNvPicPr>
          <p:nvPr>
            <p:ph idx="1"/>
          </p:nvPr>
        </p:nvPicPr>
        <p:blipFill>
          <a:blip r:embed="rId2"/>
          <a:stretch>
            <a:fillRect/>
          </a:stretch>
        </p:blipFill>
        <p:spPr>
          <a:xfrm>
            <a:off x="1615051" y="1985073"/>
            <a:ext cx="8960310" cy="3733992"/>
          </a:xfrm>
        </p:spPr>
      </p:pic>
    </p:spTree>
    <p:extLst>
      <p:ext uri="{BB962C8B-B14F-4D97-AF65-F5344CB8AC3E}">
        <p14:creationId xmlns:p14="http://schemas.microsoft.com/office/powerpoint/2010/main" val="2558168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66BA94-6119-9822-1F08-5FFC177063FF}"/>
              </a:ext>
            </a:extLst>
          </p:cNvPr>
          <p:cNvSpPr>
            <a:spLocks noGrp="1"/>
          </p:cNvSpPr>
          <p:nvPr>
            <p:ph type="title"/>
          </p:nvPr>
        </p:nvSpPr>
        <p:spPr/>
        <p:txBody>
          <a:bodyPr/>
          <a:lstStyle/>
          <a:p>
            <a:r>
              <a:rPr lang="cs-CZ" dirty="0"/>
              <a:t>Normative </a:t>
            </a:r>
            <a:r>
              <a:rPr lang="cs-CZ" dirty="0" err="1"/>
              <a:t>theory</a:t>
            </a:r>
            <a:r>
              <a:rPr lang="cs-CZ" dirty="0"/>
              <a:t> </a:t>
            </a:r>
            <a:r>
              <a:rPr lang="cs-CZ" dirty="0" err="1"/>
              <a:t>of</a:t>
            </a:r>
            <a:r>
              <a:rPr lang="cs-CZ" dirty="0"/>
              <a:t> </a:t>
            </a:r>
            <a:r>
              <a:rPr lang="cs-CZ" dirty="0" err="1"/>
              <a:t>journalism</a:t>
            </a:r>
          </a:p>
        </p:txBody>
      </p:sp>
      <p:sp>
        <p:nvSpPr>
          <p:cNvPr id="3" name="Zástupný obsah 2">
            <a:extLst>
              <a:ext uri="{FF2B5EF4-FFF2-40B4-BE49-F238E27FC236}">
                <a16:creationId xmlns:a16="http://schemas.microsoft.com/office/drawing/2014/main" id="{847BCDBE-5D85-FF8E-5353-2EE419BA0DEE}"/>
              </a:ext>
            </a:extLst>
          </p:cNvPr>
          <p:cNvSpPr>
            <a:spLocks noGrp="1"/>
          </p:cNvSpPr>
          <p:nvPr>
            <p:ph idx="1"/>
          </p:nvPr>
        </p:nvSpPr>
        <p:spPr/>
        <p:txBody>
          <a:bodyPr vert="horz" lIns="91440" tIns="45720" rIns="91440" bIns="45720" rtlCol="0" anchor="t">
            <a:normAutofit/>
          </a:bodyPr>
          <a:lstStyle/>
          <a:p>
            <a:pPr>
              <a:lnSpc>
                <a:spcPct val="120000"/>
              </a:lnSpc>
            </a:pPr>
            <a:r>
              <a:rPr lang="en-GB" sz="2000" dirty="0">
                <a:latin typeface="Arial"/>
                <a:cs typeface="Arial"/>
              </a:rPr>
              <a:t>How the media should work, what is expected of them</a:t>
            </a:r>
          </a:p>
          <a:p>
            <a:pPr>
              <a:lnSpc>
                <a:spcPct val="120000"/>
              </a:lnSpc>
            </a:pPr>
            <a:r>
              <a:rPr lang="en-GB" sz="2000" dirty="0">
                <a:latin typeface="Arial"/>
                <a:cs typeface="Arial"/>
              </a:rPr>
              <a:t>In relation to:</a:t>
            </a:r>
          </a:p>
          <a:p>
            <a:pPr lvl="1">
              <a:lnSpc>
                <a:spcPct val="120000"/>
              </a:lnSpc>
              <a:buFont typeface="Courier New" panose="020B0604020202020204" pitchFamily="34" charset="0"/>
              <a:buChar char="o"/>
            </a:pPr>
            <a:r>
              <a:rPr lang="en-GB" sz="1600" b="1" dirty="0">
                <a:latin typeface="Arial"/>
                <a:cs typeface="Arial"/>
              </a:rPr>
              <a:t>Structure </a:t>
            </a:r>
            <a:r>
              <a:rPr lang="en-GB" sz="1600" dirty="0">
                <a:latin typeface="Arial"/>
                <a:cs typeface="Arial"/>
              </a:rPr>
              <a:t>– freedom from the state, number of independent channels</a:t>
            </a:r>
          </a:p>
          <a:p>
            <a:pPr lvl="1">
              <a:lnSpc>
                <a:spcPct val="120000"/>
              </a:lnSpc>
              <a:buFont typeface="Courier New" panose="020B0604020202020204" pitchFamily="34" charset="0"/>
              <a:buChar char="o"/>
            </a:pPr>
            <a:r>
              <a:rPr lang="en-GB" sz="1600" b="1" dirty="0">
                <a:latin typeface="Arial"/>
                <a:cs typeface="Arial"/>
              </a:rPr>
              <a:t>Performance </a:t>
            </a:r>
            <a:r>
              <a:rPr lang="en-GB" sz="1600" dirty="0">
                <a:latin typeface="Arial"/>
                <a:cs typeface="Arial"/>
              </a:rPr>
              <a:t>– manner in which media carry out their tasks/roles</a:t>
            </a:r>
          </a:p>
          <a:p>
            <a:pPr>
              <a:lnSpc>
                <a:spcPct val="120000"/>
              </a:lnSpc>
            </a:pPr>
            <a:r>
              <a:rPr lang="en-GB" sz="2000" dirty="0">
                <a:latin typeface="Arial"/>
                <a:cs typeface="Arial"/>
              </a:rPr>
              <a:t>Media systems are thus subject of different normative expectations (depends on the cultural, political and economic conditions)</a:t>
            </a:r>
          </a:p>
          <a:p>
            <a:pPr lvl="1">
              <a:lnSpc>
                <a:spcPct val="120000"/>
              </a:lnSpc>
              <a:buFont typeface="Courier New" panose="020B0604020202020204" pitchFamily="34" charset="0"/>
              <a:buChar char="o"/>
            </a:pPr>
            <a:endParaRPr lang="en-GB" sz="1600" dirty="0">
              <a:latin typeface="Arial"/>
              <a:cs typeface="Arial"/>
            </a:endParaRPr>
          </a:p>
        </p:txBody>
      </p:sp>
    </p:spTree>
    <p:extLst>
      <p:ext uri="{BB962C8B-B14F-4D97-AF65-F5344CB8AC3E}">
        <p14:creationId xmlns:p14="http://schemas.microsoft.com/office/powerpoint/2010/main" val="2324908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7A5058-CAF6-9A55-FEA6-78F85A1A36FB}"/>
              </a:ext>
            </a:extLst>
          </p:cNvPr>
          <p:cNvSpPr>
            <a:spLocks noGrp="1"/>
          </p:cNvSpPr>
          <p:nvPr>
            <p:ph type="title"/>
          </p:nvPr>
        </p:nvSpPr>
        <p:spPr/>
        <p:txBody>
          <a:bodyPr/>
          <a:lstStyle/>
          <a:p>
            <a:r>
              <a:rPr lang="cs-CZ" dirty="0" err="1"/>
              <a:t>Four</a:t>
            </a:r>
            <a:r>
              <a:rPr lang="cs-CZ" dirty="0"/>
              <a:t> </a:t>
            </a:r>
            <a:r>
              <a:rPr lang="cs-CZ" dirty="0" err="1"/>
              <a:t>theories</a:t>
            </a:r>
            <a:r>
              <a:rPr lang="cs-CZ" dirty="0"/>
              <a:t> </a:t>
            </a:r>
            <a:r>
              <a:rPr lang="cs-CZ" dirty="0" err="1"/>
              <a:t>of</a:t>
            </a:r>
            <a:r>
              <a:rPr lang="cs-CZ" dirty="0"/>
              <a:t> </a:t>
            </a:r>
            <a:r>
              <a:rPr lang="cs-CZ" dirty="0" err="1"/>
              <a:t>the</a:t>
            </a:r>
            <a:r>
              <a:rPr lang="cs-CZ" dirty="0"/>
              <a:t> </a:t>
            </a:r>
            <a:r>
              <a:rPr lang="cs-CZ" dirty="0" err="1"/>
              <a:t>press</a:t>
            </a:r>
          </a:p>
        </p:txBody>
      </p:sp>
      <p:sp>
        <p:nvSpPr>
          <p:cNvPr id="3" name="Zástupný obsah 2">
            <a:extLst>
              <a:ext uri="{FF2B5EF4-FFF2-40B4-BE49-F238E27FC236}">
                <a16:creationId xmlns:a16="http://schemas.microsoft.com/office/drawing/2014/main" id="{D34BA0C2-292F-39D7-E2A5-D8E07F0354E3}"/>
              </a:ext>
            </a:extLst>
          </p:cNvPr>
          <p:cNvSpPr>
            <a:spLocks noGrp="1"/>
          </p:cNvSpPr>
          <p:nvPr>
            <p:ph idx="1"/>
          </p:nvPr>
        </p:nvSpPr>
        <p:spPr/>
        <p:txBody>
          <a:bodyPr vert="horz" lIns="91440" tIns="45720" rIns="91440" bIns="45720" rtlCol="0" anchor="t">
            <a:normAutofit/>
          </a:bodyPr>
          <a:lstStyle/>
          <a:p>
            <a:pPr marL="457200" indent="-457200">
              <a:buFont typeface="Arial" panose="020B0604020202020204" pitchFamily="34" charset="0"/>
              <a:buChar char="•"/>
            </a:pPr>
            <a:r>
              <a:rPr lang="cs-CZ" dirty="0">
                <a:ea typeface="+mn-lt"/>
                <a:cs typeface="+mn-lt"/>
              </a:rPr>
              <a:t>Normative </a:t>
            </a:r>
            <a:r>
              <a:rPr lang="cs-CZ" dirty="0" err="1">
                <a:ea typeface="+mn-lt"/>
                <a:cs typeface="+mn-lt"/>
              </a:rPr>
              <a:t>theory</a:t>
            </a:r>
            <a:r>
              <a:rPr lang="cs-CZ" dirty="0">
                <a:ea typeface="+mn-lt"/>
                <a:cs typeface="+mn-lt"/>
              </a:rPr>
              <a:t> </a:t>
            </a:r>
            <a:r>
              <a:rPr lang="cs-CZ" dirty="0" err="1">
                <a:ea typeface="+mn-lt"/>
                <a:cs typeface="+mn-lt"/>
              </a:rPr>
              <a:t>from</a:t>
            </a:r>
            <a:r>
              <a:rPr lang="cs-CZ" dirty="0">
                <a:ea typeface="+mn-lt"/>
                <a:cs typeface="+mn-lt"/>
              </a:rPr>
              <a:t> 1956</a:t>
            </a:r>
          </a:p>
          <a:p>
            <a:pPr marL="457200" indent="-457200">
              <a:buFont typeface="Arial" panose="020B0604020202020204" pitchFamily="34" charset="0"/>
              <a:buChar char="•"/>
            </a:pPr>
            <a:r>
              <a:rPr lang="cs-CZ" dirty="0" err="1">
                <a:ea typeface="+mn-lt"/>
                <a:cs typeface="+mn-lt"/>
              </a:rPr>
              <a:t>created</a:t>
            </a:r>
            <a:r>
              <a:rPr lang="cs-CZ" dirty="0">
                <a:ea typeface="+mn-lt"/>
                <a:cs typeface="+mn-lt"/>
              </a:rPr>
              <a:t> by </a:t>
            </a:r>
            <a:r>
              <a:rPr lang="cs-CZ" dirty="0" err="1">
                <a:ea typeface="+mn-lt"/>
                <a:cs typeface="+mn-lt"/>
              </a:rPr>
              <a:t>sociologists</a:t>
            </a:r>
            <a:r>
              <a:rPr lang="cs-CZ" dirty="0">
                <a:ea typeface="+mn-lt"/>
                <a:cs typeface="+mn-lt"/>
              </a:rPr>
              <a:t> and media </a:t>
            </a:r>
            <a:r>
              <a:rPr lang="cs-CZ" dirty="0" err="1">
                <a:ea typeface="+mn-lt"/>
                <a:cs typeface="+mn-lt"/>
              </a:rPr>
              <a:t>theorists</a:t>
            </a:r>
            <a:r>
              <a:rPr lang="cs-CZ" dirty="0">
                <a:ea typeface="+mn-lt"/>
                <a:cs typeface="+mn-lt"/>
              </a:rPr>
              <a:t> Fred </a:t>
            </a:r>
            <a:r>
              <a:rPr lang="cs-CZ" dirty="0" err="1">
                <a:ea typeface="+mn-lt"/>
                <a:cs typeface="+mn-lt"/>
              </a:rPr>
              <a:t>Siebert</a:t>
            </a:r>
            <a:r>
              <a:rPr lang="cs-CZ" dirty="0">
                <a:ea typeface="+mn-lt"/>
                <a:cs typeface="+mn-lt"/>
              </a:rPr>
              <a:t>, Theodore </a:t>
            </a:r>
            <a:r>
              <a:rPr lang="cs-CZ" dirty="0" err="1">
                <a:ea typeface="+mn-lt"/>
                <a:cs typeface="+mn-lt"/>
              </a:rPr>
              <a:t>Peterson</a:t>
            </a:r>
            <a:r>
              <a:rPr lang="cs-CZ" dirty="0">
                <a:ea typeface="+mn-lt"/>
                <a:cs typeface="+mn-lt"/>
              </a:rPr>
              <a:t>, and </a:t>
            </a:r>
            <a:r>
              <a:rPr lang="cs-CZ" dirty="0" err="1">
                <a:ea typeface="+mn-lt"/>
                <a:cs typeface="+mn-lt"/>
              </a:rPr>
              <a:t>Wilbur</a:t>
            </a:r>
            <a:r>
              <a:rPr lang="cs-CZ" dirty="0">
                <a:ea typeface="+mn-lt"/>
                <a:cs typeface="+mn-lt"/>
              </a:rPr>
              <a:t> </a:t>
            </a:r>
            <a:r>
              <a:rPr lang="cs-CZ" dirty="0" err="1">
                <a:ea typeface="+mn-lt"/>
                <a:cs typeface="+mn-lt"/>
              </a:rPr>
              <a:t>Schramm</a:t>
            </a:r>
            <a:endParaRPr lang="cs-CZ" dirty="0">
              <a:ea typeface="+mn-lt"/>
              <a:cs typeface="+mn-lt"/>
            </a:endParaRPr>
          </a:p>
          <a:p>
            <a:pPr marL="457200" indent="-457200">
              <a:buFont typeface="Arial" panose="020B0604020202020204" pitchFamily="34" charset="0"/>
              <a:buChar char="•"/>
            </a:pPr>
            <a:r>
              <a:rPr lang="cs-CZ" dirty="0">
                <a:ea typeface="+mn-lt"/>
                <a:cs typeface="+mn-lt"/>
              </a:rPr>
              <a:t>Show </a:t>
            </a:r>
            <a:r>
              <a:rPr lang="cs-CZ" dirty="0" err="1">
                <a:ea typeface="+mn-lt"/>
                <a:cs typeface="+mn-lt"/>
              </a:rPr>
              <a:t>us</a:t>
            </a:r>
            <a:r>
              <a:rPr lang="cs-CZ" dirty="0">
                <a:ea typeface="+mn-lt"/>
                <a:cs typeface="+mn-lt"/>
              </a:rPr>
              <a:t> </a:t>
            </a:r>
            <a:r>
              <a:rPr lang="cs-CZ" dirty="0" err="1">
                <a:ea typeface="+mn-lt"/>
                <a:cs typeface="+mn-lt"/>
              </a:rPr>
              <a:t>that</a:t>
            </a:r>
            <a:r>
              <a:rPr lang="cs-CZ" dirty="0">
                <a:ea typeface="+mn-lt"/>
                <a:cs typeface="+mn-lt"/>
              </a:rPr>
              <a:t> </a:t>
            </a:r>
            <a:r>
              <a:rPr lang="cs-CZ" dirty="0" err="1">
                <a:ea typeface="+mn-lt"/>
                <a:cs typeface="+mn-lt"/>
              </a:rPr>
              <a:t>each</a:t>
            </a:r>
            <a:r>
              <a:rPr lang="cs-CZ" dirty="0">
                <a:ea typeface="+mn-lt"/>
                <a:cs typeface="+mn-lt"/>
              </a:rPr>
              <a:t> part of the </a:t>
            </a:r>
            <a:r>
              <a:rPr lang="cs-CZ" dirty="0" err="1">
                <a:ea typeface="+mn-lt"/>
                <a:cs typeface="+mn-lt"/>
              </a:rPr>
              <a:t>world</a:t>
            </a:r>
            <a:r>
              <a:rPr lang="cs-CZ" dirty="0">
                <a:ea typeface="+mn-lt"/>
                <a:cs typeface="+mn-lt"/>
              </a:rPr>
              <a:t> had </a:t>
            </a:r>
            <a:r>
              <a:rPr lang="cs-CZ" dirty="0" err="1">
                <a:ea typeface="+mn-lt"/>
                <a:cs typeface="+mn-lt"/>
              </a:rPr>
              <a:t>different</a:t>
            </a:r>
            <a:r>
              <a:rPr lang="cs-CZ" dirty="0">
                <a:ea typeface="+mn-lt"/>
                <a:cs typeface="+mn-lt"/>
              </a:rPr>
              <a:t> </a:t>
            </a:r>
            <a:r>
              <a:rPr lang="cs-CZ" dirty="0" err="1">
                <a:ea typeface="+mn-lt"/>
                <a:cs typeface="+mn-lt"/>
              </a:rPr>
              <a:t>expectations</a:t>
            </a:r>
            <a:r>
              <a:rPr lang="cs-CZ" dirty="0">
                <a:ea typeface="+mn-lt"/>
                <a:cs typeface="+mn-lt"/>
              </a:rPr>
              <a:t> (</a:t>
            </a:r>
            <a:r>
              <a:rPr lang="cs-CZ" dirty="0" err="1">
                <a:ea typeface="+mn-lt"/>
                <a:cs typeface="+mn-lt"/>
              </a:rPr>
              <a:t>different</a:t>
            </a:r>
            <a:r>
              <a:rPr lang="cs-CZ" dirty="0">
                <a:ea typeface="+mn-lt"/>
                <a:cs typeface="+mn-lt"/>
              </a:rPr>
              <a:t> normative </a:t>
            </a:r>
            <a:r>
              <a:rPr lang="cs-CZ" dirty="0" err="1">
                <a:ea typeface="+mn-lt"/>
                <a:cs typeface="+mn-lt"/>
              </a:rPr>
              <a:t>theory</a:t>
            </a:r>
            <a:r>
              <a:rPr lang="cs-CZ" dirty="0">
                <a:ea typeface="+mn-lt"/>
                <a:cs typeface="+mn-lt"/>
              </a:rPr>
              <a:t>) of </a:t>
            </a:r>
            <a:r>
              <a:rPr lang="cs-CZ" dirty="0" err="1">
                <a:ea typeface="+mn-lt"/>
                <a:cs typeface="+mn-lt"/>
              </a:rPr>
              <a:t>how</a:t>
            </a:r>
            <a:r>
              <a:rPr lang="cs-CZ" dirty="0">
                <a:ea typeface="+mn-lt"/>
                <a:cs typeface="+mn-lt"/>
              </a:rPr>
              <a:t> media </a:t>
            </a:r>
            <a:r>
              <a:rPr lang="cs-CZ" dirty="0" err="1">
                <a:ea typeface="+mn-lt"/>
                <a:cs typeface="+mn-lt"/>
              </a:rPr>
              <a:t>should</a:t>
            </a:r>
            <a:r>
              <a:rPr lang="cs-CZ" dirty="0">
                <a:ea typeface="+mn-lt"/>
                <a:cs typeface="+mn-lt"/>
              </a:rPr>
              <a:t> </a:t>
            </a:r>
            <a:r>
              <a:rPr lang="cs-CZ" dirty="0" err="1">
                <a:ea typeface="+mn-lt"/>
                <a:cs typeface="+mn-lt"/>
              </a:rPr>
              <a:t>operate</a:t>
            </a:r>
            <a:endParaRPr lang="cs-CZ" dirty="0">
              <a:ea typeface="+mn-lt"/>
              <a:cs typeface="+mn-lt"/>
            </a:endParaRPr>
          </a:p>
        </p:txBody>
      </p:sp>
    </p:spTree>
    <p:extLst>
      <p:ext uri="{BB962C8B-B14F-4D97-AF65-F5344CB8AC3E}">
        <p14:creationId xmlns:p14="http://schemas.microsoft.com/office/powerpoint/2010/main" val="2344461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1E542E-6E0D-C4BC-7BA5-3F26E9F822A9}"/>
              </a:ext>
            </a:extLst>
          </p:cNvPr>
          <p:cNvSpPr>
            <a:spLocks noGrp="1"/>
          </p:cNvSpPr>
          <p:nvPr>
            <p:ph type="title"/>
          </p:nvPr>
        </p:nvSpPr>
        <p:spPr/>
        <p:txBody>
          <a:bodyPr/>
          <a:lstStyle/>
          <a:p>
            <a:r>
              <a:rPr lang="cs-CZ" dirty="0" err="1"/>
              <a:t>Four</a:t>
            </a:r>
            <a:r>
              <a:rPr lang="cs-CZ" dirty="0"/>
              <a:t> </a:t>
            </a:r>
            <a:r>
              <a:rPr lang="cs-CZ" dirty="0" err="1"/>
              <a:t>theories</a:t>
            </a:r>
            <a:r>
              <a:rPr lang="cs-CZ" dirty="0"/>
              <a:t> </a:t>
            </a:r>
            <a:r>
              <a:rPr lang="cs-CZ" dirty="0" err="1"/>
              <a:t>of</a:t>
            </a:r>
            <a:r>
              <a:rPr lang="cs-CZ" dirty="0"/>
              <a:t> </a:t>
            </a:r>
            <a:r>
              <a:rPr lang="cs-CZ" dirty="0" err="1"/>
              <a:t>the</a:t>
            </a:r>
            <a:r>
              <a:rPr lang="cs-CZ" dirty="0"/>
              <a:t> </a:t>
            </a:r>
            <a:r>
              <a:rPr lang="cs-CZ" dirty="0" err="1"/>
              <a:t>press</a:t>
            </a:r>
          </a:p>
        </p:txBody>
      </p:sp>
      <p:sp>
        <p:nvSpPr>
          <p:cNvPr id="3" name="Zástupný obsah 2">
            <a:extLst>
              <a:ext uri="{FF2B5EF4-FFF2-40B4-BE49-F238E27FC236}">
                <a16:creationId xmlns:a16="http://schemas.microsoft.com/office/drawing/2014/main" id="{3498909C-CAC6-777C-68E8-AB7227202B25}"/>
              </a:ext>
            </a:extLst>
          </p:cNvPr>
          <p:cNvSpPr>
            <a:spLocks noGrp="1"/>
          </p:cNvSpPr>
          <p:nvPr>
            <p:ph idx="1"/>
          </p:nvPr>
        </p:nvSpPr>
        <p:spPr>
          <a:xfrm>
            <a:off x="838200" y="1825625"/>
            <a:ext cx="10515600" cy="4660555"/>
          </a:xfrm>
        </p:spPr>
        <p:txBody>
          <a:bodyPr vert="horz" lIns="91440" tIns="45720" rIns="91440" bIns="45720" rtlCol="0" anchor="t">
            <a:normAutofit fontScale="77500" lnSpcReduction="20000"/>
          </a:bodyPr>
          <a:lstStyle/>
          <a:p>
            <a:pPr marL="342900" indent="-342900">
              <a:buFont typeface="Arial" panose="020B0604020202020204" pitchFamily="34" charset="0"/>
              <a:buChar char="•"/>
            </a:pPr>
            <a:r>
              <a:rPr lang="cs-CZ" sz="2000" b="1" dirty="0" err="1">
                <a:latin typeface="Arial"/>
                <a:cs typeface="Arial"/>
              </a:rPr>
              <a:t>Libertarian</a:t>
            </a:r>
            <a:r>
              <a:rPr lang="cs-CZ" sz="2000" b="1" dirty="0">
                <a:latin typeface="Arial"/>
                <a:cs typeface="Arial"/>
              </a:rPr>
              <a:t> </a:t>
            </a:r>
            <a:r>
              <a:rPr lang="cs-CZ" sz="2000" dirty="0">
                <a:latin typeface="Arial"/>
                <a:cs typeface="Arial"/>
              </a:rPr>
              <a:t>(</a:t>
            </a:r>
            <a:r>
              <a:rPr lang="cs-CZ" sz="2000" dirty="0" err="1">
                <a:latin typeface="Arial"/>
                <a:cs typeface="Arial"/>
              </a:rPr>
              <a:t>Siebert</a:t>
            </a:r>
            <a:r>
              <a:rPr lang="cs-CZ" sz="2000" dirty="0">
                <a:latin typeface="Arial"/>
                <a:cs typeface="Arial"/>
              </a:rPr>
              <a:t>): media as </a:t>
            </a:r>
            <a:r>
              <a:rPr lang="cs-CZ" sz="2000" dirty="0" err="1">
                <a:latin typeface="Arial"/>
                <a:cs typeface="Arial"/>
              </a:rPr>
              <a:t>an</a:t>
            </a:r>
            <a:r>
              <a:rPr lang="cs-CZ" sz="2000" dirty="0">
                <a:latin typeface="Arial"/>
                <a:cs typeface="Arial"/>
              </a:rPr>
              <a:t> environment </a:t>
            </a:r>
            <a:r>
              <a:rPr lang="cs-CZ" sz="2000" dirty="0" err="1">
                <a:latin typeface="Arial"/>
                <a:cs typeface="Arial"/>
              </a:rPr>
              <a:t>where</a:t>
            </a:r>
            <a:r>
              <a:rPr lang="cs-CZ" sz="2000" dirty="0">
                <a:latin typeface="Arial"/>
                <a:cs typeface="Arial"/>
              </a:rPr>
              <a:t> </a:t>
            </a:r>
            <a:r>
              <a:rPr lang="cs-CZ" sz="2000" dirty="0" err="1">
                <a:latin typeface="Arial"/>
                <a:cs typeface="Arial"/>
              </a:rPr>
              <a:t>everyone</a:t>
            </a:r>
            <a:r>
              <a:rPr lang="cs-CZ" sz="2000" dirty="0">
                <a:latin typeface="Arial"/>
                <a:cs typeface="Arial"/>
              </a:rPr>
              <a:t> </a:t>
            </a:r>
            <a:r>
              <a:rPr lang="cs-CZ" sz="2000" dirty="0" err="1">
                <a:latin typeface="Arial"/>
                <a:cs typeface="Arial"/>
              </a:rPr>
              <a:t>is</a:t>
            </a:r>
            <a:r>
              <a:rPr lang="cs-CZ" sz="2000" dirty="0">
                <a:latin typeface="Arial"/>
                <a:cs typeface="Arial"/>
              </a:rPr>
              <a:t> free to express </a:t>
            </a:r>
            <a:r>
              <a:rPr lang="cs-CZ" sz="2000" dirty="0" err="1">
                <a:latin typeface="Arial"/>
                <a:cs typeface="Arial"/>
              </a:rPr>
              <a:t>their</a:t>
            </a:r>
            <a:r>
              <a:rPr lang="cs-CZ" sz="2000" dirty="0">
                <a:latin typeface="Arial"/>
                <a:cs typeface="Arial"/>
              </a:rPr>
              <a:t> </a:t>
            </a:r>
            <a:r>
              <a:rPr lang="cs-CZ" sz="2000" dirty="0" err="1">
                <a:latin typeface="Arial"/>
                <a:cs typeface="Arial"/>
              </a:rPr>
              <a:t>opinion</a:t>
            </a:r>
            <a:r>
              <a:rPr lang="cs-CZ" sz="2000" dirty="0">
                <a:latin typeface="Arial"/>
                <a:cs typeface="Arial"/>
              </a:rPr>
              <a:t>, </a:t>
            </a:r>
            <a:r>
              <a:rPr lang="cs-CZ" sz="2000" dirty="0" err="1">
                <a:latin typeface="Arial"/>
                <a:cs typeface="Arial"/>
              </a:rPr>
              <a:t>opinions</a:t>
            </a:r>
            <a:r>
              <a:rPr lang="cs-CZ" sz="2000" dirty="0">
                <a:latin typeface="Arial"/>
                <a:cs typeface="Arial"/>
              </a:rPr>
              <a:t> are </a:t>
            </a:r>
            <a:r>
              <a:rPr lang="cs-CZ" sz="2000" dirty="0" err="1">
                <a:latin typeface="Arial"/>
                <a:cs typeface="Arial"/>
              </a:rPr>
              <a:t>balanced</a:t>
            </a:r>
            <a:r>
              <a:rPr lang="cs-CZ" sz="2000" dirty="0">
                <a:latin typeface="Arial"/>
                <a:cs typeface="Arial"/>
              </a:rPr>
              <a:t>, </a:t>
            </a:r>
            <a:r>
              <a:rPr lang="cs-CZ" sz="2000" dirty="0" err="1">
                <a:latin typeface="Arial"/>
                <a:cs typeface="Arial"/>
              </a:rPr>
              <a:t>freedom</a:t>
            </a:r>
            <a:r>
              <a:rPr lang="cs-CZ" sz="2000" dirty="0">
                <a:latin typeface="Arial"/>
                <a:cs typeface="Arial"/>
              </a:rPr>
              <a:t> of </a:t>
            </a:r>
            <a:r>
              <a:rPr lang="cs-CZ" sz="2000" dirty="0" err="1">
                <a:latin typeface="Arial"/>
                <a:cs typeface="Arial"/>
              </a:rPr>
              <a:t>speech</a:t>
            </a:r>
            <a:r>
              <a:rPr lang="cs-CZ" sz="2000" dirty="0">
                <a:latin typeface="Arial"/>
                <a:cs typeface="Arial"/>
              </a:rPr>
              <a:t> and </a:t>
            </a:r>
            <a:r>
              <a:rPr lang="cs-CZ" sz="2000" dirty="0" err="1">
                <a:latin typeface="Arial"/>
                <a:cs typeface="Arial"/>
              </a:rPr>
              <a:t>press</a:t>
            </a:r>
            <a:r>
              <a:rPr lang="cs-CZ" sz="2000" dirty="0">
                <a:latin typeface="Arial"/>
                <a:cs typeface="Arial"/>
              </a:rPr>
              <a:t> are the most  </a:t>
            </a:r>
            <a:r>
              <a:rPr lang="cs-CZ" sz="2000" dirty="0" err="1">
                <a:latin typeface="Arial"/>
                <a:cs typeface="Arial"/>
              </a:rPr>
              <a:t>effective</a:t>
            </a:r>
            <a:r>
              <a:rPr lang="cs-CZ" sz="2000" dirty="0">
                <a:latin typeface="Arial"/>
                <a:cs typeface="Arial"/>
              </a:rPr>
              <a:t> </a:t>
            </a:r>
            <a:r>
              <a:rPr lang="cs-CZ" sz="2000" dirty="0" err="1">
                <a:latin typeface="Arial"/>
                <a:cs typeface="Arial"/>
              </a:rPr>
              <a:t>tools</a:t>
            </a:r>
            <a:r>
              <a:rPr lang="cs-CZ" sz="2000" dirty="0">
                <a:latin typeface="Arial"/>
                <a:cs typeface="Arial"/>
              </a:rPr>
              <a:t> </a:t>
            </a:r>
            <a:r>
              <a:rPr lang="cs-CZ" sz="2000" dirty="0" err="1">
                <a:latin typeface="Arial"/>
                <a:cs typeface="Arial"/>
              </a:rPr>
              <a:t>for</a:t>
            </a:r>
            <a:r>
              <a:rPr lang="cs-CZ" sz="2000" dirty="0">
                <a:latin typeface="Arial"/>
                <a:cs typeface="Arial"/>
              </a:rPr>
              <a:t> society to </a:t>
            </a:r>
            <a:r>
              <a:rPr lang="cs-CZ" sz="2000" dirty="0" err="1">
                <a:latin typeface="Arial"/>
                <a:cs typeface="Arial"/>
              </a:rPr>
              <a:t>get</a:t>
            </a:r>
            <a:r>
              <a:rPr lang="cs-CZ" sz="2000" dirty="0">
                <a:latin typeface="Arial"/>
                <a:cs typeface="Arial"/>
              </a:rPr>
              <a:t> the </a:t>
            </a:r>
            <a:r>
              <a:rPr lang="cs-CZ" sz="2000" dirty="0" err="1">
                <a:latin typeface="Arial"/>
                <a:cs typeface="Arial"/>
              </a:rPr>
              <a:t>truth</a:t>
            </a:r>
            <a:r>
              <a:rPr lang="cs-CZ" sz="2000" dirty="0">
                <a:latin typeface="Arial"/>
                <a:cs typeface="Arial"/>
              </a:rPr>
              <a:t> and </a:t>
            </a:r>
            <a:r>
              <a:rPr lang="cs-CZ" sz="2000" dirty="0" err="1">
                <a:latin typeface="Arial"/>
                <a:cs typeface="Arial"/>
              </a:rPr>
              <a:t>expose</a:t>
            </a:r>
            <a:r>
              <a:rPr lang="cs-CZ" sz="2000" dirty="0">
                <a:latin typeface="Arial"/>
                <a:cs typeface="Arial"/>
              </a:rPr>
              <a:t> </a:t>
            </a:r>
            <a:r>
              <a:rPr lang="cs-CZ" sz="2000" dirty="0" err="1">
                <a:latin typeface="Arial"/>
                <a:cs typeface="Arial"/>
              </a:rPr>
              <a:t>errors</a:t>
            </a:r>
            <a:r>
              <a:rPr lang="cs-CZ" sz="2000" dirty="0">
                <a:latin typeface="Arial"/>
                <a:cs typeface="Arial"/>
              </a:rPr>
              <a:t>; </a:t>
            </a:r>
          </a:p>
          <a:p>
            <a:pPr marL="342900" indent="-342900">
              <a:buFont typeface="Arial" panose="020B0604020202020204" pitchFamily="34" charset="0"/>
              <a:buChar char="•"/>
            </a:pPr>
            <a:endParaRPr lang="en-US" sz="2000" dirty="0">
              <a:latin typeface="Arial"/>
              <a:cs typeface="Arial"/>
            </a:endParaRPr>
          </a:p>
          <a:p>
            <a:pPr marL="342900" indent="-342900">
              <a:buFont typeface="Arial" panose="020B0604020202020204" pitchFamily="34" charset="0"/>
              <a:buChar char="•"/>
            </a:pPr>
            <a:r>
              <a:rPr lang="cs-CZ" sz="2000" b="1" dirty="0" err="1">
                <a:latin typeface="Arial"/>
                <a:cs typeface="Arial"/>
              </a:rPr>
              <a:t>Social</a:t>
            </a:r>
            <a:r>
              <a:rPr lang="cs-CZ" sz="2000" b="1" dirty="0">
                <a:latin typeface="Arial"/>
                <a:cs typeface="Arial"/>
              </a:rPr>
              <a:t> </a:t>
            </a:r>
            <a:r>
              <a:rPr lang="cs-CZ" sz="2000" b="1" dirty="0" err="1">
                <a:latin typeface="Arial"/>
                <a:cs typeface="Arial"/>
              </a:rPr>
              <a:t>responsibility</a:t>
            </a:r>
            <a:r>
              <a:rPr lang="cs-CZ" sz="2000" b="1" dirty="0">
                <a:latin typeface="Arial"/>
                <a:cs typeface="Arial"/>
              </a:rPr>
              <a:t> </a:t>
            </a:r>
            <a:r>
              <a:rPr lang="cs-CZ" sz="2000" b="1" dirty="0" err="1">
                <a:latin typeface="Arial"/>
                <a:cs typeface="Arial"/>
              </a:rPr>
              <a:t>theory</a:t>
            </a:r>
            <a:r>
              <a:rPr lang="cs-CZ" sz="2000" dirty="0">
                <a:latin typeface="Arial"/>
                <a:cs typeface="Arial"/>
              </a:rPr>
              <a:t> (</a:t>
            </a:r>
            <a:r>
              <a:rPr lang="cs-CZ" sz="2000" dirty="0" err="1">
                <a:latin typeface="Arial"/>
                <a:cs typeface="Arial"/>
              </a:rPr>
              <a:t>Peterson</a:t>
            </a:r>
            <a:r>
              <a:rPr lang="cs-CZ" sz="2000" dirty="0">
                <a:latin typeface="Arial"/>
                <a:cs typeface="Arial"/>
              </a:rPr>
              <a:t>): the media are </a:t>
            </a:r>
            <a:r>
              <a:rPr lang="cs-CZ" sz="2000" dirty="0" err="1">
                <a:latin typeface="Arial"/>
                <a:cs typeface="Arial"/>
              </a:rPr>
              <a:t>economic</a:t>
            </a:r>
            <a:r>
              <a:rPr lang="cs-CZ" sz="2000" dirty="0">
                <a:latin typeface="Arial"/>
                <a:cs typeface="Arial"/>
              </a:rPr>
              <a:t> </a:t>
            </a:r>
            <a:r>
              <a:rPr lang="cs-CZ" sz="2000" dirty="0" err="1">
                <a:latin typeface="Arial"/>
                <a:cs typeface="Arial"/>
              </a:rPr>
              <a:t>entities</a:t>
            </a:r>
            <a:r>
              <a:rPr lang="cs-CZ" sz="2000" dirty="0">
                <a:latin typeface="Arial"/>
                <a:cs typeface="Arial"/>
              </a:rPr>
              <a:t>, the </a:t>
            </a:r>
            <a:r>
              <a:rPr lang="cs-CZ" sz="2000" dirty="0" err="1">
                <a:latin typeface="Arial"/>
                <a:cs typeface="Arial"/>
              </a:rPr>
              <a:t>secondary</a:t>
            </a:r>
            <a:r>
              <a:rPr lang="cs-CZ" sz="2000" dirty="0">
                <a:latin typeface="Arial"/>
                <a:cs typeface="Arial"/>
              </a:rPr>
              <a:t> </a:t>
            </a:r>
            <a:r>
              <a:rPr lang="cs-CZ" sz="2000" dirty="0" err="1">
                <a:latin typeface="Arial"/>
                <a:cs typeface="Arial"/>
              </a:rPr>
              <a:t>manifestation</a:t>
            </a:r>
            <a:r>
              <a:rPr lang="cs-CZ" sz="2000" dirty="0">
                <a:latin typeface="Arial"/>
                <a:cs typeface="Arial"/>
              </a:rPr>
              <a:t> of </a:t>
            </a:r>
            <a:r>
              <a:rPr lang="cs-CZ" sz="2000" dirty="0" err="1">
                <a:latin typeface="Arial"/>
                <a:cs typeface="Arial"/>
              </a:rPr>
              <a:t>which</a:t>
            </a:r>
            <a:r>
              <a:rPr lang="cs-CZ" sz="2000" dirty="0">
                <a:latin typeface="Arial"/>
                <a:cs typeface="Arial"/>
              </a:rPr>
              <a:t> </a:t>
            </a:r>
            <a:r>
              <a:rPr lang="cs-CZ" sz="2000" dirty="0" err="1">
                <a:latin typeface="Arial"/>
                <a:cs typeface="Arial"/>
              </a:rPr>
              <a:t>is</a:t>
            </a:r>
            <a:r>
              <a:rPr lang="cs-CZ" sz="2000" dirty="0">
                <a:latin typeface="Arial"/>
                <a:cs typeface="Arial"/>
              </a:rPr>
              <a:t> </a:t>
            </a:r>
            <a:r>
              <a:rPr lang="cs-CZ" sz="2000" dirty="0" err="1">
                <a:latin typeface="Arial"/>
                <a:cs typeface="Arial"/>
              </a:rPr>
              <a:t>their</a:t>
            </a:r>
            <a:r>
              <a:rPr lang="cs-CZ" sz="2000" dirty="0">
                <a:latin typeface="Arial"/>
                <a:cs typeface="Arial"/>
              </a:rPr>
              <a:t> </a:t>
            </a:r>
            <a:r>
              <a:rPr lang="cs-CZ" sz="2000" dirty="0" err="1">
                <a:latin typeface="Arial"/>
                <a:cs typeface="Arial"/>
              </a:rPr>
              <a:t>position</a:t>
            </a:r>
            <a:r>
              <a:rPr lang="cs-CZ" sz="2000" dirty="0">
                <a:latin typeface="Arial"/>
                <a:cs typeface="Arial"/>
              </a:rPr>
              <a:t> in a free market; the media are </a:t>
            </a:r>
            <a:r>
              <a:rPr lang="cs-CZ" sz="2000" dirty="0" err="1">
                <a:latin typeface="Arial"/>
                <a:cs typeface="Arial"/>
              </a:rPr>
              <a:t>responsible</a:t>
            </a:r>
            <a:r>
              <a:rPr lang="cs-CZ" sz="2000" dirty="0">
                <a:latin typeface="Arial"/>
                <a:cs typeface="Arial"/>
              </a:rPr>
              <a:t> </a:t>
            </a:r>
            <a:r>
              <a:rPr lang="cs-CZ" sz="2000" dirty="0" err="1">
                <a:latin typeface="Arial"/>
                <a:cs typeface="Arial"/>
              </a:rPr>
              <a:t>for</a:t>
            </a:r>
            <a:r>
              <a:rPr lang="cs-CZ" sz="2000" dirty="0">
                <a:latin typeface="Arial"/>
                <a:cs typeface="Arial"/>
              </a:rPr>
              <a:t>  </a:t>
            </a:r>
            <a:r>
              <a:rPr lang="cs-CZ" sz="2000" dirty="0" err="1">
                <a:latin typeface="Arial"/>
                <a:cs typeface="Arial"/>
              </a:rPr>
              <a:t>socially</a:t>
            </a:r>
            <a:r>
              <a:rPr lang="cs-CZ" sz="2000" dirty="0">
                <a:latin typeface="Arial"/>
                <a:cs typeface="Arial"/>
              </a:rPr>
              <a:t> </a:t>
            </a:r>
            <a:r>
              <a:rPr lang="cs-CZ" sz="2000" dirty="0" err="1">
                <a:latin typeface="Arial"/>
                <a:cs typeface="Arial"/>
              </a:rPr>
              <a:t>beneficial</a:t>
            </a:r>
            <a:r>
              <a:rPr lang="cs-CZ" sz="2000" dirty="0">
                <a:latin typeface="Arial"/>
                <a:cs typeface="Arial"/>
              </a:rPr>
              <a:t> </a:t>
            </a:r>
            <a:r>
              <a:rPr lang="cs-CZ" sz="2000" dirty="0" err="1">
                <a:latin typeface="Arial"/>
                <a:cs typeface="Arial"/>
              </a:rPr>
              <a:t>actions</a:t>
            </a:r>
            <a:r>
              <a:rPr lang="cs-CZ" sz="2000" dirty="0">
                <a:latin typeface="Arial"/>
                <a:cs typeface="Arial"/>
              </a:rPr>
              <a:t>, </a:t>
            </a:r>
            <a:r>
              <a:rPr lang="cs-CZ" sz="2000" dirty="0" err="1">
                <a:latin typeface="Arial"/>
                <a:cs typeface="Arial"/>
              </a:rPr>
              <a:t>they</a:t>
            </a:r>
            <a:r>
              <a:rPr lang="cs-CZ" sz="2000" dirty="0">
                <a:latin typeface="Arial"/>
                <a:cs typeface="Arial"/>
              </a:rPr>
              <a:t> </a:t>
            </a:r>
            <a:r>
              <a:rPr lang="cs-CZ" sz="2000" dirty="0" err="1">
                <a:latin typeface="Arial"/>
                <a:cs typeface="Arial"/>
              </a:rPr>
              <a:t>have</a:t>
            </a:r>
            <a:r>
              <a:rPr lang="cs-CZ" sz="2000" dirty="0">
                <a:latin typeface="Arial"/>
                <a:cs typeface="Arial"/>
              </a:rPr>
              <a:t> a </a:t>
            </a:r>
            <a:r>
              <a:rPr lang="cs-CZ" sz="2000" dirty="0" err="1">
                <a:latin typeface="Arial"/>
                <a:cs typeface="Arial"/>
              </a:rPr>
              <a:t>social</a:t>
            </a:r>
            <a:r>
              <a:rPr lang="cs-CZ" sz="2000" dirty="0">
                <a:latin typeface="Arial"/>
                <a:cs typeface="Arial"/>
              </a:rPr>
              <a:t> </a:t>
            </a:r>
            <a:r>
              <a:rPr lang="cs-CZ" sz="2000" dirty="0" err="1">
                <a:latin typeface="Arial"/>
                <a:cs typeface="Arial"/>
              </a:rPr>
              <a:t>obligation</a:t>
            </a:r>
            <a:r>
              <a:rPr lang="cs-CZ" sz="2000" dirty="0">
                <a:latin typeface="Arial"/>
                <a:cs typeface="Arial"/>
              </a:rPr>
              <a:t> to </a:t>
            </a:r>
            <a:r>
              <a:rPr lang="cs-CZ" sz="2000" dirty="0" err="1">
                <a:latin typeface="Arial"/>
                <a:cs typeface="Arial"/>
              </a:rPr>
              <a:t>truthfulness</a:t>
            </a:r>
            <a:r>
              <a:rPr lang="cs-CZ" sz="2000" dirty="0">
                <a:latin typeface="Arial"/>
                <a:cs typeface="Arial"/>
              </a:rPr>
              <a:t> and </a:t>
            </a:r>
            <a:r>
              <a:rPr lang="cs-CZ" sz="2000" dirty="0" err="1">
                <a:latin typeface="Arial"/>
                <a:cs typeface="Arial"/>
              </a:rPr>
              <a:t>objectivity</a:t>
            </a:r>
            <a:r>
              <a:rPr lang="cs-CZ" sz="2000" dirty="0">
                <a:latin typeface="Arial"/>
                <a:cs typeface="Arial"/>
              </a:rPr>
              <a:t>  (public </a:t>
            </a:r>
            <a:r>
              <a:rPr lang="cs-CZ" sz="2000" dirty="0" err="1">
                <a:latin typeface="Arial"/>
                <a:cs typeface="Arial"/>
              </a:rPr>
              <a:t>service</a:t>
            </a:r>
            <a:r>
              <a:rPr lang="cs-CZ" sz="2000" dirty="0">
                <a:latin typeface="Arial"/>
                <a:cs typeface="Arial"/>
              </a:rPr>
              <a:t> media); media </a:t>
            </a:r>
            <a:r>
              <a:rPr lang="cs-CZ" sz="2000" dirty="0" err="1">
                <a:latin typeface="Arial"/>
                <a:cs typeface="Arial"/>
              </a:rPr>
              <a:t>freedom</a:t>
            </a:r>
            <a:r>
              <a:rPr lang="cs-CZ" sz="2000" dirty="0">
                <a:latin typeface="Arial"/>
                <a:cs typeface="Arial"/>
              </a:rPr>
              <a:t> </a:t>
            </a:r>
            <a:r>
              <a:rPr lang="cs-CZ" sz="2000" dirty="0" err="1">
                <a:latin typeface="Arial"/>
                <a:cs typeface="Arial"/>
              </a:rPr>
              <a:t>is</a:t>
            </a:r>
            <a:r>
              <a:rPr lang="cs-CZ" sz="2000" dirty="0">
                <a:latin typeface="Arial"/>
                <a:cs typeface="Arial"/>
              </a:rPr>
              <a:t> </a:t>
            </a:r>
            <a:r>
              <a:rPr lang="cs-CZ" sz="2000" dirty="0" err="1">
                <a:latin typeface="Arial"/>
                <a:cs typeface="Arial"/>
              </a:rPr>
              <a:t>desirable</a:t>
            </a:r>
            <a:r>
              <a:rPr lang="cs-CZ" sz="2000" dirty="0">
                <a:latin typeface="Arial"/>
                <a:cs typeface="Arial"/>
              </a:rPr>
              <a:t> to the </a:t>
            </a:r>
            <a:r>
              <a:rPr lang="cs-CZ" sz="2000" dirty="0" err="1">
                <a:latin typeface="Arial"/>
                <a:cs typeface="Arial"/>
              </a:rPr>
              <a:t>extent</a:t>
            </a:r>
            <a:r>
              <a:rPr lang="cs-CZ" sz="2000" dirty="0">
                <a:latin typeface="Arial"/>
                <a:cs typeface="Arial"/>
              </a:rPr>
              <a:t> </a:t>
            </a:r>
            <a:r>
              <a:rPr lang="cs-CZ" sz="2000" dirty="0" err="1">
                <a:latin typeface="Arial"/>
                <a:cs typeface="Arial"/>
              </a:rPr>
              <a:t>that</a:t>
            </a:r>
            <a:r>
              <a:rPr lang="cs-CZ" sz="2000" dirty="0">
                <a:latin typeface="Arial"/>
                <a:cs typeface="Arial"/>
              </a:rPr>
              <a:t> </a:t>
            </a:r>
            <a:r>
              <a:rPr lang="cs-CZ" sz="2000" dirty="0" err="1">
                <a:latin typeface="Arial"/>
                <a:cs typeface="Arial"/>
              </a:rPr>
              <a:t>it</a:t>
            </a:r>
            <a:r>
              <a:rPr lang="cs-CZ" sz="2000" dirty="0">
                <a:latin typeface="Arial"/>
                <a:cs typeface="Arial"/>
              </a:rPr>
              <a:t> </a:t>
            </a:r>
            <a:r>
              <a:rPr lang="cs-CZ" sz="2000" dirty="0" err="1">
                <a:latin typeface="Arial"/>
                <a:cs typeface="Arial"/>
              </a:rPr>
              <a:t>is</a:t>
            </a:r>
            <a:r>
              <a:rPr lang="cs-CZ" sz="2000" dirty="0">
                <a:latin typeface="Arial"/>
                <a:cs typeface="Arial"/>
              </a:rPr>
              <a:t> </a:t>
            </a:r>
            <a:r>
              <a:rPr lang="cs-CZ" sz="2000" dirty="0" err="1">
                <a:latin typeface="Arial"/>
                <a:cs typeface="Arial"/>
              </a:rPr>
              <a:t>supported</a:t>
            </a:r>
            <a:r>
              <a:rPr lang="cs-CZ" sz="2000" dirty="0">
                <a:latin typeface="Arial"/>
                <a:cs typeface="Arial"/>
              </a:rPr>
              <a:t> by </a:t>
            </a:r>
            <a:r>
              <a:rPr lang="cs-CZ" sz="2000" dirty="0" err="1">
                <a:latin typeface="Arial"/>
                <a:cs typeface="Arial"/>
              </a:rPr>
              <a:t>socially</a:t>
            </a:r>
            <a:r>
              <a:rPr lang="cs-CZ" sz="2000" dirty="0">
                <a:latin typeface="Arial"/>
                <a:cs typeface="Arial"/>
              </a:rPr>
              <a:t> </a:t>
            </a:r>
            <a:r>
              <a:rPr lang="cs-CZ" sz="2000" dirty="0" err="1">
                <a:latin typeface="Arial"/>
                <a:cs typeface="Arial"/>
              </a:rPr>
              <a:t>responsible</a:t>
            </a:r>
            <a:r>
              <a:rPr lang="cs-CZ" sz="2000" dirty="0">
                <a:latin typeface="Arial"/>
                <a:cs typeface="Arial"/>
              </a:rPr>
              <a:t> media </a:t>
            </a:r>
            <a:r>
              <a:rPr lang="cs-CZ" sz="2000" dirty="0" err="1">
                <a:latin typeface="Arial"/>
                <a:cs typeface="Arial"/>
              </a:rPr>
              <a:t>behaviour</a:t>
            </a:r>
            <a:r>
              <a:rPr lang="cs-CZ" sz="2000" dirty="0">
                <a:latin typeface="Arial"/>
                <a:cs typeface="Arial"/>
              </a:rPr>
              <a:t> ('the </a:t>
            </a:r>
            <a:r>
              <a:rPr lang="cs-CZ" sz="2000" dirty="0" err="1">
                <a:latin typeface="Arial"/>
                <a:cs typeface="Arial"/>
              </a:rPr>
              <a:t>watchdog</a:t>
            </a:r>
            <a:r>
              <a:rPr lang="cs-CZ" sz="2000" dirty="0">
                <a:latin typeface="Arial"/>
                <a:cs typeface="Arial"/>
              </a:rPr>
              <a:t> of </a:t>
            </a:r>
            <a:r>
              <a:rPr lang="cs-CZ" sz="2000" dirty="0" err="1">
                <a:latin typeface="Arial"/>
                <a:cs typeface="Arial"/>
              </a:rPr>
              <a:t>democracy</a:t>
            </a:r>
            <a:r>
              <a:rPr lang="cs-CZ" sz="2000" dirty="0">
                <a:latin typeface="Arial"/>
                <a:cs typeface="Arial"/>
              </a:rPr>
              <a:t>‘)</a:t>
            </a:r>
          </a:p>
          <a:p>
            <a:pPr marL="342900" indent="-342900">
              <a:buFont typeface="Arial" panose="020B0604020202020204" pitchFamily="34" charset="0"/>
              <a:buChar char="•"/>
            </a:pPr>
            <a:endParaRPr lang="cs-CZ" dirty="0">
              <a:cs typeface="Arial"/>
            </a:endParaRPr>
          </a:p>
          <a:p>
            <a:pPr marL="342900" indent="-342900">
              <a:buFont typeface="Arial" panose="020B0604020202020204" pitchFamily="34" charset="0"/>
              <a:buChar char="•"/>
            </a:pPr>
            <a:r>
              <a:rPr lang="cs-CZ" sz="2000" b="1" dirty="0" err="1">
                <a:latin typeface="Arial"/>
                <a:cs typeface="Arial"/>
              </a:rPr>
              <a:t>Authoritarian</a:t>
            </a:r>
            <a:r>
              <a:rPr lang="cs-CZ" sz="2000" b="1" dirty="0">
                <a:latin typeface="Arial"/>
                <a:cs typeface="Arial"/>
              </a:rPr>
              <a:t> </a:t>
            </a:r>
            <a:r>
              <a:rPr lang="cs-CZ" sz="2000" dirty="0">
                <a:latin typeface="Arial"/>
                <a:cs typeface="Arial"/>
              </a:rPr>
              <a:t>(</a:t>
            </a:r>
            <a:r>
              <a:rPr lang="cs-CZ" sz="2000" dirty="0" err="1">
                <a:latin typeface="Arial"/>
                <a:cs typeface="Arial"/>
              </a:rPr>
              <a:t>Siebert</a:t>
            </a:r>
            <a:r>
              <a:rPr lang="cs-CZ" sz="2000" dirty="0">
                <a:latin typeface="Arial"/>
                <a:cs typeface="Arial"/>
              </a:rPr>
              <a:t>): </a:t>
            </a:r>
            <a:r>
              <a:rPr lang="cs-CZ" sz="2000" dirty="0" err="1">
                <a:latin typeface="Arial"/>
                <a:cs typeface="Arial"/>
              </a:rPr>
              <a:t>exists</a:t>
            </a:r>
            <a:r>
              <a:rPr lang="cs-CZ" sz="2000" dirty="0">
                <a:latin typeface="Arial"/>
                <a:cs typeface="Arial"/>
              </a:rPr>
              <a:t> in </a:t>
            </a:r>
            <a:r>
              <a:rPr lang="cs-CZ" sz="2000" dirty="0" err="1">
                <a:latin typeface="Arial"/>
                <a:cs typeface="Arial"/>
              </a:rPr>
              <a:t>societies</a:t>
            </a:r>
            <a:r>
              <a:rPr lang="cs-CZ" sz="2000" dirty="0">
                <a:latin typeface="Arial"/>
                <a:cs typeface="Arial"/>
              </a:rPr>
              <a:t> </a:t>
            </a:r>
            <a:r>
              <a:rPr lang="cs-CZ" sz="2000" dirty="0" err="1">
                <a:latin typeface="Arial"/>
                <a:cs typeface="Arial"/>
              </a:rPr>
              <a:t>where</a:t>
            </a:r>
            <a:r>
              <a:rPr lang="cs-CZ" sz="2000" dirty="0">
                <a:latin typeface="Arial"/>
                <a:cs typeface="Arial"/>
              </a:rPr>
              <a:t> </a:t>
            </a:r>
            <a:r>
              <a:rPr lang="cs-CZ" sz="2000" dirty="0" err="1">
                <a:latin typeface="Arial"/>
                <a:cs typeface="Arial"/>
              </a:rPr>
              <a:t>there</a:t>
            </a:r>
            <a:r>
              <a:rPr lang="cs-CZ" sz="2000" dirty="0">
                <a:latin typeface="Arial"/>
                <a:cs typeface="Arial"/>
              </a:rPr>
              <a:t> </a:t>
            </a:r>
            <a:r>
              <a:rPr lang="cs-CZ" sz="2000" dirty="0" err="1">
                <a:latin typeface="Arial"/>
                <a:cs typeface="Arial"/>
              </a:rPr>
              <a:t>is</a:t>
            </a:r>
            <a:r>
              <a:rPr lang="cs-CZ" sz="2000" dirty="0">
                <a:latin typeface="Arial"/>
                <a:cs typeface="Arial"/>
              </a:rPr>
              <a:t> no </a:t>
            </a:r>
            <a:r>
              <a:rPr lang="cs-CZ" sz="2000" dirty="0" err="1">
                <a:latin typeface="Arial"/>
                <a:cs typeface="Arial"/>
              </a:rPr>
              <a:t>freedom</a:t>
            </a:r>
            <a:r>
              <a:rPr lang="cs-CZ" sz="2000" dirty="0">
                <a:latin typeface="Arial"/>
                <a:cs typeface="Arial"/>
              </a:rPr>
              <a:t> of the </a:t>
            </a:r>
            <a:r>
              <a:rPr lang="cs-CZ" sz="2000" dirty="0" err="1">
                <a:latin typeface="Arial"/>
                <a:cs typeface="Arial"/>
              </a:rPr>
              <a:t>press</a:t>
            </a:r>
            <a:r>
              <a:rPr lang="cs-CZ" sz="2000" dirty="0">
                <a:latin typeface="Arial"/>
                <a:cs typeface="Arial"/>
              </a:rPr>
              <a:t>, media as a </a:t>
            </a:r>
            <a:r>
              <a:rPr lang="cs-CZ" sz="2000" dirty="0" err="1">
                <a:latin typeface="Arial"/>
                <a:cs typeface="Arial"/>
              </a:rPr>
              <a:t>means</a:t>
            </a:r>
            <a:r>
              <a:rPr lang="cs-CZ" sz="2000" dirty="0">
                <a:latin typeface="Arial"/>
                <a:cs typeface="Arial"/>
              </a:rPr>
              <a:t> of </a:t>
            </a:r>
            <a:r>
              <a:rPr lang="cs-CZ" sz="2000" dirty="0" err="1">
                <a:latin typeface="Arial"/>
                <a:cs typeface="Arial"/>
              </a:rPr>
              <a:t>communicating</a:t>
            </a:r>
            <a:r>
              <a:rPr lang="cs-CZ" sz="2000" dirty="0">
                <a:latin typeface="Arial"/>
                <a:cs typeface="Arial"/>
              </a:rPr>
              <a:t> the </a:t>
            </a:r>
            <a:r>
              <a:rPr lang="cs-CZ" sz="2000" dirty="0" err="1">
                <a:latin typeface="Arial"/>
                <a:cs typeface="Arial"/>
              </a:rPr>
              <a:t>views</a:t>
            </a:r>
            <a:r>
              <a:rPr lang="cs-CZ" sz="2000" dirty="0">
                <a:latin typeface="Arial"/>
                <a:cs typeface="Arial"/>
              </a:rPr>
              <a:t> of </a:t>
            </a:r>
            <a:r>
              <a:rPr lang="cs-CZ" sz="2000" dirty="0" err="1">
                <a:latin typeface="Arial"/>
                <a:cs typeface="Arial"/>
              </a:rPr>
              <a:t>authority</a:t>
            </a:r>
            <a:r>
              <a:rPr lang="cs-CZ" sz="2000" dirty="0">
                <a:latin typeface="Arial"/>
                <a:cs typeface="Arial"/>
              </a:rPr>
              <a:t> (</a:t>
            </a:r>
            <a:r>
              <a:rPr lang="cs-CZ" sz="2000" dirty="0" err="1">
                <a:latin typeface="Arial"/>
                <a:cs typeface="Arial"/>
              </a:rPr>
              <a:t>state</a:t>
            </a:r>
            <a:r>
              <a:rPr lang="cs-CZ" sz="2000" dirty="0">
                <a:latin typeface="Arial"/>
                <a:cs typeface="Arial"/>
              </a:rPr>
              <a:t>) + </a:t>
            </a:r>
            <a:r>
              <a:rPr lang="cs-CZ" sz="2000" dirty="0" err="1">
                <a:latin typeface="Arial"/>
                <a:cs typeface="Arial"/>
              </a:rPr>
              <a:t>creating</a:t>
            </a:r>
            <a:r>
              <a:rPr lang="cs-CZ" sz="2000" dirty="0">
                <a:latin typeface="Arial"/>
                <a:cs typeface="Arial"/>
              </a:rPr>
              <a:t> </a:t>
            </a:r>
            <a:r>
              <a:rPr lang="cs-CZ" sz="2000" dirty="0" err="1">
                <a:latin typeface="Arial"/>
                <a:cs typeface="Arial"/>
              </a:rPr>
              <a:t>consensus</a:t>
            </a:r>
            <a:r>
              <a:rPr lang="cs-CZ" sz="2000" dirty="0">
                <a:latin typeface="Arial"/>
                <a:cs typeface="Arial"/>
              </a:rPr>
              <a:t> in society, </a:t>
            </a:r>
            <a:r>
              <a:rPr lang="cs-CZ" sz="2000" dirty="0" err="1">
                <a:latin typeface="Arial"/>
                <a:cs typeface="Arial"/>
              </a:rPr>
              <a:t>censorship</a:t>
            </a:r>
            <a:r>
              <a:rPr lang="cs-CZ" sz="2000" dirty="0">
                <a:latin typeface="Arial"/>
                <a:cs typeface="Arial"/>
              </a:rPr>
              <a:t> </a:t>
            </a:r>
            <a:r>
              <a:rPr lang="cs-CZ" sz="2000" dirty="0" err="1">
                <a:latin typeface="Arial"/>
                <a:cs typeface="Arial"/>
              </a:rPr>
              <a:t>for</a:t>
            </a:r>
            <a:r>
              <a:rPr lang="cs-CZ" sz="2000" dirty="0">
                <a:latin typeface="Arial"/>
                <a:cs typeface="Arial"/>
              </a:rPr>
              <a:t> </a:t>
            </a:r>
            <a:r>
              <a:rPr lang="cs-CZ" sz="2000" dirty="0" err="1">
                <a:latin typeface="Arial"/>
                <a:cs typeface="Arial"/>
              </a:rPr>
              <a:t>breaking</a:t>
            </a:r>
            <a:r>
              <a:rPr lang="cs-CZ" sz="2000" dirty="0">
                <a:latin typeface="Arial"/>
                <a:cs typeface="Arial"/>
              </a:rPr>
              <a:t> </a:t>
            </a:r>
            <a:r>
              <a:rPr lang="cs-CZ" sz="2000" dirty="0" err="1">
                <a:latin typeface="Arial"/>
                <a:cs typeface="Arial"/>
              </a:rPr>
              <a:t>rules</a:t>
            </a:r>
            <a:r>
              <a:rPr lang="cs-CZ" sz="2000" dirty="0">
                <a:latin typeface="Arial"/>
                <a:cs typeface="Arial"/>
              </a:rPr>
              <a:t>, </a:t>
            </a:r>
            <a:r>
              <a:rPr lang="cs-CZ" sz="2000" dirty="0" err="1">
                <a:latin typeface="Arial"/>
                <a:cs typeface="Arial"/>
              </a:rPr>
              <a:t>application</a:t>
            </a:r>
            <a:r>
              <a:rPr lang="cs-CZ" sz="2000" dirty="0">
                <a:latin typeface="Arial"/>
                <a:cs typeface="Arial"/>
              </a:rPr>
              <a:t> in </a:t>
            </a:r>
            <a:r>
              <a:rPr lang="cs-CZ" sz="2000" dirty="0" err="1">
                <a:latin typeface="Arial"/>
                <a:cs typeface="Arial"/>
              </a:rPr>
              <a:t>dictatorships</a:t>
            </a:r>
            <a:r>
              <a:rPr lang="cs-CZ" sz="2000" dirty="0">
                <a:latin typeface="Arial"/>
                <a:cs typeface="Arial"/>
              </a:rPr>
              <a:t> and </a:t>
            </a:r>
            <a:r>
              <a:rPr lang="cs-CZ" sz="2000" dirty="0" err="1">
                <a:latin typeface="Arial"/>
                <a:cs typeface="Arial"/>
              </a:rPr>
              <a:t>military</a:t>
            </a:r>
            <a:r>
              <a:rPr lang="cs-CZ" sz="2000" dirty="0">
                <a:latin typeface="Arial"/>
                <a:cs typeface="Arial"/>
              </a:rPr>
              <a:t> </a:t>
            </a:r>
            <a:r>
              <a:rPr lang="cs-CZ" sz="2000" dirty="0" err="1">
                <a:latin typeface="Arial"/>
                <a:cs typeface="Arial"/>
              </a:rPr>
              <a:t>regimes</a:t>
            </a:r>
            <a:r>
              <a:rPr lang="cs-CZ" sz="2000" dirty="0">
                <a:latin typeface="Arial"/>
                <a:cs typeface="Arial"/>
              </a:rPr>
              <a:t>; </a:t>
            </a:r>
          </a:p>
          <a:p>
            <a:pPr marL="342900" indent="-342900">
              <a:buFont typeface="Arial" panose="020B0604020202020204" pitchFamily="34" charset="0"/>
              <a:buChar char="•"/>
            </a:pPr>
            <a:endParaRPr lang="cs-CZ" sz="2000" dirty="0">
              <a:latin typeface="Arial"/>
              <a:cs typeface="Arial"/>
            </a:endParaRPr>
          </a:p>
          <a:p>
            <a:pPr marL="342900" indent="-342900">
              <a:buFont typeface="Arial" panose="020B0604020202020204" pitchFamily="34" charset="0"/>
              <a:buChar char="•"/>
            </a:pPr>
            <a:r>
              <a:rPr lang="cs-CZ" sz="2000" b="1" dirty="0">
                <a:latin typeface="Arial"/>
                <a:cs typeface="Arial"/>
              </a:rPr>
              <a:t>The </a:t>
            </a:r>
            <a:r>
              <a:rPr lang="cs-CZ" sz="2000" b="1" dirty="0" err="1">
                <a:latin typeface="Arial"/>
                <a:cs typeface="Arial"/>
              </a:rPr>
              <a:t>Soviet</a:t>
            </a:r>
            <a:r>
              <a:rPr lang="cs-CZ" sz="2000" b="1" dirty="0">
                <a:latin typeface="Arial"/>
                <a:cs typeface="Arial"/>
              </a:rPr>
              <a:t> </a:t>
            </a:r>
            <a:r>
              <a:rPr lang="cs-CZ" sz="2000" b="1" dirty="0" err="1">
                <a:latin typeface="Arial"/>
                <a:cs typeface="Arial"/>
              </a:rPr>
              <a:t>theory</a:t>
            </a:r>
            <a:r>
              <a:rPr lang="cs-CZ" sz="2000" dirty="0">
                <a:latin typeface="Arial"/>
                <a:cs typeface="Arial"/>
              </a:rPr>
              <a:t> of the media (</a:t>
            </a:r>
            <a:r>
              <a:rPr lang="cs-CZ" sz="2000" dirty="0" err="1">
                <a:latin typeface="Arial"/>
                <a:cs typeface="Arial"/>
              </a:rPr>
              <a:t>Schramm</a:t>
            </a:r>
            <a:r>
              <a:rPr lang="cs-CZ" sz="2000" dirty="0">
                <a:latin typeface="Arial"/>
                <a:cs typeface="Arial"/>
              </a:rPr>
              <a:t>): the media are </a:t>
            </a:r>
            <a:r>
              <a:rPr lang="cs-CZ" sz="2000" dirty="0" err="1">
                <a:latin typeface="Arial"/>
                <a:cs typeface="Arial"/>
              </a:rPr>
              <a:t>here</a:t>
            </a:r>
            <a:r>
              <a:rPr lang="cs-CZ" sz="2000" dirty="0">
                <a:latin typeface="Arial"/>
                <a:cs typeface="Arial"/>
              </a:rPr>
              <a:t> to serve the </a:t>
            </a:r>
            <a:r>
              <a:rPr lang="cs-CZ" sz="2000" dirty="0" err="1">
                <a:latin typeface="Arial"/>
                <a:cs typeface="Arial"/>
              </a:rPr>
              <a:t>people</a:t>
            </a:r>
            <a:r>
              <a:rPr lang="cs-CZ" sz="2000" dirty="0">
                <a:latin typeface="Arial"/>
                <a:cs typeface="Arial"/>
              </a:rPr>
              <a:t>;  </a:t>
            </a:r>
            <a:r>
              <a:rPr lang="cs-CZ" sz="2000" dirty="0" err="1">
                <a:latin typeface="Arial"/>
                <a:cs typeface="Arial"/>
              </a:rPr>
              <a:t>it</a:t>
            </a:r>
            <a:r>
              <a:rPr lang="cs-CZ" sz="2000" dirty="0">
                <a:latin typeface="Arial"/>
                <a:cs typeface="Arial"/>
              </a:rPr>
              <a:t> </a:t>
            </a:r>
            <a:r>
              <a:rPr lang="cs-CZ" sz="2000" dirty="0" err="1">
                <a:latin typeface="Arial"/>
                <a:cs typeface="Arial"/>
              </a:rPr>
              <a:t>seeks</a:t>
            </a:r>
            <a:r>
              <a:rPr lang="cs-CZ" sz="2000" dirty="0">
                <a:latin typeface="Arial"/>
                <a:cs typeface="Arial"/>
              </a:rPr>
              <a:t> to </a:t>
            </a:r>
            <a:r>
              <a:rPr lang="cs-CZ" sz="2000" dirty="0" err="1">
                <a:latin typeface="Arial"/>
                <a:cs typeface="Arial"/>
              </a:rPr>
              <a:t>achieve</a:t>
            </a:r>
            <a:r>
              <a:rPr lang="cs-CZ" sz="2000" dirty="0">
                <a:latin typeface="Arial"/>
                <a:cs typeface="Arial"/>
              </a:rPr>
              <a:t> a </a:t>
            </a:r>
            <a:r>
              <a:rPr lang="cs-CZ" sz="2000" dirty="0" err="1">
                <a:latin typeface="Arial"/>
                <a:cs typeface="Arial"/>
              </a:rPr>
              <a:t>classless</a:t>
            </a:r>
            <a:r>
              <a:rPr lang="cs-CZ" sz="2000" dirty="0">
                <a:latin typeface="Arial"/>
                <a:cs typeface="Arial"/>
              </a:rPr>
              <a:t> society; </a:t>
            </a:r>
            <a:r>
              <a:rPr lang="cs-CZ" sz="2000" dirty="0" err="1">
                <a:latin typeface="Arial"/>
                <a:cs typeface="Arial"/>
              </a:rPr>
              <a:t>it</a:t>
            </a:r>
            <a:r>
              <a:rPr lang="cs-CZ" sz="2000" dirty="0">
                <a:latin typeface="Arial"/>
                <a:cs typeface="Arial"/>
              </a:rPr>
              <a:t> has </a:t>
            </a:r>
            <a:r>
              <a:rPr lang="cs-CZ" sz="2000" dirty="0" err="1">
                <a:latin typeface="Arial"/>
                <a:cs typeface="Arial"/>
              </a:rPr>
              <a:t>an</a:t>
            </a:r>
            <a:r>
              <a:rPr lang="cs-CZ" sz="2000" dirty="0">
                <a:latin typeface="Arial"/>
                <a:cs typeface="Arial"/>
              </a:rPr>
              <a:t> </a:t>
            </a:r>
            <a:r>
              <a:rPr lang="cs-CZ" sz="2000" dirty="0" err="1">
                <a:latin typeface="Arial"/>
                <a:cs typeface="Arial"/>
              </a:rPr>
              <a:t>educational</a:t>
            </a:r>
            <a:r>
              <a:rPr lang="cs-CZ" sz="2000" dirty="0">
                <a:latin typeface="Arial"/>
                <a:cs typeface="Arial"/>
              </a:rPr>
              <a:t>            and </a:t>
            </a:r>
            <a:r>
              <a:rPr lang="cs-CZ" sz="2000" dirty="0" err="1">
                <a:latin typeface="Arial"/>
                <a:cs typeface="Arial"/>
              </a:rPr>
              <a:t>socialising</a:t>
            </a:r>
            <a:r>
              <a:rPr lang="cs-CZ" sz="2000" dirty="0">
                <a:latin typeface="Arial"/>
                <a:cs typeface="Arial"/>
              </a:rPr>
              <a:t> </a:t>
            </a:r>
            <a:r>
              <a:rPr lang="cs-CZ" sz="2000" dirty="0" err="1">
                <a:latin typeface="Arial"/>
                <a:cs typeface="Arial"/>
              </a:rPr>
              <a:t>function</a:t>
            </a:r>
            <a:r>
              <a:rPr lang="cs-CZ" sz="2000" dirty="0">
                <a:latin typeface="Arial"/>
                <a:cs typeface="Arial"/>
              </a:rPr>
              <a:t>; </a:t>
            </a:r>
            <a:r>
              <a:rPr lang="cs-CZ" sz="2000" dirty="0" err="1">
                <a:latin typeface="Arial"/>
                <a:cs typeface="Arial"/>
              </a:rPr>
              <a:t>it</a:t>
            </a:r>
            <a:r>
              <a:rPr lang="cs-CZ" sz="2000" dirty="0">
                <a:latin typeface="Arial"/>
                <a:cs typeface="Arial"/>
              </a:rPr>
              <a:t> </a:t>
            </a:r>
            <a:r>
              <a:rPr lang="cs-CZ" sz="2000" dirty="0" err="1">
                <a:latin typeface="Arial"/>
                <a:cs typeface="Arial"/>
              </a:rPr>
              <a:t>is</a:t>
            </a:r>
            <a:r>
              <a:rPr lang="cs-CZ" sz="2000" dirty="0">
                <a:latin typeface="Arial"/>
                <a:cs typeface="Arial"/>
              </a:rPr>
              <a:t> </a:t>
            </a:r>
            <a:r>
              <a:rPr lang="cs-CZ" sz="2000" dirty="0" err="1">
                <a:latin typeface="Arial"/>
                <a:cs typeface="Arial"/>
              </a:rPr>
              <a:t>here</a:t>
            </a:r>
            <a:r>
              <a:rPr lang="cs-CZ" sz="2000" dirty="0">
                <a:latin typeface="Arial"/>
                <a:cs typeface="Arial"/>
              </a:rPr>
              <a:t> to serve the </a:t>
            </a:r>
            <a:r>
              <a:rPr lang="cs-CZ" sz="2000" dirty="0" err="1">
                <a:latin typeface="Arial"/>
                <a:cs typeface="Arial"/>
              </a:rPr>
              <a:t>working</a:t>
            </a:r>
            <a:r>
              <a:rPr lang="cs-CZ" sz="2000" dirty="0">
                <a:latin typeface="Arial"/>
                <a:cs typeface="Arial"/>
              </a:rPr>
              <a:t> </a:t>
            </a:r>
            <a:r>
              <a:rPr lang="cs-CZ" sz="2000" dirty="0" err="1">
                <a:latin typeface="Arial"/>
                <a:cs typeface="Arial"/>
              </a:rPr>
              <a:t>class</a:t>
            </a:r>
            <a:r>
              <a:rPr lang="cs-CZ" sz="2000" dirty="0">
                <a:latin typeface="Arial"/>
                <a:cs typeface="Arial"/>
              </a:rPr>
              <a:t>. </a:t>
            </a:r>
          </a:p>
          <a:p>
            <a:pPr marL="342900" indent="-342900">
              <a:buFont typeface="Arial" panose="020B0604020202020204" pitchFamily="34" charset="0"/>
              <a:buChar char="•"/>
            </a:pPr>
            <a:endParaRPr lang="en-US" sz="2000" dirty="0">
              <a:latin typeface="Arial"/>
              <a:cs typeface="Arial"/>
            </a:endParaRPr>
          </a:p>
          <a:p>
            <a:pPr marL="342900" indent="-342900">
              <a:buFont typeface="Arial" panose="020B0604020202020204" pitchFamily="34" charset="0"/>
              <a:buChar char="•"/>
            </a:pPr>
            <a:r>
              <a:rPr lang="cs-CZ" sz="2000" dirty="0">
                <a:latin typeface="Arial"/>
                <a:cs typeface="Arial"/>
              </a:rPr>
              <a:t>+ </a:t>
            </a:r>
            <a:r>
              <a:rPr lang="en-GB" sz="2000" dirty="0">
                <a:latin typeface="Arial"/>
                <a:cs typeface="Arial"/>
              </a:rPr>
              <a:t>Other theories of the press – </a:t>
            </a:r>
            <a:r>
              <a:rPr lang="en-GB" sz="2000" i="1" dirty="0">
                <a:latin typeface="Arial"/>
                <a:cs typeface="Arial"/>
              </a:rPr>
              <a:t>development theory; democratic participant theory</a:t>
            </a:r>
            <a:r>
              <a:rPr lang="en-GB" sz="2000" dirty="0">
                <a:latin typeface="Arial"/>
                <a:cs typeface="Arial"/>
              </a:rPr>
              <a:t> (participation and interaction) (</a:t>
            </a:r>
            <a:r>
              <a:rPr lang="en-GB" sz="2000" dirty="0" err="1">
                <a:latin typeface="Arial"/>
                <a:cs typeface="Arial"/>
              </a:rPr>
              <a:t>McQuail</a:t>
            </a:r>
            <a:r>
              <a:rPr lang="en-GB" sz="2000" dirty="0">
                <a:latin typeface="Arial"/>
                <a:cs typeface="Arial"/>
              </a:rPr>
              <a:t>, 1983)</a:t>
            </a:r>
            <a:endParaRPr lang="en-US" sz="2000" dirty="0">
              <a:latin typeface="Arial"/>
              <a:cs typeface="Arial"/>
            </a:endParaRPr>
          </a:p>
          <a:p>
            <a:endParaRPr lang="cs-CZ" sz="2000" dirty="0">
              <a:latin typeface="Arial"/>
              <a:cs typeface="Arial"/>
            </a:endParaRPr>
          </a:p>
        </p:txBody>
      </p:sp>
    </p:spTree>
    <p:extLst>
      <p:ext uri="{BB962C8B-B14F-4D97-AF65-F5344CB8AC3E}">
        <p14:creationId xmlns:p14="http://schemas.microsoft.com/office/powerpoint/2010/main" val="143674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B2E1C5-F874-40A5-F048-2DE74ECEC8E7}"/>
              </a:ext>
            </a:extLst>
          </p:cNvPr>
          <p:cNvSpPr>
            <a:spLocks noGrp="1"/>
          </p:cNvSpPr>
          <p:nvPr>
            <p:ph type="title"/>
          </p:nvPr>
        </p:nvSpPr>
        <p:spPr/>
        <p:txBody>
          <a:bodyPr/>
          <a:lstStyle/>
          <a:p>
            <a:r>
              <a:rPr lang="cs-CZ" dirty="0" err="1"/>
              <a:t>Exercise</a:t>
            </a:r>
          </a:p>
        </p:txBody>
      </p:sp>
      <p:sp>
        <p:nvSpPr>
          <p:cNvPr id="3" name="Zástupný obsah 2">
            <a:extLst>
              <a:ext uri="{FF2B5EF4-FFF2-40B4-BE49-F238E27FC236}">
                <a16:creationId xmlns:a16="http://schemas.microsoft.com/office/drawing/2014/main" id="{67544812-4A18-8A8A-0B59-99ABBF7ED2AA}"/>
              </a:ext>
            </a:extLst>
          </p:cNvPr>
          <p:cNvSpPr>
            <a:spLocks noGrp="1"/>
          </p:cNvSpPr>
          <p:nvPr>
            <p:ph idx="1"/>
          </p:nvPr>
        </p:nvSpPr>
        <p:spPr/>
        <p:txBody>
          <a:bodyPr vert="horz" lIns="91440" tIns="45720" rIns="91440" bIns="45720" rtlCol="0" anchor="t">
            <a:normAutofit/>
          </a:bodyPr>
          <a:lstStyle/>
          <a:p>
            <a:pPr marL="457200" indent="-457200">
              <a:buFont typeface="Arial" panose="020B0604020202020204" pitchFamily="34" charset="0"/>
              <a:buChar char="•"/>
            </a:pPr>
            <a:r>
              <a:rPr lang="cs-CZ" dirty="0" err="1">
                <a:ea typeface="+mn-lt"/>
                <a:cs typeface="+mn-lt"/>
              </a:rPr>
              <a:t>Divide</a:t>
            </a:r>
            <a:r>
              <a:rPr lang="cs-CZ" dirty="0">
                <a:ea typeface="+mn-lt"/>
                <a:cs typeface="+mn-lt"/>
              </a:rPr>
              <a:t> </a:t>
            </a:r>
            <a:r>
              <a:rPr lang="cs-CZ" dirty="0" err="1">
                <a:ea typeface="+mn-lt"/>
                <a:cs typeface="+mn-lt"/>
              </a:rPr>
              <a:t>yourself</a:t>
            </a:r>
            <a:r>
              <a:rPr lang="cs-CZ" dirty="0">
                <a:ea typeface="+mn-lt"/>
                <a:cs typeface="+mn-lt"/>
              </a:rPr>
              <a:t> </a:t>
            </a:r>
            <a:r>
              <a:rPr lang="cs-CZ" dirty="0" err="1">
                <a:ea typeface="+mn-lt"/>
                <a:cs typeface="+mn-lt"/>
              </a:rPr>
              <a:t>into</a:t>
            </a:r>
            <a:r>
              <a:rPr lang="cs-CZ" dirty="0">
                <a:ea typeface="+mn-lt"/>
                <a:cs typeface="+mn-lt"/>
              </a:rPr>
              <a:t> </a:t>
            </a:r>
            <a:r>
              <a:rPr lang="cs-CZ" dirty="0" err="1">
                <a:ea typeface="+mn-lt"/>
                <a:cs typeface="+mn-lt"/>
              </a:rPr>
              <a:t>groups</a:t>
            </a:r>
            <a:r>
              <a:rPr lang="cs-CZ" dirty="0">
                <a:ea typeface="+mn-lt"/>
                <a:cs typeface="+mn-lt"/>
              </a:rPr>
              <a:t> </a:t>
            </a:r>
            <a:r>
              <a:rPr lang="cs-CZ" dirty="0" err="1">
                <a:ea typeface="+mn-lt"/>
                <a:cs typeface="+mn-lt"/>
              </a:rPr>
              <a:t>of</a:t>
            </a:r>
            <a:r>
              <a:rPr lang="cs-CZ" dirty="0">
                <a:ea typeface="+mn-lt"/>
                <a:cs typeface="+mn-lt"/>
              </a:rPr>
              <a:t> 4</a:t>
            </a:r>
          </a:p>
          <a:p>
            <a:pPr marL="457200" indent="-457200">
              <a:buFont typeface="Arial" panose="020B0604020202020204" pitchFamily="34" charset="0"/>
              <a:buChar char="•"/>
            </a:pPr>
            <a:r>
              <a:rPr lang="cs-CZ" dirty="0">
                <a:ea typeface="+mn-lt"/>
                <a:cs typeface="+mn-lt"/>
              </a:rPr>
              <a:t>Try to </a:t>
            </a:r>
            <a:r>
              <a:rPr lang="cs-CZ" dirty="0" err="1">
                <a:ea typeface="+mn-lt"/>
                <a:cs typeface="+mn-lt"/>
              </a:rPr>
              <a:t>classify</a:t>
            </a:r>
            <a:r>
              <a:rPr lang="cs-CZ" dirty="0">
                <a:ea typeface="+mn-lt"/>
                <a:cs typeface="+mn-lt"/>
              </a:rPr>
              <a:t> the country </a:t>
            </a:r>
            <a:r>
              <a:rPr lang="cs-CZ" dirty="0" err="1">
                <a:ea typeface="+mn-lt"/>
                <a:cs typeface="+mn-lt"/>
              </a:rPr>
              <a:t>you</a:t>
            </a:r>
            <a:r>
              <a:rPr lang="cs-CZ" dirty="0">
                <a:ea typeface="+mn-lt"/>
                <a:cs typeface="+mn-lt"/>
              </a:rPr>
              <a:t> live in </a:t>
            </a:r>
            <a:r>
              <a:rPr lang="cs-CZ" dirty="0" err="1">
                <a:ea typeface="+mn-lt"/>
                <a:cs typeface="+mn-lt"/>
              </a:rPr>
              <a:t>into</a:t>
            </a:r>
            <a:r>
              <a:rPr lang="cs-CZ" dirty="0">
                <a:ea typeface="+mn-lt"/>
                <a:cs typeface="+mn-lt"/>
              </a:rPr>
              <a:t> </a:t>
            </a:r>
            <a:r>
              <a:rPr lang="cs-CZ" dirty="0" err="1">
                <a:ea typeface="+mn-lt"/>
                <a:cs typeface="+mn-lt"/>
              </a:rPr>
              <a:t>one</a:t>
            </a:r>
            <a:r>
              <a:rPr lang="cs-CZ" dirty="0">
                <a:ea typeface="+mn-lt"/>
                <a:cs typeface="+mn-lt"/>
              </a:rPr>
              <a:t> of the </a:t>
            </a:r>
            <a:r>
              <a:rPr lang="cs-CZ" dirty="0" err="1">
                <a:ea typeface="+mn-lt"/>
                <a:cs typeface="+mn-lt"/>
              </a:rPr>
              <a:t>theories</a:t>
            </a:r>
            <a:r>
              <a:rPr lang="cs-CZ" dirty="0">
                <a:ea typeface="+mn-lt"/>
                <a:cs typeface="+mn-lt"/>
              </a:rPr>
              <a:t> </a:t>
            </a:r>
            <a:r>
              <a:rPr lang="cs-CZ" dirty="0" err="1">
                <a:ea typeface="+mn-lt"/>
                <a:cs typeface="+mn-lt"/>
              </a:rPr>
              <a:t>mentioned</a:t>
            </a:r>
            <a:endParaRPr lang="cs-CZ" dirty="0">
              <a:ea typeface="+mn-lt"/>
              <a:cs typeface="+mn-lt"/>
            </a:endParaRPr>
          </a:p>
          <a:p>
            <a:pPr marL="457200" indent="-457200">
              <a:buFont typeface="Arial" panose="020B0604020202020204" pitchFamily="34" charset="0"/>
              <a:buChar char="•"/>
            </a:pPr>
            <a:r>
              <a:rPr lang="cs-CZ" dirty="0" err="1">
                <a:ea typeface="+mn-lt"/>
                <a:cs typeface="+mn-lt"/>
              </a:rPr>
              <a:t>If</a:t>
            </a:r>
            <a:r>
              <a:rPr lang="cs-CZ" dirty="0">
                <a:ea typeface="+mn-lt"/>
                <a:cs typeface="+mn-lt"/>
              </a:rPr>
              <a:t> </a:t>
            </a:r>
            <a:r>
              <a:rPr lang="cs-CZ" dirty="0" err="1">
                <a:ea typeface="+mn-lt"/>
                <a:cs typeface="+mn-lt"/>
              </a:rPr>
              <a:t>you</a:t>
            </a:r>
            <a:r>
              <a:rPr lang="cs-CZ" dirty="0">
                <a:ea typeface="+mn-lt"/>
                <a:cs typeface="+mn-lt"/>
              </a:rPr>
              <a:t> </a:t>
            </a:r>
            <a:r>
              <a:rPr lang="cs-CZ" dirty="0" err="1">
                <a:ea typeface="+mn-lt"/>
                <a:cs typeface="+mn-lt"/>
              </a:rPr>
              <a:t>encounter</a:t>
            </a:r>
            <a:r>
              <a:rPr lang="cs-CZ" dirty="0">
                <a:ea typeface="+mn-lt"/>
                <a:cs typeface="+mn-lt"/>
              </a:rPr>
              <a:t> any </a:t>
            </a:r>
            <a:r>
              <a:rPr lang="cs-CZ" dirty="0" err="1">
                <a:ea typeface="+mn-lt"/>
                <a:cs typeface="+mn-lt"/>
              </a:rPr>
              <a:t>obstacles</a:t>
            </a:r>
            <a:r>
              <a:rPr lang="cs-CZ" dirty="0">
                <a:ea typeface="+mn-lt"/>
                <a:cs typeface="+mn-lt"/>
              </a:rPr>
              <a:t> in the </a:t>
            </a:r>
            <a:r>
              <a:rPr lang="cs-CZ" dirty="0" err="1">
                <a:ea typeface="+mn-lt"/>
                <a:cs typeface="+mn-lt"/>
              </a:rPr>
              <a:t>classification</a:t>
            </a:r>
            <a:r>
              <a:rPr lang="cs-CZ" dirty="0">
                <a:ea typeface="+mn-lt"/>
                <a:cs typeface="+mn-lt"/>
              </a:rPr>
              <a:t>, make a </a:t>
            </a:r>
            <a:r>
              <a:rPr lang="cs-CZ" dirty="0" err="1">
                <a:ea typeface="+mn-lt"/>
                <a:cs typeface="+mn-lt"/>
              </a:rPr>
              <a:t>note</a:t>
            </a:r>
            <a:r>
              <a:rPr lang="cs-CZ" dirty="0">
                <a:ea typeface="+mn-lt"/>
                <a:cs typeface="+mn-lt"/>
              </a:rPr>
              <a:t> of </a:t>
            </a:r>
            <a:r>
              <a:rPr lang="cs-CZ" dirty="0" err="1">
                <a:ea typeface="+mn-lt"/>
                <a:cs typeface="+mn-lt"/>
              </a:rPr>
              <a:t>them</a:t>
            </a:r>
            <a:r>
              <a:rPr lang="cs-CZ" dirty="0">
                <a:ea typeface="+mn-lt"/>
                <a:cs typeface="+mn-lt"/>
              </a:rPr>
              <a:t> – </a:t>
            </a:r>
            <a:r>
              <a:rPr lang="cs-CZ" dirty="0" err="1">
                <a:ea typeface="+mn-lt"/>
                <a:cs typeface="+mn-lt"/>
              </a:rPr>
              <a:t>we</a:t>
            </a:r>
            <a:r>
              <a:rPr lang="cs-CZ" dirty="0">
                <a:ea typeface="+mn-lt"/>
                <a:cs typeface="+mn-lt"/>
              </a:rPr>
              <a:t> </a:t>
            </a:r>
            <a:r>
              <a:rPr lang="cs-CZ" dirty="0" err="1">
                <a:ea typeface="+mn-lt"/>
                <a:cs typeface="+mn-lt"/>
              </a:rPr>
              <a:t>will</a:t>
            </a:r>
            <a:r>
              <a:rPr lang="cs-CZ" dirty="0">
                <a:ea typeface="+mn-lt"/>
                <a:cs typeface="+mn-lt"/>
              </a:rPr>
              <a:t> </a:t>
            </a:r>
            <a:r>
              <a:rPr lang="cs-CZ" dirty="0" err="1">
                <a:ea typeface="+mn-lt"/>
                <a:cs typeface="+mn-lt"/>
              </a:rPr>
              <a:t>discuss</a:t>
            </a:r>
            <a:r>
              <a:rPr lang="cs-CZ" dirty="0">
                <a:ea typeface="+mn-lt"/>
                <a:cs typeface="+mn-lt"/>
              </a:rPr>
              <a:t> </a:t>
            </a:r>
            <a:r>
              <a:rPr lang="cs-CZ" dirty="0" err="1">
                <a:ea typeface="+mn-lt"/>
                <a:cs typeface="+mn-lt"/>
              </a:rPr>
              <a:t>them</a:t>
            </a:r>
            <a:r>
              <a:rPr lang="cs-CZ" dirty="0">
                <a:ea typeface="+mn-lt"/>
                <a:cs typeface="+mn-lt"/>
              </a:rPr>
              <a:t> </a:t>
            </a:r>
            <a:r>
              <a:rPr lang="cs-CZ" dirty="0" err="1">
                <a:ea typeface="+mn-lt"/>
                <a:cs typeface="+mn-lt"/>
              </a:rPr>
              <a:t>later</a:t>
            </a:r>
            <a:endParaRPr lang="cs-CZ" dirty="0">
              <a:ea typeface="+mn-lt"/>
              <a:cs typeface="+mn-lt"/>
            </a:endParaRPr>
          </a:p>
          <a:p>
            <a:pPr marL="1371600" lvl="2" indent="-457200">
              <a:lnSpc>
                <a:spcPct val="100000"/>
              </a:lnSpc>
              <a:buFont typeface="Arial" panose="020B0604020202020204" pitchFamily="34" charset="0"/>
              <a:buChar char="•"/>
            </a:pPr>
            <a:r>
              <a:rPr lang="cs-CZ" sz="2800" dirty="0">
                <a:ea typeface="+mn-lt"/>
                <a:cs typeface="+mn-lt"/>
              </a:rPr>
              <a:t>On </a:t>
            </a:r>
            <a:r>
              <a:rPr lang="cs-CZ" sz="2800" dirty="0" err="1">
                <a:ea typeface="+mn-lt"/>
                <a:cs typeface="+mn-lt"/>
              </a:rPr>
              <a:t>which</a:t>
            </a:r>
            <a:r>
              <a:rPr lang="cs-CZ" sz="2800" dirty="0">
                <a:ea typeface="+mn-lt"/>
                <a:cs typeface="+mn-lt"/>
              </a:rPr>
              <a:t> </a:t>
            </a:r>
            <a:r>
              <a:rPr lang="cs-CZ" sz="2800" dirty="0" err="1">
                <a:ea typeface="+mn-lt"/>
                <a:cs typeface="+mn-lt"/>
              </a:rPr>
              <a:t>aspects</a:t>
            </a:r>
            <a:r>
              <a:rPr lang="cs-CZ" sz="2800" dirty="0">
                <a:ea typeface="+mn-lt"/>
                <a:cs typeface="+mn-lt"/>
              </a:rPr>
              <a:t> are the </a:t>
            </a:r>
            <a:r>
              <a:rPr lang="cs-CZ" sz="2800" dirty="0" err="1">
                <a:ea typeface="+mn-lt"/>
                <a:cs typeface="+mn-lt"/>
              </a:rPr>
              <a:t>theories</a:t>
            </a:r>
            <a:r>
              <a:rPr lang="cs-CZ" sz="2800" dirty="0">
                <a:ea typeface="+mn-lt"/>
                <a:cs typeface="+mn-lt"/>
              </a:rPr>
              <a:t> </a:t>
            </a:r>
            <a:r>
              <a:rPr lang="cs-CZ" sz="2800" dirty="0" err="1">
                <a:ea typeface="+mn-lt"/>
                <a:cs typeface="+mn-lt"/>
              </a:rPr>
              <a:t>outdated</a:t>
            </a:r>
            <a:r>
              <a:rPr lang="cs-CZ" sz="2800" dirty="0">
                <a:ea typeface="+mn-lt"/>
                <a:cs typeface="+mn-lt"/>
              </a:rPr>
              <a:t>? </a:t>
            </a:r>
          </a:p>
          <a:p>
            <a:pPr marL="1371600" lvl="2" indent="-457200">
              <a:lnSpc>
                <a:spcPct val="100000"/>
              </a:lnSpc>
              <a:buFont typeface="Arial" panose="020B0604020202020204" pitchFamily="34" charset="0"/>
              <a:buChar char="•"/>
            </a:pPr>
            <a:r>
              <a:rPr lang="cs-CZ" sz="2800" dirty="0" err="1">
                <a:ea typeface="+mn-lt"/>
                <a:cs typeface="+mn-lt"/>
              </a:rPr>
              <a:t>What</a:t>
            </a:r>
            <a:r>
              <a:rPr lang="cs-CZ" sz="2800" dirty="0">
                <a:ea typeface="+mn-lt"/>
                <a:cs typeface="+mn-lt"/>
              </a:rPr>
              <a:t> do </a:t>
            </a:r>
            <a:r>
              <a:rPr lang="cs-CZ" sz="2800" dirty="0" err="1">
                <a:ea typeface="+mn-lt"/>
                <a:cs typeface="+mn-lt"/>
              </a:rPr>
              <a:t>they</a:t>
            </a:r>
            <a:r>
              <a:rPr lang="cs-CZ" sz="2800" dirty="0">
                <a:ea typeface="+mn-lt"/>
                <a:cs typeface="+mn-lt"/>
              </a:rPr>
              <a:t> </a:t>
            </a:r>
            <a:r>
              <a:rPr lang="cs-CZ" sz="2800" dirty="0" err="1">
                <a:ea typeface="+mn-lt"/>
                <a:cs typeface="+mn-lt"/>
              </a:rPr>
              <a:t>fail</a:t>
            </a:r>
            <a:r>
              <a:rPr lang="cs-CZ" sz="2800" dirty="0">
                <a:ea typeface="+mn-lt"/>
                <a:cs typeface="+mn-lt"/>
              </a:rPr>
              <a:t> to </a:t>
            </a:r>
            <a:r>
              <a:rPr lang="cs-CZ" sz="2800" dirty="0" err="1">
                <a:ea typeface="+mn-lt"/>
                <a:cs typeface="+mn-lt"/>
              </a:rPr>
              <a:t>take</a:t>
            </a:r>
            <a:r>
              <a:rPr lang="cs-CZ" sz="2800" dirty="0">
                <a:ea typeface="+mn-lt"/>
                <a:cs typeface="+mn-lt"/>
              </a:rPr>
              <a:t> </a:t>
            </a:r>
            <a:r>
              <a:rPr lang="cs-CZ" sz="2800" dirty="0" err="1">
                <a:ea typeface="+mn-lt"/>
                <a:cs typeface="+mn-lt"/>
              </a:rPr>
              <a:t>into</a:t>
            </a:r>
            <a:r>
              <a:rPr lang="cs-CZ" sz="2800" dirty="0">
                <a:ea typeface="+mn-lt"/>
                <a:cs typeface="+mn-lt"/>
              </a:rPr>
              <a:t> </a:t>
            </a:r>
            <a:r>
              <a:rPr lang="cs-CZ" sz="2800" dirty="0" err="1">
                <a:ea typeface="+mn-lt"/>
                <a:cs typeface="+mn-lt"/>
              </a:rPr>
              <a:t>account</a:t>
            </a:r>
            <a:r>
              <a:rPr lang="cs-CZ" sz="2800" dirty="0">
                <a:ea typeface="+mn-lt"/>
                <a:cs typeface="+mn-lt"/>
              </a:rPr>
              <a:t> in </a:t>
            </a:r>
            <a:r>
              <a:rPr lang="cs-CZ" sz="2800" dirty="0" err="1">
                <a:ea typeface="+mn-lt"/>
                <a:cs typeface="+mn-lt"/>
              </a:rPr>
              <a:t>current</a:t>
            </a:r>
            <a:r>
              <a:rPr lang="cs-CZ" sz="2800" dirty="0">
                <a:ea typeface="+mn-lt"/>
                <a:cs typeface="+mn-lt"/>
              </a:rPr>
              <a:t> media environment?</a:t>
            </a:r>
            <a:endParaRPr lang="cs-CZ" dirty="0"/>
          </a:p>
        </p:txBody>
      </p:sp>
    </p:spTree>
    <p:extLst>
      <p:ext uri="{BB962C8B-B14F-4D97-AF65-F5344CB8AC3E}">
        <p14:creationId xmlns:p14="http://schemas.microsoft.com/office/powerpoint/2010/main" val="287388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231FB-A692-482B-A5B9-CA2C42475DCE}"/>
              </a:ext>
            </a:extLst>
          </p:cNvPr>
          <p:cNvSpPr>
            <a:spLocks noGrp="1"/>
          </p:cNvSpPr>
          <p:nvPr>
            <p:ph type="title"/>
          </p:nvPr>
        </p:nvSpPr>
        <p:spPr/>
        <p:txBody>
          <a:bodyPr/>
          <a:lstStyle/>
          <a:p>
            <a:r>
              <a:rPr lang="cs-CZ" dirty="0">
                <a:hlinkClick r:id="rId2">
                  <a:extLst>
                    <a:ext uri="{A12FA001-AC4F-418D-AE19-62706E023703}">
                      <ahyp:hlinkClr xmlns:ahyp="http://schemas.microsoft.com/office/drawing/2018/hyperlinkcolor" val="tx"/>
                    </a:ext>
                  </a:extLst>
                </a:hlinkClick>
              </a:rPr>
              <a:t>https://bit.ly/4_theories</a:t>
            </a:r>
            <a:r>
              <a:rPr lang="cs-CZ" dirty="0"/>
              <a:t> </a:t>
            </a:r>
          </a:p>
        </p:txBody>
      </p:sp>
      <p:sp>
        <p:nvSpPr>
          <p:cNvPr id="3" name="Content Placeholder 2">
            <a:extLst>
              <a:ext uri="{FF2B5EF4-FFF2-40B4-BE49-F238E27FC236}">
                <a16:creationId xmlns:a16="http://schemas.microsoft.com/office/drawing/2014/main" id="{B0E1F62D-10D6-4BF8-8C09-3F7325769A0E}"/>
              </a:ext>
            </a:extLst>
          </p:cNvPr>
          <p:cNvSpPr>
            <a:spLocks noGrp="1"/>
          </p:cNvSpPr>
          <p:nvPr>
            <p:ph idx="1"/>
          </p:nvPr>
        </p:nvSpPr>
        <p:spPr/>
        <p:txBody>
          <a:bodyPr/>
          <a:lstStyle/>
          <a:p>
            <a:endParaRPr lang="cs-CZ" dirty="0"/>
          </a:p>
        </p:txBody>
      </p:sp>
    </p:spTree>
    <p:extLst>
      <p:ext uri="{BB962C8B-B14F-4D97-AF65-F5344CB8AC3E}">
        <p14:creationId xmlns:p14="http://schemas.microsoft.com/office/powerpoint/2010/main" val="1792222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B6C383-24F8-AD58-134E-887D33E9F0B8}"/>
              </a:ext>
            </a:extLst>
          </p:cNvPr>
          <p:cNvSpPr>
            <a:spLocks noGrp="1"/>
          </p:cNvSpPr>
          <p:nvPr>
            <p:ph type="title"/>
          </p:nvPr>
        </p:nvSpPr>
        <p:spPr/>
        <p:txBody>
          <a:bodyPr/>
          <a:lstStyle/>
          <a:p>
            <a:r>
              <a:rPr lang="cs-CZ" dirty="0" err="1"/>
              <a:t>Limits</a:t>
            </a:r>
            <a:r>
              <a:rPr lang="cs-CZ" dirty="0"/>
              <a:t> </a:t>
            </a:r>
            <a:r>
              <a:rPr lang="cs-CZ" dirty="0" err="1"/>
              <a:t>of</a:t>
            </a:r>
            <a:r>
              <a:rPr lang="cs-CZ" dirty="0"/>
              <a:t> these normative </a:t>
            </a:r>
            <a:r>
              <a:rPr lang="cs-CZ" dirty="0" err="1"/>
              <a:t>theories</a:t>
            </a:r>
          </a:p>
        </p:txBody>
      </p:sp>
      <p:sp>
        <p:nvSpPr>
          <p:cNvPr id="3" name="Zástupný obsah 2">
            <a:extLst>
              <a:ext uri="{FF2B5EF4-FFF2-40B4-BE49-F238E27FC236}">
                <a16:creationId xmlns:a16="http://schemas.microsoft.com/office/drawing/2014/main" id="{D2A41148-80BC-9E2E-7920-A01AD6471A3A}"/>
              </a:ext>
            </a:extLst>
          </p:cNvPr>
          <p:cNvSpPr>
            <a:spLocks noGrp="1"/>
          </p:cNvSpPr>
          <p:nvPr>
            <p:ph idx="1"/>
          </p:nvPr>
        </p:nvSpPr>
        <p:spPr/>
        <p:txBody>
          <a:bodyPr vert="horz" lIns="91440" tIns="45720" rIns="91440" bIns="45720" rtlCol="0" anchor="t">
            <a:normAutofit/>
          </a:bodyPr>
          <a:lstStyle/>
          <a:p>
            <a:r>
              <a:rPr lang="cs-CZ" dirty="0" err="1"/>
              <a:t>Linked</a:t>
            </a:r>
            <a:r>
              <a:rPr lang="cs-CZ" dirty="0"/>
              <a:t> to </a:t>
            </a:r>
            <a:r>
              <a:rPr lang="cs-CZ" dirty="0" err="1"/>
              <a:t>the</a:t>
            </a:r>
            <a:r>
              <a:rPr lang="cs-CZ" dirty="0"/>
              <a:t> </a:t>
            </a:r>
            <a:r>
              <a:rPr lang="cs-CZ" dirty="0" err="1"/>
              <a:t>press</a:t>
            </a:r>
            <a:endParaRPr lang="cs-CZ" dirty="0"/>
          </a:p>
          <a:p>
            <a:r>
              <a:rPr lang="cs-CZ" dirty="0"/>
              <a:t>Do not </a:t>
            </a:r>
            <a:r>
              <a:rPr lang="cs-CZ" dirty="0" err="1"/>
              <a:t>take</a:t>
            </a:r>
            <a:r>
              <a:rPr lang="cs-CZ" dirty="0"/>
              <a:t> in </a:t>
            </a:r>
            <a:r>
              <a:rPr lang="cs-CZ" dirty="0" err="1"/>
              <a:t>the</a:t>
            </a:r>
            <a:r>
              <a:rPr lang="cs-CZ" dirty="0"/>
              <a:t> </a:t>
            </a:r>
            <a:r>
              <a:rPr lang="cs-CZ" dirty="0" err="1"/>
              <a:t>account</a:t>
            </a:r>
            <a:r>
              <a:rPr lang="cs-CZ" dirty="0"/>
              <a:t>:</a:t>
            </a:r>
          </a:p>
          <a:p>
            <a:pPr marL="342900" lvl="1" indent="-342900">
              <a:lnSpc>
                <a:spcPct val="100000"/>
              </a:lnSpc>
              <a:buFont typeface="Arial" panose="020B0604020202020204" pitchFamily="34" charset="0"/>
              <a:buChar char="•"/>
            </a:pPr>
            <a:r>
              <a:rPr lang="cs-CZ" sz="2400" dirty="0" err="1"/>
              <a:t>High-choice</a:t>
            </a:r>
            <a:r>
              <a:rPr lang="cs-CZ" sz="2400" dirty="0"/>
              <a:t> media environment and </a:t>
            </a:r>
            <a:r>
              <a:rPr lang="cs-CZ" sz="2400" dirty="0" err="1"/>
              <a:t>different</a:t>
            </a:r>
            <a:r>
              <a:rPr lang="cs-CZ" sz="2400" dirty="0"/>
              <a:t> </a:t>
            </a:r>
            <a:r>
              <a:rPr lang="cs-CZ" sz="2400" dirty="0" err="1"/>
              <a:t>channels</a:t>
            </a:r>
          </a:p>
          <a:p>
            <a:pPr marL="342900" lvl="1" indent="-342900">
              <a:lnSpc>
                <a:spcPct val="100000"/>
              </a:lnSpc>
              <a:buFont typeface="Arial" panose="020B0604020202020204" pitchFamily="34" charset="0"/>
              <a:buChar char="•"/>
            </a:pPr>
            <a:r>
              <a:rPr lang="cs-CZ" sz="2400" dirty="0" err="1"/>
              <a:t>Convergence</a:t>
            </a:r>
            <a:endParaRPr lang="cs-CZ" sz="2400" dirty="0"/>
          </a:p>
          <a:p>
            <a:pPr marL="342900" lvl="1" indent="-342900">
              <a:lnSpc>
                <a:spcPct val="100000"/>
              </a:lnSpc>
              <a:buFont typeface="Arial" panose="020B0604020202020204" pitchFamily="34" charset="0"/>
              <a:buChar char="•"/>
            </a:pPr>
            <a:r>
              <a:rPr lang="cs-CZ" sz="2400" dirty="0" err="1"/>
              <a:t>Globalization</a:t>
            </a:r>
            <a:r>
              <a:rPr lang="cs-CZ" sz="2400" dirty="0"/>
              <a:t> and </a:t>
            </a:r>
            <a:r>
              <a:rPr lang="cs-CZ" sz="2400" dirty="0" err="1"/>
              <a:t>transnationalization</a:t>
            </a:r>
            <a:endParaRPr lang="cs-CZ" sz="2400" dirty="0"/>
          </a:p>
          <a:p>
            <a:pPr lvl="1">
              <a:buFont typeface="Courier New" panose="020B0604020202020204" pitchFamily="34" charset="0"/>
              <a:buChar char="o"/>
            </a:pPr>
            <a:endParaRPr lang="cs-CZ" dirty="0"/>
          </a:p>
        </p:txBody>
      </p:sp>
    </p:spTree>
    <p:extLst>
      <p:ext uri="{BB962C8B-B14F-4D97-AF65-F5344CB8AC3E}">
        <p14:creationId xmlns:p14="http://schemas.microsoft.com/office/powerpoint/2010/main" val="3514735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4FF45F-44D3-BE6F-8CEE-8CF8A4A822A1}"/>
              </a:ext>
            </a:extLst>
          </p:cNvPr>
          <p:cNvSpPr>
            <a:spLocks noGrp="1"/>
          </p:cNvSpPr>
          <p:nvPr>
            <p:ph type="title"/>
          </p:nvPr>
        </p:nvSpPr>
        <p:spPr/>
        <p:txBody>
          <a:bodyPr/>
          <a:lstStyle/>
          <a:p>
            <a:r>
              <a:rPr lang="cs-CZ" dirty="0" err="1"/>
              <a:t>Social</a:t>
            </a:r>
            <a:r>
              <a:rPr lang="cs-CZ" dirty="0"/>
              <a:t> </a:t>
            </a:r>
            <a:r>
              <a:rPr lang="cs-CZ" dirty="0" err="1"/>
              <a:t>theory</a:t>
            </a:r>
            <a:r>
              <a:rPr lang="cs-CZ" dirty="0"/>
              <a:t> </a:t>
            </a:r>
            <a:r>
              <a:rPr lang="cs-CZ" dirty="0" err="1"/>
              <a:t>of</a:t>
            </a:r>
            <a:r>
              <a:rPr lang="cs-CZ" dirty="0"/>
              <a:t> media (</a:t>
            </a:r>
            <a:r>
              <a:rPr lang="cs-CZ" dirty="0" err="1"/>
              <a:t>McQuail</a:t>
            </a:r>
            <a:r>
              <a:rPr lang="cs-CZ" dirty="0"/>
              <a:t>, 1986)</a:t>
            </a:r>
          </a:p>
        </p:txBody>
      </p:sp>
      <p:sp>
        <p:nvSpPr>
          <p:cNvPr id="3" name="Zástupný obsah 2">
            <a:extLst>
              <a:ext uri="{FF2B5EF4-FFF2-40B4-BE49-F238E27FC236}">
                <a16:creationId xmlns:a16="http://schemas.microsoft.com/office/drawing/2014/main" id="{1C214860-2074-000D-DD0A-7304C74EB33D}"/>
              </a:ext>
            </a:extLst>
          </p:cNvPr>
          <p:cNvSpPr>
            <a:spLocks noGrp="1"/>
          </p:cNvSpPr>
          <p:nvPr>
            <p:ph idx="1"/>
          </p:nvPr>
        </p:nvSpPr>
        <p:spPr/>
        <p:txBody>
          <a:bodyPr vert="horz" lIns="91440" tIns="45720" rIns="91440" bIns="45720" rtlCol="0" anchor="t">
            <a:normAutofit/>
          </a:bodyPr>
          <a:lstStyle/>
          <a:p>
            <a:r>
              <a:rPr lang="cs-CZ" dirty="0" err="1"/>
              <a:t>Still</a:t>
            </a:r>
            <a:r>
              <a:rPr lang="cs-CZ" dirty="0"/>
              <a:t> </a:t>
            </a:r>
            <a:r>
              <a:rPr lang="cs-CZ" dirty="0" err="1"/>
              <a:t>based</a:t>
            </a:r>
            <a:r>
              <a:rPr lang="cs-CZ" dirty="0"/>
              <a:t> on </a:t>
            </a:r>
            <a:r>
              <a:rPr lang="cs-CZ" dirty="0" err="1"/>
              <a:t>serving</a:t>
            </a:r>
            <a:r>
              <a:rPr lang="cs-CZ" dirty="0"/>
              <a:t> the "public </a:t>
            </a:r>
            <a:r>
              <a:rPr lang="cs-CZ" dirty="0" err="1"/>
              <a:t>interest</a:t>
            </a:r>
            <a:r>
              <a:rPr lang="cs-CZ" dirty="0"/>
              <a:t>„</a:t>
            </a:r>
          </a:p>
          <a:p>
            <a:pPr marL="342900" indent="-342900">
              <a:buFont typeface="Arial" panose="020B0604020202020204" pitchFamily="34" charset="0"/>
              <a:buChar char="•"/>
            </a:pPr>
            <a:r>
              <a:rPr lang="cs-CZ" sz="2400" dirty="0"/>
              <a:t>Media are not just a business but </a:t>
            </a:r>
            <a:r>
              <a:rPr lang="cs-CZ" sz="2400" dirty="0" err="1"/>
              <a:t>often</a:t>
            </a:r>
            <a:r>
              <a:rPr lang="cs-CZ" sz="2400" dirty="0"/>
              <a:t> </a:t>
            </a:r>
            <a:r>
              <a:rPr lang="cs-CZ" sz="2400" dirty="0" err="1"/>
              <a:t>carry</a:t>
            </a:r>
            <a:r>
              <a:rPr lang="cs-CZ" sz="2400" dirty="0"/>
              <a:t> out </a:t>
            </a:r>
            <a:r>
              <a:rPr lang="cs-CZ" sz="2400" dirty="0" err="1"/>
              <a:t>some</a:t>
            </a:r>
            <a:r>
              <a:rPr lang="cs-CZ" sz="2400" dirty="0"/>
              <a:t> </a:t>
            </a:r>
            <a:r>
              <a:rPr lang="cs-CZ" sz="2400" dirty="0" err="1"/>
              <a:t>tasks</a:t>
            </a:r>
            <a:r>
              <a:rPr lang="cs-CZ" sz="2400" dirty="0"/>
              <a:t> </a:t>
            </a:r>
            <a:r>
              <a:rPr lang="cs-CZ" sz="2400" dirty="0" err="1"/>
              <a:t>which</a:t>
            </a:r>
            <a:r>
              <a:rPr lang="cs-CZ" sz="2400" dirty="0"/>
              <a:t> </a:t>
            </a:r>
            <a:r>
              <a:rPr lang="cs-CZ" sz="2400" dirty="0" err="1"/>
              <a:t>contributes</a:t>
            </a:r>
            <a:r>
              <a:rPr lang="cs-CZ" sz="2400" dirty="0"/>
              <a:t> to </a:t>
            </a:r>
            <a:r>
              <a:rPr lang="cs-CZ" sz="2400" dirty="0" err="1"/>
              <a:t>wider</a:t>
            </a:r>
            <a:r>
              <a:rPr lang="cs-CZ" sz="2400" dirty="0"/>
              <a:t> </a:t>
            </a:r>
            <a:r>
              <a:rPr lang="cs-CZ" sz="2400" dirty="0" err="1"/>
              <a:t>or</a:t>
            </a:r>
            <a:r>
              <a:rPr lang="cs-CZ" sz="2400" dirty="0"/>
              <a:t> long-term benefit of the society</a:t>
            </a:r>
          </a:p>
          <a:p>
            <a:pPr marL="457200" indent="-457200">
              <a:buFont typeface="Arial" panose="020B0604020202020204" pitchFamily="34" charset="0"/>
              <a:buChar char="•"/>
            </a:pPr>
            <a:r>
              <a:rPr lang="cs-CZ" dirty="0" err="1">
                <a:latin typeface="Aptos"/>
                <a:cs typeface="Arial"/>
              </a:rPr>
              <a:t>Freedom</a:t>
            </a:r>
            <a:r>
              <a:rPr lang="cs-CZ" dirty="0">
                <a:latin typeface="Aptos"/>
                <a:cs typeface="Arial"/>
              </a:rPr>
              <a:t>, </a:t>
            </a:r>
            <a:r>
              <a:rPr lang="cs-CZ" dirty="0" err="1">
                <a:latin typeface="Aptos"/>
                <a:cs typeface="Arial"/>
              </a:rPr>
              <a:t>equality</a:t>
            </a:r>
            <a:r>
              <a:rPr lang="cs-CZ" dirty="0">
                <a:latin typeface="Aptos"/>
                <a:cs typeface="Arial"/>
              </a:rPr>
              <a:t>, diversity, </a:t>
            </a:r>
            <a:r>
              <a:rPr lang="cs-CZ" dirty="0" err="1">
                <a:latin typeface="Aptos"/>
                <a:cs typeface="Arial"/>
              </a:rPr>
              <a:t>objectivity</a:t>
            </a:r>
            <a:r>
              <a:rPr lang="cs-CZ" dirty="0">
                <a:latin typeface="Aptos"/>
                <a:cs typeface="Arial"/>
              </a:rPr>
              <a:t>, </a:t>
            </a:r>
            <a:r>
              <a:rPr lang="cs-CZ" dirty="0" err="1">
                <a:latin typeface="Aptos"/>
                <a:cs typeface="Arial"/>
              </a:rPr>
              <a:t>social</a:t>
            </a:r>
            <a:r>
              <a:rPr lang="cs-CZ" dirty="0">
                <a:latin typeface="Aptos"/>
                <a:cs typeface="Arial"/>
              </a:rPr>
              <a:t> and </a:t>
            </a:r>
            <a:r>
              <a:rPr lang="cs-CZ" dirty="0" err="1">
                <a:latin typeface="Aptos"/>
                <a:cs typeface="Arial"/>
              </a:rPr>
              <a:t>cultural</a:t>
            </a:r>
            <a:r>
              <a:rPr lang="cs-CZ" dirty="0">
                <a:latin typeface="Aptos"/>
                <a:cs typeface="Arial"/>
              </a:rPr>
              <a:t> </a:t>
            </a:r>
            <a:r>
              <a:rPr lang="cs-CZ" dirty="0" err="1">
                <a:latin typeface="Aptos"/>
                <a:cs typeface="Arial"/>
              </a:rPr>
              <a:t>order</a:t>
            </a:r>
          </a:p>
          <a:p>
            <a:pPr marL="0" indent="0">
              <a:buNone/>
            </a:pPr>
            <a:endParaRPr lang="cs-CZ" dirty="0">
              <a:cs typeface="Arial"/>
            </a:endParaRPr>
          </a:p>
          <a:p>
            <a:endParaRPr lang="cs-CZ" dirty="0"/>
          </a:p>
        </p:txBody>
      </p:sp>
    </p:spTree>
    <p:extLst>
      <p:ext uri="{BB962C8B-B14F-4D97-AF65-F5344CB8AC3E}">
        <p14:creationId xmlns:p14="http://schemas.microsoft.com/office/powerpoint/2010/main" val="3996740367"/>
      </p:ext>
    </p:extLst>
  </p:cSld>
  <p:clrMapOvr>
    <a:masterClrMapping/>
  </p:clrMapOvr>
</p:sld>
</file>

<file path=ppt/theme/theme1.xml><?xml version="1.0" encoding="utf-8"?>
<a:theme xmlns:a="http://schemas.openxmlformats.org/drawingml/2006/main" name="FSS">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FSS" id="{10FA565E-CE5B-4187-900E-3AFA4034614F}" vid="{B2269D74-A3B2-44BA-9FD1-43B6E8608BBA}"/>
    </a:ext>
  </a:extLst>
</a:theme>
</file>

<file path=docProps/app.xml><?xml version="1.0" encoding="utf-8"?>
<Properties xmlns="http://schemas.openxmlformats.org/officeDocument/2006/extended-properties" xmlns:vt="http://schemas.openxmlformats.org/officeDocument/2006/docPropsVTypes">
  <Template>FSS</Template>
  <TotalTime>38</TotalTime>
  <Words>738</Words>
  <Application>Microsoft Office PowerPoint</Application>
  <PresentationFormat>Widescreen</PresentationFormat>
  <Paragraphs>55</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Aptos</vt:lpstr>
      <vt:lpstr>Aptos Display</vt:lpstr>
      <vt:lpstr>Arial</vt:lpstr>
      <vt:lpstr>Courier New</vt:lpstr>
      <vt:lpstr>Tahoma</vt:lpstr>
      <vt:lpstr>Wingdings</vt:lpstr>
      <vt:lpstr>FSS</vt:lpstr>
      <vt:lpstr>TYPOLOGIES  OF THE  MEDIA SYSTEMS I.</vt:lpstr>
      <vt:lpstr>Refreshing knowledge from the last lectures</vt:lpstr>
      <vt:lpstr>Normative theory of journalism</vt:lpstr>
      <vt:lpstr>Four theories of the press</vt:lpstr>
      <vt:lpstr>Four theories of the press</vt:lpstr>
      <vt:lpstr>Exercise</vt:lpstr>
      <vt:lpstr>https://bit.ly/4_theories </vt:lpstr>
      <vt:lpstr>Limits of these normative theories</vt:lpstr>
      <vt:lpstr>Social theory of media (McQuail, 1986)</vt:lpstr>
      <vt:lpstr>Media system research: an overview</vt:lpstr>
      <vt:lpstr>Media system research: an overview</vt:lpstr>
      <vt:lpstr>Main take 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
  <cp:lastModifiedBy>Klára Smejkal</cp:lastModifiedBy>
  <cp:revision>281</cp:revision>
  <dcterms:created xsi:type="dcterms:W3CDTF">2024-04-08T07:03:26Z</dcterms:created>
  <dcterms:modified xsi:type="dcterms:W3CDTF">2024-04-22T09:35:18Z</dcterms:modified>
</cp:coreProperties>
</file>