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3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9" r:id="rId22"/>
    <p:sldId id="278" r:id="rId23"/>
    <p:sldId id="265" r:id="rId24"/>
    <p:sldId id="280" r:id="rId25"/>
    <p:sldId id="281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D8BE4FE-788F-477A-BD77-105E56CFC303}">
          <p14:sldIdLst>
            <p14:sldId id="256"/>
            <p14:sldId id="257"/>
            <p14:sldId id="258"/>
            <p14:sldId id="259"/>
            <p14:sldId id="261"/>
            <p14:sldId id="262"/>
            <p14:sldId id="264"/>
            <p14:sldId id="263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9"/>
            <p14:sldId id="278"/>
            <p14:sldId id="265"/>
            <p14:sldId id="280"/>
            <p14:sldId id="28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A9E0BC-F267-46BB-BD7B-0AB6F34F45B6}" v="39" dt="2024-04-01T12:44:19.0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195" autoAdjust="0"/>
  </p:normalViewPr>
  <p:slideViewPr>
    <p:cSldViewPr snapToGrid="0">
      <p:cViewPr varScale="1">
        <p:scale>
          <a:sx n="60" d="100"/>
          <a:sy n="60" d="100"/>
        </p:scale>
        <p:origin x="145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ie Čejková" userId="149fa612-509f-424b-8421-9c365530288a" providerId="ADAL" clId="{04A9E0BC-F267-46BB-BD7B-0AB6F34F45B6}"/>
    <pc:docChg chg="undo redo custSel addSld delSld modSld sldOrd addMainMaster delMainMaster addSection delSection modSection">
      <pc:chgData name="Lucie Čejková" userId="149fa612-509f-424b-8421-9c365530288a" providerId="ADAL" clId="{04A9E0BC-F267-46BB-BD7B-0AB6F34F45B6}" dt="2024-04-01T13:01:44.965" v="5944" actId="20577"/>
      <pc:docMkLst>
        <pc:docMk/>
      </pc:docMkLst>
      <pc:sldChg chg="addSp modSp new mod setBg modClrScheme addAnim modAnim chgLayout modNotesTx">
        <pc:chgData name="Lucie Čejková" userId="149fa612-509f-424b-8421-9c365530288a" providerId="ADAL" clId="{04A9E0BC-F267-46BB-BD7B-0AB6F34F45B6}" dt="2024-04-01T12:50:32.670" v="5685" actId="113"/>
        <pc:sldMkLst>
          <pc:docMk/>
          <pc:sldMk cId="2753502330" sldId="256"/>
        </pc:sldMkLst>
        <pc:spChg chg="mod">
          <ac:chgData name="Lucie Čejková" userId="149fa612-509f-424b-8421-9c365530288a" providerId="ADAL" clId="{04A9E0BC-F267-46BB-BD7B-0AB6F34F45B6}" dt="2024-04-01T11:21:11.344" v="75" actId="14100"/>
          <ac:spMkLst>
            <pc:docMk/>
            <pc:sldMk cId="2753502330" sldId="256"/>
            <ac:spMk id="2" creationId="{EDC1D155-3790-21D5-648D-963A037A78F0}"/>
          </ac:spMkLst>
        </pc:spChg>
        <pc:spChg chg="mod">
          <ac:chgData name="Lucie Čejková" userId="149fa612-509f-424b-8421-9c365530288a" providerId="ADAL" clId="{04A9E0BC-F267-46BB-BD7B-0AB6F34F45B6}" dt="2024-04-01T11:22:13.333" v="153" actId="113"/>
          <ac:spMkLst>
            <pc:docMk/>
            <pc:sldMk cId="2753502330" sldId="256"/>
            <ac:spMk id="3" creationId="{732EF42F-BACF-A5EB-D503-EB37FBCAD87A}"/>
          </ac:spMkLst>
        </pc:spChg>
        <pc:spChg chg="add">
          <ac:chgData name="Lucie Čejková" userId="149fa612-509f-424b-8421-9c365530288a" providerId="ADAL" clId="{04A9E0BC-F267-46BB-BD7B-0AB6F34F45B6}" dt="2024-04-01T11:20:56.211" v="70" actId="26606"/>
          <ac:spMkLst>
            <pc:docMk/>
            <pc:sldMk cId="2753502330" sldId="256"/>
            <ac:spMk id="9" creationId="{E20BB609-EF92-42DB-836C-0699A590B5CF}"/>
          </ac:spMkLst>
        </pc:spChg>
        <pc:spChg chg="add">
          <ac:chgData name="Lucie Čejková" userId="149fa612-509f-424b-8421-9c365530288a" providerId="ADAL" clId="{04A9E0BC-F267-46BB-BD7B-0AB6F34F45B6}" dt="2024-04-01T11:20:56.211" v="70" actId="26606"/>
          <ac:spMkLst>
            <pc:docMk/>
            <pc:sldMk cId="2753502330" sldId="256"/>
            <ac:spMk id="11" creationId="{40FA88D0-E295-4CF3-934C-6423EACEB025}"/>
          </ac:spMkLst>
        </pc:spChg>
        <pc:picChg chg="add">
          <ac:chgData name="Lucie Čejková" userId="149fa612-509f-424b-8421-9c365530288a" providerId="ADAL" clId="{04A9E0BC-F267-46BB-BD7B-0AB6F34F45B6}" dt="2024-04-01T11:20:56.211" v="70" actId="26606"/>
          <ac:picMkLst>
            <pc:docMk/>
            <pc:sldMk cId="2753502330" sldId="256"/>
            <ac:picMk id="4" creationId="{4B4887D2-23C5-5988-9EA2-D9CEC2B820FA}"/>
          </ac:picMkLst>
        </pc:picChg>
        <pc:cxnChg chg="add">
          <ac:chgData name="Lucie Čejková" userId="149fa612-509f-424b-8421-9c365530288a" providerId="ADAL" clId="{04A9E0BC-F267-46BB-BD7B-0AB6F34F45B6}" dt="2024-04-01T11:20:56.211" v="70" actId="26606"/>
          <ac:cxnSpMkLst>
            <pc:docMk/>
            <pc:sldMk cId="2753502330" sldId="256"/>
            <ac:cxnSpMk id="13" creationId="{8F4E56A8-93D5-4BE3-AE61-84677331AD07}"/>
          </ac:cxnSpMkLst>
        </pc:cxnChg>
        <pc:cxnChg chg="add">
          <ac:chgData name="Lucie Čejková" userId="149fa612-509f-424b-8421-9c365530288a" providerId="ADAL" clId="{04A9E0BC-F267-46BB-BD7B-0AB6F34F45B6}" dt="2024-04-01T11:20:56.211" v="70" actId="26606"/>
          <ac:cxnSpMkLst>
            <pc:docMk/>
            <pc:sldMk cId="2753502330" sldId="256"/>
            <ac:cxnSpMk id="15" creationId="{BD492A0C-1773-477B-83B5-C707CB057709}"/>
          </ac:cxnSpMkLst>
        </pc:cxnChg>
      </pc:sldChg>
      <pc:sldChg chg="modSp new mod modNotesTx">
        <pc:chgData name="Lucie Čejková" userId="149fa612-509f-424b-8421-9c365530288a" providerId="ADAL" clId="{04A9E0BC-F267-46BB-BD7B-0AB6F34F45B6}" dt="2024-04-01T11:35:26.326" v="1094" actId="113"/>
        <pc:sldMkLst>
          <pc:docMk/>
          <pc:sldMk cId="1888725328" sldId="257"/>
        </pc:sldMkLst>
        <pc:spChg chg="mod">
          <ac:chgData name="Lucie Čejková" userId="149fa612-509f-424b-8421-9c365530288a" providerId="ADAL" clId="{04A9E0BC-F267-46BB-BD7B-0AB6F34F45B6}" dt="2024-04-01T11:35:26.326" v="1094" actId="113"/>
          <ac:spMkLst>
            <pc:docMk/>
            <pc:sldMk cId="1888725328" sldId="257"/>
            <ac:spMk id="2" creationId="{5927523D-F4A2-1146-B2B4-F986268A7A1C}"/>
          </ac:spMkLst>
        </pc:spChg>
        <pc:spChg chg="mod">
          <ac:chgData name="Lucie Čejková" userId="149fa612-509f-424b-8421-9c365530288a" providerId="ADAL" clId="{04A9E0BC-F267-46BB-BD7B-0AB6F34F45B6}" dt="2024-04-01T11:28:46.335" v="251" actId="403"/>
          <ac:spMkLst>
            <pc:docMk/>
            <pc:sldMk cId="1888725328" sldId="257"/>
            <ac:spMk id="3" creationId="{D842B9A4-E7EF-26D2-DA28-BAC46FAA231F}"/>
          </ac:spMkLst>
        </pc:spChg>
      </pc:sldChg>
      <pc:sldChg chg="modSp new mod modNotesTx">
        <pc:chgData name="Lucie Čejková" userId="149fa612-509f-424b-8421-9c365530288a" providerId="ADAL" clId="{04A9E0BC-F267-46BB-BD7B-0AB6F34F45B6}" dt="2024-04-01T12:54:31.564" v="5749" actId="20577"/>
        <pc:sldMkLst>
          <pc:docMk/>
          <pc:sldMk cId="1260601180" sldId="258"/>
        </pc:sldMkLst>
        <pc:spChg chg="mod">
          <ac:chgData name="Lucie Čejková" userId="149fa612-509f-424b-8421-9c365530288a" providerId="ADAL" clId="{04A9E0BC-F267-46BB-BD7B-0AB6F34F45B6}" dt="2024-04-01T11:35:30.799" v="1095" actId="113"/>
          <ac:spMkLst>
            <pc:docMk/>
            <pc:sldMk cId="1260601180" sldId="258"/>
            <ac:spMk id="2" creationId="{BBB01BE9-82B7-CBC3-53E0-BC472B563CEA}"/>
          </ac:spMkLst>
        </pc:spChg>
        <pc:spChg chg="mod">
          <ac:chgData name="Lucie Čejková" userId="149fa612-509f-424b-8421-9c365530288a" providerId="ADAL" clId="{04A9E0BC-F267-46BB-BD7B-0AB6F34F45B6}" dt="2024-04-01T11:49:09.903" v="2286" actId="20577"/>
          <ac:spMkLst>
            <pc:docMk/>
            <pc:sldMk cId="1260601180" sldId="258"/>
            <ac:spMk id="3" creationId="{BB046BEB-8426-FFE0-FA5F-0687BE138350}"/>
          </ac:spMkLst>
        </pc:spChg>
      </pc:sldChg>
      <pc:sldChg chg="modSp new mod ord modNotesTx">
        <pc:chgData name="Lucie Čejková" userId="149fa612-509f-424b-8421-9c365530288a" providerId="ADAL" clId="{04A9E0BC-F267-46BB-BD7B-0AB6F34F45B6}" dt="2024-04-01T12:56:03.412" v="5751"/>
        <pc:sldMkLst>
          <pc:docMk/>
          <pc:sldMk cId="2334026487" sldId="259"/>
        </pc:sldMkLst>
        <pc:spChg chg="mod">
          <ac:chgData name="Lucie Čejková" userId="149fa612-509f-424b-8421-9c365530288a" providerId="ADAL" clId="{04A9E0BC-F267-46BB-BD7B-0AB6F34F45B6}" dt="2024-04-01T11:38:56.741" v="1628" actId="20577"/>
          <ac:spMkLst>
            <pc:docMk/>
            <pc:sldMk cId="2334026487" sldId="259"/>
            <ac:spMk id="2" creationId="{EFABC14F-42AC-801C-F24C-8A010FE8BD53}"/>
          </ac:spMkLst>
        </pc:spChg>
        <pc:spChg chg="mod">
          <ac:chgData name="Lucie Čejková" userId="149fa612-509f-424b-8421-9c365530288a" providerId="ADAL" clId="{04A9E0BC-F267-46BB-BD7B-0AB6F34F45B6}" dt="2024-04-01T11:39:57.131" v="1724" actId="27636"/>
          <ac:spMkLst>
            <pc:docMk/>
            <pc:sldMk cId="2334026487" sldId="259"/>
            <ac:spMk id="3" creationId="{4DCFB2FE-CE35-9CCE-FC7F-80C2FA794896}"/>
          </ac:spMkLst>
        </pc:spChg>
      </pc:sldChg>
      <pc:sldChg chg="new del">
        <pc:chgData name="Lucie Čejková" userId="149fa612-509f-424b-8421-9c365530288a" providerId="ADAL" clId="{04A9E0BC-F267-46BB-BD7B-0AB6F34F45B6}" dt="2024-04-01T11:38:22.919" v="1561" actId="47"/>
        <pc:sldMkLst>
          <pc:docMk/>
          <pc:sldMk cId="1483110758" sldId="260"/>
        </pc:sldMkLst>
      </pc:sldChg>
      <pc:sldChg chg="modSp add mod ord">
        <pc:chgData name="Lucie Čejková" userId="149fa612-509f-424b-8421-9c365530288a" providerId="ADAL" clId="{04A9E0BC-F267-46BB-BD7B-0AB6F34F45B6}" dt="2024-04-01T11:53:18.361" v="2338" actId="20577"/>
        <pc:sldMkLst>
          <pc:docMk/>
          <pc:sldMk cId="3684552327" sldId="261"/>
        </pc:sldMkLst>
        <pc:spChg chg="mod">
          <ac:chgData name="Lucie Čejková" userId="149fa612-509f-424b-8421-9c365530288a" providerId="ADAL" clId="{04A9E0BC-F267-46BB-BD7B-0AB6F34F45B6}" dt="2024-04-01T11:53:18.361" v="2338" actId="20577"/>
          <ac:spMkLst>
            <pc:docMk/>
            <pc:sldMk cId="3684552327" sldId="261"/>
            <ac:spMk id="2" creationId="{EFABC14F-42AC-801C-F24C-8A010FE8BD53}"/>
          </ac:spMkLst>
        </pc:spChg>
        <pc:spChg chg="mod">
          <ac:chgData name="Lucie Čejková" userId="149fa612-509f-424b-8421-9c365530288a" providerId="ADAL" clId="{04A9E0BC-F267-46BB-BD7B-0AB6F34F45B6}" dt="2024-04-01T11:39:40.328" v="1720" actId="27636"/>
          <ac:spMkLst>
            <pc:docMk/>
            <pc:sldMk cId="3684552327" sldId="261"/>
            <ac:spMk id="3" creationId="{4DCFB2FE-CE35-9CCE-FC7F-80C2FA794896}"/>
          </ac:spMkLst>
        </pc:spChg>
      </pc:sldChg>
      <pc:sldChg chg="modSp add mod ord modNotesTx">
        <pc:chgData name="Lucie Čejková" userId="149fa612-509f-424b-8421-9c365530288a" providerId="ADAL" clId="{04A9E0BC-F267-46BB-BD7B-0AB6F34F45B6}" dt="2024-04-01T12:57:23.392" v="5768" actId="20577"/>
        <pc:sldMkLst>
          <pc:docMk/>
          <pc:sldMk cId="1486770111" sldId="262"/>
        </pc:sldMkLst>
        <pc:spChg chg="mod">
          <ac:chgData name="Lucie Čejková" userId="149fa612-509f-424b-8421-9c365530288a" providerId="ADAL" clId="{04A9E0BC-F267-46BB-BD7B-0AB6F34F45B6}" dt="2024-04-01T11:40:11.299" v="1739" actId="20577"/>
          <ac:spMkLst>
            <pc:docMk/>
            <pc:sldMk cId="1486770111" sldId="262"/>
            <ac:spMk id="2" creationId="{EFABC14F-42AC-801C-F24C-8A010FE8BD53}"/>
          </ac:spMkLst>
        </pc:spChg>
        <pc:spChg chg="mod">
          <ac:chgData name="Lucie Čejková" userId="149fa612-509f-424b-8421-9c365530288a" providerId="ADAL" clId="{04A9E0BC-F267-46BB-BD7B-0AB6F34F45B6}" dt="2024-04-01T12:57:23.392" v="5768" actId="20577"/>
          <ac:spMkLst>
            <pc:docMk/>
            <pc:sldMk cId="1486770111" sldId="262"/>
            <ac:spMk id="3" creationId="{4DCFB2FE-CE35-9CCE-FC7F-80C2FA794896}"/>
          </ac:spMkLst>
        </pc:spChg>
      </pc:sldChg>
      <pc:sldChg chg="modSp add del mod ord modNotesTx">
        <pc:chgData name="Lucie Čejková" userId="149fa612-509f-424b-8421-9c365530288a" providerId="ADAL" clId="{04A9E0BC-F267-46BB-BD7B-0AB6F34F45B6}" dt="2024-04-01T11:47:01.777" v="1958" actId="47"/>
        <pc:sldMkLst>
          <pc:docMk/>
          <pc:sldMk cId="1105605884" sldId="263"/>
        </pc:sldMkLst>
        <pc:spChg chg="mod">
          <ac:chgData name="Lucie Čejková" userId="149fa612-509f-424b-8421-9c365530288a" providerId="ADAL" clId="{04A9E0BC-F267-46BB-BD7B-0AB6F34F45B6}" dt="2024-04-01T11:45:49.959" v="1936" actId="20577"/>
          <ac:spMkLst>
            <pc:docMk/>
            <pc:sldMk cId="1105605884" sldId="263"/>
            <ac:spMk id="3" creationId="{BB046BEB-8426-FFE0-FA5F-0687BE138350}"/>
          </ac:spMkLst>
        </pc:spChg>
      </pc:sldChg>
      <pc:sldChg chg="addSp delSp modSp add mod modNotesTx">
        <pc:chgData name="Lucie Čejková" userId="149fa612-509f-424b-8421-9c365530288a" providerId="ADAL" clId="{04A9E0BC-F267-46BB-BD7B-0AB6F34F45B6}" dt="2024-04-01T11:59:40.070" v="2639" actId="20577"/>
        <pc:sldMkLst>
          <pc:docMk/>
          <pc:sldMk cId="1909647969" sldId="263"/>
        </pc:sldMkLst>
        <pc:spChg chg="mod">
          <ac:chgData name="Lucie Čejková" userId="149fa612-509f-424b-8421-9c365530288a" providerId="ADAL" clId="{04A9E0BC-F267-46BB-BD7B-0AB6F34F45B6}" dt="2024-04-01T11:53:31.064" v="2365" actId="20577"/>
          <ac:spMkLst>
            <pc:docMk/>
            <pc:sldMk cId="1909647969" sldId="263"/>
            <ac:spMk id="2" creationId="{EFABC14F-42AC-801C-F24C-8A010FE8BD53}"/>
          </ac:spMkLst>
        </pc:spChg>
        <pc:spChg chg="mod">
          <ac:chgData name="Lucie Čejková" userId="149fa612-509f-424b-8421-9c365530288a" providerId="ADAL" clId="{04A9E0BC-F267-46BB-BD7B-0AB6F34F45B6}" dt="2024-04-01T11:59:40.070" v="2639" actId="20577"/>
          <ac:spMkLst>
            <pc:docMk/>
            <pc:sldMk cId="1909647969" sldId="263"/>
            <ac:spMk id="3" creationId="{4DCFB2FE-CE35-9CCE-FC7F-80C2FA794896}"/>
          </ac:spMkLst>
        </pc:spChg>
        <pc:spChg chg="add del">
          <ac:chgData name="Lucie Čejková" userId="149fa612-509f-424b-8421-9c365530288a" providerId="ADAL" clId="{04A9E0BC-F267-46BB-BD7B-0AB6F34F45B6}" dt="2024-04-01T11:56:40.525" v="2589" actId="22"/>
          <ac:spMkLst>
            <pc:docMk/>
            <pc:sldMk cId="1909647969" sldId="263"/>
            <ac:spMk id="5" creationId="{CFA9B713-1714-DFB6-E521-2B407E21F0EE}"/>
          </ac:spMkLst>
        </pc:spChg>
      </pc:sldChg>
      <pc:sldChg chg="modSp add mod ord modNotesTx">
        <pc:chgData name="Lucie Čejková" userId="149fa612-509f-424b-8421-9c365530288a" providerId="ADAL" clId="{04A9E0BC-F267-46BB-BD7B-0AB6F34F45B6}" dt="2024-04-01T12:58:47.751" v="5877" actId="20577"/>
        <pc:sldMkLst>
          <pc:docMk/>
          <pc:sldMk cId="1097076522" sldId="264"/>
        </pc:sldMkLst>
        <pc:spChg chg="mod">
          <ac:chgData name="Lucie Čejková" userId="149fa612-509f-424b-8421-9c365530288a" providerId="ADAL" clId="{04A9E0BC-F267-46BB-BD7B-0AB6F34F45B6}" dt="2024-04-01T12:58:47.751" v="5877" actId="20577"/>
          <ac:spMkLst>
            <pc:docMk/>
            <pc:sldMk cId="1097076522" sldId="264"/>
            <ac:spMk id="3" creationId="{4DCFB2FE-CE35-9CCE-FC7F-80C2FA794896}"/>
          </ac:spMkLst>
        </pc:spChg>
      </pc:sldChg>
      <pc:sldChg chg="new del">
        <pc:chgData name="Lucie Čejková" userId="149fa612-509f-424b-8421-9c365530288a" providerId="ADAL" clId="{04A9E0BC-F267-46BB-BD7B-0AB6F34F45B6}" dt="2024-04-01T11:57:54.348" v="2610" actId="47"/>
        <pc:sldMkLst>
          <pc:docMk/>
          <pc:sldMk cId="2375363830" sldId="265"/>
        </pc:sldMkLst>
      </pc:sldChg>
      <pc:sldChg chg="modSp add mod ord">
        <pc:chgData name="Lucie Čejková" userId="149fa612-509f-424b-8421-9c365530288a" providerId="ADAL" clId="{04A9E0BC-F267-46BB-BD7B-0AB6F34F45B6}" dt="2024-04-01T12:48:23.777" v="5582" actId="27636"/>
        <pc:sldMkLst>
          <pc:docMk/>
          <pc:sldMk cId="4204541142" sldId="265"/>
        </pc:sldMkLst>
        <pc:spChg chg="mod">
          <ac:chgData name="Lucie Čejková" userId="149fa612-509f-424b-8421-9c365530288a" providerId="ADAL" clId="{04A9E0BC-F267-46BB-BD7B-0AB6F34F45B6}" dt="2024-04-01T12:47:27.049" v="5400" actId="14100"/>
          <ac:spMkLst>
            <pc:docMk/>
            <pc:sldMk cId="4204541142" sldId="265"/>
            <ac:spMk id="2" creationId="{BBB01BE9-82B7-CBC3-53E0-BC472B563CEA}"/>
          </ac:spMkLst>
        </pc:spChg>
        <pc:spChg chg="mod">
          <ac:chgData name="Lucie Čejková" userId="149fa612-509f-424b-8421-9c365530288a" providerId="ADAL" clId="{04A9E0BC-F267-46BB-BD7B-0AB6F34F45B6}" dt="2024-04-01T12:48:23.777" v="5582" actId="27636"/>
          <ac:spMkLst>
            <pc:docMk/>
            <pc:sldMk cId="4204541142" sldId="265"/>
            <ac:spMk id="3" creationId="{BB046BEB-8426-FFE0-FA5F-0687BE138350}"/>
          </ac:spMkLst>
        </pc:spChg>
      </pc:sldChg>
      <pc:sldChg chg="modSp add mod ord modNotesTx">
        <pc:chgData name="Lucie Čejková" userId="149fa612-509f-424b-8421-9c365530288a" providerId="ADAL" clId="{04A9E0BC-F267-46BB-BD7B-0AB6F34F45B6}" dt="2024-04-01T13:00:31.021" v="5892" actId="20577"/>
        <pc:sldMkLst>
          <pc:docMk/>
          <pc:sldMk cId="3867593286" sldId="266"/>
        </pc:sldMkLst>
        <pc:spChg chg="mod">
          <ac:chgData name="Lucie Čejková" userId="149fa612-509f-424b-8421-9c365530288a" providerId="ADAL" clId="{04A9E0BC-F267-46BB-BD7B-0AB6F34F45B6}" dt="2024-04-01T13:00:31.021" v="5892" actId="20577"/>
          <ac:spMkLst>
            <pc:docMk/>
            <pc:sldMk cId="3867593286" sldId="266"/>
            <ac:spMk id="3" creationId="{4DCFB2FE-CE35-9CCE-FC7F-80C2FA794896}"/>
          </ac:spMkLst>
        </pc:spChg>
      </pc:sldChg>
      <pc:sldChg chg="add del">
        <pc:chgData name="Lucie Čejková" userId="149fa612-509f-424b-8421-9c365530288a" providerId="ADAL" clId="{04A9E0BC-F267-46BB-BD7B-0AB6F34F45B6}" dt="2024-04-01T12:00:58.144" v="2649"/>
        <pc:sldMkLst>
          <pc:docMk/>
          <pc:sldMk cId="2763319378" sldId="267"/>
        </pc:sldMkLst>
      </pc:sldChg>
      <pc:sldChg chg="add del">
        <pc:chgData name="Lucie Čejková" userId="149fa612-509f-424b-8421-9c365530288a" providerId="ADAL" clId="{04A9E0BC-F267-46BB-BD7B-0AB6F34F45B6}" dt="2024-04-01T12:00:54.204" v="2647"/>
        <pc:sldMkLst>
          <pc:docMk/>
          <pc:sldMk cId="2781933816" sldId="267"/>
        </pc:sldMkLst>
      </pc:sldChg>
      <pc:sldChg chg="modSp add mod">
        <pc:chgData name="Lucie Čejková" userId="149fa612-509f-424b-8421-9c365530288a" providerId="ADAL" clId="{04A9E0BC-F267-46BB-BD7B-0AB6F34F45B6}" dt="2024-04-01T13:00:35.622" v="5893"/>
        <pc:sldMkLst>
          <pc:docMk/>
          <pc:sldMk cId="3414870574" sldId="267"/>
        </pc:sldMkLst>
        <pc:spChg chg="mod">
          <ac:chgData name="Lucie Čejková" userId="149fa612-509f-424b-8421-9c365530288a" providerId="ADAL" clId="{04A9E0BC-F267-46BB-BD7B-0AB6F34F45B6}" dt="2024-04-01T13:00:35.622" v="5893"/>
          <ac:spMkLst>
            <pc:docMk/>
            <pc:sldMk cId="3414870574" sldId="267"/>
            <ac:spMk id="3" creationId="{4DCFB2FE-CE35-9CCE-FC7F-80C2FA794896}"/>
          </ac:spMkLst>
        </pc:spChg>
      </pc:sldChg>
      <pc:sldChg chg="modSp add mod modNotesTx">
        <pc:chgData name="Lucie Čejková" userId="149fa612-509f-424b-8421-9c365530288a" providerId="ADAL" clId="{04A9E0BC-F267-46BB-BD7B-0AB6F34F45B6}" dt="2024-04-01T13:00:54.755" v="5943" actId="20577"/>
        <pc:sldMkLst>
          <pc:docMk/>
          <pc:sldMk cId="1976245438" sldId="268"/>
        </pc:sldMkLst>
        <pc:spChg chg="mod">
          <ac:chgData name="Lucie Čejková" userId="149fa612-509f-424b-8421-9c365530288a" providerId="ADAL" clId="{04A9E0BC-F267-46BB-BD7B-0AB6F34F45B6}" dt="2024-04-01T13:00:38.650" v="5894"/>
          <ac:spMkLst>
            <pc:docMk/>
            <pc:sldMk cId="1976245438" sldId="268"/>
            <ac:spMk id="3" creationId="{4DCFB2FE-CE35-9CCE-FC7F-80C2FA794896}"/>
          </ac:spMkLst>
        </pc:spChg>
      </pc:sldChg>
      <pc:sldChg chg="new del">
        <pc:chgData name="Lucie Čejková" userId="149fa612-509f-424b-8421-9c365530288a" providerId="ADAL" clId="{04A9E0BC-F267-46BB-BD7B-0AB6F34F45B6}" dt="2024-04-01T12:08:45.722" v="3108" actId="47"/>
        <pc:sldMkLst>
          <pc:docMk/>
          <pc:sldMk cId="3100567638" sldId="269"/>
        </pc:sldMkLst>
      </pc:sldChg>
      <pc:sldChg chg="modSp add mod">
        <pc:chgData name="Lucie Čejková" userId="149fa612-509f-424b-8421-9c365530288a" providerId="ADAL" clId="{04A9E0BC-F267-46BB-BD7B-0AB6F34F45B6}" dt="2024-04-01T12:10:13.453" v="3217" actId="20577"/>
        <pc:sldMkLst>
          <pc:docMk/>
          <pc:sldMk cId="3347276214" sldId="269"/>
        </pc:sldMkLst>
        <pc:spChg chg="mod">
          <ac:chgData name="Lucie Čejková" userId="149fa612-509f-424b-8421-9c365530288a" providerId="ADAL" clId="{04A9E0BC-F267-46BB-BD7B-0AB6F34F45B6}" dt="2024-04-01T12:10:13.453" v="3217" actId="20577"/>
          <ac:spMkLst>
            <pc:docMk/>
            <pc:sldMk cId="3347276214" sldId="269"/>
            <ac:spMk id="3" creationId="{4DCFB2FE-CE35-9CCE-FC7F-80C2FA794896}"/>
          </ac:spMkLst>
        </pc:spChg>
      </pc:sldChg>
      <pc:sldChg chg="addSp delSp modSp add mod">
        <pc:chgData name="Lucie Čejková" userId="149fa612-509f-424b-8421-9c365530288a" providerId="ADAL" clId="{04A9E0BC-F267-46BB-BD7B-0AB6F34F45B6}" dt="2024-04-01T12:13:33.582" v="3321" actId="22"/>
        <pc:sldMkLst>
          <pc:docMk/>
          <pc:sldMk cId="1165810365" sldId="270"/>
        </pc:sldMkLst>
        <pc:spChg chg="mod">
          <ac:chgData name="Lucie Čejková" userId="149fa612-509f-424b-8421-9c365530288a" providerId="ADAL" clId="{04A9E0BC-F267-46BB-BD7B-0AB6F34F45B6}" dt="2024-04-01T12:12:53.473" v="3317" actId="27636"/>
          <ac:spMkLst>
            <pc:docMk/>
            <pc:sldMk cId="1165810365" sldId="270"/>
            <ac:spMk id="3" creationId="{4DCFB2FE-CE35-9CCE-FC7F-80C2FA794896}"/>
          </ac:spMkLst>
        </pc:spChg>
        <pc:spChg chg="add del">
          <ac:chgData name="Lucie Čejková" userId="149fa612-509f-424b-8421-9c365530288a" providerId="ADAL" clId="{04A9E0BC-F267-46BB-BD7B-0AB6F34F45B6}" dt="2024-04-01T12:13:07.294" v="3319" actId="22"/>
          <ac:spMkLst>
            <pc:docMk/>
            <pc:sldMk cId="1165810365" sldId="270"/>
            <ac:spMk id="5" creationId="{CE1CD1AF-4FC7-9A13-2799-F93E554AD8B4}"/>
          </ac:spMkLst>
        </pc:spChg>
        <pc:spChg chg="add del">
          <ac:chgData name="Lucie Čejková" userId="149fa612-509f-424b-8421-9c365530288a" providerId="ADAL" clId="{04A9E0BC-F267-46BB-BD7B-0AB6F34F45B6}" dt="2024-04-01T12:13:33.582" v="3321" actId="22"/>
          <ac:spMkLst>
            <pc:docMk/>
            <pc:sldMk cId="1165810365" sldId="270"/>
            <ac:spMk id="7" creationId="{B4BA3897-D679-0D74-FAA2-074F861DF780}"/>
          </ac:spMkLst>
        </pc:spChg>
      </pc:sldChg>
      <pc:sldChg chg="modSp add mod modNotesTx">
        <pc:chgData name="Lucie Čejková" userId="149fa612-509f-424b-8421-9c365530288a" providerId="ADAL" clId="{04A9E0BC-F267-46BB-BD7B-0AB6F34F45B6}" dt="2024-04-01T12:15:13.342" v="3407" actId="113"/>
        <pc:sldMkLst>
          <pc:docMk/>
          <pc:sldMk cId="4277401490" sldId="271"/>
        </pc:sldMkLst>
        <pc:spChg chg="mod">
          <ac:chgData name="Lucie Čejková" userId="149fa612-509f-424b-8421-9c365530288a" providerId="ADAL" clId="{04A9E0BC-F267-46BB-BD7B-0AB6F34F45B6}" dt="2024-04-01T12:15:13.342" v="3407" actId="113"/>
          <ac:spMkLst>
            <pc:docMk/>
            <pc:sldMk cId="4277401490" sldId="271"/>
            <ac:spMk id="3" creationId="{4DCFB2FE-CE35-9CCE-FC7F-80C2FA794896}"/>
          </ac:spMkLst>
        </pc:spChg>
      </pc:sldChg>
      <pc:sldChg chg="addSp delSp modSp add mod modNotesTx">
        <pc:chgData name="Lucie Čejková" userId="149fa612-509f-424b-8421-9c365530288a" providerId="ADAL" clId="{04A9E0BC-F267-46BB-BD7B-0AB6F34F45B6}" dt="2024-04-01T12:21:04.038" v="3766" actId="22"/>
        <pc:sldMkLst>
          <pc:docMk/>
          <pc:sldMk cId="2839414245" sldId="272"/>
        </pc:sldMkLst>
        <pc:spChg chg="mod">
          <ac:chgData name="Lucie Čejková" userId="149fa612-509f-424b-8421-9c365530288a" providerId="ADAL" clId="{04A9E0BC-F267-46BB-BD7B-0AB6F34F45B6}" dt="2024-04-01T12:16:44.943" v="3432" actId="20577"/>
          <ac:spMkLst>
            <pc:docMk/>
            <pc:sldMk cId="2839414245" sldId="272"/>
            <ac:spMk id="2" creationId="{EFABC14F-42AC-801C-F24C-8A010FE8BD53}"/>
          </ac:spMkLst>
        </pc:spChg>
        <pc:spChg chg="mod">
          <ac:chgData name="Lucie Čejková" userId="149fa612-509f-424b-8421-9c365530288a" providerId="ADAL" clId="{04A9E0BC-F267-46BB-BD7B-0AB6F34F45B6}" dt="2024-04-01T12:19:55.243" v="3764" actId="27636"/>
          <ac:spMkLst>
            <pc:docMk/>
            <pc:sldMk cId="2839414245" sldId="272"/>
            <ac:spMk id="3" creationId="{4DCFB2FE-CE35-9CCE-FC7F-80C2FA794896}"/>
          </ac:spMkLst>
        </pc:spChg>
        <pc:spChg chg="add del">
          <ac:chgData name="Lucie Čejková" userId="149fa612-509f-424b-8421-9c365530288a" providerId="ADAL" clId="{04A9E0BC-F267-46BB-BD7B-0AB6F34F45B6}" dt="2024-04-01T12:21:04.038" v="3766" actId="22"/>
          <ac:spMkLst>
            <pc:docMk/>
            <pc:sldMk cId="2839414245" sldId="272"/>
            <ac:spMk id="5" creationId="{45EB6B80-B926-EB0F-8128-DC1FF30920FD}"/>
          </ac:spMkLst>
        </pc:spChg>
      </pc:sldChg>
      <pc:sldChg chg="addSp delSp modSp add mod modNotesTx">
        <pc:chgData name="Lucie Čejková" userId="149fa612-509f-424b-8421-9c365530288a" providerId="ADAL" clId="{04A9E0BC-F267-46BB-BD7B-0AB6F34F45B6}" dt="2024-04-01T13:01:44.965" v="5944" actId="20577"/>
        <pc:sldMkLst>
          <pc:docMk/>
          <pc:sldMk cId="3181366575" sldId="273"/>
        </pc:sldMkLst>
        <pc:spChg chg="mod">
          <ac:chgData name="Lucie Čejková" userId="149fa612-509f-424b-8421-9c365530288a" providerId="ADAL" clId="{04A9E0BC-F267-46BB-BD7B-0AB6F34F45B6}" dt="2024-04-01T13:01:44.965" v="5944" actId="20577"/>
          <ac:spMkLst>
            <pc:docMk/>
            <pc:sldMk cId="3181366575" sldId="273"/>
            <ac:spMk id="3" creationId="{4DCFB2FE-CE35-9CCE-FC7F-80C2FA794896}"/>
          </ac:spMkLst>
        </pc:spChg>
        <pc:spChg chg="add del">
          <ac:chgData name="Lucie Čejková" userId="149fa612-509f-424b-8421-9c365530288a" providerId="ADAL" clId="{04A9E0BC-F267-46BB-BD7B-0AB6F34F45B6}" dt="2024-04-01T12:23:47.905" v="3934" actId="22"/>
          <ac:spMkLst>
            <pc:docMk/>
            <pc:sldMk cId="3181366575" sldId="273"/>
            <ac:spMk id="5" creationId="{C57924AF-6D18-608B-B21D-93EF188DCC77}"/>
          </ac:spMkLst>
        </pc:spChg>
        <pc:spChg chg="add del">
          <ac:chgData name="Lucie Čejková" userId="149fa612-509f-424b-8421-9c365530288a" providerId="ADAL" clId="{04A9E0BC-F267-46BB-BD7B-0AB6F34F45B6}" dt="2024-04-01T12:23:49.995" v="3936" actId="22"/>
          <ac:spMkLst>
            <pc:docMk/>
            <pc:sldMk cId="3181366575" sldId="273"/>
            <ac:spMk id="7" creationId="{CBE65969-5260-A5A6-492B-129DEC87E42F}"/>
          </ac:spMkLst>
        </pc:spChg>
      </pc:sldChg>
      <pc:sldChg chg="add del">
        <pc:chgData name="Lucie Čejková" userId="149fa612-509f-424b-8421-9c365530288a" providerId="ADAL" clId="{04A9E0BC-F267-46BB-BD7B-0AB6F34F45B6}" dt="2024-04-01T12:21:31.027" v="3821" actId="47"/>
        <pc:sldMkLst>
          <pc:docMk/>
          <pc:sldMk cId="2637819809" sldId="274"/>
        </pc:sldMkLst>
      </pc:sldChg>
      <pc:sldChg chg="modSp add mod">
        <pc:chgData name="Lucie Čejková" userId="149fa612-509f-424b-8421-9c365530288a" providerId="ADAL" clId="{04A9E0BC-F267-46BB-BD7B-0AB6F34F45B6}" dt="2024-04-01T12:25:57.499" v="4012" actId="114"/>
        <pc:sldMkLst>
          <pc:docMk/>
          <pc:sldMk cId="3454963401" sldId="274"/>
        </pc:sldMkLst>
        <pc:spChg chg="mod">
          <ac:chgData name="Lucie Čejková" userId="149fa612-509f-424b-8421-9c365530288a" providerId="ADAL" clId="{04A9E0BC-F267-46BB-BD7B-0AB6F34F45B6}" dt="2024-04-01T12:25:57.499" v="4012" actId="114"/>
          <ac:spMkLst>
            <pc:docMk/>
            <pc:sldMk cId="3454963401" sldId="274"/>
            <ac:spMk id="3" creationId="{4DCFB2FE-CE35-9CCE-FC7F-80C2FA794896}"/>
          </ac:spMkLst>
        </pc:spChg>
      </pc:sldChg>
      <pc:sldChg chg="modSp add mod modNotesTx">
        <pc:chgData name="Lucie Čejková" userId="149fa612-509f-424b-8421-9c365530288a" providerId="ADAL" clId="{04A9E0BC-F267-46BB-BD7B-0AB6F34F45B6}" dt="2024-04-01T12:31:12.260" v="4265" actId="403"/>
        <pc:sldMkLst>
          <pc:docMk/>
          <pc:sldMk cId="567807456" sldId="275"/>
        </pc:sldMkLst>
        <pc:spChg chg="mod">
          <ac:chgData name="Lucie Čejková" userId="149fa612-509f-424b-8421-9c365530288a" providerId="ADAL" clId="{04A9E0BC-F267-46BB-BD7B-0AB6F34F45B6}" dt="2024-04-01T12:31:12.260" v="4265" actId="403"/>
          <ac:spMkLst>
            <pc:docMk/>
            <pc:sldMk cId="567807456" sldId="275"/>
            <ac:spMk id="3" creationId="{4DCFB2FE-CE35-9CCE-FC7F-80C2FA794896}"/>
          </ac:spMkLst>
        </pc:spChg>
      </pc:sldChg>
      <pc:sldChg chg="modSp add mod">
        <pc:chgData name="Lucie Čejková" userId="149fa612-509f-424b-8421-9c365530288a" providerId="ADAL" clId="{04A9E0BC-F267-46BB-BD7B-0AB6F34F45B6}" dt="2024-04-01T12:31:00.425" v="4263" actId="403"/>
        <pc:sldMkLst>
          <pc:docMk/>
          <pc:sldMk cId="4202366021" sldId="276"/>
        </pc:sldMkLst>
        <pc:spChg chg="mod">
          <ac:chgData name="Lucie Čejková" userId="149fa612-509f-424b-8421-9c365530288a" providerId="ADAL" clId="{04A9E0BC-F267-46BB-BD7B-0AB6F34F45B6}" dt="2024-04-01T12:31:00.425" v="4263" actId="403"/>
          <ac:spMkLst>
            <pc:docMk/>
            <pc:sldMk cId="4202366021" sldId="276"/>
            <ac:spMk id="3" creationId="{4DCFB2FE-CE35-9CCE-FC7F-80C2FA794896}"/>
          </ac:spMkLst>
        </pc:spChg>
      </pc:sldChg>
      <pc:sldChg chg="modSp add mod">
        <pc:chgData name="Lucie Čejková" userId="149fa612-509f-424b-8421-9c365530288a" providerId="ADAL" clId="{04A9E0BC-F267-46BB-BD7B-0AB6F34F45B6}" dt="2024-04-01T12:36:58.826" v="4599" actId="27636"/>
        <pc:sldMkLst>
          <pc:docMk/>
          <pc:sldMk cId="2816755036" sldId="277"/>
        </pc:sldMkLst>
        <pc:spChg chg="mod">
          <ac:chgData name="Lucie Čejková" userId="149fa612-509f-424b-8421-9c365530288a" providerId="ADAL" clId="{04A9E0BC-F267-46BB-BD7B-0AB6F34F45B6}" dt="2024-04-01T12:36:58.826" v="4599" actId="27636"/>
          <ac:spMkLst>
            <pc:docMk/>
            <pc:sldMk cId="2816755036" sldId="277"/>
            <ac:spMk id="3" creationId="{4DCFB2FE-CE35-9CCE-FC7F-80C2FA794896}"/>
          </ac:spMkLst>
        </pc:spChg>
      </pc:sldChg>
      <pc:sldChg chg="modSp add mod">
        <pc:chgData name="Lucie Čejková" userId="149fa612-509f-424b-8421-9c365530288a" providerId="ADAL" clId="{04A9E0BC-F267-46BB-BD7B-0AB6F34F45B6}" dt="2024-04-01T12:42:07.675" v="4723" actId="27636"/>
        <pc:sldMkLst>
          <pc:docMk/>
          <pc:sldMk cId="2353940859" sldId="278"/>
        </pc:sldMkLst>
        <pc:spChg chg="mod">
          <ac:chgData name="Lucie Čejková" userId="149fa612-509f-424b-8421-9c365530288a" providerId="ADAL" clId="{04A9E0BC-F267-46BB-BD7B-0AB6F34F45B6}" dt="2024-04-01T12:42:07.675" v="4723" actId="27636"/>
          <ac:spMkLst>
            <pc:docMk/>
            <pc:sldMk cId="2353940859" sldId="278"/>
            <ac:spMk id="3" creationId="{4DCFB2FE-CE35-9CCE-FC7F-80C2FA794896}"/>
          </ac:spMkLst>
        </pc:spChg>
      </pc:sldChg>
      <pc:sldChg chg="modSp add mod">
        <pc:chgData name="Lucie Čejková" userId="149fa612-509f-424b-8421-9c365530288a" providerId="ADAL" clId="{04A9E0BC-F267-46BB-BD7B-0AB6F34F45B6}" dt="2024-04-01T12:36:46.567" v="4593" actId="20577"/>
        <pc:sldMkLst>
          <pc:docMk/>
          <pc:sldMk cId="2800738740" sldId="279"/>
        </pc:sldMkLst>
        <pc:spChg chg="mod">
          <ac:chgData name="Lucie Čejková" userId="149fa612-509f-424b-8421-9c365530288a" providerId="ADAL" clId="{04A9E0BC-F267-46BB-BD7B-0AB6F34F45B6}" dt="2024-04-01T12:36:46.567" v="4593" actId="20577"/>
          <ac:spMkLst>
            <pc:docMk/>
            <pc:sldMk cId="2800738740" sldId="279"/>
            <ac:spMk id="3" creationId="{4DCFB2FE-CE35-9CCE-FC7F-80C2FA794896}"/>
          </ac:spMkLst>
        </pc:spChg>
      </pc:sldChg>
      <pc:sldChg chg="addSp delSp modSp new mod">
        <pc:chgData name="Lucie Čejková" userId="149fa612-509f-424b-8421-9c365530288a" providerId="ADAL" clId="{04A9E0BC-F267-46BB-BD7B-0AB6F34F45B6}" dt="2024-04-01T12:43:49.042" v="4791" actId="1036"/>
        <pc:sldMkLst>
          <pc:docMk/>
          <pc:sldMk cId="3941505547" sldId="280"/>
        </pc:sldMkLst>
        <pc:spChg chg="del">
          <ac:chgData name="Lucie Čejková" userId="149fa612-509f-424b-8421-9c365530288a" providerId="ADAL" clId="{04A9E0BC-F267-46BB-BD7B-0AB6F34F45B6}" dt="2024-04-01T12:42:30.482" v="4725" actId="478"/>
          <ac:spMkLst>
            <pc:docMk/>
            <pc:sldMk cId="3941505547" sldId="280"/>
            <ac:spMk id="2" creationId="{CE046396-32B7-0512-1765-0A3895FAD914}"/>
          </ac:spMkLst>
        </pc:spChg>
        <pc:spChg chg="del">
          <ac:chgData name="Lucie Čejková" userId="149fa612-509f-424b-8421-9c365530288a" providerId="ADAL" clId="{04A9E0BC-F267-46BB-BD7B-0AB6F34F45B6}" dt="2024-04-01T12:42:32.286" v="4726" actId="478"/>
          <ac:spMkLst>
            <pc:docMk/>
            <pc:sldMk cId="3941505547" sldId="280"/>
            <ac:spMk id="3" creationId="{5DA9E84E-749C-4988-13E8-2BA40E0B3390}"/>
          </ac:spMkLst>
        </pc:spChg>
        <pc:spChg chg="add mod">
          <ac:chgData name="Lucie Čejková" userId="149fa612-509f-424b-8421-9c365530288a" providerId="ADAL" clId="{04A9E0BC-F267-46BB-BD7B-0AB6F34F45B6}" dt="2024-04-01T12:43:22.476" v="4741" actId="1076"/>
          <ac:spMkLst>
            <pc:docMk/>
            <pc:sldMk cId="3941505547" sldId="280"/>
            <ac:spMk id="5" creationId="{0C625195-21D4-35E3-AA54-D3DCC4835A17}"/>
          </ac:spMkLst>
        </pc:spChg>
        <pc:spChg chg="add mod">
          <ac:chgData name="Lucie Čejková" userId="149fa612-509f-424b-8421-9c365530288a" providerId="ADAL" clId="{04A9E0BC-F267-46BB-BD7B-0AB6F34F45B6}" dt="2024-04-01T12:43:49.042" v="4791" actId="1036"/>
          <ac:spMkLst>
            <pc:docMk/>
            <pc:sldMk cId="3941505547" sldId="280"/>
            <ac:spMk id="6" creationId="{39547F60-5787-BD70-69D7-D5E9A61E7047}"/>
          </ac:spMkLst>
        </pc:spChg>
      </pc:sldChg>
      <pc:sldChg chg="addSp delSp add del setBg delDesignElem">
        <pc:chgData name="Lucie Čejková" userId="149fa612-509f-424b-8421-9c365530288a" providerId="ADAL" clId="{04A9E0BC-F267-46BB-BD7B-0AB6F34F45B6}" dt="2024-04-01T12:44:19.043" v="4797"/>
        <pc:sldMkLst>
          <pc:docMk/>
          <pc:sldMk cId="424065414" sldId="281"/>
        </pc:sldMkLst>
        <pc:spChg chg="add del">
          <ac:chgData name="Lucie Čejková" userId="149fa612-509f-424b-8421-9c365530288a" providerId="ADAL" clId="{04A9E0BC-F267-46BB-BD7B-0AB6F34F45B6}" dt="2024-04-01T12:44:19.043" v="4797"/>
          <ac:spMkLst>
            <pc:docMk/>
            <pc:sldMk cId="424065414" sldId="281"/>
            <ac:spMk id="9" creationId="{E20BB609-EF92-42DB-836C-0699A590B5CF}"/>
          </ac:spMkLst>
        </pc:spChg>
        <pc:spChg chg="add del">
          <ac:chgData name="Lucie Čejková" userId="149fa612-509f-424b-8421-9c365530288a" providerId="ADAL" clId="{04A9E0BC-F267-46BB-BD7B-0AB6F34F45B6}" dt="2024-04-01T12:44:19.043" v="4797"/>
          <ac:spMkLst>
            <pc:docMk/>
            <pc:sldMk cId="424065414" sldId="281"/>
            <ac:spMk id="11" creationId="{40FA88D0-E295-4CF3-934C-6423EACEB025}"/>
          </ac:spMkLst>
        </pc:spChg>
        <pc:cxnChg chg="add del">
          <ac:chgData name="Lucie Čejková" userId="149fa612-509f-424b-8421-9c365530288a" providerId="ADAL" clId="{04A9E0BC-F267-46BB-BD7B-0AB6F34F45B6}" dt="2024-04-01T12:44:19.043" v="4797"/>
          <ac:cxnSpMkLst>
            <pc:docMk/>
            <pc:sldMk cId="424065414" sldId="281"/>
            <ac:cxnSpMk id="13" creationId="{8F4E56A8-93D5-4BE3-AE61-84677331AD07}"/>
          </ac:cxnSpMkLst>
        </pc:cxnChg>
        <pc:cxnChg chg="add del">
          <ac:chgData name="Lucie Čejková" userId="149fa612-509f-424b-8421-9c365530288a" providerId="ADAL" clId="{04A9E0BC-F267-46BB-BD7B-0AB6F34F45B6}" dt="2024-04-01T12:44:19.043" v="4797"/>
          <ac:cxnSpMkLst>
            <pc:docMk/>
            <pc:sldMk cId="424065414" sldId="281"/>
            <ac:cxnSpMk id="15" creationId="{BD492A0C-1773-477B-83B5-C707CB057709}"/>
          </ac:cxnSpMkLst>
        </pc:cxnChg>
      </pc:sldChg>
      <pc:sldChg chg="modSp add mod ord">
        <pc:chgData name="Lucie Čejková" userId="149fa612-509f-424b-8421-9c365530288a" providerId="ADAL" clId="{04A9E0BC-F267-46BB-BD7B-0AB6F34F45B6}" dt="2024-04-01T12:44:33.806" v="4836" actId="20577"/>
        <pc:sldMkLst>
          <pc:docMk/>
          <pc:sldMk cId="2701141275" sldId="281"/>
        </pc:sldMkLst>
        <pc:spChg chg="mod">
          <ac:chgData name="Lucie Čejková" userId="149fa612-509f-424b-8421-9c365530288a" providerId="ADAL" clId="{04A9E0BC-F267-46BB-BD7B-0AB6F34F45B6}" dt="2024-04-01T12:44:33.806" v="4836" actId="20577"/>
          <ac:spMkLst>
            <pc:docMk/>
            <pc:sldMk cId="2701141275" sldId="281"/>
            <ac:spMk id="2" creationId="{EDC1D155-3790-21D5-648D-963A037A78F0}"/>
          </ac:spMkLst>
        </pc:spChg>
      </pc:sldChg>
      <pc:sldChg chg="addSp delSp add del setBg delDesignElem">
        <pc:chgData name="Lucie Čejková" userId="149fa612-509f-424b-8421-9c365530288a" providerId="ADAL" clId="{04A9E0BC-F267-46BB-BD7B-0AB6F34F45B6}" dt="2024-04-01T12:44:14.806" v="4794"/>
        <pc:sldMkLst>
          <pc:docMk/>
          <pc:sldMk cId="3053939778" sldId="281"/>
        </pc:sldMkLst>
        <pc:spChg chg="add del">
          <ac:chgData name="Lucie Čejková" userId="149fa612-509f-424b-8421-9c365530288a" providerId="ADAL" clId="{04A9E0BC-F267-46BB-BD7B-0AB6F34F45B6}" dt="2024-04-01T12:44:14.806" v="4794"/>
          <ac:spMkLst>
            <pc:docMk/>
            <pc:sldMk cId="3053939778" sldId="281"/>
            <ac:spMk id="9" creationId="{E20BB609-EF92-42DB-836C-0699A590B5CF}"/>
          </ac:spMkLst>
        </pc:spChg>
        <pc:spChg chg="add del">
          <ac:chgData name="Lucie Čejková" userId="149fa612-509f-424b-8421-9c365530288a" providerId="ADAL" clId="{04A9E0BC-F267-46BB-BD7B-0AB6F34F45B6}" dt="2024-04-01T12:44:14.806" v="4794"/>
          <ac:spMkLst>
            <pc:docMk/>
            <pc:sldMk cId="3053939778" sldId="281"/>
            <ac:spMk id="11" creationId="{40FA88D0-E295-4CF3-934C-6423EACEB025}"/>
          </ac:spMkLst>
        </pc:spChg>
        <pc:cxnChg chg="add del">
          <ac:chgData name="Lucie Čejková" userId="149fa612-509f-424b-8421-9c365530288a" providerId="ADAL" clId="{04A9E0BC-F267-46BB-BD7B-0AB6F34F45B6}" dt="2024-04-01T12:44:14.806" v="4794"/>
          <ac:cxnSpMkLst>
            <pc:docMk/>
            <pc:sldMk cId="3053939778" sldId="281"/>
            <ac:cxnSpMk id="13" creationId="{8F4E56A8-93D5-4BE3-AE61-84677331AD07}"/>
          </ac:cxnSpMkLst>
        </pc:cxnChg>
        <pc:cxnChg chg="add del">
          <ac:chgData name="Lucie Čejková" userId="149fa612-509f-424b-8421-9c365530288a" providerId="ADAL" clId="{04A9E0BC-F267-46BB-BD7B-0AB6F34F45B6}" dt="2024-04-01T12:44:14.806" v="4794"/>
          <ac:cxnSpMkLst>
            <pc:docMk/>
            <pc:sldMk cId="3053939778" sldId="281"/>
            <ac:cxnSpMk id="15" creationId="{BD492A0C-1773-477B-83B5-C707CB057709}"/>
          </ac:cxnSpMkLst>
        </pc:cxnChg>
      </pc:sldChg>
      <pc:sldMasterChg chg="del delSldLayout">
        <pc:chgData name="Lucie Čejková" userId="149fa612-509f-424b-8421-9c365530288a" providerId="ADAL" clId="{04A9E0BC-F267-46BB-BD7B-0AB6F34F45B6}" dt="2024-04-01T11:20:56.211" v="70" actId="26606"/>
        <pc:sldMasterMkLst>
          <pc:docMk/>
          <pc:sldMasterMk cId="1712004123" sldId="2147483648"/>
        </pc:sldMasterMkLst>
        <pc:sldLayoutChg chg="del">
          <pc:chgData name="Lucie Čejková" userId="149fa612-509f-424b-8421-9c365530288a" providerId="ADAL" clId="{04A9E0BC-F267-46BB-BD7B-0AB6F34F45B6}" dt="2024-04-01T11:20:56.211" v="70" actId="26606"/>
          <pc:sldLayoutMkLst>
            <pc:docMk/>
            <pc:sldMasterMk cId="1712004123" sldId="2147483648"/>
            <pc:sldLayoutMk cId="2827122413" sldId="2147483649"/>
          </pc:sldLayoutMkLst>
        </pc:sldLayoutChg>
        <pc:sldLayoutChg chg="del">
          <pc:chgData name="Lucie Čejková" userId="149fa612-509f-424b-8421-9c365530288a" providerId="ADAL" clId="{04A9E0BC-F267-46BB-BD7B-0AB6F34F45B6}" dt="2024-04-01T11:20:56.211" v="70" actId="26606"/>
          <pc:sldLayoutMkLst>
            <pc:docMk/>
            <pc:sldMasterMk cId="1712004123" sldId="2147483648"/>
            <pc:sldLayoutMk cId="476644659" sldId="2147483650"/>
          </pc:sldLayoutMkLst>
        </pc:sldLayoutChg>
        <pc:sldLayoutChg chg="del">
          <pc:chgData name="Lucie Čejková" userId="149fa612-509f-424b-8421-9c365530288a" providerId="ADAL" clId="{04A9E0BC-F267-46BB-BD7B-0AB6F34F45B6}" dt="2024-04-01T11:20:56.211" v="70" actId="26606"/>
          <pc:sldLayoutMkLst>
            <pc:docMk/>
            <pc:sldMasterMk cId="1712004123" sldId="2147483648"/>
            <pc:sldLayoutMk cId="941730133" sldId="2147483651"/>
          </pc:sldLayoutMkLst>
        </pc:sldLayoutChg>
        <pc:sldLayoutChg chg="del">
          <pc:chgData name="Lucie Čejková" userId="149fa612-509f-424b-8421-9c365530288a" providerId="ADAL" clId="{04A9E0BC-F267-46BB-BD7B-0AB6F34F45B6}" dt="2024-04-01T11:20:56.211" v="70" actId="26606"/>
          <pc:sldLayoutMkLst>
            <pc:docMk/>
            <pc:sldMasterMk cId="1712004123" sldId="2147483648"/>
            <pc:sldLayoutMk cId="3244332709" sldId="2147483652"/>
          </pc:sldLayoutMkLst>
        </pc:sldLayoutChg>
        <pc:sldLayoutChg chg="del">
          <pc:chgData name="Lucie Čejková" userId="149fa612-509f-424b-8421-9c365530288a" providerId="ADAL" clId="{04A9E0BC-F267-46BB-BD7B-0AB6F34F45B6}" dt="2024-04-01T11:20:56.211" v="70" actId="26606"/>
          <pc:sldLayoutMkLst>
            <pc:docMk/>
            <pc:sldMasterMk cId="1712004123" sldId="2147483648"/>
            <pc:sldLayoutMk cId="811024218" sldId="2147483653"/>
          </pc:sldLayoutMkLst>
        </pc:sldLayoutChg>
        <pc:sldLayoutChg chg="del">
          <pc:chgData name="Lucie Čejková" userId="149fa612-509f-424b-8421-9c365530288a" providerId="ADAL" clId="{04A9E0BC-F267-46BB-BD7B-0AB6F34F45B6}" dt="2024-04-01T11:20:56.211" v="70" actId="26606"/>
          <pc:sldLayoutMkLst>
            <pc:docMk/>
            <pc:sldMasterMk cId="1712004123" sldId="2147483648"/>
            <pc:sldLayoutMk cId="689994958" sldId="2147483654"/>
          </pc:sldLayoutMkLst>
        </pc:sldLayoutChg>
        <pc:sldLayoutChg chg="del">
          <pc:chgData name="Lucie Čejková" userId="149fa612-509f-424b-8421-9c365530288a" providerId="ADAL" clId="{04A9E0BC-F267-46BB-BD7B-0AB6F34F45B6}" dt="2024-04-01T11:20:56.211" v="70" actId="26606"/>
          <pc:sldLayoutMkLst>
            <pc:docMk/>
            <pc:sldMasterMk cId="1712004123" sldId="2147483648"/>
            <pc:sldLayoutMk cId="2514079394" sldId="2147483655"/>
          </pc:sldLayoutMkLst>
        </pc:sldLayoutChg>
        <pc:sldLayoutChg chg="del">
          <pc:chgData name="Lucie Čejková" userId="149fa612-509f-424b-8421-9c365530288a" providerId="ADAL" clId="{04A9E0BC-F267-46BB-BD7B-0AB6F34F45B6}" dt="2024-04-01T11:20:56.211" v="70" actId="26606"/>
          <pc:sldLayoutMkLst>
            <pc:docMk/>
            <pc:sldMasterMk cId="1712004123" sldId="2147483648"/>
            <pc:sldLayoutMk cId="983949685" sldId="2147483656"/>
          </pc:sldLayoutMkLst>
        </pc:sldLayoutChg>
        <pc:sldLayoutChg chg="del">
          <pc:chgData name="Lucie Čejková" userId="149fa612-509f-424b-8421-9c365530288a" providerId="ADAL" clId="{04A9E0BC-F267-46BB-BD7B-0AB6F34F45B6}" dt="2024-04-01T11:20:56.211" v="70" actId="26606"/>
          <pc:sldLayoutMkLst>
            <pc:docMk/>
            <pc:sldMasterMk cId="1712004123" sldId="2147483648"/>
            <pc:sldLayoutMk cId="2354082375" sldId="2147483657"/>
          </pc:sldLayoutMkLst>
        </pc:sldLayoutChg>
        <pc:sldLayoutChg chg="del">
          <pc:chgData name="Lucie Čejková" userId="149fa612-509f-424b-8421-9c365530288a" providerId="ADAL" clId="{04A9E0BC-F267-46BB-BD7B-0AB6F34F45B6}" dt="2024-04-01T11:20:56.211" v="70" actId="26606"/>
          <pc:sldLayoutMkLst>
            <pc:docMk/>
            <pc:sldMasterMk cId="1712004123" sldId="2147483648"/>
            <pc:sldLayoutMk cId="2242291876" sldId="2147483658"/>
          </pc:sldLayoutMkLst>
        </pc:sldLayoutChg>
        <pc:sldLayoutChg chg="del">
          <pc:chgData name="Lucie Čejková" userId="149fa612-509f-424b-8421-9c365530288a" providerId="ADAL" clId="{04A9E0BC-F267-46BB-BD7B-0AB6F34F45B6}" dt="2024-04-01T11:20:56.211" v="70" actId="26606"/>
          <pc:sldLayoutMkLst>
            <pc:docMk/>
            <pc:sldMasterMk cId="1712004123" sldId="2147483648"/>
            <pc:sldLayoutMk cId="3680039100" sldId="2147483659"/>
          </pc:sldLayoutMkLst>
        </pc:sldLayoutChg>
      </pc:sldMasterChg>
      <pc:sldMasterChg chg="add addSldLayout">
        <pc:chgData name="Lucie Čejková" userId="149fa612-509f-424b-8421-9c365530288a" providerId="ADAL" clId="{04A9E0BC-F267-46BB-BD7B-0AB6F34F45B6}" dt="2024-04-01T11:20:56.211" v="70" actId="26606"/>
        <pc:sldMasterMkLst>
          <pc:docMk/>
          <pc:sldMasterMk cId="4111808907" sldId="2147483673"/>
        </pc:sldMasterMkLst>
        <pc:sldLayoutChg chg="add">
          <pc:chgData name="Lucie Čejková" userId="149fa612-509f-424b-8421-9c365530288a" providerId="ADAL" clId="{04A9E0BC-F267-46BB-BD7B-0AB6F34F45B6}" dt="2024-04-01T11:20:56.211" v="70" actId="26606"/>
          <pc:sldLayoutMkLst>
            <pc:docMk/>
            <pc:sldMasterMk cId="4111808907" sldId="2147483673"/>
            <pc:sldLayoutMk cId="2350321094" sldId="2147483662"/>
          </pc:sldLayoutMkLst>
        </pc:sldLayoutChg>
        <pc:sldLayoutChg chg="add">
          <pc:chgData name="Lucie Čejková" userId="149fa612-509f-424b-8421-9c365530288a" providerId="ADAL" clId="{04A9E0BC-F267-46BB-BD7B-0AB6F34F45B6}" dt="2024-04-01T11:20:56.211" v="70" actId="26606"/>
          <pc:sldLayoutMkLst>
            <pc:docMk/>
            <pc:sldMasterMk cId="4111808907" sldId="2147483673"/>
            <pc:sldLayoutMk cId="4217665164" sldId="2147483663"/>
          </pc:sldLayoutMkLst>
        </pc:sldLayoutChg>
        <pc:sldLayoutChg chg="add">
          <pc:chgData name="Lucie Čejková" userId="149fa612-509f-424b-8421-9c365530288a" providerId="ADAL" clId="{04A9E0BC-F267-46BB-BD7B-0AB6F34F45B6}" dt="2024-04-01T11:20:56.211" v="70" actId="26606"/>
          <pc:sldLayoutMkLst>
            <pc:docMk/>
            <pc:sldMasterMk cId="4111808907" sldId="2147483673"/>
            <pc:sldLayoutMk cId="107740522" sldId="2147483664"/>
          </pc:sldLayoutMkLst>
        </pc:sldLayoutChg>
        <pc:sldLayoutChg chg="add">
          <pc:chgData name="Lucie Čejková" userId="149fa612-509f-424b-8421-9c365530288a" providerId="ADAL" clId="{04A9E0BC-F267-46BB-BD7B-0AB6F34F45B6}" dt="2024-04-01T11:20:56.211" v="70" actId="26606"/>
          <pc:sldLayoutMkLst>
            <pc:docMk/>
            <pc:sldMasterMk cId="4111808907" sldId="2147483673"/>
            <pc:sldLayoutMk cId="290695395" sldId="2147483665"/>
          </pc:sldLayoutMkLst>
        </pc:sldLayoutChg>
        <pc:sldLayoutChg chg="add">
          <pc:chgData name="Lucie Čejková" userId="149fa612-509f-424b-8421-9c365530288a" providerId="ADAL" clId="{04A9E0BC-F267-46BB-BD7B-0AB6F34F45B6}" dt="2024-04-01T11:20:56.211" v="70" actId="26606"/>
          <pc:sldLayoutMkLst>
            <pc:docMk/>
            <pc:sldMasterMk cId="4111808907" sldId="2147483673"/>
            <pc:sldLayoutMk cId="2638369445" sldId="2147483666"/>
          </pc:sldLayoutMkLst>
        </pc:sldLayoutChg>
        <pc:sldLayoutChg chg="add">
          <pc:chgData name="Lucie Čejková" userId="149fa612-509f-424b-8421-9c365530288a" providerId="ADAL" clId="{04A9E0BC-F267-46BB-BD7B-0AB6F34F45B6}" dt="2024-04-01T11:20:56.211" v="70" actId="26606"/>
          <pc:sldLayoutMkLst>
            <pc:docMk/>
            <pc:sldMasterMk cId="4111808907" sldId="2147483673"/>
            <pc:sldLayoutMk cId="889180104" sldId="2147483667"/>
          </pc:sldLayoutMkLst>
        </pc:sldLayoutChg>
        <pc:sldLayoutChg chg="add">
          <pc:chgData name="Lucie Čejková" userId="149fa612-509f-424b-8421-9c365530288a" providerId="ADAL" clId="{04A9E0BC-F267-46BB-BD7B-0AB6F34F45B6}" dt="2024-04-01T11:20:56.211" v="70" actId="26606"/>
          <pc:sldLayoutMkLst>
            <pc:docMk/>
            <pc:sldMasterMk cId="4111808907" sldId="2147483673"/>
            <pc:sldLayoutMk cId="3061852971" sldId="2147483668"/>
          </pc:sldLayoutMkLst>
        </pc:sldLayoutChg>
        <pc:sldLayoutChg chg="add">
          <pc:chgData name="Lucie Čejková" userId="149fa612-509f-424b-8421-9c365530288a" providerId="ADAL" clId="{04A9E0BC-F267-46BB-BD7B-0AB6F34F45B6}" dt="2024-04-01T11:20:56.211" v="70" actId="26606"/>
          <pc:sldLayoutMkLst>
            <pc:docMk/>
            <pc:sldMasterMk cId="4111808907" sldId="2147483673"/>
            <pc:sldLayoutMk cId="2680626813" sldId="2147483669"/>
          </pc:sldLayoutMkLst>
        </pc:sldLayoutChg>
        <pc:sldLayoutChg chg="add">
          <pc:chgData name="Lucie Čejková" userId="149fa612-509f-424b-8421-9c365530288a" providerId="ADAL" clId="{04A9E0BC-F267-46BB-BD7B-0AB6F34F45B6}" dt="2024-04-01T11:20:56.211" v="70" actId="26606"/>
          <pc:sldLayoutMkLst>
            <pc:docMk/>
            <pc:sldMasterMk cId="4111808907" sldId="2147483673"/>
            <pc:sldLayoutMk cId="3870532891" sldId="2147483670"/>
          </pc:sldLayoutMkLst>
        </pc:sldLayoutChg>
        <pc:sldLayoutChg chg="add">
          <pc:chgData name="Lucie Čejková" userId="149fa612-509f-424b-8421-9c365530288a" providerId="ADAL" clId="{04A9E0BC-F267-46BB-BD7B-0AB6F34F45B6}" dt="2024-04-01T11:20:56.211" v="70" actId="26606"/>
          <pc:sldLayoutMkLst>
            <pc:docMk/>
            <pc:sldMasterMk cId="4111808907" sldId="2147483673"/>
            <pc:sldLayoutMk cId="595651303" sldId="2147483671"/>
          </pc:sldLayoutMkLst>
        </pc:sldLayoutChg>
        <pc:sldLayoutChg chg="add">
          <pc:chgData name="Lucie Čejková" userId="149fa612-509f-424b-8421-9c365530288a" providerId="ADAL" clId="{04A9E0BC-F267-46BB-BD7B-0AB6F34F45B6}" dt="2024-04-01T11:20:56.211" v="70" actId="26606"/>
          <pc:sldLayoutMkLst>
            <pc:docMk/>
            <pc:sldMasterMk cId="4111808907" sldId="2147483673"/>
            <pc:sldLayoutMk cId="1084295555" sldId="2147483672"/>
          </pc:sldLayoutMkLst>
        </pc:sldLayoutChg>
      </pc:sldMasterChg>
    </pc:docChg>
  </pc:docChgLst>
  <pc:docChgLst>
    <pc:chgData name="Lucie Čejková" userId="149fa612-509f-424b-8421-9c365530288a" providerId="ADAL" clId="{D9EB1FEA-0715-45C9-A6D8-4461B7E99B15}"/>
    <pc:docChg chg="modSld">
      <pc:chgData name="Lucie Čejková" userId="149fa612-509f-424b-8421-9c365530288a" providerId="ADAL" clId="{D9EB1FEA-0715-45C9-A6D8-4461B7E99B15}" dt="2024-04-01T13:04:44.454" v="16" actId="20577"/>
      <pc:docMkLst>
        <pc:docMk/>
      </pc:docMkLst>
      <pc:sldChg chg="modNotesTx">
        <pc:chgData name="Lucie Čejková" userId="149fa612-509f-424b-8421-9c365530288a" providerId="ADAL" clId="{D9EB1FEA-0715-45C9-A6D8-4461B7E99B15}" dt="2024-04-01T13:03:49.087" v="0" actId="20577"/>
        <pc:sldMkLst>
          <pc:docMk/>
          <pc:sldMk cId="2753502330" sldId="256"/>
        </pc:sldMkLst>
      </pc:sldChg>
      <pc:sldChg chg="modNotesTx">
        <pc:chgData name="Lucie Čejková" userId="149fa612-509f-424b-8421-9c365530288a" providerId="ADAL" clId="{D9EB1FEA-0715-45C9-A6D8-4461B7E99B15}" dt="2024-04-01T13:03:51.274" v="1" actId="20577"/>
        <pc:sldMkLst>
          <pc:docMk/>
          <pc:sldMk cId="1888725328" sldId="257"/>
        </pc:sldMkLst>
      </pc:sldChg>
      <pc:sldChg chg="modNotesTx">
        <pc:chgData name="Lucie Čejková" userId="149fa612-509f-424b-8421-9c365530288a" providerId="ADAL" clId="{D9EB1FEA-0715-45C9-A6D8-4461B7E99B15}" dt="2024-04-01T13:03:53.449" v="2" actId="20577"/>
        <pc:sldMkLst>
          <pc:docMk/>
          <pc:sldMk cId="1260601180" sldId="258"/>
        </pc:sldMkLst>
      </pc:sldChg>
      <pc:sldChg chg="modNotesTx">
        <pc:chgData name="Lucie Čejková" userId="149fa612-509f-424b-8421-9c365530288a" providerId="ADAL" clId="{D9EB1FEA-0715-45C9-A6D8-4461B7E99B15}" dt="2024-04-01T13:03:56.003" v="4" actId="20577"/>
        <pc:sldMkLst>
          <pc:docMk/>
          <pc:sldMk cId="2334026487" sldId="259"/>
        </pc:sldMkLst>
      </pc:sldChg>
      <pc:sldChg chg="modNotesTx">
        <pc:chgData name="Lucie Čejková" userId="149fa612-509f-424b-8421-9c365530288a" providerId="ADAL" clId="{D9EB1FEA-0715-45C9-A6D8-4461B7E99B15}" dt="2024-04-01T13:03:58.179" v="5" actId="20577"/>
        <pc:sldMkLst>
          <pc:docMk/>
          <pc:sldMk cId="3684552327" sldId="261"/>
        </pc:sldMkLst>
      </pc:sldChg>
      <pc:sldChg chg="modNotesTx">
        <pc:chgData name="Lucie Čejková" userId="149fa612-509f-424b-8421-9c365530288a" providerId="ADAL" clId="{D9EB1FEA-0715-45C9-A6D8-4461B7E99B15}" dt="2024-04-01T13:04:01.080" v="6" actId="20577"/>
        <pc:sldMkLst>
          <pc:docMk/>
          <pc:sldMk cId="1486770111" sldId="262"/>
        </pc:sldMkLst>
      </pc:sldChg>
      <pc:sldChg chg="modNotesTx">
        <pc:chgData name="Lucie Čejková" userId="149fa612-509f-424b-8421-9c365530288a" providerId="ADAL" clId="{D9EB1FEA-0715-45C9-A6D8-4461B7E99B15}" dt="2024-04-01T13:04:05.097" v="8" actId="20577"/>
        <pc:sldMkLst>
          <pc:docMk/>
          <pc:sldMk cId="1909647969" sldId="263"/>
        </pc:sldMkLst>
      </pc:sldChg>
      <pc:sldChg chg="modNotesTx">
        <pc:chgData name="Lucie Čejková" userId="149fa612-509f-424b-8421-9c365530288a" providerId="ADAL" clId="{D9EB1FEA-0715-45C9-A6D8-4461B7E99B15}" dt="2024-04-01T13:04:03.094" v="7" actId="20577"/>
        <pc:sldMkLst>
          <pc:docMk/>
          <pc:sldMk cId="1097076522" sldId="264"/>
        </pc:sldMkLst>
      </pc:sldChg>
      <pc:sldChg chg="modNotesTx">
        <pc:chgData name="Lucie Čejková" userId="149fa612-509f-424b-8421-9c365530288a" providerId="ADAL" clId="{D9EB1FEA-0715-45C9-A6D8-4461B7E99B15}" dt="2024-04-01T13:04:40.257" v="15" actId="20577"/>
        <pc:sldMkLst>
          <pc:docMk/>
          <pc:sldMk cId="4204541142" sldId="265"/>
        </pc:sldMkLst>
      </pc:sldChg>
      <pc:sldChg chg="modNotesTx">
        <pc:chgData name="Lucie Čejková" userId="149fa612-509f-424b-8421-9c365530288a" providerId="ADAL" clId="{D9EB1FEA-0715-45C9-A6D8-4461B7E99B15}" dt="2024-04-01T13:04:10.759" v="9" actId="20577"/>
        <pc:sldMkLst>
          <pc:docMk/>
          <pc:sldMk cId="1976245438" sldId="268"/>
        </pc:sldMkLst>
      </pc:sldChg>
      <pc:sldChg chg="modNotesTx">
        <pc:chgData name="Lucie Čejková" userId="149fa612-509f-424b-8421-9c365530288a" providerId="ADAL" clId="{D9EB1FEA-0715-45C9-A6D8-4461B7E99B15}" dt="2024-04-01T13:04:15.616" v="10" actId="20577"/>
        <pc:sldMkLst>
          <pc:docMk/>
          <pc:sldMk cId="4277401490" sldId="271"/>
        </pc:sldMkLst>
      </pc:sldChg>
      <pc:sldChg chg="modNotesTx">
        <pc:chgData name="Lucie Čejková" userId="149fa612-509f-424b-8421-9c365530288a" providerId="ADAL" clId="{D9EB1FEA-0715-45C9-A6D8-4461B7E99B15}" dt="2024-04-01T13:04:18.179" v="11" actId="20577"/>
        <pc:sldMkLst>
          <pc:docMk/>
          <pc:sldMk cId="2839414245" sldId="272"/>
        </pc:sldMkLst>
      </pc:sldChg>
      <pc:sldChg chg="modNotesTx">
        <pc:chgData name="Lucie Čejková" userId="149fa612-509f-424b-8421-9c365530288a" providerId="ADAL" clId="{D9EB1FEA-0715-45C9-A6D8-4461B7E99B15}" dt="2024-04-01T13:04:20.245" v="12" actId="20577"/>
        <pc:sldMkLst>
          <pc:docMk/>
          <pc:sldMk cId="3181366575" sldId="273"/>
        </pc:sldMkLst>
      </pc:sldChg>
      <pc:sldChg chg="modNotesTx">
        <pc:chgData name="Lucie Čejková" userId="149fa612-509f-424b-8421-9c365530288a" providerId="ADAL" clId="{D9EB1FEA-0715-45C9-A6D8-4461B7E99B15}" dt="2024-04-01T13:04:23.317" v="14" actId="5793"/>
        <pc:sldMkLst>
          <pc:docMk/>
          <pc:sldMk cId="3454963401" sldId="274"/>
        </pc:sldMkLst>
      </pc:sldChg>
      <pc:sldChg chg="modNotesTx">
        <pc:chgData name="Lucie Čejková" userId="149fa612-509f-424b-8421-9c365530288a" providerId="ADAL" clId="{D9EB1FEA-0715-45C9-A6D8-4461B7E99B15}" dt="2024-04-01T13:04:44.454" v="16" actId="20577"/>
        <pc:sldMkLst>
          <pc:docMk/>
          <pc:sldMk cId="2701141275" sldId="28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D11E54-ED8A-4012-B806-7CF0DA0F2ED3}" type="datetimeFigureOut">
              <a:rPr lang="en-GB" smtClean="0"/>
              <a:t>01/04/2024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6C62D9-177A-4EA8-ACD2-A6A22CF444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157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6C62D9-177A-4EA8-ACD2-A6A22CF4445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9507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sz="1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6C62D9-177A-4EA8-ACD2-A6A22CF44457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5608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sz="1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6C62D9-177A-4EA8-ACD2-A6A22CF44457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1427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sz="1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6C62D9-177A-4EA8-ACD2-A6A22CF44457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2227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sz="1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6C62D9-177A-4EA8-ACD2-A6A22CF44457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5603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sz="1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6C62D9-177A-4EA8-ACD2-A6A22CF44457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6219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0" indent="-317182" algn="l" rtl="0"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endParaRPr lang="en-GB" sz="1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6C62D9-177A-4EA8-ACD2-A6A22CF44457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85985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0" indent="-317182" algn="l" rtl="0"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endParaRPr lang="en-GB" sz="1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6C62D9-177A-4EA8-ACD2-A6A22CF44457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18093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40018" lvl="0" indent="0" algn="l" rtl="0">
              <a:spcBef>
                <a:spcPts val="1000"/>
              </a:spcBef>
              <a:spcAft>
                <a:spcPts val="0"/>
              </a:spcAft>
              <a:buSzPct val="64285"/>
              <a:buNone/>
            </a:pPr>
            <a:endParaRPr lang="en-GB" sz="1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6C62D9-177A-4EA8-ACD2-A6A22CF44457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035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40018" lvl="0" indent="0" algn="l" rtl="0">
              <a:spcBef>
                <a:spcPts val="1000"/>
              </a:spcBef>
              <a:spcAft>
                <a:spcPts val="0"/>
              </a:spcAft>
              <a:buSzPct val="64285"/>
              <a:buNone/>
            </a:pPr>
            <a:endParaRPr lang="en-GB" sz="1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6C62D9-177A-4EA8-ACD2-A6A22CF44457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8793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40018" lvl="0" indent="0" algn="l" rtl="0">
              <a:spcBef>
                <a:spcPts val="1000"/>
              </a:spcBef>
              <a:spcAft>
                <a:spcPts val="0"/>
              </a:spcAft>
              <a:buSzPct val="64285"/>
              <a:buNone/>
            </a:pPr>
            <a:endParaRPr lang="en-GB" sz="1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6C62D9-177A-4EA8-ACD2-A6A22CF44457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671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6C62D9-177A-4EA8-ACD2-A6A22CF4445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6491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40018" lvl="0" indent="0" algn="l" rtl="0">
              <a:spcBef>
                <a:spcPts val="1000"/>
              </a:spcBef>
              <a:spcAft>
                <a:spcPts val="0"/>
              </a:spcAft>
              <a:buSzPct val="64285"/>
              <a:buNone/>
            </a:pPr>
            <a:endParaRPr lang="en-GB" sz="1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6C62D9-177A-4EA8-ACD2-A6A22CF44457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4742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40018" lvl="0" indent="0" algn="l" rtl="0">
              <a:spcBef>
                <a:spcPts val="1000"/>
              </a:spcBef>
              <a:spcAft>
                <a:spcPts val="0"/>
              </a:spcAft>
              <a:buSzPct val="64285"/>
              <a:buNone/>
            </a:pPr>
            <a:endParaRPr lang="en-GB" sz="1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6C62D9-177A-4EA8-ACD2-A6A22CF44457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53362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40018" lvl="0" indent="0" algn="l" rtl="0">
              <a:spcBef>
                <a:spcPts val="1000"/>
              </a:spcBef>
              <a:spcAft>
                <a:spcPts val="0"/>
              </a:spcAft>
              <a:buSzPct val="64285"/>
              <a:buNone/>
            </a:pPr>
            <a:endParaRPr lang="en-GB" sz="1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6C62D9-177A-4EA8-ACD2-A6A22CF44457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122252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6C62D9-177A-4EA8-ACD2-A6A22CF44457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13110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6C62D9-177A-4EA8-ACD2-A6A22CF44457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4133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6C62D9-177A-4EA8-ACD2-A6A22CF4445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38859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6C62D9-177A-4EA8-ACD2-A6A22CF4445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1275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6C62D9-177A-4EA8-ACD2-A6A22CF4445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2302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GB" sz="1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6C62D9-177A-4EA8-ACD2-A6A22CF4445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82409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sz="1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6C62D9-177A-4EA8-ACD2-A6A22CF4445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7650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sz="1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6C62D9-177A-4EA8-ACD2-A6A22CF4445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97362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sz="1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6C62D9-177A-4EA8-ACD2-A6A22CF44457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788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342FE-E00B-4FAF-8F73-F722060EBA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600" y="978408"/>
            <a:ext cx="10506991" cy="2531555"/>
          </a:xfrm>
          <a:prstGeom prst="rect">
            <a:avLst/>
          </a:prstGeom>
        </p:spPr>
        <p:txBody>
          <a:bodyPr anchor="b"/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C1CCE2-4461-473E-B23C-34C8CCF04B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2600" y="3602038"/>
            <a:ext cx="10506991" cy="227755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AA551A-CE2F-4E35-A714-B1F04D4B4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5C907-6594-4DFF-A32B-449C3BA96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76D75-E9DA-4660-AC52-51BA63FCB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2EFA84C-D756-4DC7-AA46-68D776F37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0321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1999A10-4355-4A13-B008-196B21ABEE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2600" y="483576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36D448-AFEA-4483-B0E4-002840525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506991" cy="17552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216234-4516-4303-8F60-A8127D89A5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84192" y="3103131"/>
            <a:ext cx="10506991" cy="309294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6B5D50-A474-462B-A807-DF186B1C2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F1DAF-2E2D-46ED-AA3E-3D2FE4039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2FC771-EB13-4EB5-A0A2-3968C6ABB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3B596B8-8230-4695-8D76-F06AFA815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291840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53EBF93-5FD9-4F4E-8485-7B937145C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5651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6B4D06-C7C6-4949-8EB2-F03ED999A2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041710" y="978408"/>
            <a:ext cx="2947881" cy="512477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921B9D-8C11-4176-AF22-89F972E212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84632" y="978408"/>
            <a:ext cx="7256453" cy="51247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FA9E1C-8E18-4A35-9BD8-427B1D14B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16CDB-7BB6-4DD2-A626-6DA8E569F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0403B-439E-449F-83B1-799EEC239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29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43735-A77F-440D-9448-6AE7C204D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215798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6C6EE-D55E-454B-B28C-EC73D1DB4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2A2905-6D2E-4319-9521-61452AB8F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C7550-84E8-49D3-B419-6F5F327DA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AD2C6B-EA5D-4D97-BC84-6C860D536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665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61B299E6-11CC-4181-86C3-528A13F1F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3922232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803473-0A64-4F9F-833B-8D64E3901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9"/>
            <a:ext cx="10515600" cy="2716769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873736-B424-40F2-B562-6DC10E5ED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2600" y="4171445"/>
            <a:ext cx="10515600" cy="1918205"/>
          </a:xfrm>
        </p:spPr>
        <p:txBody>
          <a:bodyPr>
            <a:normAutofit/>
          </a:bodyPr>
          <a:lstStyle>
            <a:lvl1pPr marL="0" indent="0">
              <a:buNone/>
              <a:defRPr lang="en-US" sz="24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348851-37C0-478D-B722-D76C817DC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3E063E-66CE-4C18-91FA-D14AE052D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A66D3D-FD62-470C-BC3C-A03771A32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DFF0049-0231-4557-A707-569556F0CA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3922232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57A0DB1-87C8-4BF4-B2A2-F9CA6ED05A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6C29209-8A8F-48A7-8BA2-AFADA37CB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740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166BE9C-AE7C-4C39-9694-C32D6939B9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483577"/>
            <a:ext cx="11147071" cy="2434824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ACC42C-303A-4BDF-990A-2B07967BC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599" y="978408"/>
            <a:ext cx="11147071" cy="17552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55CEF-353E-4E14-83AD-ACADDC08D9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2600" y="3103131"/>
            <a:ext cx="5418551" cy="30738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55ECEF-9654-4AC1-BF77-7BC602BBD4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1120" y="3103131"/>
            <a:ext cx="5418551" cy="30738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922FC8-BC06-407B-A82B-DA62B33A1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15B701-4E1F-48AA-8A3C-ED5DD9151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BCA31-8AC7-46F5-BCAB-41D54DF83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1BA86D8-2A29-4A0E-AEA0-39B41C418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291840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085E13E-918A-4D04-9E84-94148D7C87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695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5E892-D975-4DD6-8583-A14DDBE85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1" y="978407"/>
            <a:ext cx="11145039" cy="1339584"/>
          </a:xfrm>
          <a:prstGeom prst="rect">
            <a:avLst/>
          </a:prstGeo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1F7700-CECC-4881-BE5C-A13CD825B7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632" y="2500921"/>
            <a:ext cx="5346222" cy="823912"/>
          </a:xfrm>
        </p:spPr>
        <p:txBody>
          <a:bodyPr anchor="b">
            <a:normAutofit/>
          </a:bodyPr>
          <a:lstStyle>
            <a:lvl1pPr marL="0" indent="0">
              <a:buNone/>
              <a:defRPr lang="en-US" sz="24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A50766-520A-44C5-943E-569222B741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4632" y="3428999"/>
            <a:ext cx="5346222" cy="2760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2F7E42-976A-4239-8006-D68538D4B7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7120" y="2500921"/>
            <a:ext cx="5372551" cy="823912"/>
          </a:xfrm>
        </p:spPr>
        <p:txBody>
          <a:bodyPr anchor="b"/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8CA329-951F-4391-ADC5-7EA320B778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7120" y="3428999"/>
            <a:ext cx="5372551" cy="2760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BEC22A-DA46-460C-B865-D928C20AE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B2D647-42C5-4AB7-BB71-3A4406571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4632" y="6419088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0B2B67-714C-46DA-85E5-598B4244D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89591" y="-7190"/>
            <a:ext cx="640080" cy="365125"/>
          </a:xfrm>
        </p:spPr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369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D4B6724-AB30-4E7C-BE2B-ECD94FF1B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3933311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1D4BAB-2678-4A19-A575-C47CAF144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2591509"/>
          </a:xfrm>
          <a:prstGeom prst="rect">
            <a:avLst/>
          </a:prstGeo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47C89E-0ABD-4FD2-924C-894345ADF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3026CE-9CC8-403B-88B1-184D16532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B3D616-3C18-401B-A792-E75149FDF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4EC6F70-D800-4067-A36A-5BBFC8018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393331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2B66CB6-8988-4FBA-8524-726765A5F2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9180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C73F84-0C6B-4EF4-9405-C38982499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CEC807-744E-4C5C-8B15-09AED3E57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FBCB19-9F4B-474C-85C1-4A645A971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852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A88B0-DD6B-449B-AE32-D3192081E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2" y="978408"/>
            <a:ext cx="4287393" cy="2450592"/>
          </a:xfrm>
          <a:prstGeom prst="rect">
            <a:avLst/>
          </a:prstGeom>
        </p:spPr>
        <p:txBody>
          <a:bodyPr anchor="b"/>
          <a:lstStyle>
            <a:lvl1pPr>
              <a:defRPr lang="en-US" sz="5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22ED6-5B69-4B3B-BF96-3A75F2107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7" y="987425"/>
            <a:ext cx="6446484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704043-D45F-440A-A15D-2718A913E0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632" y="3645074"/>
            <a:ext cx="4287393" cy="2223914"/>
          </a:xfrm>
        </p:spPr>
        <p:txBody>
          <a:bodyPr/>
          <a:lstStyle>
            <a:lvl1pPr marL="0" indent="0">
              <a:buNone/>
              <a:defRPr lang="en-US" sz="24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0072DC-7326-43E7-806C-B690C439E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F89A0F-B8C6-4AA6-A9C4-4A454F422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57A616-A4F2-4FC5-88DE-B4E6BA542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626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B773D-D007-4687-BA9C-9F229829B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2" y="978407"/>
            <a:ext cx="4287393" cy="2450593"/>
          </a:xfrm>
          <a:prstGeom prst="rect">
            <a:avLst/>
          </a:prstGeom>
        </p:spPr>
        <p:txBody>
          <a:bodyPr anchor="b"/>
          <a:lstStyle>
            <a:lvl1pPr>
              <a:defRPr lang="en-US" sz="5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3A75FC-78D2-4EF5-884F-11B7BACF79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7" y="987425"/>
            <a:ext cx="644648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7CE0BB-D335-4391-A23F-194C575CAF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632" y="3645074"/>
            <a:ext cx="4287393" cy="2223914"/>
          </a:xfrm>
        </p:spPr>
        <p:txBody>
          <a:bodyPr/>
          <a:lstStyle>
            <a:lvl1pPr marL="0" indent="0">
              <a:buNone/>
              <a:defRPr lang="en-US" sz="240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7701E1-B97B-4DA5-B9AD-07B7C1247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6D9CF8-F42F-4618-9F26-8BFE56487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CA2023-1ECA-4A96-BDC7-F7FA4368B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532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87A535-3CAC-46BC-B2B2-3AE83EC3A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506991" cy="21530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8EBDBD-59EC-46ED-BE79-6D37B531D6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2600" y="3306870"/>
            <a:ext cx="10506991" cy="2572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921F5C-FD3D-42C7-90F4-5ECE6FFCFE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84632" y="1005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81B8F32D-D8B6-4B9E-9CBF-DCAC30B7B93D}" type="datetimeFigureOut">
              <a:rPr lang="en-US" smtClean="0"/>
              <a:pPr/>
              <a:t>4/1/2024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E63D50-6D0B-4963-97B9-A32AE63235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84632" y="641908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6B5E08-CAC3-4C87-B143-5F8956AE90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89591" y="1005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08D74AC-B125-4E11-BA53-E9E383966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DC76EBE-FB9D-4054-B5D8-19E3EAFE4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1808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rsf.org/en/ranking" TargetMode="External"/><Relationship Id="rId2" Type="http://schemas.openxmlformats.org/officeDocument/2006/relationships/hyperlink" Target="https://cmpf.eui.eu/mpm2021-executive-summary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oxfordre.com/communication/view/10.1093/acrefore/9780190228613.001.0001/acrefore-9780190228613-e-95" TargetMode="External"/><Relationship Id="rId4" Type="http://schemas.openxmlformats.org/officeDocument/2006/relationships/hyperlink" Target="https://reutersinstitute.politics.ox.ac.uk/digital-news-report/2021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mpf.eui.eu/media-pluralism-monitor-2023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eutersinstitute.politics.ox.ac.uk/digital-news-report/2021/perceptions-fair-news-coverage-among-different-groups" TargetMode="External"/><Relationship Id="rId4" Type="http://schemas.openxmlformats.org/officeDocument/2006/relationships/hyperlink" Target="https://rsf.org/en/index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20BB609-EF92-42DB-836C-0699A590B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0FA88D0-E295-4CF3-934C-6423EACEB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Rolls of Newspaper">
            <a:extLst>
              <a:ext uri="{FF2B5EF4-FFF2-40B4-BE49-F238E27FC236}">
                <a16:creationId xmlns:a16="http://schemas.microsoft.com/office/drawing/2014/main" id="{4B4887D2-23C5-5988-9EA2-D9CEC2B820F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40000"/>
          </a:blip>
          <a:srcRect t="493" r="-1" b="15215"/>
          <a:stretch/>
        </p:blipFill>
        <p:spPr>
          <a:xfrm>
            <a:off x="20" y="10"/>
            <a:ext cx="12188932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DC1D155-3790-21D5-648D-963A037A7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600" y="732032"/>
            <a:ext cx="8874760" cy="2736390"/>
          </a:xfrm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</a:pPr>
            <a:r>
              <a:rPr lang="en-GB" sz="5400" b="1" dirty="0">
                <a:solidFill>
                  <a:srgbClr val="FFFFFF"/>
                </a:solidFill>
                <a:latin typeface="Montserrat" pitchFamily="2" charset="0"/>
              </a:rPr>
              <a:t>Political journalism</a:t>
            </a:r>
            <a:br>
              <a:rPr lang="en-GB" sz="5400" b="1" dirty="0">
                <a:solidFill>
                  <a:srgbClr val="FFFFFF"/>
                </a:solidFill>
                <a:latin typeface="Montserrat" pitchFamily="2" charset="0"/>
              </a:rPr>
            </a:br>
            <a:r>
              <a:rPr lang="en-GB" sz="5400" b="1" dirty="0">
                <a:solidFill>
                  <a:srgbClr val="FFFFFF"/>
                </a:solidFill>
                <a:latin typeface="Montserrat" pitchFamily="2" charset="0"/>
              </a:rPr>
              <a:t>from a comparative perspective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2EF42F-BACF-A5EB-D503-EB37FBCAD8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63920" y="4201721"/>
            <a:ext cx="5618729" cy="1949813"/>
          </a:xfrm>
        </p:spPr>
        <p:txBody>
          <a:bodyPr anchor="b">
            <a:normAutofit/>
          </a:bodyPr>
          <a:lstStyle/>
          <a:p>
            <a:pPr algn="r"/>
            <a:r>
              <a:rPr lang="en-GB" sz="2000" b="1" dirty="0">
                <a:solidFill>
                  <a:srgbClr val="FFFFFF"/>
                </a:solidFill>
                <a:latin typeface="Montserrat" pitchFamily="2" charset="0"/>
              </a:rPr>
              <a:t>Lucie Čejková</a:t>
            </a:r>
          </a:p>
          <a:p>
            <a:pPr algn="r"/>
            <a:r>
              <a:rPr lang="en-GB" sz="2000" dirty="0">
                <a:solidFill>
                  <a:srgbClr val="FFFFFF"/>
                </a:solidFill>
                <a:latin typeface="Montserrat" pitchFamily="2" charset="0"/>
              </a:rPr>
              <a:t>luc.cejkova@mail.muni.cz</a:t>
            </a:r>
          </a:p>
          <a:p>
            <a:pPr algn="r"/>
            <a:r>
              <a:rPr lang="en-GB" sz="2000" b="1" dirty="0">
                <a:solidFill>
                  <a:srgbClr val="FFFFFF"/>
                </a:solidFill>
                <a:latin typeface="Montserrat" pitchFamily="2" charset="0"/>
              </a:rPr>
              <a:t>PMCb1006 Political and media systems</a:t>
            </a:r>
          </a:p>
          <a:p>
            <a:pPr algn="r"/>
            <a:r>
              <a:rPr lang="en-GB" sz="2000" dirty="0">
                <a:solidFill>
                  <a:srgbClr val="FFFFFF"/>
                </a:solidFill>
                <a:latin typeface="Montserrat" pitchFamily="2" charset="0"/>
              </a:rPr>
              <a:t>week 7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F4E56A8-93D5-4BE3-AE61-84677331AD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rgbClr val="FFFF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D492A0C-1773-477B-83B5-C707CB0577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rgbClr val="FFFF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35023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BC14F-42AC-801C-F24C-8A010FE8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1216152"/>
          </a:xfrm>
        </p:spPr>
        <p:txBody>
          <a:bodyPr/>
          <a:lstStyle/>
          <a:p>
            <a:r>
              <a:rPr lang="en-GB" b="1" dirty="0">
                <a:latin typeface="Montserrat" pitchFamily="2" charset="0"/>
              </a:rPr>
              <a:t>Media + politics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FB2FE-CE35-9CCE-FC7F-80C2FA794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2360816"/>
            <a:ext cx="11138593" cy="3674224"/>
          </a:xfrm>
        </p:spPr>
        <p:txBody>
          <a:bodyPr>
            <a:normAutofit/>
          </a:bodyPr>
          <a:lstStyle/>
          <a:p>
            <a:r>
              <a:rPr lang="en-GB" b="1" dirty="0">
                <a:latin typeface="Montserrat" pitchFamily="2" charset="0"/>
              </a:rPr>
              <a:t>Some of the current challenges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i="1" dirty="0">
                <a:latin typeface="Montserrat" pitchFamily="2" charset="0"/>
              </a:rPr>
              <a:t>political polarization: </a:t>
            </a:r>
            <a:r>
              <a:rPr lang="en-GB" dirty="0">
                <a:latin typeface="Montserrat" pitchFamily="2" charset="0"/>
              </a:rPr>
              <a:t>according to Inglehart &amp; Norris (2019) caused by the division of society into socially liberal and socially conservative groups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i="1" dirty="0">
                <a:latin typeface="Montserrat" pitchFamily="2" charset="0"/>
              </a:rPr>
              <a:t>technological, economic, and political changes: </a:t>
            </a:r>
            <a:r>
              <a:rPr lang="en-GB" dirty="0">
                <a:latin typeface="Montserrat" pitchFamily="2" charset="0"/>
              </a:rPr>
              <a:t>fragmentation of media, allowing audiences to consume only the content that matches their beliefs and thematic interests, which may increase political and media polarization (Tewksbury &amp; Rittenberg, 2012)</a:t>
            </a:r>
          </a:p>
        </p:txBody>
      </p:sp>
    </p:spTree>
    <p:extLst>
      <p:ext uri="{BB962C8B-B14F-4D97-AF65-F5344CB8AC3E}">
        <p14:creationId xmlns:p14="http://schemas.microsoft.com/office/powerpoint/2010/main" val="3414870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BC14F-42AC-801C-F24C-8A010FE8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1216152"/>
          </a:xfrm>
        </p:spPr>
        <p:txBody>
          <a:bodyPr/>
          <a:lstStyle/>
          <a:p>
            <a:r>
              <a:rPr lang="en-GB" b="1" dirty="0">
                <a:latin typeface="Montserrat" pitchFamily="2" charset="0"/>
              </a:rPr>
              <a:t>Media + politics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FB2FE-CE35-9CCE-FC7F-80C2FA794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2360816"/>
            <a:ext cx="11138593" cy="3674224"/>
          </a:xfrm>
        </p:spPr>
        <p:txBody>
          <a:bodyPr>
            <a:normAutofit/>
          </a:bodyPr>
          <a:lstStyle/>
          <a:p>
            <a:r>
              <a:rPr lang="en-GB" b="1" dirty="0">
                <a:latin typeface="Montserrat" pitchFamily="2" charset="0"/>
              </a:rPr>
              <a:t>Some of the current challenges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i="1" dirty="0">
                <a:latin typeface="Montserrat" pitchFamily="2" charset="0"/>
              </a:rPr>
              <a:t>decline in trust in traditional political elites: </a:t>
            </a:r>
            <a:r>
              <a:rPr lang="en-GB" dirty="0">
                <a:latin typeface="Montserrat" pitchFamily="2" charset="0"/>
              </a:rPr>
              <a:t>especially in politically polarized countries → often accompanied by decreasing trust in the professional media (</a:t>
            </a:r>
            <a:r>
              <a:rPr lang="en-GB" dirty="0" err="1">
                <a:latin typeface="Montserrat" pitchFamily="2" charset="0"/>
              </a:rPr>
              <a:t>Hanitzsch</a:t>
            </a:r>
            <a:r>
              <a:rPr lang="en-GB" dirty="0">
                <a:latin typeface="Montserrat" pitchFamily="2" charset="0"/>
              </a:rPr>
              <a:t> et al., 2017; Van Dalen, 2019)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i="1" dirty="0">
                <a:latin typeface="Montserrat" pitchFamily="2" charset="0"/>
              </a:rPr>
              <a:t>emergence of a large number of media outlets that hold specific positions of opinion and tend, along with far-right populist politicians, to undermine trust in professional media: </a:t>
            </a:r>
            <a:r>
              <a:rPr lang="en-GB" dirty="0">
                <a:latin typeface="Montserrat" pitchFamily="2" charset="0"/>
              </a:rPr>
              <a:t>professional media portrayed as “heralds of biased elites” (Rauch, 2015)</a:t>
            </a:r>
          </a:p>
        </p:txBody>
      </p:sp>
    </p:spTree>
    <p:extLst>
      <p:ext uri="{BB962C8B-B14F-4D97-AF65-F5344CB8AC3E}">
        <p14:creationId xmlns:p14="http://schemas.microsoft.com/office/powerpoint/2010/main" val="1976245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BC14F-42AC-801C-F24C-8A010FE8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1216152"/>
          </a:xfrm>
        </p:spPr>
        <p:txBody>
          <a:bodyPr/>
          <a:lstStyle/>
          <a:p>
            <a:r>
              <a:rPr lang="en-GB" b="1" dirty="0">
                <a:latin typeface="Montserrat" pitchFamily="2" charset="0"/>
              </a:rPr>
              <a:t>Media + politics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FB2FE-CE35-9CCE-FC7F-80C2FA794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2360816"/>
            <a:ext cx="11138593" cy="3674224"/>
          </a:xfrm>
        </p:spPr>
        <p:txBody>
          <a:bodyPr>
            <a:normAutofit/>
          </a:bodyPr>
          <a:lstStyle/>
          <a:p>
            <a:r>
              <a:rPr lang="en-GB" b="1" dirty="0">
                <a:latin typeface="Montserrat" pitchFamily="2" charset="0"/>
              </a:rPr>
              <a:t>Independent and professional journalists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Montserrat" pitchFamily="2" charset="0"/>
              </a:rPr>
              <a:t>professional autonomy of journalists = an important part of how journalism </a:t>
            </a:r>
            <a:r>
              <a:rPr lang="en-GB" dirty="0" err="1">
                <a:latin typeface="Montserrat" pitchFamily="2" charset="0"/>
              </a:rPr>
              <a:t>fulfills</a:t>
            </a:r>
            <a:r>
              <a:rPr lang="en-GB" dirty="0">
                <a:latin typeface="Montserrat" pitchFamily="2" charset="0"/>
              </a:rPr>
              <a:t> its democratic function and how journalistic independence and professionalism are manifested (</a:t>
            </a:r>
            <a:r>
              <a:rPr lang="en-GB" dirty="0" err="1">
                <a:latin typeface="Montserrat" pitchFamily="2" charset="0"/>
              </a:rPr>
              <a:t>Deuze</a:t>
            </a:r>
            <a:r>
              <a:rPr lang="en-GB" dirty="0">
                <a:latin typeface="Montserrat" pitchFamily="2" charset="0"/>
              </a:rPr>
              <a:t>, 2005)</a:t>
            </a:r>
          </a:p>
          <a:p>
            <a:endParaRPr lang="en-GB" dirty="0">
              <a:latin typeface="Montserrat" pitchFamily="2" charset="0"/>
            </a:endParaRPr>
          </a:p>
          <a:p>
            <a:r>
              <a:rPr lang="en-GB" b="1" dirty="0">
                <a:latin typeface="Montserrat" pitchFamily="2" charset="0"/>
              </a:rPr>
              <a:t>Journalistic autonomy: </a:t>
            </a:r>
            <a:r>
              <a:rPr lang="en-GB" dirty="0">
                <a:latin typeface="Montserrat" pitchFamily="2" charset="0"/>
              </a:rPr>
              <a:t>“the degree of self–governance within the profession, and the extent to which the profession is independent of other societal institutions” (</a:t>
            </a:r>
            <a:r>
              <a:rPr lang="en-GB" dirty="0" err="1">
                <a:latin typeface="Montserrat" pitchFamily="2" charset="0"/>
              </a:rPr>
              <a:t>Örnebring</a:t>
            </a:r>
            <a:r>
              <a:rPr lang="en-GB" dirty="0">
                <a:latin typeface="Montserrat" pitchFamily="2" charset="0"/>
              </a:rPr>
              <a:t>, 2013, p. 39)</a:t>
            </a:r>
          </a:p>
          <a:p>
            <a:endParaRPr lang="en-GB" dirty="0">
              <a:latin typeface="Montserra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2762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BC14F-42AC-801C-F24C-8A010FE8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1216152"/>
          </a:xfrm>
        </p:spPr>
        <p:txBody>
          <a:bodyPr/>
          <a:lstStyle/>
          <a:p>
            <a:r>
              <a:rPr lang="en-GB" b="1" dirty="0">
                <a:latin typeface="Montserrat" pitchFamily="2" charset="0"/>
              </a:rPr>
              <a:t>Media + politics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FB2FE-CE35-9CCE-FC7F-80C2FA794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2360816"/>
            <a:ext cx="11138593" cy="3674224"/>
          </a:xfrm>
        </p:spPr>
        <p:txBody>
          <a:bodyPr>
            <a:normAutofit lnSpcReduction="10000"/>
          </a:bodyPr>
          <a:lstStyle/>
          <a:p>
            <a:pPr lvl="0" algn="l" rtl="0">
              <a:spcBef>
                <a:spcPts val="1000"/>
              </a:spcBef>
              <a:spcAft>
                <a:spcPts val="0"/>
              </a:spcAft>
              <a:buSzPts val="1800"/>
            </a:pPr>
            <a:r>
              <a:rPr lang="en-GB" dirty="0">
                <a:latin typeface="Montserrat" pitchFamily="2" charset="0"/>
              </a:rPr>
              <a:t>The level of journalistic autonomy can be determined by a </a:t>
            </a:r>
            <a:r>
              <a:rPr lang="en-GB" b="1" dirty="0">
                <a:latin typeface="Montserrat" pitchFamily="2" charset="0"/>
              </a:rPr>
              <a:t>range of factors</a:t>
            </a:r>
            <a:r>
              <a:rPr lang="en-GB" dirty="0">
                <a:latin typeface="Montserrat" pitchFamily="2" charset="0"/>
              </a:rPr>
              <a:t>, for example:</a:t>
            </a:r>
          </a:p>
          <a:p>
            <a:pPr lvl="0" algn="l" rtl="0">
              <a:spcBef>
                <a:spcPts val="1000"/>
              </a:spcBef>
              <a:spcAft>
                <a:spcPts val="0"/>
              </a:spcAft>
              <a:buSzPts val="1800"/>
            </a:pPr>
            <a:endParaRPr lang="en-GB" dirty="0">
              <a:latin typeface="Montserrat" pitchFamily="2" charset="0"/>
            </a:endParaRPr>
          </a:p>
          <a:p>
            <a:pPr marL="342900" indent="-342900">
              <a:spcBef>
                <a:spcPts val="0"/>
              </a:spcBef>
              <a:buSzPts val="1800"/>
              <a:buFont typeface="Arial" panose="020B0604020202020204" pitchFamily="34" charset="0"/>
              <a:buChar char="•"/>
            </a:pPr>
            <a:r>
              <a:rPr lang="en-GB" dirty="0">
                <a:latin typeface="Montserrat" pitchFamily="2" charset="0"/>
              </a:rPr>
              <a:t>the state of democracy</a:t>
            </a:r>
          </a:p>
          <a:p>
            <a:pPr marL="342900" indent="-342900">
              <a:spcBef>
                <a:spcPts val="0"/>
              </a:spcBef>
              <a:buSzPts val="1800"/>
              <a:buFont typeface="Arial" panose="020B0604020202020204" pitchFamily="34" charset="0"/>
              <a:buChar char="•"/>
            </a:pPr>
            <a:r>
              <a:rPr lang="en-GB" dirty="0">
                <a:latin typeface="Montserrat" pitchFamily="2" charset="0"/>
              </a:rPr>
              <a:t>presence of interest groups</a:t>
            </a:r>
          </a:p>
          <a:p>
            <a:pPr marL="342900" indent="-342900">
              <a:spcBef>
                <a:spcPts val="0"/>
              </a:spcBef>
              <a:buSzPts val="1800"/>
              <a:buFont typeface="Arial" panose="020B0604020202020204" pitchFamily="34" charset="0"/>
              <a:buChar char="•"/>
            </a:pPr>
            <a:r>
              <a:rPr lang="en-GB" dirty="0">
                <a:latin typeface="Montserrat" pitchFamily="2" charset="0"/>
              </a:rPr>
              <a:t>nature of the media system</a:t>
            </a:r>
          </a:p>
          <a:p>
            <a:pPr marL="342900" indent="-342900">
              <a:spcBef>
                <a:spcPts val="0"/>
              </a:spcBef>
              <a:buSzPts val="1800"/>
              <a:buFont typeface="Arial" panose="020B0604020202020204" pitchFamily="34" charset="0"/>
              <a:buChar char="•"/>
            </a:pPr>
            <a:r>
              <a:rPr lang="en-GB" dirty="0">
                <a:latin typeface="Montserrat" pitchFamily="2" charset="0"/>
              </a:rPr>
              <a:t>the inner workings of the media itself (including owner interference in content)</a:t>
            </a:r>
          </a:p>
          <a:p>
            <a:pPr marL="342900" indent="-342900">
              <a:spcBef>
                <a:spcPts val="0"/>
              </a:spcBef>
              <a:buSzPts val="1800"/>
              <a:buFont typeface="Arial" panose="020B0604020202020204" pitchFamily="34" charset="0"/>
              <a:buChar char="•"/>
            </a:pPr>
            <a:r>
              <a:rPr lang="en-GB" dirty="0">
                <a:latin typeface="Montserrat" pitchFamily="2" charset="0"/>
              </a:rPr>
              <a:t>concentration of media ownership</a:t>
            </a:r>
          </a:p>
          <a:p>
            <a:pPr marL="342900" indent="-342900">
              <a:spcBef>
                <a:spcPts val="0"/>
              </a:spcBef>
              <a:buSzPts val="1800"/>
              <a:buFont typeface="Arial" panose="020B0604020202020204" pitchFamily="34" charset="0"/>
              <a:buChar char="•"/>
            </a:pPr>
            <a:r>
              <a:rPr lang="en-GB" dirty="0">
                <a:latin typeface="Montserrat" pitchFamily="2" charset="0"/>
              </a:rPr>
              <a:t>characteristics of individual journalists</a:t>
            </a:r>
          </a:p>
        </p:txBody>
      </p:sp>
    </p:spTree>
    <p:extLst>
      <p:ext uri="{BB962C8B-B14F-4D97-AF65-F5344CB8AC3E}">
        <p14:creationId xmlns:p14="http://schemas.microsoft.com/office/powerpoint/2010/main" val="11658103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BC14F-42AC-801C-F24C-8A010FE8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1216152"/>
          </a:xfrm>
        </p:spPr>
        <p:txBody>
          <a:bodyPr/>
          <a:lstStyle/>
          <a:p>
            <a:r>
              <a:rPr lang="en-GB" b="1" dirty="0">
                <a:latin typeface="Montserrat" pitchFamily="2" charset="0"/>
              </a:rPr>
              <a:t>Media + politics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FB2FE-CE35-9CCE-FC7F-80C2FA794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2360816"/>
            <a:ext cx="11138593" cy="3674224"/>
          </a:xfrm>
        </p:spPr>
        <p:txBody>
          <a:bodyPr>
            <a:normAutofit lnSpcReduction="10000"/>
          </a:bodyPr>
          <a:lstStyle/>
          <a:p>
            <a:pPr lvl="0" algn="l" rtl="0">
              <a:spcBef>
                <a:spcPts val="1000"/>
              </a:spcBef>
              <a:spcAft>
                <a:spcPts val="0"/>
              </a:spcAft>
              <a:buSzPts val="1800"/>
            </a:pPr>
            <a:r>
              <a:rPr lang="en-GB" dirty="0">
                <a:latin typeface="Montserrat" pitchFamily="2" charset="0"/>
              </a:rPr>
              <a:t>failing to maintain independence from those covered in journalism, inability to serve as independent monitors of power → </a:t>
            </a:r>
            <a:r>
              <a:rPr lang="en-GB" b="1" dirty="0">
                <a:latin typeface="Montserrat" pitchFamily="2" charset="0"/>
              </a:rPr>
              <a:t>less professional journalism</a:t>
            </a:r>
          </a:p>
          <a:p>
            <a:pPr lvl="0" algn="l" rtl="0">
              <a:spcBef>
                <a:spcPts val="1000"/>
              </a:spcBef>
              <a:spcAft>
                <a:spcPts val="0"/>
              </a:spcAft>
              <a:buSzPts val="1800"/>
            </a:pPr>
            <a:endParaRPr lang="en-GB" dirty="0">
              <a:latin typeface="Montserrat" pitchFamily="2" charset="0"/>
            </a:endParaRPr>
          </a:p>
          <a:p>
            <a:pPr lvl="0" algn="l" rtl="0">
              <a:spcBef>
                <a:spcPts val="1000"/>
              </a:spcBef>
              <a:spcAft>
                <a:spcPts val="0"/>
              </a:spcAft>
              <a:buSzPts val="1800"/>
            </a:pPr>
            <a:r>
              <a:rPr lang="en-GB" dirty="0">
                <a:latin typeface="Montserrat" pitchFamily="2" charset="0"/>
              </a:rPr>
              <a:t>“If the journalists don't do their best, the trust of the people or the respect is going down, which is actually happening here. People are rejecting the media and I think that this is a real problem for democracy.”</a:t>
            </a:r>
          </a:p>
          <a:p>
            <a:pPr lvl="0" algn="l" rtl="0">
              <a:spcBef>
                <a:spcPts val="1000"/>
              </a:spcBef>
              <a:spcAft>
                <a:spcPts val="0"/>
              </a:spcAft>
              <a:buSzPts val="1800"/>
            </a:pPr>
            <a:r>
              <a:rPr lang="en-GB" dirty="0">
                <a:latin typeface="Montserrat" pitchFamily="2" charset="0"/>
              </a:rPr>
              <a:t>Ioana </a:t>
            </a:r>
            <a:r>
              <a:rPr lang="en-GB" dirty="0" err="1">
                <a:latin typeface="Montserrat" pitchFamily="2" charset="0"/>
              </a:rPr>
              <a:t>Avădani</a:t>
            </a:r>
            <a:r>
              <a:rPr lang="en-GB" dirty="0">
                <a:latin typeface="Montserrat" pitchFamily="2" charset="0"/>
              </a:rPr>
              <a:t>, Director, Centre for Independent Journalism, Romania</a:t>
            </a:r>
          </a:p>
          <a:p>
            <a:pPr lvl="0" algn="l" rtl="0">
              <a:spcBef>
                <a:spcPts val="1000"/>
              </a:spcBef>
              <a:spcAft>
                <a:spcPts val="0"/>
              </a:spcAft>
              <a:buSzPts val="1800"/>
            </a:pPr>
            <a:endParaRPr lang="en-GB" dirty="0">
              <a:latin typeface="Montserra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4014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BC14F-42AC-801C-F24C-8A010FE8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1216152"/>
          </a:xfrm>
        </p:spPr>
        <p:txBody>
          <a:bodyPr/>
          <a:lstStyle/>
          <a:p>
            <a:r>
              <a:rPr lang="en-GB" b="1" dirty="0">
                <a:latin typeface="Montserrat" pitchFamily="2" charset="0"/>
              </a:rPr>
              <a:t>Political journalism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FB2FE-CE35-9CCE-FC7F-80C2FA794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2360815"/>
            <a:ext cx="11138593" cy="4006733"/>
          </a:xfrm>
        </p:spPr>
        <p:txBody>
          <a:bodyPr>
            <a:normAutofit fontScale="92500" lnSpcReduction="20000"/>
          </a:bodyPr>
          <a:lstStyle/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</a:pPr>
            <a:r>
              <a:rPr lang="en-GB" dirty="0">
                <a:latin typeface="Montserrat" pitchFamily="2" charset="0"/>
              </a:rPr>
              <a:t>new media, social networking sites → </a:t>
            </a:r>
            <a:r>
              <a:rPr lang="en-GB" b="1" dirty="0">
                <a:latin typeface="Montserrat" pitchFamily="2" charset="0"/>
              </a:rPr>
              <a:t>different relationship between politicians and journalists </a:t>
            </a:r>
            <a:r>
              <a:rPr lang="en-GB" dirty="0">
                <a:latin typeface="Montserrat" pitchFamily="2" charset="0"/>
              </a:rPr>
              <a:t>→ journalists needed to communicate the politicians’ messages × direct communication</a:t>
            </a:r>
          </a:p>
          <a:p>
            <a:pPr marL="342900" indent="-342900">
              <a:buSzPts val="1800"/>
              <a:buFont typeface="Arial" panose="020B0604020202020204" pitchFamily="34" charset="0"/>
              <a:buChar char="•"/>
            </a:pPr>
            <a:r>
              <a:rPr lang="en-GB" dirty="0">
                <a:latin typeface="Montserrat" pitchFamily="2" charset="0"/>
              </a:rPr>
              <a:t>journalists </a:t>
            </a:r>
            <a:r>
              <a:rPr lang="en-GB" b="1" dirty="0">
                <a:latin typeface="Montserrat" pitchFamily="2" charset="0"/>
              </a:rPr>
              <a:t>more dependent on the politicians’ online messages</a:t>
            </a:r>
            <a:r>
              <a:rPr lang="en-GB" dirty="0">
                <a:latin typeface="Montserrat" pitchFamily="2" charset="0"/>
              </a:rPr>
              <a:t>, willing to take anything as a quotation</a:t>
            </a:r>
          </a:p>
          <a:p>
            <a:pPr>
              <a:buSzPts val="1800"/>
            </a:pPr>
            <a:r>
              <a:rPr lang="en-GB" b="1" dirty="0">
                <a:latin typeface="Montserrat" pitchFamily="2" charset="0"/>
              </a:rPr>
              <a:t>= different power relations between politicians and journalists</a:t>
            </a:r>
          </a:p>
          <a:p>
            <a:pPr lvl="0" algn="l" rtl="0">
              <a:spcBef>
                <a:spcPts val="1000"/>
              </a:spcBef>
              <a:spcAft>
                <a:spcPts val="0"/>
              </a:spcAft>
              <a:buSzPts val="1800"/>
            </a:pPr>
            <a:endParaRPr lang="en-GB" dirty="0">
              <a:latin typeface="Montserrat" pitchFamily="2" charset="0"/>
            </a:endParaRPr>
          </a:p>
          <a:p>
            <a:pPr lvl="0" algn="l" rtl="0">
              <a:spcBef>
                <a:spcPts val="1000"/>
              </a:spcBef>
              <a:spcAft>
                <a:spcPts val="0"/>
              </a:spcAft>
              <a:buSzPts val="1800"/>
            </a:pPr>
            <a:r>
              <a:rPr lang="en-GB" dirty="0">
                <a:latin typeface="Montserrat" pitchFamily="2" charset="0"/>
              </a:rPr>
              <a:t>“It is a distribution problem and obviously we can’t get back to the old times, when journalists were the gatekeepers. And I don’t think that it was good, it was not very democratic, but what we have now is bad for journalists but also for democracy.”</a:t>
            </a:r>
          </a:p>
          <a:p>
            <a:pPr lvl="0" algn="l" rtl="0">
              <a:spcBef>
                <a:spcPts val="1000"/>
              </a:spcBef>
              <a:spcAft>
                <a:spcPts val="0"/>
              </a:spcAft>
              <a:buSzPts val="1800"/>
            </a:pPr>
            <a:r>
              <a:rPr lang="en-GB" dirty="0" err="1">
                <a:latin typeface="Montserrat" pitchFamily="2" charset="0"/>
              </a:rPr>
              <a:t>András</a:t>
            </a:r>
            <a:r>
              <a:rPr lang="en-GB" dirty="0">
                <a:latin typeface="Montserrat" pitchFamily="2" charset="0"/>
              </a:rPr>
              <a:t> </a:t>
            </a:r>
            <a:r>
              <a:rPr lang="en-GB" dirty="0" err="1">
                <a:latin typeface="Montserrat" pitchFamily="2" charset="0"/>
              </a:rPr>
              <a:t>Pethö</a:t>
            </a:r>
            <a:r>
              <a:rPr lang="en-GB" dirty="0">
                <a:latin typeface="Montserrat" pitchFamily="2" charset="0"/>
              </a:rPr>
              <a:t>, Editor, Direkt36, Hungary</a:t>
            </a:r>
          </a:p>
        </p:txBody>
      </p:sp>
    </p:spTree>
    <p:extLst>
      <p:ext uri="{BB962C8B-B14F-4D97-AF65-F5344CB8AC3E}">
        <p14:creationId xmlns:p14="http://schemas.microsoft.com/office/powerpoint/2010/main" val="28394142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BC14F-42AC-801C-F24C-8A010FE8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1216152"/>
          </a:xfrm>
        </p:spPr>
        <p:txBody>
          <a:bodyPr/>
          <a:lstStyle/>
          <a:p>
            <a:r>
              <a:rPr lang="en-GB" b="1" dirty="0">
                <a:latin typeface="Montserrat" pitchFamily="2" charset="0"/>
              </a:rPr>
              <a:t>Political journalism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FB2FE-CE35-9CCE-FC7F-80C2FA794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2360815"/>
            <a:ext cx="11138593" cy="4006733"/>
          </a:xfrm>
        </p:spPr>
        <p:txBody>
          <a:bodyPr>
            <a:normAutofit lnSpcReduction="10000"/>
          </a:bodyPr>
          <a:lstStyle/>
          <a:p>
            <a:pPr lvl="0" algn="l" rtl="0">
              <a:spcBef>
                <a:spcPts val="1000"/>
              </a:spcBef>
              <a:spcAft>
                <a:spcPts val="0"/>
              </a:spcAft>
              <a:buSzPts val="1800"/>
            </a:pPr>
            <a:r>
              <a:rPr lang="en-GB" b="1" dirty="0">
                <a:latin typeface="Montserrat" pitchFamily="2" charset="0"/>
              </a:rPr>
              <a:t>Roles of journalists in political systems</a:t>
            </a:r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</a:pPr>
            <a:r>
              <a:rPr lang="en-GB" dirty="0">
                <a:latin typeface="Montserrat" pitchFamily="2" charset="0"/>
              </a:rPr>
              <a:t>journalists’ identity and place in society (journalists' professional roles) seen as important for democracy (</a:t>
            </a:r>
            <a:r>
              <a:rPr lang="en-GB" dirty="0" err="1">
                <a:latin typeface="Montserrat" pitchFamily="2" charset="0"/>
              </a:rPr>
              <a:t>Hanitzsch</a:t>
            </a:r>
            <a:r>
              <a:rPr lang="en-GB" dirty="0">
                <a:latin typeface="Montserrat" pitchFamily="2" charset="0"/>
              </a:rPr>
              <a:t> &amp; Vos, 2018; 2017).</a:t>
            </a:r>
          </a:p>
          <a:p>
            <a:pPr lvl="0" algn="l" rtl="0">
              <a:spcBef>
                <a:spcPts val="1000"/>
              </a:spcBef>
              <a:spcAft>
                <a:spcPts val="0"/>
              </a:spcAft>
              <a:buSzPts val="1800"/>
            </a:pPr>
            <a:endParaRPr lang="en-GB" dirty="0">
              <a:latin typeface="Montserrat" pitchFamily="2" charset="0"/>
            </a:endParaRPr>
          </a:p>
          <a:p>
            <a:pPr lvl="0" algn="l" rtl="0">
              <a:spcBef>
                <a:spcPts val="1000"/>
              </a:spcBef>
              <a:spcAft>
                <a:spcPts val="0"/>
              </a:spcAft>
              <a:buSzPts val="1800"/>
            </a:pPr>
            <a:r>
              <a:rPr lang="en-GB" dirty="0" err="1">
                <a:latin typeface="Montserrat" pitchFamily="2" charset="0"/>
              </a:rPr>
              <a:t>Hanitzsch</a:t>
            </a:r>
            <a:r>
              <a:rPr lang="en-GB" dirty="0">
                <a:latin typeface="Montserrat" pitchFamily="2" charset="0"/>
              </a:rPr>
              <a:t> and Vos (2017), two analytically distinct levels of roles:</a:t>
            </a:r>
          </a:p>
          <a:p>
            <a:pPr lvl="0" algn="l" rtl="0">
              <a:spcBef>
                <a:spcPts val="1000"/>
              </a:spcBef>
              <a:spcAft>
                <a:spcPts val="0"/>
              </a:spcAft>
              <a:buSzPts val="1800"/>
            </a:pPr>
            <a:r>
              <a:rPr lang="en-GB" b="1" dirty="0">
                <a:latin typeface="Montserrat" pitchFamily="2" charset="0"/>
              </a:rPr>
              <a:t>Role orientations</a:t>
            </a:r>
            <a:r>
              <a:rPr lang="en-GB" b="1">
                <a:latin typeface="Montserrat" pitchFamily="2" charset="0"/>
              </a:rPr>
              <a:t>: </a:t>
            </a:r>
            <a:r>
              <a:rPr lang="en-GB">
                <a:latin typeface="Montserrat" pitchFamily="2" charset="0"/>
              </a:rPr>
              <a:t>normative </a:t>
            </a:r>
            <a:r>
              <a:rPr lang="en-GB" dirty="0">
                <a:latin typeface="Montserrat" pitchFamily="2" charset="0"/>
              </a:rPr>
              <a:t>(what journalists ought to do); cognitive (what they want to do)</a:t>
            </a:r>
          </a:p>
          <a:p>
            <a:pPr lvl="0" algn="l" rtl="0">
              <a:spcBef>
                <a:spcPts val="1000"/>
              </a:spcBef>
              <a:spcAft>
                <a:spcPts val="0"/>
              </a:spcAft>
              <a:buSzPts val="1800"/>
            </a:pPr>
            <a:r>
              <a:rPr lang="en-GB" b="1" dirty="0">
                <a:latin typeface="Montserrat" pitchFamily="2" charset="0"/>
              </a:rPr>
              <a:t>Role performance:</a:t>
            </a:r>
            <a:r>
              <a:rPr lang="en-GB" dirty="0">
                <a:latin typeface="Montserrat" pitchFamily="2" charset="0"/>
              </a:rPr>
              <a:t> practiced (what they really do in practice); narrated (what they think they do)</a:t>
            </a:r>
          </a:p>
        </p:txBody>
      </p:sp>
    </p:spTree>
    <p:extLst>
      <p:ext uri="{BB962C8B-B14F-4D97-AF65-F5344CB8AC3E}">
        <p14:creationId xmlns:p14="http://schemas.microsoft.com/office/powerpoint/2010/main" val="31813665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BC14F-42AC-801C-F24C-8A010FE8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1216152"/>
          </a:xfrm>
        </p:spPr>
        <p:txBody>
          <a:bodyPr/>
          <a:lstStyle/>
          <a:p>
            <a:r>
              <a:rPr lang="en-GB" b="1" dirty="0">
                <a:latin typeface="Montserrat" pitchFamily="2" charset="0"/>
              </a:rPr>
              <a:t>Political journalism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FB2FE-CE35-9CCE-FC7F-80C2FA794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2360815"/>
            <a:ext cx="11138593" cy="4006733"/>
          </a:xfrm>
        </p:spPr>
        <p:txBody>
          <a:bodyPr>
            <a:normAutofit fontScale="92500"/>
          </a:bodyPr>
          <a:lstStyle/>
          <a:p>
            <a:pPr lvl="0" algn="l" rtl="0">
              <a:spcBef>
                <a:spcPts val="1000"/>
              </a:spcBef>
              <a:spcAft>
                <a:spcPts val="0"/>
              </a:spcAft>
              <a:buSzPts val="1800"/>
            </a:pPr>
            <a:r>
              <a:rPr lang="en-GB" b="1" dirty="0">
                <a:latin typeface="Montserrat" pitchFamily="2" charset="0"/>
              </a:rPr>
              <a:t>Normative roles</a:t>
            </a:r>
          </a:p>
          <a:p>
            <a:pPr lvl="0" algn="l" rtl="0">
              <a:spcBef>
                <a:spcPts val="1000"/>
              </a:spcBef>
              <a:spcAft>
                <a:spcPts val="0"/>
              </a:spcAft>
              <a:buSzPts val="1800"/>
            </a:pPr>
            <a:r>
              <a:rPr lang="en-GB" dirty="0">
                <a:latin typeface="Montserrat" pitchFamily="2" charset="0"/>
              </a:rPr>
              <a:t>“encompass generalized and aggregate </a:t>
            </a:r>
            <a:r>
              <a:rPr lang="en-GB" i="1" dirty="0">
                <a:latin typeface="Montserrat" pitchFamily="2" charset="0"/>
              </a:rPr>
              <a:t>expectations that journalists believe are deemed desirable in society</a:t>
            </a:r>
            <a:r>
              <a:rPr lang="en-GB" dirty="0">
                <a:latin typeface="Montserrat" pitchFamily="2" charset="0"/>
              </a:rPr>
              <a:t>. Most normative roles of journalists are derived from a view that emphasizes journalism’s </a:t>
            </a:r>
            <a:r>
              <a:rPr lang="en-GB" i="1" dirty="0">
                <a:latin typeface="Montserrat" pitchFamily="2" charset="0"/>
              </a:rPr>
              <a:t>potential contribution to the proper workings of democracy</a:t>
            </a:r>
            <a:r>
              <a:rPr lang="en-GB" dirty="0">
                <a:latin typeface="Montserrat" pitchFamily="2" charset="0"/>
              </a:rPr>
              <a:t>”</a:t>
            </a:r>
          </a:p>
          <a:p>
            <a:pPr lvl="0" algn="l" rtl="0">
              <a:spcBef>
                <a:spcPts val="1000"/>
              </a:spcBef>
              <a:spcAft>
                <a:spcPts val="0"/>
              </a:spcAft>
              <a:buSzPts val="1800"/>
            </a:pPr>
            <a:endParaRPr lang="en-GB" dirty="0">
              <a:latin typeface="Montserrat" pitchFamily="2" charset="0"/>
            </a:endParaRPr>
          </a:p>
          <a:p>
            <a:pPr lvl="0" algn="l" rtl="0">
              <a:spcBef>
                <a:spcPts val="1000"/>
              </a:spcBef>
              <a:spcAft>
                <a:spcPts val="0"/>
              </a:spcAft>
              <a:buSzPts val="1800"/>
            </a:pPr>
            <a:r>
              <a:rPr lang="en-GB" b="1" dirty="0">
                <a:latin typeface="Montserrat" pitchFamily="2" charset="0"/>
              </a:rPr>
              <a:t>Cognitive roles</a:t>
            </a:r>
          </a:p>
          <a:p>
            <a:pPr lvl="0" algn="l" rtl="0">
              <a:spcBef>
                <a:spcPts val="1000"/>
              </a:spcBef>
              <a:spcAft>
                <a:spcPts val="0"/>
              </a:spcAft>
              <a:buSzPts val="1800"/>
            </a:pPr>
            <a:r>
              <a:rPr lang="en-GB" dirty="0">
                <a:latin typeface="Montserrat" pitchFamily="2" charset="0"/>
              </a:rPr>
              <a:t>“comprise the </a:t>
            </a:r>
            <a:r>
              <a:rPr lang="en-GB" i="1" dirty="0">
                <a:latin typeface="Montserrat" pitchFamily="2" charset="0"/>
              </a:rPr>
              <a:t>institutional values, attitudes and beliefs individual journalists embrace as a result of their occupational socialization</a:t>
            </a:r>
            <a:r>
              <a:rPr lang="en-GB" dirty="0">
                <a:latin typeface="Montserrat" pitchFamily="2" charset="0"/>
              </a:rPr>
              <a:t>. These roles tend to appear as evident, natural, and self-explaining to the journalists”</a:t>
            </a:r>
          </a:p>
        </p:txBody>
      </p:sp>
    </p:spTree>
    <p:extLst>
      <p:ext uri="{BB962C8B-B14F-4D97-AF65-F5344CB8AC3E}">
        <p14:creationId xmlns:p14="http://schemas.microsoft.com/office/powerpoint/2010/main" val="34549634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BC14F-42AC-801C-F24C-8A010FE8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1216152"/>
          </a:xfrm>
        </p:spPr>
        <p:txBody>
          <a:bodyPr/>
          <a:lstStyle/>
          <a:p>
            <a:r>
              <a:rPr lang="en-GB" b="1" dirty="0">
                <a:latin typeface="Montserrat" pitchFamily="2" charset="0"/>
              </a:rPr>
              <a:t>Political journalism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FB2FE-CE35-9CCE-FC7F-80C2FA794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2360815"/>
            <a:ext cx="11138593" cy="4006733"/>
          </a:xfrm>
        </p:spPr>
        <p:txBody>
          <a:bodyPr>
            <a:normAutofit/>
          </a:bodyPr>
          <a:lstStyle/>
          <a:p>
            <a:pPr lvl="0" algn="l" rtl="0">
              <a:spcBef>
                <a:spcPts val="1000"/>
              </a:spcBef>
              <a:spcAft>
                <a:spcPts val="0"/>
              </a:spcAft>
              <a:buSzPts val="1800"/>
            </a:pPr>
            <a:r>
              <a:rPr lang="en-GB" sz="2800" b="1" dirty="0">
                <a:latin typeface="Montserrat" pitchFamily="2" charset="0"/>
              </a:rPr>
              <a:t>Practiced roles</a:t>
            </a:r>
          </a:p>
          <a:p>
            <a:pPr lvl="0" algn="l" rtl="0">
              <a:spcBef>
                <a:spcPts val="1000"/>
              </a:spcBef>
              <a:spcAft>
                <a:spcPts val="0"/>
              </a:spcAft>
              <a:buSzPts val="1800"/>
            </a:pPr>
            <a:r>
              <a:rPr lang="en-GB" sz="2800" dirty="0">
                <a:latin typeface="Montserrat" pitchFamily="2" charset="0"/>
              </a:rPr>
              <a:t>“practiced role performance captures the roles of journalists </a:t>
            </a:r>
            <a:r>
              <a:rPr lang="en-GB" sz="2800" i="1" dirty="0">
                <a:latin typeface="Montserrat" pitchFamily="2" charset="0"/>
              </a:rPr>
              <a:t>as they are executed in practice</a:t>
            </a:r>
            <a:r>
              <a:rPr lang="en-GB" sz="2800" dirty="0">
                <a:latin typeface="Montserrat" pitchFamily="2" charset="0"/>
              </a:rPr>
              <a:t>”</a:t>
            </a:r>
          </a:p>
          <a:p>
            <a:pPr lvl="0" algn="l" rtl="0">
              <a:spcBef>
                <a:spcPts val="1000"/>
              </a:spcBef>
              <a:spcAft>
                <a:spcPts val="0"/>
              </a:spcAft>
              <a:buSzPts val="1800"/>
            </a:pPr>
            <a:endParaRPr lang="en-GB" sz="2800" dirty="0">
              <a:latin typeface="Montserrat" pitchFamily="2" charset="0"/>
            </a:endParaRPr>
          </a:p>
          <a:p>
            <a:pPr lvl="0" algn="l" rtl="0">
              <a:spcBef>
                <a:spcPts val="1000"/>
              </a:spcBef>
              <a:spcAft>
                <a:spcPts val="0"/>
              </a:spcAft>
              <a:buSzPts val="1800"/>
            </a:pPr>
            <a:r>
              <a:rPr lang="en-GB" sz="2800" b="1" dirty="0">
                <a:latin typeface="Montserrat" pitchFamily="2" charset="0"/>
              </a:rPr>
              <a:t>Narrated roles</a:t>
            </a:r>
          </a:p>
          <a:p>
            <a:pPr lvl="0" algn="l" rtl="0">
              <a:spcBef>
                <a:spcPts val="1000"/>
              </a:spcBef>
              <a:spcAft>
                <a:spcPts val="0"/>
              </a:spcAft>
              <a:buSzPts val="1800"/>
            </a:pPr>
            <a:r>
              <a:rPr lang="en-GB" sz="2800" dirty="0">
                <a:latin typeface="Montserrat" pitchFamily="2" charset="0"/>
              </a:rPr>
              <a:t>“</a:t>
            </a:r>
            <a:r>
              <a:rPr lang="en-GB" sz="2800" i="1" dirty="0">
                <a:latin typeface="Montserrat" pitchFamily="2" charset="0"/>
              </a:rPr>
              <a:t>subjective perceptions of and reflections </a:t>
            </a:r>
            <a:r>
              <a:rPr lang="en-GB" sz="2800" dirty="0">
                <a:latin typeface="Montserrat" pitchFamily="2" charset="0"/>
              </a:rPr>
              <a:t>on the roles that journalists carry out in practice”</a:t>
            </a:r>
          </a:p>
        </p:txBody>
      </p:sp>
    </p:spTree>
    <p:extLst>
      <p:ext uri="{BB962C8B-B14F-4D97-AF65-F5344CB8AC3E}">
        <p14:creationId xmlns:p14="http://schemas.microsoft.com/office/powerpoint/2010/main" val="5678074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BC14F-42AC-801C-F24C-8A010FE8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1216152"/>
          </a:xfrm>
        </p:spPr>
        <p:txBody>
          <a:bodyPr/>
          <a:lstStyle/>
          <a:p>
            <a:r>
              <a:rPr lang="en-GB" b="1" dirty="0">
                <a:latin typeface="Montserrat" pitchFamily="2" charset="0"/>
              </a:rPr>
              <a:t>Political journalism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FB2FE-CE35-9CCE-FC7F-80C2FA794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2360815"/>
            <a:ext cx="11138593" cy="4006733"/>
          </a:xfrm>
        </p:spPr>
        <p:txBody>
          <a:bodyPr>
            <a:normAutofit/>
          </a:bodyPr>
          <a:lstStyle/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</a:pPr>
            <a:r>
              <a:rPr lang="en-GB" sz="2800" dirty="0">
                <a:latin typeface="Montserrat" pitchFamily="2" charset="0"/>
              </a:rPr>
              <a:t>various roles = good and bad political journalism (De </a:t>
            </a:r>
            <a:r>
              <a:rPr lang="en-GB" sz="2800" dirty="0" err="1">
                <a:latin typeface="Montserrat" pitchFamily="2" charset="0"/>
              </a:rPr>
              <a:t>Vreese</a:t>
            </a:r>
            <a:r>
              <a:rPr lang="en-GB" sz="2800" dirty="0">
                <a:latin typeface="Montserrat" pitchFamily="2" charset="0"/>
              </a:rPr>
              <a:t> et al., 2016)</a:t>
            </a:r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</a:pPr>
            <a:endParaRPr lang="en-GB" sz="2800" b="1" dirty="0">
              <a:latin typeface="Montserrat" pitchFamily="2" charset="0"/>
            </a:endParaRPr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</a:pPr>
            <a:r>
              <a:rPr lang="en-GB" sz="2800" b="1" dirty="0">
                <a:latin typeface="Montserrat" pitchFamily="2" charset="0"/>
              </a:rPr>
              <a:t>quality × news performance </a:t>
            </a:r>
            <a:r>
              <a:rPr lang="en-GB" sz="2800" dirty="0">
                <a:latin typeface="Montserrat" pitchFamily="2" charset="0"/>
              </a:rPr>
              <a:t>(different functions of media)</a:t>
            </a:r>
          </a:p>
          <a:p>
            <a:pPr marL="1028700" lvl="1" indent="-342900">
              <a:spcBef>
                <a:spcPts val="1000"/>
              </a:spcBef>
              <a:buSzPts val="1800"/>
            </a:pPr>
            <a:r>
              <a:rPr lang="en-GB" sz="2400" dirty="0">
                <a:latin typeface="Montserrat" pitchFamily="2" charset="0"/>
              </a:rPr>
              <a:t>news performance – strategy and game framing, interpretative journalism, negativity, political balance (?), personalization, …</a:t>
            </a:r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</a:pPr>
            <a:r>
              <a:rPr lang="en-GB" sz="2800" dirty="0">
                <a:latin typeface="Montserrat" pitchFamily="2" charset="0"/>
              </a:rPr>
              <a:t>in practice: usually different levels of quality and news performance</a:t>
            </a:r>
          </a:p>
        </p:txBody>
      </p:sp>
    </p:spTree>
    <p:extLst>
      <p:ext uri="{BB962C8B-B14F-4D97-AF65-F5344CB8AC3E}">
        <p14:creationId xmlns:p14="http://schemas.microsoft.com/office/powerpoint/2010/main" val="4202366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7523D-F4A2-1146-B2B4-F986268A7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Montserrat" pitchFamily="2" charset="0"/>
              </a:rPr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2B9A4-E7EF-26D2-DA28-BAC46FAA23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4000" dirty="0">
                <a:latin typeface="Montserrat" pitchFamily="2" charset="0"/>
              </a:rPr>
              <a:t>media systems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4000" dirty="0">
                <a:latin typeface="Montserrat" pitchFamily="2" charset="0"/>
              </a:rPr>
              <a:t>media + politics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4000" dirty="0">
                <a:latin typeface="Montserrat" pitchFamily="2" charset="0"/>
              </a:rPr>
              <a:t>political journalism</a:t>
            </a:r>
          </a:p>
        </p:txBody>
      </p:sp>
    </p:spTree>
    <p:extLst>
      <p:ext uri="{BB962C8B-B14F-4D97-AF65-F5344CB8AC3E}">
        <p14:creationId xmlns:p14="http://schemas.microsoft.com/office/powerpoint/2010/main" val="18887253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BC14F-42AC-801C-F24C-8A010FE8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1216152"/>
          </a:xfrm>
        </p:spPr>
        <p:txBody>
          <a:bodyPr/>
          <a:lstStyle/>
          <a:p>
            <a:r>
              <a:rPr lang="en-GB" b="1" dirty="0">
                <a:latin typeface="Montserrat" pitchFamily="2" charset="0"/>
              </a:rPr>
              <a:t>Political journalism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FB2FE-CE35-9CCE-FC7F-80C2FA794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2360815"/>
            <a:ext cx="11138593" cy="4006733"/>
          </a:xfrm>
        </p:spPr>
        <p:txBody>
          <a:bodyPr>
            <a:normAutofit fontScale="55000" lnSpcReduction="20000"/>
          </a:bodyPr>
          <a:lstStyle/>
          <a:p>
            <a:pPr lvl="0" algn="l" rtl="0">
              <a:spcBef>
                <a:spcPts val="1000"/>
              </a:spcBef>
              <a:spcAft>
                <a:spcPts val="0"/>
              </a:spcAft>
              <a:buSzPts val="1800"/>
            </a:pPr>
            <a:r>
              <a:rPr lang="en-GB" sz="5200" b="1" dirty="0">
                <a:latin typeface="Montserrat" pitchFamily="2" charset="0"/>
              </a:rPr>
              <a:t>Journalists + politicians</a:t>
            </a:r>
          </a:p>
          <a:p>
            <a:pPr lvl="0" algn="l" rtl="0">
              <a:spcBef>
                <a:spcPts val="1000"/>
              </a:spcBef>
              <a:spcAft>
                <a:spcPts val="0"/>
              </a:spcAft>
              <a:buSzPts val="1800"/>
            </a:pPr>
            <a:r>
              <a:rPr lang="en-GB" sz="5200" dirty="0">
                <a:latin typeface="Montserrat" pitchFamily="2" charset="0"/>
              </a:rPr>
              <a:t>“democracy dependent on a well-informed citizenship, and it is up to journalism to provide the people with accurate and reliable information based on which to make informed political decisions” (McNair, 2008, p. 238)</a:t>
            </a:r>
          </a:p>
          <a:p>
            <a:pPr lvl="0" algn="l" rtl="0">
              <a:spcBef>
                <a:spcPts val="1000"/>
              </a:spcBef>
              <a:spcAft>
                <a:spcPts val="0"/>
              </a:spcAft>
              <a:buSzPts val="1800"/>
            </a:pPr>
            <a:endParaRPr lang="en-GB" sz="5200" dirty="0">
              <a:latin typeface="Montserrat" pitchFamily="2" charset="0"/>
            </a:endParaRPr>
          </a:p>
          <a:p>
            <a:pPr>
              <a:buSzPts val="1800"/>
            </a:pPr>
            <a:r>
              <a:rPr lang="en-GB" sz="5200" dirty="0">
                <a:latin typeface="Montserrat" pitchFamily="2" charset="0"/>
              </a:rPr>
              <a:t>→ professional relationship between political journalists and politicians = </a:t>
            </a:r>
            <a:r>
              <a:rPr lang="en-GB" sz="5200" b="1" dirty="0">
                <a:latin typeface="Montserrat" pitchFamily="2" charset="0"/>
              </a:rPr>
              <a:t>integral part of the democratic societies</a:t>
            </a:r>
          </a:p>
          <a:p>
            <a:pPr lvl="0" algn="l" rtl="0">
              <a:spcBef>
                <a:spcPts val="1000"/>
              </a:spcBef>
              <a:spcAft>
                <a:spcPts val="0"/>
              </a:spcAft>
              <a:buSzPts val="1800"/>
            </a:pPr>
            <a:endParaRPr lang="en-GB" sz="5200" dirty="0">
              <a:latin typeface="Montserra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7550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BC14F-42AC-801C-F24C-8A010FE8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1216152"/>
          </a:xfrm>
        </p:spPr>
        <p:txBody>
          <a:bodyPr/>
          <a:lstStyle/>
          <a:p>
            <a:r>
              <a:rPr lang="en-GB" b="1" dirty="0">
                <a:latin typeface="Montserrat" pitchFamily="2" charset="0"/>
              </a:rPr>
              <a:t>Political journalism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FB2FE-CE35-9CCE-FC7F-80C2FA794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2360815"/>
            <a:ext cx="11138593" cy="4006733"/>
          </a:xfrm>
        </p:spPr>
        <p:txBody>
          <a:bodyPr>
            <a:normAutofit fontScale="47500" lnSpcReduction="20000"/>
          </a:bodyPr>
          <a:lstStyle/>
          <a:p>
            <a:pPr lvl="0">
              <a:lnSpc>
                <a:spcPct val="120000"/>
              </a:lnSpc>
              <a:spcAft>
                <a:spcPts val="0"/>
              </a:spcAft>
              <a:buSzPts val="1800"/>
            </a:pPr>
            <a:r>
              <a:rPr lang="en-GB" sz="5200" dirty="0">
                <a:latin typeface="Montserrat" pitchFamily="2" charset="0"/>
              </a:rPr>
              <a:t>politicians trying to attract journalists to cover them, </a:t>
            </a:r>
            <a:r>
              <a:rPr lang="en-GB" sz="5100" dirty="0">
                <a:latin typeface="Montserrat" pitchFamily="2" charset="0"/>
              </a:rPr>
              <a:t>journalists need politicians as one of the most important sources of information</a:t>
            </a:r>
          </a:p>
          <a:p>
            <a:pPr lvl="0" algn="ctr">
              <a:lnSpc>
                <a:spcPct val="120000"/>
              </a:lnSpc>
              <a:spcAft>
                <a:spcPts val="0"/>
              </a:spcAft>
              <a:buSzPts val="1800"/>
            </a:pPr>
            <a:r>
              <a:rPr lang="en-GB" sz="5100" b="1" dirty="0">
                <a:latin typeface="Montserrat" pitchFamily="2" charset="0"/>
              </a:rPr>
              <a:t>×</a:t>
            </a:r>
          </a:p>
          <a:p>
            <a:pPr lvl="0">
              <a:lnSpc>
                <a:spcPct val="120000"/>
              </a:lnSpc>
              <a:spcAft>
                <a:spcPts val="0"/>
              </a:spcAft>
              <a:buSzPts val="1800"/>
            </a:pPr>
            <a:r>
              <a:rPr lang="en-GB" sz="5100" dirty="0">
                <a:latin typeface="Montserrat" pitchFamily="2" charset="0"/>
              </a:rPr>
              <a:t>journalists’ and politicians’ close relationships, let alone emotional → considered unprofessional (</a:t>
            </a:r>
            <a:r>
              <a:rPr lang="en-GB" sz="5100" dirty="0" err="1">
                <a:latin typeface="Montserrat" pitchFamily="2" charset="0"/>
              </a:rPr>
              <a:t>Hájek</a:t>
            </a:r>
            <a:r>
              <a:rPr lang="en-GB" sz="5100" dirty="0">
                <a:latin typeface="Montserrat" pitchFamily="2" charset="0"/>
              </a:rPr>
              <a:t> et al., 2015).</a:t>
            </a:r>
          </a:p>
          <a:p>
            <a:pPr lvl="0">
              <a:lnSpc>
                <a:spcPct val="120000"/>
              </a:lnSpc>
              <a:spcAft>
                <a:spcPts val="0"/>
              </a:spcAft>
              <a:buSzPts val="1800"/>
            </a:pPr>
            <a:endParaRPr lang="en-GB" sz="5100" dirty="0">
              <a:latin typeface="Montserrat" pitchFamily="2" charset="0"/>
            </a:endParaRPr>
          </a:p>
          <a:p>
            <a:pPr lvl="0">
              <a:lnSpc>
                <a:spcPct val="120000"/>
              </a:lnSpc>
              <a:spcAft>
                <a:spcPts val="0"/>
              </a:spcAft>
              <a:buSzPts val="1800"/>
            </a:pPr>
            <a:r>
              <a:rPr lang="en-GB" sz="5100" dirty="0">
                <a:latin typeface="Montserrat" pitchFamily="2" charset="0"/>
              </a:rPr>
              <a:t>→ constantly negotiated and renegotiated boundaries</a:t>
            </a:r>
          </a:p>
          <a:p>
            <a:pPr lvl="0">
              <a:lnSpc>
                <a:spcPct val="120000"/>
              </a:lnSpc>
              <a:spcAft>
                <a:spcPts val="0"/>
              </a:spcAft>
              <a:buSzPts val="1800"/>
            </a:pPr>
            <a:r>
              <a:rPr lang="en-GB" sz="5100" b="1" dirty="0">
                <a:latin typeface="Montserrat" pitchFamily="2" charset="0"/>
              </a:rPr>
              <a:t>→ the role of emotions and individual values</a:t>
            </a:r>
          </a:p>
        </p:txBody>
      </p:sp>
    </p:spTree>
    <p:extLst>
      <p:ext uri="{BB962C8B-B14F-4D97-AF65-F5344CB8AC3E}">
        <p14:creationId xmlns:p14="http://schemas.microsoft.com/office/powerpoint/2010/main" val="28007387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BC14F-42AC-801C-F24C-8A010FE8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1216152"/>
          </a:xfrm>
        </p:spPr>
        <p:txBody>
          <a:bodyPr/>
          <a:lstStyle/>
          <a:p>
            <a:r>
              <a:rPr lang="en-GB" b="1" dirty="0">
                <a:latin typeface="Montserrat" pitchFamily="2" charset="0"/>
              </a:rPr>
              <a:t>Political journalism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FB2FE-CE35-9CCE-FC7F-80C2FA794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2360815"/>
            <a:ext cx="11138593" cy="4006733"/>
          </a:xfrm>
        </p:spPr>
        <p:txBody>
          <a:bodyPr>
            <a:normAutofit fontScale="92500" lnSpcReduction="10000"/>
          </a:bodyPr>
          <a:lstStyle/>
          <a:p>
            <a:pPr lvl="0">
              <a:lnSpc>
                <a:spcPct val="120000"/>
              </a:lnSpc>
              <a:spcAft>
                <a:spcPts val="0"/>
              </a:spcAft>
              <a:buSzPts val="1800"/>
            </a:pPr>
            <a:r>
              <a:rPr lang="en-GB" b="1" dirty="0">
                <a:latin typeface="Montserrat" pitchFamily="2" charset="0"/>
              </a:rPr>
              <a:t>Context</a:t>
            </a:r>
          </a:p>
          <a:p>
            <a:pPr marL="365125" lvl="0" indent="-365125">
              <a:lnSpc>
                <a:spcPct val="120000"/>
              </a:lnSpc>
              <a:spcAft>
                <a:spcPts val="0"/>
              </a:spcAft>
              <a:buSzPts val="1800"/>
              <a:buFont typeface="Arial" panose="020B0604020202020204" pitchFamily="34" charset="0"/>
              <a:buChar char="•"/>
            </a:pPr>
            <a:r>
              <a:rPr lang="en-GB" dirty="0">
                <a:latin typeface="Montserrat" pitchFamily="2" charset="0"/>
              </a:rPr>
              <a:t>journalists under increasing pressure to maintain good relations with politicians due to increasing online presence of politicians (Van Dalen, 2019)</a:t>
            </a:r>
          </a:p>
          <a:p>
            <a:pPr marL="365125" lvl="0" indent="-365125">
              <a:lnSpc>
                <a:spcPct val="120000"/>
              </a:lnSpc>
              <a:spcAft>
                <a:spcPts val="0"/>
              </a:spcAft>
              <a:buSzPts val="1800"/>
              <a:buFont typeface="Arial" panose="020B0604020202020204" pitchFamily="34" charset="0"/>
              <a:buChar char="•"/>
            </a:pPr>
            <a:r>
              <a:rPr lang="en-GB" dirty="0">
                <a:latin typeface="Montserrat" pitchFamily="2" charset="0"/>
              </a:rPr>
              <a:t>journalists perceived as being increasingly dependent on politicians’ statements online (Broersma and Graham, 2016). </a:t>
            </a:r>
          </a:p>
          <a:p>
            <a:pPr marL="365125" lvl="0" indent="-365125">
              <a:lnSpc>
                <a:spcPct val="120000"/>
              </a:lnSpc>
              <a:spcAft>
                <a:spcPts val="0"/>
              </a:spcAft>
              <a:buSzPts val="1800"/>
              <a:buFont typeface="Arial" panose="020B0604020202020204" pitchFamily="34" charset="0"/>
              <a:buChar char="•"/>
            </a:pPr>
            <a:r>
              <a:rPr lang="en-GB" dirty="0">
                <a:latin typeface="Montserrat" pitchFamily="2" charset="0"/>
              </a:rPr>
              <a:t>journalist-politician relationship: verbal attacks on journalists, political hostility towards media (</a:t>
            </a:r>
            <a:r>
              <a:rPr lang="en-GB" dirty="0" err="1">
                <a:latin typeface="Montserrat" pitchFamily="2" charset="0"/>
              </a:rPr>
              <a:t>Krämer</a:t>
            </a:r>
            <a:r>
              <a:rPr lang="en-GB" dirty="0">
                <a:latin typeface="Montserrat" pitchFamily="2" charset="0"/>
              </a:rPr>
              <a:t>, 2018; </a:t>
            </a:r>
            <a:r>
              <a:rPr lang="en-GB" dirty="0" err="1">
                <a:latin typeface="Montserrat" pitchFamily="2" charset="0"/>
              </a:rPr>
              <a:t>Figenschou</a:t>
            </a:r>
            <a:r>
              <a:rPr lang="en-GB" dirty="0">
                <a:latin typeface="Montserrat" pitchFamily="2" charset="0"/>
              </a:rPr>
              <a:t> and </a:t>
            </a:r>
            <a:r>
              <a:rPr lang="en-GB" dirty="0" err="1">
                <a:latin typeface="Montserrat" pitchFamily="2" charset="0"/>
              </a:rPr>
              <a:t>Ihlebæk</a:t>
            </a:r>
            <a:r>
              <a:rPr lang="en-GB" dirty="0">
                <a:latin typeface="Montserrat" pitchFamily="2" charset="0"/>
              </a:rPr>
              <a:t>, 2019), accusations of fake news spreading across the political spectrum (</a:t>
            </a:r>
            <a:r>
              <a:rPr lang="en-GB" dirty="0" err="1">
                <a:latin typeface="Montserrat" pitchFamily="2" charset="0"/>
              </a:rPr>
              <a:t>Aalberg</a:t>
            </a:r>
            <a:r>
              <a:rPr lang="en-GB" dirty="0">
                <a:latin typeface="Montserrat" pitchFamily="2" charset="0"/>
              </a:rPr>
              <a:t> et al., 2017)</a:t>
            </a:r>
          </a:p>
        </p:txBody>
      </p:sp>
    </p:spTree>
    <p:extLst>
      <p:ext uri="{BB962C8B-B14F-4D97-AF65-F5344CB8AC3E}">
        <p14:creationId xmlns:p14="http://schemas.microsoft.com/office/powerpoint/2010/main" val="23539408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01BE9-82B7-CBC3-53E0-BC472B563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1415657"/>
          </a:xfrm>
        </p:spPr>
        <p:txBody>
          <a:bodyPr/>
          <a:lstStyle/>
          <a:p>
            <a:r>
              <a:rPr lang="en-GB" sz="6000" b="1" dirty="0">
                <a:latin typeface="Montserrat" pitchFamily="2" charset="0"/>
              </a:rPr>
              <a:t>Group 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046BEB-8426-FFE0-FA5F-0687BE1383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2660073"/>
            <a:ext cx="10506991" cy="3541221"/>
          </a:xfrm>
        </p:spPr>
        <p:txBody>
          <a:bodyPr>
            <a:normAutofit fontScale="70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dirty="0">
                <a:latin typeface="Montserrat" pitchFamily="2" charset="0"/>
              </a:rPr>
              <a:t>form groups of up to 3 people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dirty="0">
                <a:latin typeface="Montserrat" pitchFamily="2" charset="0"/>
              </a:rPr>
              <a:t>choose one country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dirty="0">
                <a:latin typeface="Montserrat" pitchFamily="2" charset="0"/>
              </a:rPr>
              <a:t>briefly characterize its media system with a specific focus on the relationships between media and politicians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dirty="0">
                <a:latin typeface="Montserrat" pitchFamily="2" charset="0"/>
              </a:rPr>
              <a:t>find its position in one of the independence and/or pluralism rankings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dirty="0">
                <a:latin typeface="Montserrat" pitchFamily="2" charset="0"/>
              </a:rPr>
              <a:t>shortly present to the class (one of you, two, all three – up to your choice)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3200" dirty="0">
              <a:latin typeface="Montserrat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dirty="0">
                <a:latin typeface="Montserrat" pitchFamily="2" charset="0"/>
              </a:rPr>
              <a:t>15 minutes to prepare + up to 3 minutes speech after</a:t>
            </a:r>
          </a:p>
        </p:txBody>
      </p:sp>
    </p:spTree>
    <p:extLst>
      <p:ext uri="{BB962C8B-B14F-4D97-AF65-F5344CB8AC3E}">
        <p14:creationId xmlns:p14="http://schemas.microsoft.com/office/powerpoint/2010/main" val="42045411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C625195-21D4-35E3-AA54-D3DCC4835A17}"/>
              </a:ext>
            </a:extLst>
          </p:cNvPr>
          <p:cNvSpPr txBox="1"/>
          <p:nvPr/>
        </p:nvSpPr>
        <p:spPr>
          <a:xfrm>
            <a:off x="66502" y="1437149"/>
            <a:ext cx="12058996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GB" sz="900" dirty="0" err="1">
                <a:latin typeface="Montserrat" pitchFamily="2" charset="0"/>
              </a:rPr>
              <a:t>Adserà</a:t>
            </a:r>
            <a:r>
              <a:rPr lang="en-GB" sz="900" dirty="0">
                <a:latin typeface="Montserrat" pitchFamily="2" charset="0"/>
              </a:rPr>
              <a:t>, A., </a:t>
            </a:r>
            <a:r>
              <a:rPr lang="en-GB" sz="900" dirty="0" err="1">
                <a:latin typeface="Montserrat" pitchFamily="2" charset="0"/>
              </a:rPr>
              <a:t>Boix</a:t>
            </a:r>
            <a:r>
              <a:rPr lang="en-GB" sz="900" dirty="0">
                <a:latin typeface="Montserrat" pitchFamily="2" charset="0"/>
              </a:rPr>
              <a:t>, C., &amp; Payne, M. 2003. Are You Being Served? Political Accountability and Quality of Government. </a:t>
            </a:r>
            <a:r>
              <a:rPr lang="en-GB" sz="900" i="1" dirty="0">
                <a:latin typeface="Montserrat" pitchFamily="2" charset="0"/>
              </a:rPr>
              <a:t>Journal of Law, Economics and Organisation</a:t>
            </a:r>
            <a:r>
              <a:rPr lang="en-GB" sz="900" dirty="0">
                <a:latin typeface="Montserrat" pitchFamily="2" charset="0"/>
              </a:rPr>
              <a:t> 19 (2): 445–490. doi:10.1093/</a:t>
            </a:r>
            <a:r>
              <a:rPr lang="en-GB" sz="900" dirty="0" err="1">
                <a:latin typeface="Montserrat" pitchFamily="2" charset="0"/>
              </a:rPr>
              <a:t>jleo</a:t>
            </a:r>
            <a:r>
              <a:rPr lang="en-GB" sz="900" dirty="0">
                <a:latin typeface="Montserrat" pitchFamily="2" charset="0"/>
              </a:rPr>
              <a:t>/ewg017</a:t>
            </a:r>
          </a:p>
          <a:p>
            <a:pPr>
              <a:spcBef>
                <a:spcPts val="0"/>
              </a:spcBef>
            </a:pPr>
            <a:r>
              <a:rPr lang="en-GB" sz="900" dirty="0">
                <a:latin typeface="Montserrat" pitchFamily="2" charset="0"/>
              </a:rPr>
              <a:t>Beattie, P. 2019. </a:t>
            </a:r>
            <a:r>
              <a:rPr lang="en-GB" sz="900" i="1" dirty="0">
                <a:latin typeface="Montserrat" pitchFamily="2" charset="0"/>
              </a:rPr>
              <a:t>Social Evolution, Political Psychology, and the Media in Democracy: The Invisible Hand in the U.S. Marketplace of Ideas.</a:t>
            </a:r>
            <a:r>
              <a:rPr lang="en-GB" sz="900" dirty="0">
                <a:latin typeface="Montserrat" pitchFamily="2" charset="0"/>
              </a:rPr>
              <a:t> New York: Palgrave Macmillan. </a:t>
            </a:r>
            <a:r>
              <a:rPr lang="en-GB" sz="900" dirty="0" err="1">
                <a:latin typeface="Montserrat" pitchFamily="2" charset="0"/>
              </a:rPr>
              <a:t>doi</a:t>
            </a:r>
            <a:r>
              <a:rPr lang="en-GB" sz="900" dirty="0">
                <a:latin typeface="Montserrat" pitchFamily="2" charset="0"/>
              </a:rPr>
              <a:t>: 10.1007/978-3-030-02801-5</a:t>
            </a:r>
          </a:p>
          <a:p>
            <a:pPr>
              <a:spcBef>
                <a:spcPts val="0"/>
              </a:spcBef>
            </a:pPr>
            <a:r>
              <a:rPr lang="en-GB" sz="900" dirty="0">
                <a:latin typeface="Montserrat" pitchFamily="2" charset="0"/>
              </a:rPr>
              <a:t>Benson, R. 2008. Journalism: normative theories. </a:t>
            </a:r>
            <a:r>
              <a:rPr lang="en-GB" sz="900" i="1" dirty="0">
                <a:latin typeface="Montserrat" pitchFamily="2" charset="0"/>
              </a:rPr>
              <a:t>The international encyclopaedia of communication</a:t>
            </a:r>
            <a:r>
              <a:rPr lang="en-GB" sz="900" dirty="0">
                <a:latin typeface="Montserrat" pitchFamily="2" charset="0"/>
              </a:rPr>
              <a:t>, </a:t>
            </a:r>
            <a:r>
              <a:rPr lang="en-GB" sz="900" i="1" dirty="0">
                <a:latin typeface="Montserrat" pitchFamily="2" charset="0"/>
              </a:rPr>
              <a:t>6</a:t>
            </a:r>
            <a:r>
              <a:rPr lang="en-GB" sz="900" dirty="0">
                <a:latin typeface="Montserrat" pitchFamily="2" charset="0"/>
              </a:rPr>
              <a:t>, 2591-2597.</a:t>
            </a:r>
          </a:p>
          <a:p>
            <a:pPr>
              <a:spcBef>
                <a:spcPts val="0"/>
              </a:spcBef>
            </a:pPr>
            <a:r>
              <a:rPr lang="en-GB" sz="900" dirty="0" err="1">
                <a:latin typeface="Montserrat" pitchFamily="2" charset="0"/>
              </a:rPr>
              <a:t>Blühdorn</a:t>
            </a:r>
            <a:r>
              <a:rPr lang="en-GB" sz="900" dirty="0">
                <a:latin typeface="Montserrat" pitchFamily="2" charset="0"/>
              </a:rPr>
              <a:t>, I. 2007. The third transformation of democracy: On the efficient management of late–modern complexity. In I. </a:t>
            </a:r>
            <a:r>
              <a:rPr lang="en-GB" sz="900" dirty="0" err="1">
                <a:latin typeface="Montserrat" pitchFamily="2" charset="0"/>
              </a:rPr>
              <a:t>Blühdorn</a:t>
            </a:r>
            <a:r>
              <a:rPr lang="en-GB" sz="900" dirty="0">
                <a:latin typeface="Montserrat" pitchFamily="2" charset="0"/>
              </a:rPr>
              <a:t> &amp; U. Jun (Eds.), </a:t>
            </a:r>
            <a:r>
              <a:rPr lang="en-GB" sz="900" i="1" dirty="0">
                <a:latin typeface="Montserrat" pitchFamily="2" charset="0"/>
              </a:rPr>
              <a:t>Economic efficiency – Democratic empowerment</a:t>
            </a:r>
            <a:r>
              <a:rPr lang="en-GB" sz="900" dirty="0">
                <a:latin typeface="Montserrat" pitchFamily="2" charset="0"/>
              </a:rPr>
              <a:t>, 299–331. Lanham: Lexington Press. </a:t>
            </a:r>
          </a:p>
          <a:p>
            <a:pPr>
              <a:spcBef>
                <a:spcPts val="0"/>
              </a:spcBef>
            </a:pPr>
            <a:r>
              <a:rPr lang="en-GB" sz="900" dirty="0">
                <a:latin typeface="Montserrat" pitchFamily="2" charset="0"/>
              </a:rPr>
              <a:t>Carey, J. 1999. In </a:t>
            </a:r>
            <a:r>
              <a:rPr lang="en-GB" sz="900" dirty="0" err="1">
                <a:latin typeface="Montserrat" pitchFamily="2" charset="0"/>
              </a:rPr>
              <a:t>Defense</a:t>
            </a:r>
            <a:r>
              <a:rPr lang="en-GB" sz="900" dirty="0">
                <a:latin typeface="Montserrat" pitchFamily="2" charset="0"/>
              </a:rPr>
              <a:t> of Public Journalism. In T. Glasser (Ed.), </a:t>
            </a:r>
            <a:r>
              <a:rPr lang="en-GB" sz="900" i="1" dirty="0">
                <a:latin typeface="Montserrat" pitchFamily="2" charset="0"/>
              </a:rPr>
              <a:t>The Idea of Public Journalism</a:t>
            </a:r>
            <a:r>
              <a:rPr lang="en-GB" sz="900" dirty="0">
                <a:latin typeface="Montserrat" pitchFamily="2" charset="0"/>
              </a:rPr>
              <a:t> 49–66. New York: Guilford Press.</a:t>
            </a:r>
          </a:p>
          <a:p>
            <a:pPr>
              <a:spcBef>
                <a:spcPts val="0"/>
              </a:spcBef>
            </a:pPr>
            <a:r>
              <a:rPr lang="en-GB" sz="900" dirty="0" err="1">
                <a:latin typeface="Montserrat" pitchFamily="2" charset="0"/>
              </a:rPr>
              <a:t>Carpini</a:t>
            </a:r>
            <a:r>
              <a:rPr lang="en-GB" sz="900" dirty="0">
                <a:latin typeface="Montserrat" pitchFamily="2" charset="0"/>
              </a:rPr>
              <a:t>, M. X. D., &amp; </a:t>
            </a:r>
            <a:r>
              <a:rPr lang="en-GB" sz="900" dirty="0" err="1">
                <a:latin typeface="Montserrat" pitchFamily="2" charset="0"/>
              </a:rPr>
              <a:t>Keeter</a:t>
            </a:r>
            <a:r>
              <a:rPr lang="en-GB" sz="900" dirty="0">
                <a:latin typeface="Montserrat" pitchFamily="2" charset="0"/>
              </a:rPr>
              <a:t>, S. 1996. </a:t>
            </a:r>
            <a:r>
              <a:rPr lang="en-GB" sz="900" i="1" dirty="0">
                <a:latin typeface="Montserrat" pitchFamily="2" charset="0"/>
              </a:rPr>
              <a:t>What Americans know about politics and why it matters</a:t>
            </a:r>
            <a:r>
              <a:rPr lang="en-GB" sz="900" dirty="0">
                <a:latin typeface="Montserrat" pitchFamily="2" charset="0"/>
              </a:rPr>
              <a:t>. Yale University Press.</a:t>
            </a:r>
          </a:p>
          <a:p>
            <a:pPr>
              <a:spcBef>
                <a:spcPts val="0"/>
              </a:spcBef>
            </a:pPr>
            <a:r>
              <a:rPr lang="en-GB" sz="900" dirty="0">
                <a:latin typeface="Montserrat" pitchFamily="2" charset="0"/>
              </a:rPr>
              <a:t>Centre for Media Pluralism and Media Freedom. </a:t>
            </a:r>
            <a:r>
              <a:rPr lang="en-GB" sz="900" i="1" dirty="0">
                <a:latin typeface="Montserrat" pitchFamily="2" charset="0"/>
              </a:rPr>
              <a:t>Media Pluralism Monitor</a:t>
            </a:r>
            <a:r>
              <a:rPr lang="en-GB" sz="900" dirty="0">
                <a:latin typeface="Montserrat" pitchFamily="2" charset="0"/>
              </a:rPr>
              <a:t>. </a:t>
            </a:r>
            <a:r>
              <a:rPr lang="en-GB" sz="900" u="sng" dirty="0">
                <a:latin typeface="Montserrat" pitchFamily="2" charset="0"/>
                <a:hlinkClick r:id="rId2"/>
              </a:rPr>
              <a:t>https://cmpf.eui.eu/mpm2021-executive-summary/</a:t>
            </a:r>
            <a:endParaRPr lang="en-GB" sz="900" u="sng" dirty="0">
              <a:latin typeface="Montserrat" pitchFamily="2" charset="0"/>
            </a:endParaRPr>
          </a:p>
          <a:p>
            <a:pPr>
              <a:spcBef>
                <a:spcPts val="0"/>
              </a:spcBef>
            </a:pPr>
            <a:r>
              <a:rPr lang="en-GB" sz="900" dirty="0" err="1">
                <a:latin typeface="Montserrat" pitchFamily="2" charset="0"/>
              </a:rPr>
              <a:t>Egelhofer</a:t>
            </a:r>
            <a:r>
              <a:rPr lang="en-GB" sz="900" dirty="0">
                <a:latin typeface="Montserrat" pitchFamily="2" charset="0"/>
              </a:rPr>
              <a:t>, J. L., &amp; </a:t>
            </a:r>
            <a:r>
              <a:rPr lang="en-GB" sz="900" dirty="0" err="1">
                <a:latin typeface="Montserrat" pitchFamily="2" charset="0"/>
              </a:rPr>
              <a:t>Lecheler</a:t>
            </a:r>
            <a:r>
              <a:rPr lang="en-GB" sz="900" dirty="0">
                <a:latin typeface="Montserrat" pitchFamily="2" charset="0"/>
              </a:rPr>
              <a:t>, S. 2019. Fake news as a two–dimensional phenomenon: A framework and research agenda. </a:t>
            </a:r>
            <a:r>
              <a:rPr lang="en-GB" sz="900" i="1" dirty="0">
                <a:latin typeface="Montserrat" pitchFamily="2" charset="0"/>
              </a:rPr>
              <a:t>Annals of the International Communication Association</a:t>
            </a:r>
            <a:r>
              <a:rPr lang="en-GB" sz="900" dirty="0">
                <a:latin typeface="Montserrat" pitchFamily="2" charset="0"/>
              </a:rPr>
              <a:t> 43(2): 97–116. </a:t>
            </a:r>
            <a:r>
              <a:rPr lang="en-GB" sz="900" dirty="0" err="1">
                <a:latin typeface="Montserrat" pitchFamily="2" charset="0"/>
              </a:rPr>
              <a:t>doi</a:t>
            </a:r>
            <a:r>
              <a:rPr lang="en-GB" sz="900" dirty="0">
                <a:latin typeface="Montserrat" pitchFamily="2" charset="0"/>
              </a:rPr>
              <a:t>: 10.1080/23808985.2019.1602782 </a:t>
            </a:r>
          </a:p>
          <a:p>
            <a:pPr>
              <a:spcBef>
                <a:spcPts val="0"/>
              </a:spcBef>
            </a:pPr>
            <a:r>
              <a:rPr lang="en-GB" sz="900" dirty="0">
                <a:latin typeface="Montserrat" pitchFamily="2" charset="0"/>
              </a:rPr>
              <a:t>Fenton, N. (Ed.) 2009</a:t>
            </a:r>
            <a:r>
              <a:rPr lang="en-GB" sz="900" i="1" dirty="0">
                <a:latin typeface="Montserrat" pitchFamily="2" charset="0"/>
              </a:rPr>
              <a:t>. New Media, Old News: Journalism and Democracy in the Digital Age. </a:t>
            </a:r>
            <a:r>
              <a:rPr lang="en-GB" sz="900" dirty="0">
                <a:latin typeface="Montserrat" pitchFamily="2" charset="0"/>
              </a:rPr>
              <a:t>London: Routledge.</a:t>
            </a:r>
          </a:p>
          <a:p>
            <a:pPr>
              <a:spcBef>
                <a:spcPts val="0"/>
              </a:spcBef>
            </a:pPr>
            <a:r>
              <a:rPr lang="en-GB" sz="900" dirty="0" err="1">
                <a:latin typeface="Montserrat" pitchFamily="2" charset="0"/>
              </a:rPr>
              <a:t>Hanitzsch</a:t>
            </a:r>
            <a:r>
              <a:rPr lang="en-GB" sz="900" dirty="0">
                <a:latin typeface="Montserrat" pitchFamily="2" charset="0"/>
              </a:rPr>
              <a:t>, T., &amp; Vos, T.P. 2017. Journalistic Roles and the Struggle over institutional identity: the Discursive Constitution of journalism. </a:t>
            </a:r>
            <a:r>
              <a:rPr lang="en-GB" sz="900" i="1" dirty="0">
                <a:latin typeface="Montserrat" pitchFamily="2" charset="0"/>
              </a:rPr>
              <a:t>Communication theory</a:t>
            </a:r>
            <a:r>
              <a:rPr lang="en-GB" sz="900" dirty="0">
                <a:latin typeface="Montserrat" pitchFamily="2" charset="0"/>
              </a:rPr>
              <a:t> 27. 115-135. Doi: https://doi.org/10.1111/comt.12112 </a:t>
            </a:r>
          </a:p>
          <a:p>
            <a:pPr>
              <a:spcBef>
                <a:spcPts val="0"/>
              </a:spcBef>
            </a:pPr>
            <a:r>
              <a:rPr lang="en-GB" sz="900" dirty="0">
                <a:latin typeface="Montserrat" pitchFamily="2" charset="0"/>
              </a:rPr>
              <a:t>Inglehart, R., &amp; Norris, P. 2019. </a:t>
            </a:r>
            <a:r>
              <a:rPr lang="en-GB" sz="900" i="1" dirty="0">
                <a:latin typeface="Montserrat" pitchFamily="2" charset="0"/>
              </a:rPr>
              <a:t>Cultural backlash. Trump, Brexit and the rise of authoritarian populism</a:t>
            </a:r>
            <a:r>
              <a:rPr lang="en-GB" sz="900" dirty="0">
                <a:latin typeface="Montserrat" pitchFamily="2" charset="0"/>
              </a:rPr>
              <a:t>. New York: Cambridge University Press.  </a:t>
            </a:r>
          </a:p>
          <a:p>
            <a:pPr>
              <a:spcBef>
                <a:spcPts val="0"/>
              </a:spcBef>
            </a:pPr>
            <a:r>
              <a:rPr lang="en-GB" sz="900" dirty="0" err="1">
                <a:latin typeface="Montserrat" pitchFamily="2" charset="0"/>
              </a:rPr>
              <a:t>Jakubowicz</a:t>
            </a:r>
            <a:r>
              <a:rPr lang="en-GB" sz="900" dirty="0">
                <a:latin typeface="Montserrat" pitchFamily="2" charset="0"/>
              </a:rPr>
              <a:t>, K. 2017. </a:t>
            </a:r>
            <a:r>
              <a:rPr lang="en-GB" sz="900" i="1" dirty="0" err="1">
                <a:latin typeface="Montserrat" pitchFamily="2" charset="0"/>
              </a:rPr>
              <a:t>Média</a:t>
            </a:r>
            <a:r>
              <a:rPr lang="en-GB" sz="900" i="1" dirty="0">
                <a:latin typeface="Montserrat" pitchFamily="2" charset="0"/>
              </a:rPr>
              <a:t> a </a:t>
            </a:r>
            <a:r>
              <a:rPr lang="en-GB" sz="900" i="1" dirty="0" err="1">
                <a:latin typeface="Montserrat" pitchFamily="2" charset="0"/>
              </a:rPr>
              <a:t>demokracie</a:t>
            </a:r>
            <a:r>
              <a:rPr lang="en-GB" sz="900" i="1" dirty="0">
                <a:latin typeface="Montserrat" pitchFamily="2" charset="0"/>
              </a:rPr>
              <a:t> v 21. </a:t>
            </a:r>
            <a:r>
              <a:rPr lang="en-GB" sz="900" i="1" dirty="0" err="1">
                <a:latin typeface="Montserrat" pitchFamily="2" charset="0"/>
              </a:rPr>
              <a:t>století</a:t>
            </a:r>
            <a:r>
              <a:rPr lang="en-GB" sz="900" i="1" dirty="0">
                <a:latin typeface="Montserrat" pitchFamily="2" charset="0"/>
              </a:rPr>
              <a:t>: </a:t>
            </a:r>
            <a:r>
              <a:rPr lang="en-GB" sz="900" i="1" dirty="0" err="1">
                <a:latin typeface="Montserrat" pitchFamily="2" charset="0"/>
              </a:rPr>
              <a:t>hledání</a:t>
            </a:r>
            <a:r>
              <a:rPr lang="en-GB" sz="900" i="1" dirty="0">
                <a:latin typeface="Montserrat" pitchFamily="2" charset="0"/>
              </a:rPr>
              <a:t> </a:t>
            </a:r>
            <a:r>
              <a:rPr lang="en-GB" sz="900" i="1" dirty="0" err="1">
                <a:latin typeface="Montserrat" pitchFamily="2" charset="0"/>
              </a:rPr>
              <a:t>nových</a:t>
            </a:r>
            <a:r>
              <a:rPr lang="en-GB" sz="900" i="1" dirty="0">
                <a:latin typeface="Montserrat" pitchFamily="2" charset="0"/>
              </a:rPr>
              <a:t> </a:t>
            </a:r>
            <a:r>
              <a:rPr lang="en-GB" sz="900" i="1" dirty="0" err="1">
                <a:latin typeface="Montserrat" pitchFamily="2" charset="0"/>
              </a:rPr>
              <a:t>modelů</a:t>
            </a:r>
            <a:r>
              <a:rPr lang="en-GB" sz="900" dirty="0">
                <a:latin typeface="Montserrat" pitchFamily="2" charset="0"/>
              </a:rPr>
              <a:t>. Brno: Masaryk University.</a:t>
            </a:r>
          </a:p>
          <a:p>
            <a:pPr>
              <a:spcBef>
                <a:spcPts val="0"/>
              </a:spcBef>
            </a:pPr>
            <a:r>
              <a:rPr lang="en-GB" sz="900" dirty="0">
                <a:latin typeface="Montserrat" pitchFamily="2" charset="0"/>
              </a:rPr>
              <a:t>Landman, T. 2012. Assessing the Quality of Democracy: The International IDEA Framework. </a:t>
            </a:r>
            <a:r>
              <a:rPr lang="en-GB" sz="900" i="1" dirty="0" err="1">
                <a:latin typeface="Montserrat" pitchFamily="2" charset="0"/>
              </a:rPr>
              <a:t>Eur</a:t>
            </a:r>
            <a:r>
              <a:rPr lang="en-GB" sz="900" i="1" dirty="0">
                <a:latin typeface="Montserrat" pitchFamily="2" charset="0"/>
              </a:rPr>
              <a:t> Polit Sci</a:t>
            </a:r>
            <a:r>
              <a:rPr lang="en-GB" sz="900" dirty="0">
                <a:latin typeface="Montserrat" pitchFamily="2" charset="0"/>
              </a:rPr>
              <a:t> 11: 456–468.</a:t>
            </a:r>
          </a:p>
          <a:p>
            <a:pPr>
              <a:spcBef>
                <a:spcPts val="0"/>
              </a:spcBef>
            </a:pPr>
            <a:r>
              <a:rPr lang="en-GB" sz="900" dirty="0" err="1">
                <a:latin typeface="Montserrat" pitchFamily="2" charset="0"/>
              </a:rPr>
              <a:t>Macek</a:t>
            </a:r>
            <a:r>
              <a:rPr lang="en-GB" sz="900" dirty="0">
                <a:latin typeface="Montserrat" pitchFamily="2" charset="0"/>
              </a:rPr>
              <a:t>, J. (2015). </a:t>
            </a:r>
            <a:r>
              <a:rPr lang="en-GB" sz="900" dirty="0" err="1">
                <a:latin typeface="Montserrat" pitchFamily="2" charset="0"/>
              </a:rPr>
              <a:t>Média</a:t>
            </a:r>
            <a:r>
              <a:rPr lang="en-GB" sz="900" dirty="0">
                <a:latin typeface="Montserrat" pitchFamily="2" charset="0"/>
              </a:rPr>
              <a:t> v </a:t>
            </a:r>
            <a:r>
              <a:rPr lang="en-GB" sz="900" dirty="0" err="1">
                <a:latin typeface="Montserrat" pitchFamily="2" charset="0"/>
              </a:rPr>
              <a:t>pohybu</a:t>
            </a:r>
            <a:r>
              <a:rPr lang="en-GB" sz="900" dirty="0">
                <a:latin typeface="Montserrat" pitchFamily="2" charset="0"/>
              </a:rPr>
              <a:t>. Brno: MUNI Press. </a:t>
            </a:r>
          </a:p>
          <a:p>
            <a:pPr>
              <a:spcBef>
                <a:spcPts val="0"/>
              </a:spcBef>
            </a:pPr>
            <a:r>
              <a:rPr lang="en-GB" sz="900" dirty="0">
                <a:latin typeface="Montserrat" pitchFamily="2" charset="0"/>
              </a:rPr>
              <a:t>McNair, B. 2008. Journalism and democracy. In K. Wahl-Jorgensen &amp; T. </a:t>
            </a:r>
            <a:r>
              <a:rPr lang="en-GB" sz="900" dirty="0" err="1">
                <a:latin typeface="Montserrat" pitchFamily="2" charset="0"/>
              </a:rPr>
              <a:t>Hanitzsch</a:t>
            </a:r>
            <a:r>
              <a:rPr lang="en-GB" sz="900" dirty="0">
                <a:latin typeface="Montserrat" pitchFamily="2" charset="0"/>
              </a:rPr>
              <a:t> (Eds.), </a:t>
            </a:r>
            <a:r>
              <a:rPr lang="en-GB" sz="900" i="1" dirty="0">
                <a:latin typeface="Montserrat" pitchFamily="2" charset="0"/>
              </a:rPr>
              <a:t>The handbook of journalism studies</a:t>
            </a:r>
            <a:r>
              <a:rPr lang="en-GB" sz="900" dirty="0">
                <a:latin typeface="Montserrat" pitchFamily="2" charset="0"/>
              </a:rPr>
              <a:t>, 237–249. New York: Routledge.</a:t>
            </a:r>
          </a:p>
          <a:p>
            <a:pPr>
              <a:spcBef>
                <a:spcPts val="0"/>
              </a:spcBef>
            </a:pPr>
            <a:r>
              <a:rPr lang="en-GB" sz="900" dirty="0">
                <a:latin typeface="Montserrat" pitchFamily="2" charset="0"/>
              </a:rPr>
              <a:t>Rauch, J. (2015). Exploring the Alternative–Mainstream Dialectic: What “</a:t>
            </a:r>
            <a:r>
              <a:rPr lang="en-GB" sz="900" dirty="0" err="1">
                <a:latin typeface="Montserrat" pitchFamily="2" charset="0"/>
              </a:rPr>
              <a:t>Alternati</a:t>
            </a:r>
            <a:r>
              <a:rPr lang="en-GB" sz="900" dirty="0">
                <a:latin typeface="Montserrat" pitchFamily="2" charset="0"/>
              </a:rPr>
              <a:t>-ve Media” Means to a Hybrid Audience.</a:t>
            </a:r>
            <a:r>
              <a:rPr lang="en-GB" sz="900" i="1" dirty="0">
                <a:latin typeface="Montserrat" pitchFamily="2" charset="0"/>
              </a:rPr>
              <a:t> Communication, Culture &amp; Critique</a:t>
            </a:r>
            <a:r>
              <a:rPr lang="en-GB" sz="900" dirty="0">
                <a:latin typeface="Montserrat" pitchFamily="2" charset="0"/>
              </a:rPr>
              <a:t> 8(1), 124-143. </a:t>
            </a:r>
            <a:r>
              <a:rPr lang="en-GB" sz="900" dirty="0" err="1">
                <a:latin typeface="Montserrat" pitchFamily="2" charset="0"/>
              </a:rPr>
              <a:t>doi</a:t>
            </a:r>
            <a:r>
              <a:rPr lang="en-GB" sz="900" dirty="0">
                <a:latin typeface="Montserrat" pitchFamily="2" charset="0"/>
              </a:rPr>
              <a:t>: 10.1111/cccr.12068 </a:t>
            </a:r>
          </a:p>
          <a:p>
            <a:pPr>
              <a:spcBef>
                <a:spcPts val="0"/>
              </a:spcBef>
            </a:pPr>
            <a:r>
              <a:rPr lang="en-GB" sz="900" dirty="0">
                <a:latin typeface="Montserrat" pitchFamily="2" charset="0"/>
              </a:rPr>
              <a:t>Reporters Without Borders. </a:t>
            </a:r>
            <a:r>
              <a:rPr lang="en-GB" sz="900" i="1" dirty="0">
                <a:latin typeface="Montserrat" pitchFamily="2" charset="0"/>
              </a:rPr>
              <a:t>World Press Freedom index</a:t>
            </a:r>
            <a:r>
              <a:rPr lang="en-GB" sz="900" dirty="0">
                <a:latin typeface="Montserrat" pitchFamily="2" charset="0"/>
              </a:rPr>
              <a:t>. </a:t>
            </a:r>
            <a:r>
              <a:rPr lang="en-GB" sz="900" u="sng" dirty="0">
                <a:latin typeface="Montserrat" pitchFamily="2" charset="0"/>
                <a:hlinkClick r:id="rId3"/>
              </a:rPr>
              <a:t>https://rsf.org/en/ranking</a:t>
            </a:r>
            <a:r>
              <a:rPr lang="en-GB" sz="900" dirty="0">
                <a:latin typeface="Montserrat" pitchFamily="2" charset="0"/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GB" sz="900" dirty="0">
                <a:latin typeface="Montserrat" pitchFamily="2" charset="0"/>
              </a:rPr>
              <a:t>Reuters Institute. 2021. </a:t>
            </a:r>
            <a:r>
              <a:rPr lang="en-GB" sz="900" i="1" dirty="0">
                <a:latin typeface="Montserrat" pitchFamily="2" charset="0"/>
              </a:rPr>
              <a:t>Digital News Report</a:t>
            </a:r>
            <a:r>
              <a:rPr lang="en-GB" sz="900" dirty="0">
                <a:latin typeface="Montserrat" pitchFamily="2" charset="0"/>
              </a:rPr>
              <a:t>. </a:t>
            </a:r>
            <a:r>
              <a:rPr lang="en-GB" sz="900" u="sng" dirty="0">
                <a:latin typeface="Montserrat" pitchFamily="2" charset="0"/>
                <a:hlinkClick r:id="rId4"/>
              </a:rPr>
              <a:t>https://reutersinstitute.politics.ox.ac.uk/digital-news-report/2021</a:t>
            </a:r>
            <a:endParaRPr lang="en-GB" sz="900" u="sng" dirty="0">
              <a:latin typeface="Montserrat" pitchFamily="2" charset="0"/>
            </a:endParaRPr>
          </a:p>
          <a:p>
            <a:pPr>
              <a:spcBef>
                <a:spcPts val="0"/>
              </a:spcBef>
            </a:pPr>
            <a:r>
              <a:rPr lang="en-GB" sz="900" dirty="0">
                <a:latin typeface="Montserrat" pitchFamily="2" charset="0"/>
              </a:rPr>
              <a:t>Tewksbury, D., &amp; Rittenberg, J. 2012. </a:t>
            </a:r>
            <a:r>
              <a:rPr lang="en-GB" sz="900" i="1" dirty="0">
                <a:latin typeface="Montserrat" pitchFamily="2" charset="0"/>
              </a:rPr>
              <a:t>News on the Internet: Information and citizenship in the 21st century</a:t>
            </a:r>
            <a:r>
              <a:rPr lang="en-GB" sz="900" dirty="0">
                <a:latin typeface="Montserrat" pitchFamily="2" charset="0"/>
              </a:rPr>
              <a:t>. New York: Oxford University Press. </a:t>
            </a:r>
          </a:p>
          <a:p>
            <a:pPr>
              <a:spcBef>
                <a:spcPts val="0"/>
              </a:spcBef>
            </a:pPr>
            <a:r>
              <a:rPr lang="en-GB" sz="900" dirty="0" err="1">
                <a:latin typeface="Montserrat" pitchFamily="2" charset="0"/>
              </a:rPr>
              <a:t>Toka</a:t>
            </a:r>
            <a:r>
              <a:rPr lang="en-GB" sz="900" dirty="0">
                <a:latin typeface="Montserrat" pitchFamily="2" charset="0"/>
              </a:rPr>
              <a:t>, G. 2008. Citizen Information, Election Outcomes and Good Governance. </a:t>
            </a:r>
            <a:r>
              <a:rPr lang="en-GB" sz="900" i="1" dirty="0">
                <a:latin typeface="Montserrat" pitchFamily="2" charset="0"/>
              </a:rPr>
              <a:t>Electoral Studies</a:t>
            </a:r>
            <a:r>
              <a:rPr lang="en-GB" sz="900" dirty="0">
                <a:latin typeface="Montserrat" pitchFamily="2" charset="0"/>
              </a:rPr>
              <a:t> 27(1): 31–44. </a:t>
            </a:r>
            <a:r>
              <a:rPr lang="en-GB" sz="900" dirty="0" err="1">
                <a:latin typeface="Montserrat" pitchFamily="2" charset="0"/>
              </a:rPr>
              <a:t>doi</a:t>
            </a:r>
            <a:r>
              <a:rPr lang="en-GB" sz="900" dirty="0">
                <a:latin typeface="Montserrat" pitchFamily="2" charset="0"/>
              </a:rPr>
              <a:t>: 10.1016/j.electstud.2007.11.006</a:t>
            </a:r>
          </a:p>
          <a:p>
            <a:pPr>
              <a:spcBef>
                <a:spcPts val="0"/>
              </a:spcBef>
            </a:pPr>
            <a:r>
              <a:rPr lang="en-GB" sz="900" dirty="0">
                <a:latin typeface="Montserrat" pitchFamily="2" charset="0"/>
              </a:rPr>
              <a:t>Van Dalen, A. 2019. Rethinking journalist–politician relations in the age of populism: How outsider politicians delegitimize mainstream journalists. Journalism. Advance Online Publication. </a:t>
            </a:r>
            <a:r>
              <a:rPr lang="en-GB" sz="900" dirty="0" err="1">
                <a:latin typeface="Montserrat" pitchFamily="2" charset="0"/>
              </a:rPr>
              <a:t>doi</a:t>
            </a:r>
            <a:r>
              <a:rPr lang="en-GB" sz="900" dirty="0">
                <a:latin typeface="Montserrat" pitchFamily="2" charset="0"/>
              </a:rPr>
              <a:t>: 10.1177/1464884919887822 </a:t>
            </a:r>
          </a:p>
          <a:p>
            <a:pPr>
              <a:spcBef>
                <a:spcPts val="0"/>
              </a:spcBef>
            </a:pPr>
            <a:r>
              <a:rPr lang="en-GB" sz="900" dirty="0" err="1">
                <a:latin typeface="Montserrat" pitchFamily="2" charset="0"/>
              </a:rPr>
              <a:t>Deuze</a:t>
            </a:r>
            <a:r>
              <a:rPr lang="en-GB" sz="900" dirty="0">
                <a:latin typeface="Montserrat" pitchFamily="2" charset="0"/>
              </a:rPr>
              <a:t>, M. 2005. What is Journalism? Professional identity and ideology of journalists reconsidered. </a:t>
            </a:r>
            <a:r>
              <a:rPr lang="en-GB" sz="900" i="1" dirty="0">
                <a:latin typeface="Montserrat" pitchFamily="2" charset="0"/>
              </a:rPr>
              <a:t>Journalism</a:t>
            </a:r>
            <a:r>
              <a:rPr lang="en-GB" sz="900" dirty="0">
                <a:latin typeface="Montserrat" pitchFamily="2" charset="0"/>
              </a:rPr>
              <a:t> 6(4): 442–464. </a:t>
            </a:r>
            <a:r>
              <a:rPr lang="en-GB" sz="900" dirty="0" err="1">
                <a:latin typeface="Montserrat" pitchFamily="2" charset="0"/>
              </a:rPr>
              <a:t>doi</a:t>
            </a:r>
            <a:r>
              <a:rPr lang="en-GB" sz="900" dirty="0">
                <a:latin typeface="Montserrat" pitchFamily="2" charset="0"/>
              </a:rPr>
              <a:t>: 10.1177/1464884905056815</a:t>
            </a:r>
          </a:p>
          <a:p>
            <a:pPr>
              <a:spcBef>
                <a:spcPts val="0"/>
              </a:spcBef>
            </a:pPr>
            <a:r>
              <a:rPr lang="en-GB" sz="900" dirty="0" err="1">
                <a:latin typeface="Montserrat" pitchFamily="2" charset="0"/>
              </a:rPr>
              <a:t>Hanitzsch</a:t>
            </a:r>
            <a:r>
              <a:rPr lang="en-GB" sz="900" dirty="0">
                <a:latin typeface="Montserrat" pitchFamily="2" charset="0"/>
              </a:rPr>
              <a:t>, T. 2017. Professional Identity and Roles of Journalists. Communication. Oxford Research </a:t>
            </a:r>
            <a:r>
              <a:rPr lang="en-GB" sz="900" dirty="0" err="1">
                <a:latin typeface="Montserrat" pitchFamily="2" charset="0"/>
              </a:rPr>
              <a:t>Encyclopedias</a:t>
            </a:r>
            <a:r>
              <a:rPr lang="en-GB" sz="900" dirty="0">
                <a:latin typeface="Montserrat" pitchFamily="2" charset="0"/>
              </a:rPr>
              <a:t>. </a:t>
            </a:r>
            <a:r>
              <a:rPr lang="en-GB" sz="900" u="sng" dirty="0">
                <a:latin typeface="Montserrat" pitchFamily="2" charset="0"/>
                <a:hlinkClick r:id="rId5"/>
              </a:rPr>
              <a:t>https://oxfordre.com/communication/view/10.1093/acrefore/9780190228613.001.0001/acrefore-9780190228613-e-95</a:t>
            </a:r>
            <a:r>
              <a:rPr lang="en-GB" sz="900" dirty="0">
                <a:latin typeface="Montserrat" pitchFamily="2" charset="0"/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GB" sz="900" dirty="0" err="1">
                <a:latin typeface="Montserrat" pitchFamily="2" charset="0"/>
              </a:rPr>
              <a:t>Hanitzsch</a:t>
            </a:r>
            <a:r>
              <a:rPr lang="en-GB" sz="900" dirty="0">
                <a:latin typeface="Montserrat" pitchFamily="2" charset="0"/>
              </a:rPr>
              <a:t>, T., &amp; Vos, T.P. 2017. Journalistic Roles and the Struggle over institutional identity: the Discursive Constitution of journalism. </a:t>
            </a:r>
            <a:r>
              <a:rPr lang="en-GB" sz="900" i="1" dirty="0">
                <a:latin typeface="Montserrat" pitchFamily="2" charset="0"/>
              </a:rPr>
              <a:t>Communication theory</a:t>
            </a:r>
            <a:r>
              <a:rPr lang="en-GB" sz="900" dirty="0">
                <a:latin typeface="Montserrat" pitchFamily="2" charset="0"/>
              </a:rPr>
              <a:t> 27. 115-135. Doi: https://doi.org/10.1111/comt.12112</a:t>
            </a:r>
          </a:p>
          <a:p>
            <a:pPr>
              <a:spcBef>
                <a:spcPts val="0"/>
              </a:spcBef>
            </a:pPr>
            <a:r>
              <a:rPr lang="en-GB" sz="900" dirty="0" err="1">
                <a:latin typeface="Montserrat" pitchFamily="2" charset="0"/>
              </a:rPr>
              <a:t>Hanitzsch</a:t>
            </a:r>
            <a:r>
              <a:rPr lang="en-GB" sz="900" dirty="0">
                <a:latin typeface="Montserrat" pitchFamily="2" charset="0"/>
              </a:rPr>
              <a:t>, T., &amp; Vos, T. P. 2018. Journalism Beyond Democracy: A new look into journalistic roles in political and everyday life. </a:t>
            </a:r>
            <a:r>
              <a:rPr lang="en-GB" sz="900" i="1" dirty="0">
                <a:latin typeface="Montserrat" pitchFamily="2" charset="0"/>
              </a:rPr>
              <a:t>Journalism</a:t>
            </a:r>
            <a:r>
              <a:rPr lang="en-GB" sz="900" dirty="0">
                <a:latin typeface="Montserrat" pitchFamily="2" charset="0"/>
              </a:rPr>
              <a:t> 19(2): 146–164. </a:t>
            </a:r>
            <a:r>
              <a:rPr lang="en-GB" sz="900" dirty="0" err="1">
                <a:latin typeface="Montserrat" pitchFamily="2" charset="0"/>
              </a:rPr>
              <a:t>doi</a:t>
            </a:r>
            <a:r>
              <a:rPr lang="en-GB" sz="900" dirty="0">
                <a:latin typeface="Montserrat" pitchFamily="2" charset="0"/>
              </a:rPr>
              <a:t>: 10.1177/1464884916673386</a:t>
            </a:r>
          </a:p>
          <a:p>
            <a:pPr>
              <a:spcBef>
                <a:spcPts val="0"/>
              </a:spcBef>
            </a:pPr>
            <a:r>
              <a:rPr lang="en-GB" sz="900" dirty="0" err="1">
                <a:latin typeface="Montserrat" pitchFamily="2" charset="0"/>
              </a:rPr>
              <a:t>Örnebring</a:t>
            </a:r>
            <a:r>
              <a:rPr lang="en-GB" sz="900" dirty="0">
                <a:latin typeface="Montserrat" pitchFamily="2" charset="0"/>
              </a:rPr>
              <a:t>, H. 2013. Anything You Can Do, I Can Do Better? Professional journalists on citizen journalism in six European countries. </a:t>
            </a:r>
            <a:r>
              <a:rPr lang="en-GB" sz="900" i="1" dirty="0">
                <a:latin typeface="Montserrat" pitchFamily="2" charset="0"/>
              </a:rPr>
              <a:t>The International Communication Gazette </a:t>
            </a:r>
            <a:r>
              <a:rPr lang="en-GB" sz="900" dirty="0">
                <a:latin typeface="Montserrat" pitchFamily="2" charset="0"/>
              </a:rPr>
              <a:t>75(1): 35–53. </a:t>
            </a:r>
            <a:r>
              <a:rPr lang="en-GB" sz="900" dirty="0" err="1">
                <a:latin typeface="Montserrat" pitchFamily="2" charset="0"/>
              </a:rPr>
              <a:t>doi</a:t>
            </a:r>
            <a:r>
              <a:rPr lang="en-GB" sz="900" dirty="0">
                <a:latin typeface="Montserrat" pitchFamily="2" charset="0"/>
              </a:rPr>
              <a:t>: 10.1177/1748048512461761</a:t>
            </a:r>
          </a:p>
          <a:p>
            <a:pPr>
              <a:spcBef>
                <a:spcPts val="0"/>
              </a:spcBef>
            </a:pPr>
            <a:r>
              <a:rPr lang="en-GB" sz="900" dirty="0">
                <a:latin typeface="Montserrat" pitchFamily="2" charset="0"/>
              </a:rPr>
              <a:t>Reich, Z., &amp; </a:t>
            </a:r>
            <a:r>
              <a:rPr lang="en-GB" sz="900" dirty="0" err="1">
                <a:latin typeface="Montserrat" pitchFamily="2" charset="0"/>
              </a:rPr>
              <a:t>Hanitzsch</a:t>
            </a:r>
            <a:r>
              <a:rPr lang="en-GB" sz="900" dirty="0">
                <a:latin typeface="Montserrat" pitchFamily="2" charset="0"/>
              </a:rPr>
              <a:t>, T. 2013. Determinants of Journalists Professional Autonomy: Individual and National Level Factors Matter More Than Organizational Ones. </a:t>
            </a:r>
            <a:r>
              <a:rPr lang="en-GB" sz="900" i="1" dirty="0">
                <a:latin typeface="Montserrat" pitchFamily="2" charset="0"/>
              </a:rPr>
              <a:t>Mass communication and Society</a:t>
            </a:r>
            <a:r>
              <a:rPr lang="en-GB" sz="900" dirty="0">
                <a:latin typeface="Montserrat" pitchFamily="2" charset="0"/>
              </a:rPr>
              <a:t>. 16(1). 133-156. DOI: 10.1080/15205436.2012.669002</a:t>
            </a:r>
          </a:p>
          <a:p>
            <a:pPr>
              <a:spcBef>
                <a:spcPts val="0"/>
              </a:spcBef>
            </a:pPr>
            <a:r>
              <a:rPr lang="en-GB" sz="900" dirty="0">
                <a:latin typeface="Montserrat" pitchFamily="2" charset="0"/>
              </a:rPr>
              <a:t>Singer, J. B. 2006. The socially responsible existentialist. A normative emphasis for journalists in a new media environment. </a:t>
            </a:r>
            <a:r>
              <a:rPr lang="en-GB" sz="900" i="1" dirty="0">
                <a:latin typeface="Montserrat" pitchFamily="2" charset="0"/>
              </a:rPr>
              <a:t>Journalism Studies</a:t>
            </a:r>
            <a:r>
              <a:rPr lang="en-GB" sz="900" dirty="0">
                <a:latin typeface="Montserrat" pitchFamily="2" charset="0"/>
              </a:rPr>
              <a:t> 7(1): 2–18. </a:t>
            </a:r>
            <a:r>
              <a:rPr lang="en-GB" sz="900" dirty="0" err="1">
                <a:latin typeface="Montserrat" pitchFamily="2" charset="0"/>
              </a:rPr>
              <a:t>doi</a:t>
            </a:r>
            <a:r>
              <a:rPr lang="en-GB" sz="900" dirty="0">
                <a:latin typeface="Montserrat" pitchFamily="2" charset="0"/>
              </a:rPr>
              <a:t>: 10.1080/14616700500450277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9547F60-5787-BD70-69D7-D5E9A61E7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975" y="304123"/>
            <a:ext cx="10634472" cy="1216152"/>
          </a:xfrm>
        </p:spPr>
        <p:txBody>
          <a:bodyPr/>
          <a:lstStyle/>
          <a:p>
            <a:r>
              <a:rPr lang="en-GB" sz="4800" b="1" dirty="0">
                <a:latin typeface="Montserrat" pitchFamily="2" charset="0"/>
              </a:rPr>
              <a:t>Some sources from the many:))</a:t>
            </a:r>
          </a:p>
        </p:txBody>
      </p:sp>
    </p:spTree>
    <p:extLst>
      <p:ext uri="{BB962C8B-B14F-4D97-AF65-F5344CB8AC3E}">
        <p14:creationId xmlns:p14="http://schemas.microsoft.com/office/powerpoint/2010/main" val="39415055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20BB609-EF92-42DB-836C-0699A590B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0FA88D0-E295-4CF3-934C-6423EACEB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Rolls of Newspaper">
            <a:extLst>
              <a:ext uri="{FF2B5EF4-FFF2-40B4-BE49-F238E27FC236}">
                <a16:creationId xmlns:a16="http://schemas.microsoft.com/office/drawing/2014/main" id="{4B4887D2-23C5-5988-9EA2-D9CEC2B820F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40000"/>
          </a:blip>
          <a:srcRect t="493" r="-1" b="15215"/>
          <a:stretch/>
        </p:blipFill>
        <p:spPr>
          <a:xfrm>
            <a:off x="20" y="10"/>
            <a:ext cx="12188932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DC1D155-3790-21D5-648D-963A037A7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600" y="732032"/>
            <a:ext cx="8874760" cy="2736390"/>
          </a:xfrm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</a:pPr>
            <a:r>
              <a:rPr lang="en-GB" sz="5400" b="1" dirty="0">
                <a:solidFill>
                  <a:srgbClr val="FFFFFF"/>
                </a:solidFill>
                <a:latin typeface="Montserrat" pitchFamily="2" charset="0"/>
              </a:rPr>
              <a:t>Thank you &amp; see you next week!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2EF42F-BACF-A5EB-D503-EB37FBCAD8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63920" y="4201721"/>
            <a:ext cx="5618729" cy="1949813"/>
          </a:xfrm>
        </p:spPr>
        <p:txBody>
          <a:bodyPr anchor="b">
            <a:normAutofit/>
          </a:bodyPr>
          <a:lstStyle/>
          <a:p>
            <a:pPr algn="r"/>
            <a:r>
              <a:rPr lang="en-GB" sz="2000" b="1" dirty="0">
                <a:solidFill>
                  <a:srgbClr val="FFFFFF"/>
                </a:solidFill>
                <a:latin typeface="Montserrat" pitchFamily="2" charset="0"/>
              </a:rPr>
              <a:t>Lucie Čejková</a:t>
            </a:r>
          </a:p>
          <a:p>
            <a:pPr algn="r"/>
            <a:r>
              <a:rPr lang="en-GB" sz="2000" dirty="0">
                <a:solidFill>
                  <a:srgbClr val="FFFFFF"/>
                </a:solidFill>
                <a:latin typeface="Montserrat" pitchFamily="2" charset="0"/>
              </a:rPr>
              <a:t>luc.cejkova@mail.muni.cz</a:t>
            </a:r>
          </a:p>
          <a:p>
            <a:pPr algn="r"/>
            <a:r>
              <a:rPr lang="en-GB" sz="2000" b="1" dirty="0">
                <a:solidFill>
                  <a:srgbClr val="FFFFFF"/>
                </a:solidFill>
                <a:latin typeface="Montserrat" pitchFamily="2" charset="0"/>
              </a:rPr>
              <a:t>PMCb1006 Political and media systems</a:t>
            </a:r>
          </a:p>
          <a:p>
            <a:pPr algn="r"/>
            <a:r>
              <a:rPr lang="en-GB" sz="2000" dirty="0">
                <a:solidFill>
                  <a:srgbClr val="FFFFFF"/>
                </a:solidFill>
                <a:latin typeface="Montserrat" pitchFamily="2" charset="0"/>
              </a:rPr>
              <a:t>week 7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F4E56A8-93D5-4BE3-AE61-84677331AD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rgbClr val="FFFF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D492A0C-1773-477B-83B5-C707CB0577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rgbClr val="FFFF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1141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01BE9-82B7-CBC3-53E0-BC472B563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6000" b="1" dirty="0">
                <a:latin typeface="Montserrat" pitchFamily="2" charset="0"/>
              </a:rPr>
              <a:t>Think of different factors that influence journalism.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046BEB-8426-FFE0-FA5F-0687BE138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dirty="0">
                <a:latin typeface="Montserrat" pitchFamily="2" charset="0"/>
              </a:rPr>
              <a:t>form pairs and come up with different factors (aim for specific examples)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dirty="0">
                <a:latin typeface="Montserrat" pitchFamily="2" charset="0"/>
              </a:rPr>
              <a:t>write them on the whiteboard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3200" dirty="0">
              <a:latin typeface="Montserrat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dirty="0">
                <a:latin typeface="Montserrat" pitchFamily="2" charset="0"/>
              </a:rPr>
              <a:t>5 minutes</a:t>
            </a:r>
          </a:p>
        </p:txBody>
      </p:sp>
    </p:spTree>
    <p:extLst>
      <p:ext uri="{BB962C8B-B14F-4D97-AF65-F5344CB8AC3E}">
        <p14:creationId xmlns:p14="http://schemas.microsoft.com/office/powerpoint/2010/main" val="1260601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BC14F-42AC-801C-F24C-8A010FE8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1216152"/>
          </a:xfrm>
        </p:spPr>
        <p:txBody>
          <a:bodyPr/>
          <a:lstStyle/>
          <a:p>
            <a:r>
              <a:rPr lang="en-GB" b="1" dirty="0">
                <a:latin typeface="Montserrat" pitchFamily="2" charset="0"/>
              </a:rPr>
              <a:t>Media system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FB2FE-CE35-9CCE-FC7F-80C2FA794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2593572"/>
            <a:ext cx="10506991" cy="3286020"/>
          </a:xfrm>
        </p:spPr>
        <p:txBody>
          <a:bodyPr>
            <a:normAutofit fontScale="92500"/>
          </a:bodyPr>
          <a:lstStyle/>
          <a:p>
            <a:r>
              <a:rPr lang="en-GB" sz="3600" dirty="0">
                <a:latin typeface="Montserrat" pitchFamily="2" charset="0"/>
              </a:rPr>
              <a:t>= all media in a particular country, interrelated organizations, and actors, subject to a set of laws and regulations, shared journalistic culture</a:t>
            </a:r>
          </a:p>
          <a:p>
            <a:endParaRPr lang="en-GB" sz="2800" dirty="0">
              <a:latin typeface="Montserrat" pitchFamily="2" charset="0"/>
            </a:endParaRPr>
          </a:p>
          <a:p>
            <a:r>
              <a:rPr lang="en-GB" sz="2800" dirty="0">
                <a:latin typeface="Montserrat" pitchFamily="2" charset="0"/>
              </a:rPr>
              <a:t>→ but different media sectors: different business models, ownership, media type, audience served</a:t>
            </a:r>
          </a:p>
        </p:txBody>
      </p:sp>
    </p:spTree>
    <p:extLst>
      <p:ext uri="{BB962C8B-B14F-4D97-AF65-F5344CB8AC3E}">
        <p14:creationId xmlns:p14="http://schemas.microsoft.com/office/powerpoint/2010/main" val="2334026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BC14F-42AC-801C-F24C-8A010FE8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1216152"/>
          </a:xfrm>
        </p:spPr>
        <p:txBody>
          <a:bodyPr/>
          <a:lstStyle/>
          <a:p>
            <a:r>
              <a:rPr lang="en-GB" b="1" dirty="0">
                <a:latin typeface="Montserrat" pitchFamily="2" charset="0"/>
              </a:rPr>
              <a:t>Media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FB2FE-CE35-9CCE-FC7F-80C2FA794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2593572"/>
            <a:ext cx="10506991" cy="3286020"/>
          </a:xfrm>
        </p:spPr>
        <p:txBody>
          <a:bodyPr>
            <a:normAutofit fontScale="925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>
                <a:latin typeface="Montserrat" pitchFamily="2" charset="0"/>
              </a:rPr>
              <a:t>journalism rooted in the society → shape and form of the media system</a:t>
            </a:r>
          </a:p>
          <a:p>
            <a:pPr marL="1028700" lvl="1" indent="-342900"/>
            <a:r>
              <a:rPr lang="en-GB" sz="2400" dirty="0">
                <a:latin typeface="Montserrat" pitchFamily="2" charset="0"/>
              </a:rPr>
              <a:t>with variations according to cultures and subcultures, individual choices, technological and political changes…</a:t>
            </a:r>
          </a:p>
          <a:p>
            <a:pPr lvl="1" indent="0">
              <a:buNone/>
            </a:pPr>
            <a:endParaRPr lang="en-GB" sz="2400" dirty="0">
              <a:latin typeface="Montserrat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>
                <a:latin typeface="Montserrat" pitchFamily="2" charset="0"/>
              </a:rPr>
              <a:t>national media systems are always, in some respect, unique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>
                <a:latin typeface="Montserrat" pitchFamily="2" charset="0"/>
              </a:rPr>
              <a:t>to compare, it is essential to focus on key systemic factors</a:t>
            </a:r>
          </a:p>
        </p:txBody>
      </p:sp>
    </p:spTree>
    <p:extLst>
      <p:ext uri="{BB962C8B-B14F-4D97-AF65-F5344CB8AC3E}">
        <p14:creationId xmlns:p14="http://schemas.microsoft.com/office/powerpoint/2010/main" val="3684552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BC14F-42AC-801C-F24C-8A010FE8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1216152"/>
          </a:xfrm>
        </p:spPr>
        <p:txBody>
          <a:bodyPr/>
          <a:lstStyle/>
          <a:p>
            <a:r>
              <a:rPr lang="en-GB" b="1" dirty="0">
                <a:latin typeface="Montserrat" pitchFamily="2" charset="0"/>
              </a:rPr>
              <a:t>Media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FB2FE-CE35-9CCE-FC7F-80C2FA794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2360816"/>
            <a:ext cx="10955713" cy="3674224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b="1" dirty="0">
                <a:latin typeface="Montserrat" pitchFamily="2" charset="0"/>
              </a:rPr>
              <a:t>socio-structural factors</a:t>
            </a:r>
            <a:r>
              <a:rPr lang="en-GB" dirty="0">
                <a:latin typeface="Montserrat" pitchFamily="2" charset="0"/>
              </a:rPr>
              <a:t> – historical differences (quality × popular press), distribution of the news audience across social classes (print, TV, online), demographics (population size, age, gender, ethnicity…), geographical differences, geo-political influence on international distribution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b="1" dirty="0">
                <a:latin typeface="Montserrat" pitchFamily="2" charset="0"/>
              </a:rPr>
              <a:t>political factors </a:t>
            </a:r>
            <a:r>
              <a:rPr lang="en-GB" dirty="0">
                <a:latin typeface="Montserrat" pitchFamily="2" charset="0"/>
              </a:rPr>
              <a:t>– legal and regulatory arrangements, relations between political actors and journalists (see </a:t>
            </a:r>
            <a:r>
              <a:rPr lang="en-GB" dirty="0" err="1">
                <a:latin typeface="Montserrat" pitchFamily="2" charset="0"/>
              </a:rPr>
              <a:t>Hallin</a:t>
            </a:r>
            <a:r>
              <a:rPr lang="en-GB" dirty="0">
                <a:latin typeface="Montserrat" pitchFamily="2" charset="0"/>
              </a:rPr>
              <a:t> &amp; Mancini, 2004 – three models)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b="1" dirty="0">
                <a:latin typeface="Montserrat" pitchFamily="2" charset="0"/>
              </a:rPr>
              <a:t>economic factors </a:t>
            </a:r>
            <a:r>
              <a:rPr lang="en-GB" dirty="0">
                <a:latin typeface="Montserrat" pitchFamily="2" charset="0"/>
              </a:rPr>
              <a:t>– ownership (diversity, owner influence, market vulnerability), source of finance (advertising, audience income, public funding), competition (quality, diversity)</a:t>
            </a:r>
          </a:p>
        </p:txBody>
      </p:sp>
    </p:spTree>
    <p:extLst>
      <p:ext uri="{BB962C8B-B14F-4D97-AF65-F5344CB8AC3E}">
        <p14:creationId xmlns:p14="http://schemas.microsoft.com/office/powerpoint/2010/main" val="1486770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BC14F-42AC-801C-F24C-8A010FE8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1216152"/>
          </a:xfrm>
        </p:spPr>
        <p:txBody>
          <a:bodyPr/>
          <a:lstStyle/>
          <a:p>
            <a:r>
              <a:rPr lang="en-GB" b="1" dirty="0">
                <a:latin typeface="Montserrat" pitchFamily="2" charset="0"/>
              </a:rPr>
              <a:t>Media + politics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FB2FE-CE35-9CCE-FC7F-80C2FA794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2360816"/>
            <a:ext cx="11138593" cy="382408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GB" b="1" dirty="0">
                <a:latin typeface="Montserrat" pitchFamily="2" charset="0"/>
              </a:rPr>
              <a:t>Pluralism + independence = media freedom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Montserrat" pitchFamily="2" charset="0"/>
              </a:rPr>
              <a:t>media independence and plurality as frequent indicators to measure the quality of democracy (Landman, 2012; </a:t>
            </a:r>
            <a:r>
              <a:rPr lang="en-GB" dirty="0" err="1">
                <a:latin typeface="Montserrat" pitchFamily="2" charset="0"/>
              </a:rPr>
              <a:t>Jakubowicz</a:t>
            </a:r>
            <a:r>
              <a:rPr lang="en-GB" dirty="0">
                <a:latin typeface="Montserrat" pitchFamily="2" charset="0"/>
              </a:rPr>
              <a:t>, 2017)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1" dirty="0">
                <a:latin typeface="Montserrat" pitchFamily="2" charset="0"/>
              </a:rPr>
              <a:t>media independence </a:t>
            </a:r>
            <a:r>
              <a:rPr lang="en-GB" dirty="0">
                <a:latin typeface="Montserrat" pitchFamily="2" charset="0"/>
              </a:rPr>
              <a:t>= no political, corporate, or ownership influence or pressures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1" dirty="0">
                <a:latin typeface="Montserrat" pitchFamily="2" charset="0"/>
              </a:rPr>
              <a:t>media plurality</a:t>
            </a:r>
          </a:p>
          <a:p>
            <a:pPr marL="1028700" lvl="1" indent="-342900"/>
            <a:r>
              <a:rPr lang="en-GB" dirty="0">
                <a:latin typeface="Montserrat" pitchFamily="2" charset="0"/>
              </a:rPr>
              <a:t>internal: the plurality of voices, opinions, and sources (content)</a:t>
            </a:r>
          </a:p>
          <a:p>
            <a:pPr marL="1028700" lvl="1" indent="-342900"/>
            <a:r>
              <a:rPr lang="en-GB" dirty="0">
                <a:latin typeface="Montserrat" pitchFamily="2" charset="0"/>
              </a:rPr>
              <a:t>external: various types of media and their owners (media)</a:t>
            </a:r>
            <a:endParaRPr lang="en-GB" b="1" dirty="0">
              <a:latin typeface="Montserra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076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BC14F-42AC-801C-F24C-8A010FE8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1216152"/>
          </a:xfrm>
        </p:spPr>
        <p:txBody>
          <a:bodyPr/>
          <a:lstStyle/>
          <a:p>
            <a:r>
              <a:rPr lang="en-GB" b="1" dirty="0">
                <a:latin typeface="Montserrat" pitchFamily="2" charset="0"/>
              </a:rPr>
              <a:t>Media + politics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FB2FE-CE35-9CCE-FC7F-80C2FA794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2360816"/>
            <a:ext cx="11138593" cy="3674224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Montserrat" pitchFamily="2" charset="0"/>
              </a:rPr>
              <a:t>Examples of independence and plurality of media worldwide:</a:t>
            </a:r>
          </a:p>
          <a:p>
            <a:pPr lvl="1"/>
            <a:r>
              <a:rPr lang="en-GB" sz="2800" dirty="0">
                <a:latin typeface="Montserrat" pitchFamily="2" charset="0"/>
                <a:hlinkClick r:id="rId3"/>
              </a:rPr>
              <a:t>Media Pluralism Monitor reports</a:t>
            </a:r>
            <a:endParaRPr lang="en-GB" sz="2800" dirty="0">
              <a:latin typeface="Montserrat" pitchFamily="2" charset="0"/>
            </a:endParaRPr>
          </a:p>
          <a:p>
            <a:pPr lvl="1"/>
            <a:r>
              <a:rPr lang="en-GB" sz="2800" dirty="0">
                <a:latin typeface="Montserrat" pitchFamily="2" charset="0"/>
                <a:hlinkClick r:id="rId4"/>
              </a:rPr>
              <a:t>World Press Freedom index</a:t>
            </a:r>
            <a:endParaRPr lang="en-GB" sz="2800" dirty="0">
              <a:latin typeface="Montserrat" pitchFamily="2" charset="0"/>
            </a:endParaRPr>
          </a:p>
          <a:p>
            <a:pPr lvl="1"/>
            <a:r>
              <a:rPr lang="en-GB" sz="2800" dirty="0">
                <a:latin typeface="Montserrat" pitchFamily="2" charset="0"/>
                <a:hlinkClick r:id="rId5"/>
              </a:rPr>
              <a:t>Fairness in news coverage analysis</a:t>
            </a:r>
            <a:r>
              <a:rPr lang="en-GB" sz="2800" dirty="0">
                <a:latin typeface="Montserrat" pitchFamily="2" charset="0"/>
              </a:rPr>
              <a:t>,</a:t>
            </a:r>
            <a:br>
              <a:rPr lang="en-GB" sz="2800" dirty="0">
                <a:latin typeface="Montserrat" pitchFamily="2" charset="0"/>
              </a:rPr>
            </a:br>
            <a:r>
              <a:rPr lang="en-GB" sz="2800" dirty="0">
                <a:latin typeface="Montserrat" pitchFamily="2" charset="0"/>
              </a:rPr>
              <a:t>Digital News Report 2021</a:t>
            </a:r>
          </a:p>
        </p:txBody>
      </p:sp>
    </p:spTree>
    <p:extLst>
      <p:ext uri="{BB962C8B-B14F-4D97-AF65-F5344CB8AC3E}">
        <p14:creationId xmlns:p14="http://schemas.microsoft.com/office/powerpoint/2010/main" val="1909647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BC14F-42AC-801C-F24C-8A010FE8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1216152"/>
          </a:xfrm>
        </p:spPr>
        <p:txBody>
          <a:bodyPr/>
          <a:lstStyle/>
          <a:p>
            <a:r>
              <a:rPr lang="en-GB" b="1" dirty="0">
                <a:latin typeface="Montserrat" pitchFamily="2" charset="0"/>
              </a:rPr>
              <a:t>Media + politics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FB2FE-CE35-9CCE-FC7F-80C2FA794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2360816"/>
            <a:ext cx="11138593" cy="3674224"/>
          </a:xfrm>
        </p:spPr>
        <p:txBody>
          <a:bodyPr>
            <a:normAutofit fontScale="92500"/>
          </a:bodyPr>
          <a:lstStyle/>
          <a:p>
            <a:r>
              <a:rPr lang="en-GB" b="1" dirty="0">
                <a:latin typeface="Montserrat" pitchFamily="2" charset="0"/>
              </a:rPr>
              <a:t>Some of the current challenges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i="1" dirty="0">
                <a:latin typeface="Montserrat" pitchFamily="2" charset="0"/>
              </a:rPr>
              <a:t>weakened influence of citizens </a:t>
            </a:r>
            <a:r>
              <a:rPr lang="en-GB" dirty="0">
                <a:latin typeface="Montserrat" pitchFamily="2" charset="0"/>
              </a:rPr>
              <a:t>in the society: society permeated by media and economic forces that are trying to make the most of the opportunity to put pressure on the political system (</a:t>
            </a:r>
            <a:r>
              <a:rPr lang="en-GB" dirty="0" err="1">
                <a:latin typeface="Montserrat" pitchFamily="2" charset="0"/>
              </a:rPr>
              <a:t>Blühdorn</a:t>
            </a:r>
            <a:r>
              <a:rPr lang="en-GB" dirty="0">
                <a:latin typeface="Montserrat" pitchFamily="2" charset="0"/>
              </a:rPr>
              <a:t>, 2007; </a:t>
            </a:r>
            <a:r>
              <a:rPr lang="en-GB" dirty="0" err="1">
                <a:latin typeface="Montserrat" pitchFamily="2" charset="0"/>
              </a:rPr>
              <a:t>Jakubowicz</a:t>
            </a:r>
            <a:r>
              <a:rPr lang="en-GB" dirty="0">
                <a:latin typeface="Montserrat" pitchFamily="2" charset="0"/>
              </a:rPr>
              <a:t>, 2017)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i="1" dirty="0">
                <a:latin typeface="Montserrat" pitchFamily="2" charset="0"/>
              </a:rPr>
              <a:t>increasing media coverage of politics:</a:t>
            </a:r>
            <a:r>
              <a:rPr lang="en-GB" dirty="0">
                <a:latin typeface="Montserrat" pitchFamily="2" charset="0"/>
              </a:rPr>
              <a:t> politicians trying to adapt to the media logic → actions shrunk to media–interesting topics that lose their ideological essence (</a:t>
            </a:r>
            <a:r>
              <a:rPr lang="en-GB" dirty="0" err="1">
                <a:latin typeface="Montserrat" pitchFamily="2" charset="0"/>
              </a:rPr>
              <a:t>Jakubowicz</a:t>
            </a:r>
            <a:r>
              <a:rPr lang="en-GB" dirty="0">
                <a:latin typeface="Montserrat" pitchFamily="2" charset="0"/>
              </a:rPr>
              <a:t>, 2017)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i="1" dirty="0">
                <a:latin typeface="Montserrat" pitchFamily="2" charset="0"/>
              </a:rPr>
              <a:t>commodification, digitalization, changing audience routines </a:t>
            </a:r>
            <a:r>
              <a:rPr lang="en-GB" dirty="0">
                <a:latin typeface="Montserrat" pitchFamily="2" charset="0"/>
              </a:rPr>
              <a:t>(</a:t>
            </a:r>
            <a:r>
              <a:rPr lang="en-GB" dirty="0" err="1">
                <a:latin typeface="Montserrat" pitchFamily="2" charset="0"/>
              </a:rPr>
              <a:t>Macek</a:t>
            </a:r>
            <a:r>
              <a:rPr lang="en-GB" dirty="0">
                <a:latin typeface="Montserrat" pitchFamily="2" charset="0"/>
              </a:rPr>
              <a:t>, 2015)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Montserrat" pitchFamily="2" charset="0"/>
              </a:rPr>
              <a:t>prevalence of</a:t>
            </a:r>
            <a:r>
              <a:rPr lang="en-GB" i="1" dirty="0">
                <a:latin typeface="Montserrat" pitchFamily="2" charset="0"/>
              </a:rPr>
              <a:t> false information</a:t>
            </a:r>
            <a:r>
              <a:rPr lang="en-GB" dirty="0">
                <a:latin typeface="Montserrat" pitchFamily="2" charset="0"/>
              </a:rPr>
              <a:t> (</a:t>
            </a:r>
            <a:r>
              <a:rPr lang="en-GB" dirty="0" err="1">
                <a:latin typeface="Montserrat" pitchFamily="2" charset="0"/>
              </a:rPr>
              <a:t>Egelhofer</a:t>
            </a:r>
            <a:r>
              <a:rPr lang="en-GB" dirty="0">
                <a:latin typeface="Montserrat" pitchFamily="2" charset="0"/>
              </a:rPr>
              <a:t> &amp; </a:t>
            </a:r>
            <a:r>
              <a:rPr lang="en-GB" dirty="0" err="1">
                <a:latin typeface="Montserrat" pitchFamily="2" charset="0"/>
              </a:rPr>
              <a:t>Lecheler</a:t>
            </a:r>
            <a:r>
              <a:rPr lang="en-GB" dirty="0">
                <a:latin typeface="Montserrat" pitchFamily="2" charset="0"/>
              </a:rPr>
              <a:t>, 2019)</a:t>
            </a:r>
            <a:endParaRPr lang="cs-CZ" dirty="0">
              <a:latin typeface="Montserra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593286"/>
      </p:ext>
    </p:extLst>
  </p:cSld>
  <p:clrMapOvr>
    <a:masterClrMapping/>
  </p:clrMapOvr>
</p:sld>
</file>

<file path=ppt/theme/theme1.xml><?xml version="1.0" encoding="utf-8"?>
<a:theme xmlns:a="http://schemas.openxmlformats.org/drawingml/2006/main" name="LevelVTI">
  <a:themeElements>
    <a:clrScheme name="AnalogousFromLightSeed_2SEEDS">
      <a:dk1>
        <a:srgbClr val="000000"/>
      </a:dk1>
      <a:lt1>
        <a:srgbClr val="FFFFFF"/>
      </a:lt1>
      <a:dk2>
        <a:srgbClr val="2D2441"/>
      </a:dk2>
      <a:lt2>
        <a:srgbClr val="E8E6E2"/>
      </a:lt2>
      <a:accent1>
        <a:srgbClr val="7F93BA"/>
      </a:accent1>
      <a:accent2>
        <a:srgbClr val="7AA9B7"/>
      </a:accent2>
      <a:accent3>
        <a:srgbClr val="9996C6"/>
      </a:accent3>
      <a:accent4>
        <a:srgbClr val="BA927F"/>
      </a:accent4>
      <a:accent5>
        <a:srgbClr val="ADA383"/>
      </a:accent5>
      <a:accent6>
        <a:srgbClr val="A0A873"/>
      </a:accent6>
      <a:hlink>
        <a:srgbClr val="94805A"/>
      </a:hlink>
      <a:folHlink>
        <a:srgbClr val="7F7F7F"/>
      </a:folHlink>
    </a:clrScheme>
    <a:fontScheme name="Seaford">
      <a:majorFont>
        <a:latin typeface="Seaford"/>
        <a:ea typeface=""/>
        <a:cs typeface=""/>
      </a:majorFont>
      <a:minorFont>
        <a:latin typeface="Seafor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velVTI" id="{64F43929-0387-4D33-907F-72B939BCAF99}" vid="{D804DF84-3298-4A39-BA0E-21F83D68BC2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</TotalTime>
  <Words>2458</Words>
  <Application>Microsoft Office PowerPoint</Application>
  <PresentationFormat>Widescreen</PresentationFormat>
  <Paragraphs>188</Paragraphs>
  <Slides>25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Aptos</vt:lpstr>
      <vt:lpstr>Arial</vt:lpstr>
      <vt:lpstr>Montserrat</vt:lpstr>
      <vt:lpstr>Seaford</vt:lpstr>
      <vt:lpstr>LevelVTI</vt:lpstr>
      <vt:lpstr>Political journalism from a comparative perspective</vt:lpstr>
      <vt:lpstr>Outline</vt:lpstr>
      <vt:lpstr>Think of different factors that influence journalism.</vt:lpstr>
      <vt:lpstr>Media system </vt:lpstr>
      <vt:lpstr>Media system</vt:lpstr>
      <vt:lpstr>Media system</vt:lpstr>
      <vt:lpstr>Media + politics</vt:lpstr>
      <vt:lpstr>Media + politics</vt:lpstr>
      <vt:lpstr>Media + politics</vt:lpstr>
      <vt:lpstr>Media + politics</vt:lpstr>
      <vt:lpstr>Media + politics</vt:lpstr>
      <vt:lpstr>Media + politics</vt:lpstr>
      <vt:lpstr>Media + politics</vt:lpstr>
      <vt:lpstr>Media + politics</vt:lpstr>
      <vt:lpstr>Political journalism</vt:lpstr>
      <vt:lpstr>Political journalism</vt:lpstr>
      <vt:lpstr>Political journalism</vt:lpstr>
      <vt:lpstr>Political journalism</vt:lpstr>
      <vt:lpstr>Political journalism</vt:lpstr>
      <vt:lpstr>Political journalism</vt:lpstr>
      <vt:lpstr>Political journalism</vt:lpstr>
      <vt:lpstr>Political journalism</vt:lpstr>
      <vt:lpstr>Group activity</vt:lpstr>
      <vt:lpstr>Some sources from the many:))</vt:lpstr>
      <vt:lpstr>Thank you &amp; see you next week!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journalism from a comparative perspective</dc:title>
  <dc:creator>Lucie Čejková</dc:creator>
  <cp:lastModifiedBy>Lucie Čejková</cp:lastModifiedBy>
  <cp:revision>1</cp:revision>
  <dcterms:created xsi:type="dcterms:W3CDTF">2024-04-01T11:18:50Z</dcterms:created>
  <dcterms:modified xsi:type="dcterms:W3CDTF">2024-04-01T13:04:44Z</dcterms:modified>
</cp:coreProperties>
</file>