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F4F"/>
    <a:srgbClr val="FA4A38"/>
    <a:srgbClr val="F26A40"/>
    <a:srgbClr val="FF3300"/>
    <a:srgbClr val="FF66CC"/>
    <a:srgbClr val="66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1B54C-F959-4B95-8B2B-6A7923CCAA49}" v="25" dt="2024-03-01T21:42:38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ED68F313-8ACC-42F9-962D-E2A1387CC0F8}"/>
    <pc:docChg chg="undo redo custSel addSld delSld modSld">
      <pc:chgData name="Peter" userId="2e8d26cd-55d7-4d78-8227-1866407259d9" providerId="ADAL" clId="{ED68F313-8ACC-42F9-962D-E2A1387CC0F8}" dt="2024-02-26T18:02:26.023" v="9504" actId="47"/>
      <pc:docMkLst>
        <pc:docMk/>
      </pc:docMkLst>
      <pc:sldChg chg="modSp mod">
        <pc:chgData name="Peter" userId="2e8d26cd-55d7-4d78-8227-1866407259d9" providerId="ADAL" clId="{ED68F313-8ACC-42F9-962D-E2A1387CC0F8}" dt="2024-02-25T13:00:27.694" v="28" actId="14100"/>
        <pc:sldMkLst>
          <pc:docMk/>
          <pc:sldMk cId="3239390605" sldId="256"/>
        </pc:sldMkLst>
        <pc:spChg chg="mod">
          <ac:chgData name="Peter" userId="2e8d26cd-55d7-4d78-8227-1866407259d9" providerId="ADAL" clId="{ED68F313-8ACC-42F9-962D-E2A1387CC0F8}" dt="2024-02-25T13:00:27.694" v="28" actId="14100"/>
          <ac:spMkLst>
            <pc:docMk/>
            <pc:sldMk cId="3239390605" sldId="256"/>
            <ac:spMk id="2" creationId="{9394887C-EFC3-4112-B0DF-DFCA05C506E7}"/>
          </ac:spMkLst>
        </pc:spChg>
        <pc:spChg chg="mod">
          <ac:chgData name="Peter" userId="2e8d26cd-55d7-4d78-8227-1866407259d9" providerId="ADAL" clId="{ED68F313-8ACC-42F9-962D-E2A1387CC0F8}" dt="2024-02-25T13:00:15.093" v="27"/>
          <ac:spMkLst>
            <pc:docMk/>
            <pc:sldMk cId="3239390605" sldId="256"/>
            <ac:spMk id="3" creationId="{62C5D290-D150-4AD6-AA52-0792A66A7259}"/>
          </ac:spMkLst>
        </pc:spChg>
      </pc:sldChg>
      <pc:sldChg chg="addSp delSp modSp mod">
        <pc:chgData name="Peter" userId="2e8d26cd-55d7-4d78-8227-1866407259d9" providerId="ADAL" clId="{ED68F313-8ACC-42F9-962D-E2A1387CC0F8}" dt="2024-02-25T13:09:33.360" v="303" actId="1076"/>
        <pc:sldMkLst>
          <pc:docMk/>
          <pc:sldMk cId="2303485908" sldId="257"/>
        </pc:sldMkLst>
        <pc:spChg chg="mod">
          <ac:chgData name="Peter" userId="2e8d26cd-55d7-4d78-8227-1866407259d9" providerId="ADAL" clId="{ED68F313-8ACC-42F9-962D-E2A1387CC0F8}" dt="2024-02-25T13:04:31.316" v="283" actId="20577"/>
          <ac:spMkLst>
            <pc:docMk/>
            <pc:sldMk cId="2303485908" sldId="257"/>
            <ac:spMk id="2" creationId="{995FCB06-714B-445F-9908-36155BA7F8D6}"/>
          </ac:spMkLst>
        </pc:spChg>
        <pc:spChg chg="mod">
          <ac:chgData name="Peter" userId="2e8d26cd-55d7-4d78-8227-1866407259d9" providerId="ADAL" clId="{ED68F313-8ACC-42F9-962D-E2A1387CC0F8}" dt="2024-02-25T13:08:28.426" v="287" actId="1076"/>
          <ac:spMkLst>
            <pc:docMk/>
            <pc:sldMk cId="2303485908" sldId="257"/>
            <ac:spMk id="3" creationId="{86E5C030-58E6-44D8-813B-A84D7ED577E6}"/>
          </ac:spMkLst>
        </pc:spChg>
        <pc:picChg chg="add mod">
          <ac:chgData name="Peter" userId="2e8d26cd-55d7-4d78-8227-1866407259d9" providerId="ADAL" clId="{ED68F313-8ACC-42F9-962D-E2A1387CC0F8}" dt="2024-02-25T13:09:33.360" v="303" actId="1076"/>
          <ac:picMkLst>
            <pc:docMk/>
            <pc:sldMk cId="2303485908" sldId="257"/>
            <ac:picMk id="1026" creationId="{9EED64ED-A49A-442D-8D5B-DF454C09816A}"/>
          </ac:picMkLst>
        </pc:picChg>
        <pc:picChg chg="add del mod">
          <ac:chgData name="Peter" userId="2e8d26cd-55d7-4d78-8227-1866407259d9" providerId="ADAL" clId="{ED68F313-8ACC-42F9-962D-E2A1387CC0F8}" dt="2024-02-25T13:09:26.768" v="299" actId="478"/>
          <ac:picMkLst>
            <pc:docMk/>
            <pc:sldMk cId="2303485908" sldId="257"/>
            <ac:picMk id="1028" creationId="{371BEB48-8149-4FB1-A406-82D72D691B1C}"/>
          </ac:picMkLst>
        </pc:picChg>
        <pc:picChg chg="add mod">
          <ac:chgData name="Peter" userId="2e8d26cd-55d7-4d78-8227-1866407259d9" providerId="ADAL" clId="{ED68F313-8ACC-42F9-962D-E2A1387CC0F8}" dt="2024-02-25T13:09:29.631" v="300" actId="1076"/>
          <ac:picMkLst>
            <pc:docMk/>
            <pc:sldMk cId="2303485908" sldId="257"/>
            <ac:picMk id="1030" creationId="{7B6D0F8A-387C-422F-BEE5-6ABC70B7D412}"/>
          </ac:picMkLst>
        </pc:picChg>
      </pc:sldChg>
      <pc:sldChg chg="modSp new mod">
        <pc:chgData name="Peter" userId="2e8d26cd-55d7-4d78-8227-1866407259d9" providerId="ADAL" clId="{ED68F313-8ACC-42F9-962D-E2A1387CC0F8}" dt="2024-02-25T13:13:39.936" v="696" actId="20577"/>
        <pc:sldMkLst>
          <pc:docMk/>
          <pc:sldMk cId="2200477182" sldId="258"/>
        </pc:sldMkLst>
        <pc:spChg chg="mod">
          <ac:chgData name="Peter" userId="2e8d26cd-55d7-4d78-8227-1866407259d9" providerId="ADAL" clId="{ED68F313-8ACC-42F9-962D-E2A1387CC0F8}" dt="2024-02-25T13:10:56.177" v="313" actId="20577"/>
          <ac:spMkLst>
            <pc:docMk/>
            <pc:sldMk cId="2200477182" sldId="258"/>
            <ac:spMk id="2" creationId="{32D89B6D-725A-418A-8135-03497B716310}"/>
          </ac:spMkLst>
        </pc:spChg>
        <pc:spChg chg="mod">
          <ac:chgData name="Peter" userId="2e8d26cd-55d7-4d78-8227-1866407259d9" providerId="ADAL" clId="{ED68F313-8ACC-42F9-962D-E2A1387CC0F8}" dt="2024-02-25T13:13:39.936" v="696" actId="20577"/>
          <ac:spMkLst>
            <pc:docMk/>
            <pc:sldMk cId="2200477182" sldId="258"/>
            <ac:spMk id="3" creationId="{D12556C5-2455-4B34-910D-CB0F8B98AA9D}"/>
          </ac:spMkLst>
        </pc:spChg>
      </pc:sldChg>
      <pc:sldChg chg="addSp delSp modSp new mod modAnim">
        <pc:chgData name="Peter" userId="2e8d26cd-55d7-4d78-8227-1866407259d9" providerId="ADAL" clId="{ED68F313-8ACC-42F9-962D-E2A1387CC0F8}" dt="2024-02-25T13:25:46.846" v="812" actId="1076"/>
        <pc:sldMkLst>
          <pc:docMk/>
          <pc:sldMk cId="4169716831" sldId="259"/>
        </pc:sldMkLst>
        <pc:spChg chg="del mod">
          <ac:chgData name="Peter" userId="2e8d26cd-55d7-4d78-8227-1866407259d9" providerId="ADAL" clId="{ED68F313-8ACC-42F9-962D-E2A1387CC0F8}" dt="2024-02-25T13:15:14.335" v="742" actId="478"/>
          <ac:spMkLst>
            <pc:docMk/>
            <pc:sldMk cId="4169716831" sldId="259"/>
            <ac:spMk id="2" creationId="{B6A5AF4C-D138-4ADE-9E93-6199F7300205}"/>
          </ac:spMkLst>
        </pc:spChg>
        <pc:spChg chg="del">
          <ac:chgData name="Peter" userId="2e8d26cd-55d7-4d78-8227-1866407259d9" providerId="ADAL" clId="{ED68F313-8ACC-42F9-962D-E2A1387CC0F8}" dt="2024-02-25T13:15:04.978" v="738" actId="478"/>
          <ac:spMkLst>
            <pc:docMk/>
            <pc:sldMk cId="4169716831" sldId="259"/>
            <ac:spMk id="3" creationId="{A69B17A7-6357-46F0-A112-668D2F6B969D}"/>
          </ac:spMkLst>
        </pc:spChg>
        <pc:spChg chg="add del mod">
          <ac:chgData name="Peter" userId="2e8d26cd-55d7-4d78-8227-1866407259d9" providerId="ADAL" clId="{ED68F313-8ACC-42F9-962D-E2A1387CC0F8}" dt="2024-02-25T13:15:16.304" v="743" actId="478"/>
          <ac:spMkLst>
            <pc:docMk/>
            <pc:sldMk cId="4169716831" sldId="259"/>
            <ac:spMk id="7" creationId="{9E19C7C0-30F2-422A-831F-A6B043AA2E75}"/>
          </ac:spMkLst>
        </pc:spChg>
        <pc:picChg chg="add del mod">
          <ac:chgData name="Peter" userId="2e8d26cd-55d7-4d78-8227-1866407259d9" providerId="ADAL" clId="{ED68F313-8ACC-42F9-962D-E2A1387CC0F8}" dt="2024-02-25T13:25:38.786" v="809" actId="478"/>
          <ac:picMkLst>
            <pc:docMk/>
            <pc:sldMk cId="4169716831" sldId="259"/>
            <ac:picMk id="5" creationId="{284DC14D-D66F-4AF3-8332-2A6F31E3152B}"/>
          </ac:picMkLst>
        </pc:picChg>
        <pc:picChg chg="add mod">
          <ac:chgData name="Peter" userId="2e8d26cd-55d7-4d78-8227-1866407259d9" providerId="ADAL" clId="{ED68F313-8ACC-42F9-962D-E2A1387CC0F8}" dt="2024-02-25T13:18:42.097" v="776" actId="1076"/>
          <ac:picMkLst>
            <pc:docMk/>
            <pc:sldMk cId="4169716831" sldId="259"/>
            <ac:picMk id="9" creationId="{126ADE94-A411-40CD-9F64-792917424CFA}"/>
          </ac:picMkLst>
        </pc:picChg>
        <pc:picChg chg="add mod">
          <ac:chgData name="Peter" userId="2e8d26cd-55d7-4d78-8227-1866407259d9" providerId="ADAL" clId="{ED68F313-8ACC-42F9-962D-E2A1387CC0F8}" dt="2024-02-25T13:24:07.533" v="794" actId="14100"/>
          <ac:picMkLst>
            <pc:docMk/>
            <pc:sldMk cId="4169716831" sldId="259"/>
            <ac:picMk id="11" creationId="{805DD35F-0048-4087-8724-2A7403A432B8}"/>
          </ac:picMkLst>
        </pc:picChg>
        <pc:picChg chg="add mod">
          <ac:chgData name="Peter" userId="2e8d26cd-55d7-4d78-8227-1866407259d9" providerId="ADAL" clId="{ED68F313-8ACC-42F9-962D-E2A1387CC0F8}" dt="2024-02-25T13:23:48.502" v="791" actId="1076"/>
          <ac:picMkLst>
            <pc:docMk/>
            <pc:sldMk cId="4169716831" sldId="259"/>
            <ac:picMk id="13" creationId="{72F4D0D3-54BF-49BB-9806-C55660D1D00D}"/>
          </ac:picMkLst>
        </pc:picChg>
        <pc:picChg chg="add mod">
          <ac:chgData name="Peter" userId="2e8d26cd-55d7-4d78-8227-1866407259d9" providerId="ADAL" clId="{ED68F313-8ACC-42F9-962D-E2A1387CC0F8}" dt="2024-02-25T13:17:58.079" v="765" actId="1076"/>
          <ac:picMkLst>
            <pc:docMk/>
            <pc:sldMk cId="4169716831" sldId="259"/>
            <ac:picMk id="15" creationId="{30DAA648-CDC3-422C-B7FA-059D3FF52703}"/>
          </ac:picMkLst>
        </pc:picChg>
        <pc:picChg chg="add mod">
          <ac:chgData name="Peter" userId="2e8d26cd-55d7-4d78-8227-1866407259d9" providerId="ADAL" clId="{ED68F313-8ACC-42F9-962D-E2A1387CC0F8}" dt="2024-02-25T13:23:56.317" v="793" actId="1076"/>
          <ac:picMkLst>
            <pc:docMk/>
            <pc:sldMk cId="4169716831" sldId="259"/>
            <ac:picMk id="17" creationId="{9A5A4B0D-F4DD-4E08-AA67-A90CA5C924C6}"/>
          </ac:picMkLst>
        </pc:picChg>
        <pc:picChg chg="add mod">
          <ac:chgData name="Peter" userId="2e8d26cd-55d7-4d78-8227-1866407259d9" providerId="ADAL" clId="{ED68F313-8ACC-42F9-962D-E2A1387CC0F8}" dt="2024-02-25T13:19:44.002" v="783" actId="14100"/>
          <ac:picMkLst>
            <pc:docMk/>
            <pc:sldMk cId="4169716831" sldId="259"/>
            <ac:picMk id="19" creationId="{12312EE1-E115-413A-BDFB-58B9B3824B37}"/>
          </ac:picMkLst>
        </pc:picChg>
        <pc:picChg chg="add mod">
          <ac:chgData name="Peter" userId="2e8d26cd-55d7-4d78-8227-1866407259d9" providerId="ADAL" clId="{ED68F313-8ACC-42F9-962D-E2A1387CC0F8}" dt="2024-02-25T13:23:52.333" v="792" actId="1076"/>
          <ac:picMkLst>
            <pc:docMk/>
            <pc:sldMk cId="4169716831" sldId="259"/>
            <ac:picMk id="21" creationId="{CAE9767F-3AD2-4988-B172-B0BAC678ED3E}"/>
          </ac:picMkLst>
        </pc:picChg>
        <pc:picChg chg="add mod">
          <ac:chgData name="Peter" userId="2e8d26cd-55d7-4d78-8227-1866407259d9" providerId="ADAL" clId="{ED68F313-8ACC-42F9-962D-E2A1387CC0F8}" dt="2024-02-25T13:25:46.846" v="812" actId="1076"/>
          <ac:picMkLst>
            <pc:docMk/>
            <pc:sldMk cId="4169716831" sldId="259"/>
            <ac:picMk id="22" creationId="{29D1954B-BD98-4770-AEB6-C2B5B130EA6E}"/>
          </ac:picMkLst>
        </pc:picChg>
      </pc:sldChg>
      <pc:sldChg chg="addSp delSp modSp new del">
        <pc:chgData name="Peter" userId="2e8d26cd-55d7-4d78-8227-1866407259d9" providerId="ADAL" clId="{ED68F313-8ACC-42F9-962D-E2A1387CC0F8}" dt="2024-02-25T13:28:40.338" v="813" actId="47"/>
        <pc:sldMkLst>
          <pc:docMk/>
          <pc:sldMk cId="73712729" sldId="260"/>
        </pc:sldMkLst>
        <pc:spChg chg="del">
          <ac:chgData name="Peter" userId="2e8d26cd-55d7-4d78-8227-1866407259d9" providerId="ADAL" clId="{ED68F313-8ACC-42F9-962D-E2A1387CC0F8}" dt="2024-02-25T13:25:29.259" v="806"/>
          <ac:spMkLst>
            <pc:docMk/>
            <pc:sldMk cId="73712729" sldId="260"/>
            <ac:spMk id="3" creationId="{07D7E2B3-691D-41AB-84A8-A69FEC8DE012}"/>
          </ac:spMkLst>
        </pc:spChg>
        <pc:picChg chg="add mod">
          <ac:chgData name="Peter" userId="2e8d26cd-55d7-4d78-8227-1866407259d9" providerId="ADAL" clId="{ED68F313-8ACC-42F9-962D-E2A1387CC0F8}" dt="2024-02-25T13:25:29.259" v="806"/>
          <ac:picMkLst>
            <pc:docMk/>
            <pc:sldMk cId="73712729" sldId="260"/>
            <ac:picMk id="2050" creationId="{33EAEDFF-465E-48D3-B288-D2D4D59E3CE8}"/>
          </ac:picMkLst>
        </pc:picChg>
      </pc:sldChg>
      <pc:sldChg chg="addSp delSp modSp new mod modAnim">
        <pc:chgData name="Peter" userId="2e8d26cd-55d7-4d78-8227-1866407259d9" providerId="ADAL" clId="{ED68F313-8ACC-42F9-962D-E2A1387CC0F8}" dt="2024-02-25T13:36:03.247" v="984"/>
        <pc:sldMkLst>
          <pc:docMk/>
          <pc:sldMk cId="875660537" sldId="260"/>
        </pc:sldMkLst>
        <pc:spChg chg="mod">
          <ac:chgData name="Peter" userId="2e8d26cd-55d7-4d78-8227-1866407259d9" providerId="ADAL" clId="{ED68F313-8ACC-42F9-962D-E2A1387CC0F8}" dt="2024-02-25T13:30:55.091" v="897" actId="20577"/>
          <ac:spMkLst>
            <pc:docMk/>
            <pc:sldMk cId="875660537" sldId="260"/>
            <ac:spMk id="2" creationId="{9C53C4F1-9ACF-4E4B-8E89-778176863C24}"/>
          </ac:spMkLst>
        </pc:spChg>
        <pc:spChg chg="del">
          <ac:chgData name="Peter" userId="2e8d26cd-55d7-4d78-8227-1866407259d9" providerId="ADAL" clId="{ED68F313-8ACC-42F9-962D-E2A1387CC0F8}" dt="2024-02-25T13:31:03.208" v="898" actId="478"/>
          <ac:spMkLst>
            <pc:docMk/>
            <pc:sldMk cId="875660537" sldId="260"/>
            <ac:spMk id="3" creationId="{2A23B6C7-05D9-4A26-A085-6F9F33B6EB1A}"/>
          </ac:spMkLst>
        </pc:spChg>
        <pc:spChg chg="add mod">
          <ac:chgData name="Peter" userId="2e8d26cd-55d7-4d78-8227-1866407259d9" providerId="ADAL" clId="{ED68F313-8ACC-42F9-962D-E2A1387CC0F8}" dt="2024-02-25T13:35:34.887" v="977" actId="1036"/>
          <ac:spMkLst>
            <pc:docMk/>
            <pc:sldMk cId="875660537" sldId="260"/>
            <ac:spMk id="8" creationId="{D401A005-118B-4D6D-B24E-08153B0BC7AF}"/>
          </ac:spMkLst>
        </pc:spChg>
        <pc:picChg chg="add mod">
          <ac:chgData name="Peter" userId="2e8d26cd-55d7-4d78-8227-1866407259d9" providerId="ADAL" clId="{ED68F313-8ACC-42F9-962D-E2A1387CC0F8}" dt="2024-02-25T13:35:29.647" v="931" actId="1036"/>
          <ac:picMkLst>
            <pc:docMk/>
            <pc:sldMk cId="875660537" sldId="260"/>
            <ac:picMk id="5" creationId="{63C9EB10-8023-481C-A4AC-534500DCD071}"/>
          </ac:picMkLst>
        </pc:picChg>
        <pc:picChg chg="add mod">
          <ac:chgData name="Peter" userId="2e8d26cd-55d7-4d78-8227-1866407259d9" providerId="ADAL" clId="{ED68F313-8ACC-42F9-962D-E2A1387CC0F8}" dt="2024-02-25T13:35:31.691" v="951" actId="1036"/>
          <ac:picMkLst>
            <pc:docMk/>
            <pc:sldMk cId="875660537" sldId="260"/>
            <ac:picMk id="7" creationId="{AF0C34E7-BF8E-4714-B3E5-511DD1061476}"/>
          </ac:picMkLst>
        </pc:picChg>
        <pc:picChg chg="add mod">
          <ac:chgData name="Peter" userId="2e8d26cd-55d7-4d78-8227-1866407259d9" providerId="ADAL" clId="{ED68F313-8ACC-42F9-962D-E2A1387CC0F8}" dt="2024-02-25T13:35:40.547" v="980" actId="1076"/>
          <ac:picMkLst>
            <pc:docMk/>
            <pc:sldMk cId="875660537" sldId="260"/>
            <ac:picMk id="10" creationId="{1565BB54-95BA-424C-84CB-534B828792AB}"/>
          </ac:picMkLst>
        </pc:picChg>
      </pc:sldChg>
      <pc:sldChg chg="addSp delSp modSp add mod modAnim">
        <pc:chgData name="Peter" userId="2e8d26cd-55d7-4d78-8227-1866407259d9" providerId="ADAL" clId="{ED68F313-8ACC-42F9-962D-E2A1387CC0F8}" dt="2024-02-25T13:45:20.433" v="1579" actId="9405"/>
        <pc:sldMkLst>
          <pc:docMk/>
          <pc:sldMk cId="130978371" sldId="261"/>
        </pc:sldMkLst>
        <pc:spChg chg="add mod">
          <ac:chgData name="Peter" userId="2e8d26cd-55d7-4d78-8227-1866407259d9" providerId="ADAL" clId="{ED68F313-8ACC-42F9-962D-E2A1387CC0F8}" dt="2024-02-25T13:37:05.182" v="1091" actId="1076"/>
          <ac:spMkLst>
            <pc:docMk/>
            <pc:sldMk cId="130978371" sldId="261"/>
            <ac:spMk id="9" creationId="{0BCD8D4A-7478-446E-805F-BCC03BBE285A}"/>
          </ac:spMkLst>
        </pc:spChg>
        <pc:picChg chg="del">
          <ac:chgData name="Peter" userId="2e8d26cd-55d7-4d78-8227-1866407259d9" providerId="ADAL" clId="{ED68F313-8ACC-42F9-962D-E2A1387CC0F8}" dt="2024-02-25T13:36:15.146" v="990" actId="478"/>
          <ac:picMkLst>
            <pc:docMk/>
            <pc:sldMk cId="130978371" sldId="261"/>
            <ac:picMk id="10" creationId="{1565BB54-95BA-424C-84CB-534B828792AB}"/>
          </ac:picMkLst>
        </pc:picChg>
        <pc:inkChg chg="add del">
          <ac:chgData name="Peter" userId="2e8d26cd-55d7-4d78-8227-1866407259d9" providerId="ADAL" clId="{ED68F313-8ACC-42F9-962D-E2A1387CC0F8}" dt="2024-02-25T13:45:20.433" v="1579" actId="9405"/>
          <ac:inkMkLst>
            <pc:docMk/>
            <pc:sldMk cId="130978371" sldId="261"/>
            <ac:inkMk id="3" creationId="{5134B4B6-BF52-4261-B002-C51685C10AB5}"/>
          </ac:inkMkLst>
        </pc:inkChg>
      </pc:sldChg>
      <pc:sldChg chg="modSp new mod">
        <pc:chgData name="Peter" userId="2e8d26cd-55d7-4d78-8227-1866407259d9" providerId="ADAL" clId="{ED68F313-8ACC-42F9-962D-E2A1387CC0F8}" dt="2024-02-25T13:40:14.974" v="1325" actId="313"/>
        <pc:sldMkLst>
          <pc:docMk/>
          <pc:sldMk cId="1328829392" sldId="262"/>
        </pc:sldMkLst>
        <pc:spChg chg="mod">
          <ac:chgData name="Peter" userId="2e8d26cd-55d7-4d78-8227-1866407259d9" providerId="ADAL" clId="{ED68F313-8ACC-42F9-962D-E2A1387CC0F8}" dt="2024-02-25T13:38:01.576" v="1113" actId="20577"/>
          <ac:spMkLst>
            <pc:docMk/>
            <pc:sldMk cId="1328829392" sldId="262"/>
            <ac:spMk id="2" creationId="{A81D3865-8B9C-4382-B577-11B2B4DB9968}"/>
          </ac:spMkLst>
        </pc:spChg>
        <pc:spChg chg="mod">
          <ac:chgData name="Peter" userId="2e8d26cd-55d7-4d78-8227-1866407259d9" providerId="ADAL" clId="{ED68F313-8ACC-42F9-962D-E2A1387CC0F8}" dt="2024-02-25T13:40:14.974" v="1325" actId="313"/>
          <ac:spMkLst>
            <pc:docMk/>
            <pc:sldMk cId="1328829392" sldId="262"/>
            <ac:spMk id="3" creationId="{27AF2259-83CA-4906-931D-83731024C539}"/>
          </ac:spMkLst>
        </pc:spChg>
      </pc:sldChg>
      <pc:sldChg chg="addSp delSp modSp new mod modAnim">
        <pc:chgData name="Peter" userId="2e8d26cd-55d7-4d78-8227-1866407259d9" providerId="ADAL" clId="{ED68F313-8ACC-42F9-962D-E2A1387CC0F8}" dt="2024-02-25T13:46:59.410" v="1606" actId="20577"/>
        <pc:sldMkLst>
          <pc:docMk/>
          <pc:sldMk cId="1315530498" sldId="263"/>
        </pc:sldMkLst>
        <pc:spChg chg="mod">
          <ac:chgData name="Peter" userId="2e8d26cd-55d7-4d78-8227-1866407259d9" providerId="ADAL" clId="{ED68F313-8ACC-42F9-962D-E2A1387CC0F8}" dt="2024-02-25T13:40:52.986" v="1376" actId="20577"/>
          <ac:spMkLst>
            <pc:docMk/>
            <pc:sldMk cId="1315530498" sldId="263"/>
            <ac:spMk id="2" creationId="{55F0DC7F-87DD-48B9-95C5-8AC4F746E832}"/>
          </ac:spMkLst>
        </pc:spChg>
        <pc:spChg chg="mod">
          <ac:chgData name="Peter" userId="2e8d26cd-55d7-4d78-8227-1866407259d9" providerId="ADAL" clId="{ED68F313-8ACC-42F9-962D-E2A1387CC0F8}" dt="2024-02-25T13:46:59.410" v="1606" actId="20577"/>
          <ac:spMkLst>
            <pc:docMk/>
            <pc:sldMk cId="1315530498" sldId="263"/>
            <ac:spMk id="3" creationId="{899616AE-597D-4459-B0EC-9C62060B909B}"/>
          </ac:spMkLst>
        </pc:spChg>
        <pc:spChg chg="add del mod">
          <ac:chgData name="Peter" userId="2e8d26cd-55d7-4d78-8227-1866407259d9" providerId="ADAL" clId="{ED68F313-8ACC-42F9-962D-E2A1387CC0F8}" dt="2024-02-25T13:44:11.833" v="1559" actId="478"/>
          <ac:spMkLst>
            <pc:docMk/>
            <pc:sldMk cId="1315530498" sldId="263"/>
            <ac:spMk id="10" creationId="{AF81AC9A-043F-45EB-A90A-E1A53BAE6AF2}"/>
          </ac:spMkLst>
        </pc:spChg>
        <pc:spChg chg="add del">
          <ac:chgData name="Peter" userId="2e8d26cd-55d7-4d78-8227-1866407259d9" providerId="ADAL" clId="{ED68F313-8ACC-42F9-962D-E2A1387CC0F8}" dt="2024-02-25T13:44:12.676" v="1560" actId="478"/>
          <ac:spMkLst>
            <pc:docMk/>
            <pc:sldMk cId="1315530498" sldId="263"/>
            <ac:spMk id="11" creationId="{568A2C8D-6FA6-4DDA-A793-2AE5C65C57C8}"/>
          </ac:spMkLst>
        </pc:spChg>
        <pc:inkChg chg="add del">
          <ac:chgData name="Peter" userId="2e8d26cd-55d7-4d78-8227-1866407259d9" providerId="ADAL" clId="{ED68F313-8ACC-42F9-962D-E2A1387CC0F8}" dt="2024-02-25T13:42:32.180" v="1546" actId="9405"/>
          <ac:inkMkLst>
            <pc:docMk/>
            <pc:sldMk cId="1315530498" sldId="263"/>
            <ac:inkMk id="4" creationId="{81006D17-C72D-467F-A6CF-2907667D786F}"/>
          </ac:inkMkLst>
        </pc:inkChg>
        <pc:inkChg chg="add del">
          <ac:chgData name="Peter" userId="2e8d26cd-55d7-4d78-8227-1866407259d9" providerId="ADAL" clId="{ED68F313-8ACC-42F9-962D-E2A1387CC0F8}" dt="2024-02-25T13:42:46.893" v="1548" actId="9405"/>
          <ac:inkMkLst>
            <pc:docMk/>
            <pc:sldMk cId="1315530498" sldId="263"/>
            <ac:inkMk id="5" creationId="{1082BD34-9398-4285-9A7C-DD845D1C4D38}"/>
          </ac:inkMkLst>
        </pc:inkChg>
        <pc:inkChg chg="add del">
          <ac:chgData name="Peter" userId="2e8d26cd-55d7-4d78-8227-1866407259d9" providerId="ADAL" clId="{ED68F313-8ACC-42F9-962D-E2A1387CC0F8}" dt="2024-02-25T13:43:03.910" v="1552" actId="9405"/>
          <ac:inkMkLst>
            <pc:docMk/>
            <pc:sldMk cId="1315530498" sldId="263"/>
            <ac:inkMk id="6" creationId="{966DF41B-3928-41A6-9ED2-C778C8FF546F}"/>
          </ac:inkMkLst>
        </pc:inkChg>
        <pc:inkChg chg="add del">
          <ac:chgData name="Peter" userId="2e8d26cd-55d7-4d78-8227-1866407259d9" providerId="ADAL" clId="{ED68F313-8ACC-42F9-962D-E2A1387CC0F8}" dt="2024-02-25T13:43:03.547" v="1551" actId="9405"/>
          <ac:inkMkLst>
            <pc:docMk/>
            <pc:sldMk cId="1315530498" sldId="263"/>
            <ac:inkMk id="7" creationId="{9ECF2F50-0134-4ED6-9DC6-10AE3907B205}"/>
          </ac:inkMkLst>
        </pc:inkChg>
        <pc:inkChg chg="add">
          <ac:chgData name="Peter" userId="2e8d26cd-55d7-4d78-8227-1866407259d9" providerId="ADAL" clId="{ED68F313-8ACC-42F9-962D-E2A1387CC0F8}" dt="2024-02-25T13:44:26.863" v="1561" actId="9405"/>
          <ac:inkMkLst>
            <pc:docMk/>
            <pc:sldMk cId="1315530498" sldId="263"/>
            <ac:inkMk id="12" creationId="{1DAF2750-222E-4C00-A95B-485031B5296E}"/>
          </ac:inkMkLst>
        </pc:inkChg>
        <pc:inkChg chg="add">
          <ac:chgData name="Peter" userId="2e8d26cd-55d7-4d78-8227-1866407259d9" providerId="ADAL" clId="{ED68F313-8ACC-42F9-962D-E2A1387CC0F8}" dt="2024-02-25T13:44:30.860" v="1562" actId="9405"/>
          <ac:inkMkLst>
            <pc:docMk/>
            <pc:sldMk cId="1315530498" sldId="263"/>
            <ac:inkMk id="13" creationId="{AFF0DC87-3E19-448A-BCB9-F82ED2F6EEA8}"/>
          </ac:inkMkLst>
        </pc:inkChg>
        <pc:inkChg chg="add">
          <ac:chgData name="Peter" userId="2e8d26cd-55d7-4d78-8227-1866407259d9" providerId="ADAL" clId="{ED68F313-8ACC-42F9-962D-E2A1387CC0F8}" dt="2024-02-25T13:44:38.947" v="1563" actId="9405"/>
          <ac:inkMkLst>
            <pc:docMk/>
            <pc:sldMk cId="1315530498" sldId="263"/>
            <ac:inkMk id="14" creationId="{BE54A331-E8A2-4BD6-A2CC-CE274FDA48F6}"/>
          </ac:inkMkLst>
        </pc:inkChg>
        <pc:inkChg chg="add del">
          <ac:chgData name="Peter" userId="2e8d26cd-55d7-4d78-8227-1866407259d9" providerId="ADAL" clId="{ED68F313-8ACC-42F9-962D-E2A1387CC0F8}" dt="2024-02-25T13:45:27.565" v="1586" actId="9405"/>
          <ac:inkMkLst>
            <pc:docMk/>
            <pc:sldMk cId="1315530498" sldId="263"/>
            <ac:inkMk id="15" creationId="{8828BFB4-4800-4AD0-A8FF-AE955F08574B}"/>
          </ac:inkMkLst>
        </pc:inkChg>
        <pc:inkChg chg="add del">
          <ac:chgData name="Peter" userId="2e8d26cd-55d7-4d78-8227-1866407259d9" providerId="ADAL" clId="{ED68F313-8ACC-42F9-962D-E2A1387CC0F8}" dt="2024-02-25T13:45:24.259" v="1584" actId="9405"/>
          <ac:inkMkLst>
            <pc:docMk/>
            <pc:sldMk cId="1315530498" sldId="263"/>
            <ac:inkMk id="16" creationId="{F9BAB244-7EA9-4D50-B445-038345A28FA6}"/>
          </ac:inkMkLst>
        </pc:inkChg>
        <pc:inkChg chg="add del">
          <ac:chgData name="Peter" userId="2e8d26cd-55d7-4d78-8227-1866407259d9" providerId="ADAL" clId="{ED68F313-8ACC-42F9-962D-E2A1387CC0F8}" dt="2024-02-25T13:45:23.593" v="1583" actId="9405"/>
          <ac:inkMkLst>
            <pc:docMk/>
            <pc:sldMk cId="1315530498" sldId="263"/>
            <ac:inkMk id="17" creationId="{0A5B251E-57A5-4461-B14B-622D11487A5E}"/>
          </ac:inkMkLst>
        </pc:inkChg>
        <pc:inkChg chg="add del">
          <ac:chgData name="Peter" userId="2e8d26cd-55d7-4d78-8227-1866407259d9" providerId="ADAL" clId="{ED68F313-8ACC-42F9-962D-E2A1387CC0F8}" dt="2024-02-25T13:45:22.999" v="1582" actId="9405"/>
          <ac:inkMkLst>
            <pc:docMk/>
            <pc:sldMk cId="1315530498" sldId="263"/>
            <ac:inkMk id="18" creationId="{1380DA3B-125E-4361-9D14-52691A81F313}"/>
          </ac:inkMkLst>
        </pc:inkChg>
        <pc:inkChg chg="add del">
          <ac:chgData name="Peter" userId="2e8d26cd-55d7-4d78-8227-1866407259d9" providerId="ADAL" clId="{ED68F313-8ACC-42F9-962D-E2A1387CC0F8}" dt="2024-02-25T13:45:22.176" v="1581" actId="9405"/>
          <ac:inkMkLst>
            <pc:docMk/>
            <pc:sldMk cId="1315530498" sldId="263"/>
            <ac:inkMk id="19" creationId="{6FD9F31F-1354-450E-9594-DAE1F715B3A5}"/>
          </ac:inkMkLst>
        </pc:inkChg>
        <pc:inkChg chg="add del">
          <ac:chgData name="Peter" userId="2e8d26cd-55d7-4d78-8227-1866407259d9" providerId="ADAL" clId="{ED68F313-8ACC-42F9-962D-E2A1387CC0F8}" dt="2024-02-25T13:45:21.304" v="1580" actId="9405"/>
          <ac:inkMkLst>
            <pc:docMk/>
            <pc:sldMk cId="1315530498" sldId="263"/>
            <ac:inkMk id="20" creationId="{B73FE6DD-659A-4A21-B547-461AF09E6D35}"/>
          </ac:inkMkLst>
        </pc:inkChg>
        <pc:inkChg chg="add del">
          <ac:chgData name="Peter" userId="2e8d26cd-55d7-4d78-8227-1866407259d9" providerId="ADAL" clId="{ED68F313-8ACC-42F9-962D-E2A1387CC0F8}" dt="2024-02-25T13:45:08.766" v="1576" actId="9405"/>
          <ac:inkMkLst>
            <pc:docMk/>
            <pc:sldMk cId="1315530498" sldId="263"/>
            <ac:inkMk id="21" creationId="{B0E62ACB-1E70-42ED-B1A6-00A97B88FBD5}"/>
          </ac:inkMkLst>
        </pc:inkChg>
        <pc:inkChg chg="add del">
          <ac:chgData name="Peter" userId="2e8d26cd-55d7-4d78-8227-1866407259d9" providerId="ADAL" clId="{ED68F313-8ACC-42F9-962D-E2A1387CC0F8}" dt="2024-02-25T13:45:08.328" v="1575" actId="9405"/>
          <ac:inkMkLst>
            <pc:docMk/>
            <pc:sldMk cId="1315530498" sldId="263"/>
            <ac:inkMk id="22" creationId="{7CF6D5F5-5FD9-4CBA-B335-A9DE538B9D15}"/>
          </ac:inkMkLst>
        </pc:inkChg>
        <pc:inkChg chg="add del">
          <ac:chgData name="Peter" userId="2e8d26cd-55d7-4d78-8227-1866407259d9" providerId="ADAL" clId="{ED68F313-8ACC-42F9-962D-E2A1387CC0F8}" dt="2024-02-25T13:45:07.735" v="1574" actId="9405"/>
          <ac:inkMkLst>
            <pc:docMk/>
            <pc:sldMk cId="1315530498" sldId="263"/>
            <ac:inkMk id="23" creationId="{AB49E6E1-23B9-4D52-AD41-07CEFF544E3E}"/>
          </ac:inkMkLst>
        </pc:inkChg>
        <pc:inkChg chg="add">
          <ac:chgData name="Peter" userId="2e8d26cd-55d7-4d78-8227-1866407259d9" providerId="ADAL" clId="{ED68F313-8ACC-42F9-962D-E2A1387CC0F8}" dt="2024-02-25T13:46:17.994" v="1590" actId="9405"/>
          <ac:inkMkLst>
            <pc:docMk/>
            <pc:sldMk cId="1315530498" sldId="263"/>
            <ac:inkMk id="24" creationId="{A2450791-5681-4FB0-95B2-FB8A423D93A7}"/>
          </ac:inkMkLst>
        </pc:inkChg>
        <pc:cxnChg chg="add del">
          <ac:chgData name="Peter" userId="2e8d26cd-55d7-4d78-8227-1866407259d9" providerId="ADAL" clId="{ED68F313-8ACC-42F9-962D-E2A1387CC0F8}" dt="2024-02-25T13:43:24.583" v="1554" actId="478"/>
          <ac:cxnSpMkLst>
            <pc:docMk/>
            <pc:sldMk cId="1315530498" sldId="263"/>
            <ac:cxnSpMk id="9" creationId="{BC7B8B2C-1ACD-4911-B26E-3A068C72ABEF}"/>
          </ac:cxnSpMkLst>
        </pc:cxnChg>
      </pc:sldChg>
      <pc:sldChg chg="modSp new del mod">
        <pc:chgData name="Peter" userId="2e8d26cd-55d7-4d78-8227-1866407259d9" providerId="ADAL" clId="{ED68F313-8ACC-42F9-962D-E2A1387CC0F8}" dt="2024-02-26T18:02:26.023" v="9504" actId="47"/>
        <pc:sldMkLst>
          <pc:docMk/>
          <pc:sldMk cId="1498324411" sldId="264"/>
        </pc:sldMkLst>
        <pc:spChg chg="mod">
          <ac:chgData name="Peter" userId="2e8d26cd-55d7-4d78-8227-1866407259d9" providerId="ADAL" clId="{ED68F313-8ACC-42F9-962D-E2A1387CC0F8}" dt="2024-02-25T17:33:39.977" v="7055" actId="20577"/>
          <ac:spMkLst>
            <pc:docMk/>
            <pc:sldMk cId="1498324411" sldId="264"/>
            <ac:spMk id="3" creationId="{0F7D7DE9-8CF7-4E7B-AD2B-D26802A8C419}"/>
          </ac:spMkLst>
        </pc:spChg>
      </pc:sldChg>
      <pc:sldChg chg="modSp new mod">
        <pc:chgData name="Peter" userId="2e8d26cd-55d7-4d78-8227-1866407259d9" providerId="ADAL" clId="{ED68F313-8ACC-42F9-962D-E2A1387CC0F8}" dt="2024-02-25T15:53:34.961" v="3184" actId="20577"/>
        <pc:sldMkLst>
          <pc:docMk/>
          <pc:sldMk cId="1877673267" sldId="265"/>
        </pc:sldMkLst>
        <pc:spChg chg="mod">
          <ac:chgData name="Peter" userId="2e8d26cd-55d7-4d78-8227-1866407259d9" providerId="ADAL" clId="{ED68F313-8ACC-42F9-962D-E2A1387CC0F8}" dt="2024-02-25T15:41:18.901" v="2144" actId="20577"/>
          <ac:spMkLst>
            <pc:docMk/>
            <pc:sldMk cId="1877673267" sldId="265"/>
            <ac:spMk id="2" creationId="{79271545-A962-458B-8D39-B348D97F8E3E}"/>
          </ac:spMkLst>
        </pc:spChg>
        <pc:spChg chg="mod">
          <ac:chgData name="Peter" userId="2e8d26cd-55d7-4d78-8227-1866407259d9" providerId="ADAL" clId="{ED68F313-8ACC-42F9-962D-E2A1387CC0F8}" dt="2024-02-25T15:53:34.961" v="3184" actId="20577"/>
          <ac:spMkLst>
            <pc:docMk/>
            <pc:sldMk cId="1877673267" sldId="265"/>
            <ac:spMk id="3" creationId="{BF0AF25D-A1AF-47AC-BC72-563CFB0E9CA1}"/>
          </ac:spMkLst>
        </pc:spChg>
      </pc:sldChg>
      <pc:sldChg chg="addSp delSp modSp new del mod">
        <pc:chgData name="Peter" userId="2e8d26cd-55d7-4d78-8227-1866407259d9" providerId="ADAL" clId="{ED68F313-8ACC-42F9-962D-E2A1387CC0F8}" dt="2024-02-25T17:32:03.330" v="6879" actId="47"/>
        <pc:sldMkLst>
          <pc:docMk/>
          <pc:sldMk cId="173167171" sldId="266"/>
        </pc:sldMkLst>
        <pc:spChg chg="del">
          <ac:chgData name="Peter" userId="2e8d26cd-55d7-4d78-8227-1866407259d9" providerId="ADAL" clId="{ED68F313-8ACC-42F9-962D-E2A1387CC0F8}" dt="2024-02-25T15:44:41.572" v="2464" actId="478"/>
          <ac:spMkLst>
            <pc:docMk/>
            <pc:sldMk cId="173167171" sldId="266"/>
            <ac:spMk id="3" creationId="{1076D635-3A35-4196-A700-DD12A26E1067}"/>
          </ac:spMkLst>
        </pc:spChg>
        <pc:picChg chg="add mod">
          <ac:chgData name="Peter" userId="2e8d26cd-55d7-4d78-8227-1866407259d9" providerId="ADAL" clId="{ED68F313-8ACC-42F9-962D-E2A1387CC0F8}" dt="2024-02-25T15:45:03.228" v="2469" actId="1076"/>
          <ac:picMkLst>
            <pc:docMk/>
            <pc:sldMk cId="173167171" sldId="266"/>
            <ac:picMk id="5" creationId="{297ED094-5717-465C-B587-5C6B6DFE0A86}"/>
          </ac:picMkLst>
        </pc:picChg>
        <pc:picChg chg="add mod">
          <ac:chgData name="Peter" userId="2e8d26cd-55d7-4d78-8227-1866407259d9" providerId="ADAL" clId="{ED68F313-8ACC-42F9-962D-E2A1387CC0F8}" dt="2024-02-25T15:45:15.444" v="2471" actId="1076"/>
          <ac:picMkLst>
            <pc:docMk/>
            <pc:sldMk cId="173167171" sldId="266"/>
            <ac:picMk id="6" creationId="{C7831052-B9B3-40D3-9E40-DBAB99C421A5}"/>
          </ac:picMkLst>
        </pc:picChg>
        <pc:picChg chg="add mod">
          <ac:chgData name="Peter" userId="2e8d26cd-55d7-4d78-8227-1866407259d9" providerId="ADAL" clId="{ED68F313-8ACC-42F9-962D-E2A1387CC0F8}" dt="2024-02-25T15:45:35.284" v="2473" actId="1076"/>
          <ac:picMkLst>
            <pc:docMk/>
            <pc:sldMk cId="173167171" sldId="266"/>
            <ac:picMk id="7" creationId="{77146942-FBD3-41EF-900B-8E81A3A6BCFE}"/>
          </ac:picMkLst>
        </pc:picChg>
        <pc:picChg chg="add mod">
          <ac:chgData name="Peter" userId="2e8d26cd-55d7-4d78-8227-1866407259d9" providerId="ADAL" clId="{ED68F313-8ACC-42F9-962D-E2A1387CC0F8}" dt="2024-02-25T15:45:48.380" v="2475" actId="1076"/>
          <ac:picMkLst>
            <pc:docMk/>
            <pc:sldMk cId="173167171" sldId="266"/>
            <ac:picMk id="8" creationId="{57946113-EC16-402A-870A-EB79A42419A4}"/>
          </ac:picMkLst>
        </pc:picChg>
        <pc:picChg chg="add mod">
          <ac:chgData name="Peter" userId="2e8d26cd-55d7-4d78-8227-1866407259d9" providerId="ADAL" clId="{ED68F313-8ACC-42F9-962D-E2A1387CC0F8}" dt="2024-02-25T15:44:50.236" v="2467" actId="1076"/>
          <ac:picMkLst>
            <pc:docMk/>
            <pc:sldMk cId="173167171" sldId="266"/>
            <ac:picMk id="1026" creationId="{250BD864-0E42-4E48-923F-062F97BA9510}"/>
          </ac:picMkLst>
        </pc:picChg>
      </pc:sldChg>
      <pc:sldChg chg="modSp new mod">
        <pc:chgData name="Peter" userId="2e8d26cd-55d7-4d78-8227-1866407259d9" providerId="ADAL" clId="{ED68F313-8ACC-42F9-962D-E2A1387CC0F8}" dt="2024-02-25T15:51:08.326" v="2953" actId="20577"/>
        <pc:sldMkLst>
          <pc:docMk/>
          <pc:sldMk cId="2913787695" sldId="267"/>
        </pc:sldMkLst>
        <pc:spChg chg="mod">
          <ac:chgData name="Peter" userId="2e8d26cd-55d7-4d78-8227-1866407259d9" providerId="ADAL" clId="{ED68F313-8ACC-42F9-962D-E2A1387CC0F8}" dt="2024-02-25T15:46:58.951" v="2529" actId="20577"/>
          <ac:spMkLst>
            <pc:docMk/>
            <pc:sldMk cId="2913787695" sldId="267"/>
            <ac:spMk id="2" creationId="{D229ACC9-16C3-430D-9D1A-81D65FD46FC7}"/>
          </ac:spMkLst>
        </pc:spChg>
        <pc:spChg chg="mod">
          <ac:chgData name="Peter" userId="2e8d26cd-55d7-4d78-8227-1866407259d9" providerId="ADAL" clId="{ED68F313-8ACC-42F9-962D-E2A1387CC0F8}" dt="2024-02-25T15:51:08.326" v="2953" actId="20577"/>
          <ac:spMkLst>
            <pc:docMk/>
            <pc:sldMk cId="2913787695" sldId="267"/>
            <ac:spMk id="3" creationId="{C414342A-6C33-4C4E-95A7-49CDAED0F30A}"/>
          </ac:spMkLst>
        </pc:spChg>
      </pc:sldChg>
      <pc:sldChg chg="modSp new del mod">
        <pc:chgData name="Peter" userId="2e8d26cd-55d7-4d78-8227-1866407259d9" providerId="ADAL" clId="{ED68F313-8ACC-42F9-962D-E2A1387CC0F8}" dt="2024-02-26T18:02:12.690" v="9503" actId="47"/>
        <pc:sldMkLst>
          <pc:docMk/>
          <pc:sldMk cId="2655010542" sldId="268"/>
        </pc:sldMkLst>
        <pc:spChg chg="mod">
          <ac:chgData name="Peter" userId="2e8d26cd-55d7-4d78-8227-1866407259d9" providerId="ADAL" clId="{ED68F313-8ACC-42F9-962D-E2A1387CC0F8}" dt="2024-02-25T15:50:31.171" v="2869" actId="20577"/>
          <ac:spMkLst>
            <pc:docMk/>
            <pc:sldMk cId="2655010542" sldId="268"/>
            <ac:spMk id="2" creationId="{2BE4D748-7F27-47C4-8A37-824D37F7893D}"/>
          </ac:spMkLst>
        </pc:spChg>
        <pc:spChg chg="mod">
          <ac:chgData name="Peter" userId="2e8d26cd-55d7-4d78-8227-1866407259d9" providerId="ADAL" clId="{ED68F313-8ACC-42F9-962D-E2A1387CC0F8}" dt="2024-02-25T15:54:18.139" v="3245" actId="20577"/>
          <ac:spMkLst>
            <pc:docMk/>
            <pc:sldMk cId="2655010542" sldId="268"/>
            <ac:spMk id="3" creationId="{3C21DA73-FBAE-4673-9B12-0B7490D12E05}"/>
          </ac:spMkLst>
        </pc:spChg>
      </pc:sldChg>
      <pc:sldChg chg="addSp delSp modSp new del mod">
        <pc:chgData name="Peter" userId="2e8d26cd-55d7-4d78-8227-1866407259d9" providerId="ADAL" clId="{ED68F313-8ACC-42F9-962D-E2A1387CC0F8}" dt="2024-02-25T16:15:50.878" v="3437" actId="47"/>
        <pc:sldMkLst>
          <pc:docMk/>
          <pc:sldMk cId="1514913823" sldId="269"/>
        </pc:sldMkLst>
        <pc:spChg chg="mod">
          <ac:chgData name="Peter" userId="2e8d26cd-55d7-4d78-8227-1866407259d9" providerId="ADAL" clId="{ED68F313-8ACC-42F9-962D-E2A1387CC0F8}" dt="2024-02-25T16:03:35.727" v="3321" actId="790"/>
          <ac:spMkLst>
            <pc:docMk/>
            <pc:sldMk cId="1514913823" sldId="269"/>
            <ac:spMk id="2" creationId="{58849676-3485-4DAE-AF0A-95A807DA7950}"/>
          </ac:spMkLst>
        </pc:spChg>
        <pc:spChg chg="del">
          <ac:chgData name="Peter" userId="2e8d26cd-55d7-4d78-8227-1866407259d9" providerId="ADAL" clId="{ED68F313-8ACC-42F9-962D-E2A1387CC0F8}" dt="2024-02-25T16:02:20.235" v="3277" actId="3680"/>
          <ac:spMkLst>
            <pc:docMk/>
            <pc:sldMk cId="1514913823" sldId="269"/>
            <ac:spMk id="3" creationId="{002288CA-7B62-4512-B62F-6C4D9AD935DB}"/>
          </ac:spMkLst>
        </pc:spChg>
        <pc:graphicFrameChg chg="add mod ord modGraphic">
          <ac:chgData name="Peter" userId="2e8d26cd-55d7-4d78-8227-1866407259d9" providerId="ADAL" clId="{ED68F313-8ACC-42F9-962D-E2A1387CC0F8}" dt="2024-02-25T16:05:22.266" v="3344" actId="14100"/>
          <ac:graphicFrameMkLst>
            <pc:docMk/>
            <pc:sldMk cId="1514913823" sldId="269"/>
            <ac:graphicFrameMk id="4" creationId="{581FC259-04AA-45B9-93F7-0638D2A7D907}"/>
          </ac:graphicFrameMkLst>
        </pc:graphicFrameChg>
      </pc:sldChg>
      <pc:sldChg chg="addSp delSp modSp new mod modAnim">
        <pc:chgData name="Peter" userId="2e8d26cd-55d7-4d78-8227-1866407259d9" providerId="ADAL" clId="{ED68F313-8ACC-42F9-962D-E2A1387CC0F8}" dt="2024-02-25T16:15:01.640" v="3435"/>
        <pc:sldMkLst>
          <pc:docMk/>
          <pc:sldMk cId="2036909935" sldId="270"/>
        </pc:sldMkLst>
        <pc:spChg chg="mod">
          <ac:chgData name="Peter" userId="2e8d26cd-55d7-4d78-8227-1866407259d9" providerId="ADAL" clId="{ED68F313-8ACC-42F9-962D-E2A1387CC0F8}" dt="2024-02-25T16:12:25.664" v="3398" actId="6549"/>
          <ac:spMkLst>
            <pc:docMk/>
            <pc:sldMk cId="2036909935" sldId="270"/>
            <ac:spMk id="2" creationId="{811523ED-F381-43C7-A2A1-814C634F2E98}"/>
          </ac:spMkLst>
        </pc:spChg>
        <pc:spChg chg="del">
          <ac:chgData name="Peter" userId="2e8d26cd-55d7-4d78-8227-1866407259d9" providerId="ADAL" clId="{ED68F313-8ACC-42F9-962D-E2A1387CC0F8}" dt="2024-02-25T16:04:30.658" v="3339" actId="22"/>
          <ac:spMkLst>
            <pc:docMk/>
            <pc:sldMk cId="2036909935" sldId="270"/>
            <ac:spMk id="3" creationId="{1B7E496B-A2B5-49EC-981E-027FA03B7961}"/>
          </ac:spMkLst>
        </pc:spChg>
        <pc:spChg chg="add del mod">
          <ac:chgData name="Peter" userId="2e8d26cd-55d7-4d78-8227-1866407259d9" providerId="ADAL" clId="{ED68F313-8ACC-42F9-962D-E2A1387CC0F8}" dt="2024-02-25T16:07:17.725" v="3376" actId="478"/>
          <ac:spMkLst>
            <pc:docMk/>
            <pc:sldMk cId="2036909935" sldId="270"/>
            <ac:spMk id="9" creationId="{E6B72473-EDFE-435F-9C92-D7265E0B9FA2}"/>
          </ac:spMkLst>
        </pc:spChg>
        <pc:picChg chg="add del mod ord">
          <ac:chgData name="Peter" userId="2e8d26cd-55d7-4d78-8227-1866407259d9" providerId="ADAL" clId="{ED68F313-8ACC-42F9-962D-E2A1387CC0F8}" dt="2024-02-25T16:07:15.465" v="3375" actId="478"/>
          <ac:picMkLst>
            <pc:docMk/>
            <pc:sldMk cId="2036909935" sldId="270"/>
            <ac:picMk id="5" creationId="{FC6C6172-826E-48D4-B270-E456714C776F}"/>
          </ac:picMkLst>
        </pc:picChg>
        <pc:picChg chg="add del mod">
          <ac:chgData name="Peter" userId="2e8d26cd-55d7-4d78-8227-1866407259d9" providerId="ADAL" clId="{ED68F313-8ACC-42F9-962D-E2A1387CC0F8}" dt="2024-02-25T16:07:14.488" v="3374" actId="478"/>
          <ac:picMkLst>
            <pc:docMk/>
            <pc:sldMk cId="2036909935" sldId="270"/>
            <ac:picMk id="7" creationId="{CFF2103C-E699-4615-BBA0-DFC276415045}"/>
          </ac:picMkLst>
        </pc:picChg>
        <pc:picChg chg="add del mod">
          <ac:chgData name="Peter" userId="2e8d26cd-55d7-4d78-8227-1866407259d9" providerId="ADAL" clId="{ED68F313-8ACC-42F9-962D-E2A1387CC0F8}" dt="2024-02-25T16:09:11.758" v="3387" actId="478"/>
          <ac:picMkLst>
            <pc:docMk/>
            <pc:sldMk cId="2036909935" sldId="270"/>
            <ac:picMk id="11" creationId="{43F5502D-DC1C-4A5A-9476-67306AF84B2A}"/>
          </ac:picMkLst>
        </pc:picChg>
        <pc:picChg chg="add del mod">
          <ac:chgData name="Peter" userId="2e8d26cd-55d7-4d78-8227-1866407259d9" providerId="ADAL" clId="{ED68F313-8ACC-42F9-962D-E2A1387CC0F8}" dt="2024-02-25T16:09:10.906" v="3386" actId="478"/>
          <ac:picMkLst>
            <pc:docMk/>
            <pc:sldMk cId="2036909935" sldId="270"/>
            <ac:picMk id="13" creationId="{C1E9325D-A248-4F4D-B487-C9CB6A98FF51}"/>
          </ac:picMkLst>
        </pc:picChg>
        <pc:picChg chg="add mod">
          <ac:chgData name="Peter" userId="2e8d26cd-55d7-4d78-8227-1866407259d9" providerId="ADAL" clId="{ED68F313-8ACC-42F9-962D-E2A1387CC0F8}" dt="2024-02-25T16:09:37.248" v="3389" actId="1076"/>
          <ac:picMkLst>
            <pc:docMk/>
            <pc:sldMk cId="2036909935" sldId="270"/>
            <ac:picMk id="15" creationId="{271EAAC6-B4A6-4E34-AB0D-3F310042F173}"/>
          </ac:picMkLst>
        </pc:picChg>
        <pc:picChg chg="add mod">
          <ac:chgData name="Peter" userId="2e8d26cd-55d7-4d78-8227-1866407259d9" providerId="ADAL" clId="{ED68F313-8ACC-42F9-962D-E2A1387CC0F8}" dt="2024-02-25T16:14:03.178" v="3424" actId="14100"/>
          <ac:picMkLst>
            <pc:docMk/>
            <pc:sldMk cId="2036909935" sldId="270"/>
            <ac:picMk id="17" creationId="{5D2E7CC8-827B-4B4A-BADA-193D6E890891}"/>
          </ac:picMkLst>
        </pc:picChg>
        <pc:inkChg chg="add del">
          <ac:chgData name="Peter" userId="2e8d26cd-55d7-4d78-8227-1866407259d9" providerId="ADAL" clId="{ED68F313-8ACC-42F9-962D-E2A1387CC0F8}" dt="2024-02-25T16:14:28.570" v="3428" actId="9405"/>
          <ac:inkMkLst>
            <pc:docMk/>
            <pc:sldMk cId="2036909935" sldId="270"/>
            <ac:inkMk id="18" creationId="{E5D8C6CB-A906-4853-94B3-2F4CBC49D22F}"/>
          </ac:inkMkLst>
        </pc:inkChg>
        <pc:inkChg chg="add">
          <ac:chgData name="Peter" userId="2e8d26cd-55d7-4d78-8227-1866407259d9" providerId="ADAL" clId="{ED68F313-8ACC-42F9-962D-E2A1387CC0F8}" dt="2024-02-25T16:14:36.902" v="3429" actId="9405"/>
          <ac:inkMkLst>
            <pc:docMk/>
            <pc:sldMk cId="2036909935" sldId="270"/>
            <ac:inkMk id="19" creationId="{0976CE9C-442B-4B7D-BC34-DDB3E3380433}"/>
          </ac:inkMkLst>
        </pc:inkChg>
      </pc:sldChg>
      <pc:sldChg chg="addSp delSp modSp add mod modAnim">
        <pc:chgData name="Peter" userId="2e8d26cd-55d7-4d78-8227-1866407259d9" providerId="ADAL" clId="{ED68F313-8ACC-42F9-962D-E2A1387CC0F8}" dt="2024-02-25T16:15:08.390" v="3436"/>
        <pc:sldMkLst>
          <pc:docMk/>
          <pc:sldMk cId="3041538911" sldId="271"/>
        </pc:sldMkLst>
        <pc:spChg chg="mod">
          <ac:chgData name="Peter" userId="2e8d26cd-55d7-4d78-8227-1866407259d9" providerId="ADAL" clId="{ED68F313-8ACC-42F9-962D-E2A1387CC0F8}" dt="2024-02-25T16:13:10.377" v="3411" actId="20577"/>
          <ac:spMkLst>
            <pc:docMk/>
            <pc:sldMk cId="3041538911" sldId="271"/>
            <ac:spMk id="2" creationId="{811523ED-F381-43C7-A2A1-814C634F2E98}"/>
          </ac:spMkLst>
        </pc:spChg>
        <pc:picChg chg="add mod">
          <ac:chgData name="Peter" userId="2e8d26cd-55d7-4d78-8227-1866407259d9" providerId="ADAL" clId="{ED68F313-8ACC-42F9-962D-E2A1387CC0F8}" dt="2024-02-25T16:13:51.617" v="3420" actId="1076"/>
          <ac:picMkLst>
            <pc:docMk/>
            <pc:sldMk cId="3041538911" sldId="271"/>
            <ac:picMk id="4" creationId="{4AD05B36-18EC-4B31-8B9D-E4858AB390B9}"/>
          </ac:picMkLst>
        </pc:picChg>
        <pc:picChg chg="add mod">
          <ac:chgData name="Peter" userId="2e8d26cd-55d7-4d78-8227-1866407259d9" providerId="ADAL" clId="{ED68F313-8ACC-42F9-962D-E2A1387CC0F8}" dt="2024-02-25T16:14:09.105" v="3426" actId="14100"/>
          <ac:picMkLst>
            <pc:docMk/>
            <pc:sldMk cId="3041538911" sldId="271"/>
            <ac:picMk id="6" creationId="{41911BD4-5D3A-4747-A63E-A8DEBC6A5D62}"/>
          </ac:picMkLst>
        </pc:picChg>
        <pc:picChg chg="del">
          <ac:chgData name="Peter" userId="2e8d26cd-55d7-4d78-8227-1866407259d9" providerId="ADAL" clId="{ED68F313-8ACC-42F9-962D-E2A1387CC0F8}" dt="2024-02-25T16:13:23.521" v="3412" actId="478"/>
          <ac:picMkLst>
            <pc:docMk/>
            <pc:sldMk cId="3041538911" sldId="271"/>
            <ac:picMk id="15" creationId="{271EAAC6-B4A6-4E34-AB0D-3F310042F173}"/>
          </ac:picMkLst>
        </pc:picChg>
        <pc:picChg chg="del">
          <ac:chgData name="Peter" userId="2e8d26cd-55d7-4d78-8227-1866407259d9" providerId="ADAL" clId="{ED68F313-8ACC-42F9-962D-E2A1387CC0F8}" dt="2024-02-25T16:13:38.179" v="3415" actId="478"/>
          <ac:picMkLst>
            <pc:docMk/>
            <pc:sldMk cId="3041538911" sldId="271"/>
            <ac:picMk id="17" creationId="{5D2E7CC8-827B-4B4A-BADA-193D6E890891}"/>
          </ac:picMkLst>
        </pc:picChg>
        <pc:inkChg chg="add">
          <ac:chgData name="Peter" userId="2e8d26cd-55d7-4d78-8227-1866407259d9" providerId="ADAL" clId="{ED68F313-8ACC-42F9-962D-E2A1387CC0F8}" dt="2024-02-25T16:14:43.837" v="3430" actId="9405"/>
          <ac:inkMkLst>
            <pc:docMk/>
            <pc:sldMk cId="3041538911" sldId="271"/>
            <ac:inkMk id="7" creationId="{A7C2E387-3092-4085-9B7E-DC04D6048185}"/>
          </ac:inkMkLst>
        </pc:inkChg>
      </pc:sldChg>
      <pc:sldChg chg="modSp new mod">
        <pc:chgData name="Peter" userId="2e8d26cd-55d7-4d78-8227-1866407259d9" providerId="ADAL" clId="{ED68F313-8ACC-42F9-962D-E2A1387CC0F8}" dt="2024-02-25T16:25:58.080" v="4283" actId="20577"/>
        <pc:sldMkLst>
          <pc:docMk/>
          <pc:sldMk cId="74542013" sldId="272"/>
        </pc:sldMkLst>
        <pc:spChg chg="mod">
          <ac:chgData name="Peter" userId="2e8d26cd-55d7-4d78-8227-1866407259d9" providerId="ADAL" clId="{ED68F313-8ACC-42F9-962D-E2A1387CC0F8}" dt="2024-02-25T16:17:00.742" v="3472" actId="20577"/>
          <ac:spMkLst>
            <pc:docMk/>
            <pc:sldMk cId="74542013" sldId="272"/>
            <ac:spMk id="2" creationId="{FDD592F1-C41D-4F60-8AED-F7E2CE95F977}"/>
          </ac:spMkLst>
        </pc:spChg>
        <pc:spChg chg="mod">
          <ac:chgData name="Peter" userId="2e8d26cd-55d7-4d78-8227-1866407259d9" providerId="ADAL" clId="{ED68F313-8ACC-42F9-962D-E2A1387CC0F8}" dt="2024-02-25T16:25:58.080" v="4283" actId="20577"/>
          <ac:spMkLst>
            <pc:docMk/>
            <pc:sldMk cId="74542013" sldId="272"/>
            <ac:spMk id="3" creationId="{963CEE6F-A1DD-478E-A07C-310D38C8E399}"/>
          </ac:spMkLst>
        </pc:spChg>
      </pc:sldChg>
      <pc:sldChg chg="addSp delSp modSp new mod modTransition">
        <pc:chgData name="Peter" userId="2e8d26cd-55d7-4d78-8227-1866407259d9" providerId="ADAL" clId="{ED68F313-8ACC-42F9-962D-E2A1387CC0F8}" dt="2024-02-25T16:25:51.735" v="4282" actId="20577"/>
        <pc:sldMkLst>
          <pc:docMk/>
          <pc:sldMk cId="2230398097" sldId="273"/>
        </pc:sldMkLst>
        <pc:spChg chg="mod">
          <ac:chgData name="Peter" userId="2e8d26cd-55d7-4d78-8227-1866407259d9" providerId="ADAL" clId="{ED68F313-8ACC-42F9-962D-E2A1387CC0F8}" dt="2024-02-25T16:25:51.735" v="4282" actId="20577"/>
          <ac:spMkLst>
            <pc:docMk/>
            <pc:sldMk cId="2230398097" sldId="273"/>
            <ac:spMk id="2" creationId="{A2A38485-B162-40E0-B11A-25028BDDC9BF}"/>
          </ac:spMkLst>
        </pc:spChg>
        <pc:spChg chg="del mod">
          <ac:chgData name="Peter" userId="2e8d26cd-55d7-4d78-8227-1866407259d9" providerId="ADAL" clId="{ED68F313-8ACC-42F9-962D-E2A1387CC0F8}" dt="2024-02-25T16:25:10.711" v="4212" actId="478"/>
          <ac:spMkLst>
            <pc:docMk/>
            <pc:sldMk cId="2230398097" sldId="273"/>
            <ac:spMk id="3" creationId="{91F217FC-390C-4F59-9771-FB610ED0B5C9}"/>
          </ac:spMkLst>
        </pc:spChg>
        <pc:spChg chg="add del mod">
          <ac:chgData name="Peter" userId="2e8d26cd-55d7-4d78-8227-1866407259d9" providerId="ADAL" clId="{ED68F313-8ACC-42F9-962D-E2A1387CC0F8}" dt="2024-02-25T16:25:12.934" v="4213" actId="478"/>
          <ac:spMkLst>
            <pc:docMk/>
            <pc:sldMk cId="2230398097" sldId="273"/>
            <ac:spMk id="5" creationId="{D9025662-B544-4088-9441-35AA6E6C4D3A}"/>
          </ac:spMkLst>
        </pc:spChg>
      </pc:sldChg>
      <pc:sldChg chg="modSp new mod">
        <pc:chgData name="Peter" userId="2e8d26cd-55d7-4d78-8227-1866407259d9" providerId="ADAL" clId="{ED68F313-8ACC-42F9-962D-E2A1387CC0F8}" dt="2024-02-25T16:28:21.479" v="4626" actId="113"/>
        <pc:sldMkLst>
          <pc:docMk/>
          <pc:sldMk cId="1301193265" sldId="274"/>
        </pc:sldMkLst>
        <pc:spChg chg="mod">
          <ac:chgData name="Peter" userId="2e8d26cd-55d7-4d78-8227-1866407259d9" providerId="ADAL" clId="{ED68F313-8ACC-42F9-962D-E2A1387CC0F8}" dt="2024-02-25T16:26:10.044" v="4290" actId="20577"/>
          <ac:spMkLst>
            <pc:docMk/>
            <pc:sldMk cId="1301193265" sldId="274"/>
            <ac:spMk id="2" creationId="{62D09690-E35A-410B-9683-2B080810CA24}"/>
          </ac:spMkLst>
        </pc:spChg>
        <pc:spChg chg="mod">
          <ac:chgData name="Peter" userId="2e8d26cd-55d7-4d78-8227-1866407259d9" providerId="ADAL" clId="{ED68F313-8ACC-42F9-962D-E2A1387CC0F8}" dt="2024-02-25T16:28:21.479" v="4626" actId="113"/>
          <ac:spMkLst>
            <pc:docMk/>
            <pc:sldMk cId="1301193265" sldId="274"/>
            <ac:spMk id="3" creationId="{7614772B-C639-435A-ABE7-4F6ADD208DCF}"/>
          </ac:spMkLst>
        </pc:spChg>
      </pc:sldChg>
      <pc:sldChg chg="addSp delSp modSp new mod modAnim">
        <pc:chgData name="Peter" userId="2e8d26cd-55d7-4d78-8227-1866407259d9" providerId="ADAL" clId="{ED68F313-8ACC-42F9-962D-E2A1387CC0F8}" dt="2024-02-25T16:39:21.299" v="5080"/>
        <pc:sldMkLst>
          <pc:docMk/>
          <pc:sldMk cId="2662614568" sldId="275"/>
        </pc:sldMkLst>
        <pc:spChg chg="mod">
          <ac:chgData name="Peter" userId="2e8d26cd-55d7-4d78-8227-1866407259d9" providerId="ADAL" clId="{ED68F313-8ACC-42F9-962D-E2A1387CC0F8}" dt="2024-02-25T16:28:54.078" v="4663" actId="20577"/>
          <ac:spMkLst>
            <pc:docMk/>
            <pc:sldMk cId="2662614568" sldId="275"/>
            <ac:spMk id="2" creationId="{32940866-9AF7-49FB-926D-54B1F106EE1F}"/>
          </ac:spMkLst>
        </pc:spChg>
        <pc:spChg chg="del">
          <ac:chgData name="Peter" userId="2e8d26cd-55d7-4d78-8227-1866407259d9" providerId="ADAL" clId="{ED68F313-8ACC-42F9-962D-E2A1387CC0F8}" dt="2024-02-25T16:29:34.629" v="4664" actId="3680"/>
          <ac:spMkLst>
            <pc:docMk/>
            <pc:sldMk cId="2662614568" sldId="275"/>
            <ac:spMk id="3" creationId="{0FD6D63B-43F3-4175-B99D-368B55FD76F7}"/>
          </ac:spMkLst>
        </pc:spChg>
        <pc:graphicFrameChg chg="add mod ord modGraphic">
          <ac:chgData name="Peter" userId="2e8d26cd-55d7-4d78-8227-1866407259d9" providerId="ADAL" clId="{ED68F313-8ACC-42F9-962D-E2A1387CC0F8}" dt="2024-02-25T16:36:08.430" v="5055" actId="113"/>
          <ac:graphicFrameMkLst>
            <pc:docMk/>
            <pc:sldMk cId="2662614568" sldId="275"/>
            <ac:graphicFrameMk id="4" creationId="{77B2F6D9-389B-44DF-8DAF-A6C8C303C46F}"/>
          </ac:graphicFrameMkLst>
        </pc:graphicFrameChg>
        <pc:inkChg chg="add del">
          <ac:chgData name="Peter" userId="2e8d26cd-55d7-4d78-8227-1866407259d9" providerId="ADAL" clId="{ED68F313-8ACC-42F9-962D-E2A1387CC0F8}" dt="2024-02-25T16:36:22.623" v="5057" actId="9405"/>
          <ac:inkMkLst>
            <pc:docMk/>
            <pc:sldMk cId="2662614568" sldId="275"/>
            <ac:inkMk id="5" creationId="{3D5AB3CA-B078-4C9A-BC5F-83F2E62D8A0F}"/>
          </ac:inkMkLst>
        </pc:inkChg>
        <pc:inkChg chg="add del">
          <ac:chgData name="Peter" userId="2e8d26cd-55d7-4d78-8227-1866407259d9" providerId="ADAL" clId="{ED68F313-8ACC-42F9-962D-E2A1387CC0F8}" dt="2024-02-25T16:36:40.195" v="5059" actId="9405"/>
          <ac:inkMkLst>
            <pc:docMk/>
            <pc:sldMk cId="2662614568" sldId="275"/>
            <ac:inkMk id="6" creationId="{9BF1709B-E06D-45E1-9D19-B0F8ACA55026}"/>
          </ac:inkMkLst>
        </pc:inkChg>
        <pc:inkChg chg="add del">
          <ac:chgData name="Peter" userId="2e8d26cd-55d7-4d78-8227-1866407259d9" providerId="ADAL" clId="{ED68F313-8ACC-42F9-962D-E2A1387CC0F8}" dt="2024-02-25T16:36:59.363" v="5061" actId="9405"/>
          <ac:inkMkLst>
            <pc:docMk/>
            <pc:sldMk cId="2662614568" sldId="275"/>
            <ac:inkMk id="7" creationId="{61998FCF-A89C-4858-A0E8-D7AD3B933EC3}"/>
          </ac:inkMkLst>
        </pc:inkChg>
        <pc:inkChg chg="add del mod">
          <ac:chgData name="Peter" userId="2e8d26cd-55d7-4d78-8227-1866407259d9" providerId="ADAL" clId="{ED68F313-8ACC-42F9-962D-E2A1387CC0F8}" dt="2024-02-25T16:37:35.157" v="5065" actId="478"/>
          <ac:inkMkLst>
            <pc:docMk/>
            <pc:sldMk cId="2662614568" sldId="275"/>
            <ac:inkMk id="8" creationId="{0202BD69-6758-4AEA-A0DB-D72E60CA9DF3}"/>
          </ac:inkMkLst>
        </pc:inkChg>
        <pc:inkChg chg="add del">
          <ac:chgData name="Peter" userId="2e8d26cd-55d7-4d78-8227-1866407259d9" providerId="ADAL" clId="{ED68F313-8ACC-42F9-962D-E2A1387CC0F8}" dt="2024-02-25T16:37:54.060" v="5067" actId="9405"/>
          <ac:inkMkLst>
            <pc:docMk/>
            <pc:sldMk cId="2662614568" sldId="275"/>
            <ac:inkMk id="9" creationId="{BA2AE4A9-B341-4C09-AAD2-9DF795091AEA}"/>
          </ac:inkMkLst>
        </pc:inkChg>
        <pc:inkChg chg="add del">
          <ac:chgData name="Peter" userId="2e8d26cd-55d7-4d78-8227-1866407259d9" providerId="ADAL" clId="{ED68F313-8ACC-42F9-962D-E2A1387CC0F8}" dt="2024-02-25T16:38:11.686" v="5071" actId="9405"/>
          <ac:inkMkLst>
            <pc:docMk/>
            <pc:sldMk cId="2662614568" sldId="275"/>
            <ac:inkMk id="10" creationId="{9DA6E624-9E18-4163-9E1B-418DED2AA3F3}"/>
          </ac:inkMkLst>
        </pc:inkChg>
        <pc:inkChg chg="add del">
          <ac:chgData name="Peter" userId="2e8d26cd-55d7-4d78-8227-1866407259d9" providerId="ADAL" clId="{ED68F313-8ACC-42F9-962D-E2A1387CC0F8}" dt="2024-02-25T16:38:11.447" v="5070" actId="9405"/>
          <ac:inkMkLst>
            <pc:docMk/>
            <pc:sldMk cId="2662614568" sldId="275"/>
            <ac:inkMk id="11" creationId="{A4C6C7D9-0614-4B91-AC94-B7172728C8BA}"/>
          </ac:inkMkLst>
        </pc:inkChg>
        <pc:inkChg chg="add mod">
          <ac:chgData name="Peter" userId="2e8d26cd-55d7-4d78-8227-1866407259d9" providerId="ADAL" clId="{ED68F313-8ACC-42F9-962D-E2A1387CC0F8}" dt="2024-02-25T16:38:38.613" v="5073" actId="1076"/>
          <ac:inkMkLst>
            <pc:docMk/>
            <pc:sldMk cId="2662614568" sldId="275"/>
            <ac:inkMk id="12" creationId="{C32EE471-586D-4F8A-AD16-677D455EFC63}"/>
          </ac:inkMkLst>
        </pc:inkChg>
        <pc:inkChg chg="add mod">
          <ac:chgData name="Peter" userId="2e8d26cd-55d7-4d78-8227-1866407259d9" providerId="ADAL" clId="{ED68F313-8ACC-42F9-962D-E2A1387CC0F8}" dt="2024-02-25T16:38:43.111" v="5075" actId="1076"/>
          <ac:inkMkLst>
            <pc:docMk/>
            <pc:sldMk cId="2662614568" sldId="275"/>
            <ac:inkMk id="13" creationId="{5BA23E91-8CFD-455C-BF25-A88377305573}"/>
          </ac:inkMkLst>
        </pc:inkChg>
        <pc:inkChg chg="add mod">
          <ac:chgData name="Peter" userId="2e8d26cd-55d7-4d78-8227-1866407259d9" providerId="ADAL" clId="{ED68F313-8ACC-42F9-962D-E2A1387CC0F8}" dt="2024-02-25T16:39:07.182" v="5077" actId="1076"/>
          <ac:inkMkLst>
            <pc:docMk/>
            <pc:sldMk cId="2662614568" sldId="275"/>
            <ac:inkMk id="14" creationId="{BF167A74-A58D-43A0-BB7C-0BA2A4A41613}"/>
          </ac:inkMkLst>
        </pc:inkChg>
      </pc:sldChg>
      <pc:sldChg chg="modSp new mod">
        <pc:chgData name="Peter" userId="2e8d26cd-55d7-4d78-8227-1866407259d9" providerId="ADAL" clId="{ED68F313-8ACC-42F9-962D-E2A1387CC0F8}" dt="2024-02-25T16:44:30.698" v="6020" actId="20577"/>
        <pc:sldMkLst>
          <pc:docMk/>
          <pc:sldMk cId="3473386434" sldId="276"/>
        </pc:sldMkLst>
        <pc:spChg chg="mod">
          <ac:chgData name="Peter" userId="2e8d26cd-55d7-4d78-8227-1866407259d9" providerId="ADAL" clId="{ED68F313-8ACC-42F9-962D-E2A1387CC0F8}" dt="2024-02-25T16:40:25.034" v="5142" actId="20577"/>
          <ac:spMkLst>
            <pc:docMk/>
            <pc:sldMk cId="3473386434" sldId="276"/>
            <ac:spMk id="2" creationId="{36E6E10B-35C2-4F9A-AFD6-3F5A18C04957}"/>
          </ac:spMkLst>
        </pc:spChg>
        <pc:spChg chg="mod">
          <ac:chgData name="Peter" userId="2e8d26cd-55d7-4d78-8227-1866407259d9" providerId="ADAL" clId="{ED68F313-8ACC-42F9-962D-E2A1387CC0F8}" dt="2024-02-25T16:44:30.698" v="6020" actId="20577"/>
          <ac:spMkLst>
            <pc:docMk/>
            <pc:sldMk cId="3473386434" sldId="276"/>
            <ac:spMk id="3" creationId="{A052599B-9467-4990-92C6-D9D559BB1910}"/>
          </ac:spMkLst>
        </pc:spChg>
      </pc:sldChg>
      <pc:sldChg chg="modSp new mod">
        <pc:chgData name="Peter" userId="2e8d26cd-55d7-4d78-8227-1866407259d9" providerId="ADAL" clId="{ED68F313-8ACC-42F9-962D-E2A1387CC0F8}" dt="2024-02-25T17:01:08.247" v="6446" actId="20577"/>
        <pc:sldMkLst>
          <pc:docMk/>
          <pc:sldMk cId="2903133168" sldId="277"/>
        </pc:sldMkLst>
        <pc:spChg chg="mod">
          <ac:chgData name="Peter" userId="2e8d26cd-55d7-4d78-8227-1866407259d9" providerId="ADAL" clId="{ED68F313-8ACC-42F9-962D-E2A1387CC0F8}" dt="2024-02-25T16:58:19.769" v="6047" actId="20577"/>
          <ac:spMkLst>
            <pc:docMk/>
            <pc:sldMk cId="2903133168" sldId="277"/>
            <ac:spMk id="2" creationId="{7FF0FE9A-D207-4FE3-A917-459FECA13410}"/>
          </ac:spMkLst>
        </pc:spChg>
        <pc:spChg chg="mod">
          <ac:chgData name="Peter" userId="2e8d26cd-55d7-4d78-8227-1866407259d9" providerId="ADAL" clId="{ED68F313-8ACC-42F9-962D-E2A1387CC0F8}" dt="2024-02-25T17:01:08.247" v="6446" actId="20577"/>
          <ac:spMkLst>
            <pc:docMk/>
            <pc:sldMk cId="2903133168" sldId="277"/>
            <ac:spMk id="3" creationId="{ED684767-31E0-45FF-9D78-0157C76B3961}"/>
          </ac:spMkLst>
        </pc:sp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294114547" sldId="278"/>
        </pc:sldMkLst>
        <pc:spChg chg="mod">
          <ac:chgData name="Peter" userId="2e8d26cd-55d7-4d78-8227-1866407259d9" providerId="ADAL" clId="{ED68F313-8ACC-42F9-962D-E2A1387CC0F8}" dt="2024-02-25T17:01:29.913" v="6485" actId="20577"/>
          <ac:spMkLst>
            <pc:docMk/>
            <pc:sldMk cId="1294114547" sldId="278"/>
            <ac:spMk id="2" creationId="{FA1EA8D9-BFFA-4BE6-952D-A374F300EC3C}"/>
          </ac:spMkLst>
        </pc:spChg>
        <pc:spChg chg="del">
          <ac:chgData name="Peter" userId="2e8d26cd-55d7-4d78-8227-1866407259d9" providerId="ADAL" clId="{ED68F313-8ACC-42F9-962D-E2A1387CC0F8}" dt="2024-02-25T17:01:37.570" v="6487"/>
          <ac:spMkLst>
            <pc:docMk/>
            <pc:sldMk cId="1294114547" sldId="278"/>
            <ac:spMk id="3" creationId="{2E9A0344-DCE2-4A42-9501-6691AA3989C7}"/>
          </ac:spMkLst>
        </pc:spChg>
        <pc:graphicFrameChg chg="add mod">
          <ac:chgData name="Peter" userId="2e8d26cd-55d7-4d78-8227-1866407259d9" providerId="ADAL" clId="{ED68F313-8ACC-42F9-962D-E2A1387CC0F8}" dt="2024-02-25T17:13:51.434" v="6618"/>
          <ac:graphicFrameMkLst>
            <pc:docMk/>
            <pc:sldMk cId="1294114547" sldId="278"/>
            <ac:graphicFrameMk id="4" creationId="{B5CB6782-13F8-47E6-9484-B42227AE828A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3626191469" sldId="279"/>
        </pc:sldMkLst>
        <pc:spChg chg="mod">
          <ac:chgData name="Peter" userId="2e8d26cd-55d7-4d78-8227-1866407259d9" providerId="ADAL" clId="{ED68F313-8ACC-42F9-962D-E2A1387CC0F8}" dt="2024-02-25T17:04:44.176" v="6526" actId="20577"/>
          <ac:spMkLst>
            <pc:docMk/>
            <pc:sldMk cId="3626191469" sldId="279"/>
            <ac:spMk id="2" creationId="{864C7E2E-461B-440E-841B-0AA43DA3B516}"/>
          </ac:spMkLst>
        </pc:spChg>
        <pc:spChg chg="add del">
          <ac:chgData name="Peter" userId="2e8d26cd-55d7-4d78-8227-1866407259d9" providerId="ADAL" clId="{ED68F313-8ACC-42F9-962D-E2A1387CC0F8}" dt="2024-02-25T17:06:33.939" v="6562"/>
          <ac:spMkLst>
            <pc:docMk/>
            <pc:sldMk cId="3626191469" sldId="279"/>
            <ac:spMk id="3" creationId="{5792F71D-8E07-43C5-A193-ED1959E51606}"/>
          </ac:spMkLst>
        </pc:spChg>
        <pc:graphicFrameChg chg="add mod">
          <ac:chgData name="Peter" userId="2e8d26cd-55d7-4d78-8227-1866407259d9" providerId="ADAL" clId="{ED68F313-8ACC-42F9-962D-E2A1387CC0F8}" dt="2024-02-25T17:05:33.241" v="6557"/>
          <ac:graphicFrameMkLst>
            <pc:docMk/>
            <pc:sldMk cId="3626191469" sldId="279"/>
            <ac:graphicFrameMk id="4" creationId="{05738C7F-EE08-45D3-84AE-61F1798D7FC2}"/>
          </ac:graphicFrameMkLst>
        </pc:graphicFrameChg>
        <pc:graphicFrameChg chg="add mod">
          <ac:chgData name="Peter" userId="2e8d26cd-55d7-4d78-8227-1866407259d9" providerId="ADAL" clId="{ED68F313-8ACC-42F9-962D-E2A1387CC0F8}" dt="2024-02-25T17:06:22.875" v="6560"/>
          <ac:graphicFrameMkLst>
            <pc:docMk/>
            <pc:sldMk cId="3626191469" sldId="279"/>
            <ac:graphicFrameMk id="5" creationId="{05738C7F-EE08-45D3-84AE-61F1798D7FC2}"/>
          </ac:graphicFrameMkLst>
        </pc:graphicFrameChg>
        <pc:graphicFrameChg chg="add mod">
          <ac:chgData name="Peter" userId="2e8d26cd-55d7-4d78-8227-1866407259d9" providerId="ADAL" clId="{ED68F313-8ACC-42F9-962D-E2A1387CC0F8}" dt="2024-02-25T17:12:01.736" v="6607"/>
          <ac:graphicFrameMkLst>
            <pc:docMk/>
            <pc:sldMk cId="3626191469" sldId="279"/>
            <ac:graphicFrameMk id="6" creationId="{05738C7F-EE08-45D3-84AE-61F1798D7FC2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2138595189" sldId="280"/>
        </pc:sldMkLst>
        <pc:spChg chg="mod">
          <ac:chgData name="Peter" userId="2e8d26cd-55d7-4d78-8227-1866407259d9" providerId="ADAL" clId="{ED68F313-8ACC-42F9-962D-E2A1387CC0F8}" dt="2024-02-25T17:24:13.526" v="6791" actId="20577"/>
          <ac:spMkLst>
            <pc:docMk/>
            <pc:sldMk cId="2138595189" sldId="280"/>
            <ac:spMk id="2" creationId="{5BACC93E-F02A-41A6-975F-293211BF36BE}"/>
          </ac:spMkLst>
        </pc:spChg>
        <pc:spChg chg="del">
          <ac:chgData name="Peter" userId="2e8d26cd-55d7-4d78-8227-1866407259d9" providerId="ADAL" clId="{ED68F313-8ACC-42F9-962D-E2A1387CC0F8}" dt="2024-02-25T17:10:33.708" v="6588"/>
          <ac:spMkLst>
            <pc:docMk/>
            <pc:sldMk cId="2138595189" sldId="280"/>
            <ac:spMk id="3" creationId="{28DC9362-947C-479C-AA03-ACC52C4AABAB}"/>
          </ac:spMkLst>
        </pc:spChg>
        <pc:graphicFrameChg chg="add mod">
          <ac:chgData name="Peter" userId="2e8d26cd-55d7-4d78-8227-1866407259d9" providerId="ADAL" clId="{ED68F313-8ACC-42F9-962D-E2A1387CC0F8}" dt="2024-02-25T17:13:16.361" v="6613"/>
          <ac:graphicFrameMkLst>
            <pc:docMk/>
            <pc:sldMk cId="2138595189" sldId="280"/>
            <ac:graphicFrameMk id="4" creationId="{FD1E8C21-FE84-438A-AF8B-10C81BCEF64B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263841458" sldId="281"/>
        </pc:sldMkLst>
        <pc:spChg chg="mod">
          <ac:chgData name="Peter" userId="2e8d26cd-55d7-4d78-8227-1866407259d9" providerId="ADAL" clId="{ED68F313-8ACC-42F9-962D-E2A1387CC0F8}" dt="2024-02-25T17:17:12.562" v="6672" actId="20577"/>
          <ac:spMkLst>
            <pc:docMk/>
            <pc:sldMk cId="1263841458" sldId="281"/>
            <ac:spMk id="2" creationId="{CBE44731-F0A4-4BAF-BB55-8BCC78799B7C}"/>
          </ac:spMkLst>
        </pc:spChg>
        <pc:spChg chg="del">
          <ac:chgData name="Peter" userId="2e8d26cd-55d7-4d78-8227-1866407259d9" providerId="ADAL" clId="{ED68F313-8ACC-42F9-962D-E2A1387CC0F8}" dt="2024-02-25T17:14:57.873" v="6621"/>
          <ac:spMkLst>
            <pc:docMk/>
            <pc:sldMk cId="1263841458" sldId="281"/>
            <ac:spMk id="3" creationId="{7044732F-BC78-49DD-BEC7-5EAC79964116}"/>
          </ac:spMkLst>
        </pc:spChg>
        <pc:graphicFrameChg chg="add mod">
          <ac:chgData name="Peter" userId="2e8d26cd-55d7-4d78-8227-1866407259d9" providerId="ADAL" clId="{ED68F313-8ACC-42F9-962D-E2A1387CC0F8}" dt="2024-02-25T17:16:56.667" v="6649" actId="692"/>
          <ac:graphicFrameMkLst>
            <pc:docMk/>
            <pc:sldMk cId="1263841458" sldId="281"/>
            <ac:graphicFrameMk id="4" creationId="{8669D77A-720C-49D7-A936-C4BE735DDF57}"/>
          </ac:graphicFrameMkLst>
        </pc:graphicFrameChg>
      </pc:sldChg>
      <pc:sldChg chg="add del">
        <pc:chgData name="Peter" userId="2e8d26cd-55d7-4d78-8227-1866407259d9" providerId="ADAL" clId="{ED68F313-8ACC-42F9-962D-E2A1387CC0F8}" dt="2024-02-25T17:09:54.452" v="6586"/>
        <pc:sldMkLst>
          <pc:docMk/>
          <pc:sldMk cId="3998863873" sldId="281"/>
        </pc:sldMkLst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602264853" sldId="282"/>
        </pc:sldMkLst>
        <pc:spChg chg="mod">
          <ac:chgData name="Peter" userId="2e8d26cd-55d7-4d78-8227-1866407259d9" providerId="ADAL" clId="{ED68F313-8ACC-42F9-962D-E2A1387CC0F8}" dt="2024-02-25T17:24:23.188" v="6808" actId="20577"/>
          <ac:spMkLst>
            <pc:docMk/>
            <pc:sldMk cId="1602264853" sldId="282"/>
            <ac:spMk id="2" creationId="{3CB53D3D-7DB2-4654-B10D-B2D7AFAE9675}"/>
          </ac:spMkLst>
        </pc:spChg>
        <pc:spChg chg="del">
          <ac:chgData name="Peter" userId="2e8d26cd-55d7-4d78-8227-1866407259d9" providerId="ADAL" clId="{ED68F313-8ACC-42F9-962D-E2A1387CC0F8}" dt="2024-02-25T17:20:49.255" v="6682"/>
          <ac:spMkLst>
            <pc:docMk/>
            <pc:sldMk cId="1602264853" sldId="282"/>
            <ac:spMk id="3" creationId="{507383BC-3498-450F-8DFB-9A4767F5AF17}"/>
          </ac:spMkLst>
        </pc:spChg>
        <pc:graphicFrameChg chg="add mod">
          <ac:chgData name="Peter" userId="2e8d26cd-55d7-4d78-8227-1866407259d9" providerId="ADAL" clId="{ED68F313-8ACC-42F9-962D-E2A1387CC0F8}" dt="2024-02-25T17:29:49.307" v="6877" actId="404"/>
          <ac:graphicFrameMkLst>
            <pc:docMk/>
            <pc:sldMk cId="1602264853" sldId="282"/>
            <ac:graphicFrameMk id="4" creationId="{F99DB9C0-912D-409B-840F-A12A9CE8366E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639277438" sldId="283"/>
        </pc:sldMkLst>
        <pc:spChg chg="mod">
          <ac:chgData name="Peter" userId="2e8d26cd-55d7-4d78-8227-1866407259d9" providerId="ADAL" clId="{ED68F313-8ACC-42F9-962D-E2A1387CC0F8}" dt="2024-02-25T17:23:53.568" v="6754" actId="20577"/>
          <ac:spMkLst>
            <pc:docMk/>
            <pc:sldMk cId="639277438" sldId="283"/>
            <ac:spMk id="2" creationId="{5283611A-8575-4812-9B10-18BD77F5FAD1}"/>
          </ac:spMkLst>
        </pc:spChg>
        <pc:spChg chg="del">
          <ac:chgData name="Peter" userId="2e8d26cd-55d7-4d78-8227-1866407259d9" providerId="ADAL" clId="{ED68F313-8ACC-42F9-962D-E2A1387CC0F8}" dt="2024-02-25T17:22:58.605" v="6707"/>
          <ac:spMkLst>
            <pc:docMk/>
            <pc:sldMk cId="639277438" sldId="283"/>
            <ac:spMk id="3" creationId="{3FB756A0-5B00-426F-B390-450A2E496306}"/>
          </ac:spMkLst>
        </pc:spChg>
        <pc:graphicFrameChg chg="add mod">
          <ac:chgData name="Peter" userId="2e8d26cd-55d7-4d78-8227-1866407259d9" providerId="ADAL" clId="{ED68F313-8ACC-42F9-962D-E2A1387CC0F8}" dt="2024-02-25T17:26:40.968" v="6874"/>
          <ac:graphicFrameMkLst>
            <pc:docMk/>
            <pc:sldMk cId="639277438" sldId="283"/>
            <ac:graphicFrameMk id="4" creationId="{FCF08191-5EA9-4E8D-B010-D2873E139B54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367330059" sldId="284"/>
        </pc:sldMkLst>
        <pc:spChg chg="mod">
          <ac:chgData name="Peter" userId="2e8d26cd-55d7-4d78-8227-1866407259d9" providerId="ADAL" clId="{ED68F313-8ACC-42F9-962D-E2A1387CC0F8}" dt="2024-02-25T17:26:13.056" v="6870" actId="20577"/>
          <ac:spMkLst>
            <pc:docMk/>
            <pc:sldMk cId="1367330059" sldId="284"/>
            <ac:spMk id="2" creationId="{741D46B7-0A93-483D-86AE-E2BDEAB52AA1}"/>
          </ac:spMkLst>
        </pc:spChg>
        <pc:spChg chg="del">
          <ac:chgData name="Peter" userId="2e8d26cd-55d7-4d78-8227-1866407259d9" providerId="ADAL" clId="{ED68F313-8ACC-42F9-962D-E2A1387CC0F8}" dt="2024-02-25T17:25:34.241" v="6811"/>
          <ac:spMkLst>
            <pc:docMk/>
            <pc:sldMk cId="1367330059" sldId="284"/>
            <ac:spMk id="3" creationId="{B6E90E4E-802F-4320-AEF8-A63F0F9FE9D1}"/>
          </ac:spMkLst>
        </pc:spChg>
        <pc:graphicFrameChg chg="add mod">
          <ac:chgData name="Peter" userId="2e8d26cd-55d7-4d78-8227-1866407259d9" providerId="ADAL" clId="{ED68F313-8ACC-42F9-962D-E2A1387CC0F8}" dt="2024-02-25T17:26:48.568" v="6876"/>
          <ac:graphicFrameMkLst>
            <pc:docMk/>
            <pc:sldMk cId="1367330059" sldId="284"/>
            <ac:graphicFrameMk id="4" creationId="{85518DE8-33C6-4C45-B8C0-9B6F9ABBDAD5}"/>
          </ac:graphicFrameMkLst>
        </pc:graphicFrameChg>
      </pc:sldChg>
      <pc:sldChg chg="modSp new mod">
        <pc:chgData name="Peter" userId="2e8d26cd-55d7-4d78-8227-1866407259d9" providerId="ADAL" clId="{ED68F313-8ACC-42F9-962D-E2A1387CC0F8}" dt="2024-02-26T17:05:08.557" v="7442" actId="20577"/>
        <pc:sldMkLst>
          <pc:docMk/>
          <pc:sldMk cId="2647067182" sldId="285"/>
        </pc:sldMkLst>
        <pc:spChg chg="mod">
          <ac:chgData name="Peter" userId="2e8d26cd-55d7-4d78-8227-1866407259d9" providerId="ADAL" clId="{ED68F313-8ACC-42F9-962D-E2A1387CC0F8}" dt="2024-02-26T17:02:17.153" v="7094" actId="20577"/>
          <ac:spMkLst>
            <pc:docMk/>
            <pc:sldMk cId="2647067182" sldId="285"/>
            <ac:spMk id="2" creationId="{D07919EA-3A95-409C-935F-F5056F69958E}"/>
          </ac:spMkLst>
        </pc:spChg>
        <pc:spChg chg="mod">
          <ac:chgData name="Peter" userId="2e8d26cd-55d7-4d78-8227-1866407259d9" providerId="ADAL" clId="{ED68F313-8ACC-42F9-962D-E2A1387CC0F8}" dt="2024-02-26T17:05:08.557" v="7442" actId="20577"/>
          <ac:spMkLst>
            <pc:docMk/>
            <pc:sldMk cId="2647067182" sldId="285"/>
            <ac:spMk id="3" creationId="{6111294A-553C-42F9-B267-EE6FAC5DC496}"/>
          </ac:spMkLst>
        </pc:spChg>
      </pc:sldChg>
      <pc:sldChg chg="modSp new mod">
        <pc:chgData name="Peter" userId="2e8d26cd-55d7-4d78-8227-1866407259d9" providerId="ADAL" clId="{ED68F313-8ACC-42F9-962D-E2A1387CC0F8}" dt="2024-02-26T17:07:56.503" v="7727" actId="114"/>
        <pc:sldMkLst>
          <pc:docMk/>
          <pc:sldMk cId="1597071564" sldId="286"/>
        </pc:sldMkLst>
        <pc:spChg chg="mod">
          <ac:chgData name="Peter" userId="2e8d26cd-55d7-4d78-8227-1866407259d9" providerId="ADAL" clId="{ED68F313-8ACC-42F9-962D-E2A1387CC0F8}" dt="2024-02-26T17:05:20.291" v="7470" actId="20577"/>
          <ac:spMkLst>
            <pc:docMk/>
            <pc:sldMk cId="1597071564" sldId="286"/>
            <ac:spMk id="2" creationId="{7EFE84A3-4DA0-48AA-ADFA-163CF08E1651}"/>
          </ac:spMkLst>
        </pc:spChg>
        <pc:spChg chg="mod">
          <ac:chgData name="Peter" userId="2e8d26cd-55d7-4d78-8227-1866407259d9" providerId="ADAL" clId="{ED68F313-8ACC-42F9-962D-E2A1387CC0F8}" dt="2024-02-26T17:07:56.503" v="7727" actId="114"/>
          <ac:spMkLst>
            <pc:docMk/>
            <pc:sldMk cId="1597071564" sldId="286"/>
            <ac:spMk id="3" creationId="{7A4FBCD2-B3AF-4B18-A342-2A3E7CDF3140}"/>
          </ac:spMkLst>
        </pc:spChg>
      </pc:sldChg>
      <pc:sldChg chg="addSp delSp modSp new mod">
        <pc:chgData name="Peter" userId="2e8d26cd-55d7-4d78-8227-1866407259d9" providerId="ADAL" clId="{ED68F313-8ACC-42F9-962D-E2A1387CC0F8}" dt="2024-02-26T17:18:34.719" v="7893" actId="403"/>
        <pc:sldMkLst>
          <pc:docMk/>
          <pc:sldMk cId="3676032375" sldId="287"/>
        </pc:sldMkLst>
        <pc:spChg chg="mod">
          <ac:chgData name="Peter" userId="2e8d26cd-55d7-4d78-8227-1866407259d9" providerId="ADAL" clId="{ED68F313-8ACC-42F9-962D-E2A1387CC0F8}" dt="2024-02-26T17:09:52.047" v="7832" actId="20577"/>
          <ac:spMkLst>
            <pc:docMk/>
            <pc:sldMk cId="3676032375" sldId="287"/>
            <ac:spMk id="2" creationId="{8C900BA2-4559-4807-8ABD-FF052B52ACC2}"/>
          </ac:spMkLst>
        </pc:spChg>
        <pc:spChg chg="del">
          <ac:chgData name="Peter" userId="2e8d26cd-55d7-4d78-8227-1866407259d9" providerId="ADAL" clId="{ED68F313-8ACC-42F9-962D-E2A1387CC0F8}" dt="2024-02-26T17:08:31.547" v="7729" actId="3680"/>
          <ac:spMkLst>
            <pc:docMk/>
            <pc:sldMk cId="3676032375" sldId="287"/>
            <ac:spMk id="3" creationId="{93209A86-A511-41EA-A1E2-BF7091C49B16}"/>
          </ac:spMkLst>
        </pc:spChg>
        <pc:graphicFrameChg chg="add mod ord modGraphic">
          <ac:chgData name="Peter" userId="2e8d26cd-55d7-4d78-8227-1866407259d9" providerId="ADAL" clId="{ED68F313-8ACC-42F9-962D-E2A1387CC0F8}" dt="2024-02-26T17:18:34.719" v="7893" actId="403"/>
          <ac:graphicFrameMkLst>
            <pc:docMk/>
            <pc:sldMk cId="3676032375" sldId="287"/>
            <ac:graphicFrameMk id="4" creationId="{5FE720CC-1614-45D7-8354-0072BFA5EBE4}"/>
          </ac:graphicFrameMkLst>
        </pc:graphicFrameChg>
      </pc:sldChg>
      <pc:sldChg chg="addSp modSp add mod">
        <pc:chgData name="Peter" userId="2e8d26cd-55d7-4d78-8227-1866407259d9" providerId="ADAL" clId="{ED68F313-8ACC-42F9-962D-E2A1387CC0F8}" dt="2024-02-26T17:24:40.262" v="8392" actId="1076"/>
        <pc:sldMkLst>
          <pc:docMk/>
          <pc:sldMk cId="2718191952" sldId="288"/>
        </pc:sldMkLst>
        <pc:spChg chg="mod">
          <ac:chgData name="Peter" userId="2e8d26cd-55d7-4d78-8227-1866407259d9" providerId="ADAL" clId="{ED68F313-8ACC-42F9-962D-E2A1387CC0F8}" dt="2024-02-26T17:24:01.595" v="8361" actId="6549"/>
          <ac:spMkLst>
            <pc:docMk/>
            <pc:sldMk cId="2718191952" sldId="288"/>
            <ac:spMk id="2" creationId="{7EFE84A3-4DA0-48AA-ADFA-163CF08E1651}"/>
          </ac:spMkLst>
        </pc:spChg>
        <pc:spChg chg="mod">
          <ac:chgData name="Peter" userId="2e8d26cd-55d7-4d78-8227-1866407259d9" providerId="ADAL" clId="{ED68F313-8ACC-42F9-962D-E2A1387CC0F8}" dt="2024-02-26T17:24:08.775" v="8387" actId="20577"/>
          <ac:spMkLst>
            <pc:docMk/>
            <pc:sldMk cId="2718191952" sldId="288"/>
            <ac:spMk id="3" creationId="{7A4FBCD2-B3AF-4B18-A342-2A3E7CDF3140}"/>
          </ac:spMkLst>
        </pc:spChg>
        <pc:picChg chg="add mod">
          <ac:chgData name="Peter" userId="2e8d26cd-55d7-4d78-8227-1866407259d9" providerId="ADAL" clId="{ED68F313-8ACC-42F9-962D-E2A1387CC0F8}" dt="2024-02-26T17:24:40.262" v="8392" actId="1076"/>
          <ac:picMkLst>
            <pc:docMk/>
            <pc:sldMk cId="2718191952" sldId="288"/>
            <ac:picMk id="5" creationId="{B0F19FA8-1DAB-4F9E-A31A-E8B0396FA51F}"/>
          </ac:picMkLst>
        </pc:picChg>
      </pc:sldChg>
      <pc:sldChg chg="addSp delSp modSp new mod">
        <pc:chgData name="Peter" userId="2e8d26cd-55d7-4d78-8227-1866407259d9" providerId="ADAL" clId="{ED68F313-8ACC-42F9-962D-E2A1387CC0F8}" dt="2024-02-26T17:27:29.526" v="8418" actId="1076"/>
        <pc:sldMkLst>
          <pc:docMk/>
          <pc:sldMk cId="2574107512" sldId="289"/>
        </pc:sldMkLst>
        <pc:spChg chg="mod">
          <ac:chgData name="Peter" userId="2e8d26cd-55d7-4d78-8227-1866407259d9" providerId="ADAL" clId="{ED68F313-8ACC-42F9-962D-E2A1387CC0F8}" dt="2024-02-26T17:24:50.023" v="8409" actId="20577"/>
          <ac:spMkLst>
            <pc:docMk/>
            <pc:sldMk cId="2574107512" sldId="289"/>
            <ac:spMk id="2" creationId="{1AF43AC1-35DD-40E1-8BC0-82FF350B708F}"/>
          </ac:spMkLst>
        </pc:spChg>
        <pc:spChg chg="del">
          <ac:chgData name="Peter" userId="2e8d26cd-55d7-4d78-8227-1866407259d9" providerId="ADAL" clId="{ED68F313-8ACC-42F9-962D-E2A1387CC0F8}" dt="2024-02-26T17:26:51.183" v="8412" actId="478"/>
          <ac:spMkLst>
            <pc:docMk/>
            <pc:sldMk cId="2574107512" sldId="289"/>
            <ac:spMk id="3" creationId="{BC078D23-7263-4F26-868D-36128D5C07A2}"/>
          </ac:spMkLst>
        </pc:spChg>
        <pc:spChg chg="add del">
          <ac:chgData name="Peter" userId="2e8d26cd-55d7-4d78-8227-1866407259d9" providerId="ADAL" clId="{ED68F313-8ACC-42F9-962D-E2A1387CC0F8}" dt="2024-02-26T17:25:24.584" v="8411"/>
          <ac:spMkLst>
            <pc:docMk/>
            <pc:sldMk cId="2574107512" sldId="289"/>
            <ac:spMk id="4" creationId="{92B2BE49-F771-40C2-B7F0-F77A817BF33B}"/>
          </ac:spMkLst>
        </pc:spChg>
        <pc:picChg chg="add mod">
          <ac:chgData name="Peter" userId="2e8d26cd-55d7-4d78-8227-1866407259d9" providerId="ADAL" clId="{ED68F313-8ACC-42F9-962D-E2A1387CC0F8}" dt="2024-02-26T17:26:54.829" v="8414" actId="1076"/>
          <ac:picMkLst>
            <pc:docMk/>
            <pc:sldMk cId="2574107512" sldId="289"/>
            <ac:picMk id="6" creationId="{31449B0B-2AAD-4DA3-B2A1-95A9DE330F7D}"/>
          </ac:picMkLst>
        </pc:picChg>
        <pc:picChg chg="add mod">
          <ac:chgData name="Peter" userId="2e8d26cd-55d7-4d78-8227-1866407259d9" providerId="ADAL" clId="{ED68F313-8ACC-42F9-962D-E2A1387CC0F8}" dt="2024-02-26T17:27:11.453" v="8416" actId="1076"/>
          <ac:picMkLst>
            <pc:docMk/>
            <pc:sldMk cId="2574107512" sldId="289"/>
            <ac:picMk id="8" creationId="{AB50B439-9BE2-4A40-B943-0343A964DBEF}"/>
          </ac:picMkLst>
        </pc:picChg>
        <pc:picChg chg="add mod">
          <ac:chgData name="Peter" userId="2e8d26cd-55d7-4d78-8227-1866407259d9" providerId="ADAL" clId="{ED68F313-8ACC-42F9-962D-E2A1387CC0F8}" dt="2024-02-26T17:27:29.526" v="8418" actId="1076"/>
          <ac:picMkLst>
            <pc:docMk/>
            <pc:sldMk cId="2574107512" sldId="289"/>
            <ac:picMk id="10" creationId="{A3650763-72DF-4217-B29B-0B69270009EC}"/>
          </ac:picMkLst>
        </pc:picChg>
      </pc:sldChg>
      <pc:sldChg chg="modSp new mod">
        <pc:chgData name="Peter" userId="2e8d26cd-55d7-4d78-8227-1866407259d9" providerId="ADAL" clId="{ED68F313-8ACC-42F9-962D-E2A1387CC0F8}" dt="2024-02-26T17:31:55.969" v="8825" actId="20577"/>
        <pc:sldMkLst>
          <pc:docMk/>
          <pc:sldMk cId="424985738" sldId="290"/>
        </pc:sldMkLst>
        <pc:spChg chg="mod">
          <ac:chgData name="Peter" userId="2e8d26cd-55d7-4d78-8227-1866407259d9" providerId="ADAL" clId="{ED68F313-8ACC-42F9-962D-E2A1387CC0F8}" dt="2024-02-26T17:31:32.065" v="8751" actId="20577"/>
          <ac:spMkLst>
            <pc:docMk/>
            <pc:sldMk cId="424985738" sldId="290"/>
            <ac:spMk id="2" creationId="{4DE83D40-FD6A-48DD-9279-FE3588F8440B}"/>
          </ac:spMkLst>
        </pc:spChg>
        <pc:spChg chg="mod">
          <ac:chgData name="Peter" userId="2e8d26cd-55d7-4d78-8227-1866407259d9" providerId="ADAL" clId="{ED68F313-8ACC-42F9-962D-E2A1387CC0F8}" dt="2024-02-26T17:31:55.969" v="8825" actId="20577"/>
          <ac:spMkLst>
            <pc:docMk/>
            <pc:sldMk cId="424985738" sldId="290"/>
            <ac:spMk id="3" creationId="{AF014187-5351-473D-A1F6-2FA4EF2D947F}"/>
          </ac:spMkLst>
        </pc:spChg>
      </pc:sldChg>
      <pc:sldChg chg="addSp delSp modSp new mod">
        <pc:chgData name="Peter" userId="2e8d26cd-55d7-4d78-8227-1866407259d9" providerId="ADAL" clId="{ED68F313-8ACC-42F9-962D-E2A1387CC0F8}" dt="2024-02-26T17:40:31.310" v="9011" actId="1076"/>
        <pc:sldMkLst>
          <pc:docMk/>
          <pc:sldMk cId="1330665319" sldId="291"/>
        </pc:sldMkLst>
        <pc:spChg chg="mod">
          <ac:chgData name="Peter" userId="2e8d26cd-55d7-4d78-8227-1866407259d9" providerId="ADAL" clId="{ED68F313-8ACC-42F9-962D-E2A1387CC0F8}" dt="2024-02-26T17:40:06.020" v="8991" actId="20577"/>
          <ac:spMkLst>
            <pc:docMk/>
            <pc:sldMk cId="1330665319" sldId="291"/>
            <ac:spMk id="2" creationId="{DD3DE6BE-64A0-44FC-9E7C-F282E4614C5D}"/>
          </ac:spMkLst>
        </pc:spChg>
        <pc:spChg chg="del">
          <ac:chgData name="Peter" userId="2e8d26cd-55d7-4d78-8227-1866407259d9" providerId="ADAL" clId="{ED68F313-8ACC-42F9-962D-E2A1387CC0F8}" dt="2024-02-26T17:34:50.927" v="8858" actId="3680"/>
          <ac:spMkLst>
            <pc:docMk/>
            <pc:sldMk cId="1330665319" sldId="291"/>
            <ac:spMk id="3" creationId="{D7D2A9E3-2311-42D8-BC61-2E15B9425F33}"/>
          </ac:spMkLst>
        </pc:spChg>
        <pc:graphicFrameChg chg="add mod ord modGraphic">
          <ac:chgData name="Peter" userId="2e8d26cd-55d7-4d78-8227-1866407259d9" providerId="ADAL" clId="{ED68F313-8ACC-42F9-962D-E2A1387CC0F8}" dt="2024-02-26T17:40:31.310" v="9011" actId="1076"/>
          <ac:graphicFrameMkLst>
            <pc:docMk/>
            <pc:sldMk cId="1330665319" sldId="291"/>
            <ac:graphicFrameMk id="4" creationId="{B8EF23F9-B777-4F80-9F96-C06309779A43}"/>
          </ac:graphicFrameMkLst>
        </pc:graphicFrameChg>
      </pc:sldChg>
      <pc:sldChg chg="modSp new mod">
        <pc:chgData name="Peter" userId="2e8d26cd-55d7-4d78-8227-1866407259d9" providerId="ADAL" clId="{ED68F313-8ACC-42F9-962D-E2A1387CC0F8}" dt="2024-02-26T17:44:03.583" v="9356" actId="20577"/>
        <pc:sldMkLst>
          <pc:docMk/>
          <pc:sldMk cId="2695612617" sldId="292"/>
        </pc:sldMkLst>
        <pc:spChg chg="mod">
          <ac:chgData name="Peter" userId="2e8d26cd-55d7-4d78-8227-1866407259d9" providerId="ADAL" clId="{ED68F313-8ACC-42F9-962D-E2A1387CC0F8}" dt="2024-02-26T17:42:31.398" v="9044" actId="20577"/>
          <ac:spMkLst>
            <pc:docMk/>
            <pc:sldMk cId="2695612617" sldId="292"/>
            <ac:spMk id="2" creationId="{62E72BBF-27FC-4738-906E-3D5C1D6E8CF6}"/>
          </ac:spMkLst>
        </pc:spChg>
        <pc:spChg chg="mod">
          <ac:chgData name="Peter" userId="2e8d26cd-55d7-4d78-8227-1866407259d9" providerId="ADAL" clId="{ED68F313-8ACC-42F9-962D-E2A1387CC0F8}" dt="2024-02-26T17:44:03.583" v="9356" actId="20577"/>
          <ac:spMkLst>
            <pc:docMk/>
            <pc:sldMk cId="2695612617" sldId="292"/>
            <ac:spMk id="3" creationId="{9C81EDAC-1231-4AD3-896D-343C35C9BB3F}"/>
          </ac:spMkLst>
        </pc:spChg>
      </pc:sldChg>
      <pc:sldChg chg="addSp delSp modSp new mod">
        <pc:chgData name="Peter" userId="2e8d26cd-55d7-4d78-8227-1866407259d9" providerId="ADAL" clId="{ED68F313-8ACC-42F9-962D-E2A1387CC0F8}" dt="2024-02-26T18:02:01.631" v="9502" actId="1076"/>
        <pc:sldMkLst>
          <pc:docMk/>
          <pc:sldMk cId="1096838732" sldId="293"/>
        </pc:sldMkLst>
        <pc:spChg chg="del">
          <ac:chgData name="Peter" userId="2e8d26cd-55d7-4d78-8227-1866407259d9" providerId="ADAL" clId="{ED68F313-8ACC-42F9-962D-E2A1387CC0F8}" dt="2024-02-26T17:47:38.105" v="9485" actId="478"/>
          <ac:spMkLst>
            <pc:docMk/>
            <pc:sldMk cId="1096838732" sldId="293"/>
            <ac:spMk id="2" creationId="{E1332DCE-7791-4549-BCFC-182C29DEC2F2}"/>
          </ac:spMkLst>
        </pc:spChg>
        <pc:spChg chg="del">
          <ac:chgData name="Peter" userId="2e8d26cd-55d7-4d78-8227-1866407259d9" providerId="ADAL" clId="{ED68F313-8ACC-42F9-962D-E2A1387CC0F8}" dt="2024-02-26T17:44:23.256" v="9358" actId="3680"/>
          <ac:spMkLst>
            <pc:docMk/>
            <pc:sldMk cId="1096838732" sldId="293"/>
            <ac:spMk id="3" creationId="{2BCC1800-311C-479D-BD64-F0F95BF29297}"/>
          </ac:spMkLst>
        </pc:spChg>
        <pc:graphicFrameChg chg="add mod ord modGraphic">
          <ac:chgData name="Peter" userId="2e8d26cd-55d7-4d78-8227-1866407259d9" providerId="ADAL" clId="{ED68F313-8ACC-42F9-962D-E2A1387CC0F8}" dt="2024-02-26T17:49:16.024" v="9499" actId="122"/>
          <ac:graphicFrameMkLst>
            <pc:docMk/>
            <pc:sldMk cId="1096838732" sldId="293"/>
            <ac:graphicFrameMk id="4" creationId="{40B4AFBE-D235-41A1-8978-F6FEEE6C07E6}"/>
          </ac:graphicFrameMkLst>
        </pc:graphicFrameChg>
        <pc:picChg chg="add mod">
          <ac:chgData name="Peter" userId="2e8d26cd-55d7-4d78-8227-1866407259d9" providerId="ADAL" clId="{ED68F313-8ACC-42F9-962D-E2A1387CC0F8}" dt="2024-02-26T18:02:01.631" v="9502" actId="1076"/>
          <ac:picMkLst>
            <pc:docMk/>
            <pc:sldMk cId="1096838732" sldId="293"/>
            <ac:picMk id="6" creationId="{F9827DF7-62FF-4EFF-9D26-0093F48B1E30}"/>
          </ac:picMkLst>
        </pc:picChg>
      </pc:sldChg>
    </pc:docChg>
  </pc:docChgLst>
  <pc:docChgLst>
    <pc:chgData name="Peter" userId="2e8d26cd-55d7-4d78-8227-1866407259d9" providerId="ADAL" clId="{5F6FB51A-0F92-440C-86DA-2D0838367B2A}"/>
    <pc:docChg chg="delSld">
      <pc:chgData name="Peter" userId="2e8d26cd-55d7-4d78-8227-1866407259d9" providerId="ADAL" clId="{5F6FB51A-0F92-440C-86DA-2D0838367B2A}" dt="2024-02-25T12:59:15.710" v="25" actId="47"/>
      <pc:docMkLst>
        <pc:docMk/>
      </pc:docMkLst>
      <pc:sldChg chg="del">
        <pc:chgData name="Peter" userId="2e8d26cd-55d7-4d78-8227-1866407259d9" providerId="ADAL" clId="{5F6FB51A-0F92-440C-86DA-2D0838367B2A}" dt="2024-02-25T12:59:10.168" v="1" actId="47"/>
        <pc:sldMkLst>
          <pc:docMk/>
          <pc:sldMk cId="4090995645" sldId="258"/>
        </pc:sldMkLst>
      </pc:sldChg>
      <pc:sldChg chg="del">
        <pc:chgData name="Peter" userId="2e8d26cd-55d7-4d78-8227-1866407259d9" providerId="ADAL" clId="{5F6FB51A-0F92-440C-86DA-2D0838367B2A}" dt="2024-02-25T12:59:09.996" v="0" actId="47"/>
        <pc:sldMkLst>
          <pc:docMk/>
          <pc:sldMk cId="3489781808" sldId="259"/>
        </pc:sldMkLst>
      </pc:sldChg>
      <pc:sldChg chg="del">
        <pc:chgData name="Peter" userId="2e8d26cd-55d7-4d78-8227-1866407259d9" providerId="ADAL" clId="{5F6FB51A-0F92-440C-86DA-2D0838367B2A}" dt="2024-02-25T12:59:10.315" v="2" actId="47"/>
        <pc:sldMkLst>
          <pc:docMk/>
          <pc:sldMk cId="2105611796" sldId="260"/>
        </pc:sldMkLst>
      </pc:sldChg>
      <pc:sldChg chg="del">
        <pc:chgData name="Peter" userId="2e8d26cd-55d7-4d78-8227-1866407259d9" providerId="ADAL" clId="{5F6FB51A-0F92-440C-86DA-2D0838367B2A}" dt="2024-02-25T12:59:10.471" v="3" actId="47"/>
        <pc:sldMkLst>
          <pc:docMk/>
          <pc:sldMk cId="1241510311" sldId="262"/>
        </pc:sldMkLst>
      </pc:sldChg>
      <pc:sldChg chg="del">
        <pc:chgData name="Peter" userId="2e8d26cd-55d7-4d78-8227-1866407259d9" providerId="ADAL" clId="{5F6FB51A-0F92-440C-86DA-2D0838367B2A}" dt="2024-02-25T12:59:10.639" v="4" actId="47"/>
        <pc:sldMkLst>
          <pc:docMk/>
          <pc:sldMk cId="130057493" sldId="263"/>
        </pc:sldMkLst>
      </pc:sldChg>
      <pc:sldChg chg="del">
        <pc:chgData name="Peter" userId="2e8d26cd-55d7-4d78-8227-1866407259d9" providerId="ADAL" clId="{5F6FB51A-0F92-440C-86DA-2D0838367B2A}" dt="2024-02-25T12:59:10.812" v="5" actId="47"/>
        <pc:sldMkLst>
          <pc:docMk/>
          <pc:sldMk cId="417456289" sldId="264"/>
        </pc:sldMkLst>
      </pc:sldChg>
      <pc:sldChg chg="del">
        <pc:chgData name="Peter" userId="2e8d26cd-55d7-4d78-8227-1866407259d9" providerId="ADAL" clId="{5F6FB51A-0F92-440C-86DA-2D0838367B2A}" dt="2024-02-25T12:59:10.978" v="6" actId="47"/>
        <pc:sldMkLst>
          <pc:docMk/>
          <pc:sldMk cId="594607215" sldId="265"/>
        </pc:sldMkLst>
      </pc:sldChg>
      <pc:sldChg chg="del">
        <pc:chgData name="Peter" userId="2e8d26cd-55d7-4d78-8227-1866407259d9" providerId="ADAL" clId="{5F6FB51A-0F92-440C-86DA-2D0838367B2A}" dt="2024-02-25T12:59:11.150" v="7" actId="47"/>
        <pc:sldMkLst>
          <pc:docMk/>
          <pc:sldMk cId="3085932881" sldId="266"/>
        </pc:sldMkLst>
      </pc:sldChg>
      <pc:sldChg chg="del">
        <pc:chgData name="Peter" userId="2e8d26cd-55d7-4d78-8227-1866407259d9" providerId="ADAL" clId="{5F6FB51A-0F92-440C-86DA-2D0838367B2A}" dt="2024-02-25T12:59:11.315" v="8" actId="47"/>
        <pc:sldMkLst>
          <pc:docMk/>
          <pc:sldMk cId="1183571017" sldId="267"/>
        </pc:sldMkLst>
      </pc:sldChg>
      <pc:sldChg chg="del">
        <pc:chgData name="Peter" userId="2e8d26cd-55d7-4d78-8227-1866407259d9" providerId="ADAL" clId="{5F6FB51A-0F92-440C-86DA-2D0838367B2A}" dt="2024-02-25T12:59:11.486" v="9" actId="47"/>
        <pc:sldMkLst>
          <pc:docMk/>
          <pc:sldMk cId="1477315127" sldId="268"/>
        </pc:sldMkLst>
      </pc:sldChg>
      <pc:sldChg chg="del">
        <pc:chgData name="Peter" userId="2e8d26cd-55d7-4d78-8227-1866407259d9" providerId="ADAL" clId="{5F6FB51A-0F92-440C-86DA-2D0838367B2A}" dt="2024-02-25T12:59:11.668" v="10" actId="47"/>
        <pc:sldMkLst>
          <pc:docMk/>
          <pc:sldMk cId="2339119469" sldId="269"/>
        </pc:sldMkLst>
      </pc:sldChg>
      <pc:sldChg chg="del">
        <pc:chgData name="Peter" userId="2e8d26cd-55d7-4d78-8227-1866407259d9" providerId="ADAL" clId="{5F6FB51A-0F92-440C-86DA-2D0838367B2A}" dt="2024-02-25T12:59:11.848" v="11" actId="47"/>
        <pc:sldMkLst>
          <pc:docMk/>
          <pc:sldMk cId="3489624899" sldId="270"/>
        </pc:sldMkLst>
      </pc:sldChg>
      <pc:sldChg chg="del">
        <pc:chgData name="Peter" userId="2e8d26cd-55d7-4d78-8227-1866407259d9" providerId="ADAL" clId="{5F6FB51A-0F92-440C-86DA-2D0838367B2A}" dt="2024-02-25T12:59:12.027" v="12" actId="47"/>
        <pc:sldMkLst>
          <pc:docMk/>
          <pc:sldMk cId="3094602986" sldId="271"/>
        </pc:sldMkLst>
      </pc:sldChg>
      <pc:sldChg chg="del">
        <pc:chgData name="Peter" userId="2e8d26cd-55d7-4d78-8227-1866407259d9" providerId="ADAL" clId="{5F6FB51A-0F92-440C-86DA-2D0838367B2A}" dt="2024-02-25T12:59:12.218" v="13" actId="47"/>
        <pc:sldMkLst>
          <pc:docMk/>
          <pc:sldMk cId="1226773447" sldId="272"/>
        </pc:sldMkLst>
      </pc:sldChg>
      <pc:sldChg chg="del">
        <pc:chgData name="Peter" userId="2e8d26cd-55d7-4d78-8227-1866407259d9" providerId="ADAL" clId="{5F6FB51A-0F92-440C-86DA-2D0838367B2A}" dt="2024-02-25T12:59:12.403" v="14" actId="47"/>
        <pc:sldMkLst>
          <pc:docMk/>
          <pc:sldMk cId="2410566069" sldId="273"/>
        </pc:sldMkLst>
      </pc:sldChg>
      <pc:sldChg chg="del">
        <pc:chgData name="Peter" userId="2e8d26cd-55d7-4d78-8227-1866407259d9" providerId="ADAL" clId="{5F6FB51A-0F92-440C-86DA-2D0838367B2A}" dt="2024-02-25T12:59:12.582" v="15" actId="47"/>
        <pc:sldMkLst>
          <pc:docMk/>
          <pc:sldMk cId="2375149245" sldId="274"/>
        </pc:sldMkLst>
      </pc:sldChg>
      <pc:sldChg chg="del">
        <pc:chgData name="Peter" userId="2e8d26cd-55d7-4d78-8227-1866407259d9" providerId="ADAL" clId="{5F6FB51A-0F92-440C-86DA-2D0838367B2A}" dt="2024-02-25T12:59:12.770" v="16" actId="47"/>
        <pc:sldMkLst>
          <pc:docMk/>
          <pc:sldMk cId="2903495558" sldId="275"/>
        </pc:sldMkLst>
      </pc:sldChg>
      <pc:sldChg chg="del">
        <pc:chgData name="Peter" userId="2e8d26cd-55d7-4d78-8227-1866407259d9" providerId="ADAL" clId="{5F6FB51A-0F92-440C-86DA-2D0838367B2A}" dt="2024-02-25T12:59:12.965" v="17" actId="47"/>
        <pc:sldMkLst>
          <pc:docMk/>
          <pc:sldMk cId="395804756" sldId="276"/>
        </pc:sldMkLst>
      </pc:sldChg>
      <pc:sldChg chg="del">
        <pc:chgData name="Peter" userId="2e8d26cd-55d7-4d78-8227-1866407259d9" providerId="ADAL" clId="{5F6FB51A-0F92-440C-86DA-2D0838367B2A}" dt="2024-02-25T12:59:13.161" v="18" actId="47"/>
        <pc:sldMkLst>
          <pc:docMk/>
          <pc:sldMk cId="2755582443" sldId="277"/>
        </pc:sldMkLst>
      </pc:sldChg>
      <pc:sldChg chg="del">
        <pc:chgData name="Peter" userId="2e8d26cd-55d7-4d78-8227-1866407259d9" providerId="ADAL" clId="{5F6FB51A-0F92-440C-86DA-2D0838367B2A}" dt="2024-02-25T12:59:13.374" v="19" actId="47"/>
        <pc:sldMkLst>
          <pc:docMk/>
          <pc:sldMk cId="2489807132" sldId="278"/>
        </pc:sldMkLst>
      </pc:sldChg>
      <pc:sldChg chg="del">
        <pc:chgData name="Peter" userId="2e8d26cd-55d7-4d78-8227-1866407259d9" providerId="ADAL" clId="{5F6FB51A-0F92-440C-86DA-2D0838367B2A}" dt="2024-02-25T12:59:13.621" v="20" actId="47"/>
        <pc:sldMkLst>
          <pc:docMk/>
          <pc:sldMk cId="2884399163" sldId="279"/>
        </pc:sldMkLst>
      </pc:sldChg>
      <pc:sldChg chg="del">
        <pc:chgData name="Peter" userId="2e8d26cd-55d7-4d78-8227-1866407259d9" providerId="ADAL" clId="{5F6FB51A-0F92-440C-86DA-2D0838367B2A}" dt="2024-02-25T12:59:14.201" v="22" actId="47"/>
        <pc:sldMkLst>
          <pc:docMk/>
          <pc:sldMk cId="1715722004" sldId="280"/>
        </pc:sldMkLst>
      </pc:sldChg>
      <pc:sldChg chg="del">
        <pc:chgData name="Peter" userId="2e8d26cd-55d7-4d78-8227-1866407259d9" providerId="ADAL" clId="{5F6FB51A-0F92-440C-86DA-2D0838367B2A}" dt="2024-02-25T12:59:14.756" v="23" actId="47"/>
        <pc:sldMkLst>
          <pc:docMk/>
          <pc:sldMk cId="865018910" sldId="281"/>
        </pc:sldMkLst>
      </pc:sldChg>
      <pc:sldChg chg="del">
        <pc:chgData name="Peter" userId="2e8d26cd-55d7-4d78-8227-1866407259d9" providerId="ADAL" clId="{5F6FB51A-0F92-440C-86DA-2D0838367B2A}" dt="2024-02-25T12:59:15.228" v="24" actId="47"/>
        <pc:sldMkLst>
          <pc:docMk/>
          <pc:sldMk cId="4059804266" sldId="283"/>
        </pc:sldMkLst>
      </pc:sldChg>
      <pc:sldChg chg="del">
        <pc:chgData name="Peter" userId="2e8d26cd-55d7-4d78-8227-1866407259d9" providerId="ADAL" clId="{5F6FB51A-0F92-440C-86DA-2D0838367B2A}" dt="2024-02-25T12:59:15.710" v="25" actId="47"/>
        <pc:sldMkLst>
          <pc:docMk/>
          <pc:sldMk cId="3093183832" sldId="284"/>
        </pc:sldMkLst>
      </pc:sldChg>
      <pc:sldChg chg="del">
        <pc:chgData name="Peter" userId="2e8d26cd-55d7-4d78-8227-1866407259d9" providerId="ADAL" clId="{5F6FB51A-0F92-440C-86DA-2D0838367B2A}" dt="2024-02-25T12:59:13.891" v="21" actId="47"/>
        <pc:sldMkLst>
          <pc:docMk/>
          <pc:sldMk cId="3437492585" sldId="286"/>
        </pc:sldMkLst>
      </pc:sldChg>
    </pc:docChg>
  </pc:docChgLst>
  <pc:docChgLst>
    <pc:chgData name="Peter" userId="2e8d26cd-55d7-4d78-8227-1866407259d9" providerId="ADAL" clId="{101C245A-3133-4FA5-A561-DFAB965EFDB9}"/>
    <pc:docChg chg="custSel addSld delSld modSld">
      <pc:chgData name="Peter" userId="2e8d26cd-55d7-4d78-8227-1866407259d9" providerId="ADAL" clId="{101C245A-3133-4FA5-A561-DFAB965EFDB9}" dt="2023-02-19T21:20:59.265" v="144" actId="20577"/>
      <pc:docMkLst>
        <pc:docMk/>
      </pc:docMkLst>
      <pc:sldChg chg="modSp mod">
        <pc:chgData name="Peter" userId="2e8d26cd-55d7-4d78-8227-1866407259d9" providerId="ADAL" clId="{101C245A-3133-4FA5-A561-DFAB965EFDB9}" dt="2023-02-19T21:20:05.396" v="135" actId="6549"/>
        <pc:sldMkLst>
          <pc:docMk/>
          <pc:sldMk cId="3239390605" sldId="256"/>
        </pc:sldMkLst>
        <pc:spChg chg="mod">
          <ac:chgData name="Peter" userId="2e8d26cd-55d7-4d78-8227-1866407259d9" providerId="ADAL" clId="{101C245A-3133-4FA5-A561-DFAB965EFDB9}" dt="2023-02-19T21:20:05.396" v="135" actId="6549"/>
          <ac:spMkLst>
            <pc:docMk/>
            <pc:sldMk cId="3239390605" sldId="256"/>
            <ac:spMk id="3" creationId="{62C5D290-D150-4AD6-AA52-0792A66A7259}"/>
          </ac:spMkLst>
        </pc:spChg>
      </pc:sldChg>
      <pc:sldChg chg="modSp mod">
        <pc:chgData name="Peter" userId="2e8d26cd-55d7-4d78-8227-1866407259d9" providerId="ADAL" clId="{101C245A-3133-4FA5-A561-DFAB965EFDB9}" dt="2023-02-19T21:20:59.265" v="144" actId="20577"/>
        <pc:sldMkLst>
          <pc:docMk/>
          <pc:sldMk cId="1183571017" sldId="267"/>
        </pc:sldMkLst>
        <pc:spChg chg="mod">
          <ac:chgData name="Peter" userId="2e8d26cd-55d7-4d78-8227-1866407259d9" providerId="ADAL" clId="{101C245A-3133-4FA5-A561-DFAB965EFDB9}" dt="2023-02-19T21:20:59.265" v="144" actId="20577"/>
          <ac:spMkLst>
            <pc:docMk/>
            <pc:sldMk cId="1183571017" sldId="267"/>
            <ac:spMk id="3" creationId="{412ABA22-EB6A-430D-9030-A25CFFF1304B}"/>
          </ac:spMkLst>
        </pc:spChg>
      </pc:sldChg>
    </pc:docChg>
  </pc:docChgLst>
  <pc:docChgLst>
    <pc:chgData name="Peter Spáč" userId="2e8d26cd-55d7-4d78-8227-1866407259d9" providerId="ADAL" clId="{671CCD15-BADB-4C58-AE2D-D76275D00F6F}"/>
    <pc:docChg chg="custSel modSld">
      <pc:chgData name="Peter Spáč" userId="2e8d26cd-55d7-4d78-8227-1866407259d9" providerId="ADAL" clId="{671CCD15-BADB-4C58-AE2D-D76275D00F6F}" dt="2023-02-20T16:46:22.320" v="33" actId="20577"/>
      <pc:docMkLst>
        <pc:docMk/>
      </pc:docMkLst>
      <pc:sldChg chg="addSp delSp modSp delAnim modAnim">
        <pc:chgData name="Peter Spáč" userId="2e8d26cd-55d7-4d78-8227-1866407259d9" providerId="ADAL" clId="{671CCD15-BADB-4C58-AE2D-D76275D00F6F}" dt="2023-02-20T16:41:41.349" v="4"/>
        <pc:sldMkLst>
          <pc:docMk/>
          <pc:sldMk cId="3489781808" sldId="259"/>
        </pc:sldMkLst>
        <pc:picChg chg="add mod">
          <ac:chgData name="Peter Spáč" userId="2e8d26cd-55d7-4d78-8227-1866407259d9" providerId="ADAL" clId="{671CCD15-BADB-4C58-AE2D-D76275D00F6F}" dt="2023-02-20T16:41:33.494" v="3" actId="1076"/>
          <ac:picMkLst>
            <pc:docMk/>
            <pc:sldMk cId="3489781808" sldId="259"/>
            <ac:picMk id="3" creationId="{9949F413-7C5B-4694-B5A3-BF5715CD5521}"/>
          </ac:picMkLst>
        </pc:picChg>
        <pc:picChg chg="del">
          <ac:chgData name="Peter Spáč" userId="2e8d26cd-55d7-4d78-8227-1866407259d9" providerId="ADAL" clId="{671CCD15-BADB-4C58-AE2D-D76275D00F6F}" dt="2023-02-20T16:41:25.585" v="0" actId="478"/>
          <ac:picMkLst>
            <pc:docMk/>
            <pc:sldMk cId="3489781808" sldId="259"/>
            <ac:picMk id="1026" creationId="{74942616-E86E-45F3-A2F2-B62DF40AE396}"/>
          </ac:picMkLst>
        </pc:picChg>
      </pc:sldChg>
      <pc:sldChg chg="modSp">
        <pc:chgData name="Peter Spáč" userId="2e8d26cd-55d7-4d78-8227-1866407259d9" providerId="ADAL" clId="{671CCD15-BADB-4C58-AE2D-D76275D00F6F}" dt="2023-02-20T16:46:22.320" v="33" actId="20577"/>
        <pc:sldMkLst>
          <pc:docMk/>
          <pc:sldMk cId="3094602986" sldId="271"/>
        </pc:sldMkLst>
        <pc:spChg chg="mod">
          <ac:chgData name="Peter Spáč" userId="2e8d26cd-55d7-4d78-8227-1866407259d9" providerId="ADAL" clId="{671CCD15-BADB-4C58-AE2D-D76275D00F6F}" dt="2023-02-20T16:46:22.320" v="33" actId="20577"/>
          <ac:spMkLst>
            <pc:docMk/>
            <pc:sldMk cId="3094602986" sldId="271"/>
            <ac:spMk id="2" creationId="{11657AD7-45B8-4D24-A97D-BD4F7FD6CFEB}"/>
          </ac:spMkLst>
        </pc:spChg>
      </pc:sldChg>
    </pc:docChg>
  </pc:docChgLst>
  <pc:docChgLst>
    <pc:chgData name="Peter" userId="2e8d26cd-55d7-4d78-8227-1866407259d9" providerId="ADAL" clId="{BBC36C3E-7054-451C-A934-570B8DB10B8D}"/>
    <pc:docChg chg="modSld">
      <pc:chgData name="Peter" userId="2e8d26cd-55d7-4d78-8227-1866407259d9" providerId="ADAL" clId="{BBC36C3E-7054-451C-A934-570B8DB10B8D}" dt="2024-02-25T12:30:59.672" v="6" actId="6549"/>
      <pc:docMkLst>
        <pc:docMk/>
      </pc:docMkLst>
      <pc:sldChg chg="modSp mod">
        <pc:chgData name="Peter" userId="2e8d26cd-55d7-4d78-8227-1866407259d9" providerId="ADAL" clId="{BBC36C3E-7054-451C-A934-570B8DB10B8D}" dt="2024-02-25T12:27:12.466" v="2" actId="20577"/>
        <pc:sldMkLst>
          <pc:docMk/>
          <pc:sldMk cId="1183571017" sldId="267"/>
        </pc:sldMkLst>
        <pc:spChg chg="mod">
          <ac:chgData name="Peter" userId="2e8d26cd-55d7-4d78-8227-1866407259d9" providerId="ADAL" clId="{BBC36C3E-7054-451C-A934-570B8DB10B8D}" dt="2024-02-25T12:27:12.466" v="2" actId="20577"/>
          <ac:spMkLst>
            <pc:docMk/>
            <pc:sldMk cId="1183571017" sldId="267"/>
            <ac:spMk id="3" creationId="{412ABA22-EB6A-430D-9030-A25CFFF1304B}"/>
          </ac:spMkLst>
        </pc:spChg>
      </pc:sldChg>
      <pc:sldChg chg="modSp mod">
        <pc:chgData name="Peter" userId="2e8d26cd-55d7-4d78-8227-1866407259d9" providerId="ADAL" clId="{BBC36C3E-7054-451C-A934-570B8DB10B8D}" dt="2024-02-25T12:30:59.672" v="6" actId="6549"/>
        <pc:sldMkLst>
          <pc:docMk/>
          <pc:sldMk cId="1226773447" sldId="272"/>
        </pc:sldMkLst>
        <pc:spChg chg="mod">
          <ac:chgData name="Peter" userId="2e8d26cd-55d7-4d78-8227-1866407259d9" providerId="ADAL" clId="{BBC36C3E-7054-451C-A934-570B8DB10B8D}" dt="2024-02-25T12:30:59.672" v="6" actId="6549"/>
          <ac:spMkLst>
            <pc:docMk/>
            <pc:sldMk cId="1226773447" sldId="272"/>
            <ac:spMk id="3" creationId="{12F82B09-3E9C-4FF6-8EDE-E5CF47551A06}"/>
          </ac:spMkLst>
        </pc:spChg>
      </pc:sldChg>
    </pc:docChg>
  </pc:docChgLst>
  <pc:docChgLst>
    <pc:chgData name="Peter Spáč" userId="2e8d26cd-55d7-4d78-8227-1866407259d9" providerId="ADAL" clId="{C931B54C-F959-4B95-8B2B-6A7923CCAA49}"/>
    <pc:docChg chg="delSld modSld">
      <pc:chgData name="Peter Spáč" userId="2e8d26cd-55d7-4d78-8227-1866407259d9" providerId="ADAL" clId="{C931B54C-F959-4B95-8B2B-6A7923CCAA49}" dt="2024-03-01T21:42:38.258" v="25"/>
      <pc:docMkLst>
        <pc:docMk/>
      </pc:docMkLst>
      <pc:sldChg chg="modAnim">
        <pc:chgData name="Peter Spáč" userId="2e8d26cd-55d7-4d78-8227-1866407259d9" providerId="ADAL" clId="{C931B54C-F959-4B95-8B2B-6A7923CCAA49}" dt="2024-03-01T21:41:52.624" v="5"/>
        <pc:sldMkLst>
          <pc:docMk/>
          <pc:sldMk cId="4169716831" sldId="259"/>
        </pc:sldMkLst>
      </pc:sldChg>
      <pc:sldChg chg="del">
        <pc:chgData name="Peter Spáč" userId="2e8d26cd-55d7-4d78-8227-1866407259d9" providerId="ADAL" clId="{C931B54C-F959-4B95-8B2B-6A7923CCAA49}" dt="2024-03-01T21:41:57.646" v="6" actId="47"/>
        <pc:sldMkLst>
          <pc:docMk/>
          <pc:sldMk cId="875660537" sldId="260"/>
        </pc:sldMkLst>
      </pc:sldChg>
      <pc:sldChg chg="modAnim">
        <pc:chgData name="Peter Spáč" userId="2e8d26cd-55d7-4d78-8227-1866407259d9" providerId="ADAL" clId="{C931B54C-F959-4B95-8B2B-6A7923CCAA49}" dt="2024-03-01T21:42:00.269" v="8"/>
        <pc:sldMkLst>
          <pc:docMk/>
          <pc:sldMk cId="130978371" sldId="261"/>
        </pc:sldMkLst>
      </pc:sldChg>
      <pc:sldChg chg="modAnim">
        <pc:chgData name="Peter Spáč" userId="2e8d26cd-55d7-4d78-8227-1866407259d9" providerId="ADAL" clId="{C931B54C-F959-4B95-8B2B-6A7923CCAA49}" dt="2024-03-01T21:42:06.234" v="12"/>
        <pc:sldMkLst>
          <pc:docMk/>
          <pc:sldMk cId="1315530498" sldId="263"/>
        </pc:sldMkLst>
      </pc:sldChg>
      <pc:sldChg chg="modAnim">
        <pc:chgData name="Peter Spáč" userId="2e8d26cd-55d7-4d78-8227-1866407259d9" providerId="ADAL" clId="{C931B54C-F959-4B95-8B2B-6A7923CCAA49}" dt="2024-03-01T21:42:12.642" v="13"/>
        <pc:sldMkLst>
          <pc:docMk/>
          <pc:sldMk cId="2036909935" sldId="270"/>
        </pc:sldMkLst>
      </pc:sldChg>
      <pc:sldChg chg="modAnim">
        <pc:chgData name="Peter Spáč" userId="2e8d26cd-55d7-4d78-8227-1866407259d9" providerId="ADAL" clId="{C931B54C-F959-4B95-8B2B-6A7923CCAA49}" dt="2024-03-01T21:42:14.742" v="14"/>
        <pc:sldMkLst>
          <pc:docMk/>
          <pc:sldMk cId="3041538911" sldId="271"/>
        </pc:sldMkLst>
      </pc:sldChg>
      <pc:sldChg chg="modTransition">
        <pc:chgData name="Peter Spáč" userId="2e8d26cd-55d7-4d78-8227-1866407259d9" providerId="ADAL" clId="{C931B54C-F959-4B95-8B2B-6A7923CCAA49}" dt="2024-03-01T21:42:19.901" v="15"/>
        <pc:sldMkLst>
          <pc:docMk/>
          <pc:sldMk cId="2230398097" sldId="273"/>
        </pc:sldMkLst>
      </pc:sldChg>
      <pc:sldChg chg="modAnim">
        <pc:chgData name="Peter Spáč" userId="2e8d26cd-55d7-4d78-8227-1866407259d9" providerId="ADAL" clId="{C931B54C-F959-4B95-8B2B-6A7923CCAA49}" dt="2024-03-01T21:42:25.868" v="18"/>
        <pc:sldMkLst>
          <pc:docMk/>
          <pc:sldMk cId="2662614568" sldId="275"/>
        </pc:sldMkLst>
      </pc:sldChg>
      <pc:sldChg chg="modTransition">
        <pc:chgData name="Peter Spáč" userId="2e8d26cd-55d7-4d78-8227-1866407259d9" providerId="ADAL" clId="{C931B54C-F959-4B95-8B2B-6A7923CCAA49}" dt="2024-03-01T21:42:31.154" v="19"/>
        <pc:sldMkLst>
          <pc:docMk/>
          <pc:sldMk cId="1294114547" sldId="278"/>
        </pc:sldMkLst>
      </pc:sldChg>
      <pc:sldChg chg="modTransition">
        <pc:chgData name="Peter Spáč" userId="2e8d26cd-55d7-4d78-8227-1866407259d9" providerId="ADAL" clId="{C931B54C-F959-4B95-8B2B-6A7923CCAA49}" dt="2024-03-01T21:42:32.922" v="20"/>
        <pc:sldMkLst>
          <pc:docMk/>
          <pc:sldMk cId="3626191469" sldId="279"/>
        </pc:sldMkLst>
      </pc:sldChg>
      <pc:sldChg chg="modTransition">
        <pc:chgData name="Peter Spáč" userId="2e8d26cd-55d7-4d78-8227-1866407259d9" providerId="ADAL" clId="{C931B54C-F959-4B95-8B2B-6A7923CCAA49}" dt="2024-03-01T21:42:34.234" v="21"/>
        <pc:sldMkLst>
          <pc:docMk/>
          <pc:sldMk cId="2138595189" sldId="280"/>
        </pc:sldMkLst>
      </pc:sldChg>
      <pc:sldChg chg="modTransition">
        <pc:chgData name="Peter Spáč" userId="2e8d26cd-55d7-4d78-8227-1866407259d9" providerId="ADAL" clId="{C931B54C-F959-4B95-8B2B-6A7923CCAA49}" dt="2024-03-01T21:42:35.274" v="22"/>
        <pc:sldMkLst>
          <pc:docMk/>
          <pc:sldMk cId="1263841458" sldId="281"/>
        </pc:sldMkLst>
      </pc:sldChg>
      <pc:sldChg chg="modTransition">
        <pc:chgData name="Peter Spáč" userId="2e8d26cd-55d7-4d78-8227-1866407259d9" providerId="ADAL" clId="{C931B54C-F959-4B95-8B2B-6A7923CCAA49}" dt="2024-03-01T21:42:36.522" v="23"/>
        <pc:sldMkLst>
          <pc:docMk/>
          <pc:sldMk cId="1602264853" sldId="282"/>
        </pc:sldMkLst>
      </pc:sldChg>
      <pc:sldChg chg="modTransition">
        <pc:chgData name="Peter Spáč" userId="2e8d26cd-55d7-4d78-8227-1866407259d9" providerId="ADAL" clId="{C931B54C-F959-4B95-8B2B-6A7923CCAA49}" dt="2024-03-01T21:42:37.498" v="24"/>
        <pc:sldMkLst>
          <pc:docMk/>
          <pc:sldMk cId="639277438" sldId="283"/>
        </pc:sldMkLst>
      </pc:sldChg>
      <pc:sldChg chg="modTransition">
        <pc:chgData name="Peter Spáč" userId="2e8d26cd-55d7-4d78-8227-1866407259d9" providerId="ADAL" clId="{C931B54C-F959-4B95-8B2B-6A7923CCAA49}" dt="2024-03-01T21:42:38.258" v="25"/>
        <pc:sldMkLst>
          <pc:docMk/>
          <pc:sldMk cId="1367330059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Introduction%20to%20Electoral%20Systems/Nov&#253;%20List%20Microsoft%20Excel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Introduction%20to%20Electoral%20Systems/Nov&#253;%20List%20Microsoft%20Excel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Introduction%20to%20Electoral%20Systems/Nov&#253;%20List%20Microsoft%20Excel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Introduction%20to%20Electoral%20Systems/Nov&#253;%20List%20Microsoft%20Excel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Introduction%20to%20Electoral%20Systems/Nov&#253;%20List%20Microsoft%20Excel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Introduction%20to%20Electoral%20Systems/Nov&#253;%20List%20Microsoft%20Excel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Introduction%20to%20Electoral%20Systems/Nov&#253;%20List%20Microsoft%20Excel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A-4CE0-8AD9-69A57A94E366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A-4CE0-8AD9-69A57A94E36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A-4CE0-8AD9-69A57A94E366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A-4CE0-8AD9-69A57A94E36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7A-4CE0-8AD9-69A57A94E366}"/>
              </c:ext>
            </c:extLst>
          </c:dPt>
          <c:cat>
            <c:strRef>
              <c:f>List1!$B$3:$B$7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List1!$C$3:$C$7</c:f>
              <c:numCache>
                <c:formatCode>General</c:formatCode>
                <c:ptCount val="5"/>
                <c:pt idx="0">
                  <c:v>9</c:v>
                </c:pt>
                <c:pt idx="1">
                  <c:v>31</c:v>
                </c:pt>
                <c:pt idx="2">
                  <c:v>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7A-4CE0-8AD9-69A57A94E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1335584"/>
        <c:axId val="961339328"/>
      </c:barChart>
      <c:catAx>
        <c:axId val="96133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61339328"/>
        <c:crosses val="autoZero"/>
        <c:auto val="1"/>
        <c:lblAlgn val="ctr"/>
        <c:lblOffset val="100"/>
        <c:noMultiLvlLbl val="0"/>
      </c:catAx>
      <c:valAx>
        <c:axId val="96133932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6133558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7-4020-AAA9-48ABDC72080B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7-4020-AAA9-48ABDC72080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7-4020-AAA9-48ABDC72080B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7-4020-AAA9-48ABDC72080B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7-4020-AAA9-48ABDC72080B}"/>
              </c:ext>
            </c:extLst>
          </c:dPt>
          <c:cat>
            <c:strRef>
              <c:f>List2!$B$3:$B$7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List2!$C$3:$C$7</c:f>
              <c:numCache>
                <c:formatCode>General</c:formatCode>
                <c:ptCount val="5"/>
                <c:pt idx="0">
                  <c:v>9</c:v>
                </c:pt>
                <c:pt idx="1">
                  <c:v>31</c:v>
                </c:pt>
                <c:pt idx="2">
                  <c:v>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37-4020-AAA9-48ABDC72080B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List2!$B$3:$B$7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List2!$D$3:$D$7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37-4020-AAA9-48ABDC720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6555808"/>
        <c:axId val="1426543744"/>
      </c:barChart>
      <c:catAx>
        <c:axId val="142655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6543744"/>
        <c:crosses val="autoZero"/>
        <c:auto val="1"/>
        <c:lblAlgn val="ctr"/>
        <c:lblOffset val="100"/>
        <c:noMultiLvlLbl val="0"/>
      </c:catAx>
      <c:valAx>
        <c:axId val="142654374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65558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48-4D33-B000-FCF494B6AF4F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48-4D33-B000-FCF494B6AF4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8-4D33-B000-FCF494B6AF4F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48-4D33-B000-FCF494B6AF4F}"/>
              </c:ext>
            </c:extLst>
          </c:dPt>
          <c:cat>
            <c:strRef>
              <c:f>List2!$B$28:$B$32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List2!$C$28:$C$32</c:f>
              <c:numCache>
                <c:formatCode>General</c:formatCode>
                <c:ptCount val="5"/>
                <c:pt idx="0">
                  <c:v>12</c:v>
                </c:pt>
                <c:pt idx="1">
                  <c:v>33</c:v>
                </c:pt>
                <c:pt idx="2">
                  <c:v>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8-4D33-B000-FCF494B6A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6560384"/>
        <c:axId val="1426545824"/>
      </c:barChart>
      <c:catAx>
        <c:axId val="142656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6545824"/>
        <c:crosses val="autoZero"/>
        <c:auto val="1"/>
        <c:lblAlgn val="ctr"/>
        <c:lblOffset val="100"/>
        <c:noMultiLvlLbl val="0"/>
      </c:catAx>
      <c:valAx>
        <c:axId val="142654582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656038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4F-4743-B132-357715D72B4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74F-4743-B132-357715D72B4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4F-4743-B132-357715D72B48}"/>
              </c:ext>
            </c:extLst>
          </c:dPt>
          <c:cat>
            <c:strRef>
              <c:f>List3!$B$3:$B$7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List3!$C$3:$C$7</c:f>
              <c:numCache>
                <c:formatCode>General</c:formatCode>
                <c:ptCount val="5"/>
                <c:pt idx="0">
                  <c:v>0</c:v>
                </c:pt>
                <c:pt idx="1">
                  <c:v>33</c:v>
                </c:pt>
                <c:pt idx="2">
                  <c:v>0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F-4743-B132-357715D72B48}"/>
            </c:ext>
          </c:extLst>
        </c:ser>
        <c:ser>
          <c:idx val="1"/>
          <c:order val="1"/>
          <c:spPr>
            <a:solidFill>
              <a:srgbClr val="6633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List3!$B$3:$B$7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List3!$D$3:$D$7</c:f>
              <c:numCache>
                <c:formatCode>General</c:formatCode>
                <c:ptCount val="5"/>
                <c:pt idx="1">
                  <c:v>9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F-4743-B132-357715D72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8730240"/>
        <c:axId val="1498735648"/>
      </c:barChart>
      <c:catAx>
        <c:axId val="149873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8735648"/>
        <c:crosses val="autoZero"/>
        <c:auto val="1"/>
        <c:lblAlgn val="ctr"/>
        <c:lblOffset val="100"/>
        <c:noMultiLvlLbl val="0"/>
      </c:catAx>
      <c:valAx>
        <c:axId val="149873564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873024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F2D-435E-A049-5DE2789F8E6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D-435E-A049-5DE2789F8E6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F2D-435E-A049-5DE2789F8E65}"/>
              </c:ext>
            </c:extLst>
          </c:dPt>
          <c:cat>
            <c:strRef>
              <c:f>List3!$B$25:$B$29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List3!$C$25:$C$29</c:f>
              <c:numCache>
                <c:formatCode>General</c:formatCode>
                <c:ptCount val="5"/>
                <c:pt idx="0">
                  <c:v>0</c:v>
                </c:pt>
                <c:pt idx="1">
                  <c:v>42</c:v>
                </c:pt>
                <c:pt idx="2">
                  <c:v>0</c:v>
                </c:pt>
                <c:pt idx="3">
                  <c:v>31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D-435E-A049-5DE2789F8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6554560"/>
        <c:axId val="1426558720"/>
      </c:barChart>
      <c:catAx>
        <c:axId val="142655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6558720"/>
        <c:crosses val="autoZero"/>
        <c:auto val="1"/>
        <c:lblAlgn val="ctr"/>
        <c:lblOffset val="100"/>
        <c:noMultiLvlLbl val="0"/>
      </c:catAx>
      <c:valAx>
        <c:axId val="142655872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2655456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3F-41F8-96A4-085B7914368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F-41F8-96A4-085B79143680}"/>
              </c:ext>
            </c:extLst>
          </c:dPt>
          <c:cat>
            <c:strRef>
              <c:f>List4!$B$3:$B$7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List4!$C$3:$C$7</c:f>
              <c:numCache>
                <c:formatCode>General</c:formatCode>
                <c:ptCount val="5"/>
                <c:pt idx="0">
                  <c:v>0</c:v>
                </c:pt>
                <c:pt idx="1">
                  <c:v>42</c:v>
                </c:pt>
                <c:pt idx="2">
                  <c:v>0</c:v>
                </c:pt>
                <c:pt idx="3">
                  <c:v>31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F-41F8-96A4-085B7914368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33F-41F8-96A4-085B7914368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F-41F8-96A4-085B79143680}"/>
              </c:ext>
            </c:extLst>
          </c:dPt>
          <c:cat>
            <c:strRef>
              <c:f>List4!$B$3:$B$7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List4!$D$3:$D$7</c:f>
              <c:numCache>
                <c:formatCode>General</c:formatCode>
                <c:ptCount val="5"/>
                <c:pt idx="1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F-41F8-96A4-085B79143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6036192"/>
        <c:axId val="1496035776"/>
      </c:barChart>
      <c:catAx>
        <c:axId val="149603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6035776"/>
        <c:crosses val="autoZero"/>
        <c:auto val="1"/>
        <c:lblAlgn val="ctr"/>
        <c:lblOffset val="100"/>
        <c:noMultiLvlLbl val="0"/>
      </c:catAx>
      <c:valAx>
        <c:axId val="149603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603619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31-44A3-B94C-978577E60B4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31-44A3-B94C-978577E60B4C}"/>
              </c:ext>
            </c:extLst>
          </c:dPt>
          <c:cat>
            <c:strRef>
              <c:f>List4!$B$25:$B$29</c:f>
              <c:strCache>
                <c:ptCount val="5"/>
                <c:pt idx="0">
                  <c:v>Chocolate</c:v>
                </c:pt>
                <c:pt idx="1">
                  <c:v>Cake</c:v>
                </c:pt>
                <c:pt idx="2">
                  <c:v>Ice cream</c:v>
                </c:pt>
                <c:pt idx="3">
                  <c:v>Apple</c:v>
                </c:pt>
                <c:pt idx="4">
                  <c:v>Orange</c:v>
                </c:pt>
              </c:strCache>
            </c:strRef>
          </c:cat>
          <c:val>
            <c:numRef>
              <c:f>List4!$C$25:$C$29</c:f>
              <c:numCache>
                <c:formatCode>General</c:formatCode>
                <c:ptCount val="5"/>
                <c:pt idx="0">
                  <c:v>0</c:v>
                </c:pt>
                <c:pt idx="1">
                  <c:v>47</c:v>
                </c:pt>
                <c:pt idx="2">
                  <c:v>0</c:v>
                </c:pt>
                <c:pt idx="3">
                  <c:v>53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1-44A3-B94C-978577E60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442016"/>
        <c:axId val="1491442432"/>
      </c:barChart>
      <c:catAx>
        <c:axId val="149144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1442432"/>
        <c:crosses val="autoZero"/>
        <c:auto val="1"/>
        <c:lblAlgn val="ctr"/>
        <c:lblOffset val="100"/>
        <c:noMultiLvlLbl val="0"/>
      </c:catAx>
      <c:valAx>
        <c:axId val="149144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9144201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3:44:26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7558 1,'1214'0,"-1152"0,0 3,-1 3,1 2,-1 3,70 23,77 24,100 35,-269-78,7 2,-1 2,0 2,57 36,-55-25,317 225,-132-100,4 2,-99-58,78 62,-176-130,-2 2,-1 2,40 52,-10 5,63 122,40 113,-139-268,42 88,-7 2,-6 3,-8 3,-6 2,27 179,-15 70,6 500,-64-539,-26 0,15-282,-5 0,-31 96,27-123,-2 0,-3-1,-58 96,54-111,0-3,-40 41,-79 69,85-87,12-16,-1-1,-106 69,-135 49,-52 33,32-16,181-121,-208 65,324-121,-496 130,398-109,-525 93,317-65,-53 11,-415 83,237-60,-5-42,235-22,179-11,-446 21,328-22,66-2,-123 4,-132 2,207-19,-293 9,179 30,-163 5,-1054-43,1469 0,-108-6,-50-3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6:38:57.7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1209 1,'-30'1,"-57"11,55-7,-46 3,-73-10,-76 4,204 2,0 1,0 1,0 1,-35 15,-27 9,70-25,1 0,0 1,0 1,0 0,-20 17,3-3,20-14,0 0,1 0,0 1,1 0,-1 1,2 0,-1 1,-12 22,-27 35,31-45,-19 32,31-46,1 0,0 0,0 0,1 1,0-1,1 1,-2 16,0 27,8 103,-2-141,1-1,0 1,1-1,0 0,2 0,-1 0,2-1,-1 1,14 17,9 9,50 53,-67-79,31 37,-28-30,1-2,2 0,19 17,-24-28,-1 0,1-2,0 1,0-2,19 6,3 2,26 8,1-2,0-3,2-3,-1-3,1-2,125-2,-2 7,-133-6,1-3,70-3,-116-3,1 0,-2 0,1-1,0-1,0 1,-1-1,0-1,14-9,23-11,-1 5,78-52,-106 62,1 1,19-8,9-4,-30 13,1-1,-2 0,1-1,-1-1,24-24,-32 28,1-1,-2 0,1-1,-1 1,0-1,0 0,-1 0,-1-1,1 1,-2-1,4-18,-1-20,-3 0,-4-60,0 22,1 71,0 0,-1 1,0-1,-2 1,1 0,-2-1,0 2,-13-26,7 19,-1 1,0 0,-2 1,0 0,-18-16,21 25,0 0,-1 0,-23-11,-1-2,18 11,-1 2,0 0,-1 1,-24-6,-21-9,42 15,-35-8,-18-6,39 10,-52-11,53 15,-26 0,40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3:44:30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1558 0,'-6'0,"0"1,0 0,0 0,-1 1,2 0,-1 0,0 0,-9 5,-45 30,29-17,-117 64,-98 62,206-120,-1-2,-1-1,-56 20,-15 12,20-8,24-13,-21 9,49-26,-68 42,24-12,56-30,-37 27,-1 1,65-44,1-1,-1 1,0 0,1 0,-1 0,1 1,-1-1,1 0,0 0,-1 1,1-1,0 1,0-1,0 1,0 0,0-1,1 1,-1 0,0 0,1-1,-1 1,0 4,2-5,-1 1,1-1,0 0,-1 1,1-1,0 0,0 1,0-1,0 0,0 0,0 0,0 0,1 0,-1 0,0 0,0 0,1 0,-1-1,1 1,-1-1,1 1,-1-1,1 1,-1-1,1 0,-1 0,1 1,1-1,68 5,-57-6,0 2,-1 0,1 0,-1 1,1 1,21 7,67 31,-17-9,107 59,-130-54,-1 3,60 50,-25-3,-53-46,71 52,-98-83,1-1,18 8,25 14,-26-11,64 26,-66-33,-1 1,49 32,-62-32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3:44:38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3505 1,'25'0,"0"2,-1 2,1 0,28 9,95 37,-73-23,291 96,522 199,-668-212,-89-42,-36-25,-56-27,0 2,-2 2,38 25,-6 8,83 82,50 75,-103-95,-6 4,-4 4,87 164,-114-169,-5 3,-5 1,36 135,-71-194,-4 1,-2 0,4 98,-15 200,-4-153,2-107,-4 0,-5-1,-4 0,-5-1,-4 0,-4-2,-57 130,37-122,-117 194,158-290,0-1,0 1,0-2,-1 1,0-1,-1 0,0-1,0 0,-1 0,0-1,0 0,0-1,-20 7,-4 4,0 1,1 1,-34 26,28-17,-59 28,-13-7,-2-5,-2-5,-1-5,-136 21,-360 23,307-55,-192 7,-79-28,319-3,189 0,0-3,-121-26,-127-52,213 53,-258-105,74 23,-251-91,318 109,110 48,-83-29,150 60,-2 3,-66-10,92 18,0-1,1-1,0-1,0-1,1 0,-22-14,-20-9,-2 6,43 18,0 0,0-1,1 0,-31-22,43 26,-1 1,0 0,0-1,-1 2,1-1,-11-2,11 4,0-1,1 0,0 0,-1 0,1-1,0 1,0-1,-6-5,1-4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3:44:44.3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1901 55,'-997'0,"806"-13,17 0,100 12,-1 1,-107-14,172 12,-12-2,1 1,-1 1,1 0,-1 2,-28 3,48-3,0 0,0 1,0-1,1 1,-1 0,0-1,0 1,1 0,-1 0,1 0,-1 0,1 0,-1 0,1 1,-1-1,1 0,0 1,0-1,0 1,0-1,0 1,-1 2,1-1,0 1,0-1,1 1,-1-1,1 1,0 0,0-1,0 1,0 0,2 5,2 7,0-2,1 1,1-1,8 17,122 200,-93-161,49 87,51 79,-129-213,-2 0,0 1,15 49,2 4,25 72,13 26,-61-161,0 0,-1 0,5 20,3 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3:46:17.993"/>
    </inkml:context>
    <inkml:brush xml:id="br0">
      <inkml:brushProperty name="width" value="0.025" units="cm"/>
      <inkml:brushProperty name="height" value="0.025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6:14:36.90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1649 139,'-78'1,"-87"-3,146-1,1-1,-1 0,1-2,0 0,-22-12,24 11,0 0,0 1,-1 0,0 2,0 0,-23-3,-47 7,58 1,-1-1,1-2,-40-6,30 0,0 3,-1 1,1 2,-74 5,100-1,-1 1,1 1,0 0,-24 11,-8 2,17-5,1 1,0 1,1 1,1 1,0 2,-25 22,-23 16,67-50,0 0,0 0,0 0,1 1,0-1,1 1,-1 0,-6 16,-12 19,12-24,0 1,2 0,0 0,2 1,0 0,1 1,1-1,0 1,-1 25,-17 92,13-94,2 1,2 0,3-1,2 74,1-116,0 0,0 0,1 0,-1 1,1-1,-1 0,1 0,0 0,0 0,0 0,0 0,0 0,0 0,1-1,-1 1,1 0,-1-1,1 1,0-1,2 2,1 0,0-1,1 0,-1 0,1 0,-1-1,7 1,-5-1,-1 0,0 1,0-1,0 1,-1 1,9 3,16 11,1-2,45 16,-23-10,20 7,1-4,1-3,126 19,-89-16,-77-15,1-1,0-2,42 1,524-6,-271-3,-315 2,-1-1,1-1,-1-1,0 0,0-1,0-1,0 0,0-1,-1-1,13-8,31-11,61-21,-57 25,-40 12,-1-1,0-1,-1-1,26-21,-38 26,0-1,0 0,-1 0,0-1,-1 0,0 0,0 0,6-19,19-30,-24 47,-1-1,0 0,-1 0,0 0,0-1,-2 1,0-1,0 0,0-19,-2-8,-7-81,5 109,-2 1,1-1,-2 0,1 1,-2-1,0 1,0 0,-1 1,-1-1,-8-11,-10-8,0 1,-32-28,36 37,-39-48,42 46,-39-38,19 26,21 18,1 2,-2 0,0 0,-1 2,0 0,-36-17,7 8,39 17,0 0,0 1,-1 0,0 0,0 1,-15-3,-31 2,-109 4,62 3,77-3,0 1,1 2,-44 9,47-7,3-2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6:14:43.83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1627 57,'-31'-1,"20"0,0 0,0 1,1 0,-1 1,0 0,0 1,1 0,-1 1,1 0,-20 9,19-7,0 1,0-2,0 1,-1-2,0 1,0-1,0-1,-17 1,-13-1,-47-4,20-1,11 3,-1-2,-66-12,68 7,-1 2,-93 5,65 1,63 1,-1 0,-41 11,15-3,-60 17,104-25,-1 1,1 0,0 0,0 0,0 1,0 0,1 0,-1 1,1-1,-9 11,-20 16,24-23,0 1,1 1,0-1,0 1,1 1,0-1,1 1,1 1,-10 21,-1 9,-17 65,27-70,0 1,3 0,1-1,2 1,6 59,-3-74,1 1,8 35,-8-50,0 0,0 0,1 0,0 0,0-1,1 0,0 1,0-2,8 9,19 17,2-1,2-2,1-1,0-2,83 45,160 69,-233-117,67 30,-99-49,0 0,0-1,1-1,0 0,-1-1,20 0,-28-2,388-6,-335 0,-1-3,66-18,46-8,-143 30,0-1,0-2,-1 0,-1-2,44-22,-38 18,-1-3,-1 0,0-2,-1-1,-1-1,27-27,-38 32,33-24,-33 27,-1 0,28-30,-34 32,-4 5,0 0,0-1,0 0,-1 0,0 0,-1 0,0-1,0 0,0 0,-1 0,0 0,-1 0,1-1,1-16,-4-183,-3 89,3 107,0-1,-1 1,0 0,-1-1,-1 1,0 0,-1 0,0 1,0-1,-1 1,-1 0,0 0,-1 0,-10-13,8 13,0-1,0 0,-10-23,13 22,-2 1,0-1,-16-20,-3 4,-40-42,59 64,-1 0,0 0,0 0,-1 1,0 1,-14-7,-6 1,11 2,-1 1,0 1,-1 1,0 1,0 0,-38-2,25 7,0 0,0 3,1 0,-34 9,47-8,-1-1,-34 1,32-3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6:38:29.6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1102 1,'-159'13,"26"-1,116-11,-38 0,-84 14,86-9,41-6,1 1,-1 1,0 0,1 0,-1 1,-14 7,-6 3,0-2,-41 10,18-7,37-6,0 0,1 1,0 0,-28 22,35-22,0 1,0 0,1 1,0 0,-13 23,3-6,12-17,1 0,0 1,0-1,1 1,1 1,0-1,0 1,1-1,-1 19,0 13,4 62,0-70,1-28,0-1,0 0,0 0,1 0,0 0,0 0,0 0,1-1,0 1,1-1,0 0,0 0,0 0,0 0,9 7,7 6,0-2,43 29,-25-20,127 80,-99-66,76 59,-130-89,2 0,-1-1,1-1,0 0,0-1,1 0,0-1,1-1,-1 0,1-1,0-1,0-1,0 0,0-1,17-1,485-5,-498 4,0-1,34-8,-32 5,-1 2,25-2,129 7,70-4,-240 1,0-1,1 0,-1 1,0-2,0 1,0 0,0-1,-1 0,1 0,-1-1,0 1,1-1,-2 0,1 0,0 0,-1 0,0-1,0 0,4-7,-1 1,0-1,-1 0,0 0,-1 0,0 0,-1-1,2-17,-1-37,-8-111,2 165,0-1,-1 1,0 1,-1-1,-10-23,-37-60,20 41,9 17,-2 0,-1 2,-2 1,-1 2,-2 0,-44-36,42 37,24 24,0 0,0 0,-1 1,0 0,0 0,-12-5,4 5,0 1,0 0,-1 2,-19-4,2 1,15 4,1 1,-1 1,-31 1,33 1,0-1,0-1,0 0,-22-5,23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5T16:38:40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1102 1,'-159'13,"26"-1,116-11,-38 0,-84 14,86-9,41-6,1 1,-1 1,0 0,1 0,-1 1,-14 7,-6 3,0-2,-41 10,18-7,37-6,0 0,1 1,0 0,-28 22,35-22,0 1,0 0,1 1,0 0,-13 23,3-6,12-17,1 0,0 1,0-1,1 1,1 1,0-1,0 1,1-1,-1 19,0 13,4 62,0-70,1-28,0-1,0 0,0 0,1 0,0 0,0 0,0 0,1-1,0 1,1-1,0 0,0 0,0 0,0 0,9 7,7 6,0-2,43 29,-25-20,127 80,-99-66,76 59,-130-89,2 0,-1-1,1-1,0 0,0-1,1 0,0-1,1-1,-1 0,1-1,0-1,0-1,0 0,0-1,17-1,485-5,-498 4,0-1,34-8,-32 5,-1 2,25-2,129 7,70-4,-240 1,0-1,1 0,-1 1,0-2,0 1,0 0,0-1,-1 0,1 0,-1-1,0 1,1-1,-2 0,1 0,0 0,-1 0,0-1,0 0,4-7,-1 1,0-1,-1 0,0 0,-1 0,0 0,-1-1,2-17,-1-37,-8-111,2 165,0-1,-1 1,0 1,-1-1,-10-23,-37-60,20 41,9 17,-2 0,-1 2,-2 1,-1 2,-2 0,-44-36,42 37,24 24,0 0,0 0,-1 1,0 0,0 0,-12-5,4 5,0 1,0 0,-1 2,-19-4,2 1,15 4,1 1,-1 1,-31 1,33 1,0-1,0-1,0 0,-22-5,23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F44C9-DCA7-442C-8AEB-B44833C1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DD5FBB-7E9C-47DD-BC3A-5C8EFE67D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BEB025-6B5F-4E13-816E-7D8613FE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D2E72E-13DB-49FF-A7B7-F653C58E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8B95B-CB57-475C-B630-EC9AE212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47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7DC2B-E0F0-46F0-A744-68F1C7B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0D34CB6-49D5-40D7-8059-1B730388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D52BFD-224A-49B0-8DC1-49BA84D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53D9EF-F798-46E9-B287-8DD879D6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C3EECD-5573-45B5-81E3-B4103A8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4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2609F9E-62F9-437C-9166-BEB280500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2D9EC4F-31EB-482A-80AA-EF1FA298E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9E56CC-A5E6-4426-9B88-C827868F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CC6858-832B-41B4-A7B9-4AC85EFC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CEE2B7-131C-4641-AC6E-1F47C6E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59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6101F-39BF-4B25-A88C-6DA80DE4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8C3E0A-FD29-4E14-AD85-965A7A7F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9F84A1-6982-4F09-B9D4-6A206282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35AEE2-DE23-4EC8-A904-C12C0FF8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55AC7E-CF79-4794-BB5F-FC8BED40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3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9CB-9D72-4A63-91BF-3E89FB6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6FDC78C-2767-418C-9F34-4685EC951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5D0705-251A-4B88-A447-6DCBBB09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712CF9-4392-4E8D-9708-00F2A577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1BAC724-D052-40BF-8AB0-8CC7FBC9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5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7957B-B520-4DB3-BEFA-B9B52279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484389-A8B8-461C-8E4D-53B184589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96E0758-59DF-4FFF-8692-FC47FF58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3DDC562-FDD4-467C-BB92-5E6B8069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5D041A-FC4A-4088-AE1C-954A8667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CCC8A15-57C4-4154-AD78-38DA87AF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80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22CFE-8296-4C61-84B1-4A1C644E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126CBC1-72E2-49C3-B98A-A1C2EEB8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7FFA722-80CF-4869-9769-CB47288F0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CCFA9BB-3A57-4101-A13B-D536D1E4E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871EF1B-D859-4362-BEE2-A31CB978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B4C0D9A-F5E4-434B-82CA-F91DC06A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BDE3FCE-A1FB-49B8-AADE-BB55E341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2CCBF67-DBC9-4D2A-B636-712467F4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1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6093A-58A6-473C-98A6-AC07D9CD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D52F07F-929B-4B47-9FCB-38676FF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D282824-6C3D-4444-B43B-146665F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D83F9F-AE6D-467B-A2FA-1078DEF7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54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4B692CA-610F-40DA-AFA8-BEFF74D2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816821A-A1B2-4747-B615-88D0D02C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9A59E64-4411-4463-9237-292EB5C0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0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90C8D-7429-4F24-9EB7-D099F630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E4CA8F-05BD-4628-A45D-E72E6EE9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E194C86-B000-426B-BB54-95334883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F7EABD-3D96-431F-AFEA-F0C4437F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0212092-FA02-45EB-BAB0-EE583F10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C7CDC5-A3CA-4E23-B523-303172CD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46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6E040-F425-44A4-85E3-32DAE21C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E831EBE-728F-4E34-B437-F6D310162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FADF960-5682-469A-B051-F893E4A5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93C1BC-6172-4158-9603-E47D574B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A204564-AE87-4F99-BC0D-E8954EFC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A3DC389-5105-4F3F-9554-8BE63DCE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9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66DA2F-4DAF-45D7-9D1B-B8AB01E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926D46F-35C2-4D31-831E-D822B794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55C6C1-D3CF-43B4-A33B-0ACEA17A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6B16-6892-4F55-A490-F57E4B693D88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44122B-4544-4A4F-8428-E42083533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432853-EF80-42DC-AA0F-0467B0369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5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10.xml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4887C-EFC3-4112-B0DF-DFCA05C50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3643"/>
            <a:ext cx="9144000" cy="1781091"/>
          </a:xfrm>
        </p:spPr>
        <p:txBody>
          <a:bodyPr>
            <a:normAutofit/>
          </a:bodyPr>
          <a:lstStyle/>
          <a:p>
            <a:r>
              <a:rPr lang="en-US" sz="4800" dirty="0"/>
              <a:t>Introduction to Electoral Systems. The Principles of Majority.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C5D290-D150-4AD6-AA52-0792A66A7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72898"/>
            <a:ext cx="9144000" cy="959179"/>
          </a:xfrm>
        </p:spPr>
        <p:txBody>
          <a:bodyPr/>
          <a:lstStyle/>
          <a:p>
            <a:r>
              <a:rPr lang="en-GB" dirty="0"/>
              <a:t>PMCb1012 Elections and campaigning</a:t>
            </a:r>
          </a:p>
        </p:txBody>
      </p:sp>
    </p:spTree>
    <p:extLst>
      <p:ext uri="{BB962C8B-B14F-4D97-AF65-F5344CB8AC3E}">
        <p14:creationId xmlns:p14="http://schemas.microsoft.com/office/powerpoint/2010/main" val="323939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523ED-F381-43C7-A2A1-814C634F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General Elections – Ashfield (2019)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71EAAC6-B4A6-4E34-AB0D-3F310042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7048"/>
            <a:ext cx="5858693" cy="387721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D2E7CC8-827B-4B4A-BADA-193D6E890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567" y="1947043"/>
            <a:ext cx="4357990" cy="38069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0976CE9C-442B-4B7D-BC34-DDB3E3380433}"/>
                  </a:ext>
                </a:extLst>
              </p14:cNvPr>
              <p14:cNvContentPartPr/>
              <p14:nvPr/>
            </p14:nvContentPartPr>
            <p14:xfrm>
              <a:off x="5495530" y="2586133"/>
              <a:ext cx="955800" cy="4881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0976CE9C-442B-4B7D-BC34-DDB3E33804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7890" y="2550493"/>
                <a:ext cx="991440" cy="5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90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523ED-F381-43C7-A2A1-814C634F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General Elections – Amber Valley (2019)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D05B36-18EC-4B31-8B9D-E4858AB39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5470"/>
            <a:ext cx="5620534" cy="27816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911BD4-5D3A-4747-A63E-A8DEBC6A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29" y="2052537"/>
            <a:ext cx="4510864" cy="3570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7C2E387-3092-4085-9B7E-DC04D6048185}"/>
                  </a:ext>
                </a:extLst>
              </p14:cNvPr>
              <p14:cNvContentPartPr/>
              <p14:nvPr/>
            </p14:nvContentPartPr>
            <p14:xfrm>
              <a:off x="5464930" y="3111733"/>
              <a:ext cx="868680" cy="518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7C2E387-3092-4085-9B7E-DC04D60481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6930" y="3076093"/>
                <a:ext cx="904320" cy="5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53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592F1-C41D-4F60-8AED-F7E2CE95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Majoritarian Systems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CEE6F-A1DD-478E-A07C-310D38C8E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Voters cast single vote for a candidate in a constituency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Victory condition – </a:t>
            </a:r>
            <a:r>
              <a:rPr lang="en-GB" b="1" dirty="0"/>
              <a:t>majority</a:t>
            </a:r>
          </a:p>
          <a:p>
            <a:pPr lvl="1"/>
            <a:r>
              <a:rPr lang="en-GB" dirty="0"/>
              <a:t>The candidate who obtains 50+ percent of votes wins</a:t>
            </a:r>
          </a:p>
          <a:p>
            <a:endParaRPr lang="en-GB" dirty="0"/>
          </a:p>
          <a:p>
            <a:r>
              <a:rPr lang="en-GB" dirty="0"/>
              <a:t>Examples – France, Australia, many presidential elections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7454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38485-B162-40E0-B11A-25028BDD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5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What if no candidate obtains majority?</a:t>
            </a:r>
          </a:p>
        </p:txBody>
      </p:sp>
    </p:spTree>
    <p:extLst>
      <p:ext uri="{BB962C8B-B14F-4D97-AF65-F5344CB8AC3E}">
        <p14:creationId xmlns:p14="http://schemas.microsoft.com/office/powerpoint/2010/main" val="223039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09690-E35A-410B-9683-2B080810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Runoff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4772B-C639-435A-ABE7-4F6ADD20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Second round of elections</a:t>
            </a:r>
          </a:p>
          <a:p>
            <a:endParaRPr lang="en-GB" dirty="0"/>
          </a:p>
          <a:p>
            <a:r>
              <a:rPr lang="en-GB" dirty="0"/>
              <a:t>Typically only a limited number of candidates</a:t>
            </a:r>
          </a:p>
          <a:p>
            <a:pPr lvl="1"/>
            <a:r>
              <a:rPr lang="en-GB" dirty="0"/>
              <a:t>Two best from the first round</a:t>
            </a:r>
          </a:p>
          <a:p>
            <a:pPr lvl="1"/>
            <a:r>
              <a:rPr lang="en-GB" dirty="0"/>
              <a:t>France – two best + all with 12.5+ percent of votes of all registered voters</a:t>
            </a:r>
          </a:p>
          <a:p>
            <a:endParaRPr lang="en-GB" dirty="0"/>
          </a:p>
          <a:p>
            <a:r>
              <a:rPr lang="en-GB" dirty="0"/>
              <a:t>The candidate who receives </a:t>
            </a:r>
            <a:r>
              <a:rPr lang="en-GB" b="1" dirty="0"/>
              <a:t>plurality</a:t>
            </a:r>
            <a:r>
              <a:rPr lang="en-GB" dirty="0"/>
              <a:t> wins</a:t>
            </a:r>
          </a:p>
          <a:p>
            <a:endParaRPr lang="en-GB" dirty="0"/>
          </a:p>
          <a:p>
            <a:r>
              <a:rPr lang="en-GB" dirty="0"/>
              <a:t>If only two candidates are allowed </a:t>
            </a:r>
            <a:r>
              <a:rPr lang="en-GB" b="1" dirty="0"/>
              <a:t>plurality</a:t>
            </a:r>
            <a:r>
              <a:rPr lang="en-GB" dirty="0"/>
              <a:t> always equals </a:t>
            </a:r>
            <a:r>
              <a:rPr lang="en-GB" b="1" dirty="0"/>
              <a:t>majority</a:t>
            </a:r>
          </a:p>
        </p:txBody>
      </p:sp>
    </p:spTree>
    <p:extLst>
      <p:ext uri="{BB962C8B-B14F-4D97-AF65-F5344CB8AC3E}">
        <p14:creationId xmlns:p14="http://schemas.microsoft.com/office/powerpoint/2010/main" val="130119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40866-9AF7-49FB-926D-54B1F10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Czech Presidential Election 2023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7B2F6D9-389B-44DF-8DAF-A6C8C303C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023985"/>
              </p:ext>
            </p:extLst>
          </p:nvPr>
        </p:nvGraphicFramePr>
        <p:xfrm>
          <a:off x="838200" y="1825625"/>
          <a:ext cx="10515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20">
                  <a:extLst>
                    <a:ext uri="{9D8B030D-6E8A-4147-A177-3AD203B41FA5}">
                      <a16:colId xmlns:a16="http://schemas.microsoft.com/office/drawing/2014/main" val="1191742440"/>
                    </a:ext>
                  </a:extLst>
                </a:gridCol>
                <a:gridCol w="1628480">
                  <a:extLst>
                    <a:ext uri="{9D8B030D-6E8A-4147-A177-3AD203B41FA5}">
                      <a16:colId xmlns:a16="http://schemas.microsoft.com/office/drawing/2014/main" val="5039357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256522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637568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710260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33851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Candidate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Party affiliation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First round 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First round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Second round 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Second round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1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Pavel Fischer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Independent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376,707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6.8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893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</a:t>
                      </a:r>
                      <a:r>
                        <a:rPr lang="sk-SK" dirty="0" err="1"/>
                        <a:t>aroslav</a:t>
                      </a:r>
                      <a:r>
                        <a:rPr lang="sk-SK" dirty="0"/>
                        <a:t> Bašta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SPD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248,375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4.5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60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Petr</a:t>
                      </a:r>
                      <a:r>
                        <a:rPr lang="sk-SK" dirty="0"/>
                        <a:t> Pavel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Independent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1,975,156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35.4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3,359,301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58.3</a:t>
                      </a:r>
                      <a:endParaRPr lang="en-GB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497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Tomáš Zima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Independent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30,769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0.6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87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Danuše </a:t>
                      </a:r>
                      <a:r>
                        <a:rPr lang="sk-SK" dirty="0" err="1"/>
                        <a:t>Nerudová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Independent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777,080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13.9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027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Andrej </a:t>
                      </a:r>
                      <a:r>
                        <a:rPr lang="sk-SK" dirty="0" err="1"/>
                        <a:t>Babiš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ANO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1,952,214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35.0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2,399,898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41.7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2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Karel </a:t>
                      </a:r>
                      <a:r>
                        <a:rPr lang="sk-SK" dirty="0" err="1"/>
                        <a:t>Diviš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/>
                        <a:t>Independent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75,476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81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Marek </a:t>
                      </a:r>
                      <a:r>
                        <a:rPr lang="sk-SK" dirty="0" err="1"/>
                        <a:t>Hilšer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MHS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142,912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2.6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8354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C32EE471-586D-4F8A-AD16-677D455EFC63}"/>
                  </a:ext>
                </a:extLst>
              </p14:cNvPr>
              <p14:cNvContentPartPr/>
              <p14:nvPr/>
            </p14:nvContentPartPr>
            <p14:xfrm>
              <a:off x="6578878" y="3215880"/>
              <a:ext cx="746640" cy="4262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C32EE471-586D-4F8A-AD16-677D455EF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0238" y="3207240"/>
                <a:ext cx="76428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5BA23E91-8CFD-455C-BF25-A88377305573}"/>
                  </a:ext>
                </a:extLst>
              </p14:cNvPr>
              <p14:cNvContentPartPr/>
              <p14:nvPr/>
            </p14:nvContentPartPr>
            <p14:xfrm>
              <a:off x="6578878" y="4331222"/>
              <a:ext cx="746640" cy="4262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5BA23E91-8CFD-455C-BF25-A883773055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0238" y="4322582"/>
                <a:ext cx="76428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F167A74-A58D-43A0-BB7C-0BA2A4A41613}"/>
                  </a:ext>
                </a:extLst>
              </p14:cNvPr>
              <p14:cNvContentPartPr/>
              <p14:nvPr/>
            </p14:nvContentPartPr>
            <p14:xfrm>
              <a:off x="10132382" y="3151440"/>
              <a:ext cx="729000" cy="49068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F167A74-A58D-43A0-BB7C-0BA2A4A416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23382" y="3142800"/>
                <a:ext cx="746640" cy="5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61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6E10B-35C2-4F9A-AFD6-3F5A18C0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Vote (Instant Runoff)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52599B-9467-4990-92C6-D9D559BB1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Ensures a winner with majority of votes in a single round</a:t>
            </a:r>
          </a:p>
          <a:p>
            <a:endParaRPr lang="en-GB" dirty="0"/>
          </a:p>
          <a:p>
            <a:r>
              <a:rPr lang="en-GB" dirty="0"/>
              <a:t>Voters do not cast only a single vote but they rank candidates according to their preferences (1, 2, 3 etc.)</a:t>
            </a:r>
          </a:p>
          <a:p>
            <a:endParaRPr lang="en-GB" dirty="0"/>
          </a:p>
          <a:p>
            <a:r>
              <a:rPr lang="en-GB" dirty="0"/>
              <a:t>Initially, first preferences are counted – victory requires majority</a:t>
            </a:r>
          </a:p>
          <a:p>
            <a:endParaRPr lang="en-GB" dirty="0"/>
          </a:p>
          <a:p>
            <a:r>
              <a:rPr lang="en-GB" dirty="0"/>
              <a:t>If nobody has majority, the last candidate is eliminated and their second preferences are given to the others</a:t>
            </a:r>
          </a:p>
          <a:p>
            <a:endParaRPr lang="en-GB" dirty="0"/>
          </a:p>
          <a:p>
            <a:r>
              <a:rPr lang="en-GB" dirty="0"/>
              <a:t>This process is repeated until one of candidates has majority</a:t>
            </a:r>
          </a:p>
        </p:txBody>
      </p:sp>
    </p:spTree>
    <p:extLst>
      <p:ext uri="{BB962C8B-B14F-4D97-AF65-F5344CB8AC3E}">
        <p14:creationId xmlns:p14="http://schemas.microsoft.com/office/powerpoint/2010/main" val="347338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0FE9A-D207-4FE3-A917-459FECA1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Vote - Example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84767-31E0-45FF-9D78-0157C76B3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Food selection</a:t>
            </a:r>
          </a:p>
          <a:p>
            <a:endParaRPr lang="en-GB" dirty="0"/>
          </a:p>
          <a:p>
            <a:r>
              <a:rPr lang="en-GB" dirty="0"/>
              <a:t>Five options – orange, apple, ice cream, cake, chocolate</a:t>
            </a:r>
          </a:p>
          <a:p>
            <a:endParaRPr lang="en-GB" dirty="0"/>
          </a:p>
          <a:p>
            <a:r>
              <a:rPr lang="en-GB" dirty="0"/>
              <a:t>Elections decide what to eat</a:t>
            </a:r>
          </a:p>
          <a:p>
            <a:endParaRPr lang="en-GB" dirty="0"/>
          </a:p>
          <a:p>
            <a:r>
              <a:rPr lang="en-GB" dirty="0"/>
              <a:t>Each voter ranks all choices with 1-5 (1 to the most preferred food, 5 to the least preferred food)</a:t>
            </a:r>
          </a:p>
        </p:txBody>
      </p:sp>
    </p:spTree>
    <p:extLst>
      <p:ext uri="{BB962C8B-B14F-4D97-AF65-F5344CB8AC3E}">
        <p14:creationId xmlns:p14="http://schemas.microsoft.com/office/powerpoint/2010/main" val="290313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EA8D9-BFFA-4BE6-952D-A374F300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Preferences Counted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5CB6782-13F8-47E6-9484-B42227AE8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666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11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C7E2E-461B-440E-841B-0AA43DA3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Cream is Eliminated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5738C7F-EE08-45D3-84AE-61F1798D7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997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619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FCB06-714B-445F-9908-36155BA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Elections Necessary?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E5C030-58E6-44D8-813B-A84D7ED5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06" y="3508578"/>
            <a:ext cx="5089841" cy="1103535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k-SK" dirty="0"/>
          </a:p>
        </p:txBody>
      </p:sp>
      <p:pic>
        <p:nvPicPr>
          <p:cNvPr id="1026" name="Picture 2" descr="Working for electoral services | St Albans City and District Council">
            <a:extLst>
              <a:ext uri="{FF2B5EF4-FFF2-40B4-BE49-F238E27FC236}">
                <a16:creationId xmlns:a16="http://schemas.microsoft.com/office/drawing/2014/main" id="{9EED64ED-A49A-442D-8D5B-DF454C09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4" y="1860566"/>
            <a:ext cx="4200172" cy="25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st How Easy Is It to Get People to Vote? - Pacific Standard">
            <a:extLst>
              <a:ext uri="{FF2B5EF4-FFF2-40B4-BE49-F238E27FC236}">
                <a16:creationId xmlns:a16="http://schemas.microsoft.com/office/drawing/2014/main" id="{7B6D0F8A-387C-422F-BEE5-6ABC70B7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55" y="1587189"/>
            <a:ext cx="5024133" cy="33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8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CC93E-F02A-41A6-975F-293211BF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 no Majority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D1E8C21-FE84-438A-AF8B-10C81BCE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609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95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44731-F0A4-4BAF-BB55-8BCC7879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Chocolate is Eliminated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669D77A-720C-49D7-A936-C4BE735DD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400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841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53D3D-7DB2-4654-B10D-B2D7AFAE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 no Majority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99DB9C0-912D-409B-840F-A12A9CE83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971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264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3611A-8575-4812-9B10-18BD77F5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Orange is Eliminated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CF08191-5EA9-4E8D-B010-D2873E139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184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27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D46B7-0A93-483D-86AE-E2BDEAB5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Majority Obtained – Apple is the Winner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5518DE8-33C6-4C45-B8C0-9B6F9ABBD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887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330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919EA-3A95-409C-935F-F5056F69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1294A-553C-42F9-B267-EE6FAC5D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Similar impact of FPTP and majoritarian systems</a:t>
            </a:r>
          </a:p>
          <a:p>
            <a:endParaRPr lang="en-GB" dirty="0"/>
          </a:p>
          <a:p>
            <a:r>
              <a:rPr lang="en-GB" dirty="0"/>
              <a:t>Advantage for large parties (disadvantage for small parties)</a:t>
            </a:r>
          </a:p>
          <a:p>
            <a:endParaRPr lang="en-GB" dirty="0"/>
          </a:p>
          <a:p>
            <a:r>
              <a:rPr lang="en-GB" dirty="0"/>
              <a:t>Clear selection of winners</a:t>
            </a:r>
          </a:p>
          <a:p>
            <a:endParaRPr lang="en-GB" dirty="0"/>
          </a:p>
          <a:p>
            <a:r>
              <a:rPr lang="en-GB" dirty="0"/>
              <a:t>Wasted votes</a:t>
            </a:r>
          </a:p>
          <a:p>
            <a:endParaRPr lang="en-GB" dirty="0"/>
          </a:p>
          <a:p>
            <a:r>
              <a:rPr lang="en-GB" dirty="0"/>
              <a:t>Penalty for extreme parties and candidates</a:t>
            </a:r>
          </a:p>
          <a:p>
            <a:endParaRPr lang="en-GB" dirty="0"/>
          </a:p>
          <a:p>
            <a:r>
              <a:rPr lang="en-GB" dirty="0"/>
              <a:t>Winner does not necessarily needs to obtain most votes among all</a:t>
            </a:r>
          </a:p>
        </p:txBody>
      </p:sp>
    </p:spTree>
    <p:extLst>
      <p:ext uri="{BB962C8B-B14F-4D97-AF65-F5344CB8AC3E}">
        <p14:creationId xmlns:p14="http://schemas.microsoft.com/office/powerpoint/2010/main" val="264706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E84A3-4DA0-48AA-ADFA-163CF08E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 for Large Parties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FBCD2-B3AF-4B18-A342-2A3E7CDF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Plurality/majority hardly achievable for small parties</a:t>
            </a:r>
          </a:p>
          <a:p>
            <a:endParaRPr lang="en-GB" dirty="0"/>
          </a:p>
          <a:p>
            <a:r>
              <a:rPr lang="en-GB" dirty="0"/>
              <a:t>Mechanical and psychological effects</a:t>
            </a:r>
          </a:p>
          <a:p>
            <a:endParaRPr lang="en-GB" dirty="0"/>
          </a:p>
          <a:p>
            <a:r>
              <a:rPr lang="en-GB" dirty="0"/>
              <a:t>Strategic behaviour of voters (</a:t>
            </a:r>
            <a:r>
              <a:rPr lang="en-GB" i="1" dirty="0"/>
              <a:t>why to support small parties?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GB" dirty="0">
                <a:sym typeface="Wingdings" panose="05000000000000000000" pitchFamily="2" charset="2"/>
              </a:rPr>
              <a:t>reduction of number of parties in the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071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00BA2-4559-4807-8ABD-FF052B52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with plurality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FE720CC-1614-45D7-8354-0072BFA5E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746418"/>
              </p:ext>
            </p:extLst>
          </p:nvPr>
        </p:nvGraphicFramePr>
        <p:xfrm>
          <a:off x="838200" y="1825625"/>
          <a:ext cx="10515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2027145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229072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419149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628790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04917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District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 B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 C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 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99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100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B5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253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364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B5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284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259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B5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420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117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313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Seats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3659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32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E84A3-4DA0-48AA-ADFA-163CF08E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 for Large Parties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FBCD2-B3AF-4B18-A342-2A3E7CDF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Exemption from this rule</a:t>
            </a:r>
          </a:p>
          <a:p>
            <a:endParaRPr lang="en-GB" dirty="0"/>
          </a:p>
          <a:p>
            <a:r>
              <a:rPr lang="en-GB" dirty="0"/>
              <a:t>Small parties with concentrated territorial support</a:t>
            </a:r>
          </a:p>
          <a:p>
            <a:endParaRPr lang="en-GB" dirty="0"/>
          </a:p>
          <a:p>
            <a:r>
              <a:rPr lang="en-GB" dirty="0"/>
              <a:t>Small nationally v. large locally</a:t>
            </a:r>
          </a:p>
          <a:p>
            <a:endParaRPr lang="en-GB" dirty="0"/>
          </a:p>
          <a:p>
            <a:r>
              <a:rPr lang="en-GB" dirty="0"/>
              <a:t>Scottish National Party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F19FA8-1DAB-4F9E-A31A-E8B0396F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212" y="4001294"/>
            <a:ext cx="4226490" cy="21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1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43AC1-35DD-40E1-8BC0-82FF350B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election 2019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449B0B-2AAD-4DA3-B2A1-95A9DE33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83" y="1953626"/>
            <a:ext cx="3372321" cy="181952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50B439-9BE2-4A40-B943-0343A964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83" y="4168130"/>
            <a:ext cx="3524742" cy="19719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3650763-72DF-4217-B29B-0B6927000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20" y="0"/>
            <a:ext cx="4891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89B6D-725A-418A-8135-03497B7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556C5-2455-4B34-910D-CB0F8B98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necessary but not a sufficient condition for democracies</a:t>
            </a:r>
          </a:p>
          <a:p>
            <a:endParaRPr lang="en-GB" dirty="0"/>
          </a:p>
          <a:p>
            <a:r>
              <a:rPr lang="en-GB" dirty="0"/>
              <a:t>Various benefits:</a:t>
            </a:r>
          </a:p>
          <a:p>
            <a:pPr lvl="1"/>
            <a:r>
              <a:rPr lang="en-GB" dirty="0"/>
              <a:t>Accountability</a:t>
            </a:r>
          </a:p>
          <a:p>
            <a:pPr lvl="1"/>
            <a:r>
              <a:rPr lang="en-GB" dirty="0"/>
              <a:t>Representation</a:t>
            </a:r>
          </a:p>
          <a:p>
            <a:pPr lvl="1"/>
            <a:r>
              <a:rPr lang="en-GB" dirty="0"/>
              <a:t>Legitimacy</a:t>
            </a:r>
          </a:p>
          <a:p>
            <a:pPr lvl="1"/>
            <a:r>
              <a:rPr lang="en-GB" dirty="0"/>
              <a:t>A peaceful transfer of power (unlike a military coup)</a:t>
            </a:r>
          </a:p>
          <a:p>
            <a:pPr lvl="1"/>
            <a:r>
              <a:rPr lang="en-GB" dirty="0"/>
              <a:t>Civic mobilization</a:t>
            </a:r>
          </a:p>
          <a:p>
            <a:endParaRPr lang="en-GB" dirty="0"/>
          </a:p>
          <a:p>
            <a:r>
              <a:rPr lang="en-GB" dirty="0"/>
              <a:t>Only free and fair elections fulfil this role</a:t>
            </a:r>
          </a:p>
        </p:txBody>
      </p:sp>
    </p:spTree>
    <p:extLst>
      <p:ext uri="{BB962C8B-B14F-4D97-AF65-F5344CB8AC3E}">
        <p14:creationId xmlns:p14="http://schemas.microsoft.com/office/powerpoint/2010/main" val="220047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83D40-FD6A-48DD-9279-FE3588F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Penalty for Radical and Extreme Parties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14187-5351-473D-A1F6-2FA4EF2D9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Partly based on penalty for small parties</a:t>
            </a:r>
          </a:p>
          <a:p>
            <a:endParaRPr lang="en-GB" dirty="0"/>
          </a:p>
          <a:p>
            <a:r>
              <a:rPr lang="en-GB" dirty="0"/>
              <a:t>Stronger penalty in majoritarian system</a:t>
            </a:r>
          </a:p>
          <a:p>
            <a:pPr lvl="1"/>
            <a:r>
              <a:rPr lang="en-GB" dirty="0"/>
              <a:t>Runoff – extreme candidates do not attract support of others</a:t>
            </a:r>
          </a:p>
          <a:p>
            <a:pPr lvl="1"/>
            <a:r>
              <a:rPr lang="en-GB" dirty="0"/>
              <a:t>Alternative vote – extreme candidates either obtain first preference (from their supporters) or the last one</a:t>
            </a:r>
          </a:p>
          <a:p>
            <a:endParaRPr lang="en-GB" dirty="0"/>
          </a:p>
          <a:p>
            <a:r>
              <a:rPr lang="en-GB" dirty="0"/>
              <a:t>Works only if radicals do not grow into large parties</a:t>
            </a:r>
          </a:p>
        </p:txBody>
      </p:sp>
    </p:spTree>
    <p:extLst>
      <p:ext uri="{BB962C8B-B14F-4D97-AF65-F5344CB8AC3E}">
        <p14:creationId xmlns:p14="http://schemas.microsoft.com/office/powerpoint/2010/main" val="424985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DE6BE-64A0-44FC-9E7C-F282E461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French general elections (FN/RN) 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8EF23F9-B777-4F80-9F96-C06309779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541971"/>
              </p:ext>
            </p:extLst>
          </p:nvPr>
        </p:nvGraphicFramePr>
        <p:xfrm>
          <a:off x="838203" y="2131060"/>
          <a:ext cx="105155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71484715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6158810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17483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Seats (out of 577)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490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1997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14.9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63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11.3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43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3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07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42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135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65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72BBF-27FC-4738-906E-3D5C1D6E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Winner Does not Need to be First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1EDAC-1231-4AD3-896D-343C35C9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Plurality/majority is about winning the most seats</a:t>
            </a:r>
          </a:p>
          <a:p>
            <a:endParaRPr lang="en-GB" dirty="0"/>
          </a:p>
          <a:p>
            <a:r>
              <a:rPr lang="en-GB" dirty="0"/>
              <a:t>Highest national gain of votes is secondary (although helpful)</a:t>
            </a:r>
          </a:p>
          <a:p>
            <a:endParaRPr lang="en-GB" dirty="0"/>
          </a:p>
          <a:p>
            <a:r>
              <a:rPr lang="en-GB" dirty="0"/>
              <a:t>Opens questions leading to mechanisms affecting fairness of elections – see the lecture on (un)fairness</a:t>
            </a:r>
          </a:p>
        </p:txBody>
      </p:sp>
    </p:spTree>
    <p:extLst>
      <p:ext uri="{BB962C8B-B14F-4D97-AF65-F5344CB8AC3E}">
        <p14:creationId xmlns:p14="http://schemas.microsoft.com/office/powerpoint/2010/main" val="2695612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0B4AFBE-D235-41A1-8978-F6FEEE6C0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09348"/>
              </p:ext>
            </p:extLst>
          </p:nvPr>
        </p:nvGraphicFramePr>
        <p:xfrm>
          <a:off x="772214" y="901798"/>
          <a:ext cx="5732283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761">
                  <a:extLst>
                    <a:ext uri="{9D8B030D-6E8A-4147-A177-3AD203B41FA5}">
                      <a16:colId xmlns:a16="http://schemas.microsoft.com/office/drawing/2014/main" val="2854132708"/>
                    </a:ext>
                  </a:extLst>
                </a:gridCol>
                <a:gridCol w="1910761">
                  <a:extLst>
                    <a:ext uri="{9D8B030D-6E8A-4147-A177-3AD203B41FA5}">
                      <a16:colId xmlns:a16="http://schemas.microsoft.com/office/drawing/2014/main" val="2465847690"/>
                    </a:ext>
                  </a:extLst>
                </a:gridCol>
                <a:gridCol w="1910761">
                  <a:extLst>
                    <a:ext uri="{9D8B030D-6E8A-4147-A177-3AD203B41FA5}">
                      <a16:colId xmlns:a16="http://schemas.microsoft.com/office/drawing/2014/main" val="2335902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District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 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0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17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63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08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19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7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84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4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5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7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2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/>
                        <a:t>Votes nationally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94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/>
                        <a:t>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485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F9827DF7-62FF-4EFF-9D26-0093F48B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94" y="1244158"/>
            <a:ext cx="5062791" cy="40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26ADE94-A411-40CD-9F64-79291742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68" y="3850286"/>
            <a:ext cx="3106123" cy="4626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05DD35F-0048-4087-8724-2A7403A4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5" y="299039"/>
            <a:ext cx="4062940" cy="190655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2F4D0D3-54BF-49BB-9806-C55660D1D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215" y="2649394"/>
            <a:ext cx="3801391" cy="176780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0DAA648-CDC3-422C-B7FA-059D3FF52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13" y="2545099"/>
            <a:ext cx="3781831" cy="176780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A5A4B0D-F4DD-4E08-AA67-A90CA5C924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215" y="4808898"/>
            <a:ext cx="3905795" cy="188758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2312EE1-E115-413A-BDFB-58B9B3824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215" y="373387"/>
            <a:ext cx="4064158" cy="1925849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AE9767F-3AD2-4988-B172-B0BAC678E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013" y="4808898"/>
            <a:ext cx="3905795" cy="1906558"/>
          </a:xfrm>
          <a:prstGeom prst="rect">
            <a:avLst/>
          </a:prstGeom>
        </p:spPr>
      </p:pic>
      <p:pic>
        <p:nvPicPr>
          <p:cNvPr id="22" name="Picture 2" descr="Freedom House - Wikipedia">
            <a:extLst>
              <a:ext uri="{FF2B5EF4-FFF2-40B4-BE49-F238E27FC236}">
                <a16:creationId xmlns:a16="http://schemas.microsoft.com/office/drawing/2014/main" id="{29D1954B-BD98-4770-AEB6-C2B5B130E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88" y="2299236"/>
            <a:ext cx="3021399" cy="13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1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3C4F1-9ACF-4E4B-8E89-77817686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with the Votes?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C9EB10-8023-481C-A4AC-534500DC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04" y="3157857"/>
            <a:ext cx="3686689" cy="31817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0C34E7-BF8E-4714-B3E5-511DD1061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63" y="3761295"/>
            <a:ext cx="3614669" cy="2214392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401A005-118B-4D6D-B24E-08153B0BC7AF}"/>
              </a:ext>
            </a:extLst>
          </p:cNvPr>
          <p:cNvSpPr/>
          <p:nvPr/>
        </p:nvSpPr>
        <p:spPr>
          <a:xfrm>
            <a:off x="4713402" y="4776353"/>
            <a:ext cx="2262433" cy="655617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BCD8D4A-7478-446E-805F-BCC03BB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048" y="2945864"/>
            <a:ext cx="2049139" cy="1332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Electoral </a:t>
            </a:r>
          </a:p>
          <a:p>
            <a:pPr marL="0" indent="0">
              <a:buNone/>
            </a:pPr>
            <a:r>
              <a:rPr lang="en-GB" sz="4000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3097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D3865-8B9C-4382-B577-11B2B4DB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Electoral Systems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AF2259-83CA-4906-931D-83731024C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of rules and procedures based on which elections are held</a:t>
            </a:r>
          </a:p>
          <a:p>
            <a:endParaRPr lang="en-GB" dirty="0"/>
          </a:p>
          <a:p>
            <a:r>
              <a:rPr lang="en-GB" dirty="0"/>
              <a:t>Main role – transformation of votes to seats</a:t>
            </a:r>
          </a:p>
          <a:p>
            <a:endParaRPr lang="en-GB" dirty="0"/>
          </a:p>
          <a:p>
            <a:r>
              <a:rPr lang="en-GB" dirty="0"/>
              <a:t>Various types and consequences</a:t>
            </a:r>
          </a:p>
          <a:p>
            <a:endParaRPr lang="en-GB" dirty="0"/>
          </a:p>
          <a:p>
            <a:r>
              <a:rPr lang="en-GB" dirty="0"/>
              <a:t>Fairness and ‘fairness’</a:t>
            </a:r>
          </a:p>
        </p:txBody>
      </p:sp>
    </p:spTree>
    <p:extLst>
      <p:ext uri="{BB962C8B-B14F-4D97-AF65-F5344CB8AC3E}">
        <p14:creationId xmlns:p14="http://schemas.microsoft.com/office/powerpoint/2010/main" val="132882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0DC7F-87DD-48B9-95C5-8AC4F746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Electoral Systems (not all included)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616AE-597D-4459-B0EC-9C62060B9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1) Systems based on plurality and majority:</a:t>
            </a:r>
          </a:p>
          <a:p>
            <a:pPr lvl="1"/>
            <a:r>
              <a:rPr lang="en-GB" dirty="0"/>
              <a:t>First past the post (FPTP)</a:t>
            </a:r>
          </a:p>
          <a:p>
            <a:pPr lvl="1"/>
            <a:r>
              <a:rPr lang="en-GB" dirty="0"/>
              <a:t>Majoritarian systems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2) Proportional representation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3) Mixed systems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DAF2750-222E-4C00-A95B-485031B5296E}"/>
                  </a:ext>
                </a:extLst>
              </p14:cNvPr>
              <p14:cNvContentPartPr/>
              <p14:nvPr/>
            </p14:nvContentPartPr>
            <p14:xfrm>
              <a:off x="4791953" y="2064092"/>
              <a:ext cx="4428720" cy="29422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DAF2750-222E-4C00-A95B-485031B52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2953" y="2055452"/>
                <a:ext cx="4446360" cy="29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FF0DC87-3E19-448A-BCB9-F82ED2F6EEA8}"/>
                  </a:ext>
                </a:extLst>
              </p14:cNvPr>
              <p14:cNvContentPartPr/>
              <p14:nvPr/>
            </p14:nvContentPartPr>
            <p14:xfrm>
              <a:off x="4557593" y="4694252"/>
              <a:ext cx="561240" cy="6066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FF0DC87-3E19-448A-BCB9-F82ED2F6EE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8593" y="4685252"/>
                <a:ext cx="5788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E54A331-E8A2-4BD6-A2CC-CE274FDA48F6}"/>
                  </a:ext>
                </a:extLst>
              </p14:cNvPr>
              <p14:cNvContentPartPr/>
              <p14:nvPr/>
            </p14:nvContentPartPr>
            <p14:xfrm>
              <a:off x="4177433" y="3940052"/>
              <a:ext cx="2507760" cy="19519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E54A331-E8A2-4BD6-A2CC-CE274FDA48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8793" y="3931412"/>
                <a:ext cx="2525400" cy="19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8828BFB4-4800-4AD0-A8FF-AE955F08574B}"/>
                  </a:ext>
                </a:extLst>
              </p14:cNvPr>
              <p14:cNvContentPartPr/>
              <p14:nvPr/>
            </p14:nvContentPartPr>
            <p14:xfrm>
              <a:off x="3925073" y="5343692"/>
              <a:ext cx="684360" cy="55188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8828BFB4-4800-4AD0-A8FF-AE955F0857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6433" y="5335052"/>
                <a:ext cx="7020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A2450791-5681-4FB0-95B2-FB8A423D93A7}"/>
                  </a:ext>
                </a:extLst>
              </p14:cNvPr>
              <p14:cNvContentPartPr/>
              <p14:nvPr/>
            </p14:nvContentPartPr>
            <p14:xfrm>
              <a:off x="11773793" y="4514972"/>
              <a:ext cx="360" cy="36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A2450791-5681-4FB0-95B2-FB8A423D93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69473" y="4510652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53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71545-A962-458B-8D39-B348D97F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FPTP and Majoritarian Systems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AF25D-A1AF-47AC-BC72-563CFB0E9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/>
              <a:t>‘Winner takes all’</a:t>
            </a:r>
          </a:p>
          <a:p>
            <a:endParaRPr lang="en-GB" dirty="0"/>
          </a:p>
          <a:p>
            <a:r>
              <a:rPr lang="en-GB" dirty="0"/>
              <a:t>Usable for election of:</a:t>
            </a:r>
          </a:p>
          <a:p>
            <a:pPr lvl="1"/>
            <a:r>
              <a:rPr lang="en-GB" dirty="0"/>
              <a:t>Individual representatives (presidents, mayors)</a:t>
            </a:r>
          </a:p>
          <a:p>
            <a:pPr lvl="1"/>
            <a:r>
              <a:rPr lang="en-GB" dirty="0"/>
              <a:t>Collective bodies (parliaments, assemblies)</a:t>
            </a:r>
          </a:p>
          <a:p>
            <a:endParaRPr lang="en-GB" dirty="0"/>
          </a:p>
          <a:p>
            <a:r>
              <a:rPr lang="en-GB" dirty="0"/>
              <a:t>Based on single-member constituencies</a:t>
            </a:r>
          </a:p>
          <a:p>
            <a:pPr lvl="1"/>
            <a:r>
              <a:rPr lang="en-GB" dirty="0"/>
              <a:t>Each party nominates only one candidate to a constituency</a:t>
            </a:r>
          </a:p>
          <a:p>
            <a:pPr lvl="1"/>
            <a:r>
              <a:rPr lang="en-GB" dirty="0"/>
              <a:t>Independent candidates are typically allowed</a:t>
            </a:r>
          </a:p>
          <a:p>
            <a:pPr lvl="1"/>
            <a:r>
              <a:rPr lang="en-GB" dirty="0"/>
              <a:t>One winner in each constituency</a:t>
            </a:r>
          </a:p>
          <a:p>
            <a:endParaRPr lang="en-GB" dirty="0"/>
          </a:p>
          <a:p>
            <a:r>
              <a:rPr lang="en-GB" dirty="0"/>
              <a:t>They differ in victory conditions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67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9ACC9-16C3-430D-9D1A-81D65FD4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Past the Post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14342A-6C33-4C4E-95A7-49CDAED0F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Voters cast single vote for a candidate in a constituency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Victory condition – </a:t>
            </a:r>
            <a:r>
              <a:rPr lang="en-GB" b="1" dirty="0"/>
              <a:t>plurality</a:t>
            </a:r>
          </a:p>
          <a:p>
            <a:pPr lvl="1"/>
            <a:r>
              <a:rPr lang="en-GB" dirty="0"/>
              <a:t>The candidate who obtains the most votes wins</a:t>
            </a:r>
          </a:p>
          <a:p>
            <a:pPr lvl="1"/>
            <a:r>
              <a:rPr lang="en-GB" dirty="0"/>
              <a:t>Plurality does not require majority of votes</a:t>
            </a:r>
          </a:p>
          <a:p>
            <a:endParaRPr lang="en-GB" dirty="0"/>
          </a:p>
          <a:p>
            <a:r>
              <a:rPr lang="en-GB" dirty="0"/>
              <a:t>Examples – UK, USA, Canada </a:t>
            </a:r>
          </a:p>
        </p:txBody>
      </p:sp>
    </p:spTree>
    <p:extLst>
      <p:ext uri="{BB962C8B-B14F-4D97-AF65-F5344CB8AC3E}">
        <p14:creationId xmlns:p14="http://schemas.microsoft.com/office/powerpoint/2010/main" val="291378769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891</Words>
  <Application>Microsoft Office PowerPoint</Application>
  <PresentationFormat>Širokouhlá</PresentationFormat>
  <Paragraphs>296</Paragraphs>
  <Slides>33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Motív balíka Office</vt:lpstr>
      <vt:lpstr>Introduction to Electoral Systems. The Principles of Majority.</vt:lpstr>
      <vt:lpstr>Are Elections Necessary?</vt:lpstr>
      <vt:lpstr>Elections</vt:lpstr>
      <vt:lpstr>Prezentácia programu PowerPoint</vt:lpstr>
      <vt:lpstr>What to Do with the Votes?</vt:lpstr>
      <vt:lpstr>Electoral Systems</vt:lpstr>
      <vt:lpstr>Main Electoral Systems (not all included)</vt:lpstr>
      <vt:lpstr>FPTP and Majoritarian Systems</vt:lpstr>
      <vt:lpstr>First Past the Post</vt:lpstr>
      <vt:lpstr>UK General Elections – Ashfield (2019)</vt:lpstr>
      <vt:lpstr>UK General Elections – Amber Valley (2019)</vt:lpstr>
      <vt:lpstr>Majoritarian Systems</vt:lpstr>
      <vt:lpstr>What if no candidate obtains majority?</vt:lpstr>
      <vt:lpstr>Runoff</vt:lpstr>
      <vt:lpstr>Czech Presidential Election 2023</vt:lpstr>
      <vt:lpstr>Alternative Vote (Instant Runoff)</vt:lpstr>
      <vt:lpstr>Alternative Vote - Example</vt:lpstr>
      <vt:lpstr>First Preferences Counted</vt:lpstr>
      <vt:lpstr>Ice Cream is Eliminated</vt:lpstr>
      <vt:lpstr>Still no Majority</vt:lpstr>
      <vt:lpstr>Chocolate is Eliminated</vt:lpstr>
      <vt:lpstr>Still no Majority</vt:lpstr>
      <vt:lpstr>Orange is Eliminated</vt:lpstr>
      <vt:lpstr>Majority Obtained – Apple is the Winner</vt:lpstr>
      <vt:lpstr>Consequences</vt:lpstr>
      <vt:lpstr>Advantage for Large Parties</vt:lpstr>
      <vt:lpstr>Example with plurality</vt:lpstr>
      <vt:lpstr>Advantage for Large Parties</vt:lpstr>
      <vt:lpstr>UK election 2019</vt:lpstr>
      <vt:lpstr>Penalty for Radical and Extreme Parties</vt:lpstr>
      <vt:lpstr>French general elections (FN/RN) </vt:lpstr>
      <vt:lpstr>Winner Does not Need to be First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Phenomenon of Pork Barrel Politics</dc:title>
  <dc:creator>Peter</dc:creator>
  <cp:lastModifiedBy>Peter Spáč</cp:lastModifiedBy>
  <cp:revision>99</cp:revision>
  <dcterms:created xsi:type="dcterms:W3CDTF">2019-03-02T11:38:20Z</dcterms:created>
  <dcterms:modified xsi:type="dcterms:W3CDTF">2024-03-01T21:42:40Z</dcterms:modified>
</cp:coreProperties>
</file>