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28"/>
  </p:notesMasterIdLst>
  <p:handoutMasterIdLst>
    <p:handoutMasterId r:id="rId29"/>
  </p:handoutMasterIdLst>
  <p:sldIdLst>
    <p:sldId id="322" r:id="rId4"/>
    <p:sldId id="283" r:id="rId5"/>
    <p:sldId id="321" r:id="rId6"/>
    <p:sldId id="320" r:id="rId7"/>
    <p:sldId id="377" r:id="rId8"/>
    <p:sldId id="407" r:id="rId9"/>
    <p:sldId id="408" r:id="rId10"/>
    <p:sldId id="409" r:id="rId11"/>
    <p:sldId id="410" r:id="rId12"/>
    <p:sldId id="411" r:id="rId13"/>
    <p:sldId id="412" r:id="rId14"/>
    <p:sldId id="413" r:id="rId15"/>
    <p:sldId id="414" r:id="rId16"/>
    <p:sldId id="415" r:id="rId17"/>
    <p:sldId id="416" r:id="rId18"/>
    <p:sldId id="417" r:id="rId19"/>
    <p:sldId id="418" r:id="rId20"/>
    <p:sldId id="405" r:id="rId21"/>
    <p:sldId id="427" r:id="rId22"/>
    <p:sldId id="428" r:id="rId23"/>
    <p:sldId id="429" r:id="rId24"/>
    <p:sldId id="430" r:id="rId25"/>
    <p:sldId id="431" r:id="rId26"/>
    <p:sldId id="432" r:id="rId27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9" autoAdjust="0"/>
    <p:restoredTop sz="94638" autoAdjust="0"/>
  </p:normalViewPr>
  <p:slideViewPr>
    <p:cSldViewPr snapToGrid="0">
      <p:cViewPr varScale="1">
        <p:scale>
          <a:sx n="108" d="100"/>
          <a:sy n="108" d="100"/>
        </p:scale>
        <p:origin x="204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0801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4927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3285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1834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9848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145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0558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743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4546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094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2082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2950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429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501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1568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0492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311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5731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7519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Komunitarismus</a:t>
            </a:r>
            <a:br>
              <a:rPr lang="cs-CZ" sz="2800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4" y="1100254"/>
            <a:ext cx="8338783" cy="1438230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Nezakotvené jáství Michaela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Sandela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23332" y="2879678"/>
            <a:ext cx="7833814" cy="3446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politická filosofie a politické praktiky a 	instituce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chemeClr val="bg2"/>
                </a:solidFill>
                <a:latin typeface="Sylfaen"/>
                <a:ea typeface="Calibri"/>
                <a:cs typeface="Times New Roman"/>
              </a:rPr>
              <a:t>obraz člověka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vztah jáství a jeho cílů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liberální forma společnosti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loajalita a pospolitost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trendy</a:t>
            </a:r>
          </a:p>
        </p:txBody>
      </p:sp>
    </p:spTree>
    <p:extLst>
      <p:ext uri="{BB962C8B-B14F-4D97-AF65-F5344CB8AC3E}">
        <p14:creationId xmlns:p14="http://schemas.microsoft.com/office/powerpoint/2010/main" val="2020463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4" y="1100255"/>
            <a:ext cx="8352432" cy="86502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Vztah jáství a cílů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23331" y="2251882"/>
            <a:ext cx="790205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r>
              <a:rPr lang="cs-CZ" sz="3000" u="sng" dirty="0">
                <a:latin typeface="Sylfaen"/>
                <a:ea typeface="Calibri"/>
                <a:cs typeface="Times New Roman"/>
              </a:rPr>
              <a:t>Kritika liberálního ideálu jáství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je prázdný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jde proti vnímání nás samých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ignoruje naši zakotvenost v sociálních 	praktikách</a:t>
            </a:r>
          </a:p>
        </p:txBody>
      </p:sp>
    </p:spTree>
    <p:extLst>
      <p:ext uri="{BB962C8B-B14F-4D97-AF65-F5344CB8AC3E}">
        <p14:creationId xmlns:p14="http://schemas.microsoft.com/office/powerpoint/2010/main" val="610272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4" y="1100254"/>
            <a:ext cx="8338783" cy="1438230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Nezakotvené jáství Michaela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Sandela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23332" y="2879678"/>
            <a:ext cx="7833814" cy="3446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politická filosofie a politické praktiky a 	instituce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chemeClr val="bg2"/>
                </a:solidFill>
                <a:latin typeface="Sylfaen"/>
                <a:ea typeface="Calibri"/>
                <a:cs typeface="Times New Roman"/>
              </a:rPr>
              <a:t>obraz člověka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solidFill>
                  <a:schemeClr val="bg2"/>
                </a:solidFill>
                <a:latin typeface="Sylfaen"/>
                <a:ea typeface="Calibri"/>
                <a:cs typeface="Times New Roman"/>
              </a:rPr>
              <a:t> vztah jáství a jeho cílů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liberální forma společnosti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loajalita a pospolitost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trendy</a:t>
            </a:r>
          </a:p>
        </p:txBody>
      </p:sp>
    </p:spTree>
    <p:extLst>
      <p:ext uri="{BB962C8B-B14F-4D97-AF65-F5344CB8AC3E}">
        <p14:creationId xmlns:p14="http://schemas.microsoft.com/office/powerpoint/2010/main" val="865984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4" y="1100254"/>
            <a:ext cx="8420671" cy="919615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Liberální forma společnosti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23332" y="3002506"/>
            <a:ext cx="78474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konstitutivní v. kooperativní pospolitost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diskuse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Rawlsova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principu diference</a:t>
            </a:r>
          </a:p>
        </p:txBody>
      </p:sp>
    </p:spTree>
    <p:extLst>
      <p:ext uri="{BB962C8B-B14F-4D97-AF65-F5344CB8AC3E}">
        <p14:creationId xmlns:p14="http://schemas.microsoft.com/office/powerpoint/2010/main" val="2867399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4" y="1100254"/>
            <a:ext cx="8338783" cy="1438230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Nezakotvené jáství Michaela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Sandela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23332" y="2879678"/>
            <a:ext cx="7833814" cy="3446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politická filosofie a politické praktiky a 	instituce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chemeClr val="bg2"/>
                </a:solidFill>
                <a:latin typeface="Sylfaen"/>
                <a:ea typeface="Calibri"/>
                <a:cs typeface="Times New Roman"/>
              </a:rPr>
              <a:t>obraz člověka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vztah jáství a jeho cílů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liberální forma společnosti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loajalita a pospolitost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trendy</a:t>
            </a:r>
          </a:p>
        </p:txBody>
      </p:sp>
    </p:spTree>
    <p:extLst>
      <p:ext uri="{BB962C8B-B14F-4D97-AF65-F5344CB8AC3E}">
        <p14:creationId xmlns:p14="http://schemas.microsoft.com/office/powerpoint/2010/main" val="1053963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4" y="1100254"/>
            <a:ext cx="8338784" cy="987853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Loajalita a pospolitost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23332" y="2770496"/>
            <a:ext cx="790205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nelze abstrahovat bez členství v konkrétní 	rodině, pospolitosti, národu. 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procedurální republika</a:t>
            </a:r>
          </a:p>
        </p:txBody>
      </p:sp>
    </p:spTree>
    <p:extLst>
      <p:ext uri="{BB962C8B-B14F-4D97-AF65-F5344CB8AC3E}">
        <p14:creationId xmlns:p14="http://schemas.microsoft.com/office/powerpoint/2010/main" val="1577812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4" y="1100254"/>
            <a:ext cx="8338783" cy="1438230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Nezakotvené jáství Michaela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Sandela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23332" y="2879678"/>
            <a:ext cx="7833814" cy="3446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politická filosofie a politické praktiky a 	instituce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obraz člověka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vztah jáství a jeho cílů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liberální forma společnosti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loajalita a pospolitost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trendy</a:t>
            </a:r>
          </a:p>
        </p:txBody>
      </p:sp>
    </p:spTree>
    <p:extLst>
      <p:ext uri="{BB962C8B-B14F-4D97-AF65-F5344CB8AC3E}">
        <p14:creationId xmlns:p14="http://schemas.microsoft.com/office/powerpoint/2010/main" val="2718117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1100254"/>
            <a:ext cx="8189796" cy="824080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Trendy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96037" y="2702256"/>
            <a:ext cx="806696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potlačení demokratických prostorů</a:t>
            </a: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 defTabSz="288000"/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 defTabSz="288000"/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pohřbení pospolitosti, na níž liberální stát 	závisí</a:t>
            </a:r>
          </a:p>
        </p:txBody>
      </p:sp>
    </p:spTree>
    <p:extLst>
      <p:ext uri="{BB962C8B-B14F-4D97-AF65-F5344CB8AC3E}">
        <p14:creationId xmlns:p14="http://schemas.microsoft.com/office/powerpoint/2010/main" val="702572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1100254"/>
            <a:ext cx="8189795" cy="708663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Komunitaristická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politika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5950" y="2538484"/>
            <a:ext cx="799578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negativní sociální a psychologické důsledky 	atomismu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proti erozi společenského života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terčem kultura egoismu, individualismu a 	sebeuspokojení</a:t>
            </a:r>
          </a:p>
        </p:txBody>
      </p:sp>
    </p:spTree>
    <p:extLst>
      <p:ext uri="{BB962C8B-B14F-4D97-AF65-F5344CB8AC3E}">
        <p14:creationId xmlns:p14="http://schemas.microsoft.com/office/powerpoint/2010/main" val="193711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1100254"/>
            <a:ext cx="8189795" cy="1329047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Pravice, levice a komunitarismus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5950" y="2961564"/>
            <a:ext cx="800943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kritika levice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kritika pravice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kritika řečnění o právech</a:t>
            </a:r>
          </a:p>
        </p:txBody>
      </p:sp>
    </p:spTree>
    <p:extLst>
      <p:ext uri="{BB962C8B-B14F-4D97-AF65-F5344CB8AC3E}">
        <p14:creationId xmlns:p14="http://schemas.microsoft.com/office/powerpoint/2010/main" val="2560966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79" y="928049"/>
            <a:ext cx="8067213" cy="1094039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Proti liberalismu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24468" y="2524836"/>
            <a:ext cx="81385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liberté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egalité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fraternité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komunitarističtí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teoretici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MacIntyre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Sandel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Taylor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Walzer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komunitaristické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hnutí</a:t>
            </a:r>
          </a:p>
        </p:txBody>
      </p:sp>
    </p:spTree>
    <p:extLst>
      <p:ext uri="{BB962C8B-B14F-4D97-AF65-F5344CB8AC3E}">
        <p14:creationId xmlns:p14="http://schemas.microsoft.com/office/powerpoint/2010/main" val="4269015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7102" y="823508"/>
            <a:ext cx="8189795" cy="1329047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Druhy komunitarismu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5950" y="2852382"/>
            <a:ext cx="80509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nostalgický 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do budoucna zaměřený</a:t>
            </a:r>
          </a:p>
        </p:txBody>
      </p:sp>
    </p:spTree>
    <p:extLst>
      <p:ext uri="{BB962C8B-B14F-4D97-AF65-F5344CB8AC3E}">
        <p14:creationId xmlns:p14="http://schemas.microsoft.com/office/powerpoint/2010/main" val="30780675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1100255"/>
            <a:ext cx="8189795" cy="74219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Kritika komunitarismu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5951" y="2033516"/>
            <a:ext cx="79684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potvrzování hierarchie a umělé bránění konfliktům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konkurence přináležitosti ke komunitám (místním, komunitám paměti a psychologickým)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i práva napomáhají společnému dobru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rodina a (nejen) konfucianismus</a:t>
            </a:r>
          </a:p>
        </p:txBody>
      </p:sp>
    </p:spTree>
    <p:extLst>
      <p:ext uri="{BB962C8B-B14F-4D97-AF65-F5344CB8AC3E}">
        <p14:creationId xmlns:p14="http://schemas.microsoft.com/office/powerpoint/2010/main" val="29489674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1100255"/>
            <a:ext cx="8189795" cy="74219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Selhal liberalismus? (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Deneen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)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73205" y="2579426"/>
            <a:ext cx="80112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Analýza liberalismu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Co dál? Post-liberální vize</a:t>
            </a:r>
          </a:p>
        </p:txBody>
      </p:sp>
    </p:spTree>
    <p:extLst>
      <p:ext uri="{BB962C8B-B14F-4D97-AF65-F5344CB8AC3E}">
        <p14:creationId xmlns:p14="http://schemas.microsoft.com/office/powerpoint/2010/main" val="20405842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1100255"/>
            <a:ext cx="8189795" cy="742194"/>
          </a:xfrm>
        </p:spPr>
        <p:txBody>
          <a:bodyPr/>
          <a:lstStyle/>
          <a:p>
            <a:pPr algn="ctr"/>
            <a:br>
              <a:rPr lang="cs-CZ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Analýza liberalismu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  <a:p>
            <a:pPr algn="ctr"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64024" y="2251882"/>
            <a:ext cx="812041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revoluce modernity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2 antropologické předpoklady liberalismu: </a:t>
            </a:r>
          </a:p>
          <a:p>
            <a:pPr marL="514350" indent="-514350" defTabSz="288000">
              <a:buAutoNum type="alphaLcParenBoth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liberální voluntarismus</a:t>
            </a:r>
          </a:p>
          <a:p>
            <a:pPr marL="514350" indent="-514350" defTabSz="288000">
              <a:buAutoNum type="alphaLcParenBoth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válka proti přírodě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jednotlivec a stát</a:t>
            </a:r>
          </a:p>
        </p:txBody>
      </p:sp>
    </p:spTree>
    <p:extLst>
      <p:ext uri="{BB962C8B-B14F-4D97-AF65-F5344CB8AC3E}">
        <p14:creationId xmlns:p14="http://schemas.microsoft.com/office/powerpoint/2010/main" val="10792605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1100255"/>
            <a:ext cx="8189795" cy="578420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 dál?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23081" y="1951630"/>
            <a:ext cx="816136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2 možná rozuzlení: přetrvání liberalismu či 	jeho nahrazení jiným režimem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tři nezbytné kroky: </a:t>
            </a:r>
          </a:p>
          <a:p>
            <a:pPr marL="514350" indent="-514350" defTabSz="288000">
              <a:buAutoNum type="arabicParenBoth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uznat úspěchy liberalismu</a:t>
            </a:r>
          </a:p>
          <a:p>
            <a:pPr marL="514350" indent="-514350" defTabSz="288000">
              <a:buAutoNum type="arabicParenBoth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povznést se nad věk ideologie</a:t>
            </a:r>
          </a:p>
          <a:p>
            <a:pPr marL="514350" indent="-514350" defTabSz="288000">
              <a:buAutoNum type="arabicParenBoth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založit lepší teorii politiky a společnosti na zkušenosti a praxi</a:t>
            </a:r>
          </a:p>
        </p:txBody>
      </p:sp>
    </p:spTree>
    <p:extLst>
      <p:ext uri="{BB962C8B-B14F-4D97-AF65-F5344CB8AC3E}">
        <p14:creationId xmlns:p14="http://schemas.microsoft.com/office/powerpoint/2010/main" val="609809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099"/>
            <a:ext cx="8106771" cy="1051825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Komunitarističtí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teoretici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27798" y="2451668"/>
            <a:ext cx="824324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sociální teze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kritika atomismu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význam pospolitosti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kritika univerzalismu</a:t>
            </a:r>
          </a:p>
        </p:txBody>
      </p:sp>
    </p:spTree>
    <p:extLst>
      <p:ext uri="{BB962C8B-B14F-4D97-AF65-F5344CB8AC3E}">
        <p14:creationId xmlns:p14="http://schemas.microsoft.com/office/powerpoint/2010/main" val="1201778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6" y="1100254"/>
            <a:ext cx="8079474" cy="851376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Reakce liberálů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948267" y="2438400"/>
            <a:ext cx="7913511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politický liberalismus Johna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Rawlse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 algn="ctr" defTabSz="288000"/>
            <a:r>
              <a:rPr lang="cs-CZ" sz="3000" dirty="0">
                <a:latin typeface="Sylfaen"/>
                <a:ea typeface="Calibri"/>
                <a:cs typeface="Times New Roman"/>
              </a:rPr>
              <a:t>X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spravedlnost jako nestrannost Briana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Barryho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kritika relativismu komunitarismu</a:t>
            </a:r>
          </a:p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pluralismus dnešních společností</a:t>
            </a:r>
          </a:p>
          <a:p>
            <a:pPr algn="ctr"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algn="ctr"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algn="ctr"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algn="ctr" defTabSz="288000"/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0255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4" y="1100254"/>
            <a:ext cx="8338783" cy="1438230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Nezakotvené jáství Michaela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Sandela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23332" y="2879678"/>
            <a:ext cx="783381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politická filosofie a politické praktiky a 	instituce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obraz člověka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vztah jáství a jeho cílů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liberální forma společnosti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loajalita a pospolitost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trendy</a:t>
            </a:r>
          </a:p>
        </p:txBody>
      </p:sp>
    </p:spTree>
    <p:extLst>
      <p:ext uri="{BB962C8B-B14F-4D97-AF65-F5344CB8AC3E}">
        <p14:creationId xmlns:p14="http://schemas.microsoft.com/office/powerpoint/2010/main" val="1723534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4" y="1100254"/>
            <a:ext cx="8338783" cy="1438230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Nezakotvené jáství Michaela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Sandela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23332" y="2879678"/>
            <a:ext cx="7833814" cy="3446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politická filosofie a politické praktiky a 	instituce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obraz člověka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vztah jáství a jeho cílů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liberální forma společnosti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loajalita a pospolitost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trendy</a:t>
            </a:r>
          </a:p>
        </p:txBody>
      </p:sp>
    </p:spTree>
    <p:extLst>
      <p:ext uri="{BB962C8B-B14F-4D97-AF65-F5344CB8AC3E}">
        <p14:creationId xmlns:p14="http://schemas.microsoft.com/office/powerpoint/2010/main" val="248898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4" y="1100254"/>
            <a:ext cx="8338783" cy="1438230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Politická filosofie a politické praktiky a instituce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23332" y="3179928"/>
            <a:ext cx="78065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jaká filosofie je obsažena v našich praktikách a 	institucích? 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přednost práva před dobrem</a:t>
            </a:r>
          </a:p>
        </p:txBody>
      </p:sp>
    </p:spTree>
    <p:extLst>
      <p:ext uri="{BB962C8B-B14F-4D97-AF65-F5344CB8AC3E}">
        <p14:creationId xmlns:p14="http://schemas.microsoft.com/office/powerpoint/2010/main" val="2049632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4" y="1100254"/>
            <a:ext cx="8338783" cy="1438230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Nezakotvené jáství Michaela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Sandela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23332" y="2879678"/>
            <a:ext cx="7833814" cy="3446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politická filosofie a politické praktiky a 	instituce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obraz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člověka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vztah jáství a jeho cílů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liberální forma společnosti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loajalita a pospolitost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trendy</a:t>
            </a:r>
          </a:p>
        </p:txBody>
      </p:sp>
    </p:spTree>
    <p:extLst>
      <p:ext uri="{BB962C8B-B14F-4D97-AF65-F5344CB8AC3E}">
        <p14:creationId xmlns:p14="http://schemas.microsoft.com/office/powerpoint/2010/main" val="2987572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1100254"/>
            <a:ext cx="8325136" cy="851376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Obraz člověka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23332" y="2838734"/>
            <a:ext cx="776557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jáství nezávislé na účelech a cílech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schopnost volit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člověk jako suverén</a:t>
            </a:r>
          </a:p>
        </p:txBody>
      </p:sp>
    </p:spTree>
    <p:extLst>
      <p:ext uri="{BB962C8B-B14F-4D97-AF65-F5344CB8AC3E}">
        <p14:creationId xmlns:p14="http://schemas.microsoft.com/office/powerpoint/2010/main" val="57739634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2074</TotalTime>
  <Words>797</Words>
  <Application>Microsoft Office PowerPoint</Application>
  <PresentationFormat>Předvádění na obrazovce (4:3)</PresentationFormat>
  <Paragraphs>223</Paragraphs>
  <Slides>24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Sylfaen</vt:lpstr>
      <vt:lpstr>Tahoma</vt:lpstr>
      <vt:lpstr>Wingdings</vt:lpstr>
      <vt:lpstr>Prezentace_MU_CZ</vt:lpstr>
      <vt:lpstr>1_Směsi</vt:lpstr>
      <vt:lpstr>2_Směsi</vt:lpstr>
      <vt:lpstr>Komunitarismus  Jiří Baroš</vt:lpstr>
      <vt:lpstr>  Proti liberalismu</vt:lpstr>
      <vt:lpstr>   Komunitarističtí teoretici</vt:lpstr>
      <vt:lpstr>   Reakce liberálů</vt:lpstr>
      <vt:lpstr>   Nezakotvené jáství Michaela Sandela</vt:lpstr>
      <vt:lpstr>   Nezakotvené jáství Michaela Sandela</vt:lpstr>
      <vt:lpstr>   Politická filosofie a politické praktiky a instituce</vt:lpstr>
      <vt:lpstr>   Nezakotvené jáství Michaela Sandela</vt:lpstr>
      <vt:lpstr>   Obraz člověka</vt:lpstr>
      <vt:lpstr>   Nezakotvené jáství Michaela Sandela</vt:lpstr>
      <vt:lpstr>   Vztah jáství a cílů</vt:lpstr>
      <vt:lpstr>   Nezakotvené jáství Michaela Sandela</vt:lpstr>
      <vt:lpstr>   Liberální forma společnosti</vt:lpstr>
      <vt:lpstr>   Nezakotvené jáství Michaela Sandela</vt:lpstr>
      <vt:lpstr>   Loajalita a pospolitost</vt:lpstr>
      <vt:lpstr>   Nezakotvené jáství Michaela Sandela</vt:lpstr>
      <vt:lpstr>   Trendy</vt:lpstr>
      <vt:lpstr>   Komunitaristická politika</vt:lpstr>
      <vt:lpstr>   Pravice, levice a komunitarismus</vt:lpstr>
      <vt:lpstr>   Druhy komunitarismu</vt:lpstr>
      <vt:lpstr>   Kritika komunitarismu</vt:lpstr>
      <vt:lpstr>   Selhal liberalismus? (Deneen)</vt:lpstr>
      <vt:lpstr>   Analýza liberalismu</vt:lpstr>
      <vt:lpstr>   Co dál?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149</cp:revision>
  <cp:lastPrinted>2014-10-15T14:35:53Z</cp:lastPrinted>
  <dcterms:created xsi:type="dcterms:W3CDTF">2013-12-10T20:26:31Z</dcterms:created>
  <dcterms:modified xsi:type="dcterms:W3CDTF">2023-04-27T09:52:40Z</dcterms:modified>
</cp:coreProperties>
</file>