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9" r:id="rId2"/>
    <p:sldMasterId id="2147483660" r:id="rId3"/>
  </p:sldMasterIdLst>
  <p:notesMasterIdLst>
    <p:notesMasterId r:id="rId36"/>
  </p:notesMasterIdLst>
  <p:handoutMasterIdLst>
    <p:handoutMasterId r:id="rId37"/>
  </p:handoutMasterIdLst>
  <p:sldIdLst>
    <p:sldId id="322" r:id="rId4"/>
    <p:sldId id="283" r:id="rId5"/>
    <p:sldId id="321" r:id="rId6"/>
    <p:sldId id="320" r:id="rId7"/>
    <p:sldId id="323" r:id="rId8"/>
    <p:sldId id="324" r:id="rId9"/>
    <p:sldId id="325" r:id="rId10"/>
    <p:sldId id="326" r:id="rId11"/>
    <p:sldId id="327" r:id="rId12"/>
    <p:sldId id="328" r:id="rId13"/>
    <p:sldId id="329" r:id="rId14"/>
    <p:sldId id="330" r:id="rId15"/>
    <p:sldId id="331" r:id="rId16"/>
    <p:sldId id="332" r:id="rId17"/>
    <p:sldId id="333" r:id="rId18"/>
    <p:sldId id="334" r:id="rId19"/>
    <p:sldId id="335" r:id="rId20"/>
    <p:sldId id="336" r:id="rId21"/>
    <p:sldId id="337" r:id="rId22"/>
    <p:sldId id="338" r:id="rId23"/>
    <p:sldId id="339" r:id="rId24"/>
    <p:sldId id="340" r:id="rId25"/>
    <p:sldId id="342" r:id="rId26"/>
    <p:sldId id="341" r:id="rId27"/>
    <p:sldId id="343" r:id="rId28"/>
    <p:sldId id="344" r:id="rId29"/>
    <p:sldId id="345" r:id="rId30"/>
    <p:sldId id="346" r:id="rId31"/>
    <p:sldId id="348" r:id="rId32"/>
    <p:sldId id="349" r:id="rId33"/>
    <p:sldId id="350" r:id="rId34"/>
    <p:sldId id="351" r:id="rId35"/>
  </p:sldIdLst>
  <p:sldSz cx="9144000" cy="6858000" type="screen4x3"/>
  <p:notesSz cx="9866313" cy="6735763"/>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0AC24"/>
    <a:srgbClr val="FED216"/>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68" autoAdjust="0"/>
    <p:restoredTop sz="94638" autoAdjust="0"/>
  </p:normalViewPr>
  <p:slideViewPr>
    <p:cSldViewPr snapToGrid="0">
      <p:cViewPr varScale="1">
        <p:scale>
          <a:sx n="108" d="100"/>
          <a:sy n="108" d="100"/>
        </p:scale>
        <p:origin x="1818" y="96"/>
      </p:cViewPr>
      <p:guideLst>
        <p:guide orient="horz" pos="2160"/>
        <p:guide pos="2880"/>
      </p:guideLst>
    </p:cSldViewPr>
  </p:slideViewPr>
  <p:notesTextViewPr>
    <p:cViewPr>
      <p:scale>
        <a:sx n="100" d="100"/>
        <a:sy n="100" d="100"/>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viewProps" Target="viewProps.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4275402" cy="336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cs-CZ"/>
          </a:p>
        </p:txBody>
      </p:sp>
      <p:sp>
        <p:nvSpPr>
          <p:cNvPr id="100355" name="Rectangle 3"/>
          <p:cNvSpPr>
            <a:spLocks noGrp="1" noChangeArrowheads="1"/>
          </p:cNvSpPr>
          <p:nvPr>
            <p:ph type="dt" sz="quarter" idx="1"/>
          </p:nvPr>
        </p:nvSpPr>
        <p:spPr bwMode="auto">
          <a:xfrm>
            <a:off x="5590911" y="0"/>
            <a:ext cx="4275402" cy="336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cs-CZ"/>
          </a:p>
        </p:txBody>
      </p:sp>
      <p:sp>
        <p:nvSpPr>
          <p:cNvPr id="100356" name="Rectangle 4"/>
          <p:cNvSpPr>
            <a:spLocks noGrp="1" noChangeArrowheads="1"/>
          </p:cNvSpPr>
          <p:nvPr>
            <p:ph type="ftr" sz="quarter" idx="2"/>
          </p:nvPr>
        </p:nvSpPr>
        <p:spPr bwMode="auto">
          <a:xfrm>
            <a:off x="0" y="6398975"/>
            <a:ext cx="4275402" cy="3367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cs-CZ"/>
          </a:p>
        </p:txBody>
      </p:sp>
      <p:sp>
        <p:nvSpPr>
          <p:cNvPr id="100357" name="Rectangle 5"/>
          <p:cNvSpPr>
            <a:spLocks noGrp="1" noChangeArrowheads="1"/>
          </p:cNvSpPr>
          <p:nvPr>
            <p:ph type="sldNum" sz="quarter" idx="3"/>
          </p:nvPr>
        </p:nvSpPr>
        <p:spPr bwMode="auto">
          <a:xfrm>
            <a:off x="5590911" y="6398975"/>
            <a:ext cx="4275402" cy="3367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CD861AA7-C822-45F9-8643-6046D18D0100}" type="slidenum">
              <a:rPr lang="cs-CZ"/>
              <a:pPr>
                <a:defRPr/>
              </a:pPr>
              <a:t>‹#›</a:t>
            </a:fld>
            <a:endParaRPr lang="cs-CZ"/>
          </a:p>
        </p:txBody>
      </p:sp>
    </p:spTree>
    <p:extLst>
      <p:ext uri="{BB962C8B-B14F-4D97-AF65-F5344CB8AC3E}">
        <p14:creationId xmlns:p14="http://schemas.microsoft.com/office/powerpoint/2010/main" val="11558827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4275402" cy="336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endParaRPr lang="cs-CZ"/>
          </a:p>
        </p:txBody>
      </p:sp>
      <p:sp>
        <p:nvSpPr>
          <p:cNvPr id="102403" name="Rectangle 3"/>
          <p:cNvSpPr>
            <a:spLocks noGrp="1" noChangeArrowheads="1"/>
          </p:cNvSpPr>
          <p:nvPr>
            <p:ph type="dt" idx="1"/>
          </p:nvPr>
        </p:nvSpPr>
        <p:spPr bwMode="auto">
          <a:xfrm>
            <a:off x="5588628" y="0"/>
            <a:ext cx="4275402" cy="336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cs-CZ"/>
          </a:p>
        </p:txBody>
      </p:sp>
      <p:sp>
        <p:nvSpPr>
          <p:cNvPr id="11268" name="Rectangle 4"/>
          <p:cNvSpPr>
            <a:spLocks noGrp="1" noRot="1" noChangeAspect="1" noChangeArrowheads="1" noTextEdit="1"/>
          </p:cNvSpPr>
          <p:nvPr>
            <p:ph type="sldImg" idx="2"/>
          </p:nvPr>
        </p:nvSpPr>
        <p:spPr bwMode="auto">
          <a:xfrm>
            <a:off x="3249613" y="504825"/>
            <a:ext cx="3367087" cy="2525713"/>
          </a:xfrm>
          <a:prstGeom prst="rect">
            <a:avLst/>
          </a:prstGeom>
          <a:noFill/>
          <a:ln w="9525">
            <a:solidFill>
              <a:srgbClr val="000000"/>
            </a:solidFill>
            <a:miter lim="800000"/>
            <a:headEnd/>
            <a:tailEnd/>
          </a:ln>
        </p:spPr>
      </p:sp>
      <p:sp>
        <p:nvSpPr>
          <p:cNvPr id="102405" name="Rectangle 5"/>
          <p:cNvSpPr>
            <a:spLocks noGrp="1" noChangeArrowheads="1"/>
          </p:cNvSpPr>
          <p:nvPr>
            <p:ph type="body" sz="quarter" idx="3"/>
          </p:nvPr>
        </p:nvSpPr>
        <p:spPr bwMode="auto">
          <a:xfrm>
            <a:off x="986632" y="3199488"/>
            <a:ext cx="7893050" cy="303109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102406" name="Rectangle 6"/>
          <p:cNvSpPr>
            <a:spLocks noGrp="1" noChangeArrowheads="1"/>
          </p:cNvSpPr>
          <p:nvPr>
            <p:ph type="ftr" sz="quarter" idx="4"/>
          </p:nvPr>
        </p:nvSpPr>
        <p:spPr bwMode="auto">
          <a:xfrm>
            <a:off x="0" y="6397806"/>
            <a:ext cx="4275402" cy="3367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defRPr>
            </a:lvl1pPr>
          </a:lstStyle>
          <a:p>
            <a:pPr>
              <a:defRPr/>
            </a:pPr>
            <a:endParaRPr lang="cs-CZ"/>
          </a:p>
        </p:txBody>
      </p:sp>
      <p:sp>
        <p:nvSpPr>
          <p:cNvPr id="102407" name="Rectangle 7"/>
          <p:cNvSpPr>
            <a:spLocks noGrp="1" noChangeArrowheads="1"/>
          </p:cNvSpPr>
          <p:nvPr>
            <p:ph type="sldNum" sz="quarter" idx="5"/>
          </p:nvPr>
        </p:nvSpPr>
        <p:spPr bwMode="auto">
          <a:xfrm>
            <a:off x="5588628" y="6397806"/>
            <a:ext cx="4275402" cy="3367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Arial" charset="0"/>
              </a:defRPr>
            </a:lvl1pPr>
          </a:lstStyle>
          <a:p>
            <a:pPr>
              <a:defRPr/>
            </a:pPr>
            <a:fld id="{4F2CB291-B229-4257-B3E9-744322C74C3E}" type="slidenum">
              <a:rPr lang="cs-CZ"/>
              <a:pPr>
                <a:defRPr/>
              </a:pPr>
              <a:t>‹#›</a:t>
            </a:fld>
            <a:endParaRPr lang="cs-CZ"/>
          </a:p>
        </p:txBody>
      </p:sp>
    </p:spTree>
    <p:extLst>
      <p:ext uri="{BB962C8B-B14F-4D97-AF65-F5344CB8AC3E}">
        <p14:creationId xmlns:p14="http://schemas.microsoft.com/office/powerpoint/2010/main" val="33344561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2</a:t>
            </a:fld>
            <a:endParaRPr lang="cs-CZ"/>
          </a:p>
        </p:txBody>
      </p:sp>
    </p:spTree>
    <p:extLst>
      <p:ext uri="{BB962C8B-B14F-4D97-AF65-F5344CB8AC3E}">
        <p14:creationId xmlns:p14="http://schemas.microsoft.com/office/powerpoint/2010/main" val="10694215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11</a:t>
            </a:fld>
            <a:endParaRPr lang="cs-CZ"/>
          </a:p>
        </p:txBody>
      </p:sp>
    </p:spTree>
    <p:extLst>
      <p:ext uri="{BB962C8B-B14F-4D97-AF65-F5344CB8AC3E}">
        <p14:creationId xmlns:p14="http://schemas.microsoft.com/office/powerpoint/2010/main" val="27124966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12</a:t>
            </a:fld>
            <a:endParaRPr lang="cs-CZ"/>
          </a:p>
        </p:txBody>
      </p:sp>
    </p:spTree>
    <p:extLst>
      <p:ext uri="{BB962C8B-B14F-4D97-AF65-F5344CB8AC3E}">
        <p14:creationId xmlns:p14="http://schemas.microsoft.com/office/powerpoint/2010/main" val="36235471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13</a:t>
            </a:fld>
            <a:endParaRPr lang="cs-CZ"/>
          </a:p>
        </p:txBody>
      </p:sp>
    </p:spTree>
    <p:extLst>
      <p:ext uri="{BB962C8B-B14F-4D97-AF65-F5344CB8AC3E}">
        <p14:creationId xmlns:p14="http://schemas.microsoft.com/office/powerpoint/2010/main" val="17607446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14</a:t>
            </a:fld>
            <a:endParaRPr lang="cs-CZ"/>
          </a:p>
        </p:txBody>
      </p:sp>
    </p:spTree>
    <p:extLst>
      <p:ext uri="{BB962C8B-B14F-4D97-AF65-F5344CB8AC3E}">
        <p14:creationId xmlns:p14="http://schemas.microsoft.com/office/powerpoint/2010/main" val="1468615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15</a:t>
            </a:fld>
            <a:endParaRPr lang="cs-CZ"/>
          </a:p>
        </p:txBody>
      </p:sp>
    </p:spTree>
    <p:extLst>
      <p:ext uri="{BB962C8B-B14F-4D97-AF65-F5344CB8AC3E}">
        <p14:creationId xmlns:p14="http://schemas.microsoft.com/office/powerpoint/2010/main" val="13101408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16</a:t>
            </a:fld>
            <a:endParaRPr lang="cs-CZ"/>
          </a:p>
        </p:txBody>
      </p:sp>
    </p:spTree>
    <p:extLst>
      <p:ext uri="{BB962C8B-B14F-4D97-AF65-F5344CB8AC3E}">
        <p14:creationId xmlns:p14="http://schemas.microsoft.com/office/powerpoint/2010/main" val="18137792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17</a:t>
            </a:fld>
            <a:endParaRPr lang="cs-CZ"/>
          </a:p>
        </p:txBody>
      </p:sp>
    </p:spTree>
    <p:extLst>
      <p:ext uri="{BB962C8B-B14F-4D97-AF65-F5344CB8AC3E}">
        <p14:creationId xmlns:p14="http://schemas.microsoft.com/office/powerpoint/2010/main" val="39973384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18</a:t>
            </a:fld>
            <a:endParaRPr lang="cs-CZ"/>
          </a:p>
        </p:txBody>
      </p:sp>
    </p:spTree>
    <p:extLst>
      <p:ext uri="{BB962C8B-B14F-4D97-AF65-F5344CB8AC3E}">
        <p14:creationId xmlns:p14="http://schemas.microsoft.com/office/powerpoint/2010/main" val="25563482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19</a:t>
            </a:fld>
            <a:endParaRPr lang="cs-CZ"/>
          </a:p>
        </p:txBody>
      </p:sp>
    </p:spTree>
    <p:extLst>
      <p:ext uri="{BB962C8B-B14F-4D97-AF65-F5344CB8AC3E}">
        <p14:creationId xmlns:p14="http://schemas.microsoft.com/office/powerpoint/2010/main" val="9566538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20</a:t>
            </a:fld>
            <a:endParaRPr lang="cs-CZ"/>
          </a:p>
        </p:txBody>
      </p:sp>
    </p:spTree>
    <p:extLst>
      <p:ext uri="{BB962C8B-B14F-4D97-AF65-F5344CB8AC3E}">
        <p14:creationId xmlns:p14="http://schemas.microsoft.com/office/powerpoint/2010/main" val="30209483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3</a:t>
            </a:fld>
            <a:endParaRPr lang="cs-CZ"/>
          </a:p>
        </p:txBody>
      </p:sp>
    </p:spTree>
    <p:extLst>
      <p:ext uri="{BB962C8B-B14F-4D97-AF65-F5344CB8AC3E}">
        <p14:creationId xmlns:p14="http://schemas.microsoft.com/office/powerpoint/2010/main" val="10694215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21</a:t>
            </a:fld>
            <a:endParaRPr lang="cs-CZ"/>
          </a:p>
        </p:txBody>
      </p:sp>
    </p:spTree>
    <p:extLst>
      <p:ext uri="{BB962C8B-B14F-4D97-AF65-F5344CB8AC3E}">
        <p14:creationId xmlns:p14="http://schemas.microsoft.com/office/powerpoint/2010/main" val="39179173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22</a:t>
            </a:fld>
            <a:endParaRPr lang="cs-CZ"/>
          </a:p>
        </p:txBody>
      </p:sp>
    </p:spTree>
    <p:extLst>
      <p:ext uri="{BB962C8B-B14F-4D97-AF65-F5344CB8AC3E}">
        <p14:creationId xmlns:p14="http://schemas.microsoft.com/office/powerpoint/2010/main" val="20129120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23</a:t>
            </a:fld>
            <a:endParaRPr lang="cs-CZ"/>
          </a:p>
        </p:txBody>
      </p:sp>
    </p:spTree>
    <p:extLst>
      <p:ext uri="{BB962C8B-B14F-4D97-AF65-F5344CB8AC3E}">
        <p14:creationId xmlns:p14="http://schemas.microsoft.com/office/powerpoint/2010/main" val="1063426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24</a:t>
            </a:fld>
            <a:endParaRPr lang="cs-CZ"/>
          </a:p>
        </p:txBody>
      </p:sp>
    </p:spTree>
    <p:extLst>
      <p:ext uri="{BB962C8B-B14F-4D97-AF65-F5344CB8AC3E}">
        <p14:creationId xmlns:p14="http://schemas.microsoft.com/office/powerpoint/2010/main" val="7255695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25</a:t>
            </a:fld>
            <a:endParaRPr lang="cs-CZ"/>
          </a:p>
        </p:txBody>
      </p:sp>
    </p:spTree>
    <p:extLst>
      <p:ext uri="{BB962C8B-B14F-4D97-AF65-F5344CB8AC3E}">
        <p14:creationId xmlns:p14="http://schemas.microsoft.com/office/powerpoint/2010/main" val="197300573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26</a:t>
            </a:fld>
            <a:endParaRPr lang="cs-CZ"/>
          </a:p>
        </p:txBody>
      </p:sp>
    </p:spTree>
    <p:extLst>
      <p:ext uri="{BB962C8B-B14F-4D97-AF65-F5344CB8AC3E}">
        <p14:creationId xmlns:p14="http://schemas.microsoft.com/office/powerpoint/2010/main" val="363405705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27</a:t>
            </a:fld>
            <a:endParaRPr lang="cs-CZ"/>
          </a:p>
        </p:txBody>
      </p:sp>
    </p:spTree>
    <p:extLst>
      <p:ext uri="{BB962C8B-B14F-4D97-AF65-F5344CB8AC3E}">
        <p14:creationId xmlns:p14="http://schemas.microsoft.com/office/powerpoint/2010/main" val="356901203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28</a:t>
            </a:fld>
            <a:endParaRPr lang="cs-CZ"/>
          </a:p>
        </p:txBody>
      </p:sp>
    </p:spTree>
    <p:extLst>
      <p:ext uri="{BB962C8B-B14F-4D97-AF65-F5344CB8AC3E}">
        <p14:creationId xmlns:p14="http://schemas.microsoft.com/office/powerpoint/2010/main" val="250535606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29</a:t>
            </a:fld>
            <a:endParaRPr lang="cs-CZ"/>
          </a:p>
        </p:txBody>
      </p:sp>
    </p:spTree>
    <p:extLst>
      <p:ext uri="{BB962C8B-B14F-4D97-AF65-F5344CB8AC3E}">
        <p14:creationId xmlns:p14="http://schemas.microsoft.com/office/powerpoint/2010/main" val="20617983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30</a:t>
            </a:fld>
            <a:endParaRPr lang="cs-CZ"/>
          </a:p>
        </p:txBody>
      </p:sp>
    </p:spTree>
    <p:extLst>
      <p:ext uri="{BB962C8B-B14F-4D97-AF65-F5344CB8AC3E}">
        <p14:creationId xmlns:p14="http://schemas.microsoft.com/office/powerpoint/2010/main" val="1190111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4</a:t>
            </a:fld>
            <a:endParaRPr lang="cs-CZ"/>
          </a:p>
        </p:txBody>
      </p:sp>
    </p:spTree>
    <p:extLst>
      <p:ext uri="{BB962C8B-B14F-4D97-AF65-F5344CB8AC3E}">
        <p14:creationId xmlns:p14="http://schemas.microsoft.com/office/powerpoint/2010/main" val="106942153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31</a:t>
            </a:fld>
            <a:endParaRPr lang="cs-CZ"/>
          </a:p>
        </p:txBody>
      </p:sp>
    </p:spTree>
    <p:extLst>
      <p:ext uri="{BB962C8B-B14F-4D97-AF65-F5344CB8AC3E}">
        <p14:creationId xmlns:p14="http://schemas.microsoft.com/office/powerpoint/2010/main" val="295894845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32</a:t>
            </a:fld>
            <a:endParaRPr lang="cs-CZ"/>
          </a:p>
        </p:txBody>
      </p:sp>
    </p:spTree>
    <p:extLst>
      <p:ext uri="{BB962C8B-B14F-4D97-AF65-F5344CB8AC3E}">
        <p14:creationId xmlns:p14="http://schemas.microsoft.com/office/powerpoint/2010/main" val="38163269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5</a:t>
            </a:fld>
            <a:endParaRPr lang="cs-CZ"/>
          </a:p>
        </p:txBody>
      </p:sp>
    </p:spTree>
    <p:extLst>
      <p:ext uri="{BB962C8B-B14F-4D97-AF65-F5344CB8AC3E}">
        <p14:creationId xmlns:p14="http://schemas.microsoft.com/office/powerpoint/2010/main" val="13076905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6</a:t>
            </a:fld>
            <a:endParaRPr lang="cs-CZ"/>
          </a:p>
        </p:txBody>
      </p:sp>
    </p:spTree>
    <p:extLst>
      <p:ext uri="{BB962C8B-B14F-4D97-AF65-F5344CB8AC3E}">
        <p14:creationId xmlns:p14="http://schemas.microsoft.com/office/powerpoint/2010/main" val="36274272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7</a:t>
            </a:fld>
            <a:endParaRPr lang="cs-CZ"/>
          </a:p>
        </p:txBody>
      </p:sp>
    </p:spTree>
    <p:extLst>
      <p:ext uri="{BB962C8B-B14F-4D97-AF65-F5344CB8AC3E}">
        <p14:creationId xmlns:p14="http://schemas.microsoft.com/office/powerpoint/2010/main" val="7703658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8</a:t>
            </a:fld>
            <a:endParaRPr lang="cs-CZ"/>
          </a:p>
        </p:txBody>
      </p:sp>
    </p:spTree>
    <p:extLst>
      <p:ext uri="{BB962C8B-B14F-4D97-AF65-F5344CB8AC3E}">
        <p14:creationId xmlns:p14="http://schemas.microsoft.com/office/powerpoint/2010/main" val="7444305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9</a:t>
            </a:fld>
            <a:endParaRPr lang="cs-CZ"/>
          </a:p>
        </p:txBody>
      </p:sp>
    </p:spTree>
    <p:extLst>
      <p:ext uri="{BB962C8B-B14F-4D97-AF65-F5344CB8AC3E}">
        <p14:creationId xmlns:p14="http://schemas.microsoft.com/office/powerpoint/2010/main" val="29901259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10</a:t>
            </a:fld>
            <a:endParaRPr lang="cs-CZ"/>
          </a:p>
        </p:txBody>
      </p:sp>
    </p:spTree>
    <p:extLst>
      <p:ext uri="{BB962C8B-B14F-4D97-AF65-F5344CB8AC3E}">
        <p14:creationId xmlns:p14="http://schemas.microsoft.com/office/powerpoint/2010/main" val="9179538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grpSp>
        <p:nvGrpSpPr>
          <p:cNvPr id="3" name="Group 23"/>
          <p:cNvGrpSpPr>
            <a:grpSpLocks/>
          </p:cNvGrpSpPr>
          <p:nvPr/>
        </p:nvGrpSpPr>
        <p:grpSpPr bwMode="auto">
          <a:xfrm>
            <a:off x="0" y="0"/>
            <a:ext cx="9144000" cy="6858000"/>
            <a:chOff x="0" y="0"/>
            <a:chExt cx="5760" cy="4320"/>
          </a:xfrm>
        </p:grpSpPr>
        <p:sp>
          <p:nvSpPr>
            <p:cNvPr id="4" name="Rectangle 19"/>
            <p:cNvSpPr>
              <a:spLocks noChangeArrowheads="1"/>
            </p:cNvSpPr>
            <p:nvPr/>
          </p:nvSpPr>
          <p:spPr bwMode="auto">
            <a:xfrm>
              <a:off x="0" y="0"/>
              <a:ext cx="5760" cy="4320"/>
            </a:xfrm>
            <a:prstGeom prst="rect">
              <a:avLst/>
            </a:prstGeom>
            <a:gradFill rotWithShape="1">
              <a:gsLst>
                <a:gs pos="0">
                  <a:schemeClr val="bg1"/>
                </a:gs>
                <a:gs pos="100000">
                  <a:schemeClr val="bg1">
                    <a:gamma/>
                    <a:shade val="87843"/>
                    <a:invGamma/>
                  </a:schemeClr>
                </a:gs>
              </a:gsLst>
              <a:lin ang="2700000" scaled="1"/>
            </a:gradFill>
            <a:ln w="9525">
              <a:noFill/>
              <a:miter lim="800000"/>
              <a:headEnd/>
              <a:tailEnd/>
            </a:ln>
            <a:effectLst/>
          </p:spPr>
          <p:txBody>
            <a:bodyPr wrap="none" anchor="ctr"/>
            <a:lstStyle/>
            <a:p>
              <a:pPr>
                <a:defRPr/>
              </a:pPr>
              <a:endParaRPr lang="cs-CZ"/>
            </a:p>
          </p:txBody>
        </p:sp>
        <p:sp>
          <p:nvSpPr>
            <p:cNvPr id="5" name="Rectangle 21"/>
            <p:cNvSpPr>
              <a:spLocks noChangeArrowheads="1"/>
            </p:cNvSpPr>
            <p:nvPr/>
          </p:nvSpPr>
          <p:spPr bwMode="auto">
            <a:xfrm>
              <a:off x="0" y="0"/>
              <a:ext cx="5760" cy="1477"/>
            </a:xfrm>
            <a:prstGeom prst="rect">
              <a:avLst/>
            </a:prstGeom>
            <a:gradFill rotWithShape="1">
              <a:gsLst>
                <a:gs pos="0">
                  <a:srgbClr val="00287D"/>
                </a:gs>
                <a:gs pos="100000">
                  <a:srgbClr val="00287D">
                    <a:gamma/>
                    <a:shade val="75686"/>
                    <a:invGamma/>
                  </a:srgbClr>
                </a:gs>
              </a:gsLst>
              <a:lin ang="0" scaled="1"/>
            </a:gradFill>
            <a:ln w="9525">
              <a:noFill/>
              <a:miter lim="800000"/>
              <a:headEnd/>
              <a:tailEnd/>
            </a:ln>
            <a:effectLst/>
          </p:spPr>
          <p:txBody>
            <a:bodyPr wrap="none" anchor="ctr"/>
            <a:lstStyle/>
            <a:p>
              <a:pPr algn="ctr">
                <a:defRPr/>
              </a:pPr>
              <a:endParaRPr lang="cs-CZ">
                <a:latin typeface="Arial" charset="0"/>
              </a:endParaRPr>
            </a:p>
          </p:txBody>
        </p:sp>
        <p:pic>
          <p:nvPicPr>
            <p:cNvPr id="6" name="Picture 22" descr="titl CZ"/>
            <p:cNvPicPr>
              <a:picLocks noChangeAspect="1" noChangeArrowheads="1"/>
            </p:cNvPicPr>
            <p:nvPr/>
          </p:nvPicPr>
          <p:blipFill>
            <a:blip r:embed="rId2" cstate="print"/>
            <a:srcRect/>
            <a:stretch>
              <a:fillRect/>
            </a:stretch>
          </p:blipFill>
          <p:spPr bwMode="auto">
            <a:xfrm>
              <a:off x="0" y="0"/>
              <a:ext cx="5758" cy="4318"/>
            </a:xfrm>
            <a:prstGeom prst="rect">
              <a:avLst/>
            </a:prstGeom>
            <a:noFill/>
            <a:ln w="9525">
              <a:noFill/>
              <a:miter lim="800000"/>
              <a:headEnd/>
              <a:tailEnd/>
            </a:ln>
          </p:spPr>
        </p:pic>
      </p:grpSp>
      <p:sp>
        <p:nvSpPr>
          <p:cNvPr id="65548" name="Rectangle 12"/>
          <p:cNvSpPr>
            <a:spLocks noGrp="1" noChangeArrowheads="1"/>
          </p:cNvSpPr>
          <p:nvPr>
            <p:ph type="ctrTitle"/>
          </p:nvPr>
        </p:nvSpPr>
        <p:spPr>
          <a:xfrm>
            <a:off x="2506663" y="2565400"/>
            <a:ext cx="5688012" cy="2663825"/>
          </a:xfrm>
        </p:spPr>
        <p:txBody>
          <a:bodyPr tIns="0" bIns="0" anchor="ctr"/>
          <a:lstStyle>
            <a:lvl1pPr>
              <a:defRPr sz="3200"/>
            </a:lvl1pPr>
          </a:lstStyle>
          <a:p>
            <a:r>
              <a:rPr lang="cs-CZ"/>
              <a:t>Klepnutím lze upravit styl předlohy nadpisů.</a:t>
            </a:r>
          </a:p>
        </p:txBody>
      </p:sp>
      <p:sp>
        <p:nvSpPr>
          <p:cNvPr id="7" name="Rectangle 15"/>
          <p:cNvSpPr>
            <a:spLocks noGrp="1" noChangeArrowheads="1"/>
          </p:cNvSpPr>
          <p:nvPr>
            <p:ph type="ftr" sz="quarter" idx="10"/>
          </p:nvPr>
        </p:nvSpPr>
        <p:spPr/>
        <p:txBody>
          <a:bodyPr/>
          <a:lstStyle>
            <a:lvl1pPr>
              <a:defRPr smtClean="0"/>
            </a:lvl1pPr>
          </a:lstStyle>
          <a:p>
            <a:pPr>
              <a:defRPr/>
            </a:pPr>
            <a:r>
              <a:rPr lang="cs-CZ"/>
              <a:t>Definujte zápatí - název prezentace / pracoviště</a:t>
            </a:r>
          </a:p>
        </p:txBody>
      </p:sp>
      <p:sp>
        <p:nvSpPr>
          <p:cNvPr id="8" name="Rectangle 16"/>
          <p:cNvSpPr>
            <a:spLocks noGrp="1" noChangeArrowheads="1"/>
          </p:cNvSpPr>
          <p:nvPr>
            <p:ph type="sldNum" sz="quarter" idx="11"/>
          </p:nvPr>
        </p:nvSpPr>
        <p:spPr/>
        <p:txBody>
          <a:bodyPr/>
          <a:lstStyle>
            <a:lvl1pPr>
              <a:defRPr smtClean="0"/>
            </a:lvl1pPr>
          </a:lstStyle>
          <a:p>
            <a:pPr>
              <a:defRPr/>
            </a:pPr>
            <a:fld id="{D443896D-F740-4D56-930D-397DDEE4FFA5}"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1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18"/>
          <p:cNvSpPr>
            <a:spLocks noGrp="1" noChangeArrowheads="1"/>
          </p:cNvSpPr>
          <p:nvPr>
            <p:ph type="sldNum" sz="quarter" idx="11"/>
          </p:nvPr>
        </p:nvSpPr>
        <p:spPr>
          <a:ln/>
        </p:spPr>
        <p:txBody>
          <a:bodyPr/>
          <a:lstStyle>
            <a:lvl1pPr>
              <a:defRPr/>
            </a:lvl1pPr>
          </a:lstStyle>
          <a:p>
            <a:pPr>
              <a:defRPr/>
            </a:pPr>
            <a:fld id="{1ECC295D-580B-48E7-B766-CA55CF4D558A}"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8" y="1125538"/>
            <a:ext cx="2057400" cy="500697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720725" y="1125538"/>
            <a:ext cx="6024563" cy="500697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1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18"/>
          <p:cNvSpPr>
            <a:spLocks noGrp="1" noChangeArrowheads="1"/>
          </p:cNvSpPr>
          <p:nvPr>
            <p:ph type="sldNum" sz="quarter" idx="11"/>
          </p:nvPr>
        </p:nvSpPr>
        <p:spPr>
          <a:ln/>
        </p:spPr>
        <p:txBody>
          <a:bodyPr/>
          <a:lstStyle>
            <a:lvl1pPr>
              <a:defRPr/>
            </a:lvl1pPr>
          </a:lstStyle>
          <a:p>
            <a:pPr>
              <a:defRPr/>
            </a:pPr>
            <a:fld id="{FB29FD61-5C95-4060-AE5F-9367F161186C}" type="slidenum">
              <a:rPr lang="cs-CZ"/>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a:prstGeom prst="rect">
            <a:avLst/>
          </a:prstGeo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Klepnutím lze upravit styl předlohy podnadpisů.</a:t>
            </a:r>
          </a:p>
        </p:txBody>
      </p:sp>
      <p:sp>
        <p:nvSpPr>
          <p:cNvPr id="4" name="Rectangle 8"/>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9"/>
          <p:cNvSpPr>
            <a:spLocks noGrp="1" noChangeArrowheads="1"/>
          </p:cNvSpPr>
          <p:nvPr>
            <p:ph type="sldNum" sz="quarter" idx="11"/>
          </p:nvPr>
        </p:nvSpPr>
        <p:spPr>
          <a:ln/>
        </p:spPr>
        <p:txBody>
          <a:bodyPr/>
          <a:lstStyle>
            <a:lvl1pPr>
              <a:defRPr/>
            </a:lvl1pPr>
          </a:lstStyle>
          <a:p>
            <a:pPr>
              <a:defRPr/>
            </a:pPr>
            <a:fld id="{A54986B1-8290-4FDB-8686-EC8C46D10A8D}" type="slidenum">
              <a:rPr lang="cs-CZ"/>
              <a:pPr>
                <a:defRPr/>
              </a:pPr>
              <a:t>‹#›</a:t>
            </a:fld>
            <a:endParaRPr lang="cs-CZ"/>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8"/>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9"/>
          <p:cNvSpPr>
            <a:spLocks noGrp="1" noChangeArrowheads="1"/>
          </p:cNvSpPr>
          <p:nvPr>
            <p:ph type="sldNum" sz="quarter" idx="11"/>
          </p:nvPr>
        </p:nvSpPr>
        <p:spPr>
          <a:ln/>
        </p:spPr>
        <p:txBody>
          <a:bodyPr/>
          <a:lstStyle>
            <a:lvl1pPr>
              <a:defRPr/>
            </a:lvl1pPr>
          </a:lstStyle>
          <a:p>
            <a:pPr>
              <a:defRPr/>
            </a:pPr>
            <a:fld id="{71F2FB82-C61B-45A3-8C5A-9A05D2540916}" type="slidenum">
              <a:rPr lang="cs-CZ"/>
              <a:pPr>
                <a:defRPr/>
              </a:pPr>
              <a:t>‹#›</a:t>
            </a:fld>
            <a:endParaRPr lang="cs-CZ"/>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Rectangle 8"/>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9"/>
          <p:cNvSpPr>
            <a:spLocks noGrp="1" noChangeArrowheads="1"/>
          </p:cNvSpPr>
          <p:nvPr>
            <p:ph type="sldNum" sz="quarter" idx="11"/>
          </p:nvPr>
        </p:nvSpPr>
        <p:spPr>
          <a:ln/>
        </p:spPr>
        <p:txBody>
          <a:bodyPr/>
          <a:lstStyle>
            <a:lvl1pPr>
              <a:defRPr/>
            </a:lvl1pPr>
          </a:lstStyle>
          <a:p>
            <a:pPr>
              <a:defRPr/>
            </a:pPr>
            <a:fld id="{F6A0F8A1-C082-4427-A312-20A08E9313C4}" type="slidenum">
              <a:rPr lang="cs-CZ"/>
              <a:pPr>
                <a:defRPr/>
              </a:pPr>
              <a:t>‹#›</a:t>
            </a:fld>
            <a:endParaRPr lang="cs-CZ"/>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Klepnutím lze upravit styl předlohy nadpisů.</a:t>
            </a:r>
          </a:p>
        </p:txBody>
      </p:sp>
      <p:sp>
        <p:nvSpPr>
          <p:cNvPr id="3" name="Zástupný symbol pro obsah 2"/>
          <p:cNvSpPr>
            <a:spLocks noGrp="1"/>
          </p:cNvSpPr>
          <p:nvPr>
            <p:ph sz="half" idx="1"/>
          </p:nvPr>
        </p:nvSpPr>
        <p:spPr>
          <a:xfrm>
            <a:off x="720725" y="1125538"/>
            <a:ext cx="4040188"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913313" y="1125538"/>
            <a:ext cx="4041775"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8"/>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6" name="Rectangle 9"/>
          <p:cNvSpPr>
            <a:spLocks noGrp="1" noChangeArrowheads="1"/>
          </p:cNvSpPr>
          <p:nvPr>
            <p:ph type="sldNum" sz="quarter" idx="11"/>
          </p:nvPr>
        </p:nvSpPr>
        <p:spPr>
          <a:ln/>
        </p:spPr>
        <p:txBody>
          <a:bodyPr/>
          <a:lstStyle>
            <a:lvl1pPr>
              <a:defRPr/>
            </a:lvl1pPr>
          </a:lstStyle>
          <a:p>
            <a:pPr>
              <a:defRPr/>
            </a:pPr>
            <a:fld id="{093C65AE-1458-47B2-AD24-2B9608A5F32B}" type="slidenum">
              <a:rPr lang="cs-CZ"/>
              <a:pPr>
                <a:defRPr/>
              </a:pPr>
              <a:t>‹#›</a:t>
            </a:fld>
            <a:endParaRPr lang="cs-CZ"/>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8"/>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8" name="Rectangle 9"/>
          <p:cNvSpPr>
            <a:spLocks noGrp="1" noChangeArrowheads="1"/>
          </p:cNvSpPr>
          <p:nvPr>
            <p:ph type="sldNum" sz="quarter" idx="11"/>
          </p:nvPr>
        </p:nvSpPr>
        <p:spPr>
          <a:ln/>
        </p:spPr>
        <p:txBody>
          <a:bodyPr/>
          <a:lstStyle>
            <a:lvl1pPr>
              <a:defRPr/>
            </a:lvl1pPr>
          </a:lstStyle>
          <a:p>
            <a:pPr>
              <a:defRPr/>
            </a:pPr>
            <a:fld id="{27565197-D1B3-444E-A400-109BD1F16054}" type="slidenum">
              <a:rPr lang="cs-CZ"/>
              <a:pPr>
                <a:defRPr/>
              </a:pPr>
              <a:t>‹#›</a:t>
            </a:fld>
            <a:endParaRPr lang="cs-CZ"/>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Klepnutím lze upravit styl předlohy nadpisů.</a:t>
            </a:r>
          </a:p>
        </p:txBody>
      </p:sp>
      <p:sp>
        <p:nvSpPr>
          <p:cNvPr id="3" name="Rectangle 8"/>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4" name="Rectangle 9"/>
          <p:cNvSpPr>
            <a:spLocks noGrp="1" noChangeArrowheads="1"/>
          </p:cNvSpPr>
          <p:nvPr>
            <p:ph type="sldNum" sz="quarter" idx="11"/>
          </p:nvPr>
        </p:nvSpPr>
        <p:spPr>
          <a:ln/>
        </p:spPr>
        <p:txBody>
          <a:bodyPr/>
          <a:lstStyle>
            <a:lvl1pPr>
              <a:defRPr/>
            </a:lvl1pPr>
          </a:lstStyle>
          <a:p>
            <a:pPr>
              <a:defRPr/>
            </a:pPr>
            <a:fld id="{B9D427AA-E56C-491C-B13D-0E8C7AB86F4B}" type="slidenum">
              <a:rPr lang="cs-CZ"/>
              <a:pPr>
                <a:defRPr/>
              </a:pPr>
              <a:t>‹#›</a:t>
            </a:fld>
            <a:endParaRPr lang="cs-CZ"/>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8"/>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3" name="Rectangle 9"/>
          <p:cNvSpPr>
            <a:spLocks noGrp="1" noChangeArrowheads="1"/>
          </p:cNvSpPr>
          <p:nvPr>
            <p:ph type="sldNum" sz="quarter" idx="11"/>
          </p:nvPr>
        </p:nvSpPr>
        <p:spPr>
          <a:ln/>
        </p:spPr>
        <p:txBody>
          <a:bodyPr/>
          <a:lstStyle>
            <a:lvl1pPr>
              <a:defRPr/>
            </a:lvl1pPr>
          </a:lstStyle>
          <a:p>
            <a:pPr>
              <a:defRPr/>
            </a:pPr>
            <a:fld id="{C7A5C48B-1801-4791-8788-E1EDE0B84E69}" type="slidenum">
              <a:rPr lang="cs-CZ"/>
              <a:pPr>
                <a:defRPr/>
              </a:pPr>
              <a:t>‹#›</a:t>
            </a:fld>
            <a:endParaRPr lang="cs-CZ"/>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a:prstGeom prst="rect">
            <a:avLst/>
          </a:prstGeo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8"/>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6" name="Rectangle 9"/>
          <p:cNvSpPr>
            <a:spLocks noGrp="1" noChangeArrowheads="1"/>
          </p:cNvSpPr>
          <p:nvPr>
            <p:ph type="sldNum" sz="quarter" idx="11"/>
          </p:nvPr>
        </p:nvSpPr>
        <p:spPr>
          <a:ln/>
        </p:spPr>
        <p:txBody>
          <a:bodyPr/>
          <a:lstStyle>
            <a:lvl1pPr>
              <a:defRPr/>
            </a:lvl1pPr>
          </a:lstStyle>
          <a:p>
            <a:pPr>
              <a:defRPr/>
            </a:pPr>
            <a:fld id="{F9BB5131-3820-430E-B0D4-DF3279E7A93E}"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1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18"/>
          <p:cNvSpPr>
            <a:spLocks noGrp="1" noChangeArrowheads="1"/>
          </p:cNvSpPr>
          <p:nvPr>
            <p:ph type="sldNum" sz="quarter" idx="11"/>
          </p:nvPr>
        </p:nvSpPr>
        <p:spPr>
          <a:ln/>
        </p:spPr>
        <p:txBody>
          <a:bodyPr/>
          <a:lstStyle>
            <a:lvl1pPr>
              <a:defRPr/>
            </a:lvl1pPr>
          </a:lstStyle>
          <a:p>
            <a:pPr>
              <a:defRPr/>
            </a:pPr>
            <a:fld id="{886FFDF5-FCF9-4BA4-8D0C-7D6ADE52960E}" type="slidenum">
              <a:rPr lang="cs-CZ"/>
              <a:pPr>
                <a:defRPr/>
              </a:pPr>
              <a:t>‹#›</a:t>
            </a:fld>
            <a:endParaRPr lang="cs-CZ"/>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a:prstGeom prst="rect">
            <a:avLst/>
          </a:prstGeo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8"/>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6" name="Rectangle 9"/>
          <p:cNvSpPr>
            <a:spLocks noGrp="1" noChangeArrowheads="1"/>
          </p:cNvSpPr>
          <p:nvPr>
            <p:ph type="sldNum" sz="quarter" idx="11"/>
          </p:nvPr>
        </p:nvSpPr>
        <p:spPr>
          <a:ln/>
        </p:spPr>
        <p:txBody>
          <a:bodyPr/>
          <a:lstStyle>
            <a:lvl1pPr>
              <a:defRPr/>
            </a:lvl1pPr>
          </a:lstStyle>
          <a:p>
            <a:pPr>
              <a:defRPr/>
            </a:pPr>
            <a:fld id="{D7566523-7E0A-4A43-B092-BFD3CE035843}" type="slidenum">
              <a:rPr lang="cs-CZ"/>
              <a:pPr>
                <a:defRPr/>
              </a:pPr>
              <a:t>‹#›</a:t>
            </a:fld>
            <a:endParaRPr lang="cs-CZ"/>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8"/>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9"/>
          <p:cNvSpPr>
            <a:spLocks noGrp="1" noChangeArrowheads="1"/>
          </p:cNvSpPr>
          <p:nvPr>
            <p:ph type="sldNum" sz="quarter" idx="11"/>
          </p:nvPr>
        </p:nvSpPr>
        <p:spPr>
          <a:ln/>
        </p:spPr>
        <p:txBody>
          <a:bodyPr/>
          <a:lstStyle>
            <a:lvl1pPr>
              <a:defRPr/>
            </a:lvl1pPr>
          </a:lstStyle>
          <a:p>
            <a:pPr>
              <a:defRPr/>
            </a:pPr>
            <a:fld id="{74E8A1B8-C59C-4974-8CDB-839AD15CDEA7}" type="slidenum">
              <a:rPr lang="cs-CZ"/>
              <a:pPr>
                <a:defRPr/>
              </a:pPr>
              <a:t>‹#›</a:t>
            </a:fld>
            <a:endParaRPr lang="cs-CZ"/>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31013" y="274638"/>
            <a:ext cx="2124075" cy="5857875"/>
          </a:xfrm>
          <a:prstGeom prst="rect">
            <a:avLst/>
          </a:prstGeo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221413" cy="585787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8"/>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9"/>
          <p:cNvSpPr>
            <a:spLocks noGrp="1" noChangeArrowheads="1"/>
          </p:cNvSpPr>
          <p:nvPr>
            <p:ph type="sldNum" sz="quarter" idx="11"/>
          </p:nvPr>
        </p:nvSpPr>
        <p:spPr>
          <a:ln/>
        </p:spPr>
        <p:txBody>
          <a:bodyPr/>
          <a:lstStyle>
            <a:lvl1pPr>
              <a:defRPr/>
            </a:lvl1pPr>
          </a:lstStyle>
          <a:p>
            <a:pPr>
              <a:defRPr/>
            </a:pPr>
            <a:fld id="{D1FEAF04-0E22-4773-B55D-56F85BD39EB3}" type="slidenum">
              <a:rPr lang="cs-CZ"/>
              <a:pPr>
                <a:defRPr/>
              </a:pPr>
              <a:t>‹#›</a:t>
            </a:fld>
            <a:endParaRPr lang="cs-CZ"/>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a:prstGeom prst="rect">
            <a:avLst/>
          </a:prstGeo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Klepnutím lze upravit styl předlohy podnadpisů.</a:t>
            </a:r>
          </a:p>
        </p:txBody>
      </p:sp>
      <p:sp>
        <p:nvSpPr>
          <p:cNvPr id="4" name="Rectangle 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8"/>
          <p:cNvSpPr>
            <a:spLocks noGrp="1" noChangeArrowheads="1"/>
          </p:cNvSpPr>
          <p:nvPr>
            <p:ph type="sldNum" sz="quarter" idx="11"/>
          </p:nvPr>
        </p:nvSpPr>
        <p:spPr>
          <a:ln/>
        </p:spPr>
        <p:txBody>
          <a:bodyPr/>
          <a:lstStyle>
            <a:lvl1pPr>
              <a:defRPr/>
            </a:lvl1pPr>
          </a:lstStyle>
          <a:p>
            <a:pPr>
              <a:defRPr/>
            </a:pPr>
            <a:fld id="{C5752694-B401-42E1-8A0A-1ECB53FEB69B}" type="slidenum">
              <a:rPr lang="cs-CZ"/>
              <a:pPr>
                <a:defRPr/>
              </a:pPr>
              <a:t>‹#›</a:t>
            </a:fld>
            <a:endParaRPr lang="cs-CZ"/>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8"/>
          <p:cNvSpPr>
            <a:spLocks noGrp="1" noChangeArrowheads="1"/>
          </p:cNvSpPr>
          <p:nvPr>
            <p:ph type="sldNum" sz="quarter" idx="11"/>
          </p:nvPr>
        </p:nvSpPr>
        <p:spPr>
          <a:ln/>
        </p:spPr>
        <p:txBody>
          <a:bodyPr/>
          <a:lstStyle>
            <a:lvl1pPr>
              <a:defRPr/>
            </a:lvl1pPr>
          </a:lstStyle>
          <a:p>
            <a:pPr>
              <a:defRPr/>
            </a:pPr>
            <a:fld id="{38644BB8-DBD6-4725-AAA7-6C36BC8DCBAE}" type="slidenum">
              <a:rPr lang="cs-CZ"/>
              <a:pPr>
                <a:defRPr/>
              </a:pPr>
              <a:t>‹#›</a:t>
            </a:fld>
            <a:endParaRPr lang="cs-CZ"/>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Rectangle 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8"/>
          <p:cNvSpPr>
            <a:spLocks noGrp="1" noChangeArrowheads="1"/>
          </p:cNvSpPr>
          <p:nvPr>
            <p:ph type="sldNum" sz="quarter" idx="11"/>
          </p:nvPr>
        </p:nvSpPr>
        <p:spPr>
          <a:ln/>
        </p:spPr>
        <p:txBody>
          <a:bodyPr/>
          <a:lstStyle>
            <a:lvl1pPr>
              <a:defRPr/>
            </a:lvl1pPr>
          </a:lstStyle>
          <a:p>
            <a:pPr>
              <a:defRPr/>
            </a:pPr>
            <a:fld id="{56E828F9-BFE7-40BE-8619-0703D66EC1AE}" type="slidenum">
              <a:rPr lang="cs-CZ"/>
              <a:pPr>
                <a:defRPr/>
              </a:pPr>
              <a:t>‹#›</a:t>
            </a:fld>
            <a:endParaRPr lang="cs-CZ"/>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Klepnutím lze upravit styl předlohy nadpisů.</a:t>
            </a:r>
          </a:p>
        </p:txBody>
      </p:sp>
      <p:sp>
        <p:nvSpPr>
          <p:cNvPr id="3" name="Zástupný symbol pro obsah 2"/>
          <p:cNvSpPr>
            <a:spLocks noGrp="1"/>
          </p:cNvSpPr>
          <p:nvPr>
            <p:ph sz="half" idx="1"/>
          </p:nvPr>
        </p:nvSpPr>
        <p:spPr>
          <a:xfrm>
            <a:off x="2520950" y="1125538"/>
            <a:ext cx="3140075"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5813425" y="1125538"/>
            <a:ext cx="3141663"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6" name="Rectangle 8"/>
          <p:cNvSpPr>
            <a:spLocks noGrp="1" noChangeArrowheads="1"/>
          </p:cNvSpPr>
          <p:nvPr>
            <p:ph type="sldNum" sz="quarter" idx="11"/>
          </p:nvPr>
        </p:nvSpPr>
        <p:spPr>
          <a:ln/>
        </p:spPr>
        <p:txBody>
          <a:bodyPr/>
          <a:lstStyle>
            <a:lvl1pPr>
              <a:defRPr/>
            </a:lvl1pPr>
          </a:lstStyle>
          <a:p>
            <a:pPr>
              <a:defRPr/>
            </a:pPr>
            <a:fld id="{DA8605C2-C0CA-48ED-A190-6FAF6BD89011}" type="slidenum">
              <a:rPr lang="cs-CZ"/>
              <a:pPr>
                <a:defRPr/>
              </a:pPr>
              <a:t>‹#›</a:t>
            </a:fld>
            <a:endParaRPr lang="cs-CZ"/>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8" name="Rectangle 8"/>
          <p:cNvSpPr>
            <a:spLocks noGrp="1" noChangeArrowheads="1"/>
          </p:cNvSpPr>
          <p:nvPr>
            <p:ph type="sldNum" sz="quarter" idx="11"/>
          </p:nvPr>
        </p:nvSpPr>
        <p:spPr>
          <a:ln/>
        </p:spPr>
        <p:txBody>
          <a:bodyPr/>
          <a:lstStyle>
            <a:lvl1pPr>
              <a:defRPr/>
            </a:lvl1pPr>
          </a:lstStyle>
          <a:p>
            <a:pPr>
              <a:defRPr/>
            </a:pPr>
            <a:fld id="{DADDEBD2-4186-4ABE-B873-ADC526F55D43}" type="slidenum">
              <a:rPr lang="cs-CZ"/>
              <a:pPr>
                <a:defRPr/>
              </a:pPr>
              <a:t>‹#›</a:t>
            </a:fld>
            <a:endParaRPr lang="cs-CZ"/>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Klepnutím lze upravit styl předlohy nadpisů.</a:t>
            </a:r>
          </a:p>
        </p:txBody>
      </p:sp>
      <p:sp>
        <p:nvSpPr>
          <p:cNvPr id="3" name="Rectangle 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4" name="Rectangle 8"/>
          <p:cNvSpPr>
            <a:spLocks noGrp="1" noChangeArrowheads="1"/>
          </p:cNvSpPr>
          <p:nvPr>
            <p:ph type="sldNum" sz="quarter" idx="11"/>
          </p:nvPr>
        </p:nvSpPr>
        <p:spPr>
          <a:ln/>
        </p:spPr>
        <p:txBody>
          <a:bodyPr/>
          <a:lstStyle>
            <a:lvl1pPr>
              <a:defRPr/>
            </a:lvl1pPr>
          </a:lstStyle>
          <a:p>
            <a:pPr>
              <a:defRPr/>
            </a:pPr>
            <a:fld id="{B7361930-5AC4-48EE-A807-9EE5C5021FD7}" type="slidenum">
              <a:rPr lang="cs-CZ"/>
              <a:pPr>
                <a:defRPr/>
              </a:pPr>
              <a:t>‹#›</a:t>
            </a:fld>
            <a:endParaRPr lang="cs-CZ"/>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3" name="Rectangle 8"/>
          <p:cNvSpPr>
            <a:spLocks noGrp="1" noChangeArrowheads="1"/>
          </p:cNvSpPr>
          <p:nvPr>
            <p:ph type="sldNum" sz="quarter" idx="11"/>
          </p:nvPr>
        </p:nvSpPr>
        <p:spPr>
          <a:ln/>
        </p:spPr>
        <p:txBody>
          <a:bodyPr/>
          <a:lstStyle>
            <a:lvl1pPr>
              <a:defRPr/>
            </a:lvl1pPr>
          </a:lstStyle>
          <a:p>
            <a:pPr>
              <a:defRPr/>
            </a:pPr>
            <a:fld id="{FA9D4176-74F5-4E6C-BA93-1B222C671B20}"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Rectangle 1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18"/>
          <p:cNvSpPr>
            <a:spLocks noGrp="1" noChangeArrowheads="1"/>
          </p:cNvSpPr>
          <p:nvPr>
            <p:ph type="sldNum" sz="quarter" idx="11"/>
          </p:nvPr>
        </p:nvSpPr>
        <p:spPr>
          <a:ln/>
        </p:spPr>
        <p:txBody>
          <a:bodyPr/>
          <a:lstStyle>
            <a:lvl1pPr>
              <a:defRPr/>
            </a:lvl1pPr>
          </a:lstStyle>
          <a:p>
            <a:pPr>
              <a:defRPr/>
            </a:pPr>
            <a:fld id="{A5B705AA-C910-44C2-8995-60759B9FA78D}" type="slidenum">
              <a:rPr lang="cs-CZ"/>
              <a:pPr>
                <a:defRPr/>
              </a:pPr>
              <a:t>‹#›</a:t>
            </a:fld>
            <a:endParaRPr lang="cs-CZ"/>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a:prstGeom prst="rect">
            <a:avLst/>
          </a:prstGeo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6" name="Rectangle 8"/>
          <p:cNvSpPr>
            <a:spLocks noGrp="1" noChangeArrowheads="1"/>
          </p:cNvSpPr>
          <p:nvPr>
            <p:ph type="sldNum" sz="quarter" idx="11"/>
          </p:nvPr>
        </p:nvSpPr>
        <p:spPr>
          <a:ln/>
        </p:spPr>
        <p:txBody>
          <a:bodyPr/>
          <a:lstStyle>
            <a:lvl1pPr>
              <a:defRPr/>
            </a:lvl1pPr>
          </a:lstStyle>
          <a:p>
            <a:pPr>
              <a:defRPr/>
            </a:pPr>
            <a:fld id="{21F2F975-536C-438F-8030-85254203AE00}" type="slidenum">
              <a:rPr lang="cs-CZ"/>
              <a:pPr>
                <a:defRPr/>
              </a:pPr>
              <a:t>‹#›</a:t>
            </a:fld>
            <a:endParaRPr lang="cs-CZ"/>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a:prstGeom prst="rect">
            <a:avLst/>
          </a:prstGeo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6" name="Rectangle 8"/>
          <p:cNvSpPr>
            <a:spLocks noGrp="1" noChangeArrowheads="1"/>
          </p:cNvSpPr>
          <p:nvPr>
            <p:ph type="sldNum" sz="quarter" idx="11"/>
          </p:nvPr>
        </p:nvSpPr>
        <p:spPr>
          <a:ln/>
        </p:spPr>
        <p:txBody>
          <a:bodyPr/>
          <a:lstStyle>
            <a:lvl1pPr>
              <a:defRPr/>
            </a:lvl1pPr>
          </a:lstStyle>
          <a:p>
            <a:pPr>
              <a:defRPr/>
            </a:pPr>
            <a:fld id="{1C3C8F53-7228-4129-B599-4EFE1F9A6CBD}" type="slidenum">
              <a:rPr lang="cs-CZ"/>
              <a:pPr>
                <a:defRPr/>
              </a:pPr>
              <a:t>‹#›</a:t>
            </a:fld>
            <a:endParaRPr lang="cs-CZ"/>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8"/>
          <p:cNvSpPr>
            <a:spLocks noGrp="1" noChangeArrowheads="1"/>
          </p:cNvSpPr>
          <p:nvPr>
            <p:ph type="sldNum" sz="quarter" idx="11"/>
          </p:nvPr>
        </p:nvSpPr>
        <p:spPr>
          <a:ln/>
        </p:spPr>
        <p:txBody>
          <a:bodyPr/>
          <a:lstStyle>
            <a:lvl1pPr>
              <a:defRPr/>
            </a:lvl1pPr>
          </a:lstStyle>
          <a:p>
            <a:pPr>
              <a:defRPr/>
            </a:pPr>
            <a:fld id="{E0FEE8C2-FCAD-4789-83FD-5E84440319A7}" type="slidenum">
              <a:rPr lang="cs-CZ"/>
              <a:pPr>
                <a:defRPr/>
              </a:pPr>
              <a:t>‹#›</a:t>
            </a:fld>
            <a:endParaRPr lang="cs-CZ"/>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31013" y="274638"/>
            <a:ext cx="2124075" cy="5857875"/>
          </a:xfrm>
          <a:prstGeom prst="rect">
            <a:avLst/>
          </a:prstGeo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221413" cy="585787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8"/>
          <p:cNvSpPr>
            <a:spLocks noGrp="1" noChangeArrowheads="1"/>
          </p:cNvSpPr>
          <p:nvPr>
            <p:ph type="sldNum" sz="quarter" idx="11"/>
          </p:nvPr>
        </p:nvSpPr>
        <p:spPr>
          <a:ln/>
        </p:spPr>
        <p:txBody>
          <a:bodyPr/>
          <a:lstStyle>
            <a:lvl1pPr>
              <a:defRPr/>
            </a:lvl1pPr>
          </a:lstStyle>
          <a:p>
            <a:pPr>
              <a:defRPr/>
            </a:pPr>
            <a:fld id="{4E9699A2-AD3A-4CD3-8ECB-AFC22B5CA316}"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720725" y="2017713"/>
            <a:ext cx="404018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913313" y="2017713"/>
            <a:ext cx="4041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1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6" name="Rectangle 18"/>
          <p:cNvSpPr>
            <a:spLocks noGrp="1" noChangeArrowheads="1"/>
          </p:cNvSpPr>
          <p:nvPr>
            <p:ph type="sldNum" sz="quarter" idx="11"/>
          </p:nvPr>
        </p:nvSpPr>
        <p:spPr>
          <a:ln/>
        </p:spPr>
        <p:txBody>
          <a:bodyPr/>
          <a:lstStyle>
            <a:lvl1pPr>
              <a:defRPr/>
            </a:lvl1pPr>
          </a:lstStyle>
          <a:p>
            <a:pPr>
              <a:defRPr/>
            </a:pPr>
            <a:fld id="{08F34403-BF45-4A47-9623-4436F0ADB99F}"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1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8" name="Rectangle 18"/>
          <p:cNvSpPr>
            <a:spLocks noGrp="1" noChangeArrowheads="1"/>
          </p:cNvSpPr>
          <p:nvPr>
            <p:ph type="sldNum" sz="quarter" idx="11"/>
          </p:nvPr>
        </p:nvSpPr>
        <p:spPr>
          <a:ln/>
        </p:spPr>
        <p:txBody>
          <a:bodyPr/>
          <a:lstStyle>
            <a:lvl1pPr>
              <a:defRPr/>
            </a:lvl1pPr>
          </a:lstStyle>
          <a:p>
            <a:pPr>
              <a:defRPr/>
            </a:pPr>
            <a:fld id="{423DA507-5693-4C38-8AC0-EEFF718E042C}"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Rectangle 1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4" name="Rectangle 18"/>
          <p:cNvSpPr>
            <a:spLocks noGrp="1" noChangeArrowheads="1"/>
          </p:cNvSpPr>
          <p:nvPr>
            <p:ph type="sldNum" sz="quarter" idx="11"/>
          </p:nvPr>
        </p:nvSpPr>
        <p:spPr>
          <a:ln/>
        </p:spPr>
        <p:txBody>
          <a:bodyPr/>
          <a:lstStyle>
            <a:lvl1pPr>
              <a:defRPr/>
            </a:lvl1pPr>
          </a:lstStyle>
          <a:p>
            <a:pPr>
              <a:defRPr/>
            </a:pPr>
            <a:fld id="{2624BDC3-D570-4466-A3A2-A2EF38278B2A}"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1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3" name="Rectangle 18"/>
          <p:cNvSpPr>
            <a:spLocks noGrp="1" noChangeArrowheads="1"/>
          </p:cNvSpPr>
          <p:nvPr>
            <p:ph type="sldNum" sz="quarter" idx="11"/>
          </p:nvPr>
        </p:nvSpPr>
        <p:spPr>
          <a:ln/>
        </p:spPr>
        <p:txBody>
          <a:bodyPr/>
          <a:lstStyle>
            <a:lvl1pPr>
              <a:defRPr/>
            </a:lvl1pPr>
          </a:lstStyle>
          <a:p>
            <a:pPr>
              <a:defRPr/>
            </a:pPr>
            <a:fld id="{654B2D8D-FA97-42E2-B5F2-06DD9DC66EC3}"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1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6" name="Rectangle 18"/>
          <p:cNvSpPr>
            <a:spLocks noGrp="1" noChangeArrowheads="1"/>
          </p:cNvSpPr>
          <p:nvPr>
            <p:ph type="sldNum" sz="quarter" idx="11"/>
          </p:nvPr>
        </p:nvSpPr>
        <p:spPr>
          <a:ln/>
        </p:spPr>
        <p:txBody>
          <a:bodyPr/>
          <a:lstStyle>
            <a:lvl1pPr>
              <a:defRPr/>
            </a:lvl1pPr>
          </a:lstStyle>
          <a:p>
            <a:pPr>
              <a:defRPr/>
            </a:pPr>
            <a:fld id="{1D1938C9-286F-4ECA-BE90-47E81DB54CD8}"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Klepnutím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1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6" name="Rectangle 18"/>
          <p:cNvSpPr>
            <a:spLocks noGrp="1" noChangeArrowheads="1"/>
          </p:cNvSpPr>
          <p:nvPr>
            <p:ph type="sldNum" sz="quarter" idx="11"/>
          </p:nvPr>
        </p:nvSpPr>
        <p:spPr>
          <a:ln/>
        </p:spPr>
        <p:txBody>
          <a:bodyPr/>
          <a:lstStyle>
            <a:lvl1pPr>
              <a:defRPr/>
            </a:lvl1pPr>
          </a:lstStyle>
          <a:p>
            <a:pPr>
              <a:defRPr/>
            </a:pPr>
            <a:fld id="{A892E642-BE95-44D1-8303-F1404E9D7D4B}"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e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e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emf"/><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grpSp>
        <p:nvGrpSpPr>
          <p:cNvPr id="1026" name="Group 22"/>
          <p:cNvGrpSpPr>
            <a:grpSpLocks/>
          </p:cNvGrpSpPr>
          <p:nvPr/>
        </p:nvGrpSpPr>
        <p:grpSpPr bwMode="auto">
          <a:xfrm>
            <a:off x="0" y="0"/>
            <a:ext cx="9144000" cy="6858000"/>
            <a:chOff x="0" y="0"/>
            <a:chExt cx="5760" cy="4320"/>
          </a:xfrm>
        </p:grpSpPr>
        <p:sp>
          <p:nvSpPr>
            <p:cNvPr id="64532" name="Rectangle 20"/>
            <p:cNvSpPr>
              <a:spLocks noChangeArrowheads="1"/>
            </p:cNvSpPr>
            <p:nvPr/>
          </p:nvSpPr>
          <p:spPr bwMode="auto">
            <a:xfrm>
              <a:off x="0" y="0"/>
              <a:ext cx="5760" cy="4320"/>
            </a:xfrm>
            <a:prstGeom prst="rect">
              <a:avLst/>
            </a:prstGeom>
            <a:gradFill rotWithShape="1">
              <a:gsLst>
                <a:gs pos="0">
                  <a:schemeClr val="bg1"/>
                </a:gs>
                <a:gs pos="100000">
                  <a:schemeClr val="bg1">
                    <a:gamma/>
                    <a:shade val="87843"/>
                    <a:invGamma/>
                  </a:schemeClr>
                </a:gs>
              </a:gsLst>
              <a:lin ang="2700000" scaled="1"/>
            </a:gradFill>
            <a:ln w="9525">
              <a:noFill/>
              <a:miter lim="800000"/>
              <a:headEnd/>
              <a:tailEnd/>
            </a:ln>
            <a:effectLst/>
          </p:spPr>
          <p:txBody>
            <a:bodyPr wrap="none" anchor="ctr"/>
            <a:lstStyle/>
            <a:p>
              <a:pPr>
                <a:defRPr/>
              </a:pPr>
              <a:endParaRPr lang="cs-CZ"/>
            </a:p>
          </p:txBody>
        </p:sp>
        <p:sp>
          <p:nvSpPr>
            <p:cNvPr id="64531" name="Rectangle 19"/>
            <p:cNvSpPr>
              <a:spLocks noChangeArrowheads="1"/>
            </p:cNvSpPr>
            <p:nvPr/>
          </p:nvSpPr>
          <p:spPr bwMode="auto">
            <a:xfrm>
              <a:off x="0" y="0"/>
              <a:ext cx="5760" cy="510"/>
            </a:xfrm>
            <a:prstGeom prst="rect">
              <a:avLst/>
            </a:prstGeom>
            <a:gradFill rotWithShape="1">
              <a:gsLst>
                <a:gs pos="0">
                  <a:srgbClr val="00287D"/>
                </a:gs>
                <a:gs pos="100000">
                  <a:srgbClr val="00287D">
                    <a:gamma/>
                    <a:shade val="75686"/>
                    <a:invGamma/>
                  </a:srgbClr>
                </a:gs>
              </a:gsLst>
              <a:lin ang="0" scaled="1"/>
            </a:gradFill>
            <a:ln w="9525">
              <a:noFill/>
              <a:miter lim="800000"/>
              <a:headEnd/>
              <a:tailEnd/>
            </a:ln>
            <a:effectLst/>
          </p:spPr>
          <p:txBody>
            <a:bodyPr wrap="none" anchor="ctr"/>
            <a:lstStyle/>
            <a:p>
              <a:pPr>
                <a:defRPr/>
              </a:pPr>
              <a:endParaRPr lang="cs-CZ"/>
            </a:p>
          </p:txBody>
        </p:sp>
        <p:pic>
          <p:nvPicPr>
            <p:cNvPr id="1033" name="Picture 21" descr="zahlavi CZ"/>
            <p:cNvPicPr>
              <a:picLocks noChangeAspect="1" noChangeArrowheads="1"/>
            </p:cNvPicPr>
            <p:nvPr/>
          </p:nvPicPr>
          <p:blipFill>
            <a:blip r:embed="rId13" cstate="print"/>
            <a:srcRect/>
            <a:stretch>
              <a:fillRect/>
            </a:stretch>
          </p:blipFill>
          <p:spPr bwMode="auto">
            <a:xfrm>
              <a:off x="0" y="2"/>
              <a:ext cx="5758" cy="4318"/>
            </a:xfrm>
            <a:prstGeom prst="rect">
              <a:avLst/>
            </a:prstGeom>
            <a:noFill/>
            <a:ln w="9525">
              <a:noFill/>
              <a:miter lim="800000"/>
              <a:headEnd/>
              <a:tailEnd/>
            </a:ln>
          </p:spPr>
        </p:pic>
      </p:grpSp>
      <p:sp>
        <p:nvSpPr>
          <p:cNvPr id="1027" name="Rectangle 9"/>
          <p:cNvSpPr>
            <a:spLocks noGrp="1" noChangeArrowheads="1"/>
          </p:cNvSpPr>
          <p:nvPr>
            <p:ph type="title"/>
          </p:nvPr>
        </p:nvSpPr>
        <p:spPr bwMode="auto">
          <a:xfrm>
            <a:off x="720725" y="1125538"/>
            <a:ext cx="7827963" cy="647700"/>
          </a:xfrm>
          <a:prstGeom prst="rect">
            <a:avLst/>
          </a:prstGeom>
          <a:noFill/>
          <a:ln w="9525">
            <a:noFill/>
            <a:miter lim="800000"/>
            <a:headEnd/>
            <a:tailEnd/>
          </a:ln>
        </p:spPr>
        <p:txBody>
          <a:bodyPr vert="horz" wrap="square" lIns="0" tIns="45720" rIns="0" bIns="45720" numCol="1" anchor="b" anchorCtr="0" compatLnSpc="1">
            <a:prstTxWarp prst="textNoShape">
              <a:avLst/>
            </a:prstTxWarp>
          </a:bodyPr>
          <a:lstStyle/>
          <a:p>
            <a:pPr lvl="0"/>
            <a:r>
              <a:rPr lang="cs-CZ"/>
              <a:t>Klepnutím lze upravit styl předlohy nadpisů.</a:t>
            </a:r>
          </a:p>
        </p:txBody>
      </p:sp>
      <p:sp>
        <p:nvSpPr>
          <p:cNvPr id="1028" name="Rectangle 10"/>
          <p:cNvSpPr>
            <a:spLocks noGrp="1" noChangeArrowheads="1"/>
          </p:cNvSpPr>
          <p:nvPr>
            <p:ph type="body" idx="1"/>
          </p:nvPr>
        </p:nvSpPr>
        <p:spPr bwMode="auto">
          <a:xfrm>
            <a:off x="720725" y="2017713"/>
            <a:ext cx="8234363" cy="41148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4529" name="Rectangle 17"/>
          <p:cNvSpPr>
            <a:spLocks noGrp="1" noChangeArrowheads="1"/>
          </p:cNvSpPr>
          <p:nvPr>
            <p:ph type="ftr" sz="quarter" idx="3"/>
          </p:nvPr>
        </p:nvSpPr>
        <p:spPr bwMode="auto">
          <a:xfrm>
            <a:off x="2555875" y="6248400"/>
            <a:ext cx="403225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solidFill>
                  <a:srgbClr val="969696"/>
                </a:solidFill>
              </a:defRPr>
            </a:lvl1pPr>
          </a:lstStyle>
          <a:p>
            <a:pPr>
              <a:defRPr/>
            </a:pPr>
            <a:r>
              <a:rPr lang="cs-CZ"/>
              <a:t>Definujte zápatí - název prezentace / pracoviště</a:t>
            </a:r>
          </a:p>
        </p:txBody>
      </p:sp>
      <p:sp>
        <p:nvSpPr>
          <p:cNvPr id="64530" name="Rectangle 18"/>
          <p:cNvSpPr>
            <a:spLocks noGrp="1" noChangeArrowheads="1"/>
          </p:cNvSpPr>
          <p:nvPr>
            <p:ph type="sldNum" sz="quarter" idx="4"/>
          </p:nvPr>
        </p:nvSpPr>
        <p:spPr bwMode="auto">
          <a:xfrm>
            <a:off x="68580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solidFill>
                  <a:srgbClr val="969696"/>
                </a:solidFill>
              </a:defRPr>
            </a:lvl1pPr>
          </a:lstStyle>
          <a:p>
            <a:pPr>
              <a:defRPr/>
            </a:pPr>
            <a:fld id="{AB51CA67-8434-41D0-B6E5-F070A3ECD7B7}"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26"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969696"/>
        </a:buClr>
        <a:buSzPct val="80000"/>
        <a:buFont typeface="Wingdings" pitchFamily="2" charset="2"/>
        <a:buBlip>
          <a:blip r:embed="rId14"/>
        </a:buBlip>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80000"/>
        <a:buFont typeface="Wingdings" pitchFamily="2" charset="2"/>
        <a:buBlip>
          <a:blip r:embed="rId14"/>
        </a:buBlip>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6"/>
        </a:soli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0"/>
            <a:ext cx="9144000" cy="6858000"/>
            <a:chOff x="0" y="0"/>
            <a:chExt cx="5760" cy="4320"/>
          </a:xfrm>
        </p:grpSpPr>
        <p:sp>
          <p:nvSpPr>
            <p:cNvPr id="108547" name="Rectangle 3"/>
            <p:cNvSpPr>
              <a:spLocks noChangeArrowheads="1"/>
            </p:cNvSpPr>
            <p:nvPr/>
          </p:nvSpPr>
          <p:spPr bwMode="auto">
            <a:xfrm>
              <a:off x="0" y="0"/>
              <a:ext cx="5760" cy="4320"/>
            </a:xfrm>
            <a:prstGeom prst="rect">
              <a:avLst/>
            </a:prstGeom>
            <a:gradFill rotWithShape="1">
              <a:gsLst>
                <a:gs pos="0">
                  <a:schemeClr val="bg1"/>
                </a:gs>
                <a:gs pos="100000">
                  <a:schemeClr val="bg1">
                    <a:gamma/>
                    <a:shade val="87843"/>
                    <a:invGamma/>
                  </a:schemeClr>
                </a:gs>
              </a:gsLst>
              <a:lin ang="2700000" scaled="1"/>
            </a:gradFill>
            <a:ln w="9525">
              <a:noFill/>
              <a:miter lim="800000"/>
              <a:headEnd/>
              <a:tailEnd/>
            </a:ln>
            <a:effectLst/>
          </p:spPr>
          <p:txBody>
            <a:bodyPr wrap="none" anchor="ctr"/>
            <a:lstStyle/>
            <a:p>
              <a:pPr>
                <a:defRPr/>
              </a:pPr>
              <a:endParaRPr lang="cs-CZ"/>
            </a:p>
          </p:txBody>
        </p:sp>
        <p:sp>
          <p:nvSpPr>
            <p:cNvPr id="108548" name="Rectangle 4"/>
            <p:cNvSpPr>
              <a:spLocks noChangeArrowheads="1"/>
            </p:cNvSpPr>
            <p:nvPr/>
          </p:nvSpPr>
          <p:spPr bwMode="auto">
            <a:xfrm>
              <a:off x="0" y="0"/>
              <a:ext cx="5760" cy="510"/>
            </a:xfrm>
            <a:prstGeom prst="rect">
              <a:avLst/>
            </a:prstGeom>
            <a:gradFill rotWithShape="1">
              <a:gsLst>
                <a:gs pos="0">
                  <a:srgbClr val="00287D"/>
                </a:gs>
                <a:gs pos="100000">
                  <a:srgbClr val="00287D">
                    <a:gamma/>
                    <a:shade val="75686"/>
                    <a:invGamma/>
                  </a:srgbClr>
                </a:gs>
              </a:gsLst>
              <a:lin ang="0" scaled="1"/>
            </a:gradFill>
            <a:ln w="9525">
              <a:noFill/>
              <a:miter lim="800000"/>
              <a:headEnd/>
              <a:tailEnd/>
            </a:ln>
            <a:effectLst/>
          </p:spPr>
          <p:txBody>
            <a:bodyPr wrap="none" anchor="ctr"/>
            <a:lstStyle/>
            <a:p>
              <a:pPr>
                <a:defRPr/>
              </a:pPr>
              <a:endParaRPr lang="cs-CZ"/>
            </a:p>
          </p:txBody>
        </p:sp>
        <p:pic>
          <p:nvPicPr>
            <p:cNvPr id="2056" name="Picture 5" descr="zahlavi CZ"/>
            <p:cNvPicPr>
              <a:picLocks noChangeAspect="1" noChangeArrowheads="1"/>
            </p:cNvPicPr>
            <p:nvPr/>
          </p:nvPicPr>
          <p:blipFill>
            <a:blip r:embed="rId13" cstate="print"/>
            <a:srcRect/>
            <a:stretch>
              <a:fillRect/>
            </a:stretch>
          </p:blipFill>
          <p:spPr bwMode="auto">
            <a:xfrm>
              <a:off x="0" y="2"/>
              <a:ext cx="5758" cy="4318"/>
            </a:xfrm>
            <a:prstGeom prst="rect">
              <a:avLst/>
            </a:prstGeom>
            <a:noFill/>
            <a:ln w="9525">
              <a:noFill/>
              <a:miter lim="800000"/>
              <a:headEnd/>
              <a:tailEnd/>
            </a:ln>
          </p:spPr>
        </p:pic>
      </p:grpSp>
      <p:sp>
        <p:nvSpPr>
          <p:cNvPr id="2051" name="Rectangle 7"/>
          <p:cNvSpPr>
            <a:spLocks noGrp="1" noChangeArrowheads="1"/>
          </p:cNvSpPr>
          <p:nvPr>
            <p:ph type="body" idx="1"/>
          </p:nvPr>
        </p:nvSpPr>
        <p:spPr bwMode="auto">
          <a:xfrm>
            <a:off x="720725" y="1125538"/>
            <a:ext cx="8234363" cy="500697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108552" name="Rectangle 8"/>
          <p:cNvSpPr>
            <a:spLocks noGrp="1" noChangeArrowheads="1"/>
          </p:cNvSpPr>
          <p:nvPr>
            <p:ph type="ftr" sz="quarter" idx="3"/>
          </p:nvPr>
        </p:nvSpPr>
        <p:spPr bwMode="auto">
          <a:xfrm>
            <a:off x="2555875" y="6248400"/>
            <a:ext cx="403225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solidFill>
                  <a:srgbClr val="969696"/>
                </a:solidFill>
              </a:defRPr>
            </a:lvl1pPr>
          </a:lstStyle>
          <a:p>
            <a:pPr>
              <a:defRPr/>
            </a:pPr>
            <a:r>
              <a:rPr lang="cs-CZ"/>
              <a:t>Definujte zápatí - název prezentace / pracoviště</a:t>
            </a:r>
          </a:p>
        </p:txBody>
      </p:sp>
      <p:sp>
        <p:nvSpPr>
          <p:cNvPr id="108553" name="Rectangle 9"/>
          <p:cNvSpPr>
            <a:spLocks noGrp="1" noChangeArrowheads="1"/>
          </p:cNvSpPr>
          <p:nvPr>
            <p:ph type="sldNum" sz="quarter" idx="4"/>
          </p:nvPr>
        </p:nvSpPr>
        <p:spPr bwMode="auto">
          <a:xfrm>
            <a:off x="68580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solidFill>
                  <a:srgbClr val="969696"/>
                </a:solidFill>
              </a:defRPr>
            </a:lvl1pPr>
          </a:lstStyle>
          <a:p>
            <a:pPr>
              <a:defRPr/>
            </a:pPr>
            <a:fld id="{39528002-99D1-43D2-8177-1CE66E1BE0C9}"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hf hdr="0" dt="0"/>
  <p:txStyles>
    <p:titleStyle>
      <a:lvl1pPr algn="l" rtl="0" eaLnBrk="0" fontAlgn="base" hangingPunct="0">
        <a:spcBef>
          <a:spcPct val="0"/>
        </a:spcBef>
        <a:spcAft>
          <a:spcPct val="0"/>
        </a:spcAft>
        <a:defRPr sz="2400" b="1">
          <a:solidFill>
            <a:srgbClr val="00287D"/>
          </a:solidFill>
          <a:latin typeface="+mj-lt"/>
          <a:ea typeface="+mj-ea"/>
          <a:cs typeface="+mj-cs"/>
        </a:defRPr>
      </a:lvl1pPr>
      <a:lvl2pPr algn="l" rtl="0" eaLnBrk="0" fontAlgn="base" hangingPunct="0">
        <a:spcBef>
          <a:spcPct val="0"/>
        </a:spcBef>
        <a:spcAft>
          <a:spcPct val="0"/>
        </a:spcAft>
        <a:defRPr sz="2400" b="1">
          <a:solidFill>
            <a:srgbClr val="00287D"/>
          </a:solidFill>
          <a:latin typeface="Tahoma" pitchFamily="34" charset="0"/>
        </a:defRPr>
      </a:lvl2pPr>
      <a:lvl3pPr algn="l" rtl="0" eaLnBrk="0" fontAlgn="base" hangingPunct="0">
        <a:spcBef>
          <a:spcPct val="0"/>
        </a:spcBef>
        <a:spcAft>
          <a:spcPct val="0"/>
        </a:spcAft>
        <a:defRPr sz="2400" b="1">
          <a:solidFill>
            <a:srgbClr val="00287D"/>
          </a:solidFill>
          <a:latin typeface="Tahoma" pitchFamily="34" charset="0"/>
        </a:defRPr>
      </a:lvl3pPr>
      <a:lvl4pPr algn="l" rtl="0" eaLnBrk="0" fontAlgn="base" hangingPunct="0">
        <a:spcBef>
          <a:spcPct val="0"/>
        </a:spcBef>
        <a:spcAft>
          <a:spcPct val="0"/>
        </a:spcAft>
        <a:defRPr sz="2400" b="1">
          <a:solidFill>
            <a:srgbClr val="00287D"/>
          </a:solidFill>
          <a:latin typeface="Tahoma" pitchFamily="34" charset="0"/>
        </a:defRPr>
      </a:lvl4pPr>
      <a:lvl5pPr algn="l" rtl="0" eaLnBrk="0" fontAlgn="base" hangingPunct="0">
        <a:spcBef>
          <a:spcPct val="0"/>
        </a:spcBef>
        <a:spcAft>
          <a:spcPct val="0"/>
        </a:spcAft>
        <a:defRPr sz="2400" b="1">
          <a:solidFill>
            <a:srgbClr val="00287D"/>
          </a:solidFill>
          <a:latin typeface="Tahoma" pitchFamily="34" charset="0"/>
        </a:defRPr>
      </a:lvl5pPr>
      <a:lvl6pPr marL="457200" algn="l" rtl="0" fontAlgn="base">
        <a:spcBef>
          <a:spcPct val="0"/>
        </a:spcBef>
        <a:spcAft>
          <a:spcPct val="0"/>
        </a:spcAft>
        <a:defRPr sz="2400" b="1">
          <a:solidFill>
            <a:srgbClr val="00287D"/>
          </a:solidFill>
          <a:latin typeface="Tahoma" pitchFamily="34" charset="0"/>
        </a:defRPr>
      </a:lvl6pPr>
      <a:lvl7pPr marL="914400" algn="l" rtl="0" fontAlgn="base">
        <a:spcBef>
          <a:spcPct val="0"/>
        </a:spcBef>
        <a:spcAft>
          <a:spcPct val="0"/>
        </a:spcAft>
        <a:defRPr sz="2400" b="1">
          <a:solidFill>
            <a:srgbClr val="00287D"/>
          </a:solidFill>
          <a:latin typeface="Tahoma" pitchFamily="34" charset="0"/>
        </a:defRPr>
      </a:lvl7pPr>
      <a:lvl8pPr marL="1371600" algn="l" rtl="0" fontAlgn="base">
        <a:spcBef>
          <a:spcPct val="0"/>
        </a:spcBef>
        <a:spcAft>
          <a:spcPct val="0"/>
        </a:spcAft>
        <a:defRPr sz="2400" b="1">
          <a:solidFill>
            <a:srgbClr val="00287D"/>
          </a:solidFill>
          <a:latin typeface="Tahoma" pitchFamily="34" charset="0"/>
        </a:defRPr>
      </a:lvl8pPr>
      <a:lvl9pPr marL="1828800" algn="l" rtl="0" fontAlgn="base">
        <a:spcBef>
          <a:spcPct val="0"/>
        </a:spcBef>
        <a:spcAft>
          <a:spcPct val="0"/>
        </a:spcAft>
        <a:defRPr sz="2400" b="1">
          <a:solidFill>
            <a:srgbClr val="00287D"/>
          </a:solidFill>
          <a:latin typeface="Tahoma" pitchFamily="34" charset="0"/>
        </a:defRPr>
      </a:lvl9pPr>
    </p:titleStyle>
    <p:bodyStyle>
      <a:lvl1pPr marL="342900" indent="-342900" algn="l" rtl="0" eaLnBrk="0" fontAlgn="base" hangingPunct="0">
        <a:spcBef>
          <a:spcPct val="20000"/>
        </a:spcBef>
        <a:spcAft>
          <a:spcPct val="0"/>
        </a:spcAft>
        <a:buClr>
          <a:srgbClr val="969696"/>
        </a:buClr>
        <a:buSzPct val="80000"/>
        <a:buFont typeface="Wingdings" pitchFamily="2" charset="2"/>
        <a:buBlip>
          <a:blip r:embed="rId14"/>
        </a:buBlip>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80000"/>
        <a:buFont typeface="Wingdings" pitchFamily="2" charset="2"/>
        <a:buBlip>
          <a:blip r:embed="rId14"/>
        </a:buBlip>
        <a:defRPr sz="2400">
          <a:solidFill>
            <a:schemeClr val="tx1"/>
          </a:solidFill>
          <a:latin typeface="+mn-lt"/>
        </a:defRPr>
      </a:lvl2pPr>
      <a:lvl3pPr marL="1143000" indent="-228600" algn="l" rtl="0" eaLnBrk="0" fontAlgn="base" hangingPunct="0">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accent6"/>
        </a:solidFill>
        <a:effectLst/>
      </p:bgPr>
    </p:bg>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9144000" cy="6858000"/>
            <a:chOff x="0" y="0"/>
            <a:chExt cx="5760" cy="4320"/>
          </a:xfrm>
        </p:grpSpPr>
        <p:sp>
          <p:nvSpPr>
            <p:cNvPr id="110595" name="Rectangle 3"/>
            <p:cNvSpPr>
              <a:spLocks noChangeArrowheads="1"/>
            </p:cNvSpPr>
            <p:nvPr/>
          </p:nvSpPr>
          <p:spPr bwMode="auto">
            <a:xfrm>
              <a:off x="0" y="0"/>
              <a:ext cx="5760" cy="4320"/>
            </a:xfrm>
            <a:prstGeom prst="rect">
              <a:avLst/>
            </a:prstGeom>
            <a:gradFill rotWithShape="1">
              <a:gsLst>
                <a:gs pos="0">
                  <a:schemeClr val="bg1"/>
                </a:gs>
                <a:gs pos="100000">
                  <a:schemeClr val="bg1">
                    <a:gamma/>
                    <a:shade val="87843"/>
                    <a:invGamma/>
                  </a:schemeClr>
                </a:gs>
              </a:gsLst>
              <a:lin ang="2700000" scaled="1"/>
            </a:gradFill>
            <a:ln w="9525">
              <a:noFill/>
              <a:miter lim="800000"/>
              <a:headEnd/>
              <a:tailEnd/>
            </a:ln>
            <a:effectLst/>
          </p:spPr>
          <p:txBody>
            <a:bodyPr wrap="none" anchor="ctr"/>
            <a:lstStyle/>
            <a:p>
              <a:pPr>
                <a:defRPr/>
              </a:pPr>
              <a:endParaRPr lang="cs-CZ"/>
            </a:p>
          </p:txBody>
        </p:sp>
        <p:sp>
          <p:nvSpPr>
            <p:cNvPr id="110596" name="Rectangle 4"/>
            <p:cNvSpPr>
              <a:spLocks noChangeArrowheads="1"/>
            </p:cNvSpPr>
            <p:nvPr/>
          </p:nvSpPr>
          <p:spPr bwMode="auto">
            <a:xfrm>
              <a:off x="0" y="0"/>
              <a:ext cx="5760" cy="510"/>
            </a:xfrm>
            <a:prstGeom prst="rect">
              <a:avLst/>
            </a:prstGeom>
            <a:gradFill rotWithShape="1">
              <a:gsLst>
                <a:gs pos="0">
                  <a:srgbClr val="00287D"/>
                </a:gs>
                <a:gs pos="100000">
                  <a:srgbClr val="00287D">
                    <a:gamma/>
                    <a:shade val="75686"/>
                    <a:invGamma/>
                  </a:srgbClr>
                </a:gs>
              </a:gsLst>
              <a:lin ang="0" scaled="1"/>
            </a:gradFill>
            <a:ln w="9525">
              <a:noFill/>
              <a:miter lim="800000"/>
              <a:headEnd/>
              <a:tailEnd/>
            </a:ln>
            <a:effectLst/>
          </p:spPr>
          <p:txBody>
            <a:bodyPr wrap="none" anchor="ctr"/>
            <a:lstStyle/>
            <a:p>
              <a:pPr>
                <a:defRPr/>
              </a:pPr>
              <a:endParaRPr lang="cs-CZ"/>
            </a:p>
          </p:txBody>
        </p:sp>
        <p:pic>
          <p:nvPicPr>
            <p:cNvPr id="3080" name="Picture 5" descr="zahlavi CZ"/>
            <p:cNvPicPr>
              <a:picLocks noChangeAspect="1" noChangeArrowheads="1"/>
            </p:cNvPicPr>
            <p:nvPr/>
          </p:nvPicPr>
          <p:blipFill>
            <a:blip r:embed="rId13" cstate="print"/>
            <a:srcRect/>
            <a:stretch>
              <a:fillRect/>
            </a:stretch>
          </p:blipFill>
          <p:spPr bwMode="auto">
            <a:xfrm>
              <a:off x="0" y="2"/>
              <a:ext cx="5758" cy="4318"/>
            </a:xfrm>
            <a:prstGeom prst="rect">
              <a:avLst/>
            </a:prstGeom>
            <a:noFill/>
            <a:ln w="9525">
              <a:noFill/>
              <a:miter lim="800000"/>
              <a:headEnd/>
              <a:tailEnd/>
            </a:ln>
          </p:spPr>
        </p:pic>
      </p:grpSp>
      <p:sp>
        <p:nvSpPr>
          <p:cNvPr id="3075" name="Rectangle 6"/>
          <p:cNvSpPr>
            <a:spLocks noGrp="1" noChangeArrowheads="1"/>
          </p:cNvSpPr>
          <p:nvPr>
            <p:ph type="body" idx="1"/>
          </p:nvPr>
        </p:nvSpPr>
        <p:spPr bwMode="auto">
          <a:xfrm>
            <a:off x="2520950" y="1125538"/>
            <a:ext cx="6434138" cy="500697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110599" name="Rectangle 7"/>
          <p:cNvSpPr>
            <a:spLocks noGrp="1" noChangeArrowheads="1"/>
          </p:cNvSpPr>
          <p:nvPr>
            <p:ph type="ftr" sz="quarter" idx="3"/>
          </p:nvPr>
        </p:nvSpPr>
        <p:spPr bwMode="auto">
          <a:xfrm>
            <a:off x="2555875" y="6248400"/>
            <a:ext cx="403225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solidFill>
                  <a:srgbClr val="969696"/>
                </a:solidFill>
              </a:defRPr>
            </a:lvl1pPr>
          </a:lstStyle>
          <a:p>
            <a:pPr>
              <a:defRPr/>
            </a:pPr>
            <a:r>
              <a:rPr lang="cs-CZ"/>
              <a:t>Definujte zápatí - název prezentace / pracoviště</a:t>
            </a:r>
          </a:p>
        </p:txBody>
      </p:sp>
      <p:sp>
        <p:nvSpPr>
          <p:cNvPr id="110600" name="Rectangle 8"/>
          <p:cNvSpPr>
            <a:spLocks noGrp="1" noChangeArrowheads="1"/>
          </p:cNvSpPr>
          <p:nvPr>
            <p:ph type="sldNum" sz="quarter" idx="4"/>
          </p:nvPr>
        </p:nvSpPr>
        <p:spPr bwMode="auto">
          <a:xfrm>
            <a:off x="68580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solidFill>
                  <a:srgbClr val="969696"/>
                </a:solidFill>
              </a:defRPr>
            </a:lvl1pPr>
          </a:lstStyle>
          <a:p>
            <a:pPr>
              <a:defRPr/>
            </a:pPr>
            <a:fld id="{BF22CD85-5EDA-42E0-952A-F099614CE599}"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dt="0"/>
  <p:txStyles>
    <p:titleStyle>
      <a:lvl1pPr algn="l" rtl="0" eaLnBrk="0" fontAlgn="base" hangingPunct="0">
        <a:spcBef>
          <a:spcPct val="0"/>
        </a:spcBef>
        <a:spcAft>
          <a:spcPct val="0"/>
        </a:spcAft>
        <a:defRPr sz="2400" b="1">
          <a:solidFill>
            <a:srgbClr val="00287D"/>
          </a:solidFill>
          <a:latin typeface="+mj-lt"/>
          <a:ea typeface="+mj-ea"/>
          <a:cs typeface="+mj-cs"/>
        </a:defRPr>
      </a:lvl1pPr>
      <a:lvl2pPr algn="l" rtl="0" eaLnBrk="0" fontAlgn="base" hangingPunct="0">
        <a:spcBef>
          <a:spcPct val="0"/>
        </a:spcBef>
        <a:spcAft>
          <a:spcPct val="0"/>
        </a:spcAft>
        <a:defRPr sz="2400" b="1">
          <a:solidFill>
            <a:srgbClr val="00287D"/>
          </a:solidFill>
          <a:latin typeface="Tahoma" pitchFamily="34" charset="0"/>
        </a:defRPr>
      </a:lvl2pPr>
      <a:lvl3pPr algn="l" rtl="0" eaLnBrk="0" fontAlgn="base" hangingPunct="0">
        <a:spcBef>
          <a:spcPct val="0"/>
        </a:spcBef>
        <a:spcAft>
          <a:spcPct val="0"/>
        </a:spcAft>
        <a:defRPr sz="2400" b="1">
          <a:solidFill>
            <a:srgbClr val="00287D"/>
          </a:solidFill>
          <a:latin typeface="Tahoma" pitchFamily="34" charset="0"/>
        </a:defRPr>
      </a:lvl3pPr>
      <a:lvl4pPr algn="l" rtl="0" eaLnBrk="0" fontAlgn="base" hangingPunct="0">
        <a:spcBef>
          <a:spcPct val="0"/>
        </a:spcBef>
        <a:spcAft>
          <a:spcPct val="0"/>
        </a:spcAft>
        <a:defRPr sz="2400" b="1">
          <a:solidFill>
            <a:srgbClr val="00287D"/>
          </a:solidFill>
          <a:latin typeface="Tahoma" pitchFamily="34" charset="0"/>
        </a:defRPr>
      </a:lvl4pPr>
      <a:lvl5pPr algn="l" rtl="0" eaLnBrk="0" fontAlgn="base" hangingPunct="0">
        <a:spcBef>
          <a:spcPct val="0"/>
        </a:spcBef>
        <a:spcAft>
          <a:spcPct val="0"/>
        </a:spcAft>
        <a:defRPr sz="2400" b="1">
          <a:solidFill>
            <a:srgbClr val="00287D"/>
          </a:solidFill>
          <a:latin typeface="Tahoma" pitchFamily="34" charset="0"/>
        </a:defRPr>
      </a:lvl5pPr>
      <a:lvl6pPr marL="457200" algn="l" rtl="0" fontAlgn="base">
        <a:spcBef>
          <a:spcPct val="0"/>
        </a:spcBef>
        <a:spcAft>
          <a:spcPct val="0"/>
        </a:spcAft>
        <a:defRPr sz="2400" b="1">
          <a:solidFill>
            <a:srgbClr val="00287D"/>
          </a:solidFill>
          <a:latin typeface="Tahoma" pitchFamily="34" charset="0"/>
        </a:defRPr>
      </a:lvl6pPr>
      <a:lvl7pPr marL="914400" algn="l" rtl="0" fontAlgn="base">
        <a:spcBef>
          <a:spcPct val="0"/>
        </a:spcBef>
        <a:spcAft>
          <a:spcPct val="0"/>
        </a:spcAft>
        <a:defRPr sz="2400" b="1">
          <a:solidFill>
            <a:srgbClr val="00287D"/>
          </a:solidFill>
          <a:latin typeface="Tahoma" pitchFamily="34" charset="0"/>
        </a:defRPr>
      </a:lvl7pPr>
      <a:lvl8pPr marL="1371600" algn="l" rtl="0" fontAlgn="base">
        <a:spcBef>
          <a:spcPct val="0"/>
        </a:spcBef>
        <a:spcAft>
          <a:spcPct val="0"/>
        </a:spcAft>
        <a:defRPr sz="2400" b="1">
          <a:solidFill>
            <a:srgbClr val="00287D"/>
          </a:solidFill>
          <a:latin typeface="Tahoma" pitchFamily="34" charset="0"/>
        </a:defRPr>
      </a:lvl8pPr>
      <a:lvl9pPr marL="1828800" algn="l" rtl="0" fontAlgn="base">
        <a:spcBef>
          <a:spcPct val="0"/>
        </a:spcBef>
        <a:spcAft>
          <a:spcPct val="0"/>
        </a:spcAft>
        <a:defRPr sz="2400" b="1">
          <a:solidFill>
            <a:srgbClr val="00287D"/>
          </a:solidFill>
          <a:latin typeface="Tahoma" pitchFamily="34" charset="0"/>
        </a:defRPr>
      </a:lvl9pPr>
    </p:titleStyle>
    <p:bodyStyle>
      <a:lvl1pPr marL="342900" indent="-342900" algn="l" rtl="0" eaLnBrk="0" fontAlgn="base" hangingPunct="0">
        <a:spcBef>
          <a:spcPct val="20000"/>
        </a:spcBef>
        <a:spcAft>
          <a:spcPct val="0"/>
        </a:spcAft>
        <a:buClr>
          <a:srgbClr val="969696"/>
        </a:buClr>
        <a:buSzPct val="80000"/>
        <a:buFont typeface="Wingdings" pitchFamily="2" charset="2"/>
        <a:buBlip>
          <a:blip r:embed="rId14"/>
        </a:buBlip>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80000"/>
        <a:buFont typeface="Wingdings" pitchFamily="2" charset="2"/>
        <a:buBlip>
          <a:blip r:embed="rId14"/>
        </a:buBlip>
        <a:defRPr sz="2400">
          <a:solidFill>
            <a:schemeClr val="tx1"/>
          </a:solidFill>
          <a:latin typeface="+mn-lt"/>
        </a:defRPr>
      </a:lvl2pPr>
      <a:lvl3pPr marL="1143000" indent="-228600" algn="l" rtl="0" eaLnBrk="0" fontAlgn="base" hangingPunct="0">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ctrTitle"/>
          </p:nvPr>
        </p:nvSpPr>
        <p:spPr/>
        <p:txBody>
          <a:bodyPr/>
          <a:lstStyle/>
          <a:p>
            <a:pPr algn="ctr"/>
            <a:r>
              <a:rPr lang="cs-CZ" dirty="0">
                <a:solidFill>
                  <a:schemeClr val="tx1"/>
                </a:solidFill>
              </a:rPr>
              <a:t>Carl </a:t>
            </a:r>
            <a:r>
              <a:rPr lang="cs-CZ" dirty="0" err="1">
                <a:solidFill>
                  <a:schemeClr val="tx1"/>
                </a:solidFill>
              </a:rPr>
              <a:t>Schmitt</a:t>
            </a:r>
            <a:br>
              <a:rPr lang="cs-CZ" dirty="0">
                <a:solidFill>
                  <a:schemeClr val="tx1"/>
                </a:solidFill>
              </a:rPr>
            </a:br>
            <a:br>
              <a:rPr lang="cs-CZ" dirty="0">
                <a:solidFill>
                  <a:schemeClr val="tx1"/>
                </a:solidFill>
              </a:rPr>
            </a:br>
            <a:r>
              <a:rPr lang="cs-CZ" sz="1800" dirty="0">
                <a:solidFill>
                  <a:schemeClr val="tx1"/>
                </a:solidFill>
              </a:rPr>
              <a:t>Jiří Baroš</a:t>
            </a:r>
            <a:endParaRPr lang="cs-CZ" dirty="0">
              <a:solidFill>
                <a:schemeClr val="tx1"/>
              </a:solidFill>
            </a:endParaRPr>
          </a:p>
        </p:txBody>
      </p:sp>
      <p:sp>
        <p:nvSpPr>
          <p:cNvPr id="4" name="Zástupný symbol pro zápatí 3"/>
          <p:cNvSpPr>
            <a:spLocks noGrp="1"/>
          </p:cNvSpPr>
          <p:nvPr>
            <p:ph type="ftr" sz="quarter" idx="10"/>
          </p:nvPr>
        </p:nvSpPr>
        <p:spPr/>
        <p:txBody>
          <a:bodyPr/>
          <a:lstStyle/>
          <a:p>
            <a:pPr algn="ctr">
              <a:defRPr/>
            </a:pPr>
            <a:r>
              <a:rPr lang="cs-CZ" dirty="0"/>
              <a:t>Velká témata současné politické filosofie</a:t>
            </a:r>
          </a:p>
        </p:txBody>
      </p:sp>
      <p:sp>
        <p:nvSpPr>
          <p:cNvPr id="5" name="Zástupný symbol pro číslo snímku 4"/>
          <p:cNvSpPr>
            <a:spLocks noGrp="1"/>
          </p:cNvSpPr>
          <p:nvPr>
            <p:ph type="sldNum" sz="quarter" idx="11"/>
          </p:nvPr>
        </p:nvSpPr>
        <p:spPr/>
        <p:txBody>
          <a:bodyPr/>
          <a:lstStyle/>
          <a:p>
            <a:pPr>
              <a:defRPr/>
            </a:pPr>
            <a:fld id="{886FFDF5-FCF9-4BA4-8D0C-7D6ADE52960E}" type="slidenum">
              <a:rPr lang="cs-CZ" smtClean="0"/>
              <a:pPr>
                <a:defRPr/>
              </a:pPr>
              <a:t>1</a:t>
            </a:fld>
            <a:endParaRPr lang="cs-CZ"/>
          </a:p>
        </p:txBody>
      </p:sp>
    </p:spTree>
    <p:extLst>
      <p:ext uri="{BB962C8B-B14F-4D97-AF65-F5344CB8AC3E}">
        <p14:creationId xmlns:p14="http://schemas.microsoft.com/office/powerpoint/2010/main" val="12403057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79475" cy="1132764"/>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000" dirty="0">
                <a:effectLst>
                  <a:outerShdw blurRad="38100" dist="38100" dir="2700000" algn="tl">
                    <a:srgbClr val="000000">
                      <a:alpha val="43137"/>
                    </a:srgbClr>
                  </a:outerShdw>
                </a:effectLst>
                <a:latin typeface="Sylfaen" pitchFamily="18" charset="0"/>
              </a:rPr>
              <a:t>Politicky významné distinkce</a:t>
            </a:r>
            <a:endParaRPr lang="cs-CZ" sz="40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Velká témata současné politické filosofie</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10</a:t>
            </a:fld>
            <a:endParaRPr lang="cs-CZ"/>
          </a:p>
        </p:txBody>
      </p:sp>
      <p:sp>
        <p:nvSpPr>
          <p:cNvPr id="7" name="TextovéPole 6"/>
          <p:cNvSpPr txBox="1"/>
          <p:nvPr/>
        </p:nvSpPr>
        <p:spPr>
          <a:xfrm>
            <a:off x="873456" y="2497540"/>
            <a:ext cx="7779223" cy="2862322"/>
          </a:xfrm>
          <a:prstGeom prst="rect">
            <a:avLst/>
          </a:prstGeom>
          <a:noFill/>
        </p:spPr>
        <p:txBody>
          <a:bodyPr wrap="square" rtlCol="0">
            <a:spAutoFit/>
          </a:bodyPr>
          <a:lstStyle/>
          <a:p>
            <a:pPr defTabSz="288000">
              <a:buFont typeface="Wingdings" pitchFamily="2" charset="2"/>
              <a:buChar char="§"/>
            </a:pPr>
            <a:r>
              <a:rPr lang="cs-CZ" sz="3000" b="1" dirty="0">
                <a:latin typeface="Sylfaen"/>
                <a:ea typeface="Calibri"/>
                <a:cs typeface="Times New Roman"/>
              </a:rPr>
              <a:t> </a:t>
            </a:r>
            <a:r>
              <a:rPr lang="cs-CZ" sz="3000" dirty="0">
                <a:latin typeface="Sylfaen"/>
                <a:ea typeface="Calibri"/>
                <a:cs typeface="Times New Roman"/>
              </a:rPr>
              <a:t>jakékoliv, pokud jsou skupiny lidí ochotny 	proti sobě navzájem bojovat</a:t>
            </a:r>
          </a:p>
          <a:p>
            <a:pPr defTabSz="288000">
              <a:buFont typeface="Wingdings" pitchFamily="2" charset="2"/>
              <a:buChar char="§"/>
            </a:pPr>
            <a:r>
              <a:rPr lang="cs-CZ" sz="3000" dirty="0">
                <a:latin typeface="Sylfaen"/>
                <a:ea typeface="Calibri"/>
                <a:cs typeface="Times New Roman"/>
              </a:rPr>
              <a:t> př. náboženských, morálních, ekonomických  	či etnických antagonismů</a:t>
            </a:r>
          </a:p>
          <a:p>
            <a:pPr>
              <a:buFont typeface="Wingdings" pitchFamily="2" charset="2"/>
              <a:buChar char="§"/>
            </a:pPr>
            <a:r>
              <a:rPr lang="cs-CZ" sz="3000" dirty="0">
                <a:latin typeface="Sylfaen"/>
                <a:ea typeface="Calibri"/>
                <a:cs typeface="Times New Roman"/>
              </a:rPr>
              <a:t> politika může čerpat z různých oblastí života</a:t>
            </a:r>
          </a:p>
          <a:p>
            <a:pPr>
              <a:buFont typeface="Wingdings" pitchFamily="2" charset="2"/>
              <a:buChar char="§"/>
            </a:pPr>
            <a:r>
              <a:rPr lang="cs-CZ" sz="3000" dirty="0">
                <a:latin typeface="Sylfaen"/>
                <a:ea typeface="Calibri"/>
                <a:cs typeface="Times New Roman"/>
              </a:rPr>
              <a:t> politické je rozhodujícím lidským uskupením</a:t>
            </a:r>
          </a:p>
        </p:txBody>
      </p:sp>
    </p:spTree>
    <p:extLst>
      <p:ext uri="{BB962C8B-B14F-4D97-AF65-F5344CB8AC3E}">
        <p14:creationId xmlns:p14="http://schemas.microsoft.com/office/powerpoint/2010/main" val="4682205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79475" cy="1132764"/>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800" dirty="0">
                <a:effectLst>
                  <a:outerShdw blurRad="38100" dist="38100" dir="2700000" algn="tl">
                    <a:srgbClr val="000000">
                      <a:alpha val="43137"/>
                    </a:srgbClr>
                  </a:outerShdw>
                </a:effectLst>
                <a:latin typeface="Sylfaen" pitchFamily="18" charset="0"/>
              </a:rPr>
              <a:t>Ke konceptu </a:t>
            </a:r>
            <a:r>
              <a:rPr lang="cs-CZ" sz="4800" dirty="0" err="1">
                <a:effectLst>
                  <a:outerShdw blurRad="38100" dist="38100" dir="2700000" algn="tl">
                    <a:srgbClr val="000000">
                      <a:alpha val="43137"/>
                    </a:srgbClr>
                  </a:outerShdw>
                </a:effectLst>
                <a:latin typeface="Sylfaen" pitchFamily="18" charset="0"/>
              </a:rPr>
              <a:t>politična</a:t>
            </a:r>
            <a:endParaRPr lang="cs-CZ" sz="48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Velká témata současné politické filosofie</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11</a:t>
            </a:fld>
            <a:endParaRPr lang="cs-CZ"/>
          </a:p>
        </p:txBody>
      </p:sp>
      <p:sp>
        <p:nvSpPr>
          <p:cNvPr id="7" name="TextovéPole 6"/>
          <p:cNvSpPr txBox="1"/>
          <p:nvPr/>
        </p:nvSpPr>
        <p:spPr>
          <a:xfrm>
            <a:off x="873457" y="2265528"/>
            <a:ext cx="7779222" cy="3323987"/>
          </a:xfrm>
          <a:prstGeom prst="rect">
            <a:avLst/>
          </a:prstGeom>
          <a:noFill/>
        </p:spPr>
        <p:txBody>
          <a:bodyPr wrap="square" rtlCol="0">
            <a:spAutoFit/>
          </a:bodyPr>
          <a:lstStyle/>
          <a:p>
            <a:pPr>
              <a:buFont typeface="Wingdings" pitchFamily="2" charset="2"/>
              <a:buChar char="§"/>
            </a:pPr>
            <a:r>
              <a:rPr lang="cs-CZ" sz="3000" dirty="0">
                <a:latin typeface="Sylfaen"/>
                <a:ea typeface="Calibri"/>
                <a:cs typeface="Times New Roman"/>
              </a:rPr>
              <a:t> Definice</a:t>
            </a:r>
          </a:p>
          <a:p>
            <a:pPr>
              <a:buFont typeface="Wingdings" pitchFamily="2" charset="2"/>
              <a:buChar char="§"/>
            </a:pPr>
            <a:r>
              <a:rPr lang="cs-CZ" sz="3000" dirty="0">
                <a:latin typeface="Sylfaen"/>
                <a:ea typeface="Calibri"/>
                <a:cs typeface="Times New Roman"/>
              </a:rPr>
              <a:t> Politická komunita</a:t>
            </a:r>
          </a:p>
          <a:p>
            <a:pPr>
              <a:buFont typeface="Wingdings" pitchFamily="2" charset="2"/>
              <a:buChar char="§"/>
            </a:pPr>
            <a:r>
              <a:rPr lang="cs-CZ" sz="3000" dirty="0">
                <a:latin typeface="Sylfaen"/>
                <a:ea typeface="Calibri"/>
                <a:cs typeface="Times New Roman"/>
              </a:rPr>
              <a:t> Politicky významné distinkce</a:t>
            </a:r>
          </a:p>
          <a:p>
            <a:pPr>
              <a:buFont typeface="Wingdings" pitchFamily="2" charset="2"/>
              <a:buChar char="§"/>
            </a:pPr>
            <a:r>
              <a:rPr lang="cs-CZ" sz="3000" dirty="0">
                <a:latin typeface="Sylfaen"/>
                <a:ea typeface="Calibri"/>
                <a:cs typeface="Times New Roman"/>
              </a:rPr>
              <a:t> </a:t>
            </a:r>
            <a:r>
              <a:rPr lang="cs-CZ" sz="3000" b="1" dirty="0" err="1">
                <a:solidFill>
                  <a:srgbClr val="FF0000"/>
                </a:solidFill>
                <a:latin typeface="Sylfaen"/>
                <a:ea typeface="Calibri"/>
                <a:cs typeface="Times New Roman"/>
              </a:rPr>
              <a:t>Politično</a:t>
            </a:r>
            <a:r>
              <a:rPr lang="cs-CZ" sz="3000" b="1" dirty="0">
                <a:solidFill>
                  <a:srgbClr val="FF0000"/>
                </a:solidFill>
                <a:latin typeface="Sylfaen"/>
                <a:ea typeface="Calibri"/>
                <a:cs typeface="Times New Roman"/>
              </a:rPr>
              <a:t> a stát</a:t>
            </a:r>
          </a:p>
          <a:p>
            <a:pPr>
              <a:buFont typeface="Wingdings" pitchFamily="2" charset="2"/>
              <a:buChar char="§"/>
            </a:pPr>
            <a:r>
              <a:rPr lang="cs-CZ" sz="3000" dirty="0">
                <a:latin typeface="Sylfaen"/>
                <a:ea typeface="Calibri"/>
                <a:cs typeface="Times New Roman"/>
              </a:rPr>
              <a:t> Antropologie v pozadí</a:t>
            </a:r>
          </a:p>
          <a:p>
            <a:pPr>
              <a:buFont typeface="Wingdings" pitchFamily="2" charset="2"/>
              <a:buChar char="§"/>
            </a:pPr>
            <a:r>
              <a:rPr lang="cs-CZ" sz="3000" dirty="0">
                <a:latin typeface="Sylfaen"/>
                <a:ea typeface="Calibri"/>
                <a:cs typeface="Times New Roman"/>
              </a:rPr>
              <a:t> Kritika liberalismu</a:t>
            </a:r>
          </a:p>
          <a:p>
            <a:pPr algn="just">
              <a:buFont typeface="Wingdings" pitchFamily="2" charset="2"/>
              <a:buChar char="§"/>
            </a:pPr>
            <a:r>
              <a:rPr lang="cs-CZ" sz="3000" dirty="0">
                <a:latin typeface="Sylfaen"/>
                <a:ea typeface="Calibri"/>
                <a:cs typeface="Times New Roman"/>
              </a:rPr>
              <a:t> Epocha neutralizací a odpolitizování</a:t>
            </a:r>
            <a:endParaRPr lang="cs-CZ" sz="3000" dirty="0">
              <a:latin typeface="Sylfaen"/>
              <a:cs typeface="Times New Roman"/>
            </a:endParaRPr>
          </a:p>
        </p:txBody>
      </p:sp>
    </p:spTree>
    <p:extLst>
      <p:ext uri="{BB962C8B-B14F-4D97-AF65-F5344CB8AC3E}">
        <p14:creationId xmlns:p14="http://schemas.microsoft.com/office/powerpoint/2010/main" val="19440820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79475" cy="1132764"/>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000" dirty="0" err="1">
                <a:effectLst>
                  <a:outerShdw blurRad="38100" dist="38100" dir="2700000" algn="tl">
                    <a:srgbClr val="000000">
                      <a:alpha val="43137"/>
                    </a:srgbClr>
                  </a:outerShdw>
                </a:effectLst>
                <a:latin typeface="Sylfaen" pitchFamily="18" charset="0"/>
              </a:rPr>
              <a:t>Politično</a:t>
            </a:r>
            <a:r>
              <a:rPr lang="cs-CZ" sz="4000" dirty="0">
                <a:effectLst>
                  <a:outerShdw blurRad="38100" dist="38100" dir="2700000" algn="tl">
                    <a:srgbClr val="000000">
                      <a:alpha val="43137"/>
                    </a:srgbClr>
                  </a:outerShdw>
                </a:effectLst>
                <a:latin typeface="Sylfaen" pitchFamily="18" charset="0"/>
              </a:rPr>
              <a:t> a stát</a:t>
            </a:r>
            <a:endParaRPr lang="cs-CZ" sz="40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Velká témata současné politické filosofie</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12</a:t>
            </a:fld>
            <a:endParaRPr lang="cs-CZ"/>
          </a:p>
        </p:txBody>
      </p:sp>
      <p:sp>
        <p:nvSpPr>
          <p:cNvPr id="7" name="TextovéPole 6"/>
          <p:cNvSpPr txBox="1"/>
          <p:nvPr/>
        </p:nvSpPr>
        <p:spPr>
          <a:xfrm>
            <a:off x="873456" y="2565778"/>
            <a:ext cx="7779223" cy="2862322"/>
          </a:xfrm>
          <a:prstGeom prst="rect">
            <a:avLst/>
          </a:prstGeom>
          <a:noFill/>
        </p:spPr>
        <p:txBody>
          <a:bodyPr wrap="square" rtlCol="0">
            <a:spAutoFit/>
          </a:bodyPr>
          <a:lstStyle/>
          <a:p>
            <a:pPr>
              <a:buFont typeface="Wingdings" pitchFamily="2" charset="2"/>
              <a:buChar char="§"/>
            </a:pPr>
            <a:r>
              <a:rPr lang="cs-CZ" sz="3000" dirty="0">
                <a:latin typeface="Sylfaen"/>
                <a:ea typeface="Calibri"/>
                <a:cs typeface="Times New Roman"/>
              </a:rPr>
              <a:t> pro </a:t>
            </a:r>
            <a:r>
              <a:rPr lang="cs-CZ" sz="3000" dirty="0" err="1">
                <a:latin typeface="Sylfaen"/>
                <a:ea typeface="Calibri"/>
                <a:cs typeface="Times New Roman"/>
              </a:rPr>
              <a:t>patria</a:t>
            </a:r>
            <a:r>
              <a:rPr lang="cs-CZ" sz="3000" dirty="0">
                <a:latin typeface="Sylfaen"/>
                <a:ea typeface="Calibri"/>
                <a:cs typeface="Times New Roman"/>
              </a:rPr>
              <a:t> </a:t>
            </a:r>
            <a:r>
              <a:rPr lang="cs-CZ" sz="3000" dirty="0" err="1">
                <a:latin typeface="Sylfaen"/>
                <a:ea typeface="Calibri"/>
                <a:cs typeface="Times New Roman"/>
              </a:rPr>
              <a:t>mori</a:t>
            </a:r>
            <a:endParaRPr lang="cs-CZ" sz="3000" dirty="0">
              <a:latin typeface="Sylfaen"/>
              <a:ea typeface="Calibri"/>
              <a:cs typeface="Times New Roman"/>
            </a:endParaRPr>
          </a:p>
          <a:p>
            <a:pPr>
              <a:buFont typeface="Wingdings" pitchFamily="2" charset="2"/>
              <a:buChar char="§"/>
            </a:pPr>
            <a:r>
              <a:rPr lang="cs-CZ" sz="3000" dirty="0">
                <a:latin typeface="Sylfaen"/>
                <a:ea typeface="Calibri"/>
                <a:cs typeface="Times New Roman"/>
              </a:rPr>
              <a:t> pacifikace uvnitř státu</a:t>
            </a:r>
          </a:p>
          <a:p>
            <a:pPr defTabSz="288000">
              <a:buFont typeface="Wingdings" pitchFamily="2" charset="2"/>
              <a:buChar char="§"/>
            </a:pPr>
            <a:r>
              <a:rPr lang="cs-CZ" sz="3000" dirty="0">
                <a:latin typeface="Sylfaen"/>
                <a:ea typeface="Calibri"/>
                <a:cs typeface="Times New Roman"/>
              </a:rPr>
              <a:t> distinkce přítel versus nepřítel určuje znaky 	identity lidu</a:t>
            </a:r>
          </a:p>
          <a:p>
            <a:pPr>
              <a:buFont typeface="Wingdings" pitchFamily="2" charset="2"/>
              <a:buChar char="§"/>
            </a:pPr>
            <a:r>
              <a:rPr lang="cs-CZ" sz="3000" dirty="0">
                <a:latin typeface="Sylfaen"/>
                <a:ea typeface="Calibri"/>
                <a:cs typeface="Times New Roman"/>
              </a:rPr>
              <a:t> depolitizace </a:t>
            </a:r>
            <a:r>
              <a:rPr lang="cs-CZ" sz="3000" dirty="0" err="1">
                <a:latin typeface="Sylfaen"/>
                <a:ea typeface="Calibri"/>
                <a:cs typeface="Times New Roman"/>
              </a:rPr>
              <a:t>politična</a:t>
            </a:r>
            <a:endParaRPr lang="cs-CZ" sz="3000" dirty="0">
              <a:latin typeface="Sylfaen"/>
              <a:ea typeface="Calibri"/>
              <a:cs typeface="Times New Roman"/>
            </a:endParaRPr>
          </a:p>
          <a:p>
            <a:pPr>
              <a:buFont typeface="Wingdings" pitchFamily="2" charset="2"/>
              <a:buChar char="§"/>
            </a:pPr>
            <a:r>
              <a:rPr lang="cs-CZ" sz="3000" dirty="0">
                <a:latin typeface="Sylfaen"/>
                <a:ea typeface="Calibri"/>
                <a:cs typeface="Times New Roman"/>
              </a:rPr>
              <a:t> nemožnost existence světového státu</a:t>
            </a:r>
            <a:endParaRPr lang="cs-CZ" sz="3000" dirty="0">
              <a:latin typeface="Sylfaen"/>
              <a:cs typeface="Times New Roman"/>
            </a:endParaRPr>
          </a:p>
        </p:txBody>
      </p:sp>
    </p:spTree>
    <p:extLst>
      <p:ext uri="{BB962C8B-B14F-4D97-AF65-F5344CB8AC3E}">
        <p14:creationId xmlns:p14="http://schemas.microsoft.com/office/powerpoint/2010/main" val="10426061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79475" cy="1132764"/>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800" dirty="0">
                <a:effectLst>
                  <a:outerShdw blurRad="38100" dist="38100" dir="2700000" algn="tl">
                    <a:srgbClr val="000000">
                      <a:alpha val="43137"/>
                    </a:srgbClr>
                  </a:outerShdw>
                </a:effectLst>
                <a:latin typeface="Sylfaen" pitchFamily="18" charset="0"/>
              </a:rPr>
              <a:t>Ke konceptu </a:t>
            </a:r>
            <a:r>
              <a:rPr lang="cs-CZ" sz="4800" dirty="0" err="1">
                <a:effectLst>
                  <a:outerShdw blurRad="38100" dist="38100" dir="2700000" algn="tl">
                    <a:srgbClr val="000000">
                      <a:alpha val="43137"/>
                    </a:srgbClr>
                  </a:outerShdw>
                </a:effectLst>
                <a:latin typeface="Sylfaen" pitchFamily="18" charset="0"/>
              </a:rPr>
              <a:t>politična</a:t>
            </a:r>
            <a:endParaRPr lang="cs-CZ" sz="48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Velká témata současné politické filosofie</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13</a:t>
            </a:fld>
            <a:endParaRPr lang="cs-CZ"/>
          </a:p>
        </p:txBody>
      </p:sp>
      <p:sp>
        <p:nvSpPr>
          <p:cNvPr id="7" name="TextovéPole 6"/>
          <p:cNvSpPr txBox="1"/>
          <p:nvPr/>
        </p:nvSpPr>
        <p:spPr>
          <a:xfrm>
            <a:off x="873457" y="2265528"/>
            <a:ext cx="7779222" cy="3323987"/>
          </a:xfrm>
          <a:prstGeom prst="rect">
            <a:avLst/>
          </a:prstGeom>
          <a:noFill/>
        </p:spPr>
        <p:txBody>
          <a:bodyPr wrap="square" rtlCol="0">
            <a:spAutoFit/>
          </a:bodyPr>
          <a:lstStyle/>
          <a:p>
            <a:pPr>
              <a:buFont typeface="Wingdings" pitchFamily="2" charset="2"/>
              <a:buChar char="§"/>
            </a:pPr>
            <a:r>
              <a:rPr lang="cs-CZ" sz="3000" dirty="0">
                <a:latin typeface="Sylfaen"/>
                <a:ea typeface="Calibri"/>
                <a:cs typeface="Times New Roman"/>
              </a:rPr>
              <a:t> Definice</a:t>
            </a:r>
          </a:p>
          <a:p>
            <a:pPr>
              <a:buFont typeface="Wingdings" pitchFamily="2" charset="2"/>
              <a:buChar char="§"/>
            </a:pPr>
            <a:r>
              <a:rPr lang="cs-CZ" sz="3000" dirty="0">
                <a:latin typeface="Sylfaen"/>
                <a:ea typeface="Calibri"/>
                <a:cs typeface="Times New Roman"/>
              </a:rPr>
              <a:t> Politická komunita</a:t>
            </a:r>
          </a:p>
          <a:p>
            <a:pPr>
              <a:buFont typeface="Wingdings" pitchFamily="2" charset="2"/>
              <a:buChar char="§"/>
            </a:pPr>
            <a:r>
              <a:rPr lang="cs-CZ" sz="3000" dirty="0">
                <a:latin typeface="Sylfaen"/>
                <a:ea typeface="Calibri"/>
                <a:cs typeface="Times New Roman"/>
              </a:rPr>
              <a:t> Politicky významné distinkce</a:t>
            </a:r>
          </a:p>
          <a:p>
            <a:pPr>
              <a:buFont typeface="Wingdings" pitchFamily="2" charset="2"/>
              <a:buChar char="§"/>
            </a:pPr>
            <a:r>
              <a:rPr lang="cs-CZ" sz="3000" dirty="0">
                <a:latin typeface="Sylfaen"/>
                <a:ea typeface="Calibri"/>
                <a:cs typeface="Times New Roman"/>
              </a:rPr>
              <a:t> </a:t>
            </a:r>
            <a:r>
              <a:rPr lang="cs-CZ" sz="3000" dirty="0" err="1">
                <a:latin typeface="Sylfaen"/>
                <a:ea typeface="Calibri"/>
                <a:cs typeface="Times New Roman"/>
              </a:rPr>
              <a:t>Politično</a:t>
            </a:r>
            <a:r>
              <a:rPr lang="cs-CZ" sz="3000" dirty="0">
                <a:latin typeface="Sylfaen"/>
                <a:ea typeface="Calibri"/>
                <a:cs typeface="Times New Roman"/>
              </a:rPr>
              <a:t> a stát</a:t>
            </a:r>
          </a:p>
          <a:p>
            <a:pPr>
              <a:buFont typeface="Wingdings" pitchFamily="2" charset="2"/>
              <a:buChar char="§"/>
            </a:pPr>
            <a:r>
              <a:rPr lang="cs-CZ" sz="3000" dirty="0">
                <a:latin typeface="Sylfaen"/>
                <a:ea typeface="Calibri"/>
                <a:cs typeface="Times New Roman"/>
              </a:rPr>
              <a:t> </a:t>
            </a:r>
            <a:r>
              <a:rPr lang="cs-CZ" sz="3000" b="1" dirty="0">
                <a:solidFill>
                  <a:srgbClr val="FF0000"/>
                </a:solidFill>
                <a:latin typeface="Sylfaen"/>
                <a:ea typeface="Calibri"/>
                <a:cs typeface="Times New Roman"/>
              </a:rPr>
              <a:t>Antropologie v pozadí</a:t>
            </a:r>
          </a:p>
          <a:p>
            <a:pPr>
              <a:buFont typeface="Wingdings" pitchFamily="2" charset="2"/>
              <a:buChar char="§"/>
            </a:pPr>
            <a:r>
              <a:rPr lang="cs-CZ" sz="3000" dirty="0">
                <a:latin typeface="Sylfaen"/>
                <a:ea typeface="Calibri"/>
                <a:cs typeface="Times New Roman"/>
              </a:rPr>
              <a:t> Kritika liberalismu</a:t>
            </a:r>
          </a:p>
          <a:p>
            <a:pPr algn="just">
              <a:buFont typeface="Wingdings" pitchFamily="2" charset="2"/>
              <a:buChar char="§"/>
            </a:pPr>
            <a:r>
              <a:rPr lang="cs-CZ" sz="3000" dirty="0">
                <a:latin typeface="Sylfaen"/>
                <a:ea typeface="Calibri"/>
                <a:cs typeface="Times New Roman"/>
              </a:rPr>
              <a:t> Epocha neutralizací a odpolitizování</a:t>
            </a:r>
            <a:endParaRPr lang="cs-CZ" sz="3000" dirty="0">
              <a:latin typeface="Sylfaen"/>
              <a:cs typeface="Times New Roman"/>
            </a:endParaRPr>
          </a:p>
        </p:txBody>
      </p:sp>
    </p:spTree>
    <p:extLst>
      <p:ext uri="{BB962C8B-B14F-4D97-AF65-F5344CB8AC3E}">
        <p14:creationId xmlns:p14="http://schemas.microsoft.com/office/powerpoint/2010/main" val="12732691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79475" cy="1132764"/>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000" dirty="0">
                <a:effectLst>
                  <a:outerShdw blurRad="38100" dist="38100" dir="2700000" algn="tl">
                    <a:srgbClr val="000000">
                      <a:alpha val="43137"/>
                    </a:srgbClr>
                  </a:outerShdw>
                </a:effectLst>
                <a:latin typeface="Sylfaen" pitchFamily="18" charset="0"/>
              </a:rPr>
              <a:t>Antropologie v pozadí</a:t>
            </a:r>
            <a:endParaRPr lang="cs-CZ" sz="40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Velká témata současné politické filosofie</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14</a:t>
            </a:fld>
            <a:endParaRPr lang="cs-CZ"/>
          </a:p>
        </p:txBody>
      </p:sp>
      <p:sp>
        <p:nvSpPr>
          <p:cNvPr id="7" name="TextovéPole 6"/>
          <p:cNvSpPr txBox="1"/>
          <p:nvPr/>
        </p:nvSpPr>
        <p:spPr>
          <a:xfrm>
            <a:off x="873456" y="2634018"/>
            <a:ext cx="7779223" cy="2400657"/>
          </a:xfrm>
          <a:prstGeom prst="rect">
            <a:avLst/>
          </a:prstGeom>
          <a:noFill/>
        </p:spPr>
        <p:txBody>
          <a:bodyPr wrap="square" rtlCol="0">
            <a:spAutoFit/>
          </a:bodyPr>
          <a:lstStyle/>
          <a:p>
            <a:pPr>
              <a:buFont typeface="Wingdings" pitchFamily="2" charset="2"/>
              <a:buChar char="§"/>
            </a:pPr>
            <a:r>
              <a:rPr lang="cs-CZ" sz="3000" dirty="0">
                <a:latin typeface="Sylfaen"/>
                <a:ea typeface="Calibri"/>
                <a:cs typeface="Times New Roman"/>
              </a:rPr>
              <a:t> negativní versus pozitivní antropologie</a:t>
            </a:r>
          </a:p>
          <a:p>
            <a:pPr defTabSz="288000">
              <a:buFont typeface="Wingdings" pitchFamily="2" charset="2"/>
              <a:buChar char="§"/>
            </a:pPr>
            <a:r>
              <a:rPr lang="cs-CZ" sz="3000" dirty="0">
                <a:latin typeface="Sylfaen"/>
                <a:ea typeface="Calibri"/>
                <a:cs typeface="Times New Roman"/>
              </a:rPr>
              <a:t> všechny opravdové politické teorie 	předpokládají, že člověk je zlý. </a:t>
            </a:r>
          </a:p>
          <a:p>
            <a:pPr>
              <a:buFont typeface="Wingdings" pitchFamily="2" charset="2"/>
              <a:buChar char="§"/>
            </a:pPr>
            <a:r>
              <a:rPr lang="cs-CZ" sz="3000" dirty="0">
                <a:latin typeface="Sylfaen"/>
                <a:ea typeface="Calibri"/>
                <a:cs typeface="Times New Roman"/>
              </a:rPr>
              <a:t> dogma o hříšnosti</a:t>
            </a:r>
          </a:p>
          <a:p>
            <a:pPr>
              <a:buFont typeface="Wingdings" pitchFamily="2" charset="2"/>
              <a:buChar char="§"/>
            </a:pPr>
            <a:r>
              <a:rPr lang="cs-CZ" sz="3000" dirty="0">
                <a:latin typeface="Sylfaen"/>
                <a:ea typeface="Calibri"/>
                <a:cs typeface="Times New Roman"/>
              </a:rPr>
              <a:t> normativismus versus realismus</a:t>
            </a:r>
            <a:endParaRPr lang="cs-CZ" sz="3000" dirty="0">
              <a:latin typeface="Sylfaen"/>
              <a:cs typeface="Times New Roman"/>
            </a:endParaRPr>
          </a:p>
        </p:txBody>
      </p:sp>
    </p:spTree>
    <p:extLst>
      <p:ext uri="{BB962C8B-B14F-4D97-AF65-F5344CB8AC3E}">
        <p14:creationId xmlns:p14="http://schemas.microsoft.com/office/powerpoint/2010/main" val="30900344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79475" cy="1132764"/>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800" dirty="0">
                <a:effectLst>
                  <a:outerShdw blurRad="38100" dist="38100" dir="2700000" algn="tl">
                    <a:srgbClr val="000000">
                      <a:alpha val="43137"/>
                    </a:srgbClr>
                  </a:outerShdw>
                </a:effectLst>
                <a:latin typeface="Sylfaen" pitchFamily="18" charset="0"/>
              </a:rPr>
              <a:t>Ke konceptu </a:t>
            </a:r>
            <a:r>
              <a:rPr lang="cs-CZ" sz="4800" dirty="0" err="1">
                <a:effectLst>
                  <a:outerShdw blurRad="38100" dist="38100" dir="2700000" algn="tl">
                    <a:srgbClr val="000000">
                      <a:alpha val="43137"/>
                    </a:srgbClr>
                  </a:outerShdw>
                </a:effectLst>
                <a:latin typeface="Sylfaen" pitchFamily="18" charset="0"/>
              </a:rPr>
              <a:t>politična</a:t>
            </a:r>
            <a:endParaRPr lang="cs-CZ" sz="48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Velká témata současné politické filosofie</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15</a:t>
            </a:fld>
            <a:endParaRPr lang="cs-CZ"/>
          </a:p>
        </p:txBody>
      </p:sp>
      <p:sp>
        <p:nvSpPr>
          <p:cNvPr id="7" name="TextovéPole 6"/>
          <p:cNvSpPr txBox="1"/>
          <p:nvPr/>
        </p:nvSpPr>
        <p:spPr>
          <a:xfrm>
            <a:off x="873457" y="2265528"/>
            <a:ext cx="7779222" cy="3323987"/>
          </a:xfrm>
          <a:prstGeom prst="rect">
            <a:avLst/>
          </a:prstGeom>
          <a:noFill/>
        </p:spPr>
        <p:txBody>
          <a:bodyPr wrap="square" rtlCol="0">
            <a:spAutoFit/>
          </a:bodyPr>
          <a:lstStyle/>
          <a:p>
            <a:pPr>
              <a:buFont typeface="Wingdings" pitchFamily="2" charset="2"/>
              <a:buChar char="§"/>
            </a:pPr>
            <a:r>
              <a:rPr lang="cs-CZ" sz="3000" dirty="0">
                <a:latin typeface="Sylfaen"/>
                <a:ea typeface="Calibri"/>
                <a:cs typeface="Times New Roman"/>
              </a:rPr>
              <a:t> Definice</a:t>
            </a:r>
          </a:p>
          <a:p>
            <a:pPr>
              <a:buFont typeface="Wingdings" pitchFamily="2" charset="2"/>
              <a:buChar char="§"/>
            </a:pPr>
            <a:r>
              <a:rPr lang="cs-CZ" sz="3000" dirty="0">
                <a:latin typeface="Sylfaen"/>
                <a:ea typeface="Calibri"/>
                <a:cs typeface="Times New Roman"/>
              </a:rPr>
              <a:t> Politická komunita</a:t>
            </a:r>
          </a:p>
          <a:p>
            <a:pPr>
              <a:buFont typeface="Wingdings" pitchFamily="2" charset="2"/>
              <a:buChar char="§"/>
            </a:pPr>
            <a:r>
              <a:rPr lang="cs-CZ" sz="3000" dirty="0">
                <a:latin typeface="Sylfaen"/>
                <a:ea typeface="Calibri"/>
                <a:cs typeface="Times New Roman"/>
              </a:rPr>
              <a:t> Politicky významné distinkce</a:t>
            </a:r>
          </a:p>
          <a:p>
            <a:pPr>
              <a:buFont typeface="Wingdings" pitchFamily="2" charset="2"/>
              <a:buChar char="§"/>
            </a:pPr>
            <a:r>
              <a:rPr lang="cs-CZ" sz="3000" dirty="0">
                <a:latin typeface="Sylfaen"/>
                <a:ea typeface="Calibri"/>
                <a:cs typeface="Times New Roman"/>
              </a:rPr>
              <a:t> </a:t>
            </a:r>
            <a:r>
              <a:rPr lang="cs-CZ" sz="3000" dirty="0" err="1">
                <a:latin typeface="Sylfaen"/>
                <a:ea typeface="Calibri"/>
                <a:cs typeface="Times New Roman"/>
              </a:rPr>
              <a:t>Politično</a:t>
            </a:r>
            <a:r>
              <a:rPr lang="cs-CZ" sz="3000" dirty="0">
                <a:latin typeface="Sylfaen"/>
                <a:ea typeface="Calibri"/>
                <a:cs typeface="Times New Roman"/>
              </a:rPr>
              <a:t> a stát</a:t>
            </a:r>
          </a:p>
          <a:p>
            <a:pPr>
              <a:buFont typeface="Wingdings" pitchFamily="2" charset="2"/>
              <a:buChar char="§"/>
            </a:pPr>
            <a:r>
              <a:rPr lang="cs-CZ" sz="3000" dirty="0">
                <a:latin typeface="Sylfaen"/>
                <a:ea typeface="Calibri"/>
                <a:cs typeface="Times New Roman"/>
              </a:rPr>
              <a:t> Antropologie v pozadí</a:t>
            </a:r>
          </a:p>
          <a:p>
            <a:pPr>
              <a:buFont typeface="Wingdings" pitchFamily="2" charset="2"/>
              <a:buChar char="§"/>
            </a:pPr>
            <a:r>
              <a:rPr lang="cs-CZ" sz="3000" dirty="0">
                <a:latin typeface="Sylfaen"/>
                <a:ea typeface="Calibri"/>
                <a:cs typeface="Times New Roman"/>
              </a:rPr>
              <a:t> </a:t>
            </a:r>
            <a:r>
              <a:rPr lang="cs-CZ" sz="3000" b="1" dirty="0">
                <a:solidFill>
                  <a:srgbClr val="FF0000"/>
                </a:solidFill>
                <a:latin typeface="Sylfaen"/>
                <a:ea typeface="Calibri"/>
                <a:cs typeface="Times New Roman"/>
              </a:rPr>
              <a:t>Kritika liberalismu</a:t>
            </a:r>
          </a:p>
          <a:p>
            <a:pPr algn="just">
              <a:buFont typeface="Wingdings" pitchFamily="2" charset="2"/>
              <a:buChar char="§"/>
            </a:pPr>
            <a:r>
              <a:rPr lang="cs-CZ" sz="3000" dirty="0">
                <a:latin typeface="Sylfaen"/>
                <a:ea typeface="Calibri"/>
                <a:cs typeface="Times New Roman"/>
              </a:rPr>
              <a:t> Epocha neutralizací a odpolitizování</a:t>
            </a:r>
            <a:endParaRPr lang="cs-CZ" sz="3000" dirty="0">
              <a:latin typeface="Sylfaen"/>
              <a:cs typeface="Times New Roman"/>
            </a:endParaRPr>
          </a:p>
        </p:txBody>
      </p:sp>
    </p:spTree>
    <p:extLst>
      <p:ext uri="{BB962C8B-B14F-4D97-AF65-F5344CB8AC3E}">
        <p14:creationId xmlns:p14="http://schemas.microsoft.com/office/powerpoint/2010/main" val="6083563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79475" cy="1132764"/>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000" dirty="0">
                <a:effectLst>
                  <a:outerShdw blurRad="38100" dist="38100" dir="2700000" algn="tl">
                    <a:srgbClr val="000000">
                      <a:alpha val="43137"/>
                    </a:srgbClr>
                  </a:outerShdw>
                </a:effectLst>
                <a:latin typeface="Sylfaen" pitchFamily="18" charset="0"/>
              </a:rPr>
              <a:t>Kritika</a:t>
            </a:r>
            <a:r>
              <a:rPr lang="cs-CZ" sz="4800" dirty="0">
                <a:effectLst>
                  <a:outerShdw blurRad="38100" dist="38100" dir="2700000" algn="tl">
                    <a:srgbClr val="000000">
                      <a:alpha val="43137"/>
                    </a:srgbClr>
                  </a:outerShdw>
                </a:effectLst>
                <a:latin typeface="Sylfaen" pitchFamily="18" charset="0"/>
              </a:rPr>
              <a:t> </a:t>
            </a:r>
            <a:r>
              <a:rPr lang="cs-CZ" sz="4000" dirty="0">
                <a:effectLst>
                  <a:outerShdw blurRad="38100" dist="38100" dir="2700000" algn="tl">
                    <a:srgbClr val="000000">
                      <a:alpha val="43137"/>
                    </a:srgbClr>
                  </a:outerShdw>
                </a:effectLst>
                <a:latin typeface="Sylfaen" pitchFamily="18" charset="0"/>
              </a:rPr>
              <a:t>liberalismu</a:t>
            </a:r>
            <a:endParaRPr lang="cs-CZ" sz="40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Velká témata současné politické filosofie</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16</a:t>
            </a:fld>
            <a:endParaRPr lang="cs-CZ"/>
          </a:p>
        </p:txBody>
      </p:sp>
      <p:sp>
        <p:nvSpPr>
          <p:cNvPr id="7" name="TextovéPole 6"/>
          <p:cNvSpPr txBox="1"/>
          <p:nvPr/>
        </p:nvSpPr>
        <p:spPr>
          <a:xfrm>
            <a:off x="873457" y="2265528"/>
            <a:ext cx="7779222" cy="3785652"/>
          </a:xfrm>
          <a:prstGeom prst="rect">
            <a:avLst/>
          </a:prstGeom>
          <a:noFill/>
        </p:spPr>
        <p:txBody>
          <a:bodyPr wrap="square" rtlCol="0">
            <a:spAutoFit/>
          </a:bodyPr>
          <a:lstStyle/>
          <a:p>
            <a:pPr>
              <a:buFont typeface="Wingdings" pitchFamily="2" charset="2"/>
              <a:buChar char="§"/>
            </a:pPr>
            <a:r>
              <a:rPr lang="cs-CZ" sz="3000" dirty="0">
                <a:latin typeface="Sylfaen"/>
                <a:ea typeface="Calibri"/>
                <a:cs typeface="Times New Roman"/>
              </a:rPr>
              <a:t> kritika politiky</a:t>
            </a:r>
          </a:p>
          <a:p>
            <a:pPr defTabSz="288000">
              <a:buFont typeface="Wingdings" pitchFamily="2" charset="2"/>
              <a:buChar char="§"/>
            </a:pPr>
            <a:r>
              <a:rPr lang="cs-CZ" sz="3000" dirty="0">
                <a:latin typeface="Sylfaen"/>
                <a:ea typeface="Calibri"/>
                <a:cs typeface="Times New Roman"/>
              </a:rPr>
              <a:t> liberalismus chce </a:t>
            </a:r>
            <a:r>
              <a:rPr lang="cs-CZ" sz="3000" dirty="0" err="1">
                <a:latin typeface="Sylfaen"/>
                <a:ea typeface="Calibri"/>
                <a:cs typeface="Times New Roman"/>
              </a:rPr>
              <a:t>politično</a:t>
            </a:r>
            <a:r>
              <a:rPr lang="cs-CZ" sz="3000" dirty="0">
                <a:latin typeface="Sylfaen"/>
                <a:ea typeface="Calibri"/>
                <a:cs typeface="Times New Roman"/>
              </a:rPr>
              <a:t> omezit a podřídit 	ekonomice</a:t>
            </a:r>
          </a:p>
          <a:p>
            <a:pPr>
              <a:buFont typeface="Wingdings" pitchFamily="2" charset="2"/>
              <a:buChar char="§"/>
            </a:pPr>
            <a:r>
              <a:rPr lang="cs-CZ" sz="3000" dirty="0">
                <a:latin typeface="Sylfaen"/>
                <a:ea typeface="Calibri"/>
                <a:cs typeface="Times New Roman"/>
              </a:rPr>
              <a:t> liberální patos za svobodu a proti násilí</a:t>
            </a:r>
          </a:p>
          <a:p>
            <a:pPr>
              <a:buFont typeface="Wingdings" pitchFamily="2" charset="2"/>
              <a:buChar char="§"/>
            </a:pPr>
            <a:r>
              <a:rPr lang="cs-CZ" sz="3000" dirty="0">
                <a:latin typeface="Sylfaen"/>
                <a:ea typeface="Calibri"/>
                <a:cs typeface="Times New Roman"/>
              </a:rPr>
              <a:t> liberalismus mezi etikou a ekonomikou</a:t>
            </a:r>
          </a:p>
          <a:p>
            <a:pPr>
              <a:buFont typeface="Wingdings" pitchFamily="2" charset="2"/>
              <a:buChar char="§"/>
            </a:pPr>
            <a:r>
              <a:rPr lang="cs-CZ" sz="3000" dirty="0">
                <a:latin typeface="Sylfaen"/>
                <a:ea typeface="Calibri"/>
                <a:cs typeface="Times New Roman"/>
              </a:rPr>
              <a:t> poslední války lidstva</a:t>
            </a:r>
          </a:p>
          <a:p>
            <a:pPr>
              <a:buFont typeface="Wingdings" pitchFamily="2" charset="2"/>
              <a:buChar char="§"/>
            </a:pPr>
            <a:r>
              <a:rPr lang="cs-CZ" sz="3000" dirty="0">
                <a:latin typeface="Sylfaen"/>
                <a:ea typeface="Calibri"/>
                <a:cs typeface="Times New Roman"/>
              </a:rPr>
              <a:t> syntéza </a:t>
            </a:r>
            <a:r>
              <a:rPr lang="cs-CZ" sz="3000" dirty="0" err="1">
                <a:latin typeface="Sylfaen"/>
                <a:ea typeface="Calibri"/>
                <a:cs typeface="Times New Roman"/>
              </a:rPr>
              <a:t>Schmittovy</a:t>
            </a:r>
            <a:r>
              <a:rPr lang="cs-CZ" sz="3000" dirty="0">
                <a:latin typeface="Sylfaen"/>
                <a:ea typeface="Calibri"/>
                <a:cs typeface="Times New Roman"/>
              </a:rPr>
              <a:t> kritiky liberalismu</a:t>
            </a:r>
          </a:p>
          <a:p>
            <a:pPr>
              <a:buFont typeface="Wingdings" pitchFamily="2" charset="2"/>
              <a:buChar char="§"/>
            </a:pPr>
            <a:r>
              <a:rPr lang="cs-CZ" sz="3000" dirty="0">
                <a:latin typeface="Sylfaen"/>
                <a:ea typeface="Calibri"/>
                <a:cs typeface="Times New Roman"/>
              </a:rPr>
              <a:t> </a:t>
            </a:r>
            <a:r>
              <a:rPr lang="cs-CZ" sz="3000" dirty="0" err="1">
                <a:latin typeface="Sylfaen"/>
                <a:ea typeface="Calibri"/>
                <a:cs typeface="Times New Roman"/>
              </a:rPr>
              <a:t>Schmittova</a:t>
            </a:r>
            <a:r>
              <a:rPr lang="cs-CZ" sz="3000" dirty="0">
                <a:latin typeface="Sylfaen"/>
                <a:ea typeface="Calibri"/>
                <a:cs typeface="Times New Roman"/>
              </a:rPr>
              <a:t> kritika moderní kultury</a:t>
            </a:r>
            <a:endParaRPr lang="cs-CZ" sz="3000" dirty="0">
              <a:latin typeface="Sylfaen"/>
              <a:cs typeface="Times New Roman"/>
            </a:endParaRPr>
          </a:p>
        </p:txBody>
      </p:sp>
    </p:spTree>
    <p:extLst>
      <p:ext uri="{BB962C8B-B14F-4D97-AF65-F5344CB8AC3E}">
        <p14:creationId xmlns:p14="http://schemas.microsoft.com/office/powerpoint/2010/main" val="12150648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79475" cy="1132764"/>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800" dirty="0">
                <a:effectLst>
                  <a:outerShdw blurRad="38100" dist="38100" dir="2700000" algn="tl">
                    <a:srgbClr val="000000">
                      <a:alpha val="43137"/>
                    </a:srgbClr>
                  </a:outerShdw>
                </a:effectLst>
                <a:latin typeface="Sylfaen" pitchFamily="18" charset="0"/>
              </a:rPr>
              <a:t>Ke konceptu </a:t>
            </a:r>
            <a:r>
              <a:rPr lang="cs-CZ" sz="4800" dirty="0" err="1">
                <a:effectLst>
                  <a:outerShdw blurRad="38100" dist="38100" dir="2700000" algn="tl">
                    <a:srgbClr val="000000">
                      <a:alpha val="43137"/>
                    </a:srgbClr>
                  </a:outerShdw>
                </a:effectLst>
                <a:latin typeface="Sylfaen" pitchFamily="18" charset="0"/>
              </a:rPr>
              <a:t>politična</a:t>
            </a:r>
            <a:endParaRPr lang="cs-CZ" sz="48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Velká témata současné politické filosofie</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17</a:t>
            </a:fld>
            <a:endParaRPr lang="cs-CZ"/>
          </a:p>
        </p:txBody>
      </p:sp>
      <p:sp>
        <p:nvSpPr>
          <p:cNvPr id="7" name="TextovéPole 6"/>
          <p:cNvSpPr txBox="1"/>
          <p:nvPr/>
        </p:nvSpPr>
        <p:spPr>
          <a:xfrm>
            <a:off x="873457" y="2265528"/>
            <a:ext cx="7779222" cy="3323987"/>
          </a:xfrm>
          <a:prstGeom prst="rect">
            <a:avLst/>
          </a:prstGeom>
          <a:noFill/>
        </p:spPr>
        <p:txBody>
          <a:bodyPr wrap="square" rtlCol="0">
            <a:spAutoFit/>
          </a:bodyPr>
          <a:lstStyle/>
          <a:p>
            <a:pPr>
              <a:buFont typeface="Wingdings" pitchFamily="2" charset="2"/>
              <a:buChar char="§"/>
            </a:pPr>
            <a:r>
              <a:rPr lang="cs-CZ" sz="3000" dirty="0">
                <a:latin typeface="Sylfaen"/>
                <a:ea typeface="Calibri"/>
                <a:cs typeface="Times New Roman"/>
              </a:rPr>
              <a:t> Definice</a:t>
            </a:r>
          </a:p>
          <a:p>
            <a:pPr>
              <a:buFont typeface="Wingdings" pitchFamily="2" charset="2"/>
              <a:buChar char="§"/>
            </a:pPr>
            <a:r>
              <a:rPr lang="cs-CZ" sz="3000" dirty="0">
                <a:latin typeface="Sylfaen"/>
                <a:ea typeface="Calibri"/>
                <a:cs typeface="Times New Roman"/>
              </a:rPr>
              <a:t> Politická komunita</a:t>
            </a:r>
          </a:p>
          <a:p>
            <a:pPr>
              <a:buFont typeface="Wingdings" pitchFamily="2" charset="2"/>
              <a:buChar char="§"/>
            </a:pPr>
            <a:r>
              <a:rPr lang="cs-CZ" sz="3000" dirty="0">
                <a:latin typeface="Sylfaen"/>
                <a:ea typeface="Calibri"/>
                <a:cs typeface="Times New Roman"/>
              </a:rPr>
              <a:t> Politicky významné distinkce</a:t>
            </a:r>
          </a:p>
          <a:p>
            <a:pPr>
              <a:buFont typeface="Wingdings" pitchFamily="2" charset="2"/>
              <a:buChar char="§"/>
            </a:pPr>
            <a:r>
              <a:rPr lang="cs-CZ" sz="3000" dirty="0">
                <a:latin typeface="Sylfaen"/>
                <a:ea typeface="Calibri"/>
                <a:cs typeface="Times New Roman"/>
              </a:rPr>
              <a:t> </a:t>
            </a:r>
            <a:r>
              <a:rPr lang="cs-CZ" sz="3000" dirty="0" err="1">
                <a:latin typeface="Sylfaen"/>
                <a:ea typeface="Calibri"/>
                <a:cs typeface="Times New Roman"/>
              </a:rPr>
              <a:t>Politično</a:t>
            </a:r>
            <a:r>
              <a:rPr lang="cs-CZ" sz="3000" dirty="0">
                <a:latin typeface="Sylfaen"/>
                <a:ea typeface="Calibri"/>
                <a:cs typeface="Times New Roman"/>
              </a:rPr>
              <a:t> a stát</a:t>
            </a:r>
          </a:p>
          <a:p>
            <a:pPr>
              <a:buFont typeface="Wingdings" pitchFamily="2" charset="2"/>
              <a:buChar char="§"/>
            </a:pPr>
            <a:r>
              <a:rPr lang="cs-CZ" sz="3000" dirty="0">
                <a:latin typeface="Sylfaen"/>
                <a:ea typeface="Calibri"/>
                <a:cs typeface="Times New Roman"/>
              </a:rPr>
              <a:t> Antropologie v pozadí</a:t>
            </a:r>
          </a:p>
          <a:p>
            <a:pPr>
              <a:buFont typeface="Wingdings" pitchFamily="2" charset="2"/>
              <a:buChar char="§"/>
            </a:pPr>
            <a:r>
              <a:rPr lang="cs-CZ" sz="3000" dirty="0">
                <a:latin typeface="Sylfaen"/>
                <a:ea typeface="Calibri"/>
                <a:cs typeface="Times New Roman"/>
              </a:rPr>
              <a:t> Kritika liberalismu</a:t>
            </a:r>
          </a:p>
          <a:p>
            <a:pPr algn="just">
              <a:buFont typeface="Wingdings" pitchFamily="2" charset="2"/>
              <a:buChar char="§"/>
            </a:pPr>
            <a:r>
              <a:rPr lang="cs-CZ" sz="3000" dirty="0">
                <a:latin typeface="Sylfaen"/>
                <a:ea typeface="Calibri"/>
                <a:cs typeface="Times New Roman"/>
              </a:rPr>
              <a:t> </a:t>
            </a:r>
            <a:r>
              <a:rPr lang="cs-CZ" sz="3000" b="1" dirty="0">
                <a:solidFill>
                  <a:srgbClr val="FF0000"/>
                </a:solidFill>
                <a:latin typeface="Sylfaen"/>
                <a:ea typeface="Calibri"/>
                <a:cs typeface="Times New Roman"/>
              </a:rPr>
              <a:t>Epocha neutralizací a odpolitizování</a:t>
            </a:r>
            <a:endParaRPr lang="cs-CZ" sz="3000" b="1" dirty="0">
              <a:solidFill>
                <a:srgbClr val="FF0000"/>
              </a:solidFill>
              <a:latin typeface="Sylfaen"/>
              <a:cs typeface="Times New Roman"/>
            </a:endParaRPr>
          </a:p>
        </p:txBody>
      </p:sp>
    </p:spTree>
    <p:extLst>
      <p:ext uri="{BB962C8B-B14F-4D97-AF65-F5344CB8AC3E}">
        <p14:creationId xmlns:p14="http://schemas.microsoft.com/office/powerpoint/2010/main" val="30594610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5"/>
            <a:ext cx="8189795" cy="1105469"/>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000" dirty="0">
                <a:effectLst>
                  <a:outerShdw blurRad="38100" dist="38100" dir="2700000" algn="tl">
                    <a:srgbClr val="000000">
                      <a:alpha val="43137"/>
                    </a:srgbClr>
                  </a:outerShdw>
                </a:effectLst>
                <a:latin typeface="Sylfaen" pitchFamily="18" charset="0"/>
              </a:rPr>
              <a:t>Epocha neutralizací a odpolitizování</a:t>
            </a:r>
            <a:endParaRPr lang="cs-CZ" sz="40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Velká témata současné politické filosofie</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18</a:t>
            </a:fld>
            <a:endParaRPr lang="cs-CZ" dirty="0"/>
          </a:p>
        </p:txBody>
      </p:sp>
      <p:sp>
        <p:nvSpPr>
          <p:cNvPr id="7" name="TextovéPole 6"/>
          <p:cNvSpPr txBox="1"/>
          <p:nvPr/>
        </p:nvSpPr>
        <p:spPr>
          <a:xfrm>
            <a:off x="791570" y="2156347"/>
            <a:ext cx="7656394" cy="4247317"/>
          </a:xfrm>
          <a:prstGeom prst="rect">
            <a:avLst/>
          </a:prstGeom>
          <a:noFill/>
        </p:spPr>
        <p:txBody>
          <a:bodyPr wrap="square" rtlCol="0">
            <a:spAutoFit/>
          </a:bodyPr>
          <a:lstStyle/>
          <a:p>
            <a:pPr defTabSz="288000">
              <a:buFont typeface="Wingdings" pitchFamily="2" charset="2"/>
              <a:buChar char="§"/>
            </a:pPr>
            <a:r>
              <a:rPr lang="cs-CZ" sz="3000" dirty="0">
                <a:latin typeface="Sylfaen"/>
                <a:ea typeface="Calibri"/>
                <a:cs typeface="Times New Roman"/>
              </a:rPr>
              <a:t> novověk jako období neutralizace</a:t>
            </a:r>
          </a:p>
          <a:p>
            <a:pPr defTabSz="288000"/>
            <a:r>
              <a:rPr lang="cs-CZ" sz="3000" dirty="0">
                <a:latin typeface="Sylfaen"/>
                <a:ea typeface="Calibri"/>
                <a:cs typeface="Times New Roman"/>
              </a:rPr>
              <a:t>						X </a:t>
            </a:r>
          </a:p>
          <a:p>
            <a:pPr defTabSz="288000">
              <a:buFont typeface="Wingdings" pitchFamily="2" charset="2"/>
              <a:buChar char="§"/>
            </a:pPr>
            <a:r>
              <a:rPr lang="cs-CZ" sz="3000" dirty="0">
                <a:latin typeface="Sylfaen"/>
                <a:ea typeface="Calibri"/>
                <a:cs typeface="Times New Roman"/>
              </a:rPr>
              <a:t> neustálé </a:t>
            </a:r>
            <a:r>
              <a:rPr lang="cs-CZ" sz="3000" dirty="0" err="1">
                <a:latin typeface="Sylfaen"/>
                <a:ea typeface="Calibri"/>
                <a:cs typeface="Times New Roman"/>
              </a:rPr>
              <a:t>repolitizace</a:t>
            </a:r>
            <a:endParaRPr lang="cs-CZ" sz="3000" dirty="0">
              <a:latin typeface="Sylfaen"/>
              <a:ea typeface="Calibri"/>
              <a:cs typeface="Times New Roman"/>
            </a:endParaRPr>
          </a:p>
          <a:p>
            <a:pPr defTabSz="288000"/>
            <a:endParaRPr lang="cs-CZ" sz="3000" dirty="0">
              <a:latin typeface="Sylfaen"/>
              <a:ea typeface="Calibri"/>
              <a:cs typeface="Times New Roman"/>
            </a:endParaRPr>
          </a:p>
          <a:p>
            <a:pPr defTabSz="288000">
              <a:buFont typeface="Wingdings" pitchFamily="2" charset="2"/>
              <a:buChar char="§"/>
            </a:pPr>
            <a:r>
              <a:rPr lang="cs-CZ" sz="3000" dirty="0">
                <a:latin typeface="Sylfaen"/>
                <a:ea typeface="Calibri"/>
                <a:cs typeface="Times New Roman"/>
              </a:rPr>
              <a:t> neutralizací se absolutizují a moralizují 	konflikty</a:t>
            </a:r>
          </a:p>
          <a:p>
            <a:pPr defTabSz="288000">
              <a:buFont typeface="Wingdings" pitchFamily="2" charset="2"/>
              <a:buChar char="§"/>
            </a:pPr>
            <a:r>
              <a:rPr lang="cs-CZ" sz="3000" dirty="0">
                <a:latin typeface="Sylfaen"/>
                <a:ea typeface="Calibri"/>
                <a:cs typeface="Times New Roman"/>
              </a:rPr>
              <a:t> teologie =&gt; racionální metafyzika =&gt; 	humanismus a morálka =&gt; ekonomie =&gt; 	technika</a:t>
            </a:r>
          </a:p>
        </p:txBody>
      </p:sp>
    </p:spTree>
    <p:extLst>
      <p:ext uri="{BB962C8B-B14F-4D97-AF65-F5344CB8AC3E}">
        <p14:creationId xmlns:p14="http://schemas.microsoft.com/office/powerpoint/2010/main" val="30242077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6" y="1009933"/>
            <a:ext cx="8189794" cy="1542197"/>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800" dirty="0">
                <a:effectLst>
                  <a:outerShdw blurRad="38100" dist="38100" dir="2700000" algn="tl">
                    <a:srgbClr val="000000">
                      <a:alpha val="43137"/>
                    </a:srgbClr>
                  </a:outerShdw>
                </a:effectLst>
                <a:latin typeface="Sylfaen" pitchFamily="18" charset="0"/>
              </a:rPr>
              <a:t>Teorie demokracie a ústavní teorie</a:t>
            </a:r>
            <a:endParaRPr lang="cs-CZ" sz="48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Velká témata současné politické filosofie</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19</a:t>
            </a:fld>
            <a:endParaRPr lang="cs-CZ"/>
          </a:p>
        </p:txBody>
      </p:sp>
      <p:sp>
        <p:nvSpPr>
          <p:cNvPr id="7" name="TextovéPole 6"/>
          <p:cNvSpPr txBox="1"/>
          <p:nvPr/>
        </p:nvSpPr>
        <p:spPr>
          <a:xfrm>
            <a:off x="709685" y="2988860"/>
            <a:ext cx="8053316" cy="2400657"/>
          </a:xfrm>
          <a:prstGeom prst="rect">
            <a:avLst/>
          </a:prstGeom>
          <a:noFill/>
        </p:spPr>
        <p:txBody>
          <a:bodyPr wrap="square" rtlCol="0">
            <a:spAutoFit/>
          </a:bodyPr>
          <a:lstStyle/>
          <a:p>
            <a:pPr>
              <a:buFont typeface="Wingdings" pitchFamily="2" charset="2"/>
              <a:buChar char="§"/>
            </a:pPr>
            <a:r>
              <a:rPr lang="cs-CZ" sz="3000" dirty="0">
                <a:latin typeface="Sylfaen"/>
                <a:ea typeface="Calibri"/>
                <a:cs typeface="Times New Roman"/>
              </a:rPr>
              <a:t> demokracie: vůle lidu a politická rovnost</a:t>
            </a:r>
          </a:p>
          <a:p>
            <a:pPr>
              <a:buFont typeface="Wingdings" pitchFamily="2" charset="2"/>
              <a:buChar char="§"/>
            </a:pPr>
            <a:r>
              <a:rPr lang="cs-CZ" sz="3000" dirty="0">
                <a:latin typeface="Sylfaen"/>
                <a:ea typeface="Calibri"/>
                <a:cs typeface="Times New Roman"/>
              </a:rPr>
              <a:t> demokratická ústava a konstitutivní moc lidu</a:t>
            </a:r>
          </a:p>
          <a:p>
            <a:pPr>
              <a:buFont typeface="Wingdings" pitchFamily="2" charset="2"/>
              <a:buChar char="§"/>
            </a:pPr>
            <a:r>
              <a:rPr lang="cs-CZ" sz="3000" dirty="0">
                <a:latin typeface="Sylfaen"/>
                <a:ea typeface="Calibri"/>
                <a:cs typeface="Times New Roman"/>
              </a:rPr>
              <a:t> materiální jádro ústavy</a:t>
            </a:r>
          </a:p>
          <a:p>
            <a:pPr>
              <a:buFont typeface="Wingdings" pitchFamily="2" charset="2"/>
              <a:buChar char="§"/>
            </a:pPr>
            <a:r>
              <a:rPr lang="cs-CZ" sz="3000" dirty="0">
                <a:latin typeface="Sylfaen"/>
                <a:ea typeface="Calibri"/>
                <a:cs typeface="Times New Roman"/>
              </a:rPr>
              <a:t> změna režimu nacisty</a:t>
            </a:r>
          </a:p>
          <a:p>
            <a:pPr>
              <a:buFont typeface="Wingdings" pitchFamily="2" charset="2"/>
              <a:buChar char="§"/>
            </a:pPr>
            <a:r>
              <a:rPr lang="cs-CZ" sz="3000" dirty="0">
                <a:latin typeface="Sylfaen"/>
                <a:ea typeface="Calibri"/>
                <a:cs typeface="Times New Roman"/>
              </a:rPr>
              <a:t> strážce ústavy</a:t>
            </a:r>
          </a:p>
        </p:txBody>
      </p:sp>
    </p:spTree>
    <p:extLst>
      <p:ext uri="{BB962C8B-B14F-4D97-AF65-F5344CB8AC3E}">
        <p14:creationId xmlns:p14="http://schemas.microsoft.com/office/powerpoint/2010/main" val="1049660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05080" y="928049"/>
            <a:ext cx="8057920" cy="1501252"/>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800" dirty="0">
                <a:effectLst>
                  <a:outerShdw blurRad="38100" dist="38100" dir="2700000" algn="tl">
                    <a:srgbClr val="000000">
                      <a:alpha val="43137"/>
                    </a:srgbClr>
                  </a:outerShdw>
                </a:effectLst>
                <a:latin typeface="Sylfaen" pitchFamily="18" charset="0"/>
              </a:rPr>
              <a:t>Realismus versus idealismus </a:t>
            </a:r>
            <a:br>
              <a:rPr lang="cs-CZ" sz="4800" dirty="0">
                <a:effectLst>
                  <a:outerShdw blurRad="38100" dist="38100" dir="2700000" algn="tl">
                    <a:srgbClr val="000000">
                      <a:alpha val="43137"/>
                    </a:srgbClr>
                  </a:outerShdw>
                </a:effectLst>
                <a:latin typeface="Sylfaen" pitchFamily="18" charset="0"/>
              </a:rPr>
            </a:br>
            <a:r>
              <a:rPr lang="cs-CZ" sz="4800" dirty="0">
                <a:effectLst>
                  <a:outerShdw blurRad="38100" dist="38100" dir="2700000" algn="tl">
                    <a:srgbClr val="000000">
                      <a:alpha val="43137"/>
                    </a:srgbClr>
                  </a:outerShdw>
                </a:effectLst>
                <a:latin typeface="Sylfaen" pitchFamily="18" charset="0"/>
              </a:rPr>
              <a:t>v politické filosofii</a:t>
            </a:r>
          </a:p>
        </p:txBody>
      </p:sp>
      <p:sp>
        <p:nvSpPr>
          <p:cNvPr id="4" name="Zástupný symbol pro zápatí 3"/>
          <p:cNvSpPr>
            <a:spLocks noGrp="1"/>
          </p:cNvSpPr>
          <p:nvPr>
            <p:ph type="ftr" sz="quarter" idx="10"/>
          </p:nvPr>
        </p:nvSpPr>
        <p:spPr/>
        <p:txBody>
          <a:bodyPr/>
          <a:lstStyle/>
          <a:p>
            <a:pPr algn="ctr"/>
            <a:r>
              <a:rPr lang="cs-CZ" dirty="0"/>
              <a:t>Velká témata současné politické filosofie</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2</a:t>
            </a:fld>
            <a:endParaRPr lang="cs-CZ"/>
          </a:p>
        </p:txBody>
      </p:sp>
      <p:sp>
        <p:nvSpPr>
          <p:cNvPr id="7" name="TextovéPole 6"/>
          <p:cNvSpPr txBox="1"/>
          <p:nvPr/>
        </p:nvSpPr>
        <p:spPr>
          <a:xfrm>
            <a:off x="705080" y="3193578"/>
            <a:ext cx="8220556" cy="2400657"/>
          </a:xfrm>
          <a:prstGeom prst="rect">
            <a:avLst/>
          </a:prstGeom>
          <a:noFill/>
        </p:spPr>
        <p:txBody>
          <a:bodyPr wrap="square" rtlCol="0">
            <a:spAutoFit/>
          </a:bodyPr>
          <a:lstStyle/>
          <a:p>
            <a:pPr>
              <a:buFont typeface="Wingdings" pitchFamily="2" charset="2"/>
              <a:buChar char="§"/>
            </a:pPr>
            <a:r>
              <a:rPr lang="cs-CZ" sz="3000" i="1" dirty="0">
                <a:latin typeface="Sylfaen"/>
                <a:ea typeface="Calibri"/>
                <a:cs typeface="Times New Roman"/>
              </a:rPr>
              <a:t> </a:t>
            </a:r>
            <a:r>
              <a:rPr lang="cs-CZ" sz="3000" dirty="0">
                <a:latin typeface="Sylfaen"/>
                <a:ea typeface="Calibri"/>
                <a:cs typeface="Times New Roman"/>
              </a:rPr>
              <a:t>síla versus rozum</a:t>
            </a:r>
          </a:p>
          <a:p>
            <a:pPr>
              <a:buFont typeface="Wingdings" pitchFamily="2" charset="2"/>
              <a:buChar char="§"/>
            </a:pPr>
            <a:endParaRPr lang="cs-CZ" sz="3000" dirty="0">
              <a:latin typeface="Sylfaen"/>
              <a:ea typeface="Calibri"/>
              <a:cs typeface="Times New Roman"/>
            </a:endParaRPr>
          </a:p>
          <a:p>
            <a:pPr>
              <a:buFont typeface="Wingdings" pitchFamily="2" charset="2"/>
              <a:buChar char="§"/>
            </a:pPr>
            <a:r>
              <a:rPr lang="cs-CZ" sz="3000" dirty="0">
                <a:latin typeface="Sylfaen"/>
                <a:ea typeface="Calibri"/>
                <a:cs typeface="Times New Roman"/>
              </a:rPr>
              <a:t> partikularismus versus univerzalismus</a:t>
            </a:r>
          </a:p>
          <a:p>
            <a:pPr>
              <a:buFont typeface="Wingdings" pitchFamily="2" charset="2"/>
              <a:buChar char="§"/>
            </a:pPr>
            <a:endParaRPr lang="cs-CZ" sz="3000" dirty="0">
              <a:latin typeface="Sylfaen"/>
              <a:ea typeface="Calibri"/>
              <a:cs typeface="Times New Roman"/>
            </a:endParaRPr>
          </a:p>
          <a:p>
            <a:pPr>
              <a:buFont typeface="Wingdings" pitchFamily="2" charset="2"/>
              <a:buChar char="§"/>
            </a:pPr>
            <a:r>
              <a:rPr lang="cs-CZ" sz="3000" dirty="0">
                <a:latin typeface="Sylfaen"/>
                <a:ea typeface="Calibri"/>
                <a:cs typeface="Times New Roman"/>
              </a:rPr>
              <a:t> praxe versus teorie</a:t>
            </a:r>
          </a:p>
        </p:txBody>
      </p:sp>
    </p:spTree>
    <p:extLst>
      <p:ext uri="{BB962C8B-B14F-4D97-AF65-F5344CB8AC3E}">
        <p14:creationId xmlns:p14="http://schemas.microsoft.com/office/powerpoint/2010/main" val="42690155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6" y="818866"/>
            <a:ext cx="8079474" cy="968991"/>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000" dirty="0">
                <a:effectLst>
                  <a:outerShdw blurRad="38100" dist="38100" dir="2700000" algn="tl">
                    <a:srgbClr val="000000">
                      <a:alpha val="43137"/>
                    </a:srgbClr>
                  </a:outerShdw>
                </a:effectLst>
                <a:latin typeface="Sylfaen" pitchFamily="18" charset="0"/>
              </a:rPr>
              <a:t>Exkurs I: kauza </a:t>
            </a:r>
            <a:r>
              <a:rPr lang="cs-CZ" sz="4000" dirty="0" err="1">
                <a:effectLst>
                  <a:outerShdw blurRad="38100" dist="38100" dir="2700000" algn="tl">
                    <a:srgbClr val="000000">
                      <a:alpha val="43137"/>
                    </a:srgbClr>
                  </a:outerShdw>
                </a:effectLst>
                <a:latin typeface="Sylfaen" pitchFamily="18" charset="0"/>
              </a:rPr>
              <a:t>Melčák</a:t>
            </a:r>
            <a:endParaRPr lang="cs-CZ" sz="40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Velká témata současné politické filosofie</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20</a:t>
            </a:fld>
            <a:endParaRPr lang="cs-CZ"/>
          </a:p>
        </p:txBody>
      </p:sp>
      <p:sp>
        <p:nvSpPr>
          <p:cNvPr id="7" name="TextovéPole 6"/>
          <p:cNvSpPr txBox="1"/>
          <p:nvPr/>
        </p:nvSpPr>
        <p:spPr>
          <a:xfrm>
            <a:off x="818866" y="2047164"/>
            <a:ext cx="7833813" cy="3754874"/>
          </a:xfrm>
          <a:prstGeom prst="rect">
            <a:avLst/>
          </a:prstGeom>
          <a:noFill/>
        </p:spPr>
        <p:txBody>
          <a:bodyPr wrap="square" rtlCol="0">
            <a:spAutoFit/>
          </a:bodyPr>
          <a:lstStyle/>
          <a:p>
            <a:pPr algn="ctr"/>
            <a:r>
              <a:rPr lang="cs-CZ" sz="1400" b="1" dirty="0">
                <a:latin typeface="Sylfaen" panose="010A0502050306030303" pitchFamily="18" charset="0"/>
              </a:rPr>
              <a:t>Nález Ústavního soudu </a:t>
            </a:r>
            <a:r>
              <a:rPr lang="cs-CZ" sz="1400" b="1" dirty="0" err="1">
                <a:latin typeface="Sylfaen" panose="010A0502050306030303" pitchFamily="18" charset="0"/>
              </a:rPr>
              <a:t>Pl</a:t>
            </a:r>
            <a:r>
              <a:rPr lang="cs-CZ" sz="1400" b="1" dirty="0">
                <a:latin typeface="Sylfaen" panose="010A0502050306030303" pitchFamily="18" charset="0"/>
              </a:rPr>
              <a:t>. ÚS 27/09:</a:t>
            </a:r>
          </a:p>
          <a:p>
            <a:endParaRPr lang="cs-CZ" sz="1400" dirty="0">
              <a:latin typeface="Sylfaen" panose="010A0502050306030303" pitchFamily="18" charset="0"/>
            </a:endParaRPr>
          </a:p>
          <a:p>
            <a:pPr algn="just"/>
            <a:r>
              <a:rPr lang="cs-CZ" sz="1400" dirty="0">
                <a:latin typeface="Sylfaen" panose="010A0502050306030303" pitchFamily="18" charset="0"/>
              </a:rPr>
              <a:t>Na návrh M. M. zrušilo plénum Ústavního soudu nálezem ze dne 10. září 2009 podle čl. 87 odst. 1 písm. a) Ústavy v řízení o zrušení zákonů a jiných právních předpisů ústavní zákon č. 195/2009 Sb., o zkrácení pátého volebního období Poslanecké sněmovny, a to ke dni 10. září 2009. Současně k tomuto dni zrušilo rozhodnutí prezidenta republiky č. 207/2009 Sb., o vyhlášení voleb do Poslanecké sněmovny Parlamentu České republiky, kontrasignované předsedou vlády.</a:t>
            </a:r>
          </a:p>
          <a:p>
            <a:pPr algn="just"/>
            <a:r>
              <a:rPr lang="cs-CZ" sz="1400" dirty="0">
                <a:latin typeface="Sylfaen" panose="010A0502050306030303" pitchFamily="18" charset="0"/>
              </a:rPr>
              <a:t>Napadený ústavní zákon stanovil, že volební období Poslanecké sněmovny zvolené v roce 2006 skončí v roce 2009 dnem voleb do Poslanecké sněmovny, které se budou konat nejpozději do 15. října 2009. Návrh na zrušení ústavního zákona byl podán společně s ústavní stížností, kterou se stěžovatel domáhal vyslovení zrušení výše uvedeného rozhodnutí prezidenta republiky, neboť podle jeho tvrzení došlo tímto rozhodnutím k porušení jeho základního práva na přístup k voleným a jiným veřejným funkcím za rovných podmínek podle čl. 21 odst. 4 Listiny. Řízení o ústavní stížnosti bylo vedeno pod </a:t>
            </a:r>
            <a:r>
              <a:rPr lang="cs-CZ" sz="1400" dirty="0" err="1">
                <a:latin typeface="Sylfaen" panose="010A0502050306030303" pitchFamily="18" charset="0"/>
              </a:rPr>
              <a:t>sp</a:t>
            </a:r>
            <a:r>
              <a:rPr lang="cs-CZ" sz="1400" dirty="0">
                <a:latin typeface="Sylfaen" panose="010A0502050306030303" pitchFamily="18" charset="0"/>
              </a:rPr>
              <a:t>. zn. </a:t>
            </a:r>
            <a:r>
              <a:rPr lang="cs-CZ" sz="1400" dirty="0" err="1">
                <a:latin typeface="Sylfaen" panose="010A0502050306030303" pitchFamily="18" charset="0"/>
              </a:rPr>
              <a:t>Pl</a:t>
            </a:r>
            <a:r>
              <a:rPr lang="cs-CZ" sz="1400" dirty="0">
                <a:latin typeface="Sylfaen" panose="010A0502050306030303" pitchFamily="18" charset="0"/>
              </a:rPr>
              <a:t>. ÚS 24/07. Porušení svého základního práva přitom navrhovatel spatřoval v napadeném ústavním zákonu, neboť pro jeden případ suspendovalo Ústavu tím, že změnilo pravidla volné, rovné a otevřené politické soutěže, jež patří mezi základní náležitosti demokratického právního státu podle čl. 9 odst. 2 Listiny. Napadený zákon navíc podle navrhovatele rovněž působil retroaktivně. </a:t>
            </a:r>
            <a:endParaRPr lang="cs-CZ" sz="1400" b="1" dirty="0">
              <a:solidFill>
                <a:srgbClr val="FF0000"/>
              </a:solidFill>
              <a:latin typeface="Sylfaen" panose="010A0502050306030303" pitchFamily="18" charset="0"/>
              <a:cs typeface="Times New Roman"/>
            </a:endParaRPr>
          </a:p>
        </p:txBody>
      </p:sp>
    </p:spTree>
    <p:extLst>
      <p:ext uri="{BB962C8B-B14F-4D97-AF65-F5344CB8AC3E}">
        <p14:creationId xmlns:p14="http://schemas.microsoft.com/office/powerpoint/2010/main" val="2079282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64278" y="791570"/>
            <a:ext cx="8038532" cy="996287"/>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000" dirty="0">
                <a:effectLst>
                  <a:outerShdw blurRad="38100" dist="38100" dir="2700000" algn="tl">
                    <a:srgbClr val="000000">
                      <a:alpha val="43137"/>
                    </a:srgbClr>
                  </a:outerShdw>
                </a:effectLst>
                <a:latin typeface="Sylfaen" pitchFamily="18" charset="0"/>
              </a:rPr>
              <a:t>Exkurs II: prezidentská amnestie</a:t>
            </a:r>
            <a:endParaRPr lang="cs-CZ" sz="40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Velká témata současné politické filosofie</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21</a:t>
            </a:fld>
            <a:endParaRPr lang="cs-CZ"/>
          </a:p>
        </p:txBody>
      </p:sp>
      <p:sp>
        <p:nvSpPr>
          <p:cNvPr id="7" name="TextovéPole 6"/>
          <p:cNvSpPr txBox="1"/>
          <p:nvPr/>
        </p:nvSpPr>
        <p:spPr>
          <a:xfrm>
            <a:off x="818867" y="2060813"/>
            <a:ext cx="7710984" cy="3323987"/>
          </a:xfrm>
          <a:prstGeom prst="rect">
            <a:avLst/>
          </a:prstGeom>
          <a:noFill/>
        </p:spPr>
        <p:txBody>
          <a:bodyPr wrap="square" rtlCol="0">
            <a:spAutoFit/>
          </a:bodyPr>
          <a:lstStyle/>
          <a:p>
            <a:pPr algn="ctr"/>
            <a:r>
              <a:rPr lang="cs-CZ" sz="1400" b="1" dirty="0">
                <a:latin typeface="Sylfaen" panose="010A0502050306030303" pitchFamily="18" charset="0"/>
              </a:rPr>
              <a:t>Usnesení Ústavního soudu </a:t>
            </a:r>
            <a:r>
              <a:rPr lang="cs-CZ" sz="1400" b="1" dirty="0" err="1">
                <a:latin typeface="Sylfaen" panose="010A0502050306030303" pitchFamily="18" charset="0"/>
              </a:rPr>
              <a:t>Pl</a:t>
            </a:r>
            <a:r>
              <a:rPr lang="cs-CZ" sz="1400" b="1" dirty="0">
                <a:latin typeface="Sylfaen" panose="010A0502050306030303" pitchFamily="18" charset="0"/>
              </a:rPr>
              <a:t>. ÚS 4/13: </a:t>
            </a:r>
          </a:p>
          <a:p>
            <a:endParaRPr lang="cs-CZ" sz="1400" dirty="0">
              <a:latin typeface="Sylfaen" panose="010A0502050306030303" pitchFamily="18" charset="0"/>
            </a:endParaRPr>
          </a:p>
          <a:p>
            <a:pPr algn="just"/>
            <a:r>
              <a:rPr lang="cs-CZ" sz="1400" dirty="0">
                <a:latin typeface="Sylfaen" panose="010A0502050306030303" pitchFamily="18" charset="0"/>
              </a:rPr>
              <a:t>V souladu s tradičním doktrinálním názorem ve vztahu k jeho přezkoumatelnosti amnestijní rozhodnutí „nemůže být zrušeno“. To vyplývá z obsahového vymezení amnestie jako prerogativu exekutivy, který směřuje do oblasti moci soudní. Účelem amnestie je v kontrolním mechanismu brzd a vyvažování modifikovat účinky nebo následky ukončeného anebo probíhající trestního stíhání za účelem naplnění obecného dobra (skrze společenské milosrdenství, odpuštění či zapomenutí), případně reagovat, s ohledem na politické či </a:t>
            </a:r>
            <a:r>
              <a:rPr lang="cs-CZ" sz="1400" dirty="0" err="1">
                <a:latin typeface="Sylfaen" panose="010A0502050306030303" pitchFamily="18" charset="0"/>
              </a:rPr>
              <a:t>trestněpolitické</a:t>
            </a:r>
            <a:r>
              <a:rPr lang="cs-CZ" sz="1400" dirty="0">
                <a:latin typeface="Sylfaen" panose="010A0502050306030303" pitchFamily="18" charset="0"/>
              </a:rPr>
              <a:t> aspekty situace ve státě, na případné dysfunkce moci soudní při jeho dosahování. Bylo by logicky protismyslné, kdyby si „vyvažovaná“ moc soudní mohla zásah proti sobě samé odstranit tím, že by příslušný akt prostě „zrušila“. Jsou to právě zejména zmíněné znaky „milosrdenství“, „odpuštění“, „zapomenutí“, nepřítomnost práva či právního nároku a pojmová absence „odůvodnění“, jež znemožňují, aby amnestijní rozhodnutí bylo podrobeno přezkumu podobně jako jiné akty prezidenta, u nichž se tak již stalo. Lze tedy uzavřít, že amnestijní rozhodnutí je v zásadě z právní (soudní) kontroly vyňato, a proto je nutno je považovat za nezrušitelné ze strany soudní moci (k dispozici je toliko odpovědnost politická).</a:t>
            </a:r>
            <a:endParaRPr lang="cs-CZ" sz="1400" b="1" dirty="0">
              <a:solidFill>
                <a:srgbClr val="FF0000"/>
              </a:solidFill>
              <a:latin typeface="Sylfaen" panose="010A0502050306030303" pitchFamily="18" charset="0"/>
              <a:cs typeface="Times New Roman"/>
            </a:endParaRPr>
          </a:p>
        </p:txBody>
      </p:sp>
    </p:spTree>
    <p:extLst>
      <p:ext uri="{BB962C8B-B14F-4D97-AF65-F5344CB8AC3E}">
        <p14:creationId xmlns:p14="http://schemas.microsoft.com/office/powerpoint/2010/main" val="5854439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6" y="818866"/>
            <a:ext cx="8079474" cy="1719618"/>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800" dirty="0">
                <a:effectLst>
                  <a:outerShdw blurRad="38100" dist="38100" dir="2700000" algn="tl">
                    <a:srgbClr val="000000">
                      <a:alpha val="43137"/>
                    </a:srgbClr>
                  </a:outerShdw>
                </a:effectLst>
                <a:latin typeface="Sylfaen" pitchFamily="18" charset="0"/>
              </a:rPr>
              <a:t>Liberální kosmopolitismus a základy mezinárodního řádu</a:t>
            </a:r>
            <a:endParaRPr lang="cs-CZ" sz="48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Velká témata současné politické filosofie</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22</a:t>
            </a:fld>
            <a:endParaRPr lang="cs-CZ"/>
          </a:p>
        </p:txBody>
      </p:sp>
      <p:sp>
        <p:nvSpPr>
          <p:cNvPr id="7" name="TextovéPole 6"/>
          <p:cNvSpPr txBox="1"/>
          <p:nvPr/>
        </p:nvSpPr>
        <p:spPr>
          <a:xfrm>
            <a:off x="873456" y="2688609"/>
            <a:ext cx="7779223" cy="3785652"/>
          </a:xfrm>
          <a:prstGeom prst="rect">
            <a:avLst/>
          </a:prstGeom>
          <a:noFill/>
        </p:spPr>
        <p:txBody>
          <a:bodyPr wrap="square" rtlCol="0">
            <a:spAutoFit/>
          </a:bodyPr>
          <a:lstStyle/>
          <a:p>
            <a:pPr>
              <a:buFont typeface="Wingdings" pitchFamily="2" charset="2"/>
              <a:buChar char="§"/>
            </a:pPr>
            <a:r>
              <a:rPr lang="cs-CZ" sz="3000" dirty="0">
                <a:latin typeface="Sylfaen"/>
                <a:ea typeface="Calibri"/>
                <a:cs typeface="Times New Roman"/>
              </a:rPr>
              <a:t> politická komunita a ius ad </a:t>
            </a:r>
            <a:r>
              <a:rPr lang="cs-CZ" sz="3000" dirty="0" err="1">
                <a:latin typeface="Sylfaen"/>
                <a:ea typeface="Calibri"/>
                <a:cs typeface="Times New Roman"/>
              </a:rPr>
              <a:t>bellum</a:t>
            </a:r>
            <a:endParaRPr lang="cs-CZ" sz="3000" dirty="0">
              <a:latin typeface="Sylfaen"/>
              <a:ea typeface="Calibri"/>
              <a:cs typeface="Times New Roman"/>
            </a:endParaRPr>
          </a:p>
          <a:p>
            <a:pPr defTabSz="288000">
              <a:buFont typeface="Wingdings" pitchFamily="2" charset="2"/>
              <a:buChar char="§"/>
            </a:pPr>
            <a:r>
              <a:rPr lang="cs-CZ" sz="3000" dirty="0">
                <a:latin typeface="Sylfaen"/>
                <a:ea typeface="Calibri"/>
                <a:cs typeface="Times New Roman"/>
              </a:rPr>
              <a:t> ius publicum </a:t>
            </a:r>
            <a:r>
              <a:rPr lang="cs-CZ" sz="3000" dirty="0" err="1">
                <a:latin typeface="Sylfaen"/>
                <a:ea typeface="Calibri"/>
                <a:cs typeface="Times New Roman"/>
              </a:rPr>
              <a:t>Europaeum</a:t>
            </a:r>
            <a:r>
              <a:rPr lang="cs-CZ" sz="3000" dirty="0">
                <a:latin typeface="Sylfaen"/>
                <a:ea typeface="Calibri"/>
                <a:cs typeface="Times New Roman"/>
              </a:rPr>
              <a:t>: ius in </a:t>
            </a:r>
            <a:r>
              <a:rPr lang="cs-CZ" sz="3000" dirty="0" err="1">
                <a:latin typeface="Sylfaen"/>
                <a:ea typeface="Calibri"/>
                <a:cs typeface="Times New Roman"/>
              </a:rPr>
              <a:t>bello</a:t>
            </a:r>
            <a:r>
              <a:rPr lang="cs-CZ" sz="3000" dirty="0">
                <a:latin typeface="Sylfaen"/>
                <a:ea typeface="Calibri"/>
                <a:cs typeface="Times New Roman"/>
              </a:rPr>
              <a:t>, nebyla 	odlišena (ne)spravedlivá válka</a:t>
            </a:r>
          </a:p>
          <a:p>
            <a:pPr algn="ctr"/>
            <a:r>
              <a:rPr lang="cs-CZ" sz="3000" dirty="0">
                <a:latin typeface="Sylfaen"/>
                <a:ea typeface="Calibri"/>
                <a:cs typeface="Times New Roman"/>
              </a:rPr>
              <a:t>X </a:t>
            </a:r>
          </a:p>
          <a:p>
            <a:pPr defTabSz="288000">
              <a:buFont typeface="Wingdings" pitchFamily="2" charset="2"/>
              <a:buChar char="§"/>
            </a:pPr>
            <a:r>
              <a:rPr lang="cs-CZ" sz="3000" dirty="0">
                <a:latin typeface="Sylfaen"/>
                <a:ea typeface="Calibri"/>
                <a:cs typeface="Times New Roman"/>
              </a:rPr>
              <a:t> mezinárodní právní řád podřízený kritériím 	morální legitimity a vnější právní kontroly </a:t>
            </a:r>
          </a:p>
          <a:p>
            <a:pPr>
              <a:buFont typeface="Wingdings" pitchFamily="2" charset="2"/>
              <a:buChar char="§"/>
            </a:pPr>
            <a:r>
              <a:rPr lang="cs-CZ" sz="3000" dirty="0">
                <a:latin typeface="Sylfaen"/>
                <a:ea typeface="Calibri"/>
                <a:cs typeface="Times New Roman"/>
              </a:rPr>
              <a:t> pojem partyzána</a:t>
            </a:r>
          </a:p>
          <a:p>
            <a:pPr>
              <a:buFont typeface="Wingdings" pitchFamily="2" charset="2"/>
              <a:buChar char="§"/>
            </a:pPr>
            <a:r>
              <a:rPr lang="cs-CZ" sz="3000" dirty="0">
                <a:latin typeface="Sylfaen"/>
                <a:ea typeface="Calibri"/>
                <a:cs typeface="Times New Roman"/>
              </a:rPr>
              <a:t> absolutní versus reálný nepřítel</a:t>
            </a:r>
            <a:endParaRPr lang="cs-CZ" sz="3000" b="1" dirty="0">
              <a:solidFill>
                <a:srgbClr val="FF0000"/>
              </a:solidFill>
              <a:latin typeface="Sylfaen"/>
              <a:cs typeface="Times New Roman"/>
            </a:endParaRPr>
          </a:p>
        </p:txBody>
      </p:sp>
    </p:spTree>
    <p:extLst>
      <p:ext uri="{BB962C8B-B14F-4D97-AF65-F5344CB8AC3E}">
        <p14:creationId xmlns:p14="http://schemas.microsoft.com/office/powerpoint/2010/main" val="3481726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79475" cy="1132764"/>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800" dirty="0">
                <a:effectLst>
                  <a:outerShdw blurRad="38100" dist="38100" dir="2700000" algn="tl">
                    <a:srgbClr val="000000">
                      <a:alpha val="43137"/>
                    </a:srgbClr>
                  </a:outerShdw>
                </a:effectLst>
                <a:latin typeface="Sylfaen" pitchFamily="18" charset="0"/>
              </a:rPr>
              <a:t>Aktuálnost díla Carla </a:t>
            </a:r>
            <a:r>
              <a:rPr lang="cs-CZ" sz="4800" dirty="0" err="1">
                <a:effectLst>
                  <a:outerShdw blurRad="38100" dist="38100" dir="2700000" algn="tl">
                    <a:srgbClr val="000000">
                      <a:alpha val="43137"/>
                    </a:srgbClr>
                  </a:outerShdw>
                </a:effectLst>
                <a:latin typeface="Sylfaen" pitchFamily="18" charset="0"/>
              </a:rPr>
              <a:t>Schmitta</a:t>
            </a:r>
            <a:r>
              <a:rPr lang="cs-CZ" sz="4800" dirty="0">
                <a:effectLst>
                  <a:outerShdw blurRad="38100" dist="38100" dir="2700000" algn="tl">
                    <a:srgbClr val="000000">
                      <a:alpha val="43137"/>
                    </a:srgbClr>
                  </a:outerShdw>
                </a:effectLst>
                <a:latin typeface="Sylfaen" pitchFamily="18" charset="0"/>
              </a:rPr>
              <a:t>    </a:t>
            </a:r>
            <a:endParaRPr lang="cs-CZ" sz="48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Velká témata současné politické filosofie</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23</a:t>
            </a:fld>
            <a:endParaRPr lang="cs-CZ"/>
          </a:p>
        </p:txBody>
      </p:sp>
      <p:sp>
        <p:nvSpPr>
          <p:cNvPr id="7" name="TextovéPole 6"/>
          <p:cNvSpPr txBox="1"/>
          <p:nvPr/>
        </p:nvSpPr>
        <p:spPr>
          <a:xfrm>
            <a:off x="573205" y="2642737"/>
            <a:ext cx="8570795" cy="553998"/>
          </a:xfrm>
          <a:prstGeom prst="rect">
            <a:avLst/>
          </a:prstGeom>
          <a:noFill/>
        </p:spPr>
        <p:txBody>
          <a:bodyPr wrap="square" rtlCol="0">
            <a:spAutoFit/>
          </a:bodyPr>
          <a:lstStyle/>
          <a:p>
            <a:endParaRPr lang="cs-CZ" sz="3000" b="1" dirty="0">
              <a:solidFill>
                <a:srgbClr val="FF0000"/>
              </a:solidFill>
              <a:latin typeface="Sylfaen"/>
              <a:cs typeface="Times New Roman"/>
            </a:endParaRPr>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52840" y="2526449"/>
            <a:ext cx="3120203" cy="3219258"/>
          </a:xfrm>
          <a:prstGeom prst="rect">
            <a:avLst/>
          </a:prstGeom>
        </p:spPr>
      </p:pic>
    </p:spTree>
    <p:extLst>
      <p:ext uri="{BB962C8B-B14F-4D97-AF65-F5344CB8AC3E}">
        <p14:creationId xmlns:p14="http://schemas.microsoft.com/office/powerpoint/2010/main" val="35985619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79475" cy="1132764"/>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800" dirty="0" err="1">
                <a:effectLst>
                  <a:outerShdw blurRad="38100" dist="38100" dir="2700000" algn="tl">
                    <a:srgbClr val="000000">
                      <a:alpha val="43137"/>
                    </a:srgbClr>
                  </a:outerShdw>
                </a:effectLst>
                <a:latin typeface="Sylfaen" pitchFamily="18" charset="0"/>
              </a:rPr>
              <a:t>Schmitt</a:t>
            </a:r>
            <a:r>
              <a:rPr lang="cs-CZ" sz="4800" dirty="0">
                <a:effectLst>
                  <a:outerShdw blurRad="38100" dist="38100" dir="2700000" algn="tl">
                    <a:srgbClr val="000000">
                      <a:alpha val="43137"/>
                    </a:srgbClr>
                  </a:outerShdw>
                </a:effectLst>
                <a:latin typeface="Sylfaen" pitchFamily="18" charset="0"/>
              </a:rPr>
              <a:t> a moderní levice</a:t>
            </a:r>
            <a:endParaRPr lang="cs-CZ" sz="48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Politická filosofie XX. století (POL 142)</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24</a:t>
            </a:fld>
            <a:endParaRPr lang="cs-CZ"/>
          </a:p>
        </p:txBody>
      </p:sp>
      <p:sp>
        <p:nvSpPr>
          <p:cNvPr id="7" name="TextovéPole 6"/>
          <p:cNvSpPr txBox="1"/>
          <p:nvPr/>
        </p:nvSpPr>
        <p:spPr>
          <a:xfrm>
            <a:off x="771181" y="2302525"/>
            <a:ext cx="7881499" cy="3785652"/>
          </a:xfrm>
          <a:prstGeom prst="rect">
            <a:avLst/>
          </a:prstGeom>
          <a:noFill/>
        </p:spPr>
        <p:txBody>
          <a:bodyPr wrap="square" rtlCol="0">
            <a:spAutoFit/>
          </a:bodyPr>
          <a:lstStyle/>
          <a:p>
            <a:pPr>
              <a:buFont typeface="Wingdings" pitchFamily="2" charset="2"/>
              <a:buChar char="§"/>
            </a:pPr>
            <a:r>
              <a:rPr lang="cs-CZ" sz="3000" dirty="0">
                <a:latin typeface="Sylfaen"/>
                <a:ea typeface="Calibri"/>
                <a:cs typeface="Times New Roman"/>
              </a:rPr>
              <a:t> k dílu Chantal </a:t>
            </a:r>
            <a:r>
              <a:rPr lang="cs-CZ" sz="3000" dirty="0" err="1">
                <a:latin typeface="Sylfaen"/>
                <a:ea typeface="Calibri"/>
                <a:cs typeface="Times New Roman"/>
              </a:rPr>
              <a:t>Mouffe</a:t>
            </a:r>
            <a:endParaRPr lang="cs-CZ" sz="3000" dirty="0">
              <a:latin typeface="Sylfaen"/>
              <a:ea typeface="Calibri"/>
              <a:cs typeface="Times New Roman"/>
            </a:endParaRPr>
          </a:p>
          <a:p>
            <a:pPr>
              <a:buFont typeface="Wingdings" pitchFamily="2" charset="2"/>
              <a:buChar char="§"/>
            </a:pPr>
            <a:endParaRPr lang="cs-CZ" sz="3000" dirty="0">
              <a:latin typeface="Sylfaen"/>
              <a:ea typeface="Calibri"/>
              <a:cs typeface="Times New Roman"/>
            </a:endParaRPr>
          </a:p>
          <a:p>
            <a:pPr>
              <a:buFont typeface="Wingdings" pitchFamily="2" charset="2"/>
              <a:buChar char="§"/>
            </a:pPr>
            <a:r>
              <a:rPr lang="cs-CZ" sz="3000" dirty="0">
                <a:latin typeface="Sylfaen"/>
                <a:ea typeface="Calibri"/>
                <a:cs typeface="Times New Roman"/>
              </a:rPr>
              <a:t> </a:t>
            </a:r>
            <a:r>
              <a:rPr lang="cs-CZ" sz="3000" dirty="0" err="1">
                <a:latin typeface="Sylfaen"/>
                <a:ea typeface="Calibri"/>
                <a:cs typeface="Times New Roman"/>
              </a:rPr>
              <a:t>Schmittova</a:t>
            </a:r>
            <a:r>
              <a:rPr lang="cs-CZ" sz="3000" dirty="0">
                <a:latin typeface="Sylfaen"/>
                <a:ea typeface="Calibri"/>
                <a:cs typeface="Times New Roman"/>
              </a:rPr>
              <a:t> kritika parlamentní demokracie</a:t>
            </a:r>
          </a:p>
          <a:p>
            <a:pPr>
              <a:buFont typeface="Wingdings" pitchFamily="2" charset="2"/>
              <a:buChar char="§"/>
            </a:pPr>
            <a:endParaRPr lang="cs-CZ" sz="3000" dirty="0">
              <a:latin typeface="Sylfaen"/>
              <a:ea typeface="Calibri"/>
              <a:cs typeface="Times New Roman"/>
            </a:endParaRPr>
          </a:p>
          <a:p>
            <a:pPr>
              <a:buFont typeface="Wingdings" pitchFamily="2" charset="2"/>
              <a:buChar char="§"/>
            </a:pPr>
            <a:r>
              <a:rPr lang="cs-CZ" sz="3000" dirty="0">
                <a:latin typeface="Sylfaen"/>
                <a:ea typeface="Calibri"/>
                <a:cs typeface="Times New Roman"/>
              </a:rPr>
              <a:t> liberalismus a </a:t>
            </a:r>
            <a:r>
              <a:rPr lang="cs-CZ" sz="3000" dirty="0" err="1">
                <a:latin typeface="Sylfaen"/>
                <a:ea typeface="Calibri"/>
                <a:cs typeface="Times New Roman"/>
              </a:rPr>
              <a:t>politično</a:t>
            </a:r>
            <a:endParaRPr lang="cs-CZ" sz="3000" dirty="0">
              <a:latin typeface="Sylfaen"/>
              <a:ea typeface="Calibri"/>
              <a:cs typeface="Times New Roman"/>
            </a:endParaRPr>
          </a:p>
          <a:p>
            <a:pPr>
              <a:buFont typeface="Wingdings" pitchFamily="2" charset="2"/>
              <a:buChar char="§"/>
            </a:pPr>
            <a:endParaRPr lang="cs-CZ" sz="3000" dirty="0">
              <a:latin typeface="Sylfaen"/>
              <a:ea typeface="Calibri"/>
              <a:cs typeface="Times New Roman"/>
            </a:endParaRPr>
          </a:p>
          <a:p>
            <a:pPr>
              <a:buFont typeface="Wingdings" pitchFamily="2" charset="2"/>
              <a:buChar char="§"/>
            </a:pPr>
            <a:r>
              <a:rPr lang="cs-CZ" sz="3000" dirty="0">
                <a:latin typeface="Sylfaen"/>
                <a:ea typeface="Calibri"/>
                <a:cs typeface="Times New Roman"/>
              </a:rPr>
              <a:t> radikálně-liberálně-demokratická filosofie</a:t>
            </a:r>
          </a:p>
          <a:p>
            <a:endParaRPr lang="cs-CZ" sz="3000" b="1" dirty="0">
              <a:solidFill>
                <a:srgbClr val="FF0000"/>
              </a:solidFill>
              <a:latin typeface="Sylfaen"/>
              <a:cs typeface="Times New Roman"/>
            </a:endParaRPr>
          </a:p>
        </p:txBody>
      </p:sp>
    </p:spTree>
    <p:extLst>
      <p:ext uri="{BB962C8B-B14F-4D97-AF65-F5344CB8AC3E}">
        <p14:creationId xmlns:p14="http://schemas.microsoft.com/office/powerpoint/2010/main" val="10925550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2262" y="675647"/>
            <a:ext cx="8079475" cy="1132764"/>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000" dirty="0">
                <a:effectLst>
                  <a:outerShdw blurRad="38100" dist="38100" dir="2700000" algn="tl">
                    <a:srgbClr val="000000">
                      <a:alpha val="43137"/>
                    </a:srgbClr>
                  </a:outerShdw>
                </a:effectLst>
                <a:latin typeface="Sylfaen" pitchFamily="18" charset="0"/>
              </a:rPr>
              <a:t>Kritika parlamentní demokracie</a:t>
            </a:r>
            <a:endParaRPr lang="cs-CZ" sz="40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Politická filosofie XX. století (POL 142)</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25</a:t>
            </a:fld>
            <a:endParaRPr lang="cs-CZ"/>
          </a:p>
        </p:txBody>
      </p:sp>
      <p:sp>
        <p:nvSpPr>
          <p:cNvPr id="7" name="TextovéPole 6"/>
          <p:cNvSpPr txBox="1"/>
          <p:nvPr/>
        </p:nvSpPr>
        <p:spPr>
          <a:xfrm>
            <a:off x="532262" y="2170323"/>
            <a:ext cx="8079476" cy="3785652"/>
          </a:xfrm>
          <a:prstGeom prst="rect">
            <a:avLst/>
          </a:prstGeom>
          <a:noFill/>
        </p:spPr>
        <p:txBody>
          <a:bodyPr wrap="square" rtlCol="0">
            <a:spAutoFit/>
          </a:bodyPr>
          <a:lstStyle/>
          <a:p>
            <a:pPr defTabSz="288000">
              <a:buFont typeface="Wingdings" pitchFamily="2" charset="2"/>
              <a:buChar char="§"/>
            </a:pPr>
            <a:r>
              <a:rPr lang="cs-CZ" sz="3000" dirty="0">
                <a:latin typeface="Sylfaen"/>
                <a:ea typeface="Calibri"/>
                <a:cs typeface="Times New Roman"/>
              </a:rPr>
              <a:t> homogenita demokracie v. individualismus 	liberalismu</a:t>
            </a:r>
          </a:p>
          <a:p>
            <a:pPr defTabSz="288000">
              <a:buFont typeface="Wingdings" pitchFamily="2" charset="2"/>
              <a:buChar char="§"/>
            </a:pPr>
            <a:endParaRPr lang="cs-CZ" sz="3000" dirty="0">
              <a:latin typeface="Sylfaen"/>
              <a:ea typeface="Calibri"/>
              <a:cs typeface="Times New Roman"/>
            </a:endParaRPr>
          </a:p>
          <a:p>
            <a:pPr>
              <a:buFont typeface="Wingdings" pitchFamily="2" charset="2"/>
              <a:buChar char="§"/>
            </a:pPr>
            <a:endParaRPr lang="cs-CZ" sz="3000" dirty="0">
              <a:latin typeface="Sylfaen"/>
              <a:ea typeface="Calibri"/>
              <a:cs typeface="Times New Roman"/>
            </a:endParaRPr>
          </a:p>
          <a:p>
            <a:pPr>
              <a:buFont typeface="Wingdings" pitchFamily="2" charset="2"/>
              <a:buChar char="§"/>
            </a:pPr>
            <a:r>
              <a:rPr lang="cs-CZ" sz="3000" dirty="0">
                <a:latin typeface="Sylfaen"/>
                <a:ea typeface="Calibri"/>
                <a:cs typeface="Times New Roman"/>
              </a:rPr>
              <a:t> krize moderní masové demokracie</a:t>
            </a:r>
          </a:p>
          <a:p>
            <a:pPr>
              <a:buFont typeface="Wingdings" pitchFamily="2" charset="2"/>
              <a:buChar char="§"/>
            </a:pPr>
            <a:endParaRPr lang="cs-CZ" sz="3000" dirty="0">
              <a:latin typeface="Sylfaen"/>
              <a:ea typeface="Calibri"/>
              <a:cs typeface="Times New Roman"/>
            </a:endParaRPr>
          </a:p>
          <a:p>
            <a:pPr>
              <a:buFont typeface="Wingdings" pitchFamily="2" charset="2"/>
              <a:buChar char="§"/>
            </a:pPr>
            <a:endParaRPr lang="cs-CZ" sz="3000" dirty="0">
              <a:latin typeface="Sylfaen"/>
              <a:ea typeface="Calibri"/>
              <a:cs typeface="Times New Roman"/>
            </a:endParaRPr>
          </a:p>
          <a:p>
            <a:pPr>
              <a:buFont typeface="Wingdings" pitchFamily="2" charset="2"/>
              <a:buChar char="§"/>
            </a:pPr>
            <a:r>
              <a:rPr lang="cs-CZ" sz="3000" dirty="0">
                <a:latin typeface="Sylfaen"/>
                <a:ea typeface="Calibri"/>
                <a:cs typeface="Times New Roman"/>
              </a:rPr>
              <a:t> krize parlamentarismu</a:t>
            </a:r>
            <a:endParaRPr lang="cs-CZ" sz="3000" b="1" dirty="0">
              <a:solidFill>
                <a:srgbClr val="FF0000"/>
              </a:solidFill>
              <a:latin typeface="Sylfaen"/>
              <a:cs typeface="Times New Roman"/>
            </a:endParaRPr>
          </a:p>
        </p:txBody>
      </p:sp>
    </p:spTree>
    <p:extLst>
      <p:ext uri="{BB962C8B-B14F-4D97-AF65-F5344CB8AC3E}">
        <p14:creationId xmlns:p14="http://schemas.microsoft.com/office/powerpoint/2010/main" val="24722966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6" y="818865"/>
            <a:ext cx="7810630" cy="1076035"/>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000" dirty="0">
                <a:effectLst>
                  <a:outerShdw blurRad="38100" dist="38100" dir="2700000" algn="tl">
                    <a:srgbClr val="000000">
                      <a:alpha val="43137"/>
                    </a:srgbClr>
                  </a:outerShdw>
                </a:effectLst>
                <a:latin typeface="Sylfaen" pitchFamily="18" charset="0"/>
              </a:rPr>
              <a:t>Liberalismus a </a:t>
            </a:r>
            <a:r>
              <a:rPr lang="cs-CZ" sz="4000" dirty="0" err="1">
                <a:effectLst>
                  <a:outerShdw blurRad="38100" dist="38100" dir="2700000" algn="tl">
                    <a:srgbClr val="000000">
                      <a:alpha val="43137"/>
                    </a:srgbClr>
                  </a:outerShdw>
                </a:effectLst>
                <a:latin typeface="Sylfaen" pitchFamily="18" charset="0"/>
              </a:rPr>
              <a:t>politično</a:t>
            </a:r>
            <a:endParaRPr lang="cs-CZ" sz="40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Politická filosofie XX. století (POL 142)</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26</a:t>
            </a:fld>
            <a:endParaRPr lang="cs-CZ"/>
          </a:p>
        </p:txBody>
      </p:sp>
      <p:sp>
        <p:nvSpPr>
          <p:cNvPr id="7" name="TextovéPole 6"/>
          <p:cNvSpPr txBox="1"/>
          <p:nvPr/>
        </p:nvSpPr>
        <p:spPr>
          <a:xfrm>
            <a:off x="771181" y="2302525"/>
            <a:ext cx="7881499" cy="3323987"/>
          </a:xfrm>
          <a:prstGeom prst="rect">
            <a:avLst/>
          </a:prstGeom>
          <a:noFill/>
        </p:spPr>
        <p:txBody>
          <a:bodyPr wrap="square" rtlCol="0">
            <a:spAutoFit/>
          </a:bodyPr>
          <a:lstStyle/>
          <a:p>
            <a:pPr>
              <a:buFont typeface="Wingdings" pitchFamily="2" charset="2"/>
              <a:buChar char="§"/>
            </a:pPr>
            <a:r>
              <a:rPr lang="cs-CZ" sz="3000" dirty="0">
                <a:latin typeface="Sylfaen"/>
                <a:ea typeface="Calibri"/>
                <a:cs typeface="Times New Roman"/>
              </a:rPr>
              <a:t> kritika racionalismus a universalismu</a:t>
            </a:r>
          </a:p>
          <a:p>
            <a:pPr>
              <a:buFont typeface="Wingdings" pitchFamily="2" charset="2"/>
              <a:buChar char="§"/>
            </a:pPr>
            <a:endParaRPr lang="cs-CZ" sz="3000" dirty="0">
              <a:latin typeface="Sylfaen"/>
              <a:ea typeface="Calibri"/>
              <a:cs typeface="Times New Roman"/>
            </a:endParaRPr>
          </a:p>
          <a:p>
            <a:pPr>
              <a:buFont typeface="Wingdings" pitchFamily="2" charset="2"/>
              <a:buChar char="§"/>
            </a:pPr>
            <a:endParaRPr lang="cs-CZ" sz="3000" dirty="0">
              <a:latin typeface="Sylfaen"/>
              <a:ea typeface="Calibri"/>
              <a:cs typeface="Times New Roman"/>
            </a:endParaRPr>
          </a:p>
          <a:p>
            <a:pPr>
              <a:buFont typeface="Wingdings" pitchFamily="2" charset="2"/>
              <a:buChar char="§"/>
            </a:pPr>
            <a:r>
              <a:rPr lang="cs-CZ" sz="3000" dirty="0">
                <a:latin typeface="Sylfaen"/>
                <a:ea typeface="Calibri"/>
                <a:cs typeface="Times New Roman"/>
              </a:rPr>
              <a:t> nedostatky liberalismu</a:t>
            </a:r>
          </a:p>
          <a:p>
            <a:pPr>
              <a:buFont typeface="Wingdings" pitchFamily="2" charset="2"/>
              <a:buChar char="§"/>
            </a:pPr>
            <a:endParaRPr lang="cs-CZ" sz="3000" dirty="0">
              <a:latin typeface="Sylfaen"/>
              <a:ea typeface="Calibri"/>
              <a:cs typeface="Times New Roman"/>
            </a:endParaRPr>
          </a:p>
          <a:p>
            <a:pPr>
              <a:buFont typeface="Wingdings" pitchFamily="2" charset="2"/>
              <a:buChar char="§"/>
            </a:pPr>
            <a:endParaRPr lang="cs-CZ" sz="3000" dirty="0">
              <a:latin typeface="Sylfaen"/>
              <a:ea typeface="Calibri"/>
              <a:cs typeface="Times New Roman"/>
            </a:endParaRPr>
          </a:p>
          <a:p>
            <a:pPr>
              <a:buFont typeface="Wingdings" pitchFamily="2" charset="2"/>
              <a:buChar char="§"/>
            </a:pPr>
            <a:r>
              <a:rPr lang="cs-CZ" sz="3000" dirty="0">
                <a:latin typeface="Sylfaen"/>
                <a:ea typeface="Calibri"/>
                <a:cs typeface="Times New Roman"/>
              </a:rPr>
              <a:t> obhajoba liberálních politických institucí</a:t>
            </a:r>
            <a:endParaRPr lang="cs-CZ" sz="3000" b="1" dirty="0">
              <a:solidFill>
                <a:srgbClr val="FF0000"/>
              </a:solidFill>
              <a:latin typeface="Sylfaen"/>
              <a:cs typeface="Times New Roman"/>
            </a:endParaRPr>
          </a:p>
        </p:txBody>
      </p:sp>
    </p:spTree>
    <p:extLst>
      <p:ext uri="{BB962C8B-B14F-4D97-AF65-F5344CB8AC3E}">
        <p14:creationId xmlns:p14="http://schemas.microsoft.com/office/powerpoint/2010/main" val="8380925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5"/>
            <a:ext cx="8079475" cy="1483659"/>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000" dirty="0">
                <a:effectLst>
                  <a:outerShdw blurRad="38100" dist="38100" dir="2700000" algn="tl">
                    <a:srgbClr val="000000">
                      <a:alpha val="43137"/>
                    </a:srgbClr>
                  </a:outerShdw>
                </a:effectLst>
                <a:latin typeface="Sylfaen" pitchFamily="18" charset="0"/>
              </a:rPr>
              <a:t>Radikálně-liberálně-demokratické filosofie</a:t>
            </a:r>
            <a:endParaRPr lang="cs-CZ" sz="40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Politická filosofie XX. století (POL 142)</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27</a:t>
            </a:fld>
            <a:endParaRPr lang="cs-CZ"/>
          </a:p>
        </p:txBody>
      </p:sp>
      <p:sp>
        <p:nvSpPr>
          <p:cNvPr id="7" name="TextovéPole 6"/>
          <p:cNvSpPr txBox="1"/>
          <p:nvPr/>
        </p:nvSpPr>
        <p:spPr>
          <a:xfrm>
            <a:off x="771181" y="2302525"/>
            <a:ext cx="7881499" cy="3785652"/>
          </a:xfrm>
          <a:prstGeom prst="rect">
            <a:avLst/>
          </a:prstGeom>
          <a:noFill/>
        </p:spPr>
        <p:txBody>
          <a:bodyPr wrap="square" rtlCol="0">
            <a:spAutoFit/>
          </a:bodyPr>
          <a:lstStyle/>
          <a:p>
            <a:pPr>
              <a:buFont typeface="Wingdings" pitchFamily="2" charset="2"/>
              <a:buChar char="§"/>
            </a:pPr>
            <a:r>
              <a:rPr lang="cs-CZ" sz="3000" dirty="0">
                <a:latin typeface="Sylfaen"/>
                <a:ea typeface="Calibri"/>
                <a:cs typeface="Times New Roman"/>
              </a:rPr>
              <a:t> </a:t>
            </a:r>
            <a:r>
              <a:rPr lang="cs-CZ" sz="3000" dirty="0" err="1">
                <a:latin typeface="Sylfaen"/>
                <a:ea typeface="Calibri"/>
                <a:cs typeface="Times New Roman"/>
              </a:rPr>
              <a:t>politično</a:t>
            </a:r>
            <a:r>
              <a:rPr lang="cs-CZ" sz="3000" dirty="0">
                <a:latin typeface="Sylfaen"/>
                <a:ea typeface="Calibri"/>
                <a:cs typeface="Times New Roman"/>
              </a:rPr>
              <a:t>: vždy tu bude konflikt a rozdělení</a:t>
            </a:r>
          </a:p>
          <a:p>
            <a:pPr>
              <a:buFont typeface="Wingdings" pitchFamily="2" charset="2"/>
              <a:buChar char="§"/>
            </a:pPr>
            <a:endParaRPr lang="cs-CZ" sz="3000" dirty="0">
              <a:latin typeface="Sylfaen"/>
              <a:ea typeface="Calibri"/>
              <a:cs typeface="Times New Roman"/>
            </a:endParaRPr>
          </a:p>
          <a:p>
            <a:pPr>
              <a:buFont typeface="Wingdings" pitchFamily="2" charset="2"/>
              <a:buChar char="§"/>
            </a:pPr>
            <a:r>
              <a:rPr lang="cs-CZ" sz="3000" dirty="0">
                <a:latin typeface="Sylfaen"/>
                <a:ea typeface="Calibri"/>
                <a:cs typeface="Times New Roman"/>
              </a:rPr>
              <a:t> pojem politického režimu</a:t>
            </a:r>
          </a:p>
          <a:p>
            <a:pPr>
              <a:buFont typeface="Wingdings" pitchFamily="2" charset="2"/>
              <a:buChar char="§"/>
            </a:pPr>
            <a:endParaRPr lang="cs-CZ" sz="3000" dirty="0">
              <a:latin typeface="Sylfaen"/>
              <a:ea typeface="Calibri"/>
              <a:cs typeface="Times New Roman"/>
            </a:endParaRPr>
          </a:p>
          <a:p>
            <a:pPr defTabSz="288000">
              <a:buFont typeface="Wingdings" pitchFamily="2" charset="2"/>
              <a:buChar char="§"/>
            </a:pPr>
            <a:r>
              <a:rPr lang="cs-CZ" sz="3000" dirty="0">
                <a:latin typeface="Sylfaen"/>
                <a:ea typeface="Calibri"/>
                <a:cs typeface="Times New Roman"/>
              </a:rPr>
              <a:t> hodnoty liberálně demokratického režimu (S, 	R): vždy tu ale budou soutěžící interpretace</a:t>
            </a:r>
          </a:p>
          <a:p>
            <a:pPr>
              <a:buFont typeface="Wingdings" pitchFamily="2" charset="2"/>
              <a:buChar char="§"/>
            </a:pPr>
            <a:endParaRPr lang="cs-CZ" sz="3000" dirty="0">
              <a:latin typeface="Sylfaen"/>
              <a:ea typeface="Calibri"/>
              <a:cs typeface="Times New Roman"/>
            </a:endParaRPr>
          </a:p>
          <a:p>
            <a:pPr>
              <a:buFont typeface="Wingdings" pitchFamily="2" charset="2"/>
              <a:buChar char="§"/>
            </a:pPr>
            <a:r>
              <a:rPr lang="cs-CZ" sz="3000" dirty="0">
                <a:latin typeface="Sylfaen"/>
                <a:ea typeface="Calibri"/>
                <a:cs typeface="Times New Roman"/>
              </a:rPr>
              <a:t> úkol politické filosofie</a:t>
            </a:r>
          </a:p>
        </p:txBody>
      </p:sp>
    </p:spTree>
    <p:extLst>
      <p:ext uri="{BB962C8B-B14F-4D97-AF65-F5344CB8AC3E}">
        <p14:creationId xmlns:p14="http://schemas.microsoft.com/office/powerpoint/2010/main" val="27554622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79475" cy="1132764"/>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800" dirty="0">
                <a:effectLst>
                  <a:outerShdw blurRad="38100" dist="38100" dir="2700000" algn="tl">
                    <a:srgbClr val="000000">
                      <a:alpha val="43137"/>
                    </a:srgbClr>
                  </a:outerShdw>
                </a:effectLst>
                <a:latin typeface="Sylfaen" pitchFamily="18" charset="0"/>
              </a:rPr>
              <a:t>Výjimečné stavy</a:t>
            </a:r>
            <a:endParaRPr lang="cs-CZ" sz="48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Politická filosofie XX. století (POL 142)</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28</a:t>
            </a:fld>
            <a:endParaRPr lang="cs-CZ"/>
          </a:p>
        </p:txBody>
      </p:sp>
      <p:sp>
        <p:nvSpPr>
          <p:cNvPr id="7" name="TextovéPole 6"/>
          <p:cNvSpPr txBox="1"/>
          <p:nvPr/>
        </p:nvSpPr>
        <p:spPr>
          <a:xfrm>
            <a:off x="771181" y="2302525"/>
            <a:ext cx="7881499" cy="1938992"/>
          </a:xfrm>
          <a:prstGeom prst="rect">
            <a:avLst/>
          </a:prstGeom>
          <a:noFill/>
        </p:spPr>
        <p:txBody>
          <a:bodyPr wrap="square" rtlCol="0">
            <a:spAutoFit/>
          </a:bodyPr>
          <a:lstStyle/>
          <a:p>
            <a:pPr>
              <a:buFont typeface="Wingdings" pitchFamily="2" charset="2"/>
              <a:buChar char="§"/>
            </a:pPr>
            <a:r>
              <a:rPr lang="cs-CZ" sz="3000" dirty="0">
                <a:latin typeface="Sylfaen"/>
                <a:ea typeface="Calibri"/>
                <a:cs typeface="Times New Roman"/>
              </a:rPr>
              <a:t> základní vymezení</a:t>
            </a:r>
          </a:p>
          <a:p>
            <a:pPr>
              <a:buFont typeface="Wingdings" pitchFamily="2" charset="2"/>
              <a:buChar char="§"/>
            </a:pPr>
            <a:endParaRPr lang="cs-CZ" sz="3000" dirty="0">
              <a:latin typeface="Sylfaen"/>
              <a:ea typeface="Calibri"/>
              <a:cs typeface="Times New Roman"/>
            </a:endParaRPr>
          </a:p>
          <a:p>
            <a:pPr>
              <a:buFont typeface="Wingdings" pitchFamily="2" charset="2"/>
              <a:buChar char="§"/>
            </a:pPr>
            <a:r>
              <a:rPr lang="cs-CZ" sz="3000" dirty="0">
                <a:latin typeface="Sylfaen"/>
                <a:ea typeface="Calibri"/>
                <a:cs typeface="Times New Roman"/>
              </a:rPr>
              <a:t> způsob zakotvení výjimečných stavů</a:t>
            </a:r>
          </a:p>
          <a:p>
            <a:endParaRPr lang="cs-CZ" sz="3000" b="1" dirty="0">
              <a:solidFill>
                <a:srgbClr val="FF0000"/>
              </a:solidFill>
              <a:latin typeface="Sylfaen"/>
              <a:cs typeface="Times New Roman"/>
            </a:endParaRPr>
          </a:p>
        </p:txBody>
      </p:sp>
    </p:spTree>
    <p:extLst>
      <p:ext uri="{BB962C8B-B14F-4D97-AF65-F5344CB8AC3E}">
        <p14:creationId xmlns:p14="http://schemas.microsoft.com/office/powerpoint/2010/main" val="41069886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2262" y="576495"/>
            <a:ext cx="8079475" cy="1132764"/>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000" dirty="0">
                <a:effectLst>
                  <a:outerShdw blurRad="38100" dist="38100" dir="2700000" algn="tl">
                    <a:srgbClr val="000000">
                      <a:alpha val="43137"/>
                    </a:srgbClr>
                  </a:outerShdw>
                </a:effectLst>
                <a:latin typeface="Sylfaen" pitchFamily="18" charset="0"/>
              </a:rPr>
              <a:t>Základní vymezení</a:t>
            </a:r>
            <a:endParaRPr lang="cs-CZ" sz="40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Politická filosofie XX. století (POL 142)</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29</a:t>
            </a:fld>
            <a:endParaRPr lang="cs-CZ"/>
          </a:p>
        </p:txBody>
      </p:sp>
      <p:sp>
        <p:nvSpPr>
          <p:cNvPr id="7" name="TextovéPole 6"/>
          <p:cNvSpPr txBox="1"/>
          <p:nvPr/>
        </p:nvSpPr>
        <p:spPr>
          <a:xfrm>
            <a:off x="771181" y="2302525"/>
            <a:ext cx="7881499" cy="3323987"/>
          </a:xfrm>
          <a:prstGeom prst="rect">
            <a:avLst/>
          </a:prstGeom>
          <a:noFill/>
        </p:spPr>
        <p:txBody>
          <a:bodyPr wrap="square" rtlCol="0">
            <a:spAutoFit/>
          </a:bodyPr>
          <a:lstStyle/>
          <a:p>
            <a:pPr>
              <a:buFont typeface="Wingdings" pitchFamily="2" charset="2"/>
              <a:buChar char="§"/>
            </a:pPr>
            <a:r>
              <a:rPr lang="cs-CZ" sz="3000" dirty="0">
                <a:latin typeface="Sylfaen"/>
                <a:ea typeface="Calibri"/>
                <a:cs typeface="Times New Roman"/>
              </a:rPr>
              <a:t> krizové či nouzové situace</a:t>
            </a:r>
          </a:p>
          <a:p>
            <a:pPr>
              <a:buFont typeface="Wingdings" pitchFamily="2" charset="2"/>
              <a:buChar char="§"/>
            </a:pPr>
            <a:endParaRPr lang="cs-CZ" sz="3000" dirty="0">
              <a:latin typeface="Sylfaen"/>
              <a:ea typeface="Calibri"/>
              <a:cs typeface="Times New Roman"/>
            </a:endParaRPr>
          </a:p>
          <a:p>
            <a:pPr>
              <a:buFont typeface="Wingdings" pitchFamily="2" charset="2"/>
              <a:buChar char="§"/>
            </a:pPr>
            <a:endParaRPr lang="cs-CZ" sz="3000" dirty="0">
              <a:latin typeface="Sylfaen"/>
              <a:ea typeface="Calibri"/>
              <a:cs typeface="Times New Roman"/>
            </a:endParaRPr>
          </a:p>
          <a:p>
            <a:pPr>
              <a:buFont typeface="Wingdings" pitchFamily="2" charset="2"/>
              <a:buChar char="§"/>
            </a:pPr>
            <a:r>
              <a:rPr lang="cs-CZ" sz="3000" dirty="0">
                <a:latin typeface="Sylfaen"/>
                <a:ea typeface="Calibri"/>
                <a:cs typeface="Times New Roman"/>
              </a:rPr>
              <a:t> výjimečné a nouzové stavy</a:t>
            </a:r>
          </a:p>
          <a:p>
            <a:pPr>
              <a:buFont typeface="Wingdings" pitchFamily="2" charset="2"/>
              <a:buChar char="§"/>
            </a:pPr>
            <a:endParaRPr lang="cs-CZ" sz="3000" dirty="0">
              <a:latin typeface="Sylfaen"/>
              <a:ea typeface="Calibri"/>
              <a:cs typeface="Times New Roman"/>
            </a:endParaRPr>
          </a:p>
          <a:p>
            <a:pPr>
              <a:buFont typeface="Wingdings" pitchFamily="2" charset="2"/>
              <a:buChar char="§"/>
            </a:pPr>
            <a:endParaRPr lang="cs-CZ" sz="3000" dirty="0">
              <a:latin typeface="Sylfaen"/>
              <a:ea typeface="Calibri"/>
              <a:cs typeface="Times New Roman"/>
            </a:endParaRPr>
          </a:p>
          <a:p>
            <a:pPr>
              <a:buFont typeface="Wingdings" pitchFamily="2" charset="2"/>
              <a:buChar char="§"/>
            </a:pPr>
            <a:r>
              <a:rPr lang="cs-CZ" sz="3000" dirty="0">
                <a:latin typeface="Sylfaen"/>
                <a:ea typeface="Calibri"/>
                <a:cs typeface="Times New Roman"/>
              </a:rPr>
              <a:t> rozhodnutí o výjimečném či nouzovém stavu</a:t>
            </a:r>
            <a:endParaRPr lang="cs-CZ" sz="3000" b="1" dirty="0">
              <a:solidFill>
                <a:srgbClr val="FF0000"/>
              </a:solidFill>
              <a:latin typeface="Sylfaen"/>
              <a:cs typeface="Times New Roman"/>
            </a:endParaRPr>
          </a:p>
        </p:txBody>
      </p:sp>
    </p:spTree>
    <p:extLst>
      <p:ext uri="{BB962C8B-B14F-4D97-AF65-F5344CB8AC3E}">
        <p14:creationId xmlns:p14="http://schemas.microsoft.com/office/powerpoint/2010/main" val="288256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2262" y="927100"/>
            <a:ext cx="8154537" cy="871058"/>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800" dirty="0">
                <a:effectLst>
                  <a:outerShdw blurRad="38100" dist="38100" dir="2700000" algn="tl">
                    <a:srgbClr val="000000">
                      <a:alpha val="43137"/>
                    </a:srgbClr>
                  </a:outerShdw>
                </a:effectLst>
                <a:latin typeface="Sylfaen" pitchFamily="18" charset="0"/>
              </a:rPr>
              <a:t>Suverenita a diktatura</a:t>
            </a:r>
          </a:p>
        </p:txBody>
      </p:sp>
      <p:sp>
        <p:nvSpPr>
          <p:cNvPr id="4" name="Zástupný symbol pro zápatí 3"/>
          <p:cNvSpPr>
            <a:spLocks noGrp="1"/>
          </p:cNvSpPr>
          <p:nvPr>
            <p:ph type="ftr" sz="quarter" idx="10"/>
          </p:nvPr>
        </p:nvSpPr>
        <p:spPr/>
        <p:txBody>
          <a:bodyPr/>
          <a:lstStyle/>
          <a:p>
            <a:pPr algn="ctr">
              <a:defRPr/>
            </a:pPr>
            <a:r>
              <a:rPr lang="cs-CZ" dirty="0"/>
              <a:t>Velká témata současné politické filosofie</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3</a:t>
            </a:fld>
            <a:endParaRPr lang="cs-CZ"/>
          </a:p>
        </p:txBody>
      </p:sp>
      <p:sp>
        <p:nvSpPr>
          <p:cNvPr id="7" name="TextovéPole 6"/>
          <p:cNvSpPr txBox="1"/>
          <p:nvPr/>
        </p:nvSpPr>
        <p:spPr>
          <a:xfrm>
            <a:off x="641445" y="2333766"/>
            <a:ext cx="8299355" cy="2954655"/>
          </a:xfrm>
          <a:prstGeom prst="rect">
            <a:avLst/>
          </a:prstGeom>
          <a:noFill/>
        </p:spPr>
        <p:txBody>
          <a:bodyPr wrap="square" rtlCol="0">
            <a:spAutoFit/>
          </a:bodyPr>
          <a:lstStyle/>
          <a:p>
            <a:pPr>
              <a:buFont typeface="Wingdings" pitchFamily="2" charset="2"/>
              <a:buChar char="§"/>
            </a:pPr>
            <a:r>
              <a:rPr lang="cs-CZ" sz="3000" i="1" dirty="0">
                <a:latin typeface="Sylfaen"/>
                <a:ea typeface="Calibri"/>
                <a:cs typeface="Times New Roman"/>
              </a:rPr>
              <a:t> </a:t>
            </a:r>
            <a:r>
              <a:rPr lang="cs-CZ" sz="3000" dirty="0" err="1">
                <a:latin typeface="Sylfaen"/>
                <a:ea typeface="Calibri"/>
                <a:cs typeface="Times New Roman"/>
              </a:rPr>
              <a:t>auctoritas</a:t>
            </a:r>
            <a:r>
              <a:rPr lang="cs-CZ" sz="3000" dirty="0">
                <a:latin typeface="Sylfaen"/>
                <a:ea typeface="Calibri"/>
                <a:cs typeface="Times New Roman"/>
              </a:rPr>
              <a:t> non </a:t>
            </a:r>
            <a:r>
              <a:rPr lang="cs-CZ" sz="3000" dirty="0" err="1">
                <a:latin typeface="Sylfaen"/>
                <a:ea typeface="Calibri"/>
                <a:cs typeface="Times New Roman"/>
              </a:rPr>
              <a:t>veritas</a:t>
            </a:r>
            <a:r>
              <a:rPr lang="cs-CZ" sz="3000" dirty="0">
                <a:latin typeface="Sylfaen"/>
                <a:ea typeface="Calibri"/>
                <a:cs typeface="Times New Roman"/>
              </a:rPr>
              <a:t> facit legem</a:t>
            </a:r>
          </a:p>
          <a:p>
            <a:pPr>
              <a:buFont typeface="Wingdings" pitchFamily="2" charset="2"/>
              <a:buChar char="§"/>
            </a:pPr>
            <a:r>
              <a:rPr lang="cs-CZ" sz="3000" dirty="0">
                <a:latin typeface="Sylfaen"/>
                <a:ea typeface="Calibri"/>
                <a:cs typeface="Times New Roman"/>
              </a:rPr>
              <a:t> normativismus versus </a:t>
            </a:r>
            <a:r>
              <a:rPr lang="cs-CZ" sz="3000" dirty="0" err="1">
                <a:latin typeface="Sylfaen"/>
                <a:ea typeface="Calibri"/>
                <a:cs typeface="Times New Roman"/>
              </a:rPr>
              <a:t>decizionismus</a:t>
            </a:r>
            <a:r>
              <a:rPr lang="cs-CZ" sz="3000" dirty="0">
                <a:latin typeface="Sylfaen"/>
                <a:ea typeface="Calibri"/>
                <a:cs typeface="Times New Roman"/>
              </a:rPr>
              <a:t> </a:t>
            </a:r>
          </a:p>
          <a:p>
            <a:pPr>
              <a:buFont typeface="Wingdings" pitchFamily="2" charset="2"/>
              <a:buChar char="§"/>
            </a:pPr>
            <a:r>
              <a:rPr lang="cs-CZ" sz="3000" dirty="0">
                <a:latin typeface="Sylfaen"/>
                <a:ea typeface="Calibri"/>
                <a:cs typeface="Times New Roman"/>
              </a:rPr>
              <a:t> suverén: ten, kdo rozhoduje o výjimečném stavu</a:t>
            </a:r>
          </a:p>
          <a:p>
            <a:pPr defTabSz="288000">
              <a:buFont typeface="Wingdings" pitchFamily="2" charset="2"/>
              <a:buChar char="§"/>
            </a:pPr>
            <a:r>
              <a:rPr lang="cs-CZ" sz="3000" dirty="0">
                <a:latin typeface="Sylfaen"/>
                <a:ea typeface="Calibri"/>
                <a:cs typeface="Times New Roman"/>
              </a:rPr>
              <a:t> suverénní diktatura: lze suverenitu             	interpretovat demokratickým způsobem?</a:t>
            </a:r>
          </a:p>
          <a:p>
            <a:pPr>
              <a:buFont typeface="Wingdings" pitchFamily="2" charset="2"/>
              <a:buChar char="§"/>
            </a:pPr>
            <a:r>
              <a:rPr lang="cs-CZ" sz="3000" dirty="0">
                <a:latin typeface="Sylfaen"/>
                <a:ea typeface="Calibri"/>
                <a:cs typeface="Times New Roman"/>
              </a:rPr>
              <a:t> kritika liberalismu</a:t>
            </a:r>
            <a:endParaRPr lang="cs-CZ" sz="3000" dirty="0">
              <a:latin typeface="Sylfaen"/>
              <a:cs typeface="Times New Roman"/>
            </a:endParaRPr>
          </a:p>
        </p:txBody>
      </p:sp>
    </p:spTree>
    <p:extLst>
      <p:ext uri="{BB962C8B-B14F-4D97-AF65-F5344CB8AC3E}">
        <p14:creationId xmlns:p14="http://schemas.microsoft.com/office/powerpoint/2010/main" val="12017789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79475" cy="921799"/>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000" dirty="0">
                <a:effectLst>
                  <a:outerShdw blurRad="38100" dist="38100" dir="2700000" algn="tl">
                    <a:srgbClr val="000000">
                      <a:alpha val="43137"/>
                    </a:srgbClr>
                  </a:outerShdw>
                </a:effectLst>
                <a:latin typeface="Sylfaen" pitchFamily="18" charset="0"/>
              </a:rPr>
              <a:t>Zakotvení výjimečných stavů</a:t>
            </a:r>
            <a:endParaRPr lang="cs-CZ" sz="40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Politická filosofie XX. století (POL 142)</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30</a:t>
            </a:fld>
            <a:endParaRPr lang="cs-CZ"/>
          </a:p>
        </p:txBody>
      </p:sp>
      <p:sp>
        <p:nvSpPr>
          <p:cNvPr id="7" name="TextovéPole 6"/>
          <p:cNvSpPr txBox="1"/>
          <p:nvPr/>
        </p:nvSpPr>
        <p:spPr>
          <a:xfrm>
            <a:off x="771181" y="2302525"/>
            <a:ext cx="7881499" cy="1938992"/>
          </a:xfrm>
          <a:prstGeom prst="rect">
            <a:avLst/>
          </a:prstGeom>
          <a:noFill/>
        </p:spPr>
        <p:txBody>
          <a:bodyPr wrap="square" rtlCol="0">
            <a:spAutoFit/>
          </a:bodyPr>
          <a:lstStyle/>
          <a:p>
            <a:pPr>
              <a:buFont typeface="Wingdings" pitchFamily="2" charset="2"/>
              <a:buChar char="§"/>
            </a:pPr>
            <a:r>
              <a:rPr lang="cs-CZ" sz="3000" dirty="0">
                <a:latin typeface="Sylfaen"/>
                <a:ea typeface="Calibri"/>
                <a:cs typeface="Times New Roman"/>
              </a:rPr>
              <a:t> nepsané</a:t>
            </a:r>
          </a:p>
          <a:p>
            <a:pPr>
              <a:buFont typeface="Wingdings" pitchFamily="2" charset="2"/>
              <a:buChar char="§"/>
            </a:pPr>
            <a:endParaRPr lang="cs-CZ" sz="3000" dirty="0">
              <a:latin typeface="Sylfaen"/>
              <a:ea typeface="Calibri"/>
              <a:cs typeface="Times New Roman"/>
            </a:endParaRPr>
          </a:p>
          <a:p>
            <a:pPr>
              <a:buFont typeface="Wingdings" pitchFamily="2" charset="2"/>
              <a:buChar char="§"/>
            </a:pPr>
            <a:r>
              <a:rPr lang="cs-CZ" sz="3000" dirty="0">
                <a:latin typeface="Sylfaen"/>
                <a:ea typeface="Calibri"/>
                <a:cs typeface="Times New Roman"/>
              </a:rPr>
              <a:t> psané</a:t>
            </a:r>
          </a:p>
          <a:p>
            <a:endParaRPr lang="cs-CZ" sz="3000" b="1" dirty="0">
              <a:solidFill>
                <a:srgbClr val="FF0000"/>
              </a:solidFill>
              <a:latin typeface="Sylfaen"/>
              <a:cs typeface="Times New Roman"/>
            </a:endParaRPr>
          </a:p>
        </p:txBody>
      </p:sp>
    </p:spTree>
    <p:extLst>
      <p:ext uri="{BB962C8B-B14F-4D97-AF65-F5344CB8AC3E}">
        <p14:creationId xmlns:p14="http://schemas.microsoft.com/office/powerpoint/2010/main" val="4762681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79475" cy="877732"/>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000" dirty="0">
                <a:effectLst>
                  <a:outerShdw blurRad="38100" dist="38100" dir="2700000" algn="tl">
                    <a:srgbClr val="000000">
                      <a:alpha val="43137"/>
                    </a:srgbClr>
                  </a:outerShdw>
                </a:effectLst>
                <a:latin typeface="Sylfaen" pitchFamily="18" charset="0"/>
              </a:rPr>
              <a:t>Nepsané výjimečné stavy</a:t>
            </a:r>
            <a:endParaRPr lang="cs-CZ" sz="40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Politická filosofie XX. století (POL 142)</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31</a:t>
            </a:fld>
            <a:endParaRPr lang="cs-CZ"/>
          </a:p>
        </p:txBody>
      </p:sp>
      <p:sp>
        <p:nvSpPr>
          <p:cNvPr id="7" name="TextovéPole 6"/>
          <p:cNvSpPr txBox="1"/>
          <p:nvPr/>
        </p:nvSpPr>
        <p:spPr>
          <a:xfrm>
            <a:off x="771181" y="2302525"/>
            <a:ext cx="7881499" cy="2862322"/>
          </a:xfrm>
          <a:prstGeom prst="rect">
            <a:avLst/>
          </a:prstGeom>
          <a:noFill/>
        </p:spPr>
        <p:txBody>
          <a:bodyPr wrap="square" rtlCol="0">
            <a:spAutoFit/>
          </a:bodyPr>
          <a:lstStyle/>
          <a:p>
            <a:pPr defTabSz="288000">
              <a:buFont typeface="Wingdings" pitchFamily="2" charset="2"/>
              <a:buChar char="§"/>
            </a:pPr>
            <a:r>
              <a:rPr lang="cs-CZ" sz="3000" dirty="0">
                <a:latin typeface="Sylfaen"/>
                <a:ea typeface="Calibri"/>
                <a:cs typeface="Times New Roman"/>
              </a:rPr>
              <a:t> </a:t>
            </a:r>
            <a:r>
              <a:rPr lang="cs-CZ" sz="3000" dirty="0" err="1">
                <a:latin typeface="Sylfaen"/>
                <a:ea typeface="Calibri"/>
                <a:cs typeface="Times New Roman"/>
              </a:rPr>
              <a:t>nadpozitivní</a:t>
            </a:r>
            <a:r>
              <a:rPr lang="cs-CZ" sz="3000" dirty="0">
                <a:latin typeface="Sylfaen"/>
                <a:ea typeface="Calibri"/>
                <a:cs typeface="Times New Roman"/>
              </a:rPr>
              <a:t> charakter: přirozené právo na 	sebezáchovu</a:t>
            </a:r>
          </a:p>
          <a:p>
            <a:pPr defTabSz="288000">
              <a:buFont typeface="Wingdings" pitchFamily="2" charset="2"/>
              <a:buChar char="§"/>
            </a:pPr>
            <a:endParaRPr lang="cs-CZ" sz="3000" dirty="0">
              <a:latin typeface="Sylfaen"/>
              <a:ea typeface="Calibri"/>
              <a:cs typeface="Times New Roman"/>
            </a:endParaRPr>
          </a:p>
          <a:p>
            <a:pPr defTabSz="288000">
              <a:buFont typeface="Wingdings" pitchFamily="2" charset="2"/>
              <a:buChar char="§"/>
            </a:pPr>
            <a:endParaRPr lang="cs-CZ" sz="3000" dirty="0">
              <a:latin typeface="Sylfaen"/>
              <a:ea typeface="Calibri"/>
              <a:cs typeface="Times New Roman"/>
            </a:endParaRPr>
          </a:p>
          <a:p>
            <a:pPr defTabSz="288000">
              <a:buFont typeface="Wingdings" pitchFamily="2" charset="2"/>
              <a:buChar char="§"/>
            </a:pPr>
            <a:r>
              <a:rPr lang="cs-CZ" sz="3000" dirty="0">
                <a:latin typeface="Sylfaen"/>
                <a:ea typeface="Calibri"/>
                <a:cs typeface="Times New Roman"/>
              </a:rPr>
              <a:t> obavy z excesů a rizika zneužití: koncentraci	 	moci a opuštění právního státu</a:t>
            </a:r>
            <a:endParaRPr lang="cs-CZ" sz="3000" b="1" dirty="0">
              <a:solidFill>
                <a:srgbClr val="FF0000"/>
              </a:solidFill>
              <a:latin typeface="Sylfaen"/>
              <a:cs typeface="Times New Roman"/>
            </a:endParaRPr>
          </a:p>
        </p:txBody>
      </p:sp>
    </p:spTree>
    <p:extLst>
      <p:ext uri="{BB962C8B-B14F-4D97-AF65-F5344CB8AC3E}">
        <p14:creationId xmlns:p14="http://schemas.microsoft.com/office/powerpoint/2010/main" val="34152369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79475" cy="921799"/>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000" dirty="0">
                <a:effectLst>
                  <a:outerShdw blurRad="38100" dist="38100" dir="2700000" algn="tl">
                    <a:srgbClr val="000000">
                      <a:alpha val="43137"/>
                    </a:srgbClr>
                  </a:outerShdw>
                </a:effectLst>
                <a:latin typeface="Sylfaen" pitchFamily="18" charset="0"/>
              </a:rPr>
              <a:t>Psané výjimečné stavy</a:t>
            </a:r>
            <a:endParaRPr lang="cs-CZ" sz="40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Politická filosofie XX. století (POL 142)</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32</a:t>
            </a:fld>
            <a:endParaRPr lang="cs-CZ"/>
          </a:p>
        </p:txBody>
      </p:sp>
      <p:sp>
        <p:nvSpPr>
          <p:cNvPr id="7" name="TextovéPole 6"/>
          <p:cNvSpPr txBox="1"/>
          <p:nvPr/>
        </p:nvSpPr>
        <p:spPr>
          <a:xfrm>
            <a:off x="771181" y="2302525"/>
            <a:ext cx="7881499" cy="3323987"/>
          </a:xfrm>
          <a:prstGeom prst="rect">
            <a:avLst/>
          </a:prstGeom>
          <a:noFill/>
        </p:spPr>
        <p:txBody>
          <a:bodyPr wrap="square" rtlCol="0">
            <a:spAutoFit/>
          </a:bodyPr>
          <a:lstStyle/>
          <a:p>
            <a:pPr>
              <a:buFont typeface="Wingdings" pitchFamily="2" charset="2"/>
              <a:buChar char="§"/>
            </a:pPr>
            <a:r>
              <a:rPr lang="cs-CZ" sz="3000" dirty="0">
                <a:latin typeface="Sylfaen"/>
                <a:ea typeface="Calibri"/>
                <a:cs typeface="Times New Roman"/>
              </a:rPr>
              <a:t> generální klauzule</a:t>
            </a:r>
          </a:p>
          <a:p>
            <a:pPr>
              <a:buFont typeface="Wingdings" pitchFamily="2" charset="2"/>
              <a:buChar char="§"/>
            </a:pPr>
            <a:endParaRPr lang="cs-CZ" sz="3000" dirty="0">
              <a:latin typeface="Sylfaen"/>
              <a:ea typeface="Calibri"/>
              <a:cs typeface="Times New Roman"/>
            </a:endParaRPr>
          </a:p>
          <a:p>
            <a:pPr>
              <a:buFont typeface="Wingdings" pitchFamily="2" charset="2"/>
              <a:buChar char="§"/>
            </a:pPr>
            <a:endParaRPr lang="cs-CZ" sz="3000" dirty="0">
              <a:latin typeface="Sylfaen"/>
              <a:ea typeface="Calibri"/>
              <a:cs typeface="Times New Roman"/>
            </a:endParaRPr>
          </a:p>
          <a:p>
            <a:pPr>
              <a:buFont typeface="Wingdings" pitchFamily="2" charset="2"/>
              <a:buChar char="§"/>
            </a:pPr>
            <a:r>
              <a:rPr lang="cs-CZ" sz="3000" dirty="0">
                <a:latin typeface="Sylfaen"/>
                <a:ea typeface="Calibri"/>
                <a:cs typeface="Times New Roman"/>
              </a:rPr>
              <a:t> detailní úprava</a:t>
            </a:r>
          </a:p>
          <a:p>
            <a:pPr>
              <a:buFont typeface="Wingdings" pitchFamily="2" charset="2"/>
              <a:buChar char="§"/>
            </a:pPr>
            <a:endParaRPr lang="cs-CZ" sz="3000" dirty="0">
              <a:latin typeface="Sylfaen"/>
              <a:ea typeface="Calibri"/>
              <a:cs typeface="Times New Roman"/>
            </a:endParaRPr>
          </a:p>
          <a:p>
            <a:pPr>
              <a:buFont typeface="Wingdings" pitchFamily="2" charset="2"/>
              <a:buChar char="§"/>
            </a:pPr>
            <a:endParaRPr lang="cs-CZ" sz="3000" dirty="0">
              <a:latin typeface="Sylfaen"/>
              <a:ea typeface="Calibri"/>
              <a:cs typeface="Times New Roman"/>
            </a:endParaRPr>
          </a:p>
          <a:p>
            <a:pPr>
              <a:buFont typeface="Wingdings" pitchFamily="2" charset="2"/>
              <a:buChar char="§"/>
            </a:pPr>
            <a:r>
              <a:rPr lang="cs-CZ" sz="3000" dirty="0">
                <a:latin typeface="Sylfaen"/>
                <a:ea typeface="Calibri"/>
                <a:cs typeface="Times New Roman"/>
              </a:rPr>
              <a:t> jak předejít riziku zneužití?</a:t>
            </a:r>
            <a:endParaRPr lang="cs-CZ" sz="3000" b="1" dirty="0">
              <a:solidFill>
                <a:srgbClr val="FF0000"/>
              </a:solidFill>
              <a:latin typeface="Sylfaen"/>
              <a:cs typeface="Times New Roman"/>
            </a:endParaRPr>
          </a:p>
        </p:txBody>
      </p:sp>
    </p:spTree>
    <p:extLst>
      <p:ext uri="{BB962C8B-B14F-4D97-AF65-F5344CB8AC3E}">
        <p14:creationId xmlns:p14="http://schemas.microsoft.com/office/powerpoint/2010/main" val="2881069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79475" cy="1132764"/>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800" dirty="0">
                <a:effectLst>
                  <a:outerShdw blurRad="38100" dist="38100" dir="2700000" algn="tl">
                    <a:srgbClr val="000000">
                      <a:alpha val="43137"/>
                    </a:srgbClr>
                  </a:outerShdw>
                </a:effectLst>
                <a:latin typeface="Sylfaen" pitchFamily="18" charset="0"/>
              </a:rPr>
              <a:t>Ke konceptu </a:t>
            </a:r>
            <a:r>
              <a:rPr lang="cs-CZ" sz="4800" dirty="0" err="1">
                <a:effectLst>
                  <a:outerShdw blurRad="38100" dist="38100" dir="2700000" algn="tl">
                    <a:srgbClr val="000000">
                      <a:alpha val="43137"/>
                    </a:srgbClr>
                  </a:outerShdw>
                </a:effectLst>
                <a:latin typeface="Sylfaen" pitchFamily="18" charset="0"/>
              </a:rPr>
              <a:t>politična</a:t>
            </a:r>
            <a:endParaRPr lang="cs-CZ" sz="48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Velká témata současné politické filosofie</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4</a:t>
            </a:fld>
            <a:endParaRPr lang="cs-CZ"/>
          </a:p>
        </p:txBody>
      </p:sp>
      <p:sp>
        <p:nvSpPr>
          <p:cNvPr id="7" name="TextovéPole 6"/>
          <p:cNvSpPr txBox="1"/>
          <p:nvPr/>
        </p:nvSpPr>
        <p:spPr>
          <a:xfrm>
            <a:off x="873457" y="2265528"/>
            <a:ext cx="7779222" cy="3323987"/>
          </a:xfrm>
          <a:prstGeom prst="rect">
            <a:avLst/>
          </a:prstGeom>
          <a:noFill/>
        </p:spPr>
        <p:txBody>
          <a:bodyPr wrap="square" rtlCol="0">
            <a:spAutoFit/>
          </a:bodyPr>
          <a:lstStyle/>
          <a:p>
            <a:pPr>
              <a:buFont typeface="Wingdings" pitchFamily="2" charset="2"/>
              <a:buChar char="§"/>
            </a:pPr>
            <a:r>
              <a:rPr lang="cs-CZ" sz="3000" dirty="0">
                <a:latin typeface="Sylfaen"/>
                <a:ea typeface="Calibri"/>
                <a:cs typeface="Times New Roman"/>
              </a:rPr>
              <a:t> Definice</a:t>
            </a:r>
          </a:p>
          <a:p>
            <a:pPr>
              <a:buFont typeface="Wingdings" pitchFamily="2" charset="2"/>
              <a:buChar char="§"/>
            </a:pPr>
            <a:r>
              <a:rPr lang="cs-CZ" sz="3000" dirty="0">
                <a:latin typeface="Sylfaen"/>
                <a:ea typeface="Calibri"/>
                <a:cs typeface="Times New Roman"/>
              </a:rPr>
              <a:t> Politická komunita</a:t>
            </a:r>
          </a:p>
          <a:p>
            <a:pPr>
              <a:buFont typeface="Wingdings" pitchFamily="2" charset="2"/>
              <a:buChar char="§"/>
            </a:pPr>
            <a:r>
              <a:rPr lang="cs-CZ" sz="3000" dirty="0">
                <a:latin typeface="Sylfaen"/>
                <a:ea typeface="Calibri"/>
                <a:cs typeface="Times New Roman"/>
              </a:rPr>
              <a:t> Politicky významné distinkce</a:t>
            </a:r>
          </a:p>
          <a:p>
            <a:pPr>
              <a:buFont typeface="Wingdings" pitchFamily="2" charset="2"/>
              <a:buChar char="§"/>
            </a:pPr>
            <a:r>
              <a:rPr lang="cs-CZ" sz="3000" dirty="0">
                <a:latin typeface="Sylfaen"/>
                <a:ea typeface="Calibri"/>
                <a:cs typeface="Times New Roman"/>
              </a:rPr>
              <a:t> </a:t>
            </a:r>
            <a:r>
              <a:rPr lang="cs-CZ" sz="3000" dirty="0" err="1">
                <a:latin typeface="Sylfaen"/>
                <a:ea typeface="Calibri"/>
                <a:cs typeface="Times New Roman"/>
              </a:rPr>
              <a:t>Politično</a:t>
            </a:r>
            <a:r>
              <a:rPr lang="cs-CZ" sz="3000" dirty="0">
                <a:latin typeface="Sylfaen"/>
                <a:ea typeface="Calibri"/>
                <a:cs typeface="Times New Roman"/>
              </a:rPr>
              <a:t> a stát</a:t>
            </a:r>
          </a:p>
          <a:p>
            <a:pPr>
              <a:buFont typeface="Wingdings" pitchFamily="2" charset="2"/>
              <a:buChar char="§"/>
            </a:pPr>
            <a:r>
              <a:rPr lang="cs-CZ" sz="3000" dirty="0">
                <a:latin typeface="Sylfaen"/>
                <a:ea typeface="Calibri"/>
                <a:cs typeface="Times New Roman"/>
              </a:rPr>
              <a:t> Antropologie v pozadí</a:t>
            </a:r>
          </a:p>
          <a:p>
            <a:pPr>
              <a:buFont typeface="Wingdings" pitchFamily="2" charset="2"/>
              <a:buChar char="§"/>
            </a:pPr>
            <a:r>
              <a:rPr lang="cs-CZ" sz="3000" dirty="0">
                <a:latin typeface="Sylfaen"/>
                <a:ea typeface="Calibri"/>
                <a:cs typeface="Times New Roman"/>
              </a:rPr>
              <a:t> Kritika liberalismu</a:t>
            </a:r>
          </a:p>
          <a:p>
            <a:pPr algn="just">
              <a:buFont typeface="Wingdings" pitchFamily="2" charset="2"/>
              <a:buChar char="§"/>
            </a:pPr>
            <a:r>
              <a:rPr lang="cs-CZ" sz="3000" dirty="0">
                <a:latin typeface="Sylfaen"/>
                <a:ea typeface="Calibri"/>
                <a:cs typeface="Times New Roman"/>
              </a:rPr>
              <a:t> Epocha neutralizací a odpolitizování</a:t>
            </a:r>
            <a:endParaRPr lang="cs-CZ" sz="3000" dirty="0">
              <a:latin typeface="Sylfaen"/>
              <a:cs typeface="Times New Roman"/>
            </a:endParaRPr>
          </a:p>
        </p:txBody>
      </p:sp>
    </p:spTree>
    <p:extLst>
      <p:ext uri="{BB962C8B-B14F-4D97-AF65-F5344CB8AC3E}">
        <p14:creationId xmlns:p14="http://schemas.microsoft.com/office/powerpoint/2010/main" val="250255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79475" cy="1132764"/>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800" dirty="0">
                <a:effectLst>
                  <a:outerShdw blurRad="38100" dist="38100" dir="2700000" algn="tl">
                    <a:srgbClr val="000000">
                      <a:alpha val="43137"/>
                    </a:srgbClr>
                  </a:outerShdw>
                </a:effectLst>
                <a:latin typeface="Sylfaen" pitchFamily="18" charset="0"/>
              </a:rPr>
              <a:t>Ke konceptu </a:t>
            </a:r>
            <a:r>
              <a:rPr lang="cs-CZ" sz="4800" dirty="0" err="1">
                <a:effectLst>
                  <a:outerShdw blurRad="38100" dist="38100" dir="2700000" algn="tl">
                    <a:srgbClr val="000000">
                      <a:alpha val="43137"/>
                    </a:srgbClr>
                  </a:outerShdw>
                </a:effectLst>
                <a:latin typeface="Sylfaen" pitchFamily="18" charset="0"/>
              </a:rPr>
              <a:t>politična</a:t>
            </a:r>
            <a:endParaRPr lang="cs-CZ" sz="48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Politická filosofie XX. století (POL 142)</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5</a:t>
            </a:fld>
            <a:endParaRPr lang="cs-CZ"/>
          </a:p>
        </p:txBody>
      </p:sp>
      <p:sp>
        <p:nvSpPr>
          <p:cNvPr id="7" name="TextovéPole 6"/>
          <p:cNvSpPr txBox="1"/>
          <p:nvPr/>
        </p:nvSpPr>
        <p:spPr>
          <a:xfrm>
            <a:off x="873457" y="2265528"/>
            <a:ext cx="7779222" cy="3323987"/>
          </a:xfrm>
          <a:prstGeom prst="rect">
            <a:avLst/>
          </a:prstGeom>
          <a:noFill/>
        </p:spPr>
        <p:txBody>
          <a:bodyPr wrap="square" rtlCol="0">
            <a:spAutoFit/>
          </a:bodyPr>
          <a:lstStyle/>
          <a:p>
            <a:pPr>
              <a:buFont typeface="Wingdings" pitchFamily="2" charset="2"/>
              <a:buChar char="§"/>
            </a:pPr>
            <a:r>
              <a:rPr lang="cs-CZ" sz="3000" dirty="0">
                <a:latin typeface="Sylfaen"/>
                <a:ea typeface="Calibri"/>
                <a:cs typeface="Times New Roman"/>
              </a:rPr>
              <a:t> </a:t>
            </a:r>
            <a:r>
              <a:rPr lang="cs-CZ" sz="3000" b="1" dirty="0">
                <a:solidFill>
                  <a:srgbClr val="FF0000"/>
                </a:solidFill>
                <a:latin typeface="Sylfaen"/>
                <a:ea typeface="Calibri"/>
                <a:cs typeface="Times New Roman"/>
              </a:rPr>
              <a:t>Definice</a:t>
            </a:r>
          </a:p>
          <a:p>
            <a:pPr>
              <a:buFont typeface="Wingdings" pitchFamily="2" charset="2"/>
              <a:buChar char="§"/>
            </a:pPr>
            <a:r>
              <a:rPr lang="cs-CZ" sz="3000" dirty="0">
                <a:latin typeface="Sylfaen"/>
                <a:ea typeface="Calibri"/>
                <a:cs typeface="Times New Roman"/>
              </a:rPr>
              <a:t> Politická komunita</a:t>
            </a:r>
          </a:p>
          <a:p>
            <a:pPr>
              <a:buFont typeface="Wingdings" pitchFamily="2" charset="2"/>
              <a:buChar char="§"/>
            </a:pPr>
            <a:r>
              <a:rPr lang="cs-CZ" sz="3000" dirty="0">
                <a:latin typeface="Sylfaen"/>
                <a:ea typeface="Calibri"/>
                <a:cs typeface="Times New Roman"/>
              </a:rPr>
              <a:t> Politicky významné distinkce</a:t>
            </a:r>
          </a:p>
          <a:p>
            <a:pPr>
              <a:buFont typeface="Wingdings" pitchFamily="2" charset="2"/>
              <a:buChar char="§"/>
            </a:pPr>
            <a:r>
              <a:rPr lang="cs-CZ" sz="3000" dirty="0">
                <a:latin typeface="Sylfaen"/>
                <a:ea typeface="Calibri"/>
                <a:cs typeface="Times New Roman"/>
              </a:rPr>
              <a:t> </a:t>
            </a:r>
            <a:r>
              <a:rPr lang="cs-CZ" sz="3000" dirty="0" err="1">
                <a:latin typeface="Sylfaen"/>
                <a:ea typeface="Calibri"/>
                <a:cs typeface="Times New Roman"/>
              </a:rPr>
              <a:t>Politično</a:t>
            </a:r>
            <a:r>
              <a:rPr lang="cs-CZ" sz="3000" dirty="0">
                <a:latin typeface="Sylfaen"/>
                <a:ea typeface="Calibri"/>
                <a:cs typeface="Times New Roman"/>
              </a:rPr>
              <a:t> a stát</a:t>
            </a:r>
          </a:p>
          <a:p>
            <a:pPr>
              <a:buFont typeface="Wingdings" pitchFamily="2" charset="2"/>
              <a:buChar char="§"/>
            </a:pPr>
            <a:r>
              <a:rPr lang="cs-CZ" sz="3000" dirty="0">
                <a:latin typeface="Sylfaen"/>
                <a:ea typeface="Calibri"/>
                <a:cs typeface="Times New Roman"/>
              </a:rPr>
              <a:t> Antropologie v pozadí</a:t>
            </a:r>
          </a:p>
          <a:p>
            <a:pPr>
              <a:buFont typeface="Wingdings" pitchFamily="2" charset="2"/>
              <a:buChar char="§"/>
            </a:pPr>
            <a:r>
              <a:rPr lang="cs-CZ" sz="3000" dirty="0">
                <a:latin typeface="Sylfaen"/>
                <a:ea typeface="Calibri"/>
                <a:cs typeface="Times New Roman"/>
              </a:rPr>
              <a:t> Kritika liberalismu</a:t>
            </a:r>
          </a:p>
          <a:p>
            <a:pPr algn="just">
              <a:buFont typeface="Wingdings" pitchFamily="2" charset="2"/>
              <a:buChar char="§"/>
            </a:pPr>
            <a:r>
              <a:rPr lang="cs-CZ" sz="3000" dirty="0">
                <a:latin typeface="Sylfaen"/>
                <a:ea typeface="Calibri"/>
                <a:cs typeface="Times New Roman"/>
              </a:rPr>
              <a:t> Epocha neutralizací a odpolitizování</a:t>
            </a:r>
            <a:endParaRPr lang="cs-CZ" sz="3000" dirty="0">
              <a:latin typeface="Sylfaen"/>
              <a:cs typeface="Times New Roman"/>
            </a:endParaRPr>
          </a:p>
        </p:txBody>
      </p:sp>
    </p:spTree>
    <p:extLst>
      <p:ext uri="{BB962C8B-B14F-4D97-AF65-F5344CB8AC3E}">
        <p14:creationId xmlns:p14="http://schemas.microsoft.com/office/powerpoint/2010/main" val="2902477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79475" cy="1132764"/>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000" dirty="0">
                <a:effectLst>
                  <a:outerShdw blurRad="38100" dist="38100" dir="2700000" algn="tl">
                    <a:srgbClr val="000000">
                      <a:alpha val="43137"/>
                    </a:srgbClr>
                  </a:outerShdw>
                </a:effectLst>
                <a:latin typeface="Sylfaen" pitchFamily="18" charset="0"/>
              </a:rPr>
              <a:t>Definice</a:t>
            </a:r>
            <a:endParaRPr lang="cs-CZ" sz="40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Velká témata současné politické filosofie</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6</a:t>
            </a:fld>
            <a:endParaRPr lang="cs-CZ"/>
          </a:p>
        </p:txBody>
      </p:sp>
      <p:sp>
        <p:nvSpPr>
          <p:cNvPr id="7" name="TextovéPole 6"/>
          <p:cNvSpPr txBox="1"/>
          <p:nvPr/>
        </p:nvSpPr>
        <p:spPr>
          <a:xfrm>
            <a:off x="873456" y="2456597"/>
            <a:ext cx="7779223" cy="2400657"/>
          </a:xfrm>
          <a:prstGeom prst="rect">
            <a:avLst/>
          </a:prstGeom>
          <a:noFill/>
        </p:spPr>
        <p:txBody>
          <a:bodyPr wrap="square" rtlCol="0">
            <a:spAutoFit/>
          </a:bodyPr>
          <a:lstStyle/>
          <a:p>
            <a:pPr>
              <a:buFont typeface="Wingdings" pitchFamily="2" charset="2"/>
              <a:buChar char="§"/>
            </a:pPr>
            <a:r>
              <a:rPr lang="cs-CZ" sz="3000" dirty="0">
                <a:latin typeface="Sylfaen"/>
                <a:ea typeface="Calibri"/>
                <a:cs typeface="Times New Roman"/>
              </a:rPr>
              <a:t> odlišení přítel versus nepřítel</a:t>
            </a:r>
          </a:p>
          <a:p>
            <a:pPr defTabSz="288000">
              <a:buFont typeface="Wingdings" pitchFamily="2" charset="2"/>
              <a:buChar char="§"/>
            </a:pPr>
            <a:r>
              <a:rPr lang="cs-CZ" sz="3000" dirty="0">
                <a:latin typeface="Sylfaen"/>
                <a:ea typeface="Calibri"/>
                <a:cs typeface="Times New Roman"/>
              </a:rPr>
              <a:t> politika versus morálka, estetika či 	ekonomika</a:t>
            </a:r>
          </a:p>
          <a:p>
            <a:pPr defTabSz="288000">
              <a:buFont typeface="Wingdings" pitchFamily="2" charset="2"/>
              <a:buChar char="§"/>
            </a:pPr>
            <a:r>
              <a:rPr lang="cs-CZ" sz="3000" dirty="0">
                <a:latin typeface="Sylfaen"/>
                <a:ea typeface="Calibri"/>
                <a:cs typeface="Times New Roman"/>
              </a:rPr>
              <a:t> nepřítel je veřejný nepřítel</a:t>
            </a:r>
          </a:p>
          <a:p>
            <a:pPr defTabSz="288000">
              <a:buFont typeface="Wingdings" pitchFamily="2" charset="2"/>
              <a:buChar char="§"/>
            </a:pPr>
            <a:r>
              <a:rPr lang="cs-CZ" sz="3000" dirty="0">
                <a:latin typeface="Sylfaen"/>
                <a:ea typeface="Calibri"/>
                <a:cs typeface="Times New Roman"/>
              </a:rPr>
              <a:t> jde o nejintenzivnější konflikt</a:t>
            </a:r>
            <a:endParaRPr lang="cs-CZ" sz="3000" dirty="0">
              <a:latin typeface="Sylfaen"/>
              <a:cs typeface="Times New Roman"/>
            </a:endParaRPr>
          </a:p>
        </p:txBody>
      </p:sp>
    </p:spTree>
    <p:extLst>
      <p:ext uri="{BB962C8B-B14F-4D97-AF65-F5344CB8AC3E}">
        <p14:creationId xmlns:p14="http://schemas.microsoft.com/office/powerpoint/2010/main" val="3950473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79475" cy="1132764"/>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800" dirty="0">
                <a:effectLst>
                  <a:outerShdw blurRad="38100" dist="38100" dir="2700000" algn="tl">
                    <a:srgbClr val="000000">
                      <a:alpha val="43137"/>
                    </a:srgbClr>
                  </a:outerShdw>
                </a:effectLst>
                <a:latin typeface="Sylfaen" pitchFamily="18" charset="0"/>
              </a:rPr>
              <a:t>Ke konceptu </a:t>
            </a:r>
            <a:r>
              <a:rPr lang="cs-CZ" sz="4800" dirty="0" err="1">
                <a:effectLst>
                  <a:outerShdw blurRad="38100" dist="38100" dir="2700000" algn="tl">
                    <a:srgbClr val="000000">
                      <a:alpha val="43137"/>
                    </a:srgbClr>
                  </a:outerShdw>
                </a:effectLst>
                <a:latin typeface="Sylfaen" pitchFamily="18" charset="0"/>
              </a:rPr>
              <a:t>politična</a:t>
            </a:r>
            <a:endParaRPr lang="cs-CZ" sz="48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Velká témata současné politické filosofie</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7</a:t>
            </a:fld>
            <a:endParaRPr lang="cs-CZ"/>
          </a:p>
        </p:txBody>
      </p:sp>
      <p:sp>
        <p:nvSpPr>
          <p:cNvPr id="7" name="TextovéPole 6"/>
          <p:cNvSpPr txBox="1"/>
          <p:nvPr/>
        </p:nvSpPr>
        <p:spPr>
          <a:xfrm>
            <a:off x="873457" y="2265528"/>
            <a:ext cx="7779222" cy="3323987"/>
          </a:xfrm>
          <a:prstGeom prst="rect">
            <a:avLst/>
          </a:prstGeom>
          <a:noFill/>
        </p:spPr>
        <p:txBody>
          <a:bodyPr wrap="square" rtlCol="0">
            <a:spAutoFit/>
          </a:bodyPr>
          <a:lstStyle/>
          <a:p>
            <a:pPr>
              <a:buFont typeface="Wingdings" pitchFamily="2" charset="2"/>
              <a:buChar char="§"/>
            </a:pPr>
            <a:r>
              <a:rPr lang="cs-CZ" sz="3000" dirty="0">
                <a:latin typeface="Sylfaen"/>
                <a:ea typeface="Calibri"/>
                <a:cs typeface="Times New Roman"/>
              </a:rPr>
              <a:t> Definice</a:t>
            </a:r>
          </a:p>
          <a:p>
            <a:pPr>
              <a:buFont typeface="Wingdings" pitchFamily="2" charset="2"/>
              <a:buChar char="§"/>
            </a:pPr>
            <a:r>
              <a:rPr lang="cs-CZ" sz="3000" dirty="0">
                <a:latin typeface="Sylfaen"/>
                <a:ea typeface="Calibri"/>
                <a:cs typeface="Times New Roman"/>
              </a:rPr>
              <a:t> </a:t>
            </a:r>
            <a:r>
              <a:rPr lang="cs-CZ" sz="3000" b="1" dirty="0">
                <a:solidFill>
                  <a:srgbClr val="FF0000"/>
                </a:solidFill>
                <a:latin typeface="Sylfaen"/>
                <a:ea typeface="Calibri"/>
                <a:cs typeface="Times New Roman"/>
              </a:rPr>
              <a:t>Politická komunita</a:t>
            </a:r>
          </a:p>
          <a:p>
            <a:pPr>
              <a:buFont typeface="Wingdings" pitchFamily="2" charset="2"/>
              <a:buChar char="§"/>
            </a:pPr>
            <a:r>
              <a:rPr lang="cs-CZ" sz="3000" dirty="0">
                <a:latin typeface="Sylfaen"/>
                <a:ea typeface="Calibri"/>
                <a:cs typeface="Times New Roman"/>
              </a:rPr>
              <a:t> Politicky významné distinkce</a:t>
            </a:r>
          </a:p>
          <a:p>
            <a:pPr>
              <a:buFont typeface="Wingdings" pitchFamily="2" charset="2"/>
              <a:buChar char="§"/>
            </a:pPr>
            <a:r>
              <a:rPr lang="cs-CZ" sz="3000" dirty="0">
                <a:latin typeface="Sylfaen"/>
                <a:ea typeface="Calibri"/>
                <a:cs typeface="Times New Roman"/>
              </a:rPr>
              <a:t> </a:t>
            </a:r>
            <a:r>
              <a:rPr lang="cs-CZ" sz="3000" dirty="0" err="1">
                <a:latin typeface="Sylfaen"/>
                <a:ea typeface="Calibri"/>
                <a:cs typeface="Times New Roman"/>
              </a:rPr>
              <a:t>Politično</a:t>
            </a:r>
            <a:r>
              <a:rPr lang="cs-CZ" sz="3000" dirty="0">
                <a:latin typeface="Sylfaen"/>
                <a:ea typeface="Calibri"/>
                <a:cs typeface="Times New Roman"/>
              </a:rPr>
              <a:t> a stát</a:t>
            </a:r>
          </a:p>
          <a:p>
            <a:pPr>
              <a:buFont typeface="Wingdings" pitchFamily="2" charset="2"/>
              <a:buChar char="§"/>
            </a:pPr>
            <a:r>
              <a:rPr lang="cs-CZ" sz="3000" dirty="0">
                <a:latin typeface="Sylfaen"/>
                <a:ea typeface="Calibri"/>
                <a:cs typeface="Times New Roman"/>
              </a:rPr>
              <a:t> Antropologie v pozadí</a:t>
            </a:r>
          </a:p>
          <a:p>
            <a:pPr>
              <a:buFont typeface="Wingdings" pitchFamily="2" charset="2"/>
              <a:buChar char="§"/>
            </a:pPr>
            <a:r>
              <a:rPr lang="cs-CZ" sz="3000" dirty="0">
                <a:latin typeface="Sylfaen"/>
                <a:ea typeface="Calibri"/>
                <a:cs typeface="Times New Roman"/>
              </a:rPr>
              <a:t> Kritika liberalismu</a:t>
            </a:r>
          </a:p>
          <a:p>
            <a:pPr algn="just">
              <a:buFont typeface="Wingdings" pitchFamily="2" charset="2"/>
              <a:buChar char="§"/>
            </a:pPr>
            <a:r>
              <a:rPr lang="cs-CZ" sz="3000" dirty="0">
                <a:latin typeface="Sylfaen"/>
                <a:ea typeface="Calibri"/>
                <a:cs typeface="Times New Roman"/>
              </a:rPr>
              <a:t> Epocha neutralizací a odpolitizování</a:t>
            </a:r>
            <a:endParaRPr lang="cs-CZ" sz="3000" dirty="0">
              <a:latin typeface="Sylfaen"/>
              <a:cs typeface="Times New Roman"/>
            </a:endParaRPr>
          </a:p>
        </p:txBody>
      </p:sp>
    </p:spTree>
    <p:extLst>
      <p:ext uri="{BB962C8B-B14F-4D97-AF65-F5344CB8AC3E}">
        <p14:creationId xmlns:p14="http://schemas.microsoft.com/office/powerpoint/2010/main" val="2431220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79475" cy="1132764"/>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000" dirty="0">
                <a:effectLst>
                  <a:outerShdw blurRad="38100" dist="38100" dir="2700000" algn="tl">
                    <a:srgbClr val="000000">
                      <a:alpha val="43137"/>
                    </a:srgbClr>
                  </a:outerShdw>
                </a:effectLst>
                <a:latin typeface="Sylfaen" pitchFamily="18" charset="0"/>
              </a:rPr>
              <a:t>Politická komunita</a:t>
            </a:r>
            <a:endParaRPr lang="cs-CZ" sz="40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Velká témata současné politické filosofie</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8</a:t>
            </a:fld>
            <a:endParaRPr lang="cs-CZ"/>
          </a:p>
        </p:txBody>
      </p:sp>
      <p:sp>
        <p:nvSpPr>
          <p:cNvPr id="7" name="TextovéPole 6"/>
          <p:cNvSpPr txBox="1"/>
          <p:nvPr/>
        </p:nvSpPr>
        <p:spPr>
          <a:xfrm>
            <a:off x="915537" y="2593075"/>
            <a:ext cx="7779223" cy="2400657"/>
          </a:xfrm>
          <a:prstGeom prst="rect">
            <a:avLst/>
          </a:prstGeom>
          <a:noFill/>
        </p:spPr>
        <p:txBody>
          <a:bodyPr wrap="square" rtlCol="0">
            <a:spAutoFit/>
          </a:bodyPr>
          <a:lstStyle/>
          <a:p>
            <a:pPr>
              <a:buFont typeface="Wingdings" pitchFamily="2" charset="2"/>
              <a:buChar char="§"/>
            </a:pPr>
            <a:r>
              <a:rPr lang="cs-CZ" sz="3000" dirty="0">
                <a:latin typeface="Sylfaen"/>
                <a:ea typeface="Calibri"/>
                <a:cs typeface="Times New Roman"/>
              </a:rPr>
              <a:t> vytyčení hranice přítel versus nepřítel</a:t>
            </a:r>
          </a:p>
          <a:p>
            <a:pPr>
              <a:buFont typeface="Wingdings" pitchFamily="2" charset="2"/>
              <a:buChar char="§"/>
            </a:pPr>
            <a:r>
              <a:rPr lang="cs-CZ" sz="3000" dirty="0">
                <a:latin typeface="Sylfaen"/>
                <a:ea typeface="Calibri"/>
                <a:cs typeface="Times New Roman"/>
              </a:rPr>
              <a:t> primární versus sekundární pojem </a:t>
            </a:r>
            <a:r>
              <a:rPr lang="cs-CZ" sz="3000" dirty="0" err="1">
                <a:latin typeface="Sylfaen"/>
                <a:ea typeface="Calibri"/>
                <a:cs typeface="Times New Roman"/>
              </a:rPr>
              <a:t>politična</a:t>
            </a:r>
            <a:endParaRPr lang="cs-CZ" sz="3000" dirty="0">
              <a:latin typeface="Sylfaen"/>
              <a:ea typeface="Calibri"/>
              <a:cs typeface="Times New Roman"/>
            </a:endParaRPr>
          </a:p>
          <a:p>
            <a:pPr>
              <a:buFont typeface="Wingdings" pitchFamily="2" charset="2"/>
              <a:buChar char="§"/>
            </a:pPr>
            <a:r>
              <a:rPr lang="cs-CZ" sz="3000" dirty="0">
                <a:latin typeface="Sylfaen"/>
                <a:cs typeface="Times New Roman"/>
              </a:rPr>
              <a:t> opravdovou politikou je jen ta mezinárodní</a:t>
            </a:r>
          </a:p>
          <a:p>
            <a:pPr>
              <a:buFont typeface="Wingdings" pitchFamily="2" charset="2"/>
              <a:buChar char="§"/>
            </a:pPr>
            <a:r>
              <a:rPr lang="cs-CZ" sz="3000" dirty="0">
                <a:latin typeface="Sylfaen"/>
                <a:cs typeface="Times New Roman"/>
              </a:rPr>
              <a:t> válka předpokladem politiky</a:t>
            </a:r>
          </a:p>
          <a:p>
            <a:pPr>
              <a:buFont typeface="Wingdings" pitchFamily="2" charset="2"/>
              <a:buChar char="§"/>
            </a:pPr>
            <a:r>
              <a:rPr lang="cs-CZ" sz="3000" dirty="0">
                <a:latin typeface="Sylfaen"/>
                <a:cs typeface="Times New Roman"/>
              </a:rPr>
              <a:t> problém liberalismu</a:t>
            </a:r>
          </a:p>
        </p:txBody>
      </p:sp>
    </p:spTree>
    <p:extLst>
      <p:ext uri="{BB962C8B-B14F-4D97-AF65-F5344CB8AC3E}">
        <p14:creationId xmlns:p14="http://schemas.microsoft.com/office/powerpoint/2010/main" val="3819825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79475" cy="1132764"/>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800" dirty="0">
                <a:effectLst>
                  <a:outerShdw blurRad="38100" dist="38100" dir="2700000" algn="tl">
                    <a:srgbClr val="000000">
                      <a:alpha val="43137"/>
                    </a:srgbClr>
                  </a:outerShdw>
                </a:effectLst>
                <a:latin typeface="Sylfaen" pitchFamily="18" charset="0"/>
              </a:rPr>
              <a:t>Ke konceptu </a:t>
            </a:r>
            <a:r>
              <a:rPr lang="cs-CZ" sz="4800" dirty="0" err="1">
                <a:effectLst>
                  <a:outerShdw blurRad="38100" dist="38100" dir="2700000" algn="tl">
                    <a:srgbClr val="000000">
                      <a:alpha val="43137"/>
                    </a:srgbClr>
                  </a:outerShdw>
                </a:effectLst>
                <a:latin typeface="Sylfaen" pitchFamily="18" charset="0"/>
              </a:rPr>
              <a:t>politična</a:t>
            </a:r>
            <a:endParaRPr lang="cs-CZ" sz="48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Velká témata současné politické filosofie</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9</a:t>
            </a:fld>
            <a:endParaRPr lang="cs-CZ"/>
          </a:p>
        </p:txBody>
      </p:sp>
      <p:sp>
        <p:nvSpPr>
          <p:cNvPr id="7" name="TextovéPole 6"/>
          <p:cNvSpPr txBox="1"/>
          <p:nvPr/>
        </p:nvSpPr>
        <p:spPr>
          <a:xfrm>
            <a:off x="873457" y="2265528"/>
            <a:ext cx="7779222" cy="3323987"/>
          </a:xfrm>
          <a:prstGeom prst="rect">
            <a:avLst/>
          </a:prstGeom>
          <a:noFill/>
        </p:spPr>
        <p:txBody>
          <a:bodyPr wrap="square" rtlCol="0">
            <a:spAutoFit/>
          </a:bodyPr>
          <a:lstStyle/>
          <a:p>
            <a:pPr>
              <a:buFont typeface="Wingdings" pitchFamily="2" charset="2"/>
              <a:buChar char="§"/>
            </a:pPr>
            <a:r>
              <a:rPr lang="cs-CZ" sz="3000" dirty="0">
                <a:latin typeface="Sylfaen"/>
                <a:ea typeface="Calibri"/>
                <a:cs typeface="Times New Roman"/>
              </a:rPr>
              <a:t> Definice</a:t>
            </a:r>
          </a:p>
          <a:p>
            <a:pPr>
              <a:buFont typeface="Wingdings" pitchFamily="2" charset="2"/>
              <a:buChar char="§"/>
            </a:pPr>
            <a:r>
              <a:rPr lang="cs-CZ" sz="3000" dirty="0">
                <a:latin typeface="Sylfaen"/>
                <a:ea typeface="Calibri"/>
                <a:cs typeface="Times New Roman"/>
              </a:rPr>
              <a:t> Politická komunita</a:t>
            </a:r>
          </a:p>
          <a:p>
            <a:pPr>
              <a:buFont typeface="Wingdings" pitchFamily="2" charset="2"/>
              <a:buChar char="§"/>
            </a:pPr>
            <a:r>
              <a:rPr lang="cs-CZ" sz="3000" dirty="0">
                <a:latin typeface="Sylfaen"/>
                <a:ea typeface="Calibri"/>
                <a:cs typeface="Times New Roman"/>
              </a:rPr>
              <a:t> </a:t>
            </a:r>
            <a:r>
              <a:rPr lang="cs-CZ" sz="3000" b="1" dirty="0">
                <a:solidFill>
                  <a:srgbClr val="FF0000"/>
                </a:solidFill>
                <a:latin typeface="Sylfaen"/>
                <a:ea typeface="Calibri"/>
                <a:cs typeface="Times New Roman"/>
              </a:rPr>
              <a:t>Politicky významné distinkce</a:t>
            </a:r>
          </a:p>
          <a:p>
            <a:pPr>
              <a:buFont typeface="Wingdings" pitchFamily="2" charset="2"/>
              <a:buChar char="§"/>
            </a:pPr>
            <a:r>
              <a:rPr lang="cs-CZ" sz="3000" dirty="0">
                <a:latin typeface="Sylfaen"/>
                <a:ea typeface="Calibri"/>
                <a:cs typeface="Times New Roman"/>
              </a:rPr>
              <a:t> </a:t>
            </a:r>
            <a:r>
              <a:rPr lang="cs-CZ" sz="3000" dirty="0" err="1">
                <a:latin typeface="Sylfaen"/>
                <a:ea typeface="Calibri"/>
                <a:cs typeface="Times New Roman"/>
              </a:rPr>
              <a:t>Politično</a:t>
            </a:r>
            <a:r>
              <a:rPr lang="cs-CZ" sz="3000" dirty="0">
                <a:latin typeface="Sylfaen"/>
                <a:ea typeface="Calibri"/>
                <a:cs typeface="Times New Roman"/>
              </a:rPr>
              <a:t> a stát</a:t>
            </a:r>
          </a:p>
          <a:p>
            <a:pPr>
              <a:buFont typeface="Wingdings" pitchFamily="2" charset="2"/>
              <a:buChar char="§"/>
            </a:pPr>
            <a:r>
              <a:rPr lang="cs-CZ" sz="3000" dirty="0">
                <a:latin typeface="Sylfaen"/>
                <a:ea typeface="Calibri"/>
                <a:cs typeface="Times New Roman"/>
              </a:rPr>
              <a:t> Antropologie v pozadí</a:t>
            </a:r>
          </a:p>
          <a:p>
            <a:pPr>
              <a:buFont typeface="Wingdings" pitchFamily="2" charset="2"/>
              <a:buChar char="§"/>
            </a:pPr>
            <a:r>
              <a:rPr lang="cs-CZ" sz="3000" dirty="0">
                <a:latin typeface="Sylfaen"/>
                <a:ea typeface="Calibri"/>
                <a:cs typeface="Times New Roman"/>
              </a:rPr>
              <a:t> Kritika liberalismu</a:t>
            </a:r>
          </a:p>
          <a:p>
            <a:pPr algn="just">
              <a:buFont typeface="Wingdings" pitchFamily="2" charset="2"/>
              <a:buChar char="§"/>
            </a:pPr>
            <a:r>
              <a:rPr lang="cs-CZ" sz="3000" dirty="0">
                <a:latin typeface="Sylfaen"/>
                <a:ea typeface="Calibri"/>
                <a:cs typeface="Times New Roman"/>
              </a:rPr>
              <a:t> Epocha neutralizací a odpolitizování</a:t>
            </a:r>
            <a:endParaRPr lang="cs-CZ" sz="3000" dirty="0">
              <a:latin typeface="Sylfaen"/>
              <a:cs typeface="Times New Roman"/>
            </a:endParaRPr>
          </a:p>
        </p:txBody>
      </p:sp>
    </p:spTree>
    <p:extLst>
      <p:ext uri="{BB962C8B-B14F-4D97-AF65-F5344CB8AC3E}">
        <p14:creationId xmlns:p14="http://schemas.microsoft.com/office/powerpoint/2010/main" val="438278533"/>
      </p:ext>
    </p:extLst>
  </p:cSld>
  <p:clrMapOvr>
    <a:masterClrMapping/>
  </p:clrMapOvr>
</p:sld>
</file>

<file path=ppt/theme/theme1.xml><?xml version="1.0" encoding="utf-8"?>
<a:theme xmlns:a="http://schemas.openxmlformats.org/drawingml/2006/main" name="Prezentace_MU_CZ">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Směsi">
      <a:majorFont>
        <a:latin typeface="Tahoma"/>
        <a:ea typeface=""/>
        <a:cs typeface=""/>
      </a:majorFont>
      <a:minorFont>
        <a:latin typeface="Tahom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Směsi">
  <a:themeElements>
    <a:clrScheme name="1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Směsi">
      <a:majorFont>
        <a:latin typeface="Tahoma"/>
        <a:ea typeface=""/>
        <a:cs typeface=""/>
      </a:majorFont>
      <a:minorFont>
        <a:latin typeface="Tahom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1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1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1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Směsi">
  <a:themeElements>
    <a:clrScheme name="2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2_Směsi">
      <a:majorFont>
        <a:latin typeface="Tahoma"/>
        <a:ea typeface=""/>
        <a:cs typeface=""/>
      </a:majorFont>
      <a:minorFont>
        <a:latin typeface="Tahom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2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2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2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2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2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2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2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Motiv sady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Prezentace_MU_CZ</Template>
  <TotalTime>1437</TotalTime>
  <Words>1619</Words>
  <Application>Microsoft Office PowerPoint</Application>
  <PresentationFormat>Předvádění na obrazovce (4:3)</PresentationFormat>
  <Paragraphs>298</Paragraphs>
  <Slides>32</Slides>
  <Notes>31</Notes>
  <HiddenSlides>0</HiddenSlides>
  <MMClips>0</MMClips>
  <ScaleCrop>false</ScaleCrop>
  <HeadingPairs>
    <vt:vector size="6" baseType="variant">
      <vt:variant>
        <vt:lpstr>Použitá písma</vt:lpstr>
      </vt:variant>
      <vt:variant>
        <vt:i4>4</vt:i4>
      </vt:variant>
      <vt:variant>
        <vt:lpstr>Motiv</vt:lpstr>
      </vt:variant>
      <vt:variant>
        <vt:i4>3</vt:i4>
      </vt:variant>
      <vt:variant>
        <vt:lpstr>Nadpisy snímků</vt:lpstr>
      </vt:variant>
      <vt:variant>
        <vt:i4>32</vt:i4>
      </vt:variant>
    </vt:vector>
  </HeadingPairs>
  <TitlesOfParts>
    <vt:vector size="39" baseType="lpstr">
      <vt:lpstr>Arial</vt:lpstr>
      <vt:lpstr>Sylfaen</vt:lpstr>
      <vt:lpstr>Tahoma</vt:lpstr>
      <vt:lpstr>Wingdings</vt:lpstr>
      <vt:lpstr>Prezentace_MU_CZ</vt:lpstr>
      <vt:lpstr>1_Směsi</vt:lpstr>
      <vt:lpstr>2_Směsi</vt:lpstr>
      <vt:lpstr>Carl Schmitt  Jiří Baroš</vt:lpstr>
      <vt:lpstr>   Realismus versus idealismus  v politické filosofii</vt:lpstr>
      <vt:lpstr>   Suverenita a diktatura</vt:lpstr>
      <vt:lpstr>   Ke konceptu politična</vt:lpstr>
      <vt:lpstr>   Ke konceptu politična</vt:lpstr>
      <vt:lpstr>   Definice</vt:lpstr>
      <vt:lpstr>   Ke konceptu politična</vt:lpstr>
      <vt:lpstr>   Politická komunita</vt:lpstr>
      <vt:lpstr>   Ke konceptu politična</vt:lpstr>
      <vt:lpstr>   Politicky významné distinkce</vt:lpstr>
      <vt:lpstr>   Ke konceptu politična</vt:lpstr>
      <vt:lpstr>   Politično a stát</vt:lpstr>
      <vt:lpstr>   Ke konceptu politična</vt:lpstr>
      <vt:lpstr>   Antropologie v pozadí</vt:lpstr>
      <vt:lpstr>   Ke konceptu politična</vt:lpstr>
      <vt:lpstr>   Kritika liberalismu</vt:lpstr>
      <vt:lpstr>   Ke konceptu politična</vt:lpstr>
      <vt:lpstr>   Epocha neutralizací a odpolitizování</vt:lpstr>
      <vt:lpstr>   Teorie demokracie a ústavní teorie</vt:lpstr>
      <vt:lpstr>   Exkurs I: kauza Melčák</vt:lpstr>
      <vt:lpstr>   Exkurs II: prezidentská amnestie</vt:lpstr>
      <vt:lpstr>   Liberální kosmopolitismus a základy mezinárodního řádu</vt:lpstr>
      <vt:lpstr>   Aktuálnost díla Carla Schmitta    </vt:lpstr>
      <vt:lpstr>   Schmitt a moderní levice</vt:lpstr>
      <vt:lpstr>  Kritika parlamentní demokracie</vt:lpstr>
      <vt:lpstr>   Liberalismus a politično</vt:lpstr>
      <vt:lpstr>   Radikálně-liberálně-demokratické filosofie</vt:lpstr>
      <vt:lpstr>   Výjimečné stavy</vt:lpstr>
      <vt:lpstr>   Základní vymezení</vt:lpstr>
      <vt:lpstr>   Zakotvení výjimečných stavů</vt:lpstr>
      <vt:lpstr>   Nepsané výjimečné stavy</vt:lpstr>
      <vt:lpstr>  Psané výjimečné stavy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Vybrané  nedostatky  zákonodárného  procesu z pohledu teorie zákonodárství a judikatury Ústavního soudu ČR   Prezentace návrhu obsahové struktury dizertační práce   Marian Kokeš</dc:title>
  <dc:creator>PC;Jiří Baroš</dc:creator>
  <cp:lastModifiedBy>Jiří Baroš</cp:lastModifiedBy>
  <cp:revision>104</cp:revision>
  <cp:lastPrinted>2014-10-15T14:35:53Z</cp:lastPrinted>
  <dcterms:created xsi:type="dcterms:W3CDTF">2013-12-10T20:26:31Z</dcterms:created>
  <dcterms:modified xsi:type="dcterms:W3CDTF">2023-03-02T10:41:11Z</dcterms:modified>
</cp:coreProperties>
</file>