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3"/>
  </p:notesMasterIdLst>
  <p:handoutMasterIdLst>
    <p:handoutMasterId r:id="rId24"/>
  </p:handoutMasterIdLst>
  <p:sldIdLst>
    <p:sldId id="322" r:id="rId4"/>
    <p:sldId id="283" r:id="rId5"/>
    <p:sldId id="324" r:id="rId6"/>
    <p:sldId id="325" r:id="rId7"/>
    <p:sldId id="326" r:id="rId8"/>
    <p:sldId id="327" r:id="rId9"/>
    <p:sldId id="328" r:id="rId10"/>
    <p:sldId id="329" r:id="rId11"/>
    <p:sldId id="331" r:id="rId12"/>
    <p:sldId id="334" r:id="rId13"/>
    <p:sldId id="333" r:id="rId14"/>
    <p:sldId id="335" r:id="rId15"/>
    <p:sldId id="323" r:id="rId16"/>
    <p:sldId id="336" r:id="rId17"/>
    <p:sldId id="337" r:id="rId18"/>
    <p:sldId id="338" r:id="rId19"/>
    <p:sldId id="339" r:id="rId20"/>
    <p:sldId id="340" r:id="rId21"/>
    <p:sldId id="341" r:id="rId22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8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8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6541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52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9606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4310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5772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5050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9255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709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20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423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702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824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310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702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226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686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608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Hannah</a:t>
            </a:r>
            <a:r>
              <a:rPr lang="cs-CZ" dirty="0">
                <a:solidFill>
                  <a:schemeClr val="tx1"/>
                </a:solidFill>
              </a:rPr>
              <a:t> Arendtová a moderní republikanismus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7985562" cy="79317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Patologie moderní doby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0199" y="2351314"/>
            <a:ext cx="83954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vláda Nikoho (byrokracie, útočí na veřejnou 	oblast)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totalitarismus (útočí jak na soukromou, tak 	veřejnou oblast, důsledkem osamocenost)</a:t>
            </a:r>
          </a:p>
        </p:txBody>
      </p:sp>
    </p:spTree>
    <p:extLst>
      <p:ext uri="{BB962C8B-B14F-4D97-AF65-F5344CB8AC3E}">
        <p14:creationId xmlns:p14="http://schemas.microsoft.com/office/powerpoint/2010/main" val="2800409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100832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Dílo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Hannah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Arendtové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55" y="2697096"/>
            <a:ext cx="83262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úvod k dílu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kontemplativní a aktivní život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soukromá a veřejná sféra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patologie moderní doby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návrat k jednání</a:t>
            </a:r>
          </a:p>
        </p:txBody>
      </p:sp>
    </p:spTree>
    <p:extLst>
      <p:ext uri="{BB962C8B-B14F-4D97-AF65-F5344CB8AC3E}">
        <p14:creationId xmlns:p14="http://schemas.microsoft.com/office/powerpoint/2010/main" val="2099833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50"/>
            <a:ext cx="8057920" cy="731702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Návrat k jednání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6303" y="2328262"/>
            <a:ext cx="834933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revoluce (vzpoura v. revoluce, osvobození v. 	svoboda, francouzská v. americká revoluce)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systém rad (Pařížská komuna z roku 1871)</a:t>
            </a:r>
          </a:p>
        </p:txBody>
      </p:sp>
    </p:spTree>
    <p:extLst>
      <p:ext uri="{BB962C8B-B14F-4D97-AF65-F5344CB8AC3E}">
        <p14:creationId xmlns:p14="http://schemas.microsoft.com/office/powerpoint/2010/main" val="2527484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100832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Moderní republikanismus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84094" y="2504996"/>
            <a:ext cx="844154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republikanismus a liberalismus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republikanismus a komunitarismus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novořímská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tradice: svoboda jako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nedominance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17502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100832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Moderní republikanismus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84094" y="2504996"/>
            <a:ext cx="844154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republikanismus a liberalismus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republikanismus a komunitarismus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novořímská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tradice: svoboda jako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nedominance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942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800859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R. a liberalismus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76410" y="2489626"/>
            <a:ext cx="84492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Cambridžská škola: studium rané modernity, 	alternativou liberalismu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Berlin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Novořímská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tradice politického myšlení: sebe-	vláda občanů</a:t>
            </a:r>
          </a:p>
        </p:txBody>
      </p:sp>
    </p:spTree>
    <p:extLst>
      <p:ext uri="{BB962C8B-B14F-4D97-AF65-F5344CB8AC3E}">
        <p14:creationId xmlns:p14="http://schemas.microsoft.com/office/powerpoint/2010/main" val="3764398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100832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Moderní republikanismus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84094" y="2504996"/>
            <a:ext cx="844154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republikanismus a liberalismus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republikanismus a komunitarismus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novořímská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tradice: svoboda jako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nedominance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776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00930" cy="79317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R. a komunitarismus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61042" y="2259106"/>
            <a:ext cx="846459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sociální podmínky svobody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Taylor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komunitaristický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republikanismus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Sandel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občanský republikanismus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Aredntová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56013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100832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Moderní republikanismus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84094" y="2504996"/>
            <a:ext cx="844154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republikanismus a liberalismus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republikanismus a komunitarismus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novořímská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tradice: svoboda jako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nedominance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3510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50"/>
            <a:ext cx="8000930" cy="708650"/>
          </a:xfrm>
        </p:spPr>
        <p:txBody>
          <a:bodyPr/>
          <a:lstStyle/>
          <a:p>
            <a:pPr algn="ctr"/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Svoboda jako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nedominance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68941" y="1997849"/>
            <a:ext cx="881358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svobodná vláda podmínkou osobní svobody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schopnost a zájem občanů chránit prostor svých 	svobodných voleb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instrumentální rysy občanských ctností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hrozby závislosti na svévolné moci druhých: dominance bez vměšování/ vměšování bez dominance </a:t>
            </a:r>
          </a:p>
        </p:txBody>
      </p:sp>
    </p:spTree>
    <p:extLst>
      <p:ext uri="{BB962C8B-B14F-4D97-AF65-F5344CB8AC3E}">
        <p14:creationId xmlns:p14="http://schemas.microsoft.com/office/powerpoint/2010/main" val="2179795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100832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Dílo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Hannah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Arendtové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55" y="2697096"/>
            <a:ext cx="83262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úvod k dílu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kontemplativní a aktivní život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soukromá a veřejná sféra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patologie moderní doby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návrat k jednání</a:t>
            </a: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100832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Dílo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Hannah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Arendtové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55" y="2697096"/>
            <a:ext cx="83262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úvod k dílu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kontemplativní a aktivní život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soukromá a veřejná sféra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patologie moderní doby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návrat k jednání</a:t>
            </a:r>
          </a:p>
        </p:txBody>
      </p:sp>
    </p:spTree>
    <p:extLst>
      <p:ext uri="{BB962C8B-B14F-4D97-AF65-F5344CB8AC3E}">
        <p14:creationId xmlns:p14="http://schemas.microsoft.com/office/powerpoint/2010/main" val="3213035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100832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Dílo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Hannah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Arendtové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22623" y="2443524"/>
            <a:ext cx="85030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intelektuální vlivy na dílo H.A. / H.A. ovlivnila…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fenomenologický přístup: povaha politiky a 	politického života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modernity a hrozba totalitarismu</a:t>
            </a:r>
          </a:p>
        </p:txBody>
      </p:sp>
    </p:spTree>
    <p:extLst>
      <p:ext uri="{BB962C8B-B14F-4D97-AF65-F5344CB8AC3E}">
        <p14:creationId xmlns:p14="http://schemas.microsoft.com/office/powerpoint/2010/main" val="17378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100832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Dílo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Hannah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Arendtové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55" y="2697096"/>
            <a:ext cx="83262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úvod k dílu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kontemplativní a aktivní život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soukromá a veřejná sféra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patologie moderní doby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návrat k jednání</a:t>
            </a:r>
          </a:p>
        </p:txBody>
      </p:sp>
    </p:spTree>
    <p:extLst>
      <p:ext uri="{BB962C8B-B14F-4D97-AF65-F5344CB8AC3E}">
        <p14:creationId xmlns:p14="http://schemas.microsoft.com/office/powerpoint/2010/main" val="1629050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90843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Kontemplativní a aktivní život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3251" y="2305210"/>
            <a:ext cx="837238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kontemplativní v. aktivní život: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práce (animal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laborans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vyrábění (homo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faber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jednání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zoon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politikon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zoon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logon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ochon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2451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100832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Dílo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Hannah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Arendtové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55" y="2697096"/>
            <a:ext cx="83262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úvod k dílu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kontemplativní a aktivní život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soukromá a veřejná sféra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patologie moderní doby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návrat k jednání</a:t>
            </a:r>
          </a:p>
        </p:txBody>
      </p:sp>
    </p:spTree>
    <p:extLst>
      <p:ext uri="{BB962C8B-B14F-4D97-AF65-F5344CB8AC3E}">
        <p14:creationId xmlns:p14="http://schemas.microsoft.com/office/powerpoint/2010/main" val="744298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00930" cy="81622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Soukromá a veřejná sféra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3251" y="2312894"/>
            <a:ext cx="83723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soukromý prostor (domácnost, nutnost, násilí)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veřejný prostor (agora: místo setkání)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sféra sociálna (setření hranic, správa, polis 	gigantickou domácností)</a:t>
            </a:r>
          </a:p>
        </p:txBody>
      </p:sp>
    </p:spTree>
    <p:extLst>
      <p:ext uri="{BB962C8B-B14F-4D97-AF65-F5344CB8AC3E}">
        <p14:creationId xmlns:p14="http://schemas.microsoft.com/office/powerpoint/2010/main" val="90822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100832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Dílo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Hannah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Arendtové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55" y="2697096"/>
            <a:ext cx="83262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úvod k dílu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kontemplativní a aktivní život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soukromá a veřejná sféra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patologie moderní doby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návrat k jednání</a:t>
            </a:r>
          </a:p>
        </p:txBody>
      </p:sp>
    </p:spTree>
    <p:extLst>
      <p:ext uri="{BB962C8B-B14F-4D97-AF65-F5344CB8AC3E}">
        <p14:creationId xmlns:p14="http://schemas.microsoft.com/office/powerpoint/2010/main" val="96771940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1423</TotalTime>
  <Words>637</Words>
  <Application>Microsoft Office PowerPoint</Application>
  <PresentationFormat>Předvádění na obrazovce (4:3)</PresentationFormat>
  <Paragraphs>174</Paragraphs>
  <Slides>19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19</vt:i4>
      </vt:variant>
    </vt:vector>
  </HeadingPairs>
  <TitlesOfParts>
    <vt:vector size="28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Hannah Arendtová a moderní republikanismus  Jiří Baroš</vt:lpstr>
      <vt:lpstr> Dílo Hannah Arendtové</vt:lpstr>
      <vt:lpstr> Dílo Hannah Arendtové</vt:lpstr>
      <vt:lpstr> Dílo Hannah Arendtové</vt:lpstr>
      <vt:lpstr> Dílo Hannah Arendtové</vt:lpstr>
      <vt:lpstr> Kontemplativní a aktivní život</vt:lpstr>
      <vt:lpstr> Dílo Hannah Arendtové</vt:lpstr>
      <vt:lpstr> Soukromá a veřejná sféra</vt:lpstr>
      <vt:lpstr> Dílo Hannah Arendtové</vt:lpstr>
      <vt:lpstr> Patologie moderní doby</vt:lpstr>
      <vt:lpstr> Dílo Hannah Arendtové</vt:lpstr>
      <vt:lpstr> Návrat k jednání</vt:lpstr>
      <vt:lpstr> Moderní republikanismus</vt:lpstr>
      <vt:lpstr> Moderní republikanismus</vt:lpstr>
      <vt:lpstr> R. a liberalismus</vt:lpstr>
      <vt:lpstr> Moderní republikanismus</vt:lpstr>
      <vt:lpstr> R. a komunitarismus</vt:lpstr>
      <vt:lpstr> Moderní republikanismus</vt:lpstr>
      <vt:lpstr> Svoboda jako nedominance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105</cp:revision>
  <cp:lastPrinted>2014-10-15T14:35:53Z</cp:lastPrinted>
  <dcterms:created xsi:type="dcterms:W3CDTF">2013-12-10T20:26:31Z</dcterms:created>
  <dcterms:modified xsi:type="dcterms:W3CDTF">2022-03-31T09:41:40Z</dcterms:modified>
</cp:coreProperties>
</file>