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322" r:id="rId4"/>
    <p:sldId id="321" r:id="rId5"/>
    <p:sldId id="338" r:id="rId6"/>
    <p:sldId id="320" r:id="rId7"/>
    <p:sldId id="323" r:id="rId8"/>
    <p:sldId id="325" r:id="rId9"/>
    <p:sldId id="327" r:id="rId10"/>
    <p:sldId id="329" r:id="rId11"/>
    <p:sldId id="331" r:id="rId12"/>
    <p:sldId id="333" r:id="rId13"/>
    <p:sldId id="339" r:id="rId14"/>
    <p:sldId id="340" r:id="rId15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26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627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01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9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6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12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96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744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14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Národy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nacionalismus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multikulturalismus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Liberální nacionalismus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podmínky osobní autonomie</a:t>
            </a:r>
          </a:p>
          <a:p>
            <a:r>
              <a:rPr lang="cs-CZ" sz="3000" dirty="0">
                <a:latin typeface="Sylfaen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nacionalismus a demokracie</a:t>
            </a:r>
          </a:p>
          <a:p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národnost a sociální spravedlnost</a:t>
            </a:r>
          </a:p>
        </p:txBody>
      </p:sp>
    </p:spTree>
    <p:extLst>
      <p:ext uri="{BB962C8B-B14F-4D97-AF65-F5344CB8AC3E}">
        <p14:creationId xmlns:p14="http://schemas.microsoft.com/office/powerpoint/2010/main" val="608356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Výzvy nacionalismu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kulturní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mélange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uznávat identity rovným dílem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ústavní patriotismus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kosmopolitismus v. nacionalismus </a:t>
            </a:r>
          </a:p>
        </p:txBody>
      </p:sp>
    </p:spTree>
    <p:extLst>
      <p:ext uri="{BB962C8B-B14F-4D97-AF65-F5344CB8AC3E}">
        <p14:creationId xmlns:p14="http://schemas.microsoft.com/office/powerpoint/2010/main" val="225793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Multikulturalismus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2593074"/>
            <a:ext cx="7942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typy migračních a přistěhovaleckých politik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modely integrace: etnicko-exklusivistický, 	asimilační a pluralistický model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integrace mezi asimilací a multikulturalismem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353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 je národ?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741" y="2333765"/>
            <a:ext cx="7915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národ v. stát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natio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people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Volk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262" y="927100"/>
            <a:ext cx="8154537" cy="871058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Francouzské a německé pojetí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1445" y="2006222"/>
            <a:ext cx="79429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univerzalismus v. partikularismus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individualismus v. holismus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civilizace v. kultura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politická v. </a:t>
            </a:r>
            <a:r>
              <a:rPr lang="cs-CZ" sz="3000" dirty="0" err="1">
                <a:latin typeface="Sylfaen"/>
                <a:cs typeface="Times New Roman"/>
              </a:rPr>
              <a:t>etnokulturní</a:t>
            </a:r>
            <a:r>
              <a:rPr lang="cs-CZ" sz="3000" dirty="0">
                <a:latin typeface="Sylfaen"/>
                <a:cs typeface="Times New Roman"/>
              </a:rPr>
              <a:t> forma národní 	příslušnosti</a:t>
            </a:r>
          </a:p>
        </p:txBody>
      </p:sp>
    </p:spTree>
    <p:extLst>
      <p:ext uri="{BB962C8B-B14F-4D97-AF65-F5344CB8AC3E}">
        <p14:creationId xmlns:p14="http://schemas.microsoft.com/office/powerpoint/2010/main" val="113664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96899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Občanské v. etnické pojetí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3205" y="1641513"/>
            <a:ext cx="79429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západní v. východní, státní v. kulturní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voluntarismus v. naturalismus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existence společného jádra a základních rysů 	národní identity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racionalistický a </a:t>
            </a:r>
            <a:r>
              <a:rPr lang="cs-CZ" sz="3000" dirty="0" err="1">
                <a:latin typeface="Sylfaen"/>
                <a:cs typeface="Times New Roman"/>
              </a:rPr>
              <a:t>asociativistický</a:t>
            </a:r>
            <a:r>
              <a:rPr lang="cs-CZ" sz="3000" dirty="0">
                <a:latin typeface="Sylfaen"/>
                <a:cs typeface="Times New Roman"/>
              </a:rPr>
              <a:t> v. mystický a 	organický nacionalismus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2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Nacionalismus jako ideologie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32513" y="2633031"/>
            <a:ext cx="75953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scestnou reakcí na modernizaci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romantický odpor proti liberálně-osvícenské 	vizi světa 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obhajoba univerzalismu</a:t>
            </a: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247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Nacionalismus a modernizace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18866" y="2265528"/>
            <a:ext cx="78338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nacionalismus spjat se strukturami moderní 	společnosti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modernističtí realisté: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Gellner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modernističtí </a:t>
            </a:r>
            <a:r>
              <a:rPr lang="cs-CZ" sz="3000" dirty="0" err="1">
                <a:latin typeface="Sylfaen"/>
                <a:cs typeface="Times New Roman"/>
              </a:rPr>
              <a:t>antirealisté</a:t>
            </a:r>
            <a:r>
              <a:rPr lang="cs-CZ" sz="3000" dirty="0">
                <a:latin typeface="Sylfaen"/>
                <a:cs typeface="Times New Roman"/>
              </a:rPr>
              <a:t> (konstruktivisté): 	Anderson </a:t>
            </a:r>
          </a:p>
        </p:txBody>
      </p:sp>
    </p:spTree>
    <p:extLst>
      <p:ext uri="{BB962C8B-B14F-4D97-AF65-F5344CB8AC3E}">
        <p14:creationId xmlns:p14="http://schemas.microsoft.com/office/powerpoint/2010/main" val="2431220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Ernest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Gellner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46160" y="2049137"/>
            <a:ext cx="7916840" cy="4870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nacionalismus: „politický princip, podle něhož 	podobnost v rámci určité kultury je základním 	sociálním poutem…“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spor modernistů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primordialistů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zemědělská v. průmyslová společnost</a:t>
            </a: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má monopol legitimní výchovy 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827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Benedict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Anderson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6" y="2429301"/>
            <a:ext cx="777922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společenství představy (pomyslná 	společenství) 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rozklad předmoderní společnosti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národní jazyky – suverenita – čas</a:t>
            </a:r>
          </a:p>
          <a:p>
            <a:pPr defTabSz="288000"/>
            <a:r>
              <a:rPr lang="cs-CZ" sz="3000" dirty="0">
                <a:latin typeface="Sylfaen"/>
                <a:cs typeface="Times New Roman"/>
              </a:rPr>
              <a:t> 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generace nacionalismů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408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205" y="818866"/>
            <a:ext cx="8079475" cy="113276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Liberalismus v. nacionalismus</a:t>
            </a:r>
            <a:endParaRPr lang="cs-CZ" sz="4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politické filosofie (POL 440)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73457" y="3104618"/>
            <a:ext cx="7779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post-osvícenský nacionalismus</a:t>
            </a:r>
          </a:p>
          <a:p>
            <a:r>
              <a:rPr lang="cs-CZ" sz="3000" dirty="0">
                <a:latin typeface="Sylfaen"/>
                <a:cs typeface="Times New Roman"/>
              </a:rPr>
              <a:t>  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cs typeface="Times New Roman"/>
              </a:rPr>
              <a:t> liberálové v. autoritáři </a:t>
            </a:r>
          </a:p>
        </p:txBody>
      </p:sp>
    </p:spTree>
    <p:extLst>
      <p:ext uri="{BB962C8B-B14F-4D97-AF65-F5344CB8AC3E}">
        <p14:creationId xmlns:p14="http://schemas.microsoft.com/office/powerpoint/2010/main" val="12732691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1711</TotalTime>
  <Words>418</Words>
  <Application>Microsoft Office PowerPoint</Application>
  <PresentationFormat>Předvádění na obrazovce (4:3)</PresentationFormat>
  <Paragraphs>109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Národy nacionalismus multikulturalismus  Jiří Baroš</vt:lpstr>
      <vt:lpstr>   Co je národ?</vt:lpstr>
      <vt:lpstr>   Francouzské a německé pojetí</vt:lpstr>
      <vt:lpstr>   Občanské v. etnické pojetí</vt:lpstr>
      <vt:lpstr>   Nacionalismus jako ideologie</vt:lpstr>
      <vt:lpstr>   Nacionalismus a modernizace</vt:lpstr>
      <vt:lpstr>   Ernest Gellner</vt:lpstr>
      <vt:lpstr>   Benedict Anderson</vt:lpstr>
      <vt:lpstr>   Liberalismus v. nacionalismus</vt:lpstr>
      <vt:lpstr>   Liberální nacionalismus</vt:lpstr>
      <vt:lpstr>   Výzvy nacionalismu</vt:lpstr>
      <vt:lpstr>   Multikulturalismus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124</cp:revision>
  <cp:lastPrinted>2014-10-15T14:35:53Z</cp:lastPrinted>
  <dcterms:created xsi:type="dcterms:W3CDTF">2013-12-10T20:26:31Z</dcterms:created>
  <dcterms:modified xsi:type="dcterms:W3CDTF">2022-05-05T08:54:43Z</dcterms:modified>
</cp:coreProperties>
</file>