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DCDE9-3281-2660-7566-26BC65A8F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D21DC6-6441-ADFD-EB7B-A8CB4CEB21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A9C4E4-A123-8C2B-D3E1-260BD2CDF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FF73-E1C3-4C20-A204-A57151F8672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9C46EE-14D7-9C4E-4C48-0E7FF6E83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704876-82AA-5434-A1E5-41519DC0A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EE10-648E-43F9-B114-C9ED0DD18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22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E0DC8-F37D-3720-B810-FCCB32514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C1FEDE-59FA-8510-A785-F34EE479F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6DCFF6-450A-CD1D-B56E-FA67E69BE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FF73-E1C3-4C20-A204-A57151F8672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C9431B-4118-7E4E-92F1-A7E78BD00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DCED12-C33F-2B0A-BEBD-762C75983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EE10-648E-43F9-B114-C9ED0DD18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14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A1E60E8-F400-7853-EE13-E3C6C48E18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316A31-8BE2-3F3D-6955-FB97E496E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198892-173D-6161-F427-7F2729F36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FF73-E1C3-4C20-A204-A57151F8672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712E10-FFFA-21E4-5DED-2D313E356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485D66-F0AC-E80A-C2DD-3987C3AAA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EE10-648E-43F9-B114-C9ED0DD18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87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C73A47-97FB-4D6D-1798-2A0D42AA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6B7A90-2709-846E-9391-D80F30E24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2016F5-9E7B-035A-E5C7-73F25DC0C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FF73-E1C3-4C20-A204-A57151F8672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5CB4B6-F54E-76D3-6A77-F013759CB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5C3416-4586-090D-462E-8FC72B766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EE10-648E-43F9-B114-C9ED0DD18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45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A74104-80AA-9F80-F3EE-405048F59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5CAD97-F50B-2A40-7C55-C1CC61BD4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642BAA-E8B4-5E37-C51F-308D74300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FF73-E1C3-4C20-A204-A57151F8672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5EDCDC-93FB-4CB5-665C-0B1ABF7C8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985F3A-CBCC-195E-1719-65EF9660C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EE10-648E-43F9-B114-C9ED0DD18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6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ABF8BC-4663-EE3C-F9C6-2989C44F2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9E5ADC-A2B0-B297-020F-F9E6E3E7CC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D831AF-2ABD-9A47-9B87-ECFC40258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A46B59-9C64-8997-2B57-BB11874E8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FF73-E1C3-4C20-A204-A57151F8672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51E50C-CB16-AB29-CFB9-A73A79BC6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58EC45-A446-0FBF-0A94-565EAFE16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EE10-648E-43F9-B114-C9ED0DD18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21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2F6EA-5432-E695-3220-BB5DDA028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73D075-F132-6C27-BA9B-ACC76A43B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9E36B4-3E53-68EB-7FCA-023069F9B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46F8AD0-23C6-CD1B-7178-26FF6139E9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E816616-9666-0CF7-E009-1C959730BD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06B4327-08B9-C5AB-4491-5499A22E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FF73-E1C3-4C20-A204-A57151F8672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7DBCC21-4CD1-006E-557F-C4A5545A2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0F28CF6-6238-A477-B907-5F999C2E6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EE10-648E-43F9-B114-C9ED0DD18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47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BD02A4-B054-3BC2-5263-7F124D5B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30443D7-919B-4677-4469-04D5BD8CB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FF73-E1C3-4C20-A204-A57151F8672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4A38F6E-05BE-CBC6-F548-15B4D151A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836F15-5232-D361-FA42-BDF2B5949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EE10-648E-43F9-B114-C9ED0DD18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685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238520-0DC7-8639-30E2-B7B36ABD7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FF73-E1C3-4C20-A204-A57151F8672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9501706-C138-C6B4-C400-1A6074172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258CA0-7594-640F-392D-88BA51A1D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EE10-648E-43F9-B114-C9ED0DD18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14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EAA0FC-B4BC-0B59-8999-4847399A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042457-09BA-A16E-2C8B-43229482C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60552C-8D24-3B38-1AB0-9312FF3F9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4119DF-1E71-91CC-C7A6-8ECCAB74F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FF73-E1C3-4C20-A204-A57151F8672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989B8D-50F9-853F-D350-3AD65AB6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177948-AEF4-9AEE-91D5-76E1473EA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EE10-648E-43F9-B114-C9ED0DD18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1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4504F-2CD7-ACFF-CF08-25122E4EF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62750DD-D455-EB0F-9798-2CA15B2A7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082BF6-6535-5031-8BBF-0E263068C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BE9708-23A6-5F2D-571C-24CE7C2B5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FF73-E1C3-4C20-A204-A57151F8672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4634EB-C017-5144-6B57-EB37ED57A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4B678B-947E-A7D1-FAB6-75DA9317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0EE10-648E-43F9-B114-C9ED0DD18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76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6D1787B-34B8-F50A-B634-585B04F00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DEAF43-0A47-8CE3-099B-6C84D7AE7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6ADB57-45DF-4B44-31D3-C8110DA205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5FF73-E1C3-4C20-A204-A57151F8672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A40178-EEA8-0046-78C4-DDB54465D2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5F2889-B722-39E4-4E14-503BC7C85F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0EE10-648E-43F9-B114-C9ED0DD18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204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47F84-8941-8B1F-2BE3-19463D5E86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F4E5B1-DBC8-8BAC-B77A-ACE56E1120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8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1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CA035352-ED0F-7D24-E82E-0F387FAF05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714167"/>
              </p:ext>
            </p:extLst>
          </p:nvPr>
        </p:nvGraphicFramePr>
        <p:xfrm>
          <a:off x="643467" y="1302798"/>
          <a:ext cx="11161846" cy="4766999"/>
        </p:xfrm>
        <a:graphic>
          <a:graphicData uri="http://schemas.openxmlformats.org/drawingml/2006/table">
            <a:tbl>
              <a:tblPr/>
              <a:tblGrid>
                <a:gridCol w="3505452">
                  <a:extLst>
                    <a:ext uri="{9D8B030D-6E8A-4147-A177-3AD203B41FA5}">
                      <a16:colId xmlns:a16="http://schemas.microsoft.com/office/drawing/2014/main" val="2493905590"/>
                    </a:ext>
                  </a:extLst>
                </a:gridCol>
                <a:gridCol w="3534771">
                  <a:extLst>
                    <a:ext uri="{9D8B030D-6E8A-4147-A177-3AD203B41FA5}">
                      <a16:colId xmlns:a16="http://schemas.microsoft.com/office/drawing/2014/main" val="3267387808"/>
                    </a:ext>
                  </a:extLst>
                </a:gridCol>
                <a:gridCol w="4121623">
                  <a:extLst>
                    <a:ext uri="{9D8B030D-6E8A-4147-A177-3AD203B41FA5}">
                      <a16:colId xmlns:a16="http://schemas.microsoft.com/office/drawing/2014/main" val="2226441103"/>
                    </a:ext>
                  </a:extLst>
                </a:gridCol>
              </a:tblGrid>
              <a:tr h="157808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modelový čtenář: autorův - skutečný</a:t>
                      </a:r>
                      <a:endParaRPr lang="cs-CZ" sz="5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78" marR="27378" marT="27378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fáze  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interpretace</a:t>
                      </a:r>
                      <a:endParaRPr lang="cs-CZ" sz="5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78" marR="27378" marT="2737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fáze 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zhodnocení (kritika) textu</a:t>
                      </a:r>
                      <a:endParaRPr lang="cs-CZ" sz="5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78" marR="27378" marT="2737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569275"/>
                  </a:ext>
                </a:extLst>
              </a:tr>
              <a:tr h="109622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shodují se 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(pak často -</a:t>
                      </a:r>
                      <a:r>
                        <a:rPr lang="es-E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MT Extra" panose="05050102010205020202" pitchFamily="18" charset="2"/>
                        </a:rPr>
                        <a:t>f</a:t>
                      </a:r>
                      <a:r>
                        <a:rPr lang="es-E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s-ES" sz="5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78" marR="27378" marT="27378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textová kooperace</a:t>
                      </a:r>
                      <a:endParaRPr lang="cs-CZ" sz="5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78" marR="27378" marT="2737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kritika (estetická, hodnotová) 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nalézání hloubkových nebo skrytých </a:t>
                      </a:r>
                      <a:r>
                        <a:rPr lang="cs-CZ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ideol</a:t>
                      </a:r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struktur, </a:t>
                      </a:r>
                      <a:endParaRPr lang="cs-CZ" sz="5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2832" marR="262832" marT="131416" marB="131416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985608"/>
                  </a:ext>
                </a:extLst>
              </a:tr>
              <a:tr h="157808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neshodují se 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(pak často-</a:t>
                      </a: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MT Extra" panose="05050102010205020202" pitchFamily="18" charset="2"/>
                        </a:rPr>
                        <a:t>f</a:t>
                      </a: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cs-CZ" sz="5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78" marR="27378" marT="27378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aberantní čtení (</a:t>
                      </a:r>
                      <a:r>
                        <a:rPr lang="cs-CZ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Proustovo</a:t>
                      </a:r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čtení jízdního řádu)</a:t>
                      </a:r>
                      <a:endParaRPr lang="cs-CZ" sz="5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78" marR="27378" marT="2737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485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1499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56</Words>
  <Application>Microsoft Office PowerPoint</Application>
  <PresentationFormat>Širokoúhlá obrazovka</PresentationFormat>
  <Paragraphs>14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MT Extra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Krása</dc:creator>
  <cp:lastModifiedBy>Jan Krása</cp:lastModifiedBy>
  <cp:revision>4</cp:revision>
  <dcterms:created xsi:type="dcterms:W3CDTF">2023-03-13T20:35:50Z</dcterms:created>
  <dcterms:modified xsi:type="dcterms:W3CDTF">2023-03-13T21:57:26Z</dcterms:modified>
</cp:coreProperties>
</file>