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8BC9-414A-CEB7-F840-51A258F54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DE5CA-C9A9-D6D8-4FB0-A7EDEFFD7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C92E-86D6-8419-FEC8-B61AB5C7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B619-B802-F423-B406-E80E8FE5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76445-979E-CCCE-31A1-0B55B63F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8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8421-7DF8-1F43-58B7-58B436FF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617F9-C07F-4655-D56C-C4A37252D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EA26-5172-C957-DCF4-18DF24BF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CF2A-9144-5805-91C8-28318BC2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2400B-77C8-3740-ACFE-3FDA077E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3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B7F71-DD55-1B27-3AA4-1E3C756E1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A4333-48EA-C2B6-B5B9-0EA1CA5D8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1DA0-0440-3EF6-7E00-51B3F0F0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12B3A-F598-BBCD-A649-47F75F4F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1457-56F0-672C-8429-A481029B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56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58869-3B07-90C5-C167-E88A5A0E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946B-683A-0CC3-137C-8BDD1263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5FFE-B185-9C2A-48A9-08929B8F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CD42-0D66-3522-08C4-3F396C12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66F5-663C-ECD7-E92C-CC2869A1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49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B663-6E1E-F5B6-60F9-EA10F484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F3C54-F692-5E97-95BC-F0BC2A5C4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BD0DA-D038-6A6D-BA56-A5315408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9AEB-C526-3A5C-C944-C074D0CC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67FF-9AA7-03F7-DD6F-D5A61465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10F6-2D3E-4D7B-5291-08F2D517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B083-63AB-B549-8422-74CE8189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5515D-9DA6-B4D4-D8D2-39C0BD390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6A1BB-9BC7-9B27-9CEE-1D6CE629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65C17-4099-9378-63A9-3280B3F4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9C5B7-E2DE-1772-B15D-926CAC58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0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ECB4-FBB9-BF13-E078-EF71635E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4F07D-7B6B-DFC2-B15F-7A2EFAAF6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D558-784C-DCDB-916B-3D0BA796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51D74-2C24-1628-EED5-0E06AE0FD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C6BB-C089-7F78-7969-AA9C7EB89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2D2E8-20D3-97C7-3DF1-9FA8CC53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92D1B-F1F3-1C3B-C987-B8E236CC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A79D7-538E-66FF-B3F8-54EC86D9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97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AB0A-A5EE-EC8B-13D6-DF7C46ED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8237-7101-C575-DDAF-6B614B15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F02A4-2EBF-7DDF-91E1-9132C147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DF5EC-F5F5-E768-EFEE-EB7D1A89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21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835CC-503F-DA7C-E2B6-459E123A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76D8E-6E3F-1C59-CDF9-49F9F7D6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DA007-7040-F554-63AE-C657EB56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7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1E6C-B2E1-B83A-8436-128991D9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A0E6-C5BF-1516-73D6-4DFA0200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25636-468E-64D6-C8A0-FDD4E9CF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B47A-B03E-7596-22C8-F976C1BC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898E3-2BFB-F0CA-AE24-9D6DE151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411F-14E2-F4EA-C900-CADD780E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5956-8921-65BE-C962-81CCC810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F497A-17BF-6F21-B776-39B3B735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87A63-3632-1DCF-3379-FD5D6507B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DEB1A-FA59-F83F-3C84-AE1977ED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3B82F-798C-A8D9-B742-8D82CB04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D77A3-139E-15DD-36AD-30D0AEDC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9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1B594-08DD-49EB-2CD7-69324C8F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84AE-BD7F-DD16-06AF-08B0A42B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E518-34AF-7799-8AFA-3548BF49A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7D56-1E86-4857-80BB-3D68451BBDA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CF868-BD30-890E-FEE6-30D2C976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38B5-2D0F-B89F-F45E-B2E84BB48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6D84-B719-4A8A-A398-DBAC56A1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0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it.ly/3zSTvX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3D člověk pracující v domácí kanceláři">
            <a:extLst>
              <a:ext uri="{FF2B5EF4-FFF2-40B4-BE49-F238E27FC236}">
                <a16:creationId xmlns:a16="http://schemas.microsoft.com/office/drawing/2014/main" id="{C67B1343-9FEA-D9DB-ADEB-4F1F74B60E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271BB-809C-40CE-0EEB-DE6EEC41C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Povídání (a psaní) o psaní – Co pomáhá a brání v procesu psaní?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E4994-75B7-7157-1F4E-105397E96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99710-9E96-FFCF-AFCA-91D0AF7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Jak šlo dávání si zpětných vazeb? </a:t>
            </a:r>
          </a:p>
        </p:txBody>
      </p:sp>
      <p:pic>
        <p:nvPicPr>
          <p:cNvPr id="5" name="Picture 4" descr="Přední schody a sloupy majestátní městské budovy">
            <a:extLst>
              <a:ext uri="{FF2B5EF4-FFF2-40B4-BE49-F238E27FC236}">
                <a16:creationId xmlns:a16="http://schemas.microsoft.com/office/drawing/2014/main" id="{D3EAFF23-037F-DF68-38D5-2B6F08B9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8AC1-BB0E-3142-0C16-2A7818EE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V čem to bylo užitečné? </a:t>
            </a:r>
          </a:p>
          <a:p>
            <a:r>
              <a:rPr lang="cs-CZ" sz="2200"/>
              <a:t>V čem to bylo staré, známé, nenové? </a:t>
            </a:r>
          </a:p>
          <a:p>
            <a:r>
              <a:rPr lang="cs-CZ" sz="2200"/>
              <a:t>Co pomáhalo v tom ZV dát? </a:t>
            </a:r>
          </a:p>
          <a:p>
            <a:r>
              <a:rPr lang="cs-CZ" sz="2200"/>
              <a:t>Co pomáhalo v tom ji vzít? Zapracovat? </a:t>
            </a:r>
          </a:p>
        </p:txBody>
      </p:sp>
    </p:spTree>
    <p:extLst>
      <p:ext uri="{BB962C8B-B14F-4D97-AF65-F5344CB8AC3E}">
        <p14:creationId xmlns:p14="http://schemas.microsoft.com/office/powerpoint/2010/main" val="199163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67BE-0777-EB9F-62BD-6B5FC467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Literární okénko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19C6-0189-07B2-8FB8-46A9A4E47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Co Vás zaujalo? </a:t>
            </a:r>
          </a:p>
          <a:p>
            <a:r>
              <a:rPr lang="cs-CZ" sz="2200"/>
              <a:t>Inspirovalo? </a:t>
            </a:r>
          </a:p>
          <a:p>
            <a:r>
              <a:rPr lang="cs-CZ" sz="2200"/>
              <a:t>Nudilo? </a:t>
            </a:r>
          </a:p>
          <a:p>
            <a:r>
              <a:rPr lang="cs-CZ" sz="2200"/>
              <a:t>Nadchlo anebo taky ne? </a:t>
            </a:r>
          </a:p>
        </p:txBody>
      </p:sp>
      <p:pic>
        <p:nvPicPr>
          <p:cNvPr id="17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26856D43-496D-4751-8F01-9EE434775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" r="2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91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206B2-F9F7-2633-8625-A8491A08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Společná aktivita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BF43-C1CB-A1B2-1DB2-5B7036A0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>
                <a:hlinkClick r:id="rId2"/>
              </a:rPr>
              <a:t>https://bit.ly/3zSTvXb</a:t>
            </a:r>
            <a:r>
              <a:rPr lang="cs-CZ" sz="2200" dirty="0"/>
              <a:t> </a:t>
            </a:r>
          </a:p>
          <a:p>
            <a:endParaRPr lang="cs-CZ" sz="2200" dirty="0"/>
          </a:p>
          <a:p>
            <a:r>
              <a:rPr lang="cs-CZ" sz="2200" dirty="0"/>
              <a:t>Co pomáhá, co brání v procesu psaní? Jak takový proces psaní vypadá? </a:t>
            </a:r>
          </a:p>
        </p:txBody>
      </p:sp>
      <p:pic>
        <p:nvPicPr>
          <p:cNvPr id="5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1E9DE362-E243-52E5-C494-C04D4881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536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Office PowerPoint</Application>
  <PresentationFormat>Widescreen</PresentationFormat>
  <Paragraphs>15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Povídání (a psaní) o psaní – Co pomáhá a brání v procesu psaní? </vt:lpstr>
      <vt:lpstr>Jak šlo dávání si zpětných vazeb? </vt:lpstr>
      <vt:lpstr>Literární okénko</vt:lpstr>
      <vt:lpstr>Společná aktivita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Povídání (a psaní) o psaní – Co pomáhá a brání v procesu psaní? </dc:title>
  <dc:creator>Stanislav Svačinka</dc:creator>
  <cp:lastModifiedBy>Stanislav Svačinka</cp:lastModifiedBy>
  <cp:revision>1</cp:revision>
  <dcterms:created xsi:type="dcterms:W3CDTF">2023-04-13T09:43:48Z</dcterms:created>
  <dcterms:modified xsi:type="dcterms:W3CDTF">2023-04-13T09:53:19Z</dcterms:modified>
</cp:coreProperties>
</file>