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7" r:id="rId2"/>
    <p:sldId id="260" r:id="rId3"/>
    <p:sldId id="262" r:id="rId4"/>
    <p:sldId id="263" r:id="rId5"/>
    <p:sldId id="264" r:id="rId6"/>
    <p:sldId id="265" r:id="rId7"/>
    <p:sldId id="266" r:id="rId8"/>
    <p:sldId id="268" r:id="rId9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64867"/>
  </p:normalViewPr>
  <p:slideViewPr>
    <p:cSldViewPr snapToGrid="0">
      <p:cViewPr varScale="1">
        <p:scale>
          <a:sx n="43" d="100"/>
          <a:sy n="43" d="100"/>
        </p:scale>
        <p:origin x="156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A8F4F2-C608-47AE-95FA-974DEF683200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12069EE-6956-4266-9842-8898913978AC}">
      <dgm:prSet/>
      <dgm:spPr/>
      <dgm:t>
        <a:bodyPr/>
        <a:lstStyle/>
        <a:p>
          <a:r>
            <a:rPr lang="cs-CZ" dirty="0"/>
            <a:t>ÚČAST NA SETKÁNÍ: Snažíme se zajistit, aby se na začátku zúčastnili všichni důležití členové sítě – zejména ti, kteří procházejí krizí</a:t>
          </a:r>
          <a:endParaRPr lang="en-US" dirty="0"/>
        </a:p>
      </dgm:t>
    </dgm:pt>
    <dgm:pt modelId="{A05FB2DB-290E-48EE-8F16-7FF3863B48A7}" type="parTrans" cxnId="{45B06024-0E83-4E21-B905-DDE60F33D26F}">
      <dgm:prSet/>
      <dgm:spPr/>
      <dgm:t>
        <a:bodyPr/>
        <a:lstStyle/>
        <a:p>
          <a:endParaRPr lang="en-US"/>
        </a:p>
      </dgm:t>
    </dgm:pt>
    <dgm:pt modelId="{ED5C890A-B9FC-4962-95FB-1EA0669CB4AC}" type="sibTrans" cxnId="{45B06024-0E83-4E21-B905-DDE60F33D26F}">
      <dgm:prSet/>
      <dgm:spPr/>
      <dgm:t>
        <a:bodyPr/>
        <a:lstStyle/>
        <a:p>
          <a:endParaRPr lang="en-US"/>
        </a:p>
      </dgm:t>
    </dgm:pt>
    <dgm:pt modelId="{53367533-A5D1-42A1-8569-73F8B36B4EA3}">
      <dgm:prSet/>
      <dgm:spPr/>
      <dgm:t>
        <a:bodyPr/>
        <a:lstStyle/>
        <a:p>
          <a:r>
            <a:rPr lang="cs-CZ" dirty="0"/>
            <a:t>PLÁNOVÁNÍ: Nic neplánujeme, neklademe si žádné závazné cíle. Nemáme připravenou strukturu setkání.</a:t>
          </a:r>
          <a:endParaRPr lang="en-US" dirty="0"/>
        </a:p>
      </dgm:t>
    </dgm:pt>
    <dgm:pt modelId="{4CEC8D89-D27F-43C5-B664-CC393455E40C}" type="parTrans" cxnId="{4C8E2362-6E63-4626-919E-E769E5A4B06C}">
      <dgm:prSet/>
      <dgm:spPr/>
      <dgm:t>
        <a:bodyPr/>
        <a:lstStyle/>
        <a:p>
          <a:endParaRPr lang="en-US"/>
        </a:p>
      </dgm:t>
    </dgm:pt>
    <dgm:pt modelId="{88C6F9BC-A3AD-4CAA-A3E3-9A9FA4BB4AC2}" type="sibTrans" cxnId="{4C8E2362-6E63-4626-919E-E769E5A4B06C}">
      <dgm:prSet/>
      <dgm:spPr/>
      <dgm:t>
        <a:bodyPr/>
        <a:lstStyle/>
        <a:p>
          <a:endParaRPr lang="en-US"/>
        </a:p>
      </dgm:t>
    </dgm:pt>
    <dgm:pt modelId="{7176204C-239A-49F0-9792-0398648550CA}">
      <dgm:prSet/>
      <dgm:spPr/>
      <dgm:t>
        <a:bodyPr/>
        <a:lstStyle/>
        <a:p>
          <a:r>
            <a:rPr lang="cs-CZ" dirty="0"/>
            <a:t>NALADĚNÍ: Jsme otevřeni tomu, co přijde. Jsme připraveni udělat všechny závěry a rozhodnutí v rámci síťového setkání. </a:t>
          </a:r>
          <a:endParaRPr lang="en-US" dirty="0"/>
        </a:p>
      </dgm:t>
    </dgm:pt>
    <dgm:pt modelId="{CFD6A267-A5CB-40A7-8A15-B1D7723576A6}" type="parTrans" cxnId="{D5D6B73B-DAB8-4FD2-86C3-037F1C580F4B}">
      <dgm:prSet/>
      <dgm:spPr/>
      <dgm:t>
        <a:bodyPr/>
        <a:lstStyle/>
        <a:p>
          <a:endParaRPr lang="en-US"/>
        </a:p>
      </dgm:t>
    </dgm:pt>
    <dgm:pt modelId="{70F90AA0-D2C2-4258-8C59-66F4D4670386}" type="sibTrans" cxnId="{D5D6B73B-DAB8-4FD2-86C3-037F1C580F4B}">
      <dgm:prSet/>
      <dgm:spPr/>
      <dgm:t>
        <a:bodyPr/>
        <a:lstStyle/>
        <a:p>
          <a:endParaRPr lang="en-US"/>
        </a:p>
      </dgm:t>
    </dgm:pt>
    <dgm:pt modelId="{4CF17996-701D-4EE0-BB8C-F2330864B066}">
      <dgm:prSet/>
      <dgm:spPr/>
      <dgm:t>
        <a:bodyPr/>
        <a:lstStyle/>
        <a:p>
          <a:r>
            <a:rPr lang="cs-CZ" dirty="0"/>
            <a:t>MÍSTO A ČAS: Vycházíme z preferencí klientů. Sedíme v kruhu, v rovnocenných pozicích, každý si může vybrat své místo.</a:t>
          </a:r>
          <a:endParaRPr lang="en-US" dirty="0"/>
        </a:p>
      </dgm:t>
    </dgm:pt>
    <dgm:pt modelId="{FEC2865D-57C6-4C78-87AD-0B140638ED8E}" type="parTrans" cxnId="{8F4EEB4C-0444-4D4A-B79D-93A488FAE3B7}">
      <dgm:prSet/>
      <dgm:spPr/>
      <dgm:t>
        <a:bodyPr/>
        <a:lstStyle/>
        <a:p>
          <a:endParaRPr lang="cs-CZ"/>
        </a:p>
      </dgm:t>
    </dgm:pt>
    <dgm:pt modelId="{3FFB0A57-4F29-4CF2-8662-2A2B284447BB}" type="sibTrans" cxnId="{8F4EEB4C-0444-4D4A-B79D-93A488FAE3B7}">
      <dgm:prSet/>
      <dgm:spPr/>
      <dgm:t>
        <a:bodyPr/>
        <a:lstStyle/>
        <a:p>
          <a:endParaRPr lang="cs-CZ"/>
        </a:p>
      </dgm:t>
    </dgm:pt>
    <dgm:pt modelId="{98A33687-3B42-4438-82E6-BAF194B91F98}" type="pres">
      <dgm:prSet presAssocID="{D7A8F4F2-C608-47AE-95FA-974DEF683200}" presName="vert0" presStyleCnt="0">
        <dgm:presLayoutVars>
          <dgm:dir/>
          <dgm:animOne val="branch"/>
          <dgm:animLvl val="lvl"/>
        </dgm:presLayoutVars>
      </dgm:prSet>
      <dgm:spPr/>
    </dgm:pt>
    <dgm:pt modelId="{FFAAD3AE-79EC-47D4-A071-E90F2823FA3B}" type="pres">
      <dgm:prSet presAssocID="{E12069EE-6956-4266-9842-8898913978AC}" presName="thickLine" presStyleLbl="alignNode1" presStyleIdx="0" presStyleCnt="4"/>
      <dgm:spPr/>
    </dgm:pt>
    <dgm:pt modelId="{80DB440A-8207-456A-A294-56E5486CADFF}" type="pres">
      <dgm:prSet presAssocID="{E12069EE-6956-4266-9842-8898913978AC}" presName="horz1" presStyleCnt="0"/>
      <dgm:spPr/>
    </dgm:pt>
    <dgm:pt modelId="{3D35B27F-ED07-4171-9DAE-3913D5897D42}" type="pres">
      <dgm:prSet presAssocID="{E12069EE-6956-4266-9842-8898913978AC}" presName="tx1" presStyleLbl="revTx" presStyleIdx="0" presStyleCnt="4"/>
      <dgm:spPr/>
    </dgm:pt>
    <dgm:pt modelId="{9715B4AA-D093-4BE8-B21C-939333770E64}" type="pres">
      <dgm:prSet presAssocID="{E12069EE-6956-4266-9842-8898913978AC}" presName="vert1" presStyleCnt="0"/>
      <dgm:spPr/>
    </dgm:pt>
    <dgm:pt modelId="{8C04E186-4121-41C5-A4EF-A6A7FAEFB965}" type="pres">
      <dgm:prSet presAssocID="{53367533-A5D1-42A1-8569-73F8B36B4EA3}" presName="thickLine" presStyleLbl="alignNode1" presStyleIdx="1" presStyleCnt="4"/>
      <dgm:spPr/>
    </dgm:pt>
    <dgm:pt modelId="{82FC4872-4C03-4D8C-8CDE-0A53C5549963}" type="pres">
      <dgm:prSet presAssocID="{53367533-A5D1-42A1-8569-73F8B36B4EA3}" presName="horz1" presStyleCnt="0"/>
      <dgm:spPr/>
    </dgm:pt>
    <dgm:pt modelId="{C9F96A7B-6B1C-4645-ACAD-D5580A26D65C}" type="pres">
      <dgm:prSet presAssocID="{53367533-A5D1-42A1-8569-73F8B36B4EA3}" presName="tx1" presStyleLbl="revTx" presStyleIdx="1" presStyleCnt="4"/>
      <dgm:spPr/>
    </dgm:pt>
    <dgm:pt modelId="{AE6D62F0-87E4-438F-A340-8018F1A93BA3}" type="pres">
      <dgm:prSet presAssocID="{53367533-A5D1-42A1-8569-73F8B36B4EA3}" presName="vert1" presStyleCnt="0"/>
      <dgm:spPr/>
    </dgm:pt>
    <dgm:pt modelId="{985A3F6C-04F9-44D6-8634-BCBC6434CAF5}" type="pres">
      <dgm:prSet presAssocID="{7176204C-239A-49F0-9792-0398648550CA}" presName="thickLine" presStyleLbl="alignNode1" presStyleIdx="2" presStyleCnt="4"/>
      <dgm:spPr/>
    </dgm:pt>
    <dgm:pt modelId="{5B0E26DE-9F71-44B0-9337-F3FCEEC5FDB8}" type="pres">
      <dgm:prSet presAssocID="{7176204C-239A-49F0-9792-0398648550CA}" presName="horz1" presStyleCnt="0"/>
      <dgm:spPr/>
    </dgm:pt>
    <dgm:pt modelId="{3B488E27-CAC9-4DA8-BF47-55E5F4312085}" type="pres">
      <dgm:prSet presAssocID="{7176204C-239A-49F0-9792-0398648550CA}" presName="tx1" presStyleLbl="revTx" presStyleIdx="2" presStyleCnt="4"/>
      <dgm:spPr/>
    </dgm:pt>
    <dgm:pt modelId="{905D015F-E7DF-4B75-97A3-FE28C86F8D9A}" type="pres">
      <dgm:prSet presAssocID="{7176204C-239A-49F0-9792-0398648550CA}" presName="vert1" presStyleCnt="0"/>
      <dgm:spPr/>
    </dgm:pt>
    <dgm:pt modelId="{C0AAB50D-C4CC-4B53-9799-93766D830FC6}" type="pres">
      <dgm:prSet presAssocID="{4CF17996-701D-4EE0-BB8C-F2330864B066}" presName="thickLine" presStyleLbl="alignNode1" presStyleIdx="3" presStyleCnt="4"/>
      <dgm:spPr/>
    </dgm:pt>
    <dgm:pt modelId="{800079A4-D51E-4CE9-A80A-217FFDC1D065}" type="pres">
      <dgm:prSet presAssocID="{4CF17996-701D-4EE0-BB8C-F2330864B066}" presName="horz1" presStyleCnt="0"/>
      <dgm:spPr/>
    </dgm:pt>
    <dgm:pt modelId="{94D8FCA6-1C72-44B5-A2D1-16A4CE8043A3}" type="pres">
      <dgm:prSet presAssocID="{4CF17996-701D-4EE0-BB8C-F2330864B066}" presName="tx1" presStyleLbl="revTx" presStyleIdx="3" presStyleCnt="4"/>
      <dgm:spPr/>
    </dgm:pt>
    <dgm:pt modelId="{4B1B1A73-DB94-4A67-9FB9-6098B2BA3E7D}" type="pres">
      <dgm:prSet presAssocID="{4CF17996-701D-4EE0-BB8C-F2330864B066}" presName="vert1" presStyleCnt="0"/>
      <dgm:spPr/>
    </dgm:pt>
  </dgm:ptLst>
  <dgm:cxnLst>
    <dgm:cxn modelId="{F9110D05-F79D-4078-9EA6-5735262190A7}" type="presOf" srcId="{53367533-A5D1-42A1-8569-73F8B36B4EA3}" destId="{C9F96A7B-6B1C-4645-ACAD-D5580A26D65C}" srcOrd="0" destOrd="0" presId="urn:microsoft.com/office/officeart/2008/layout/LinedList"/>
    <dgm:cxn modelId="{54E80509-2300-48A8-BA49-7B2BD58193FA}" type="presOf" srcId="{E12069EE-6956-4266-9842-8898913978AC}" destId="{3D35B27F-ED07-4171-9DAE-3913D5897D42}" srcOrd="0" destOrd="0" presId="urn:microsoft.com/office/officeart/2008/layout/LinedList"/>
    <dgm:cxn modelId="{45B06024-0E83-4E21-B905-DDE60F33D26F}" srcId="{D7A8F4F2-C608-47AE-95FA-974DEF683200}" destId="{E12069EE-6956-4266-9842-8898913978AC}" srcOrd="0" destOrd="0" parTransId="{A05FB2DB-290E-48EE-8F16-7FF3863B48A7}" sibTransId="{ED5C890A-B9FC-4962-95FB-1EA0669CB4AC}"/>
    <dgm:cxn modelId="{D5D6B73B-DAB8-4FD2-86C3-037F1C580F4B}" srcId="{D7A8F4F2-C608-47AE-95FA-974DEF683200}" destId="{7176204C-239A-49F0-9792-0398648550CA}" srcOrd="2" destOrd="0" parTransId="{CFD6A267-A5CB-40A7-8A15-B1D7723576A6}" sibTransId="{70F90AA0-D2C2-4258-8C59-66F4D4670386}"/>
    <dgm:cxn modelId="{4C8E2362-6E63-4626-919E-E769E5A4B06C}" srcId="{D7A8F4F2-C608-47AE-95FA-974DEF683200}" destId="{53367533-A5D1-42A1-8569-73F8B36B4EA3}" srcOrd="1" destOrd="0" parTransId="{4CEC8D89-D27F-43C5-B664-CC393455E40C}" sibTransId="{88C6F9BC-A3AD-4CAA-A3E3-9A9FA4BB4AC2}"/>
    <dgm:cxn modelId="{8F4EEB4C-0444-4D4A-B79D-93A488FAE3B7}" srcId="{D7A8F4F2-C608-47AE-95FA-974DEF683200}" destId="{4CF17996-701D-4EE0-BB8C-F2330864B066}" srcOrd="3" destOrd="0" parTransId="{FEC2865D-57C6-4C78-87AD-0B140638ED8E}" sibTransId="{3FFB0A57-4F29-4CF2-8662-2A2B284447BB}"/>
    <dgm:cxn modelId="{470DF46C-2EEC-42D1-AC32-C313313AC4C4}" type="presOf" srcId="{7176204C-239A-49F0-9792-0398648550CA}" destId="{3B488E27-CAC9-4DA8-BF47-55E5F4312085}" srcOrd="0" destOrd="0" presId="urn:microsoft.com/office/officeart/2008/layout/LinedList"/>
    <dgm:cxn modelId="{CD665B80-8945-45D9-ABA1-2B1247F628C2}" type="presOf" srcId="{4CF17996-701D-4EE0-BB8C-F2330864B066}" destId="{94D8FCA6-1C72-44B5-A2D1-16A4CE8043A3}" srcOrd="0" destOrd="0" presId="urn:microsoft.com/office/officeart/2008/layout/LinedList"/>
    <dgm:cxn modelId="{5A297EFF-E350-44A6-95DD-4E3C2B54C9EC}" type="presOf" srcId="{D7A8F4F2-C608-47AE-95FA-974DEF683200}" destId="{98A33687-3B42-4438-82E6-BAF194B91F98}" srcOrd="0" destOrd="0" presId="urn:microsoft.com/office/officeart/2008/layout/LinedList"/>
    <dgm:cxn modelId="{52E6734D-CA1A-47F7-AD97-A7561A1B0D01}" type="presParOf" srcId="{98A33687-3B42-4438-82E6-BAF194B91F98}" destId="{FFAAD3AE-79EC-47D4-A071-E90F2823FA3B}" srcOrd="0" destOrd="0" presId="urn:microsoft.com/office/officeart/2008/layout/LinedList"/>
    <dgm:cxn modelId="{D651C784-A410-47F5-88A8-D112CCE160D0}" type="presParOf" srcId="{98A33687-3B42-4438-82E6-BAF194B91F98}" destId="{80DB440A-8207-456A-A294-56E5486CADFF}" srcOrd="1" destOrd="0" presId="urn:microsoft.com/office/officeart/2008/layout/LinedList"/>
    <dgm:cxn modelId="{1DA2604E-6D80-4729-8514-33BE8D848DBD}" type="presParOf" srcId="{80DB440A-8207-456A-A294-56E5486CADFF}" destId="{3D35B27F-ED07-4171-9DAE-3913D5897D42}" srcOrd="0" destOrd="0" presId="urn:microsoft.com/office/officeart/2008/layout/LinedList"/>
    <dgm:cxn modelId="{55A8BFD9-9847-4693-9606-03DCE7E75B04}" type="presParOf" srcId="{80DB440A-8207-456A-A294-56E5486CADFF}" destId="{9715B4AA-D093-4BE8-B21C-939333770E64}" srcOrd="1" destOrd="0" presId="urn:microsoft.com/office/officeart/2008/layout/LinedList"/>
    <dgm:cxn modelId="{5ED3C320-5726-44B5-B2B7-7F9231F24A6F}" type="presParOf" srcId="{98A33687-3B42-4438-82E6-BAF194B91F98}" destId="{8C04E186-4121-41C5-A4EF-A6A7FAEFB965}" srcOrd="2" destOrd="0" presId="urn:microsoft.com/office/officeart/2008/layout/LinedList"/>
    <dgm:cxn modelId="{5286DA5D-6040-4314-837E-828621607F70}" type="presParOf" srcId="{98A33687-3B42-4438-82E6-BAF194B91F98}" destId="{82FC4872-4C03-4D8C-8CDE-0A53C5549963}" srcOrd="3" destOrd="0" presId="urn:microsoft.com/office/officeart/2008/layout/LinedList"/>
    <dgm:cxn modelId="{860FB43E-FCD2-4508-868C-86CA39929547}" type="presParOf" srcId="{82FC4872-4C03-4D8C-8CDE-0A53C5549963}" destId="{C9F96A7B-6B1C-4645-ACAD-D5580A26D65C}" srcOrd="0" destOrd="0" presId="urn:microsoft.com/office/officeart/2008/layout/LinedList"/>
    <dgm:cxn modelId="{F7A0E0ED-F1C1-46D4-9FD7-F16642205B60}" type="presParOf" srcId="{82FC4872-4C03-4D8C-8CDE-0A53C5549963}" destId="{AE6D62F0-87E4-438F-A340-8018F1A93BA3}" srcOrd="1" destOrd="0" presId="urn:microsoft.com/office/officeart/2008/layout/LinedList"/>
    <dgm:cxn modelId="{FA8943F0-72C0-4352-A46F-D4584F194B4A}" type="presParOf" srcId="{98A33687-3B42-4438-82E6-BAF194B91F98}" destId="{985A3F6C-04F9-44D6-8634-BCBC6434CAF5}" srcOrd="4" destOrd="0" presId="urn:microsoft.com/office/officeart/2008/layout/LinedList"/>
    <dgm:cxn modelId="{7C1736F2-742A-47BD-ADB0-268146E619F1}" type="presParOf" srcId="{98A33687-3B42-4438-82E6-BAF194B91F98}" destId="{5B0E26DE-9F71-44B0-9337-F3FCEEC5FDB8}" srcOrd="5" destOrd="0" presId="urn:microsoft.com/office/officeart/2008/layout/LinedList"/>
    <dgm:cxn modelId="{B8A3A9EA-872F-487C-8D5A-9A8E9E6CFBA8}" type="presParOf" srcId="{5B0E26DE-9F71-44B0-9337-F3FCEEC5FDB8}" destId="{3B488E27-CAC9-4DA8-BF47-55E5F4312085}" srcOrd="0" destOrd="0" presId="urn:microsoft.com/office/officeart/2008/layout/LinedList"/>
    <dgm:cxn modelId="{465F3FC5-F132-4C56-8AD4-5C28E72575E5}" type="presParOf" srcId="{5B0E26DE-9F71-44B0-9337-F3FCEEC5FDB8}" destId="{905D015F-E7DF-4B75-97A3-FE28C86F8D9A}" srcOrd="1" destOrd="0" presId="urn:microsoft.com/office/officeart/2008/layout/LinedList"/>
    <dgm:cxn modelId="{BF305045-D521-4015-8C68-ED2776B056E3}" type="presParOf" srcId="{98A33687-3B42-4438-82E6-BAF194B91F98}" destId="{C0AAB50D-C4CC-4B53-9799-93766D830FC6}" srcOrd="6" destOrd="0" presId="urn:microsoft.com/office/officeart/2008/layout/LinedList"/>
    <dgm:cxn modelId="{22BA009E-9E58-4FAF-B6B2-11AF8F06D2A6}" type="presParOf" srcId="{98A33687-3B42-4438-82E6-BAF194B91F98}" destId="{800079A4-D51E-4CE9-A80A-217FFDC1D065}" srcOrd="7" destOrd="0" presId="urn:microsoft.com/office/officeart/2008/layout/LinedList"/>
    <dgm:cxn modelId="{F980B994-F510-407D-9E76-3E81DFC63D12}" type="presParOf" srcId="{800079A4-D51E-4CE9-A80A-217FFDC1D065}" destId="{94D8FCA6-1C72-44B5-A2D1-16A4CE8043A3}" srcOrd="0" destOrd="0" presId="urn:microsoft.com/office/officeart/2008/layout/LinedList"/>
    <dgm:cxn modelId="{C5AF00EB-C51C-47F7-A682-69F699741A75}" type="presParOf" srcId="{800079A4-D51E-4CE9-A80A-217FFDC1D065}" destId="{4B1B1A73-DB94-4A67-9FB9-6098B2BA3E7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05B950-69CC-43ED-845C-6687A8E81224}" type="doc">
      <dgm:prSet loTypeId="urn:microsoft.com/office/officeart/2008/layout/LinedList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28430C49-3EC5-4F1F-9CE2-54E48D1098BE}">
      <dgm:prSet/>
      <dgm:spPr/>
      <dgm:t>
        <a:bodyPr/>
        <a:lstStyle/>
        <a:p>
          <a:r>
            <a:rPr lang="cs-CZ"/>
            <a:t>Jak otevřeme setkání?</a:t>
          </a:r>
          <a:endParaRPr lang="en-US"/>
        </a:p>
      </dgm:t>
    </dgm:pt>
    <dgm:pt modelId="{CB0284B0-8EB2-433A-B29F-2F4D5E70BE95}" type="parTrans" cxnId="{1A7FD1DF-077C-4C33-9437-20FC14615A85}">
      <dgm:prSet/>
      <dgm:spPr/>
      <dgm:t>
        <a:bodyPr/>
        <a:lstStyle/>
        <a:p>
          <a:endParaRPr lang="en-US"/>
        </a:p>
      </dgm:t>
    </dgm:pt>
    <dgm:pt modelId="{AE644A3D-F1D2-4152-A104-F442E59958B5}" type="sibTrans" cxnId="{1A7FD1DF-077C-4C33-9437-20FC14615A85}">
      <dgm:prSet/>
      <dgm:spPr/>
      <dgm:t>
        <a:bodyPr/>
        <a:lstStyle/>
        <a:p>
          <a:endParaRPr lang="en-US"/>
        </a:p>
      </dgm:t>
    </dgm:pt>
    <dgm:pt modelId="{AFDF7915-9798-4ABF-A1BB-8CE58DE2F3DC}">
      <dgm:prSet/>
      <dgm:spPr/>
      <dgm:t>
        <a:bodyPr/>
        <a:lstStyle/>
        <a:p>
          <a:r>
            <a:rPr lang="cs-CZ"/>
            <a:t>Jak otevřeme prostor pro všechny hlasy?</a:t>
          </a:r>
          <a:endParaRPr lang="en-US"/>
        </a:p>
      </dgm:t>
    </dgm:pt>
    <dgm:pt modelId="{889CD396-B3FC-4658-8323-69A859E3FDE3}" type="parTrans" cxnId="{2C6F2539-4422-4A11-9E8B-70014E3BFC63}">
      <dgm:prSet/>
      <dgm:spPr/>
      <dgm:t>
        <a:bodyPr/>
        <a:lstStyle/>
        <a:p>
          <a:endParaRPr lang="en-US"/>
        </a:p>
      </dgm:t>
    </dgm:pt>
    <dgm:pt modelId="{CFD90206-A050-4A9E-84E1-3B1B4EF0A3B4}" type="sibTrans" cxnId="{2C6F2539-4422-4A11-9E8B-70014E3BFC63}">
      <dgm:prSet/>
      <dgm:spPr/>
      <dgm:t>
        <a:bodyPr/>
        <a:lstStyle/>
        <a:p>
          <a:endParaRPr lang="en-US"/>
        </a:p>
      </dgm:t>
    </dgm:pt>
    <dgm:pt modelId="{5725957C-19B8-4F1F-8C3A-D2533A923B96}">
      <dgm:prSet/>
      <dgm:spPr/>
      <dgm:t>
        <a:bodyPr/>
        <a:lstStyle/>
        <a:p>
          <a:r>
            <a:rPr lang="cs-CZ" dirty="0"/>
            <a:t>Jak otevřeme prostor pro diskusi odborníků?</a:t>
          </a:r>
          <a:endParaRPr lang="en-US" dirty="0"/>
        </a:p>
      </dgm:t>
    </dgm:pt>
    <dgm:pt modelId="{6AECAE2E-AA79-40C5-B654-5D2EA08A62EF}" type="parTrans" cxnId="{6EAAA3A1-D68A-42AF-886E-B6E269822119}">
      <dgm:prSet/>
      <dgm:spPr/>
      <dgm:t>
        <a:bodyPr/>
        <a:lstStyle/>
        <a:p>
          <a:endParaRPr lang="en-US"/>
        </a:p>
      </dgm:t>
    </dgm:pt>
    <dgm:pt modelId="{FF97D590-A64E-4DD6-BD15-286360A9AB30}" type="sibTrans" cxnId="{6EAAA3A1-D68A-42AF-886E-B6E269822119}">
      <dgm:prSet/>
      <dgm:spPr/>
      <dgm:t>
        <a:bodyPr/>
        <a:lstStyle/>
        <a:p>
          <a:endParaRPr lang="en-US"/>
        </a:p>
      </dgm:t>
    </dgm:pt>
    <dgm:pt modelId="{2963EAA8-0825-43AD-A071-04822039074C}">
      <dgm:prSet/>
      <dgm:spPr/>
      <dgm:t>
        <a:bodyPr/>
        <a:lstStyle/>
        <a:p>
          <a:r>
            <a:rPr lang="cs-CZ"/>
            <a:t>Jak ukončíme setkání?</a:t>
          </a:r>
          <a:endParaRPr lang="en-US"/>
        </a:p>
      </dgm:t>
    </dgm:pt>
    <dgm:pt modelId="{BF6ED078-FC67-490D-88BD-92F89EF0E239}" type="parTrans" cxnId="{491FA409-AFAD-468D-8877-110BD065BBF9}">
      <dgm:prSet/>
      <dgm:spPr/>
      <dgm:t>
        <a:bodyPr/>
        <a:lstStyle/>
        <a:p>
          <a:endParaRPr lang="en-US"/>
        </a:p>
      </dgm:t>
    </dgm:pt>
    <dgm:pt modelId="{365046D5-C539-4D8C-8507-F3CEBE29CDD4}" type="sibTrans" cxnId="{491FA409-AFAD-468D-8877-110BD065BBF9}">
      <dgm:prSet/>
      <dgm:spPr/>
      <dgm:t>
        <a:bodyPr/>
        <a:lstStyle/>
        <a:p>
          <a:endParaRPr lang="en-US"/>
        </a:p>
      </dgm:t>
    </dgm:pt>
    <dgm:pt modelId="{AA9B9FB5-38D3-4463-999F-8E7668B07B0F}" type="pres">
      <dgm:prSet presAssocID="{1A05B950-69CC-43ED-845C-6687A8E81224}" presName="vert0" presStyleCnt="0">
        <dgm:presLayoutVars>
          <dgm:dir/>
          <dgm:animOne val="branch"/>
          <dgm:animLvl val="lvl"/>
        </dgm:presLayoutVars>
      </dgm:prSet>
      <dgm:spPr/>
    </dgm:pt>
    <dgm:pt modelId="{24E163C4-F306-4CA8-8020-DB3BE1EAA17C}" type="pres">
      <dgm:prSet presAssocID="{28430C49-3EC5-4F1F-9CE2-54E48D1098BE}" presName="thickLine" presStyleLbl="alignNode1" presStyleIdx="0" presStyleCnt="4"/>
      <dgm:spPr/>
    </dgm:pt>
    <dgm:pt modelId="{09ED4905-6ADC-44AE-A5CE-3115C08CEEAD}" type="pres">
      <dgm:prSet presAssocID="{28430C49-3EC5-4F1F-9CE2-54E48D1098BE}" presName="horz1" presStyleCnt="0"/>
      <dgm:spPr/>
    </dgm:pt>
    <dgm:pt modelId="{0195B78C-E00C-4162-8A4B-70C5B4C67284}" type="pres">
      <dgm:prSet presAssocID="{28430C49-3EC5-4F1F-9CE2-54E48D1098BE}" presName="tx1" presStyleLbl="revTx" presStyleIdx="0" presStyleCnt="4"/>
      <dgm:spPr/>
    </dgm:pt>
    <dgm:pt modelId="{ED735C57-70C5-4815-B450-14C13234F7CC}" type="pres">
      <dgm:prSet presAssocID="{28430C49-3EC5-4F1F-9CE2-54E48D1098BE}" presName="vert1" presStyleCnt="0"/>
      <dgm:spPr/>
    </dgm:pt>
    <dgm:pt modelId="{322DCDA2-CDB3-456E-9613-CC369EAC4418}" type="pres">
      <dgm:prSet presAssocID="{AFDF7915-9798-4ABF-A1BB-8CE58DE2F3DC}" presName="thickLine" presStyleLbl="alignNode1" presStyleIdx="1" presStyleCnt="4"/>
      <dgm:spPr/>
    </dgm:pt>
    <dgm:pt modelId="{7D06E172-BA21-4AAF-B02D-FD5D5BAC2F23}" type="pres">
      <dgm:prSet presAssocID="{AFDF7915-9798-4ABF-A1BB-8CE58DE2F3DC}" presName="horz1" presStyleCnt="0"/>
      <dgm:spPr/>
    </dgm:pt>
    <dgm:pt modelId="{92CE76E2-4EC4-4697-B782-4888D20BAD3D}" type="pres">
      <dgm:prSet presAssocID="{AFDF7915-9798-4ABF-A1BB-8CE58DE2F3DC}" presName="tx1" presStyleLbl="revTx" presStyleIdx="1" presStyleCnt="4"/>
      <dgm:spPr/>
    </dgm:pt>
    <dgm:pt modelId="{40C4656D-3DAB-4924-B80C-9D99CB46B9BE}" type="pres">
      <dgm:prSet presAssocID="{AFDF7915-9798-4ABF-A1BB-8CE58DE2F3DC}" presName="vert1" presStyleCnt="0"/>
      <dgm:spPr/>
    </dgm:pt>
    <dgm:pt modelId="{4F3DB110-CED1-423C-B1B6-714928324BE1}" type="pres">
      <dgm:prSet presAssocID="{5725957C-19B8-4F1F-8C3A-D2533A923B96}" presName="thickLine" presStyleLbl="alignNode1" presStyleIdx="2" presStyleCnt="4"/>
      <dgm:spPr/>
    </dgm:pt>
    <dgm:pt modelId="{6C18F2AD-4B68-4C1A-86F6-D250DDEAA9FB}" type="pres">
      <dgm:prSet presAssocID="{5725957C-19B8-4F1F-8C3A-D2533A923B96}" presName="horz1" presStyleCnt="0"/>
      <dgm:spPr/>
    </dgm:pt>
    <dgm:pt modelId="{E88B5189-83E1-4E70-A4A8-9E8FC5DE87BA}" type="pres">
      <dgm:prSet presAssocID="{5725957C-19B8-4F1F-8C3A-D2533A923B96}" presName="tx1" presStyleLbl="revTx" presStyleIdx="2" presStyleCnt="4"/>
      <dgm:spPr/>
    </dgm:pt>
    <dgm:pt modelId="{25B43BDE-DE46-4DF1-958B-45BE8DA9BFCA}" type="pres">
      <dgm:prSet presAssocID="{5725957C-19B8-4F1F-8C3A-D2533A923B96}" presName="vert1" presStyleCnt="0"/>
      <dgm:spPr/>
    </dgm:pt>
    <dgm:pt modelId="{D893AF9E-FF16-42C7-A7FF-F1D3B3BA8C92}" type="pres">
      <dgm:prSet presAssocID="{2963EAA8-0825-43AD-A071-04822039074C}" presName="thickLine" presStyleLbl="alignNode1" presStyleIdx="3" presStyleCnt="4"/>
      <dgm:spPr/>
    </dgm:pt>
    <dgm:pt modelId="{9ACE9D2C-8280-412E-AB07-5C5BDA97CECA}" type="pres">
      <dgm:prSet presAssocID="{2963EAA8-0825-43AD-A071-04822039074C}" presName="horz1" presStyleCnt="0"/>
      <dgm:spPr/>
    </dgm:pt>
    <dgm:pt modelId="{23425A50-086E-4485-8EC8-CC9B3557CCCA}" type="pres">
      <dgm:prSet presAssocID="{2963EAA8-0825-43AD-A071-04822039074C}" presName="tx1" presStyleLbl="revTx" presStyleIdx="3" presStyleCnt="4"/>
      <dgm:spPr/>
    </dgm:pt>
    <dgm:pt modelId="{003F4286-F8CE-46DA-90CC-94572498CEF0}" type="pres">
      <dgm:prSet presAssocID="{2963EAA8-0825-43AD-A071-04822039074C}" presName="vert1" presStyleCnt="0"/>
      <dgm:spPr/>
    </dgm:pt>
  </dgm:ptLst>
  <dgm:cxnLst>
    <dgm:cxn modelId="{491FA409-AFAD-468D-8877-110BD065BBF9}" srcId="{1A05B950-69CC-43ED-845C-6687A8E81224}" destId="{2963EAA8-0825-43AD-A071-04822039074C}" srcOrd="3" destOrd="0" parTransId="{BF6ED078-FC67-490D-88BD-92F89EF0E239}" sibTransId="{365046D5-C539-4D8C-8507-F3CEBE29CDD4}"/>
    <dgm:cxn modelId="{6FE33C0D-8BCF-4F13-BD17-8E5FABC1BA86}" type="presOf" srcId="{1A05B950-69CC-43ED-845C-6687A8E81224}" destId="{AA9B9FB5-38D3-4463-999F-8E7668B07B0F}" srcOrd="0" destOrd="0" presId="urn:microsoft.com/office/officeart/2008/layout/LinedList"/>
    <dgm:cxn modelId="{4979B116-021D-48AD-85F8-5CC25D77FD44}" type="presOf" srcId="{5725957C-19B8-4F1F-8C3A-D2533A923B96}" destId="{E88B5189-83E1-4E70-A4A8-9E8FC5DE87BA}" srcOrd="0" destOrd="0" presId="urn:microsoft.com/office/officeart/2008/layout/LinedList"/>
    <dgm:cxn modelId="{D522461E-3C30-4C4A-BF38-02EFDDA276D9}" type="presOf" srcId="{AFDF7915-9798-4ABF-A1BB-8CE58DE2F3DC}" destId="{92CE76E2-4EC4-4697-B782-4888D20BAD3D}" srcOrd="0" destOrd="0" presId="urn:microsoft.com/office/officeart/2008/layout/LinedList"/>
    <dgm:cxn modelId="{2C6F2539-4422-4A11-9E8B-70014E3BFC63}" srcId="{1A05B950-69CC-43ED-845C-6687A8E81224}" destId="{AFDF7915-9798-4ABF-A1BB-8CE58DE2F3DC}" srcOrd="1" destOrd="0" parTransId="{889CD396-B3FC-4658-8323-69A859E3FDE3}" sibTransId="{CFD90206-A050-4A9E-84E1-3B1B4EF0A3B4}"/>
    <dgm:cxn modelId="{FCF4A93E-BD61-46F4-B209-FB83A0564D1E}" type="presOf" srcId="{2963EAA8-0825-43AD-A071-04822039074C}" destId="{23425A50-086E-4485-8EC8-CC9B3557CCCA}" srcOrd="0" destOrd="0" presId="urn:microsoft.com/office/officeart/2008/layout/LinedList"/>
    <dgm:cxn modelId="{6EAAA3A1-D68A-42AF-886E-B6E269822119}" srcId="{1A05B950-69CC-43ED-845C-6687A8E81224}" destId="{5725957C-19B8-4F1F-8C3A-D2533A923B96}" srcOrd="2" destOrd="0" parTransId="{6AECAE2E-AA79-40C5-B654-5D2EA08A62EF}" sibTransId="{FF97D590-A64E-4DD6-BD15-286360A9AB30}"/>
    <dgm:cxn modelId="{230213AB-79CB-46F1-AA16-079177936895}" type="presOf" srcId="{28430C49-3EC5-4F1F-9CE2-54E48D1098BE}" destId="{0195B78C-E00C-4162-8A4B-70C5B4C67284}" srcOrd="0" destOrd="0" presId="urn:microsoft.com/office/officeart/2008/layout/LinedList"/>
    <dgm:cxn modelId="{1A7FD1DF-077C-4C33-9437-20FC14615A85}" srcId="{1A05B950-69CC-43ED-845C-6687A8E81224}" destId="{28430C49-3EC5-4F1F-9CE2-54E48D1098BE}" srcOrd="0" destOrd="0" parTransId="{CB0284B0-8EB2-433A-B29F-2F4D5E70BE95}" sibTransId="{AE644A3D-F1D2-4152-A104-F442E59958B5}"/>
    <dgm:cxn modelId="{0D2CBD6B-40FC-45B1-B3D4-AF82CD613A41}" type="presParOf" srcId="{AA9B9FB5-38D3-4463-999F-8E7668B07B0F}" destId="{24E163C4-F306-4CA8-8020-DB3BE1EAA17C}" srcOrd="0" destOrd="0" presId="urn:microsoft.com/office/officeart/2008/layout/LinedList"/>
    <dgm:cxn modelId="{A1ACAD70-A6C8-4983-B454-883306EF340A}" type="presParOf" srcId="{AA9B9FB5-38D3-4463-999F-8E7668B07B0F}" destId="{09ED4905-6ADC-44AE-A5CE-3115C08CEEAD}" srcOrd="1" destOrd="0" presId="urn:microsoft.com/office/officeart/2008/layout/LinedList"/>
    <dgm:cxn modelId="{3470DE99-3312-4A29-98E7-913B450F0BA8}" type="presParOf" srcId="{09ED4905-6ADC-44AE-A5CE-3115C08CEEAD}" destId="{0195B78C-E00C-4162-8A4B-70C5B4C67284}" srcOrd="0" destOrd="0" presId="urn:microsoft.com/office/officeart/2008/layout/LinedList"/>
    <dgm:cxn modelId="{32C2EB42-8F04-4375-BA07-78CC202F35AD}" type="presParOf" srcId="{09ED4905-6ADC-44AE-A5CE-3115C08CEEAD}" destId="{ED735C57-70C5-4815-B450-14C13234F7CC}" srcOrd="1" destOrd="0" presId="urn:microsoft.com/office/officeart/2008/layout/LinedList"/>
    <dgm:cxn modelId="{46BFD923-CE53-4589-AE5B-EF4A943349D7}" type="presParOf" srcId="{AA9B9FB5-38D3-4463-999F-8E7668B07B0F}" destId="{322DCDA2-CDB3-456E-9613-CC369EAC4418}" srcOrd="2" destOrd="0" presId="urn:microsoft.com/office/officeart/2008/layout/LinedList"/>
    <dgm:cxn modelId="{D7D8F32C-B53D-445D-9F2E-C9796CCF56A4}" type="presParOf" srcId="{AA9B9FB5-38D3-4463-999F-8E7668B07B0F}" destId="{7D06E172-BA21-4AAF-B02D-FD5D5BAC2F23}" srcOrd="3" destOrd="0" presId="urn:microsoft.com/office/officeart/2008/layout/LinedList"/>
    <dgm:cxn modelId="{C6AF8E4A-A70F-41FE-B9CC-04DB1C85A433}" type="presParOf" srcId="{7D06E172-BA21-4AAF-B02D-FD5D5BAC2F23}" destId="{92CE76E2-4EC4-4697-B782-4888D20BAD3D}" srcOrd="0" destOrd="0" presId="urn:microsoft.com/office/officeart/2008/layout/LinedList"/>
    <dgm:cxn modelId="{A3CFF61A-315F-49BE-9D64-C5D0999C4A20}" type="presParOf" srcId="{7D06E172-BA21-4AAF-B02D-FD5D5BAC2F23}" destId="{40C4656D-3DAB-4924-B80C-9D99CB46B9BE}" srcOrd="1" destOrd="0" presId="urn:microsoft.com/office/officeart/2008/layout/LinedList"/>
    <dgm:cxn modelId="{3525C8C5-6A60-4281-B160-0815D9C71139}" type="presParOf" srcId="{AA9B9FB5-38D3-4463-999F-8E7668B07B0F}" destId="{4F3DB110-CED1-423C-B1B6-714928324BE1}" srcOrd="4" destOrd="0" presId="urn:microsoft.com/office/officeart/2008/layout/LinedList"/>
    <dgm:cxn modelId="{C652D983-7C46-4D82-B8C8-2356946C7725}" type="presParOf" srcId="{AA9B9FB5-38D3-4463-999F-8E7668B07B0F}" destId="{6C18F2AD-4B68-4C1A-86F6-D250DDEAA9FB}" srcOrd="5" destOrd="0" presId="urn:microsoft.com/office/officeart/2008/layout/LinedList"/>
    <dgm:cxn modelId="{F7A5D9BA-4069-4254-9812-890DB979C8B9}" type="presParOf" srcId="{6C18F2AD-4B68-4C1A-86F6-D250DDEAA9FB}" destId="{E88B5189-83E1-4E70-A4A8-9E8FC5DE87BA}" srcOrd="0" destOrd="0" presId="urn:microsoft.com/office/officeart/2008/layout/LinedList"/>
    <dgm:cxn modelId="{7144AB24-F464-434F-B5B5-C8A79F06DA0C}" type="presParOf" srcId="{6C18F2AD-4B68-4C1A-86F6-D250DDEAA9FB}" destId="{25B43BDE-DE46-4DF1-958B-45BE8DA9BFCA}" srcOrd="1" destOrd="0" presId="urn:microsoft.com/office/officeart/2008/layout/LinedList"/>
    <dgm:cxn modelId="{6474E94B-E6EB-49CB-9D65-E5CBFF72D2C4}" type="presParOf" srcId="{AA9B9FB5-38D3-4463-999F-8E7668B07B0F}" destId="{D893AF9E-FF16-42C7-A7FF-F1D3B3BA8C92}" srcOrd="6" destOrd="0" presId="urn:microsoft.com/office/officeart/2008/layout/LinedList"/>
    <dgm:cxn modelId="{DDD2657D-67E4-4A61-B6DC-B38780F591A0}" type="presParOf" srcId="{AA9B9FB5-38D3-4463-999F-8E7668B07B0F}" destId="{9ACE9D2C-8280-412E-AB07-5C5BDA97CECA}" srcOrd="7" destOrd="0" presId="urn:microsoft.com/office/officeart/2008/layout/LinedList"/>
    <dgm:cxn modelId="{6E0DE290-6E70-444B-BFF2-42D7AA616C57}" type="presParOf" srcId="{9ACE9D2C-8280-412E-AB07-5C5BDA97CECA}" destId="{23425A50-086E-4485-8EC8-CC9B3557CCCA}" srcOrd="0" destOrd="0" presId="urn:microsoft.com/office/officeart/2008/layout/LinedList"/>
    <dgm:cxn modelId="{BD95C758-F581-420D-B788-488F9DD43CB0}" type="presParOf" srcId="{9ACE9D2C-8280-412E-AB07-5C5BDA97CECA}" destId="{003F4286-F8CE-46DA-90CC-94572498CEF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A319F7-B966-48E9-A87D-F6BDD6157616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AD7329A-0489-40AA-9F96-17A81E76C540}">
      <dgm:prSet/>
      <dgm:spPr/>
      <dgm:t>
        <a:bodyPr/>
        <a:lstStyle/>
        <a:p>
          <a:r>
            <a:rPr lang="cs-CZ"/>
            <a:t>Začít nasloucháním</a:t>
          </a:r>
          <a:endParaRPr lang="en-US"/>
        </a:p>
      </dgm:t>
    </dgm:pt>
    <dgm:pt modelId="{BB3A1BD3-8FEC-448D-91F0-1A8543088CAD}" type="parTrans" cxnId="{FB57D7A4-A982-4FB2-B313-1028FAF3B728}">
      <dgm:prSet/>
      <dgm:spPr/>
      <dgm:t>
        <a:bodyPr/>
        <a:lstStyle/>
        <a:p>
          <a:endParaRPr lang="en-US"/>
        </a:p>
      </dgm:t>
    </dgm:pt>
    <dgm:pt modelId="{90138986-91C7-4588-AA36-47E4E5623975}" type="sibTrans" cxnId="{FB57D7A4-A982-4FB2-B313-1028FAF3B728}">
      <dgm:prSet/>
      <dgm:spPr/>
      <dgm:t>
        <a:bodyPr/>
        <a:lstStyle/>
        <a:p>
          <a:endParaRPr lang="en-US"/>
        </a:p>
      </dgm:t>
    </dgm:pt>
    <dgm:pt modelId="{D2B5A39B-B7C5-4D23-B39E-1905834BECCF}">
      <dgm:prSet/>
      <dgm:spPr/>
      <dgm:t>
        <a:bodyPr/>
        <a:lstStyle/>
        <a:p>
          <a:r>
            <a:rPr lang="cs-CZ"/>
            <a:t>Nechat vyniknout rozdíly, protiklady</a:t>
          </a:r>
          <a:endParaRPr lang="en-US"/>
        </a:p>
      </dgm:t>
    </dgm:pt>
    <dgm:pt modelId="{3914FC6B-B8A6-4372-B1A6-7C7679D72BAA}" type="parTrans" cxnId="{2F32B3AE-FF66-4A4A-BBD2-CC02CF0E7682}">
      <dgm:prSet/>
      <dgm:spPr/>
      <dgm:t>
        <a:bodyPr/>
        <a:lstStyle/>
        <a:p>
          <a:endParaRPr lang="en-US"/>
        </a:p>
      </dgm:t>
    </dgm:pt>
    <dgm:pt modelId="{5F4F47AD-D9F4-43BA-8DDE-56CDB644B47D}" type="sibTrans" cxnId="{2F32B3AE-FF66-4A4A-BBD2-CC02CF0E7682}">
      <dgm:prSet/>
      <dgm:spPr/>
      <dgm:t>
        <a:bodyPr/>
        <a:lstStyle/>
        <a:p>
          <a:endParaRPr lang="en-US"/>
        </a:p>
      </dgm:t>
    </dgm:pt>
    <dgm:pt modelId="{4EBD0244-E959-440C-A472-CBCA418B1AC8}">
      <dgm:prSet/>
      <dgm:spPr/>
      <dgm:t>
        <a:bodyPr/>
        <a:lstStyle/>
        <a:p>
          <a:r>
            <a:rPr lang="cs-CZ"/>
            <a:t>Podporovat vyjadřování pocitů</a:t>
          </a:r>
          <a:endParaRPr lang="en-US"/>
        </a:p>
      </dgm:t>
    </dgm:pt>
    <dgm:pt modelId="{B24BCE40-F6F6-4034-851C-DE1B5A544084}" type="parTrans" cxnId="{DD1C77DF-C6BC-4EBB-B75A-87A6724DD947}">
      <dgm:prSet/>
      <dgm:spPr/>
      <dgm:t>
        <a:bodyPr/>
        <a:lstStyle/>
        <a:p>
          <a:endParaRPr lang="en-US"/>
        </a:p>
      </dgm:t>
    </dgm:pt>
    <dgm:pt modelId="{CA46E524-A099-46C9-BA42-BF7D19882702}" type="sibTrans" cxnId="{DD1C77DF-C6BC-4EBB-B75A-87A6724DD947}">
      <dgm:prSet/>
      <dgm:spPr/>
      <dgm:t>
        <a:bodyPr/>
        <a:lstStyle/>
        <a:p>
          <a:endParaRPr lang="en-US"/>
        </a:p>
      </dgm:t>
    </dgm:pt>
    <dgm:pt modelId="{4C38E8B7-9F02-4B31-BB50-143B0A88DB08}">
      <dgm:prSet/>
      <dgm:spPr/>
      <dgm:t>
        <a:bodyPr/>
        <a:lstStyle/>
        <a:p>
          <a:r>
            <a:rPr lang="cs-CZ" dirty="0"/>
            <a:t>Podporovat společné rozhodování</a:t>
          </a:r>
          <a:endParaRPr lang="en-US" dirty="0"/>
        </a:p>
      </dgm:t>
    </dgm:pt>
    <dgm:pt modelId="{BFD33B22-2C46-4B54-AF89-FE70B77FF8B3}" type="parTrans" cxnId="{B815A85E-51D0-4F46-B73E-134B0367427E}">
      <dgm:prSet/>
      <dgm:spPr/>
      <dgm:t>
        <a:bodyPr/>
        <a:lstStyle/>
        <a:p>
          <a:endParaRPr lang="en-US"/>
        </a:p>
      </dgm:t>
    </dgm:pt>
    <dgm:pt modelId="{89C2246F-323D-40E0-9C9C-E76C8E71334A}" type="sibTrans" cxnId="{B815A85E-51D0-4F46-B73E-134B0367427E}">
      <dgm:prSet/>
      <dgm:spPr/>
      <dgm:t>
        <a:bodyPr/>
        <a:lstStyle/>
        <a:p>
          <a:endParaRPr lang="en-US"/>
        </a:p>
      </dgm:t>
    </dgm:pt>
    <dgm:pt modelId="{3AF2699C-62E8-4B50-A0BD-85118EFD21C6}">
      <dgm:prSet/>
      <dgm:spPr/>
      <dgm:t>
        <a:bodyPr/>
        <a:lstStyle/>
        <a:p>
          <a:r>
            <a:rPr lang="cs-CZ"/>
            <a:t>Klást bezpečí na první místo</a:t>
          </a:r>
          <a:endParaRPr lang="en-US"/>
        </a:p>
      </dgm:t>
    </dgm:pt>
    <dgm:pt modelId="{AB2CE4A1-CC97-4F5E-A558-87A4F8567254}" type="parTrans" cxnId="{7B3BEA2D-323B-4A06-857E-85DEFD855CFB}">
      <dgm:prSet/>
      <dgm:spPr/>
      <dgm:t>
        <a:bodyPr/>
        <a:lstStyle/>
        <a:p>
          <a:endParaRPr lang="en-US"/>
        </a:p>
      </dgm:t>
    </dgm:pt>
    <dgm:pt modelId="{DAD7FE31-11BA-4ACA-A67A-AB52BDF15593}" type="sibTrans" cxnId="{7B3BEA2D-323B-4A06-857E-85DEFD855CFB}">
      <dgm:prSet/>
      <dgm:spPr/>
      <dgm:t>
        <a:bodyPr/>
        <a:lstStyle/>
        <a:p>
          <a:endParaRPr lang="en-US"/>
        </a:p>
      </dgm:t>
    </dgm:pt>
    <dgm:pt modelId="{65F88359-2B14-4E40-8F60-316F101F34C9}">
      <dgm:prSet/>
      <dgm:spPr/>
      <dgm:t>
        <a:bodyPr/>
        <a:lstStyle/>
        <a:p>
          <a:r>
            <a:rPr lang="cs-CZ"/>
            <a:t>Shrnutí výsledků</a:t>
          </a:r>
          <a:endParaRPr lang="en-US"/>
        </a:p>
      </dgm:t>
    </dgm:pt>
    <dgm:pt modelId="{E7FD0B88-3BD7-47B3-8CD7-934F77452D32}" type="parTrans" cxnId="{DD5F220A-0CC0-403C-B065-176A524A7425}">
      <dgm:prSet/>
      <dgm:spPr/>
      <dgm:t>
        <a:bodyPr/>
        <a:lstStyle/>
        <a:p>
          <a:endParaRPr lang="en-US"/>
        </a:p>
      </dgm:t>
    </dgm:pt>
    <dgm:pt modelId="{86E345D9-231E-436B-8DC4-D8345C0F0B71}" type="sibTrans" cxnId="{DD5F220A-0CC0-403C-B065-176A524A7425}">
      <dgm:prSet/>
      <dgm:spPr/>
      <dgm:t>
        <a:bodyPr/>
        <a:lstStyle/>
        <a:p>
          <a:endParaRPr lang="en-US"/>
        </a:p>
      </dgm:t>
    </dgm:pt>
    <dgm:pt modelId="{7D14E7BC-F261-44B8-B8E1-810357011068}" type="pres">
      <dgm:prSet presAssocID="{00A319F7-B966-48E9-A87D-F6BDD6157616}" presName="vert0" presStyleCnt="0">
        <dgm:presLayoutVars>
          <dgm:dir/>
          <dgm:animOne val="branch"/>
          <dgm:animLvl val="lvl"/>
        </dgm:presLayoutVars>
      </dgm:prSet>
      <dgm:spPr/>
    </dgm:pt>
    <dgm:pt modelId="{04F5A385-C66D-4058-B1A7-F47BA0B6535D}" type="pres">
      <dgm:prSet presAssocID="{2AD7329A-0489-40AA-9F96-17A81E76C540}" presName="thickLine" presStyleLbl="alignNode1" presStyleIdx="0" presStyleCnt="6"/>
      <dgm:spPr/>
    </dgm:pt>
    <dgm:pt modelId="{3EB2F3C2-BCC1-4E5D-80FE-4A181B118014}" type="pres">
      <dgm:prSet presAssocID="{2AD7329A-0489-40AA-9F96-17A81E76C540}" presName="horz1" presStyleCnt="0"/>
      <dgm:spPr/>
    </dgm:pt>
    <dgm:pt modelId="{BC002D8C-4727-42E6-828B-5110BB0BB38D}" type="pres">
      <dgm:prSet presAssocID="{2AD7329A-0489-40AA-9F96-17A81E76C540}" presName="tx1" presStyleLbl="revTx" presStyleIdx="0" presStyleCnt="6"/>
      <dgm:spPr/>
    </dgm:pt>
    <dgm:pt modelId="{F73ECD0C-0F84-4896-BE6C-D426111BA5CD}" type="pres">
      <dgm:prSet presAssocID="{2AD7329A-0489-40AA-9F96-17A81E76C540}" presName="vert1" presStyleCnt="0"/>
      <dgm:spPr/>
    </dgm:pt>
    <dgm:pt modelId="{F94FDDEB-AEA9-4C52-9222-6817E001EB70}" type="pres">
      <dgm:prSet presAssocID="{D2B5A39B-B7C5-4D23-B39E-1905834BECCF}" presName="thickLine" presStyleLbl="alignNode1" presStyleIdx="1" presStyleCnt="6"/>
      <dgm:spPr/>
    </dgm:pt>
    <dgm:pt modelId="{C19AA79E-A914-42C8-B0A8-E94B302FAA4E}" type="pres">
      <dgm:prSet presAssocID="{D2B5A39B-B7C5-4D23-B39E-1905834BECCF}" presName="horz1" presStyleCnt="0"/>
      <dgm:spPr/>
    </dgm:pt>
    <dgm:pt modelId="{32330BED-BCE2-4D72-9F73-F0A040F72B4C}" type="pres">
      <dgm:prSet presAssocID="{D2B5A39B-B7C5-4D23-B39E-1905834BECCF}" presName="tx1" presStyleLbl="revTx" presStyleIdx="1" presStyleCnt="6"/>
      <dgm:spPr/>
    </dgm:pt>
    <dgm:pt modelId="{EC708829-9127-4032-8045-DBC04A6FF284}" type="pres">
      <dgm:prSet presAssocID="{D2B5A39B-B7C5-4D23-B39E-1905834BECCF}" presName="vert1" presStyleCnt="0"/>
      <dgm:spPr/>
    </dgm:pt>
    <dgm:pt modelId="{F56D6F89-24BC-4711-BB41-DDAFBB40F98F}" type="pres">
      <dgm:prSet presAssocID="{4EBD0244-E959-440C-A472-CBCA418B1AC8}" presName="thickLine" presStyleLbl="alignNode1" presStyleIdx="2" presStyleCnt="6"/>
      <dgm:spPr/>
    </dgm:pt>
    <dgm:pt modelId="{C2606C45-5935-4398-823C-F19B95D44119}" type="pres">
      <dgm:prSet presAssocID="{4EBD0244-E959-440C-A472-CBCA418B1AC8}" presName="horz1" presStyleCnt="0"/>
      <dgm:spPr/>
    </dgm:pt>
    <dgm:pt modelId="{FC9F01D6-D8A8-474F-95F5-9C14C1375579}" type="pres">
      <dgm:prSet presAssocID="{4EBD0244-E959-440C-A472-CBCA418B1AC8}" presName="tx1" presStyleLbl="revTx" presStyleIdx="2" presStyleCnt="6"/>
      <dgm:spPr/>
    </dgm:pt>
    <dgm:pt modelId="{6EC316ED-1755-44A4-A5ED-0A042D009CA0}" type="pres">
      <dgm:prSet presAssocID="{4EBD0244-E959-440C-A472-CBCA418B1AC8}" presName="vert1" presStyleCnt="0"/>
      <dgm:spPr/>
    </dgm:pt>
    <dgm:pt modelId="{2CB2FB37-35DB-428A-BF7D-856BDDA5B13D}" type="pres">
      <dgm:prSet presAssocID="{4C38E8B7-9F02-4B31-BB50-143B0A88DB08}" presName="thickLine" presStyleLbl="alignNode1" presStyleIdx="3" presStyleCnt="6"/>
      <dgm:spPr/>
    </dgm:pt>
    <dgm:pt modelId="{5DB220D6-0CF9-4F3E-B768-0CB9B0DED9CA}" type="pres">
      <dgm:prSet presAssocID="{4C38E8B7-9F02-4B31-BB50-143B0A88DB08}" presName="horz1" presStyleCnt="0"/>
      <dgm:spPr/>
    </dgm:pt>
    <dgm:pt modelId="{0A777270-200F-4C66-80E4-AC83C180E9B2}" type="pres">
      <dgm:prSet presAssocID="{4C38E8B7-9F02-4B31-BB50-143B0A88DB08}" presName="tx1" presStyleLbl="revTx" presStyleIdx="3" presStyleCnt="6"/>
      <dgm:spPr/>
    </dgm:pt>
    <dgm:pt modelId="{39F53C2B-BB4C-44DC-A3F0-64E7927AB36E}" type="pres">
      <dgm:prSet presAssocID="{4C38E8B7-9F02-4B31-BB50-143B0A88DB08}" presName="vert1" presStyleCnt="0"/>
      <dgm:spPr/>
    </dgm:pt>
    <dgm:pt modelId="{5BBD1B0F-FACB-43B5-A8FE-43DB586597BA}" type="pres">
      <dgm:prSet presAssocID="{3AF2699C-62E8-4B50-A0BD-85118EFD21C6}" presName="thickLine" presStyleLbl="alignNode1" presStyleIdx="4" presStyleCnt="6"/>
      <dgm:spPr/>
    </dgm:pt>
    <dgm:pt modelId="{C39A46F9-806F-41F9-AB26-36E97B00BDFC}" type="pres">
      <dgm:prSet presAssocID="{3AF2699C-62E8-4B50-A0BD-85118EFD21C6}" presName="horz1" presStyleCnt="0"/>
      <dgm:spPr/>
    </dgm:pt>
    <dgm:pt modelId="{2317FBC3-431F-4E4E-96FF-ECA74CED543C}" type="pres">
      <dgm:prSet presAssocID="{3AF2699C-62E8-4B50-A0BD-85118EFD21C6}" presName="tx1" presStyleLbl="revTx" presStyleIdx="4" presStyleCnt="6"/>
      <dgm:spPr/>
    </dgm:pt>
    <dgm:pt modelId="{E5BBAC02-2C37-4A69-9560-FDA6C50BBF18}" type="pres">
      <dgm:prSet presAssocID="{3AF2699C-62E8-4B50-A0BD-85118EFD21C6}" presName="vert1" presStyleCnt="0"/>
      <dgm:spPr/>
    </dgm:pt>
    <dgm:pt modelId="{BDC770EF-3E9F-4E7A-AA82-E847CC036643}" type="pres">
      <dgm:prSet presAssocID="{65F88359-2B14-4E40-8F60-316F101F34C9}" presName="thickLine" presStyleLbl="alignNode1" presStyleIdx="5" presStyleCnt="6"/>
      <dgm:spPr/>
    </dgm:pt>
    <dgm:pt modelId="{6C9DFEDB-DB8E-4D7E-BBE6-5021BC57AE9F}" type="pres">
      <dgm:prSet presAssocID="{65F88359-2B14-4E40-8F60-316F101F34C9}" presName="horz1" presStyleCnt="0"/>
      <dgm:spPr/>
    </dgm:pt>
    <dgm:pt modelId="{A962E1A9-7410-4FB2-92E6-B29BD23F3236}" type="pres">
      <dgm:prSet presAssocID="{65F88359-2B14-4E40-8F60-316F101F34C9}" presName="tx1" presStyleLbl="revTx" presStyleIdx="5" presStyleCnt="6"/>
      <dgm:spPr/>
    </dgm:pt>
    <dgm:pt modelId="{8999AD65-B374-4F8D-BD61-194CDD1374AE}" type="pres">
      <dgm:prSet presAssocID="{65F88359-2B14-4E40-8F60-316F101F34C9}" presName="vert1" presStyleCnt="0"/>
      <dgm:spPr/>
    </dgm:pt>
  </dgm:ptLst>
  <dgm:cxnLst>
    <dgm:cxn modelId="{DD5F220A-0CC0-403C-B065-176A524A7425}" srcId="{00A319F7-B966-48E9-A87D-F6BDD6157616}" destId="{65F88359-2B14-4E40-8F60-316F101F34C9}" srcOrd="5" destOrd="0" parTransId="{E7FD0B88-3BD7-47B3-8CD7-934F77452D32}" sibTransId="{86E345D9-231E-436B-8DC4-D8345C0F0B71}"/>
    <dgm:cxn modelId="{93238614-34CE-4E64-ACC3-043D0E9B1DFD}" type="presOf" srcId="{00A319F7-B966-48E9-A87D-F6BDD6157616}" destId="{7D14E7BC-F261-44B8-B8E1-810357011068}" srcOrd="0" destOrd="0" presId="urn:microsoft.com/office/officeart/2008/layout/LinedList"/>
    <dgm:cxn modelId="{5F9E1C23-884E-42EB-8B64-19FF4B99B94B}" type="presOf" srcId="{65F88359-2B14-4E40-8F60-316F101F34C9}" destId="{A962E1A9-7410-4FB2-92E6-B29BD23F3236}" srcOrd="0" destOrd="0" presId="urn:microsoft.com/office/officeart/2008/layout/LinedList"/>
    <dgm:cxn modelId="{7B3BEA2D-323B-4A06-857E-85DEFD855CFB}" srcId="{00A319F7-B966-48E9-A87D-F6BDD6157616}" destId="{3AF2699C-62E8-4B50-A0BD-85118EFD21C6}" srcOrd="4" destOrd="0" parTransId="{AB2CE4A1-CC97-4F5E-A558-87A4F8567254}" sibTransId="{DAD7FE31-11BA-4ACA-A67A-AB52BDF15593}"/>
    <dgm:cxn modelId="{B815A85E-51D0-4F46-B73E-134B0367427E}" srcId="{00A319F7-B966-48E9-A87D-F6BDD6157616}" destId="{4C38E8B7-9F02-4B31-BB50-143B0A88DB08}" srcOrd="3" destOrd="0" parTransId="{BFD33B22-2C46-4B54-AF89-FE70B77FF8B3}" sibTransId="{89C2246F-323D-40E0-9C9C-E76C8E71334A}"/>
    <dgm:cxn modelId="{13F9ED75-2AE7-4D09-9BFF-E659AE51FCD1}" type="presOf" srcId="{4C38E8B7-9F02-4B31-BB50-143B0A88DB08}" destId="{0A777270-200F-4C66-80E4-AC83C180E9B2}" srcOrd="0" destOrd="0" presId="urn:microsoft.com/office/officeart/2008/layout/LinedList"/>
    <dgm:cxn modelId="{E0A5148B-C4CA-4588-B4B9-26782B082BA7}" type="presOf" srcId="{2AD7329A-0489-40AA-9F96-17A81E76C540}" destId="{BC002D8C-4727-42E6-828B-5110BB0BB38D}" srcOrd="0" destOrd="0" presId="urn:microsoft.com/office/officeart/2008/layout/LinedList"/>
    <dgm:cxn modelId="{777F9F8B-D55F-4CD5-8740-E26BF63164BD}" type="presOf" srcId="{3AF2699C-62E8-4B50-A0BD-85118EFD21C6}" destId="{2317FBC3-431F-4E4E-96FF-ECA74CED543C}" srcOrd="0" destOrd="0" presId="urn:microsoft.com/office/officeart/2008/layout/LinedList"/>
    <dgm:cxn modelId="{FB57D7A4-A982-4FB2-B313-1028FAF3B728}" srcId="{00A319F7-B966-48E9-A87D-F6BDD6157616}" destId="{2AD7329A-0489-40AA-9F96-17A81E76C540}" srcOrd="0" destOrd="0" parTransId="{BB3A1BD3-8FEC-448D-91F0-1A8543088CAD}" sibTransId="{90138986-91C7-4588-AA36-47E4E5623975}"/>
    <dgm:cxn modelId="{2F32B3AE-FF66-4A4A-BBD2-CC02CF0E7682}" srcId="{00A319F7-B966-48E9-A87D-F6BDD6157616}" destId="{D2B5A39B-B7C5-4D23-B39E-1905834BECCF}" srcOrd="1" destOrd="0" parTransId="{3914FC6B-B8A6-4372-B1A6-7C7679D72BAA}" sibTransId="{5F4F47AD-D9F4-43BA-8DDE-56CDB644B47D}"/>
    <dgm:cxn modelId="{B672B7B6-2B22-4F08-93B4-5D01CC707E70}" type="presOf" srcId="{4EBD0244-E959-440C-A472-CBCA418B1AC8}" destId="{FC9F01D6-D8A8-474F-95F5-9C14C1375579}" srcOrd="0" destOrd="0" presId="urn:microsoft.com/office/officeart/2008/layout/LinedList"/>
    <dgm:cxn modelId="{C5F57DC1-69A2-49E3-9C4D-E661736A57C2}" type="presOf" srcId="{D2B5A39B-B7C5-4D23-B39E-1905834BECCF}" destId="{32330BED-BCE2-4D72-9F73-F0A040F72B4C}" srcOrd="0" destOrd="0" presId="urn:microsoft.com/office/officeart/2008/layout/LinedList"/>
    <dgm:cxn modelId="{DD1C77DF-C6BC-4EBB-B75A-87A6724DD947}" srcId="{00A319F7-B966-48E9-A87D-F6BDD6157616}" destId="{4EBD0244-E959-440C-A472-CBCA418B1AC8}" srcOrd="2" destOrd="0" parTransId="{B24BCE40-F6F6-4034-851C-DE1B5A544084}" sibTransId="{CA46E524-A099-46C9-BA42-BF7D19882702}"/>
    <dgm:cxn modelId="{D17E255A-7590-4714-A236-A17BBA60DDA5}" type="presParOf" srcId="{7D14E7BC-F261-44B8-B8E1-810357011068}" destId="{04F5A385-C66D-4058-B1A7-F47BA0B6535D}" srcOrd="0" destOrd="0" presId="urn:microsoft.com/office/officeart/2008/layout/LinedList"/>
    <dgm:cxn modelId="{E7FE996E-AFF0-423E-967D-2051980E17E9}" type="presParOf" srcId="{7D14E7BC-F261-44B8-B8E1-810357011068}" destId="{3EB2F3C2-BCC1-4E5D-80FE-4A181B118014}" srcOrd="1" destOrd="0" presId="urn:microsoft.com/office/officeart/2008/layout/LinedList"/>
    <dgm:cxn modelId="{05659138-2879-4F09-8569-E40F0131BFF8}" type="presParOf" srcId="{3EB2F3C2-BCC1-4E5D-80FE-4A181B118014}" destId="{BC002D8C-4727-42E6-828B-5110BB0BB38D}" srcOrd="0" destOrd="0" presId="urn:microsoft.com/office/officeart/2008/layout/LinedList"/>
    <dgm:cxn modelId="{DF4F8D0A-8B88-4035-8C00-1B2016CAA850}" type="presParOf" srcId="{3EB2F3C2-BCC1-4E5D-80FE-4A181B118014}" destId="{F73ECD0C-0F84-4896-BE6C-D426111BA5CD}" srcOrd="1" destOrd="0" presId="urn:microsoft.com/office/officeart/2008/layout/LinedList"/>
    <dgm:cxn modelId="{91252E3C-2A0D-45EE-882A-16DA57B29FF5}" type="presParOf" srcId="{7D14E7BC-F261-44B8-B8E1-810357011068}" destId="{F94FDDEB-AEA9-4C52-9222-6817E001EB70}" srcOrd="2" destOrd="0" presId="urn:microsoft.com/office/officeart/2008/layout/LinedList"/>
    <dgm:cxn modelId="{0D3ABF85-A8A8-4F58-8504-6A86E5C92629}" type="presParOf" srcId="{7D14E7BC-F261-44B8-B8E1-810357011068}" destId="{C19AA79E-A914-42C8-B0A8-E94B302FAA4E}" srcOrd="3" destOrd="0" presId="urn:microsoft.com/office/officeart/2008/layout/LinedList"/>
    <dgm:cxn modelId="{13903759-59CC-4C63-9F66-E6121C8E4EE4}" type="presParOf" srcId="{C19AA79E-A914-42C8-B0A8-E94B302FAA4E}" destId="{32330BED-BCE2-4D72-9F73-F0A040F72B4C}" srcOrd="0" destOrd="0" presId="urn:microsoft.com/office/officeart/2008/layout/LinedList"/>
    <dgm:cxn modelId="{2A6787D4-CD24-4165-90EC-52A950A810F9}" type="presParOf" srcId="{C19AA79E-A914-42C8-B0A8-E94B302FAA4E}" destId="{EC708829-9127-4032-8045-DBC04A6FF284}" srcOrd="1" destOrd="0" presId="urn:microsoft.com/office/officeart/2008/layout/LinedList"/>
    <dgm:cxn modelId="{3917CA37-4A17-417E-80BD-552F76099F05}" type="presParOf" srcId="{7D14E7BC-F261-44B8-B8E1-810357011068}" destId="{F56D6F89-24BC-4711-BB41-DDAFBB40F98F}" srcOrd="4" destOrd="0" presId="urn:microsoft.com/office/officeart/2008/layout/LinedList"/>
    <dgm:cxn modelId="{E3A121DC-4A0C-4A1D-937C-69C59B6EDB94}" type="presParOf" srcId="{7D14E7BC-F261-44B8-B8E1-810357011068}" destId="{C2606C45-5935-4398-823C-F19B95D44119}" srcOrd="5" destOrd="0" presId="urn:microsoft.com/office/officeart/2008/layout/LinedList"/>
    <dgm:cxn modelId="{440D3E8A-E83E-44F9-AD84-4D1D19B31265}" type="presParOf" srcId="{C2606C45-5935-4398-823C-F19B95D44119}" destId="{FC9F01D6-D8A8-474F-95F5-9C14C1375579}" srcOrd="0" destOrd="0" presId="urn:microsoft.com/office/officeart/2008/layout/LinedList"/>
    <dgm:cxn modelId="{704D7F97-1E39-4F54-A70F-C4A6DCF57A46}" type="presParOf" srcId="{C2606C45-5935-4398-823C-F19B95D44119}" destId="{6EC316ED-1755-44A4-A5ED-0A042D009CA0}" srcOrd="1" destOrd="0" presId="urn:microsoft.com/office/officeart/2008/layout/LinedList"/>
    <dgm:cxn modelId="{9B24D02D-9A50-46A8-92CE-58479C8B23B4}" type="presParOf" srcId="{7D14E7BC-F261-44B8-B8E1-810357011068}" destId="{2CB2FB37-35DB-428A-BF7D-856BDDA5B13D}" srcOrd="6" destOrd="0" presId="urn:microsoft.com/office/officeart/2008/layout/LinedList"/>
    <dgm:cxn modelId="{6CFCA5C8-BCC2-4348-885E-9A9640946C19}" type="presParOf" srcId="{7D14E7BC-F261-44B8-B8E1-810357011068}" destId="{5DB220D6-0CF9-4F3E-B768-0CB9B0DED9CA}" srcOrd="7" destOrd="0" presId="urn:microsoft.com/office/officeart/2008/layout/LinedList"/>
    <dgm:cxn modelId="{3E203AAC-B83D-4A42-A355-810A8E4927F1}" type="presParOf" srcId="{5DB220D6-0CF9-4F3E-B768-0CB9B0DED9CA}" destId="{0A777270-200F-4C66-80E4-AC83C180E9B2}" srcOrd="0" destOrd="0" presId="urn:microsoft.com/office/officeart/2008/layout/LinedList"/>
    <dgm:cxn modelId="{51BC73DE-995A-4EC6-A6B1-AB32C77ED9DD}" type="presParOf" srcId="{5DB220D6-0CF9-4F3E-B768-0CB9B0DED9CA}" destId="{39F53C2B-BB4C-44DC-A3F0-64E7927AB36E}" srcOrd="1" destOrd="0" presId="urn:microsoft.com/office/officeart/2008/layout/LinedList"/>
    <dgm:cxn modelId="{18598919-5BF5-464D-8CDB-A55C3098884B}" type="presParOf" srcId="{7D14E7BC-F261-44B8-B8E1-810357011068}" destId="{5BBD1B0F-FACB-43B5-A8FE-43DB586597BA}" srcOrd="8" destOrd="0" presId="urn:microsoft.com/office/officeart/2008/layout/LinedList"/>
    <dgm:cxn modelId="{ACB19928-0FD3-4240-9015-ABCF7F373CCC}" type="presParOf" srcId="{7D14E7BC-F261-44B8-B8E1-810357011068}" destId="{C39A46F9-806F-41F9-AB26-36E97B00BDFC}" srcOrd="9" destOrd="0" presId="urn:microsoft.com/office/officeart/2008/layout/LinedList"/>
    <dgm:cxn modelId="{ACD24864-397C-4A9E-ACF6-2FCFBD551D96}" type="presParOf" srcId="{C39A46F9-806F-41F9-AB26-36E97B00BDFC}" destId="{2317FBC3-431F-4E4E-96FF-ECA74CED543C}" srcOrd="0" destOrd="0" presId="urn:microsoft.com/office/officeart/2008/layout/LinedList"/>
    <dgm:cxn modelId="{07C8C2FC-3F24-4CB1-AA63-1D3335F3D827}" type="presParOf" srcId="{C39A46F9-806F-41F9-AB26-36E97B00BDFC}" destId="{E5BBAC02-2C37-4A69-9560-FDA6C50BBF18}" srcOrd="1" destOrd="0" presId="urn:microsoft.com/office/officeart/2008/layout/LinedList"/>
    <dgm:cxn modelId="{7EBBA2E2-A7BB-4C26-9744-A9175D451F60}" type="presParOf" srcId="{7D14E7BC-F261-44B8-B8E1-810357011068}" destId="{BDC770EF-3E9F-4E7A-AA82-E847CC036643}" srcOrd="10" destOrd="0" presId="urn:microsoft.com/office/officeart/2008/layout/LinedList"/>
    <dgm:cxn modelId="{30CF7F01-AA4C-4BA4-A5A5-DED7F5707E4E}" type="presParOf" srcId="{7D14E7BC-F261-44B8-B8E1-810357011068}" destId="{6C9DFEDB-DB8E-4D7E-BBE6-5021BC57AE9F}" srcOrd="11" destOrd="0" presId="urn:microsoft.com/office/officeart/2008/layout/LinedList"/>
    <dgm:cxn modelId="{D7FC58F3-F7E5-477F-A086-A1BF51F722B5}" type="presParOf" srcId="{6C9DFEDB-DB8E-4D7E-BBE6-5021BC57AE9F}" destId="{A962E1A9-7410-4FB2-92E6-B29BD23F3236}" srcOrd="0" destOrd="0" presId="urn:microsoft.com/office/officeart/2008/layout/LinedList"/>
    <dgm:cxn modelId="{20746E57-E9A2-4265-BC99-A1BB69D2B812}" type="presParOf" srcId="{6C9DFEDB-DB8E-4D7E-BBE6-5021BC57AE9F}" destId="{8999AD65-B374-4F8D-BD61-194CDD1374A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AAD3AE-79EC-47D4-A071-E90F2823FA3B}">
      <dsp:nvSpPr>
        <dsp:cNvPr id="0" name=""/>
        <dsp:cNvSpPr/>
      </dsp:nvSpPr>
      <dsp:spPr>
        <a:xfrm>
          <a:off x="0" y="0"/>
          <a:ext cx="1055932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35B27F-ED07-4171-9DAE-3913D5897D42}">
      <dsp:nvSpPr>
        <dsp:cNvPr id="0" name=""/>
        <dsp:cNvSpPr/>
      </dsp:nvSpPr>
      <dsp:spPr>
        <a:xfrm>
          <a:off x="0" y="0"/>
          <a:ext cx="10559321" cy="1105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ÚČAST NA SETKÁNÍ: Snažíme se zajistit, aby se na začátku zúčastnili všichni důležití členové sítě – zejména ti, kteří procházejí krizí</a:t>
          </a:r>
          <a:endParaRPr lang="en-US" sz="2900" kern="1200" dirty="0"/>
        </a:p>
      </dsp:txBody>
      <dsp:txXfrm>
        <a:off x="0" y="0"/>
        <a:ext cx="10559321" cy="1105778"/>
      </dsp:txXfrm>
    </dsp:sp>
    <dsp:sp modelId="{8C04E186-4121-41C5-A4EF-A6A7FAEFB965}">
      <dsp:nvSpPr>
        <dsp:cNvPr id="0" name=""/>
        <dsp:cNvSpPr/>
      </dsp:nvSpPr>
      <dsp:spPr>
        <a:xfrm>
          <a:off x="0" y="1105778"/>
          <a:ext cx="1055932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F96A7B-6B1C-4645-ACAD-D5580A26D65C}">
      <dsp:nvSpPr>
        <dsp:cNvPr id="0" name=""/>
        <dsp:cNvSpPr/>
      </dsp:nvSpPr>
      <dsp:spPr>
        <a:xfrm>
          <a:off x="0" y="1105778"/>
          <a:ext cx="10559321" cy="1105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PLÁNOVÁNÍ: Nic neplánujeme, neklademe si žádné závazné cíle. Nemáme připravenou strukturu setkání.</a:t>
          </a:r>
          <a:endParaRPr lang="en-US" sz="2900" kern="1200" dirty="0"/>
        </a:p>
      </dsp:txBody>
      <dsp:txXfrm>
        <a:off x="0" y="1105778"/>
        <a:ext cx="10559321" cy="1105778"/>
      </dsp:txXfrm>
    </dsp:sp>
    <dsp:sp modelId="{985A3F6C-04F9-44D6-8634-BCBC6434CAF5}">
      <dsp:nvSpPr>
        <dsp:cNvPr id="0" name=""/>
        <dsp:cNvSpPr/>
      </dsp:nvSpPr>
      <dsp:spPr>
        <a:xfrm>
          <a:off x="0" y="2211557"/>
          <a:ext cx="1055932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488E27-CAC9-4DA8-BF47-55E5F4312085}">
      <dsp:nvSpPr>
        <dsp:cNvPr id="0" name=""/>
        <dsp:cNvSpPr/>
      </dsp:nvSpPr>
      <dsp:spPr>
        <a:xfrm>
          <a:off x="0" y="2211557"/>
          <a:ext cx="10559321" cy="1105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NALADĚNÍ: Jsme otevřeni tomu, co přijde. Jsme připraveni udělat všechny závěry a rozhodnutí v rámci síťového setkání. </a:t>
          </a:r>
          <a:endParaRPr lang="en-US" sz="2900" kern="1200" dirty="0"/>
        </a:p>
      </dsp:txBody>
      <dsp:txXfrm>
        <a:off x="0" y="2211557"/>
        <a:ext cx="10559321" cy="1105778"/>
      </dsp:txXfrm>
    </dsp:sp>
    <dsp:sp modelId="{C0AAB50D-C4CC-4B53-9799-93766D830FC6}">
      <dsp:nvSpPr>
        <dsp:cNvPr id="0" name=""/>
        <dsp:cNvSpPr/>
      </dsp:nvSpPr>
      <dsp:spPr>
        <a:xfrm>
          <a:off x="0" y="3317335"/>
          <a:ext cx="10559321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D8FCA6-1C72-44B5-A2D1-16A4CE8043A3}">
      <dsp:nvSpPr>
        <dsp:cNvPr id="0" name=""/>
        <dsp:cNvSpPr/>
      </dsp:nvSpPr>
      <dsp:spPr>
        <a:xfrm>
          <a:off x="0" y="3317335"/>
          <a:ext cx="10559321" cy="1105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MÍSTO A ČAS: Vycházíme z preferencí klientů. Sedíme v kruhu, v rovnocenných pozicích, každý si může vybrat své místo.</a:t>
          </a:r>
          <a:endParaRPr lang="en-US" sz="2900" kern="1200" dirty="0"/>
        </a:p>
      </dsp:txBody>
      <dsp:txXfrm>
        <a:off x="0" y="3317335"/>
        <a:ext cx="10559321" cy="11057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E163C4-F306-4CA8-8020-DB3BE1EAA17C}">
      <dsp:nvSpPr>
        <dsp:cNvPr id="0" name=""/>
        <dsp:cNvSpPr/>
      </dsp:nvSpPr>
      <dsp:spPr>
        <a:xfrm>
          <a:off x="0" y="0"/>
          <a:ext cx="52578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95B78C-E00C-4162-8A4B-70C5B4C67284}">
      <dsp:nvSpPr>
        <dsp:cNvPr id="0" name=""/>
        <dsp:cNvSpPr/>
      </dsp:nvSpPr>
      <dsp:spPr>
        <a:xfrm>
          <a:off x="0" y="0"/>
          <a:ext cx="5257800" cy="137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Jak otevřeme setkání?</a:t>
          </a:r>
          <a:endParaRPr lang="en-US" sz="3800" kern="1200"/>
        </a:p>
      </dsp:txBody>
      <dsp:txXfrm>
        <a:off x="0" y="0"/>
        <a:ext cx="5257800" cy="1376171"/>
      </dsp:txXfrm>
    </dsp:sp>
    <dsp:sp modelId="{322DCDA2-CDB3-456E-9613-CC369EAC4418}">
      <dsp:nvSpPr>
        <dsp:cNvPr id="0" name=""/>
        <dsp:cNvSpPr/>
      </dsp:nvSpPr>
      <dsp:spPr>
        <a:xfrm>
          <a:off x="0" y="1376171"/>
          <a:ext cx="52578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CE76E2-4EC4-4697-B782-4888D20BAD3D}">
      <dsp:nvSpPr>
        <dsp:cNvPr id="0" name=""/>
        <dsp:cNvSpPr/>
      </dsp:nvSpPr>
      <dsp:spPr>
        <a:xfrm>
          <a:off x="0" y="1376171"/>
          <a:ext cx="5257800" cy="137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Jak otevřeme prostor pro všechny hlasy?</a:t>
          </a:r>
          <a:endParaRPr lang="en-US" sz="3800" kern="1200"/>
        </a:p>
      </dsp:txBody>
      <dsp:txXfrm>
        <a:off x="0" y="1376171"/>
        <a:ext cx="5257800" cy="1376171"/>
      </dsp:txXfrm>
    </dsp:sp>
    <dsp:sp modelId="{4F3DB110-CED1-423C-B1B6-714928324BE1}">
      <dsp:nvSpPr>
        <dsp:cNvPr id="0" name=""/>
        <dsp:cNvSpPr/>
      </dsp:nvSpPr>
      <dsp:spPr>
        <a:xfrm>
          <a:off x="0" y="2752343"/>
          <a:ext cx="52578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8B5189-83E1-4E70-A4A8-9E8FC5DE87BA}">
      <dsp:nvSpPr>
        <dsp:cNvPr id="0" name=""/>
        <dsp:cNvSpPr/>
      </dsp:nvSpPr>
      <dsp:spPr>
        <a:xfrm>
          <a:off x="0" y="2752343"/>
          <a:ext cx="5257800" cy="137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 dirty="0"/>
            <a:t>Jak otevřeme prostor pro diskusi odborníků?</a:t>
          </a:r>
          <a:endParaRPr lang="en-US" sz="3800" kern="1200" dirty="0"/>
        </a:p>
      </dsp:txBody>
      <dsp:txXfrm>
        <a:off x="0" y="2752343"/>
        <a:ext cx="5257800" cy="1376171"/>
      </dsp:txXfrm>
    </dsp:sp>
    <dsp:sp modelId="{D893AF9E-FF16-42C7-A7FF-F1D3B3BA8C92}">
      <dsp:nvSpPr>
        <dsp:cNvPr id="0" name=""/>
        <dsp:cNvSpPr/>
      </dsp:nvSpPr>
      <dsp:spPr>
        <a:xfrm>
          <a:off x="0" y="4128515"/>
          <a:ext cx="52578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425A50-086E-4485-8EC8-CC9B3557CCCA}">
      <dsp:nvSpPr>
        <dsp:cNvPr id="0" name=""/>
        <dsp:cNvSpPr/>
      </dsp:nvSpPr>
      <dsp:spPr>
        <a:xfrm>
          <a:off x="0" y="4128515"/>
          <a:ext cx="5257800" cy="137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Jak ukončíme setkání?</a:t>
          </a:r>
          <a:endParaRPr lang="en-US" sz="3800" kern="1200"/>
        </a:p>
      </dsp:txBody>
      <dsp:txXfrm>
        <a:off x="0" y="4128515"/>
        <a:ext cx="5257800" cy="13761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F5A385-C66D-4058-B1A7-F47BA0B6535D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002D8C-4727-42E6-828B-5110BB0BB38D}">
      <dsp:nvSpPr>
        <dsp:cNvPr id="0" name=""/>
        <dsp:cNvSpPr/>
      </dsp:nvSpPr>
      <dsp:spPr>
        <a:xfrm>
          <a:off x="0" y="2703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/>
            <a:t>Začít nasloucháním</a:t>
          </a:r>
          <a:endParaRPr lang="en-US" sz="3500" kern="1200"/>
        </a:p>
      </dsp:txBody>
      <dsp:txXfrm>
        <a:off x="0" y="2703"/>
        <a:ext cx="6900512" cy="921789"/>
      </dsp:txXfrm>
    </dsp:sp>
    <dsp:sp modelId="{F94FDDEB-AEA9-4C52-9222-6817E001EB70}">
      <dsp:nvSpPr>
        <dsp:cNvPr id="0" name=""/>
        <dsp:cNvSpPr/>
      </dsp:nvSpPr>
      <dsp:spPr>
        <a:xfrm>
          <a:off x="0" y="924492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330BED-BCE2-4D72-9F73-F0A040F72B4C}">
      <dsp:nvSpPr>
        <dsp:cNvPr id="0" name=""/>
        <dsp:cNvSpPr/>
      </dsp:nvSpPr>
      <dsp:spPr>
        <a:xfrm>
          <a:off x="0" y="924492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/>
            <a:t>Nechat vyniknout rozdíly, protiklady</a:t>
          </a:r>
          <a:endParaRPr lang="en-US" sz="3500" kern="1200"/>
        </a:p>
      </dsp:txBody>
      <dsp:txXfrm>
        <a:off x="0" y="924492"/>
        <a:ext cx="6900512" cy="921789"/>
      </dsp:txXfrm>
    </dsp:sp>
    <dsp:sp modelId="{F56D6F89-24BC-4711-BB41-DDAFBB40F98F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F01D6-D8A8-474F-95F5-9C14C1375579}">
      <dsp:nvSpPr>
        <dsp:cNvPr id="0" name=""/>
        <dsp:cNvSpPr/>
      </dsp:nvSpPr>
      <dsp:spPr>
        <a:xfrm>
          <a:off x="0" y="1846281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/>
            <a:t>Podporovat vyjadřování pocitů</a:t>
          </a:r>
          <a:endParaRPr lang="en-US" sz="3500" kern="1200"/>
        </a:p>
      </dsp:txBody>
      <dsp:txXfrm>
        <a:off x="0" y="1846281"/>
        <a:ext cx="6900512" cy="921789"/>
      </dsp:txXfrm>
    </dsp:sp>
    <dsp:sp modelId="{2CB2FB37-35DB-428A-BF7D-856BDDA5B13D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777270-200F-4C66-80E4-AC83C180E9B2}">
      <dsp:nvSpPr>
        <dsp:cNvPr id="0" name=""/>
        <dsp:cNvSpPr/>
      </dsp:nvSpPr>
      <dsp:spPr>
        <a:xfrm>
          <a:off x="0" y="2768070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Podporovat společné rozhodování</a:t>
          </a:r>
          <a:endParaRPr lang="en-US" sz="3500" kern="1200" dirty="0"/>
        </a:p>
      </dsp:txBody>
      <dsp:txXfrm>
        <a:off x="0" y="2768070"/>
        <a:ext cx="6900512" cy="921789"/>
      </dsp:txXfrm>
    </dsp:sp>
    <dsp:sp modelId="{5BBD1B0F-FACB-43B5-A8FE-43DB586597BA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17FBC3-431F-4E4E-96FF-ECA74CED543C}">
      <dsp:nvSpPr>
        <dsp:cNvPr id="0" name=""/>
        <dsp:cNvSpPr/>
      </dsp:nvSpPr>
      <dsp:spPr>
        <a:xfrm>
          <a:off x="0" y="3689859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/>
            <a:t>Klást bezpečí na první místo</a:t>
          </a:r>
          <a:endParaRPr lang="en-US" sz="3500" kern="1200"/>
        </a:p>
      </dsp:txBody>
      <dsp:txXfrm>
        <a:off x="0" y="3689859"/>
        <a:ext cx="6900512" cy="921789"/>
      </dsp:txXfrm>
    </dsp:sp>
    <dsp:sp modelId="{BDC770EF-3E9F-4E7A-AA82-E847CC036643}">
      <dsp:nvSpPr>
        <dsp:cNvPr id="0" name=""/>
        <dsp:cNvSpPr/>
      </dsp:nvSpPr>
      <dsp:spPr>
        <a:xfrm>
          <a:off x="0" y="4611648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62E1A9-7410-4FB2-92E6-B29BD23F3236}">
      <dsp:nvSpPr>
        <dsp:cNvPr id="0" name=""/>
        <dsp:cNvSpPr/>
      </dsp:nvSpPr>
      <dsp:spPr>
        <a:xfrm>
          <a:off x="0" y="4611648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/>
            <a:t>Shrnutí výsledků</a:t>
          </a:r>
          <a:endParaRPr lang="en-US" sz="3500" kern="1200"/>
        </a:p>
      </dsp:txBody>
      <dsp:txXfrm>
        <a:off x="0" y="4611648"/>
        <a:ext cx="6900512" cy="921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43848-4F8A-EC4B-B1C2-A5350291CE32}" type="datetimeFigureOut">
              <a:rPr lang="cs-CZ" smtClean="0"/>
              <a:t>02.06.2021</a:t>
            </a:fld>
            <a:endParaRPr lang="cs-CZ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AF779-5FA3-BD42-BDC8-7A2944CE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270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PRIKLADY OTAZEK: </a:t>
            </a:r>
          </a:p>
          <a:p>
            <a:r>
              <a:rPr lang="cs-CZ" b="1" dirty="0"/>
              <a:t>Před samotným setkáním do telefonu: </a:t>
            </a:r>
          </a:p>
          <a:p>
            <a:r>
              <a:rPr lang="cs-CZ" dirty="0"/>
              <a:t>Kdo se muže zúčastnit prvního setkání? </a:t>
            </a:r>
          </a:p>
          <a:p>
            <a:endParaRPr lang="cs-CZ" dirty="0"/>
          </a:p>
          <a:p>
            <a:r>
              <a:rPr lang="cs-CZ" b="1" dirty="0"/>
              <a:t>Na otevření setkáni: </a:t>
            </a:r>
          </a:p>
          <a:p>
            <a:r>
              <a:rPr lang="cs-CZ" dirty="0"/>
              <a:t>Jak bychom mohli nejlépe začít ? </a:t>
            </a:r>
          </a:p>
          <a:p>
            <a:r>
              <a:rPr lang="cs-CZ" dirty="0"/>
              <a:t>Kdo by rád začal ? </a:t>
            </a:r>
          </a:p>
          <a:p>
            <a:r>
              <a:rPr lang="cs-CZ" dirty="0"/>
              <a:t>Jak vás napadlo mít tohle setkání ? </a:t>
            </a:r>
          </a:p>
          <a:p>
            <a:r>
              <a:rPr lang="cs-CZ" dirty="0"/>
              <a:t>Jak se ostatní o tomhle nápadu dozvěděli ? </a:t>
            </a:r>
          </a:p>
          <a:p>
            <a:r>
              <a:rPr lang="cs-CZ" dirty="0"/>
              <a:t>Jak jste vnímal skutečnost, že tu dnes půjdete ? </a:t>
            </a:r>
          </a:p>
          <a:p>
            <a:r>
              <a:rPr lang="cs-CZ" dirty="0"/>
              <a:t>Čeho by jste se dnes chtěli </a:t>
            </a:r>
            <a:r>
              <a:rPr lang="cs-CZ" dirty="0" err="1"/>
              <a:t>dosahnout</a:t>
            </a:r>
            <a:r>
              <a:rPr lang="cs-CZ" dirty="0"/>
              <a:t> ? S čím by jste rád/rada odcházel po dnešním setkání ? </a:t>
            </a:r>
          </a:p>
          <a:p>
            <a:endParaRPr lang="cs-CZ" b="0" dirty="0"/>
          </a:p>
          <a:p>
            <a:r>
              <a:rPr lang="cs-CZ" b="1" dirty="0"/>
              <a:t>Co když je setkání chaos, krize v přímém </a:t>
            </a:r>
            <a:r>
              <a:rPr lang="cs-CZ" b="1" dirty="0" err="1"/>
              <a:t>prenosu</a:t>
            </a:r>
            <a:r>
              <a:rPr lang="cs-CZ" b="1" dirty="0"/>
              <a:t>, rychlý děj, neorientujeme se v tom? </a:t>
            </a:r>
          </a:p>
          <a:p>
            <a:r>
              <a:rPr lang="cs-CZ" dirty="0"/>
              <a:t>Co se teď děje ? Seznamte nás s tím, co se teď děje ?  </a:t>
            </a:r>
          </a:p>
          <a:p>
            <a:endParaRPr lang="cs-CZ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AF779-5FA3-BD42-BDC8-7A2944CE226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287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PRIKLADY OTAZEK</a:t>
            </a:r>
          </a:p>
          <a:p>
            <a:r>
              <a:rPr lang="cs-CZ" b="1" dirty="0"/>
              <a:t>Na konci setkání:</a:t>
            </a:r>
          </a:p>
          <a:p>
            <a:r>
              <a:rPr lang="cs-CZ" b="0" dirty="0"/>
              <a:t>Jaké to (tady dnes) pro vás bylo ? </a:t>
            </a:r>
          </a:p>
          <a:p>
            <a:r>
              <a:rPr lang="cs-CZ" b="0" dirty="0" err="1"/>
              <a:t>Prišlo</a:t>
            </a:r>
            <a:r>
              <a:rPr lang="cs-CZ" b="0" dirty="0"/>
              <a:t> vám </a:t>
            </a:r>
            <a:r>
              <a:rPr lang="cs-CZ" b="0" dirty="0" err="1"/>
              <a:t>nase</a:t>
            </a:r>
            <a:r>
              <a:rPr lang="cs-CZ" b="0" dirty="0"/>
              <a:t> dnešní setkáni užitečné ? A </a:t>
            </a:r>
            <a:r>
              <a:rPr lang="cs-CZ" b="0" dirty="0" err="1"/>
              <a:t>slo</a:t>
            </a:r>
            <a:r>
              <a:rPr lang="cs-CZ" b="0" dirty="0"/>
              <a:t> by </a:t>
            </a:r>
            <a:r>
              <a:rPr lang="cs-CZ" b="0" dirty="0" err="1"/>
              <a:t>rict</a:t>
            </a:r>
            <a:r>
              <a:rPr lang="cs-CZ" b="0" dirty="0"/>
              <a:t> o tom v </a:t>
            </a:r>
            <a:r>
              <a:rPr lang="cs-CZ" b="0" dirty="0" err="1"/>
              <a:t>cem</a:t>
            </a:r>
            <a:r>
              <a:rPr lang="cs-CZ" b="0" dirty="0"/>
              <a:t>.. ? </a:t>
            </a:r>
          </a:p>
          <a:p>
            <a:r>
              <a:rPr lang="cs-CZ" b="0" dirty="0"/>
              <a:t>Která část povídaní/</a:t>
            </a:r>
            <a:r>
              <a:rPr lang="cs-CZ" b="0" dirty="0" err="1"/>
              <a:t>pribehu</a:t>
            </a:r>
            <a:r>
              <a:rPr lang="cs-CZ" b="0" dirty="0"/>
              <a:t> s vámi rezonovala ? </a:t>
            </a:r>
          </a:p>
          <a:p>
            <a:endParaRPr lang="cs-CZ" b="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AF779-5FA3-BD42-BDC8-7A2944CE226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276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Podle Wernera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AF779-5FA3-BD42-BDC8-7A2944CE226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979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88B2EA-88C7-4C14-A54F-4FE6FD2EA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5F87A2-6FE6-4536-B393-FBE23F7935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0FC7A0-5056-4108-8D7D-5EAF46BBA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B84B-BAB1-4815-A507-9049F4AF7201}" type="datetimeFigureOut">
              <a:rPr lang="cs-CZ" smtClean="0"/>
              <a:t>02.06.2021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71028B-172C-4F39-811C-7A818B006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D43063-E521-4D6D-971F-E8B25367C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1D027-AB2D-471F-AC2D-F26E365EA2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378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85FAC9-0144-4A37-A1B7-A9271F611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6737AD7-8D65-4F19-B042-482FD5A99C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4EFE2E-746C-45DA-9665-CF24E2246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B84B-BAB1-4815-A507-9049F4AF7201}" type="datetimeFigureOut">
              <a:rPr lang="cs-CZ" smtClean="0"/>
              <a:t>02.06.2021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F83CBB-298E-4916-B330-BC3BEE777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CEF869-CCE7-4EB9-A755-D5CFF7470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1D027-AB2D-471F-AC2D-F26E365EA2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32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1333D99-4B5F-4860-A16D-BF2D16EFC0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47F941F-0046-4CAD-A66C-D62CE5149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093A65-B30F-4C3D-8CD9-A9513BDCF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B84B-BAB1-4815-A507-9049F4AF7201}" type="datetimeFigureOut">
              <a:rPr lang="cs-CZ" smtClean="0"/>
              <a:t>02.06.2021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4FA22C-3E96-4804-8819-1142B7EE8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5B441D-B7D0-4CA1-A5AB-3C026C390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1D027-AB2D-471F-AC2D-F26E365EA2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85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C5DAF7-894C-4404-8867-1D76BA100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273ABE-D8B1-42C2-9A26-9875D30A4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864947-226F-41E5-AA5C-E97E56320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B84B-BAB1-4815-A507-9049F4AF7201}" type="datetimeFigureOut">
              <a:rPr lang="cs-CZ" smtClean="0"/>
              <a:t>02.06.2021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E0AB9B-B61E-437F-9804-AC9415B76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823199-2476-433A-8705-FE9833739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1D027-AB2D-471F-AC2D-F26E365EA2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806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144CBC-E1A0-4BF2-A4FD-3CD460AEE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5B0E1F2-01EC-4BA0-823F-E27ADCD71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482D8D-0357-4CFF-9E18-CE8329870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B84B-BAB1-4815-A507-9049F4AF7201}" type="datetimeFigureOut">
              <a:rPr lang="cs-CZ" smtClean="0"/>
              <a:t>02.06.2021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B8B4DF-1064-4BC5-A8C0-1B2232E36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E9A83D-EAA0-4F18-8EB8-43FAF8B3D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1D027-AB2D-471F-AC2D-F26E365EA2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13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BC7CF-DF9E-4FDF-BC68-5646C3A8A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2C8916-0E28-4909-8F36-50ED32E5A4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120C368-D374-456E-8308-7F27C90A2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2C7B4E-6F0E-4A0D-84A2-3ED1C35D7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B84B-BAB1-4815-A507-9049F4AF7201}" type="datetimeFigureOut">
              <a:rPr lang="cs-CZ" smtClean="0"/>
              <a:t>02.06.2021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A6570E4-0436-4310-89FD-D331EA9F9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2C00F2-DA50-4B60-8524-30A046074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1D027-AB2D-471F-AC2D-F26E365EA2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34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32F65D-55DA-4A11-A848-7FC128876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DE7BE0-B2EF-42FB-8FE5-B5D129BED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CED9CBD-B2E9-480C-A2E4-D43645F12F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766EF40-0BA3-4EC1-9B8F-D1322FB7DA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F09C3D6-7C27-4DC3-AB08-ADB00FE710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EE892E9-D182-465D-9968-141AFA8D1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B84B-BAB1-4815-A507-9049F4AF7201}" type="datetimeFigureOut">
              <a:rPr lang="cs-CZ" smtClean="0"/>
              <a:t>02.06.2021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979DADC-7037-4DA7-9982-D2EAF8B9C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BC6668-3DF9-4113-9988-A0AD0E230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1D027-AB2D-471F-AC2D-F26E365EA2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38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09014E-6BF0-4FD2-A934-8E2E77267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7116634-0352-4290-865A-6C9CC6E52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B84B-BAB1-4815-A507-9049F4AF7201}" type="datetimeFigureOut">
              <a:rPr lang="cs-CZ" smtClean="0"/>
              <a:t>02.06.2021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F834AC5-2BC7-44FE-8CE0-D2211C08C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CF0619B-7F06-4189-9FCB-2AAB496C5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1D027-AB2D-471F-AC2D-F26E365EA2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615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67635A4-EDBD-4E80-A868-E93611D4B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B84B-BAB1-4815-A507-9049F4AF7201}" type="datetimeFigureOut">
              <a:rPr lang="cs-CZ" smtClean="0"/>
              <a:t>02.06.2021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EEF349F-D28B-44D3-A7B5-4BB354F0F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DFD2F8A-651B-41F4-840E-F1BFAA89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1D027-AB2D-471F-AC2D-F26E365EA2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08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72038-978F-4F42-B6E2-AC65520B8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3B2C36-095C-44AD-86BA-EDB7D8835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0E2A83B-35E9-46D6-B63C-567A0CB35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056E02-0251-4043-8819-0760127F3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B84B-BAB1-4815-A507-9049F4AF7201}" type="datetimeFigureOut">
              <a:rPr lang="cs-CZ" smtClean="0"/>
              <a:t>02.06.2021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8B72F30-58E1-4089-9953-CAFE5C0E2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6869C2-2BDA-4EBC-B780-D1CA2AD4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1D027-AB2D-471F-AC2D-F26E365EA2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914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F25235-2CF8-4FAB-9029-D9F78EE72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690657D-3D90-4D0D-89E4-8B03BCDAD3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4D3FF10-91B7-41CC-8495-E08A9EB533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B56F19-FA56-4F02-805A-1BF4B38EE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B84B-BAB1-4815-A507-9049F4AF7201}" type="datetimeFigureOut">
              <a:rPr lang="cs-CZ" smtClean="0"/>
              <a:t>02.06.2021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D32287-EA36-4B38-BB3A-E10E927B9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1D20F8-3419-45D9-9610-573BC49B0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1D027-AB2D-471F-AC2D-F26E365EA2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574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8B8DC13-2B23-437C-98F3-D6460768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62388E6-3D9E-47CD-AE5D-F504DA5C4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ECE153-CC32-4BC9-9732-B8FFD1E41A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9B84B-BAB1-4815-A507-9049F4AF7201}" type="datetimeFigureOut">
              <a:rPr lang="cs-CZ" smtClean="0"/>
              <a:t>02.06.2021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6B198B-8300-4CCD-8ABD-3D5AF4F49B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A4EA32-15B8-44DD-865B-B66B9A0F69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1D027-AB2D-471F-AC2D-F26E365EA2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765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4" name="Nadpis 3">
            <a:extLst>
              <a:ext uri="{FF2B5EF4-FFF2-40B4-BE49-F238E27FC236}">
                <a16:creationId xmlns:a16="http://schemas.microsoft.com/office/drawing/2014/main" id="{B56E42C7-AA84-4730-A7DF-1D1169E81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5729" y="1764407"/>
            <a:ext cx="5760846" cy="2310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Síťová setkání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5C03C73-4819-4D3D-9C0A-759F8344C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15729" y="4165152"/>
            <a:ext cx="5760846" cy="682079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Vodítka a doporučení</a:t>
            </a:r>
          </a:p>
        </p:txBody>
      </p:sp>
    </p:spTree>
    <p:extLst>
      <p:ext uri="{BB962C8B-B14F-4D97-AF65-F5344CB8AC3E}">
        <p14:creationId xmlns:p14="http://schemas.microsoft.com/office/powerpoint/2010/main" val="249066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AC271CE-5B9C-4BC3-AFD5-EC6B313B4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cs-CZ" sz="5200"/>
              <a:t>DOPORUČENÍ PRO PŘÍPRAVU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C2ADB6C-C0D5-42FA-B43B-EF1F7B9EDE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753040"/>
              </p:ext>
            </p:extLst>
          </p:nvPr>
        </p:nvGraphicFramePr>
        <p:xfrm>
          <a:off x="794479" y="1753849"/>
          <a:ext cx="10559321" cy="4423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7968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9">
            <a:extLst>
              <a:ext uri="{FF2B5EF4-FFF2-40B4-BE49-F238E27FC236}">
                <a16:creationId xmlns:a16="http://schemas.microsoft.com/office/drawing/2014/main" id="{5628E5CB-913B-4378-97CE-18C9F6410C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F8BD3E1-2EBC-471C-8354-443C5DBE9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4862848" cy="5569291"/>
          </a:xfrm>
        </p:spPr>
        <p:txBody>
          <a:bodyPr>
            <a:normAutofit/>
          </a:bodyPr>
          <a:lstStyle/>
          <a:p>
            <a:r>
              <a:rPr lang="cs-CZ" sz="5200" b="1"/>
              <a:t>4 základní otázky pro síťové setkání</a:t>
            </a:r>
            <a:endParaRPr lang="cs-CZ" sz="520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66655DB-CC05-4708-94BC-CE3058CB9F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817947"/>
              </p:ext>
            </p:extLst>
          </p:nvPr>
        </p:nvGraphicFramePr>
        <p:xfrm>
          <a:off x="6099048" y="621792"/>
          <a:ext cx="525780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9438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2D2EE4D-C40F-45DB-8A82-392C4AE2B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</a:rPr>
              <a:t>Jak otevřeme setkání?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A8DB17-0E89-45BD-B0EA-73F0A7D6D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lvl="0"/>
            <a:r>
              <a:rPr lang="cs-CZ" sz="3200" dirty="0"/>
              <a:t>Pozdravení – podání rukou, přivítání</a:t>
            </a:r>
          </a:p>
          <a:p>
            <a:pPr lvl="0"/>
            <a:r>
              <a:rPr lang="cs-CZ" sz="3200" dirty="0"/>
              <a:t>(Představení se/týmu)</a:t>
            </a:r>
          </a:p>
          <a:p>
            <a:pPr lvl="0"/>
            <a:r>
              <a:rPr lang="cs-CZ" sz="3200" dirty="0"/>
              <a:t>Historie setkání – připomenutí, sdělení</a:t>
            </a:r>
          </a:p>
          <a:p>
            <a:pPr lvl="0"/>
            <a:r>
              <a:rPr lang="cs-CZ" sz="3200" dirty="0"/>
              <a:t>Otevřená otázka pro klienty: Jak se máte? S čím bychom měli začít? Jak byste rádi využili tento čas? </a:t>
            </a:r>
          </a:p>
        </p:txBody>
      </p:sp>
    </p:spTree>
    <p:extLst>
      <p:ext uri="{BB962C8B-B14F-4D97-AF65-F5344CB8AC3E}">
        <p14:creationId xmlns:p14="http://schemas.microsoft.com/office/powerpoint/2010/main" val="465558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1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9184B63-C55B-4E4B-B9BB-7188FE95B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cs-CZ" sz="5400"/>
              <a:t>Jak otevřeme prostor pro všechny hlasy?</a:t>
            </a:r>
          </a:p>
        </p:txBody>
      </p:sp>
      <p:sp>
        <p:nvSpPr>
          <p:cNvPr id="3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3362A7-A421-43B7-BBB0-646433F76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lvl="0"/>
            <a:r>
              <a:rPr lang="cs-CZ" sz="2200" dirty="0"/>
              <a:t>Navazujte oční kontakt se všemi přítomnými</a:t>
            </a:r>
          </a:p>
          <a:p>
            <a:pPr lvl="0"/>
            <a:r>
              <a:rPr lang="cs-CZ" sz="2200" dirty="0"/>
              <a:t>Ujistěte se, že každý účastník setkání má možnost co nejdříve promluvit.</a:t>
            </a:r>
          </a:p>
          <a:p>
            <a:pPr lvl="0"/>
            <a:r>
              <a:rPr lang="cs-CZ" sz="2200" dirty="0"/>
              <a:t>Usaďte své první komentáře do promluvy druhého člověka.</a:t>
            </a:r>
          </a:p>
          <a:p>
            <a:pPr lvl="0"/>
            <a:r>
              <a:rPr lang="cs-CZ" sz="2200" dirty="0"/>
              <a:t>Neinterpretujte, namísto toho se ptejte na další informace o zkušenostech klienta.</a:t>
            </a:r>
          </a:p>
          <a:p>
            <a:pPr lvl="0"/>
            <a:r>
              <a:rPr lang="cs-CZ" sz="2200" dirty="0"/>
              <a:t>Reflektujte své myšlenky a pozorování veřejně s ostatními kolegy.</a:t>
            </a:r>
          </a:p>
          <a:p>
            <a:pPr lvl="0"/>
            <a:r>
              <a:rPr lang="cs-CZ" sz="2200" dirty="0"/>
              <a:t>Zdvořile žádejte o promluvy ostatních: </a:t>
            </a:r>
            <a:r>
              <a:rPr lang="cs-CZ" sz="2200" i="1" dirty="0"/>
              <a:t>např. „zdá se mi, že mluvíte o důležitých tématech, určitě bych v tom rád pokračoval, ale ještě předtím bych rád slyšel ostatní....“</a:t>
            </a:r>
          </a:p>
        </p:txBody>
      </p:sp>
    </p:spTree>
    <p:extLst>
      <p:ext uri="{BB962C8B-B14F-4D97-AF65-F5344CB8AC3E}">
        <p14:creationId xmlns:p14="http://schemas.microsoft.com/office/powerpoint/2010/main" val="3373116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6F7EBC3-3C79-4800-ACC6-BA867A51D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 dirty="0">
                <a:solidFill>
                  <a:schemeClr val="accent1"/>
                </a:solidFill>
              </a:rPr>
              <a:t>Jak otevřeme prostor pro diskusi odborníků?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8E77B2-E272-4F3C-9EBC-9412B9B51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3200" dirty="0"/>
              <a:t>Obracejte se v průběhu jeden na druhého k získání reflektujících komentářů</a:t>
            </a:r>
          </a:p>
          <a:p>
            <a:pPr lvl="0"/>
            <a:r>
              <a:rPr lang="cs-CZ" sz="3200" dirty="0"/>
              <a:t>Další otázky pro diskusi odborníků: kdo bude kontaktní osoba, kdo bude další člen týmu, jaké další nástroje by měly být použity,…</a:t>
            </a:r>
          </a:p>
          <a:p>
            <a:pPr lvl="0"/>
            <a:r>
              <a:rPr lang="cs-CZ" sz="3200" dirty="0"/>
              <a:t>Všechno je třeba diskutovat přímo na setkání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96477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C2772C9-9F97-4BEC-9425-8C989A2DF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cs-CZ" sz="5400"/>
              <a:t>Jak ukončíme setkání?</a:t>
            </a: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E0FF85-540C-4FC0-9827-C42D51D19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lvl="0"/>
            <a:r>
              <a:rPr lang="cs-CZ" sz="3600" dirty="0"/>
              <a:t>Závěrečná reflexe facilitátorů</a:t>
            </a:r>
          </a:p>
          <a:p>
            <a:pPr lvl="0"/>
            <a:r>
              <a:rPr lang="cs-CZ" sz="3600" dirty="0"/>
              <a:t>Shrnutí výsledků</a:t>
            </a:r>
          </a:p>
          <a:p>
            <a:pPr lvl="0"/>
            <a:r>
              <a:rPr lang="cs-CZ" sz="3600" dirty="0"/>
              <a:t>Pozitivní feedback</a:t>
            </a:r>
          </a:p>
          <a:p>
            <a:pPr lvl="0"/>
            <a:r>
              <a:rPr lang="cs-CZ" sz="3600" dirty="0"/>
              <a:t>Poslední slova patří klientům</a:t>
            </a:r>
          </a:p>
          <a:p>
            <a:pPr lvl="0"/>
            <a:r>
              <a:rPr lang="cs-CZ" sz="3600" dirty="0"/>
              <a:t>Domluva na pokračování</a:t>
            </a:r>
          </a:p>
          <a:p>
            <a:r>
              <a:rPr lang="cs-CZ" sz="3600" dirty="0"/>
              <a:t>Dát příležitost říct něco co nezaznělo: „Ještě než skončíme, je ještě něco, co byste chtěli říct?“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459817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052790D-D9FB-42A2-80FF-13F4C3F4C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cs-CZ" sz="5400"/>
              <a:t>Další vodítka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D18F5222-16C2-4464-B48B-BC012AA8F0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9887641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710075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29303</TotalTime>
  <Words>525</Words>
  <Application>Microsoft Office PowerPoint</Application>
  <PresentationFormat>Širokoúhlá obrazovka</PresentationFormat>
  <Paragraphs>65</Paragraphs>
  <Slides>8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Síťová setkání</vt:lpstr>
      <vt:lpstr>DOPORUČENÍ PRO PŘÍPRAVU</vt:lpstr>
      <vt:lpstr>4 základní otázky pro síťové setkání</vt:lpstr>
      <vt:lpstr>Jak otevřeme setkání?</vt:lpstr>
      <vt:lpstr>Jak otevřeme prostor pro všechny hlasy?</vt:lpstr>
      <vt:lpstr>Jak otevřeme prostor pro diskusi odborníků?</vt:lpstr>
      <vt:lpstr>Jak ukončíme setkání?</vt:lpstr>
      <vt:lpstr>Další vodítka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rodinné terapie  k síťovým setkáním</dc:title>
  <dc:creator>Pavel Nepustil</dc:creator>
  <cp:lastModifiedBy>Pavel Nepustil</cp:lastModifiedBy>
  <cp:revision>18</cp:revision>
  <cp:lastPrinted>2019-04-15T10:10:05Z</cp:lastPrinted>
  <dcterms:created xsi:type="dcterms:W3CDTF">2019-04-15T10:07:47Z</dcterms:created>
  <dcterms:modified xsi:type="dcterms:W3CDTF">2021-06-02T03:55:53Z</dcterms:modified>
</cp:coreProperties>
</file>