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68" r:id="rId14"/>
    <p:sldId id="269" r:id="rId15"/>
    <p:sldId id="270" r:id="rId16"/>
    <p:sldId id="272" r:id="rId17"/>
    <p:sldId id="273" r:id="rId18"/>
    <p:sldId id="271" r:id="rId19"/>
    <p:sldId id="274"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DD7B09-5E46-45C9-8F21-D7B2EF9603D8}" v="892" dt="2023-09-23T06:57:45.254"/>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C11CCB-F6A1-4300-9C83-DB324DB0B529}" type="doc">
      <dgm:prSet loTypeId="urn:microsoft.com/office/officeart/2005/8/layout/hProcess9" loCatId="process" qsTypeId="urn:microsoft.com/office/officeart/2005/8/quickstyle/simple1" qsCatId="simple" csTypeId="urn:microsoft.com/office/officeart/2005/8/colors/colorful2" csCatId="colorful"/>
      <dgm:spPr/>
      <dgm:t>
        <a:bodyPr/>
        <a:lstStyle/>
        <a:p>
          <a:endParaRPr lang="en-US"/>
        </a:p>
      </dgm:t>
    </dgm:pt>
    <dgm:pt modelId="{CC2EECF7-167E-4A71-A322-AFF3961C99A9}">
      <dgm:prSet/>
      <dgm:spPr/>
      <dgm:t>
        <a:bodyPr/>
        <a:lstStyle/>
        <a:p>
          <a:r>
            <a:rPr lang="cs-CZ"/>
            <a:t>Metodologie závěrečné/diplomové práce </a:t>
          </a:r>
          <a:endParaRPr lang="en-US"/>
        </a:p>
      </dgm:t>
    </dgm:pt>
    <dgm:pt modelId="{12B4B8B7-B7BF-41BB-98DB-EAC323E66F54}" type="parTrans" cxnId="{5D77A4B7-0D0F-4D64-AC87-A2332AA50F37}">
      <dgm:prSet/>
      <dgm:spPr/>
      <dgm:t>
        <a:bodyPr/>
        <a:lstStyle/>
        <a:p>
          <a:endParaRPr lang="en-US"/>
        </a:p>
      </dgm:t>
    </dgm:pt>
    <dgm:pt modelId="{175AE1EA-5091-4A43-94EC-949D557FD6FA}" type="sibTrans" cxnId="{5D77A4B7-0D0F-4D64-AC87-A2332AA50F37}">
      <dgm:prSet/>
      <dgm:spPr/>
      <dgm:t>
        <a:bodyPr/>
        <a:lstStyle/>
        <a:p>
          <a:endParaRPr lang="en-US"/>
        </a:p>
      </dgm:t>
    </dgm:pt>
    <dgm:pt modelId="{7608ED2B-7272-4584-BF3D-665605A5703D}">
      <dgm:prSet/>
      <dgm:spPr/>
      <dgm:t>
        <a:bodyPr/>
        <a:lstStyle/>
        <a:p>
          <a:r>
            <a:rPr lang="cs-CZ"/>
            <a:t>Konceptualizace závěreční/diplomové práce</a:t>
          </a:r>
          <a:endParaRPr lang="en-US"/>
        </a:p>
      </dgm:t>
    </dgm:pt>
    <dgm:pt modelId="{C2A50E3B-2F11-4033-9D36-5404702CC24E}" type="parTrans" cxnId="{FB8E8BF9-3901-4B97-899A-B44E71E5B01D}">
      <dgm:prSet/>
      <dgm:spPr/>
      <dgm:t>
        <a:bodyPr/>
        <a:lstStyle/>
        <a:p>
          <a:endParaRPr lang="en-US"/>
        </a:p>
      </dgm:t>
    </dgm:pt>
    <dgm:pt modelId="{AF7B4165-A8AA-446A-93DC-81D33801E0DA}" type="sibTrans" cxnId="{FB8E8BF9-3901-4B97-899A-B44E71E5B01D}">
      <dgm:prSet/>
      <dgm:spPr/>
      <dgm:t>
        <a:bodyPr/>
        <a:lstStyle/>
        <a:p>
          <a:endParaRPr lang="en-US"/>
        </a:p>
      </dgm:t>
    </dgm:pt>
    <dgm:pt modelId="{E027A8A0-BF85-4D4A-B8A5-08B3E4DAD71B}">
      <dgm:prSet/>
      <dgm:spPr/>
      <dgm:t>
        <a:bodyPr/>
        <a:lstStyle/>
        <a:p>
          <a:r>
            <a:rPr lang="cs-CZ"/>
            <a:t>Diplomový seminář</a:t>
          </a:r>
          <a:endParaRPr lang="en-US"/>
        </a:p>
      </dgm:t>
    </dgm:pt>
    <dgm:pt modelId="{A088550E-E4A0-4696-886A-4CCB423ADDEC}" type="parTrans" cxnId="{6DF160F6-5B6C-49FE-A3DF-33B30A3317DC}">
      <dgm:prSet/>
      <dgm:spPr/>
      <dgm:t>
        <a:bodyPr/>
        <a:lstStyle/>
        <a:p>
          <a:endParaRPr lang="en-US"/>
        </a:p>
      </dgm:t>
    </dgm:pt>
    <dgm:pt modelId="{664215CC-9F88-4EC8-8080-5040D090F56F}" type="sibTrans" cxnId="{6DF160F6-5B6C-49FE-A3DF-33B30A3317DC}">
      <dgm:prSet/>
      <dgm:spPr/>
      <dgm:t>
        <a:bodyPr/>
        <a:lstStyle/>
        <a:p>
          <a:endParaRPr lang="en-US"/>
        </a:p>
      </dgm:t>
    </dgm:pt>
    <dgm:pt modelId="{A98AF3C3-DC6D-4FFB-A2BA-43426900D16B}" type="pres">
      <dgm:prSet presAssocID="{E4C11CCB-F6A1-4300-9C83-DB324DB0B529}" presName="CompostProcess" presStyleCnt="0">
        <dgm:presLayoutVars>
          <dgm:dir/>
          <dgm:resizeHandles val="exact"/>
        </dgm:presLayoutVars>
      </dgm:prSet>
      <dgm:spPr/>
    </dgm:pt>
    <dgm:pt modelId="{00454D80-992F-43AC-9643-62D4EE0DF4E4}" type="pres">
      <dgm:prSet presAssocID="{E4C11CCB-F6A1-4300-9C83-DB324DB0B529}" presName="arrow" presStyleLbl="bgShp" presStyleIdx="0" presStyleCnt="1"/>
      <dgm:spPr/>
    </dgm:pt>
    <dgm:pt modelId="{2B07696F-C7AF-4F94-96FB-C956F1A6793B}" type="pres">
      <dgm:prSet presAssocID="{E4C11CCB-F6A1-4300-9C83-DB324DB0B529}" presName="linearProcess" presStyleCnt="0"/>
      <dgm:spPr/>
    </dgm:pt>
    <dgm:pt modelId="{A4C37668-949B-4074-97AB-F90222C66C57}" type="pres">
      <dgm:prSet presAssocID="{CC2EECF7-167E-4A71-A322-AFF3961C99A9}" presName="textNode" presStyleLbl="node1" presStyleIdx="0" presStyleCnt="3">
        <dgm:presLayoutVars>
          <dgm:bulletEnabled val="1"/>
        </dgm:presLayoutVars>
      </dgm:prSet>
      <dgm:spPr/>
    </dgm:pt>
    <dgm:pt modelId="{82ED4D6F-07C9-47EF-9770-05F38D32B7B5}" type="pres">
      <dgm:prSet presAssocID="{175AE1EA-5091-4A43-94EC-949D557FD6FA}" presName="sibTrans" presStyleCnt="0"/>
      <dgm:spPr/>
    </dgm:pt>
    <dgm:pt modelId="{A4C10FD0-D73C-4CEF-9438-848869ED6A2E}" type="pres">
      <dgm:prSet presAssocID="{7608ED2B-7272-4584-BF3D-665605A5703D}" presName="textNode" presStyleLbl="node1" presStyleIdx="1" presStyleCnt="3">
        <dgm:presLayoutVars>
          <dgm:bulletEnabled val="1"/>
        </dgm:presLayoutVars>
      </dgm:prSet>
      <dgm:spPr/>
    </dgm:pt>
    <dgm:pt modelId="{81D41B2D-3D4B-4781-BADE-ECA641BCF26F}" type="pres">
      <dgm:prSet presAssocID="{AF7B4165-A8AA-446A-93DC-81D33801E0DA}" presName="sibTrans" presStyleCnt="0"/>
      <dgm:spPr/>
    </dgm:pt>
    <dgm:pt modelId="{39424784-FA46-4306-9D9B-6429E70D2B9C}" type="pres">
      <dgm:prSet presAssocID="{E027A8A0-BF85-4D4A-B8A5-08B3E4DAD71B}" presName="textNode" presStyleLbl="node1" presStyleIdx="2" presStyleCnt="3">
        <dgm:presLayoutVars>
          <dgm:bulletEnabled val="1"/>
        </dgm:presLayoutVars>
      </dgm:prSet>
      <dgm:spPr/>
    </dgm:pt>
  </dgm:ptLst>
  <dgm:cxnLst>
    <dgm:cxn modelId="{2BBBBB54-02D8-4C99-B698-69F72466E01A}" type="presOf" srcId="{CC2EECF7-167E-4A71-A322-AFF3961C99A9}" destId="{A4C37668-949B-4074-97AB-F90222C66C57}" srcOrd="0" destOrd="0" presId="urn:microsoft.com/office/officeart/2005/8/layout/hProcess9"/>
    <dgm:cxn modelId="{26A67E80-CF1E-417A-8D69-1F05CC02F021}" type="presOf" srcId="{7608ED2B-7272-4584-BF3D-665605A5703D}" destId="{A4C10FD0-D73C-4CEF-9438-848869ED6A2E}" srcOrd="0" destOrd="0" presId="urn:microsoft.com/office/officeart/2005/8/layout/hProcess9"/>
    <dgm:cxn modelId="{D904DDA7-B6A5-4E2A-B93F-7B01268E8891}" type="presOf" srcId="{E4C11CCB-F6A1-4300-9C83-DB324DB0B529}" destId="{A98AF3C3-DC6D-4FFB-A2BA-43426900D16B}" srcOrd="0" destOrd="0" presId="urn:microsoft.com/office/officeart/2005/8/layout/hProcess9"/>
    <dgm:cxn modelId="{5D77A4B7-0D0F-4D64-AC87-A2332AA50F37}" srcId="{E4C11CCB-F6A1-4300-9C83-DB324DB0B529}" destId="{CC2EECF7-167E-4A71-A322-AFF3961C99A9}" srcOrd="0" destOrd="0" parTransId="{12B4B8B7-B7BF-41BB-98DB-EAC323E66F54}" sibTransId="{175AE1EA-5091-4A43-94EC-949D557FD6FA}"/>
    <dgm:cxn modelId="{6DF160F6-5B6C-49FE-A3DF-33B30A3317DC}" srcId="{E4C11CCB-F6A1-4300-9C83-DB324DB0B529}" destId="{E027A8A0-BF85-4D4A-B8A5-08B3E4DAD71B}" srcOrd="2" destOrd="0" parTransId="{A088550E-E4A0-4696-886A-4CCB423ADDEC}" sibTransId="{664215CC-9F88-4EC8-8080-5040D090F56F}"/>
    <dgm:cxn modelId="{F54F64F6-A779-48BE-8C66-BC8689E530A6}" type="presOf" srcId="{E027A8A0-BF85-4D4A-B8A5-08B3E4DAD71B}" destId="{39424784-FA46-4306-9D9B-6429E70D2B9C}" srcOrd="0" destOrd="0" presId="urn:microsoft.com/office/officeart/2005/8/layout/hProcess9"/>
    <dgm:cxn modelId="{FB8E8BF9-3901-4B97-899A-B44E71E5B01D}" srcId="{E4C11CCB-F6A1-4300-9C83-DB324DB0B529}" destId="{7608ED2B-7272-4584-BF3D-665605A5703D}" srcOrd="1" destOrd="0" parTransId="{C2A50E3B-2F11-4033-9D36-5404702CC24E}" sibTransId="{AF7B4165-A8AA-446A-93DC-81D33801E0DA}"/>
    <dgm:cxn modelId="{B7C57934-34CB-4DF2-969C-CCA4D3FC712B}" type="presParOf" srcId="{A98AF3C3-DC6D-4FFB-A2BA-43426900D16B}" destId="{00454D80-992F-43AC-9643-62D4EE0DF4E4}" srcOrd="0" destOrd="0" presId="urn:microsoft.com/office/officeart/2005/8/layout/hProcess9"/>
    <dgm:cxn modelId="{130E0002-3853-4D98-A0AC-E90720916975}" type="presParOf" srcId="{A98AF3C3-DC6D-4FFB-A2BA-43426900D16B}" destId="{2B07696F-C7AF-4F94-96FB-C956F1A6793B}" srcOrd="1" destOrd="0" presId="urn:microsoft.com/office/officeart/2005/8/layout/hProcess9"/>
    <dgm:cxn modelId="{B5F36168-ECD7-42DD-9F77-7CCCF712459F}" type="presParOf" srcId="{2B07696F-C7AF-4F94-96FB-C956F1A6793B}" destId="{A4C37668-949B-4074-97AB-F90222C66C57}" srcOrd="0" destOrd="0" presId="urn:microsoft.com/office/officeart/2005/8/layout/hProcess9"/>
    <dgm:cxn modelId="{DBEA95AA-D94E-4590-827D-8F3344601F64}" type="presParOf" srcId="{2B07696F-C7AF-4F94-96FB-C956F1A6793B}" destId="{82ED4D6F-07C9-47EF-9770-05F38D32B7B5}" srcOrd="1" destOrd="0" presId="urn:microsoft.com/office/officeart/2005/8/layout/hProcess9"/>
    <dgm:cxn modelId="{43130656-F137-4C9E-917E-8D73A1E69DDA}" type="presParOf" srcId="{2B07696F-C7AF-4F94-96FB-C956F1A6793B}" destId="{A4C10FD0-D73C-4CEF-9438-848869ED6A2E}" srcOrd="2" destOrd="0" presId="urn:microsoft.com/office/officeart/2005/8/layout/hProcess9"/>
    <dgm:cxn modelId="{3654D55E-B1F8-45F1-BC34-5771DF9F9B57}" type="presParOf" srcId="{2B07696F-C7AF-4F94-96FB-C956F1A6793B}" destId="{81D41B2D-3D4B-4781-BADE-ECA641BCF26F}" srcOrd="3" destOrd="0" presId="urn:microsoft.com/office/officeart/2005/8/layout/hProcess9"/>
    <dgm:cxn modelId="{63B862F7-C4A1-4CC2-95FB-1FF54754A9DC}" type="presParOf" srcId="{2B07696F-C7AF-4F94-96FB-C956F1A6793B}" destId="{39424784-FA46-4306-9D9B-6429E70D2B9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38D9E4-75E0-4C08-9D9E-EA9542B2DCA5}"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cs-CZ"/>
        </a:p>
      </dgm:t>
    </dgm:pt>
    <dgm:pt modelId="{727BD1C4-3EEE-43A8-8375-CBAF0861FB37}">
      <dgm:prSet phldr="0"/>
      <dgm:spPr/>
      <dgm:t>
        <a:bodyPr/>
        <a:lstStyle/>
        <a:p>
          <a:pPr rtl="0"/>
          <a:r>
            <a:rPr lang="cs-CZ" dirty="0">
              <a:solidFill>
                <a:srgbClr val="444444"/>
              </a:solidFill>
              <a:latin typeface="Calibri"/>
              <a:cs typeface="Calibri"/>
            </a:rPr>
            <a:t>Metodologie závěrečné/diplomové práce</a:t>
          </a:r>
          <a:endParaRPr lang="cs-CZ" dirty="0">
            <a:solidFill>
              <a:srgbClr val="444444"/>
            </a:solidFill>
            <a:latin typeface="Calibri Light"/>
            <a:cs typeface="Calibri Light"/>
          </a:endParaRPr>
        </a:p>
      </dgm:t>
    </dgm:pt>
    <dgm:pt modelId="{A464344A-73B9-4D17-B59C-53EEF1778102}" type="parTrans" cxnId="{525B7BC4-4F83-4918-AADF-C44DD1B3FDFD}">
      <dgm:prSet/>
      <dgm:spPr/>
    </dgm:pt>
    <dgm:pt modelId="{6B38EBD5-ED3B-40EA-B25A-9AA6E1EA20BC}" type="sibTrans" cxnId="{525B7BC4-4F83-4918-AADF-C44DD1B3FDFD}">
      <dgm:prSet/>
      <dgm:spPr/>
      <dgm:t>
        <a:bodyPr/>
        <a:lstStyle/>
        <a:p>
          <a:endParaRPr lang="cs-CZ"/>
        </a:p>
      </dgm:t>
    </dgm:pt>
    <dgm:pt modelId="{DF1A34CB-53B9-4EBB-92B2-80334308038F}">
      <dgm:prSet phldr="0"/>
      <dgm:spPr/>
      <dgm:t>
        <a:bodyPr/>
        <a:lstStyle/>
        <a:p>
          <a:r>
            <a:rPr lang="cs-CZ" dirty="0">
              <a:solidFill>
                <a:srgbClr val="444444"/>
              </a:solidFill>
              <a:latin typeface="Calibri"/>
              <a:cs typeface="Calibri"/>
            </a:rPr>
            <a:t>Konceptualizace závěreční/diplomové práce</a:t>
          </a:r>
          <a:endParaRPr lang="en-US" dirty="0">
            <a:solidFill>
              <a:srgbClr val="444444"/>
            </a:solidFill>
            <a:latin typeface="Calibri"/>
            <a:cs typeface="Calibri"/>
          </a:endParaRPr>
        </a:p>
      </dgm:t>
    </dgm:pt>
    <dgm:pt modelId="{DC66B90C-E6BA-410D-A0D6-3FE0847B2BFF}" type="parTrans" cxnId="{841CC704-3026-4ECC-BD41-E6B32C8E2E7F}">
      <dgm:prSet/>
      <dgm:spPr/>
    </dgm:pt>
    <dgm:pt modelId="{5781E306-E3A8-44C4-82C1-D5053CF675EE}" type="sibTrans" cxnId="{841CC704-3026-4ECC-BD41-E6B32C8E2E7F}">
      <dgm:prSet/>
      <dgm:spPr/>
      <dgm:t>
        <a:bodyPr/>
        <a:lstStyle/>
        <a:p>
          <a:endParaRPr lang="cs-CZ"/>
        </a:p>
      </dgm:t>
    </dgm:pt>
    <dgm:pt modelId="{177120C3-0A47-44A6-B2C5-4CC09EAC7AF3}">
      <dgm:prSet phldr="0"/>
      <dgm:spPr/>
      <dgm:t>
        <a:bodyPr/>
        <a:lstStyle/>
        <a:p>
          <a:r>
            <a:rPr lang="cs-CZ" dirty="0">
              <a:solidFill>
                <a:srgbClr val="444444"/>
              </a:solidFill>
              <a:latin typeface="Calibri"/>
              <a:cs typeface="Calibri"/>
            </a:rPr>
            <a:t>Diplomový seminář</a:t>
          </a:r>
          <a:endParaRPr lang="en-US" dirty="0">
            <a:solidFill>
              <a:srgbClr val="444444"/>
            </a:solidFill>
            <a:latin typeface="Calibri"/>
            <a:cs typeface="Calibri"/>
          </a:endParaRPr>
        </a:p>
      </dgm:t>
    </dgm:pt>
    <dgm:pt modelId="{6A878C69-42BB-4999-B3EF-C009F7A7D5BF}" type="parTrans" cxnId="{695217B8-E56D-4E46-8DFC-35DDCC13E54B}">
      <dgm:prSet/>
      <dgm:spPr/>
    </dgm:pt>
    <dgm:pt modelId="{BAE73B54-D0C6-482A-9708-BA6197D3EE3D}" type="sibTrans" cxnId="{695217B8-E56D-4E46-8DFC-35DDCC13E54B}">
      <dgm:prSet/>
      <dgm:spPr/>
    </dgm:pt>
    <dgm:pt modelId="{DC6A24A0-650C-4099-A3F0-962D440DCFE3}">
      <dgm:prSet phldr="0"/>
      <dgm:spPr/>
      <dgm:t>
        <a:bodyPr/>
        <a:lstStyle/>
        <a:p>
          <a:pPr rtl="0"/>
          <a:r>
            <a:rPr lang="cs-CZ" dirty="0">
              <a:solidFill>
                <a:srgbClr val="444444"/>
              </a:solidFill>
              <a:latin typeface="Calibri"/>
              <a:cs typeface="Calibri"/>
            </a:rPr>
            <a:t>Téma</a:t>
          </a:r>
          <a:r>
            <a:rPr lang="cs-CZ" dirty="0">
              <a:latin typeface="Calibri"/>
              <a:cs typeface="Calibri"/>
            </a:rPr>
            <a:t> </a:t>
          </a:r>
          <a:endParaRPr lang="cs-CZ" dirty="0">
            <a:latin typeface="Calibri Light" panose="020F0302020204030204"/>
            <a:cs typeface="Calibri Light" panose="020F0302020204030204"/>
          </a:endParaRPr>
        </a:p>
      </dgm:t>
    </dgm:pt>
    <dgm:pt modelId="{7E00B1C7-CBAA-41F9-925A-72ABC915D92B}" type="parTrans" cxnId="{B7119FEE-1D21-4780-AB71-41E0AE04D566}">
      <dgm:prSet/>
      <dgm:spPr/>
    </dgm:pt>
    <dgm:pt modelId="{22F2A723-A72E-4669-92EC-8CC096BBB821}" type="sibTrans" cxnId="{B7119FEE-1D21-4780-AB71-41E0AE04D566}">
      <dgm:prSet/>
      <dgm:spPr/>
    </dgm:pt>
    <dgm:pt modelId="{829B2F1B-40C7-4DE0-BE90-5E3E685080FA}">
      <dgm:prSet phldr="0"/>
      <dgm:spPr/>
      <dgm:t>
        <a:bodyPr/>
        <a:lstStyle/>
        <a:p>
          <a:pPr rtl="0"/>
          <a:r>
            <a:rPr lang="cs-CZ" dirty="0">
              <a:latin typeface="Calibri"/>
              <a:cs typeface="Calibri"/>
            </a:rPr>
            <a:t>Komplexní zpracování teoretické části DP</a:t>
          </a:r>
        </a:p>
      </dgm:t>
    </dgm:pt>
    <dgm:pt modelId="{C9925DEA-8F66-4CC4-895D-6C7EE11661F8}" type="parTrans" cxnId="{9B1D1C1A-12FC-4B0D-9B43-838BD1EB54AE}">
      <dgm:prSet/>
      <dgm:spPr/>
    </dgm:pt>
    <dgm:pt modelId="{4EEBDF10-CFDA-49E4-B524-C8AB5B05E3E3}" type="sibTrans" cxnId="{9B1D1C1A-12FC-4B0D-9B43-838BD1EB54AE}">
      <dgm:prSet/>
      <dgm:spPr/>
    </dgm:pt>
    <dgm:pt modelId="{495264CF-B429-4337-B9E9-4E18EB0D16C5}">
      <dgm:prSet phldr="0"/>
      <dgm:spPr/>
      <dgm:t>
        <a:bodyPr/>
        <a:lstStyle/>
        <a:p>
          <a:pPr rtl="0"/>
          <a:r>
            <a:rPr lang="cs-CZ" dirty="0">
              <a:latin typeface="Calibri"/>
              <a:cs typeface="Calibri"/>
            </a:rPr>
            <a:t>Metodologie, sběr dat, interpretace, závěr, stať</a:t>
          </a:r>
        </a:p>
      </dgm:t>
    </dgm:pt>
    <dgm:pt modelId="{2C7D6AA5-3CE8-42DF-B6D1-DCBC01EB6DDE}" type="parTrans" cxnId="{06062E93-1E41-4850-A6A4-8576D2292E8E}">
      <dgm:prSet/>
      <dgm:spPr/>
    </dgm:pt>
    <dgm:pt modelId="{7A66BE7B-FC44-4372-B19A-BEB202DD7CFA}" type="sibTrans" cxnId="{06062E93-1E41-4850-A6A4-8576D2292E8E}">
      <dgm:prSet/>
      <dgm:spPr/>
    </dgm:pt>
    <dgm:pt modelId="{9293734E-912C-4457-9D4A-33B763025166}">
      <dgm:prSet phldr="0"/>
      <dgm:spPr/>
      <dgm:t>
        <a:bodyPr/>
        <a:lstStyle/>
        <a:p>
          <a:pPr rtl="0"/>
          <a:r>
            <a:rPr lang="cs-CZ" dirty="0">
              <a:latin typeface="Calibri"/>
              <a:cs typeface="Calibri"/>
            </a:rPr>
            <a:t>Odevzdání hotové DP</a:t>
          </a:r>
        </a:p>
      </dgm:t>
    </dgm:pt>
    <dgm:pt modelId="{D36ECF49-828F-479A-BF36-973CF13A6392}" type="parTrans" cxnId="{09CB149E-B395-4546-BB61-ACC6372032D6}">
      <dgm:prSet/>
      <dgm:spPr/>
    </dgm:pt>
    <dgm:pt modelId="{EB50F89D-0A60-496E-97D2-3E41670AE7B9}" type="sibTrans" cxnId="{09CB149E-B395-4546-BB61-ACC6372032D6}">
      <dgm:prSet/>
      <dgm:spPr/>
    </dgm:pt>
    <dgm:pt modelId="{8C325DDD-2AE4-4696-92C0-9868B81F5199}">
      <dgm:prSet phldr="0"/>
      <dgm:spPr/>
      <dgm:t>
        <a:bodyPr/>
        <a:lstStyle/>
        <a:p>
          <a:pPr rtl="0"/>
          <a:r>
            <a:rPr lang="cs-CZ" dirty="0">
              <a:latin typeface="Calibri"/>
              <a:cs typeface="Calibri"/>
            </a:rPr>
            <a:t>Projekt </a:t>
          </a:r>
          <a:r>
            <a:rPr lang="cs-CZ" dirty="0">
              <a:solidFill>
                <a:srgbClr val="444444"/>
              </a:solidFill>
              <a:latin typeface="Calibri"/>
              <a:cs typeface="Calibri"/>
            </a:rPr>
            <a:t>a Zadání do IS </a:t>
          </a:r>
          <a:endParaRPr lang="cs-CZ" dirty="0"/>
        </a:p>
      </dgm:t>
    </dgm:pt>
    <dgm:pt modelId="{C2CADDBB-0047-40FD-BDF5-BA22405E79B4}" type="parTrans" cxnId="{42D9E197-4A9D-4DC1-8820-A5584F6F6B64}">
      <dgm:prSet/>
      <dgm:spPr/>
    </dgm:pt>
    <dgm:pt modelId="{B1D56871-4BFA-497F-B008-359523322F20}" type="sibTrans" cxnId="{42D9E197-4A9D-4DC1-8820-A5584F6F6B64}">
      <dgm:prSet/>
      <dgm:spPr/>
    </dgm:pt>
    <dgm:pt modelId="{4F4869AA-1891-4EB9-A76F-F0A4EFC449C8}">
      <dgm:prSet phldr="0"/>
      <dgm:spPr/>
      <dgm:t>
        <a:bodyPr/>
        <a:lstStyle/>
        <a:p>
          <a:pPr rtl="0"/>
          <a:r>
            <a:rPr lang="cs-CZ" dirty="0">
              <a:latin typeface="Calibri"/>
              <a:cs typeface="Calibri"/>
            </a:rPr>
            <a:t>MAN 2.semestr</a:t>
          </a:r>
        </a:p>
      </dgm:t>
    </dgm:pt>
    <dgm:pt modelId="{2BF241BF-EB77-4681-887D-42DFD4DB8F12}" type="parTrans" cxnId="{4C54D57B-EE39-4792-BFBA-6EFF78E761F1}">
      <dgm:prSet/>
      <dgm:spPr/>
    </dgm:pt>
    <dgm:pt modelId="{B1E4B515-BB9B-4ADA-9A78-4EFF7A379EF0}" type="sibTrans" cxnId="{4C54D57B-EE39-4792-BFBA-6EFF78E761F1}">
      <dgm:prSet/>
      <dgm:spPr/>
    </dgm:pt>
    <dgm:pt modelId="{20E5C229-DAA4-40B1-980A-29861F7B3431}">
      <dgm:prSet phldr="0"/>
      <dgm:spPr/>
      <dgm:t>
        <a:bodyPr/>
        <a:lstStyle/>
        <a:p>
          <a:pPr rtl="0"/>
          <a:r>
            <a:rPr lang="cs-CZ" dirty="0">
              <a:latin typeface="Calibri"/>
              <a:cs typeface="Calibri"/>
            </a:rPr>
            <a:t>BAK 3. semestr</a:t>
          </a:r>
        </a:p>
      </dgm:t>
    </dgm:pt>
    <dgm:pt modelId="{E0E71D95-15B3-49FF-82DF-3190514AC63B}" type="parTrans" cxnId="{3AD858F0-B094-4902-ACAF-3931EEF7C2EE}">
      <dgm:prSet/>
      <dgm:spPr/>
    </dgm:pt>
    <dgm:pt modelId="{4EE2B76C-7E82-4601-B00B-74E540E0E60B}" type="sibTrans" cxnId="{3AD858F0-B094-4902-ACAF-3931EEF7C2EE}">
      <dgm:prSet/>
      <dgm:spPr/>
    </dgm:pt>
    <dgm:pt modelId="{C63BAA22-F575-4693-A9D0-D906BC9A4DD0}">
      <dgm:prSet phldr="0"/>
      <dgm:spPr/>
      <dgm:t>
        <a:bodyPr/>
        <a:lstStyle/>
        <a:p>
          <a:r>
            <a:rPr lang="cs-CZ" dirty="0">
              <a:solidFill>
                <a:srgbClr val="444444"/>
              </a:solidFill>
              <a:latin typeface="Calibri"/>
              <a:cs typeface="Calibri"/>
            </a:rPr>
            <a:t>BAK 4. semestr</a:t>
          </a:r>
          <a:endParaRPr lang="cs-CZ" dirty="0"/>
        </a:p>
      </dgm:t>
    </dgm:pt>
    <dgm:pt modelId="{A18A9236-9E9E-4A41-A8E9-2C9A31606431}" type="parTrans" cxnId="{D780F8B5-9843-4872-B5CA-CD154A936F52}">
      <dgm:prSet/>
      <dgm:spPr/>
    </dgm:pt>
    <dgm:pt modelId="{A6B9EE14-E9C8-4BD4-AAE1-2907660B457E}" type="sibTrans" cxnId="{D780F8B5-9843-4872-B5CA-CD154A936F52}">
      <dgm:prSet/>
      <dgm:spPr/>
    </dgm:pt>
    <dgm:pt modelId="{B40B352D-BC74-4AB6-9F88-7BB4CB1A430F}">
      <dgm:prSet phldr="0"/>
      <dgm:spPr/>
      <dgm:t>
        <a:bodyPr/>
        <a:lstStyle/>
        <a:p>
          <a:pPr rtl="0"/>
          <a:r>
            <a:rPr lang="cs-CZ" dirty="0">
              <a:solidFill>
                <a:srgbClr val="444444"/>
              </a:solidFill>
              <a:latin typeface="Calibri"/>
              <a:cs typeface="Calibri"/>
            </a:rPr>
            <a:t>MAN 3.semestr</a:t>
          </a:r>
          <a:endParaRPr lang="en-US" dirty="0">
            <a:solidFill>
              <a:srgbClr val="444444"/>
            </a:solidFill>
            <a:latin typeface="Calibri"/>
            <a:cs typeface="Calibri"/>
          </a:endParaRPr>
        </a:p>
      </dgm:t>
    </dgm:pt>
    <dgm:pt modelId="{ABCFC79B-8B99-43E9-A5DF-586DA796B856}" type="parTrans" cxnId="{ABDCB55D-2BF4-45EF-B9FE-F99511250A6E}">
      <dgm:prSet/>
      <dgm:spPr/>
    </dgm:pt>
    <dgm:pt modelId="{55136F9D-FCC6-4531-A9D1-74BDCC1C3E78}" type="sibTrans" cxnId="{ABDCB55D-2BF4-45EF-B9FE-F99511250A6E}">
      <dgm:prSet/>
      <dgm:spPr/>
    </dgm:pt>
    <dgm:pt modelId="{803B9A48-098C-4C55-AAC5-1FF370E07A55}">
      <dgm:prSet phldr="0"/>
      <dgm:spPr/>
      <dgm:t>
        <a:bodyPr/>
        <a:lstStyle/>
        <a:p>
          <a:r>
            <a:rPr lang="cs-CZ" dirty="0">
              <a:solidFill>
                <a:srgbClr val="444444"/>
              </a:solidFill>
              <a:latin typeface="Calibri"/>
              <a:cs typeface="Calibri"/>
            </a:rPr>
            <a:t>BAK 6. semestr</a:t>
          </a:r>
          <a:endParaRPr lang="cs-CZ" dirty="0"/>
        </a:p>
      </dgm:t>
    </dgm:pt>
    <dgm:pt modelId="{26D71148-E753-45BC-8C18-CF92734077FF}" type="parTrans" cxnId="{CD32A01A-225C-4058-99E6-6CAC48C34B35}">
      <dgm:prSet/>
      <dgm:spPr/>
    </dgm:pt>
    <dgm:pt modelId="{3A92923B-1E6C-4467-89DF-51409A8416D0}" type="sibTrans" cxnId="{CD32A01A-225C-4058-99E6-6CAC48C34B35}">
      <dgm:prSet/>
      <dgm:spPr/>
    </dgm:pt>
    <dgm:pt modelId="{C6C87817-8E6A-4204-A6D7-598DA4B2A04E}">
      <dgm:prSet phldr="0"/>
      <dgm:spPr/>
      <dgm:t>
        <a:bodyPr/>
        <a:lstStyle/>
        <a:p>
          <a:pPr rtl="0"/>
          <a:r>
            <a:rPr lang="cs-CZ" dirty="0">
              <a:solidFill>
                <a:srgbClr val="444444"/>
              </a:solidFill>
              <a:latin typeface="Calibri"/>
              <a:cs typeface="Calibri"/>
            </a:rPr>
            <a:t>MAN 4.semestr</a:t>
          </a:r>
          <a:endParaRPr lang="en-US" dirty="0">
            <a:solidFill>
              <a:srgbClr val="444444"/>
            </a:solidFill>
            <a:latin typeface="Calibri"/>
            <a:cs typeface="Calibri"/>
          </a:endParaRPr>
        </a:p>
      </dgm:t>
    </dgm:pt>
    <dgm:pt modelId="{1CD9CDDC-A3CB-4E97-8FA6-53E91CF18C66}" type="parTrans" cxnId="{DD2567B2-8C63-404F-AED2-B687B52951F9}">
      <dgm:prSet/>
      <dgm:spPr/>
    </dgm:pt>
    <dgm:pt modelId="{F3B7DC1B-69CC-4180-A24C-4E4B780EBEE6}" type="sibTrans" cxnId="{DD2567B2-8C63-404F-AED2-B687B52951F9}">
      <dgm:prSet/>
      <dgm:spPr/>
    </dgm:pt>
    <dgm:pt modelId="{AF6AEEBC-FF66-47AE-8E37-5FEDEA5F3A13}" type="pres">
      <dgm:prSet presAssocID="{0C38D9E4-75E0-4C08-9D9E-EA9542B2DCA5}" presName="Name0" presStyleCnt="0">
        <dgm:presLayoutVars>
          <dgm:dir/>
          <dgm:animLvl val="lvl"/>
          <dgm:resizeHandles val="exact"/>
        </dgm:presLayoutVars>
      </dgm:prSet>
      <dgm:spPr/>
    </dgm:pt>
    <dgm:pt modelId="{07C59281-DE9C-44E8-B632-AB624C47F668}" type="pres">
      <dgm:prSet presAssocID="{0C38D9E4-75E0-4C08-9D9E-EA9542B2DCA5}" presName="tSp" presStyleCnt="0"/>
      <dgm:spPr/>
    </dgm:pt>
    <dgm:pt modelId="{2F503265-756C-4CD1-A4C0-2F801717464C}" type="pres">
      <dgm:prSet presAssocID="{0C38D9E4-75E0-4C08-9D9E-EA9542B2DCA5}" presName="bSp" presStyleCnt="0"/>
      <dgm:spPr/>
    </dgm:pt>
    <dgm:pt modelId="{C95F81F0-CF8D-4AB3-8E59-7BA25EA47E72}" type="pres">
      <dgm:prSet presAssocID="{0C38D9E4-75E0-4C08-9D9E-EA9542B2DCA5}" presName="process" presStyleCnt="0"/>
      <dgm:spPr/>
    </dgm:pt>
    <dgm:pt modelId="{BBE32A59-2B7F-4B60-8CC2-E63BD7568E39}" type="pres">
      <dgm:prSet presAssocID="{727BD1C4-3EEE-43A8-8375-CBAF0861FB37}" presName="composite1" presStyleCnt="0"/>
      <dgm:spPr/>
    </dgm:pt>
    <dgm:pt modelId="{A9C9E85C-E0A8-4036-881B-A8D1C0CAF89A}" type="pres">
      <dgm:prSet presAssocID="{727BD1C4-3EEE-43A8-8375-CBAF0861FB37}" presName="dummyNode1" presStyleLbl="node1" presStyleIdx="0" presStyleCnt="3"/>
      <dgm:spPr/>
    </dgm:pt>
    <dgm:pt modelId="{70F01048-7B72-4B90-88FC-4268289875A9}" type="pres">
      <dgm:prSet presAssocID="{727BD1C4-3EEE-43A8-8375-CBAF0861FB37}" presName="childNode1" presStyleLbl="bgAcc1" presStyleIdx="0" presStyleCnt="3">
        <dgm:presLayoutVars>
          <dgm:bulletEnabled val="1"/>
        </dgm:presLayoutVars>
      </dgm:prSet>
      <dgm:spPr/>
    </dgm:pt>
    <dgm:pt modelId="{4BA4AB16-A0FE-4ED9-9A29-DAB728C4C0A2}" type="pres">
      <dgm:prSet presAssocID="{727BD1C4-3EEE-43A8-8375-CBAF0861FB37}" presName="childNode1tx" presStyleLbl="bgAcc1" presStyleIdx="0" presStyleCnt="3">
        <dgm:presLayoutVars>
          <dgm:bulletEnabled val="1"/>
        </dgm:presLayoutVars>
      </dgm:prSet>
      <dgm:spPr/>
    </dgm:pt>
    <dgm:pt modelId="{B2EDD596-DB7E-4F5A-82C4-1D4EB696D7DD}" type="pres">
      <dgm:prSet presAssocID="{727BD1C4-3EEE-43A8-8375-CBAF0861FB37}" presName="parentNode1" presStyleLbl="node1" presStyleIdx="0" presStyleCnt="3">
        <dgm:presLayoutVars>
          <dgm:chMax val="1"/>
          <dgm:bulletEnabled val="1"/>
        </dgm:presLayoutVars>
      </dgm:prSet>
      <dgm:spPr/>
    </dgm:pt>
    <dgm:pt modelId="{321C58D6-F23D-4835-A90A-891AC5372AF2}" type="pres">
      <dgm:prSet presAssocID="{727BD1C4-3EEE-43A8-8375-CBAF0861FB37}" presName="connSite1" presStyleCnt="0"/>
      <dgm:spPr/>
    </dgm:pt>
    <dgm:pt modelId="{3DD38F26-54E0-4ED7-A97C-3108D39387C0}" type="pres">
      <dgm:prSet presAssocID="{6B38EBD5-ED3B-40EA-B25A-9AA6E1EA20BC}" presName="Name9" presStyleLbl="sibTrans2D1" presStyleIdx="0" presStyleCnt="2"/>
      <dgm:spPr/>
    </dgm:pt>
    <dgm:pt modelId="{F7003F81-7296-40F9-9EB9-5437DD52BB70}" type="pres">
      <dgm:prSet presAssocID="{DF1A34CB-53B9-4EBB-92B2-80334308038F}" presName="composite2" presStyleCnt="0"/>
      <dgm:spPr/>
    </dgm:pt>
    <dgm:pt modelId="{E78F17C3-D91D-4BE8-9E83-52642A012756}" type="pres">
      <dgm:prSet presAssocID="{DF1A34CB-53B9-4EBB-92B2-80334308038F}" presName="dummyNode2" presStyleLbl="node1" presStyleIdx="0" presStyleCnt="3"/>
      <dgm:spPr/>
    </dgm:pt>
    <dgm:pt modelId="{D5D40F71-FEC5-496C-9B82-420B33F460B3}" type="pres">
      <dgm:prSet presAssocID="{DF1A34CB-53B9-4EBB-92B2-80334308038F}" presName="childNode2" presStyleLbl="bgAcc1" presStyleIdx="1" presStyleCnt="3">
        <dgm:presLayoutVars>
          <dgm:bulletEnabled val="1"/>
        </dgm:presLayoutVars>
      </dgm:prSet>
      <dgm:spPr/>
    </dgm:pt>
    <dgm:pt modelId="{4F5CCA6C-7113-4EEB-8921-3E232FCF7275}" type="pres">
      <dgm:prSet presAssocID="{DF1A34CB-53B9-4EBB-92B2-80334308038F}" presName="childNode2tx" presStyleLbl="bgAcc1" presStyleIdx="1" presStyleCnt="3">
        <dgm:presLayoutVars>
          <dgm:bulletEnabled val="1"/>
        </dgm:presLayoutVars>
      </dgm:prSet>
      <dgm:spPr/>
    </dgm:pt>
    <dgm:pt modelId="{9A552D72-6712-4A34-9642-F42AA042EDDB}" type="pres">
      <dgm:prSet presAssocID="{DF1A34CB-53B9-4EBB-92B2-80334308038F}" presName="parentNode2" presStyleLbl="node1" presStyleIdx="1" presStyleCnt="3">
        <dgm:presLayoutVars>
          <dgm:chMax val="0"/>
          <dgm:bulletEnabled val="1"/>
        </dgm:presLayoutVars>
      </dgm:prSet>
      <dgm:spPr/>
    </dgm:pt>
    <dgm:pt modelId="{8596DBB4-FD6C-405E-A997-756E31041266}" type="pres">
      <dgm:prSet presAssocID="{DF1A34CB-53B9-4EBB-92B2-80334308038F}" presName="connSite2" presStyleCnt="0"/>
      <dgm:spPr/>
    </dgm:pt>
    <dgm:pt modelId="{2EA397C3-E06E-47E7-94E3-9476F5D52ED9}" type="pres">
      <dgm:prSet presAssocID="{5781E306-E3A8-44C4-82C1-D5053CF675EE}" presName="Name18" presStyleLbl="sibTrans2D1" presStyleIdx="1" presStyleCnt="2"/>
      <dgm:spPr/>
    </dgm:pt>
    <dgm:pt modelId="{80D4E2FB-C649-40B6-863B-B5D70915714C}" type="pres">
      <dgm:prSet presAssocID="{177120C3-0A47-44A6-B2C5-4CC09EAC7AF3}" presName="composite1" presStyleCnt="0"/>
      <dgm:spPr/>
    </dgm:pt>
    <dgm:pt modelId="{1EF00C73-F7FF-42BB-9BD9-C21A77599D81}" type="pres">
      <dgm:prSet presAssocID="{177120C3-0A47-44A6-B2C5-4CC09EAC7AF3}" presName="dummyNode1" presStyleLbl="node1" presStyleIdx="1" presStyleCnt="3"/>
      <dgm:spPr/>
    </dgm:pt>
    <dgm:pt modelId="{01511E72-15EA-4D82-97BD-BC5FC9D2C06F}" type="pres">
      <dgm:prSet presAssocID="{177120C3-0A47-44A6-B2C5-4CC09EAC7AF3}" presName="childNode1" presStyleLbl="bgAcc1" presStyleIdx="2" presStyleCnt="3">
        <dgm:presLayoutVars>
          <dgm:bulletEnabled val="1"/>
        </dgm:presLayoutVars>
      </dgm:prSet>
      <dgm:spPr/>
    </dgm:pt>
    <dgm:pt modelId="{0157F73A-4BFC-4153-AF42-798F32D76A0F}" type="pres">
      <dgm:prSet presAssocID="{177120C3-0A47-44A6-B2C5-4CC09EAC7AF3}" presName="childNode1tx" presStyleLbl="bgAcc1" presStyleIdx="2" presStyleCnt="3">
        <dgm:presLayoutVars>
          <dgm:bulletEnabled val="1"/>
        </dgm:presLayoutVars>
      </dgm:prSet>
      <dgm:spPr/>
    </dgm:pt>
    <dgm:pt modelId="{EF35E7D4-B354-4C0D-A3A0-E7C3F5609BAF}" type="pres">
      <dgm:prSet presAssocID="{177120C3-0A47-44A6-B2C5-4CC09EAC7AF3}" presName="parentNode1" presStyleLbl="node1" presStyleIdx="2" presStyleCnt="3">
        <dgm:presLayoutVars>
          <dgm:chMax val="1"/>
          <dgm:bulletEnabled val="1"/>
        </dgm:presLayoutVars>
      </dgm:prSet>
      <dgm:spPr/>
    </dgm:pt>
    <dgm:pt modelId="{A441C3B5-F145-4A21-8E92-0CB94C325B25}" type="pres">
      <dgm:prSet presAssocID="{177120C3-0A47-44A6-B2C5-4CC09EAC7AF3}" presName="connSite1" presStyleCnt="0"/>
      <dgm:spPr/>
    </dgm:pt>
  </dgm:ptLst>
  <dgm:cxnLst>
    <dgm:cxn modelId="{841CC704-3026-4ECC-BD41-E6B32C8E2E7F}" srcId="{0C38D9E4-75E0-4C08-9D9E-EA9542B2DCA5}" destId="{DF1A34CB-53B9-4EBB-92B2-80334308038F}" srcOrd="1" destOrd="0" parTransId="{DC66B90C-E6BA-410D-A0D6-3FE0847B2BFF}" sibTransId="{5781E306-E3A8-44C4-82C1-D5053CF675EE}"/>
    <dgm:cxn modelId="{2EABB70A-5537-4CB5-AC17-6947EF153E61}" type="presOf" srcId="{177120C3-0A47-44A6-B2C5-4CC09EAC7AF3}" destId="{EF35E7D4-B354-4C0D-A3A0-E7C3F5609BAF}" srcOrd="0" destOrd="0" presId="urn:microsoft.com/office/officeart/2005/8/layout/hProcess4"/>
    <dgm:cxn modelId="{9B1D1C1A-12FC-4B0D-9B43-838BD1EB54AE}" srcId="{DF1A34CB-53B9-4EBB-92B2-80334308038F}" destId="{829B2F1B-40C7-4DE0-BE90-5E3E685080FA}" srcOrd="0" destOrd="0" parTransId="{C9925DEA-8F66-4CC4-895D-6C7EE11661F8}" sibTransId="{4EEBDF10-CFDA-49E4-B524-C8AB5B05E3E3}"/>
    <dgm:cxn modelId="{CD32A01A-225C-4058-99E6-6CAC48C34B35}" srcId="{177120C3-0A47-44A6-B2C5-4CC09EAC7AF3}" destId="{803B9A48-098C-4C55-AAC5-1FF370E07A55}" srcOrd="3" destOrd="0" parTransId="{26D71148-E753-45BC-8C18-CF92734077FF}" sibTransId="{3A92923B-1E6C-4467-89DF-51409A8416D0}"/>
    <dgm:cxn modelId="{CE31121F-1911-4C11-B8A3-5F71A359D59E}" type="presOf" srcId="{0C38D9E4-75E0-4C08-9D9E-EA9542B2DCA5}" destId="{AF6AEEBC-FF66-47AE-8E37-5FEDEA5F3A13}" srcOrd="0" destOrd="0" presId="urn:microsoft.com/office/officeart/2005/8/layout/hProcess4"/>
    <dgm:cxn modelId="{78824832-C424-45EB-9A56-0D6C193FECD1}" type="presOf" srcId="{B40B352D-BC74-4AB6-9F88-7BB4CB1A430F}" destId="{4F5CCA6C-7113-4EEB-8921-3E232FCF7275}" srcOrd="1" destOrd="1" presId="urn:microsoft.com/office/officeart/2005/8/layout/hProcess4"/>
    <dgm:cxn modelId="{1D09545B-8CC1-455A-87F1-56C1F3B5A2B0}" type="presOf" srcId="{C6C87817-8E6A-4204-A6D7-598DA4B2A04E}" destId="{0157F73A-4BFC-4153-AF42-798F32D76A0F}" srcOrd="1" destOrd="2" presId="urn:microsoft.com/office/officeart/2005/8/layout/hProcess4"/>
    <dgm:cxn modelId="{ABDCB55D-2BF4-45EF-B9FE-F99511250A6E}" srcId="{DF1A34CB-53B9-4EBB-92B2-80334308038F}" destId="{B40B352D-BC74-4AB6-9F88-7BB4CB1A430F}" srcOrd="1" destOrd="0" parTransId="{ABCFC79B-8B99-43E9-A5DF-586DA796B856}" sibTransId="{55136F9D-FCC6-4531-A9D1-74BDCC1C3E78}"/>
    <dgm:cxn modelId="{EBA7CF42-B015-4DC2-BE98-FAB46ED26807}" type="presOf" srcId="{B40B352D-BC74-4AB6-9F88-7BB4CB1A430F}" destId="{D5D40F71-FEC5-496C-9B82-420B33F460B3}" srcOrd="0" destOrd="1" presId="urn:microsoft.com/office/officeart/2005/8/layout/hProcess4"/>
    <dgm:cxn modelId="{26D6EF66-F01E-4377-A62D-3BFD4855461B}" type="presOf" srcId="{20E5C229-DAA4-40B1-980A-29861F7B3431}" destId="{4BA4AB16-A0FE-4ED9-9A29-DAB728C4C0A2}" srcOrd="1" destOrd="3" presId="urn:microsoft.com/office/officeart/2005/8/layout/hProcess4"/>
    <dgm:cxn modelId="{9382F768-D070-49FD-9365-B4110318BEAD}" type="presOf" srcId="{C6C87817-8E6A-4204-A6D7-598DA4B2A04E}" destId="{01511E72-15EA-4D82-97BD-BC5FC9D2C06F}" srcOrd="0" destOrd="2" presId="urn:microsoft.com/office/officeart/2005/8/layout/hProcess4"/>
    <dgm:cxn modelId="{13263F4F-4B71-4818-8084-872C61014F91}" type="presOf" srcId="{C63BAA22-F575-4693-A9D0-D906BC9A4DD0}" destId="{D5D40F71-FEC5-496C-9B82-420B33F460B3}" srcOrd="0" destOrd="2" presId="urn:microsoft.com/office/officeart/2005/8/layout/hProcess4"/>
    <dgm:cxn modelId="{B339CC73-471A-4495-8427-26B0DF901F48}" type="presOf" srcId="{8C325DDD-2AE4-4696-92C0-9868B81F5199}" destId="{70F01048-7B72-4B90-88FC-4268289875A9}" srcOrd="0" destOrd="1" presId="urn:microsoft.com/office/officeart/2005/8/layout/hProcess4"/>
    <dgm:cxn modelId="{4C54D57B-EE39-4792-BFBA-6EFF78E761F1}" srcId="{727BD1C4-3EEE-43A8-8375-CBAF0861FB37}" destId="{4F4869AA-1891-4EB9-A76F-F0A4EFC449C8}" srcOrd="2" destOrd="0" parTransId="{2BF241BF-EB77-4681-887D-42DFD4DB8F12}" sibTransId="{B1E4B515-BB9B-4ADA-9A78-4EFF7A379EF0}"/>
    <dgm:cxn modelId="{40E1D97D-551E-4CBD-9C69-9EA6C7238D2B}" type="presOf" srcId="{727BD1C4-3EEE-43A8-8375-CBAF0861FB37}" destId="{B2EDD596-DB7E-4F5A-82C4-1D4EB696D7DD}" srcOrd="0" destOrd="0" presId="urn:microsoft.com/office/officeart/2005/8/layout/hProcess4"/>
    <dgm:cxn modelId="{63F00482-416F-415A-8D3D-99B37E6FCA31}" type="presOf" srcId="{495264CF-B429-4337-B9E9-4E18EB0D16C5}" destId="{01511E72-15EA-4D82-97BD-BC5FC9D2C06F}" srcOrd="0" destOrd="0" presId="urn:microsoft.com/office/officeart/2005/8/layout/hProcess4"/>
    <dgm:cxn modelId="{CA899982-62CB-41C7-AE69-A2B9C30F2BCC}" type="presOf" srcId="{DF1A34CB-53B9-4EBB-92B2-80334308038F}" destId="{9A552D72-6712-4A34-9642-F42AA042EDDB}" srcOrd="0" destOrd="0" presId="urn:microsoft.com/office/officeart/2005/8/layout/hProcess4"/>
    <dgm:cxn modelId="{06062E93-1E41-4850-A6A4-8576D2292E8E}" srcId="{177120C3-0A47-44A6-B2C5-4CC09EAC7AF3}" destId="{495264CF-B429-4337-B9E9-4E18EB0D16C5}" srcOrd="0" destOrd="0" parTransId="{2C7D6AA5-3CE8-42DF-B6D1-DCBC01EB6DDE}" sibTransId="{7A66BE7B-FC44-4372-B19A-BEB202DD7CFA}"/>
    <dgm:cxn modelId="{AB66EC95-A1C5-4A61-B2B8-F8E61436CAA9}" type="presOf" srcId="{9293734E-912C-4457-9D4A-33B763025166}" destId="{0157F73A-4BFC-4153-AF42-798F32D76A0F}" srcOrd="1" destOrd="1" presId="urn:microsoft.com/office/officeart/2005/8/layout/hProcess4"/>
    <dgm:cxn modelId="{42D9E197-4A9D-4DC1-8820-A5584F6F6B64}" srcId="{727BD1C4-3EEE-43A8-8375-CBAF0861FB37}" destId="{8C325DDD-2AE4-4696-92C0-9868B81F5199}" srcOrd="1" destOrd="0" parTransId="{C2CADDBB-0047-40FD-BDF5-BA22405E79B4}" sibTransId="{B1D56871-4BFA-497F-B008-359523322F20}"/>
    <dgm:cxn modelId="{5427A49B-3C85-42D9-A2AE-828966724590}" type="presOf" srcId="{4F4869AA-1891-4EB9-A76F-F0A4EFC449C8}" destId="{4BA4AB16-A0FE-4ED9-9A29-DAB728C4C0A2}" srcOrd="1" destOrd="2" presId="urn:microsoft.com/office/officeart/2005/8/layout/hProcess4"/>
    <dgm:cxn modelId="{75A3369C-9AFF-4CD3-BAA4-C304270E3F6E}" type="presOf" srcId="{DC6A24A0-650C-4099-A3F0-962D440DCFE3}" destId="{70F01048-7B72-4B90-88FC-4268289875A9}" srcOrd="0" destOrd="0" presId="urn:microsoft.com/office/officeart/2005/8/layout/hProcess4"/>
    <dgm:cxn modelId="{C6519A9D-B998-4136-B164-06BDD18B97F4}" type="presOf" srcId="{803B9A48-098C-4C55-AAC5-1FF370E07A55}" destId="{0157F73A-4BFC-4153-AF42-798F32D76A0F}" srcOrd="1" destOrd="3" presId="urn:microsoft.com/office/officeart/2005/8/layout/hProcess4"/>
    <dgm:cxn modelId="{09CB149E-B395-4546-BB61-ACC6372032D6}" srcId="{177120C3-0A47-44A6-B2C5-4CC09EAC7AF3}" destId="{9293734E-912C-4457-9D4A-33B763025166}" srcOrd="1" destOrd="0" parTransId="{D36ECF49-828F-479A-BF36-973CF13A6392}" sibTransId="{EB50F89D-0A60-496E-97D2-3E41670AE7B9}"/>
    <dgm:cxn modelId="{4757E09E-575E-41E6-89B0-D9A791890D3F}" type="presOf" srcId="{6B38EBD5-ED3B-40EA-B25A-9AA6E1EA20BC}" destId="{3DD38F26-54E0-4ED7-A97C-3108D39387C0}" srcOrd="0" destOrd="0" presId="urn:microsoft.com/office/officeart/2005/8/layout/hProcess4"/>
    <dgm:cxn modelId="{DD2567B2-8C63-404F-AED2-B687B52951F9}" srcId="{177120C3-0A47-44A6-B2C5-4CC09EAC7AF3}" destId="{C6C87817-8E6A-4204-A6D7-598DA4B2A04E}" srcOrd="2" destOrd="0" parTransId="{1CD9CDDC-A3CB-4E97-8FA6-53E91CF18C66}" sibTransId="{F3B7DC1B-69CC-4180-A24C-4E4B780EBEE6}"/>
    <dgm:cxn modelId="{5104B5B2-0363-44D0-9971-9CF076624C80}" type="presOf" srcId="{9293734E-912C-4457-9D4A-33B763025166}" destId="{01511E72-15EA-4D82-97BD-BC5FC9D2C06F}" srcOrd="0" destOrd="1" presId="urn:microsoft.com/office/officeart/2005/8/layout/hProcess4"/>
    <dgm:cxn modelId="{D780F8B5-9843-4872-B5CA-CD154A936F52}" srcId="{DF1A34CB-53B9-4EBB-92B2-80334308038F}" destId="{C63BAA22-F575-4693-A9D0-D906BC9A4DD0}" srcOrd="2" destOrd="0" parTransId="{A18A9236-9E9E-4A41-A8E9-2C9A31606431}" sibTransId="{A6B9EE14-E9C8-4BD4-AAE1-2907660B457E}"/>
    <dgm:cxn modelId="{ECA220B6-A091-44B6-BB0D-9745D1BB36C9}" type="presOf" srcId="{4F4869AA-1891-4EB9-A76F-F0A4EFC449C8}" destId="{70F01048-7B72-4B90-88FC-4268289875A9}" srcOrd="0" destOrd="2" presId="urn:microsoft.com/office/officeart/2005/8/layout/hProcess4"/>
    <dgm:cxn modelId="{695217B8-E56D-4E46-8DFC-35DDCC13E54B}" srcId="{0C38D9E4-75E0-4C08-9D9E-EA9542B2DCA5}" destId="{177120C3-0A47-44A6-B2C5-4CC09EAC7AF3}" srcOrd="2" destOrd="0" parTransId="{6A878C69-42BB-4999-B3EF-C009F7A7D5BF}" sibTransId="{BAE73B54-D0C6-482A-9708-BA6197D3EE3D}"/>
    <dgm:cxn modelId="{525B7BC4-4F83-4918-AADF-C44DD1B3FDFD}" srcId="{0C38D9E4-75E0-4C08-9D9E-EA9542B2DCA5}" destId="{727BD1C4-3EEE-43A8-8375-CBAF0861FB37}" srcOrd="0" destOrd="0" parTransId="{A464344A-73B9-4D17-B59C-53EEF1778102}" sibTransId="{6B38EBD5-ED3B-40EA-B25A-9AA6E1EA20BC}"/>
    <dgm:cxn modelId="{997252C5-E1A4-4BA0-8746-CAEC4C540DE6}" type="presOf" srcId="{8C325DDD-2AE4-4696-92C0-9868B81F5199}" destId="{4BA4AB16-A0FE-4ED9-9A29-DAB728C4C0A2}" srcOrd="1" destOrd="1" presId="urn:microsoft.com/office/officeart/2005/8/layout/hProcess4"/>
    <dgm:cxn modelId="{C1EA87D6-DA30-4291-BF8F-C680F73359CC}" type="presOf" srcId="{495264CF-B429-4337-B9E9-4E18EB0D16C5}" destId="{0157F73A-4BFC-4153-AF42-798F32D76A0F}" srcOrd="1" destOrd="0" presId="urn:microsoft.com/office/officeart/2005/8/layout/hProcess4"/>
    <dgm:cxn modelId="{B0CF7FD8-F1DB-417B-81F2-D231257A4E0E}" type="presOf" srcId="{829B2F1B-40C7-4DE0-BE90-5E3E685080FA}" destId="{4F5CCA6C-7113-4EEB-8921-3E232FCF7275}" srcOrd="1" destOrd="0" presId="urn:microsoft.com/office/officeart/2005/8/layout/hProcess4"/>
    <dgm:cxn modelId="{B68280D8-5FE8-4721-BE18-E82B13C138A5}" type="presOf" srcId="{829B2F1B-40C7-4DE0-BE90-5E3E685080FA}" destId="{D5D40F71-FEC5-496C-9B82-420B33F460B3}" srcOrd="0" destOrd="0" presId="urn:microsoft.com/office/officeart/2005/8/layout/hProcess4"/>
    <dgm:cxn modelId="{50BE2CE3-0F79-4567-81B0-93C41DE10E84}" type="presOf" srcId="{C63BAA22-F575-4693-A9D0-D906BC9A4DD0}" destId="{4F5CCA6C-7113-4EEB-8921-3E232FCF7275}" srcOrd="1" destOrd="2" presId="urn:microsoft.com/office/officeart/2005/8/layout/hProcess4"/>
    <dgm:cxn modelId="{3DE32AED-82CA-4F2D-8C0F-432C74DAFBEC}" type="presOf" srcId="{803B9A48-098C-4C55-AAC5-1FF370E07A55}" destId="{01511E72-15EA-4D82-97BD-BC5FC9D2C06F}" srcOrd="0" destOrd="3" presId="urn:microsoft.com/office/officeart/2005/8/layout/hProcess4"/>
    <dgm:cxn modelId="{ECD7B5ED-B1D5-445E-8E4A-34FA3F69606B}" type="presOf" srcId="{5781E306-E3A8-44C4-82C1-D5053CF675EE}" destId="{2EA397C3-E06E-47E7-94E3-9476F5D52ED9}" srcOrd="0" destOrd="0" presId="urn:microsoft.com/office/officeart/2005/8/layout/hProcess4"/>
    <dgm:cxn modelId="{B7119FEE-1D21-4780-AB71-41E0AE04D566}" srcId="{727BD1C4-3EEE-43A8-8375-CBAF0861FB37}" destId="{DC6A24A0-650C-4099-A3F0-962D440DCFE3}" srcOrd="0" destOrd="0" parTransId="{7E00B1C7-CBAA-41F9-925A-72ABC915D92B}" sibTransId="{22F2A723-A72E-4669-92EC-8CC096BBB821}"/>
    <dgm:cxn modelId="{C27C0BEF-9927-47FD-A02D-98D6D611CA39}" type="presOf" srcId="{20E5C229-DAA4-40B1-980A-29861F7B3431}" destId="{70F01048-7B72-4B90-88FC-4268289875A9}" srcOrd="0" destOrd="3" presId="urn:microsoft.com/office/officeart/2005/8/layout/hProcess4"/>
    <dgm:cxn modelId="{3AD858F0-B094-4902-ACAF-3931EEF7C2EE}" srcId="{727BD1C4-3EEE-43A8-8375-CBAF0861FB37}" destId="{20E5C229-DAA4-40B1-980A-29861F7B3431}" srcOrd="3" destOrd="0" parTransId="{E0E71D95-15B3-49FF-82DF-3190514AC63B}" sibTransId="{4EE2B76C-7E82-4601-B00B-74E540E0E60B}"/>
    <dgm:cxn modelId="{93ABDBF8-A815-4D4D-8CAD-111699CCC251}" type="presOf" srcId="{DC6A24A0-650C-4099-A3F0-962D440DCFE3}" destId="{4BA4AB16-A0FE-4ED9-9A29-DAB728C4C0A2}" srcOrd="1" destOrd="0" presId="urn:microsoft.com/office/officeart/2005/8/layout/hProcess4"/>
    <dgm:cxn modelId="{04A70B92-7498-44A1-B13A-F0BAD56D3DE0}" type="presParOf" srcId="{AF6AEEBC-FF66-47AE-8E37-5FEDEA5F3A13}" destId="{07C59281-DE9C-44E8-B632-AB624C47F668}" srcOrd="0" destOrd="0" presId="urn:microsoft.com/office/officeart/2005/8/layout/hProcess4"/>
    <dgm:cxn modelId="{D35838D2-0644-4DF5-9953-F502DE9641BD}" type="presParOf" srcId="{AF6AEEBC-FF66-47AE-8E37-5FEDEA5F3A13}" destId="{2F503265-756C-4CD1-A4C0-2F801717464C}" srcOrd="1" destOrd="0" presId="urn:microsoft.com/office/officeart/2005/8/layout/hProcess4"/>
    <dgm:cxn modelId="{3534CE73-7329-4A07-A422-D8BE0C6FEDA7}" type="presParOf" srcId="{AF6AEEBC-FF66-47AE-8E37-5FEDEA5F3A13}" destId="{C95F81F0-CF8D-4AB3-8E59-7BA25EA47E72}" srcOrd="2" destOrd="0" presId="urn:microsoft.com/office/officeart/2005/8/layout/hProcess4"/>
    <dgm:cxn modelId="{92199105-6623-4827-9D1A-2A6C69267E52}" type="presParOf" srcId="{C95F81F0-CF8D-4AB3-8E59-7BA25EA47E72}" destId="{BBE32A59-2B7F-4B60-8CC2-E63BD7568E39}" srcOrd="0" destOrd="0" presId="urn:microsoft.com/office/officeart/2005/8/layout/hProcess4"/>
    <dgm:cxn modelId="{E417E3BC-D8D8-4598-B034-03E4B11BA0D3}" type="presParOf" srcId="{BBE32A59-2B7F-4B60-8CC2-E63BD7568E39}" destId="{A9C9E85C-E0A8-4036-881B-A8D1C0CAF89A}" srcOrd="0" destOrd="0" presId="urn:microsoft.com/office/officeart/2005/8/layout/hProcess4"/>
    <dgm:cxn modelId="{C8A926B1-375C-438F-8EC6-B1FFA129FE98}" type="presParOf" srcId="{BBE32A59-2B7F-4B60-8CC2-E63BD7568E39}" destId="{70F01048-7B72-4B90-88FC-4268289875A9}" srcOrd="1" destOrd="0" presId="urn:microsoft.com/office/officeart/2005/8/layout/hProcess4"/>
    <dgm:cxn modelId="{74FEA830-19F3-4DA3-A384-DDAE5A360E71}" type="presParOf" srcId="{BBE32A59-2B7F-4B60-8CC2-E63BD7568E39}" destId="{4BA4AB16-A0FE-4ED9-9A29-DAB728C4C0A2}" srcOrd="2" destOrd="0" presId="urn:microsoft.com/office/officeart/2005/8/layout/hProcess4"/>
    <dgm:cxn modelId="{311FE179-0AE8-466D-AC67-5B07697A0EBD}" type="presParOf" srcId="{BBE32A59-2B7F-4B60-8CC2-E63BD7568E39}" destId="{B2EDD596-DB7E-4F5A-82C4-1D4EB696D7DD}" srcOrd="3" destOrd="0" presId="urn:microsoft.com/office/officeart/2005/8/layout/hProcess4"/>
    <dgm:cxn modelId="{A8BB9FE4-753B-492B-B05A-C9BD0522777F}" type="presParOf" srcId="{BBE32A59-2B7F-4B60-8CC2-E63BD7568E39}" destId="{321C58D6-F23D-4835-A90A-891AC5372AF2}" srcOrd="4" destOrd="0" presId="urn:microsoft.com/office/officeart/2005/8/layout/hProcess4"/>
    <dgm:cxn modelId="{F8885AD2-7CD8-473D-8F58-63A760CACE01}" type="presParOf" srcId="{C95F81F0-CF8D-4AB3-8E59-7BA25EA47E72}" destId="{3DD38F26-54E0-4ED7-A97C-3108D39387C0}" srcOrd="1" destOrd="0" presId="urn:microsoft.com/office/officeart/2005/8/layout/hProcess4"/>
    <dgm:cxn modelId="{8D9D7276-7C28-4980-83A4-97DB22604A70}" type="presParOf" srcId="{C95F81F0-CF8D-4AB3-8E59-7BA25EA47E72}" destId="{F7003F81-7296-40F9-9EB9-5437DD52BB70}" srcOrd="2" destOrd="0" presId="urn:microsoft.com/office/officeart/2005/8/layout/hProcess4"/>
    <dgm:cxn modelId="{212B4883-87F7-44CE-8F60-C6640C89DC8D}" type="presParOf" srcId="{F7003F81-7296-40F9-9EB9-5437DD52BB70}" destId="{E78F17C3-D91D-4BE8-9E83-52642A012756}" srcOrd="0" destOrd="0" presId="urn:microsoft.com/office/officeart/2005/8/layout/hProcess4"/>
    <dgm:cxn modelId="{68C42759-50F3-4295-8220-A4AD4A21C446}" type="presParOf" srcId="{F7003F81-7296-40F9-9EB9-5437DD52BB70}" destId="{D5D40F71-FEC5-496C-9B82-420B33F460B3}" srcOrd="1" destOrd="0" presId="urn:microsoft.com/office/officeart/2005/8/layout/hProcess4"/>
    <dgm:cxn modelId="{E4311FA9-E7DF-4661-B00B-ECA9726BC3F4}" type="presParOf" srcId="{F7003F81-7296-40F9-9EB9-5437DD52BB70}" destId="{4F5CCA6C-7113-4EEB-8921-3E232FCF7275}" srcOrd="2" destOrd="0" presId="urn:microsoft.com/office/officeart/2005/8/layout/hProcess4"/>
    <dgm:cxn modelId="{5E3F1366-52D0-41A5-A26A-03F82704DCFE}" type="presParOf" srcId="{F7003F81-7296-40F9-9EB9-5437DD52BB70}" destId="{9A552D72-6712-4A34-9642-F42AA042EDDB}" srcOrd="3" destOrd="0" presId="urn:microsoft.com/office/officeart/2005/8/layout/hProcess4"/>
    <dgm:cxn modelId="{656553E4-E33F-419E-911B-CF8087CA76D6}" type="presParOf" srcId="{F7003F81-7296-40F9-9EB9-5437DD52BB70}" destId="{8596DBB4-FD6C-405E-A997-756E31041266}" srcOrd="4" destOrd="0" presId="urn:microsoft.com/office/officeart/2005/8/layout/hProcess4"/>
    <dgm:cxn modelId="{2C9E26FA-C846-4D6D-B98B-92A3D5321A24}" type="presParOf" srcId="{C95F81F0-CF8D-4AB3-8E59-7BA25EA47E72}" destId="{2EA397C3-E06E-47E7-94E3-9476F5D52ED9}" srcOrd="3" destOrd="0" presId="urn:microsoft.com/office/officeart/2005/8/layout/hProcess4"/>
    <dgm:cxn modelId="{C2BBDC05-26CC-4AF9-90FB-73FDE9A010A2}" type="presParOf" srcId="{C95F81F0-CF8D-4AB3-8E59-7BA25EA47E72}" destId="{80D4E2FB-C649-40B6-863B-B5D70915714C}" srcOrd="4" destOrd="0" presId="urn:microsoft.com/office/officeart/2005/8/layout/hProcess4"/>
    <dgm:cxn modelId="{BF4502DC-0CBB-4F8A-ABDB-6CE2F6C1D5EB}" type="presParOf" srcId="{80D4E2FB-C649-40B6-863B-B5D70915714C}" destId="{1EF00C73-F7FF-42BB-9BD9-C21A77599D81}" srcOrd="0" destOrd="0" presId="urn:microsoft.com/office/officeart/2005/8/layout/hProcess4"/>
    <dgm:cxn modelId="{A5B1DB19-A03A-467D-8B5C-0CBBD79CC337}" type="presParOf" srcId="{80D4E2FB-C649-40B6-863B-B5D70915714C}" destId="{01511E72-15EA-4D82-97BD-BC5FC9D2C06F}" srcOrd="1" destOrd="0" presId="urn:microsoft.com/office/officeart/2005/8/layout/hProcess4"/>
    <dgm:cxn modelId="{F7356F51-EAD5-40A5-989B-306DCEC495B8}" type="presParOf" srcId="{80D4E2FB-C649-40B6-863B-B5D70915714C}" destId="{0157F73A-4BFC-4153-AF42-798F32D76A0F}" srcOrd="2" destOrd="0" presId="urn:microsoft.com/office/officeart/2005/8/layout/hProcess4"/>
    <dgm:cxn modelId="{07A28E0D-D579-48AA-B560-023B552BC070}" type="presParOf" srcId="{80D4E2FB-C649-40B6-863B-B5D70915714C}" destId="{EF35E7D4-B354-4C0D-A3A0-E7C3F5609BAF}" srcOrd="3" destOrd="0" presId="urn:microsoft.com/office/officeart/2005/8/layout/hProcess4"/>
    <dgm:cxn modelId="{15B599DA-736C-48BB-9DC8-2A98DBD9A371}" type="presParOf" srcId="{80D4E2FB-C649-40B6-863B-B5D70915714C}" destId="{A441C3B5-F145-4A21-8E92-0CB94C325B2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C6A8B3-8067-43B2-B5F1-F8CF758E320E}" type="doc">
      <dgm:prSet loTypeId="urn:microsoft.com/office/officeart/2016/7/layout/VerticalDownArrowProcess" loCatId="process" qsTypeId="urn:microsoft.com/office/officeart/2005/8/quickstyle/simple1" qsCatId="simple" csTypeId="urn:microsoft.com/office/officeart/2005/8/colors/colorful5" csCatId="colorful" phldr="1"/>
      <dgm:spPr/>
      <dgm:t>
        <a:bodyPr/>
        <a:lstStyle/>
        <a:p>
          <a:endParaRPr lang="en-US"/>
        </a:p>
      </dgm:t>
    </dgm:pt>
    <dgm:pt modelId="{B27F45C5-FD8C-4011-9134-B8B66EF4EFEB}">
      <dgm:prSet/>
      <dgm:spPr/>
      <dgm:t>
        <a:bodyPr/>
        <a:lstStyle/>
        <a:p>
          <a:pPr rtl="0"/>
          <a:r>
            <a:rPr lang="cs-CZ" dirty="0"/>
            <a:t>Diplomant</a:t>
          </a:r>
          <a:r>
            <a:rPr lang="cs-CZ" dirty="0">
              <a:latin typeface="Calibri Light" panose="020F0302020204030204"/>
            </a:rPr>
            <a:t> </a:t>
          </a:r>
          <a:endParaRPr lang="en-US" dirty="0">
            <a:latin typeface="Calibri Light" panose="020F0302020204030204"/>
          </a:endParaRPr>
        </a:p>
      </dgm:t>
    </dgm:pt>
    <dgm:pt modelId="{7E34EC73-0968-40CE-A055-70F42A95BA72}" type="parTrans" cxnId="{73C30414-F4CB-4ABD-8502-7CF0A4D15254}">
      <dgm:prSet/>
      <dgm:spPr/>
      <dgm:t>
        <a:bodyPr/>
        <a:lstStyle/>
        <a:p>
          <a:endParaRPr lang="en-US"/>
        </a:p>
      </dgm:t>
    </dgm:pt>
    <dgm:pt modelId="{7CA950D5-F4D6-472E-894E-D8D0915AA917}" type="sibTrans" cxnId="{73C30414-F4CB-4ABD-8502-7CF0A4D15254}">
      <dgm:prSet/>
      <dgm:spPr/>
      <dgm:t>
        <a:bodyPr/>
        <a:lstStyle/>
        <a:p>
          <a:endParaRPr lang="en-US"/>
        </a:p>
      </dgm:t>
    </dgm:pt>
    <dgm:pt modelId="{FBBF8B58-CACF-443C-BC3D-70D92E6FEC5F}">
      <dgm:prSet/>
      <dgm:spPr/>
      <dgm:t>
        <a:bodyPr/>
        <a:lstStyle/>
        <a:p>
          <a:r>
            <a:rPr lang="cs-CZ" dirty="0"/>
            <a:t>Školitel (vedoucí diplomové práce)</a:t>
          </a:r>
          <a:endParaRPr lang="en-US" dirty="0"/>
        </a:p>
      </dgm:t>
    </dgm:pt>
    <dgm:pt modelId="{46AD3C6B-1AF5-4291-8F91-94DE4C4EBC45}" type="parTrans" cxnId="{E826A6F0-5A57-4E9E-8F78-B2A37BFF931D}">
      <dgm:prSet/>
      <dgm:spPr/>
      <dgm:t>
        <a:bodyPr/>
        <a:lstStyle/>
        <a:p>
          <a:endParaRPr lang="en-US"/>
        </a:p>
      </dgm:t>
    </dgm:pt>
    <dgm:pt modelId="{FF56CE66-E6C4-4C26-A927-E7D4E1BF1AC6}" type="sibTrans" cxnId="{E826A6F0-5A57-4E9E-8F78-B2A37BFF931D}">
      <dgm:prSet/>
      <dgm:spPr/>
      <dgm:t>
        <a:bodyPr/>
        <a:lstStyle/>
        <a:p>
          <a:endParaRPr lang="en-US"/>
        </a:p>
      </dgm:t>
    </dgm:pt>
    <dgm:pt modelId="{8B29FF4C-7554-4A69-922B-7B70950B6FBB}">
      <dgm:prSet phldr="0"/>
      <dgm:spPr/>
      <dgm:t>
        <a:bodyPr/>
        <a:lstStyle/>
        <a:p>
          <a:pPr rtl="0"/>
          <a:r>
            <a:rPr lang="cs-CZ" dirty="0">
              <a:latin typeface="Calibri Light" panose="020F0302020204030204"/>
            </a:rPr>
            <a:t> Aktivní tvůrce obsahu</a:t>
          </a:r>
          <a:endParaRPr lang="cs-CZ" dirty="0"/>
        </a:p>
      </dgm:t>
    </dgm:pt>
    <dgm:pt modelId="{81E85E60-7CE9-4812-BB87-D7B6CE0B2300}" type="parTrans" cxnId="{99B8ACE1-4AC3-4D73-B00C-E583B4AC5E6C}">
      <dgm:prSet/>
      <dgm:spPr/>
    </dgm:pt>
    <dgm:pt modelId="{73840C93-CDF2-46DC-840D-B62245E72DD1}" type="sibTrans" cxnId="{99B8ACE1-4AC3-4D73-B00C-E583B4AC5E6C}">
      <dgm:prSet/>
      <dgm:spPr/>
    </dgm:pt>
    <dgm:pt modelId="{768A02E3-55F4-4D34-8F2D-D64355E6FD6B}">
      <dgm:prSet phldr="0"/>
      <dgm:spPr/>
      <dgm:t>
        <a:bodyPr/>
        <a:lstStyle/>
        <a:p>
          <a:pPr rtl="0"/>
          <a:r>
            <a:rPr lang="cs-CZ" dirty="0">
              <a:latin typeface="Calibri Light" panose="020F0302020204030204"/>
            </a:rPr>
            <a:t> Časový plán a jeho dodržení</a:t>
          </a:r>
        </a:p>
      </dgm:t>
    </dgm:pt>
    <dgm:pt modelId="{276A5C93-6139-49C7-AC94-8ABCCA245C7C}" type="parTrans" cxnId="{1E645AB7-09F0-4611-AF8C-64ADD3AD7DC0}">
      <dgm:prSet/>
      <dgm:spPr/>
    </dgm:pt>
    <dgm:pt modelId="{8BDD118B-4DEA-4437-B0C7-08C6F6EE4BCF}" type="sibTrans" cxnId="{1E645AB7-09F0-4611-AF8C-64ADD3AD7DC0}">
      <dgm:prSet/>
      <dgm:spPr/>
    </dgm:pt>
    <dgm:pt modelId="{43E672EB-1EE8-4E2A-8BE2-2E081D74EB6B}">
      <dgm:prSet phldr="0"/>
      <dgm:spPr/>
      <dgm:t>
        <a:bodyPr/>
        <a:lstStyle/>
        <a:p>
          <a:pPr rtl="0"/>
          <a:r>
            <a:rPr lang="cs-CZ" dirty="0">
              <a:latin typeface="Calibri Light" panose="020F0302020204030204"/>
            </a:rPr>
            <a:t> Využití konzultací</a:t>
          </a:r>
        </a:p>
      </dgm:t>
    </dgm:pt>
    <dgm:pt modelId="{C7BBA91C-A20C-4856-83D5-8143BE66CF77}" type="parTrans" cxnId="{3A384705-B889-4063-A8BB-4B2AB4593402}">
      <dgm:prSet/>
      <dgm:spPr/>
    </dgm:pt>
    <dgm:pt modelId="{45D1A05A-7100-4DF0-AA68-DA7D451E754E}" type="sibTrans" cxnId="{3A384705-B889-4063-A8BB-4B2AB4593402}">
      <dgm:prSet/>
      <dgm:spPr/>
    </dgm:pt>
    <dgm:pt modelId="{E6C3832B-38B7-425F-A25D-0CAC211ECA91}">
      <dgm:prSet phldr="0"/>
      <dgm:spPr/>
      <dgm:t>
        <a:bodyPr/>
        <a:lstStyle/>
        <a:p>
          <a:pPr rtl="0"/>
          <a:r>
            <a:rPr lang="cs-CZ" dirty="0">
              <a:latin typeface="Calibri Light" panose="020F0302020204030204"/>
            </a:rPr>
            <a:t>Poskytuje obsahově korektní zpětnou vazbu a kontrolu plnění kroků</a:t>
          </a:r>
        </a:p>
      </dgm:t>
    </dgm:pt>
    <dgm:pt modelId="{1BC6F4AF-7A01-48DE-A42F-5AC619F271B3}" type="parTrans" cxnId="{F8BB7D72-67C0-42B3-8E1F-D91173A3F7C9}">
      <dgm:prSet/>
      <dgm:spPr/>
    </dgm:pt>
    <dgm:pt modelId="{AB940BC6-C1D3-4DD7-B9B9-4CF48242C353}" type="sibTrans" cxnId="{F8BB7D72-67C0-42B3-8E1F-D91173A3F7C9}">
      <dgm:prSet/>
      <dgm:spPr/>
    </dgm:pt>
    <dgm:pt modelId="{E2AFA8AC-9FC7-4CAA-A319-4F8878028321}">
      <dgm:prSet phldr="0"/>
      <dgm:spPr/>
      <dgm:t>
        <a:bodyPr/>
        <a:lstStyle/>
        <a:p>
          <a:pPr rtl="0"/>
          <a:r>
            <a:rPr lang="cs-CZ" dirty="0">
              <a:latin typeface="Calibri Light" panose="020F0302020204030204"/>
            </a:rPr>
            <a:t>Uděluje zápočet</a:t>
          </a:r>
        </a:p>
      </dgm:t>
    </dgm:pt>
    <dgm:pt modelId="{5FA7C7FC-9FEB-40CE-B955-B3935AB5E03A}" type="parTrans" cxnId="{777F55E2-54D5-4B40-8288-7568FDCE5C13}">
      <dgm:prSet/>
      <dgm:spPr/>
    </dgm:pt>
    <dgm:pt modelId="{3A673807-0068-4ED3-9F53-D69FCC072B62}" type="sibTrans" cxnId="{777F55E2-54D5-4B40-8288-7568FDCE5C13}">
      <dgm:prSet/>
      <dgm:spPr/>
    </dgm:pt>
    <dgm:pt modelId="{5228355E-222D-4960-8530-58AC9CDF7C0A}" type="pres">
      <dgm:prSet presAssocID="{73C6A8B3-8067-43B2-B5F1-F8CF758E320E}" presName="Name0" presStyleCnt="0">
        <dgm:presLayoutVars>
          <dgm:dir/>
          <dgm:animLvl val="lvl"/>
          <dgm:resizeHandles val="exact"/>
        </dgm:presLayoutVars>
      </dgm:prSet>
      <dgm:spPr/>
    </dgm:pt>
    <dgm:pt modelId="{A094F503-3B37-4F54-8378-B1F4659009AA}" type="pres">
      <dgm:prSet presAssocID="{FBBF8B58-CACF-443C-BC3D-70D92E6FEC5F}" presName="boxAndChildren" presStyleCnt="0"/>
      <dgm:spPr/>
    </dgm:pt>
    <dgm:pt modelId="{B2B63DF0-9356-4118-A0F5-2F90A0FA3791}" type="pres">
      <dgm:prSet presAssocID="{FBBF8B58-CACF-443C-BC3D-70D92E6FEC5F}" presName="parentTextBox" presStyleLbl="alignNode1" presStyleIdx="0" presStyleCnt="2"/>
      <dgm:spPr/>
    </dgm:pt>
    <dgm:pt modelId="{B8177C2D-B871-4EDD-AA6C-17CA1E1D90CB}" type="pres">
      <dgm:prSet presAssocID="{FBBF8B58-CACF-443C-BC3D-70D92E6FEC5F}" presName="descendantBox" presStyleLbl="bgAccFollowNode1" presStyleIdx="0" presStyleCnt="2"/>
      <dgm:spPr/>
    </dgm:pt>
    <dgm:pt modelId="{DE1CF52C-375C-45C2-9F43-65A735D13E67}" type="pres">
      <dgm:prSet presAssocID="{7CA950D5-F4D6-472E-894E-D8D0915AA917}" presName="sp" presStyleCnt="0"/>
      <dgm:spPr/>
    </dgm:pt>
    <dgm:pt modelId="{99D444D1-8B2C-44FF-BDF8-A81C663BB518}" type="pres">
      <dgm:prSet presAssocID="{B27F45C5-FD8C-4011-9134-B8B66EF4EFEB}" presName="arrowAndChildren" presStyleCnt="0"/>
      <dgm:spPr/>
    </dgm:pt>
    <dgm:pt modelId="{2C60027B-47A5-4AF1-9E92-BEE43B84842C}" type="pres">
      <dgm:prSet presAssocID="{B27F45C5-FD8C-4011-9134-B8B66EF4EFEB}" presName="parentTextArrow" presStyleLbl="node1" presStyleIdx="0" presStyleCnt="0"/>
      <dgm:spPr/>
    </dgm:pt>
    <dgm:pt modelId="{DB6D8439-1446-42B2-93F8-3784A241002A}" type="pres">
      <dgm:prSet presAssocID="{B27F45C5-FD8C-4011-9134-B8B66EF4EFEB}" presName="arrow" presStyleLbl="alignNode1" presStyleIdx="1" presStyleCnt="2"/>
      <dgm:spPr/>
    </dgm:pt>
    <dgm:pt modelId="{DFFB291C-6F31-476F-A496-287C799E1C38}" type="pres">
      <dgm:prSet presAssocID="{B27F45C5-FD8C-4011-9134-B8B66EF4EFEB}" presName="descendantArrow" presStyleLbl="bgAccFollowNode1" presStyleIdx="1" presStyleCnt="2"/>
      <dgm:spPr/>
    </dgm:pt>
  </dgm:ptLst>
  <dgm:cxnLst>
    <dgm:cxn modelId="{3C1E1001-4286-48BF-97EE-7C23ED672FD4}" type="presOf" srcId="{73C6A8B3-8067-43B2-B5F1-F8CF758E320E}" destId="{5228355E-222D-4960-8530-58AC9CDF7C0A}" srcOrd="0" destOrd="0" presId="urn:microsoft.com/office/officeart/2016/7/layout/VerticalDownArrowProcess"/>
    <dgm:cxn modelId="{3A384705-B889-4063-A8BB-4B2AB4593402}" srcId="{B27F45C5-FD8C-4011-9134-B8B66EF4EFEB}" destId="{43E672EB-1EE8-4E2A-8BE2-2E081D74EB6B}" srcOrd="2" destOrd="0" parTransId="{C7BBA91C-A20C-4856-83D5-8143BE66CF77}" sibTransId="{45D1A05A-7100-4DF0-AA68-DA7D451E754E}"/>
    <dgm:cxn modelId="{73C30414-F4CB-4ABD-8502-7CF0A4D15254}" srcId="{73C6A8B3-8067-43B2-B5F1-F8CF758E320E}" destId="{B27F45C5-FD8C-4011-9134-B8B66EF4EFEB}" srcOrd="0" destOrd="0" parTransId="{7E34EC73-0968-40CE-A055-70F42A95BA72}" sibTransId="{7CA950D5-F4D6-472E-894E-D8D0915AA917}"/>
    <dgm:cxn modelId="{BB86EB30-5467-4AAB-8DD1-6A59E11D6733}" type="presOf" srcId="{E2AFA8AC-9FC7-4CAA-A319-4F8878028321}" destId="{B8177C2D-B871-4EDD-AA6C-17CA1E1D90CB}" srcOrd="0" destOrd="1" presId="urn:microsoft.com/office/officeart/2016/7/layout/VerticalDownArrowProcess"/>
    <dgm:cxn modelId="{6E25AD34-82C4-4FA7-B258-29EBF7F9864D}" type="presOf" srcId="{FBBF8B58-CACF-443C-BC3D-70D92E6FEC5F}" destId="{B2B63DF0-9356-4118-A0F5-2F90A0FA3791}" srcOrd="0" destOrd="0" presId="urn:microsoft.com/office/officeart/2016/7/layout/VerticalDownArrowProcess"/>
    <dgm:cxn modelId="{80C7C83D-D636-4DE9-8D16-300DB03A38C5}" type="presOf" srcId="{E6C3832B-38B7-425F-A25D-0CAC211ECA91}" destId="{B8177C2D-B871-4EDD-AA6C-17CA1E1D90CB}" srcOrd="0" destOrd="0" presId="urn:microsoft.com/office/officeart/2016/7/layout/VerticalDownArrowProcess"/>
    <dgm:cxn modelId="{F2D19C5F-F345-4E17-84EE-89A0310FCE03}" type="presOf" srcId="{768A02E3-55F4-4D34-8F2D-D64355E6FD6B}" destId="{DFFB291C-6F31-476F-A496-287C799E1C38}" srcOrd="0" destOrd="1" presId="urn:microsoft.com/office/officeart/2016/7/layout/VerticalDownArrowProcess"/>
    <dgm:cxn modelId="{F8BB7D72-67C0-42B3-8E1F-D91173A3F7C9}" srcId="{FBBF8B58-CACF-443C-BC3D-70D92E6FEC5F}" destId="{E6C3832B-38B7-425F-A25D-0CAC211ECA91}" srcOrd="0" destOrd="0" parTransId="{1BC6F4AF-7A01-48DE-A42F-5AC619F271B3}" sibTransId="{AB940BC6-C1D3-4DD7-B9B9-4CF48242C353}"/>
    <dgm:cxn modelId="{7CFB53AC-F129-481F-811F-FD6D3DAF9484}" type="presOf" srcId="{43E672EB-1EE8-4E2A-8BE2-2E081D74EB6B}" destId="{DFFB291C-6F31-476F-A496-287C799E1C38}" srcOrd="0" destOrd="2" presId="urn:microsoft.com/office/officeart/2016/7/layout/VerticalDownArrowProcess"/>
    <dgm:cxn modelId="{1E645AB7-09F0-4611-AF8C-64ADD3AD7DC0}" srcId="{B27F45C5-FD8C-4011-9134-B8B66EF4EFEB}" destId="{768A02E3-55F4-4D34-8F2D-D64355E6FD6B}" srcOrd="1" destOrd="0" parTransId="{276A5C93-6139-49C7-AC94-8ABCCA245C7C}" sibTransId="{8BDD118B-4DEA-4437-B0C7-08C6F6EE4BCF}"/>
    <dgm:cxn modelId="{893BA9C3-D1B1-44A1-A677-5F898DCF6C72}" type="presOf" srcId="{B27F45C5-FD8C-4011-9134-B8B66EF4EFEB}" destId="{2C60027B-47A5-4AF1-9E92-BEE43B84842C}" srcOrd="0" destOrd="0" presId="urn:microsoft.com/office/officeart/2016/7/layout/VerticalDownArrowProcess"/>
    <dgm:cxn modelId="{F78253CF-72D3-4723-BFF6-F394C96641B7}" type="presOf" srcId="{B27F45C5-FD8C-4011-9134-B8B66EF4EFEB}" destId="{DB6D8439-1446-42B2-93F8-3784A241002A}" srcOrd="1" destOrd="0" presId="urn:microsoft.com/office/officeart/2016/7/layout/VerticalDownArrowProcess"/>
    <dgm:cxn modelId="{99B8ACE1-4AC3-4D73-B00C-E583B4AC5E6C}" srcId="{B27F45C5-FD8C-4011-9134-B8B66EF4EFEB}" destId="{8B29FF4C-7554-4A69-922B-7B70950B6FBB}" srcOrd="0" destOrd="0" parTransId="{81E85E60-7CE9-4812-BB87-D7B6CE0B2300}" sibTransId="{73840C93-CDF2-46DC-840D-B62245E72DD1}"/>
    <dgm:cxn modelId="{777F55E2-54D5-4B40-8288-7568FDCE5C13}" srcId="{FBBF8B58-CACF-443C-BC3D-70D92E6FEC5F}" destId="{E2AFA8AC-9FC7-4CAA-A319-4F8878028321}" srcOrd="1" destOrd="0" parTransId="{5FA7C7FC-9FEB-40CE-B955-B3935AB5E03A}" sibTransId="{3A673807-0068-4ED3-9F53-D69FCC072B62}"/>
    <dgm:cxn modelId="{EB32CBEA-C89E-4C87-BA71-B600E3633B87}" type="presOf" srcId="{8B29FF4C-7554-4A69-922B-7B70950B6FBB}" destId="{DFFB291C-6F31-476F-A496-287C799E1C38}" srcOrd="0" destOrd="0" presId="urn:microsoft.com/office/officeart/2016/7/layout/VerticalDownArrowProcess"/>
    <dgm:cxn modelId="{E826A6F0-5A57-4E9E-8F78-B2A37BFF931D}" srcId="{73C6A8B3-8067-43B2-B5F1-F8CF758E320E}" destId="{FBBF8B58-CACF-443C-BC3D-70D92E6FEC5F}" srcOrd="1" destOrd="0" parTransId="{46AD3C6B-1AF5-4291-8F91-94DE4C4EBC45}" sibTransId="{FF56CE66-E6C4-4C26-A927-E7D4E1BF1AC6}"/>
    <dgm:cxn modelId="{53A36CC3-4E6C-4890-AA92-7DDF1D02EA6E}" type="presParOf" srcId="{5228355E-222D-4960-8530-58AC9CDF7C0A}" destId="{A094F503-3B37-4F54-8378-B1F4659009AA}" srcOrd="0" destOrd="0" presId="urn:microsoft.com/office/officeart/2016/7/layout/VerticalDownArrowProcess"/>
    <dgm:cxn modelId="{A685432A-BF1C-4F2D-993A-6FF2E845E618}" type="presParOf" srcId="{A094F503-3B37-4F54-8378-B1F4659009AA}" destId="{B2B63DF0-9356-4118-A0F5-2F90A0FA3791}" srcOrd="0" destOrd="0" presId="urn:microsoft.com/office/officeart/2016/7/layout/VerticalDownArrowProcess"/>
    <dgm:cxn modelId="{896B3D5C-65B1-4EE3-9F5E-1540192F1A58}" type="presParOf" srcId="{A094F503-3B37-4F54-8378-B1F4659009AA}" destId="{B8177C2D-B871-4EDD-AA6C-17CA1E1D90CB}" srcOrd="1" destOrd="0" presId="urn:microsoft.com/office/officeart/2016/7/layout/VerticalDownArrowProcess"/>
    <dgm:cxn modelId="{627987F8-4693-4A52-AD7A-F646D64EAB61}" type="presParOf" srcId="{5228355E-222D-4960-8530-58AC9CDF7C0A}" destId="{DE1CF52C-375C-45C2-9F43-65A735D13E67}" srcOrd="1" destOrd="0" presId="urn:microsoft.com/office/officeart/2016/7/layout/VerticalDownArrowProcess"/>
    <dgm:cxn modelId="{87E18AD0-637D-4CE9-932B-544322271AAD}" type="presParOf" srcId="{5228355E-222D-4960-8530-58AC9CDF7C0A}" destId="{99D444D1-8B2C-44FF-BDF8-A81C663BB518}" srcOrd="2" destOrd="0" presId="urn:microsoft.com/office/officeart/2016/7/layout/VerticalDownArrowProcess"/>
    <dgm:cxn modelId="{0EC9F6EB-7222-4E28-AD0C-FE29BDB66FC5}" type="presParOf" srcId="{99D444D1-8B2C-44FF-BDF8-A81C663BB518}" destId="{2C60027B-47A5-4AF1-9E92-BEE43B84842C}" srcOrd="0" destOrd="0" presId="urn:microsoft.com/office/officeart/2016/7/layout/VerticalDownArrowProcess"/>
    <dgm:cxn modelId="{BBC8EF8A-BD5A-478A-8600-8959CDE48C28}" type="presParOf" srcId="{99D444D1-8B2C-44FF-BDF8-A81C663BB518}" destId="{DB6D8439-1446-42B2-93F8-3784A241002A}" srcOrd="1" destOrd="0" presId="urn:microsoft.com/office/officeart/2016/7/layout/VerticalDownArrowProcess"/>
    <dgm:cxn modelId="{C2D25993-6831-4DCB-88E7-641685159FA4}" type="presParOf" srcId="{99D444D1-8B2C-44FF-BDF8-A81C663BB518}" destId="{DFFB291C-6F31-476F-A496-287C799E1C38}"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E3BDA2-5DE6-445C-8B94-BD8D0C8BAD71}"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cs-CZ"/>
        </a:p>
      </dgm:t>
    </dgm:pt>
    <dgm:pt modelId="{B5266853-B021-4148-AF0B-AC33B0C386E6}">
      <dgm:prSet phldrT="[Text]" phldr="0"/>
      <dgm:spPr/>
      <dgm:t>
        <a:bodyPr/>
        <a:lstStyle/>
        <a:p>
          <a:pPr>
            <a:lnSpc>
              <a:spcPct val="100000"/>
            </a:lnSpc>
            <a:defRPr cap="all"/>
          </a:pPr>
          <a:r>
            <a:rPr lang="cs-CZ">
              <a:latin typeface="Calibri Light" panose="020F0302020204030204"/>
            </a:rPr>
            <a:t> Formulace tématu</a:t>
          </a:r>
          <a:endParaRPr lang="cs-CZ"/>
        </a:p>
      </dgm:t>
    </dgm:pt>
    <dgm:pt modelId="{2AE1487A-AEAC-422D-B9D8-650D7403CB63}" type="parTrans" cxnId="{AB3F935E-2203-487C-B0DB-DC4B38B06697}">
      <dgm:prSet/>
      <dgm:spPr/>
      <dgm:t>
        <a:bodyPr/>
        <a:lstStyle/>
        <a:p>
          <a:endParaRPr lang="cs-CZ"/>
        </a:p>
      </dgm:t>
    </dgm:pt>
    <dgm:pt modelId="{8F109750-A3DA-4A80-A6A7-D07AC6ECA3B2}" type="sibTrans" cxnId="{AB3F935E-2203-487C-B0DB-DC4B38B06697}">
      <dgm:prSet/>
      <dgm:spPr/>
      <dgm:t>
        <a:bodyPr/>
        <a:lstStyle/>
        <a:p>
          <a:endParaRPr lang="cs-CZ"/>
        </a:p>
      </dgm:t>
    </dgm:pt>
    <dgm:pt modelId="{B3F72FF2-1ACA-42EA-9851-C7575EAFE34A}">
      <dgm:prSet phldrT="[Text]" phldr="0"/>
      <dgm:spPr/>
      <dgm:t>
        <a:bodyPr/>
        <a:lstStyle/>
        <a:p>
          <a:pPr>
            <a:lnSpc>
              <a:spcPct val="100000"/>
            </a:lnSpc>
            <a:defRPr cap="all"/>
          </a:pPr>
          <a:r>
            <a:rPr lang="cs-CZ">
              <a:latin typeface="Calibri Light" panose="020F0302020204030204"/>
            </a:rPr>
            <a:t> Nalezení školitele</a:t>
          </a:r>
          <a:endParaRPr lang="cs-CZ"/>
        </a:p>
      </dgm:t>
    </dgm:pt>
    <dgm:pt modelId="{4A2CCC2E-B036-40F4-9B6B-7B04A60AFF9B}" type="parTrans" cxnId="{C80BD2B7-8CF5-4C58-92D3-737E0B53F9E3}">
      <dgm:prSet/>
      <dgm:spPr/>
      <dgm:t>
        <a:bodyPr/>
        <a:lstStyle/>
        <a:p>
          <a:endParaRPr lang="cs-CZ"/>
        </a:p>
      </dgm:t>
    </dgm:pt>
    <dgm:pt modelId="{2DCB7203-E46F-46C8-9CBB-1A2091FDC657}" type="sibTrans" cxnId="{C80BD2B7-8CF5-4C58-92D3-737E0B53F9E3}">
      <dgm:prSet/>
      <dgm:spPr/>
      <dgm:t>
        <a:bodyPr/>
        <a:lstStyle/>
        <a:p>
          <a:endParaRPr lang="cs-CZ"/>
        </a:p>
      </dgm:t>
    </dgm:pt>
    <dgm:pt modelId="{84F3563B-C537-47EF-9134-C0A06D4C2B05}">
      <dgm:prSet phldrT="[Text]" phldr="0"/>
      <dgm:spPr/>
      <dgm:t>
        <a:bodyPr/>
        <a:lstStyle/>
        <a:p>
          <a:pPr>
            <a:lnSpc>
              <a:spcPct val="100000"/>
            </a:lnSpc>
            <a:defRPr cap="all"/>
          </a:pPr>
          <a:r>
            <a:rPr lang="cs-CZ">
              <a:latin typeface="Calibri Light" panose="020F0302020204030204"/>
            </a:rPr>
            <a:t>Tvorba projektu DP</a:t>
          </a:r>
          <a:endParaRPr lang="cs-CZ"/>
        </a:p>
      </dgm:t>
    </dgm:pt>
    <dgm:pt modelId="{0514E7D3-6205-4AD6-9A2E-6E340955AB60}" type="parTrans" cxnId="{E8E5ABD0-9682-48AD-8C30-4FD3CB2338BC}">
      <dgm:prSet/>
      <dgm:spPr/>
      <dgm:t>
        <a:bodyPr/>
        <a:lstStyle/>
        <a:p>
          <a:endParaRPr lang="cs-CZ"/>
        </a:p>
      </dgm:t>
    </dgm:pt>
    <dgm:pt modelId="{C3AFC5E1-0F27-4C45-BF46-23CA7FFF66CD}" type="sibTrans" cxnId="{E8E5ABD0-9682-48AD-8C30-4FD3CB2338BC}">
      <dgm:prSet/>
      <dgm:spPr/>
      <dgm:t>
        <a:bodyPr/>
        <a:lstStyle/>
        <a:p>
          <a:endParaRPr lang="cs-CZ"/>
        </a:p>
      </dgm:t>
    </dgm:pt>
    <dgm:pt modelId="{46AF11F4-A438-419B-AA00-38D25EA41775}">
      <dgm:prSet phldrT="[Text]" phldr="0"/>
      <dgm:spPr/>
      <dgm:t>
        <a:bodyPr/>
        <a:lstStyle/>
        <a:p>
          <a:pPr>
            <a:lnSpc>
              <a:spcPct val="100000"/>
            </a:lnSpc>
            <a:defRPr cap="all"/>
          </a:pPr>
          <a:r>
            <a:rPr lang="cs-CZ">
              <a:latin typeface="Calibri Light" panose="020F0302020204030204"/>
            </a:rPr>
            <a:t>Zadání DP do ISu</a:t>
          </a:r>
          <a:endParaRPr lang="cs-CZ"/>
        </a:p>
      </dgm:t>
    </dgm:pt>
    <dgm:pt modelId="{F06F8AA4-460B-4D5D-843E-372839B8A1D7}" type="parTrans" cxnId="{33D94FC6-BD89-42B7-BA98-BD014BB5E7D8}">
      <dgm:prSet/>
      <dgm:spPr/>
      <dgm:t>
        <a:bodyPr/>
        <a:lstStyle/>
        <a:p>
          <a:endParaRPr lang="cs-CZ"/>
        </a:p>
      </dgm:t>
    </dgm:pt>
    <dgm:pt modelId="{B2AAC0CA-B241-4951-B698-416FC8EBBDBE}" type="sibTrans" cxnId="{33D94FC6-BD89-42B7-BA98-BD014BB5E7D8}">
      <dgm:prSet/>
      <dgm:spPr/>
      <dgm:t>
        <a:bodyPr/>
        <a:lstStyle/>
        <a:p>
          <a:endParaRPr lang="cs-CZ"/>
        </a:p>
      </dgm:t>
    </dgm:pt>
    <dgm:pt modelId="{C783B106-480D-4508-9111-22993B6BB74F}" type="pres">
      <dgm:prSet presAssocID="{D4E3BDA2-5DE6-445C-8B94-BD8D0C8BAD71}" presName="root" presStyleCnt="0">
        <dgm:presLayoutVars>
          <dgm:dir/>
          <dgm:resizeHandles val="exact"/>
        </dgm:presLayoutVars>
      </dgm:prSet>
      <dgm:spPr/>
    </dgm:pt>
    <dgm:pt modelId="{B13FD6F0-B82C-4CD0-A5DD-C40F1B779E8F}" type="pres">
      <dgm:prSet presAssocID="{B5266853-B021-4148-AF0B-AC33B0C386E6}" presName="compNode" presStyleCnt="0"/>
      <dgm:spPr/>
    </dgm:pt>
    <dgm:pt modelId="{263B0250-7FEF-4D7B-9F79-2FD6314AAB3E}" type="pres">
      <dgm:prSet presAssocID="{B5266853-B021-4148-AF0B-AC33B0C386E6}" presName="iconBgRect" presStyleLbl="bgShp" presStyleIdx="0" presStyleCnt="4"/>
      <dgm:spPr/>
    </dgm:pt>
    <dgm:pt modelId="{3DB52EE0-EAF3-4D3C-BAFF-84A051D6071A}" type="pres">
      <dgm:prSet presAssocID="{B5266853-B021-4148-AF0B-AC33B0C386E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Zaškrtnutí"/>
        </a:ext>
      </dgm:extLst>
    </dgm:pt>
    <dgm:pt modelId="{8C4B2F4D-E4A9-441C-9367-43753C397278}" type="pres">
      <dgm:prSet presAssocID="{B5266853-B021-4148-AF0B-AC33B0C386E6}" presName="spaceRect" presStyleCnt="0"/>
      <dgm:spPr/>
    </dgm:pt>
    <dgm:pt modelId="{699ACC80-835B-4BB2-A020-E9BB6D7CCFD5}" type="pres">
      <dgm:prSet presAssocID="{B5266853-B021-4148-AF0B-AC33B0C386E6}" presName="textRect" presStyleLbl="revTx" presStyleIdx="0" presStyleCnt="4">
        <dgm:presLayoutVars>
          <dgm:chMax val="1"/>
          <dgm:chPref val="1"/>
        </dgm:presLayoutVars>
      </dgm:prSet>
      <dgm:spPr/>
    </dgm:pt>
    <dgm:pt modelId="{C4AC3BC7-C97C-4C00-B60C-422776CC03AE}" type="pres">
      <dgm:prSet presAssocID="{8F109750-A3DA-4A80-A6A7-D07AC6ECA3B2}" presName="sibTrans" presStyleCnt="0"/>
      <dgm:spPr/>
    </dgm:pt>
    <dgm:pt modelId="{0BA2BAC1-78F6-4258-B179-3E9ED1B88489}" type="pres">
      <dgm:prSet presAssocID="{B3F72FF2-1ACA-42EA-9851-C7575EAFE34A}" presName="compNode" presStyleCnt="0"/>
      <dgm:spPr/>
    </dgm:pt>
    <dgm:pt modelId="{A5CC8FBB-6534-4724-B390-39F6DF12127C}" type="pres">
      <dgm:prSet presAssocID="{B3F72FF2-1ACA-42EA-9851-C7575EAFE34A}" presName="iconBgRect" presStyleLbl="bgShp" presStyleIdx="1" presStyleCnt="4"/>
      <dgm:spPr/>
    </dgm:pt>
    <dgm:pt modelId="{4C7DD517-47F4-4190-B854-1EBD20DB908D}" type="pres">
      <dgm:prSet presAssocID="{B3F72FF2-1ACA-42EA-9851-C7575EAFE34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FFAE3BD7-95D7-4ADA-8520-CDA75D5CC70B}" type="pres">
      <dgm:prSet presAssocID="{B3F72FF2-1ACA-42EA-9851-C7575EAFE34A}" presName="spaceRect" presStyleCnt="0"/>
      <dgm:spPr/>
    </dgm:pt>
    <dgm:pt modelId="{F3F00073-C7A0-4197-B98E-FC53AD4D2D44}" type="pres">
      <dgm:prSet presAssocID="{B3F72FF2-1ACA-42EA-9851-C7575EAFE34A}" presName="textRect" presStyleLbl="revTx" presStyleIdx="1" presStyleCnt="4">
        <dgm:presLayoutVars>
          <dgm:chMax val="1"/>
          <dgm:chPref val="1"/>
        </dgm:presLayoutVars>
      </dgm:prSet>
      <dgm:spPr/>
    </dgm:pt>
    <dgm:pt modelId="{8939F13A-8FAF-440A-BC45-D5AAA51520C1}" type="pres">
      <dgm:prSet presAssocID="{2DCB7203-E46F-46C8-9CBB-1A2091FDC657}" presName="sibTrans" presStyleCnt="0"/>
      <dgm:spPr/>
    </dgm:pt>
    <dgm:pt modelId="{0AFE9060-C2DD-46A6-896A-09ABF85C86C9}" type="pres">
      <dgm:prSet presAssocID="{84F3563B-C537-47EF-9134-C0A06D4C2B05}" presName="compNode" presStyleCnt="0"/>
      <dgm:spPr/>
    </dgm:pt>
    <dgm:pt modelId="{B8AAFD5D-FCAC-49A5-8AD7-4D873444085F}" type="pres">
      <dgm:prSet presAssocID="{84F3563B-C537-47EF-9134-C0A06D4C2B05}" presName="iconBgRect" presStyleLbl="bgShp" presStyleIdx="2" presStyleCnt="4"/>
      <dgm:spPr/>
    </dgm:pt>
    <dgm:pt modelId="{6A66002A-1AC6-420E-B638-127E9D36CC3E}" type="pres">
      <dgm:prSet presAssocID="{84F3563B-C537-47EF-9134-C0A06D4C2B0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živatelé"/>
        </a:ext>
      </dgm:extLst>
    </dgm:pt>
    <dgm:pt modelId="{C07C1C20-E7E1-4CDA-AAEE-A4C86BB24E51}" type="pres">
      <dgm:prSet presAssocID="{84F3563B-C537-47EF-9134-C0A06D4C2B05}" presName="spaceRect" presStyleCnt="0"/>
      <dgm:spPr/>
    </dgm:pt>
    <dgm:pt modelId="{D9600CE1-DF3F-4087-A4CB-9A75483BF452}" type="pres">
      <dgm:prSet presAssocID="{84F3563B-C537-47EF-9134-C0A06D4C2B05}" presName="textRect" presStyleLbl="revTx" presStyleIdx="2" presStyleCnt="4">
        <dgm:presLayoutVars>
          <dgm:chMax val="1"/>
          <dgm:chPref val="1"/>
        </dgm:presLayoutVars>
      </dgm:prSet>
      <dgm:spPr/>
    </dgm:pt>
    <dgm:pt modelId="{AA906641-A7D6-4F05-8E7C-8C997A75984F}" type="pres">
      <dgm:prSet presAssocID="{C3AFC5E1-0F27-4C45-BF46-23CA7FFF66CD}" presName="sibTrans" presStyleCnt="0"/>
      <dgm:spPr/>
    </dgm:pt>
    <dgm:pt modelId="{AA660582-BEC7-49B4-97A7-0FE9798461F5}" type="pres">
      <dgm:prSet presAssocID="{46AF11F4-A438-419B-AA00-38D25EA41775}" presName="compNode" presStyleCnt="0"/>
      <dgm:spPr/>
    </dgm:pt>
    <dgm:pt modelId="{A58B9D68-A262-4641-B636-87E52B09F3F5}" type="pres">
      <dgm:prSet presAssocID="{46AF11F4-A438-419B-AA00-38D25EA41775}" presName="iconBgRect" presStyleLbl="bgShp" presStyleIdx="3" presStyleCnt="4"/>
      <dgm:spPr/>
    </dgm:pt>
    <dgm:pt modelId="{8FA6AF9B-ABCC-48C1-9788-EA54153782DE}" type="pres">
      <dgm:prSet presAssocID="{46AF11F4-A438-419B-AA00-38D25EA4177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Kontrolní seznam"/>
        </a:ext>
      </dgm:extLst>
    </dgm:pt>
    <dgm:pt modelId="{406319B1-4987-4F06-8EF3-0F9981AF6FB3}" type="pres">
      <dgm:prSet presAssocID="{46AF11F4-A438-419B-AA00-38D25EA41775}" presName="spaceRect" presStyleCnt="0"/>
      <dgm:spPr/>
    </dgm:pt>
    <dgm:pt modelId="{D757DB37-A6FE-4444-8687-AF0CBE89F20B}" type="pres">
      <dgm:prSet presAssocID="{46AF11F4-A438-419B-AA00-38D25EA41775}" presName="textRect" presStyleLbl="revTx" presStyleIdx="3" presStyleCnt="4">
        <dgm:presLayoutVars>
          <dgm:chMax val="1"/>
          <dgm:chPref val="1"/>
        </dgm:presLayoutVars>
      </dgm:prSet>
      <dgm:spPr/>
    </dgm:pt>
  </dgm:ptLst>
  <dgm:cxnLst>
    <dgm:cxn modelId="{5E86E313-4E0D-4355-84E8-AA6AE06021E8}" type="presOf" srcId="{84F3563B-C537-47EF-9134-C0A06D4C2B05}" destId="{D9600CE1-DF3F-4087-A4CB-9A75483BF452}" srcOrd="0" destOrd="0" presId="urn:microsoft.com/office/officeart/2018/5/layout/IconCircleLabelList"/>
    <dgm:cxn modelId="{C6F4BB2D-B94D-4067-A676-74E73F2F5E14}" type="presOf" srcId="{D4E3BDA2-5DE6-445C-8B94-BD8D0C8BAD71}" destId="{C783B106-480D-4508-9111-22993B6BB74F}" srcOrd="0" destOrd="0" presId="urn:microsoft.com/office/officeart/2018/5/layout/IconCircleLabelList"/>
    <dgm:cxn modelId="{AB3F935E-2203-487C-B0DB-DC4B38B06697}" srcId="{D4E3BDA2-5DE6-445C-8B94-BD8D0C8BAD71}" destId="{B5266853-B021-4148-AF0B-AC33B0C386E6}" srcOrd="0" destOrd="0" parTransId="{2AE1487A-AEAC-422D-B9D8-650D7403CB63}" sibTransId="{8F109750-A3DA-4A80-A6A7-D07AC6ECA3B2}"/>
    <dgm:cxn modelId="{FBFFF77E-974C-4DF6-8993-E6858974EAE4}" type="presOf" srcId="{B5266853-B021-4148-AF0B-AC33B0C386E6}" destId="{699ACC80-835B-4BB2-A020-E9BB6D7CCFD5}" srcOrd="0" destOrd="0" presId="urn:microsoft.com/office/officeart/2018/5/layout/IconCircleLabelList"/>
    <dgm:cxn modelId="{2B18B183-2379-4EB7-AF43-711704538289}" type="presOf" srcId="{46AF11F4-A438-419B-AA00-38D25EA41775}" destId="{D757DB37-A6FE-4444-8687-AF0CBE89F20B}" srcOrd="0" destOrd="0" presId="urn:microsoft.com/office/officeart/2018/5/layout/IconCircleLabelList"/>
    <dgm:cxn modelId="{CC37ABB5-EA69-4AF0-963E-262317DE3CC4}" type="presOf" srcId="{B3F72FF2-1ACA-42EA-9851-C7575EAFE34A}" destId="{F3F00073-C7A0-4197-B98E-FC53AD4D2D44}" srcOrd="0" destOrd="0" presId="urn:microsoft.com/office/officeart/2018/5/layout/IconCircleLabelList"/>
    <dgm:cxn modelId="{C80BD2B7-8CF5-4C58-92D3-737E0B53F9E3}" srcId="{D4E3BDA2-5DE6-445C-8B94-BD8D0C8BAD71}" destId="{B3F72FF2-1ACA-42EA-9851-C7575EAFE34A}" srcOrd="1" destOrd="0" parTransId="{4A2CCC2E-B036-40F4-9B6B-7B04A60AFF9B}" sibTransId="{2DCB7203-E46F-46C8-9CBB-1A2091FDC657}"/>
    <dgm:cxn modelId="{33D94FC6-BD89-42B7-BA98-BD014BB5E7D8}" srcId="{D4E3BDA2-5DE6-445C-8B94-BD8D0C8BAD71}" destId="{46AF11F4-A438-419B-AA00-38D25EA41775}" srcOrd="3" destOrd="0" parTransId="{F06F8AA4-460B-4D5D-843E-372839B8A1D7}" sibTransId="{B2AAC0CA-B241-4951-B698-416FC8EBBDBE}"/>
    <dgm:cxn modelId="{E8E5ABD0-9682-48AD-8C30-4FD3CB2338BC}" srcId="{D4E3BDA2-5DE6-445C-8B94-BD8D0C8BAD71}" destId="{84F3563B-C537-47EF-9134-C0A06D4C2B05}" srcOrd="2" destOrd="0" parTransId="{0514E7D3-6205-4AD6-9A2E-6E340955AB60}" sibTransId="{C3AFC5E1-0F27-4C45-BF46-23CA7FFF66CD}"/>
    <dgm:cxn modelId="{B52A886B-2487-4570-BE73-9D3BD35EEEFE}" type="presParOf" srcId="{C783B106-480D-4508-9111-22993B6BB74F}" destId="{B13FD6F0-B82C-4CD0-A5DD-C40F1B779E8F}" srcOrd="0" destOrd="0" presId="urn:microsoft.com/office/officeart/2018/5/layout/IconCircleLabelList"/>
    <dgm:cxn modelId="{C2E3859E-280D-49BE-A09B-2C97DDA4C08F}" type="presParOf" srcId="{B13FD6F0-B82C-4CD0-A5DD-C40F1B779E8F}" destId="{263B0250-7FEF-4D7B-9F79-2FD6314AAB3E}" srcOrd="0" destOrd="0" presId="urn:microsoft.com/office/officeart/2018/5/layout/IconCircleLabelList"/>
    <dgm:cxn modelId="{487F7ED0-E0E6-49B0-B1E6-3814D8AB0BBB}" type="presParOf" srcId="{B13FD6F0-B82C-4CD0-A5DD-C40F1B779E8F}" destId="{3DB52EE0-EAF3-4D3C-BAFF-84A051D6071A}" srcOrd="1" destOrd="0" presId="urn:microsoft.com/office/officeart/2018/5/layout/IconCircleLabelList"/>
    <dgm:cxn modelId="{3AA9F308-75AB-420A-88BD-976FB547AA75}" type="presParOf" srcId="{B13FD6F0-B82C-4CD0-A5DD-C40F1B779E8F}" destId="{8C4B2F4D-E4A9-441C-9367-43753C397278}" srcOrd="2" destOrd="0" presId="urn:microsoft.com/office/officeart/2018/5/layout/IconCircleLabelList"/>
    <dgm:cxn modelId="{3C793D97-A9BF-4D8D-BB8D-5D4E2E239114}" type="presParOf" srcId="{B13FD6F0-B82C-4CD0-A5DD-C40F1B779E8F}" destId="{699ACC80-835B-4BB2-A020-E9BB6D7CCFD5}" srcOrd="3" destOrd="0" presId="urn:microsoft.com/office/officeart/2018/5/layout/IconCircleLabelList"/>
    <dgm:cxn modelId="{18226D01-866F-43F3-B8FA-E0E5549FDEEA}" type="presParOf" srcId="{C783B106-480D-4508-9111-22993B6BB74F}" destId="{C4AC3BC7-C97C-4C00-B60C-422776CC03AE}" srcOrd="1" destOrd="0" presId="urn:microsoft.com/office/officeart/2018/5/layout/IconCircleLabelList"/>
    <dgm:cxn modelId="{EFBBE40F-859C-4C93-BA0B-AAA943E926B5}" type="presParOf" srcId="{C783B106-480D-4508-9111-22993B6BB74F}" destId="{0BA2BAC1-78F6-4258-B179-3E9ED1B88489}" srcOrd="2" destOrd="0" presId="urn:microsoft.com/office/officeart/2018/5/layout/IconCircleLabelList"/>
    <dgm:cxn modelId="{F5821056-BA0A-4BA3-B298-01960151E45A}" type="presParOf" srcId="{0BA2BAC1-78F6-4258-B179-3E9ED1B88489}" destId="{A5CC8FBB-6534-4724-B390-39F6DF12127C}" srcOrd="0" destOrd="0" presId="urn:microsoft.com/office/officeart/2018/5/layout/IconCircleLabelList"/>
    <dgm:cxn modelId="{E9380D5D-FFED-4574-A2B6-59531580B8FF}" type="presParOf" srcId="{0BA2BAC1-78F6-4258-B179-3E9ED1B88489}" destId="{4C7DD517-47F4-4190-B854-1EBD20DB908D}" srcOrd="1" destOrd="0" presId="urn:microsoft.com/office/officeart/2018/5/layout/IconCircleLabelList"/>
    <dgm:cxn modelId="{6E1E283A-E383-4CD7-AE46-D2F9A5C9DB31}" type="presParOf" srcId="{0BA2BAC1-78F6-4258-B179-3E9ED1B88489}" destId="{FFAE3BD7-95D7-4ADA-8520-CDA75D5CC70B}" srcOrd="2" destOrd="0" presId="urn:microsoft.com/office/officeart/2018/5/layout/IconCircleLabelList"/>
    <dgm:cxn modelId="{8C2C2EB6-DD94-49FE-B2AE-7EAAE0A45417}" type="presParOf" srcId="{0BA2BAC1-78F6-4258-B179-3E9ED1B88489}" destId="{F3F00073-C7A0-4197-B98E-FC53AD4D2D44}" srcOrd="3" destOrd="0" presId="urn:microsoft.com/office/officeart/2018/5/layout/IconCircleLabelList"/>
    <dgm:cxn modelId="{A3326AC2-615B-4A42-AC25-2344966CB412}" type="presParOf" srcId="{C783B106-480D-4508-9111-22993B6BB74F}" destId="{8939F13A-8FAF-440A-BC45-D5AAA51520C1}" srcOrd="3" destOrd="0" presId="urn:microsoft.com/office/officeart/2018/5/layout/IconCircleLabelList"/>
    <dgm:cxn modelId="{FED86530-C243-45F3-9FC8-D4ECB82A1150}" type="presParOf" srcId="{C783B106-480D-4508-9111-22993B6BB74F}" destId="{0AFE9060-C2DD-46A6-896A-09ABF85C86C9}" srcOrd="4" destOrd="0" presId="urn:microsoft.com/office/officeart/2018/5/layout/IconCircleLabelList"/>
    <dgm:cxn modelId="{70235650-0827-41A5-81F7-C34E7E942BF9}" type="presParOf" srcId="{0AFE9060-C2DD-46A6-896A-09ABF85C86C9}" destId="{B8AAFD5D-FCAC-49A5-8AD7-4D873444085F}" srcOrd="0" destOrd="0" presId="urn:microsoft.com/office/officeart/2018/5/layout/IconCircleLabelList"/>
    <dgm:cxn modelId="{CD3C2830-0945-47DC-9BC2-E6A80FFCE50E}" type="presParOf" srcId="{0AFE9060-C2DD-46A6-896A-09ABF85C86C9}" destId="{6A66002A-1AC6-420E-B638-127E9D36CC3E}" srcOrd="1" destOrd="0" presId="urn:microsoft.com/office/officeart/2018/5/layout/IconCircleLabelList"/>
    <dgm:cxn modelId="{351E7071-53FB-450E-821E-BF7DEE1AF4E4}" type="presParOf" srcId="{0AFE9060-C2DD-46A6-896A-09ABF85C86C9}" destId="{C07C1C20-E7E1-4CDA-AAEE-A4C86BB24E51}" srcOrd="2" destOrd="0" presId="urn:microsoft.com/office/officeart/2018/5/layout/IconCircleLabelList"/>
    <dgm:cxn modelId="{4B4EEE89-2213-491C-98C2-72EC3700F73B}" type="presParOf" srcId="{0AFE9060-C2DD-46A6-896A-09ABF85C86C9}" destId="{D9600CE1-DF3F-4087-A4CB-9A75483BF452}" srcOrd="3" destOrd="0" presId="urn:microsoft.com/office/officeart/2018/5/layout/IconCircleLabelList"/>
    <dgm:cxn modelId="{5AAFFC9C-74A2-43A3-9705-7AA5EFC218C7}" type="presParOf" srcId="{C783B106-480D-4508-9111-22993B6BB74F}" destId="{AA906641-A7D6-4F05-8E7C-8C997A75984F}" srcOrd="5" destOrd="0" presId="urn:microsoft.com/office/officeart/2018/5/layout/IconCircleLabelList"/>
    <dgm:cxn modelId="{392688A5-AA50-45D9-B323-3A4B3ABF7CD3}" type="presParOf" srcId="{C783B106-480D-4508-9111-22993B6BB74F}" destId="{AA660582-BEC7-49B4-97A7-0FE9798461F5}" srcOrd="6" destOrd="0" presId="urn:microsoft.com/office/officeart/2018/5/layout/IconCircleLabelList"/>
    <dgm:cxn modelId="{A15C1A93-C4A1-40ED-9B0D-C29E4A8C7680}" type="presParOf" srcId="{AA660582-BEC7-49B4-97A7-0FE9798461F5}" destId="{A58B9D68-A262-4641-B636-87E52B09F3F5}" srcOrd="0" destOrd="0" presId="urn:microsoft.com/office/officeart/2018/5/layout/IconCircleLabelList"/>
    <dgm:cxn modelId="{5C744AE8-C79D-498F-BC55-372C323C1632}" type="presParOf" srcId="{AA660582-BEC7-49B4-97A7-0FE9798461F5}" destId="{8FA6AF9B-ABCC-48C1-9788-EA54153782DE}" srcOrd="1" destOrd="0" presId="urn:microsoft.com/office/officeart/2018/5/layout/IconCircleLabelList"/>
    <dgm:cxn modelId="{10501B7A-A256-46D4-B741-4C826676D2ED}" type="presParOf" srcId="{AA660582-BEC7-49B4-97A7-0FE9798461F5}" destId="{406319B1-4987-4F06-8EF3-0F9981AF6FB3}" srcOrd="2" destOrd="0" presId="urn:microsoft.com/office/officeart/2018/5/layout/IconCircleLabelList"/>
    <dgm:cxn modelId="{348DE5C4-886D-423D-BE5E-EAAC1AFE8ADE}" type="presParOf" srcId="{AA660582-BEC7-49B4-97A7-0FE9798461F5}" destId="{D757DB37-A6FE-4444-8687-AF0CBE89F20B}"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E788A0-50D7-410A-AF33-5BC7A3B846BB}"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8A721EEC-449E-4D23-BD2E-368857B2D5A2}">
      <dgm:prSet/>
      <dgm:spPr/>
      <dgm:t>
        <a:bodyPr/>
        <a:lstStyle/>
        <a:p>
          <a:r>
            <a:rPr lang="cs-CZ"/>
            <a:t>Osobní zájem</a:t>
          </a:r>
          <a:endParaRPr lang="en-US"/>
        </a:p>
      </dgm:t>
    </dgm:pt>
    <dgm:pt modelId="{32D828E2-2FC3-497F-A86E-27AE5216BF88}" type="parTrans" cxnId="{F0F8D448-F010-4FA8-B7DB-44A662240063}">
      <dgm:prSet/>
      <dgm:spPr/>
      <dgm:t>
        <a:bodyPr/>
        <a:lstStyle/>
        <a:p>
          <a:endParaRPr lang="en-US"/>
        </a:p>
      </dgm:t>
    </dgm:pt>
    <dgm:pt modelId="{7009C12A-A3B0-417C-9C5E-10EA4A94F67F}" type="sibTrans" cxnId="{F0F8D448-F010-4FA8-B7DB-44A662240063}">
      <dgm:prSet/>
      <dgm:spPr/>
      <dgm:t>
        <a:bodyPr/>
        <a:lstStyle/>
        <a:p>
          <a:endParaRPr lang="en-US"/>
        </a:p>
      </dgm:t>
    </dgm:pt>
    <dgm:pt modelId="{F41BA0BF-E998-4839-87A1-330E63AAE363}">
      <dgm:prSet/>
      <dgm:spPr/>
      <dgm:t>
        <a:bodyPr/>
        <a:lstStyle/>
        <a:p>
          <a:r>
            <a:rPr lang="cs-CZ"/>
            <a:t>Zaměřte se na oblast, která vás osobně zajímá nebo vás fascinuje. </a:t>
          </a:r>
          <a:endParaRPr lang="en-US"/>
        </a:p>
      </dgm:t>
    </dgm:pt>
    <dgm:pt modelId="{5FEE6B3C-B9E8-46E8-8F8A-BFB32DC5A8C1}" type="parTrans" cxnId="{1678355D-911E-450F-ABF0-D55E41B3B307}">
      <dgm:prSet/>
      <dgm:spPr/>
      <dgm:t>
        <a:bodyPr/>
        <a:lstStyle/>
        <a:p>
          <a:endParaRPr lang="en-US"/>
        </a:p>
      </dgm:t>
    </dgm:pt>
    <dgm:pt modelId="{CE9DE49D-BAFA-44AE-A66F-515ADC70FC53}" type="sibTrans" cxnId="{1678355D-911E-450F-ABF0-D55E41B3B307}">
      <dgm:prSet/>
      <dgm:spPr/>
      <dgm:t>
        <a:bodyPr/>
        <a:lstStyle/>
        <a:p>
          <a:endParaRPr lang="en-US"/>
        </a:p>
      </dgm:t>
    </dgm:pt>
    <dgm:pt modelId="{549BDB52-0D0E-435C-98C6-E685B03E3149}">
      <dgm:prSet/>
      <dgm:spPr/>
      <dgm:t>
        <a:bodyPr/>
        <a:lstStyle/>
        <a:p>
          <a:r>
            <a:rPr lang="cs-CZ"/>
            <a:t>Relevance a aktuálnost</a:t>
          </a:r>
          <a:endParaRPr lang="en-US"/>
        </a:p>
      </dgm:t>
    </dgm:pt>
    <dgm:pt modelId="{CDCB9A46-C241-41CC-8C31-51955B1C1417}" type="parTrans" cxnId="{DF62B929-F613-47D9-AAD8-97E5EB2158AA}">
      <dgm:prSet/>
      <dgm:spPr/>
      <dgm:t>
        <a:bodyPr/>
        <a:lstStyle/>
        <a:p>
          <a:endParaRPr lang="en-US"/>
        </a:p>
      </dgm:t>
    </dgm:pt>
    <dgm:pt modelId="{0380B89B-49E2-43D4-9BFC-74F90E355537}" type="sibTrans" cxnId="{DF62B929-F613-47D9-AAD8-97E5EB2158AA}">
      <dgm:prSet/>
      <dgm:spPr/>
      <dgm:t>
        <a:bodyPr/>
        <a:lstStyle/>
        <a:p>
          <a:endParaRPr lang="en-US"/>
        </a:p>
      </dgm:t>
    </dgm:pt>
    <dgm:pt modelId="{A951EAF3-D783-4C68-A154-64A988523899}">
      <dgm:prSet/>
      <dgm:spPr/>
      <dgm:t>
        <a:bodyPr/>
        <a:lstStyle/>
        <a:p>
          <a:r>
            <a:rPr lang="cs-CZ"/>
            <a:t>Zvolte téma, které je aktuální a má praktický význam. </a:t>
          </a:r>
          <a:endParaRPr lang="en-US"/>
        </a:p>
      </dgm:t>
    </dgm:pt>
    <dgm:pt modelId="{167E0806-9669-4CB3-84A8-15566A8945EE}" type="parTrans" cxnId="{F9EE3133-9249-44EC-B0BF-61ADE1311B62}">
      <dgm:prSet/>
      <dgm:spPr/>
      <dgm:t>
        <a:bodyPr/>
        <a:lstStyle/>
        <a:p>
          <a:endParaRPr lang="en-US"/>
        </a:p>
      </dgm:t>
    </dgm:pt>
    <dgm:pt modelId="{C1344D31-8D8F-4B87-971F-4BD680E7A976}" type="sibTrans" cxnId="{F9EE3133-9249-44EC-B0BF-61ADE1311B62}">
      <dgm:prSet/>
      <dgm:spPr/>
      <dgm:t>
        <a:bodyPr/>
        <a:lstStyle/>
        <a:p>
          <a:endParaRPr lang="en-US"/>
        </a:p>
      </dgm:t>
    </dgm:pt>
    <dgm:pt modelId="{A1DB5EB7-2944-4675-976B-AEB6306ACA2B}">
      <dgm:prSet/>
      <dgm:spPr/>
      <dgm:t>
        <a:bodyPr/>
        <a:lstStyle/>
        <a:p>
          <a:r>
            <a:rPr lang="cs-CZ"/>
            <a:t>Dostupnost zdrojů</a:t>
          </a:r>
          <a:endParaRPr lang="en-US"/>
        </a:p>
      </dgm:t>
    </dgm:pt>
    <dgm:pt modelId="{A9984FA7-EE11-43BD-9716-E7D2A98E3BE2}" type="parTrans" cxnId="{8010C27B-34EF-44AD-AFAA-9A0DF79DE95E}">
      <dgm:prSet/>
      <dgm:spPr/>
      <dgm:t>
        <a:bodyPr/>
        <a:lstStyle/>
        <a:p>
          <a:endParaRPr lang="en-US"/>
        </a:p>
      </dgm:t>
    </dgm:pt>
    <dgm:pt modelId="{C26A211F-C6A7-442B-950D-467965B3747A}" type="sibTrans" cxnId="{8010C27B-34EF-44AD-AFAA-9A0DF79DE95E}">
      <dgm:prSet/>
      <dgm:spPr/>
      <dgm:t>
        <a:bodyPr/>
        <a:lstStyle/>
        <a:p>
          <a:endParaRPr lang="en-US"/>
        </a:p>
      </dgm:t>
    </dgm:pt>
    <dgm:pt modelId="{F57182F6-EC53-47BB-BB67-FCDE6115FB1F}">
      <dgm:prSet/>
      <dgm:spPr/>
      <dgm:t>
        <a:bodyPr/>
        <a:lstStyle/>
        <a:p>
          <a:r>
            <a:rPr lang="cs-CZ"/>
            <a:t>Předem zvažte, zda jsou k dispozici dostatečné zdroje vč. respondentů.</a:t>
          </a:r>
          <a:endParaRPr lang="en-US"/>
        </a:p>
      </dgm:t>
    </dgm:pt>
    <dgm:pt modelId="{14D0341E-DFF9-4F70-BF7A-72FCA0EC9D19}" type="parTrans" cxnId="{FB32242F-E528-4A98-8631-203DE4DD598C}">
      <dgm:prSet/>
      <dgm:spPr/>
      <dgm:t>
        <a:bodyPr/>
        <a:lstStyle/>
        <a:p>
          <a:endParaRPr lang="en-US"/>
        </a:p>
      </dgm:t>
    </dgm:pt>
    <dgm:pt modelId="{FEA6395D-C3BE-4900-A7C0-2A31AB7EFE0D}" type="sibTrans" cxnId="{FB32242F-E528-4A98-8631-203DE4DD598C}">
      <dgm:prSet/>
      <dgm:spPr/>
      <dgm:t>
        <a:bodyPr/>
        <a:lstStyle/>
        <a:p>
          <a:endParaRPr lang="en-US"/>
        </a:p>
      </dgm:t>
    </dgm:pt>
    <dgm:pt modelId="{40ADEBB8-56E0-4E3D-A33F-13E88A28AE83}">
      <dgm:prSet/>
      <dgm:spPr/>
      <dgm:t>
        <a:bodyPr/>
        <a:lstStyle/>
        <a:p>
          <a:r>
            <a:rPr lang="cs-CZ"/>
            <a:t>Vhodný školitel</a:t>
          </a:r>
          <a:endParaRPr lang="en-US"/>
        </a:p>
      </dgm:t>
    </dgm:pt>
    <dgm:pt modelId="{EF4C3C55-BBD0-480B-AE60-2502FC418B1F}" type="parTrans" cxnId="{98E2EFEC-BEEA-485C-90DD-C4ED277EEFD8}">
      <dgm:prSet/>
      <dgm:spPr/>
      <dgm:t>
        <a:bodyPr/>
        <a:lstStyle/>
        <a:p>
          <a:endParaRPr lang="en-US"/>
        </a:p>
      </dgm:t>
    </dgm:pt>
    <dgm:pt modelId="{A051B313-03BE-4EC4-9D42-DD23295B87E2}" type="sibTrans" cxnId="{98E2EFEC-BEEA-485C-90DD-C4ED277EEFD8}">
      <dgm:prSet/>
      <dgm:spPr/>
      <dgm:t>
        <a:bodyPr/>
        <a:lstStyle/>
        <a:p>
          <a:endParaRPr lang="en-US"/>
        </a:p>
      </dgm:t>
    </dgm:pt>
    <dgm:pt modelId="{D18DCC88-314F-462D-9418-BA0329561C52}">
      <dgm:prSet/>
      <dgm:spPr/>
      <dgm:t>
        <a:bodyPr/>
        <a:lstStyle/>
        <a:p>
          <a:r>
            <a:rPr lang="cs-CZ"/>
            <a:t>V ideálním případě by vaším vedoucím měl být někdo, kdo má v oblasti, kterou se chystáte zkoumat, bohaté zkušenosti.</a:t>
          </a:r>
          <a:endParaRPr lang="en-US"/>
        </a:p>
      </dgm:t>
    </dgm:pt>
    <dgm:pt modelId="{1BFEB1D1-DCA3-40D2-9587-C5A54B68FA4E}" type="parTrans" cxnId="{EF9C93CA-FCFB-4C70-B291-B32B242DBA01}">
      <dgm:prSet/>
      <dgm:spPr/>
      <dgm:t>
        <a:bodyPr/>
        <a:lstStyle/>
        <a:p>
          <a:endParaRPr lang="en-US"/>
        </a:p>
      </dgm:t>
    </dgm:pt>
    <dgm:pt modelId="{3E6F5F09-35D1-457D-B296-3F4F10769FB8}" type="sibTrans" cxnId="{EF9C93CA-FCFB-4C70-B291-B32B242DBA01}">
      <dgm:prSet/>
      <dgm:spPr/>
      <dgm:t>
        <a:bodyPr/>
        <a:lstStyle/>
        <a:p>
          <a:endParaRPr lang="en-US"/>
        </a:p>
      </dgm:t>
    </dgm:pt>
    <dgm:pt modelId="{C1A669E7-3D44-4CB9-9A1B-D8F5A8AC24A9}">
      <dgm:prSet/>
      <dgm:spPr/>
      <dgm:t>
        <a:bodyPr/>
        <a:lstStyle/>
        <a:p>
          <a:r>
            <a:rPr lang="cs-CZ"/>
            <a:t>Proveditelnost</a:t>
          </a:r>
          <a:endParaRPr lang="en-US"/>
        </a:p>
      </dgm:t>
    </dgm:pt>
    <dgm:pt modelId="{70DB621A-F691-47DB-9065-93794130DBA0}" type="parTrans" cxnId="{F5F48727-0F99-4681-BEE6-65A935EB1313}">
      <dgm:prSet/>
      <dgm:spPr/>
      <dgm:t>
        <a:bodyPr/>
        <a:lstStyle/>
        <a:p>
          <a:endParaRPr lang="en-US"/>
        </a:p>
      </dgm:t>
    </dgm:pt>
    <dgm:pt modelId="{60B21D81-535D-4621-9B45-9FFC7EC9A215}" type="sibTrans" cxnId="{F5F48727-0F99-4681-BEE6-65A935EB1313}">
      <dgm:prSet/>
      <dgm:spPr/>
      <dgm:t>
        <a:bodyPr/>
        <a:lstStyle/>
        <a:p>
          <a:endParaRPr lang="en-US"/>
        </a:p>
      </dgm:t>
    </dgm:pt>
    <dgm:pt modelId="{93871C37-048F-4C8F-B2C6-42B62E21C451}">
      <dgm:prSet/>
      <dgm:spPr/>
      <dgm:t>
        <a:bodyPr/>
        <a:lstStyle/>
        <a:p>
          <a:r>
            <a:rPr lang="cs-CZ"/>
            <a:t>Odhadněte, kolik času a financí budete potřebovat pro realizaci práce, a zda jsou tyto zdroje k dispozici.</a:t>
          </a:r>
          <a:endParaRPr lang="en-US"/>
        </a:p>
      </dgm:t>
    </dgm:pt>
    <dgm:pt modelId="{94A0A02D-9A5D-43CE-B00D-F922DF3CA5A9}" type="parTrans" cxnId="{68F03207-FE09-4164-8E7D-8B4899D7892D}">
      <dgm:prSet/>
      <dgm:spPr/>
      <dgm:t>
        <a:bodyPr/>
        <a:lstStyle/>
        <a:p>
          <a:endParaRPr lang="en-US"/>
        </a:p>
      </dgm:t>
    </dgm:pt>
    <dgm:pt modelId="{600FEDA5-3A18-4C45-A059-6EDD9638112F}" type="sibTrans" cxnId="{68F03207-FE09-4164-8E7D-8B4899D7892D}">
      <dgm:prSet/>
      <dgm:spPr/>
      <dgm:t>
        <a:bodyPr/>
        <a:lstStyle/>
        <a:p>
          <a:endParaRPr lang="en-US"/>
        </a:p>
      </dgm:t>
    </dgm:pt>
    <dgm:pt modelId="{7108E6A7-2C23-4D65-BF74-E07E2B25C279}">
      <dgm:prSet/>
      <dgm:spPr/>
      <dgm:t>
        <a:bodyPr/>
        <a:lstStyle/>
        <a:p>
          <a:r>
            <a:rPr lang="cs-CZ"/>
            <a:t>Originalita</a:t>
          </a:r>
          <a:endParaRPr lang="en-US"/>
        </a:p>
      </dgm:t>
    </dgm:pt>
    <dgm:pt modelId="{1874EF2D-517A-448A-82B5-575B8DA7C22D}" type="parTrans" cxnId="{4D06D537-BE27-432F-8C09-37CEBDEC1055}">
      <dgm:prSet/>
      <dgm:spPr/>
      <dgm:t>
        <a:bodyPr/>
        <a:lstStyle/>
        <a:p>
          <a:endParaRPr lang="en-US"/>
        </a:p>
      </dgm:t>
    </dgm:pt>
    <dgm:pt modelId="{777508C4-2E3E-4998-860F-0DE558A81AB1}" type="sibTrans" cxnId="{4D06D537-BE27-432F-8C09-37CEBDEC1055}">
      <dgm:prSet/>
      <dgm:spPr/>
      <dgm:t>
        <a:bodyPr/>
        <a:lstStyle/>
        <a:p>
          <a:endParaRPr lang="en-US"/>
        </a:p>
      </dgm:t>
    </dgm:pt>
    <dgm:pt modelId="{53DF9277-85F7-4157-B94C-F490CD883407}">
      <dgm:prSet/>
      <dgm:spPr/>
      <dgm:t>
        <a:bodyPr/>
        <a:lstStyle/>
        <a:p>
          <a:r>
            <a:rPr lang="cs-CZ"/>
            <a:t>Pokuste se najít unikátní úhel pohledu na zvolené téma. I když se jedná o hojně zkoumanou oblast, vždy je možné najít něco, co dosud nebylo prozkoumáno do hloubky.</a:t>
          </a:r>
          <a:endParaRPr lang="en-US"/>
        </a:p>
      </dgm:t>
    </dgm:pt>
    <dgm:pt modelId="{F89E023B-34D2-45DB-B6C5-1FB3EFF191BD}" type="parTrans" cxnId="{22D9EB68-F73B-4FF6-B8B9-FD21F89D11BD}">
      <dgm:prSet/>
      <dgm:spPr/>
      <dgm:t>
        <a:bodyPr/>
        <a:lstStyle/>
        <a:p>
          <a:endParaRPr lang="en-US"/>
        </a:p>
      </dgm:t>
    </dgm:pt>
    <dgm:pt modelId="{8E9F382E-1B44-401C-B41C-88EE4D2FD555}" type="sibTrans" cxnId="{22D9EB68-F73B-4FF6-B8B9-FD21F89D11BD}">
      <dgm:prSet/>
      <dgm:spPr/>
      <dgm:t>
        <a:bodyPr/>
        <a:lstStyle/>
        <a:p>
          <a:endParaRPr lang="en-US"/>
        </a:p>
      </dgm:t>
    </dgm:pt>
    <dgm:pt modelId="{D3D4701F-9A01-4880-A4DA-0A0D7D7541A6}">
      <dgm:prSet/>
      <dgm:spPr/>
      <dgm:t>
        <a:bodyPr/>
        <a:lstStyle/>
        <a:p>
          <a:r>
            <a:rPr lang="cs-CZ"/>
            <a:t>Interdisciplinárnost</a:t>
          </a:r>
          <a:endParaRPr lang="en-US"/>
        </a:p>
      </dgm:t>
    </dgm:pt>
    <dgm:pt modelId="{B8BAFE93-AF2E-41E3-870C-4E3EC4AE1C15}" type="parTrans" cxnId="{1C74A2C5-2FC3-4455-BB27-0D8593EA83E8}">
      <dgm:prSet/>
      <dgm:spPr/>
      <dgm:t>
        <a:bodyPr/>
        <a:lstStyle/>
        <a:p>
          <a:endParaRPr lang="en-US"/>
        </a:p>
      </dgm:t>
    </dgm:pt>
    <dgm:pt modelId="{79F3E106-26C3-467F-89E4-F7E1E250B0A6}" type="sibTrans" cxnId="{1C74A2C5-2FC3-4455-BB27-0D8593EA83E8}">
      <dgm:prSet/>
      <dgm:spPr/>
      <dgm:t>
        <a:bodyPr/>
        <a:lstStyle/>
        <a:p>
          <a:endParaRPr lang="en-US"/>
        </a:p>
      </dgm:t>
    </dgm:pt>
    <dgm:pt modelId="{B0F4E681-84F3-4082-AC2D-5D73751D448D}">
      <dgm:prSet/>
      <dgm:spPr/>
      <dgm:t>
        <a:bodyPr/>
        <a:lstStyle/>
        <a:p>
          <a:r>
            <a:rPr lang="cs-CZ"/>
            <a:t>Zvažte možnost spojení více disciplín. Interdisciplinární práce často otevírají nové perspektivy a jsou většinou velmi zajímavé.</a:t>
          </a:r>
          <a:endParaRPr lang="en-US"/>
        </a:p>
      </dgm:t>
    </dgm:pt>
    <dgm:pt modelId="{20FD13B2-D7DF-4A59-9A3E-01C6CA5A3808}" type="parTrans" cxnId="{6390258E-C396-47C5-BC74-85724647274A}">
      <dgm:prSet/>
      <dgm:spPr/>
      <dgm:t>
        <a:bodyPr/>
        <a:lstStyle/>
        <a:p>
          <a:endParaRPr lang="en-US"/>
        </a:p>
      </dgm:t>
    </dgm:pt>
    <dgm:pt modelId="{C02617B5-7DD8-45C6-ADE7-BE26CED0751A}" type="sibTrans" cxnId="{6390258E-C396-47C5-BC74-85724647274A}">
      <dgm:prSet/>
      <dgm:spPr/>
      <dgm:t>
        <a:bodyPr/>
        <a:lstStyle/>
        <a:p>
          <a:endParaRPr lang="en-US"/>
        </a:p>
      </dgm:t>
    </dgm:pt>
    <dgm:pt modelId="{0BCD38DB-D4B3-470C-8249-5A39E3657976}">
      <dgm:prSet/>
      <dgm:spPr/>
      <dgm:t>
        <a:bodyPr/>
        <a:lstStyle/>
        <a:p>
          <a:r>
            <a:rPr lang="cs-CZ"/>
            <a:t>Návaznost na vlastní praxi</a:t>
          </a:r>
          <a:endParaRPr lang="en-US"/>
        </a:p>
      </dgm:t>
    </dgm:pt>
    <dgm:pt modelId="{7D110F75-1429-47B8-BCDF-7539D76CB6CA}" type="parTrans" cxnId="{0BD25AD3-0F6F-456E-B429-3D6301814564}">
      <dgm:prSet/>
      <dgm:spPr/>
      <dgm:t>
        <a:bodyPr/>
        <a:lstStyle/>
        <a:p>
          <a:endParaRPr lang="en-US"/>
        </a:p>
      </dgm:t>
    </dgm:pt>
    <dgm:pt modelId="{C04FCE70-4D62-4F34-9752-E2C297D71E98}" type="sibTrans" cxnId="{0BD25AD3-0F6F-456E-B429-3D6301814564}">
      <dgm:prSet/>
      <dgm:spPr/>
      <dgm:t>
        <a:bodyPr/>
        <a:lstStyle/>
        <a:p>
          <a:endParaRPr lang="en-US"/>
        </a:p>
      </dgm:t>
    </dgm:pt>
    <dgm:pt modelId="{E3676BF8-0CDE-4AC1-BD35-7CC0220E02DF}">
      <dgm:prSet/>
      <dgm:spPr/>
      <dgm:t>
        <a:bodyPr/>
        <a:lstStyle/>
        <a:p>
          <a:r>
            <a:rPr lang="cs-CZ"/>
            <a:t>Přemýšlejte, jak by vám mohl výzkum pomoci v současném/budoucím profesním životě. </a:t>
          </a:r>
          <a:endParaRPr lang="en-US"/>
        </a:p>
      </dgm:t>
    </dgm:pt>
    <dgm:pt modelId="{92B7A72D-BBCA-4573-B075-AFD521E96118}" type="parTrans" cxnId="{91BC0035-C267-42F7-8619-7B84C69289A5}">
      <dgm:prSet/>
      <dgm:spPr/>
      <dgm:t>
        <a:bodyPr/>
        <a:lstStyle/>
        <a:p>
          <a:endParaRPr lang="en-US"/>
        </a:p>
      </dgm:t>
    </dgm:pt>
    <dgm:pt modelId="{DC064CE9-D5F3-483F-9682-E6B9DC693E37}" type="sibTrans" cxnId="{91BC0035-C267-42F7-8619-7B84C69289A5}">
      <dgm:prSet/>
      <dgm:spPr/>
      <dgm:t>
        <a:bodyPr/>
        <a:lstStyle/>
        <a:p>
          <a:endParaRPr lang="en-US"/>
        </a:p>
      </dgm:t>
    </dgm:pt>
    <dgm:pt modelId="{36FCC6E4-1CE0-442C-98F2-E6FE040E2AB6}">
      <dgm:prSet/>
      <dgm:spPr/>
      <dgm:t>
        <a:bodyPr/>
        <a:lstStyle/>
        <a:p>
          <a:r>
            <a:rPr lang="cs-CZ"/>
            <a:t>Konzultace s dalšími odborníky</a:t>
          </a:r>
          <a:endParaRPr lang="en-US"/>
        </a:p>
      </dgm:t>
    </dgm:pt>
    <dgm:pt modelId="{387EA0B7-9FF1-4619-B924-AC1009B36BAD}" type="parTrans" cxnId="{82CDAC01-F38D-4916-8B03-7CCFF6523316}">
      <dgm:prSet/>
      <dgm:spPr/>
      <dgm:t>
        <a:bodyPr/>
        <a:lstStyle/>
        <a:p>
          <a:endParaRPr lang="en-US"/>
        </a:p>
      </dgm:t>
    </dgm:pt>
    <dgm:pt modelId="{87C21CEA-DEC2-42BA-A8F2-8F359242504C}" type="sibTrans" cxnId="{82CDAC01-F38D-4916-8B03-7CCFF6523316}">
      <dgm:prSet/>
      <dgm:spPr/>
      <dgm:t>
        <a:bodyPr/>
        <a:lstStyle/>
        <a:p>
          <a:endParaRPr lang="en-US"/>
        </a:p>
      </dgm:t>
    </dgm:pt>
    <dgm:pt modelId="{15F1E070-C7C3-43E3-B2C6-4DDE068FFF70}">
      <dgm:prSet/>
      <dgm:spPr/>
      <dgm:t>
        <a:bodyPr/>
        <a:lstStyle/>
        <a:p>
          <a:r>
            <a:rPr lang="cs-CZ"/>
            <a:t>Nebojte se konzultovat svůj nápad s více lidmi. Různé perspektivy vám pomohou lépe pochopit, co je na vašem tématu zajímavé a co by mohlo být problematické.</a:t>
          </a:r>
          <a:endParaRPr lang="en-US"/>
        </a:p>
      </dgm:t>
    </dgm:pt>
    <dgm:pt modelId="{93A19C55-9110-42FB-9C6F-8F63EBD97D55}" type="parTrans" cxnId="{E4F83D4A-295A-4095-97ED-D33EB07902C1}">
      <dgm:prSet/>
      <dgm:spPr/>
      <dgm:t>
        <a:bodyPr/>
        <a:lstStyle/>
        <a:p>
          <a:endParaRPr lang="en-US"/>
        </a:p>
      </dgm:t>
    </dgm:pt>
    <dgm:pt modelId="{8EA41B81-68A6-46FF-B3B6-9B3B5334368D}" type="sibTrans" cxnId="{E4F83D4A-295A-4095-97ED-D33EB07902C1}">
      <dgm:prSet/>
      <dgm:spPr/>
      <dgm:t>
        <a:bodyPr/>
        <a:lstStyle/>
        <a:p>
          <a:endParaRPr lang="en-US"/>
        </a:p>
      </dgm:t>
    </dgm:pt>
    <dgm:pt modelId="{F8BAC315-58B0-41FE-9D66-16FFE640BFC0}" type="pres">
      <dgm:prSet presAssocID="{90E788A0-50D7-410A-AF33-5BC7A3B846BB}" presName="Name0" presStyleCnt="0">
        <dgm:presLayoutVars>
          <dgm:dir/>
          <dgm:animLvl val="lvl"/>
          <dgm:resizeHandles val="exact"/>
        </dgm:presLayoutVars>
      </dgm:prSet>
      <dgm:spPr/>
    </dgm:pt>
    <dgm:pt modelId="{26631620-9B57-433C-9CBC-F7DA740E72AA}" type="pres">
      <dgm:prSet presAssocID="{8A721EEC-449E-4D23-BD2E-368857B2D5A2}" presName="linNode" presStyleCnt="0"/>
      <dgm:spPr/>
    </dgm:pt>
    <dgm:pt modelId="{B867D0A7-983B-4986-A9A3-9DEB05DDCE96}" type="pres">
      <dgm:prSet presAssocID="{8A721EEC-449E-4D23-BD2E-368857B2D5A2}" presName="parentText" presStyleLbl="node1" presStyleIdx="0" presStyleCnt="9">
        <dgm:presLayoutVars>
          <dgm:chMax val="1"/>
          <dgm:bulletEnabled val="1"/>
        </dgm:presLayoutVars>
      </dgm:prSet>
      <dgm:spPr/>
    </dgm:pt>
    <dgm:pt modelId="{CB2509D1-311F-4915-9D85-6BAB67833CD8}" type="pres">
      <dgm:prSet presAssocID="{8A721EEC-449E-4D23-BD2E-368857B2D5A2}" presName="descendantText" presStyleLbl="alignAccFollowNode1" presStyleIdx="0" presStyleCnt="9">
        <dgm:presLayoutVars>
          <dgm:bulletEnabled val="1"/>
        </dgm:presLayoutVars>
      </dgm:prSet>
      <dgm:spPr/>
    </dgm:pt>
    <dgm:pt modelId="{4EF35AD4-8986-432C-9FBC-0368B3192FA8}" type="pres">
      <dgm:prSet presAssocID="{7009C12A-A3B0-417C-9C5E-10EA4A94F67F}" presName="sp" presStyleCnt="0"/>
      <dgm:spPr/>
    </dgm:pt>
    <dgm:pt modelId="{9F5A4765-DBFA-43C8-B089-6483810F2172}" type="pres">
      <dgm:prSet presAssocID="{549BDB52-0D0E-435C-98C6-E685B03E3149}" presName="linNode" presStyleCnt="0"/>
      <dgm:spPr/>
    </dgm:pt>
    <dgm:pt modelId="{1155DBCE-D835-4296-9CA8-199F1E5DDE7D}" type="pres">
      <dgm:prSet presAssocID="{549BDB52-0D0E-435C-98C6-E685B03E3149}" presName="parentText" presStyleLbl="node1" presStyleIdx="1" presStyleCnt="9">
        <dgm:presLayoutVars>
          <dgm:chMax val="1"/>
          <dgm:bulletEnabled val="1"/>
        </dgm:presLayoutVars>
      </dgm:prSet>
      <dgm:spPr/>
    </dgm:pt>
    <dgm:pt modelId="{BA4AA231-E6CA-4008-841E-AE9D1F73D386}" type="pres">
      <dgm:prSet presAssocID="{549BDB52-0D0E-435C-98C6-E685B03E3149}" presName="descendantText" presStyleLbl="alignAccFollowNode1" presStyleIdx="1" presStyleCnt="9">
        <dgm:presLayoutVars>
          <dgm:bulletEnabled val="1"/>
        </dgm:presLayoutVars>
      </dgm:prSet>
      <dgm:spPr/>
    </dgm:pt>
    <dgm:pt modelId="{8AD687B3-F459-4D44-862D-F2C8E809B712}" type="pres">
      <dgm:prSet presAssocID="{0380B89B-49E2-43D4-9BFC-74F90E355537}" presName="sp" presStyleCnt="0"/>
      <dgm:spPr/>
    </dgm:pt>
    <dgm:pt modelId="{91CF3FD2-B403-4C82-A72D-C756DD11D320}" type="pres">
      <dgm:prSet presAssocID="{A1DB5EB7-2944-4675-976B-AEB6306ACA2B}" presName="linNode" presStyleCnt="0"/>
      <dgm:spPr/>
    </dgm:pt>
    <dgm:pt modelId="{962A9186-C10B-4022-A54C-318B418CC055}" type="pres">
      <dgm:prSet presAssocID="{A1DB5EB7-2944-4675-976B-AEB6306ACA2B}" presName="parentText" presStyleLbl="node1" presStyleIdx="2" presStyleCnt="9">
        <dgm:presLayoutVars>
          <dgm:chMax val="1"/>
          <dgm:bulletEnabled val="1"/>
        </dgm:presLayoutVars>
      </dgm:prSet>
      <dgm:spPr/>
    </dgm:pt>
    <dgm:pt modelId="{1A51FDE5-DC29-4109-BF36-D5CD21D64978}" type="pres">
      <dgm:prSet presAssocID="{A1DB5EB7-2944-4675-976B-AEB6306ACA2B}" presName="descendantText" presStyleLbl="alignAccFollowNode1" presStyleIdx="2" presStyleCnt="9">
        <dgm:presLayoutVars>
          <dgm:bulletEnabled val="1"/>
        </dgm:presLayoutVars>
      </dgm:prSet>
      <dgm:spPr/>
    </dgm:pt>
    <dgm:pt modelId="{D85C1F64-C4B2-4DA7-964D-20EA1ABD757F}" type="pres">
      <dgm:prSet presAssocID="{C26A211F-C6A7-442B-950D-467965B3747A}" presName="sp" presStyleCnt="0"/>
      <dgm:spPr/>
    </dgm:pt>
    <dgm:pt modelId="{BF77484C-B5F0-45D4-8E90-B8045C7F7A74}" type="pres">
      <dgm:prSet presAssocID="{40ADEBB8-56E0-4E3D-A33F-13E88A28AE83}" presName="linNode" presStyleCnt="0"/>
      <dgm:spPr/>
    </dgm:pt>
    <dgm:pt modelId="{1B21916A-879C-479C-8E41-AD579C5106D1}" type="pres">
      <dgm:prSet presAssocID="{40ADEBB8-56E0-4E3D-A33F-13E88A28AE83}" presName="parentText" presStyleLbl="node1" presStyleIdx="3" presStyleCnt="9">
        <dgm:presLayoutVars>
          <dgm:chMax val="1"/>
          <dgm:bulletEnabled val="1"/>
        </dgm:presLayoutVars>
      </dgm:prSet>
      <dgm:spPr/>
    </dgm:pt>
    <dgm:pt modelId="{7F02FA29-8D7B-4B2F-B9F2-08EAC2CD6724}" type="pres">
      <dgm:prSet presAssocID="{40ADEBB8-56E0-4E3D-A33F-13E88A28AE83}" presName="descendantText" presStyleLbl="alignAccFollowNode1" presStyleIdx="3" presStyleCnt="9">
        <dgm:presLayoutVars>
          <dgm:bulletEnabled val="1"/>
        </dgm:presLayoutVars>
      </dgm:prSet>
      <dgm:spPr/>
    </dgm:pt>
    <dgm:pt modelId="{7ED1B4FB-6682-4AFF-9BFB-621BA6E66B22}" type="pres">
      <dgm:prSet presAssocID="{A051B313-03BE-4EC4-9D42-DD23295B87E2}" presName="sp" presStyleCnt="0"/>
      <dgm:spPr/>
    </dgm:pt>
    <dgm:pt modelId="{2D55D01F-C71C-4E97-820F-EF24FFED87FA}" type="pres">
      <dgm:prSet presAssocID="{C1A669E7-3D44-4CB9-9A1B-D8F5A8AC24A9}" presName="linNode" presStyleCnt="0"/>
      <dgm:spPr/>
    </dgm:pt>
    <dgm:pt modelId="{D1B95CE7-2624-4A0B-82A9-ABC1C555BD1A}" type="pres">
      <dgm:prSet presAssocID="{C1A669E7-3D44-4CB9-9A1B-D8F5A8AC24A9}" presName="parentText" presStyleLbl="node1" presStyleIdx="4" presStyleCnt="9">
        <dgm:presLayoutVars>
          <dgm:chMax val="1"/>
          <dgm:bulletEnabled val="1"/>
        </dgm:presLayoutVars>
      </dgm:prSet>
      <dgm:spPr/>
    </dgm:pt>
    <dgm:pt modelId="{5F4C386B-E258-43F8-9B38-C91B25EBB34C}" type="pres">
      <dgm:prSet presAssocID="{C1A669E7-3D44-4CB9-9A1B-D8F5A8AC24A9}" presName="descendantText" presStyleLbl="alignAccFollowNode1" presStyleIdx="4" presStyleCnt="9">
        <dgm:presLayoutVars>
          <dgm:bulletEnabled val="1"/>
        </dgm:presLayoutVars>
      </dgm:prSet>
      <dgm:spPr/>
    </dgm:pt>
    <dgm:pt modelId="{2F9F1D9C-5CC6-441C-8DBC-E315BCAA7A52}" type="pres">
      <dgm:prSet presAssocID="{60B21D81-535D-4621-9B45-9FFC7EC9A215}" presName="sp" presStyleCnt="0"/>
      <dgm:spPr/>
    </dgm:pt>
    <dgm:pt modelId="{291DB822-19F6-4451-90AD-BB722A856C54}" type="pres">
      <dgm:prSet presAssocID="{7108E6A7-2C23-4D65-BF74-E07E2B25C279}" presName="linNode" presStyleCnt="0"/>
      <dgm:spPr/>
    </dgm:pt>
    <dgm:pt modelId="{0E7678F7-EA49-4424-ADB4-5DE351A2851B}" type="pres">
      <dgm:prSet presAssocID="{7108E6A7-2C23-4D65-BF74-E07E2B25C279}" presName="parentText" presStyleLbl="node1" presStyleIdx="5" presStyleCnt="9">
        <dgm:presLayoutVars>
          <dgm:chMax val="1"/>
          <dgm:bulletEnabled val="1"/>
        </dgm:presLayoutVars>
      </dgm:prSet>
      <dgm:spPr/>
    </dgm:pt>
    <dgm:pt modelId="{2072AD39-408D-4BD1-B17C-835EC3268E95}" type="pres">
      <dgm:prSet presAssocID="{7108E6A7-2C23-4D65-BF74-E07E2B25C279}" presName="descendantText" presStyleLbl="alignAccFollowNode1" presStyleIdx="5" presStyleCnt="9">
        <dgm:presLayoutVars>
          <dgm:bulletEnabled val="1"/>
        </dgm:presLayoutVars>
      </dgm:prSet>
      <dgm:spPr/>
    </dgm:pt>
    <dgm:pt modelId="{3B608817-D81E-49DC-8253-7B63CBD2ACC9}" type="pres">
      <dgm:prSet presAssocID="{777508C4-2E3E-4998-860F-0DE558A81AB1}" presName="sp" presStyleCnt="0"/>
      <dgm:spPr/>
    </dgm:pt>
    <dgm:pt modelId="{28ACE3B3-73AE-4E73-B7F2-D117844E70D3}" type="pres">
      <dgm:prSet presAssocID="{D3D4701F-9A01-4880-A4DA-0A0D7D7541A6}" presName="linNode" presStyleCnt="0"/>
      <dgm:spPr/>
    </dgm:pt>
    <dgm:pt modelId="{C870A3DB-1481-4A17-8085-D113C9D3DC3B}" type="pres">
      <dgm:prSet presAssocID="{D3D4701F-9A01-4880-A4DA-0A0D7D7541A6}" presName="parentText" presStyleLbl="node1" presStyleIdx="6" presStyleCnt="9">
        <dgm:presLayoutVars>
          <dgm:chMax val="1"/>
          <dgm:bulletEnabled val="1"/>
        </dgm:presLayoutVars>
      </dgm:prSet>
      <dgm:spPr/>
    </dgm:pt>
    <dgm:pt modelId="{CDF2C2EC-631A-44E4-B90C-DAA8F19101F3}" type="pres">
      <dgm:prSet presAssocID="{D3D4701F-9A01-4880-A4DA-0A0D7D7541A6}" presName="descendantText" presStyleLbl="alignAccFollowNode1" presStyleIdx="6" presStyleCnt="9">
        <dgm:presLayoutVars>
          <dgm:bulletEnabled val="1"/>
        </dgm:presLayoutVars>
      </dgm:prSet>
      <dgm:spPr/>
    </dgm:pt>
    <dgm:pt modelId="{0274357B-A70A-4387-8EFF-F4A6B39DE43E}" type="pres">
      <dgm:prSet presAssocID="{79F3E106-26C3-467F-89E4-F7E1E250B0A6}" presName="sp" presStyleCnt="0"/>
      <dgm:spPr/>
    </dgm:pt>
    <dgm:pt modelId="{822B11F9-6E7B-41D2-AFBF-04CE3FA866D7}" type="pres">
      <dgm:prSet presAssocID="{0BCD38DB-D4B3-470C-8249-5A39E3657976}" presName="linNode" presStyleCnt="0"/>
      <dgm:spPr/>
    </dgm:pt>
    <dgm:pt modelId="{DD8F600F-6D63-471D-A43C-E8F7240E3B02}" type="pres">
      <dgm:prSet presAssocID="{0BCD38DB-D4B3-470C-8249-5A39E3657976}" presName="parentText" presStyleLbl="node1" presStyleIdx="7" presStyleCnt="9">
        <dgm:presLayoutVars>
          <dgm:chMax val="1"/>
          <dgm:bulletEnabled val="1"/>
        </dgm:presLayoutVars>
      </dgm:prSet>
      <dgm:spPr/>
    </dgm:pt>
    <dgm:pt modelId="{D6C0703D-E19C-404E-B39C-9CD41A5EF95F}" type="pres">
      <dgm:prSet presAssocID="{0BCD38DB-D4B3-470C-8249-5A39E3657976}" presName="descendantText" presStyleLbl="alignAccFollowNode1" presStyleIdx="7" presStyleCnt="9">
        <dgm:presLayoutVars>
          <dgm:bulletEnabled val="1"/>
        </dgm:presLayoutVars>
      </dgm:prSet>
      <dgm:spPr/>
    </dgm:pt>
    <dgm:pt modelId="{9037EB17-7036-4838-A6BD-4C20FE228AD1}" type="pres">
      <dgm:prSet presAssocID="{C04FCE70-4D62-4F34-9752-E2C297D71E98}" presName="sp" presStyleCnt="0"/>
      <dgm:spPr/>
    </dgm:pt>
    <dgm:pt modelId="{EFB2670C-EB9F-4363-B70C-715BBC1AE31D}" type="pres">
      <dgm:prSet presAssocID="{36FCC6E4-1CE0-442C-98F2-E6FE040E2AB6}" presName="linNode" presStyleCnt="0"/>
      <dgm:spPr/>
    </dgm:pt>
    <dgm:pt modelId="{48A3FBB1-0B46-4094-A9D0-97A08E5D4E26}" type="pres">
      <dgm:prSet presAssocID="{36FCC6E4-1CE0-442C-98F2-E6FE040E2AB6}" presName="parentText" presStyleLbl="node1" presStyleIdx="8" presStyleCnt="9">
        <dgm:presLayoutVars>
          <dgm:chMax val="1"/>
          <dgm:bulletEnabled val="1"/>
        </dgm:presLayoutVars>
      </dgm:prSet>
      <dgm:spPr/>
    </dgm:pt>
    <dgm:pt modelId="{8549EFE9-B279-4BE4-BD9B-D980A5CBF499}" type="pres">
      <dgm:prSet presAssocID="{36FCC6E4-1CE0-442C-98F2-E6FE040E2AB6}" presName="descendantText" presStyleLbl="alignAccFollowNode1" presStyleIdx="8" presStyleCnt="9">
        <dgm:presLayoutVars>
          <dgm:bulletEnabled val="1"/>
        </dgm:presLayoutVars>
      </dgm:prSet>
      <dgm:spPr/>
    </dgm:pt>
  </dgm:ptLst>
  <dgm:cxnLst>
    <dgm:cxn modelId="{82CDAC01-F38D-4916-8B03-7CCFF6523316}" srcId="{90E788A0-50D7-410A-AF33-5BC7A3B846BB}" destId="{36FCC6E4-1CE0-442C-98F2-E6FE040E2AB6}" srcOrd="8" destOrd="0" parTransId="{387EA0B7-9FF1-4619-B924-AC1009B36BAD}" sibTransId="{87C21CEA-DEC2-42BA-A8F2-8F359242504C}"/>
    <dgm:cxn modelId="{68F03207-FE09-4164-8E7D-8B4899D7892D}" srcId="{C1A669E7-3D44-4CB9-9A1B-D8F5A8AC24A9}" destId="{93871C37-048F-4C8F-B2C6-42B62E21C451}" srcOrd="0" destOrd="0" parTransId="{94A0A02D-9A5D-43CE-B00D-F922DF3CA5A9}" sibTransId="{600FEDA5-3A18-4C45-A059-6EDD9638112F}"/>
    <dgm:cxn modelId="{296FE709-1273-49A8-B99A-26C94B700D07}" type="presOf" srcId="{C1A669E7-3D44-4CB9-9A1B-D8F5A8AC24A9}" destId="{D1B95CE7-2624-4A0B-82A9-ABC1C555BD1A}" srcOrd="0" destOrd="0" presId="urn:microsoft.com/office/officeart/2005/8/layout/vList5"/>
    <dgm:cxn modelId="{E56D760E-03D7-492F-88BF-BEC9796D3523}" type="presOf" srcId="{0BCD38DB-D4B3-470C-8249-5A39E3657976}" destId="{DD8F600F-6D63-471D-A43C-E8F7240E3B02}" srcOrd="0" destOrd="0" presId="urn:microsoft.com/office/officeart/2005/8/layout/vList5"/>
    <dgm:cxn modelId="{8BA6AD0E-B88B-47FC-A54D-CF7FCB26B834}" type="presOf" srcId="{E3676BF8-0CDE-4AC1-BD35-7CC0220E02DF}" destId="{D6C0703D-E19C-404E-B39C-9CD41A5EF95F}" srcOrd="0" destOrd="0" presId="urn:microsoft.com/office/officeart/2005/8/layout/vList5"/>
    <dgm:cxn modelId="{0291041A-879D-4526-A8C4-06420C8EC853}" type="presOf" srcId="{8A721EEC-449E-4D23-BD2E-368857B2D5A2}" destId="{B867D0A7-983B-4986-A9A3-9DEB05DDCE96}" srcOrd="0" destOrd="0" presId="urn:microsoft.com/office/officeart/2005/8/layout/vList5"/>
    <dgm:cxn modelId="{4C69551B-0294-42A8-93E3-D3185BBAC83A}" type="presOf" srcId="{D18DCC88-314F-462D-9418-BA0329561C52}" destId="{7F02FA29-8D7B-4B2F-B9F2-08EAC2CD6724}" srcOrd="0" destOrd="0" presId="urn:microsoft.com/office/officeart/2005/8/layout/vList5"/>
    <dgm:cxn modelId="{F5F48727-0F99-4681-BEE6-65A935EB1313}" srcId="{90E788A0-50D7-410A-AF33-5BC7A3B846BB}" destId="{C1A669E7-3D44-4CB9-9A1B-D8F5A8AC24A9}" srcOrd="4" destOrd="0" parTransId="{70DB621A-F691-47DB-9065-93794130DBA0}" sibTransId="{60B21D81-535D-4621-9B45-9FFC7EC9A215}"/>
    <dgm:cxn modelId="{55EF8D28-D9BE-4164-9B89-665E43B8F0C4}" type="presOf" srcId="{36FCC6E4-1CE0-442C-98F2-E6FE040E2AB6}" destId="{48A3FBB1-0B46-4094-A9D0-97A08E5D4E26}" srcOrd="0" destOrd="0" presId="urn:microsoft.com/office/officeart/2005/8/layout/vList5"/>
    <dgm:cxn modelId="{B15C1F29-C604-41AD-88F8-EBE714CA76D7}" type="presOf" srcId="{A951EAF3-D783-4C68-A154-64A988523899}" destId="{BA4AA231-E6CA-4008-841E-AE9D1F73D386}" srcOrd="0" destOrd="0" presId="urn:microsoft.com/office/officeart/2005/8/layout/vList5"/>
    <dgm:cxn modelId="{DF62B929-F613-47D9-AAD8-97E5EB2158AA}" srcId="{90E788A0-50D7-410A-AF33-5BC7A3B846BB}" destId="{549BDB52-0D0E-435C-98C6-E685B03E3149}" srcOrd="1" destOrd="0" parTransId="{CDCB9A46-C241-41CC-8C31-51955B1C1417}" sibTransId="{0380B89B-49E2-43D4-9BFC-74F90E355537}"/>
    <dgm:cxn modelId="{FB32242F-E528-4A98-8631-203DE4DD598C}" srcId="{A1DB5EB7-2944-4675-976B-AEB6306ACA2B}" destId="{F57182F6-EC53-47BB-BB67-FCDE6115FB1F}" srcOrd="0" destOrd="0" parTransId="{14D0341E-DFF9-4F70-BF7A-72FCA0EC9D19}" sibTransId="{FEA6395D-C3BE-4900-A7C0-2A31AB7EFE0D}"/>
    <dgm:cxn modelId="{F9EE3133-9249-44EC-B0BF-61ADE1311B62}" srcId="{549BDB52-0D0E-435C-98C6-E685B03E3149}" destId="{A951EAF3-D783-4C68-A154-64A988523899}" srcOrd="0" destOrd="0" parTransId="{167E0806-9669-4CB3-84A8-15566A8945EE}" sibTransId="{C1344D31-8D8F-4B87-971F-4BD680E7A976}"/>
    <dgm:cxn modelId="{91BC0035-C267-42F7-8619-7B84C69289A5}" srcId="{0BCD38DB-D4B3-470C-8249-5A39E3657976}" destId="{E3676BF8-0CDE-4AC1-BD35-7CC0220E02DF}" srcOrd="0" destOrd="0" parTransId="{92B7A72D-BBCA-4573-B075-AFD521E96118}" sibTransId="{DC064CE9-D5F3-483F-9682-E6B9DC693E37}"/>
    <dgm:cxn modelId="{4D06D537-BE27-432F-8C09-37CEBDEC1055}" srcId="{90E788A0-50D7-410A-AF33-5BC7A3B846BB}" destId="{7108E6A7-2C23-4D65-BF74-E07E2B25C279}" srcOrd="5" destOrd="0" parTransId="{1874EF2D-517A-448A-82B5-575B8DA7C22D}" sibTransId="{777508C4-2E3E-4998-860F-0DE558A81AB1}"/>
    <dgm:cxn modelId="{BCF89E3F-5228-44F5-B364-8F8F3A807F21}" type="presOf" srcId="{549BDB52-0D0E-435C-98C6-E685B03E3149}" destId="{1155DBCE-D835-4296-9CA8-199F1E5DDE7D}" srcOrd="0" destOrd="0" presId="urn:microsoft.com/office/officeart/2005/8/layout/vList5"/>
    <dgm:cxn modelId="{1678355D-911E-450F-ABF0-D55E41B3B307}" srcId="{8A721EEC-449E-4D23-BD2E-368857B2D5A2}" destId="{F41BA0BF-E998-4839-87A1-330E63AAE363}" srcOrd="0" destOrd="0" parTransId="{5FEE6B3C-B9E8-46E8-8F8A-BFB32DC5A8C1}" sibTransId="{CE9DE49D-BAFA-44AE-A66F-515ADC70FC53}"/>
    <dgm:cxn modelId="{BD558A5E-49FE-4C25-9ADD-AF0451617966}" type="presOf" srcId="{D3D4701F-9A01-4880-A4DA-0A0D7D7541A6}" destId="{C870A3DB-1481-4A17-8085-D113C9D3DC3B}" srcOrd="0" destOrd="0" presId="urn:microsoft.com/office/officeart/2005/8/layout/vList5"/>
    <dgm:cxn modelId="{59F16241-775E-49B2-A461-B38E3CC4DFA1}" type="presOf" srcId="{F41BA0BF-E998-4839-87A1-330E63AAE363}" destId="{CB2509D1-311F-4915-9D85-6BAB67833CD8}" srcOrd="0" destOrd="0" presId="urn:microsoft.com/office/officeart/2005/8/layout/vList5"/>
    <dgm:cxn modelId="{F0F8D448-F010-4FA8-B7DB-44A662240063}" srcId="{90E788A0-50D7-410A-AF33-5BC7A3B846BB}" destId="{8A721EEC-449E-4D23-BD2E-368857B2D5A2}" srcOrd="0" destOrd="0" parTransId="{32D828E2-2FC3-497F-A86E-27AE5216BF88}" sibTransId="{7009C12A-A3B0-417C-9C5E-10EA4A94F67F}"/>
    <dgm:cxn modelId="{22D9EB68-F73B-4FF6-B8B9-FD21F89D11BD}" srcId="{7108E6A7-2C23-4D65-BF74-E07E2B25C279}" destId="{53DF9277-85F7-4157-B94C-F490CD883407}" srcOrd="0" destOrd="0" parTransId="{F89E023B-34D2-45DB-B6C5-1FB3EFF191BD}" sibTransId="{8E9F382E-1B44-401C-B41C-88EE4D2FD555}"/>
    <dgm:cxn modelId="{E4F83D4A-295A-4095-97ED-D33EB07902C1}" srcId="{36FCC6E4-1CE0-442C-98F2-E6FE040E2AB6}" destId="{15F1E070-C7C3-43E3-B2C6-4DDE068FFF70}" srcOrd="0" destOrd="0" parTransId="{93A19C55-9110-42FB-9C6F-8F63EBD97D55}" sibTransId="{8EA41B81-68A6-46FF-B3B6-9B3B5334368D}"/>
    <dgm:cxn modelId="{BA9EBF51-B1AD-45C6-AD0E-71FC77608981}" type="presOf" srcId="{B0F4E681-84F3-4082-AC2D-5D73751D448D}" destId="{CDF2C2EC-631A-44E4-B90C-DAA8F19101F3}" srcOrd="0" destOrd="0" presId="urn:microsoft.com/office/officeart/2005/8/layout/vList5"/>
    <dgm:cxn modelId="{2B1FE876-D57B-4A4E-93ED-9C00E4F382A1}" type="presOf" srcId="{90E788A0-50D7-410A-AF33-5BC7A3B846BB}" destId="{F8BAC315-58B0-41FE-9D66-16FFE640BFC0}" srcOrd="0" destOrd="0" presId="urn:microsoft.com/office/officeart/2005/8/layout/vList5"/>
    <dgm:cxn modelId="{C40BA677-CCEB-4D2C-A2DD-F65090B2FC8A}" type="presOf" srcId="{7108E6A7-2C23-4D65-BF74-E07E2B25C279}" destId="{0E7678F7-EA49-4424-ADB4-5DE351A2851B}" srcOrd="0" destOrd="0" presId="urn:microsoft.com/office/officeart/2005/8/layout/vList5"/>
    <dgm:cxn modelId="{8010C27B-34EF-44AD-AFAA-9A0DF79DE95E}" srcId="{90E788A0-50D7-410A-AF33-5BC7A3B846BB}" destId="{A1DB5EB7-2944-4675-976B-AEB6306ACA2B}" srcOrd="2" destOrd="0" parTransId="{A9984FA7-EE11-43BD-9716-E7D2A98E3BE2}" sibTransId="{C26A211F-C6A7-442B-950D-467965B3747A}"/>
    <dgm:cxn modelId="{A6E28F7E-CAAD-475D-B5FF-7DCB5AF5F901}" type="presOf" srcId="{40ADEBB8-56E0-4E3D-A33F-13E88A28AE83}" destId="{1B21916A-879C-479C-8E41-AD579C5106D1}" srcOrd="0" destOrd="0" presId="urn:microsoft.com/office/officeart/2005/8/layout/vList5"/>
    <dgm:cxn modelId="{6390258E-C396-47C5-BC74-85724647274A}" srcId="{D3D4701F-9A01-4880-A4DA-0A0D7D7541A6}" destId="{B0F4E681-84F3-4082-AC2D-5D73751D448D}" srcOrd="0" destOrd="0" parTransId="{20FD13B2-D7DF-4A59-9A3E-01C6CA5A3808}" sibTransId="{C02617B5-7DD8-45C6-ADE7-BE26CED0751A}"/>
    <dgm:cxn modelId="{29C09590-3554-482B-B998-6BAFB4E967AD}" type="presOf" srcId="{53DF9277-85F7-4157-B94C-F490CD883407}" destId="{2072AD39-408D-4BD1-B17C-835EC3268E95}" srcOrd="0" destOrd="0" presId="urn:microsoft.com/office/officeart/2005/8/layout/vList5"/>
    <dgm:cxn modelId="{E28BDFB0-4FF0-4A99-ACA2-E0A2D1B71B61}" type="presOf" srcId="{15F1E070-C7C3-43E3-B2C6-4DDE068FFF70}" destId="{8549EFE9-B279-4BE4-BD9B-D980A5CBF499}" srcOrd="0" destOrd="0" presId="urn:microsoft.com/office/officeart/2005/8/layout/vList5"/>
    <dgm:cxn modelId="{B24083B7-1A8E-4430-893B-3F7655664A97}" type="presOf" srcId="{93871C37-048F-4C8F-B2C6-42B62E21C451}" destId="{5F4C386B-E258-43F8-9B38-C91B25EBB34C}" srcOrd="0" destOrd="0" presId="urn:microsoft.com/office/officeart/2005/8/layout/vList5"/>
    <dgm:cxn modelId="{1C74A2C5-2FC3-4455-BB27-0D8593EA83E8}" srcId="{90E788A0-50D7-410A-AF33-5BC7A3B846BB}" destId="{D3D4701F-9A01-4880-A4DA-0A0D7D7541A6}" srcOrd="6" destOrd="0" parTransId="{B8BAFE93-AF2E-41E3-870C-4E3EC4AE1C15}" sibTransId="{79F3E106-26C3-467F-89E4-F7E1E250B0A6}"/>
    <dgm:cxn modelId="{EF9C93CA-FCFB-4C70-B291-B32B242DBA01}" srcId="{40ADEBB8-56E0-4E3D-A33F-13E88A28AE83}" destId="{D18DCC88-314F-462D-9418-BA0329561C52}" srcOrd="0" destOrd="0" parTransId="{1BFEB1D1-DCA3-40D2-9587-C5A54B68FA4E}" sibTransId="{3E6F5F09-35D1-457D-B296-3F4F10769FB8}"/>
    <dgm:cxn modelId="{0BD25AD3-0F6F-456E-B429-3D6301814564}" srcId="{90E788A0-50D7-410A-AF33-5BC7A3B846BB}" destId="{0BCD38DB-D4B3-470C-8249-5A39E3657976}" srcOrd="7" destOrd="0" parTransId="{7D110F75-1429-47B8-BCDF-7539D76CB6CA}" sibTransId="{C04FCE70-4D62-4F34-9752-E2C297D71E98}"/>
    <dgm:cxn modelId="{98E2EFEC-BEEA-485C-90DD-C4ED277EEFD8}" srcId="{90E788A0-50D7-410A-AF33-5BC7A3B846BB}" destId="{40ADEBB8-56E0-4E3D-A33F-13E88A28AE83}" srcOrd="3" destOrd="0" parTransId="{EF4C3C55-BBD0-480B-AE60-2502FC418B1F}" sibTransId="{A051B313-03BE-4EC4-9D42-DD23295B87E2}"/>
    <dgm:cxn modelId="{9B1980FA-F7BD-4D54-9123-D136D41F6C89}" type="presOf" srcId="{F57182F6-EC53-47BB-BB67-FCDE6115FB1F}" destId="{1A51FDE5-DC29-4109-BF36-D5CD21D64978}" srcOrd="0" destOrd="0" presId="urn:microsoft.com/office/officeart/2005/8/layout/vList5"/>
    <dgm:cxn modelId="{441CFCFE-291F-4A7F-868B-78492A5F4773}" type="presOf" srcId="{A1DB5EB7-2944-4675-976B-AEB6306ACA2B}" destId="{962A9186-C10B-4022-A54C-318B418CC055}" srcOrd="0" destOrd="0" presId="urn:microsoft.com/office/officeart/2005/8/layout/vList5"/>
    <dgm:cxn modelId="{BFD5650B-DA88-475E-B035-AF040905BF86}" type="presParOf" srcId="{F8BAC315-58B0-41FE-9D66-16FFE640BFC0}" destId="{26631620-9B57-433C-9CBC-F7DA740E72AA}" srcOrd="0" destOrd="0" presId="urn:microsoft.com/office/officeart/2005/8/layout/vList5"/>
    <dgm:cxn modelId="{007E8B7A-A145-46B9-8E7B-235AFBE91EBD}" type="presParOf" srcId="{26631620-9B57-433C-9CBC-F7DA740E72AA}" destId="{B867D0A7-983B-4986-A9A3-9DEB05DDCE96}" srcOrd="0" destOrd="0" presId="urn:microsoft.com/office/officeart/2005/8/layout/vList5"/>
    <dgm:cxn modelId="{B417B56A-B7C0-4F29-AF46-C2A3D34C2BAC}" type="presParOf" srcId="{26631620-9B57-433C-9CBC-F7DA740E72AA}" destId="{CB2509D1-311F-4915-9D85-6BAB67833CD8}" srcOrd="1" destOrd="0" presId="urn:microsoft.com/office/officeart/2005/8/layout/vList5"/>
    <dgm:cxn modelId="{46656CA8-761C-4063-9DB0-FD49BD78C16E}" type="presParOf" srcId="{F8BAC315-58B0-41FE-9D66-16FFE640BFC0}" destId="{4EF35AD4-8986-432C-9FBC-0368B3192FA8}" srcOrd="1" destOrd="0" presId="urn:microsoft.com/office/officeart/2005/8/layout/vList5"/>
    <dgm:cxn modelId="{C3DF6195-6D1C-4B50-B28D-4AD0FEA75C8A}" type="presParOf" srcId="{F8BAC315-58B0-41FE-9D66-16FFE640BFC0}" destId="{9F5A4765-DBFA-43C8-B089-6483810F2172}" srcOrd="2" destOrd="0" presId="urn:microsoft.com/office/officeart/2005/8/layout/vList5"/>
    <dgm:cxn modelId="{CDDE3CB0-C6F8-4847-AFAC-AB2607C76DAE}" type="presParOf" srcId="{9F5A4765-DBFA-43C8-B089-6483810F2172}" destId="{1155DBCE-D835-4296-9CA8-199F1E5DDE7D}" srcOrd="0" destOrd="0" presId="urn:microsoft.com/office/officeart/2005/8/layout/vList5"/>
    <dgm:cxn modelId="{2AD57378-EB26-4F1B-B991-DD542679DE89}" type="presParOf" srcId="{9F5A4765-DBFA-43C8-B089-6483810F2172}" destId="{BA4AA231-E6CA-4008-841E-AE9D1F73D386}" srcOrd="1" destOrd="0" presId="urn:microsoft.com/office/officeart/2005/8/layout/vList5"/>
    <dgm:cxn modelId="{C3BA711E-1588-4465-8AA1-902CADE79013}" type="presParOf" srcId="{F8BAC315-58B0-41FE-9D66-16FFE640BFC0}" destId="{8AD687B3-F459-4D44-862D-F2C8E809B712}" srcOrd="3" destOrd="0" presId="urn:microsoft.com/office/officeart/2005/8/layout/vList5"/>
    <dgm:cxn modelId="{613159D0-0EC3-4D6D-AE04-C9A8D3DA6CC8}" type="presParOf" srcId="{F8BAC315-58B0-41FE-9D66-16FFE640BFC0}" destId="{91CF3FD2-B403-4C82-A72D-C756DD11D320}" srcOrd="4" destOrd="0" presId="urn:microsoft.com/office/officeart/2005/8/layout/vList5"/>
    <dgm:cxn modelId="{7497B29C-4E35-426F-9067-6DF5C4AFAF6F}" type="presParOf" srcId="{91CF3FD2-B403-4C82-A72D-C756DD11D320}" destId="{962A9186-C10B-4022-A54C-318B418CC055}" srcOrd="0" destOrd="0" presId="urn:microsoft.com/office/officeart/2005/8/layout/vList5"/>
    <dgm:cxn modelId="{FBBD3DF4-91BC-47E2-BDFD-70626B343673}" type="presParOf" srcId="{91CF3FD2-B403-4C82-A72D-C756DD11D320}" destId="{1A51FDE5-DC29-4109-BF36-D5CD21D64978}" srcOrd="1" destOrd="0" presId="urn:microsoft.com/office/officeart/2005/8/layout/vList5"/>
    <dgm:cxn modelId="{538C6676-DDE6-4380-9CC4-3DD726C9B60E}" type="presParOf" srcId="{F8BAC315-58B0-41FE-9D66-16FFE640BFC0}" destId="{D85C1F64-C4B2-4DA7-964D-20EA1ABD757F}" srcOrd="5" destOrd="0" presId="urn:microsoft.com/office/officeart/2005/8/layout/vList5"/>
    <dgm:cxn modelId="{7F5A7A71-0FB4-4117-897B-0EC8CC098757}" type="presParOf" srcId="{F8BAC315-58B0-41FE-9D66-16FFE640BFC0}" destId="{BF77484C-B5F0-45D4-8E90-B8045C7F7A74}" srcOrd="6" destOrd="0" presId="urn:microsoft.com/office/officeart/2005/8/layout/vList5"/>
    <dgm:cxn modelId="{E6D03314-2C9C-43CD-8B21-0B226424979A}" type="presParOf" srcId="{BF77484C-B5F0-45D4-8E90-B8045C7F7A74}" destId="{1B21916A-879C-479C-8E41-AD579C5106D1}" srcOrd="0" destOrd="0" presId="urn:microsoft.com/office/officeart/2005/8/layout/vList5"/>
    <dgm:cxn modelId="{11458B6B-876F-40FC-9FF8-2B59AFA23029}" type="presParOf" srcId="{BF77484C-B5F0-45D4-8E90-B8045C7F7A74}" destId="{7F02FA29-8D7B-4B2F-B9F2-08EAC2CD6724}" srcOrd="1" destOrd="0" presId="urn:microsoft.com/office/officeart/2005/8/layout/vList5"/>
    <dgm:cxn modelId="{1E6642A0-9CB5-4B2F-B82B-558AB4846DCC}" type="presParOf" srcId="{F8BAC315-58B0-41FE-9D66-16FFE640BFC0}" destId="{7ED1B4FB-6682-4AFF-9BFB-621BA6E66B22}" srcOrd="7" destOrd="0" presId="urn:microsoft.com/office/officeart/2005/8/layout/vList5"/>
    <dgm:cxn modelId="{2530EAB7-3237-4334-BEC6-A5D2B9199E88}" type="presParOf" srcId="{F8BAC315-58B0-41FE-9D66-16FFE640BFC0}" destId="{2D55D01F-C71C-4E97-820F-EF24FFED87FA}" srcOrd="8" destOrd="0" presId="urn:microsoft.com/office/officeart/2005/8/layout/vList5"/>
    <dgm:cxn modelId="{BF438530-8F6F-48DA-938B-9240B4597025}" type="presParOf" srcId="{2D55D01F-C71C-4E97-820F-EF24FFED87FA}" destId="{D1B95CE7-2624-4A0B-82A9-ABC1C555BD1A}" srcOrd="0" destOrd="0" presId="urn:microsoft.com/office/officeart/2005/8/layout/vList5"/>
    <dgm:cxn modelId="{FA2E832E-6821-4257-8070-883AE2255828}" type="presParOf" srcId="{2D55D01F-C71C-4E97-820F-EF24FFED87FA}" destId="{5F4C386B-E258-43F8-9B38-C91B25EBB34C}" srcOrd="1" destOrd="0" presId="urn:microsoft.com/office/officeart/2005/8/layout/vList5"/>
    <dgm:cxn modelId="{0D169618-72E3-4F22-AD55-ECC178E05A46}" type="presParOf" srcId="{F8BAC315-58B0-41FE-9D66-16FFE640BFC0}" destId="{2F9F1D9C-5CC6-441C-8DBC-E315BCAA7A52}" srcOrd="9" destOrd="0" presId="urn:microsoft.com/office/officeart/2005/8/layout/vList5"/>
    <dgm:cxn modelId="{16473886-D9BE-4BFE-971E-454F77C685D9}" type="presParOf" srcId="{F8BAC315-58B0-41FE-9D66-16FFE640BFC0}" destId="{291DB822-19F6-4451-90AD-BB722A856C54}" srcOrd="10" destOrd="0" presId="urn:microsoft.com/office/officeart/2005/8/layout/vList5"/>
    <dgm:cxn modelId="{29470A33-E785-4FDF-8BC3-54E9D6E25FE2}" type="presParOf" srcId="{291DB822-19F6-4451-90AD-BB722A856C54}" destId="{0E7678F7-EA49-4424-ADB4-5DE351A2851B}" srcOrd="0" destOrd="0" presId="urn:microsoft.com/office/officeart/2005/8/layout/vList5"/>
    <dgm:cxn modelId="{9F052F34-7A86-4B54-927C-B7EBFB9A60B4}" type="presParOf" srcId="{291DB822-19F6-4451-90AD-BB722A856C54}" destId="{2072AD39-408D-4BD1-B17C-835EC3268E95}" srcOrd="1" destOrd="0" presId="urn:microsoft.com/office/officeart/2005/8/layout/vList5"/>
    <dgm:cxn modelId="{2A453114-46B4-499F-A022-648C2AC9A78A}" type="presParOf" srcId="{F8BAC315-58B0-41FE-9D66-16FFE640BFC0}" destId="{3B608817-D81E-49DC-8253-7B63CBD2ACC9}" srcOrd="11" destOrd="0" presId="urn:microsoft.com/office/officeart/2005/8/layout/vList5"/>
    <dgm:cxn modelId="{C55BC6D2-F334-43FA-A11E-D01DBD699416}" type="presParOf" srcId="{F8BAC315-58B0-41FE-9D66-16FFE640BFC0}" destId="{28ACE3B3-73AE-4E73-B7F2-D117844E70D3}" srcOrd="12" destOrd="0" presId="urn:microsoft.com/office/officeart/2005/8/layout/vList5"/>
    <dgm:cxn modelId="{6B6AEC32-8443-4B8D-A43E-DEE522B099F5}" type="presParOf" srcId="{28ACE3B3-73AE-4E73-B7F2-D117844E70D3}" destId="{C870A3DB-1481-4A17-8085-D113C9D3DC3B}" srcOrd="0" destOrd="0" presId="urn:microsoft.com/office/officeart/2005/8/layout/vList5"/>
    <dgm:cxn modelId="{C5892F6F-57DA-4641-93A7-77A1B72F0A32}" type="presParOf" srcId="{28ACE3B3-73AE-4E73-B7F2-D117844E70D3}" destId="{CDF2C2EC-631A-44E4-B90C-DAA8F19101F3}" srcOrd="1" destOrd="0" presId="urn:microsoft.com/office/officeart/2005/8/layout/vList5"/>
    <dgm:cxn modelId="{51BC6D93-8C64-4649-B3F4-0830B6F6DA40}" type="presParOf" srcId="{F8BAC315-58B0-41FE-9D66-16FFE640BFC0}" destId="{0274357B-A70A-4387-8EFF-F4A6B39DE43E}" srcOrd="13" destOrd="0" presId="urn:microsoft.com/office/officeart/2005/8/layout/vList5"/>
    <dgm:cxn modelId="{9127531F-3091-49C9-8B7B-9B16D5F5265D}" type="presParOf" srcId="{F8BAC315-58B0-41FE-9D66-16FFE640BFC0}" destId="{822B11F9-6E7B-41D2-AFBF-04CE3FA866D7}" srcOrd="14" destOrd="0" presId="urn:microsoft.com/office/officeart/2005/8/layout/vList5"/>
    <dgm:cxn modelId="{D7F97344-F76E-4704-8330-091814C16C30}" type="presParOf" srcId="{822B11F9-6E7B-41D2-AFBF-04CE3FA866D7}" destId="{DD8F600F-6D63-471D-A43C-E8F7240E3B02}" srcOrd="0" destOrd="0" presId="urn:microsoft.com/office/officeart/2005/8/layout/vList5"/>
    <dgm:cxn modelId="{0E87D702-9CE0-4718-8BE1-F989D001DC14}" type="presParOf" srcId="{822B11F9-6E7B-41D2-AFBF-04CE3FA866D7}" destId="{D6C0703D-E19C-404E-B39C-9CD41A5EF95F}" srcOrd="1" destOrd="0" presId="urn:microsoft.com/office/officeart/2005/8/layout/vList5"/>
    <dgm:cxn modelId="{B7161FEA-E83A-4338-B883-BED85331E198}" type="presParOf" srcId="{F8BAC315-58B0-41FE-9D66-16FFE640BFC0}" destId="{9037EB17-7036-4838-A6BD-4C20FE228AD1}" srcOrd="15" destOrd="0" presId="urn:microsoft.com/office/officeart/2005/8/layout/vList5"/>
    <dgm:cxn modelId="{F031D135-37DB-46BC-BAEC-64751EC97455}" type="presParOf" srcId="{F8BAC315-58B0-41FE-9D66-16FFE640BFC0}" destId="{EFB2670C-EB9F-4363-B70C-715BBC1AE31D}" srcOrd="16" destOrd="0" presId="urn:microsoft.com/office/officeart/2005/8/layout/vList5"/>
    <dgm:cxn modelId="{1AB1E3AD-75A1-4642-8494-AF9E942CB1F7}" type="presParOf" srcId="{EFB2670C-EB9F-4363-B70C-715BBC1AE31D}" destId="{48A3FBB1-0B46-4094-A9D0-97A08E5D4E26}" srcOrd="0" destOrd="0" presId="urn:microsoft.com/office/officeart/2005/8/layout/vList5"/>
    <dgm:cxn modelId="{4FF91003-1EE2-4C3B-A538-F2EB62398214}" type="presParOf" srcId="{EFB2670C-EB9F-4363-B70C-715BBC1AE31D}" destId="{8549EFE9-B279-4BE4-BD9B-D980A5CBF49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AD4118-AA97-489D-818A-6B011ABE5DB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0801FB30-016C-4575-9342-3D95BAA49735}">
      <dgm:prSet/>
      <dgm:spPr/>
      <dgm:t>
        <a:bodyPr/>
        <a:lstStyle/>
        <a:p>
          <a:r>
            <a:rPr lang="cs-CZ"/>
            <a:t>Vliv pandemie na poskytování sociálních služeb</a:t>
          </a:r>
          <a:endParaRPr lang="en-US"/>
        </a:p>
      </dgm:t>
    </dgm:pt>
    <dgm:pt modelId="{986D0752-F094-4EA6-955E-9D85B1F0BEBA}" type="parTrans" cxnId="{C1DE639D-672C-4A1C-B6AB-88322A5DCEF4}">
      <dgm:prSet/>
      <dgm:spPr/>
      <dgm:t>
        <a:bodyPr/>
        <a:lstStyle/>
        <a:p>
          <a:endParaRPr lang="en-US"/>
        </a:p>
      </dgm:t>
    </dgm:pt>
    <dgm:pt modelId="{76E71357-AE4A-40EC-BB4E-167D148396AA}" type="sibTrans" cxnId="{C1DE639D-672C-4A1C-B6AB-88322A5DCEF4}">
      <dgm:prSet/>
      <dgm:spPr/>
      <dgm:t>
        <a:bodyPr/>
        <a:lstStyle/>
        <a:p>
          <a:endParaRPr lang="en-US"/>
        </a:p>
      </dgm:t>
    </dgm:pt>
    <dgm:pt modelId="{27E8F362-F643-4F6B-8E43-22B0BFFC8AAE}">
      <dgm:prSet/>
      <dgm:spPr/>
      <dgm:t>
        <a:bodyPr/>
        <a:lstStyle/>
        <a:p>
          <a:r>
            <a:rPr lang="cs-CZ"/>
            <a:t>Tento výzkum by se mohl zaměřit na to, jak pandemie ovlivnila poskytování sociálních služeb, a jak se sociální pracovníci adaptují na nové výzvy, například poskytování služeb online.</a:t>
          </a:r>
          <a:endParaRPr lang="en-US"/>
        </a:p>
      </dgm:t>
    </dgm:pt>
    <dgm:pt modelId="{89121B7A-4AFC-4BCF-8950-8EBAE26C410A}" type="parTrans" cxnId="{2D6FBD3A-20B9-4EB0-9D36-2A714033B06E}">
      <dgm:prSet/>
      <dgm:spPr/>
      <dgm:t>
        <a:bodyPr/>
        <a:lstStyle/>
        <a:p>
          <a:endParaRPr lang="en-US"/>
        </a:p>
      </dgm:t>
    </dgm:pt>
    <dgm:pt modelId="{1E13473A-D675-48FC-A962-678CA16B24EA}" type="sibTrans" cxnId="{2D6FBD3A-20B9-4EB0-9D36-2A714033B06E}">
      <dgm:prSet/>
      <dgm:spPr/>
      <dgm:t>
        <a:bodyPr/>
        <a:lstStyle/>
        <a:p>
          <a:endParaRPr lang="en-US"/>
        </a:p>
      </dgm:t>
    </dgm:pt>
    <dgm:pt modelId="{DC589E08-8779-4056-822B-CA54FC01CB5E}">
      <dgm:prSet/>
      <dgm:spPr/>
      <dgm:t>
        <a:bodyPr/>
        <a:lstStyle/>
        <a:p>
          <a:r>
            <a:rPr lang="cs-CZ"/>
            <a:t>Rodinná terapie jako součást sociální práce s ohroženými mladými lidmi</a:t>
          </a:r>
          <a:endParaRPr lang="en-US"/>
        </a:p>
      </dgm:t>
    </dgm:pt>
    <dgm:pt modelId="{E5D77E6F-C5A0-4EE5-842F-767219E9471A}" type="parTrans" cxnId="{78A4164A-00FC-45A5-91DC-B7C9B563AED8}">
      <dgm:prSet/>
      <dgm:spPr/>
      <dgm:t>
        <a:bodyPr/>
        <a:lstStyle/>
        <a:p>
          <a:endParaRPr lang="en-US"/>
        </a:p>
      </dgm:t>
    </dgm:pt>
    <dgm:pt modelId="{A6732CA3-2825-46B2-9BC1-4922CB1D57D0}" type="sibTrans" cxnId="{78A4164A-00FC-45A5-91DC-B7C9B563AED8}">
      <dgm:prSet/>
      <dgm:spPr/>
      <dgm:t>
        <a:bodyPr/>
        <a:lstStyle/>
        <a:p>
          <a:endParaRPr lang="en-US"/>
        </a:p>
      </dgm:t>
    </dgm:pt>
    <dgm:pt modelId="{B67B122A-8B68-4CEF-A4C8-ECF9DE012C30}">
      <dgm:prSet/>
      <dgm:spPr/>
      <dgm:t>
        <a:bodyPr/>
        <a:lstStyle/>
        <a:p>
          <a:r>
            <a:rPr lang="cs-CZ"/>
            <a:t>Jaká je role rodinné terapie při práci s ohroženými mladými lidmi. Jaké metody jsou nejefektivnější a jak je lze implementovat do praxe?</a:t>
          </a:r>
          <a:endParaRPr lang="en-US"/>
        </a:p>
      </dgm:t>
    </dgm:pt>
    <dgm:pt modelId="{7449C893-E081-46CB-AAB5-C334BA2D8B13}" type="parTrans" cxnId="{F32F1AB9-F713-41AD-B9DD-14ADBD72A0F1}">
      <dgm:prSet/>
      <dgm:spPr/>
      <dgm:t>
        <a:bodyPr/>
        <a:lstStyle/>
        <a:p>
          <a:endParaRPr lang="en-US"/>
        </a:p>
      </dgm:t>
    </dgm:pt>
    <dgm:pt modelId="{9C34B6B1-5624-42EF-9BC9-E121462EAE67}" type="sibTrans" cxnId="{F32F1AB9-F713-41AD-B9DD-14ADBD72A0F1}">
      <dgm:prSet/>
      <dgm:spPr/>
      <dgm:t>
        <a:bodyPr/>
        <a:lstStyle/>
        <a:p>
          <a:endParaRPr lang="en-US"/>
        </a:p>
      </dgm:t>
    </dgm:pt>
    <dgm:pt modelId="{85E3F51E-3980-4080-8882-66CF8203C6AE}">
      <dgm:prSet/>
      <dgm:spPr/>
      <dgm:t>
        <a:bodyPr/>
        <a:lstStyle/>
        <a:p>
          <a:r>
            <a:rPr lang="cs-CZ"/>
            <a:t>Sociální inkluze osob s mentálním postižením</a:t>
          </a:r>
          <a:endParaRPr lang="en-US"/>
        </a:p>
      </dgm:t>
    </dgm:pt>
    <dgm:pt modelId="{9B58D7E2-1BE1-45D6-9867-AD6A3D2B1309}" type="parTrans" cxnId="{15B8D185-6055-4DD5-AEFB-93B8A052C15D}">
      <dgm:prSet/>
      <dgm:spPr/>
      <dgm:t>
        <a:bodyPr/>
        <a:lstStyle/>
        <a:p>
          <a:endParaRPr lang="en-US"/>
        </a:p>
      </dgm:t>
    </dgm:pt>
    <dgm:pt modelId="{04B0FD45-5DB8-412E-96BC-B5548F5D582B}" type="sibTrans" cxnId="{15B8D185-6055-4DD5-AEFB-93B8A052C15D}">
      <dgm:prSet/>
      <dgm:spPr/>
      <dgm:t>
        <a:bodyPr/>
        <a:lstStyle/>
        <a:p>
          <a:endParaRPr lang="en-US"/>
        </a:p>
      </dgm:t>
    </dgm:pt>
    <dgm:pt modelId="{F721FD74-57E8-456A-B054-E864E47A2965}">
      <dgm:prSet/>
      <dgm:spPr/>
      <dgm:t>
        <a:bodyPr/>
        <a:lstStyle/>
        <a:p>
          <a:r>
            <a:rPr lang="cs-CZ"/>
            <a:t>Jaké jsou nejúčinnější metody a strategie pro sociální inkluzi osob s mentálním postižením? Jakou roli v tomto procesu hrají sociální pracovníci?</a:t>
          </a:r>
          <a:endParaRPr lang="en-US"/>
        </a:p>
      </dgm:t>
    </dgm:pt>
    <dgm:pt modelId="{3A996889-F373-4E04-A3CD-AD4451959CD4}" type="parTrans" cxnId="{538A148A-7E52-4338-B709-2F76F3E30809}">
      <dgm:prSet/>
      <dgm:spPr/>
      <dgm:t>
        <a:bodyPr/>
        <a:lstStyle/>
        <a:p>
          <a:endParaRPr lang="en-US"/>
        </a:p>
      </dgm:t>
    </dgm:pt>
    <dgm:pt modelId="{D0D0F896-36D4-4B4C-B476-78F52732D109}" type="sibTrans" cxnId="{538A148A-7E52-4338-B709-2F76F3E30809}">
      <dgm:prSet/>
      <dgm:spPr/>
      <dgm:t>
        <a:bodyPr/>
        <a:lstStyle/>
        <a:p>
          <a:endParaRPr lang="en-US"/>
        </a:p>
      </dgm:t>
    </dgm:pt>
    <dgm:pt modelId="{7AFAB2F2-5A34-40C5-B279-F83555B065D0}">
      <dgm:prSet/>
      <dgm:spPr/>
      <dgm:t>
        <a:bodyPr/>
        <a:lstStyle/>
        <a:p>
          <a:r>
            <a:rPr lang="cs-CZ"/>
            <a:t>Genderové aspekty v sociální práci</a:t>
          </a:r>
          <a:endParaRPr lang="en-US"/>
        </a:p>
      </dgm:t>
    </dgm:pt>
    <dgm:pt modelId="{F4FB964C-0071-4BEF-A7BA-CF0C38A34420}" type="parTrans" cxnId="{2B6793F0-E43E-4505-8BD8-8F32AB088621}">
      <dgm:prSet/>
      <dgm:spPr/>
      <dgm:t>
        <a:bodyPr/>
        <a:lstStyle/>
        <a:p>
          <a:endParaRPr lang="en-US"/>
        </a:p>
      </dgm:t>
    </dgm:pt>
    <dgm:pt modelId="{FEF777B0-36AD-4521-A2F4-F9FC242352F0}" type="sibTrans" cxnId="{2B6793F0-E43E-4505-8BD8-8F32AB088621}">
      <dgm:prSet/>
      <dgm:spPr/>
      <dgm:t>
        <a:bodyPr/>
        <a:lstStyle/>
        <a:p>
          <a:endParaRPr lang="en-US"/>
        </a:p>
      </dgm:t>
    </dgm:pt>
    <dgm:pt modelId="{B636B4CD-8BF4-419E-93BF-949431B8B44B}">
      <dgm:prSet/>
      <dgm:spPr/>
      <dgm:t>
        <a:bodyPr/>
        <a:lstStyle/>
        <a:p>
          <a:r>
            <a:rPr lang="cs-CZ"/>
            <a:t>Téma by se mohlo zaměřit na genderové rozdíly ve vnímání a přístupu ke klientům v sociální práci. Jaké jsou specifické potřeby mužských a ženských klientů a jak je lze nejlépe řešit?</a:t>
          </a:r>
          <a:endParaRPr lang="en-US"/>
        </a:p>
      </dgm:t>
    </dgm:pt>
    <dgm:pt modelId="{0A2AEEC6-1AAA-4A78-B9D1-090D736915C8}" type="parTrans" cxnId="{2A4BC7EE-9CE6-4B10-A397-3B45FA341594}">
      <dgm:prSet/>
      <dgm:spPr/>
      <dgm:t>
        <a:bodyPr/>
        <a:lstStyle/>
        <a:p>
          <a:endParaRPr lang="en-US"/>
        </a:p>
      </dgm:t>
    </dgm:pt>
    <dgm:pt modelId="{AB06CE7D-EBAF-4B1E-A9DF-A30580DEC086}" type="sibTrans" cxnId="{2A4BC7EE-9CE6-4B10-A397-3B45FA341594}">
      <dgm:prSet/>
      <dgm:spPr/>
      <dgm:t>
        <a:bodyPr/>
        <a:lstStyle/>
        <a:p>
          <a:endParaRPr lang="en-US"/>
        </a:p>
      </dgm:t>
    </dgm:pt>
    <dgm:pt modelId="{465C7B8A-C337-41F1-8440-BC9C28BEF30F}">
      <dgm:prSet/>
      <dgm:spPr/>
      <dgm:t>
        <a:bodyPr/>
        <a:lstStyle/>
        <a:p>
          <a:r>
            <a:rPr lang="cs-CZ"/>
            <a:t>Resilience a copingové strategie u dětí v náhradní rodinné péči</a:t>
          </a:r>
          <a:endParaRPr lang="en-US"/>
        </a:p>
      </dgm:t>
    </dgm:pt>
    <dgm:pt modelId="{4F3AFC0D-9405-49B5-A2DF-5357E38D614D}" type="parTrans" cxnId="{271249D5-4B44-4270-9F7A-907A1EBD775E}">
      <dgm:prSet/>
      <dgm:spPr/>
      <dgm:t>
        <a:bodyPr/>
        <a:lstStyle/>
        <a:p>
          <a:endParaRPr lang="en-US"/>
        </a:p>
      </dgm:t>
    </dgm:pt>
    <dgm:pt modelId="{6AB3C072-DA8C-4345-A9A8-7398BA863F2C}" type="sibTrans" cxnId="{271249D5-4B44-4270-9F7A-907A1EBD775E}">
      <dgm:prSet/>
      <dgm:spPr/>
      <dgm:t>
        <a:bodyPr/>
        <a:lstStyle/>
        <a:p>
          <a:endParaRPr lang="en-US"/>
        </a:p>
      </dgm:t>
    </dgm:pt>
    <dgm:pt modelId="{B2EC5F96-0FA3-431F-9C01-8832922FD6F3}">
      <dgm:prSet/>
      <dgm:spPr/>
      <dgm:t>
        <a:bodyPr/>
        <a:lstStyle/>
        <a:p>
          <a:r>
            <a:rPr lang="cs-CZ"/>
            <a:t>Výzkum by se mohl soustředit na zjištění, jaké faktory a strategie přispívají k psychické odolnosti (resilience) dětí v náhradní rodinné péči.</a:t>
          </a:r>
          <a:endParaRPr lang="en-US"/>
        </a:p>
      </dgm:t>
    </dgm:pt>
    <dgm:pt modelId="{5BB5CE08-F78E-446B-A1A1-0029A7778ACD}" type="parTrans" cxnId="{70398EBB-CB5C-4841-8D32-8413EC601B61}">
      <dgm:prSet/>
      <dgm:spPr/>
      <dgm:t>
        <a:bodyPr/>
        <a:lstStyle/>
        <a:p>
          <a:endParaRPr lang="en-US"/>
        </a:p>
      </dgm:t>
    </dgm:pt>
    <dgm:pt modelId="{63FD2261-6C94-44C2-A12B-EC6C96357DEC}" type="sibTrans" cxnId="{70398EBB-CB5C-4841-8D32-8413EC601B61}">
      <dgm:prSet/>
      <dgm:spPr/>
      <dgm:t>
        <a:bodyPr/>
        <a:lstStyle/>
        <a:p>
          <a:endParaRPr lang="en-US"/>
        </a:p>
      </dgm:t>
    </dgm:pt>
    <dgm:pt modelId="{F8DA9BB0-426F-45F4-A5BF-EC2D32AEB031}" type="pres">
      <dgm:prSet presAssocID="{E3AD4118-AA97-489D-818A-6B011ABE5DB5}" presName="vert0" presStyleCnt="0">
        <dgm:presLayoutVars>
          <dgm:dir/>
          <dgm:animOne val="branch"/>
          <dgm:animLvl val="lvl"/>
        </dgm:presLayoutVars>
      </dgm:prSet>
      <dgm:spPr/>
    </dgm:pt>
    <dgm:pt modelId="{11CE458E-F15E-42DC-B672-3E49FFA5569A}" type="pres">
      <dgm:prSet presAssocID="{0801FB30-016C-4575-9342-3D95BAA49735}" presName="thickLine" presStyleLbl="alignNode1" presStyleIdx="0" presStyleCnt="5"/>
      <dgm:spPr/>
    </dgm:pt>
    <dgm:pt modelId="{5AC846C8-EBE6-4054-8907-53844845E7F8}" type="pres">
      <dgm:prSet presAssocID="{0801FB30-016C-4575-9342-3D95BAA49735}" presName="horz1" presStyleCnt="0"/>
      <dgm:spPr/>
    </dgm:pt>
    <dgm:pt modelId="{20E6BD70-6058-432E-9FB7-3C8C1B37B0F1}" type="pres">
      <dgm:prSet presAssocID="{0801FB30-016C-4575-9342-3D95BAA49735}" presName="tx1" presStyleLbl="revTx" presStyleIdx="0" presStyleCnt="10"/>
      <dgm:spPr/>
    </dgm:pt>
    <dgm:pt modelId="{3085980C-B4B6-43DC-89E3-89608F65F6C8}" type="pres">
      <dgm:prSet presAssocID="{0801FB30-016C-4575-9342-3D95BAA49735}" presName="vert1" presStyleCnt="0"/>
      <dgm:spPr/>
    </dgm:pt>
    <dgm:pt modelId="{3C65C542-B96D-4E40-A391-1FA4EB115B22}" type="pres">
      <dgm:prSet presAssocID="{27E8F362-F643-4F6B-8E43-22B0BFFC8AAE}" presName="vertSpace2a" presStyleCnt="0"/>
      <dgm:spPr/>
    </dgm:pt>
    <dgm:pt modelId="{D5AAC467-EA9C-4379-890D-3608990C8596}" type="pres">
      <dgm:prSet presAssocID="{27E8F362-F643-4F6B-8E43-22B0BFFC8AAE}" presName="horz2" presStyleCnt="0"/>
      <dgm:spPr/>
    </dgm:pt>
    <dgm:pt modelId="{313EFEDA-7616-4208-87FE-80E86E19FE0D}" type="pres">
      <dgm:prSet presAssocID="{27E8F362-F643-4F6B-8E43-22B0BFFC8AAE}" presName="horzSpace2" presStyleCnt="0"/>
      <dgm:spPr/>
    </dgm:pt>
    <dgm:pt modelId="{4C13B185-25E2-48A8-B8D3-AA35F813D470}" type="pres">
      <dgm:prSet presAssocID="{27E8F362-F643-4F6B-8E43-22B0BFFC8AAE}" presName="tx2" presStyleLbl="revTx" presStyleIdx="1" presStyleCnt="10"/>
      <dgm:spPr/>
    </dgm:pt>
    <dgm:pt modelId="{7173574B-8700-42D9-98C3-A542FB89489D}" type="pres">
      <dgm:prSet presAssocID="{27E8F362-F643-4F6B-8E43-22B0BFFC8AAE}" presName="vert2" presStyleCnt="0"/>
      <dgm:spPr/>
    </dgm:pt>
    <dgm:pt modelId="{8E707A4F-0400-4B01-A449-46C54FC44BBD}" type="pres">
      <dgm:prSet presAssocID="{27E8F362-F643-4F6B-8E43-22B0BFFC8AAE}" presName="thinLine2b" presStyleLbl="callout" presStyleIdx="0" presStyleCnt="5"/>
      <dgm:spPr/>
    </dgm:pt>
    <dgm:pt modelId="{F092EADC-4981-4616-9BAA-2FDA14606D29}" type="pres">
      <dgm:prSet presAssocID="{27E8F362-F643-4F6B-8E43-22B0BFFC8AAE}" presName="vertSpace2b" presStyleCnt="0"/>
      <dgm:spPr/>
    </dgm:pt>
    <dgm:pt modelId="{DB35CF21-6E38-4C7F-9B3A-EC70F33F0F33}" type="pres">
      <dgm:prSet presAssocID="{DC589E08-8779-4056-822B-CA54FC01CB5E}" presName="thickLine" presStyleLbl="alignNode1" presStyleIdx="1" presStyleCnt="5"/>
      <dgm:spPr/>
    </dgm:pt>
    <dgm:pt modelId="{94077005-89F0-48B4-9D73-3F3225D5E006}" type="pres">
      <dgm:prSet presAssocID="{DC589E08-8779-4056-822B-CA54FC01CB5E}" presName="horz1" presStyleCnt="0"/>
      <dgm:spPr/>
    </dgm:pt>
    <dgm:pt modelId="{084B7725-2B55-4F0C-A771-1EF651235E64}" type="pres">
      <dgm:prSet presAssocID="{DC589E08-8779-4056-822B-CA54FC01CB5E}" presName="tx1" presStyleLbl="revTx" presStyleIdx="2" presStyleCnt="10"/>
      <dgm:spPr/>
    </dgm:pt>
    <dgm:pt modelId="{8FC534D9-D344-4B3D-AEF4-94F047F6119E}" type="pres">
      <dgm:prSet presAssocID="{DC589E08-8779-4056-822B-CA54FC01CB5E}" presName="vert1" presStyleCnt="0"/>
      <dgm:spPr/>
    </dgm:pt>
    <dgm:pt modelId="{9261EB03-E67B-4066-B8B4-06AD3F619B74}" type="pres">
      <dgm:prSet presAssocID="{B67B122A-8B68-4CEF-A4C8-ECF9DE012C30}" presName="vertSpace2a" presStyleCnt="0"/>
      <dgm:spPr/>
    </dgm:pt>
    <dgm:pt modelId="{E66EDCD1-6265-4600-ADD0-89AF7C5232CB}" type="pres">
      <dgm:prSet presAssocID="{B67B122A-8B68-4CEF-A4C8-ECF9DE012C30}" presName="horz2" presStyleCnt="0"/>
      <dgm:spPr/>
    </dgm:pt>
    <dgm:pt modelId="{79906351-0CF3-4005-A68D-57F6C11444F4}" type="pres">
      <dgm:prSet presAssocID="{B67B122A-8B68-4CEF-A4C8-ECF9DE012C30}" presName="horzSpace2" presStyleCnt="0"/>
      <dgm:spPr/>
    </dgm:pt>
    <dgm:pt modelId="{987E486F-AD2C-41AF-AB91-E6574370A632}" type="pres">
      <dgm:prSet presAssocID="{B67B122A-8B68-4CEF-A4C8-ECF9DE012C30}" presName="tx2" presStyleLbl="revTx" presStyleIdx="3" presStyleCnt="10"/>
      <dgm:spPr/>
    </dgm:pt>
    <dgm:pt modelId="{DE2A982E-E95F-425D-ABD8-EE03EB250A50}" type="pres">
      <dgm:prSet presAssocID="{B67B122A-8B68-4CEF-A4C8-ECF9DE012C30}" presName="vert2" presStyleCnt="0"/>
      <dgm:spPr/>
    </dgm:pt>
    <dgm:pt modelId="{F49E8103-CF46-403A-9547-C6987B928F47}" type="pres">
      <dgm:prSet presAssocID="{B67B122A-8B68-4CEF-A4C8-ECF9DE012C30}" presName="thinLine2b" presStyleLbl="callout" presStyleIdx="1" presStyleCnt="5"/>
      <dgm:spPr/>
    </dgm:pt>
    <dgm:pt modelId="{0AA2FA68-7264-4CDB-A24F-4982A7C0C6A4}" type="pres">
      <dgm:prSet presAssocID="{B67B122A-8B68-4CEF-A4C8-ECF9DE012C30}" presName="vertSpace2b" presStyleCnt="0"/>
      <dgm:spPr/>
    </dgm:pt>
    <dgm:pt modelId="{AC3963CA-9148-4229-AA63-39BC2664B18D}" type="pres">
      <dgm:prSet presAssocID="{85E3F51E-3980-4080-8882-66CF8203C6AE}" presName="thickLine" presStyleLbl="alignNode1" presStyleIdx="2" presStyleCnt="5"/>
      <dgm:spPr/>
    </dgm:pt>
    <dgm:pt modelId="{86599FE2-37CA-4706-B468-23936748FDC1}" type="pres">
      <dgm:prSet presAssocID="{85E3F51E-3980-4080-8882-66CF8203C6AE}" presName="horz1" presStyleCnt="0"/>
      <dgm:spPr/>
    </dgm:pt>
    <dgm:pt modelId="{A890A0EA-D412-4D0C-8314-8782251E6C6F}" type="pres">
      <dgm:prSet presAssocID="{85E3F51E-3980-4080-8882-66CF8203C6AE}" presName="tx1" presStyleLbl="revTx" presStyleIdx="4" presStyleCnt="10"/>
      <dgm:spPr/>
    </dgm:pt>
    <dgm:pt modelId="{F3BCBC45-DFB1-4071-AED6-1568CF00B166}" type="pres">
      <dgm:prSet presAssocID="{85E3F51E-3980-4080-8882-66CF8203C6AE}" presName="vert1" presStyleCnt="0"/>
      <dgm:spPr/>
    </dgm:pt>
    <dgm:pt modelId="{E0038700-DC20-4A4E-9162-8EAC2D079993}" type="pres">
      <dgm:prSet presAssocID="{F721FD74-57E8-456A-B054-E864E47A2965}" presName="vertSpace2a" presStyleCnt="0"/>
      <dgm:spPr/>
    </dgm:pt>
    <dgm:pt modelId="{55898F9D-2B89-4217-903D-1722987DE463}" type="pres">
      <dgm:prSet presAssocID="{F721FD74-57E8-456A-B054-E864E47A2965}" presName="horz2" presStyleCnt="0"/>
      <dgm:spPr/>
    </dgm:pt>
    <dgm:pt modelId="{C3346847-97E3-49B6-960E-FB2F5D669025}" type="pres">
      <dgm:prSet presAssocID="{F721FD74-57E8-456A-B054-E864E47A2965}" presName="horzSpace2" presStyleCnt="0"/>
      <dgm:spPr/>
    </dgm:pt>
    <dgm:pt modelId="{FADBD4C6-6664-4D5F-BEC1-471D918DBB24}" type="pres">
      <dgm:prSet presAssocID="{F721FD74-57E8-456A-B054-E864E47A2965}" presName="tx2" presStyleLbl="revTx" presStyleIdx="5" presStyleCnt="10"/>
      <dgm:spPr/>
    </dgm:pt>
    <dgm:pt modelId="{1BFA070B-742B-45E2-869E-6301C4EA0F0F}" type="pres">
      <dgm:prSet presAssocID="{F721FD74-57E8-456A-B054-E864E47A2965}" presName="vert2" presStyleCnt="0"/>
      <dgm:spPr/>
    </dgm:pt>
    <dgm:pt modelId="{D459775B-169A-44F6-A413-A2B6786E8355}" type="pres">
      <dgm:prSet presAssocID="{F721FD74-57E8-456A-B054-E864E47A2965}" presName="thinLine2b" presStyleLbl="callout" presStyleIdx="2" presStyleCnt="5"/>
      <dgm:spPr/>
    </dgm:pt>
    <dgm:pt modelId="{4F7F3F3D-2F3C-48B1-9836-CFCF5E898DBF}" type="pres">
      <dgm:prSet presAssocID="{F721FD74-57E8-456A-B054-E864E47A2965}" presName="vertSpace2b" presStyleCnt="0"/>
      <dgm:spPr/>
    </dgm:pt>
    <dgm:pt modelId="{D0180040-7725-47AD-8A11-C6903DDF3339}" type="pres">
      <dgm:prSet presAssocID="{7AFAB2F2-5A34-40C5-B279-F83555B065D0}" presName="thickLine" presStyleLbl="alignNode1" presStyleIdx="3" presStyleCnt="5"/>
      <dgm:spPr/>
    </dgm:pt>
    <dgm:pt modelId="{1BB05B4B-2A5E-4046-91C8-73800EB17E00}" type="pres">
      <dgm:prSet presAssocID="{7AFAB2F2-5A34-40C5-B279-F83555B065D0}" presName="horz1" presStyleCnt="0"/>
      <dgm:spPr/>
    </dgm:pt>
    <dgm:pt modelId="{296484AD-0DE0-456D-B5CC-FDFEA79BA12C}" type="pres">
      <dgm:prSet presAssocID="{7AFAB2F2-5A34-40C5-B279-F83555B065D0}" presName="tx1" presStyleLbl="revTx" presStyleIdx="6" presStyleCnt="10"/>
      <dgm:spPr/>
    </dgm:pt>
    <dgm:pt modelId="{F99E672E-F1EE-4584-B28A-D50B011C991A}" type="pres">
      <dgm:prSet presAssocID="{7AFAB2F2-5A34-40C5-B279-F83555B065D0}" presName="vert1" presStyleCnt="0"/>
      <dgm:spPr/>
    </dgm:pt>
    <dgm:pt modelId="{D063C79B-514A-4D39-8AAF-E529FBC0F134}" type="pres">
      <dgm:prSet presAssocID="{B636B4CD-8BF4-419E-93BF-949431B8B44B}" presName="vertSpace2a" presStyleCnt="0"/>
      <dgm:spPr/>
    </dgm:pt>
    <dgm:pt modelId="{C5EEA542-4C4D-4C2B-AF6A-F56721949484}" type="pres">
      <dgm:prSet presAssocID="{B636B4CD-8BF4-419E-93BF-949431B8B44B}" presName="horz2" presStyleCnt="0"/>
      <dgm:spPr/>
    </dgm:pt>
    <dgm:pt modelId="{DCC349F8-723C-4D4D-AF25-B4A779309010}" type="pres">
      <dgm:prSet presAssocID="{B636B4CD-8BF4-419E-93BF-949431B8B44B}" presName="horzSpace2" presStyleCnt="0"/>
      <dgm:spPr/>
    </dgm:pt>
    <dgm:pt modelId="{3D64D530-5DCF-4A9D-9593-76EC58BF282B}" type="pres">
      <dgm:prSet presAssocID="{B636B4CD-8BF4-419E-93BF-949431B8B44B}" presName="tx2" presStyleLbl="revTx" presStyleIdx="7" presStyleCnt="10"/>
      <dgm:spPr/>
    </dgm:pt>
    <dgm:pt modelId="{48EABE50-D1D8-4A9F-82DB-C9957C482051}" type="pres">
      <dgm:prSet presAssocID="{B636B4CD-8BF4-419E-93BF-949431B8B44B}" presName="vert2" presStyleCnt="0"/>
      <dgm:spPr/>
    </dgm:pt>
    <dgm:pt modelId="{9A50AAA6-C383-44DC-8B15-E6955ADDCE4C}" type="pres">
      <dgm:prSet presAssocID="{B636B4CD-8BF4-419E-93BF-949431B8B44B}" presName="thinLine2b" presStyleLbl="callout" presStyleIdx="3" presStyleCnt="5"/>
      <dgm:spPr/>
    </dgm:pt>
    <dgm:pt modelId="{6B4C0F22-C0C2-4DCA-814B-09C6CFF06D8D}" type="pres">
      <dgm:prSet presAssocID="{B636B4CD-8BF4-419E-93BF-949431B8B44B}" presName="vertSpace2b" presStyleCnt="0"/>
      <dgm:spPr/>
    </dgm:pt>
    <dgm:pt modelId="{0A40EE0A-8CE0-42EC-B5C9-438BD74B85EE}" type="pres">
      <dgm:prSet presAssocID="{465C7B8A-C337-41F1-8440-BC9C28BEF30F}" presName="thickLine" presStyleLbl="alignNode1" presStyleIdx="4" presStyleCnt="5"/>
      <dgm:spPr/>
    </dgm:pt>
    <dgm:pt modelId="{49822711-E196-4C33-822F-6C99762D4E6E}" type="pres">
      <dgm:prSet presAssocID="{465C7B8A-C337-41F1-8440-BC9C28BEF30F}" presName="horz1" presStyleCnt="0"/>
      <dgm:spPr/>
    </dgm:pt>
    <dgm:pt modelId="{6E91F3D3-CCF4-4737-A81C-F05C61085D5B}" type="pres">
      <dgm:prSet presAssocID="{465C7B8A-C337-41F1-8440-BC9C28BEF30F}" presName="tx1" presStyleLbl="revTx" presStyleIdx="8" presStyleCnt="10"/>
      <dgm:spPr/>
    </dgm:pt>
    <dgm:pt modelId="{50EA94A4-3461-45FE-BA92-F30CAF78C6EF}" type="pres">
      <dgm:prSet presAssocID="{465C7B8A-C337-41F1-8440-BC9C28BEF30F}" presName="vert1" presStyleCnt="0"/>
      <dgm:spPr/>
    </dgm:pt>
    <dgm:pt modelId="{6F319F71-5843-4469-B3FA-5F8FC6874A99}" type="pres">
      <dgm:prSet presAssocID="{B2EC5F96-0FA3-431F-9C01-8832922FD6F3}" presName="vertSpace2a" presStyleCnt="0"/>
      <dgm:spPr/>
    </dgm:pt>
    <dgm:pt modelId="{DEB6DE2F-1EC4-4AF3-8767-576BFF0F77DE}" type="pres">
      <dgm:prSet presAssocID="{B2EC5F96-0FA3-431F-9C01-8832922FD6F3}" presName="horz2" presStyleCnt="0"/>
      <dgm:spPr/>
    </dgm:pt>
    <dgm:pt modelId="{C701D418-0F0A-4E78-8184-23CEBBBC731B}" type="pres">
      <dgm:prSet presAssocID="{B2EC5F96-0FA3-431F-9C01-8832922FD6F3}" presName="horzSpace2" presStyleCnt="0"/>
      <dgm:spPr/>
    </dgm:pt>
    <dgm:pt modelId="{0240F284-07A6-46A0-BAE3-9242465E8411}" type="pres">
      <dgm:prSet presAssocID="{B2EC5F96-0FA3-431F-9C01-8832922FD6F3}" presName="tx2" presStyleLbl="revTx" presStyleIdx="9" presStyleCnt="10"/>
      <dgm:spPr/>
    </dgm:pt>
    <dgm:pt modelId="{47D0E9E3-954C-4020-9DCA-9B1C47163036}" type="pres">
      <dgm:prSet presAssocID="{B2EC5F96-0FA3-431F-9C01-8832922FD6F3}" presName="vert2" presStyleCnt="0"/>
      <dgm:spPr/>
    </dgm:pt>
    <dgm:pt modelId="{14D1044C-8526-4088-9141-2D52A1650C98}" type="pres">
      <dgm:prSet presAssocID="{B2EC5F96-0FA3-431F-9C01-8832922FD6F3}" presName="thinLine2b" presStyleLbl="callout" presStyleIdx="4" presStyleCnt="5"/>
      <dgm:spPr/>
    </dgm:pt>
    <dgm:pt modelId="{3408F06E-318B-4D92-9CA6-7BD7EDBD1708}" type="pres">
      <dgm:prSet presAssocID="{B2EC5F96-0FA3-431F-9C01-8832922FD6F3}" presName="vertSpace2b" presStyleCnt="0"/>
      <dgm:spPr/>
    </dgm:pt>
  </dgm:ptLst>
  <dgm:cxnLst>
    <dgm:cxn modelId="{E3ED170B-08F3-4632-9DA5-137489A588A5}" type="presOf" srcId="{27E8F362-F643-4F6B-8E43-22B0BFFC8AAE}" destId="{4C13B185-25E2-48A8-B8D3-AA35F813D470}" srcOrd="0" destOrd="0" presId="urn:microsoft.com/office/officeart/2008/layout/LinedList"/>
    <dgm:cxn modelId="{2D6FBD3A-20B9-4EB0-9D36-2A714033B06E}" srcId="{0801FB30-016C-4575-9342-3D95BAA49735}" destId="{27E8F362-F643-4F6B-8E43-22B0BFFC8AAE}" srcOrd="0" destOrd="0" parTransId="{89121B7A-4AFC-4BCF-8950-8EBAE26C410A}" sibTransId="{1E13473A-D675-48FC-A962-678CA16B24EA}"/>
    <dgm:cxn modelId="{BD50AB40-6022-42BD-8129-335A954C4F84}" type="presOf" srcId="{B636B4CD-8BF4-419E-93BF-949431B8B44B}" destId="{3D64D530-5DCF-4A9D-9593-76EC58BF282B}" srcOrd="0" destOrd="0" presId="urn:microsoft.com/office/officeart/2008/layout/LinedList"/>
    <dgm:cxn modelId="{55BB9749-EAA4-4AAB-9A22-C175621FFB9D}" type="presOf" srcId="{85E3F51E-3980-4080-8882-66CF8203C6AE}" destId="{A890A0EA-D412-4D0C-8314-8782251E6C6F}" srcOrd="0" destOrd="0" presId="urn:microsoft.com/office/officeart/2008/layout/LinedList"/>
    <dgm:cxn modelId="{78A4164A-00FC-45A5-91DC-B7C9B563AED8}" srcId="{E3AD4118-AA97-489D-818A-6B011ABE5DB5}" destId="{DC589E08-8779-4056-822B-CA54FC01CB5E}" srcOrd="1" destOrd="0" parTransId="{E5D77E6F-C5A0-4EE5-842F-767219E9471A}" sibTransId="{A6732CA3-2825-46B2-9BC1-4922CB1D57D0}"/>
    <dgm:cxn modelId="{D4771E4C-003C-41F5-BEB3-6F079BC0E3DC}" type="presOf" srcId="{7AFAB2F2-5A34-40C5-B279-F83555B065D0}" destId="{296484AD-0DE0-456D-B5CC-FDFEA79BA12C}" srcOrd="0" destOrd="0" presId="urn:microsoft.com/office/officeart/2008/layout/LinedList"/>
    <dgm:cxn modelId="{B6BAE64E-2271-408E-A2DF-216C74B3E0D5}" type="presOf" srcId="{DC589E08-8779-4056-822B-CA54FC01CB5E}" destId="{084B7725-2B55-4F0C-A771-1EF651235E64}" srcOrd="0" destOrd="0" presId="urn:microsoft.com/office/officeart/2008/layout/LinedList"/>
    <dgm:cxn modelId="{15B8D185-6055-4DD5-AEFB-93B8A052C15D}" srcId="{E3AD4118-AA97-489D-818A-6B011ABE5DB5}" destId="{85E3F51E-3980-4080-8882-66CF8203C6AE}" srcOrd="2" destOrd="0" parTransId="{9B58D7E2-1BE1-45D6-9867-AD6A3D2B1309}" sibTransId="{04B0FD45-5DB8-412E-96BC-B5548F5D582B}"/>
    <dgm:cxn modelId="{538A148A-7E52-4338-B709-2F76F3E30809}" srcId="{85E3F51E-3980-4080-8882-66CF8203C6AE}" destId="{F721FD74-57E8-456A-B054-E864E47A2965}" srcOrd="0" destOrd="0" parTransId="{3A996889-F373-4E04-A3CD-AD4451959CD4}" sibTransId="{D0D0F896-36D4-4B4C-B476-78F52732D109}"/>
    <dgm:cxn modelId="{561EFD94-11F5-4F42-9745-5AE974E99D01}" type="presOf" srcId="{E3AD4118-AA97-489D-818A-6B011ABE5DB5}" destId="{F8DA9BB0-426F-45F4-A5BF-EC2D32AEB031}" srcOrd="0" destOrd="0" presId="urn:microsoft.com/office/officeart/2008/layout/LinedList"/>
    <dgm:cxn modelId="{C1DE639D-672C-4A1C-B6AB-88322A5DCEF4}" srcId="{E3AD4118-AA97-489D-818A-6B011ABE5DB5}" destId="{0801FB30-016C-4575-9342-3D95BAA49735}" srcOrd="0" destOrd="0" parTransId="{986D0752-F094-4EA6-955E-9D85B1F0BEBA}" sibTransId="{76E71357-AE4A-40EC-BB4E-167D148396AA}"/>
    <dgm:cxn modelId="{B862B19E-754E-4384-ACA8-F4DE5FBCA8A0}" type="presOf" srcId="{B67B122A-8B68-4CEF-A4C8-ECF9DE012C30}" destId="{987E486F-AD2C-41AF-AB91-E6574370A632}" srcOrd="0" destOrd="0" presId="urn:microsoft.com/office/officeart/2008/layout/LinedList"/>
    <dgm:cxn modelId="{DB608EA1-6F6C-478E-93D9-42A36583888B}" type="presOf" srcId="{0801FB30-016C-4575-9342-3D95BAA49735}" destId="{20E6BD70-6058-432E-9FB7-3C8C1B37B0F1}" srcOrd="0" destOrd="0" presId="urn:microsoft.com/office/officeart/2008/layout/LinedList"/>
    <dgm:cxn modelId="{F32F1AB9-F713-41AD-B9DD-14ADBD72A0F1}" srcId="{DC589E08-8779-4056-822B-CA54FC01CB5E}" destId="{B67B122A-8B68-4CEF-A4C8-ECF9DE012C30}" srcOrd="0" destOrd="0" parTransId="{7449C893-E081-46CB-AAB5-C334BA2D8B13}" sibTransId="{9C34B6B1-5624-42EF-9BC9-E121462EAE67}"/>
    <dgm:cxn modelId="{70398EBB-CB5C-4841-8D32-8413EC601B61}" srcId="{465C7B8A-C337-41F1-8440-BC9C28BEF30F}" destId="{B2EC5F96-0FA3-431F-9C01-8832922FD6F3}" srcOrd="0" destOrd="0" parTransId="{5BB5CE08-F78E-446B-A1A1-0029A7778ACD}" sibTransId="{63FD2261-6C94-44C2-A12B-EC6C96357DEC}"/>
    <dgm:cxn modelId="{271249D5-4B44-4270-9F7A-907A1EBD775E}" srcId="{E3AD4118-AA97-489D-818A-6B011ABE5DB5}" destId="{465C7B8A-C337-41F1-8440-BC9C28BEF30F}" srcOrd="4" destOrd="0" parTransId="{4F3AFC0D-9405-49B5-A2DF-5357E38D614D}" sibTransId="{6AB3C072-DA8C-4345-A9A8-7398BA863F2C}"/>
    <dgm:cxn modelId="{DA94DCD5-E39A-4E59-97B1-584132ECD8CD}" type="presOf" srcId="{F721FD74-57E8-456A-B054-E864E47A2965}" destId="{FADBD4C6-6664-4D5F-BEC1-471D918DBB24}" srcOrd="0" destOrd="0" presId="urn:microsoft.com/office/officeart/2008/layout/LinedList"/>
    <dgm:cxn modelId="{CA6EEFD7-27D9-4361-89BF-F257ED818C72}" type="presOf" srcId="{B2EC5F96-0FA3-431F-9C01-8832922FD6F3}" destId="{0240F284-07A6-46A0-BAE3-9242465E8411}" srcOrd="0" destOrd="0" presId="urn:microsoft.com/office/officeart/2008/layout/LinedList"/>
    <dgm:cxn modelId="{2A4BC7EE-9CE6-4B10-A397-3B45FA341594}" srcId="{7AFAB2F2-5A34-40C5-B279-F83555B065D0}" destId="{B636B4CD-8BF4-419E-93BF-949431B8B44B}" srcOrd="0" destOrd="0" parTransId="{0A2AEEC6-1AAA-4A78-B9D1-090D736915C8}" sibTransId="{AB06CE7D-EBAF-4B1E-A9DF-A30580DEC086}"/>
    <dgm:cxn modelId="{2B6793F0-E43E-4505-8BD8-8F32AB088621}" srcId="{E3AD4118-AA97-489D-818A-6B011ABE5DB5}" destId="{7AFAB2F2-5A34-40C5-B279-F83555B065D0}" srcOrd="3" destOrd="0" parTransId="{F4FB964C-0071-4BEF-A7BA-CF0C38A34420}" sibTransId="{FEF777B0-36AD-4521-A2F4-F9FC242352F0}"/>
    <dgm:cxn modelId="{F9EE42F9-9EB5-4836-8349-D831A205A079}" type="presOf" srcId="{465C7B8A-C337-41F1-8440-BC9C28BEF30F}" destId="{6E91F3D3-CCF4-4737-A81C-F05C61085D5B}" srcOrd="0" destOrd="0" presId="urn:microsoft.com/office/officeart/2008/layout/LinedList"/>
    <dgm:cxn modelId="{F1BFBD62-ECCF-42BB-83D7-A4CCD15F03CD}" type="presParOf" srcId="{F8DA9BB0-426F-45F4-A5BF-EC2D32AEB031}" destId="{11CE458E-F15E-42DC-B672-3E49FFA5569A}" srcOrd="0" destOrd="0" presId="urn:microsoft.com/office/officeart/2008/layout/LinedList"/>
    <dgm:cxn modelId="{82DC0AEA-C6D8-4990-8240-9394BDBEDA09}" type="presParOf" srcId="{F8DA9BB0-426F-45F4-A5BF-EC2D32AEB031}" destId="{5AC846C8-EBE6-4054-8907-53844845E7F8}" srcOrd="1" destOrd="0" presId="urn:microsoft.com/office/officeart/2008/layout/LinedList"/>
    <dgm:cxn modelId="{70C580B3-5D16-4865-8C72-9BDD36789390}" type="presParOf" srcId="{5AC846C8-EBE6-4054-8907-53844845E7F8}" destId="{20E6BD70-6058-432E-9FB7-3C8C1B37B0F1}" srcOrd="0" destOrd="0" presId="urn:microsoft.com/office/officeart/2008/layout/LinedList"/>
    <dgm:cxn modelId="{DD9F08B7-B49C-4C95-96EF-E984777C5AEB}" type="presParOf" srcId="{5AC846C8-EBE6-4054-8907-53844845E7F8}" destId="{3085980C-B4B6-43DC-89E3-89608F65F6C8}" srcOrd="1" destOrd="0" presId="urn:microsoft.com/office/officeart/2008/layout/LinedList"/>
    <dgm:cxn modelId="{490C0972-206A-479A-B41B-751FFD437289}" type="presParOf" srcId="{3085980C-B4B6-43DC-89E3-89608F65F6C8}" destId="{3C65C542-B96D-4E40-A391-1FA4EB115B22}" srcOrd="0" destOrd="0" presId="urn:microsoft.com/office/officeart/2008/layout/LinedList"/>
    <dgm:cxn modelId="{29F6FE77-254C-4B37-A8C4-9BC037C203AF}" type="presParOf" srcId="{3085980C-B4B6-43DC-89E3-89608F65F6C8}" destId="{D5AAC467-EA9C-4379-890D-3608990C8596}" srcOrd="1" destOrd="0" presId="urn:microsoft.com/office/officeart/2008/layout/LinedList"/>
    <dgm:cxn modelId="{A1B0595E-FF2E-4EE7-A204-436709D73243}" type="presParOf" srcId="{D5AAC467-EA9C-4379-890D-3608990C8596}" destId="{313EFEDA-7616-4208-87FE-80E86E19FE0D}" srcOrd="0" destOrd="0" presId="urn:microsoft.com/office/officeart/2008/layout/LinedList"/>
    <dgm:cxn modelId="{3494F53C-6E37-4F01-8866-B15B49CB761A}" type="presParOf" srcId="{D5AAC467-EA9C-4379-890D-3608990C8596}" destId="{4C13B185-25E2-48A8-B8D3-AA35F813D470}" srcOrd="1" destOrd="0" presId="urn:microsoft.com/office/officeart/2008/layout/LinedList"/>
    <dgm:cxn modelId="{358966E8-8A03-4693-91C5-69AF95883028}" type="presParOf" srcId="{D5AAC467-EA9C-4379-890D-3608990C8596}" destId="{7173574B-8700-42D9-98C3-A542FB89489D}" srcOrd="2" destOrd="0" presId="urn:microsoft.com/office/officeart/2008/layout/LinedList"/>
    <dgm:cxn modelId="{F3EF1A1F-4285-4968-9CD2-D3955CEF024E}" type="presParOf" srcId="{3085980C-B4B6-43DC-89E3-89608F65F6C8}" destId="{8E707A4F-0400-4B01-A449-46C54FC44BBD}" srcOrd="2" destOrd="0" presId="urn:microsoft.com/office/officeart/2008/layout/LinedList"/>
    <dgm:cxn modelId="{97E341A8-9F3F-445A-B4F2-29988F17BCAD}" type="presParOf" srcId="{3085980C-B4B6-43DC-89E3-89608F65F6C8}" destId="{F092EADC-4981-4616-9BAA-2FDA14606D29}" srcOrd="3" destOrd="0" presId="urn:microsoft.com/office/officeart/2008/layout/LinedList"/>
    <dgm:cxn modelId="{4DD8C080-D841-4CDB-9F95-911993B04603}" type="presParOf" srcId="{F8DA9BB0-426F-45F4-A5BF-EC2D32AEB031}" destId="{DB35CF21-6E38-4C7F-9B3A-EC70F33F0F33}" srcOrd="2" destOrd="0" presId="urn:microsoft.com/office/officeart/2008/layout/LinedList"/>
    <dgm:cxn modelId="{975EAA3C-A02B-4FB7-8D1E-D9B60696D85F}" type="presParOf" srcId="{F8DA9BB0-426F-45F4-A5BF-EC2D32AEB031}" destId="{94077005-89F0-48B4-9D73-3F3225D5E006}" srcOrd="3" destOrd="0" presId="urn:microsoft.com/office/officeart/2008/layout/LinedList"/>
    <dgm:cxn modelId="{C895FE4F-2A41-4660-8A5D-2FE4746088E9}" type="presParOf" srcId="{94077005-89F0-48B4-9D73-3F3225D5E006}" destId="{084B7725-2B55-4F0C-A771-1EF651235E64}" srcOrd="0" destOrd="0" presId="urn:microsoft.com/office/officeart/2008/layout/LinedList"/>
    <dgm:cxn modelId="{4F859997-AC2A-4ECC-B5D1-EBDC224B79CD}" type="presParOf" srcId="{94077005-89F0-48B4-9D73-3F3225D5E006}" destId="{8FC534D9-D344-4B3D-AEF4-94F047F6119E}" srcOrd="1" destOrd="0" presId="urn:microsoft.com/office/officeart/2008/layout/LinedList"/>
    <dgm:cxn modelId="{738374BD-85EE-4A74-BD8F-DB5761A3751A}" type="presParOf" srcId="{8FC534D9-D344-4B3D-AEF4-94F047F6119E}" destId="{9261EB03-E67B-4066-B8B4-06AD3F619B74}" srcOrd="0" destOrd="0" presId="urn:microsoft.com/office/officeart/2008/layout/LinedList"/>
    <dgm:cxn modelId="{49A81005-BF97-4036-8E01-D91BA8094B79}" type="presParOf" srcId="{8FC534D9-D344-4B3D-AEF4-94F047F6119E}" destId="{E66EDCD1-6265-4600-ADD0-89AF7C5232CB}" srcOrd="1" destOrd="0" presId="urn:microsoft.com/office/officeart/2008/layout/LinedList"/>
    <dgm:cxn modelId="{14F586BB-6E12-4B69-AADF-B6F20600841B}" type="presParOf" srcId="{E66EDCD1-6265-4600-ADD0-89AF7C5232CB}" destId="{79906351-0CF3-4005-A68D-57F6C11444F4}" srcOrd="0" destOrd="0" presId="urn:microsoft.com/office/officeart/2008/layout/LinedList"/>
    <dgm:cxn modelId="{8561AAA1-936D-418F-9123-ECB530F268C4}" type="presParOf" srcId="{E66EDCD1-6265-4600-ADD0-89AF7C5232CB}" destId="{987E486F-AD2C-41AF-AB91-E6574370A632}" srcOrd="1" destOrd="0" presId="urn:microsoft.com/office/officeart/2008/layout/LinedList"/>
    <dgm:cxn modelId="{4AE347DC-8CB4-4E6C-969B-E95714CFD0F6}" type="presParOf" srcId="{E66EDCD1-6265-4600-ADD0-89AF7C5232CB}" destId="{DE2A982E-E95F-425D-ABD8-EE03EB250A50}" srcOrd="2" destOrd="0" presId="urn:microsoft.com/office/officeart/2008/layout/LinedList"/>
    <dgm:cxn modelId="{E1A8DE39-387D-488B-B75D-F3A12878885F}" type="presParOf" srcId="{8FC534D9-D344-4B3D-AEF4-94F047F6119E}" destId="{F49E8103-CF46-403A-9547-C6987B928F47}" srcOrd="2" destOrd="0" presId="urn:microsoft.com/office/officeart/2008/layout/LinedList"/>
    <dgm:cxn modelId="{F1404F41-9F6B-45A8-95E7-9F6A1E5F77BD}" type="presParOf" srcId="{8FC534D9-D344-4B3D-AEF4-94F047F6119E}" destId="{0AA2FA68-7264-4CDB-A24F-4982A7C0C6A4}" srcOrd="3" destOrd="0" presId="urn:microsoft.com/office/officeart/2008/layout/LinedList"/>
    <dgm:cxn modelId="{0BCF0E1C-5123-4486-9906-55C1EC35F802}" type="presParOf" srcId="{F8DA9BB0-426F-45F4-A5BF-EC2D32AEB031}" destId="{AC3963CA-9148-4229-AA63-39BC2664B18D}" srcOrd="4" destOrd="0" presId="urn:microsoft.com/office/officeart/2008/layout/LinedList"/>
    <dgm:cxn modelId="{105701FE-5673-432D-9FA8-C929ADC632AA}" type="presParOf" srcId="{F8DA9BB0-426F-45F4-A5BF-EC2D32AEB031}" destId="{86599FE2-37CA-4706-B468-23936748FDC1}" srcOrd="5" destOrd="0" presId="urn:microsoft.com/office/officeart/2008/layout/LinedList"/>
    <dgm:cxn modelId="{C1DFC43E-542B-4569-A78D-59C894D5354A}" type="presParOf" srcId="{86599FE2-37CA-4706-B468-23936748FDC1}" destId="{A890A0EA-D412-4D0C-8314-8782251E6C6F}" srcOrd="0" destOrd="0" presId="urn:microsoft.com/office/officeart/2008/layout/LinedList"/>
    <dgm:cxn modelId="{10C9EABB-8EC0-457D-AA61-0365EFBFB626}" type="presParOf" srcId="{86599FE2-37CA-4706-B468-23936748FDC1}" destId="{F3BCBC45-DFB1-4071-AED6-1568CF00B166}" srcOrd="1" destOrd="0" presId="urn:microsoft.com/office/officeart/2008/layout/LinedList"/>
    <dgm:cxn modelId="{D8AC18BC-E873-4263-B963-A4133A1917C2}" type="presParOf" srcId="{F3BCBC45-DFB1-4071-AED6-1568CF00B166}" destId="{E0038700-DC20-4A4E-9162-8EAC2D079993}" srcOrd="0" destOrd="0" presId="urn:microsoft.com/office/officeart/2008/layout/LinedList"/>
    <dgm:cxn modelId="{4F674ADB-933B-4F55-98A4-3906C0A47725}" type="presParOf" srcId="{F3BCBC45-DFB1-4071-AED6-1568CF00B166}" destId="{55898F9D-2B89-4217-903D-1722987DE463}" srcOrd="1" destOrd="0" presId="urn:microsoft.com/office/officeart/2008/layout/LinedList"/>
    <dgm:cxn modelId="{F2EA2727-7697-48FC-AC17-5970FC1250A6}" type="presParOf" srcId="{55898F9D-2B89-4217-903D-1722987DE463}" destId="{C3346847-97E3-49B6-960E-FB2F5D669025}" srcOrd="0" destOrd="0" presId="urn:microsoft.com/office/officeart/2008/layout/LinedList"/>
    <dgm:cxn modelId="{5F0F70FD-3EA4-4CE9-80E4-DC32F9DA6A69}" type="presParOf" srcId="{55898F9D-2B89-4217-903D-1722987DE463}" destId="{FADBD4C6-6664-4D5F-BEC1-471D918DBB24}" srcOrd="1" destOrd="0" presId="urn:microsoft.com/office/officeart/2008/layout/LinedList"/>
    <dgm:cxn modelId="{A244C395-9181-4C67-A910-5F1366FF8EFF}" type="presParOf" srcId="{55898F9D-2B89-4217-903D-1722987DE463}" destId="{1BFA070B-742B-45E2-869E-6301C4EA0F0F}" srcOrd="2" destOrd="0" presId="urn:microsoft.com/office/officeart/2008/layout/LinedList"/>
    <dgm:cxn modelId="{00B04854-967E-413E-99F2-BF983FE34AD2}" type="presParOf" srcId="{F3BCBC45-DFB1-4071-AED6-1568CF00B166}" destId="{D459775B-169A-44F6-A413-A2B6786E8355}" srcOrd="2" destOrd="0" presId="urn:microsoft.com/office/officeart/2008/layout/LinedList"/>
    <dgm:cxn modelId="{8F3B4889-927E-46B3-BB50-164BD208FD43}" type="presParOf" srcId="{F3BCBC45-DFB1-4071-AED6-1568CF00B166}" destId="{4F7F3F3D-2F3C-48B1-9836-CFCF5E898DBF}" srcOrd="3" destOrd="0" presId="urn:microsoft.com/office/officeart/2008/layout/LinedList"/>
    <dgm:cxn modelId="{BCEF6555-F631-4EF1-9B18-5D67925CE3CB}" type="presParOf" srcId="{F8DA9BB0-426F-45F4-A5BF-EC2D32AEB031}" destId="{D0180040-7725-47AD-8A11-C6903DDF3339}" srcOrd="6" destOrd="0" presId="urn:microsoft.com/office/officeart/2008/layout/LinedList"/>
    <dgm:cxn modelId="{11DEA9FF-2050-4E10-A13F-844E33229941}" type="presParOf" srcId="{F8DA9BB0-426F-45F4-A5BF-EC2D32AEB031}" destId="{1BB05B4B-2A5E-4046-91C8-73800EB17E00}" srcOrd="7" destOrd="0" presId="urn:microsoft.com/office/officeart/2008/layout/LinedList"/>
    <dgm:cxn modelId="{1E8884DD-6B4C-4AAB-8555-F5224108124B}" type="presParOf" srcId="{1BB05B4B-2A5E-4046-91C8-73800EB17E00}" destId="{296484AD-0DE0-456D-B5CC-FDFEA79BA12C}" srcOrd="0" destOrd="0" presId="urn:microsoft.com/office/officeart/2008/layout/LinedList"/>
    <dgm:cxn modelId="{15B8EE52-6F0D-4890-A7A8-03CF96842001}" type="presParOf" srcId="{1BB05B4B-2A5E-4046-91C8-73800EB17E00}" destId="{F99E672E-F1EE-4584-B28A-D50B011C991A}" srcOrd="1" destOrd="0" presId="urn:microsoft.com/office/officeart/2008/layout/LinedList"/>
    <dgm:cxn modelId="{E2B6E6DC-C1FD-42B2-A30B-C500D19AA88C}" type="presParOf" srcId="{F99E672E-F1EE-4584-B28A-D50B011C991A}" destId="{D063C79B-514A-4D39-8AAF-E529FBC0F134}" srcOrd="0" destOrd="0" presId="urn:microsoft.com/office/officeart/2008/layout/LinedList"/>
    <dgm:cxn modelId="{6670C38A-FD7C-404B-9591-A3302A110DCD}" type="presParOf" srcId="{F99E672E-F1EE-4584-B28A-D50B011C991A}" destId="{C5EEA542-4C4D-4C2B-AF6A-F56721949484}" srcOrd="1" destOrd="0" presId="urn:microsoft.com/office/officeart/2008/layout/LinedList"/>
    <dgm:cxn modelId="{5ADB496E-904D-4B69-A6CA-D649DA27FF10}" type="presParOf" srcId="{C5EEA542-4C4D-4C2B-AF6A-F56721949484}" destId="{DCC349F8-723C-4D4D-AF25-B4A779309010}" srcOrd="0" destOrd="0" presId="urn:microsoft.com/office/officeart/2008/layout/LinedList"/>
    <dgm:cxn modelId="{3BC8779D-88DE-4D9A-A131-DF1B82529045}" type="presParOf" srcId="{C5EEA542-4C4D-4C2B-AF6A-F56721949484}" destId="{3D64D530-5DCF-4A9D-9593-76EC58BF282B}" srcOrd="1" destOrd="0" presId="urn:microsoft.com/office/officeart/2008/layout/LinedList"/>
    <dgm:cxn modelId="{7BA354D1-B112-4A9A-BCC4-8EED188EE84A}" type="presParOf" srcId="{C5EEA542-4C4D-4C2B-AF6A-F56721949484}" destId="{48EABE50-D1D8-4A9F-82DB-C9957C482051}" srcOrd="2" destOrd="0" presId="urn:microsoft.com/office/officeart/2008/layout/LinedList"/>
    <dgm:cxn modelId="{6A4D7451-45D9-42F2-AB21-1D9285C756F4}" type="presParOf" srcId="{F99E672E-F1EE-4584-B28A-D50B011C991A}" destId="{9A50AAA6-C383-44DC-8B15-E6955ADDCE4C}" srcOrd="2" destOrd="0" presId="urn:microsoft.com/office/officeart/2008/layout/LinedList"/>
    <dgm:cxn modelId="{CA33DF58-FD32-4C4D-9388-B421E86D2A25}" type="presParOf" srcId="{F99E672E-F1EE-4584-B28A-D50B011C991A}" destId="{6B4C0F22-C0C2-4DCA-814B-09C6CFF06D8D}" srcOrd="3" destOrd="0" presId="urn:microsoft.com/office/officeart/2008/layout/LinedList"/>
    <dgm:cxn modelId="{F0145CFD-B229-414F-96DF-BCB3EF8712AE}" type="presParOf" srcId="{F8DA9BB0-426F-45F4-A5BF-EC2D32AEB031}" destId="{0A40EE0A-8CE0-42EC-B5C9-438BD74B85EE}" srcOrd="8" destOrd="0" presId="urn:microsoft.com/office/officeart/2008/layout/LinedList"/>
    <dgm:cxn modelId="{7B79B37A-4BA4-4D70-8241-34503FDE5008}" type="presParOf" srcId="{F8DA9BB0-426F-45F4-A5BF-EC2D32AEB031}" destId="{49822711-E196-4C33-822F-6C99762D4E6E}" srcOrd="9" destOrd="0" presId="urn:microsoft.com/office/officeart/2008/layout/LinedList"/>
    <dgm:cxn modelId="{5CCC5501-A141-4C1A-A131-E3658A29202E}" type="presParOf" srcId="{49822711-E196-4C33-822F-6C99762D4E6E}" destId="{6E91F3D3-CCF4-4737-A81C-F05C61085D5B}" srcOrd="0" destOrd="0" presId="urn:microsoft.com/office/officeart/2008/layout/LinedList"/>
    <dgm:cxn modelId="{8D34B8F6-DE55-4486-A209-8D213F97F0B8}" type="presParOf" srcId="{49822711-E196-4C33-822F-6C99762D4E6E}" destId="{50EA94A4-3461-45FE-BA92-F30CAF78C6EF}" srcOrd="1" destOrd="0" presId="urn:microsoft.com/office/officeart/2008/layout/LinedList"/>
    <dgm:cxn modelId="{3839483D-343E-440B-9B74-82BAFA19A918}" type="presParOf" srcId="{50EA94A4-3461-45FE-BA92-F30CAF78C6EF}" destId="{6F319F71-5843-4469-B3FA-5F8FC6874A99}" srcOrd="0" destOrd="0" presId="urn:microsoft.com/office/officeart/2008/layout/LinedList"/>
    <dgm:cxn modelId="{0A46E16D-C028-4BFE-8106-4FFE6AF2D98A}" type="presParOf" srcId="{50EA94A4-3461-45FE-BA92-F30CAF78C6EF}" destId="{DEB6DE2F-1EC4-4AF3-8767-576BFF0F77DE}" srcOrd="1" destOrd="0" presId="urn:microsoft.com/office/officeart/2008/layout/LinedList"/>
    <dgm:cxn modelId="{63443467-4306-448D-B444-C57B4CDE95EF}" type="presParOf" srcId="{DEB6DE2F-1EC4-4AF3-8767-576BFF0F77DE}" destId="{C701D418-0F0A-4E78-8184-23CEBBBC731B}" srcOrd="0" destOrd="0" presId="urn:microsoft.com/office/officeart/2008/layout/LinedList"/>
    <dgm:cxn modelId="{BD9D75E3-C9EA-4F47-B617-FF1601CCE1FC}" type="presParOf" srcId="{DEB6DE2F-1EC4-4AF3-8767-576BFF0F77DE}" destId="{0240F284-07A6-46A0-BAE3-9242465E8411}" srcOrd="1" destOrd="0" presId="urn:microsoft.com/office/officeart/2008/layout/LinedList"/>
    <dgm:cxn modelId="{04E06C6D-5678-4C6D-A9C9-745FD3D09AF9}" type="presParOf" srcId="{DEB6DE2F-1EC4-4AF3-8767-576BFF0F77DE}" destId="{47D0E9E3-954C-4020-9DCA-9B1C47163036}" srcOrd="2" destOrd="0" presId="urn:microsoft.com/office/officeart/2008/layout/LinedList"/>
    <dgm:cxn modelId="{5870B96A-3016-4DDD-9AEF-B97DBED2B76D}" type="presParOf" srcId="{50EA94A4-3461-45FE-BA92-F30CAF78C6EF}" destId="{14D1044C-8526-4088-9141-2D52A1650C98}" srcOrd="2" destOrd="0" presId="urn:microsoft.com/office/officeart/2008/layout/LinedList"/>
    <dgm:cxn modelId="{ECDB4E53-DF8D-4B8C-9A75-BE935598E974}" type="presParOf" srcId="{50EA94A4-3461-45FE-BA92-F30CAF78C6EF}" destId="{3408F06E-318B-4D92-9CA6-7BD7EDBD1708}"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454D80-992F-43AC-9643-62D4EE0DF4E4}">
      <dsp:nvSpPr>
        <dsp:cNvPr id="0" name=""/>
        <dsp:cNvSpPr/>
      </dsp:nvSpPr>
      <dsp:spPr>
        <a:xfrm>
          <a:off x="778382" y="0"/>
          <a:ext cx="8821674" cy="3209902"/>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C37668-949B-4074-97AB-F90222C66C57}">
      <dsp:nvSpPr>
        <dsp:cNvPr id="0" name=""/>
        <dsp:cNvSpPr/>
      </dsp:nvSpPr>
      <dsp:spPr>
        <a:xfrm>
          <a:off x="351691" y="962970"/>
          <a:ext cx="3113532" cy="12839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a:t>Metodologie závěrečné/diplomové práce </a:t>
          </a:r>
          <a:endParaRPr lang="en-US" sz="2300" kern="1200"/>
        </a:p>
      </dsp:txBody>
      <dsp:txXfrm>
        <a:off x="414369" y="1025648"/>
        <a:ext cx="2988176" cy="1158604"/>
      </dsp:txXfrm>
    </dsp:sp>
    <dsp:sp modelId="{A4C10FD0-D73C-4CEF-9438-848869ED6A2E}">
      <dsp:nvSpPr>
        <dsp:cNvPr id="0" name=""/>
        <dsp:cNvSpPr/>
      </dsp:nvSpPr>
      <dsp:spPr>
        <a:xfrm>
          <a:off x="3632454" y="962970"/>
          <a:ext cx="3113532" cy="128396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a:t>Konceptualizace závěreční/diplomové práce</a:t>
          </a:r>
          <a:endParaRPr lang="en-US" sz="2300" kern="1200"/>
        </a:p>
      </dsp:txBody>
      <dsp:txXfrm>
        <a:off x="3695132" y="1025648"/>
        <a:ext cx="2988176" cy="1158604"/>
      </dsp:txXfrm>
    </dsp:sp>
    <dsp:sp modelId="{39424784-FA46-4306-9D9B-6429E70D2B9C}">
      <dsp:nvSpPr>
        <dsp:cNvPr id="0" name=""/>
        <dsp:cNvSpPr/>
      </dsp:nvSpPr>
      <dsp:spPr>
        <a:xfrm>
          <a:off x="6913216" y="962970"/>
          <a:ext cx="3113532" cy="12839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a:t>Diplomový seminář</a:t>
          </a:r>
          <a:endParaRPr lang="en-US" sz="2300" kern="1200"/>
        </a:p>
      </dsp:txBody>
      <dsp:txXfrm>
        <a:off x="6975894" y="1025648"/>
        <a:ext cx="2988176" cy="11586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01048-7B72-4B90-88FC-4268289875A9}">
      <dsp:nvSpPr>
        <dsp:cNvPr id="0" name=""/>
        <dsp:cNvSpPr/>
      </dsp:nvSpPr>
      <dsp:spPr>
        <a:xfrm>
          <a:off x="423542" y="1109591"/>
          <a:ext cx="2585086" cy="2132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rtl="0">
            <a:lnSpc>
              <a:spcPct val="90000"/>
            </a:lnSpc>
            <a:spcBef>
              <a:spcPct val="0"/>
            </a:spcBef>
            <a:spcAft>
              <a:spcPct val="15000"/>
            </a:spcAft>
            <a:buChar char="•"/>
          </a:pPr>
          <a:r>
            <a:rPr lang="cs-CZ" sz="1800" kern="1200" dirty="0">
              <a:solidFill>
                <a:srgbClr val="444444"/>
              </a:solidFill>
              <a:latin typeface="Calibri"/>
              <a:cs typeface="Calibri"/>
            </a:rPr>
            <a:t>Téma</a:t>
          </a:r>
          <a:r>
            <a:rPr lang="cs-CZ" sz="1800" kern="1200" dirty="0">
              <a:latin typeface="Calibri"/>
              <a:cs typeface="Calibri"/>
            </a:rPr>
            <a:t> </a:t>
          </a:r>
          <a:endParaRPr lang="cs-CZ" sz="1800" kern="1200" dirty="0">
            <a:latin typeface="Calibri Light" panose="020F0302020204030204"/>
            <a:cs typeface="Calibri Light" panose="020F0302020204030204"/>
          </a:endParaRPr>
        </a:p>
        <a:p>
          <a:pPr marL="171450" lvl="1" indent="-171450" algn="l" defTabSz="800100" rtl="0">
            <a:lnSpc>
              <a:spcPct val="90000"/>
            </a:lnSpc>
            <a:spcBef>
              <a:spcPct val="0"/>
            </a:spcBef>
            <a:spcAft>
              <a:spcPct val="15000"/>
            </a:spcAft>
            <a:buChar char="•"/>
          </a:pPr>
          <a:r>
            <a:rPr lang="cs-CZ" sz="1800" kern="1200" dirty="0">
              <a:latin typeface="Calibri"/>
              <a:cs typeface="Calibri"/>
            </a:rPr>
            <a:t>Projekt </a:t>
          </a:r>
          <a:r>
            <a:rPr lang="cs-CZ" sz="1800" kern="1200" dirty="0">
              <a:solidFill>
                <a:srgbClr val="444444"/>
              </a:solidFill>
              <a:latin typeface="Calibri"/>
              <a:cs typeface="Calibri"/>
            </a:rPr>
            <a:t>a Zadání do IS </a:t>
          </a:r>
          <a:endParaRPr lang="cs-CZ" sz="1800" kern="1200" dirty="0"/>
        </a:p>
        <a:p>
          <a:pPr marL="171450" lvl="1" indent="-171450" algn="l" defTabSz="800100" rtl="0">
            <a:lnSpc>
              <a:spcPct val="90000"/>
            </a:lnSpc>
            <a:spcBef>
              <a:spcPct val="0"/>
            </a:spcBef>
            <a:spcAft>
              <a:spcPct val="15000"/>
            </a:spcAft>
            <a:buChar char="•"/>
          </a:pPr>
          <a:r>
            <a:rPr lang="cs-CZ" sz="1800" kern="1200" dirty="0">
              <a:latin typeface="Calibri"/>
              <a:cs typeface="Calibri"/>
            </a:rPr>
            <a:t>MAN 2.semestr</a:t>
          </a:r>
        </a:p>
        <a:p>
          <a:pPr marL="171450" lvl="1" indent="-171450" algn="l" defTabSz="800100" rtl="0">
            <a:lnSpc>
              <a:spcPct val="90000"/>
            </a:lnSpc>
            <a:spcBef>
              <a:spcPct val="0"/>
            </a:spcBef>
            <a:spcAft>
              <a:spcPct val="15000"/>
            </a:spcAft>
            <a:buChar char="•"/>
          </a:pPr>
          <a:r>
            <a:rPr lang="cs-CZ" sz="1800" kern="1200" dirty="0">
              <a:latin typeface="Calibri"/>
              <a:cs typeface="Calibri"/>
            </a:rPr>
            <a:t>BAK 3. semestr</a:t>
          </a:r>
        </a:p>
      </dsp:txBody>
      <dsp:txXfrm>
        <a:off x="472609" y="1158658"/>
        <a:ext cx="2486952" cy="1577131"/>
      </dsp:txXfrm>
    </dsp:sp>
    <dsp:sp modelId="{3DD38F26-54E0-4ED7-A97C-3108D39387C0}">
      <dsp:nvSpPr>
        <dsp:cNvPr id="0" name=""/>
        <dsp:cNvSpPr/>
      </dsp:nvSpPr>
      <dsp:spPr>
        <a:xfrm>
          <a:off x="1846782" y="1511413"/>
          <a:ext cx="3007450" cy="3007450"/>
        </a:xfrm>
        <a:prstGeom prst="leftCircularArrow">
          <a:avLst>
            <a:gd name="adj1" fmla="val 3671"/>
            <a:gd name="adj2" fmla="val 457399"/>
            <a:gd name="adj3" fmla="val 2232910"/>
            <a:gd name="adj4" fmla="val 9024489"/>
            <a:gd name="adj5" fmla="val 428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EDD596-DB7E-4F5A-82C4-1D4EB696D7DD}">
      <dsp:nvSpPr>
        <dsp:cNvPr id="0" name=""/>
        <dsp:cNvSpPr/>
      </dsp:nvSpPr>
      <dsp:spPr>
        <a:xfrm>
          <a:off x="998006" y="2784856"/>
          <a:ext cx="2297854" cy="9137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cs-CZ" sz="1200" kern="1200" dirty="0">
              <a:solidFill>
                <a:srgbClr val="444444"/>
              </a:solidFill>
              <a:latin typeface="Calibri"/>
              <a:cs typeface="Calibri"/>
            </a:rPr>
            <a:t>Metodologie závěrečné/diplomové práce</a:t>
          </a:r>
          <a:endParaRPr lang="cs-CZ" sz="1200" kern="1200" dirty="0">
            <a:solidFill>
              <a:srgbClr val="444444"/>
            </a:solidFill>
            <a:latin typeface="Calibri Light"/>
            <a:cs typeface="Calibri Light"/>
          </a:endParaRPr>
        </a:p>
      </dsp:txBody>
      <dsp:txXfrm>
        <a:off x="1024770" y="2811620"/>
        <a:ext cx="2244326" cy="860252"/>
      </dsp:txXfrm>
    </dsp:sp>
    <dsp:sp modelId="{D5D40F71-FEC5-496C-9B82-420B33F460B3}">
      <dsp:nvSpPr>
        <dsp:cNvPr id="0" name=""/>
        <dsp:cNvSpPr/>
      </dsp:nvSpPr>
      <dsp:spPr>
        <a:xfrm>
          <a:off x="3821640" y="1109591"/>
          <a:ext cx="2585086" cy="2132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rtl="0">
            <a:lnSpc>
              <a:spcPct val="90000"/>
            </a:lnSpc>
            <a:spcBef>
              <a:spcPct val="0"/>
            </a:spcBef>
            <a:spcAft>
              <a:spcPct val="15000"/>
            </a:spcAft>
            <a:buChar char="•"/>
          </a:pPr>
          <a:r>
            <a:rPr lang="cs-CZ" sz="1800" kern="1200" dirty="0">
              <a:latin typeface="Calibri"/>
              <a:cs typeface="Calibri"/>
            </a:rPr>
            <a:t>Komplexní zpracování teoretické části DP</a:t>
          </a:r>
        </a:p>
        <a:p>
          <a:pPr marL="171450" lvl="1" indent="-171450" algn="l" defTabSz="800100" rtl="0">
            <a:lnSpc>
              <a:spcPct val="90000"/>
            </a:lnSpc>
            <a:spcBef>
              <a:spcPct val="0"/>
            </a:spcBef>
            <a:spcAft>
              <a:spcPct val="15000"/>
            </a:spcAft>
            <a:buChar char="•"/>
          </a:pPr>
          <a:r>
            <a:rPr lang="cs-CZ" sz="1800" kern="1200" dirty="0">
              <a:solidFill>
                <a:srgbClr val="444444"/>
              </a:solidFill>
              <a:latin typeface="Calibri"/>
              <a:cs typeface="Calibri"/>
            </a:rPr>
            <a:t>MAN 3.semestr</a:t>
          </a:r>
          <a:endParaRPr lang="en-US" sz="1800" kern="1200" dirty="0">
            <a:solidFill>
              <a:srgbClr val="444444"/>
            </a:solidFill>
            <a:latin typeface="Calibri"/>
            <a:cs typeface="Calibri"/>
          </a:endParaRPr>
        </a:p>
        <a:p>
          <a:pPr marL="171450" lvl="1" indent="-171450" algn="l" defTabSz="800100">
            <a:lnSpc>
              <a:spcPct val="90000"/>
            </a:lnSpc>
            <a:spcBef>
              <a:spcPct val="0"/>
            </a:spcBef>
            <a:spcAft>
              <a:spcPct val="15000"/>
            </a:spcAft>
            <a:buChar char="•"/>
          </a:pPr>
          <a:r>
            <a:rPr lang="cs-CZ" sz="1800" kern="1200" dirty="0">
              <a:solidFill>
                <a:srgbClr val="444444"/>
              </a:solidFill>
              <a:latin typeface="Calibri"/>
              <a:cs typeface="Calibri"/>
            </a:rPr>
            <a:t>BAK 4. semestr</a:t>
          </a:r>
          <a:endParaRPr lang="cs-CZ" sz="1800" kern="1200" dirty="0"/>
        </a:p>
      </dsp:txBody>
      <dsp:txXfrm>
        <a:off x="3870707" y="1615548"/>
        <a:ext cx="2486952" cy="1577131"/>
      </dsp:txXfrm>
    </dsp:sp>
    <dsp:sp modelId="{2EA397C3-E06E-47E7-94E3-9476F5D52ED9}">
      <dsp:nvSpPr>
        <dsp:cNvPr id="0" name=""/>
        <dsp:cNvSpPr/>
      </dsp:nvSpPr>
      <dsp:spPr>
        <a:xfrm>
          <a:off x="5223338" y="-251125"/>
          <a:ext cx="3337767" cy="3337767"/>
        </a:xfrm>
        <a:prstGeom prst="circularArrow">
          <a:avLst>
            <a:gd name="adj1" fmla="val 3308"/>
            <a:gd name="adj2" fmla="val 408578"/>
            <a:gd name="adj3" fmla="val 19415911"/>
            <a:gd name="adj4" fmla="val 12575511"/>
            <a:gd name="adj5" fmla="val 385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552D72-6712-4A34-9642-F42AA042EDDB}">
      <dsp:nvSpPr>
        <dsp:cNvPr id="0" name=""/>
        <dsp:cNvSpPr/>
      </dsp:nvSpPr>
      <dsp:spPr>
        <a:xfrm>
          <a:off x="4396104" y="652700"/>
          <a:ext cx="2297854" cy="9137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cs-CZ" sz="1200" kern="1200" dirty="0">
              <a:solidFill>
                <a:srgbClr val="444444"/>
              </a:solidFill>
              <a:latin typeface="Calibri"/>
              <a:cs typeface="Calibri"/>
            </a:rPr>
            <a:t>Konceptualizace závěreční/diplomové práce</a:t>
          </a:r>
          <a:endParaRPr lang="en-US" sz="1200" kern="1200" dirty="0">
            <a:solidFill>
              <a:srgbClr val="444444"/>
            </a:solidFill>
            <a:latin typeface="Calibri"/>
            <a:cs typeface="Calibri"/>
          </a:endParaRPr>
        </a:p>
      </dsp:txBody>
      <dsp:txXfrm>
        <a:off x="4422868" y="679464"/>
        <a:ext cx="2244326" cy="860252"/>
      </dsp:txXfrm>
    </dsp:sp>
    <dsp:sp modelId="{01511E72-15EA-4D82-97BD-BC5FC9D2C06F}">
      <dsp:nvSpPr>
        <dsp:cNvPr id="0" name=""/>
        <dsp:cNvSpPr/>
      </dsp:nvSpPr>
      <dsp:spPr>
        <a:xfrm>
          <a:off x="7219739" y="1109591"/>
          <a:ext cx="2585086" cy="2132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rtl="0">
            <a:lnSpc>
              <a:spcPct val="90000"/>
            </a:lnSpc>
            <a:spcBef>
              <a:spcPct val="0"/>
            </a:spcBef>
            <a:spcAft>
              <a:spcPct val="15000"/>
            </a:spcAft>
            <a:buChar char="•"/>
          </a:pPr>
          <a:r>
            <a:rPr lang="cs-CZ" sz="1800" kern="1200" dirty="0">
              <a:latin typeface="Calibri"/>
              <a:cs typeface="Calibri"/>
            </a:rPr>
            <a:t>Metodologie, sběr dat, interpretace, závěr, stať</a:t>
          </a:r>
        </a:p>
        <a:p>
          <a:pPr marL="171450" lvl="1" indent="-171450" algn="l" defTabSz="800100" rtl="0">
            <a:lnSpc>
              <a:spcPct val="90000"/>
            </a:lnSpc>
            <a:spcBef>
              <a:spcPct val="0"/>
            </a:spcBef>
            <a:spcAft>
              <a:spcPct val="15000"/>
            </a:spcAft>
            <a:buChar char="•"/>
          </a:pPr>
          <a:r>
            <a:rPr lang="cs-CZ" sz="1800" kern="1200" dirty="0">
              <a:latin typeface="Calibri"/>
              <a:cs typeface="Calibri"/>
            </a:rPr>
            <a:t>Odevzdání hotové DP</a:t>
          </a:r>
        </a:p>
        <a:p>
          <a:pPr marL="171450" lvl="1" indent="-171450" algn="l" defTabSz="800100" rtl="0">
            <a:lnSpc>
              <a:spcPct val="90000"/>
            </a:lnSpc>
            <a:spcBef>
              <a:spcPct val="0"/>
            </a:spcBef>
            <a:spcAft>
              <a:spcPct val="15000"/>
            </a:spcAft>
            <a:buChar char="•"/>
          </a:pPr>
          <a:r>
            <a:rPr lang="cs-CZ" sz="1800" kern="1200" dirty="0">
              <a:solidFill>
                <a:srgbClr val="444444"/>
              </a:solidFill>
              <a:latin typeface="Calibri"/>
              <a:cs typeface="Calibri"/>
            </a:rPr>
            <a:t>MAN 4.semestr</a:t>
          </a:r>
          <a:endParaRPr lang="en-US" sz="1800" kern="1200" dirty="0">
            <a:solidFill>
              <a:srgbClr val="444444"/>
            </a:solidFill>
            <a:latin typeface="Calibri"/>
            <a:cs typeface="Calibri"/>
          </a:endParaRPr>
        </a:p>
        <a:p>
          <a:pPr marL="171450" lvl="1" indent="-171450" algn="l" defTabSz="800100">
            <a:lnSpc>
              <a:spcPct val="90000"/>
            </a:lnSpc>
            <a:spcBef>
              <a:spcPct val="0"/>
            </a:spcBef>
            <a:spcAft>
              <a:spcPct val="15000"/>
            </a:spcAft>
            <a:buChar char="•"/>
          </a:pPr>
          <a:r>
            <a:rPr lang="cs-CZ" sz="1800" kern="1200" dirty="0">
              <a:solidFill>
                <a:srgbClr val="444444"/>
              </a:solidFill>
              <a:latin typeface="Calibri"/>
              <a:cs typeface="Calibri"/>
            </a:rPr>
            <a:t>BAK 6. semestr</a:t>
          </a:r>
          <a:endParaRPr lang="cs-CZ" sz="1800" kern="1200" dirty="0"/>
        </a:p>
      </dsp:txBody>
      <dsp:txXfrm>
        <a:off x="7268806" y="1158658"/>
        <a:ext cx="2486952" cy="1577131"/>
      </dsp:txXfrm>
    </dsp:sp>
    <dsp:sp modelId="{EF35E7D4-B354-4C0D-A3A0-E7C3F5609BAF}">
      <dsp:nvSpPr>
        <dsp:cNvPr id="0" name=""/>
        <dsp:cNvSpPr/>
      </dsp:nvSpPr>
      <dsp:spPr>
        <a:xfrm>
          <a:off x="7794202" y="2784856"/>
          <a:ext cx="2297854" cy="9137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cs-CZ" sz="1200" kern="1200" dirty="0">
              <a:solidFill>
                <a:srgbClr val="444444"/>
              </a:solidFill>
              <a:latin typeface="Calibri"/>
              <a:cs typeface="Calibri"/>
            </a:rPr>
            <a:t>Diplomový seminář</a:t>
          </a:r>
          <a:endParaRPr lang="en-US" sz="1200" kern="1200" dirty="0">
            <a:solidFill>
              <a:srgbClr val="444444"/>
            </a:solidFill>
            <a:latin typeface="Calibri"/>
            <a:cs typeface="Calibri"/>
          </a:endParaRPr>
        </a:p>
      </dsp:txBody>
      <dsp:txXfrm>
        <a:off x="7820966" y="2811620"/>
        <a:ext cx="2244326" cy="8602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B63DF0-9356-4118-A0F5-2F90A0FA3791}">
      <dsp:nvSpPr>
        <dsp:cNvPr id="0" name=""/>
        <dsp:cNvSpPr/>
      </dsp:nvSpPr>
      <dsp:spPr>
        <a:xfrm>
          <a:off x="0" y="3866126"/>
          <a:ext cx="1591978" cy="2536597"/>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221" tIns="163576" rIns="113221" bIns="163576" numCol="1" spcCol="1270" anchor="ctr" anchorCtr="0">
          <a:noAutofit/>
        </a:bodyPr>
        <a:lstStyle/>
        <a:p>
          <a:pPr marL="0" lvl="0" indent="0" algn="ctr" defTabSz="1022350">
            <a:lnSpc>
              <a:spcPct val="90000"/>
            </a:lnSpc>
            <a:spcBef>
              <a:spcPct val="0"/>
            </a:spcBef>
            <a:spcAft>
              <a:spcPct val="35000"/>
            </a:spcAft>
            <a:buNone/>
          </a:pPr>
          <a:r>
            <a:rPr lang="cs-CZ" sz="2300" kern="1200" dirty="0"/>
            <a:t>Školitel (vedoucí diplomové práce)</a:t>
          </a:r>
          <a:endParaRPr lang="en-US" sz="2300" kern="1200" dirty="0"/>
        </a:p>
      </dsp:txBody>
      <dsp:txXfrm>
        <a:off x="0" y="3866126"/>
        <a:ext cx="1591978" cy="2536597"/>
      </dsp:txXfrm>
    </dsp:sp>
    <dsp:sp modelId="{B8177C2D-B871-4EDD-AA6C-17CA1E1D90CB}">
      <dsp:nvSpPr>
        <dsp:cNvPr id="0" name=""/>
        <dsp:cNvSpPr/>
      </dsp:nvSpPr>
      <dsp:spPr>
        <a:xfrm>
          <a:off x="1591978" y="3866126"/>
          <a:ext cx="4775934" cy="253659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79" tIns="292100" rIns="96879" bIns="292100" numCol="1" spcCol="1270" anchor="ctr" anchorCtr="0">
          <a:noAutofit/>
        </a:bodyPr>
        <a:lstStyle/>
        <a:p>
          <a:pPr marL="0" lvl="0" indent="0" algn="l" defTabSz="1022350" rtl="0">
            <a:lnSpc>
              <a:spcPct val="90000"/>
            </a:lnSpc>
            <a:spcBef>
              <a:spcPct val="0"/>
            </a:spcBef>
            <a:spcAft>
              <a:spcPct val="35000"/>
            </a:spcAft>
            <a:buNone/>
          </a:pPr>
          <a:r>
            <a:rPr lang="cs-CZ" sz="2300" kern="1200" dirty="0">
              <a:latin typeface="Calibri Light" panose="020F0302020204030204"/>
            </a:rPr>
            <a:t>Poskytuje obsahově korektní zpětnou vazbu a kontrolu plnění kroků</a:t>
          </a:r>
        </a:p>
        <a:p>
          <a:pPr marL="0" lvl="0" indent="0" algn="l" defTabSz="1022350" rtl="0">
            <a:lnSpc>
              <a:spcPct val="90000"/>
            </a:lnSpc>
            <a:spcBef>
              <a:spcPct val="0"/>
            </a:spcBef>
            <a:spcAft>
              <a:spcPct val="35000"/>
            </a:spcAft>
            <a:buNone/>
          </a:pPr>
          <a:r>
            <a:rPr lang="cs-CZ" sz="2300" kern="1200" dirty="0">
              <a:latin typeface="Calibri Light" panose="020F0302020204030204"/>
            </a:rPr>
            <a:t>Uděluje zápočet</a:t>
          </a:r>
        </a:p>
      </dsp:txBody>
      <dsp:txXfrm>
        <a:off x="1591978" y="3866126"/>
        <a:ext cx="4775934" cy="2536597"/>
      </dsp:txXfrm>
    </dsp:sp>
    <dsp:sp modelId="{DB6D8439-1446-42B2-93F8-3784A241002A}">
      <dsp:nvSpPr>
        <dsp:cNvPr id="0" name=""/>
        <dsp:cNvSpPr/>
      </dsp:nvSpPr>
      <dsp:spPr>
        <a:xfrm rot="10800000">
          <a:off x="0" y="2888"/>
          <a:ext cx="1591978" cy="3901287"/>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221" tIns="163576" rIns="113221" bIns="163576" numCol="1" spcCol="1270" anchor="ctr" anchorCtr="0">
          <a:noAutofit/>
        </a:bodyPr>
        <a:lstStyle/>
        <a:p>
          <a:pPr marL="0" lvl="0" indent="0" algn="ctr" defTabSz="1022350" rtl="0">
            <a:lnSpc>
              <a:spcPct val="90000"/>
            </a:lnSpc>
            <a:spcBef>
              <a:spcPct val="0"/>
            </a:spcBef>
            <a:spcAft>
              <a:spcPct val="35000"/>
            </a:spcAft>
            <a:buNone/>
          </a:pPr>
          <a:r>
            <a:rPr lang="cs-CZ" sz="2300" kern="1200" dirty="0"/>
            <a:t>Diplomant</a:t>
          </a:r>
          <a:r>
            <a:rPr lang="cs-CZ" sz="2300" kern="1200" dirty="0">
              <a:latin typeface="Calibri Light" panose="020F0302020204030204"/>
            </a:rPr>
            <a:t> </a:t>
          </a:r>
          <a:endParaRPr lang="en-US" sz="2300" kern="1200" dirty="0">
            <a:latin typeface="Calibri Light" panose="020F0302020204030204"/>
          </a:endParaRPr>
        </a:p>
      </dsp:txBody>
      <dsp:txXfrm rot="-10800000">
        <a:off x="0" y="2888"/>
        <a:ext cx="1591978" cy="2535836"/>
      </dsp:txXfrm>
    </dsp:sp>
    <dsp:sp modelId="{DFFB291C-6F31-476F-A496-287C799E1C38}">
      <dsp:nvSpPr>
        <dsp:cNvPr id="0" name=""/>
        <dsp:cNvSpPr/>
      </dsp:nvSpPr>
      <dsp:spPr>
        <a:xfrm>
          <a:off x="1591978" y="2888"/>
          <a:ext cx="4775934" cy="253583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79" tIns="292100" rIns="96879" bIns="292100" numCol="1" spcCol="1270" anchor="ctr" anchorCtr="0">
          <a:noAutofit/>
        </a:bodyPr>
        <a:lstStyle/>
        <a:p>
          <a:pPr marL="0" lvl="0" indent="0" algn="l" defTabSz="1022350" rtl="0">
            <a:lnSpc>
              <a:spcPct val="90000"/>
            </a:lnSpc>
            <a:spcBef>
              <a:spcPct val="0"/>
            </a:spcBef>
            <a:spcAft>
              <a:spcPct val="35000"/>
            </a:spcAft>
            <a:buNone/>
          </a:pPr>
          <a:r>
            <a:rPr lang="cs-CZ" sz="2300" kern="1200" dirty="0">
              <a:latin typeface="Calibri Light" panose="020F0302020204030204"/>
            </a:rPr>
            <a:t> Aktivní tvůrce obsahu</a:t>
          </a:r>
          <a:endParaRPr lang="cs-CZ" sz="2300" kern="1200" dirty="0"/>
        </a:p>
        <a:p>
          <a:pPr marL="0" lvl="0" indent="0" algn="l" defTabSz="1022350" rtl="0">
            <a:lnSpc>
              <a:spcPct val="90000"/>
            </a:lnSpc>
            <a:spcBef>
              <a:spcPct val="0"/>
            </a:spcBef>
            <a:spcAft>
              <a:spcPct val="35000"/>
            </a:spcAft>
            <a:buNone/>
          </a:pPr>
          <a:r>
            <a:rPr lang="cs-CZ" sz="2300" kern="1200" dirty="0">
              <a:latin typeface="Calibri Light" panose="020F0302020204030204"/>
            </a:rPr>
            <a:t> Časový plán a jeho dodržení</a:t>
          </a:r>
        </a:p>
        <a:p>
          <a:pPr marL="0" lvl="0" indent="0" algn="l" defTabSz="1022350" rtl="0">
            <a:lnSpc>
              <a:spcPct val="90000"/>
            </a:lnSpc>
            <a:spcBef>
              <a:spcPct val="0"/>
            </a:spcBef>
            <a:spcAft>
              <a:spcPct val="35000"/>
            </a:spcAft>
            <a:buNone/>
          </a:pPr>
          <a:r>
            <a:rPr lang="cs-CZ" sz="2300" kern="1200" dirty="0">
              <a:latin typeface="Calibri Light" panose="020F0302020204030204"/>
            </a:rPr>
            <a:t> Využití konzultací</a:t>
          </a:r>
        </a:p>
      </dsp:txBody>
      <dsp:txXfrm>
        <a:off x="1591978" y="2888"/>
        <a:ext cx="4775934" cy="25358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B0250-7FEF-4D7B-9F79-2FD6314AAB3E}">
      <dsp:nvSpPr>
        <dsp:cNvPr id="0" name=""/>
        <dsp:cNvSpPr/>
      </dsp:nvSpPr>
      <dsp:spPr>
        <a:xfrm>
          <a:off x="562927" y="788206"/>
          <a:ext cx="1445998" cy="144599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B52EE0-EAF3-4D3C-BAFF-84A051D6071A}">
      <dsp:nvSpPr>
        <dsp:cNvPr id="0" name=""/>
        <dsp:cNvSpPr/>
      </dsp:nvSpPr>
      <dsp:spPr>
        <a:xfrm>
          <a:off x="871091" y="1096370"/>
          <a:ext cx="829671" cy="8296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9ACC80-835B-4BB2-A020-E9BB6D7CCFD5}">
      <dsp:nvSpPr>
        <dsp:cNvPr id="0" name=""/>
        <dsp:cNvSpPr/>
      </dsp:nvSpPr>
      <dsp:spPr>
        <a:xfrm>
          <a:off x="100682"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cs-CZ" sz="2300" kern="1200">
              <a:latin typeface="Calibri Light" panose="020F0302020204030204"/>
            </a:rPr>
            <a:t> Formulace tématu</a:t>
          </a:r>
          <a:endParaRPr lang="cs-CZ" sz="2300" kern="1200"/>
        </a:p>
      </dsp:txBody>
      <dsp:txXfrm>
        <a:off x="100682" y="2684598"/>
        <a:ext cx="2370489" cy="720000"/>
      </dsp:txXfrm>
    </dsp:sp>
    <dsp:sp modelId="{A5CC8FBB-6534-4724-B390-39F6DF12127C}">
      <dsp:nvSpPr>
        <dsp:cNvPr id="0" name=""/>
        <dsp:cNvSpPr/>
      </dsp:nvSpPr>
      <dsp:spPr>
        <a:xfrm>
          <a:off x="3348252" y="788206"/>
          <a:ext cx="1445998" cy="144599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7DD517-47F4-4190-B854-1EBD20DB908D}">
      <dsp:nvSpPr>
        <dsp:cNvPr id="0" name=""/>
        <dsp:cNvSpPr/>
      </dsp:nvSpPr>
      <dsp:spPr>
        <a:xfrm>
          <a:off x="3656416" y="1096370"/>
          <a:ext cx="829671" cy="8296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F00073-C7A0-4197-B98E-FC53AD4D2D44}">
      <dsp:nvSpPr>
        <dsp:cNvPr id="0" name=""/>
        <dsp:cNvSpPr/>
      </dsp:nvSpPr>
      <dsp:spPr>
        <a:xfrm>
          <a:off x="2886007"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cs-CZ" sz="2300" kern="1200">
              <a:latin typeface="Calibri Light" panose="020F0302020204030204"/>
            </a:rPr>
            <a:t> Nalezení školitele</a:t>
          </a:r>
          <a:endParaRPr lang="cs-CZ" sz="2300" kern="1200"/>
        </a:p>
      </dsp:txBody>
      <dsp:txXfrm>
        <a:off x="2886007" y="2684598"/>
        <a:ext cx="2370489" cy="720000"/>
      </dsp:txXfrm>
    </dsp:sp>
    <dsp:sp modelId="{B8AAFD5D-FCAC-49A5-8AD7-4D873444085F}">
      <dsp:nvSpPr>
        <dsp:cNvPr id="0" name=""/>
        <dsp:cNvSpPr/>
      </dsp:nvSpPr>
      <dsp:spPr>
        <a:xfrm>
          <a:off x="6133577" y="788206"/>
          <a:ext cx="1445998" cy="144599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66002A-1AC6-420E-B638-127E9D36CC3E}">
      <dsp:nvSpPr>
        <dsp:cNvPr id="0" name=""/>
        <dsp:cNvSpPr/>
      </dsp:nvSpPr>
      <dsp:spPr>
        <a:xfrm>
          <a:off x="6441741" y="1096370"/>
          <a:ext cx="829671" cy="8296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600CE1-DF3F-4087-A4CB-9A75483BF452}">
      <dsp:nvSpPr>
        <dsp:cNvPr id="0" name=""/>
        <dsp:cNvSpPr/>
      </dsp:nvSpPr>
      <dsp:spPr>
        <a:xfrm>
          <a:off x="5671332"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cs-CZ" sz="2300" kern="1200">
              <a:latin typeface="Calibri Light" panose="020F0302020204030204"/>
            </a:rPr>
            <a:t>Tvorba projektu DP</a:t>
          </a:r>
          <a:endParaRPr lang="cs-CZ" sz="2300" kern="1200"/>
        </a:p>
      </dsp:txBody>
      <dsp:txXfrm>
        <a:off x="5671332" y="2684598"/>
        <a:ext cx="2370489" cy="720000"/>
      </dsp:txXfrm>
    </dsp:sp>
    <dsp:sp modelId="{A58B9D68-A262-4641-B636-87E52B09F3F5}">
      <dsp:nvSpPr>
        <dsp:cNvPr id="0" name=""/>
        <dsp:cNvSpPr/>
      </dsp:nvSpPr>
      <dsp:spPr>
        <a:xfrm>
          <a:off x="8918902" y="788206"/>
          <a:ext cx="1445998" cy="144599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A6AF9B-ABCC-48C1-9788-EA54153782DE}">
      <dsp:nvSpPr>
        <dsp:cNvPr id="0" name=""/>
        <dsp:cNvSpPr/>
      </dsp:nvSpPr>
      <dsp:spPr>
        <a:xfrm>
          <a:off x="9227066" y="1096370"/>
          <a:ext cx="829671" cy="8296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757DB37-A6FE-4444-8687-AF0CBE89F20B}">
      <dsp:nvSpPr>
        <dsp:cNvPr id="0" name=""/>
        <dsp:cNvSpPr/>
      </dsp:nvSpPr>
      <dsp:spPr>
        <a:xfrm>
          <a:off x="8456657"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cs-CZ" sz="2300" kern="1200">
              <a:latin typeface="Calibri Light" panose="020F0302020204030204"/>
            </a:rPr>
            <a:t>Zadání DP do ISu</a:t>
          </a:r>
          <a:endParaRPr lang="cs-CZ" sz="2300" kern="1200"/>
        </a:p>
      </dsp:txBody>
      <dsp:txXfrm>
        <a:off x="8456657" y="2684598"/>
        <a:ext cx="2370489"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509D1-311F-4915-9D85-6BAB67833CD8}">
      <dsp:nvSpPr>
        <dsp:cNvPr id="0" name=""/>
        <dsp:cNvSpPr/>
      </dsp:nvSpPr>
      <dsp:spPr>
        <a:xfrm rot="5400000">
          <a:off x="6962602" y="-3128744"/>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Zaměřte se na oblast, která vás osobně zajímá nebo vás fascinuje. </a:t>
          </a:r>
          <a:endParaRPr lang="en-US" sz="1000" kern="1200"/>
        </a:p>
      </dsp:txBody>
      <dsp:txXfrm rot="-5400000">
        <a:off x="3785616" y="66597"/>
        <a:ext cx="6711629" cy="339300"/>
      </dsp:txXfrm>
    </dsp:sp>
    <dsp:sp modelId="{B867D0A7-983B-4986-A9A3-9DEB05DDCE96}">
      <dsp:nvSpPr>
        <dsp:cNvPr id="0" name=""/>
        <dsp:cNvSpPr/>
      </dsp:nvSpPr>
      <dsp:spPr>
        <a:xfrm>
          <a:off x="0" y="1241"/>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Osobní zájem</a:t>
          </a:r>
          <a:endParaRPr lang="en-US" sz="2200" kern="1200"/>
        </a:p>
      </dsp:txBody>
      <dsp:txXfrm>
        <a:off x="22944" y="24185"/>
        <a:ext cx="3739728" cy="424125"/>
      </dsp:txXfrm>
    </dsp:sp>
    <dsp:sp modelId="{BA4AA231-E6CA-4008-841E-AE9D1F73D386}">
      <dsp:nvSpPr>
        <dsp:cNvPr id="0" name=""/>
        <dsp:cNvSpPr/>
      </dsp:nvSpPr>
      <dsp:spPr>
        <a:xfrm rot="5400000">
          <a:off x="6962602" y="-2635229"/>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Zvolte téma, které je aktuální a má praktický význam. </a:t>
          </a:r>
          <a:endParaRPr lang="en-US" sz="1000" kern="1200"/>
        </a:p>
      </dsp:txBody>
      <dsp:txXfrm rot="-5400000">
        <a:off x="3785616" y="560112"/>
        <a:ext cx="6711629" cy="339300"/>
      </dsp:txXfrm>
    </dsp:sp>
    <dsp:sp modelId="{1155DBCE-D835-4296-9CA8-199F1E5DDE7D}">
      <dsp:nvSpPr>
        <dsp:cNvPr id="0" name=""/>
        <dsp:cNvSpPr/>
      </dsp:nvSpPr>
      <dsp:spPr>
        <a:xfrm>
          <a:off x="0" y="494755"/>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Relevance a aktuálnost</a:t>
          </a:r>
          <a:endParaRPr lang="en-US" sz="2200" kern="1200"/>
        </a:p>
      </dsp:txBody>
      <dsp:txXfrm>
        <a:off x="22944" y="517699"/>
        <a:ext cx="3739728" cy="424125"/>
      </dsp:txXfrm>
    </dsp:sp>
    <dsp:sp modelId="{1A51FDE5-DC29-4109-BF36-D5CD21D64978}">
      <dsp:nvSpPr>
        <dsp:cNvPr id="0" name=""/>
        <dsp:cNvSpPr/>
      </dsp:nvSpPr>
      <dsp:spPr>
        <a:xfrm rot="5400000">
          <a:off x="6962602" y="-2141715"/>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Předem zvažte, zda jsou k dispozici dostatečné zdroje vč. respondentů.</a:t>
          </a:r>
          <a:endParaRPr lang="en-US" sz="1000" kern="1200"/>
        </a:p>
      </dsp:txBody>
      <dsp:txXfrm rot="-5400000">
        <a:off x="3785616" y="1053626"/>
        <a:ext cx="6711629" cy="339300"/>
      </dsp:txXfrm>
    </dsp:sp>
    <dsp:sp modelId="{962A9186-C10B-4022-A54C-318B418CC055}">
      <dsp:nvSpPr>
        <dsp:cNvPr id="0" name=""/>
        <dsp:cNvSpPr/>
      </dsp:nvSpPr>
      <dsp:spPr>
        <a:xfrm>
          <a:off x="0" y="988269"/>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Dostupnost zdrojů</a:t>
          </a:r>
          <a:endParaRPr lang="en-US" sz="2200" kern="1200"/>
        </a:p>
      </dsp:txBody>
      <dsp:txXfrm>
        <a:off x="22944" y="1011213"/>
        <a:ext cx="3739728" cy="424125"/>
      </dsp:txXfrm>
    </dsp:sp>
    <dsp:sp modelId="{7F02FA29-8D7B-4B2F-B9F2-08EAC2CD6724}">
      <dsp:nvSpPr>
        <dsp:cNvPr id="0" name=""/>
        <dsp:cNvSpPr/>
      </dsp:nvSpPr>
      <dsp:spPr>
        <a:xfrm rot="5400000">
          <a:off x="6962602" y="-1648201"/>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V ideálním případě by vaším vedoucím měl být někdo, kdo má v oblasti, kterou se chystáte zkoumat, bohaté zkušenosti.</a:t>
          </a:r>
          <a:endParaRPr lang="en-US" sz="1000" kern="1200"/>
        </a:p>
      </dsp:txBody>
      <dsp:txXfrm rot="-5400000">
        <a:off x="3785616" y="1547140"/>
        <a:ext cx="6711629" cy="339300"/>
      </dsp:txXfrm>
    </dsp:sp>
    <dsp:sp modelId="{1B21916A-879C-479C-8E41-AD579C5106D1}">
      <dsp:nvSpPr>
        <dsp:cNvPr id="0" name=""/>
        <dsp:cNvSpPr/>
      </dsp:nvSpPr>
      <dsp:spPr>
        <a:xfrm>
          <a:off x="0" y="1481783"/>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Vhodný školitel</a:t>
          </a:r>
          <a:endParaRPr lang="en-US" sz="2200" kern="1200"/>
        </a:p>
      </dsp:txBody>
      <dsp:txXfrm>
        <a:off x="22944" y="1504727"/>
        <a:ext cx="3739728" cy="424125"/>
      </dsp:txXfrm>
    </dsp:sp>
    <dsp:sp modelId="{5F4C386B-E258-43F8-9B38-C91B25EBB34C}">
      <dsp:nvSpPr>
        <dsp:cNvPr id="0" name=""/>
        <dsp:cNvSpPr/>
      </dsp:nvSpPr>
      <dsp:spPr>
        <a:xfrm rot="5400000">
          <a:off x="6962602" y="-1154687"/>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Odhadněte, kolik času a financí budete potřebovat pro realizaci práce, a zda jsou tyto zdroje k dispozici.</a:t>
          </a:r>
          <a:endParaRPr lang="en-US" sz="1000" kern="1200"/>
        </a:p>
      </dsp:txBody>
      <dsp:txXfrm rot="-5400000">
        <a:off x="3785616" y="2040654"/>
        <a:ext cx="6711629" cy="339300"/>
      </dsp:txXfrm>
    </dsp:sp>
    <dsp:sp modelId="{D1B95CE7-2624-4A0B-82A9-ABC1C555BD1A}">
      <dsp:nvSpPr>
        <dsp:cNvPr id="0" name=""/>
        <dsp:cNvSpPr/>
      </dsp:nvSpPr>
      <dsp:spPr>
        <a:xfrm>
          <a:off x="0" y="1975298"/>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Proveditelnost</a:t>
          </a:r>
          <a:endParaRPr lang="en-US" sz="2200" kern="1200"/>
        </a:p>
      </dsp:txBody>
      <dsp:txXfrm>
        <a:off x="22944" y="1998242"/>
        <a:ext cx="3739728" cy="424125"/>
      </dsp:txXfrm>
    </dsp:sp>
    <dsp:sp modelId="{2072AD39-408D-4BD1-B17C-835EC3268E95}">
      <dsp:nvSpPr>
        <dsp:cNvPr id="0" name=""/>
        <dsp:cNvSpPr/>
      </dsp:nvSpPr>
      <dsp:spPr>
        <a:xfrm rot="5400000">
          <a:off x="6962602" y="-661172"/>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Pokuste se najít unikátní úhel pohledu na zvolené téma. I když se jedná o hojně zkoumanou oblast, vždy je možné najít něco, co dosud nebylo prozkoumáno do hloubky.</a:t>
          </a:r>
          <a:endParaRPr lang="en-US" sz="1000" kern="1200"/>
        </a:p>
      </dsp:txBody>
      <dsp:txXfrm rot="-5400000">
        <a:off x="3785616" y="2534169"/>
        <a:ext cx="6711629" cy="339300"/>
      </dsp:txXfrm>
    </dsp:sp>
    <dsp:sp modelId="{0E7678F7-EA49-4424-ADB4-5DE351A2851B}">
      <dsp:nvSpPr>
        <dsp:cNvPr id="0" name=""/>
        <dsp:cNvSpPr/>
      </dsp:nvSpPr>
      <dsp:spPr>
        <a:xfrm>
          <a:off x="0" y="2468812"/>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Originalita</a:t>
          </a:r>
          <a:endParaRPr lang="en-US" sz="2200" kern="1200"/>
        </a:p>
      </dsp:txBody>
      <dsp:txXfrm>
        <a:off x="22944" y="2491756"/>
        <a:ext cx="3739728" cy="424125"/>
      </dsp:txXfrm>
    </dsp:sp>
    <dsp:sp modelId="{CDF2C2EC-631A-44E4-B90C-DAA8F19101F3}">
      <dsp:nvSpPr>
        <dsp:cNvPr id="0" name=""/>
        <dsp:cNvSpPr/>
      </dsp:nvSpPr>
      <dsp:spPr>
        <a:xfrm rot="5400000">
          <a:off x="6962602" y="-167658"/>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Zvažte možnost spojení více disciplín. Interdisciplinární práce často otevírají nové perspektivy a jsou většinou velmi zajímavé.</a:t>
          </a:r>
          <a:endParaRPr lang="en-US" sz="1000" kern="1200"/>
        </a:p>
      </dsp:txBody>
      <dsp:txXfrm rot="-5400000">
        <a:off x="3785616" y="3027683"/>
        <a:ext cx="6711629" cy="339300"/>
      </dsp:txXfrm>
    </dsp:sp>
    <dsp:sp modelId="{C870A3DB-1481-4A17-8085-D113C9D3DC3B}">
      <dsp:nvSpPr>
        <dsp:cNvPr id="0" name=""/>
        <dsp:cNvSpPr/>
      </dsp:nvSpPr>
      <dsp:spPr>
        <a:xfrm>
          <a:off x="0" y="2962326"/>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Interdisciplinárnost</a:t>
          </a:r>
          <a:endParaRPr lang="en-US" sz="2200" kern="1200"/>
        </a:p>
      </dsp:txBody>
      <dsp:txXfrm>
        <a:off x="22944" y="2985270"/>
        <a:ext cx="3739728" cy="424125"/>
      </dsp:txXfrm>
    </dsp:sp>
    <dsp:sp modelId="{D6C0703D-E19C-404E-B39C-9CD41A5EF95F}">
      <dsp:nvSpPr>
        <dsp:cNvPr id="0" name=""/>
        <dsp:cNvSpPr/>
      </dsp:nvSpPr>
      <dsp:spPr>
        <a:xfrm rot="5400000">
          <a:off x="6962602" y="325855"/>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Přemýšlejte, jak by vám mohl výzkum pomoci v současném/budoucím profesním životě. </a:t>
          </a:r>
          <a:endParaRPr lang="en-US" sz="1000" kern="1200"/>
        </a:p>
      </dsp:txBody>
      <dsp:txXfrm rot="-5400000">
        <a:off x="3785616" y="3521197"/>
        <a:ext cx="6711629" cy="339300"/>
      </dsp:txXfrm>
    </dsp:sp>
    <dsp:sp modelId="{DD8F600F-6D63-471D-A43C-E8F7240E3B02}">
      <dsp:nvSpPr>
        <dsp:cNvPr id="0" name=""/>
        <dsp:cNvSpPr/>
      </dsp:nvSpPr>
      <dsp:spPr>
        <a:xfrm>
          <a:off x="0" y="3455841"/>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Návaznost na vlastní praxi</a:t>
          </a:r>
          <a:endParaRPr lang="en-US" sz="2200" kern="1200"/>
        </a:p>
      </dsp:txBody>
      <dsp:txXfrm>
        <a:off x="22944" y="3478785"/>
        <a:ext cx="3739728" cy="424125"/>
      </dsp:txXfrm>
    </dsp:sp>
    <dsp:sp modelId="{8549EFE9-B279-4BE4-BD9B-D980A5CBF499}">
      <dsp:nvSpPr>
        <dsp:cNvPr id="0" name=""/>
        <dsp:cNvSpPr/>
      </dsp:nvSpPr>
      <dsp:spPr>
        <a:xfrm rot="5400000">
          <a:off x="6962602" y="819370"/>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Nebojte se konzultovat svůj nápad s více lidmi. Různé perspektivy vám pomohou lépe pochopit, co je na vašem tématu zajímavé a co by mohlo být problematické.</a:t>
          </a:r>
          <a:endParaRPr lang="en-US" sz="1000" kern="1200"/>
        </a:p>
      </dsp:txBody>
      <dsp:txXfrm rot="-5400000">
        <a:off x="3785616" y="4014712"/>
        <a:ext cx="6711629" cy="339300"/>
      </dsp:txXfrm>
    </dsp:sp>
    <dsp:sp modelId="{48A3FBB1-0B46-4094-A9D0-97A08E5D4E26}">
      <dsp:nvSpPr>
        <dsp:cNvPr id="0" name=""/>
        <dsp:cNvSpPr/>
      </dsp:nvSpPr>
      <dsp:spPr>
        <a:xfrm>
          <a:off x="0" y="3949355"/>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Konzultace s dalšími odborníky</a:t>
          </a:r>
          <a:endParaRPr lang="en-US" sz="2200" kern="1200"/>
        </a:p>
      </dsp:txBody>
      <dsp:txXfrm>
        <a:off x="22944" y="3972299"/>
        <a:ext cx="3739728" cy="4241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CE458E-F15E-42DC-B672-3E49FFA5569A}">
      <dsp:nvSpPr>
        <dsp:cNvPr id="0" name=""/>
        <dsp:cNvSpPr/>
      </dsp:nvSpPr>
      <dsp:spPr>
        <a:xfrm>
          <a:off x="0" y="640"/>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E6BD70-6058-432E-9FB7-3C8C1B37B0F1}">
      <dsp:nvSpPr>
        <dsp:cNvPr id="0" name=""/>
        <dsp:cNvSpPr/>
      </dsp:nvSpPr>
      <dsp:spPr>
        <a:xfrm>
          <a:off x="0" y="640"/>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cs-CZ" sz="1300" kern="1200"/>
            <a:t>Vliv pandemie na poskytování sociálních služeb</a:t>
          </a:r>
          <a:endParaRPr lang="en-US" sz="1300" kern="1200"/>
        </a:p>
      </dsp:txBody>
      <dsp:txXfrm>
        <a:off x="0" y="640"/>
        <a:ext cx="1317852" cy="1048542"/>
      </dsp:txXfrm>
    </dsp:sp>
    <dsp:sp modelId="{4C13B185-25E2-48A8-B8D3-AA35F813D470}">
      <dsp:nvSpPr>
        <dsp:cNvPr id="0" name=""/>
        <dsp:cNvSpPr/>
      </dsp:nvSpPr>
      <dsp:spPr>
        <a:xfrm>
          <a:off x="1416690" y="48254"/>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Tento výzkum by se mohl zaměřit na to, jak pandemie ovlivnila poskytování sociálních služeb, a jak se sociální pracovníci adaptují na nové výzvy, například poskytování služeb online.</a:t>
          </a:r>
          <a:endParaRPr lang="en-US" sz="1500" kern="1200"/>
        </a:p>
      </dsp:txBody>
      <dsp:txXfrm>
        <a:off x="1416690" y="48254"/>
        <a:ext cx="5172569" cy="952289"/>
      </dsp:txXfrm>
    </dsp:sp>
    <dsp:sp modelId="{8E707A4F-0400-4B01-A449-46C54FC44BBD}">
      <dsp:nvSpPr>
        <dsp:cNvPr id="0" name=""/>
        <dsp:cNvSpPr/>
      </dsp:nvSpPr>
      <dsp:spPr>
        <a:xfrm>
          <a:off x="1317852" y="1000544"/>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35CF21-6E38-4C7F-9B3A-EC70F33F0F33}">
      <dsp:nvSpPr>
        <dsp:cNvPr id="0" name=""/>
        <dsp:cNvSpPr/>
      </dsp:nvSpPr>
      <dsp:spPr>
        <a:xfrm>
          <a:off x="0" y="1049182"/>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4B7725-2B55-4F0C-A771-1EF651235E64}">
      <dsp:nvSpPr>
        <dsp:cNvPr id="0" name=""/>
        <dsp:cNvSpPr/>
      </dsp:nvSpPr>
      <dsp:spPr>
        <a:xfrm>
          <a:off x="0" y="1049182"/>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cs-CZ" sz="1300" kern="1200"/>
            <a:t>Rodinná terapie jako součást sociální práce s ohroženými mladými lidmi</a:t>
          </a:r>
          <a:endParaRPr lang="en-US" sz="1300" kern="1200"/>
        </a:p>
      </dsp:txBody>
      <dsp:txXfrm>
        <a:off x="0" y="1049182"/>
        <a:ext cx="1317852" cy="1048542"/>
      </dsp:txXfrm>
    </dsp:sp>
    <dsp:sp modelId="{987E486F-AD2C-41AF-AB91-E6574370A632}">
      <dsp:nvSpPr>
        <dsp:cNvPr id="0" name=""/>
        <dsp:cNvSpPr/>
      </dsp:nvSpPr>
      <dsp:spPr>
        <a:xfrm>
          <a:off x="1416690" y="1096797"/>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Jaká je role rodinné terapie při práci s ohroženými mladými lidmi. Jaké metody jsou nejefektivnější a jak je lze implementovat do praxe?</a:t>
          </a:r>
          <a:endParaRPr lang="en-US" sz="1500" kern="1200"/>
        </a:p>
      </dsp:txBody>
      <dsp:txXfrm>
        <a:off x="1416690" y="1096797"/>
        <a:ext cx="5172569" cy="952289"/>
      </dsp:txXfrm>
    </dsp:sp>
    <dsp:sp modelId="{F49E8103-CF46-403A-9547-C6987B928F47}">
      <dsp:nvSpPr>
        <dsp:cNvPr id="0" name=""/>
        <dsp:cNvSpPr/>
      </dsp:nvSpPr>
      <dsp:spPr>
        <a:xfrm>
          <a:off x="1317852" y="2049086"/>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3963CA-9148-4229-AA63-39BC2664B18D}">
      <dsp:nvSpPr>
        <dsp:cNvPr id="0" name=""/>
        <dsp:cNvSpPr/>
      </dsp:nvSpPr>
      <dsp:spPr>
        <a:xfrm>
          <a:off x="0" y="2097725"/>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90A0EA-D412-4D0C-8314-8782251E6C6F}">
      <dsp:nvSpPr>
        <dsp:cNvPr id="0" name=""/>
        <dsp:cNvSpPr/>
      </dsp:nvSpPr>
      <dsp:spPr>
        <a:xfrm>
          <a:off x="0" y="2097725"/>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cs-CZ" sz="1300" kern="1200"/>
            <a:t>Sociální inkluze osob s mentálním postižením</a:t>
          </a:r>
          <a:endParaRPr lang="en-US" sz="1300" kern="1200"/>
        </a:p>
      </dsp:txBody>
      <dsp:txXfrm>
        <a:off x="0" y="2097725"/>
        <a:ext cx="1317852" cy="1048542"/>
      </dsp:txXfrm>
    </dsp:sp>
    <dsp:sp modelId="{FADBD4C6-6664-4D5F-BEC1-471D918DBB24}">
      <dsp:nvSpPr>
        <dsp:cNvPr id="0" name=""/>
        <dsp:cNvSpPr/>
      </dsp:nvSpPr>
      <dsp:spPr>
        <a:xfrm>
          <a:off x="1416690" y="2145339"/>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Jaké jsou nejúčinnější metody a strategie pro sociální inkluzi osob s mentálním postižením? Jakou roli v tomto procesu hrají sociální pracovníci?</a:t>
          </a:r>
          <a:endParaRPr lang="en-US" sz="1500" kern="1200"/>
        </a:p>
      </dsp:txBody>
      <dsp:txXfrm>
        <a:off x="1416690" y="2145339"/>
        <a:ext cx="5172569" cy="952289"/>
      </dsp:txXfrm>
    </dsp:sp>
    <dsp:sp modelId="{D459775B-169A-44F6-A413-A2B6786E8355}">
      <dsp:nvSpPr>
        <dsp:cNvPr id="0" name=""/>
        <dsp:cNvSpPr/>
      </dsp:nvSpPr>
      <dsp:spPr>
        <a:xfrm>
          <a:off x="1317852" y="3097629"/>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180040-7725-47AD-8A11-C6903DDF3339}">
      <dsp:nvSpPr>
        <dsp:cNvPr id="0" name=""/>
        <dsp:cNvSpPr/>
      </dsp:nvSpPr>
      <dsp:spPr>
        <a:xfrm>
          <a:off x="0" y="3146267"/>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6484AD-0DE0-456D-B5CC-FDFEA79BA12C}">
      <dsp:nvSpPr>
        <dsp:cNvPr id="0" name=""/>
        <dsp:cNvSpPr/>
      </dsp:nvSpPr>
      <dsp:spPr>
        <a:xfrm>
          <a:off x="0" y="3146267"/>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cs-CZ" sz="1300" kern="1200"/>
            <a:t>Genderové aspekty v sociální práci</a:t>
          </a:r>
          <a:endParaRPr lang="en-US" sz="1300" kern="1200"/>
        </a:p>
      </dsp:txBody>
      <dsp:txXfrm>
        <a:off x="0" y="3146267"/>
        <a:ext cx="1317852" cy="1048542"/>
      </dsp:txXfrm>
    </dsp:sp>
    <dsp:sp modelId="{3D64D530-5DCF-4A9D-9593-76EC58BF282B}">
      <dsp:nvSpPr>
        <dsp:cNvPr id="0" name=""/>
        <dsp:cNvSpPr/>
      </dsp:nvSpPr>
      <dsp:spPr>
        <a:xfrm>
          <a:off x="1416690" y="3193882"/>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Téma by se mohlo zaměřit na genderové rozdíly ve vnímání a přístupu ke klientům v sociální práci. Jaké jsou specifické potřeby mužských a ženských klientů a jak je lze nejlépe řešit?</a:t>
          </a:r>
          <a:endParaRPr lang="en-US" sz="1500" kern="1200"/>
        </a:p>
      </dsp:txBody>
      <dsp:txXfrm>
        <a:off x="1416690" y="3193882"/>
        <a:ext cx="5172569" cy="952289"/>
      </dsp:txXfrm>
    </dsp:sp>
    <dsp:sp modelId="{9A50AAA6-C383-44DC-8B15-E6955ADDCE4C}">
      <dsp:nvSpPr>
        <dsp:cNvPr id="0" name=""/>
        <dsp:cNvSpPr/>
      </dsp:nvSpPr>
      <dsp:spPr>
        <a:xfrm>
          <a:off x="1317852" y="4146171"/>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40EE0A-8CE0-42EC-B5C9-438BD74B85EE}">
      <dsp:nvSpPr>
        <dsp:cNvPr id="0" name=""/>
        <dsp:cNvSpPr/>
      </dsp:nvSpPr>
      <dsp:spPr>
        <a:xfrm>
          <a:off x="0" y="4194810"/>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91F3D3-CCF4-4737-A81C-F05C61085D5B}">
      <dsp:nvSpPr>
        <dsp:cNvPr id="0" name=""/>
        <dsp:cNvSpPr/>
      </dsp:nvSpPr>
      <dsp:spPr>
        <a:xfrm>
          <a:off x="0" y="4194810"/>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cs-CZ" sz="1300" kern="1200"/>
            <a:t>Resilience a copingové strategie u dětí v náhradní rodinné péči</a:t>
          </a:r>
          <a:endParaRPr lang="en-US" sz="1300" kern="1200"/>
        </a:p>
      </dsp:txBody>
      <dsp:txXfrm>
        <a:off x="0" y="4194810"/>
        <a:ext cx="1317852" cy="1048542"/>
      </dsp:txXfrm>
    </dsp:sp>
    <dsp:sp modelId="{0240F284-07A6-46A0-BAE3-9242465E8411}">
      <dsp:nvSpPr>
        <dsp:cNvPr id="0" name=""/>
        <dsp:cNvSpPr/>
      </dsp:nvSpPr>
      <dsp:spPr>
        <a:xfrm>
          <a:off x="1416690" y="4242424"/>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Výzkum by se mohl soustředit na zjištění, jaké faktory a strategie přispívají k psychické odolnosti (resilience) dětí v náhradní rodinné péči.</a:t>
          </a:r>
          <a:endParaRPr lang="en-US" sz="1500" kern="1200"/>
        </a:p>
      </dsp:txBody>
      <dsp:txXfrm>
        <a:off x="1416690" y="4242424"/>
        <a:ext cx="5172569" cy="952289"/>
      </dsp:txXfrm>
    </dsp:sp>
    <dsp:sp modelId="{14D1044C-8526-4088-9141-2D52A1650C98}">
      <dsp:nvSpPr>
        <dsp:cNvPr id="0" name=""/>
        <dsp:cNvSpPr/>
      </dsp:nvSpPr>
      <dsp:spPr>
        <a:xfrm>
          <a:off x="1317852" y="5194714"/>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22.09.2023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77130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22.09.2023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70718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22.09.2023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95578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22.09.2023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165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22.09.2023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5728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A3A43DF-04A3-4662-88CA-28FDED1CFC09}" type="datetimeFigureOut">
              <a:rPr lang="cs-CZ" smtClean="0"/>
              <a:t>22.09.2023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42610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A3A43DF-04A3-4662-88CA-28FDED1CFC09}" type="datetimeFigureOut">
              <a:rPr lang="cs-CZ" smtClean="0"/>
              <a:t>22.09.2023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59757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A3A43DF-04A3-4662-88CA-28FDED1CFC09}" type="datetimeFigureOut">
              <a:rPr lang="cs-CZ" smtClean="0"/>
              <a:t>22.09.2023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1498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A3A43DF-04A3-4662-88CA-28FDED1CFC09}" type="datetimeFigureOut">
              <a:rPr lang="cs-CZ" smtClean="0"/>
              <a:t>22.09.2023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7379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22.09.2023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0430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22.09.2023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4088594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A43DF-04A3-4662-88CA-28FDED1CFC09}" type="datetimeFigureOut">
              <a:rPr lang="cs-CZ" smtClean="0"/>
              <a:t>22.09.2023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58ADA-DDE5-40A5-9BF1-B0BC81F4C7C5}" type="slidenum">
              <a:rPr lang="cs-CZ" smtClean="0"/>
              <a:t>‹#›</a:t>
            </a:fld>
            <a:endParaRPr lang="cs-CZ"/>
          </a:p>
        </p:txBody>
      </p:sp>
    </p:spTree>
    <p:extLst>
      <p:ext uri="{BB962C8B-B14F-4D97-AF65-F5344CB8AC3E}">
        <p14:creationId xmlns:p14="http://schemas.microsoft.com/office/powerpoint/2010/main" val="46425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is.muni.cz/auth/el/fss/podzim2023/SPRn8898/op/Temata_vedeni_DP_SPR.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ucnmuni-my.sharepoint.com/:x:/g/personal/17824_muni_cz/ETl3VpAUbb1BlmWLCO_oYzEBnlqizACEdV0j5Xkck_nNxA?e=Jx5ETf" TargetMode="External"/><Relationship Id="rId2" Type="http://schemas.openxmlformats.org/officeDocument/2006/relationships/hyperlink" Target="https://is.muni.cz/auth/el/fss/podzim2023/SPRn8898/op/Metodologie_sylabus_bc_mgr_podzim23.do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cap="small" dirty="0">
                <a:solidFill>
                  <a:srgbClr val="1F4E79"/>
                </a:solidFill>
                <a:ea typeface="+mj-lt"/>
                <a:cs typeface="+mj-lt"/>
              </a:rPr>
              <a:t>Metodologie závěrečné/diplomové práce</a:t>
            </a:r>
            <a:endParaRPr lang="cs-CZ" dirty="0"/>
          </a:p>
          <a:p>
            <a:r>
              <a:rPr lang="cs-CZ" sz="1400" cap="small" dirty="0">
                <a:solidFill>
                  <a:srgbClr val="1F4E79"/>
                </a:solidFill>
              </a:rPr>
              <a:t>semestr podzimní 2023</a:t>
            </a:r>
            <a:endParaRPr lang="cs-CZ" dirty="0"/>
          </a:p>
        </p:txBody>
      </p:sp>
      <p:sp>
        <p:nvSpPr>
          <p:cNvPr id="3" name="Podnadpis 2"/>
          <p:cNvSpPr>
            <a:spLocks noGrp="1"/>
          </p:cNvSpPr>
          <p:nvPr>
            <p:ph type="subTitle" idx="1"/>
          </p:nvPr>
        </p:nvSpPr>
        <p:spPr/>
        <p:txBody>
          <a:bodyPr vert="horz" lIns="91440" tIns="45720" rIns="91440" bIns="45720" rtlCol="0" anchor="t">
            <a:normAutofit/>
          </a:bodyPr>
          <a:lstStyle/>
          <a:p>
            <a:r>
              <a:rPr lang="cs-CZ" dirty="0">
                <a:cs typeface="Calibri"/>
              </a:rPr>
              <a:t>Uvedení do tvorby závěrečné práce na KSPSP FSS MU</a:t>
            </a:r>
            <a:endParaRPr lang="cs-CZ" dirty="0"/>
          </a:p>
        </p:txBody>
      </p:sp>
    </p:spTree>
    <p:extLst>
      <p:ext uri="{BB962C8B-B14F-4D97-AF65-F5344CB8AC3E}">
        <p14:creationId xmlns:p14="http://schemas.microsoft.com/office/powerpoint/2010/main" val="379952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2F0BA4-6070-AFE2-DE57-FA0F661B3AF8}"/>
              </a:ext>
            </a:extLst>
          </p:cNvPr>
          <p:cNvSpPr>
            <a:spLocks noGrp="1"/>
          </p:cNvSpPr>
          <p:nvPr>
            <p:ph type="title"/>
          </p:nvPr>
        </p:nvSpPr>
        <p:spPr/>
        <p:txBody>
          <a:bodyPr/>
          <a:lstStyle/>
          <a:p>
            <a:r>
              <a:rPr lang="cs-CZ" dirty="0">
                <a:cs typeface="Calibri Light"/>
              </a:rPr>
              <a:t>Cvičení</a:t>
            </a:r>
            <a:endParaRPr lang="cs-CZ" dirty="0"/>
          </a:p>
        </p:txBody>
      </p:sp>
      <p:sp>
        <p:nvSpPr>
          <p:cNvPr id="3" name="Zástupný obsah 2">
            <a:extLst>
              <a:ext uri="{FF2B5EF4-FFF2-40B4-BE49-F238E27FC236}">
                <a16:creationId xmlns:a16="http://schemas.microsoft.com/office/drawing/2014/main" id="{9C9B400D-6A8E-5AD3-644C-32EF4D168663}"/>
              </a:ext>
            </a:extLst>
          </p:cNvPr>
          <p:cNvSpPr>
            <a:spLocks noGrp="1"/>
          </p:cNvSpPr>
          <p:nvPr>
            <p:ph idx="1"/>
          </p:nvPr>
        </p:nvSpPr>
        <p:spPr/>
        <p:txBody>
          <a:bodyPr vert="horz" lIns="91440" tIns="45720" rIns="91440" bIns="45720" rtlCol="0" anchor="t">
            <a:normAutofit/>
          </a:bodyPr>
          <a:lstStyle/>
          <a:p>
            <a:r>
              <a:rPr lang="cs-CZ" dirty="0">
                <a:cs typeface="Calibri"/>
              </a:rPr>
              <a:t>Navrhněte alespoň TŘI možná témata DP</a:t>
            </a:r>
          </a:p>
          <a:p>
            <a:r>
              <a:rPr lang="cs-CZ" dirty="0">
                <a:cs typeface="Calibri"/>
              </a:rPr>
              <a:t>Pro každé stručně vysvětlete:</a:t>
            </a:r>
          </a:p>
          <a:p>
            <a:pPr lvl="1">
              <a:lnSpc>
                <a:spcPct val="70000"/>
              </a:lnSpc>
            </a:pPr>
            <a:r>
              <a:rPr lang="cs-CZ" dirty="0">
                <a:cs typeface="Calibri"/>
              </a:rPr>
              <a:t>Osobní zájem</a:t>
            </a:r>
          </a:p>
          <a:p>
            <a:pPr lvl="1">
              <a:lnSpc>
                <a:spcPct val="70000"/>
              </a:lnSpc>
            </a:pPr>
            <a:r>
              <a:rPr lang="cs-CZ" dirty="0">
                <a:cs typeface="Calibri"/>
              </a:rPr>
              <a:t>Relevance a aktuálnost</a:t>
            </a:r>
          </a:p>
          <a:p>
            <a:pPr lvl="1">
              <a:lnSpc>
                <a:spcPct val="70000"/>
              </a:lnSpc>
            </a:pPr>
            <a:r>
              <a:rPr lang="cs-CZ" dirty="0">
                <a:cs typeface="Calibri"/>
              </a:rPr>
              <a:t>Dostupnost zdrojů</a:t>
            </a:r>
          </a:p>
          <a:p>
            <a:pPr lvl="1">
              <a:lnSpc>
                <a:spcPct val="70000"/>
              </a:lnSpc>
            </a:pPr>
            <a:r>
              <a:rPr lang="cs-CZ" dirty="0">
                <a:cs typeface="Calibri"/>
              </a:rPr>
              <a:t>Proveditelnost</a:t>
            </a:r>
          </a:p>
          <a:p>
            <a:pPr lvl="1">
              <a:lnSpc>
                <a:spcPct val="70000"/>
              </a:lnSpc>
            </a:pPr>
            <a:r>
              <a:rPr lang="cs-CZ" dirty="0">
                <a:cs typeface="Calibri"/>
              </a:rPr>
              <a:t>Originalita</a:t>
            </a:r>
          </a:p>
          <a:p>
            <a:pPr lvl="1">
              <a:lnSpc>
                <a:spcPct val="70000"/>
              </a:lnSpc>
            </a:pPr>
            <a:r>
              <a:rPr lang="cs-CZ" dirty="0" err="1">
                <a:cs typeface="Calibri"/>
              </a:rPr>
              <a:t>Interdisciplinárnost</a:t>
            </a:r>
          </a:p>
          <a:p>
            <a:pPr lvl="1">
              <a:lnSpc>
                <a:spcPct val="70000"/>
              </a:lnSpc>
            </a:pPr>
            <a:r>
              <a:rPr lang="cs-CZ" dirty="0">
                <a:cs typeface="Calibri"/>
              </a:rPr>
              <a:t>Návaznost na vlastní praxi</a:t>
            </a:r>
          </a:p>
          <a:p>
            <a:pPr lvl="1">
              <a:lnSpc>
                <a:spcPct val="70000"/>
              </a:lnSpc>
            </a:pPr>
            <a:endParaRPr lang="cs-CZ" dirty="0">
              <a:cs typeface="Calibri"/>
            </a:endParaRPr>
          </a:p>
          <a:p>
            <a:pPr lvl="1">
              <a:lnSpc>
                <a:spcPct val="70000"/>
              </a:lnSpc>
            </a:pPr>
            <a:endParaRPr lang="cs-CZ" dirty="0">
              <a:cs typeface="Calibri"/>
            </a:endParaRPr>
          </a:p>
          <a:p>
            <a:pPr lvl="1">
              <a:lnSpc>
                <a:spcPct val="70000"/>
              </a:lnSpc>
            </a:pPr>
            <a:endParaRPr lang="cs-CZ">
              <a:cs typeface="Calibri"/>
            </a:endParaRPr>
          </a:p>
        </p:txBody>
      </p:sp>
    </p:spTree>
    <p:extLst>
      <p:ext uri="{BB962C8B-B14F-4D97-AF65-F5344CB8AC3E}">
        <p14:creationId xmlns:p14="http://schemas.microsoft.com/office/powerpoint/2010/main" val="3648274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E99C7E-4F11-A1B9-CE32-65447811FDE7}"/>
              </a:ext>
            </a:extLst>
          </p:cNvPr>
          <p:cNvSpPr>
            <a:spLocks noGrp="1"/>
          </p:cNvSpPr>
          <p:nvPr>
            <p:ph type="title"/>
          </p:nvPr>
        </p:nvSpPr>
        <p:spPr/>
        <p:txBody>
          <a:bodyPr/>
          <a:lstStyle/>
          <a:p>
            <a:r>
              <a:rPr lang="cs-CZ" dirty="0">
                <a:cs typeface="Calibri Light"/>
              </a:rPr>
              <a:t>Vyhledání školitele</a:t>
            </a:r>
            <a:endParaRPr lang="cs-CZ" dirty="0"/>
          </a:p>
        </p:txBody>
      </p:sp>
      <p:sp>
        <p:nvSpPr>
          <p:cNvPr id="3" name="Zástupný obsah 2">
            <a:extLst>
              <a:ext uri="{FF2B5EF4-FFF2-40B4-BE49-F238E27FC236}">
                <a16:creationId xmlns:a16="http://schemas.microsoft.com/office/drawing/2014/main" id="{9715A838-B2FB-561E-C26A-883E5B500ED3}"/>
              </a:ext>
            </a:extLst>
          </p:cNvPr>
          <p:cNvSpPr>
            <a:spLocks noGrp="1"/>
          </p:cNvSpPr>
          <p:nvPr>
            <p:ph idx="1"/>
          </p:nvPr>
        </p:nvSpPr>
        <p:spPr/>
        <p:txBody>
          <a:bodyPr vert="horz" lIns="91440" tIns="45720" rIns="91440" bIns="45720" rtlCol="0" anchor="t">
            <a:normAutofit fontScale="92500" lnSpcReduction="20000"/>
          </a:bodyPr>
          <a:lstStyle/>
          <a:p>
            <a:r>
              <a:rPr lang="cs-CZ" dirty="0">
                <a:cs typeface="Calibri"/>
              </a:rPr>
              <a:t>Sehnat správného vedoucího někdy může být větší oříšek, než se na první pohled zdá, zvlášť pokud studujete v pandemické době. </a:t>
            </a:r>
          </a:p>
          <a:p>
            <a:r>
              <a:rPr lang="cs-CZ" dirty="0">
                <a:cs typeface="Calibri"/>
              </a:rPr>
              <a:t>Jděte na stránky katedry, kde se nachází seznam potenciálních vedoucích bakalářské či diplomové práce. </a:t>
            </a:r>
          </a:p>
          <a:p>
            <a:r>
              <a:rPr lang="cs-CZ" dirty="0">
                <a:cs typeface="Calibri"/>
              </a:rPr>
              <a:t>Pro bližší informace navštivte profily jednotlivých vyučujících v informačním systému, kde je k nalezení seznam prací, které v minulosti vedli, publikace a obory, které vystudovali. </a:t>
            </a:r>
            <a:endParaRPr lang="cs-CZ">
              <a:cs typeface="Calibri"/>
            </a:endParaRPr>
          </a:p>
          <a:p>
            <a:r>
              <a:rPr lang="cs-CZ" dirty="0">
                <a:cs typeface="Calibri"/>
              </a:rPr>
              <a:t>Z toho pak můžete jednoduše odvodit, jestli se na vedení vaší práce hodí, a jestli na to má potřebné znalosti. </a:t>
            </a:r>
            <a:endParaRPr lang="cs-CZ">
              <a:cs typeface="Calibri"/>
            </a:endParaRPr>
          </a:p>
          <a:p>
            <a:r>
              <a:rPr lang="cs-CZ" dirty="0">
                <a:cs typeface="Calibri"/>
              </a:rPr>
              <a:t>Poté už stačí pouze rozkliknout jeho/její e-mail, nastínit vaší vizi a případně slušně požádat o konzultaci. </a:t>
            </a:r>
          </a:p>
          <a:p>
            <a:r>
              <a:rPr lang="cs-CZ" dirty="0">
                <a:cs typeface="Calibri"/>
              </a:rPr>
              <a:t>S oslovováním potenciálního vedoucího rozhodně neotálejte. Dostatečným časový předstih se vám v budoucnu může hodit.</a:t>
            </a:r>
            <a:endParaRPr lang="cs-CZ"/>
          </a:p>
        </p:txBody>
      </p:sp>
    </p:spTree>
    <p:extLst>
      <p:ext uri="{BB962C8B-B14F-4D97-AF65-F5344CB8AC3E}">
        <p14:creationId xmlns:p14="http://schemas.microsoft.com/office/powerpoint/2010/main" val="3807205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D11BD1-7C9F-9983-C036-4E7F1A2D34E8}"/>
              </a:ext>
            </a:extLst>
          </p:cNvPr>
          <p:cNvSpPr>
            <a:spLocks noGrp="1"/>
          </p:cNvSpPr>
          <p:nvPr>
            <p:ph type="title"/>
          </p:nvPr>
        </p:nvSpPr>
        <p:spPr/>
        <p:txBody>
          <a:bodyPr/>
          <a:lstStyle/>
          <a:p>
            <a:r>
              <a:rPr lang="cs-CZ" dirty="0">
                <a:cs typeface="Calibri Light"/>
              </a:rPr>
              <a:t>Školitelé a jejich obvyklá témata </a:t>
            </a:r>
            <a:endParaRPr lang="cs-CZ" dirty="0"/>
          </a:p>
        </p:txBody>
      </p:sp>
      <p:sp>
        <p:nvSpPr>
          <p:cNvPr id="3" name="Zástupný obsah 2">
            <a:extLst>
              <a:ext uri="{FF2B5EF4-FFF2-40B4-BE49-F238E27FC236}">
                <a16:creationId xmlns:a16="http://schemas.microsoft.com/office/drawing/2014/main" id="{22288D82-B747-6E13-E665-44B2DD145DBB}"/>
              </a:ext>
            </a:extLst>
          </p:cNvPr>
          <p:cNvSpPr>
            <a:spLocks noGrp="1"/>
          </p:cNvSpPr>
          <p:nvPr>
            <p:ph idx="1"/>
          </p:nvPr>
        </p:nvSpPr>
        <p:spPr/>
        <p:txBody>
          <a:bodyPr vert="horz" lIns="91440" tIns="45720" rIns="91440" bIns="45720" rtlCol="0" anchor="t">
            <a:normAutofit/>
          </a:bodyPr>
          <a:lstStyle/>
          <a:p>
            <a:r>
              <a:rPr lang="cs-CZ" dirty="0">
                <a:cs typeface="Calibri"/>
                <a:hlinkClick r:id="rId2"/>
              </a:rPr>
              <a:t>Možná témata DP</a:t>
            </a:r>
            <a:endParaRPr lang="cs-CZ"/>
          </a:p>
        </p:txBody>
      </p:sp>
    </p:spTree>
    <p:extLst>
      <p:ext uri="{BB962C8B-B14F-4D97-AF65-F5344CB8AC3E}">
        <p14:creationId xmlns:p14="http://schemas.microsoft.com/office/powerpoint/2010/main" val="476806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86CA90B-0495-DF31-3307-CDE1441F1CA8}"/>
              </a:ext>
            </a:extLst>
          </p:cNvPr>
          <p:cNvSpPr>
            <a:spLocks noGrp="1"/>
          </p:cNvSpPr>
          <p:nvPr>
            <p:ph type="title"/>
          </p:nvPr>
        </p:nvSpPr>
        <p:spPr>
          <a:xfrm>
            <a:off x="838200" y="365125"/>
            <a:ext cx="10515600" cy="1325563"/>
          </a:xfrm>
        </p:spPr>
        <p:txBody>
          <a:bodyPr>
            <a:normAutofit/>
          </a:bodyPr>
          <a:lstStyle/>
          <a:p>
            <a:r>
              <a:rPr lang="cs-CZ" sz="5400">
                <a:cs typeface="Calibri Light"/>
              </a:rPr>
              <a:t>Tvorba projektu DP</a:t>
            </a:r>
            <a:endParaRPr lang="cs-CZ"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A330627-9612-595C-CA5B-9837D3E39A0B}"/>
              </a:ext>
            </a:extLst>
          </p:cNvPr>
          <p:cNvSpPr>
            <a:spLocks noGrp="1"/>
          </p:cNvSpPr>
          <p:nvPr>
            <p:ph idx="1"/>
          </p:nvPr>
        </p:nvSpPr>
        <p:spPr>
          <a:xfrm>
            <a:off x="838200" y="1929384"/>
            <a:ext cx="10515600" cy="4251960"/>
          </a:xfrm>
        </p:spPr>
        <p:txBody>
          <a:bodyPr vert="horz" lIns="91440" tIns="45720" rIns="91440" bIns="45720" rtlCol="0">
            <a:normAutofit/>
          </a:bodyPr>
          <a:lstStyle/>
          <a:p>
            <a:r>
              <a:rPr lang="cs-CZ" sz="1400">
                <a:cs typeface="Calibri"/>
              </a:rPr>
              <a:t>Úvod - vysvětlení výzkumného problému, který chce student ve své práci řešit </a:t>
            </a:r>
          </a:p>
          <a:p>
            <a:r>
              <a:rPr lang="cs-CZ" sz="1400">
                <a:cs typeface="Calibri"/>
              </a:rPr>
              <a:t>Vysvětlení účelu závěrečné/diplomové práce a toho, čeho chce dosáhnout</a:t>
            </a:r>
            <a:endParaRPr lang="cs-CZ" sz="1400"/>
          </a:p>
          <a:p>
            <a:r>
              <a:rPr lang="cs-CZ" sz="1400">
                <a:cs typeface="Calibri"/>
              </a:rPr>
              <a:t>Popis kontextu na základě reflexe odborné literatury (včetně odkazování)</a:t>
            </a:r>
            <a:endParaRPr lang="cs-CZ" sz="1400"/>
          </a:p>
          <a:p>
            <a:r>
              <a:rPr lang="cs-CZ" sz="1400">
                <a:cs typeface="Calibri"/>
              </a:rPr>
              <a:t>Hlavní výzkumná otázka</a:t>
            </a:r>
            <a:endParaRPr lang="cs-CZ" sz="1400"/>
          </a:p>
          <a:p>
            <a:r>
              <a:rPr lang="cs-CZ" sz="1400">
                <a:cs typeface="Calibri"/>
              </a:rPr>
              <a:t>Předpokládaná osnova práce (obsah)</a:t>
            </a:r>
            <a:endParaRPr lang="cs-CZ" sz="1400"/>
          </a:p>
          <a:p>
            <a:r>
              <a:rPr lang="cs-CZ" sz="1400">
                <a:cs typeface="Calibri"/>
              </a:rPr>
              <a:t>Metodologie:</a:t>
            </a:r>
            <a:endParaRPr lang="cs-CZ" sz="1400"/>
          </a:p>
          <a:p>
            <a:pPr lvl="1"/>
            <a:r>
              <a:rPr lang="cs-CZ" sz="1400">
                <a:cs typeface="Calibri"/>
              </a:rPr>
              <a:t>Výzkumný design - popis, jak bude výzkum prováděn</a:t>
            </a:r>
          </a:p>
          <a:p>
            <a:pPr lvl="1"/>
            <a:r>
              <a:rPr lang="cs-CZ" sz="1400">
                <a:cs typeface="Calibri"/>
              </a:rPr>
              <a:t>Vzorek - popis účastníků, jejich výběrový proces a zdůvodnění jejich výběru</a:t>
            </a:r>
          </a:p>
          <a:p>
            <a:pPr lvl="1"/>
            <a:r>
              <a:rPr lang="cs-CZ" sz="1400">
                <a:cs typeface="Calibri"/>
              </a:rPr>
              <a:t>Metody sběru dat - volba a zdůvodnění nástrojů a technik, jako jsou rozhovory, skupinové diskuse, pozorování atd.</a:t>
            </a:r>
          </a:p>
          <a:p>
            <a:pPr lvl="1"/>
            <a:r>
              <a:rPr lang="cs-CZ" sz="1400">
                <a:cs typeface="Calibri"/>
              </a:rPr>
              <a:t>Postupy analýzy dat - vysvětlení, jak budou analyzována shromážděná data.</a:t>
            </a:r>
          </a:p>
          <a:p>
            <a:r>
              <a:rPr lang="cs-CZ" sz="1400">
                <a:cs typeface="Calibri"/>
              </a:rPr>
              <a:t>Etické aspekty - diskuze o etických otázkách a jak budou řešeny.</a:t>
            </a:r>
            <a:endParaRPr lang="cs-CZ" sz="1400"/>
          </a:p>
          <a:p>
            <a:r>
              <a:rPr lang="cs-CZ" sz="1400">
                <a:cs typeface="Calibri"/>
              </a:rPr>
              <a:t>Limity studie: Možné slabiny studie.</a:t>
            </a:r>
            <a:endParaRPr lang="cs-CZ" sz="1400"/>
          </a:p>
          <a:p>
            <a:r>
              <a:rPr lang="cs-CZ" sz="1400">
                <a:cs typeface="Calibri"/>
              </a:rPr>
              <a:t>Časový plán</a:t>
            </a:r>
            <a:endParaRPr lang="cs-CZ" sz="1400"/>
          </a:p>
          <a:p>
            <a:r>
              <a:rPr lang="cs-CZ" sz="1400">
                <a:cs typeface="Calibri"/>
              </a:rPr>
              <a:t>Bibliografie tématu závěrečné/diplomové práce</a:t>
            </a:r>
            <a:endParaRPr lang="cs-CZ" sz="1400"/>
          </a:p>
        </p:txBody>
      </p:sp>
    </p:spTree>
    <p:extLst>
      <p:ext uri="{BB962C8B-B14F-4D97-AF65-F5344CB8AC3E}">
        <p14:creationId xmlns:p14="http://schemas.microsoft.com/office/powerpoint/2010/main" val="4055664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475D8D-1A3C-C999-6323-58654EC51EF5}"/>
              </a:ext>
            </a:extLst>
          </p:cNvPr>
          <p:cNvSpPr>
            <a:spLocks noGrp="1"/>
          </p:cNvSpPr>
          <p:nvPr>
            <p:ph type="title"/>
          </p:nvPr>
        </p:nvSpPr>
        <p:spPr/>
        <p:txBody>
          <a:bodyPr/>
          <a:lstStyle/>
          <a:p>
            <a:r>
              <a:rPr lang="cs-CZ" dirty="0">
                <a:cs typeface="Calibri Light"/>
              </a:rPr>
              <a:t>Zadání tématu DP do IS</a:t>
            </a:r>
            <a:endParaRPr lang="cs-CZ" dirty="0"/>
          </a:p>
        </p:txBody>
      </p:sp>
      <p:sp>
        <p:nvSpPr>
          <p:cNvPr id="3" name="Zástupný obsah 2">
            <a:extLst>
              <a:ext uri="{FF2B5EF4-FFF2-40B4-BE49-F238E27FC236}">
                <a16:creationId xmlns:a16="http://schemas.microsoft.com/office/drawing/2014/main" id="{35A87FFB-2BCD-A5F7-EBEF-2BE80A5EECA1}"/>
              </a:ext>
            </a:extLst>
          </p:cNvPr>
          <p:cNvSpPr>
            <a:spLocks noGrp="1"/>
          </p:cNvSpPr>
          <p:nvPr>
            <p:ph idx="1"/>
          </p:nvPr>
        </p:nvSpPr>
        <p:spPr/>
        <p:txBody>
          <a:bodyPr vert="horz" lIns="91440" tIns="45720" rIns="91440" bIns="45720" rtlCol="0" anchor="t">
            <a:normAutofit/>
          </a:bodyPr>
          <a:lstStyle/>
          <a:p>
            <a:r>
              <a:rPr lang="cs-CZ" dirty="0">
                <a:cs typeface="Calibri"/>
              </a:rPr>
              <a:t>Obsahuje shrnutí klíčových parametrů projektu diplomové práce a jejich stručné zdůvodnění:</a:t>
            </a:r>
          </a:p>
          <a:p>
            <a:pPr lvl="1"/>
            <a:r>
              <a:rPr lang="cs-CZ" dirty="0">
                <a:latin typeface="Calibri"/>
                <a:cs typeface="Calibri"/>
              </a:rPr>
              <a:t>Zkoumaný problém a očekávaný přínos </a:t>
            </a:r>
          </a:p>
          <a:p>
            <a:pPr lvl="1"/>
            <a:r>
              <a:rPr lang="cs-CZ" dirty="0">
                <a:latin typeface="Calibri"/>
                <a:cs typeface="Calibri"/>
              </a:rPr>
              <a:t>Hlavní výzkumná otázka </a:t>
            </a:r>
          </a:p>
          <a:p>
            <a:pPr lvl="1"/>
            <a:r>
              <a:rPr lang="cs-CZ" dirty="0">
                <a:latin typeface="Calibri"/>
                <a:cs typeface="Calibri"/>
              </a:rPr>
              <a:t>Klíčové teoretické zdroje </a:t>
            </a:r>
          </a:p>
          <a:p>
            <a:pPr lvl="1"/>
            <a:r>
              <a:rPr lang="cs-CZ" dirty="0">
                <a:latin typeface="Calibri"/>
                <a:cs typeface="Calibri"/>
              </a:rPr>
              <a:t>Metodologie </a:t>
            </a:r>
          </a:p>
          <a:p>
            <a:pPr lvl="1"/>
            <a:endParaRPr lang="cs-CZ" dirty="0">
              <a:latin typeface="Calibri"/>
              <a:cs typeface="Calibri"/>
            </a:endParaRPr>
          </a:p>
          <a:p>
            <a:pPr lvl="1"/>
            <a:r>
              <a:rPr lang="cs-CZ" dirty="0" err="1">
                <a:latin typeface="Calibri"/>
                <a:cs typeface="Calibri"/>
              </a:rPr>
              <a:t>CCa</a:t>
            </a:r>
            <a:r>
              <a:rPr lang="cs-CZ" dirty="0">
                <a:latin typeface="Calibri"/>
                <a:cs typeface="Calibri"/>
              </a:rPr>
              <a:t> 450-600 slov</a:t>
            </a:r>
          </a:p>
        </p:txBody>
      </p:sp>
    </p:spTree>
    <p:extLst>
      <p:ext uri="{BB962C8B-B14F-4D97-AF65-F5344CB8AC3E}">
        <p14:creationId xmlns:p14="http://schemas.microsoft.com/office/powerpoint/2010/main" val="3873402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DB68EC-7F44-BACC-AF1B-34453AA34B44}"/>
              </a:ext>
            </a:extLst>
          </p:cNvPr>
          <p:cNvSpPr>
            <a:spLocks noGrp="1"/>
          </p:cNvSpPr>
          <p:nvPr>
            <p:ph type="title"/>
          </p:nvPr>
        </p:nvSpPr>
        <p:spPr>
          <a:xfrm>
            <a:off x="838200" y="365125"/>
            <a:ext cx="10527145" cy="621291"/>
          </a:xfrm>
        </p:spPr>
        <p:txBody>
          <a:bodyPr>
            <a:normAutofit fontScale="90000"/>
          </a:bodyPr>
          <a:lstStyle/>
          <a:p>
            <a:r>
              <a:rPr lang="cs-CZ" dirty="0">
                <a:cs typeface="Calibri Light"/>
              </a:rPr>
              <a:t>Úkoly v rámci tohoto kurzu</a:t>
            </a:r>
            <a:endParaRPr lang="cs-CZ" dirty="0"/>
          </a:p>
        </p:txBody>
      </p:sp>
      <p:graphicFrame>
        <p:nvGraphicFramePr>
          <p:cNvPr id="5" name="Zástupný obsah 4">
            <a:extLst>
              <a:ext uri="{FF2B5EF4-FFF2-40B4-BE49-F238E27FC236}">
                <a16:creationId xmlns:a16="http://schemas.microsoft.com/office/drawing/2014/main" id="{E21F07A8-BF2B-4CAF-307B-77684B19A4FC}"/>
              </a:ext>
            </a:extLst>
          </p:cNvPr>
          <p:cNvGraphicFramePr>
            <a:graphicFrameLocks noGrp="1"/>
          </p:cNvGraphicFramePr>
          <p:nvPr>
            <p:ph idx="1"/>
            <p:extLst>
              <p:ext uri="{D42A27DB-BD31-4B8C-83A1-F6EECF244321}">
                <p14:modId xmlns:p14="http://schemas.microsoft.com/office/powerpoint/2010/main" val="4152396444"/>
              </p:ext>
            </p:extLst>
          </p:nvPr>
        </p:nvGraphicFramePr>
        <p:xfrm>
          <a:off x="919018" y="1040534"/>
          <a:ext cx="10515597" cy="5760720"/>
        </p:xfrm>
        <a:graphic>
          <a:graphicData uri="http://schemas.openxmlformats.org/drawingml/2006/table">
            <a:tbl>
              <a:tblPr firstRow="1" firstCol="1" bandRow="1">
                <a:tableStyleId>{5C22544A-7EE6-4342-B048-85BDC9FD1C3A}</a:tableStyleId>
              </a:tblPr>
              <a:tblGrid>
                <a:gridCol w="2563358">
                  <a:extLst>
                    <a:ext uri="{9D8B030D-6E8A-4147-A177-3AD203B41FA5}">
                      <a16:colId xmlns:a16="http://schemas.microsoft.com/office/drawing/2014/main" val="1911220313"/>
                    </a:ext>
                  </a:extLst>
                </a:gridCol>
                <a:gridCol w="1683014">
                  <a:extLst>
                    <a:ext uri="{9D8B030D-6E8A-4147-A177-3AD203B41FA5}">
                      <a16:colId xmlns:a16="http://schemas.microsoft.com/office/drawing/2014/main" val="1303246220"/>
                    </a:ext>
                  </a:extLst>
                </a:gridCol>
                <a:gridCol w="1528737">
                  <a:extLst>
                    <a:ext uri="{9D8B030D-6E8A-4147-A177-3AD203B41FA5}">
                      <a16:colId xmlns:a16="http://schemas.microsoft.com/office/drawing/2014/main" val="3834327871"/>
                    </a:ext>
                  </a:extLst>
                </a:gridCol>
                <a:gridCol w="3364949">
                  <a:extLst>
                    <a:ext uri="{9D8B030D-6E8A-4147-A177-3AD203B41FA5}">
                      <a16:colId xmlns:a16="http://schemas.microsoft.com/office/drawing/2014/main" val="365405769"/>
                    </a:ext>
                  </a:extLst>
                </a:gridCol>
                <a:gridCol w="1375539">
                  <a:extLst>
                    <a:ext uri="{9D8B030D-6E8A-4147-A177-3AD203B41FA5}">
                      <a16:colId xmlns:a16="http://schemas.microsoft.com/office/drawing/2014/main" val="2696617878"/>
                    </a:ext>
                  </a:extLst>
                </a:gridCol>
              </a:tblGrid>
              <a:tr h="0">
                <a:tc>
                  <a:txBody>
                    <a:bodyPr/>
                    <a:lstStyle/>
                    <a:p>
                      <a:r>
                        <a:rPr lang="cs-CZ" b="1" dirty="0">
                          <a:effectLst/>
                        </a:rPr>
                        <a:t>úkol </a:t>
                      </a:r>
                      <a:endParaRPr lang="cs-CZ">
                        <a:effectLst/>
                      </a:endParaRPr>
                    </a:p>
                    <a:p>
                      <a:r>
                        <a:rPr lang="cs-CZ" dirty="0">
                          <a:effectLst/>
                        </a:rPr>
                        <a:t>(upřesnění viz níže)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konzultace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kdo rozhoduje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způsob odevzdání</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způsob hodnocení</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4465153"/>
                  </a:ext>
                </a:extLst>
              </a:tr>
              <a:tr h="0">
                <a:tc>
                  <a:txBody>
                    <a:bodyPr/>
                    <a:lstStyle/>
                    <a:p>
                      <a:r>
                        <a:rPr lang="cs-CZ" b="1" dirty="0">
                          <a:effectLst/>
                        </a:rPr>
                        <a:t>1/ Účast na semináři</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učitel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učitel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aktivní přístup studenta v průběhu celého semináře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ne</a:t>
                      </a:r>
                      <a:r>
                        <a:rPr lang="cs-CZ" b="1" dirty="0">
                          <a:effectLst/>
                        </a:rPr>
                        <a:t>/přítomen</a:t>
                      </a:r>
                      <a:r>
                        <a:rPr lang="cs-CZ" dirty="0">
                          <a:effectLst/>
                        </a:rPr>
                        <a:t>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3067093"/>
                  </a:ext>
                </a:extLst>
              </a:tr>
              <a:tr h="0">
                <a:tc>
                  <a:txBody>
                    <a:bodyPr/>
                    <a:lstStyle/>
                    <a:p>
                      <a:r>
                        <a:rPr lang="cs-CZ" b="1" dirty="0">
                          <a:effectLst/>
                        </a:rPr>
                        <a:t>2/ Volba a formulace tématu + nalezení školitele</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diskuse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dohoda studenta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do 23. 10. 23 vložit do sdílené tabulky uvedené v organizačních pokynech ve studijních materiálech </a:t>
                      </a:r>
                      <a:endParaRPr lang="cs-CZ">
                        <a:effectLst/>
                      </a:endParaRPr>
                    </a:p>
                    <a:p>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dodáno</a:t>
                      </a:r>
                      <a:r>
                        <a:rPr lang="cs-CZ" dirty="0">
                          <a:effectLst/>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092517"/>
                  </a:ext>
                </a:extLst>
              </a:tr>
              <a:tr h="0">
                <a:tc>
                  <a:txBody>
                    <a:bodyPr/>
                    <a:lstStyle/>
                    <a:p>
                      <a:r>
                        <a:rPr lang="cs-CZ" b="1" dirty="0">
                          <a:effectLst/>
                        </a:rPr>
                        <a:t>3/ Reflexe východisek a formulace Projektu</a:t>
                      </a:r>
                      <a:r>
                        <a:rPr lang="cs-CZ" dirty="0">
                          <a:effectLst/>
                        </a:rPr>
                        <a:t> DP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písemná či osobní konzultace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školitel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vložit do odevzdávárny v </a:t>
                      </a:r>
                      <a:r>
                        <a:rPr lang="cs-CZ" dirty="0" err="1">
                          <a:effectLst/>
                        </a:rPr>
                        <a:t>ISu</a:t>
                      </a:r>
                      <a:r>
                        <a:rPr lang="cs-CZ" dirty="0">
                          <a:effectLst/>
                        </a:rPr>
                        <a:t> v termínu dohodnutém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přijato</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2022898"/>
                  </a:ext>
                </a:extLst>
              </a:tr>
              <a:tr h="0">
                <a:tc>
                  <a:txBody>
                    <a:bodyPr/>
                    <a:lstStyle/>
                    <a:p>
                      <a:r>
                        <a:rPr lang="cs-CZ" dirty="0">
                          <a:effectLst/>
                        </a:rPr>
                        <a:t>4/ F</a:t>
                      </a:r>
                      <a:r>
                        <a:rPr lang="cs-CZ" b="1" dirty="0">
                          <a:effectLst/>
                        </a:rPr>
                        <a:t>ormulace Zadání max.</a:t>
                      </a:r>
                      <a:r>
                        <a:rPr lang="cs-CZ" dirty="0">
                          <a:effectLst/>
                        </a:rPr>
                        <a:t> 1 strana, (velikost písma 12, řádkování 1,15)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písemná či osobní konzultace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dohoda studenta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vložit do odevzdávárny v ISU v termínu dohodnutém se školitelem</a:t>
                      </a:r>
                      <a:r>
                        <a:rPr lang="cs-CZ" dirty="0">
                          <a:solidFill>
                            <a:srgbClr val="ED7D31"/>
                          </a:solidFill>
                          <a:effectLst/>
                        </a:rPr>
                        <a:t>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přijato</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990304"/>
                  </a:ext>
                </a:extLst>
              </a:tr>
              <a:tr h="0">
                <a:tc>
                  <a:txBody>
                    <a:bodyPr/>
                    <a:lstStyle/>
                    <a:p>
                      <a:r>
                        <a:rPr lang="cs-CZ" dirty="0">
                          <a:effectLst/>
                        </a:rPr>
                        <a:t>5/ </a:t>
                      </a:r>
                      <a:r>
                        <a:rPr lang="cs-CZ" dirty="0">
                          <a:solidFill>
                            <a:srgbClr val="FF0000"/>
                          </a:solidFill>
                          <a:effectLst/>
                        </a:rPr>
                        <a:t>V</a:t>
                      </a:r>
                      <a:r>
                        <a:rPr lang="cs-CZ" b="1" dirty="0">
                          <a:solidFill>
                            <a:srgbClr val="FF0000"/>
                          </a:solidFill>
                          <a:effectLst/>
                        </a:rPr>
                        <a:t>ložení oficiálního zadání do </a:t>
                      </a:r>
                      <a:r>
                        <a:rPr lang="cs-CZ" b="1" err="1">
                          <a:solidFill>
                            <a:srgbClr val="FF0000"/>
                          </a:solidFill>
                          <a:effectLst/>
                        </a:rPr>
                        <a:t>ISu</a:t>
                      </a:r>
                      <a:endParaRPr lang="cs-CZ">
                        <a:solidFill>
                          <a:srgbClr val="FF0000"/>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diskuse studenta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student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školitel vloží přijaté Zadání do ISU včetně přesného znění tématu v českém/slovenském a anglickém znění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vloženo -zápočet</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9468886"/>
                  </a:ext>
                </a:extLst>
              </a:tr>
            </a:tbl>
          </a:graphicData>
        </a:graphic>
      </p:graphicFrame>
    </p:spTree>
    <p:extLst>
      <p:ext uri="{BB962C8B-B14F-4D97-AF65-F5344CB8AC3E}">
        <p14:creationId xmlns:p14="http://schemas.microsoft.com/office/powerpoint/2010/main" val="3177691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1C19F9-515C-5907-B4D3-E8F362BD8499}"/>
              </a:ext>
            </a:extLst>
          </p:cNvPr>
          <p:cNvSpPr>
            <a:spLocks noGrp="1"/>
          </p:cNvSpPr>
          <p:nvPr>
            <p:ph type="title"/>
          </p:nvPr>
        </p:nvSpPr>
        <p:spPr/>
        <p:txBody>
          <a:bodyPr/>
          <a:lstStyle/>
          <a:p>
            <a:r>
              <a:rPr lang="cs-CZ" dirty="0">
                <a:cs typeface="Calibri Light"/>
              </a:rPr>
              <a:t>Proces konzultace</a:t>
            </a:r>
            <a:endParaRPr lang="cs-CZ" dirty="0"/>
          </a:p>
        </p:txBody>
      </p:sp>
      <p:sp>
        <p:nvSpPr>
          <p:cNvPr id="3" name="Zástupný obsah 2">
            <a:extLst>
              <a:ext uri="{FF2B5EF4-FFF2-40B4-BE49-F238E27FC236}">
                <a16:creationId xmlns:a16="http://schemas.microsoft.com/office/drawing/2014/main" id="{9C088902-7C9E-E990-C85D-DEA0892B3D01}"/>
              </a:ext>
            </a:extLst>
          </p:cNvPr>
          <p:cNvSpPr>
            <a:spLocks noGrp="1"/>
          </p:cNvSpPr>
          <p:nvPr>
            <p:ph idx="1"/>
          </p:nvPr>
        </p:nvSpPr>
        <p:spPr/>
        <p:txBody>
          <a:bodyPr vert="horz" lIns="91440" tIns="45720" rIns="91440" bIns="45720" rtlCol="0" anchor="t">
            <a:normAutofit/>
          </a:bodyPr>
          <a:lstStyle/>
          <a:p>
            <a:r>
              <a:rPr lang="cs-CZ">
                <a:cs typeface="Calibri"/>
              </a:rPr>
              <a:t>Pravidelně</a:t>
            </a:r>
          </a:p>
          <a:p>
            <a:r>
              <a:rPr lang="cs-CZ" dirty="0">
                <a:cs typeface="Calibri"/>
              </a:rPr>
              <a:t>Připraven</a:t>
            </a:r>
          </a:p>
          <a:p>
            <a:r>
              <a:rPr lang="cs-CZ">
                <a:cs typeface="Calibri"/>
              </a:rPr>
              <a:t>Dle domluvy se školitelem </a:t>
            </a:r>
          </a:p>
          <a:p>
            <a:r>
              <a:rPr lang="cs-CZ" dirty="0">
                <a:cs typeface="Calibri"/>
              </a:rPr>
              <a:t>V </a:t>
            </a:r>
            <a:r>
              <a:rPr lang="cs-CZ" dirty="0" err="1">
                <a:cs typeface="Calibri"/>
              </a:rPr>
              <a:t>Isu</a:t>
            </a:r>
            <a:r>
              <a:rPr lang="cs-CZ" dirty="0">
                <a:cs typeface="Calibri"/>
              </a:rPr>
              <a:t> jsou konzultační hodiny.</a:t>
            </a:r>
          </a:p>
        </p:txBody>
      </p:sp>
    </p:spTree>
    <p:extLst>
      <p:ext uri="{BB962C8B-B14F-4D97-AF65-F5344CB8AC3E}">
        <p14:creationId xmlns:p14="http://schemas.microsoft.com/office/powerpoint/2010/main" val="452027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04D060-D89A-1AF0-E15C-1C7A9660FF96}"/>
              </a:ext>
            </a:extLst>
          </p:cNvPr>
          <p:cNvSpPr>
            <a:spLocks noGrp="1"/>
          </p:cNvSpPr>
          <p:nvPr>
            <p:ph type="title"/>
          </p:nvPr>
        </p:nvSpPr>
        <p:spPr/>
        <p:txBody>
          <a:bodyPr/>
          <a:lstStyle/>
          <a:p>
            <a:r>
              <a:rPr lang="cs-CZ" dirty="0">
                <a:cs typeface="Calibri Light"/>
              </a:rPr>
              <a:t>Pravidla akad. psaní</a:t>
            </a:r>
            <a:endParaRPr lang="cs-CZ" dirty="0"/>
          </a:p>
        </p:txBody>
      </p:sp>
      <p:sp>
        <p:nvSpPr>
          <p:cNvPr id="3" name="Zástupný obsah 2">
            <a:extLst>
              <a:ext uri="{FF2B5EF4-FFF2-40B4-BE49-F238E27FC236}">
                <a16:creationId xmlns:a16="http://schemas.microsoft.com/office/drawing/2014/main" id="{5034E90A-324D-2DB2-9BEB-CECF9CA0DF66}"/>
              </a:ext>
            </a:extLst>
          </p:cNvPr>
          <p:cNvSpPr>
            <a:spLocks noGrp="1"/>
          </p:cNvSpPr>
          <p:nvPr>
            <p:ph idx="1"/>
          </p:nvPr>
        </p:nvSpPr>
        <p:spPr/>
        <p:txBody>
          <a:bodyPr vert="horz" lIns="91440" tIns="45720" rIns="91440" bIns="45720" rtlCol="0" anchor="t">
            <a:normAutofit/>
          </a:bodyPr>
          <a:lstStyle/>
          <a:p>
            <a:r>
              <a:rPr lang="cs-CZ" dirty="0">
                <a:solidFill>
                  <a:srgbClr val="000000"/>
                </a:solidFill>
                <a:ea typeface="+mn-lt"/>
                <a:cs typeface="+mn-lt"/>
              </a:rPr>
              <a:t>Měli byste se vyhnout nespisovným výrazům, hovorovému jazyku, ale také subjektivního úhlu pohledu. Neměli byste používat žádné emocionálně zabarvené a práci založit na vlastním postoji. To ale neznamená, že byste si na téma nemohli vytvořit vlastní názor a do práce ho promítnout. Musíte ho však podložit relevantními argumenty a literaturou. Akademická práce zkrátka není novinářský článek ani úvaha. Pokud si nejste jistí, jak na to, není od věci, si před psaním bakalářky zapsat nějaké akademicky zaměřené kurzy, kde si psaní bakalářky vyzkoušíte nanečisto.</a:t>
            </a:r>
            <a:endParaRPr lang="cs-CZ">
              <a:solidFill>
                <a:srgbClr val="000000"/>
              </a:solidFill>
              <a:ea typeface="+mn-lt"/>
              <a:cs typeface="+mn-lt"/>
            </a:endParaRPr>
          </a:p>
          <a:p>
            <a:r>
              <a:rPr lang="cs-CZ" dirty="0">
                <a:solidFill>
                  <a:srgbClr val="000000"/>
                </a:solidFill>
                <a:cs typeface="Calibri"/>
              </a:rPr>
              <a:t>APA nebo ČSN ISO 960.</a:t>
            </a:r>
          </a:p>
        </p:txBody>
      </p:sp>
    </p:spTree>
    <p:extLst>
      <p:ext uri="{BB962C8B-B14F-4D97-AF65-F5344CB8AC3E}">
        <p14:creationId xmlns:p14="http://schemas.microsoft.com/office/powerpoint/2010/main" val="4001762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CCE86E-779C-B0A1-92A1-714CD1558A4D}"/>
              </a:ext>
            </a:extLst>
          </p:cNvPr>
          <p:cNvSpPr>
            <a:spLocks noGrp="1"/>
          </p:cNvSpPr>
          <p:nvPr>
            <p:ph type="title"/>
          </p:nvPr>
        </p:nvSpPr>
        <p:spPr/>
        <p:txBody>
          <a:bodyPr/>
          <a:lstStyle/>
          <a:p>
            <a:r>
              <a:rPr lang="cs-CZ" dirty="0">
                <a:cs typeface="Calibri Light"/>
              </a:rPr>
              <a:t>Viz také následující dokumenty</a:t>
            </a:r>
            <a:endParaRPr lang="cs-CZ" dirty="0"/>
          </a:p>
        </p:txBody>
      </p:sp>
      <p:sp>
        <p:nvSpPr>
          <p:cNvPr id="3" name="Zástupný obsah 2">
            <a:extLst>
              <a:ext uri="{FF2B5EF4-FFF2-40B4-BE49-F238E27FC236}">
                <a16:creationId xmlns:a16="http://schemas.microsoft.com/office/drawing/2014/main" id="{5727663C-2B09-5F86-7E86-06ECA4C4D945}"/>
              </a:ext>
            </a:extLst>
          </p:cNvPr>
          <p:cNvSpPr>
            <a:spLocks noGrp="1"/>
          </p:cNvSpPr>
          <p:nvPr>
            <p:ph idx="1"/>
          </p:nvPr>
        </p:nvSpPr>
        <p:spPr/>
        <p:txBody>
          <a:bodyPr vert="horz" lIns="91440" tIns="45720" rIns="91440" bIns="45720" rtlCol="0" anchor="t">
            <a:normAutofit/>
          </a:bodyPr>
          <a:lstStyle/>
          <a:p>
            <a:r>
              <a:rPr lang="cs-CZ" dirty="0">
                <a:cs typeface="Calibri"/>
                <a:hlinkClick r:id="rId2"/>
              </a:rPr>
              <a:t>Sylabus</a:t>
            </a:r>
          </a:p>
          <a:p>
            <a:r>
              <a:rPr lang="cs-CZ" dirty="0">
                <a:cs typeface="Calibri"/>
                <a:hlinkClick r:id="rId3"/>
              </a:rPr>
              <a:t>Zde zapisujte téma a školitele</a:t>
            </a:r>
            <a:endParaRPr lang="cs-CZ" dirty="0">
              <a:cs typeface="Calibri"/>
            </a:endParaRPr>
          </a:p>
        </p:txBody>
      </p:sp>
    </p:spTree>
    <p:extLst>
      <p:ext uri="{BB962C8B-B14F-4D97-AF65-F5344CB8AC3E}">
        <p14:creationId xmlns:p14="http://schemas.microsoft.com/office/powerpoint/2010/main" val="2387835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08D5CF-E9F0-5C2D-C67F-7D8E0151D602}"/>
              </a:ext>
            </a:extLst>
          </p:cNvPr>
          <p:cNvSpPr>
            <a:spLocks noGrp="1"/>
          </p:cNvSpPr>
          <p:nvPr>
            <p:ph type="title"/>
          </p:nvPr>
        </p:nvSpPr>
        <p:spPr/>
        <p:txBody>
          <a:bodyPr/>
          <a:lstStyle/>
          <a:p>
            <a:r>
              <a:rPr lang="cs-CZ" dirty="0">
                <a:cs typeface="Calibri Light"/>
              </a:rPr>
              <a:t>Děkuji za pozornost</a:t>
            </a:r>
            <a:endParaRPr lang="cs-CZ" dirty="0"/>
          </a:p>
        </p:txBody>
      </p:sp>
      <p:sp>
        <p:nvSpPr>
          <p:cNvPr id="3" name="Zástupný obsah 2">
            <a:extLst>
              <a:ext uri="{FF2B5EF4-FFF2-40B4-BE49-F238E27FC236}">
                <a16:creationId xmlns:a16="http://schemas.microsoft.com/office/drawing/2014/main" id="{1719CAE3-9CB2-0A44-730F-B1BB509AC566}"/>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4148016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65A856-7FC6-9260-EFCD-AE889ADA20B1}"/>
              </a:ext>
            </a:extLst>
          </p:cNvPr>
          <p:cNvSpPr>
            <a:spLocks noGrp="1"/>
          </p:cNvSpPr>
          <p:nvPr>
            <p:ph type="title"/>
          </p:nvPr>
        </p:nvSpPr>
        <p:spPr/>
        <p:txBody>
          <a:bodyPr/>
          <a:lstStyle/>
          <a:p>
            <a:r>
              <a:rPr lang="cs-CZ" dirty="0">
                <a:cs typeface="Calibri Light"/>
              </a:rPr>
              <a:t>Diplomová práce </a:t>
            </a:r>
          </a:p>
        </p:txBody>
      </p:sp>
      <p:sp>
        <p:nvSpPr>
          <p:cNvPr id="3" name="Zástupný obsah 2">
            <a:extLst>
              <a:ext uri="{FF2B5EF4-FFF2-40B4-BE49-F238E27FC236}">
                <a16:creationId xmlns:a16="http://schemas.microsoft.com/office/drawing/2014/main" id="{F6A3C85A-7FE7-9407-B9A0-25AEE373E5C3}"/>
              </a:ext>
            </a:extLst>
          </p:cNvPr>
          <p:cNvSpPr>
            <a:spLocks noGrp="1"/>
          </p:cNvSpPr>
          <p:nvPr>
            <p:ph idx="1"/>
          </p:nvPr>
        </p:nvSpPr>
        <p:spPr/>
        <p:txBody>
          <a:bodyPr vert="horz" lIns="91440" tIns="45720" rIns="91440" bIns="45720" rtlCol="0" anchor="t">
            <a:normAutofit/>
          </a:bodyPr>
          <a:lstStyle/>
          <a:p>
            <a:r>
              <a:rPr lang="cs-CZ" b="1" dirty="0">
                <a:ea typeface="+mn-lt"/>
                <a:cs typeface="+mn-lt"/>
              </a:rPr>
              <a:t>Závěrečná práce</a:t>
            </a:r>
            <a:r>
              <a:rPr lang="cs-CZ" dirty="0">
                <a:ea typeface="+mn-lt"/>
                <a:cs typeface="+mn-lt"/>
              </a:rPr>
              <a:t> je společně se </a:t>
            </a:r>
            <a:r>
              <a:rPr lang="cs-CZ" b="1" dirty="0">
                <a:ea typeface="+mn-lt"/>
                <a:cs typeface="+mn-lt"/>
              </a:rPr>
              <a:t>státními zkouškami</a:t>
            </a:r>
            <a:r>
              <a:rPr lang="cs-CZ" dirty="0">
                <a:ea typeface="+mn-lt"/>
                <a:cs typeface="+mn-lt"/>
              </a:rPr>
              <a:t> bezpochyby jednou z největších výzev, která čeká každého vysokoškoláka při honbě za titulem. </a:t>
            </a:r>
            <a:endParaRPr lang="cs-CZ" dirty="0"/>
          </a:p>
          <a:p>
            <a:r>
              <a:rPr lang="cs-CZ" dirty="0">
                <a:ea typeface="+mn-lt"/>
                <a:cs typeface="+mn-lt"/>
              </a:rPr>
              <a:t>Zatímco recept na státnice je poměrně jasný, bakalářská práce či magisterská v sobě může skrývat spoustu překážek. </a:t>
            </a:r>
          </a:p>
          <a:p>
            <a:r>
              <a:rPr lang="cs-CZ" dirty="0">
                <a:ea typeface="+mn-lt"/>
                <a:cs typeface="+mn-lt"/>
              </a:rPr>
              <a:t>Není však třeba věšet hlavu, s naším </a:t>
            </a:r>
            <a:r>
              <a:rPr lang="cs-CZ" b="1" dirty="0">
                <a:ea typeface="+mn-lt"/>
                <a:cs typeface="+mn-lt"/>
              </a:rPr>
              <a:t>návodem se v psaní neztratíte.</a:t>
            </a:r>
            <a:r>
              <a:rPr lang="cs-CZ" dirty="0">
                <a:ea typeface="+mn-lt"/>
                <a:cs typeface="+mn-lt"/>
              </a:rPr>
              <a:t> </a:t>
            </a:r>
          </a:p>
          <a:p>
            <a:r>
              <a:rPr lang="cs-CZ" dirty="0">
                <a:ea typeface="+mn-lt"/>
                <a:cs typeface="+mn-lt"/>
              </a:rPr>
              <a:t>Jak si s ní poradit, na co se připravit, co nepodcenit, a čemu se vyhnout obloukem? To všechno se dozvíte v následujícím článku.</a:t>
            </a:r>
            <a:endParaRPr lang="cs-CZ">
              <a:cs typeface="Calibri"/>
            </a:endParaRPr>
          </a:p>
        </p:txBody>
      </p:sp>
    </p:spTree>
    <p:extLst>
      <p:ext uri="{BB962C8B-B14F-4D97-AF65-F5344CB8AC3E}">
        <p14:creationId xmlns:p14="http://schemas.microsoft.com/office/powerpoint/2010/main" val="120338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15B8119-0EDF-F263-9550-F9707427FB90}"/>
              </a:ext>
            </a:extLst>
          </p:cNvPr>
          <p:cNvSpPr>
            <a:spLocks noGrp="1"/>
          </p:cNvSpPr>
          <p:nvPr>
            <p:ph type="title"/>
          </p:nvPr>
        </p:nvSpPr>
        <p:spPr>
          <a:xfrm>
            <a:off x="1043631" y="809898"/>
            <a:ext cx="10173010" cy="1554480"/>
          </a:xfrm>
        </p:spPr>
        <p:txBody>
          <a:bodyPr anchor="ctr">
            <a:normAutofit/>
          </a:bodyPr>
          <a:lstStyle/>
          <a:p>
            <a:r>
              <a:rPr lang="cs-CZ" sz="4800">
                <a:cs typeface="Calibri Light"/>
              </a:rPr>
              <a:t>Logika doprovodných předmětů</a:t>
            </a:r>
            <a:endParaRPr lang="cs-CZ" sz="480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Zástupný obsah 2">
            <a:extLst>
              <a:ext uri="{FF2B5EF4-FFF2-40B4-BE49-F238E27FC236}">
                <a16:creationId xmlns:a16="http://schemas.microsoft.com/office/drawing/2014/main" id="{E3B3DF85-361D-AF99-3680-DD3718D648AB}"/>
              </a:ext>
            </a:extLst>
          </p:cNvPr>
          <p:cNvGraphicFramePr>
            <a:graphicFrameLocks noGrp="1"/>
          </p:cNvGraphicFramePr>
          <p:nvPr>
            <p:ph idx="1"/>
            <p:extLst>
              <p:ext uri="{D42A27DB-BD31-4B8C-83A1-F6EECF244321}">
                <p14:modId xmlns:p14="http://schemas.microsoft.com/office/powerpoint/2010/main" val="1584816048"/>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1230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9DF1B0-AD68-2386-759D-562611890EDC}"/>
              </a:ext>
            </a:extLst>
          </p:cNvPr>
          <p:cNvSpPr>
            <a:spLocks noGrp="1"/>
          </p:cNvSpPr>
          <p:nvPr>
            <p:ph type="title"/>
          </p:nvPr>
        </p:nvSpPr>
        <p:spPr/>
        <p:txBody>
          <a:bodyPr/>
          <a:lstStyle/>
          <a:p>
            <a:r>
              <a:rPr lang="cs-CZ" dirty="0">
                <a:cs typeface="Calibri Light"/>
              </a:rPr>
              <a:t>Role jednotlivých předmětů</a:t>
            </a:r>
            <a:endParaRPr lang="cs-CZ" dirty="0"/>
          </a:p>
        </p:txBody>
      </p:sp>
      <p:graphicFrame>
        <p:nvGraphicFramePr>
          <p:cNvPr id="4" name="Zástupný obsah 3">
            <a:extLst>
              <a:ext uri="{FF2B5EF4-FFF2-40B4-BE49-F238E27FC236}">
                <a16:creationId xmlns:a16="http://schemas.microsoft.com/office/drawing/2014/main" id="{23C92BB9-3481-C028-555B-33A6C9CF55DA}"/>
              </a:ext>
            </a:extLst>
          </p:cNvPr>
          <p:cNvGraphicFramePr>
            <a:graphicFrameLocks noGrp="1"/>
          </p:cNvGraphicFramePr>
          <p:nvPr>
            <p:ph idx="1"/>
            <p:extLst>
              <p:ext uri="{D42A27DB-BD31-4B8C-83A1-F6EECF244321}">
                <p14:modId xmlns:p14="http://schemas.microsoft.com/office/powerpoint/2010/main" val="15492534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88" name="TextovéPole 1387">
            <a:extLst>
              <a:ext uri="{FF2B5EF4-FFF2-40B4-BE49-F238E27FC236}">
                <a16:creationId xmlns:a16="http://schemas.microsoft.com/office/drawing/2014/main" id="{AE568BB1-18B6-6C64-84A1-8DF04CE4F684}"/>
              </a:ext>
            </a:extLst>
          </p:cNvPr>
          <p:cNvSpPr txBox="1"/>
          <p:nvPr/>
        </p:nvSpPr>
        <p:spPr>
          <a:xfrm>
            <a:off x="1258685" y="2071254"/>
            <a:ext cx="24536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b="1" dirty="0">
                <a:cs typeface="Calibri"/>
              </a:rPr>
              <a:t>Délka: 1 semestr</a:t>
            </a:r>
          </a:p>
        </p:txBody>
      </p:sp>
      <p:sp>
        <p:nvSpPr>
          <p:cNvPr id="1389" name="TextovéPole 1388">
            <a:extLst>
              <a:ext uri="{FF2B5EF4-FFF2-40B4-BE49-F238E27FC236}">
                <a16:creationId xmlns:a16="http://schemas.microsoft.com/office/drawing/2014/main" id="{BF519F53-A836-09EE-663F-8DC96A4E1EF7}"/>
              </a:ext>
            </a:extLst>
          </p:cNvPr>
          <p:cNvSpPr txBox="1"/>
          <p:nvPr/>
        </p:nvSpPr>
        <p:spPr>
          <a:xfrm>
            <a:off x="4647275" y="2073794"/>
            <a:ext cx="247396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b="1" dirty="0">
                <a:cs typeface="Calibri"/>
              </a:rPr>
              <a:t>Délka: 1 semestr</a:t>
            </a:r>
            <a:endParaRPr lang="cs-CZ" b="1" dirty="0" err="1"/>
          </a:p>
        </p:txBody>
      </p:sp>
      <p:sp>
        <p:nvSpPr>
          <p:cNvPr id="1390" name="TextovéPole 1389">
            <a:extLst>
              <a:ext uri="{FF2B5EF4-FFF2-40B4-BE49-F238E27FC236}">
                <a16:creationId xmlns:a16="http://schemas.microsoft.com/office/drawing/2014/main" id="{29E8CA31-546A-6DE5-245E-CE48E7BB3C5A}"/>
              </a:ext>
            </a:extLst>
          </p:cNvPr>
          <p:cNvSpPr txBox="1"/>
          <p:nvPr/>
        </p:nvSpPr>
        <p:spPr>
          <a:xfrm>
            <a:off x="8107449" y="2182783"/>
            <a:ext cx="239683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b="1" dirty="0">
                <a:cs typeface="Calibri"/>
              </a:rPr>
              <a:t>Délka: 1 semestr</a:t>
            </a:r>
          </a:p>
          <a:p>
            <a:pPr algn="l"/>
            <a:endParaRPr lang="cs-CZ" dirty="0">
              <a:cs typeface="Calibri"/>
            </a:endParaRPr>
          </a:p>
        </p:txBody>
      </p:sp>
    </p:spTree>
    <p:extLst>
      <p:ext uri="{BB962C8B-B14F-4D97-AF65-F5344CB8AC3E}">
        <p14:creationId xmlns:p14="http://schemas.microsoft.com/office/powerpoint/2010/main" val="368461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B3F7A3C7-0737-4E57-B30E-8EEFE638B4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4707053" cy="6858000"/>
            <a:chOff x="651279" y="598259"/>
            <a:chExt cx="10889442" cy="5680742"/>
          </a:xfrm>
        </p:grpSpPr>
        <p:sp>
          <p:nvSpPr>
            <p:cNvPr id="28"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32" name="Freeform: Shape 31">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3" name="Freeform: Shape 32">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4" name="Freeform: Shape 33">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5" name="Freeform: Shape 34">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6" name="Freeform: Shape 35">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7" name="Freeform: Shape 36">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8" name="Freeform: Shape 37">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Nadpis 1">
            <a:extLst>
              <a:ext uri="{FF2B5EF4-FFF2-40B4-BE49-F238E27FC236}">
                <a16:creationId xmlns:a16="http://schemas.microsoft.com/office/drawing/2014/main" id="{F1BBD03C-5030-6C63-802E-163CEA6E87ED}"/>
              </a:ext>
            </a:extLst>
          </p:cNvPr>
          <p:cNvSpPr>
            <a:spLocks noGrp="1"/>
          </p:cNvSpPr>
          <p:nvPr>
            <p:ph type="title"/>
          </p:nvPr>
        </p:nvSpPr>
        <p:spPr>
          <a:xfrm>
            <a:off x="786385" y="841248"/>
            <a:ext cx="3515244" cy="5340097"/>
          </a:xfrm>
        </p:spPr>
        <p:txBody>
          <a:bodyPr anchor="ctr">
            <a:normAutofit/>
          </a:bodyPr>
          <a:lstStyle/>
          <a:p>
            <a:r>
              <a:rPr lang="cs-CZ" sz="4100">
                <a:solidFill>
                  <a:schemeClr val="bg1"/>
                </a:solidFill>
                <a:cs typeface="Calibri Light"/>
              </a:rPr>
              <a:t>Rozdělení zodpovědnosti </a:t>
            </a:r>
            <a:endParaRPr lang="cs-CZ" sz="4100">
              <a:solidFill>
                <a:schemeClr val="bg1"/>
              </a:solidFill>
            </a:endParaRPr>
          </a:p>
        </p:txBody>
      </p:sp>
      <p:graphicFrame>
        <p:nvGraphicFramePr>
          <p:cNvPr id="5" name="Zástupný obsah 2">
            <a:extLst>
              <a:ext uri="{FF2B5EF4-FFF2-40B4-BE49-F238E27FC236}">
                <a16:creationId xmlns:a16="http://schemas.microsoft.com/office/drawing/2014/main" id="{C49C379A-D3EA-9B5D-1A66-E70D8399E7E6}"/>
              </a:ext>
            </a:extLst>
          </p:cNvPr>
          <p:cNvGraphicFramePr>
            <a:graphicFrameLocks noGrp="1"/>
          </p:cNvGraphicFramePr>
          <p:nvPr>
            <p:ph idx="1"/>
            <p:extLst>
              <p:ext uri="{D42A27DB-BD31-4B8C-83A1-F6EECF244321}">
                <p14:modId xmlns:p14="http://schemas.microsoft.com/office/powerpoint/2010/main" val="3215895130"/>
              </p:ext>
            </p:extLst>
          </p:nvPr>
        </p:nvGraphicFramePr>
        <p:xfrm>
          <a:off x="4985886" y="231006"/>
          <a:ext cx="6367913"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349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2BF60900-AC71-C059-D91A-8B7207B295E1}"/>
              </a:ext>
            </a:extLst>
          </p:cNvPr>
          <p:cNvSpPr>
            <a:spLocks noGrp="1"/>
          </p:cNvSpPr>
          <p:nvPr>
            <p:ph type="title"/>
          </p:nvPr>
        </p:nvSpPr>
        <p:spPr>
          <a:xfrm>
            <a:off x="1371597" y="348865"/>
            <a:ext cx="10044023" cy="877729"/>
          </a:xfrm>
        </p:spPr>
        <p:txBody>
          <a:bodyPr anchor="ctr">
            <a:normAutofit/>
          </a:bodyPr>
          <a:lstStyle/>
          <a:p>
            <a:r>
              <a:rPr lang="cs-CZ" sz="4000">
                <a:solidFill>
                  <a:srgbClr val="FFFFFF"/>
                </a:solidFill>
                <a:cs typeface="Calibri Light"/>
              </a:rPr>
              <a:t>Cíle kurzu: Metodologie závěrečné práce</a:t>
            </a:r>
          </a:p>
        </p:txBody>
      </p:sp>
      <p:graphicFrame>
        <p:nvGraphicFramePr>
          <p:cNvPr id="4" name="Zástupný obsah 3">
            <a:extLst>
              <a:ext uri="{FF2B5EF4-FFF2-40B4-BE49-F238E27FC236}">
                <a16:creationId xmlns:a16="http://schemas.microsoft.com/office/drawing/2014/main" id="{B5DEF932-C55C-0B5A-AEE4-A90A6382F160}"/>
              </a:ext>
            </a:extLst>
          </p:cNvPr>
          <p:cNvGraphicFramePr>
            <a:graphicFrameLocks noGrp="1"/>
          </p:cNvGraphicFramePr>
          <p:nvPr>
            <p:ph idx="1"/>
            <p:extLst>
              <p:ext uri="{D42A27DB-BD31-4B8C-83A1-F6EECF244321}">
                <p14:modId xmlns:p14="http://schemas.microsoft.com/office/powerpoint/2010/main" val="2893911736"/>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0532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EA64B2-8A89-9B05-9ACF-AB1720998E70}"/>
              </a:ext>
            </a:extLst>
          </p:cNvPr>
          <p:cNvSpPr>
            <a:spLocks noGrp="1"/>
          </p:cNvSpPr>
          <p:nvPr>
            <p:ph type="title"/>
          </p:nvPr>
        </p:nvSpPr>
        <p:spPr/>
        <p:txBody>
          <a:bodyPr/>
          <a:lstStyle/>
          <a:p>
            <a:r>
              <a:rPr lang="cs-CZ" dirty="0">
                <a:cs typeface="Calibri Light"/>
              </a:rPr>
              <a:t>Formulace tématu</a:t>
            </a:r>
            <a:endParaRPr lang="cs-CZ" dirty="0"/>
          </a:p>
        </p:txBody>
      </p:sp>
      <p:graphicFrame>
        <p:nvGraphicFramePr>
          <p:cNvPr id="5" name="Zástupný obsah 2">
            <a:extLst>
              <a:ext uri="{FF2B5EF4-FFF2-40B4-BE49-F238E27FC236}">
                <a16:creationId xmlns:a16="http://schemas.microsoft.com/office/drawing/2014/main" id="{F1D8488D-A58D-B29A-91A9-85611220BA27}"/>
              </a:ext>
            </a:extLst>
          </p:cNvPr>
          <p:cNvGraphicFramePr>
            <a:graphicFrameLocks noGrp="1"/>
          </p:cNvGraphicFramePr>
          <p:nvPr>
            <p:ph idx="1"/>
            <p:extLst>
              <p:ext uri="{D42A27DB-BD31-4B8C-83A1-F6EECF244321}">
                <p14:modId xmlns:p14="http://schemas.microsoft.com/office/powerpoint/2010/main" val="9360475"/>
              </p:ext>
            </p:extLst>
          </p:nvPr>
        </p:nvGraphicFramePr>
        <p:xfrm>
          <a:off x="919018" y="1687079"/>
          <a:ext cx="10515600" cy="4420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9058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44D65982-4F00-4330-8DAA-DE6A9E4D6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lor Cover">
            <a:extLst>
              <a:ext uri="{FF2B5EF4-FFF2-40B4-BE49-F238E27FC236}">
                <a16:creationId xmlns:a16="http://schemas.microsoft.com/office/drawing/2014/main" id="{56AD21CA-472C-4EA1-A897-F639017AFE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B29A5F49-8CEE-44D2-A717-96965326A59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3" name="Color">
              <a:extLst>
                <a:ext uri="{FF2B5EF4-FFF2-40B4-BE49-F238E27FC236}">
                  <a16:creationId xmlns:a16="http://schemas.microsoft.com/office/drawing/2014/main" id="{A4758941-095E-4760-9F3E-0E9F079AA2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9BA7B350-F1EB-47CD-8531-349F4BD68B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Nadpis 1">
            <a:extLst>
              <a:ext uri="{FF2B5EF4-FFF2-40B4-BE49-F238E27FC236}">
                <a16:creationId xmlns:a16="http://schemas.microsoft.com/office/drawing/2014/main" id="{0EC3CB0C-DEFA-0260-C132-DC7B9DC06D67}"/>
              </a:ext>
            </a:extLst>
          </p:cNvPr>
          <p:cNvSpPr>
            <a:spLocks noGrp="1"/>
          </p:cNvSpPr>
          <p:nvPr>
            <p:ph type="title"/>
          </p:nvPr>
        </p:nvSpPr>
        <p:spPr>
          <a:xfrm rot="16200000">
            <a:off x="-1325880" y="1947672"/>
            <a:ext cx="5961888" cy="2788920"/>
          </a:xfrm>
        </p:spPr>
        <p:txBody>
          <a:bodyPr anchor="ctr">
            <a:normAutofit/>
          </a:bodyPr>
          <a:lstStyle/>
          <a:p>
            <a:r>
              <a:rPr lang="cs-CZ" sz="4800">
                <a:solidFill>
                  <a:schemeClr val="bg1"/>
                </a:solidFill>
                <a:cs typeface="Calibri Light"/>
              </a:rPr>
              <a:t>Příklady témat DPI: </a:t>
            </a:r>
            <a:endParaRPr lang="cs-CZ" sz="4800">
              <a:solidFill>
                <a:schemeClr val="bg1"/>
              </a:solidFill>
            </a:endParaRPr>
          </a:p>
        </p:txBody>
      </p:sp>
      <p:sp>
        <p:nvSpPr>
          <p:cNvPr id="25" name="Rectangle 24">
            <a:extLst>
              <a:ext uri="{FF2B5EF4-FFF2-40B4-BE49-F238E27FC236}">
                <a16:creationId xmlns:a16="http://schemas.microsoft.com/office/drawing/2014/main" id="{C05FE506-AB9A-470B-89C8-008269966F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5300" y="252484"/>
            <a:ext cx="6244113" cy="62441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A7994A11-F3D3-DFB3-3155-39564D9F73EB}"/>
              </a:ext>
            </a:extLst>
          </p:cNvPr>
          <p:cNvSpPr>
            <a:spLocks noGrp="1"/>
          </p:cNvSpPr>
          <p:nvPr>
            <p:ph idx="1"/>
          </p:nvPr>
        </p:nvSpPr>
        <p:spPr>
          <a:xfrm>
            <a:off x="5001584" y="540048"/>
            <a:ext cx="5652097" cy="5641293"/>
          </a:xfrm>
        </p:spPr>
        <p:txBody>
          <a:bodyPr vert="horz" lIns="91440" tIns="45720" rIns="91440" bIns="45720" rtlCol="0" anchor="ctr">
            <a:normAutofit/>
          </a:bodyPr>
          <a:lstStyle/>
          <a:p>
            <a:r>
              <a:rPr lang="cs-CZ" sz="1700">
                <a:solidFill>
                  <a:schemeClr val="tx2"/>
                </a:solidFill>
                <a:cs typeface="Calibri"/>
              </a:rPr>
              <a:t>Vliv sociálních médií na duševní zdraví mladých lidí</a:t>
            </a:r>
          </a:p>
          <a:p>
            <a:pPr lvl="1"/>
            <a:r>
              <a:rPr lang="cs-CZ" sz="1700">
                <a:solidFill>
                  <a:schemeClr val="tx2"/>
                </a:solidFill>
                <a:cs typeface="Calibri"/>
              </a:rPr>
              <a:t>Toto téma by se mohlo zaměřit na to, jak sociální média ovlivňují duševní zdraví mladých lidí, zejména těch, kteří jsou v péči sociálních služeb. Můžete zkoumat, jak sociální pracovníci mohou používat sociální média jako nástroj pro diagnostiku a intervenci.</a:t>
            </a:r>
          </a:p>
          <a:p>
            <a:r>
              <a:rPr lang="cs-CZ" sz="1700">
                <a:solidFill>
                  <a:schemeClr val="tx2"/>
                </a:solidFill>
                <a:cs typeface="Calibri"/>
              </a:rPr>
              <a:t>Účinnost různých modelů podpory pro osoby bez domova</a:t>
            </a:r>
            <a:endParaRPr lang="cs-CZ" sz="1700">
              <a:solidFill>
                <a:schemeClr val="tx2"/>
              </a:solidFill>
            </a:endParaRPr>
          </a:p>
          <a:p>
            <a:pPr lvl="1"/>
            <a:r>
              <a:rPr lang="cs-CZ" sz="1700">
                <a:solidFill>
                  <a:schemeClr val="tx2"/>
                </a:solidFill>
                <a:cs typeface="Calibri"/>
              </a:rPr>
              <a:t>Tento výzkum by se mohl zaměřit na srovnání různých přístupů k práci s lidmi bez domova, včetně "Housing First" modelu, terénní sociální práce, a dalších. Jaké jsou klady a zápory jednotlivých přístupů? Jak lze měřit jejich účinnost?</a:t>
            </a:r>
          </a:p>
          <a:p>
            <a:r>
              <a:rPr lang="cs-CZ" sz="1700">
                <a:solidFill>
                  <a:schemeClr val="tx2"/>
                </a:solidFill>
                <a:cs typeface="Calibri"/>
              </a:rPr>
              <a:t>Role sociálního pracovníka v procesu deinstitucionalizace psychiatrie</a:t>
            </a:r>
            <a:endParaRPr lang="cs-CZ" sz="1700">
              <a:solidFill>
                <a:schemeClr val="tx2"/>
              </a:solidFill>
            </a:endParaRPr>
          </a:p>
          <a:p>
            <a:pPr lvl="1"/>
            <a:r>
              <a:rPr lang="cs-CZ" sz="1700">
                <a:solidFill>
                  <a:schemeClr val="tx2"/>
                </a:solidFill>
                <a:cs typeface="Calibri"/>
              </a:rPr>
              <a:t>Deinstitucionalizace psychiatrie je aktuálním trendem v mnoha zemích, ale tento proces je často komplexní a náročný na zdroje. Jakou roli hrají sociální pracovníci v tomto procesu? Jak lze zabezpečit, aby byly potřeby pacientů správně identifikovány a zajištěny?</a:t>
            </a:r>
          </a:p>
          <a:p>
            <a:endParaRPr lang="cs-CZ" sz="1700">
              <a:solidFill>
                <a:schemeClr val="tx2"/>
              </a:solidFill>
              <a:cs typeface="Calibri"/>
            </a:endParaRPr>
          </a:p>
        </p:txBody>
      </p:sp>
    </p:spTree>
    <p:extLst>
      <p:ext uri="{BB962C8B-B14F-4D97-AF65-F5344CB8AC3E}">
        <p14:creationId xmlns:p14="http://schemas.microsoft.com/office/powerpoint/2010/main" val="226247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alpha val="35000"/>
          </a:schemeClr>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5278130-DFE0-457B-8698-88DF69019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Rectangle 30">
            <a:extLst>
              <a:ext uri="{FF2B5EF4-FFF2-40B4-BE49-F238E27FC236}">
                <a16:creationId xmlns:a16="http://schemas.microsoft.com/office/drawing/2014/main" id="{2F99531B-1681-4D6E-BECB-18325B33A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 name="Rectangle 32">
            <a:extLst>
              <a:ext uri="{FF2B5EF4-FFF2-40B4-BE49-F238E27FC236}">
                <a16:creationId xmlns:a16="http://schemas.microsoft.com/office/drawing/2014/main" id="{20344094-430A-400B-804B-910E696A1A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453C67DF-7782-4E57-AB9B-F1B4811AD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43451" y="1248213"/>
            <a:ext cx="5413238" cy="4326335"/>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5B8F689-5916-FA5A-FE2D-C150032809F2}"/>
              </a:ext>
            </a:extLst>
          </p:cNvPr>
          <p:cNvSpPr>
            <a:spLocks noGrp="1"/>
          </p:cNvSpPr>
          <p:nvPr>
            <p:ph type="title"/>
          </p:nvPr>
        </p:nvSpPr>
        <p:spPr>
          <a:xfrm>
            <a:off x="504967" y="675564"/>
            <a:ext cx="3609833" cy="5204085"/>
          </a:xfrm>
        </p:spPr>
        <p:txBody>
          <a:bodyPr>
            <a:normAutofit/>
          </a:bodyPr>
          <a:lstStyle/>
          <a:p>
            <a:r>
              <a:rPr lang="cs-CZ">
                <a:cs typeface="Calibri Light"/>
              </a:rPr>
              <a:t>Příklady témat DP II:</a:t>
            </a:r>
            <a:endParaRPr lang="cs-CZ"/>
          </a:p>
        </p:txBody>
      </p:sp>
      <p:cxnSp>
        <p:nvCxnSpPr>
          <p:cNvPr id="37" name="Straight Connector 36">
            <a:extLst>
              <a:ext uri="{FF2B5EF4-FFF2-40B4-BE49-F238E27FC236}">
                <a16:creationId xmlns:a16="http://schemas.microsoft.com/office/drawing/2014/main" id="{B03A5AE3-BD30-455C-842B-7626C8BEF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DBECAA5-1F2D-470D-875C-8F2C2CA3E5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Zástupný obsah 2">
            <a:extLst>
              <a:ext uri="{FF2B5EF4-FFF2-40B4-BE49-F238E27FC236}">
                <a16:creationId xmlns:a16="http://schemas.microsoft.com/office/drawing/2014/main" id="{E6E81002-0B20-E5C5-4347-E21508B25219}"/>
              </a:ext>
            </a:extLst>
          </p:cNvPr>
          <p:cNvGraphicFramePr>
            <a:graphicFrameLocks noGrp="1"/>
          </p:cNvGraphicFramePr>
          <p:nvPr>
            <p:ph idx="1"/>
            <p:extLst>
              <p:ext uri="{D42A27DB-BD31-4B8C-83A1-F6EECF244321}">
                <p14:modId xmlns:p14="http://schemas.microsoft.com/office/powerpoint/2010/main" val="4103074455"/>
              </p:ext>
            </p:extLst>
          </p:nvPr>
        </p:nvGraphicFramePr>
        <p:xfrm>
          <a:off x="4776730" y="819369"/>
          <a:ext cx="6589260" cy="5243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670679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Širokoúhlá obrazovka</PresentationFormat>
  <Paragraphs>0</Paragraphs>
  <Slides>19</Slides>
  <Notes>0</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Motiv systému Office</vt:lpstr>
      <vt:lpstr>Metodologie závěrečné/diplomové práce semestr podzimní 2023</vt:lpstr>
      <vt:lpstr>Diplomová práce </vt:lpstr>
      <vt:lpstr>Logika doprovodných předmětů</vt:lpstr>
      <vt:lpstr>Role jednotlivých předmětů</vt:lpstr>
      <vt:lpstr>Rozdělení zodpovědnosti </vt:lpstr>
      <vt:lpstr>Cíle kurzu: Metodologie závěrečné práce</vt:lpstr>
      <vt:lpstr>Formulace tématu</vt:lpstr>
      <vt:lpstr>Příklady témat DPI: </vt:lpstr>
      <vt:lpstr>Příklady témat DP II:</vt:lpstr>
      <vt:lpstr>Cvičení</vt:lpstr>
      <vt:lpstr>Vyhledání školitele</vt:lpstr>
      <vt:lpstr>Školitelé a jejich obvyklá témata </vt:lpstr>
      <vt:lpstr>Tvorba projektu DP</vt:lpstr>
      <vt:lpstr>Zadání tématu DP do IS</vt:lpstr>
      <vt:lpstr>Úkoly v rámci tohoto kurzu</vt:lpstr>
      <vt:lpstr>Proces konzultace</vt:lpstr>
      <vt:lpstr>Pravidla akad. psaní</vt:lpstr>
      <vt:lpstr>Viz také následující dokumenty</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cp:lastModifiedBy/>
  <cp:revision>418</cp:revision>
  <dcterms:created xsi:type="dcterms:W3CDTF">2023-09-23T04:47:07Z</dcterms:created>
  <dcterms:modified xsi:type="dcterms:W3CDTF">2023-09-23T06:59:53Z</dcterms:modified>
</cp:coreProperties>
</file>