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2"/>
  </p:notesMasterIdLst>
  <p:handoutMasterIdLst>
    <p:handoutMasterId r:id="rId43"/>
  </p:handoutMasterIdLst>
  <p:sldIdLst>
    <p:sldId id="256" r:id="rId5"/>
    <p:sldId id="546" r:id="rId6"/>
    <p:sldId id="257" r:id="rId7"/>
    <p:sldId id="585" r:id="rId8"/>
    <p:sldId id="612" r:id="rId9"/>
    <p:sldId id="262" r:id="rId10"/>
    <p:sldId id="586" r:id="rId11"/>
    <p:sldId id="587" r:id="rId12"/>
    <p:sldId id="588" r:id="rId13"/>
    <p:sldId id="589" r:id="rId14"/>
    <p:sldId id="590" r:id="rId15"/>
    <p:sldId id="591" r:id="rId16"/>
    <p:sldId id="581" r:id="rId17"/>
    <p:sldId id="579" r:id="rId18"/>
    <p:sldId id="580" r:id="rId19"/>
    <p:sldId id="565" r:id="rId20"/>
    <p:sldId id="567" r:id="rId21"/>
    <p:sldId id="572" r:id="rId22"/>
    <p:sldId id="569" r:id="rId23"/>
    <p:sldId id="570" r:id="rId24"/>
    <p:sldId id="573" r:id="rId25"/>
    <p:sldId id="575" r:id="rId26"/>
    <p:sldId id="593" r:id="rId27"/>
    <p:sldId id="610" r:id="rId28"/>
    <p:sldId id="594" r:id="rId29"/>
    <p:sldId id="598" r:id="rId30"/>
    <p:sldId id="597" r:id="rId31"/>
    <p:sldId id="600" r:id="rId32"/>
    <p:sldId id="599" r:id="rId33"/>
    <p:sldId id="601" r:id="rId34"/>
    <p:sldId id="602" r:id="rId35"/>
    <p:sldId id="607" r:id="rId36"/>
    <p:sldId id="606" r:id="rId37"/>
    <p:sldId id="609" r:id="rId38"/>
    <p:sldId id="258" r:id="rId39"/>
    <p:sldId id="611" r:id="rId40"/>
    <p:sldId id="577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7A53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3A894-6B01-4BDE-8383-5B2F9079A27B}" v="84" dt="2023-02-07T05:43:30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83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26" y="6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C PC" userId="4615e3992e2d080f" providerId="LiveId" clId="{2BB3A894-6B01-4BDE-8383-5B2F9079A27B}"/>
    <pc:docChg chg="undo redo custSel addSld delSld modSld">
      <pc:chgData name="PC PC" userId="4615e3992e2d080f" providerId="LiveId" clId="{2BB3A894-6B01-4BDE-8383-5B2F9079A27B}" dt="2023-02-07T09:51:29.247" v="10313" actId="20577"/>
      <pc:docMkLst>
        <pc:docMk/>
      </pc:docMkLst>
      <pc:sldChg chg="addSp modSp mod modMedia modClrScheme chgLayout">
        <pc:chgData name="PC PC" userId="4615e3992e2d080f" providerId="LiveId" clId="{2BB3A894-6B01-4BDE-8383-5B2F9079A27B}" dt="2023-02-07T04:38:13.413" v="6919" actId="26606"/>
        <pc:sldMkLst>
          <pc:docMk/>
          <pc:sldMk cId="3263342447" sldId="256"/>
        </pc:sldMkLst>
        <pc:spChg chg="mod or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3" creationId="{9DAF3088-3E4D-9845-B71B-E817345CD820}"/>
          </ac:spMkLst>
        </pc:spChg>
        <pc:spChg chg="mod">
          <ac:chgData name="PC PC" userId="4615e3992e2d080f" providerId="LiveId" clId="{2BB3A894-6B01-4BDE-8383-5B2F9079A27B}" dt="2023-02-07T04:36:53.982" v="6915" actId="2660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2BB3A894-6B01-4BDE-8383-5B2F9079A27B}" dt="2023-02-07T04:38:13.413" v="6919" actId="26606"/>
          <ac:spMkLst>
            <pc:docMk/>
            <pc:sldMk cId="3263342447" sldId="256"/>
            <ac:spMk id="5" creationId="{BDA74EBB-06F9-2F42-BBA7-49358111EC86}"/>
          </ac:spMkLst>
        </pc:spChg>
        <pc:picChg chg="add mod">
          <ac:chgData name="PC PC" userId="4615e3992e2d080f" providerId="LiveId" clId="{2BB3A894-6B01-4BDE-8383-5B2F9079A27B}" dt="2023-02-07T04:36:53.982" v="6915" actId="26606"/>
          <ac:picMkLst>
            <pc:docMk/>
            <pc:sldMk cId="3263342447" sldId="256"/>
            <ac:picMk id="7" creationId="{DD8BC9D1-2B3D-B9E5-4733-ED83C5CE9F63}"/>
          </ac:picMkLst>
        </pc:picChg>
      </pc:sldChg>
      <pc:sldChg chg="modSp mod">
        <pc:chgData name="PC PC" userId="4615e3992e2d080f" providerId="LiveId" clId="{2BB3A894-6B01-4BDE-8383-5B2F9079A27B}" dt="2023-02-07T05:16:01.705" v="8248" actId="20577"/>
        <pc:sldMkLst>
          <pc:docMk/>
          <pc:sldMk cId="125483766" sldId="257"/>
        </pc:sldMkLst>
        <pc:spChg chg="mod">
          <ac:chgData name="PC PC" userId="4615e3992e2d080f" providerId="LiveId" clId="{2BB3A894-6B01-4BDE-8383-5B2F9079A27B}" dt="2023-02-07T05:16:01.705" v="8248" actId="20577"/>
          <ac:spMkLst>
            <pc:docMk/>
            <pc:sldMk cId="125483766" sldId="257"/>
            <ac:spMk id="5" creationId="{DBD55072-FE55-9AF0-CBA4-F71D2D4F9E0A}"/>
          </ac:spMkLst>
        </pc:spChg>
      </pc:sldChg>
      <pc:sldChg chg="modSp mod">
        <pc:chgData name="PC PC" userId="4615e3992e2d080f" providerId="LiveId" clId="{2BB3A894-6B01-4BDE-8383-5B2F9079A27B}" dt="2023-02-07T06:07:44.458" v="9226" actId="948"/>
        <pc:sldMkLst>
          <pc:docMk/>
          <pc:sldMk cId="2727514574" sldId="258"/>
        </pc:sldMkLst>
        <pc:spChg chg="mod">
          <ac:chgData name="PC PC" userId="4615e3992e2d080f" providerId="LiveId" clId="{2BB3A894-6B01-4BDE-8383-5B2F9079A27B}" dt="2023-02-07T06:07:44.458" v="9226" actId="948"/>
          <ac:spMkLst>
            <pc:docMk/>
            <pc:sldMk cId="2727514574" sldId="258"/>
            <ac:spMk id="5" creationId="{4335940F-24C6-DF89-DEB2-D68740E430E6}"/>
          </ac:spMkLst>
        </pc:spChg>
      </pc:sldChg>
      <pc:sldChg chg="modSp mod">
        <pc:chgData name="PC PC" userId="4615e3992e2d080f" providerId="LiveId" clId="{2BB3A894-6B01-4BDE-8383-5B2F9079A27B}" dt="2023-02-07T09:51:29.247" v="10313" actId="20577"/>
        <pc:sldMkLst>
          <pc:docMk/>
          <pc:sldMk cId="3394567237" sldId="259"/>
        </pc:sldMkLst>
        <pc:spChg chg="mod">
          <ac:chgData name="PC PC" userId="4615e3992e2d080f" providerId="LiveId" clId="{2BB3A894-6B01-4BDE-8383-5B2F9079A27B}" dt="2023-02-07T09:51:29.247" v="10313" actId="20577"/>
          <ac:spMkLst>
            <pc:docMk/>
            <pc:sldMk cId="3394567237" sldId="259"/>
            <ac:spMk id="5" creationId="{3F05808E-CD4E-F2A2-E6F6-051485F583C6}"/>
          </ac:spMkLst>
        </pc:spChg>
      </pc:sldChg>
      <pc:sldChg chg="addSp delSp modSp new mod">
        <pc:chgData name="PC PC" userId="4615e3992e2d080f" providerId="LiveId" clId="{2BB3A894-6B01-4BDE-8383-5B2F9079A27B}" dt="2023-02-05T23:12:21.960" v="537" actId="255"/>
        <pc:sldMkLst>
          <pc:docMk/>
          <pc:sldMk cId="342495068" sldId="260"/>
        </pc:sldMkLst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2" creationId="{EAA5A7F7-1604-EFA2-AF2F-AA4A5934A4B1}"/>
          </ac:spMkLst>
        </pc:spChg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3" creationId="{9C90D0C6-2909-51CB-5CCD-6834B6660D8F}"/>
          </ac:spMkLst>
        </pc:spChg>
        <pc:spChg chg="mod">
          <ac:chgData name="PC PC" userId="4615e3992e2d080f" providerId="LiveId" clId="{2BB3A894-6B01-4BDE-8383-5B2F9079A27B}" dt="2023-02-05T23:12:21.960" v="537" actId="255"/>
          <ac:spMkLst>
            <pc:docMk/>
            <pc:sldMk cId="342495068" sldId="260"/>
            <ac:spMk id="4" creationId="{ADC26B0E-8675-0ABA-AE89-5013746F2DC0}"/>
          </ac:spMkLst>
        </pc:spChg>
        <pc:spChg chg="del 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5" creationId="{FF141909-2010-69DF-C696-E8ED2604BC59}"/>
          </ac:spMkLst>
        </pc:spChg>
        <pc:spChg chg="add del mod">
          <ac:chgData name="PC PC" userId="4615e3992e2d080f" providerId="LiveId" clId="{2BB3A894-6B01-4BDE-8383-5B2F9079A27B}" dt="2023-02-05T23:10:09.992" v="498" actId="767"/>
          <ac:spMkLst>
            <pc:docMk/>
            <pc:sldMk cId="342495068" sldId="260"/>
            <ac:spMk id="6" creationId="{7DC34BDF-5FAA-BE0C-CA6D-C767B28520C1}"/>
          </ac:spMkLst>
        </pc:spChg>
        <pc:graphicFrameChg chg="add">
          <ac:chgData name="PC PC" userId="4615e3992e2d080f" providerId="LiveId" clId="{2BB3A894-6B01-4BDE-8383-5B2F9079A27B}" dt="2023-02-05T23:11:41.048" v="536" actId="26606"/>
          <ac:graphicFrameMkLst>
            <pc:docMk/>
            <pc:sldMk cId="342495068" sldId="260"/>
            <ac:graphicFrameMk id="7" creationId="{02C96725-3BC2-ECB4-3AA3-F78DA190D4CD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5T23:19:39.514" v="587" actId="255"/>
        <pc:sldMkLst>
          <pc:docMk/>
          <pc:sldMk cId="499181531" sldId="261"/>
        </pc:sldMkLst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2" creationId="{4CF53EBC-81E8-AE42-C5B4-40D7D5C3A5AD}"/>
          </ac:spMkLst>
        </pc:spChg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3" creationId="{894BA3F7-EB4B-FCBC-162F-7992DF6499DE}"/>
          </ac:spMkLst>
        </pc:spChg>
        <pc:spChg chg="mod">
          <ac:chgData name="PC PC" userId="4615e3992e2d080f" providerId="LiveId" clId="{2BB3A894-6B01-4BDE-8383-5B2F9079A27B}" dt="2023-02-05T23:19:39.514" v="587" actId="255"/>
          <ac:spMkLst>
            <pc:docMk/>
            <pc:sldMk cId="499181531" sldId="261"/>
            <ac:spMk id="4" creationId="{51EC561C-0226-148A-2D99-323117D0D915}"/>
          </ac:spMkLst>
        </pc:spChg>
        <pc:spChg chg="add del 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5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9:21.204" v="586" actId="478"/>
          <ac:spMkLst>
            <pc:docMk/>
            <pc:sldMk cId="499181531" sldId="261"/>
            <ac:spMk id="8" creationId="{8553F248-1512-B41B-044C-BA95AF01AEF3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0" creationId="{A3C8B714-6811-BA7B-A1FC-777623B22FB5}"/>
          </ac:spMkLst>
        </pc:spChg>
        <pc:spChg chg="add del mod">
          <ac:chgData name="PC PC" userId="4615e3992e2d080f" providerId="LiveId" clId="{2BB3A894-6B01-4BDE-8383-5B2F9079A27B}" dt="2023-02-05T23:18:00.634" v="574" actId="26606"/>
          <ac:spMkLst>
            <pc:docMk/>
            <pc:sldMk cId="499181531" sldId="261"/>
            <ac:spMk id="11" creationId="{229891A5-0497-A9BC-5687-01CEBF2036AE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2" creationId="{7CC59771-C7E0-69EB-64C4-46432630FBD0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3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4" creationId="{7B4F5118-D625-7E69-EB94-2BED51D510D5}"/>
          </ac:spMkLst>
        </pc:spChg>
        <pc:graphicFrameChg chg="add del">
          <ac:chgData name="PC PC" userId="4615e3992e2d080f" providerId="LiveId" clId="{2BB3A894-6B01-4BDE-8383-5B2F9079A27B}" dt="2023-02-05T23:17:47.211" v="572" actId="26606"/>
          <ac:graphicFrameMkLst>
            <pc:docMk/>
            <pc:sldMk cId="499181531" sldId="261"/>
            <ac:graphicFrameMk id="7" creationId="{FB330BE7-D865-1B8E-846D-7EE6C690029D}"/>
          </ac:graphicFrameMkLst>
        </pc:graphicFrameChg>
        <pc:graphicFrameChg chg="add del mod">
          <ac:chgData name="PC PC" userId="4615e3992e2d080f" providerId="LiveId" clId="{2BB3A894-6B01-4BDE-8383-5B2F9079A27B}" dt="2023-02-05T23:18:00.634" v="574" actId="26606"/>
          <ac:graphicFrameMkLst>
            <pc:docMk/>
            <pc:sldMk cId="499181531" sldId="261"/>
            <ac:graphicFrameMk id="9" creationId="{C2CEF0B8-CA2F-2BD0-8FEC-75B695EA1ECB}"/>
          </ac:graphicFrameMkLst>
        </pc:graphicFrameChg>
        <pc:graphicFrameChg chg="add mod">
          <ac:chgData name="PC PC" userId="4615e3992e2d080f" providerId="LiveId" clId="{2BB3A894-6B01-4BDE-8383-5B2F9079A27B}" dt="2023-02-05T23:19:12.976" v="585" actId="26606"/>
          <ac:graphicFrameMkLst>
            <pc:docMk/>
            <pc:sldMk cId="499181531" sldId="261"/>
            <ac:graphicFrameMk id="15" creationId="{0B05FE6A-3D0D-BDBD-D2CD-8593228F9CB3}"/>
          </ac:graphicFrameMkLst>
        </pc:graphicFrameChg>
      </pc:sldChg>
      <pc:sldChg chg="modSp new mod">
        <pc:chgData name="PC PC" userId="4615e3992e2d080f" providerId="LiveId" clId="{2BB3A894-6B01-4BDE-8383-5B2F9079A27B}" dt="2023-02-07T04:00:44.469" v="6615"/>
        <pc:sldMkLst>
          <pc:docMk/>
          <pc:sldMk cId="2370965700" sldId="262"/>
        </pc:sldMkLst>
        <pc:spChg chg="mod">
          <ac:chgData name="PC PC" userId="4615e3992e2d080f" providerId="LiveId" clId="{2BB3A894-6B01-4BDE-8383-5B2F9079A27B}" dt="2023-02-07T04:00:44.469" v="6615"/>
          <ac:spMkLst>
            <pc:docMk/>
            <pc:sldMk cId="2370965700" sldId="262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5T23:25:38.989" v="622" actId="20577"/>
          <ac:spMkLst>
            <pc:docMk/>
            <pc:sldMk cId="2370965700" sldId="262"/>
            <ac:spMk id="4" creationId="{97D337D5-F47E-2713-8D96-54FA4A35A041}"/>
          </ac:spMkLst>
        </pc:spChg>
        <pc:spChg chg="mod">
          <ac:chgData name="PC PC" userId="4615e3992e2d080f" providerId="LiveId" clId="{2BB3A894-6B01-4BDE-8383-5B2F9079A27B}" dt="2023-02-05T23:29:21.910" v="975" actId="20577"/>
          <ac:spMkLst>
            <pc:docMk/>
            <pc:sldMk cId="2370965700" sldId="262"/>
            <ac:spMk id="5" creationId="{7AB4696A-473A-442F-5638-B0197E7E0848}"/>
          </ac:spMkLst>
        </pc:spChg>
      </pc:sldChg>
      <pc:sldChg chg="addSp delSp modSp new mod">
        <pc:chgData name="PC PC" userId="4615e3992e2d080f" providerId="LiveId" clId="{2BB3A894-6B01-4BDE-8383-5B2F9079A27B}" dt="2023-02-07T05:45:27.648" v="8517" actId="255"/>
        <pc:sldMkLst>
          <pc:docMk/>
          <pc:sldMk cId="976929522" sldId="263"/>
        </pc:sldMkLst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2" creationId="{0B10AB90-96D6-80D3-DBA1-20CD80D91597}"/>
          </ac:spMkLst>
        </pc:spChg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3" creationId="{C871CB6D-F45E-D310-02E5-ABE58BFEDFEA}"/>
          </ac:spMkLst>
        </pc:spChg>
        <pc:spChg chg="mod">
          <ac:chgData name="PC PC" userId="4615e3992e2d080f" providerId="LiveId" clId="{2BB3A894-6B01-4BDE-8383-5B2F9079A27B}" dt="2023-02-07T05:45:27.648" v="8517" actId="255"/>
          <ac:spMkLst>
            <pc:docMk/>
            <pc:sldMk cId="976929522" sldId="263"/>
            <ac:spMk id="4" creationId="{DA4BA72A-8BBF-E31D-C6C1-FED3D877544E}"/>
          </ac:spMkLst>
        </pc:spChg>
        <pc:spChg chg="del 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5" creationId="{CA014880-CF9E-3E1A-4B90-E69C478C1144}"/>
          </ac:spMkLst>
        </pc:spChg>
        <pc:graphicFrameChg chg="add mod">
          <ac:chgData name="PC PC" userId="4615e3992e2d080f" providerId="LiveId" clId="{2BB3A894-6B01-4BDE-8383-5B2F9079A27B}" dt="2023-02-07T05:43:30.015" v="8483" actId="113"/>
          <ac:graphicFrameMkLst>
            <pc:docMk/>
            <pc:sldMk cId="976929522" sldId="263"/>
            <ac:graphicFrameMk id="7" creationId="{217FB0CF-F027-9645-1B06-4365DC9FF99E}"/>
          </ac:graphicFrameMkLst>
        </pc:graphicFrameChg>
      </pc:sldChg>
      <pc:sldChg chg="modSp new mod">
        <pc:chgData name="PC PC" userId="4615e3992e2d080f" providerId="LiveId" clId="{2BB3A894-6B01-4BDE-8383-5B2F9079A27B}" dt="2023-02-07T05:43:59.817" v="8492" actId="20577"/>
        <pc:sldMkLst>
          <pc:docMk/>
          <pc:sldMk cId="3616173215" sldId="264"/>
        </pc:sldMkLst>
        <pc:spChg chg="mod">
          <ac:chgData name="PC PC" userId="4615e3992e2d080f" providerId="LiveId" clId="{2BB3A894-6B01-4BDE-8383-5B2F9079A27B}" dt="2023-02-05T23:58:28.904" v="1676"/>
          <ac:spMkLst>
            <pc:docMk/>
            <pc:sldMk cId="3616173215" sldId="264"/>
            <ac:spMk id="2" creationId="{F6D06DFE-CF3E-C7F7-6D25-8D44F23DE1DB}"/>
          </ac:spMkLst>
        </pc:spChg>
        <pc:spChg chg="mod">
          <ac:chgData name="PC PC" userId="4615e3992e2d080f" providerId="LiveId" clId="{2BB3A894-6B01-4BDE-8383-5B2F9079A27B}" dt="2023-02-05T23:55:16.242" v="1364" actId="20577"/>
          <ac:spMkLst>
            <pc:docMk/>
            <pc:sldMk cId="3616173215" sldId="264"/>
            <ac:spMk id="4" creationId="{2AE105CC-A247-6D42-D691-A00E95F51278}"/>
          </ac:spMkLst>
        </pc:spChg>
        <pc:spChg chg="mod">
          <ac:chgData name="PC PC" userId="4615e3992e2d080f" providerId="LiveId" clId="{2BB3A894-6B01-4BDE-8383-5B2F9079A27B}" dt="2023-02-07T05:43:59.817" v="8492" actId="20577"/>
          <ac:spMkLst>
            <pc:docMk/>
            <pc:sldMk cId="3616173215" sldId="264"/>
            <ac:spMk id="5" creationId="{E605BED1-1D6C-2941-26C5-925638A46E42}"/>
          </ac:spMkLst>
        </pc:spChg>
      </pc:sldChg>
      <pc:sldChg chg="addSp delSp modSp new mod">
        <pc:chgData name="PC PC" userId="4615e3992e2d080f" providerId="LiveId" clId="{2BB3A894-6B01-4BDE-8383-5B2F9079A27B}" dt="2023-02-06T23:40:29.649" v="1910"/>
        <pc:sldMkLst>
          <pc:docMk/>
          <pc:sldMk cId="396251856" sldId="265"/>
        </pc:sldMkLst>
        <pc:spChg chg="mod">
          <ac:chgData name="PC PC" userId="4615e3992e2d080f" providerId="LiveId" clId="{2BB3A894-6B01-4BDE-8383-5B2F9079A27B}" dt="2023-02-06T23:40:29.649" v="1910"/>
          <ac:spMkLst>
            <pc:docMk/>
            <pc:sldMk cId="396251856" sldId="265"/>
            <ac:spMk id="2" creationId="{797F3FA3-8761-9194-24D2-CDBD2A5016CE}"/>
          </ac:spMkLst>
        </pc:spChg>
        <pc:spChg chg="del">
          <ac:chgData name="PC PC" userId="4615e3992e2d080f" providerId="LiveId" clId="{2BB3A894-6B01-4BDE-8383-5B2F9079A27B}" dt="2023-02-06T23:09:30.252" v="1813" actId="478"/>
          <ac:spMkLst>
            <pc:docMk/>
            <pc:sldMk cId="396251856" sldId="265"/>
            <ac:spMk id="4" creationId="{23203C3A-4E5D-4812-FC95-72F12A7954FE}"/>
          </ac:spMkLst>
        </pc:spChg>
        <pc:spChg chg="mod">
          <ac:chgData name="PC PC" userId="4615e3992e2d080f" providerId="LiveId" clId="{2BB3A894-6B01-4BDE-8383-5B2F9079A27B}" dt="2023-02-06T23:14:29.229" v="1868" actId="20577"/>
          <ac:spMkLst>
            <pc:docMk/>
            <pc:sldMk cId="396251856" sldId="265"/>
            <ac:spMk id="5" creationId="{7B2E5C34-C212-2477-E338-2599D8DE1C51}"/>
          </ac:spMkLst>
        </pc:spChg>
        <pc:spChg chg="del">
          <ac:chgData name="PC PC" userId="4615e3992e2d080f" providerId="LiveId" clId="{2BB3A894-6B01-4BDE-8383-5B2F9079A27B}" dt="2023-02-06T23:09:33.537" v="1814"/>
          <ac:spMkLst>
            <pc:docMk/>
            <pc:sldMk cId="396251856" sldId="265"/>
            <ac:spMk id="6" creationId="{5E5EEDF3-503D-53D3-C8B4-7D45858EBA43}"/>
          </ac:spMkLst>
        </pc:spChg>
        <pc:picChg chg="add mod">
          <ac:chgData name="PC PC" userId="4615e3992e2d080f" providerId="LiveId" clId="{2BB3A894-6B01-4BDE-8383-5B2F9079A27B}" dt="2023-02-06T23:10:19.395" v="1844" actId="14100"/>
          <ac:picMkLst>
            <pc:docMk/>
            <pc:sldMk cId="396251856" sldId="265"/>
            <ac:picMk id="7" creationId="{AAA8BBA2-E126-3C2A-36D0-1C431072C6B5}"/>
          </ac:picMkLst>
        </pc:picChg>
      </pc:sldChg>
      <pc:sldChg chg="addSp delSp modSp new del mod">
        <pc:chgData name="PC PC" userId="4615e3992e2d080f" providerId="LiveId" clId="{2BB3A894-6B01-4BDE-8383-5B2F9079A27B}" dt="2023-02-06T23:54:24.486" v="2039" actId="47"/>
        <pc:sldMkLst>
          <pc:docMk/>
          <pc:sldMk cId="3393171712" sldId="266"/>
        </pc:sldMkLst>
        <pc:spChg chg="del">
          <ac:chgData name="PC PC" userId="4615e3992e2d080f" providerId="LiveId" clId="{2BB3A894-6B01-4BDE-8383-5B2F9079A27B}" dt="2023-02-06T23:13:51.425" v="1846" actId="478"/>
          <ac:spMkLst>
            <pc:docMk/>
            <pc:sldMk cId="3393171712" sldId="266"/>
            <ac:spMk id="4" creationId="{58F49EC4-372E-9DCC-F63F-C348ECC2536E}"/>
          </ac:spMkLst>
        </pc:spChg>
        <pc:spChg chg="mod">
          <ac:chgData name="PC PC" userId="4615e3992e2d080f" providerId="LiveId" clId="{2BB3A894-6B01-4BDE-8383-5B2F9079A27B}" dt="2023-02-06T23:14:46.054" v="1901" actId="20577"/>
          <ac:spMkLst>
            <pc:docMk/>
            <pc:sldMk cId="3393171712" sldId="266"/>
            <ac:spMk id="5" creationId="{3FCCA4EF-F7E3-8939-D324-101179655C37}"/>
          </ac:spMkLst>
        </pc:spChg>
        <pc:picChg chg="add del mod">
          <ac:chgData name="PC PC" userId="4615e3992e2d080f" providerId="LiveId" clId="{2BB3A894-6B01-4BDE-8383-5B2F9079A27B}" dt="2023-02-06T23:19:08.602" v="1903"/>
          <ac:picMkLst>
            <pc:docMk/>
            <pc:sldMk cId="3393171712" sldId="266"/>
            <ac:picMk id="7" creationId="{D600F76E-53E9-225E-86C2-81D26403B913}"/>
          </ac:picMkLst>
        </pc:picChg>
      </pc:sldChg>
      <pc:sldChg chg="modSp add del mod">
        <pc:chgData name="PC PC" userId="4615e3992e2d080f" providerId="LiveId" clId="{2BB3A894-6B01-4BDE-8383-5B2F9079A27B}" dt="2023-02-07T03:44:09.132" v="6389" actId="47"/>
        <pc:sldMkLst>
          <pc:docMk/>
          <pc:sldMk cId="3835266159" sldId="267"/>
        </pc:sldMkLst>
        <pc:spChg chg="mod">
          <ac:chgData name="PC PC" userId="4615e3992e2d080f" providerId="LiveId" clId="{2BB3A894-6B01-4BDE-8383-5B2F9079A27B}" dt="2023-02-06T23:19:48.214" v="1905" actId="27636"/>
          <ac:spMkLst>
            <pc:docMk/>
            <pc:sldMk cId="3835266159" sldId="267"/>
            <ac:spMk id="3" creationId="{147FE995-3BF2-47A4-927A-EDBD450EE745}"/>
          </ac:spMkLst>
        </pc:spChg>
      </pc:sldChg>
      <pc:sldChg chg="add del">
        <pc:chgData name="PC PC" userId="4615e3992e2d080f" providerId="LiveId" clId="{2BB3A894-6B01-4BDE-8383-5B2F9079A27B}" dt="2023-02-07T04:03:01.578" v="6656" actId="47"/>
        <pc:sldMkLst>
          <pc:docMk/>
          <pc:sldMk cId="0" sldId="286"/>
        </pc:sldMkLst>
      </pc:sldChg>
      <pc:sldChg chg="add del">
        <pc:chgData name="PC PC" userId="4615e3992e2d080f" providerId="LiveId" clId="{2BB3A894-6B01-4BDE-8383-5B2F9079A27B}" dt="2023-02-07T04:02:56.250" v="6655" actId="47"/>
        <pc:sldMkLst>
          <pc:docMk/>
          <pc:sldMk cId="0" sldId="287"/>
        </pc:sldMkLst>
      </pc:sldChg>
      <pc:sldChg chg="add del">
        <pc:chgData name="PC PC" userId="4615e3992e2d080f" providerId="LiveId" clId="{2BB3A894-6B01-4BDE-8383-5B2F9079A27B}" dt="2023-02-07T03:50:56.141" v="6470" actId="47"/>
        <pc:sldMkLst>
          <pc:docMk/>
          <pc:sldMk cId="154114856" sldId="518"/>
        </pc:sldMkLst>
      </pc:sldChg>
      <pc:sldChg chg="modSp add del mod">
        <pc:chgData name="PC PC" userId="4615e3992e2d080f" providerId="LiveId" clId="{2BB3A894-6B01-4BDE-8383-5B2F9079A27B}" dt="2023-02-07T03:50:48.960" v="6469" actId="47"/>
        <pc:sldMkLst>
          <pc:docMk/>
          <pc:sldMk cId="184486" sldId="519"/>
        </pc:sldMkLst>
        <pc:spChg chg="mod">
          <ac:chgData name="PC PC" userId="4615e3992e2d080f" providerId="LiveId" clId="{2BB3A894-6B01-4BDE-8383-5B2F9079A27B}" dt="2023-02-07T03:46:51.503" v="6409" actId="15"/>
          <ac:spMkLst>
            <pc:docMk/>
            <pc:sldMk cId="184486" sldId="519"/>
            <ac:spMk id="4" creationId="{01F60A27-A52A-CB0F-A093-C3D339B31273}"/>
          </ac:spMkLst>
        </pc:spChg>
      </pc:sldChg>
      <pc:sldChg chg="modSp add del mod">
        <pc:chgData name="PC PC" userId="4615e3992e2d080f" providerId="LiveId" clId="{2BB3A894-6B01-4BDE-8383-5B2F9079A27B}" dt="2023-02-07T04:08:07.838" v="6719" actId="47"/>
        <pc:sldMkLst>
          <pc:docMk/>
          <pc:sldMk cId="654320855" sldId="521"/>
        </pc:sldMkLst>
        <pc:spChg chg="mod">
          <ac:chgData name="PC PC" userId="4615e3992e2d080f" providerId="LiveId" clId="{2BB3A894-6B01-4BDE-8383-5B2F9079A27B}" dt="2023-02-06T23:19:48.221" v="1906" actId="27636"/>
          <ac:spMkLst>
            <pc:docMk/>
            <pc:sldMk cId="654320855" sldId="521"/>
            <ac:spMk id="3" creationId="{65AF76FF-C1EE-B2C5-F749-7E3C417ADE08}"/>
          </ac:spMkLst>
        </pc:spChg>
      </pc:sldChg>
      <pc:sldChg chg="modSp add del mod">
        <pc:chgData name="PC PC" userId="4615e3992e2d080f" providerId="LiveId" clId="{2BB3A894-6B01-4BDE-8383-5B2F9079A27B}" dt="2023-02-07T04:10:32.326" v="6786" actId="47"/>
        <pc:sldMkLst>
          <pc:docMk/>
          <pc:sldMk cId="0" sldId="522"/>
        </pc:sldMkLst>
        <pc:spChg chg="mod">
          <ac:chgData name="PC PC" userId="4615e3992e2d080f" providerId="LiveId" clId="{2BB3A894-6B01-4BDE-8383-5B2F9079A27B}" dt="2023-02-06T23:19:48.226" v="1907" actId="27636"/>
          <ac:spMkLst>
            <pc:docMk/>
            <pc:sldMk cId="0" sldId="522"/>
            <ac:spMk id="8194" creationId="{00000000-0000-0000-0000-000000000000}"/>
          </ac:spMkLst>
        </pc:spChg>
      </pc:sldChg>
      <pc:sldChg chg="add del">
        <pc:chgData name="PC PC" userId="4615e3992e2d080f" providerId="LiveId" clId="{2BB3A894-6B01-4BDE-8383-5B2F9079A27B}" dt="2023-02-07T04:08:23.171" v="6720" actId="47"/>
        <pc:sldMkLst>
          <pc:docMk/>
          <pc:sldMk cId="0" sldId="524"/>
        </pc:sldMkLst>
      </pc:sldChg>
      <pc:sldChg chg="modSp add del mod">
        <pc:chgData name="PC PC" userId="4615e3992e2d080f" providerId="LiveId" clId="{2BB3A894-6B01-4BDE-8383-5B2F9079A27B}" dt="2023-02-07T04:02:54.424" v="6654" actId="47"/>
        <pc:sldMkLst>
          <pc:docMk/>
          <pc:sldMk cId="0" sldId="525"/>
        </pc:sldMkLst>
        <pc:spChg chg="mod">
          <ac:chgData name="PC PC" userId="4615e3992e2d080f" providerId="LiveId" clId="{2BB3A894-6B01-4BDE-8383-5B2F9079A27B}" dt="2023-02-06T23:19:48.229" v="1908" actId="27636"/>
          <ac:spMkLst>
            <pc:docMk/>
            <pc:sldMk cId="0" sldId="525"/>
            <ac:spMk id="53250" creationId="{00000000-0000-0000-0000-000000000000}"/>
          </ac:spMkLst>
        </pc:spChg>
      </pc:sldChg>
      <pc:sldChg chg="addSp delSp modSp new mod">
        <pc:chgData name="PC PC" userId="4615e3992e2d080f" providerId="LiveId" clId="{2BB3A894-6B01-4BDE-8383-5B2F9079A27B}" dt="2023-02-06T23:55:00.901" v="2040"/>
        <pc:sldMkLst>
          <pc:docMk/>
          <pc:sldMk cId="4232948570" sldId="526"/>
        </pc:sldMkLst>
        <pc:spChg chg="mod">
          <ac:chgData name="PC PC" userId="4615e3992e2d080f" providerId="LiveId" clId="{2BB3A894-6B01-4BDE-8383-5B2F9079A27B}" dt="2023-02-06T23:55:00.901" v="2040"/>
          <ac:spMkLst>
            <pc:docMk/>
            <pc:sldMk cId="4232948570" sldId="526"/>
            <ac:spMk id="2" creationId="{407ED4D6-8637-AF16-1CC2-9172873363D1}"/>
          </ac:spMkLst>
        </pc:spChg>
        <pc:spChg chg="del">
          <ac:chgData name="PC PC" userId="4615e3992e2d080f" providerId="LiveId" clId="{2BB3A894-6B01-4BDE-8383-5B2F9079A27B}" dt="2023-02-06T23:40:55.813" v="1912" actId="478"/>
          <ac:spMkLst>
            <pc:docMk/>
            <pc:sldMk cId="4232948570" sldId="526"/>
            <ac:spMk id="4" creationId="{BC113204-C609-F98F-11B6-91C2F762EEEC}"/>
          </ac:spMkLst>
        </pc:spChg>
        <pc:spChg chg="mod">
          <ac:chgData name="PC PC" userId="4615e3992e2d080f" providerId="LiveId" clId="{2BB3A894-6B01-4BDE-8383-5B2F9079A27B}" dt="2023-02-06T23:49:05.771" v="1986" actId="14100"/>
          <ac:spMkLst>
            <pc:docMk/>
            <pc:sldMk cId="4232948570" sldId="526"/>
            <ac:spMk id="5" creationId="{01127AA6-C5CF-5AE1-237D-D7BE7D911BE4}"/>
          </ac:spMkLst>
        </pc:spChg>
        <pc:spChg chg="del">
          <ac:chgData name="PC PC" userId="4615e3992e2d080f" providerId="LiveId" clId="{2BB3A894-6B01-4BDE-8383-5B2F9079A27B}" dt="2023-02-06T23:46:06.666" v="1969" actId="931"/>
          <ac:spMkLst>
            <pc:docMk/>
            <pc:sldMk cId="4232948570" sldId="526"/>
            <ac:spMk id="6" creationId="{E20B53EA-AFDD-4BD3-0E71-148F08BDB209}"/>
          </ac:spMkLst>
        </pc:spChg>
        <pc:picChg chg="add mod modCrop">
          <ac:chgData name="PC PC" userId="4615e3992e2d080f" providerId="LiveId" clId="{2BB3A894-6B01-4BDE-8383-5B2F9079A27B}" dt="2023-02-06T23:50:29.224" v="1991" actId="1076"/>
          <ac:picMkLst>
            <pc:docMk/>
            <pc:sldMk cId="4232948570" sldId="526"/>
            <ac:picMk id="8" creationId="{6E371236-A72A-920D-9480-018AB05C8BD1}"/>
          </ac:picMkLst>
        </pc:picChg>
      </pc:sldChg>
      <pc:sldChg chg="addSp delSp modSp add del mod">
        <pc:chgData name="PC PC" userId="4615e3992e2d080f" providerId="LiveId" clId="{2BB3A894-6B01-4BDE-8383-5B2F9079A27B}" dt="2023-02-07T02:06:35.728" v="3749" actId="47"/>
        <pc:sldMkLst>
          <pc:docMk/>
          <pc:sldMk cId="0" sldId="527"/>
        </pc:sldMkLst>
        <pc:spChg chg="mod">
          <ac:chgData name="PC PC" userId="4615e3992e2d080f" providerId="LiveId" clId="{2BB3A894-6B01-4BDE-8383-5B2F9079A27B}" dt="2023-02-07T00:35:22.707" v="2203" actId="1076"/>
          <ac:spMkLst>
            <pc:docMk/>
            <pc:sldMk cId="0" sldId="527"/>
            <ac:spMk id="2" creationId="{00000000-0000-0000-0000-000000000000}"/>
          </ac:spMkLst>
        </pc:spChg>
        <pc:spChg chg="add mod">
          <ac:chgData name="PC PC" userId="4615e3992e2d080f" providerId="LiveId" clId="{2BB3A894-6B01-4BDE-8383-5B2F9079A27B}" dt="2023-02-07T00:26:43.585" v="2143" actId="20577"/>
          <ac:spMkLst>
            <pc:docMk/>
            <pc:sldMk cId="0" sldId="527"/>
            <ac:spMk id="4" creationId="{05556E2F-32BB-8922-4670-F43FFBAD90EE}"/>
          </ac:spMkLst>
        </pc:spChg>
        <pc:spChg chg="mod">
          <ac:chgData name="PC PC" userId="4615e3992e2d080f" providerId="LiveId" clId="{2BB3A894-6B01-4BDE-8383-5B2F9079A27B}" dt="2023-02-07T00:29:31.637" v="2165" actId="20577"/>
          <ac:spMkLst>
            <pc:docMk/>
            <pc:sldMk cId="0" sldId="527"/>
            <ac:spMk id="10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23.178" v="2160" actId="20577"/>
          <ac:spMkLst>
            <pc:docMk/>
            <pc:sldMk cId="0" sldId="527"/>
            <ac:spMk id="11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15.049" v="2156" actId="478"/>
          <ac:spMkLst>
            <pc:docMk/>
            <pc:sldMk cId="0" sldId="527"/>
            <ac:spMk id="7170" creationId="{00000000-0000-0000-0000-000000000000}"/>
          </ac:spMkLst>
        </pc:spChg>
        <pc:spChg chg="del">
          <ac:chgData name="PC PC" userId="4615e3992e2d080f" providerId="LiveId" clId="{2BB3A894-6B01-4BDE-8383-5B2F9079A27B}" dt="2023-02-07T00:26:25.667" v="2104" actId="478"/>
          <ac:spMkLst>
            <pc:docMk/>
            <pc:sldMk cId="0" sldId="527"/>
            <ac:spMk id="136194" creationId="{00000000-0000-0000-0000-000000000000}"/>
          </ac:spMkLst>
        </pc:spChg>
        <pc:spChg chg="mod">
          <ac:chgData name="PC PC" userId="4615e3992e2d080f" providerId="LiveId" clId="{2BB3A894-6B01-4BDE-8383-5B2F9079A27B}" dt="2023-02-07T00:35:42.297" v="2205" actId="1076"/>
          <ac:spMkLst>
            <pc:docMk/>
            <pc:sldMk cId="0" sldId="527"/>
            <ac:spMk id="136195" creationId="{00000000-0000-0000-0000-000000000000}"/>
          </ac:spMkLst>
        </pc:spChg>
        <pc:spChg chg="mod">
          <ac:chgData name="PC PC" userId="4615e3992e2d080f" providerId="LiveId" clId="{2BB3A894-6B01-4BDE-8383-5B2F9079A27B}" dt="2023-02-07T00:35:12.297" v="2202" actId="1076"/>
          <ac:spMkLst>
            <pc:docMk/>
            <pc:sldMk cId="0" sldId="527"/>
            <ac:spMk id="136196" creationId="{00000000-0000-0000-0000-000000000000}"/>
          </ac:spMkLst>
        </pc:spChg>
        <pc:spChg chg="mod">
          <ac:chgData name="PC PC" userId="4615e3992e2d080f" providerId="LiveId" clId="{2BB3A894-6B01-4BDE-8383-5B2F9079A27B}" dt="2023-02-07T00:35:52.391" v="2206" actId="1076"/>
          <ac:spMkLst>
            <pc:docMk/>
            <pc:sldMk cId="0" sldId="527"/>
            <ac:spMk id="136197" creationId="{00000000-0000-0000-0000-000000000000}"/>
          </ac:spMkLst>
        </pc:spChg>
        <pc:spChg chg="mod">
          <ac:chgData name="PC PC" userId="4615e3992e2d080f" providerId="LiveId" clId="{2BB3A894-6B01-4BDE-8383-5B2F9079A27B}" dt="2023-02-07T00:31:10.988" v="2175" actId="1076"/>
          <ac:spMkLst>
            <pc:docMk/>
            <pc:sldMk cId="0" sldId="527"/>
            <ac:spMk id="136200" creationId="{00000000-0000-0000-0000-000000000000}"/>
          </ac:spMkLst>
        </pc:spChg>
        <pc:spChg chg="mod">
          <ac:chgData name="PC PC" userId="4615e3992e2d080f" providerId="LiveId" clId="{2BB3A894-6B01-4BDE-8383-5B2F9079A27B}" dt="2023-02-07T00:37:48.603" v="2212" actId="1076"/>
          <ac:spMkLst>
            <pc:docMk/>
            <pc:sldMk cId="0" sldId="527"/>
            <ac:spMk id="136201" creationId="{00000000-0000-0000-0000-000000000000}"/>
          </ac:spMkLst>
        </pc:spChg>
        <pc:spChg chg="mod">
          <ac:chgData name="PC PC" userId="4615e3992e2d080f" providerId="LiveId" clId="{2BB3A894-6B01-4BDE-8383-5B2F9079A27B}" dt="2023-02-07T00:37:27.444" v="2211" actId="14100"/>
          <ac:spMkLst>
            <pc:docMk/>
            <pc:sldMk cId="0" sldId="527"/>
            <ac:spMk id="136202" creationId="{00000000-0000-0000-0000-000000000000}"/>
          </ac:spMkLst>
        </pc:spChg>
      </pc:sldChg>
      <pc:sldChg chg="delSp modSp new del mod">
        <pc:chgData name="PC PC" userId="4615e3992e2d080f" providerId="LiveId" clId="{2BB3A894-6B01-4BDE-8383-5B2F9079A27B}" dt="2023-02-06T23:54:17.445" v="2038" actId="47"/>
        <pc:sldMkLst>
          <pc:docMk/>
          <pc:sldMk cId="3037199768" sldId="527"/>
        </pc:sldMkLst>
        <pc:spChg chg="del">
          <ac:chgData name="PC PC" userId="4615e3992e2d080f" providerId="LiveId" clId="{2BB3A894-6B01-4BDE-8383-5B2F9079A27B}" dt="2023-02-06T23:51:43.814" v="1993" actId="478"/>
          <ac:spMkLst>
            <pc:docMk/>
            <pc:sldMk cId="3037199768" sldId="527"/>
            <ac:spMk id="4" creationId="{3B54125A-47D3-6FBF-10A3-D021A3A17FC2}"/>
          </ac:spMkLst>
        </pc:spChg>
        <pc:spChg chg="mod">
          <ac:chgData name="PC PC" userId="4615e3992e2d080f" providerId="LiveId" clId="{2BB3A894-6B01-4BDE-8383-5B2F9079A27B}" dt="2023-02-06T23:54:08.329" v="2037" actId="6549"/>
          <ac:spMkLst>
            <pc:docMk/>
            <pc:sldMk cId="3037199768" sldId="527"/>
            <ac:spMk id="5" creationId="{39D5C57B-5D49-1FAF-9469-E4F4479A2CDC}"/>
          </ac:spMkLst>
        </pc:spChg>
      </pc:sldChg>
      <pc:sldChg chg="addSp delSp modSp new del mod modAnim">
        <pc:chgData name="PC PC" userId="4615e3992e2d080f" providerId="LiveId" clId="{2BB3A894-6B01-4BDE-8383-5B2F9079A27B}" dt="2023-02-07T00:28:41.514" v="2161" actId="47"/>
        <pc:sldMkLst>
          <pc:docMk/>
          <pc:sldMk cId="2335999517" sldId="528"/>
        </pc:sldMkLst>
        <pc:spChg chg="del">
          <ac:chgData name="PC PC" userId="4615e3992e2d080f" providerId="LiveId" clId="{2BB3A894-6B01-4BDE-8383-5B2F9079A27B}" dt="2023-02-07T00:24:23.210" v="2045" actId="478"/>
          <ac:spMkLst>
            <pc:docMk/>
            <pc:sldMk cId="2335999517" sldId="528"/>
            <ac:spMk id="4" creationId="{E24768C8-2BB9-00A4-166E-4632C111A9FA}"/>
          </ac:spMkLst>
        </pc:spChg>
        <pc:spChg chg="mod">
          <ac:chgData name="PC PC" userId="4615e3992e2d080f" providerId="LiveId" clId="{2BB3A894-6B01-4BDE-8383-5B2F9079A27B}" dt="2023-02-07T00:24:56.121" v="2091" actId="20577"/>
          <ac:spMkLst>
            <pc:docMk/>
            <pc:sldMk cId="2335999517" sldId="528"/>
            <ac:spMk id="5" creationId="{CEE399F4-8230-AFBA-45DE-1B0C3FAD2F5D}"/>
          </ac:spMkLst>
        </pc:spChg>
        <pc:spChg chg="add del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6" creationId="{A30C34C6-7B42-487F-8E4D-AFBFA7D3ACBC}"/>
          </ac:spMkLst>
        </pc:spChg>
        <pc:spChg chg="add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7" creationId="{53087511-EA68-9BC0-14CA-F30A8DA3103C}"/>
          </ac:spMkLst>
        </pc:spChg>
      </pc:sldChg>
      <pc:sldChg chg="modSp new del mod">
        <pc:chgData name="PC PC" userId="4615e3992e2d080f" providerId="LiveId" clId="{2BB3A894-6B01-4BDE-8383-5B2F9079A27B}" dt="2023-02-07T02:08:24.948" v="3753" actId="47"/>
        <pc:sldMkLst>
          <pc:docMk/>
          <pc:sldMk cId="4145104762" sldId="528"/>
        </pc:sldMkLst>
        <pc:spChg chg="mod">
          <ac:chgData name="PC PC" userId="4615e3992e2d080f" providerId="LiveId" clId="{2BB3A894-6B01-4BDE-8383-5B2F9079A27B}" dt="2023-02-07T00:48:51.585" v="2252" actId="20577"/>
          <ac:spMkLst>
            <pc:docMk/>
            <pc:sldMk cId="4145104762" sldId="528"/>
            <ac:spMk id="4" creationId="{607DCAE6-B52F-FCA8-AC2A-648BFA38318C}"/>
          </ac:spMkLst>
        </pc:spChg>
      </pc:sldChg>
      <pc:sldChg chg="new del">
        <pc:chgData name="PC PC" userId="4615e3992e2d080f" providerId="LiveId" clId="{2BB3A894-6B01-4BDE-8383-5B2F9079A27B}" dt="2023-02-07T00:49:11.501" v="2254" actId="2696"/>
        <pc:sldMkLst>
          <pc:docMk/>
          <pc:sldMk cId="1367197017" sldId="529"/>
        </pc:sldMkLst>
      </pc:sldChg>
      <pc:sldChg chg="addSp delSp modSp add mod modClrScheme chgLayout">
        <pc:chgData name="PC PC" userId="4615e3992e2d080f" providerId="LiveId" clId="{2BB3A894-6B01-4BDE-8383-5B2F9079A27B}" dt="2023-02-07T05:13:43.801" v="8203" actId="1076"/>
        <pc:sldMkLst>
          <pc:docMk/>
          <pc:sldMk cId="2149636646" sldId="529"/>
        </pc:sldMkLst>
        <pc:spChg chg="mod">
          <ac:chgData name="PC PC" userId="4615e3992e2d080f" providerId="LiveId" clId="{2BB3A894-6B01-4BDE-8383-5B2F9079A27B}" dt="2023-02-07T05:12:36.875" v="8192" actId="1076"/>
          <ac:spMkLst>
            <pc:docMk/>
            <pc:sldMk cId="2149636646" sldId="529"/>
            <ac:spMk id="2" creationId="{6820D0BB-EDFE-2EA1-01FC-2306BA823308}"/>
          </ac:spMkLst>
        </pc:spChg>
        <pc:spChg chg="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3" creationId="{3825C7A1-F6C2-3905-AEE3-3C4C10CF2B65}"/>
          </ac:spMkLst>
        </pc:spChg>
        <pc:spChg chg="del">
          <ac:chgData name="PC PC" userId="4615e3992e2d080f" providerId="LiveId" clId="{2BB3A894-6B01-4BDE-8383-5B2F9079A27B}" dt="2023-02-07T00:49:22.932" v="2256" actId="478"/>
          <ac:spMkLst>
            <pc:docMk/>
            <pc:sldMk cId="2149636646" sldId="529"/>
            <ac:spMk id="4" creationId="{F1B75762-8EFD-390A-B0D4-BACB7CF1DD8E}"/>
          </ac:spMkLst>
        </pc:spChg>
        <pc:spChg chg="mod">
          <ac:chgData name="PC PC" userId="4615e3992e2d080f" providerId="LiveId" clId="{2BB3A894-6B01-4BDE-8383-5B2F9079A27B}" dt="2023-02-07T02:03:55.610" v="3737" actId="1076"/>
          <ac:spMkLst>
            <pc:docMk/>
            <pc:sldMk cId="2149636646" sldId="529"/>
            <ac:spMk id="5" creationId="{CC1AC42F-45FB-5656-5A32-71778E5A0E52}"/>
          </ac:spMkLst>
        </pc:spChg>
        <pc:spChg chg="add del 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6" creationId="{1452C872-3975-8FE1-B618-7A674EC8E6FA}"/>
          </ac:spMkLst>
        </pc:spChg>
        <pc:spChg chg="add del mod">
          <ac:chgData name="PC PC" userId="4615e3992e2d080f" providerId="LiveId" clId="{2BB3A894-6B01-4BDE-8383-5B2F9079A27B}" dt="2023-02-07T05:12:35.469" v="8191" actId="47"/>
          <ac:spMkLst>
            <pc:docMk/>
            <pc:sldMk cId="2149636646" sldId="529"/>
            <ac:spMk id="7" creationId="{EFC6A570-7613-D960-40EE-A871594E9CFF}"/>
          </ac:spMkLst>
        </pc:spChg>
        <pc:spChg chg="add del">
          <ac:chgData name="PC PC" userId="4615e3992e2d080f" providerId="LiveId" clId="{2BB3A894-6B01-4BDE-8383-5B2F9079A27B}" dt="2023-02-07T05:12:32.353" v="8190" actId="22"/>
          <ac:spMkLst>
            <pc:docMk/>
            <pc:sldMk cId="2149636646" sldId="529"/>
            <ac:spMk id="11" creationId="{0F60F436-0326-D6C4-0946-59D26C104E1F}"/>
          </ac:spMkLst>
        </pc:spChg>
        <pc:spChg chg="add del">
          <ac:chgData name="PC PC" userId="4615e3992e2d080f" providerId="LiveId" clId="{2BB3A894-6B01-4BDE-8383-5B2F9079A27B}" dt="2023-02-07T02:00:25.688" v="3724" actId="26606"/>
          <ac:spMkLst>
            <pc:docMk/>
            <pc:sldMk cId="2149636646" sldId="529"/>
            <ac:spMk id="12" creationId="{E356F260-781C-92EE-AA9C-ECF10CABB48C}"/>
          </ac:spMkLst>
        </pc:spChg>
        <pc:spChg chg="add del mod">
          <ac:chgData name="PC PC" userId="4615e3992e2d080f" providerId="LiveId" clId="{2BB3A894-6B01-4BDE-8383-5B2F9079A27B}" dt="2023-02-07T05:13:43.801" v="8203" actId="1076"/>
          <ac:spMkLst>
            <pc:docMk/>
            <pc:sldMk cId="2149636646" sldId="529"/>
            <ac:spMk id="13" creationId="{FC2A4838-8798-0BA5-D7FF-D184C52EBFD9}"/>
          </ac:spMkLst>
        </pc:spChg>
        <pc:graphicFrameChg chg="add del mod">
          <ac:chgData name="PC PC" userId="4615e3992e2d080f" providerId="LiveId" clId="{2BB3A894-6B01-4BDE-8383-5B2F9079A27B}" dt="2023-02-07T02:00:23.212" v="3722" actId="26606"/>
          <ac:graphicFrameMkLst>
            <pc:docMk/>
            <pc:sldMk cId="2149636646" sldId="529"/>
            <ac:graphicFrameMk id="8" creationId="{B67211F7-6CB1-A98B-6BB2-60AD53BDDE9C}"/>
          </ac:graphicFrameMkLst>
        </pc:graphicFrameChg>
        <pc:graphicFrameChg chg="add del">
          <ac:chgData name="PC PC" userId="4615e3992e2d080f" providerId="LiveId" clId="{2BB3A894-6B01-4BDE-8383-5B2F9079A27B}" dt="2023-02-07T02:00:25.688" v="3724" actId="26606"/>
          <ac:graphicFrameMkLst>
            <pc:docMk/>
            <pc:sldMk cId="2149636646" sldId="529"/>
            <ac:graphicFrameMk id="10" creationId="{675DD88E-7385-412F-D635-920B8D8C23EF}"/>
          </ac:graphicFrameMkLst>
        </pc:graphicFrameChg>
        <pc:graphicFrameChg chg="add mod">
          <ac:chgData name="PC PC" userId="4615e3992e2d080f" providerId="LiveId" clId="{2BB3A894-6B01-4BDE-8383-5B2F9079A27B}" dt="2023-02-07T02:07:20.229" v="3752" actId="12269"/>
          <ac:graphicFrameMkLst>
            <pc:docMk/>
            <pc:sldMk cId="2149636646" sldId="529"/>
            <ac:graphicFrameMk id="14" creationId="{B67211F7-6CB1-A98B-6BB2-60AD53BDDE9C}"/>
          </ac:graphicFrameMkLst>
        </pc:graphicFrameChg>
      </pc:sldChg>
      <pc:sldChg chg="addSp delSp modSp new mod">
        <pc:chgData name="PC PC" userId="4615e3992e2d080f" providerId="LiveId" clId="{2BB3A894-6B01-4BDE-8383-5B2F9079A27B}" dt="2023-02-07T02:40:24.477" v="5057" actId="255"/>
        <pc:sldMkLst>
          <pc:docMk/>
          <pc:sldMk cId="3849974656" sldId="530"/>
        </pc:sldMkLst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2" creationId="{523C709C-9B48-345B-616A-8074BE6EE6B7}"/>
          </ac:spMkLst>
        </pc:spChg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3" creationId="{72CFA284-C303-7557-A025-998987081535}"/>
          </ac:spMkLst>
        </pc:spChg>
        <pc:spChg chg="mod">
          <ac:chgData name="PC PC" userId="4615e3992e2d080f" providerId="LiveId" clId="{2BB3A894-6B01-4BDE-8383-5B2F9079A27B}" dt="2023-02-07T02:40:24.477" v="5057" actId="255"/>
          <ac:spMkLst>
            <pc:docMk/>
            <pc:sldMk cId="3849974656" sldId="530"/>
            <ac:spMk id="4" creationId="{764028E8-47AB-C59E-AC3A-1A5E7EAEF479}"/>
          </ac:spMkLst>
        </pc:spChg>
        <pc:spChg chg="del 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5" creationId="{F917C77E-008A-5E5A-CAE4-88AFAC887123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6" creationId="{652F8B4C-31CD-1CF2-7553-DCA5C6C17E1E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7" creationId="{A79D84EB-8272-67F4-2850-F867F6D01605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8" creationId="{235CF1BB-6F2A-092B-B546-8C9280CA0181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0" creationId="{92D65741-3670-276D-012C-1C3893B7035F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1" creationId="{C03162B5-04DE-1C7D-8AE2-685DBA9C6197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2" creationId="{855FE469-3A6E-F3B0-F315-A0C898A9AACB}"/>
          </ac:spMkLst>
        </pc:spChg>
        <pc:graphicFrameChg chg="add del mod">
          <ac:chgData name="PC PC" userId="4615e3992e2d080f" providerId="LiveId" clId="{2BB3A894-6B01-4BDE-8383-5B2F9079A27B}" dt="2023-02-07T02:17:38.603" v="3784"/>
          <ac:graphicFrameMkLst>
            <pc:docMk/>
            <pc:sldMk cId="3849974656" sldId="530"/>
            <ac:graphicFrameMk id="9" creationId="{79387816-86FF-E658-617B-06538B774960}"/>
          </ac:graphicFrameMkLst>
        </pc:graphicFrameChg>
        <pc:graphicFrameChg chg="add del mod">
          <ac:chgData name="PC PC" userId="4615e3992e2d080f" providerId="LiveId" clId="{2BB3A894-6B01-4BDE-8383-5B2F9079A27B}" dt="2023-02-07T02:17:44.050" v="3786"/>
          <ac:graphicFrameMkLst>
            <pc:docMk/>
            <pc:sldMk cId="3849974656" sldId="530"/>
            <ac:graphicFrameMk id="13" creationId="{17756188-091C-A8BA-D89C-34A0EDE51A7D}"/>
          </ac:graphicFrameMkLst>
        </pc:graphicFrameChg>
        <pc:graphicFrameChg chg="add">
          <ac:chgData name="PC PC" userId="4615e3992e2d080f" providerId="LiveId" clId="{2BB3A894-6B01-4BDE-8383-5B2F9079A27B}" dt="2023-02-07T02:39:47.459" v="5054" actId="26606"/>
          <ac:graphicFrameMkLst>
            <pc:docMk/>
            <pc:sldMk cId="3849974656" sldId="530"/>
            <ac:graphicFrameMk id="14" creationId="{D85BA1B7-D93A-0CB0-540C-D7E2F0B356A4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2:27.616" v="7935" actId="20577"/>
        <pc:sldMkLst>
          <pc:docMk/>
          <pc:sldMk cId="617521304" sldId="531"/>
        </pc:sldMkLst>
        <pc:spChg chg="mod">
          <ac:chgData name="PC PC" userId="4615e3992e2d080f" providerId="LiveId" clId="{2BB3A894-6B01-4BDE-8383-5B2F9079A27B}" dt="2023-02-07T05:02:27.616" v="7935" actId="20577"/>
          <ac:spMkLst>
            <pc:docMk/>
            <pc:sldMk cId="617521304" sldId="531"/>
            <ac:spMk id="2" creationId="{591CEB4A-C2F7-509C-37AF-D5594C3327E1}"/>
          </ac:spMkLst>
        </pc:spChg>
        <pc:spChg chg="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3" creationId="{32A7562C-4DFA-0568-3DCA-D1B68B52ABAF}"/>
          </ac:spMkLst>
        </pc:spChg>
        <pc:spChg chg="mod">
          <ac:chgData name="PC PC" userId="4615e3992e2d080f" providerId="LiveId" clId="{2BB3A894-6B01-4BDE-8383-5B2F9079A27B}" dt="2023-02-07T03:39:08.959" v="6346" actId="255"/>
          <ac:spMkLst>
            <pc:docMk/>
            <pc:sldMk cId="617521304" sldId="531"/>
            <ac:spMk id="4" creationId="{AC96FE8E-CADC-E9EA-9E8D-AF57CF5BD167}"/>
          </ac:spMkLst>
        </pc:spChg>
        <pc:spChg chg="del 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5" creationId="{670F0FAE-22EE-4B44-FD50-B9B147C7B528}"/>
          </ac:spMkLst>
        </pc:spChg>
        <pc:graphicFrameChg chg="add">
          <ac:chgData name="PC PC" userId="4615e3992e2d080f" providerId="LiveId" clId="{2BB3A894-6B01-4BDE-8383-5B2F9079A27B}" dt="2023-02-07T03:37:14.562" v="6309" actId="26606"/>
          <ac:graphicFrameMkLst>
            <pc:docMk/>
            <pc:sldMk cId="617521304" sldId="531"/>
            <ac:graphicFrameMk id="7" creationId="{1CDF85C6-0FB0-971D-7E65-8890758E9051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7T05:05:37.533" v="8090"/>
        <pc:sldMkLst>
          <pc:docMk/>
          <pc:sldMk cId="1924730267" sldId="532"/>
        </pc:sldMkLst>
        <pc:spChg chg="mod">
          <ac:chgData name="PC PC" userId="4615e3992e2d080f" providerId="LiveId" clId="{2BB3A894-6B01-4BDE-8383-5B2F9079A27B}" dt="2023-02-07T05:05:37.533" v="8090"/>
          <ac:spMkLst>
            <pc:docMk/>
            <pc:sldMk cId="1924730267" sldId="532"/>
            <ac:spMk id="2" creationId="{2D6B0CED-6012-8434-7B82-D55294AD62A2}"/>
          </ac:spMkLst>
        </pc:spChg>
        <pc:spChg chg="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3" creationId="{FDCEB1DE-FBEF-CDB9-FF9B-D589BEF251B7}"/>
          </ac:spMkLst>
        </pc:spChg>
        <pc:spChg chg="mod">
          <ac:chgData name="PC PC" userId="4615e3992e2d080f" providerId="LiveId" clId="{2BB3A894-6B01-4BDE-8383-5B2F9079A27B}" dt="2023-02-07T03:42:29.008" v="6353" actId="255"/>
          <ac:spMkLst>
            <pc:docMk/>
            <pc:sldMk cId="1924730267" sldId="532"/>
            <ac:spMk id="4" creationId="{CD40B0F2-443B-D333-E3ED-70A61BA4E6D7}"/>
          </ac:spMkLst>
        </pc:spChg>
        <pc:spChg chg="del 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5" creationId="{C2A2F09C-0E02-1BB1-98C2-C909F3DE4983}"/>
          </ac:spMkLst>
        </pc:spChg>
        <pc:spChg chg="add del mod">
          <ac:chgData name="PC PC" userId="4615e3992e2d080f" providerId="LiveId" clId="{2BB3A894-6B01-4BDE-8383-5B2F9079A27B}" dt="2023-02-07T03:42:19.698" v="6352" actId="478"/>
          <ac:spMkLst>
            <pc:docMk/>
            <pc:sldMk cId="1924730267" sldId="532"/>
            <ac:spMk id="11" creationId="{01F9D0AF-B5E2-FDC1-D8E9-69A9889D518A}"/>
          </ac:spMkLst>
        </pc:spChg>
        <pc:graphicFrameChg chg="add mod">
          <ac:chgData name="PC PC" userId="4615e3992e2d080f" providerId="LiveId" clId="{2BB3A894-6B01-4BDE-8383-5B2F9079A27B}" dt="2023-02-07T03:42:06.406" v="6351" actId="26606"/>
          <ac:graphicFrameMkLst>
            <pc:docMk/>
            <pc:sldMk cId="1924730267" sldId="532"/>
            <ac:graphicFrameMk id="7" creationId="{BD93BF6D-8AD5-2957-3604-EBAD687EC4E3}"/>
          </ac:graphicFrameMkLst>
        </pc:graphicFrameChg>
      </pc:sldChg>
      <pc:sldChg chg="addSp delSp modSp new del mod">
        <pc:chgData name="PC PC" userId="4615e3992e2d080f" providerId="LiveId" clId="{2BB3A894-6B01-4BDE-8383-5B2F9079A27B}" dt="2023-02-07T03:57:00.938" v="6572" actId="47"/>
        <pc:sldMkLst>
          <pc:docMk/>
          <pc:sldMk cId="1688127943" sldId="533"/>
        </pc:sldMkLst>
        <pc:spChg chg="del mod">
          <ac:chgData name="PC PC" userId="4615e3992e2d080f" providerId="LiveId" clId="{2BB3A894-6B01-4BDE-8383-5B2F9079A27B}" dt="2023-02-07T03:43:24.195" v="6386" actId="478"/>
          <ac:spMkLst>
            <pc:docMk/>
            <pc:sldMk cId="1688127943" sldId="533"/>
            <ac:spMk id="4" creationId="{2CBE6C68-25B6-FA50-F1C6-B2D78C80F003}"/>
          </ac:spMkLst>
        </pc:spChg>
        <pc:spChg chg="mod">
          <ac:chgData name="PC PC" userId="4615e3992e2d080f" providerId="LiveId" clId="{2BB3A894-6B01-4BDE-8383-5B2F9079A27B}" dt="2023-02-07T03:43:10.489" v="6384" actId="20577"/>
          <ac:spMkLst>
            <pc:docMk/>
            <pc:sldMk cId="1688127943" sldId="533"/>
            <ac:spMk id="5" creationId="{D564D389-6E0C-2F45-B165-8CDDB37B0A67}"/>
          </ac:spMkLst>
        </pc:spChg>
        <pc:spChg chg="mod">
          <ac:chgData name="PC PC" userId="4615e3992e2d080f" providerId="LiveId" clId="{2BB3A894-6B01-4BDE-8383-5B2F9079A27B}" dt="2023-02-07T03:50:32.815" v="6468" actId="15"/>
          <ac:spMkLst>
            <pc:docMk/>
            <pc:sldMk cId="1688127943" sldId="533"/>
            <ac:spMk id="6" creationId="{4C0AD795-31B8-A58A-B5E7-3221977FE827}"/>
          </ac:spMkLst>
        </pc:spChg>
        <pc:spChg chg="add del mod">
          <ac:chgData name="PC PC" userId="4615e3992e2d080f" providerId="LiveId" clId="{2BB3A894-6B01-4BDE-8383-5B2F9079A27B}" dt="2023-02-07T03:43:28.860" v="6387" actId="478"/>
          <ac:spMkLst>
            <pc:docMk/>
            <pc:sldMk cId="1688127943" sldId="533"/>
            <ac:spMk id="8" creationId="{D9B20DEC-86C6-B8CB-A60A-A5AE749CDBEC}"/>
          </ac:spMkLst>
        </pc:spChg>
      </pc:sldChg>
      <pc:sldChg chg="addSp delSp modSp new mod modClrScheme chgLayout">
        <pc:chgData name="PC PC" userId="4615e3992e2d080f" providerId="LiveId" clId="{2BB3A894-6B01-4BDE-8383-5B2F9079A27B}" dt="2023-02-07T05:04:13.058" v="8010" actId="20577"/>
        <pc:sldMkLst>
          <pc:docMk/>
          <pc:sldMk cId="1240574612" sldId="534"/>
        </pc:sldMkLst>
        <pc:spChg chg="mod">
          <ac:chgData name="PC PC" userId="4615e3992e2d080f" providerId="LiveId" clId="{2BB3A894-6B01-4BDE-8383-5B2F9079A27B}" dt="2023-02-07T05:04:13.058" v="8010" actId="20577"/>
          <ac:spMkLst>
            <pc:docMk/>
            <pc:sldMk cId="1240574612" sldId="534"/>
            <ac:spMk id="2" creationId="{5FAC397A-646B-9C52-65C5-7C0EE30F2A4C}"/>
          </ac:spMkLst>
        </pc:spChg>
        <pc:spChg chg="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3" creationId="{DB63F97F-3254-4313-7F65-7DFC13E29911}"/>
          </ac:spMkLst>
        </pc:spChg>
        <pc:spChg chg="del">
          <ac:chgData name="PC PC" userId="4615e3992e2d080f" providerId="LiveId" clId="{2BB3A894-6B01-4BDE-8383-5B2F9079A27B}" dt="2023-02-07T03:55:19.152" v="6566" actId="478"/>
          <ac:spMkLst>
            <pc:docMk/>
            <pc:sldMk cId="1240574612" sldId="534"/>
            <ac:spMk id="4" creationId="{FC5216BC-4962-1C6C-A801-367ADA2A8C94}"/>
          </ac:spMkLst>
        </pc:spChg>
        <pc:spChg chg="mod ord">
          <ac:chgData name="PC PC" userId="4615e3992e2d080f" providerId="LiveId" clId="{2BB3A894-6B01-4BDE-8383-5B2F9079A27B}" dt="2023-02-07T03:57:18.362" v="6574" actId="255"/>
          <ac:spMkLst>
            <pc:docMk/>
            <pc:sldMk cId="1240574612" sldId="534"/>
            <ac:spMk id="5" creationId="{6AC07CE3-135E-2EB7-952A-E6BA5B771690}"/>
          </ac:spMkLst>
        </pc:spChg>
        <pc:spChg chg="del 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6" creationId="{3618FA1B-CFC9-BA2F-1D99-8BFDE31627CF}"/>
          </ac:spMkLst>
        </pc:spChg>
        <pc:graphicFrameChg chg="add mod">
          <ac:chgData name="PC PC" userId="4615e3992e2d080f" providerId="LiveId" clId="{2BB3A894-6B01-4BDE-8383-5B2F9079A27B}" dt="2023-02-07T03:57:33.028" v="6575" actId="20577"/>
          <ac:graphicFrameMkLst>
            <pc:docMk/>
            <pc:sldMk cId="1240574612" sldId="534"/>
            <ac:graphicFrameMk id="8" creationId="{F4A4FABD-F9E2-12BE-AA25-044CDE8C7957}"/>
          </ac:graphicFrameMkLst>
        </pc:graphicFrameChg>
      </pc:sldChg>
      <pc:sldChg chg="modSp new del mod">
        <pc:chgData name="PC PC" userId="4615e3992e2d080f" providerId="LiveId" clId="{2BB3A894-6B01-4BDE-8383-5B2F9079A27B}" dt="2023-02-07T04:03:34.512" v="6657" actId="47"/>
        <pc:sldMkLst>
          <pc:docMk/>
          <pc:sldMk cId="2710889213" sldId="535"/>
        </pc:sldMkLst>
        <pc:spChg chg="mod">
          <ac:chgData name="PC PC" userId="4615e3992e2d080f" providerId="LiveId" clId="{2BB3A894-6B01-4BDE-8383-5B2F9079A27B}" dt="2023-02-07T03:58:41.560" v="6610" actId="20577"/>
          <ac:spMkLst>
            <pc:docMk/>
            <pc:sldMk cId="2710889213" sldId="535"/>
            <ac:spMk id="2" creationId="{3F194D29-2C88-B9AB-2E8F-AEE128476898}"/>
          </ac:spMkLst>
        </pc:spChg>
        <pc:spChg chg="mod">
          <ac:chgData name="PC PC" userId="4615e3992e2d080f" providerId="LiveId" clId="{2BB3A894-6B01-4BDE-8383-5B2F9079A27B}" dt="2023-02-07T03:59:25.373" v="6614" actId="20577"/>
          <ac:spMkLst>
            <pc:docMk/>
            <pc:sldMk cId="2710889213" sldId="535"/>
            <ac:spMk id="3" creationId="{48091E83-D16C-743C-108A-666690D10CD5}"/>
          </ac:spMkLst>
        </pc:spChg>
      </pc:sldChg>
      <pc:sldChg chg="addSp delSp modSp add mod modClrScheme chgLayout">
        <pc:chgData name="PC PC" userId="4615e3992e2d080f" providerId="LiveId" clId="{2BB3A894-6B01-4BDE-8383-5B2F9079A27B}" dt="2023-02-07T05:04:37.199" v="8048" actId="20577"/>
        <pc:sldMkLst>
          <pc:docMk/>
          <pc:sldMk cId="1544054334" sldId="536"/>
        </pc:sldMkLst>
        <pc:spChg chg="mod">
          <ac:chgData name="PC PC" userId="4615e3992e2d080f" providerId="LiveId" clId="{2BB3A894-6B01-4BDE-8383-5B2F9079A27B}" dt="2023-02-07T05:04:37.199" v="8048" actId="20577"/>
          <ac:spMkLst>
            <pc:docMk/>
            <pc:sldMk cId="1544054334" sldId="536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3" creationId="{11E706E1-1CC3-9EC9-C072-93C50E36DC5C}"/>
          </ac:spMkLst>
        </pc:spChg>
        <pc:spChg chg="mod ord">
          <ac:chgData name="PC PC" userId="4615e3992e2d080f" providerId="LiveId" clId="{2BB3A894-6B01-4BDE-8383-5B2F9079A27B}" dt="2023-02-07T04:01:50.243" v="6653" actId="255"/>
          <ac:spMkLst>
            <pc:docMk/>
            <pc:sldMk cId="1544054334" sldId="536"/>
            <ac:spMk id="4" creationId="{97D337D5-F47E-2713-8D96-54FA4A35A041}"/>
          </ac:spMkLst>
        </pc:spChg>
        <pc:spChg chg="del 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5" creationId="{7AB4696A-473A-442F-5638-B0197E7E0848}"/>
          </ac:spMkLst>
        </pc:spChg>
        <pc:graphicFrameChg chg="add mod">
          <ac:chgData name="PC PC" userId="4615e3992e2d080f" providerId="LiveId" clId="{2BB3A894-6B01-4BDE-8383-5B2F9079A27B}" dt="2023-02-07T04:01:34.509" v="6650" actId="26606"/>
          <ac:graphicFrameMkLst>
            <pc:docMk/>
            <pc:sldMk cId="1544054334" sldId="536"/>
            <ac:graphicFrameMk id="7" creationId="{399C1470-A007-FAFE-8D0C-3893D3D4488D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5:16.768" v="8086" actId="20577"/>
        <pc:sldMkLst>
          <pc:docMk/>
          <pc:sldMk cId="2545572612" sldId="537"/>
        </pc:sldMkLst>
        <pc:spChg chg="mod">
          <ac:chgData name="PC PC" userId="4615e3992e2d080f" providerId="LiveId" clId="{2BB3A894-6B01-4BDE-8383-5B2F9079A27B}" dt="2023-02-07T05:05:16.768" v="8086" actId="20577"/>
          <ac:spMkLst>
            <pc:docMk/>
            <pc:sldMk cId="2545572612" sldId="537"/>
            <ac:spMk id="2" creationId="{781D93FE-4705-05EE-B328-573D44600839}"/>
          </ac:spMkLst>
        </pc:spChg>
        <pc:spChg chg="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3" creationId="{3F74D30D-1B8B-91EE-7EA2-736C53B870E1}"/>
          </ac:spMkLst>
        </pc:spChg>
        <pc:spChg chg="del">
          <ac:chgData name="PC PC" userId="4615e3992e2d080f" providerId="LiveId" clId="{2BB3A894-6B01-4BDE-8383-5B2F9079A27B}" dt="2023-02-07T04:04:15.377" v="6698" actId="478"/>
          <ac:spMkLst>
            <pc:docMk/>
            <pc:sldMk cId="2545572612" sldId="537"/>
            <ac:spMk id="4" creationId="{5E1CC94C-7C3B-ED7B-7B13-A055E33C2E37}"/>
          </ac:spMkLst>
        </pc:spChg>
        <pc:spChg chg="mod">
          <ac:chgData name="PC PC" userId="4615e3992e2d080f" providerId="LiveId" clId="{2BB3A894-6B01-4BDE-8383-5B2F9079A27B}" dt="2023-02-07T04:07:51.053" v="6718" actId="255"/>
          <ac:spMkLst>
            <pc:docMk/>
            <pc:sldMk cId="2545572612" sldId="537"/>
            <ac:spMk id="5" creationId="{1477F08C-A898-BF7C-1F10-3C2472D1E839}"/>
          </ac:spMkLst>
        </pc:spChg>
        <pc:spChg chg="del 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6" creationId="{08023670-0416-5489-20DD-A6664F54884F}"/>
          </ac:spMkLst>
        </pc:spChg>
        <pc:spChg chg="add del">
          <ac:chgData name="PC PC" userId="4615e3992e2d080f" providerId="LiveId" clId="{2BB3A894-6B01-4BDE-8383-5B2F9079A27B}" dt="2023-02-07T04:07:43.520" v="6717" actId="478"/>
          <ac:spMkLst>
            <pc:docMk/>
            <pc:sldMk cId="2545572612" sldId="537"/>
            <ac:spMk id="12" creationId="{E13E5001-D5CE-941C-8A2B-DC2A434B2062}"/>
          </ac:spMkLst>
        </pc:spChg>
        <pc:graphicFrameChg chg="add mod">
          <ac:chgData name="PC PC" userId="4615e3992e2d080f" providerId="LiveId" clId="{2BB3A894-6B01-4BDE-8383-5B2F9079A27B}" dt="2023-02-07T04:07:32.160" v="6716" actId="20577"/>
          <ac:graphicFrameMkLst>
            <pc:docMk/>
            <pc:sldMk cId="2545572612" sldId="537"/>
            <ac:graphicFrameMk id="8" creationId="{74AE90C3-D7E6-8F17-F142-524406DDAEE5}"/>
          </ac:graphicFrameMkLst>
        </pc:graphicFrameChg>
      </pc:sldChg>
      <pc:sldChg chg="new del">
        <pc:chgData name="PC PC" userId="4615e3992e2d080f" providerId="LiveId" clId="{2BB3A894-6B01-4BDE-8383-5B2F9079A27B}" dt="2023-02-07T04:09:32.233" v="6722" actId="2696"/>
        <pc:sldMkLst>
          <pc:docMk/>
          <pc:sldMk cId="1832857920" sldId="538"/>
        </pc:sldMkLst>
      </pc:sldChg>
      <pc:sldChg chg="addSp delSp modSp new mod modClrScheme chgLayout">
        <pc:chgData name="PC PC" userId="4615e3992e2d080f" providerId="LiveId" clId="{2BB3A894-6B01-4BDE-8383-5B2F9079A27B}" dt="2023-02-07T05:03:33.666" v="7970" actId="20577"/>
        <pc:sldMkLst>
          <pc:docMk/>
          <pc:sldMk cId="3342103545" sldId="538"/>
        </pc:sldMkLst>
        <pc:spChg chg="mod">
          <ac:chgData name="PC PC" userId="4615e3992e2d080f" providerId="LiveId" clId="{2BB3A894-6B01-4BDE-8383-5B2F9079A27B}" dt="2023-02-07T05:03:33.666" v="7970" actId="20577"/>
          <ac:spMkLst>
            <pc:docMk/>
            <pc:sldMk cId="3342103545" sldId="538"/>
            <ac:spMk id="2" creationId="{0F48B722-ADA1-B867-C880-ADB69D29C06B}"/>
          </ac:spMkLst>
        </pc:spChg>
        <pc:spChg chg="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3" creationId="{6BE9A48B-DCBA-52CB-E201-EC22CB7134A6}"/>
          </ac:spMkLst>
        </pc:spChg>
        <pc:spChg chg="del">
          <ac:chgData name="PC PC" userId="4615e3992e2d080f" providerId="LiveId" clId="{2BB3A894-6B01-4BDE-8383-5B2F9079A27B}" dt="2023-02-07T04:41:51.197" v="6948" actId="478"/>
          <ac:spMkLst>
            <pc:docMk/>
            <pc:sldMk cId="3342103545" sldId="538"/>
            <ac:spMk id="4" creationId="{A464E668-3683-C9B6-A6B1-AD820EC22186}"/>
          </ac:spMkLst>
        </pc:spChg>
        <pc:spChg chg="mod">
          <ac:chgData name="PC PC" userId="4615e3992e2d080f" providerId="LiveId" clId="{2BB3A894-6B01-4BDE-8383-5B2F9079A27B}" dt="2023-02-07T04:52:23.232" v="7887" actId="255"/>
          <ac:spMkLst>
            <pc:docMk/>
            <pc:sldMk cId="3342103545" sldId="538"/>
            <ac:spMk id="5" creationId="{87B6ABB3-697E-21AD-E08B-1441F2251336}"/>
          </ac:spMkLst>
        </pc:spChg>
        <pc:spChg chg="del 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6" creationId="{0AC69F0D-868D-1D92-1B49-4EA723426E28}"/>
          </ac:spMkLst>
        </pc:spChg>
        <pc:graphicFrameChg chg="add mod">
          <ac:chgData name="PC PC" userId="4615e3992e2d080f" providerId="LiveId" clId="{2BB3A894-6B01-4BDE-8383-5B2F9079A27B}" dt="2023-02-07T04:52:58.074" v="7891" actId="113"/>
          <ac:graphicFrameMkLst>
            <pc:docMk/>
            <pc:sldMk cId="3342103545" sldId="538"/>
            <ac:graphicFrameMk id="8" creationId="{2435B212-1532-7AF5-A795-CED86A1C7725}"/>
          </ac:graphicFrameMkLst>
        </pc:graphicFrameChg>
      </pc:sldChg>
      <pc:sldChg chg="modSp add del mod">
        <pc:chgData name="PC PC" userId="4615e3992e2d080f" providerId="LiveId" clId="{2BB3A894-6B01-4BDE-8383-5B2F9079A27B}" dt="2023-02-07T04:14:16.191" v="6818" actId="47"/>
        <pc:sldMkLst>
          <pc:docMk/>
          <pc:sldMk cId="4064643247" sldId="538"/>
        </pc:sldMkLst>
        <pc:spChg chg="mod">
          <ac:chgData name="PC PC" userId="4615e3992e2d080f" providerId="LiveId" clId="{2BB3A894-6B01-4BDE-8383-5B2F9079A27B}" dt="2023-02-07T04:10:29.751" v="6785"/>
          <ac:spMkLst>
            <pc:docMk/>
            <pc:sldMk cId="4064643247" sldId="538"/>
            <ac:spMk id="2" creationId="{2910C1AF-0C72-6BBF-736F-0026BD865F48}"/>
          </ac:spMkLst>
        </pc:spChg>
        <pc:spChg chg="mod">
          <ac:chgData name="PC PC" userId="4615e3992e2d080f" providerId="LiveId" clId="{2BB3A894-6B01-4BDE-8383-5B2F9079A27B}" dt="2023-02-07T04:09:55.742" v="6783" actId="20577"/>
          <ac:spMkLst>
            <pc:docMk/>
            <pc:sldMk cId="4064643247" sldId="538"/>
            <ac:spMk id="4" creationId="{4E1E7FD7-0983-741A-354B-A231B92DF8CB}"/>
          </ac:spMkLst>
        </pc:spChg>
        <pc:spChg chg="mod">
          <ac:chgData name="PC PC" userId="4615e3992e2d080f" providerId="LiveId" clId="{2BB3A894-6B01-4BDE-8383-5B2F9079A27B}" dt="2023-02-07T04:12:46.452" v="6817" actId="15"/>
          <ac:spMkLst>
            <pc:docMk/>
            <pc:sldMk cId="4064643247" sldId="538"/>
            <ac:spMk id="5" creationId="{9A80C6D9-C709-430D-FA84-8A6DAFE583A9}"/>
          </ac:spMkLst>
        </pc:spChg>
      </pc:sldChg>
      <pc:sldChg chg="delSp add del setBg delDesignElem">
        <pc:chgData name="PC PC" userId="4615e3992e2d080f" providerId="LiveId" clId="{2BB3A894-6B01-4BDE-8383-5B2F9079A27B}" dt="2023-02-07T05:43:45.081" v="8484" actId="47"/>
        <pc:sldMkLst>
          <pc:docMk/>
          <pc:sldMk cId="912687451" sldId="539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912687451" sldId="539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4:59.470" v="8493" actId="47"/>
        <pc:sldMkLst>
          <pc:docMk/>
          <pc:sldMk cId="3745839363" sldId="540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45839363" sldId="540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7:16.098" v="8543" actId="47"/>
        <pc:sldMkLst>
          <pc:docMk/>
          <pc:sldMk cId="4208338487" sldId="541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4208338487" sldId="541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4208338487" sldId="541"/>
            <ac:cxnSpMk id="39" creationId="{085ECEC0-FF5D-4348-92C7-1EA7C61E770C}"/>
          </ac:cxnSpMkLst>
        </pc:cxnChg>
      </pc:sldChg>
      <pc:sldChg chg="delSp add del setBg delDesignElem">
        <pc:chgData name="PC PC" userId="4615e3992e2d080f" providerId="LiveId" clId="{2BB3A894-6B01-4BDE-8383-5B2F9079A27B}" dt="2023-02-07T05:48:28.373" v="8573" actId="47"/>
        <pc:sldMkLst>
          <pc:docMk/>
          <pc:sldMk cId="3750367805" sldId="542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50367805" sldId="542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3750367805" sldId="542"/>
            <ac:cxnSpMk id="39" creationId="{085ECEC0-FF5D-4348-92C7-1EA7C61E770C}"/>
          </ac:cxnSpMkLst>
        </pc:cxnChg>
      </pc:sldChg>
      <pc:sldChg chg="modSp new del mod">
        <pc:chgData name="PC PC" userId="4615e3992e2d080f" providerId="LiveId" clId="{2BB3A894-6B01-4BDE-8383-5B2F9079A27B}" dt="2023-02-07T05:47:17.478" v="8544" actId="47"/>
        <pc:sldMkLst>
          <pc:docMk/>
          <pc:sldMk cId="3366192696" sldId="543"/>
        </pc:sldMkLst>
        <pc:spChg chg="mod">
          <ac:chgData name="PC PC" userId="4615e3992e2d080f" providerId="LiveId" clId="{2BB3A894-6B01-4BDE-8383-5B2F9079A27B}" dt="2023-02-07T05:45:15.985" v="8516" actId="20577"/>
          <ac:spMkLst>
            <pc:docMk/>
            <pc:sldMk cId="3366192696" sldId="543"/>
            <ac:spMk id="2" creationId="{F012C885-DD39-00BF-F91E-3AE33CA9AA43}"/>
          </ac:spMkLst>
        </pc:spChg>
      </pc:sldChg>
      <pc:sldChg chg="modSp new mod">
        <pc:chgData name="PC PC" userId="4615e3992e2d080f" providerId="LiveId" clId="{2BB3A894-6B01-4BDE-8383-5B2F9079A27B}" dt="2023-02-07T05:48:46.777" v="8574"/>
        <pc:sldMkLst>
          <pc:docMk/>
          <pc:sldMk cId="1867608562" sldId="544"/>
        </pc:sldMkLst>
        <pc:spChg chg="mod">
          <ac:chgData name="PC PC" userId="4615e3992e2d080f" providerId="LiveId" clId="{2BB3A894-6B01-4BDE-8383-5B2F9079A27B}" dt="2023-02-07T05:48:46.777" v="8574"/>
          <ac:spMkLst>
            <pc:docMk/>
            <pc:sldMk cId="1867608562" sldId="544"/>
            <ac:spMk id="2" creationId="{6DDA9F79-FAEB-EEE8-4242-0C78287384B5}"/>
          </ac:spMkLst>
        </pc:spChg>
        <pc:spChg chg="mod">
          <ac:chgData name="PC PC" userId="4615e3992e2d080f" providerId="LiveId" clId="{2BB3A894-6B01-4BDE-8383-5B2F9079A27B}" dt="2023-02-07T05:45:45.692" v="8541" actId="20577"/>
          <ac:spMkLst>
            <pc:docMk/>
            <pc:sldMk cId="1867608562" sldId="544"/>
            <ac:spMk id="4" creationId="{46E7D6C0-1165-2221-D548-20B327C5DE20}"/>
          </ac:spMkLst>
        </pc:spChg>
        <pc:spChg chg="mod">
          <ac:chgData name="PC PC" userId="4615e3992e2d080f" providerId="LiveId" clId="{2BB3A894-6B01-4BDE-8383-5B2F9079A27B}" dt="2023-02-07T05:46:43.783" v="8542"/>
          <ac:spMkLst>
            <pc:docMk/>
            <pc:sldMk cId="1867608562" sldId="544"/>
            <ac:spMk id="5" creationId="{3D4F4DA8-D307-07FF-E8A3-21745BA0D307}"/>
          </ac:spMkLst>
        </pc:spChg>
      </pc:sldChg>
      <pc:sldChg chg="modSp new mod">
        <pc:chgData name="PC PC" userId="4615e3992e2d080f" providerId="LiveId" clId="{2BB3A894-6B01-4BDE-8383-5B2F9079A27B}" dt="2023-02-07T05:48:54.692" v="8575"/>
        <pc:sldMkLst>
          <pc:docMk/>
          <pc:sldMk cId="2844783415" sldId="545"/>
        </pc:sldMkLst>
        <pc:spChg chg="mod">
          <ac:chgData name="PC PC" userId="4615e3992e2d080f" providerId="LiveId" clId="{2BB3A894-6B01-4BDE-8383-5B2F9079A27B}" dt="2023-02-07T05:48:54.692" v="8575"/>
          <ac:spMkLst>
            <pc:docMk/>
            <pc:sldMk cId="2844783415" sldId="545"/>
            <ac:spMk id="2" creationId="{0CF0DE3C-7D55-4FAE-CCCB-F25475E29067}"/>
          </ac:spMkLst>
        </pc:spChg>
        <pc:spChg chg="mod">
          <ac:chgData name="PC PC" userId="4615e3992e2d080f" providerId="LiveId" clId="{2BB3A894-6B01-4BDE-8383-5B2F9079A27B}" dt="2023-02-07T05:47:32.998" v="8569" actId="20577"/>
          <ac:spMkLst>
            <pc:docMk/>
            <pc:sldMk cId="2844783415" sldId="545"/>
            <ac:spMk id="4" creationId="{B2AEB25D-D484-A7CE-7E24-8DE548CBDEDB}"/>
          </ac:spMkLst>
        </pc:spChg>
        <pc:spChg chg="mod">
          <ac:chgData name="PC PC" userId="4615e3992e2d080f" providerId="LiveId" clId="{2BB3A894-6B01-4BDE-8383-5B2F9079A27B}" dt="2023-02-07T05:48:07.986" v="8572" actId="948"/>
          <ac:spMkLst>
            <pc:docMk/>
            <pc:sldMk cId="2844783415" sldId="545"/>
            <ac:spMk id="5" creationId="{C84B8987-723C-9C6B-4A82-6F9145453AB2}"/>
          </ac:spMkLst>
        </pc:spChg>
      </pc:sldChg>
    </pc:docChg>
  </pc:docChgLst>
  <pc:docChgLst>
    <pc:chgData name="PC PC" userId="4615e3992e2d080f" providerId="LiveId" clId="{858FE366-DF29-439C-BB52-4629765ECBDE}"/>
    <pc:docChg chg="custSel modSld">
      <pc:chgData name="PC PC" userId="4615e3992e2d080f" providerId="LiveId" clId="{858FE366-DF29-439C-BB52-4629765ECBDE}" dt="2023-02-07T10:10:35.329" v="136" actId="20577"/>
      <pc:docMkLst>
        <pc:docMk/>
      </pc:docMkLst>
      <pc:sldChg chg="modSp mod">
        <pc:chgData name="PC PC" userId="4615e3992e2d080f" providerId="LiveId" clId="{858FE366-DF29-439C-BB52-4629765ECBDE}" dt="2023-02-07T10:01:32.415" v="59" actId="20577"/>
        <pc:sldMkLst>
          <pc:docMk/>
          <pc:sldMk cId="3263342447" sldId="256"/>
        </pc:sldMkLst>
        <pc:spChg chg="mod">
          <ac:chgData name="PC PC" userId="4615e3992e2d080f" providerId="LiveId" clId="{858FE366-DF29-439C-BB52-4629765ECBDE}" dt="2023-02-07T10:00:21.885" v="16" actId="107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858FE366-DF29-439C-BB52-4629765ECBDE}" dt="2023-02-07T10:01:32.415" v="59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mod">
        <pc:chgData name="PC PC" userId="4615e3992e2d080f" providerId="LiveId" clId="{858FE366-DF29-439C-BB52-4629765ECBDE}" dt="2023-02-07T10:10:35.329" v="136" actId="20577"/>
        <pc:sldMkLst>
          <pc:docMk/>
          <pc:sldMk cId="125483766" sldId="257"/>
        </pc:sldMkLst>
        <pc:spChg chg="mod">
          <ac:chgData name="PC PC" userId="4615e3992e2d080f" providerId="LiveId" clId="{858FE366-DF29-439C-BB52-4629765ECBDE}" dt="2023-02-07T10:10:35.329" v="136" actId="20577"/>
          <ac:spMkLst>
            <pc:docMk/>
            <pc:sldMk cId="125483766" sldId="257"/>
            <ac:spMk id="5" creationId="{DBD55072-FE55-9AF0-CBA4-F71D2D4F9E0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HDP%20-%20dle%20N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HDP%20-%20dle%20N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HDP%20-%20dle%20N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typologie%20firem_aktivn&#237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YUKA\Ekonomika%20organizac&#237;\2022\cvi&#269;en&#237;\podniky%20dle%20pr&#225;vn&#237;ch%20forem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cs-CZ" sz="2000" b="1" dirty="0">
                <a:solidFill>
                  <a:schemeClr val="tx1"/>
                </a:solidFill>
              </a:rPr>
              <a:t>raf 1: Podíl jednotlivých sektorů</a:t>
            </a:r>
            <a:r>
              <a:rPr lang="cs-CZ" sz="2000" b="1" baseline="0" dirty="0">
                <a:solidFill>
                  <a:schemeClr val="tx1"/>
                </a:solidFill>
              </a:rPr>
              <a:t> na HDP v ČR v roce 2020 (v %)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9698341517642102E-2"/>
          <c:y val="2.284934698159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977768125326716"/>
          <c:y val="0.28234449856636418"/>
          <c:w val="0.57791186416100571"/>
          <c:h val="0.69729641344913906"/>
        </c:manualLayout>
      </c:layout>
      <c:pieChart>
        <c:varyColors val="1"/>
        <c:ser>
          <c:idx val="0"/>
          <c:order val="0"/>
          <c:tx>
            <c:strRef>
              <c:f>Sheet1!$L$111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ED-4358-B277-2813E8DC944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ED-4358-B277-2813E8DC94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ED-4358-B277-2813E8DC94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Sheet1!$A$112:$A$114</c:f>
              <c:strCache>
                <c:ptCount val="3"/>
                <c:pt idx="0">
                  <c:v>Zemědělství</c:v>
                </c:pt>
                <c:pt idx="1">
                  <c:v>Průmysl</c:v>
                </c:pt>
                <c:pt idx="2">
                  <c:v>Služby</c:v>
                </c:pt>
              </c:strCache>
              <c:extLst/>
            </c:strRef>
          </c:cat>
          <c:val>
            <c:numRef>
              <c:f>Sheet1!$L$112:$L$115</c:f>
              <c:numCache>
                <c:formatCode>0.00</c:formatCode>
                <c:ptCount val="3"/>
                <c:pt idx="0">
                  <c:v>2.4311281716978259</c:v>
                </c:pt>
                <c:pt idx="1">
                  <c:v>48.243730468093958</c:v>
                </c:pt>
                <c:pt idx="2">
                  <c:v>49.325141360208214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ED-4358-B277-2813E8DC944D}"/>
            </c:ext>
          </c:extLst>
        </c:ser>
        <c:ser>
          <c:idx val="1"/>
          <c:order val="1"/>
          <c:tx>
            <c:strRef>
              <c:f>Sheet1!$L$111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AED-4358-B277-2813E8DC94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AED-4358-B277-2813E8DC94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AED-4358-B277-2813E8DC944D}"/>
              </c:ext>
            </c:extLst>
          </c:dPt>
          <c:cat>
            <c:strRef>
              <c:f>Sheet1!$A$112:$A$114</c:f>
              <c:strCache>
                <c:ptCount val="3"/>
                <c:pt idx="0">
                  <c:v>Zemědělství</c:v>
                </c:pt>
                <c:pt idx="1">
                  <c:v>Průmysl</c:v>
                </c:pt>
                <c:pt idx="2">
                  <c:v>Služby</c:v>
                </c:pt>
              </c:strCache>
              <c:extLst/>
            </c:strRef>
          </c:cat>
          <c:val>
            <c:numRef>
              <c:f>Sheet1!$L$112:$L$114</c:f>
              <c:numCache>
                <c:formatCode>0.00</c:formatCode>
                <c:ptCount val="3"/>
                <c:pt idx="0">
                  <c:v>2.4311281716978259</c:v>
                </c:pt>
                <c:pt idx="1">
                  <c:v>48.243730468093958</c:v>
                </c:pt>
                <c:pt idx="2">
                  <c:v>49.325141360208214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DAED-4358-B277-2813E8DC9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773897894840883"/>
          <c:y val="0.27835593467483233"/>
          <c:w val="0.33226102105159122"/>
          <c:h val="0.44214603382910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cs-CZ" sz="2000" b="1" dirty="0">
                <a:solidFill>
                  <a:schemeClr val="tx1"/>
                </a:solidFill>
              </a:rPr>
              <a:t>raf 2: Podíl jednotlivých sektorů</a:t>
            </a:r>
            <a:r>
              <a:rPr lang="cs-CZ" sz="2000" b="1" baseline="0" dirty="0">
                <a:solidFill>
                  <a:schemeClr val="tx1"/>
                </a:solidFill>
              </a:rPr>
              <a:t> na zaměstnanosti v roce 2020 (v %)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67541130630074"/>
          <c:y val="0.29984732581087337"/>
          <c:w val="0.55195722772211331"/>
          <c:h val="0.61461421308510955"/>
        </c:manualLayout>
      </c:layout>
      <c:pieChart>
        <c:varyColors val="1"/>
        <c:ser>
          <c:idx val="0"/>
          <c:order val="0"/>
          <c:tx>
            <c:strRef>
              <c:f>List1!$L$111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F-4B61-B282-0026B4CE2FC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F-4B61-B282-0026B4CE2FC1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F-4B61-B282-0026B4CE2F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List1!$A$112:$A$114</c:f>
              <c:strCache>
                <c:ptCount val="3"/>
                <c:pt idx="0">
                  <c:v>Zemědělství</c:v>
                </c:pt>
                <c:pt idx="1">
                  <c:v>Průmysl</c:v>
                </c:pt>
                <c:pt idx="2">
                  <c:v>Služby</c:v>
                </c:pt>
              </c:strCache>
            </c:strRef>
          </c:cat>
          <c:val>
            <c:numRef>
              <c:f>List1!$L$112:$L$114</c:f>
              <c:numCache>
                <c:formatCode>0.00</c:formatCode>
                <c:ptCount val="3"/>
                <c:pt idx="0">
                  <c:v>2.9899626734519726</c:v>
                </c:pt>
                <c:pt idx="1">
                  <c:v>35.955467310291986</c:v>
                </c:pt>
                <c:pt idx="2">
                  <c:v>61.054570016256051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F-4B61-B282-0026B4CE2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670470504074242"/>
          <c:y val="0.27835593467483233"/>
          <c:w val="0.33329529495925758"/>
          <c:h val="0.429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8839806629478"/>
          <c:y val="3.0054496094529027E-2"/>
          <c:w val="0.49266279303937549"/>
          <c:h val="0.894873159054546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Sheet1!$A$153:$A$171</c:f>
              <c:strCache>
                <c:ptCount val="19"/>
                <c:pt idx="0">
                  <c:v>C – zpracovatelský průmyslu</c:v>
                </c:pt>
                <c:pt idx="1">
                  <c:v>G – velkoobchod a maloobchod, opravy a údržba motorových vozidel</c:v>
                </c:pt>
                <c:pt idx="2">
                  <c:v>F – stavebnictví</c:v>
                </c:pt>
                <c:pt idx="3">
                  <c:v>L – činnosti v oblasti nemovitostí</c:v>
                </c:pt>
                <c:pt idx="4">
                  <c:v>H – doprava a skladování</c:v>
                </c:pt>
                <c:pt idx="5">
                  <c:v>J – informační a komunikační činnosti</c:v>
                </c:pt>
                <c:pt idx="6">
                  <c:v>M – profesní, vědecké a technické činnosti</c:v>
                </c:pt>
                <c:pt idx="7">
                  <c:v>O – veřejná správa a obrana, povinné sociální zabezpečení</c:v>
                </c:pt>
                <c:pt idx="8">
                  <c:v>Q – zdravotní a sociální péče</c:v>
                </c:pt>
                <c:pt idx="9">
                  <c:v>K – peněžnictví a pojišťovnictví</c:v>
                </c:pt>
                <c:pt idx="10">
                  <c:v>D – výroba a rozvod elektřiny, plynu, tepla a klimatizovaného vzduchu</c:v>
                </c:pt>
                <c:pt idx="11">
                  <c:v>P – vzdělávání</c:v>
                </c:pt>
                <c:pt idx="12">
                  <c:v>A – zemědělství, lesnictví, rybářství</c:v>
                </c:pt>
                <c:pt idx="13">
                  <c:v>N – administrativní a podpůrné činnosti</c:v>
                </c:pt>
                <c:pt idx="14">
                  <c:v>I – ubytování stravování a pohostinství</c:v>
                </c:pt>
                <c:pt idx="15">
                  <c:v>E – zásobování vodou, činnosti související s odpadními vodami, odpady a sanacemi</c:v>
                </c:pt>
                <c:pt idx="16">
                  <c:v>R – kulturní zábavní a rekreační činnosti</c:v>
                </c:pt>
                <c:pt idx="17">
                  <c:v>S –  U ostatní činnosti…</c:v>
                </c:pt>
                <c:pt idx="18">
                  <c:v>B – těžba a dobývání</c:v>
                </c:pt>
              </c:strCache>
            </c:strRef>
          </c:cat>
          <c:val>
            <c:numRef>
              <c:f>Sheet1!$B$153:$B$171</c:f>
              <c:numCache>
                <c:formatCode>0.0</c:formatCode>
                <c:ptCount val="19"/>
                <c:pt idx="0">
                  <c:v>35.911061201901738</c:v>
                </c:pt>
                <c:pt idx="1">
                  <c:v>8.8223558980282455</c:v>
                </c:pt>
                <c:pt idx="2">
                  <c:v>7.8349867615948963</c:v>
                </c:pt>
                <c:pt idx="3">
                  <c:v>7.516842727616921</c:v>
                </c:pt>
                <c:pt idx="4">
                  <c:v>5.7390173741226436</c:v>
                </c:pt>
                <c:pt idx="5">
                  <c:v>4.7874631863417614</c:v>
                </c:pt>
                <c:pt idx="6">
                  <c:v>4.5870690506992275</c:v>
                </c:pt>
                <c:pt idx="7">
                  <c:v>3.8407680264226758</c:v>
                </c:pt>
                <c:pt idx="8">
                  <c:v>3.6367051616898594</c:v>
                </c:pt>
                <c:pt idx="9">
                  <c:v>3.1840573665308201</c:v>
                </c:pt>
                <c:pt idx="10">
                  <c:v>2.9358800726701859</c:v>
                </c:pt>
                <c:pt idx="11">
                  <c:v>2.5448424680339556</c:v>
                </c:pt>
                <c:pt idx="12">
                  <c:v>2.4311281716978259</c:v>
                </c:pt>
                <c:pt idx="13">
                  <c:v>1.8091318417313533</c:v>
                </c:pt>
                <c:pt idx="14">
                  <c:v>1.1965111527733798</c:v>
                </c:pt>
                <c:pt idx="15">
                  <c:v>1.123495291145449</c:v>
                </c:pt>
                <c:pt idx="16">
                  <c:v>0.88396804520656891</c:v>
                </c:pt>
                <c:pt idx="17">
                  <c:v>0.77640906101080176</c:v>
                </c:pt>
                <c:pt idx="18">
                  <c:v>0.43830714078169042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E-4FA1-BBE5-7DA3EB2CC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940136"/>
        <c:axId val="381945384"/>
      </c:barChart>
      <c:catAx>
        <c:axId val="381940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1945384"/>
        <c:crossesAt val="0"/>
        <c:auto val="1"/>
        <c:lblAlgn val="ctr"/>
        <c:lblOffset val="100"/>
        <c:tickLblSkip val="1"/>
        <c:noMultiLvlLbl val="0"/>
      </c:catAx>
      <c:valAx>
        <c:axId val="381945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194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chemeClr val="tx1"/>
                </a:solidFill>
              </a:rPr>
              <a:t>Graf 5: Počet</a:t>
            </a:r>
            <a:r>
              <a:rPr lang="cs-CZ" sz="2000" b="1" baseline="0" dirty="0">
                <a:solidFill>
                  <a:schemeClr val="tx1"/>
                </a:solidFill>
              </a:rPr>
              <a:t> aktivních firem v ČR dle počtu zaměstnanců (rok 2021)</a:t>
            </a:r>
            <a:endParaRPr lang="cs-CZ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1561725424941245E-2"/>
          <c:y val="2.75853188029612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148683204569451"/>
          <c:y val="0.20468408502363916"/>
          <c:w val="0.45362298761218728"/>
          <c:h val="0.76104642345200546"/>
        </c:manualLayout>
      </c:layout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2-4D35-8852-D02B8F52130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2-4D35-8852-D02B8F521302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2-4D35-8852-D02B8F52130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2-4D35-8852-D02B8F521302}"/>
              </c:ext>
            </c:extLst>
          </c:dPt>
          <c:dLbls>
            <c:dLbl>
              <c:idx val="2"/>
              <c:layout>
                <c:manualLayout>
                  <c:x val="-0.10413563340814282"/>
                  <c:y val="8.400665363106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82-4D35-8852-D02B8F521302}"/>
                </c:ext>
              </c:extLst>
            </c:dLbl>
            <c:dLbl>
              <c:idx val="3"/>
              <c:layout>
                <c:manualLayout>
                  <c:x val="-1.5712528687537245E-3"/>
                  <c:y val="-9.9113732519339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82-4D35-8852-D02B8F521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'01'!$H$3:$K$3</c:f>
              <c:strCache>
                <c:ptCount val="4"/>
                <c:pt idx="0">
                  <c:v>0 vč. bez 
udání 
počtu</c:v>
                </c:pt>
                <c:pt idx="1">
                  <c:v>1–19 zaměstnanců</c:v>
                </c:pt>
                <c:pt idx="2">
                  <c:v>20–249 zaměstnanců</c:v>
                </c:pt>
                <c:pt idx="3">
                  <c:v>250 zaměstnanců
a více</c:v>
                </c:pt>
              </c:strCache>
            </c:strRef>
          </c:cat>
          <c:val>
            <c:numRef>
              <c:f>'01'!$H$23:$K$23</c:f>
              <c:numCache>
                <c:formatCode>#,##0_ ;\-#,##0\ </c:formatCode>
                <c:ptCount val="4"/>
                <c:pt idx="0">
                  <c:v>1309582</c:v>
                </c:pt>
                <c:pt idx="1">
                  <c:v>248217</c:v>
                </c:pt>
                <c:pt idx="2">
                  <c:v>29950</c:v>
                </c:pt>
                <c:pt idx="3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2-4D35-8852-D02B8F521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019492834397072"/>
          <c:y val="9.9099189343260591E-2"/>
          <c:w val="0.37980507165602923"/>
          <c:h val="0.88153014941837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5380281776903"/>
          <c:y val="7.5260047580210696E-2"/>
          <c:w val="0.49900596061290475"/>
          <c:h val="0.924739952419789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C-46C4-A609-2159FDD57F7D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C-46C4-A609-2159FDD57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CC-46C4-A609-2159FDD57F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CC-46C4-A609-2159FDD57F7D}"/>
              </c:ext>
            </c:extLst>
          </c:dPt>
          <c:dLbls>
            <c:dLbl>
              <c:idx val="3"/>
              <c:layout>
                <c:manualLayout>
                  <c:x val="4.18138793389182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CC-46C4-A609-2159FDD57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'01'!$C$35:$F$35</c:f>
              <c:strCache>
                <c:ptCount val="4"/>
                <c:pt idx="0">
                  <c:v>soukromí
podnikatelé 1)
</c:v>
                </c:pt>
                <c:pt idx="1">
                  <c:v>obchodní
společnosti</c:v>
                </c:pt>
                <c:pt idx="2">
                  <c:v>družstva</c:v>
                </c:pt>
                <c:pt idx="3">
                  <c:v>státní
podniky</c:v>
                </c:pt>
              </c:strCache>
            </c:strRef>
          </c:cat>
          <c:val>
            <c:numRef>
              <c:f>'01'!$C$36:$F$36</c:f>
              <c:numCache>
                <c:formatCode>#,##0_ ;\-#,##0\ </c:formatCode>
                <c:ptCount val="4"/>
                <c:pt idx="0">
                  <c:v>1022654</c:v>
                </c:pt>
                <c:pt idx="1">
                  <c:v>393371</c:v>
                </c:pt>
                <c:pt idx="2">
                  <c:v>9666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CC-46C4-A609-2159FDD57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79091202685872"/>
          <c:y val="7.5875667869702915E-2"/>
          <c:w val="0.30726808732089989"/>
          <c:h val="0.7943493666012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85250-D4DF-4091-B30C-14B0F629EC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9D83760-3F09-48BC-8930-797AD1A09D0F}">
      <dgm:prSet phldrT="[Text]" custT="1"/>
      <dgm:spPr/>
      <dgm:t>
        <a:bodyPr/>
        <a:lstStyle/>
        <a:p>
          <a:r>
            <a:rPr lang="cs-CZ" altLang="cs-CZ" sz="2400" b="1" dirty="0">
              <a:cs typeface="Times New Roman" panose="02020603050405020304" pitchFamily="18" charset="0"/>
            </a:rPr>
            <a:t>Princip minima</a:t>
          </a:r>
          <a:endParaRPr lang="cs-CZ" sz="2400" dirty="0"/>
        </a:p>
      </dgm:t>
    </dgm:pt>
    <dgm:pt modelId="{EBBF069A-A6AC-47E8-BEDD-65592091EA92}" type="parTrans" cxnId="{123E6044-9BCB-4473-9F8D-C85C781C425F}">
      <dgm:prSet/>
      <dgm:spPr/>
      <dgm:t>
        <a:bodyPr/>
        <a:lstStyle/>
        <a:p>
          <a:endParaRPr lang="cs-CZ"/>
        </a:p>
      </dgm:t>
    </dgm:pt>
    <dgm:pt modelId="{3805E247-9E27-470B-97B8-F9872113A1CA}" type="sibTrans" cxnId="{123E6044-9BCB-4473-9F8D-C85C781C425F}">
      <dgm:prSet/>
      <dgm:spPr/>
      <dgm:t>
        <a:bodyPr/>
        <a:lstStyle/>
        <a:p>
          <a:endParaRPr lang="cs-CZ"/>
        </a:p>
      </dgm:t>
    </dgm:pt>
    <dgm:pt modelId="{2AE27565-00C0-4EBA-8194-4146D3B2C815}">
      <dgm:prSet phldrT="[Text]" custT="1"/>
      <dgm:spPr/>
      <dgm:t>
        <a:bodyPr/>
        <a:lstStyle/>
        <a:p>
          <a:r>
            <a:rPr lang="cs-CZ" altLang="cs-CZ" sz="2000" dirty="0"/>
            <a:t>P</a:t>
          </a:r>
          <a:r>
            <a:rPr lang="cs-CZ" altLang="cs-CZ" sz="2000" dirty="0">
              <a:cs typeface="Times New Roman" panose="02020603050405020304" pitchFamily="18" charset="0"/>
            </a:rPr>
            <a:t>odnik se snaží daného výstupu dosáhnout s co nejnižším množstvím vstupů (s min. nákladů)</a:t>
          </a:r>
          <a:endParaRPr lang="cs-CZ" sz="2000" dirty="0"/>
        </a:p>
      </dgm:t>
    </dgm:pt>
    <dgm:pt modelId="{D2D6BB1C-9CDD-4D10-9718-8730B282CD32}" type="parTrans" cxnId="{242FA7B0-484B-4890-B4FE-720D53D6BB30}">
      <dgm:prSet/>
      <dgm:spPr/>
      <dgm:t>
        <a:bodyPr/>
        <a:lstStyle/>
        <a:p>
          <a:endParaRPr lang="cs-CZ"/>
        </a:p>
      </dgm:t>
    </dgm:pt>
    <dgm:pt modelId="{C4630C8E-EB73-41B6-9B59-7A9321C83449}" type="sibTrans" cxnId="{242FA7B0-484B-4890-B4FE-720D53D6BB30}">
      <dgm:prSet/>
      <dgm:spPr/>
      <dgm:t>
        <a:bodyPr/>
        <a:lstStyle/>
        <a:p>
          <a:endParaRPr lang="cs-CZ"/>
        </a:p>
      </dgm:t>
    </dgm:pt>
    <dgm:pt modelId="{F78AE50C-E357-44B0-9CBB-C8FCC2015329}">
      <dgm:prSet custT="1"/>
      <dgm:spPr/>
      <dgm:t>
        <a:bodyPr/>
        <a:lstStyle/>
        <a:p>
          <a:r>
            <a:rPr lang="cs-CZ" altLang="cs-CZ" sz="2400" b="1" dirty="0">
              <a:cs typeface="Times New Roman" panose="02020603050405020304" pitchFamily="18" charset="0"/>
            </a:rPr>
            <a:t>Princip maxima</a:t>
          </a:r>
          <a:r>
            <a:rPr lang="cs-CZ" altLang="cs-CZ" sz="2400" dirty="0"/>
            <a:t> </a:t>
          </a:r>
        </a:p>
      </dgm:t>
    </dgm:pt>
    <dgm:pt modelId="{D939FCEF-C47C-4797-85A8-556A76A7CDE6}" type="parTrans" cxnId="{84B79433-5557-4D70-A0ED-B9E031E85EDC}">
      <dgm:prSet/>
      <dgm:spPr/>
      <dgm:t>
        <a:bodyPr/>
        <a:lstStyle/>
        <a:p>
          <a:endParaRPr lang="cs-CZ"/>
        </a:p>
      </dgm:t>
    </dgm:pt>
    <dgm:pt modelId="{90CA37F2-DD81-4DE4-A1D9-260FD491C0F5}" type="sibTrans" cxnId="{84B79433-5557-4D70-A0ED-B9E031E85EDC}">
      <dgm:prSet/>
      <dgm:spPr/>
      <dgm:t>
        <a:bodyPr/>
        <a:lstStyle/>
        <a:p>
          <a:endParaRPr lang="cs-CZ"/>
        </a:p>
      </dgm:t>
    </dgm:pt>
    <dgm:pt modelId="{1F513C37-0D14-435A-97DC-383AD03984B9}">
      <dgm:prSet custT="1"/>
      <dgm:spPr/>
      <dgm:t>
        <a:bodyPr/>
        <a:lstStyle/>
        <a:p>
          <a:r>
            <a:rPr lang="cs-CZ" altLang="cs-CZ" sz="2000" dirty="0"/>
            <a:t>P</a:t>
          </a:r>
          <a:r>
            <a:rPr lang="cs-CZ" altLang="cs-CZ" sz="2000" dirty="0">
              <a:cs typeface="Times New Roman" panose="02020603050405020304" pitchFamily="18" charset="0"/>
            </a:rPr>
            <a:t>odnik usiluje o to, aby z daným množstvím vstupů (nákladů)  vytvořil co nejvyšší výstup</a:t>
          </a:r>
          <a:r>
            <a:rPr lang="cs-CZ" altLang="cs-CZ" sz="2000" dirty="0"/>
            <a:t> </a:t>
          </a:r>
          <a:endParaRPr lang="cs-CZ" sz="2000" dirty="0"/>
        </a:p>
      </dgm:t>
    </dgm:pt>
    <dgm:pt modelId="{2ECC0D8A-5728-4338-B57A-46C62E21ADC7}" type="parTrans" cxnId="{5BD31260-5440-4E21-93C0-B17F14726AAD}">
      <dgm:prSet/>
      <dgm:spPr/>
      <dgm:t>
        <a:bodyPr/>
        <a:lstStyle/>
        <a:p>
          <a:endParaRPr lang="cs-CZ"/>
        </a:p>
      </dgm:t>
    </dgm:pt>
    <dgm:pt modelId="{9D46B7C9-6B14-4E6E-A7EE-0742604276ED}" type="sibTrans" cxnId="{5BD31260-5440-4E21-93C0-B17F14726AAD}">
      <dgm:prSet/>
      <dgm:spPr/>
      <dgm:t>
        <a:bodyPr/>
        <a:lstStyle/>
        <a:p>
          <a:endParaRPr lang="cs-CZ"/>
        </a:p>
      </dgm:t>
    </dgm:pt>
    <dgm:pt modelId="{E1D56A34-90BD-4EAA-ABDE-D1CB464E8D6A}" type="pres">
      <dgm:prSet presAssocID="{EA285250-D4DF-4091-B30C-14B0F629EC29}" presName="Name0" presStyleCnt="0">
        <dgm:presLayoutVars>
          <dgm:dir/>
          <dgm:animLvl val="lvl"/>
          <dgm:resizeHandles val="exact"/>
        </dgm:presLayoutVars>
      </dgm:prSet>
      <dgm:spPr/>
    </dgm:pt>
    <dgm:pt modelId="{7B35C4D2-4B0B-433C-9AB1-25617A4600A9}" type="pres">
      <dgm:prSet presAssocID="{99D83760-3F09-48BC-8930-797AD1A09D0F}" presName="composite" presStyleCnt="0"/>
      <dgm:spPr/>
    </dgm:pt>
    <dgm:pt modelId="{51F80D60-4740-470A-95BC-3C8E1BB1CCB6}" type="pres">
      <dgm:prSet presAssocID="{99D83760-3F09-48BC-8930-797AD1A09D0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B5921C0-D9B1-49E2-9F86-42239315A3BB}" type="pres">
      <dgm:prSet presAssocID="{99D83760-3F09-48BC-8930-797AD1A09D0F}" presName="desTx" presStyleLbl="alignAccFollowNode1" presStyleIdx="0" presStyleCnt="2">
        <dgm:presLayoutVars>
          <dgm:bulletEnabled val="1"/>
        </dgm:presLayoutVars>
      </dgm:prSet>
      <dgm:spPr/>
    </dgm:pt>
    <dgm:pt modelId="{C4C73FAF-F93C-449F-BB88-5755EF2CC4CA}" type="pres">
      <dgm:prSet presAssocID="{3805E247-9E27-470B-97B8-F9872113A1CA}" presName="space" presStyleCnt="0"/>
      <dgm:spPr/>
    </dgm:pt>
    <dgm:pt modelId="{7ED9A98A-BABB-45AB-A5DD-7D9DC7D1A379}" type="pres">
      <dgm:prSet presAssocID="{F78AE50C-E357-44B0-9CBB-C8FCC2015329}" presName="composite" presStyleCnt="0"/>
      <dgm:spPr/>
    </dgm:pt>
    <dgm:pt modelId="{D2AF65D4-9AE0-4E90-9789-A6896AA3E3C3}" type="pres">
      <dgm:prSet presAssocID="{F78AE50C-E357-44B0-9CBB-C8FCC201532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C53916-D1D9-42BD-A7CC-DEA37E0F0733}" type="pres">
      <dgm:prSet presAssocID="{F78AE50C-E357-44B0-9CBB-C8FCC201532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7D2C00-F39B-4935-9694-FCD9A2155ED5}" type="presOf" srcId="{1F513C37-0D14-435A-97DC-383AD03984B9}" destId="{92C53916-D1D9-42BD-A7CC-DEA37E0F0733}" srcOrd="0" destOrd="0" presId="urn:microsoft.com/office/officeart/2005/8/layout/hList1"/>
    <dgm:cxn modelId="{84B79433-5557-4D70-A0ED-B9E031E85EDC}" srcId="{EA285250-D4DF-4091-B30C-14B0F629EC29}" destId="{F78AE50C-E357-44B0-9CBB-C8FCC2015329}" srcOrd="1" destOrd="0" parTransId="{D939FCEF-C47C-4797-85A8-556A76A7CDE6}" sibTransId="{90CA37F2-DD81-4DE4-A1D9-260FD491C0F5}"/>
    <dgm:cxn modelId="{5BD31260-5440-4E21-93C0-B17F14726AAD}" srcId="{F78AE50C-E357-44B0-9CBB-C8FCC2015329}" destId="{1F513C37-0D14-435A-97DC-383AD03984B9}" srcOrd="0" destOrd="0" parTransId="{2ECC0D8A-5728-4338-B57A-46C62E21ADC7}" sibTransId="{9D46B7C9-6B14-4E6E-A7EE-0742604276ED}"/>
    <dgm:cxn modelId="{123E6044-9BCB-4473-9F8D-C85C781C425F}" srcId="{EA285250-D4DF-4091-B30C-14B0F629EC29}" destId="{99D83760-3F09-48BC-8930-797AD1A09D0F}" srcOrd="0" destOrd="0" parTransId="{EBBF069A-A6AC-47E8-BEDD-65592091EA92}" sibTransId="{3805E247-9E27-470B-97B8-F9872113A1CA}"/>
    <dgm:cxn modelId="{242FA7B0-484B-4890-B4FE-720D53D6BB30}" srcId="{99D83760-3F09-48BC-8930-797AD1A09D0F}" destId="{2AE27565-00C0-4EBA-8194-4146D3B2C815}" srcOrd="0" destOrd="0" parTransId="{D2D6BB1C-9CDD-4D10-9718-8730B282CD32}" sibTransId="{C4630C8E-EB73-41B6-9B59-7A9321C83449}"/>
    <dgm:cxn modelId="{E94DBEC4-1650-4326-8E36-6257A57DF65A}" type="presOf" srcId="{F78AE50C-E357-44B0-9CBB-C8FCC2015329}" destId="{D2AF65D4-9AE0-4E90-9789-A6896AA3E3C3}" srcOrd="0" destOrd="0" presId="urn:microsoft.com/office/officeart/2005/8/layout/hList1"/>
    <dgm:cxn modelId="{46DFA8D8-71C3-4D91-8CE5-491CBF0994AF}" type="presOf" srcId="{EA285250-D4DF-4091-B30C-14B0F629EC29}" destId="{E1D56A34-90BD-4EAA-ABDE-D1CB464E8D6A}" srcOrd="0" destOrd="0" presId="urn:microsoft.com/office/officeart/2005/8/layout/hList1"/>
    <dgm:cxn modelId="{49BF4ADB-B71B-46BB-8D01-64FCE3BC756A}" type="presOf" srcId="{2AE27565-00C0-4EBA-8194-4146D3B2C815}" destId="{8B5921C0-D9B1-49E2-9F86-42239315A3BB}" srcOrd="0" destOrd="0" presId="urn:microsoft.com/office/officeart/2005/8/layout/hList1"/>
    <dgm:cxn modelId="{D54502F0-9C3C-4E04-8625-8875B0B2BF6F}" type="presOf" srcId="{99D83760-3F09-48BC-8930-797AD1A09D0F}" destId="{51F80D60-4740-470A-95BC-3C8E1BB1CCB6}" srcOrd="0" destOrd="0" presId="urn:microsoft.com/office/officeart/2005/8/layout/hList1"/>
    <dgm:cxn modelId="{CE8C3487-5C93-45FC-A720-C110AC571834}" type="presParOf" srcId="{E1D56A34-90BD-4EAA-ABDE-D1CB464E8D6A}" destId="{7B35C4D2-4B0B-433C-9AB1-25617A4600A9}" srcOrd="0" destOrd="0" presId="urn:microsoft.com/office/officeart/2005/8/layout/hList1"/>
    <dgm:cxn modelId="{2D8C4233-F3CA-4CD5-A5B0-1B8964A7A33D}" type="presParOf" srcId="{7B35C4D2-4B0B-433C-9AB1-25617A4600A9}" destId="{51F80D60-4740-470A-95BC-3C8E1BB1CCB6}" srcOrd="0" destOrd="0" presId="urn:microsoft.com/office/officeart/2005/8/layout/hList1"/>
    <dgm:cxn modelId="{B29B45B2-9BFA-4C66-82F7-9506E516589F}" type="presParOf" srcId="{7B35C4D2-4B0B-433C-9AB1-25617A4600A9}" destId="{8B5921C0-D9B1-49E2-9F86-42239315A3BB}" srcOrd="1" destOrd="0" presId="urn:microsoft.com/office/officeart/2005/8/layout/hList1"/>
    <dgm:cxn modelId="{F57602B3-F9BC-43CB-B1D6-67CEB332CA00}" type="presParOf" srcId="{E1D56A34-90BD-4EAA-ABDE-D1CB464E8D6A}" destId="{C4C73FAF-F93C-449F-BB88-5755EF2CC4CA}" srcOrd="1" destOrd="0" presId="urn:microsoft.com/office/officeart/2005/8/layout/hList1"/>
    <dgm:cxn modelId="{9EC6085F-6AA3-48B9-B96B-EDE5FBD028E8}" type="presParOf" srcId="{E1D56A34-90BD-4EAA-ABDE-D1CB464E8D6A}" destId="{7ED9A98A-BABB-45AB-A5DD-7D9DC7D1A379}" srcOrd="2" destOrd="0" presId="urn:microsoft.com/office/officeart/2005/8/layout/hList1"/>
    <dgm:cxn modelId="{04354761-C23D-4460-862F-FF0617F6F29A}" type="presParOf" srcId="{7ED9A98A-BABB-45AB-A5DD-7D9DC7D1A379}" destId="{D2AF65D4-9AE0-4E90-9789-A6896AA3E3C3}" srcOrd="0" destOrd="0" presId="urn:microsoft.com/office/officeart/2005/8/layout/hList1"/>
    <dgm:cxn modelId="{65EE0678-A160-4F0D-8264-F1C8FB6D3C08}" type="presParOf" srcId="{7ED9A98A-BABB-45AB-A5DD-7D9DC7D1A379}" destId="{92C53916-D1D9-42BD-A7CC-DEA37E0F07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183E8-1A82-41E3-9E27-58AEE68762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21C4E7-6B4B-4566-8BF8-028C678C740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Vstupy </a:t>
          </a:r>
        </a:p>
        <a:p>
          <a:r>
            <a:rPr lang="cs-CZ" sz="1600" dirty="0">
              <a:solidFill>
                <a:schemeClr val="tx1"/>
              </a:solidFill>
            </a:rPr>
            <a:t>(Výrobní faktory): řídící práce, výkonná práce, materiál, dlouhodobý majetek</a:t>
          </a:r>
        </a:p>
      </dgm:t>
    </dgm:pt>
    <dgm:pt modelId="{5FD6448F-C34C-451C-A380-F5A9D94A373D}" type="parTrans" cxnId="{B052A97C-895B-4DF8-8DD0-0C579D406AC3}">
      <dgm:prSet/>
      <dgm:spPr/>
      <dgm:t>
        <a:bodyPr/>
        <a:lstStyle/>
        <a:p>
          <a:endParaRPr lang="cs-CZ"/>
        </a:p>
      </dgm:t>
    </dgm:pt>
    <dgm:pt modelId="{DE9680C2-1264-494F-925C-52E505B85F21}" type="sibTrans" cxnId="{B052A97C-895B-4DF8-8DD0-0C579D406AC3}">
      <dgm:prSet/>
      <dgm:spPr/>
      <dgm:t>
        <a:bodyPr/>
        <a:lstStyle/>
        <a:p>
          <a:endParaRPr lang="cs-CZ"/>
        </a:p>
      </dgm:t>
    </dgm:pt>
    <dgm:pt modelId="{AF569C4A-8748-45EC-A7BE-7DF3C62C3FC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Podnik</a:t>
          </a:r>
        </a:p>
      </dgm:t>
    </dgm:pt>
    <dgm:pt modelId="{47C13DC7-F23C-4241-A55B-B94E1C603061}" type="parTrans" cxnId="{E923B70C-8BD2-46C9-918E-56637650126F}">
      <dgm:prSet/>
      <dgm:spPr/>
      <dgm:t>
        <a:bodyPr/>
        <a:lstStyle/>
        <a:p>
          <a:endParaRPr lang="cs-CZ"/>
        </a:p>
      </dgm:t>
    </dgm:pt>
    <dgm:pt modelId="{4AA0B58B-C7E8-4367-AB19-1684F483889F}" type="sibTrans" cxnId="{E923B70C-8BD2-46C9-918E-56637650126F}">
      <dgm:prSet/>
      <dgm:spPr/>
      <dgm:t>
        <a:bodyPr/>
        <a:lstStyle/>
        <a:p>
          <a:endParaRPr lang="cs-CZ"/>
        </a:p>
      </dgm:t>
    </dgm:pt>
    <dgm:pt modelId="{FB686952-FF33-4BD9-BE00-7E484809F00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Výstup </a:t>
          </a:r>
        </a:p>
        <a:p>
          <a:r>
            <a:rPr lang="cs-CZ" sz="1600" dirty="0">
              <a:solidFill>
                <a:schemeClr val="tx1"/>
              </a:solidFill>
            </a:rPr>
            <a:t>(statky): výrobky a služby</a:t>
          </a:r>
        </a:p>
      </dgm:t>
    </dgm:pt>
    <dgm:pt modelId="{9CF1BC2C-CEA5-4FA3-8D62-BD419CCEDBCA}" type="parTrans" cxnId="{E7E18644-CA26-4E7E-9163-5B5B6D52B841}">
      <dgm:prSet/>
      <dgm:spPr/>
      <dgm:t>
        <a:bodyPr/>
        <a:lstStyle/>
        <a:p>
          <a:endParaRPr lang="cs-CZ"/>
        </a:p>
      </dgm:t>
    </dgm:pt>
    <dgm:pt modelId="{DBBAF32B-73D8-443E-863F-34B8D314A014}" type="sibTrans" cxnId="{E7E18644-CA26-4E7E-9163-5B5B6D52B841}">
      <dgm:prSet/>
      <dgm:spPr/>
      <dgm:t>
        <a:bodyPr/>
        <a:lstStyle/>
        <a:p>
          <a:endParaRPr lang="cs-CZ"/>
        </a:p>
      </dgm:t>
    </dgm:pt>
    <dgm:pt modelId="{5F35909C-2A13-437D-9A0A-C80D9C153B56}" type="pres">
      <dgm:prSet presAssocID="{A17183E8-1A82-41E3-9E27-58AEE687628B}" presName="Name0" presStyleCnt="0">
        <dgm:presLayoutVars>
          <dgm:dir/>
          <dgm:resizeHandles val="exact"/>
        </dgm:presLayoutVars>
      </dgm:prSet>
      <dgm:spPr/>
    </dgm:pt>
    <dgm:pt modelId="{86417B1D-7681-49C6-95E8-1C857D502407}" type="pres">
      <dgm:prSet presAssocID="{7821C4E7-6B4B-4566-8BF8-028C678C740D}" presName="node" presStyleLbl="node1" presStyleIdx="0" presStyleCnt="3" custLinFactX="-3823" custLinFactNeighborX="-100000" custLinFactNeighborY="1869">
        <dgm:presLayoutVars>
          <dgm:bulletEnabled val="1"/>
        </dgm:presLayoutVars>
      </dgm:prSet>
      <dgm:spPr/>
    </dgm:pt>
    <dgm:pt modelId="{4D4312C4-D220-4DAD-B479-E4ED087493C2}" type="pres">
      <dgm:prSet presAssocID="{DE9680C2-1264-494F-925C-52E505B85F21}" presName="sibTrans" presStyleLbl="sibTrans2D1" presStyleIdx="0" presStyleCnt="2"/>
      <dgm:spPr/>
    </dgm:pt>
    <dgm:pt modelId="{A1A59EBB-AA58-4D94-9607-D2F414ADF456}" type="pres">
      <dgm:prSet presAssocID="{DE9680C2-1264-494F-925C-52E505B85F21}" presName="connectorText" presStyleLbl="sibTrans2D1" presStyleIdx="0" presStyleCnt="2"/>
      <dgm:spPr/>
    </dgm:pt>
    <dgm:pt modelId="{6E6B75E0-26DB-4607-B431-836B8BAB298C}" type="pres">
      <dgm:prSet presAssocID="{AF569C4A-8748-45EC-A7BE-7DF3C62C3FCD}" presName="node" presStyleLbl="node1" presStyleIdx="1" presStyleCnt="3">
        <dgm:presLayoutVars>
          <dgm:bulletEnabled val="1"/>
        </dgm:presLayoutVars>
      </dgm:prSet>
      <dgm:spPr/>
    </dgm:pt>
    <dgm:pt modelId="{83564B02-04F0-443F-A5E9-F88CBE8538AF}" type="pres">
      <dgm:prSet presAssocID="{4AA0B58B-C7E8-4367-AB19-1684F483889F}" presName="sibTrans" presStyleLbl="sibTrans2D1" presStyleIdx="1" presStyleCnt="2"/>
      <dgm:spPr/>
    </dgm:pt>
    <dgm:pt modelId="{F391CB95-570B-4961-8C86-13DA57722862}" type="pres">
      <dgm:prSet presAssocID="{4AA0B58B-C7E8-4367-AB19-1684F483889F}" presName="connectorText" presStyleLbl="sibTrans2D1" presStyleIdx="1" presStyleCnt="2"/>
      <dgm:spPr/>
    </dgm:pt>
    <dgm:pt modelId="{FFA63F37-E275-401B-BE51-4ED0E73B626E}" type="pres">
      <dgm:prSet presAssocID="{FB686952-FF33-4BD9-BE00-7E484809F005}" presName="node" presStyleLbl="node1" presStyleIdx="2" presStyleCnt="3">
        <dgm:presLayoutVars>
          <dgm:bulletEnabled val="1"/>
        </dgm:presLayoutVars>
      </dgm:prSet>
      <dgm:spPr/>
    </dgm:pt>
  </dgm:ptLst>
  <dgm:cxnLst>
    <dgm:cxn modelId="{E923B70C-8BD2-46C9-918E-56637650126F}" srcId="{A17183E8-1A82-41E3-9E27-58AEE687628B}" destId="{AF569C4A-8748-45EC-A7BE-7DF3C62C3FCD}" srcOrd="1" destOrd="0" parTransId="{47C13DC7-F23C-4241-A55B-B94E1C603061}" sibTransId="{4AA0B58B-C7E8-4367-AB19-1684F483889F}"/>
    <dgm:cxn modelId="{CA8B7E15-470D-4A6A-8C7A-2AC3A8CAD859}" type="presOf" srcId="{7821C4E7-6B4B-4566-8BF8-028C678C740D}" destId="{86417B1D-7681-49C6-95E8-1C857D502407}" srcOrd="0" destOrd="0" presId="urn:microsoft.com/office/officeart/2005/8/layout/process1"/>
    <dgm:cxn modelId="{76B1F437-8FF8-4DF7-A26E-CA835ADEF666}" type="presOf" srcId="{4AA0B58B-C7E8-4367-AB19-1684F483889F}" destId="{F391CB95-570B-4961-8C86-13DA57722862}" srcOrd="1" destOrd="0" presId="urn:microsoft.com/office/officeart/2005/8/layout/process1"/>
    <dgm:cxn modelId="{EEE71539-DB6B-4B1F-9C77-3EFF7B480608}" type="presOf" srcId="{DE9680C2-1264-494F-925C-52E505B85F21}" destId="{A1A59EBB-AA58-4D94-9607-D2F414ADF456}" srcOrd="1" destOrd="0" presId="urn:microsoft.com/office/officeart/2005/8/layout/process1"/>
    <dgm:cxn modelId="{2D300761-5116-43BD-98EF-8EC2AF81D430}" type="presOf" srcId="{A17183E8-1A82-41E3-9E27-58AEE687628B}" destId="{5F35909C-2A13-437D-9A0A-C80D9C153B56}" srcOrd="0" destOrd="0" presId="urn:microsoft.com/office/officeart/2005/8/layout/process1"/>
    <dgm:cxn modelId="{91BE6562-98E4-459E-8639-59652DCAF377}" type="presOf" srcId="{AF569C4A-8748-45EC-A7BE-7DF3C62C3FCD}" destId="{6E6B75E0-26DB-4607-B431-836B8BAB298C}" srcOrd="0" destOrd="0" presId="urn:microsoft.com/office/officeart/2005/8/layout/process1"/>
    <dgm:cxn modelId="{E7E18644-CA26-4E7E-9163-5B5B6D52B841}" srcId="{A17183E8-1A82-41E3-9E27-58AEE687628B}" destId="{FB686952-FF33-4BD9-BE00-7E484809F005}" srcOrd="2" destOrd="0" parTransId="{9CF1BC2C-CEA5-4FA3-8D62-BD419CCEDBCA}" sibTransId="{DBBAF32B-73D8-443E-863F-34B8D314A014}"/>
    <dgm:cxn modelId="{B052A97C-895B-4DF8-8DD0-0C579D406AC3}" srcId="{A17183E8-1A82-41E3-9E27-58AEE687628B}" destId="{7821C4E7-6B4B-4566-8BF8-028C678C740D}" srcOrd="0" destOrd="0" parTransId="{5FD6448F-C34C-451C-A380-F5A9D94A373D}" sibTransId="{DE9680C2-1264-494F-925C-52E505B85F21}"/>
    <dgm:cxn modelId="{CE8DF98F-8EE8-45BC-B2B3-81C68D4A81C4}" type="presOf" srcId="{4AA0B58B-C7E8-4367-AB19-1684F483889F}" destId="{83564B02-04F0-443F-A5E9-F88CBE8538AF}" srcOrd="0" destOrd="0" presId="urn:microsoft.com/office/officeart/2005/8/layout/process1"/>
    <dgm:cxn modelId="{D5990BAC-9F78-4F22-B51B-E539B11FC972}" type="presOf" srcId="{FB686952-FF33-4BD9-BE00-7E484809F005}" destId="{FFA63F37-E275-401B-BE51-4ED0E73B626E}" srcOrd="0" destOrd="0" presId="urn:microsoft.com/office/officeart/2005/8/layout/process1"/>
    <dgm:cxn modelId="{761203DF-FED2-4496-B04F-EC4636A52784}" type="presOf" srcId="{DE9680C2-1264-494F-925C-52E505B85F21}" destId="{4D4312C4-D220-4DAD-B479-E4ED087493C2}" srcOrd="0" destOrd="0" presId="urn:microsoft.com/office/officeart/2005/8/layout/process1"/>
    <dgm:cxn modelId="{554069C9-CF65-4C4F-BD16-6DF9E6C258BD}" type="presParOf" srcId="{5F35909C-2A13-437D-9A0A-C80D9C153B56}" destId="{86417B1D-7681-49C6-95E8-1C857D502407}" srcOrd="0" destOrd="0" presId="urn:microsoft.com/office/officeart/2005/8/layout/process1"/>
    <dgm:cxn modelId="{1E8D339E-8254-4C91-94B1-D217129D7875}" type="presParOf" srcId="{5F35909C-2A13-437D-9A0A-C80D9C153B56}" destId="{4D4312C4-D220-4DAD-B479-E4ED087493C2}" srcOrd="1" destOrd="0" presId="urn:microsoft.com/office/officeart/2005/8/layout/process1"/>
    <dgm:cxn modelId="{D61163A4-56D2-405A-B90C-706E32FC4293}" type="presParOf" srcId="{4D4312C4-D220-4DAD-B479-E4ED087493C2}" destId="{A1A59EBB-AA58-4D94-9607-D2F414ADF456}" srcOrd="0" destOrd="0" presId="urn:microsoft.com/office/officeart/2005/8/layout/process1"/>
    <dgm:cxn modelId="{89735C88-21A1-45E6-BED2-4D076DAC124A}" type="presParOf" srcId="{5F35909C-2A13-437D-9A0A-C80D9C153B56}" destId="{6E6B75E0-26DB-4607-B431-836B8BAB298C}" srcOrd="2" destOrd="0" presId="urn:microsoft.com/office/officeart/2005/8/layout/process1"/>
    <dgm:cxn modelId="{A26AD7C2-95BB-4C12-9639-EDF0A3ED7BFA}" type="presParOf" srcId="{5F35909C-2A13-437D-9A0A-C80D9C153B56}" destId="{83564B02-04F0-443F-A5E9-F88CBE8538AF}" srcOrd="3" destOrd="0" presId="urn:microsoft.com/office/officeart/2005/8/layout/process1"/>
    <dgm:cxn modelId="{1705E427-7A30-4B9D-B0B1-8681AC0160DD}" type="presParOf" srcId="{83564B02-04F0-443F-A5E9-F88CBE8538AF}" destId="{F391CB95-570B-4961-8C86-13DA57722862}" srcOrd="0" destOrd="0" presId="urn:microsoft.com/office/officeart/2005/8/layout/process1"/>
    <dgm:cxn modelId="{6DB08812-279E-4CE9-8C82-BDF11594F1BA}" type="presParOf" srcId="{5F35909C-2A13-437D-9A0A-C80D9C153B56}" destId="{FFA63F37-E275-401B-BE51-4ED0E73B62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80D60-4740-470A-95BC-3C8E1BB1CCB6}">
      <dsp:nvSpPr>
        <dsp:cNvPr id="0" name=""/>
        <dsp:cNvSpPr/>
      </dsp:nvSpPr>
      <dsp:spPr>
        <a:xfrm>
          <a:off x="29" y="4490"/>
          <a:ext cx="2848570" cy="113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400" b="1" kern="1200" dirty="0">
              <a:cs typeface="Times New Roman" panose="02020603050405020304" pitchFamily="18" charset="0"/>
            </a:rPr>
            <a:t>Princip minima</a:t>
          </a:r>
          <a:endParaRPr lang="cs-CZ" sz="2400" kern="1200" dirty="0"/>
        </a:p>
      </dsp:txBody>
      <dsp:txXfrm>
        <a:off x="29" y="4490"/>
        <a:ext cx="2848570" cy="1139428"/>
      </dsp:txXfrm>
    </dsp:sp>
    <dsp:sp modelId="{8B5921C0-D9B1-49E2-9F86-42239315A3BB}">
      <dsp:nvSpPr>
        <dsp:cNvPr id="0" name=""/>
        <dsp:cNvSpPr/>
      </dsp:nvSpPr>
      <dsp:spPr>
        <a:xfrm>
          <a:off x="29" y="1143919"/>
          <a:ext cx="284857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/>
            <a:t>P</a:t>
          </a:r>
          <a:r>
            <a:rPr lang="cs-CZ" altLang="cs-CZ" sz="2000" kern="1200" dirty="0">
              <a:cs typeface="Times New Roman" panose="02020603050405020304" pitchFamily="18" charset="0"/>
            </a:rPr>
            <a:t>odnik se snaží daného výstupu dosáhnout s co nejnižším množstvím vstupů (s min. nákladů)</a:t>
          </a:r>
          <a:endParaRPr lang="cs-CZ" sz="2000" kern="1200" dirty="0"/>
        </a:p>
      </dsp:txBody>
      <dsp:txXfrm>
        <a:off x="29" y="1143919"/>
        <a:ext cx="2848570" cy="1932480"/>
      </dsp:txXfrm>
    </dsp:sp>
    <dsp:sp modelId="{D2AF65D4-9AE0-4E90-9789-A6896AA3E3C3}">
      <dsp:nvSpPr>
        <dsp:cNvPr id="0" name=""/>
        <dsp:cNvSpPr/>
      </dsp:nvSpPr>
      <dsp:spPr>
        <a:xfrm>
          <a:off x="3247399" y="4490"/>
          <a:ext cx="2848570" cy="113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400" b="1" kern="1200" dirty="0">
              <a:cs typeface="Times New Roman" panose="02020603050405020304" pitchFamily="18" charset="0"/>
            </a:rPr>
            <a:t>Princip maxima</a:t>
          </a:r>
          <a:r>
            <a:rPr lang="cs-CZ" altLang="cs-CZ" sz="2400" kern="1200" dirty="0"/>
            <a:t> </a:t>
          </a:r>
        </a:p>
      </dsp:txBody>
      <dsp:txXfrm>
        <a:off x="3247399" y="4490"/>
        <a:ext cx="2848570" cy="1139428"/>
      </dsp:txXfrm>
    </dsp:sp>
    <dsp:sp modelId="{92C53916-D1D9-42BD-A7CC-DEA37E0F0733}">
      <dsp:nvSpPr>
        <dsp:cNvPr id="0" name=""/>
        <dsp:cNvSpPr/>
      </dsp:nvSpPr>
      <dsp:spPr>
        <a:xfrm>
          <a:off x="3247399" y="1143919"/>
          <a:ext cx="284857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/>
            <a:t>P</a:t>
          </a:r>
          <a:r>
            <a:rPr lang="cs-CZ" altLang="cs-CZ" sz="2000" kern="1200" dirty="0">
              <a:cs typeface="Times New Roman" panose="02020603050405020304" pitchFamily="18" charset="0"/>
            </a:rPr>
            <a:t>odnik usiluje o to, aby z daným množstvím vstupů (nákladů)  vytvořil co nejvyšší výstup</a:t>
          </a:r>
          <a:r>
            <a:rPr lang="cs-CZ" altLang="cs-CZ" sz="2000" kern="1200" dirty="0"/>
            <a:t> </a:t>
          </a:r>
          <a:endParaRPr lang="cs-CZ" sz="2000" kern="1200" dirty="0"/>
        </a:p>
      </dsp:txBody>
      <dsp:txXfrm>
        <a:off x="3247399" y="1143919"/>
        <a:ext cx="2848570" cy="193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17B1D-7681-49C6-95E8-1C857D502407}">
      <dsp:nvSpPr>
        <dsp:cNvPr id="0" name=""/>
        <dsp:cNvSpPr/>
      </dsp:nvSpPr>
      <dsp:spPr>
        <a:xfrm>
          <a:off x="0" y="0"/>
          <a:ext cx="2097643" cy="11521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Vstupy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(Výrobní faktory): řídící práce, výkonná práce, materiál, dlouhodobý majetek</a:t>
          </a:r>
        </a:p>
      </dsp:txBody>
      <dsp:txXfrm>
        <a:off x="33745" y="33745"/>
        <a:ext cx="2030153" cy="1084638"/>
      </dsp:txXfrm>
    </dsp:sp>
    <dsp:sp modelId="{4D4312C4-D220-4DAD-B479-E4ED087493C2}">
      <dsp:nvSpPr>
        <dsp:cNvPr id="0" name=""/>
        <dsp:cNvSpPr/>
      </dsp:nvSpPr>
      <dsp:spPr>
        <a:xfrm>
          <a:off x="2310138" y="315956"/>
          <a:ext cx="450488" cy="520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2310138" y="419999"/>
        <a:ext cx="315342" cy="312129"/>
      </dsp:txXfrm>
    </dsp:sp>
    <dsp:sp modelId="{6E6B75E0-26DB-4607-B431-836B8BAB298C}">
      <dsp:nvSpPr>
        <dsp:cNvPr id="0" name=""/>
        <dsp:cNvSpPr/>
      </dsp:nvSpPr>
      <dsp:spPr>
        <a:xfrm>
          <a:off x="2947622" y="0"/>
          <a:ext cx="2097643" cy="11521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Podnik</a:t>
          </a:r>
        </a:p>
      </dsp:txBody>
      <dsp:txXfrm>
        <a:off x="2981367" y="33745"/>
        <a:ext cx="2030153" cy="1084638"/>
      </dsp:txXfrm>
    </dsp:sp>
    <dsp:sp modelId="{83564B02-04F0-443F-A5E9-F88CBE8538AF}">
      <dsp:nvSpPr>
        <dsp:cNvPr id="0" name=""/>
        <dsp:cNvSpPr/>
      </dsp:nvSpPr>
      <dsp:spPr>
        <a:xfrm>
          <a:off x="5255030" y="315956"/>
          <a:ext cx="444700" cy="520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5255030" y="419999"/>
        <a:ext cx="311290" cy="312129"/>
      </dsp:txXfrm>
    </dsp:sp>
    <dsp:sp modelId="{FFA63F37-E275-401B-BE51-4ED0E73B626E}">
      <dsp:nvSpPr>
        <dsp:cNvPr id="0" name=""/>
        <dsp:cNvSpPr/>
      </dsp:nvSpPr>
      <dsp:spPr>
        <a:xfrm>
          <a:off x="5884323" y="0"/>
          <a:ext cx="2097643" cy="11521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Výstup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(statky): výrobky a služby</a:t>
          </a:r>
        </a:p>
      </dsp:txBody>
      <dsp:txXfrm>
        <a:off x="5918068" y="33745"/>
        <a:ext cx="2030153" cy="108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0.38975</cdr:x>
      <cdr:y>0.11475</cdr:y>
    </cdr:from>
    <cdr:to>
      <cdr:x>0.56572</cdr:x>
      <cdr:y>0.19942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563888" y="504056"/>
          <a:ext cx="1609070" cy="371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cs-CZ" sz="2000" dirty="0">
              <a:latin typeface="+mn-lt"/>
            </a:rPr>
            <a:t>(0,2 %)</a:t>
          </a:r>
        </a:p>
      </cdr:txBody>
    </cdr:sp>
  </cdr:relSizeAnchor>
  <cdr:relSizeAnchor xmlns:cdr="http://schemas.openxmlformats.org/drawingml/2006/chartDrawing">
    <cdr:from>
      <cdr:x>0.41201</cdr:x>
      <cdr:y>0.75717</cdr:y>
    </cdr:from>
    <cdr:to>
      <cdr:x>0.58799</cdr:x>
      <cdr:y>0.84184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3861309" y="3577771"/>
          <a:ext cx="164918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2000" dirty="0">
              <a:latin typeface="+mn-lt"/>
            </a:rPr>
            <a:t>(82 %)</a:t>
          </a:r>
        </a:p>
      </cdr:txBody>
    </cdr:sp>
  </cdr:relSizeAnchor>
  <cdr:relSizeAnchor xmlns:cdr="http://schemas.openxmlformats.org/drawingml/2006/chartDrawing">
    <cdr:from>
      <cdr:x>0.24429</cdr:x>
      <cdr:y>0.38546</cdr:y>
    </cdr:from>
    <cdr:to>
      <cdr:x>0.42026</cdr:x>
      <cdr:y>0.47014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2233801" y="1693136"/>
          <a:ext cx="1609069" cy="3719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2000" dirty="0">
              <a:latin typeface="+mn-lt"/>
            </a:rPr>
            <a:t>(16 %)</a:t>
          </a:r>
        </a:p>
      </cdr:txBody>
    </cdr:sp>
  </cdr:relSizeAnchor>
  <cdr:relSizeAnchor xmlns:cdr="http://schemas.openxmlformats.org/drawingml/2006/chartDrawing">
    <cdr:from>
      <cdr:x>0.14563</cdr:x>
      <cdr:y>0.18033</cdr:y>
    </cdr:from>
    <cdr:to>
      <cdr:x>0.3216</cdr:x>
      <cdr:y>0.265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1331640" y="792088"/>
          <a:ext cx="1609069" cy="371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2000" dirty="0">
              <a:latin typeface="+mn-lt"/>
            </a:rPr>
            <a:t>(2 %)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0.01272</cdr:x>
      <cdr:y>0.21681</cdr:y>
    </cdr:from>
    <cdr:to>
      <cdr:x>0.2722</cdr:x>
      <cdr:y>0.51383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0392" y="878317"/>
          <a:ext cx="2864506" cy="1203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dirty="0"/>
            <a:t>5,5 % obchodních společností má formu a.s.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12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res.gov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klasifikace_ekonomickych_cinnosti_cz_nace" TargetMode="External"/><Relationship Id="rId2" Type="http://schemas.openxmlformats.org/officeDocument/2006/relationships/hyperlink" Target="http://www.nace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res.gov.cz/ekonomicke-subjekt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4140" r="4105"/>
          <a:stretch/>
        </p:blipFill>
        <p:spPr>
          <a:xfrm>
            <a:off x="4162714" y="53614"/>
            <a:ext cx="8301135" cy="636450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155808"/>
            <a:ext cx="847655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Úvod. Organizační kontext řízení lidských zdrojů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3"/>
            <a:ext cx="3492363" cy="679716"/>
          </a:xfrm>
        </p:spPr>
        <p:txBody>
          <a:bodyPr anchor="t">
            <a:no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Osnova, literatura, podmínky absolvování předmětu, seminární práce, lidské zdroje a jejich místo v organizaci, efektivnost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2000" y="6292116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VPLn4423/VPLn8802 Personální analýza a plánování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5" y="619639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Zkouška a hodnocení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5" y="1635498"/>
            <a:ext cx="11020629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Písemná forma - kombinace uzavřených (20 otázek) a otevřených otázek (2 otázky)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 Maximálně 60 bodů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Potřeba získat minimálně 30 bodů.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Podmínkou úspěšného absolvování předmětu je </a:t>
            </a:r>
            <a:r>
              <a:rPr lang="cs-CZ" sz="2000" b="1" dirty="0"/>
              <a:t>získání v součtu minimálně 60 bodů</a:t>
            </a:r>
            <a:r>
              <a:rPr lang="cs-CZ" sz="2000" dirty="0"/>
              <a:t> ze seminární práce (včetně bonusových bodů) a zkouškového testu a zároveň získání minimálně 30 bodů ze zkouškového testu.</a:t>
            </a:r>
          </a:p>
          <a:p>
            <a:endParaRPr lang="cs-CZ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54740"/>
              </p:ext>
            </p:extLst>
          </p:nvPr>
        </p:nvGraphicFramePr>
        <p:xfrm>
          <a:off x="4016829" y="4523013"/>
          <a:ext cx="3167741" cy="195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642">
                  <a:extLst>
                    <a:ext uri="{9D8B030D-6E8A-4147-A177-3AD203B41FA5}">
                      <a16:colId xmlns:a16="http://schemas.microsoft.com/office/drawing/2014/main" val="3857202759"/>
                    </a:ext>
                  </a:extLst>
                </a:gridCol>
                <a:gridCol w="1652099">
                  <a:extLst>
                    <a:ext uri="{9D8B030D-6E8A-4147-A177-3AD203B41FA5}">
                      <a16:colId xmlns:a16="http://schemas.microsoft.com/office/drawing/2014/main" val="1971134338"/>
                    </a:ext>
                  </a:extLst>
                </a:gridCol>
              </a:tblGrid>
              <a:tr h="316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>
                          <a:effectLst/>
                        </a:rPr>
                        <a:t>Hodnocení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 </a:t>
                      </a:r>
                      <a:r>
                        <a:rPr lang="sk-SK" sz="2000" dirty="0" err="1">
                          <a:effectLst/>
                        </a:rPr>
                        <a:t>bodů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56940921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105 – 90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11877749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89 – 80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62798386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C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79  – 70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44833428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69 – 65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22234109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64 – 60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3070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1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48348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Lidské zdroje a jejich místo v organizaci</a:t>
            </a:r>
          </a:p>
        </p:txBody>
      </p:sp>
    </p:spTree>
    <p:extLst>
      <p:ext uri="{BB962C8B-B14F-4D97-AF65-F5344CB8AC3E}">
        <p14:creationId xmlns:p14="http://schemas.microsoft.com/office/powerpoint/2010/main" val="234004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905B2-8DF6-0764-E7D9-F1C7FD663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87202"/>
            <a:ext cx="11652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lvl="1">
              <a:lnSpc>
                <a:spcPts val="2400"/>
              </a:lnSpc>
              <a:defRPr/>
            </a:pPr>
            <a:r>
              <a:rPr lang="cs-CZ" dirty="0"/>
              <a:t>Synek, M.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 err="1"/>
              <a:t>Kislingerová</a:t>
            </a:r>
            <a:r>
              <a:rPr lang="cs-CZ" dirty="0"/>
              <a:t>, E. (2015). </a:t>
            </a:r>
            <a:r>
              <a:rPr lang="cs-CZ" i="1" dirty="0"/>
              <a:t>Podniková ekonomika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C.H. Beck. (Kapitola 4 a 5) </a:t>
            </a:r>
            <a:r>
              <a:rPr lang="cs-CZ" b="1" dirty="0"/>
              <a:t>(e-</a:t>
            </a:r>
            <a:r>
              <a:rPr lang="cs-CZ" b="1" dirty="0" err="1"/>
              <a:t>prezenčka</a:t>
            </a:r>
            <a:r>
              <a:rPr lang="cs-CZ" b="1" dirty="0"/>
              <a:t>)</a:t>
            </a:r>
          </a:p>
          <a:p>
            <a:pPr lvl="1">
              <a:lnSpc>
                <a:spcPts val="2400"/>
              </a:lnSpc>
              <a:defRPr/>
            </a:pPr>
            <a:r>
              <a:rPr lang="cs-CZ" dirty="0" err="1"/>
              <a:t>Rektořík</a:t>
            </a:r>
            <a:r>
              <a:rPr lang="cs-CZ" dirty="0"/>
              <a:t>, J. a kol. (2010). </a:t>
            </a:r>
            <a:r>
              <a:rPr lang="cs-CZ" i="1" dirty="0"/>
              <a:t>Organizace neziskového sektoru. Základy ekonomiky, teorie a řízení.</a:t>
            </a:r>
            <a:r>
              <a:rPr lang="cs-CZ" dirty="0"/>
              <a:t> Praha: </a:t>
            </a:r>
            <a:r>
              <a:rPr lang="cs-CZ" dirty="0" err="1"/>
              <a:t>Ekopress</a:t>
            </a:r>
            <a:r>
              <a:rPr lang="cs-CZ" dirty="0"/>
              <a:t>. (Kapitola 2) </a:t>
            </a:r>
            <a:r>
              <a:rPr lang="cs-CZ" b="1" dirty="0"/>
              <a:t>(e-</a:t>
            </a:r>
            <a:r>
              <a:rPr lang="cs-CZ" b="1" dirty="0" err="1"/>
              <a:t>prezenčka</a:t>
            </a:r>
            <a:r>
              <a:rPr lang="cs-CZ" b="1" dirty="0"/>
              <a:t>)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88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7" y="245915"/>
            <a:ext cx="11628781" cy="987425"/>
          </a:xfrm>
        </p:spPr>
        <p:txBody>
          <a:bodyPr/>
          <a:lstStyle/>
          <a:p>
            <a:pPr eaLnBrk="1" hangingPunct="1"/>
            <a:r>
              <a:rPr lang="cs-CZ" altLang="cs-CZ" dirty="0"/>
              <a:t>Místo organizace v NH, funkce/činnosti, efektivnost</a:t>
            </a:r>
            <a:endParaRPr lang="cs-CZ" alt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913813" y="2984500"/>
            <a:ext cx="1676400" cy="194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b="1" dirty="0"/>
              <a:t>Výstup</a:t>
            </a:r>
          </a:p>
          <a:p>
            <a:pPr algn="ctr">
              <a:defRPr/>
            </a:pPr>
            <a:endParaRPr lang="cs-CZ" dirty="0"/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Výrobky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Služby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1637" y="1720851"/>
            <a:ext cx="2979740" cy="3529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Vstupy</a:t>
            </a:r>
            <a:r>
              <a:rPr lang="cs-CZ" dirty="0"/>
              <a:t> </a:t>
            </a:r>
          </a:p>
          <a:p>
            <a:pPr algn="ctr">
              <a:defRPr/>
            </a:pPr>
            <a:r>
              <a:rPr lang="cs-CZ" sz="1700" dirty="0"/>
              <a:t>(Výrobní faktory)</a:t>
            </a:r>
          </a:p>
          <a:p>
            <a:pPr algn="ctr">
              <a:defRPr/>
            </a:pPr>
            <a:r>
              <a:rPr lang="cs-CZ" sz="1700" i="1" dirty="0"/>
              <a:t>Podnikohospodářské pojetí</a:t>
            </a:r>
          </a:p>
          <a:p>
            <a:pPr algn="ctr">
              <a:defRPr/>
            </a:pPr>
            <a:endParaRPr lang="cs-CZ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bg1"/>
                </a:solidFill>
              </a:rPr>
              <a:t>Řídící práce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bg1"/>
                </a:solidFill>
              </a:rPr>
              <a:t>Výkonná práce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Dlouhodobý majetek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Materiál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756026" y="2060575"/>
            <a:ext cx="4824413" cy="316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00" name="TextovéPole 23"/>
          <p:cNvSpPr txBox="1">
            <a:spLocks noChangeArrowheads="1"/>
          </p:cNvSpPr>
          <p:nvPr/>
        </p:nvSpPr>
        <p:spPr bwMode="auto">
          <a:xfrm>
            <a:off x="3679825" y="2060575"/>
            <a:ext cx="482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b="1" dirty="0"/>
              <a:t>Organizace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3419475" y="4308475"/>
            <a:ext cx="26035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8631238" y="4308475"/>
            <a:ext cx="26035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8" name="Přímá spojnice se šipkou 27"/>
          <p:cNvCxnSpPr>
            <a:endCxn id="8206" idx="1"/>
          </p:cNvCxnSpPr>
          <p:nvPr/>
        </p:nvCxnSpPr>
        <p:spPr>
          <a:xfrm>
            <a:off x="5189538" y="4548188"/>
            <a:ext cx="323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8206" idx="3"/>
            <a:endCxn id="8207" idx="1"/>
          </p:cNvCxnSpPr>
          <p:nvPr/>
        </p:nvCxnSpPr>
        <p:spPr>
          <a:xfrm>
            <a:off x="6950076" y="4548188"/>
            <a:ext cx="333375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ovéPole 14"/>
          <p:cNvSpPr txBox="1">
            <a:spLocks noChangeArrowheads="1"/>
          </p:cNvSpPr>
          <p:nvPr/>
        </p:nvSpPr>
        <p:spPr bwMode="auto">
          <a:xfrm>
            <a:off x="3829051" y="4137026"/>
            <a:ext cx="133826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Zásobo-vání</a:t>
            </a:r>
          </a:p>
        </p:txBody>
      </p:sp>
      <p:sp>
        <p:nvSpPr>
          <p:cNvPr id="8206" name="TextovéPole 17"/>
          <p:cNvSpPr txBox="1">
            <a:spLocks noChangeArrowheads="1"/>
          </p:cNvSpPr>
          <p:nvPr/>
        </p:nvSpPr>
        <p:spPr bwMode="auto">
          <a:xfrm>
            <a:off x="5513389" y="4086226"/>
            <a:ext cx="143668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Produkce výkonů</a:t>
            </a:r>
          </a:p>
          <a:p>
            <a:pPr algn="ctr"/>
            <a:r>
              <a:rPr lang="cs-CZ" altLang="cs-CZ" sz="2000" dirty="0"/>
              <a:t>(výroba)</a:t>
            </a:r>
          </a:p>
        </p:txBody>
      </p:sp>
      <p:sp>
        <p:nvSpPr>
          <p:cNvPr id="8207" name="TextovéPole 18"/>
          <p:cNvSpPr txBox="1">
            <a:spLocks noChangeArrowheads="1"/>
          </p:cNvSpPr>
          <p:nvPr/>
        </p:nvSpPr>
        <p:spPr bwMode="auto">
          <a:xfrm>
            <a:off x="7283451" y="4092576"/>
            <a:ext cx="1152525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dirty="0"/>
              <a:t>Odbyt</a:t>
            </a:r>
          </a:p>
          <a:p>
            <a:endParaRPr lang="cs-CZ" altLang="cs-CZ" dirty="0"/>
          </a:p>
        </p:txBody>
      </p:sp>
      <p:sp>
        <p:nvSpPr>
          <p:cNvPr id="8208" name="TextovéPole 7167"/>
          <p:cNvSpPr txBox="1">
            <a:spLocks noChangeArrowheads="1"/>
          </p:cNvSpPr>
          <p:nvPr/>
        </p:nvSpPr>
        <p:spPr bwMode="auto">
          <a:xfrm>
            <a:off x="3819525" y="2844801"/>
            <a:ext cx="46164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Financování a investiční činnost</a:t>
            </a:r>
          </a:p>
        </p:txBody>
      </p:sp>
      <p:sp>
        <p:nvSpPr>
          <p:cNvPr id="8209" name="TextovéPole 35"/>
          <p:cNvSpPr txBox="1">
            <a:spLocks noChangeArrowheads="1"/>
          </p:cNvSpPr>
          <p:nvPr/>
        </p:nvSpPr>
        <p:spPr bwMode="auto">
          <a:xfrm>
            <a:off x="3811589" y="3225801"/>
            <a:ext cx="462438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/>
              <a:t>Personální činnost (řízení LZ)</a:t>
            </a:r>
            <a:endParaRPr lang="cs-CZ" altLang="cs-CZ" b="1" dirty="0"/>
          </a:p>
        </p:txBody>
      </p:sp>
      <p:sp>
        <p:nvSpPr>
          <p:cNvPr id="8210" name="TextovéPole 40"/>
          <p:cNvSpPr txBox="1">
            <a:spLocks noChangeArrowheads="1"/>
          </p:cNvSpPr>
          <p:nvPr/>
        </p:nvSpPr>
        <p:spPr bwMode="auto">
          <a:xfrm>
            <a:off x="3811589" y="3613151"/>
            <a:ext cx="4624387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dirty="0"/>
              <a:t>Vědecko-technická činnost</a:t>
            </a:r>
          </a:p>
        </p:txBody>
      </p:sp>
      <p:sp>
        <p:nvSpPr>
          <p:cNvPr id="8211" name="TextovéPole 46"/>
          <p:cNvSpPr txBox="1">
            <a:spLocks noChangeArrowheads="1"/>
          </p:cNvSpPr>
          <p:nvPr/>
        </p:nvSpPr>
        <p:spPr bwMode="auto">
          <a:xfrm>
            <a:off x="3829051" y="2454276"/>
            <a:ext cx="46069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/>
              <a:t>Správa</a:t>
            </a:r>
          </a:p>
        </p:txBody>
      </p:sp>
      <p:pic>
        <p:nvPicPr>
          <p:cNvPr id="821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5297489"/>
            <a:ext cx="223678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4" y="5291138"/>
            <a:ext cx="20843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291139"/>
            <a:ext cx="20193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79825" y="910354"/>
            <a:ext cx="7770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Primární funkce </a:t>
            </a:r>
            <a:r>
              <a:rPr lang="cs-CZ" sz="2000" dirty="0">
                <a:latin typeface="+mn-lt"/>
              </a:rPr>
              <a:t>– zásobování, produkce výkonů (výroba), odbyt.</a:t>
            </a:r>
          </a:p>
          <a:p>
            <a:pPr algn="l"/>
            <a:r>
              <a:rPr lang="cs-CZ" sz="2000" b="1" dirty="0">
                <a:latin typeface="+mn-lt"/>
              </a:rPr>
              <a:t>Podpůrné funkce </a:t>
            </a:r>
            <a:r>
              <a:rPr lang="cs-CZ" sz="2000" dirty="0">
                <a:latin typeface="+mn-lt"/>
              </a:rPr>
              <a:t>– řízení LZ, financování, investiční činnost, vědecko-technická činnost, správa.</a:t>
            </a:r>
          </a:p>
        </p:txBody>
      </p:sp>
    </p:spTree>
    <p:extLst>
      <p:ext uri="{BB962C8B-B14F-4D97-AF65-F5344CB8AC3E}">
        <p14:creationId xmlns:p14="http://schemas.microsoft.com/office/powerpoint/2010/main" val="192805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cíl podniku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1567543"/>
            <a:ext cx="10753200" cy="4660457"/>
          </a:xfrm>
        </p:spPr>
        <p:txBody>
          <a:bodyPr/>
          <a:lstStyle/>
          <a:p>
            <a:pPr>
              <a:defRPr/>
            </a:pPr>
            <a:r>
              <a:rPr lang="cs-CZ" altLang="cs-CZ" sz="2200" dirty="0"/>
              <a:t>Podnikatel usiluje o maximální zhodnocení kapitálu, který do podnikání vkládá</a:t>
            </a:r>
          </a:p>
          <a:p>
            <a:pPr>
              <a:defRPr/>
            </a:pPr>
            <a:r>
              <a:rPr lang="cs-CZ" altLang="cs-CZ" sz="2200" b="1" dirty="0"/>
              <a:t>Z</a:t>
            </a:r>
            <a:r>
              <a:rPr lang="cs-CZ" altLang="cs-CZ" sz="2200" b="1" dirty="0">
                <a:cs typeface="Times New Roman" panose="02020603050405020304" pitchFamily="18" charset="0"/>
              </a:rPr>
              <a:t>ákladní cíl </a:t>
            </a:r>
            <a:r>
              <a:rPr lang="cs-CZ" altLang="cs-CZ" sz="2200" dirty="0">
                <a:cs typeface="Times New Roman" panose="02020603050405020304" pitchFamily="18" charset="0"/>
              </a:rPr>
              <a:t>podniku v ziskovém sektoru je </a:t>
            </a:r>
            <a:r>
              <a:rPr lang="cs-CZ" altLang="cs-CZ" sz="2200" dirty="0">
                <a:solidFill>
                  <a:schemeClr val="accent1"/>
                </a:solidFill>
              </a:rPr>
              <a:t>dlouhodobá </a:t>
            </a:r>
            <a:r>
              <a:rPr lang="cs-CZ" altLang="cs-CZ" sz="2200" b="1" dirty="0">
                <a:solidFill>
                  <a:schemeClr val="accent1"/>
                </a:solidFill>
              </a:rPr>
              <a:t>m</a:t>
            </a:r>
            <a:r>
              <a:rPr lang="cs-CZ" altLang="cs-CZ" sz="2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aximalizac</a:t>
            </a:r>
            <a:r>
              <a:rPr lang="cs-CZ" altLang="cs-CZ" sz="2200" b="1" dirty="0">
                <a:solidFill>
                  <a:schemeClr val="accent1"/>
                </a:solidFill>
              </a:rPr>
              <a:t>e</a:t>
            </a:r>
            <a:r>
              <a:rPr lang="cs-CZ" altLang="cs-CZ" sz="2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zisku</a:t>
            </a:r>
            <a:r>
              <a:rPr lang="cs-CZ" altLang="cs-CZ" sz="2200" b="1" dirty="0">
                <a:cs typeface="Times New Roman" panose="02020603050405020304" pitchFamily="18" charset="0"/>
              </a:rPr>
              <a:t>.</a:t>
            </a:r>
            <a:r>
              <a:rPr lang="cs-CZ" altLang="cs-CZ" sz="2200" dirty="0"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cs-CZ" altLang="cs-CZ" sz="2200" dirty="0">
                <a:cs typeface="Times New Roman" panose="02020603050405020304" pitchFamily="18" charset="0"/>
              </a:rPr>
              <a:t>Ziskem rozumíme kladný hospodářský výsledek. </a:t>
            </a:r>
          </a:p>
          <a:p>
            <a:pPr marL="0" indent="0">
              <a:buNone/>
              <a:defRPr/>
            </a:pPr>
            <a:endParaRPr lang="cs-CZ" altLang="cs-CZ" sz="2200" dirty="0"/>
          </a:p>
          <a:p>
            <a:pPr marL="0" indent="0">
              <a:buNone/>
              <a:defRPr/>
            </a:pPr>
            <a:r>
              <a:rPr lang="cs-CZ" altLang="cs-CZ" sz="2200" dirty="0"/>
              <a:t> 		</a:t>
            </a:r>
            <a:r>
              <a:rPr lang="cs-CZ" altLang="cs-CZ" sz="2200" b="1" dirty="0"/>
              <a:t>Hospodářský výsledek = celkové výnosy – celkové náklady</a:t>
            </a:r>
          </a:p>
          <a:p>
            <a:pPr>
              <a:defRPr/>
            </a:pPr>
            <a:endParaRPr lang="cs-CZ" altLang="cs-CZ" sz="2200" dirty="0"/>
          </a:p>
          <a:p>
            <a:pPr>
              <a:defRPr/>
            </a:pPr>
            <a:r>
              <a:rPr lang="cs-CZ" altLang="cs-CZ" sz="2200" dirty="0"/>
              <a:t>Po</a:t>
            </a:r>
            <a:r>
              <a:rPr lang="cs-CZ" altLang="cs-CZ" sz="2200" dirty="0">
                <a:cs typeface="Times New Roman" panose="02020603050405020304" pitchFamily="18" charset="0"/>
              </a:rPr>
              <a:t>dnikatel při sledování </a:t>
            </a:r>
            <a:r>
              <a:rPr lang="cs-CZ" altLang="cs-CZ" sz="2200" dirty="0"/>
              <a:t>základního </a:t>
            </a:r>
            <a:r>
              <a:rPr lang="cs-CZ" altLang="cs-CZ" sz="2200" dirty="0">
                <a:cs typeface="Times New Roman" panose="02020603050405020304" pitchFamily="18" charset="0"/>
              </a:rPr>
              <a:t>cíle respektuje a sleduje další cíle (systém cílů) s cílem </a:t>
            </a:r>
            <a:r>
              <a:rPr lang="cs-CZ" altLang="cs-CZ" sz="2200" b="1" dirty="0">
                <a:cs typeface="Times New Roman" panose="02020603050405020304" pitchFamily="18" charset="0"/>
              </a:rPr>
              <a:t>dlouhodobé udržitelnosti podnikání </a:t>
            </a:r>
            <a:r>
              <a:rPr lang="cs-CZ" altLang="cs-CZ" sz="2200" dirty="0">
                <a:cs typeface="Times New Roman" panose="02020603050405020304" pitchFamily="18" charset="0"/>
              </a:rPr>
              <a:t>a dosažení primárního cíle.</a:t>
            </a:r>
          </a:p>
          <a:p>
            <a:pPr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67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038" y="388653"/>
            <a:ext cx="7886700" cy="1325562"/>
          </a:xfrm>
        </p:spPr>
        <p:txBody>
          <a:bodyPr/>
          <a:lstStyle/>
          <a:p>
            <a:pPr eaLnBrk="1" hangingPunct="1"/>
            <a:r>
              <a:rPr lang="cs-CZ" altLang="cs-CZ" b="1" dirty="0"/>
              <a:t>Ekonomický princip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006" y="1305191"/>
            <a:ext cx="10918170" cy="2376488"/>
          </a:xfrm>
        </p:spPr>
        <p:txBody>
          <a:bodyPr/>
          <a:lstStyle/>
          <a:p>
            <a:pPr eaLnBrk="1" hangingPunct="1"/>
            <a:r>
              <a:rPr lang="cs-CZ" altLang="cs-CZ" sz="2200" dirty="0"/>
              <a:t>Firmy při snaze o maximalizaci zisku sledují </a:t>
            </a:r>
            <a:r>
              <a:rPr lang="cs-CZ" altLang="cs-CZ" sz="2200" b="1" dirty="0"/>
              <a:t>ekonomický princip  </a:t>
            </a:r>
            <a:r>
              <a:rPr lang="cs-CZ" altLang="cs-CZ" sz="2200" dirty="0"/>
              <a:t>(princip racionality, princip hospodárnosti)</a:t>
            </a:r>
          </a:p>
          <a:p>
            <a:pPr eaLnBrk="1" hangingPunct="1"/>
            <a:r>
              <a:rPr lang="cs-CZ" altLang="cs-CZ" sz="2200" dirty="0">
                <a:cs typeface="Times New Roman" panose="02020603050405020304" pitchFamily="18" charset="0"/>
              </a:rPr>
              <a:t>Lze</a:t>
            </a:r>
            <a:r>
              <a:rPr lang="cs-CZ" altLang="cs-CZ" sz="2200" dirty="0"/>
              <a:t> jej</a:t>
            </a:r>
            <a:r>
              <a:rPr lang="cs-CZ" altLang="cs-CZ" sz="2200" dirty="0">
                <a:cs typeface="Times New Roman" panose="02020603050405020304" pitchFamily="18" charset="0"/>
              </a:rPr>
              <a:t> formálně vyjádřit pomocí dvou principů:</a:t>
            </a:r>
            <a:endParaRPr lang="cs-CZ" altLang="cs-CZ" sz="2200" dirty="0"/>
          </a:p>
          <a:p>
            <a:pPr lvl="1" algn="just" eaLnBrk="1" hangingPunct="1"/>
            <a:r>
              <a:rPr lang="cs-CZ" altLang="cs-CZ" b="1" dirty="0">
                <a:cs typeface="Times New Roman" panose="02020603050405020304" pitchFamily="18" charset="0"/>
              </a:rPr>
              <a:t>Princip minima</a:t>
            </a:r>
            <a:endParaRPr lang="cs-CZ" altLang="cs-CZ" dirty="0"/>
          </a:p>
          <a:p>
            <a:pPr lvl="1" algn="just" eaLnBrk="1" hangingPunct="1"/>
            <a:r>
              <a:rPr lang="cs-CZ" altLang="cs-CZ" b="1" dirty="0">
                <a:cs typeface="Times New Roman" panose="02020603050405020304" pitchFamily="18" charset="0"/>
              </a:rPr>
              <a:t>Princip maxima</a:t>
            </a:r>
            <a:endParaRPr lang="cs-CZ" altLang="cs-CZ" sz="2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1636101"/>
              </p:ext>
            </p:extLst>
          </p:nvPr>
        </p:nvGraphicFramePr>
        <p:xfrm>
          <a:off x="2878091" y="3419745"/>
          <a:ext cx="6096000" cy="30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738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7247" y="1322494"/>
            <a:ext cx="11580282" cy="4139998"/>
          </a:xfrm>
        </p:spPr>
        <p:txBody>
          <a:bodyPr/>
          <a:lstStyle/>
          <a:p>
            <a:pPr marL="162900" indent="-3429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200" b="1" dirty="0"/>
              <a:t>Efektivnost</a:t>
            </a:r>
            <a:r>
              <a:rPr lang="cs-CZ" altLang="cs-CZ" sz="2200" dirty="0"/>
              <a:t> můžeme vymezit jako situaci, kdy výrobní faktory jsou využívány tím nejlepším způsobem. </a:t>
            </a:r>
          </a:p>
          <a:p>
            <a:pPr marL="162900" indent="-34290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Podniky sledují </a:t>
            </a:r>
            <a:r>
              <a:rPr lang="cs-CZ" altLang="cs-CZ" sz="2200" b="1" dirty="0"/>
              <a:t>ekonomický princip </a:t>
            </a:r>
            <a:r>
              <a:rPr lang="cs-CZ" altLang="cs-CZ" sz="2200" dirty="0"/>
              <a:t>– snaží se výrobní faktory využívat tím nejlepším způsobem s cílem maximalizace zisku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Efektivnosti je dosahováno, pokud s danými vstupy je dosaženo maximálního výstupu.</a:t>
            </a:r>
            <a:r>
              <a:rPr lang="cs-CZ" altLang="cs-CZ" sz="2000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2000" b="1" dirty="0"/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i="1" dirty="0"/>
              <a:t>Efektivnost</a:t>
            </a:r>
            <a:r>
              <a:rPr lang="cs-CZ" altLang="cs-CZ" sz="2000" b="1" i="1" dirty="0"/>
              <a:t> </a:t>
            </a:r>
            <a:r>
              <a:rPr lang="cs-CZ" altLang="cs-CZ" sz="2000" i="1" dirty="0"/>
              <a:t>= výstup/vstup = statky/výrobní faktory</a:t>
            </a:r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i="1" dirty="0"/>
              <a:t>Hodnotově vyjádřená efektivnost = hodnota výstupu/hodnota vstupů</a:t>
            </a:r>
          </a:p>
          <a:p>
            <a:pPr marL="0" indent="0" algn="ctr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000" i="1" dirty="0"/>
              <a:t>Hodnotově vyjádřená efektivnost = výnosy/náklady</a:t>
            </a:r>
          </a:p>
          <a:p>
            <a:endParaRPr lang="cs-CZ" i="1" dirty="0"/>
          </a:p>
          <a:p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2349167"/>
              </p:ext>
            </p:extLst>
          </p:nvPr>
        </p:nvGraphicFramePr>
        <p:xfrm>
          <a:off x="2382339" y="4072427"/>
          <a:ext cx="799288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Přímá spojnice se šipkou 12"/>
          <p:cNvCxnSpPr/>
          <p:nvPr/>
        </p:nvCxnSpPr>
        <p:spPr bwMode="auto">
          <a:xfrm flipH="1" flipV="1">
            <a:off x="9610165" y="6391835"/>
            <a:ext cx="765062" cy="8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 flipV="1">
            <a:off x="10375227" y="5961529"/>
            <a:ext cx="0" cy="421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10174941" y="5970494"/>
            <a:ext cx="200286" cy="8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508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232" y="125260"/>
            <a:ext cx="9233649" cy="735197"/>
          </a:xfrm>
        </p:spPr>
        <p:txBody>
          <a:bodyPr/>
          <a:lstStyle/>
          <a:p>
            <a:pPr eaLnBrk="1" hangingPunct="1"/>
            <a:r>
              <a:rPr lang="cs-CZ" altLang="cs-CZ" b="1" dirty="0"/>
              <a:t>Kvantifikace efektivnosti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412875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18449"/>
              </p:ext>
            </p:extLst>
          </p:nvPr>
        </p:nvGraphicFramePr>
        <p:xfrm>
          <a:off x="435933" y="860457"/>
          <a:ext cx="11589489" cy="460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372">
                  <a:extLst>
                    <a:ext uri="{9D8B030D-6E8A-4147-A177-3AD203B41FA5}">
                      <a16:colId xmlns:a16="http://schemas.microsoft.com/office/drawing/2014/main" val="1463716563"/>
                    </a:ext>
                  </a:extLst>
                </a:gridCol>
                <a:gridCol w="2897372">
                  <a:extLst>
                    <a:ext uri="{9D8B030D-6E8A-4147-A177-3AD203B41FA5}">
                      <a16:colId xmlns:a16="http://schemas.microsoft.com/office/drawing/2014/main" val="1654483834"/>
                    </a:ext>
                  </a:extLst>
                </a:gridCol>
                <a:gridCol w="2971075">
                  <a:extLst>
                    <a:ext uri="{9D8B030D-6E8A-4147-A177-3AD203B41FA5}">
                      <a16:colId xmlns:a16="http://schemas.microsoft.com/office/drawing/2014/main" val="1301840051"/>
                    </a:ext>
                  </a:extLst>
                </a:gridCol>
                <a:gridCol w="2823670">
                  <a:extLst>
                    <a:ext uri="{9D8B030D-6E8A-4147-A177-3AD203B41FA5}">
                      <a16:colId xmlns:a16="http://schemas.microsoft.com/office/drawing/2014/main" val="434111019"/>
                    </a:ext>
                  </a:extLst>
                </a:gridCol>
              </a:tblGrid>
              <a:tr h="3088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Efektivnost (produktivita)</a:t>
                      </a:r>
                    </a:p>
                  </a:txBody>
                  <a:tcPr marL="91449" marR="91449" marT="45724" marB="4572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Rentabilita</a:t>
                      </a:r>
                      <a:r>
                        <a:rPr lang="cs-CZ" sz="1600" baseline="0" dirty="0"/>
                        <a:t> (ziskovost)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3276"/>
                  </a:ext>
                </a:extLst>
              </a:tr>
              <a:tr h="75798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Technická</a:t>
                      </a:r>
                      <a:r>
                        <a:rPr lang="cs-CZ" sz="1600" b="1" baseline="0" dirty="0"/>
                        <a:t> hospodárnost</a:t>
                      </a:r>
                      <a:endParaRPr lang="cs-CZ" sz="1600" b="1" dirty="0"/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Hodnotově vyjádřená hospodárnost</a:t>
                      </a:r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Rentabilita vlastního</a:t>
                      </a:r>
                      <a:r>
                        <a:rPr lang="cs-CZ" sz="1600" b="1" baseline="0" dirty="0"/>
                        <a:t> kapitálu </a:t>
                      </a:r>
                      <a:r>
                        <a:rPr lang="cs-CZ" sz="1600" baseline="0" dirty="0"/>
                        <a:t>(ROE)</a:t>
                      </a:r>
                      <a:endParaRPr lang="cs-CZ" sz="1600" dirty="0"/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Rentabilita celkového kapitálu </a:t>
                      </a:r>
                      <a:r>
                        <a:rPr lang="cs-CZ" sz="1600" b="0" dirty="0"/>
                        <a:t>(ROA)</a:t>
                      </a:r>
                    </a:p>
                    <a:p>
                      <a:pPr algn="ctr"/>
                      <a:r>
                        <a:rPr lang="cs-CZ" sz="1600" dirty="0"/>
                        <a:t>(Rentabilita aktiv) </a:t>
                      </a:r>
                    </a:p>
                  </a:txBody>
                  <a:tcPr marL="91449" marR="91449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51334"/>
                  </a:ext>
                </a:extLst>
              </a:tr>
              <a:tr h="308813">
                <a:tc>
                  <a:txBody>
                    <a:bodyPr/>
                    <a:lstStyle/>
                    <a:p>
                      <a:r>
                        <a:rPr lang="cs-CZ" sz="1600" dirty="0"/>
                        <a:t>Výstup/vstup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Výnosy/náklady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Zisk/vlastní kapitál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Zisk</a:t>
                      </a:r>
                      <a:r>
                        <a:rPr lang="cs-CZ" sz="1600" baseline="0" dirty="0"/>
                        <a:t>/celkový kapitál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296481320"/>
                  </a:ext>
                </a:extLst>
              </a:tr>
              <a:tr h="12265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množství</a:t>
                      </a:r>
                      <a:r>
                        <a:rPr lang="cs-CZ" sz="1600" baseline="0" dirty="0"/>
                        <a:t> výstupu na jednotku vstupu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snaha o maximalizaci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Zkoumáme i pro jednotlivé VF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počet korun výnosů na jednu korunu nákladů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snaha o maximalizaci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/>
                        <a:t>Zkoumáme i pro jednotlivé VF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Počet korun zisku na korunu vloženého vlastního kapitálu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snaha o maximalizaci</a:t>
                      </a:r>
                      <a:endParaRPr lang="cs-CZ" sz="1600" dirty="0"/>
                    </a:p>
                    <a:p>
                      <a:endParaRPr lang="cs-CZ" sz="1600" b="1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Počet korun zisku na korunu vloženého celkového kapitálu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aseline="0" dirty="0"/>
                        <a:t>snaha o maximalizaci</a:t>
                      </a:r>
                      <a:endParaRPr lang="cs-CZ" sz="1600" dirty="0"/>
                    </a:p>
                    <a:p>
                      <a:endParaRPr lang="cs-CZ" sz="1600" b="1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3898329233"/>
                  </a:ext>
                </a:extLst>
              </a:tr>
              <a:tr h="180326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Výpočet (pro VF práce): </a:t>
                      </a:r>
                      <a:r>
                        <a:rPr lang="cs-CZ" sz="1600" b="0" baseline="0" dirty="0"/>
                        <a:t>Produktivita práce = m</a:t>
                      </a:r>
                      <a:r>
                        <a:rPr lang="cs-CZ" sz="1600" baseline="0" dirty="0"/>
                        <a:t>nožství produkce/počet pracovníků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aseline="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0" baseline="0" dirty="0"/>
                        <a:t>Produktivita práce = </a:t>
                      </a:r>
                      <a:endParaRPr lang="cs-CZ" sz="1600" baseline="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aseline="0" dirty="0"/>
                        <a:t>Výnosy(tržby)/počet pracovníků</a:t>
                      </a:r>
                      <a:endParaRPr lang="cs-CZ" sz="16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1" baseline="0" dirty="0"/>
                        <a:t>Výpočet (pro VF práce):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0" baseline="0" dirty="0"/>
                        <a:t>Mzdová produktivita práce = výnosy(tržby)/osobní náklady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600" b="0" baseline="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Výpočet:</a:t>
                      </a:r>
                    </a:p>
                    <a:p>
                      <a:r>
                        <a:rPr lang="cs-CZ" sz="1600" dirty="0"/>
                        <a:t>ROE = EAT/vlastní kapitál (.100)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400" i="1" dirty="0"/>
                        <a:t>EAT – čistý</a:t>
                      </a:r>
                      <a:r>
                        <a:rPr lang="cs-CZ" sz="1400" i="1" baseline="0" dirty="0"/>
                        <a:t> zisk (zisk po zdanění)</a:t>
                      </a:r>
                    </a:p>
                    <a:p>
                      <a:endParaRPr lang="cs-CZ" sz="1400" i="1" baseline="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Výpočet:</a:t>
                      </a:r>
                    </a:p>
                    <a:p>
                      <a:r>
                        <a:rPr lang="cs-CZ" sz="1600" dirty="0"/>
                        <a:t>ROA = EBIT/Aktiva (.100)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400" i="1" dirty="0"/>
                        <a:t>EBIT</a:t>
                      </a:r>
                      <a:r>
                        <a:rPr lang="cs-CZ" sz="1400" i="1" baseline="0" dirty="0"/>
                        <a:t> – zisk před placenými úroky a zdaněním</a:t>
                      </a:r>
                      <a:endParaRPr lang="cs-CZ" sz="1400" i="1" dirty="0"/>
                    </a:p>
                    <a:p>
                      <a:endParaRPr lang="cs-CZ" sz="1400" i="1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278958694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749902" y="92749"/>
            <a:ext cx="65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nejčastěji užívané měřítko výkonnosti podniku 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H="1">
            <a:off x="9420447" y="516421"/>
            <a:ext cx="223283" cy="405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/>
          <p:cNvSpPr/>
          <p:nvPr/>
        </p:nvSpPr>
        <p:spPr bwMode="auto">
          <a:xfrm>
            <a:off x="7880496" y="658766"/>
            <a:ext cx="2381693" cy="798691"/>
          </a:xfrm>
          <a:prstGeom prst="ellipse">
            <a:avLst/>
          </a:prstGeom>
          <a:solidFill>
            <a:schemeClr val="bg1">
              <a:alpha val="39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198" y="5497059"/>
            <a:ext cx="11691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Další často užívané ukazatele v oblasti výkonnosti:</a:t>
            </a:r>
          </a:p>
          <a:p>
            <a:pPr algn="l"/>
            <a:r>
              <a:rPr lang="cs-CZ" sz="1600" b="1" dirty="0">
                <a:latin typeface="+mn-lt"/>
              </a:rPr>
              <a:t>Ekonomická přidaná hodnota </a:t>
            </a:r>
            <a:r>
              <a:rPr lang="cs-CZ" sz="1600" dirty="0">
                <a:latin typeface="+mn-lt"/>
              </a:rPr>
              <a:t>(EVA) =  EAT – </a:t>
            </a:r>
            <a:r>
              <a:rPr lang="cs-CZ" sz="1600" dirty="0" err="1">
                <a:latin typeface="+mn-lt"/>
              </a:rPr>
              <a:t>i.VK</a:t>
            </a:r>
            <a:r>
              <a:rPr lang="cs-CZ" sz="1600" dirty="0">
                <a:latin typeface="+mn-lt"/>
              </a:rPr>
              <a:t>, </a:t>
            </a:r>
          </a:p>
          <a:p>
            <a:pPr algn="l"/>
            <a:r>
              <a:rPr lang="cs-CZ" sz="1600" dirty="0">
                <a:latin typeface="+mn-lt"/>
              </a:rPr>
              <a:t>- zohledňuje také požadované zhodnocení vlastního kapitálu</a:t>
            </a:r>
          </a:p>
          <a:p>
            <a:pPr algn="l"/>
            <a:endParaRPr lang="cs-CZ" sz="1600" b="1" dirty="0">
              <a:latin typeface="+mn-lt"/>
            </a:endParaRPr>
          </a:p>
          <a:p>
            <a:r>
              <a:rPr lang="cs-CZ" sz="1600" b="1" dirty="0">
                <a:latin typeface="+mn-lt"/>
              </a:rPr>
              <a:t>Tržní přidaná hodnota </a:t>
            </a:r>
            <a:r>
              <a:rPr lang="cs-CZ" sz="1600" dirty="0">
                <a:latin typeface="+mn-lt"/>
              </a:rPr>
              <a:t>(MVA) = </a:t>
            </a:r>
            <a:r>
              <a:rPr lang="cs-CZ" altLang="cs-CZ" sz="1600" dirty="0"/>
              <a:t>tržní hodnota podniku – vložený kapitál</a:t>
            </a:r>
          </a:p>
          <a:p>
            <a:pPr algn="l"/>
            <a:endParaRPr lang="cs-CZ" sz="16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74447" y="5574003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kde i … požadované zhodnocení vlastního kapitálu (např.10%, i= 0,1)</a:t>
            </a:r>
          </a:p>
          <a:p>
            <a:r>
              <a:rPr lang="cs-CZ" sz="1200" dirty="0"/>
              <a:t>      VK … vlastní kapitál </a:t>
            </a:r>
          </a:p>
        </p:txBody>
      </p:sp>
    </p:spTree>
    <p:extLst>
      <p:ext uri="{BB962C8B-B14F-4D97-AF65-F5344CB8AC3E}">
        <p14:creationId xmlns:p14="http://schemas.microsoft.com/office/powerpoint/2010/main" val="42888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344" y="416037"/>
            <a:ext cx="11387470" cy="889000"/>
          </a:xfrm>
        </p:spPr>
        <p:txBody>
          <a:bodyPr/>
          <a:lstStyle/>
          <a:p>
            <a:pPr eaLnBrk="1" hangingPunct="1"/>
            <a:r>
              <a:rPr lang="cs-CZ" altLang="cs-CZ" dirty="0"/>
              <a:t>Efektivnost</a:t>
            </a:r>
            <a:r>
              <a:rPr lang="cs-CZ" altLang="cs-CZ" b="1" dirty="0"/>
              <a:t> organizace v neziskovém sektoru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66813"/>
            <a:ext cx="11451265" cy="4624389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cs-CZ" sz="2000" dirty="0"/>
              <a:t>Dle </a:t>
            </a:r>
            <a:r>
              <a:rPr lang="cs-CZ" sz="2000" b="1" dirty="0"/>
              <a:t>primárního cíle </a:t>
            </a:r>
            <a:r>
              <a:rPr lang="cs-CZ" sz="2000" dirty="0"/>
              <a:t>(v rámci národního hospodářství) rozlišujeme:  </a:t>
            </a:r>
          </a:p>
          <a:p>
            <a:pPr>
              <a:defRPr/>
            </a:pPr>
            <a:r>
              <a:rPr lang="cs-CZ" sz="2000" b="1" dirty="0"/>
              <a:t>Ziskový (tržní) sektor </a:t>
            </a:r>
            <a:r>
              <a:rPr lang="cs-CZ" sz="2000" dirty="0"/>
              <a:t>– </a:t>
            </a:r>
            <a:r>
              <a:rPr lang="cs-CZ" sz="2000" dirty="0">
                <a:solidFill>
                  <a:schemeClr val="accent1"/>
                </a:solidFill>
              </a:rPr>
              <a:t>primární cíl dosažení zisku (zhodnocení vloženého kapitálu) </a:t>
            </a:r>
            <a:r>
              <a:rPr lang="cs-CZ" sz="2000" dirty="0"/>
              <a:t>, financován hlavně ze soukromých zdrojů.</a:t>
            </a:r>
          </a:p>
          <a:p>
            <a:pPr>
              <a:defRPr/>
            </a:pPr>
            <a:r>
              <a:rPr lang="cs-CZ" sz="2000" b="1" dirty="0"/>
              <a:t>Neziskový (netržní) sektor </a:t>
            </a:r>
            <a:r>
              <a:rPr lang="cs-CZ" sz="2000" dirty="0"/>
              <a:t>– </a:t>
            </a:r>
            <a:r>
              <a:rPr lang="cs-CZ" sz="2000" dirty="0">
                <a:solidFill>
                  <a:schemeClr val="accent1"/>
                </a:solidFill>
              </a:rPr>
              <a:t>primární cíl dosažení užitku </a:t>
            </a:r>
            <a:r>
              <a:rPr lang="cs-CZ" sz="2000" dirty="0"/>
              <a:t>zejména prostřednictvím poskytování veřejné služby, financován zejména z veřejných prostředků (financí). </a:t>
            </a:r>
            <a:r>
              <a:rPr lang="cs-CZ" altLang="cs-CZ" sz="2000" b="1" dirty="0">
                <a:solidFill>
                  <a:schemeClr val="tx2"/>
                </a:solidFill>
              </a:rPr>
              <a:t>Obtížnější hodnocení efektivnosti.</a:t>
            </a:r>
          </a:p>
          <a:p>
            <a:pPr marL="342900" lvl="1" indent="0">
              <a:buNone/>
              <a:defRPr/>
            </a:pPr>
            <a:endParaRPr lang="cs-CZ" altLang="cs-CZ" dirty="0"/>
          </a:p>
          <a:p>
            <a:pPr marL="342900" lvl="1" indent="0">
              <a:buNone/>
              <a:defRPr/>
            </a:pPr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6255" y="4054742"/>
            <a:ext cx="1167841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cs-CZ" altLang="cs-CZ" sz="2000" b="1" dirty="0">
                <a:latin typeface="+mj-lt"/>
              </a:rPr>
              <a:t>Příklady ukazatelů hodnotících efektivnost v neziskovém sektoru: </a:t>
            </a:r>
          </a:p>
          <a:p>
            <a:pPr eaLnBrk="1" hangingPunct="1">
              <a:defRPr/>
            </a:pPr>
            <a:r>
              <a:rPr lang="cs-CZ" altLang="cs-CZ" sz="2000" dirty="0">
                <a:latin typeface="+mj-lt"/>
              </a:rPr>
              <a:t>Školství</a:t>
            </a:r>
          </a:p>
          <a:p>
            <a:pPr lvl="1">
              <a:defRPr/>
            </a:pPr>
            <a:r>
              <a:rPr lang="cs-CZ" altLang="cs-CZ" sz="2000" dirty="0">
                <a:latin typeface="+mj-lt"/>
              </a:rPr>
              <a:t>Efektivnost: počet studentů/počet učitelů, náklady/počet studentů (náklady na jednoho studenta), </a:t>
            </a:r>
          </a:p>
          <a:p>
            <a:pPr lvl="1">
              <a:defRPr/>
            </a:pPr>
            <a:r>
              <a:rPr lang="cs-CZ" altLang="cs-CZ" sz="2000" dirty="0">
                <a:latin typeface="+mj-lt"/>
              </a:rPr>
              <a:t>Kvalita: úspěšnost umístění absolventů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latin typeface="+mj-lt"/>
              </a:rPr>
              <a:t>Kultura</a:t>
            </a:r>
          </a:p>
          <a:p>
            <a:pPr lvl="1" eaLnBrk="1" hangingPunct="1">
              <a:defRPr/>
            </a:pPr>
            <a:r>
              <a:rPr lang="cs-CZ" altLang="cs-CZ" sz="2000" dirty="0">
                <a:latin typeface="+mj-lt"/>
              </a:rPr>
              <a:t>Efektivnost: náklady/počet představení (náklady na jedno představení)</a:t>
            </a:r>
          </a:p>
          <a:p>
            <a:pPr lvl="1" eaLnBrk="1" hangingPunct="1">
              <a:defRPr/>
            </a:pPr>
            <a:r>
              <a:rPr lang="cs-CZ" altLang="cs-CZ" sz="2000" dirty="0">
                <a:latin typeface="+mj-lt"/>
              </a:rPr>
              <a:t>Kvalita: průměrný počet diváků na představení</a:t>
            </a:r>
          </a:p>
        </p:txBody>
      </p:sp>
    </p:spTree>
    <p:extLst>
      <p:ext uri="{BB962C8B-B14F-4D97-AF65-F5344CB8AC3E}">
        <p14:creationId xmlns:p14="http://schemas.microsoft.com/office/powerpoint/2010/main" val="369069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Hodnocení efektivnosti</a:t>
            </a:r>
            <a:endParaRPr lang="cs-CZ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822" y="1091920"/>
            <a:ext cx="12191507" cy="5694363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8000" dirty="0"/>
              <a:t>Vyjděte z níže uvedených zjednodušených účetních výkazů podniku (v tis. Kč). Firma má 5 zaměstnanců.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6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3200" dirty="0"/>
          </a:p>
          <a:p>
            <a:pPr fontAlgn="auto">
              <a:spcAft>
                <a:spcPts val="0"/>
              </a:spcAft>
              <a:defRPr/>
            </a:pPr>
            <a:endParaRPr lang="cs-CZ" sz="32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defRPr/>
            </a:pPr>
            <a:endParaRPr lang="cs-CZ" sz="2600" dirty="0"/>
          </a:p>
          <a:p>
            <a:pPr marL="529200" indent="-457200" algn="just">
              <a:lnSpc>
                <a:spcPts val="3000"/>
              </a:lnSpc>
              <a:buAutoNum type="alphaLcParenR"/>
            </a:pPr>
            <a:r>
              <a:rPr lang="cs-CZ" sz="8000" dirty="0"/>
              <a:t>Vypočítejte rentabilitu vlastního kapitálu (ROE) a rentabilitu aktiv (ROA).</a:t>
            </a:r>
          </a:p>
          <a:p>
            <a:pPr marL="529200" indent="-457200" algn="just">
              <a:lnSpc>
                <a:spcPts val="3000"/>
              </a:lnSpc>
              <a:buFont typeface="Arial" panose="020B0604020202020204" pitchFamily="34" charset="0"/>
              <a:buAutoNum type="alphaLcParenR"/>
            </a:pPr>
            <a:r>
              <a:rPr lang="cs-CZ" sz="8000" dirty="0"/>
              <a:t>Vypočítejte produktivitu práce na pracovníka a mzdovou produktivitu práce.</a:t>
            </a:r>
          </a:p>
          <a:p>
            <a:pPr marL="529200" indent="-457200" algn="just">
              <a:lnSpc>
                <a:spcPts val="3000"/>
              </a:lnSpc>
              <a:buAutoNum type="alphaLcParenR"/>
            </a:pPr>
            <a:endParaRPr lang="cs-CZ" sz="8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600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6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6200" dirty="0"/>
              <a:t>Určete hodnotově vyjádřenou hospodárnost podniku.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6200" dirty="0"/>
              <a:t>Určete efektivnost (hodnotově vyjádřenou hospodárnost) jednotlivých výrobních faktorů a určete, na který výrobní faktor je firma náročná.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6200" dirty="0"/>
              <a:t>Určete rentabilitu celkového vlastního kapitálu (ROE) a rentabilitu celkového kapitálu (ROA).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1264" y="1616779"/>
            <a:ext cx="5679926" cy="3200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/>
              <a:t>		</a:t>
            </a:r>
            <a:r>
              <a:rPr lang="cs-CZ" b="1" dirty="0"/>
              <a:t>Rozvaha</a:t>
            </a:r>
            <a:endParaRPr lang="cs-CZ" dirty="0"/>
          </a:p>
          <a:p>
            <a:pPr>
              <a:defRPr/>
            </a:pPr>
            <a:r>
              <a:rPr lang="cs-CZ" sz="1600" b="1" i="1" u="sng" dirty="0"/>
              <a:t>Aktiva   	            	___________________Pasiva </a:t>
            </a:r>
          </a:p>
          <a:p>
            <a:pPr>
              <a:defRPr/>
            </a:pPr>
            <a:r>
              <a:rPr lang="cs-CZ" sz="1800" i="1" dirty="0"/>
              <a:t>Dlouhodobý majetek	Vlastní kapitál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Pozemky		  200	Základní kapitál     1000</a:t>
            </a:r>
          </a:p>
          <a:p>
            <a:pPr>
              <a:defRPr/>
            </a:pPr>
            <a:r>
              <a:rPr lang="cs-CZ" sz="1800" dirty="0"/>
              <a:t>Hm. movité věci	  100	Výsledek </a:t>
            </a:r>
            <a:r>
              <a:rPr lang="cs-CZ" sz="1800" dirty="0" err="1"/>
              <a:t>hosp</a:t>
            </a:r>
            <a:r>
              <a:rPr lang="cs-CZ" sz="1800" dirty="0"/>
              <a:t>.	     81</a:t>
            </a:r>
          </a:p>
          <a:p>
            <a:pPr>
              <a:defRPr/>
            </a:pPr>
            <a:r>
              <a:rPr lang="cs-CZ" sz="1800" dirty="0"/>
              <a:t>Stavby		  450</a:t>
            </a:r>
          </a:p>
          <a:p>
            <a:pPr>
              <a:defRPr/>
            </a:pPr>
            <a:r>
              <a:rPr lang="cs-CZ" sz="1800" i="1" dirty="0"/>
              <a:t>Oběžný majetek		Cizí kapitál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Materiál 	              1000	Rezervy		    200</a:t>
            </a:r>
          </a:p>
          <a:p>
            <a:pPr>
              <a:defRPr/>
            </a:pPr>
            <a:r>
              <a:rPr lang="cs-CZ" sz="1800" dirty="0"/>
              <a:t>Pohledávky	  330	Kr. závazky              500</a:t>
            </a:r>
          </a:p>
          <a:p>
            <a:pPr>
              <a:defRPr/>
            </a:pPr>
            <a:r>
              <a:rPr lang="cs-CZ" sz="1800" u="sng" dirty="0"/>
              <a:t>Peněžní prostředky 501___Dl. závazky              800</a:t>
            </a:r>
            <a:endParaRPr lang="cs-CZ" sz="1800" dirty="0"/>
          </a:p>
          <a:p>
            <a:pPr>
              <a:defRPr/>
            </a:pPr>
            <a:r>
              <a:rPr lang="cs-CZ" sz="1800" b="1" i="1" dirty="0"/>
              <a:t>Aktiva celkem</a:t>
            </a:r>
            <a:r>
              <a:rPr lang="cs-CZ" sz="1800" b="1" dirty="0"/>
              <a:t>	2581     </a:t>
            </a:r>
            <a:r>
              <a:rPr lang="cs-CZ" sz="1800" b="1" i="1" dirty="0"/>
              <a:t>Pasiva celkem</a:t>
            </a:r>
            <a:r>
              <a:rPr lang="cs-CZ" sz="1800" b="1" dirty="0"/>
              <a:t>      2581</a:t>
            </a: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59047" y="1615213"/>
            <a:ext cx="4816549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u="sng" dirty="0"/>
              <a:t>Výkaz zisků a ztrát______</a:t>
            </a:r>
            <a:endParaRPr lang="cs-CZ" u="sng" dirty="0"/>
          </a:p>
          <a:p>
            <a:pPr>
              <a:defRPr/>
            </a:pPr>
            <a:r>
              <a:rPr lang="cs-CZ" sz="1800" dirty="0"/>
              <a:t>Tržby z prodeje výrobků a služeb    2000</a:t>
            </a:r>
          </a:p>
          <a:p>
            <a:pPr>
              <a:defRPr/>
            </a:pPr>
            <a:r>
              <a:rPr lang="cs-CZ" sz="1800" i="1" dirty="0"/>
              <a:t>Spotřeba materiálu a energie         1400</a:t>
            </a:r>
            <a:endParaRPr lang="cs-CZ" sz="1800" dirty="0"/>
          </a:p>
          <a:p>
            <a:pPr>
              <a:defRPr/>
            </a:pPr>
            <a:r>
              <a:rPr lang="cs-CZ" sz="1800" i="1" dirty="0"/>
              <a:t>Osobní náklady		             370</a:t>
            </a:r>
            <a:endParaRPr lang="cs-CZ" sz="1800" dirty="0"/>
          </a:p>
          <a:p>
            <a:pPr>
              <a:defRPr/>
            </a:pPr>
            <a:r>
              <a:rPr lang="cs-CZ" sz="1800" i="1" u="sng" dirty="0"/>
              <a:t>Úprava hodnot dl. majetku__           50_   </a:t>
            </a:r>
            <a:endParaRPr lang="cs-CZ" sz="1800" dirty="0"/>
          </a:p>
          <a:p>
            <a:pPr>
              <a:defRPr/>
            </a:pPr>
            <a:r>
              <a:rPr lang="cs-CZ" sz="1800" b="1" dirty="0"/>
              <a:t>Provozní výsledek hospodaření  180</a:t>
            </a:r>
            <a:endParaRPr lang="cs-CZ" sz="1800" dirty="0"/>
          </a:p>
          <a:p>
            <a:pPr>
              <a:defRPr/>
            </a:pPr>
            <a:r>
              <a:rPr lang="cs-CZ" sz="1800" i="1" u="sng" dirty="0"/>
              <a:t>Nákladové úroky	              	  80_</a:t>
            </a:r>
            <a:endParaRPr lang="cs-CZ" sz="1800" dirty="0"/>
          </a:p>
          <a:p>
            <a:pPr>
              <a:defRPr/>
            </a:pPr>
            <a:r>
              <a:rPr lang="cs-CZ" sz="1800" b="1" u="sng" dirty="0"/>
              <a:t>Finanční výsledek hospodaření   -80</a:t>
            </a:r>
            <a:r>
              <a:rPr lang="cs-CZ" sz="1800" u="sng" dirty="0"/>
              <a:t>_ 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VH před zdaněním	             </a:t>
            </a:r>
            <a:r>
              <a:rPr lang="cs-CZ" sz="1800" b="1" dirty="0"/>
              <a:t>100</a:t>
            </a:r>
            <a:endParaRPr lang="cs-CZ" sz="1800" dirty="0"/>
          </a:p>
          <a:p>
            <a:pPr>
              <a:defRPr/>
            </a:pPr>
            <a:r>
              <a:rPr lang="cs-CZ" sz="1800" i="1" u="sng" dirty="0"/>
              <a:t>Daň z příjmů  (19 %)	               19</a:t>
            </a:r>
            <a:endParaRPr lang="cs-CZ" sz="1800" dirty="0"/>
          </a:p>
          <a:p>
            <a:pPr>
              <a:defRPr/>
            </a:pPr>
            <a:r>
              <a:rPr lang="cs-CZ" sz="1800" b="1" dirty="0"/>
              <a:t>VH po zdanění                                 81</a:t>
            </a:r>
            <a:endParaRPr lang="cs-CZ" sz="1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1264" y="6273225"/>
            <a:ext cx="83427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Produktivita práce na pracovníka = celkové výnosy/počet zaměstnanců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Mzdová produktivita práce = celkové výnosy / osobní náklady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1264" y="5633843"/>
            <a:ext cx="107516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ROE = EAT /vlastní kapitál     EAT … čistý zisk (VH po zdanění)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ROA= EBIT/aktiva                  EBIT … zisk před zdaněním a placenými úroky (VH před zdaněním + nákladové úroky)</a:t>
            </a:r>
          </a:p>
        </p:txBody>
      </p:sp>
    </p:spTree>
    <p:extLst>
      <p:ext uri="{BB962C8B-B14F-4D97-AF65-F5344CB8AC3E}">
        <p14:creationId xmlns:p14="http://schemas.microsoft.com/office/powerpoint/2010/main" val="19296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8566"/>
            <a:ext cx="11580282" cy="4139998"/>
          </a:xfrm>
        </p:spPr>
        <p:txBody>
          <a:bodyPr/>
          <a:lstStyle/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Úvod. Organizační kontext řízení lidských zdrojů. 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Strategické řízení lidských zdrojů v organizaci. 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Nástroje vnější strategické analýzy. 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Nástroje vnitřní strategické analýzy.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SWOT analýza jako integrující analytický nástroj.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Personální plánování a analýza v organizaci.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Analýza poptávky a nabídky práce v organizaci.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Analýza v náboru a výběru. 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Analýza systému motivace. Odměňování a hodnocení práce.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Analýza diverzity.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Analýza kvality lidských zdrojů a systému vzdělávání. 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Tvorba plánů, plánování rozvoje lidských zdrojů.</a:t>
            </a:r>
          </a:p>
          <a:p>
            <a:pPr marL="586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Prezentace skupinových projektů.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004363" y="307911"/>
            <a:ext cx="5187637" cy="26161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+mj-lt"/>
              </a:rPr>
              <a:t>Cíle předmětu</a:t>
            </a:r>
          </a:p>
          <a:p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Cílem je poskytnout a rozvíjet vaše znalosti v oblasti řízení lidských zdrojů, které tvoří nezbytnou součást komplexního procesu řízení organizace a představení a osvojení si základním metod analýzy a plánování v oblasti lidských zdrojů. </a:t>
            </a:r>
          </a:p>
        </p:txBody>
      </p:sp>
    </p:spTree>
    <p:extLst>
      <p:ext uri="{BB962C8B-B14F-4D97-AF65-F5344CB8AC3E}">
        <p14:creationId xmlns:p14="http://schemas.microsoft.com/office/powerpoint/2010/main" val="201955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859" y="1760337"/>
            <a:ext cx="11453481" cy="466762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chemeClr val="tx2"/>
                </a:solidFill>
              </a:rPr>
              <a:t>a) </a:t>
            </a:r>
            <a:r>
              <a:rPr lang="cs-CZ" sz="2000" dirty="0"/>
              <a:t>Vypočítejte rentabilitu vlastního kapitálu (ROE) a rentabilitu aktiv (ROA)</a:t>
            </a:r>
            <a:endParaRPr lang="cs-CZ" sz="2000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ROE = EAT/vlastní kapitál = 81/1081 = </a:t>
            </a:r>
            <a:r>
              <a:rPr lang="cs-CZ" sz="2000" b="1" dirty="0"/>
              <a:t>0,075</a:t>
            </a:r>
            <a:r>
              <a:rPr lang="cs-CZ" sz="2000" dirty="0"/>
              <a:t> (7,5% zhodnocení </a:t>
            </a:r>
            <a:r>
              <a:rPr lang="cs-CZ" sz="2000" dirty="0" err="1"/>
              <a:t>vl</a:t>
            </a:r>
            <a:r>
              <a:rPr lang="cs-CZ" sz="2000" dirty="0"/>
              <a:t>. kapitálu)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ROA = EBIT/aktiva = (100+80)/2581 = </a:t>
            </a:r>
            <a:r>
              <a:rPr lang="cs-CZ" sz="2000" b="1" dirty="0"/>
              <a:t>0,07</a:t>
            </a:r>
            <a:r>
              <a:rPr lang="cs-CZ" sz="2000" dirty="0"/>
              <a:t> (7% zhodnocení celkového kapitálu)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chemeClr val="tx2"/>
                </a:solidFill>
              </a:rPr>
              <a:t>b) </a:t>
            </a:r>
            <a:r>
              <a:rPr lang="cs-CZ" sz="2000" dirty="0"/>
              <a:t>Vypočítejte produktivitu práce na pracovníka a mzdovou produktivitu práce</a:t>
            </a:r>
            <a:endParaRPr lang="cs-CZ" sz="2000" dirty="0">
              <a:solidFill>
                <a:schemeClr val="tx2"/>
              </a:solidFill>
            </a:endParaRPr>
          </a:p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Produktivita práce na pracovníka = celkové výnosy/počet zaměstnanců = 2 000 000/5= </a:t>
            </a:r>
            <a:r>
              <a:rPr lang="cs-CZ" sz="2000" b="1" dirty="0"/>
              <a:t>400 000 Kč</a:t>
            </a:r>
          </a:p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Mzdová produktivita práce = celkové výnosy / osobní náklady = 2000/370 = </a:t>
            </a:r>
            <a:r>
              <a:rPr lang="cs-CZ" sz="2000" b="1" dirty="0"/>
              <a:t>5,41 Kč</a:t>
            </a:r>
            <a:endParaRPr lang="cs-CZ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b="1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81140" y="42210"/>
            <a:ext cx="367188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Celkové výnosy = 2 000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Osobní náklady = 370</a:t>
            </a:r>
          </a:p>
          <a:p>
            <a:pPr>
              <a:defRPr/>
            </a:pPr>
            <a:r>
              <a:rPr lang="cs-CZ" sz="1600" dirty="0"/>
              <a:t>Počet zaměstnanců = 5</a:t>
            </a:r>
          </a:p>
          <a:p>
            <a:pPr>
              <a:defRPr/>
            </a:pPr>
            <a:endParaRPr lang="cs-CZ" sz="16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536907" y="0"/>
            <a:ext cx="2463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Vlastní kapitál= 1 081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Aktiva = 2 581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VH před zdaněním = 100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VH po zdanění = 81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Nákladové úroky = 80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1 - řešení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59" y="4579690"/>
            <a:ext cx="3936787" cy="227831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34" y="4542065"/>
            <a:ext cx="3454497" cy="23159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34737" y="13174"/>
            <a:ext cx="67186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ROE = EAT /vlastní kapitál   EAT … čistý zisk (VH po zdanění)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ROA= EBIT/aktiva                EBIT zisk před zdaněním a placenými úroky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4738" y="1141205"/>
            <a:ext cx="68074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Produktivita práce na pracovníka = celkové výnosy/počet zaměstnanců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Mzdová produktivita práce = celkové výnosy / osobní náklady</a:t>
            </a:r>
          </a:p>
        </p:txBody>
      </p:sp>
    </p:spTree>
    <p:extLst>
      <p:ext uri="{BB962C8B-B14F-4D97-AF65-F5344CB8AC3E}">
        <p14:creationId xmlns:p14="http://schemas.microsoft.com/office/powerpoint/2010/main" val="7514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60511" y="615224"/>
            <a:ext cx="10753200" cy="451576"/>
          </a:xfrm>
        </p:spPr>
        <p:txBody>
          <a:bodyPr/>
          <a:lstStyle/>
          <a:p>
            <a:r>
              <a:rPr lang="cs-CZ" altLang="cs-CZ" b="1" dirty="0"/>
              <a:t>Úkol 2 – Případová studie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966" y="1495647"/>
            <a:ext cx="8002547" cy="4351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Společnost </a:t>
            </a:r>
            <a:r>
              <a:rPr lang="cs-CZ" sz="2000" dirty="0" err="1">
                <a:cs typeface="Arial" panose="020B0604020202020204" pitchFamily="34" charset="0"/>
              </a:rPr>
              <a:t>Maximus</a:t>
            </a:r>
            <a:r>
              <a:rPr lang="cs-CZ" sz="2000" dirty="0">
                <a:cs typeface="Arial" panose="020B0604020202020204" pitchFamily="34" charset="0"/>
              </a:rPr>
              <a:t> Resort, a. s. provozuje Hotel </a:t>
            </a:r>
            <a:r>
              <a:rPr lang="cs-CZ" sz="2000" dirty="0" err="1">
                <a:cs typeface="Arial" panose="020B0604020202020204" pitchFamily="34" charset="0"/>
              </a:rPr>
              <a:t>Maximus</a:t>
            </a:r>
            <a:r>
              <a:rPr lang="cs-CZ" sz="2000" dirty="0">
                <a:cs typeface="Arial" panose="020B0604020202020204" pitchFamily="34" charset="0"/>
              </a:rPr>
              <a:t> Resort a Hotel Sen. S využitím účetních výkazů firmy určete: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cs-CZ" sz="2000" dirty="0">
                <a:cs typeface="Arial" panose="020B0604020202020204" pitchFamily="34" charset="0"/>
              </a:rPr>
              <a:t>Rentabilitu vlastního kapitálu (ROE) a rentabilitu aktiv (ROA) v letech </a:t>
            </a:r>
            <a:r>
              <a:rPr lang="cs-CZ" sz="2000" b="1" dirty="0">
                <a:cs typeface="Arial" panose="020B0604020202020204" pitchFamily="34" charset="0"/>
              </a:rPr>
              <a:t>2019</a:t>
            </a:r>
            <a:r>
              <a:rPr lang="cs-CZ" sz="2000" dirty="0">
                <a:cs typeface="Arial" panose="020B0604020202020204" pitchFamily="34" charset="0"/>
              </a:rPr>
              <a:t>, 2020 a 2021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cs-CZ" sz="2000" dirty="0">
                <a:cs typeface="Arial" panose="020B0604020202020204" pitchFamily="34" charset="0"/>
              </a:rPr>
              <a:t>Mzdovou produktivitu práce v letech </a:t>
            </a:r>
            <a:r>
              <a:rPr lang="cs-CZ" sz="2000" b="1" dirty="0">
                <a:cs typeface="Arial" panose="020B0604020202020204" pitchFamily="34" charset="0"/>
              </a:rPr>
              <a:t>2019</a:t>
            </a:r>
            <a:r>
              <a:rPr lang="cs-CZ" sz="2000" dirty="0">
                <a:cs typeface="Arial" panose="020B0604020202020204" pitchFamily="34" charset="0"/>
              </a:rPr>
              <a:t>, 2020 a 2021</a:t>
            </a:r>
            <a:r>
              <a:rPr lang="cs-CZ" sz="2000" b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Potřebné údaje najdete ve Veřejném rejstříku a Sbírce listin (či přes Administrativní registr ekonomických subjektů - ARES). </a:t>
            </a:r>
            <a:r>
              <a:rPr lang="cs-CZ" sz="2000" dirty="0">
                <a:cs typeface="Arial" panose="020B0604020202020204" pitchFamily="34" charset="0"/>
                <a:hlinkClick r:id="rId2"/>
              </a:rPr>
              <a:t>https://ares.gov.cz/</a:t>
            </a: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39004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8966" y="4502690"/>
            <a:ext cx="850038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dirty="0">
                <a:latin typeface="+mn-lt"/>
              </a:rPr>
              <a:t>ROE = EAT /vlastní kapitál     EAT … čistý zisk </a:t>
            </a:r>
          </a:p>
          <a:p>
            <a:pPr>
              <a:defRPr/>
            </a:pPr>
            <a:r>
              <a:rPr lang="cs-CZ" sz="1800" i="1" dirty="0">
                <a:latin typeface="+mn-lt"/>
              </a:rPr>
              <a:t>                                                       (VH po zdanění, VH za úč. období)</a:t>
            </a:r>
          </a:p>
          <a:p>
            <a:pPr>
              <a:defRPr/>
            </a:pPr>
            <a:r>
              <a:rPr lang="cs-CZ" sz="1800" dirty="0">
                <a:latin typeface="+mn-lt"/>
              </a:rPr>
              <a:t>ROA= EBIT/aktiva                  EBIT … zisk před zdaněním a placenými úroky </a:t>
            </a:r>
          </a:p>
          <a:p>
            <a:pPr>
              <a:defRPr/>
            </a:pPr>
            <a:r>
              <a:rPr lang="cs-CZ" sz="1800" dirty="0">
                <a:latin typeface="+mn-lt"/>
              </a:rPr>
              <a:t>			      (</a:t>
            </a:r>
            <a:r>
              <a:rPr lang="cs-CZ" sz="1800" i="1" dirty="0">
                <a:latin typeface="+mn-lt"/>
              </a:rPr>
              <a:t>VH před zdaněním + nákladové úroky</a:t>
            </a:r>
            <a:r>
              <a:rPr lang="cs-CZ" sz="1800" dirty="0">
                <a:latin typeface="+mn-lt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8966" y="5814166"/>
            <a:ext cx="67325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dirty="0">
                <a:latin typeface="+mn-lt"/>
              </a:rPr>
              <a:t>Mzdová produktivita práce = celkové výnosy / osobní náklady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i="1" dirty="0"/>
              <a:t>Celkové výnosy (čistý obrat za účetní období) </a:t>
            </a:r>
          </a:p>
        </p:txBody>
      </p:sp>
    </p:spTree>
    <p:extLst>
      <p:ext uri="{BB962C8B-B14F-4D97-AF65-F5344CB8AC3E}">
        <p14:creationId xmlns:p14="http://schemas.microsoft.com/office/powerpoint/2010/main" val="37177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Úkol 2 –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766" y="1598613"/>
            <a:ext cx="11244374" cy="503237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lphaLcParenR"/>
              <a:defRPr/>
            </a:pPr>
            <a:r>
              <a:rPr lang="cs-CZ" sz="2000" dirty="0">
                <a:cs typeface="Arial" panose="020B0604020202020204" pitchFamily="34" charset="0"/>
              </a:rPr>
              <a:t>Rentabilita vlastního kapitálu (ROE)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ROE (2019) = zisk po zdanění/vlastní kapitál = 2855/ 84696 = </a:t>
            </a:r>
            <a:r>
              <a:rPr lang="cs-CZ" sz="2000" b="1" dirty="0">
                <a:cs typeface="Arial" panose="020B0604020202020204" pitchFamily="34" charset="0"/>
              </a:rPr>
              <a:t>0,034 Kč (3,4 %)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ROE (2020) = zisk po zdanění/vlastní kapitál = -6 201/ 78494 =  </a:t>
            </a:r>
            <a:r>
              <a:rPr lang="cs-CZ" sz="2000" b="1" dirty="0">
                <a:cs typeface="Arial" panose="020B0604020202020204" pitchFamily="34" charset="0"/>
              </a:rPr>
              <a:t>-0,079 Kč (-7,9 %)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ROE (2021) = zisk po zdanění/vlastní kapitál = -813/ 77681 =  </a:t>
            </a:r>
            <a:r>
              <a:rPr lang="cs-CZ" sz="2000" b="1" dirty="0">
                <a:cs typeface="Arial" panose="020B0604020202020204" pitchFamily="34" charset="0"/>
              </a:rPr>
              <a:t>-0,010 Kč (-1 %)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Rentabilita aktiv (ROA)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RO</a:t>
            </a:r>
            <a:r>
              <a:rPr lang="en-US" sz="2000" dirty="0">
                <a:cs typeface="Arial" panose="020B0604020202020204" pitchFamily="34" charset="0"/>
              </a:rPr>
              <a:t>A</a:t>
            </a:r>
            <a:r>
              <a:rPr lang="cs-CZ" sz="2000" dirty="0">
                <a:cs typeface="Arial" panose="020B0604020202020204" pitchFamily="34" charset="0"/>
              </a:rPr>
              <a:t> (2019) = zisk před zdaněním a placenými úroky/celková aktiva= (3 062+9 315)/392 454 = </a:t>
            </a:r>
            <a:r>
              <a:rPr lang="cs-CZ" sz="2000" b="1" dirty="0">
                <a:cs typeface="Arial" panose="020B0604020202020204" pitchFamily="34" charset="0"/>
              </a:rPr>
              <a:t>0,032 Kč (3,2 %)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RO</a:t>
            </a:r>
            <a:r>
              <a:rPr lang="en-US" sz="2000" dirty="0">
                <a:cs typeface="Arial" panose="020B0604020202020204" pitchFamily="34" charset="0"/>
              </a:rPr>
              <a:t>A</a:t>
            </a:r>
            <a:r>
              <a:rPr lang="cs-CZ" sz="2000" dirty="0">
                <a:cs typeface="Arial" panose="020B0604020202020204" pitchFamily="34" charset="0"/>
              </a:rPr>
              <a:t> (2020) = zisk před zdaněním a placenými úroky/celková aktiva = (-6 200+9 791)/423 268 =  </a:t>
            </a:r>
            <a:r>
              <a:rPr lang="cs-CZ" sz="2000" b="1" dirty="0">
                <a:cs typeface="Arial" panose="020B0604020202020204" pitchFamily="34" charset="0"/>
              </a:rPr>
              <a:t>0,008 Kč (0,8 %)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RO</a:t>
            </a:r>
            <a:r>
              <a:rPr lang="en-US" sz="2000" dirty="0">
                <a:cs typeface="Arial" panose="020B0604020202020204" pitchFamily="34" charset="0"/>
              </a:rPr>
              <a:t>A</a:t>
            </a:r>
            <a:r>
              <a:rPr lang="cs-CZ" sz="2000" dirty="0">
                <a:cs typeface="Arial" panose="020B0604020202020204" pitchFamily="34" charset="0"/>
              </a:rPr>
              <a:t> (2021) = zisk před zdaněním a placenými úroky/celková aktiva = (-521+10 606)/482 663 = </a:t>
            </a:r>
            <a:r>
              <a:rPr lang="cs-CZ" sz="2000" b="1" dirty="0">
                <a:cs typeface="Arial" panose="020B0604020202020204" pitchFamily="34" charset="0"/>
              </a:rPr>
              <a:t>0,021 Kč (2,1 %)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LcParenR" startAt="2"/>
              <a:defRPr/>
            </a:pPr>
            <a:r>
              <a:rPr lang="cs-CZ" sz="2000" dirty="0">
                <a:cs typeface="Arial" panose="020B0604020202020204" pitchFamily="34" charset="0"/>
              </a:rPr>
              <a:t>Mzdová produktivita práce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Mzdová produktivita práce (2019) = </a:t>
            </a:r>
            <a:r>
              <a:rPr lang="cs-CZ" sz="2000" dirty="0"/>
              <a:t>celkové výnosy / osobní náklady = 174 812/49 804 = </a:t>
            </a:r>
            <a:r>
              <a:rPr lang="cs-CZ" sz="2000" b="1" dirty="0"/>
              <a:t>3,51 Kč</a:t>
            </a:r>
            <a:endParaRPr lang="cs-CZ" sz="20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Mzdová produktivita práce (2020) = 145 134/41 817 = </a:t>
            </a:r>
            <a:r>
              <a:rPr lang="cs-CZ" sz="2000" b="1" dirty="0">
                <a:cs typeface="Arial" panose="020B0604020202020204" pitchFamily="34" charset="0"/>
              </a:rPr>
              <a:t>3,47 Kč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Mzdová produktivita práce (2021) = 175 209/51 784 = </a:t>
            </a:r>
            <a:r>
              <a:rPr lang="cs-CZ" sz="2000" b="1" dirty="0">
                <a:cs typeface="Arial" panose="020B0604020202020204" pitchFamily="34" charset="0"/>
              </a:rPr>
              <a:t>3,38 Kč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cs-CZ" dirty="0"/>
          </a:p>
        </p:txBody>
      </p:sp>
      <p:sp>
        <p:nvSpPr>
          <p:cNvPr id="29701" name="TextovéPole 4"/>
          <p:cNvSpPr txBox="1">
            <a:spLocks noChangeArrowheads="1"/>
          </p:cNvSpPr>
          <p:nvPr/>
        </p:nvSpPr>
        <p:spPr bwMode="auto">
          <a:xfrm>
            <a:off x="6743700" y="3022601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3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0773FC-70DB-068A-3108-73F2AA6E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 – Krok 1 seminární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05808E-CD4E-F2A2-E6F6-051485F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08" y="1403498"/>
            <a:ext cx="11243292" cy="5454502"/>
          </a:xfrm>
        </p:spPr>
        <p:txBody>
          <a:bodyPr/>
          <a:lstStyle/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Jednou z podmínek úspěšného absolvování předmětu je vypracování a odevzdání seminární práce na téma „</a:t>
            </a:r>
            <a:r>
              <a:rPr lang="cs-CZ" sz="2000" b="1" dirty="0">
                <a:latin typeface="+mj-lt"/>
                <a:cs typeface="Times New Roman" panose="02020603050405020304" pitchFamily="18" charset="0"/>
              </a:rPr>
              <a:t>Strategii vybrané organizace v oblasti řízení lidských zdrojů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“. 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Začněte pracovat na kroku 1: </a:t>
            </a:r>
            <a:r>
              <a:rPr lang="cs-CZ" sz="2000" i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Rozlosování do týmů, volba vedoucího týmu, volba organizace.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+mj-lt"/>
                <a:cs typeface="Times New Roman" panose="02020603050405020304" pitchFamily="18" charset="0"/>
              </a:rPr>
              <a:t>Vytvořte tým o cca 5 členech 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pro vypracování seminární práce, zvolte si vedoucího týmu. Vyberete si </a:t>
            </a:r>
            <a:r>
              <a:rPr lang="cs-CZ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reálnou organizaci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, pro kterou budete vypracovávat strategii.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+mj-lt"/>
                <a:cs typeface="Times New Roman" panose="02020603050405020304" pitchFamily="18" charset="0"/>
              </a:rPr>
              <a:t>Zvolenou organizaci krátce představte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uveďte její základní charakteristiky (právní forma, předmět činnosti, velikost organizace, stáří a stručná historie organizace)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uveďte, jaké je postavení firmy na trhu a jaké jsou její hospodářské výsledky (vývoj v čase) a výkonnost (rentabilita ROE, ROA - ideálně také ve srovnání s odvětvím či konkurencí)</a:t>
            </a: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marL="7200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Organizaci můžete anonymizovat (např. organizace „XY“ nebo vymyslete „smyšlený název“). </a:t>
            </a:r>
          </a:p>
          <a:p>
            <a:pPr marL="72000" indent="0" algn="just">
              <a:lnSpc>
                <a:spcPts val="2500"/>
              </a:lnSpc>
              <a:buNone/>
            </a:pPr>
            <a:endParaRPr lang="cs-CZ" sz="2000" i="1" dirty="0"/>
          </a:p>
          <a:p>
            <a:pPr marL="72000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20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82" y="277813"/>
            <a:ext cx="11951854" cy="684212"/>
          </a:xfrm>
        </p:spPr>
        <p:txBody>
          <a:bodyPr/>
          <a:lstStyle/>
          <a:p>
            <a:pPr eaLnBrk="1" hangingPunct="1"/>
            <a:r>
              <a:rPr lang="cs-CZ" altLang="cs-CZ" b="1" dirty="0"/>
              <a:t>Nejčastěji užívaná kritéria pro členění organizací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99279" y="1458692"/>
            <a:ext cx="7772400" cy="48006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Předmět činnosti</a:t>
            </a:r>
            <a:r>
              <a:rPr lang="cs-CZ" altLang="cs-CZ" sz="2000" dirty="0"/>
              <a:t> 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cs-CZ" altLang="cs-CZ" dirty="0"/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Vlastnictví podniku 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cs-CZ" altLang="cs-CZ" dirty="0"/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Velikost organizace</a:t>
            </a:r>
            <a:r>
              <a:rPr lang="cs-CZ" altLang="cs-CZ" sz="2000" dirty="0"/>
              <a:t>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cs-CZ" altLang="cs-CZ" sz="2000" b="1" dirty="0"/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cs-CZ" altLang="cs-CZ" sz="2000" b="1" dirty="0"/>
              <a:t>Právní forma</a:t>
            </a:r>
            <a:r>
              <a:rPr lang="cs-CZ" altLang="cs-CZ" sz="2000" dirty="0"/>
              <a:t> </a:t>
            </a:r>
            <a:r>
              <a:rPr lang="cs-CZ" altLang="cs-CZ" sz="2000" b="1" dirty="0"/>
              <a:t>organizace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683105" y="1588654"/>
            <a:ext cx="56314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000" dirty="0">
                <a:latin typeface="+mj-lt"/>
              </a:rPr>
              <a:t>Specifika cílů, podmínek pro podnikání, způsobu financování, řízení podniku, náročnosti na výrobní faktory 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+mj-lt"/>
              </a:rPr>
              <a:t>důležité pro </a:t>
            </a:r>
            <a:r>
              <a:rPr lang="cs-CZ" altLang="cs-CZ" sz="2000" dirty="0" err="1">
                <a:latin typeface="+mj-lt"/>
              </a:rPr>
              <a:t>benchmarking</a:t>
            </a:r>
            <a:r>
              <a:rPr lang="cs-CZ" altLang="cs-CZ" sz="2000" dirty="0">
                <a:latin typeface="+mj-lt"/>
              </a:rPr>
              <a:t> (srovnání s obdobným konkurentem) či odvětvím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rozdíly z hlediska řízení lidských zdrojů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000" dirty="0">
                <a:latin typeface="+mn-lt"/>
              </a:rPr>
              <a:t>(náročnost na práci, nároky na kvalifikaci,  vzdělávání, komunikaci…)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69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77813"/>
            <a:ext cx="8229600" cy="684212"/>
          </a:xfrm>
        </p:spPr>
        <p:txBody>
          <a:bodyPr/>
          <a:lstStyle/>
          <a:p>
            <a:pPr eaLnBrk="1" hangingPunct="1"/>
            <a:r>
              <a:rPr lang="cs-CZ" altLang="cs-CZ" b="1" dirty="0"/>
              <a:t>Sektory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962025"/>
            <a:ext cx="11150600" cy="5635625"/>
          </a:xfrm>
        </p:spPr>
        <p:txBody>
          <a:bodyPr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endParaRPr 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Dle sektoru (dle vlastnictví):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Soukromý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vlastník soukromá osoba či osoby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Veřejný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 vlastník (zřizovatel) veřejná správa (stát či nižší územně samosprávný celek)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Smíšený </a:t>
            </a:r>
            <a:r>
              <a:rPr lang="cs-CZ" dirty="0">
                <a:latin typeface="+mj-lt"/>
                <a:cs typeface="Arial" panose="020B0604020202020204" pitchFamily="34" charset="0"/>
              </a:rPr>
              <a:t>– vlastník soukromá osoba i veřejná správa</a:t>
            </a:r>
          </a:p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850"/>
              </a:spcBef>
              <a:buNone/>
              <a:defRPr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Dle sektoru (dle ekonomické činnosti):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Zemědělství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zemědělství, lesnictví, rybolov				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Průmysl </a:t>
            </a:r>
            <a:r>
              <a:rPr lang="cs-CZ" dirty="0">
                <a:latin typeface="+mj-lt"/>
                <a:cs typeface="Arial" panose="020B0604020202020204" pitchFamily="34" charset="0"/>
              </a:rPr>
              <a:t>– těžba, zpracovatelský průmysl, distribuce elektřiny, plynu, vody, stavebnictví</a:t>
            </a:r>
          </a:p>
          <a:p>
            <a:pPr lvl="1">
              <a:defRPr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Služby</a:t>
            </a:r>
            <a:r>
              <a:rPr lang="cs-CZ" dirty="0">
                <a:latin typeface="+mj-lt"/>
                <a:cs typeface="Arial" panose="020B0604020202020204" pitchFamily="34" charset="0"/>
              </a:rPr>
              <a:t> – obchod, hostinskou činnost, peněžnictví, doprava, skladování, školství, zdravotnictví sociální činnost, ostatní služby. </a:t>
            </a:r>
          </a:p>
          <a:p>
            <a:pPr lvl="1">
              <a:defRPr/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  <a:defRPr/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None/>
              <a:defRPr/>
            </a:pPr>
            <a:endParaRPr lang="cs-CZ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91100" y="112087"/>
            <a:ext cx="67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  <a:cs typeface="Arial" panose="020B0604020202020204" pitchFamily="34" charset="0"/>
              </a:rPr>
              <a:t>Sektor je část národního hospodářství, do níž je národní hospodářství rozčleněno podle určitého hlediska.</a:t>
            </a:r>
          </a:p>
          <a:p>
            <a:pPr algn="l"/>
            <a:endParaRPr lang="cs-CZ" sz="2000" dirty="0" err="1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7848" y="4764571"/>
            <a:ext cx="114487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b="1" dirty="0">
                <a:cs typeface="Arial" panose="020B0604020202020204" pitchFamily="34" charset="0"/>
              </a:rPr>
              <a:t>K začlenění dle ekonomické činnosti </a:t>
            </a:r>
            <a:r>
              <a:rPr lang="cs-CZ" sz="2000" dirty="0">
                <a:cs typeface="Arial" panose="020B0604020202020204" pitchFamily="34" charset="0"/>
              </a:rPr>
              <a:t>- využívána Klasifikace ekonomických činnosti - </a:t>
            </a:r>
            <a:r>
              <a:rPr lang="cs-CZ" sz="2000" b="1" dirty="0">
                <a:cs typeface="Arial" panose="020B0604020202020204" pitchFamily="34" charset="0"/>
              </a:rPr>
              <a:t>CZ-NACE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latin typeface="+mj-lt"/>
              </a:rPr>
              <a:t>Dle míry podrobnosti rozlišovány sekce, oddíly, skupiny, třídy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dirty="0">
                <a:latin typeface="+mj-lt"/>
              </a:rPr>
              <a:t>Dostupná na: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u="sng" dirty="0">
                <a:latin typeface="+mj-lt"/>
                <a:cs typeface="Arial" panose="020B0604020202020204" pitchFamily="34" charset="0"/>
                <a:hlinkClick r:id="rId2"/>
              </a:rPr>
              <a:t>http://www.nace.cz/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nebo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u="sng" dirty="0">
                <a:latin typeface="+mj-lt"/>
                <a:cs typeface="Arial" panose="020B0604020202020204" pitchFamily="34" charset="0"/>
                <a:hlinkClick r:id="rId3"/>
              </a:rPr>
              <a:t>https://www.czso.cz/csu/czso/klasifikace_ekonomickych_cinnosti_cz_nace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29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ětiúhelník 17"/>
          <p:cNvSpPr/>
          <p:nvPr/>
        </p:nvSpPr>
        <p:spPr bwMode="auto">
          <a:xfrm>
            <a:off x="769574" y="1493838"/>
            <a:ext cx="6875827" cy="121285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68580" tIns="34290" rIns="68580" bIns="34290"/>
          <a:lstStyle/>
          <a:p>
            <a:pPr defTabSz="685800">
              <a:defRPr/>
            </a:pPr>
            <a:endParaRPr lang="cs-CZ" sz="21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Pětiúhelník 13"/>
          <p:cNvSpPr/>
          <p:nvPr/>
        </p:nvSpPr>
        <p:spPr bwMode="auto">
          <a:xfrm>
            <a:off x="756542" y="1303338"/>
            <a:ext cx="6375778" cy="190499"/>
          </a:xfrm>
          <a:prstGeom prst="homePlat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68580" tIns="34290" rIns="68580" bIns="34290"/>
          <a:lstStyle/>
          <a:p>
            <a:pPr defTabSz="685800">
              <a:defRPr/>
            </a:pPr>
            <a:endParaRPr lang="cs-CZ" sz="21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Pětiúhelník 14"/>
          <p:cNvSpPr/>
          <p:nvPr/>
        </p:nvSpPr>
        <p:spPr bwMode="auto">
          <a:xfrm>
            <a:off x="769574" y="2733675"/>
            <a:ext cx="7543153" cy="350087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68580" tIns="34290" rIns="68580" bIns="34290"/>
          <a:lstStyle/>
          <a:p>
            <a:pPr defTabSz="685800">
              <a:defRPr/>
            </a:pPr>
            <a:endParaRPr lang="cs-CZ" sz="21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Sektory dle sekcí dle CZ-NACE</a:t>
            </a:r>
            <a:endParaRPr lang="cs-CZ" alt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8312727" y="4290925"/>
            <a:ext cx="1862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latin typeface="+mn-lt"/>
              </a:rPr>
              <a:t>Služby (G-U)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685089" y="1945126"/>
            <a:ext cx="2489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b="1" dirty="0">
                <a:latin typeface="+mn-lt"/>
              </a:rPr>
              <a:t>Průmysl (B-F)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542213" y="1270639"/>
            <a:ext cx="2416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b="1" dirty="0">
                <a:latin typeface="+mn-lt"/>
              </a:rPr>
              <a:t>Zemědělství (A)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027322" y="118997"/>
            <a:ext cx="386264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21 sekcí – značeno písmeny</a:t>
            </a:r>
          </a:p>
        </p:txBody>
      </p:sp>
      <p:pic>
        <p:nvPicPr>
          <p:cNvPr id="13322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1268963"/>
            <a:ext cx="10327324" cy="5087388"/>
          </a:xfrm>
        </p:spPr>
      </p:pic>
    </p:spTree>
    <p:extLst>
      <p:ext uri="{BB962C8B-B14F-4D97-AF65-F5344CB8AC3E}">
        <p14:creationId xmlns:p14="http://schemas.microsoft.com/office/powerpoint/2010/main" val="491272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Ukázka číselníku CZ-NACE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0500389"/>
              </p:ext>
            </p:extLst>
          </p:nvPr>
        </p:nvGraphicFramePr>
        <p:xfrm>
          <a:off x="720001" y="1546170"/>
          <a:ext cx="10352553" cy="4156362"/>
        </p:xfrm>
        <a:graphic>
          <a:graphicData uri="http://schemas.openxmlformats.org/drawingml/2006/table">
            <a:tbl>
              <a:tblPr/>
              <a:tblGrid>
                <a:gridCol w="814245">
                  <a:extLst>
                    <a:ext uri="{9D8B030D-6E8A-4147-A177-3AD203B41FA5}">
                      <a16:colId xmlns:a16="http://schemas.microsoft.com/office/drawing/2014/main" val="2343454183"/>
                    </a:ext>
                  </a:extLst>
                </a:gridCol>
                <a:gridCol w="1088840">
                  <a:extLst>
                    <a:ext uri="{9D8B030D-6E8A-4147-A177-3AD203B41FA5}">
                      <a16:colId xmlns:a16="http://schemas.microsoft.com/office/drawing/2014/main" val="3935689523"/>
                    </a:ext>
                  </a:extLst>
                </a:gridCol>
                <a:gridCol w="903870">
                  <a:extLst>
                    <a:ext uri="{9D8B030D-6E8A-4147-A177-3AD203B41FA5}">
                      <a16:colId xmlns:a16="http://schemas.microsoft.com/office/drawing/2014/main" val="3214129889"/>
                    </a:ext>
                  </a:extLst>
                </a:gridCol>
                <a:gridCol w="7545598">
                  <a:extLst>
                    <a:ext uri="{9D8B030D-6E8A-4147-A177-3AD203B41FA5}">
                      <a16:colId xmlns:a16="http://schemas.microsoft.com/office/drawing/2014/main" val="3980764275"/>
                    </a:ext>
                  </a:extLst>
                </a:gridCol>
              </a:tblGrid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SEKCE A - ZEMĚDĚLSTVÍ, LESNICTVÍ A RYBÁŘSTVÍ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84876"/>
                  </a:ext>
                </a:extLst>
              </a:tr>
              <a:tr h="3848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Oddíl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Skupina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Třída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94267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Rostlinná a živočišná výroba, myslivost a související činnosti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4987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plodin jiných než trvalých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07894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obilovin (kromě rýže), luštěnin a olejnatých semen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09175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rýže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170018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zeleniny a melounů, kořenů a hlíz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65096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cukrové třtiny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46240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tabáku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99352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přadných rostlin 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27807"/>
                  </a:ext>
                </a:extLst>
              </a:tr>
              <a:tr h="3771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Pěstování ostatních plodin jiných než trvalých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0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31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99258" y="500366"/>
            <a:ext cx="11737570" cy="565150"/>
          </a:xfrm>
        </p:spPr>
        <p:txBody>
          <a:bodyPr/>
          <a:lstStyle/>
          <a:p>
            <a:r>
              <a:rPr lang="cs-CZ" altLang="cs-CZ" b="1" dirty="0"/>
              <a:t>Jaký je </a:t>
            </a:r>
            <a:r>
              <a:rPr lang="cs-CZ" altLang="cs-CZ" dirty="0"/>
              <a:t>podíl jednotlivých sektorů </a:t>
            </a:r>
            <a:r>
              <a:rPr lang="cs-CZ" altLang="cs-CZ" b="1" dirty="0"/>
              <a:t>v ČR?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138489" y="2227263"/>
            <a:ext cx="4840287" cy="3262312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89975" y="5991934"/>
            <a:ext cx="3513137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i="1" dirty="0">
                <a:latin typeface="+mj-lt"/>
              </a:rPr>
              <a:t>Zdroj: Český statistický úřad (2022)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04005"/>
              </p:ext>
            </p:extLst>
          </p:nvPr>
        </p:nvGraphicFramePr>
        <p:xfrm>
          <a:off x="556770" y="1599270"/>
          <a:ext cx="5378518" cy="43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983059"/>
              </p:ext>
            </p:extLst>
          </p:nvPr>
        </p:nvGraphicFramePr>
        <p:xfrm>
          <a:off x="5935287" y="1604861"/>
          <a:ext cx="6256713" cy="475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9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Nadpis 3"/>
          <p:cNvSpPr>
            <a:spLocks noGrp="1"/>
          </p:cNvSpPr>
          <p:nvPr>
            <p:ph type="title"/>
          </p:nvPr>
        </p:nvSpPr>
        <p:spPr>
          <a:xfrm>
            <a:off x="149630" y="247523"/>
            <a:ext cx="12191999" cy="739426"/>
          </a:xfrm>
        </p:spPr>
        <p:txBody>
          <a:bodyPr/>
          <a:lstStyle/>
          <a:p>
            <a:r>
              <a:rPr lang="cs-CZ" altLang="cs-CZ" b="1" dirty="0"/>
              <a:t>Jak se podílí sekce CZ-NACE na HDP v ČR?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6486"/>
              </p:ext>
            </p:extLst>
          </p:nvPr>
        </p:nvGraphicFramePr>
        <p:xfrm>
          <a:off x="584199" y="1284951"/>
          <a:ext cx="10571481" cy="525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84199" y="884678"/>
            <a:ext cx="962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Graf 3: Podíl jednotlivých odvětví na HDP v roce 2020 (v %)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4199" y="6376988"/>
            <a:ext cx="481171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500" i="1" dirty="0">
                <a:latin typeface="+mj-lt"/>
              </a:rPr>
              <a:t>Zdroj: Český statistický úřad (2022)</a:t>
            </a:r>
          </a:p>
        </p:txBody>
      </p:sp>
    </p:spTree>
    <p:extLst>
      <p:ext uri="{BB962C8B-B14F-4D97-AF65-F5344CB8AC3E}">
        <p14:creationId xmlns:p14="http://schemas.microsoft.com/office/powerpoint/2010/main" val="7568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7202"/>
            <a:ext cx="11652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Povinná: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cap="all" dirty="0"/>
              <a:t>Koubek</a:t>
            </a:r>
            <a:r>
              <a:rPr lang="cs-CZ" sz="2000" dirty="0"/>
              <a:t>, Josef.</a:t>
            </a:r>
            <a:r>
              <a:rPr lang="cs-CZ" sz="2000" i="1" dirty="0"/>
              <a:t> Řízení lidských zdrojů. Základy moderní personalistiky. </a:t>
            </a:r>
            <a:r>
              <a:rPr lang="cs-CZ" sz="2000" dirty="0"/>
              <a:t>Praha: Management </a:t>
            </a:r>
            <a:r>
              <a:rPr lang="cs-CZ" sz="2000" dirty="0" err="1"/>
              <a:t>Press</a:t>
            </a:r>
            <a:r>
              <a:rPr lang="cs-CZ" sz="2000" dirty="0"/>
              <a:t>, 2015. ISBN 978-80-7261-288-8.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ARMSTRONG, Michael a </a:t>
            </a:r>
            <a:r>
              <a:rPr lang="cs-CZ" sz="2000" dirty="0" err="1"/>
              <a:t>Stephen</a:t>
            </a:r>
            <a:r>
              <a:rPr lang="cs-CZ" sz="2000" dirty="0"/>
              <a:t> TAYLOR. </a:t>
            </a:r>
            <a:r>
              <a:rPr lang="cs-CZ" sz="2000" i="1" dirty="0"/>
              <a:t>Řízení lidských zdrojů. Moderní pojetí a postupy.</a:t>
            </a:r>
            <a:r>
              <a:rPr lang="cs-CZ" sz="2000" dirty="0"/>
              <a:t> Praha: </a:t>
            </a:r>
            <a:r>
              <a:rPr lang="cs-CZ" sz="2000" dirty="0" err="1"/>
              <a:t>Grada</a:t>
            </a:r>
            <a:r>
              <a:rPr lang="cs-CZ" sz="2000" dirty="0"/>
              <a:t>, 2015. ISBN 978-80-247-5258-7.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cap="all" dirty="0"/>
              <a:t>Horváthová, P</a:t>
            </a:r>
            <a:r>
              <a:rPr lang="cs-CZ" sz="2000" dirty="0"/>
              <a:t>etra</a:t>
            </a:r>
            <a:r>
              <a:rPr lang="cs-CZ" sz="2000" cap="all" dirty="0"/>
              <a:t>, </a:t>
            </a:r>
            <a:r>
              <a:rPr lang="cs-CZ" sz="2000" dirty="0"/>
              <a:t>Jiří</a:t>
            </a:r>
            <a:r>
              <a:rPr lang="cs-CZ" sz="2000" cap="all" dirty="0"/>
              <a:t> Bláha </a:t>
            </a:r>
            <a:r>
              <a:rPr lang="cs-CZ" sz="2000" dirty="0"/>
              <a:t>a Andrea </a:t>
            </a:r>
            <a:r>
              <a:rPr lang="cs-CZ" sz="2000" cap="all" dirty="0" err="1"/>
              <a:t>Čopíková</a:t>
            </a:r>
            <a:r>
              <a:rPr lang="cs-CZ" sz="2000" cap="all" dirty="0"/>
              <a:t>.</a:t>
            </a:r>
            <a:r>
              <a:rPr lang="cs-CZ" sz="2000" dirty="0"/>
              <a:t> </a:t>
            </a:r>
            <a:r>
              <a:rPr lang="cs-CZ" sz="2000" i="1" dirty="0"/>
              <a:t>Řízení lidských zdrojů: nové trendy</a:t>
            </a:r>
            <a:r>
              <a:rPr lang="cs-CZ" sz="2000" dirty="0"/>
              <a:t>. Praha: Management </a:t>
            </a:r>
            <a:r>
              <a:rPr lang="cs-CZ" sz="2000" dirty="0" err="1"/>
              <a:t>Press</a:t>
            </a:r>
            <a:r>
              <a:rPr lang="cs-CZ" sz="2000" dirty="0"/>
              <a:t>, 2016. ISBN 978-80-7261-430-1.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FOTR, </a:t>
            </a:r>
            <a:r>
              <a:rPr lang="sk-SK" sz="2000" dirty="0" err="1"/>
              <a:t>Jiří</a:t>
            </a:r>
            <a:r>
              <a:rPr lang="sk-SK" sz="2000" dirty="0"/>
              <a:t>, Emil VACÍK, Ivan SOUČEK, Miroslav ŠPAČEK a Stanislav HÁJEK. </a:t>
            </a:r>
            <a:r>
              <a:rPr lang="sk-SK" sz="2000" i="1" dirty="0"/>
              <a:t>Tvorba </a:t>
            </a:r>
            <a:r>
              <a:rPr lang="sk-SK" sz="2000" i="1" dirty="0" err="1"/>
              <a:t>strategie</a:t>
            </a:r>
            <a:r>
              <a:rPr lang="sk-SK" sz="2000" i="1" dirty="0"/>
              <a:t> a strategické </a:t>
            </a:r>
            <a:r>
              <a:rPr lang="sk-SK" sz="2000" i="1" dirty="0" err="1"/>
              <a:t>plánování</a:t>
            </a:r>
            <a:r>
              <a:rPr lang="sk-SK" sz="2000" i="1" dirty="0"/>
              <a:t>: </a:t>
            </a:r>
            <a:r>
              <a:rPr lang="sk-SK" sz="2000" i="1" dirty="0" err="1"/>
              <a:t>teorie</a:t>
            </a:r>
            <a:r>
              <a:rPr lang="sk-SK" sz="2000" i="1" dirty="0"/>
              <a:t> a praxe</a:t>
            </a:r>
            <a:r>
              <a:rPr lang="sk-SK" sz="2000" dirty="0"/>
              <a:t>. </a:t>
            </a:r>
            <a:r>
              <a:rPr lang="sk-SK" sz="2000" dirty="0" err="1"/>
              <a:t>První</a:t>
            </a:r>
            <a:r>
              <a:rPr lang="sk-SK" sz="2000" dirty="0"/>
              <a:t> </a:t>
            </a:r>
            <a:r>
              <a:rPr lang="sk-SK" sz="2000" dirty="0" err="1"/>
              <a:t>vydání</a:t>
            </a:r>
            <a:r>
              <a:rPr lang="sk-SK" sz="2000" dirty="0"/>
              <a:t>. Praha: </a:t>
            </a:r>
            <a:r>
              <a:rPr lang="sk-SK" sz="2000" dirty="0" err="1"/>
              <a:t>Grada</a:t>
            </a:r>
            <a:r>
              <a:rPr lang="sk-SK" sz="2000" dirty="0"/>
              <a:t> </a:t>
            </a:r>
            <a:r>
              <a:rPr lang="sk-SK" sz="2000" dirty="0" err="1"/>
              <a:t>Publishing</a:t>
            </a:r>
            <a:r>
              <a:rPr lang="sk-SK" sz="2000" dirty="0"/>
              <a:t>, 2012. 381 </a:t>
            </a:r>
            <a:r>
              <a:rPr lang="sk-SK" sz="2000" dirty="0" err="1"/>
              <a:t>stran</a:t>
            </a:r>
            <a:r>
              <a:rPr lang="sk-SK" sz="2000" dirty="0"/>
              <a:t>. ISBN 9788024739854.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HANZELKOVÁ, Alena, Miloslav KEŘKOVSKÝ a </a:t>
            </a:r>
            <a:r>
              <a:rPr lang="sk-SK" sz="2000" dirty="0" err="1"/>
              <a:t>Oldřich</a:t>
            </a:r>
            <a:r>
              <a:rPr lang="sk-SK" sz="2000" dirty="0"/>
              <a:t> VYKYPĚL. Strategické </a:t>
            </a:r>
            <a:r>
              <a:rPr lang="sk-SK" sz="2000" dirty="0" err="1"/>
              <a:t>řízení</a:t>
            </a:r>
            <a:r>
              <a:rPr lang="sk-SK" sz="2000" dirty="0"/>
              <a:t>: </a:t>
            </a:r>
            <a:r>
              <a:rPr lang="sk-SK" sz="2000" dirty="0" err="1"/>
              <a:t>teorie</a:t>
            </a:r>
            <a:r>
              <a:rPr lang="sk-SK" sz="2000" dirty="0"/>
              <a:t> pro praxi. 3. </a:t>
            </a:r>
            <a:r>
              <a:rPr lang="sk-SK" sz="2000" dirty="0" err="1"/>
              <a:t>přepr</a:t>
            </a:r>
            <a:r>
              <a:rPr lang="sk-SK" sz="2000" dirty="0"/>
              <a:t>. vyd. Praha: C.H. </a:t>
            </a:r>
            <a:r>
              <a:rPr lang="sk-SK" sz="2000" dirty="0" err="1"/>
              <a:t>Beck</a:t>
            </a:r>
            <a:r>
              <a:rPr lang="sk-SK" sz="2000" dirty="0"/>
              <a:t>, 2017. ISBN </a:t>
            </a:r>
            <a:r>
              <a:rPr lang="cs-CZ" sz="2000" dirty="0"/>
              <a:t>9788074006371</a:t>
            </a:r>
            <a:r>
              <a:rPr lang="sk-SK" sz="2000" dirty="0"/>
              <a:t>.</a:t>
            </a:r>
            <a:endParaRPr lang="cs-CZ" sz="20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8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Dle velikosti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5273" y="1590402"/>
            <a:ext cx="107532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/>
              <a:t>Malé a střední podniky (SME)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/>
              <a:t>Velké podniky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72000" indent="0" eaLnBrk="1" hangingPunct="1">
              <a:buNone/>
              <a:defRPr/>
            </a:pPr>
            <a:r>
              <a:rPr lang="cs-CZ" altLang="cs-CZ" sz="2000" dirty="0"/>
              <a:t>Ve světě nejsou jednotná kritéria pro zařazení</a:t>
            </a:r>
          </a:p>
          <a:p>
            <a:pPr eaLnBrk="1" hangingPunct="1">
              <a:defRPr/>
            </a:pPr>
            <a:r>
              <a:rPr lang="cs-CZ" altLang="cs-CZ" sz="2000" dirty="0"/>
              <a:t>Nejčastěji dle počtu zaměstnanců</a:t>
            </a:r>
          </a:p>
          <a:p>
            <a:pPr eaLnBrk="1" hangingPunct="1">
              <a:defRPr/>
            </a:pPr>
            <a:r>
              <a:rPr lang="cs-CZ" altLang="cs-CZ" sz="2000" dirty="0"/>
              <a:t>Nejednotná prahová hodnota počtu zaměstnanců pro zařazení do SME</a:t>
            </a:r>
          </a:p>
          <a:p>
            <a:pPr lvl="1" eaLnBrk="1" hangingPunct="1">
              <a:defRPr/>
            </a:pPr>
            <a:r>
              <a:rPr lang="cs-CZ" altLang="cs-CZ" dirty="0"/>
              <a:t>Nejčastěji 250 zaměstnanců (EU, OECD)</a:t>
            </a:r>
          </a:p>
          <a:p>
            <a:pPr lvl="1" eaLnBrk="1" hangingPunct="1">
              <a:defRPr/>
            </a:pPr>
            <a:r>
              <a:rPr lang="cs-CZ" altLang="cs-CZ" dirty="0"/>
              <a:t>V USA méně než 500 zaměstnanců</a:t>
            </a:r>
          </a:p>
          <a:p>
            <a:pPr eaLnBrk="1" hangingPunct="1">
              <a:defRPr/>
            </a:pPr>
            <a:r>
              <a:rPr lang="cs-CZ" altLang="cs-CZ" sz="2000" dirty="0"/>
              <a:t>Užívány také dodatečné ukazatele – např. velikost tržeb, velikost aktiv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20000" y="5644540"/>
            <a:ext cx="968753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V </a:t>
            </a:r>
            <a:r>
              <a:rPr lang="cs-CZ" altLang="cs-CZ" sz="2000" dirty="0">
                <a:latin typeface="+mj-lt"/>
              </a:rPr>
              <a:t>EU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 bylo v roce 2022 celkově cca 23 milionů malých a středních podniků, které reprezentují přibližně </a:t>
            </a:r>
            <a:r>
              <a:rPr lang="cs-CZ" altLang="cs-CZ" sz="2000" b="1" dirty="0">
                <a:latin typeface="+mj-lt"/>
                <a:cs typeface="Times New Roman" panose="02020603050405020304" pitchFamily="18" charset="0"/>
              </a:rPr>
              <a:t>99% všech podniků Evropské unie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+mj-lt"/>
              </a:rPr>
              <a:t>(</a:t>
            </a:r>
            <a:r>
              <a:rPr lang="cs-CZ" altLang="cs-CZ" sz="2000" dirty="0" err="1">
                <a:latin typeface="+mj-lt"/>
              </a:rPr>
              <a:t>Eurostat</a:t>
            </a:r>
            <a:r>
              <a:rPr lang="cs-CZ" altLang="cs-CZ" sz="2000" dirty="0">
                <a:latin typeface="+mj-lt"/>
              </a:rPr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31045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Nadpis 3"/>
          <p:cNvSpPr>
            <a:spLocks noGrp="1"/>
          </p:cNvSpPr>
          <p:nvPr>
            <p:ph type="title"/>
          </p:nvPr>
        </p:nvSpPr>
        <p:spPr>
          <a:xfrm>
            <a:off x="611451" y="435954"/>
            <a:ext cx="10753200" cy="451576"/>
          </a:xfrm>
        </p:spPr>
        <p:txBody>
          <a:bodyPr/>
          <a:lstStyle/>
          <a:p>
            <a:r>
              <a:rPr lang="cs-CZ" altLang="cs-CZ" sz="2000" dirty="0"/>
              <a:t>Mikro</a:t>
            </a:r>
            <a:r>
              <a:rPr lang="cs-CZ" altLang="cs-CZ" dirty="0"/>
              <a:t> x </a:t>
            </a:r>
            <a:r>
              <a:rPr lang="cs-CZ" altLang="cs-CZ" sz="3000" dirty="0"/>
              <a:t>malý</a:t>
            </a:r>
            <a:r>
              <a:rPr lang="cs-CZ" altLang="cs-CZ" dirty="0"/>
              <a:t> x střední a </a:t>
            </a:r>
            <a:r>
              <a:rPr lang="cs-CZ" altLang="cs-CZ" sz="5000" dirty="0"/>
              <a:t>velký podnik</a:t>
            </a:r>
          </a:p>
        </p:txBody>
      </p:sp>
      <p:sp>
        <p:nvSpPr>
          <p:cNvPr id="22532" name="Zástupný symbol pro obsah 4"/>
          <p:cNvSpPr>
            <a:spLocks noGrp="1"/>
          </p:cNvSpPr>
          <p:nvPr>
            <p:ph idx="1"/>
          </p:nvPr>
        </p:nvSpPr>
        <p:spPr>
          <a:xfrm>
            <a:off x="382384" y="1113905"/>
            <a:ext cx="11388437" cy="4794771"/>
          </a:xfrm>
        </p:spPr>
        <p:txBody>
          <a:bodyPr/>
          <a:lstStyle/>
          <a:p>
            <a:pPr marL="53975" indent="0">
              <a:lnSpc>
                <a:spcPct val="100000"/>
              </a:lnSpc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Dle nařízení Komise (ES) č. 800/2008, Příloha 1: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 err="1">
                <a:cs typeface="Arial" panose="020B0604020202020204" pitchFamily="34" charset="0"/>
              </a:rPr>
              <a:t>Mikropodniky</a:t>
            </a:r>
            <a:r>
              <a:rPr lang="cs-CZ" altLang="cs-CZ" b="1" dirty="0">
                <a:cs typeface="Arial" panose="020B0604020202020204" pitchFamily="34" charset="0"/>
              </a:rPr>
              <a:t> - </a:t>
            </a:r>
            <a:r>
              <a:rPr lang="cs-CZ" altLang="cs-CZ" dirty="0">
                <a:cs typeface="Arial" panose="020B0604020202020204" pitchFamily="34" charset="0"/>
              </a:rPr>
              <a:t>méně než 10 zaměstnanců, roční obrat nebo bilanční suma roční rozvahy nepřesahuje 2 miliony EUR.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>
                <a:cs typeface="Arial" panose="020B0604020202020204" pitchFamily="34" charset="0"/>
              </a:rPr>
              <a:t>Malé podniky - </a:t>
            </a:r>
            <a:r>
              <a:rPr lang="cs-CZ" altLang="cs-CZ" dirty="0">
                <a:cs typeface="Arial" panose="020B0604020202020204" pitchFamily="34" charset="0"/>
              </a:rPr>
              <a:t>méně než 50 zaměstnanců a jeho roční obrat nebo bilanční suma roční rozvahy nepřesahuje 10 milionů EUR.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>
                <a:cs typeface="Arial" panose="020B0604020202020204" pitchFamily="34" charset="0"/>
              </a:rPr>
              <a:t>Střední podniky - </a:t>
            </a:r>
            <a:r>
              <a:rPr lang="cs-CZ" altLang="cs-CZ" dirty="0">
                <a:cs typeface="Arial" panose="020B0604020202020204" pitchFamily="34" charset="0"/>
              </a:rPr>
              <a:t>méně než 250 zaměstnanců a jejichž roční obrat nepřesahuje 50 milionů EUR nebo jejichž bilanční suma roční rozvahy nepřesahuje 43 milionů EUR.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>
                <a:cs typeface="Arial" panose="020B0604020202020204" pitchFamily="34" charset="0"/>
              </a:rPr>
              <a:t>Velké podniky – </a:t>
            </a:r>
            <a:r>
              <a:rPr lang="cs-CZ" altLang="cs-CZ" dirty="0">
                <a:cs typeface="Arial" panose="020B0604020202020204" pitchFamily="34" charset="0"/>
              </a:rPr>
              <a:t>zbylé</a:t>
            </a:r>
          </a:p>
        </p:txBody>
      </p:sp>
      <p:graphicFrame>
        <p:nvGraphicFramePr>
          <p:cNvPr id="6" name="Group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371241"/>
              </p:ext>
            </p:extLst>
          </p:nvPr>
        </p:nvGraphicFramePr>
        <p:xfrm>
          <a:off x="3604522" y="3727508"/>
          <a:ext cx="7127875" cy="2609735"/>
        </p:xfrm>
        <a:graphic>
          <a:graphicData uri="http://schemas.openxmlformats.org/drawingml/2006/table">
            <a:tbl>
              <a:tblPr/>
              <a:tblGrid>
                <a:gridCol w="223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Druh podniku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Počet zaměstnanců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Obrat (mil.€)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Celková aktiva (mil.€)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Mikropodnik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10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2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2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Malý 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50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10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10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Střední 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250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50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43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Velký podnik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41" name="Rectangle 64"/>
          <p:cNvSpPr>
            <a:spLocks noChangeArrowheads="1"/>
          </p:cNvSpPr>
          <p:nvPr/>
        </p:nvSpPr>
        <p:spPr bwMode="auto">
          <a:xfrm>
            <a:off x="8863907" y="4798984"/>
            <a:ext cx="363538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i="1">
                <a:latin typeface="Times New Roman" panose="02020603050405020304" pitchFamily="18" charset="0"/>
              </a:rPr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2152862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Kolik je v ČR velkých podniků?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05074"/>
              </p:ext>
            </p:extLst>
          </p:nvPr>
        </p:nvGraphicFramePr>
        <p:xfrm>
          <a:off x="720000" y="1330035"/>
          <a:ext cx="10753200" cy="523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218095" y="6405471"/>
            <a:ext cx="33089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500" i="1" dirty="0">
                <a:latin typeface="+mj-lt"/>
              </a:rPr>
              <a:t>Zdroj: Český statistický úřad (2022)</a:t>
            </a:r>
          </a:p>
        </p:txBody>
      </p:sp>
    </p:spTree>
    <p:extLst>
      <p:ext uri="{BB962C8B-B14F-4D97-AF65-F5344CB8AC3E}">
        <p14:creationId xmlns:p14="http://schemas.microsoft.com/office/powerpoint/2010/main" val="4755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523355" y="588944"/>
            <a:ext cx="10753200" cy="451576"/>
          </a:xfrm>
        </p:spPr>
        <p:txBody>
          <a:bodyPr/>
          <a:lstStyle/>
          <a:p>
            <a:r>
              <a:rPr lang="cs-CZ" altLang="cs-CZ" b="1"/>
              <a:t>Organizace dle právní formy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23355" y="1433688"/>
            <a:ext cx="11147714" cy="5083175"/>
          </a:xfrm>
        </p:spPr>
        <p:txBody>
          <a:bodyPr>
            <a:normAutofit/>
          </a:bodyPr>
          <a:lstStyle/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Podniky jednotlivců </a:t>
            </a: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(OSVČ)</a:t>
            </a:r>
            <a:endParaRPr lang="cs-CZ" altLang="cs-CZ" sz="2200" dirty="0">
              <a:latin typeface="+mj-lt"/>
            </a:endParaRP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Osobní společnosti 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Veřejná obchodní společnost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Komanditní společnost</a:t>
            </a:r>
            <a:endParaRPr lang="cs-CZ" altLang="cs-CZ" sz="2200" dirty="0">
              <a:latin typeface="+mj-lt"/>
            </a:endParaRP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Kapitálové společnosti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Společnost s ručením omezeným</a:t>
            </a:r>
          </a:p>
          <a:p>
            <a:pPr lvl="1">
              <a:buFontTx/>
              <a:buChar char="•"/>
              <a:defRPr/>
            </a:pPr>
            <a:r>
              <a:rPr lang="cs-CZ" altLang="cs-CZ" sz="2200" dirty="0">
                <a:latin typeface="+mj-lt"/>
                <a:cs typeface="Times New Roman" panose="02020603050405020304" pitchFamily="18" charset="0"/>
              </a:rPr>
              <a:t>Akciová společnost</a:t>
            </a: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Družstva</a:t>
            </a:r>
          </a:p>
          <a:p>
            <a:pPr marL="72000" indent="0">
              <a:buNone/>
              <a:defRPr/>
            </a:pPr>
            <a:r>
              <a:rPr lang="cs-CZ" altLang="cs-CZ" sz="2200" b="1" dirty="0">
                <a:latin typeface="+mj-lt"/>
                <a:cs typeface="Times New Roman" panose="02020603050405020304" pitchFamily="18" charset="0"/>
              </a:rPr>
              <a:t>Veřejné (státní) podniky (organizace)</a:t>
            </a:r>
            <a:endParaRPr lang="cs-CZ" altLang="cs-CZ" sz="5000" b="1" dirty="0"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endParaRPr lang="cs-CZ" altLang="cs-CZ" sz="5000" dirty="0">
              <a:latin typeface="+mj-lt"/>
            </a:endParaRPr>
          </a:p>
          <a:p>
            <a:pPr marL="0" indent="0" algn="just">
              <a:buNone/>
              <a:defRPr/>
            </a:pPr>
            <a:endParaRPr lang="cs-CZ" altLang="cs-CZ" sz="5000" dirty="0">
              <a:latin typeface="+mj-lt"/>
            </a:endParaRPr>
          </a:p>
          <a:p>
            <a:pPr algn="just">
              <a:defRPr/>
            </a:pPr>
            <a:endParaRPr lang="cs-CZ" altLang="cs-CZ" sz="5000" dirty="0">
              <a:latin typeface="+mj-lt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05353" y="5196493"/>
            <a:ext cx="5386647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latin typeface="+mj-lt"/>
              </a:rPr>
              <a:t>Právní úprava zejména: Zákona č. 90/2012 Sb. o obchodních společnostech a družstvech (</a:t>
            </a:r>
            <a:r>
              <a:rPr lang="cs-CZ" altLang="cs-CZ" sz="2000" b="1" dirty="0">
                <a:latin typeface="+mj-lt"/>
              </a:rPr>
              <a:t>zákon o obchodních korporacích</a:t>
            </a:r>
            <a:r>
              <a:rPr lang="cs-CZ" altLang="cs-CZ" sz="2000" dirty="0">
                <a:latin typeface="+mj-lt"/>
              </a:rPr>
              <a:t>), Zákon č. 455/1991 Sb. o živnostenském podnikání (</a:t>
            </a:r>
            <a:r>
              <a:rPr lang="cs-CZ" altLang="cs-CZ" sz="2000" b="1" dirty="0">
                <a:latin typeface="+mj-lt"/>
              </a:rPr>
              <a:t>živnostenský zákon</a:t>
            </a:r>
            <a:r>
              <a:rPr lang="cs-CZ" altLang="cs-CZ" sz="2000" dirty="0">
                <a:latin typeface="+mj-lt"/>
              </a:rPr>
              <a:t>). </a:t>
            </a:r>
          </a:p>
        </p:txBody>
      </p:sp>
      <p:sp>
        <p:nvSpPr>
          <p:cNvPr id="3" name="Pravá složená závorka 2"/>
          <p:cNvSpPr/>
          <p:nvPr/>
        </p:nvSpPr>
        <p:spPr bwMode="auto">
          <a:xfrm>
            <a:off x="5255001" y="1957998"/>
            <a:ext cx="842211" cy="221381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84668" y="2864848"/>
            <a:ext cx="464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Obchodní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2709261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230909" y="365126"/>
            <a:ext cx="11961091" cy="1325563"/>
          </a:xfrm>
        </p:spPr>
        <p:txBody>
          <a:bodyPr/>
          <a:lstStyle/>
          <a:p>
            <a:r>
              <a:rPr lang="cs-CZ" altLang="cs-CZ" dirty="0"/>
              <a:t>Jaká právní forma podnikání je nejčastější v ČR?</a:t>
            </a:r>
          </a:p>
        </p:txBody>
      </p:sp>
      <p:sp>
        <p:nvSpPr>
          <p:cNvPr id="39939" name="TextovéPole 4"/>
          <p:cNvSpPr txBox="1">
            <a:spLocks noChangeArrowheads="1"/>
          </p:cNvSpPr>
          <p:nvPr/>
        </p:nvSpPr>
        <p:spPr bwMode="auto">
          <a:xfrm>
            <a:off x="1039019" y="5968854"/>
            <a:ext cx="8212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i="1" dirty="0"/>
              <a:t>Poznámka: 1) fyzické osoby podnikající podle živnostenského zákona a zemědělští podnikatelé</a:t>
            </a:r>
          </a:p>
          <a:p>
            <a:r>
              <a:rPr lang="cs-CZ" altLang="cs-CZ" sz="2000" i="1" dirty="0"/>
              <a:t>Zdroj: Český statistický úřad (2021)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559336"/>
              </p:ext>
            </p:extLst>
          </p:nvPr>
        </p:nvGraphicFramePr>
        <p:xfrm>
          <a:off x="681644" y="1764145"/>
          <a:ext cx="11039301" cy="420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30909" y="1201452"/>
            <a:ext cx="10111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latin typeface="+mj-lt"/>
              </a:rPr>
              <a:t>Graf 6: Ekonomické subjekty dle právní formy podnikání se sídlem v ČR (2021)</a:t>
            </a:r>
          </a:p>
        </p:txBody>
      </p:sp>
      <p:sp>
        <p:nvSpPr>
          <p:cNvPr id="39942" name="TextovéPole 1"/>
          <p:cNvSpPr txBox="1">
            <a:spLocks noChangeArrowheads="1"/>
          </p:cNvSpPr>
          <p:nvPr/>
        </p:nvSpPr>
        <p:spPr bwMode="auto">
          <a:xfrm>
            <a:off x="6201294" y="4784292"/>
            <a:ext cx="1673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latin typeface="Calibri" panose="020F0502020204030204" pitchFamily="34" charset="0"/>
              </a:rPr>
              <a:t>(71,7 %) </a:t>
            </a:r>
          </a:p>
        </p:txBody>
      </p:sp>
      <p:sp>
        <p:nvSpPr>
          <p:cNvPr id="39943" name="TextovéPole 1"/>
          <p:cNvSpPr txBox="1">
            <a:spLocks noChangeArrowheads="1"/>
          </p:cNvSpPr>
          <p:nvPr/>
        </p:nvSpPr>
        <p:spPr bwMode="auto">
          <a:xfrm>
            <a:off x="4086801" y="1883689"/>
            <a:ext cx="1673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latin typeface="Calibri" panose="020F0502020204030204" pitchFamily="34" charset="0"/>
              </a:rPr>
              <a:t>(0,7 %) </a:t>
            </a:r>
          </a:p>
        </p:txBody>
      </p:sp>
      <p:sp>
        <p:nvSpPr>
          <p:cNvPr id="39944" name="TextovéPole 1"/>
          <p:cNvSpPr txBox="1">
            <a:spLocks noChangeArrowheads="1"/>
          </p:cNvSpPr>
          <p:nvPr/>
        </p:nvSpPr>
        <p:spPr bwMode="auto">
          <a:xfrm>
            <a:off x="3985637" y="3599729"/>
            <a:ext cx="1673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latin typeface="Calibri" panose="020F0502020204030204" pitchFamily="34" charset="0"/>
              </a:rPr>
              <a:t>(27,6 %) </a:t>
            </a:r>
          </a:p>
        </p:txBody>
      </p:sp>
    </p:spTree>
    <p:extLst>
      <p:ext uri="{BB962C8B-B14F-4D97-AF65-F5344CB8AC3E}">
        <p14:creationId xmlns:p14="http://schemas.microsoft.com/office/powerpoint/2010/main" val="38030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AA281C-6CBF-C2C0-62E5-A78AB81B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informace o organizaci?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35940F-24C6-DF89-DEB2-D68740E43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Webové stránky zkoumané organizace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ARES (</a:t>
            </a:r>
            <a:r>
              <a:rPr lang="cs-CZ" sz="2000" dirty="0">
                <a:cs typeface="Arial" panose="020B0604020202020204" pitchFamily="34" charset="0"/>
              </a:rPr>
              <a:t>Administrativní registr ekonomických subjektů) </a:t>
            </a:r>
          </a:p>
          <a:p>
            <a:pPr lvl="1"/>
            <a:r>
              <a:rPr lang="cs-CZ" dirty="0"/>
              <a:t>informační systém, který umožňuje vyhledávání informaci o ekonomických subjektech registrovaných v České republice </a:t>
            </a:r>
          </a:p>
          <a:p>
            <a:pPr lvl="1"/>
            <a:r>
              <a:rPr lang="cs-CZ" dirty="0"/>
              <a:t>zprostředkovává zobrazení údajů vedených v jednotlivých registrech státní správy (např.  právní forma, sídlo, datum vzniku, předmět činnosti dle CZ-NACE, vlastnictví, počet zaměstnanců)</a:t>
            </a:r>
            <a:r>
              <a:rPr lang="cs-CZ" dirty="0">
                <a:cs typeface="Arial" panose="020B0604020202020204" pitchFamily="34" charset="0"/>
              </a:rPr>
              <a:t>  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dostupný na: </a:t>
            </a:r>
            <a:r>
              <a:rPr lang="cs-CZ" dirty="0">
                <a:cs typeface="Arial" panose="020B0604020202020204" pitchFamily="34" charset="0"/>
                <a:hlinkClick r:id="rId2"/>
              </a:rPr>
              <a:t>https://ares.gov.cz/ekonomicke-subjekty</a:t>
            </a:r>
            <a:endParaRPr lang="cs-CZ" dirty="0">
              <a:cs typeface="Arial" panose="020B0604020202020204" pitchFamily="34" charset="0"/>
            </a:endParaRPr>
          </a:p>
          <a:p>
            <a:pPr marL="324000" lvl="1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Veřejný rejstřík a Sbírka listin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cs-CZ" dirty="0"/>
              <a:t>užitečné zejména výkazy zisků a ztrát, rozvahy, výroční zprávy organizací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27514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AA281C-6CBF-C2C0-62E5-A78AB81B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35940F-24C6-DF89-DEB2-D68740E43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Definujte pojem efektivnost. Kdy je dosahováno efektivnosti a jak efektivnost měříme?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Jaká jsou nejčastěji používaná měřítka výkonnosti organizace?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 vypočítáme rentabilitu vlastního kapitálu a rentabilitu aktiv a co vyjadřují?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 vypočítáme produktivitu práce a mzdovou produktivitu práce a co vyjadřují?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3765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0"/>
            <a:ext cx="727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097774"/>
            <a:ext cx="6858000" cy="2387600"/>
          </a:xfrm>
        </p:spPr>
        <p:txBody>
          <a:bodyPr/>
          <a:lstStyle/>
          <a:p>
            <a:pPr algn="l" eaLnBrk="1" hangingPunct="1"/>
            <a:r>
              <a:rPr lang="cs-CZ" alt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42528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7202"/>
            <a:ext cx="11652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Doporučená: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GRASSEOVÁ, Monika, Radek DUBEC a David ŘEHÁK. </a:t>
            </a:r>
            <a:r>
              <a:rPr lang="cs-CZ" sz="2000" i="1" dirty="0"/>
              <a:t>Analýza v rukou manažera: 33 nejpoužívanějších metod strategického řízení</a:t>
            </a:r>
            <a:r>
              <a:rPr lang="cs-CZ" sz="2000" dirty="0"/>
              <a:t>. Vyd. 1. Brno: </a:t>
            </a:r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, 2010.  ISBN 9788025126219.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HANZELKOVÁ, Alena, Miloslav KEŘKOVSKÝ a </a:t>
            </a:r>
            <a:r>
              <a:rPr lang="sk-SK" sz="2000" dirty="0" err="1"/>
              <a:t>Lubomír</a:t>
            </a:r>
            <a:r>
              <a:rPr lang="sk-SK" sz="2000" dirty="0"/>
              <a:t> KOSTROŇ. </a:t>
            </a:r>
            <a:r>
              <a:rPr lang="sk-SK" sz="2000" i="1" dirty="0" err="1"/>
              <a:t>Personální</a:t>
            </a:r>
            <a:r>
              <a:rPr lang="sk-SK" sz="2000" i="1" dirty="0"/>
              <a:t> </a:t>
            </a:r>
            <a:r>
              <a:rPr lang="sk-SK" sz="2000" i="1" dirty="0" err="1"/>
              <a:t>strategie</a:t>
            </a:r>
            <a:r>
              <a:rPr lang="sk-SK" sz="2000" i="1" dirty="0"/>
              <a:t>: krok za </a:t>
            </a:r>
            <a:r>
              <a:rPr lang="sk-SK" sz="2000" i="1" dirty="0" err="1"/>
              <a:t>krokem</a:t>
            </a:r>
            <a:r>
              <a:rPr lang="sk-SK" sz="2000" dirty="0"/>
              <a:t>. 1. vyd. Praha: C.H. </a:t>
            </a:r>
            <a:r>
              <a:rPr lang="sk-SK" sz="2000" dirty="0" err="1"/>
              <a:t>Beck</a:t>
            </a:r>
            <a:r>
              <a:rPr lang="sk-SK" sz="2000" dirty="0"/>
              <a:t>, 2012. ISBN 9788071795643.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EDWARDS, Martin R. a </a:t>
            </a:r>
            <a:r>
              <a:rPr lang="cs-CZ" sz="2000" dirty="0" err="1"/>
              <a:t>Kirsten</a:t>
            </a:r>
            <a:r>
              <a:rPr lang="cs-CZ" sz="2000" dirty="0"/>
              <a:t> EDWARDS. </a:t>
            </a:r>
            <a:r>
              <a:rPr lang="cs-CZ" sz="2000" i="1" dirty="0" err="1"/>
              <a:t>Predictive</a:t>
            </a:r>
            <a:r>
              <a:rPr lang="cs-CZ" sz="2000" i="1" dirty="0"/>
              <a:t> HR </a:t>
            </a:r>
            <a:r>
              <a:rPr lang="cs-CZ" sz="2000" i="1" dirty="0" err="1"/>
              <a:t>analytics</a:t>
            </a:r>
            <a:r>
              <a:rPr lang="cs-CZ" sz="2000" i="1" dirty="0"/>
              <a:t>: </a:t>
            </a:r>
            <a:r>
              <a:rPr lang="cs-CZ" sz="2000" i="1" dirty="0" err="1"/>
              <a:t>mastering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HR </a:t>
            </a:r>
            <a:r>
              <a:rPr lang="cs-CZ" sz="2000" i="1" dirty="0" err="1"/>
              <a:t>metric</a:t>
            </a:r>
            <a:r>
              <a:rPr lang="cs-CZ" sz="2000" dirty="0"/>
              <a:t>. Second </a:t>
            </a:r>
            <a:r>
              <a:rPr lang="cs-CZ" sz="2000" dirty="0" err="1"/>
              <a:t>edition</a:t>
            </a:r>
            <a:r>
              <a:rPr lang="cs-CZ" sz="2000" dirty="0"/>
              <a:t>. London: </a:t>
            </a:r>
            <a:r>
              <a:rPr lang="cs-CZ" sz="2000" dirty="0" err="1"/>
              <a:t>Kogan</a:t>
            </a:r>
            <a:r>
              <a:rPr lang="cs-CZ" sz="2000" dirty="0"/>
              <a:t> </a:t>
            </a:r>
            <a:r>
              <a:rPr lang="cs-CZ" sz="2000" dirty="0" err="1"/>
              <a:t>Page</a:t>
            </a:r>
            <a:r>
              <a:rPr lang="cs-CZ" sz="2000" dirty="0"/>
              <a:t>, 2019. ISBN 9780749484446.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DAVID, Fred R. a </a:t>
            </a:r>
            <a:r>
              <a:rPr lang="cs-CZ" sz="2000" dirty="0" err="1"/>
              <a:t>Forest</a:t>
            </a:r>
            <a:r>
              <a:rPr lang="cs-CZ" sz="2000" dirty="0"/>
              <a:t> R. DAVID. </a:t>
            </a:r>
            <a:r>
              <a:rPr lang="cs-CZ" sz="2000" i="1" dirty="0" err="1"/>
              <a:t>Strategic</a:t>
            </a:r>
            <a:r>
              <a:rPr lang="cs-CZ" sz="2000" i="1" dirty="0"/>
              <a:t> management: a </a:t>
            </a:r>
            <a:r>
              <a:rPr lang="cs-CZ" sz="2000" i="1" dirty="0" err="1"/>
              <a:t>competitive</a:t>
            </a:r>
            <a:r>
              <a:rPr lang="cs-CZ" sz="2000" i="1" dirty="0"/>
              <a:t> </a:t>
            </a:r>
            <a:r>
              <a:rPr lang="cs-CZ" sz="2000" i="1" dirty="0" err="1"/>
              <a:t>advantage</a:t>
            </a:r>
            <a:r>
              <a:rPr lang="cs-CZ" sz="2000" i="1" dirty="0"/>
              <a:t> </a:t>
            </a:r>
            <a:r>
              <a:rPr lang="cs-CZ" sz="2000" i="1" dirty="0" err="1"/>
              <a:t>approach</a:t>
            </a:r>
            <a:r>
              <a:rPr lang="cs-CZ" sz="2000" i="1" dirty="0"/>
              <a:t>, </a:t>
            </a:r>
            <a:r>
              <a:rPr lang="cs-CZ" sz="2000" i="1" dirty="0" err="1"/>
              <a:t>concepts</a:t>
            </a:r>
            <a:r>
              <a:rPr lang="cs-CZ" sz="2000" i="1" dirty="0"/>
              <a:t>, </a:t>
            </a:r>
            <a:r>
              <a:rPr lang="cs-CZ" sz="2000" i="1" dirty="0" err="1"/>
              <a:t>global</a:t>
            </a:r>
            <a:r>
              <a:rPr lang="cs-CZ" sz="2000" i="1" dirty="0"/>
              <a:t> </a:t>
            </a:r>
            <a:r>
              <a:rPr lang="cs-CZ" sz="2000" i="1" dirty="0" err="1"/>
              <a:t>edition</a:t>
            </a:r>
            <a:r>
              <a:rPr lang="cs-CZ" sz="2000" dirty="0"/>
              <a:t>. </a:t>
            </a:r>
            <a:r>
              <a:rPr lang="cs-CZ" sz="2000" dirty="0" err="1"/>
              <a:t>Sixteenth</a:t>
            </a:r>
            <a:r>
              <a:rPr lang="cs-CZ" sz="2000" dirty="0"/>
              <a:t> </a:t>
            </a:r>
            <a:r>
              <a:rPr lang="cs-CZ" sz="2000" dirty="0" err="1"/>
              <a:t>edition</a:t>
            </a:r>
            <a:r>
              <a:rPr lang="cs-CZ" sz="2000" dirty="0"/>
              <a:t>. Boston: </a:t>
            </a:r>
            <a:r>
              <a:rPr lang="cs-CZ" sz="2000" dirty="0" err="1"/>
              <a:t>Pearson</a:t>
            </a:r>
            <a:r>
              <a:rPr lang="cs-CZ" sz="2000" dirty="0"/>
              <a:t>, 2017. 420 stran. ISBN 9781292164977.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cap="all" dirty="0"/>
              <a:t>Koubek,</a:t>
            </a:r>
            <a:r>
              <a:rPr lang="cs-CZ" sz="2000" dirty="0"/>
              <a:t> Josef. ABC </a:t>
            </a:r>
            <a:r>
              <a:rPr lang="cs-CZ" sz="2000" i="1" dirty="0"/>
              <a:t>praktické personalistiky</a:t>
            </a:r>
            <a:r>
              <a:rPr lang="cs-CZ" sz="2000" dirty="0"/>
              <a:t>. Praha: Linde, 2010. ISBN 80-86131-25-4.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cap="all" dirty="0"/>
              <a:t>Blažek</a:t>
            </a:r>
            <a:r>
              <a:rPr lang="cs-CZ" sz="2000" dirty="0"/>
              <a:t>, Ladislav. </a:t>
            </a:r>
            <a:r>
              <a:rPr lang="cs-CZ" sz="2000" i="1" dirty="0"/>
              <a:t>Management. </a:t>
            </a:r>
            <a:r>
              <a:rPr lang="cs-CZ" sz="2000" dirty="0"/>
              <a:t>1. vyd. Praha: </a:t>
            </a:r>
            <a:r>
              <a:rPr lang="cs-CZ" sz="2000" dirty="0" err="1"/>
              <a:t>Grada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, 2011. ISBN 978-</a:t>
            </a:r>
            <a:br>
              <a:rPr lang="cs-CZ" sz="2000" dirty="0"/>
            </a:br>
            <a:r>
              <a:rPr lang="cs-CZ" sz="2000" dirty="0"/>
              <a:t>80-247-3275 </a:t>
            </a:r>
          </a:p>
          <a:p>
            <a:pPr marL="720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6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7202"/>
            <a:ext cx="11652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Doporučená: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URBANCOVÁ, Hana a Pavla VRABCOVÁ. </a:t>
            </a:r>
            <a:r>
              <a:rPr lang="sk-SK" sz="2000" i="1" dirty="0"/>
              <a:t>Strategický management </a:t>
            </a:r>
            <a:r>
              <a:rPr lang="sk-SK" sz="2000" i="1" dirty="0" err="1"/>
              <a:t>lidských</a:t>
            </a:r>
            <a:r>
              <a:rPr lang="sk-SK" sz="2000" i="1" dirty="0"/>
              <a:t> </a:t>
            </a:r>
            <a:r>
              <a:rPr lang="sk-SK" sz="2000" i="1" dirty="0" err="1"/>
              <a:t>zdrojů</a:t>
            </a:r>
            <a:r>
              <a:rPr lang="sk-SK" sz="2000" i="1" dirty="0"/>
              <a:t>: moderní trendy v HR</a:t>
            </a:r>
            <a:r>
              <a:rPr lang="sk-SK" sz="2000" dirty="0"/>
              <a:t>. </a:t>
            </a:r>
            <a:r>
              <a:rPr lang="sk-SK" sz="2000" dirty="0" err="1"/>
              <a:t>První</a:t>
            </a:r>
            <a:r>
              <a:rPr lang="sk-SK" sz="2000" dirty="0"/>
              <a:t> </a:t>
            </a:r>
            <a:r>
              <a:rPr lang="sk-SK" sz="2000" dirty="0" err="1"/>
              <a:t>vydání</a:t>
            </a:r>
            <a:r>
              <a:rPr lang="sk-SK" sz="2000" dirty="0"/>
              <a:t>. Praha: </a:t>
            </a:r>
            <a:r>
              <a:rPr lang="sk-SK" sz="2000" dirty="0" err="1"/>
              <a:t>Grada</a:t>
            </a:r>
            <a:r>
              <a:rPr lang="sk-SK" sz="2000" dirty="0"/>
              <a:t> </a:t>
            </a:r>
            <a:r>
              <a:rPr lang="sk-SK" sz="2000" dirty="0" err="1"/>
              <a:t>Publishing</a:t>
            </a:r>
            <a:r>
              <a:rPr lang="sk-SK" sz="2000" dirty="0"/>
              <a:t>, 2023. 292 </a:t>
            </a:r>
            <a:r>
              <a:rPr lang="sk-SK" sz="2000" dirty="0" err="1"/>
              <a:t>stran</a:t>
            </a:r>
            <a:r>
              <a:rPr lang="sk-SK" sz="2000" dirty="0"/>
              <a:t>. ISBN 9788027136759. 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cap="all" dirty="0"/>
              <a:t>Synek</a:t>
            </a:r>
            <a:r>
              <a:rPr lang="cs-CZ" sz="2000" dirty="0"/>
              <a:t>, Miloslav</a:t>
            </a:r>
            <a:r>
              <a:rPr lang="en-US" sz="2000" dirty="0"/>
              <a:t> </a:t>
            </a:r>
            <a:r>
              <a:rPr lang="cs-CZ" sz="2000" dirty="0"/>
              <a:t>a</a:t>
            </a:r>
            <a:r>
              <a:rPr lang="en-US" sz="2000" dirty="0"/>
              <a:t> </a:t>
            </a:r>
            <a:r>
              <a:rPr lang="cs-CZ" sz="2000" dirty="0"/>
              <a:t>Eva </a:t>
            </a:r>
            <a:r>
              <a:rPr lang="cs-CZ" sz="2000" cap="all" dirty="0" err="1"/>
              <a:t>Kislingerová</a:t>
            </a:r>
            <a:r>
              <a:rPr lang="cs-CZ" sz="2000" dirty="0"/>
              <a:t>. </a:t>
            </a:r>
            <a:r>
              <a:rPr lang="cs-CZ" sz="2000" i="1" dirty="0"/>
              <a:t>Podniková ekonomika</a:t>
            </a:r>
            <a:r>
              <a:rPr lang="cs-CZ" sz="2000" dirty="0"/>
              <a:t>. 6. </a:t>
            </a:r>
            <a:r>
              <a:rPr lang="cs-CZ" sz="2000" dirty="0" err="1"/>
              <a:t>přeprac</a:t>
            </a:r>
            <a:r>
              <a:rPr lang="cs-CZ" sz="2000" dirty="0"/>
              <a:t>. vyd. Praha: C.H. Beck, 2015. ISBN 9788074002748.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6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Podmínky úspěšného absolvování předmětu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7861"/>
            <a:ext cx="10753200" cy="4139998"/>
          </a:xfrm>
        </p:spPr>
        <p:txBody>
          <a:bodyPr/>
          <a:lstStyle/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Povinná účast na seminářích (tolerovány jsou dvě neomluvené absence)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Získání hodnocení A-E z týmové </a:t>
            </a:r>
            <a:r>
              <a:rPr lang="cs-CZ" sz="2000" b="1" dirty="0"/>
              <a:t>seminární práce 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Získání minimálně 30 bodů ze </a:t>
            </a:r>
            <a:r>
              <a:rPr lang="cs-CZ" sz="2000" b="1" dirty="0"/>
              <a:t>zkouškového testu </a:t>
            </a:r>
          </a:p>
          <a:p>
            <a:pPr marL="586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Získání </a:t>
            </a:r>
            <a:r>
              <a:rPr lang="cs-CZ" sz="2000" b="1" dirty="0"/>
              <a:t>v součtu minimálně 60 bodů </a:t>
            </a:r>
            <a:r>
              <a:rPr lang="cs-CZ" sz="2000" dirty="0"/>
              <a:t>ze seminární práce a zkouškového testu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96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37" y="363735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Seminární práce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24" y="1097354"/>
            <a:ext cx="11763513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Týmový projekt (tým 5-6 členů) – „</a:t>
            </a:r>
            <a:r>
              <a:rPr lang="cs-CZ" sz="2000" b="1" dirty="0"/>
              <a:t>Strategie vybrané organizace v oblasti řízení lidských zdrojů</a:t>
            </a:r>
            <a:r>
              <a:rPr lang="cs-CZ" sz="2000" dirty="0"/>
              <a:t>“ na vybrané reálné organizaci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1</a:t>
            </a:r>
            <a:r>
              <a:rPr lang="cs-CZ" sz="2000" dirty="0"/>
              <a:t>: Rozlosování do týmů (o cca 5 členech), volba vedoucího týmu, volba organizace.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2</a:t>
            </a:r>
            <a:r>
              <a:rPr lang="cs-CZ" sz="2000" dirty="0"/>
              <a:t>: Představení organizace, popis poslání, vize, cíle organizace, cíle v oblasti řízení LZ. Popis organizační struktury.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Seminární práci (Kroky 1-2) a prezentaci v MS PowerPoint vložit do </a:t>
            </a:r>
            <a:r>
              <a:rPr lang="cs-CZ" sz="2000" b="1" dirty="0" err="1">
                <a:solidFill>
                  <a:schemeClr val="tx2"/>
                </a:solidFill>
              </a:rPr>
              <a:t>Odevzdávárny</a:t>
            </a:r>
            <a:r>
              <a:rPr lang="cs-CZ" sz="2000" b="1" dirty="0">
                <a:solidFill>
                  <a:schemeClr val="tx2"/>
                </a:solidFill>
              </a:rPr>
              <a:t> do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21.3. 2024.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/>
                </a:solidFill>
              </a:rPr>
              <a:t>Prezentace na semináři </a:t>
            </a:r>
            <a:r>
              <a:rPr lang="cs-CZ" sz="2000" b="1" dirty="0">
                <a:solidFill>
                  <a:schemeClr val="accent1"/>
                </a:solidFill>
              </a:rPr>
              <a:t>25. 3. 2024.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3</a:t>
            </a:r>
            <a:r>
              <a:rPr lang="cs-CZ" sz="2000" dirty="0"/>
              <a:t>: Analýza vnějšího prostředí se zaměřením na oblast lidských zdrojů. Analýza vnitřního prostředí organizace.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4</a:t>
            </a:r>
            <a:r>
              <a:rPr lang="cs-CZ" sz="2000" dirty="0"/>
              <a:t>: SWOT analýza v oblastní ŘLZ. Návrh strategií/e v návaznosti na cíle.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KROK 5</a:t>
            </a:r>
            <a:r>
              <a:rPr lang="cs-CZ" sz="2000" dirty="0"/>
              <a:t>: Návrh personálního plánu ve vybrané oblasti (např. (1) plán získávání a výběru zaměstnanců (snižování stavu zaměstnanců), (2) plán odměňování a motivace, (3) plán snižování fluktuace, (4) plán vzdělávání a rozvoje zaměstnanců).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Finální seminární práci (Kroky 1-5) a prezentaci v MS PowerPoint vložit do </a:t>
            </a:r>
            <a:r>
              <a:rPr lang="cs-CZ" sz="2000" b="1" dirty="0" err="1">
                <a:solidFill>
                  <a:schemeClr val="tx2"/>
                </a:solidFill>
              </a:rPr>
              <a:t>Odevzdávárny</a:t>
            </a:r>
            <a:r>
              <a:rPr lang="cs-CZ" sz="2000" b="1" dirty="0">
                <a:solidFill>
                  <a:schemeClr val="tx2"/>
                </a:solidFill>
              </a:rPr>
              <a:t> do 9.5. 2024</a:t>
            </a:r>
            <a:r>
              <a:rPr lang="cs-CZ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/>
                </a:solidFill>
              </a:rPr>
              <a:t>Prezentace na semináři </a:t>
            </a:r>
            <a:r>
              <a:rPr lang="cs-CZ" sz="2000" b="1" dirty="0">
                <a:solidFill>
                  <a:schemeClr val="accent1"/>
                </a:solidFill>
              </a:rPr>
              <a:t>13. 5. 2024.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98571" y="81692"/>
            <a:ext cx="7293429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</a:rPr>
              <a:t>Formální náležitosti:</a:t>
            </a:r>
          </a:p>
          <a:p>
            <a:r>
              <a:rPr lang="cs-CZ" sz="2000" b="1" dirty="0">
                <a:latin typeface="+mj-lt"/>
              </a:rPr>
              <a:t>Použité písmo</a:t>
            </a:r>
            <a:r>
              <a:rPr lang="cs-CZ" sz="2000" dirty="0">
                <a:latin typeface="+mj-lt"/>
              </a:rPr>
              <a:t>: </a:t>
            </a:r>
            <a:r>
              <a:rPr lang="cs-CZ" sz="2000" dirty="0" err="1">
                <a:latin typeface="+mj-lt"/>
              </a:rPr>
              <a:t>Times</a:t>
            </a:r>
            <a:r>
              <a:rPr lang="cs-CZ" sz="2000" dirty="0">
                <a:latin typeface="+mj-lt"/>
              </a:rPr>
              <a:t> New Roman, velikost 12, řádkování 1,5. </a:t>
            </a:r>
          </a:p>
          <a:p>
            <a:r>
              <a:rPr lang="cs-CZ" sz="2000" b="1" dirty="0">
                <a:latin typeface="+mj-lt"/>
              </a:rPr>
              <a:t>Rozsah:</a:t>
            </a:r>
            <a:r>
              <a:rPr lang="cs-CZ" sz="2000" dirty="0">
                <a:latin typeface="+mj-lt"/>
              </a:rPr>
              <a:t> 20-30 normostran (normostrana 1 800 znaků).</a:t>
            </a:r>
          </a:p>
        </p:txBody>
      </p:sp>
    </p:spTree>
    <p:extLst>
      <p:ext uri="{BB962C8B-B14F-4D97-AF65-F5344CB8AC3E}">
        <p14:creationId xmlns:p14="http://schemas.microsoft.com/office/powerpoint/2010/main" val="303387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6" y="441220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Seminární práce, termíny a hodnocení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83" y="1088524"/>
            <a:ext cx="11222283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Rozpracovanou verzi SP a prezentaci v MS PowerPoint vloží vedoucí týmu do </a:t>
            </a:r>
            <a:r>
              <a:rPr lang="cs-CZ" sz="2000" dirty="0" err="1"/>
              <a:t>Odevzdávárny</a:t>
            </a:r>
            <a:r>
              <a:rPr lang="cs-CZ" sz="2000" dirty="0"/>
              <a:t> do </a:t>
            </a:r>
            <a:r>
              <a:rPr lang="cs-CZ" sz="2000" b="1" dirty="0"/>
              <a:t>21.3. 2024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Prezentace SP na semináři </a:t>
            </a:r>
            <a:r>
              <a:rPr lang="cs-CZ" sz="2000" b="1" dirty="0"/>
              <a:t>25.3. 2024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Finální verzi seminární práce a prezentaci v MS PowerPoint vloží vedoucí týmu do </a:t>
            </a:r>
            <a:r>
              <a:rPr lang="cs-CZ" sz="2000" dirty="0" err="1"/>
              <a:t>Odevzdávárny</a:t>
            </a:r>
            <a:r>
              <a:rPr lang="cs-CZ" sz="2000" dirty="0"/>
              <a:t> do </a:t>
            </a:r>
            <a:r>
              <a:rPr lang="cs-CZ" sz="2000" b="1" dirty="0"/>
              <a:t>9.5. 2024 </a:t>
            </a:r>
            <a:r>
              <a:rPr lang="cs-CZ" sz="2000" dirty="0"/>
              <a:t>(zpětná vazba do 19.5.)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Prezentace SP na semináři </a:t>
            </a:r>
            <a:r>
              <a:rPr lang="cs-CZ" sz="2000" b="1" dirty="0"/>
              <a:t>13.5. 2024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cs-CZ" sz="2000" dirty="0"/>
              <a:t>Odevzdání upravené verze do </a:t>
            </a:r>
            <a:r>
              <a:rPr lang="cs-CZ" sz="2000" b="1" dirty="0"/>
              <a:t>26.5. 2024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Pro připuštění ke zkoušce musí tým ze seminární práce získat hodnocení A-E</a:t>
            </a:r>
            <a:r>
              <a:rPr lang="cs-CZ" sz="2000" dirty="0"/>
              <a:t>. 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/>
              <a:t>Dle dosaženého hodnocení získává každý člen týmu následující bodový zisk ke zkoušce: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17564"/>
              </p:ext>
            </p:extLst>
          </p:nvPr>
        </p:nvGraphicFramePr>
        <p:xfrm>
          <a:off x="4063223" y="4811974"/>
          <a:ext cx="2918012" cy="195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132">
                  <a:extLst>
                    <a:ext uri="{9D8B030D-6E8A-4147-A177-3AD203B41FA5}">
                      <a16:colId xmlns:a16="http://schemas.microsoft.com/office/drawing/2014/main" val="1528900257"/>
                    </a:ext>
                  </a:extLst>
                </a:gridCol>
                <a:gridCol w="1460880">
                  <a:extLst>
                    <a:ext uri="{9D8B030D-6E8A-4147-A177-3AD203B41FA5}">
                      <a16:colId xmlns:a16="http://schemas.microsoft.com/office/drawing/2014/main" val="3322896144"/>
                    </a:ext>
                  </a:extLst>
                </a:gridCol>
              </a:tblGrid>
              <a:tr h="26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Hodnocení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bodů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51947725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40818580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09922919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46918827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77230894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513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08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5" y="608488"/>
            <a:ext cx="11472000" cy="451576"/>
          </a:xfrm>
        </p:spPr>
        <p:txBody>
          <a:bodyPr/>
          <a:lstStyle/>
          <a:p>
            <a:pPr marL="72000"/>
            <a:r>
              <a:rPr lang="cs-CZ" dirty="0"/>
              <a:t>Bonusové body za seminární práci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15" y="1538290"/>
            <a:ext cx="11652000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Vedoucí týmu </a:t>
            </a:r>
            <a:r>
              <a:rPr lang="cs-CZ" sz="2000" dirty="0"/>
              <a:t>obdrží za svou roli 5 bodů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Bonusové body pro členy týmu</a:t>
            </a:r>
            <a:r>
              <a:rPr lang="cs-CZ" sz="2000" dirty="0"/>
              <a:t>: až 5 kladných členovi (či členům) týmu s nadprůměrným úsilím a až 5 záporných bodů</a:t>
            </a:r>
            <a:r>
              <a:rPr lang="cs-CZ" sz="2000" b="1" dirty="0"/>
              <a:t> </a:t>
            </a:r>
            <a:r>
              <a:rPr lang="cs-CZ" sz="2000" dirty="0"/>
              <a:t>členovi (či členům) týmu s podprůměrným úsilím.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Návrh bodů je součástí finální verze odevzdané SP.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21878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FC28F-A3E9-4E53-9189-46E9B770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50840-75DB-44A6-B516-98C6658778D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6d5652a-9cd3-465f-98c7-aa8090bd65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3AE6EC-1009-4126-B3E7-DC4AE1AA77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5049</TotalTime>
  <Words>3787</Words>
  <Application>Microsoft Office PowerPoint</Application>
  <PresentationFormat>Širokoúhlá obrazovka</PresentationFormat>
  <Paragraphs>534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Wingdings</vt:lpstr>
      <vt:lpstr>Prezentace_MU_CZ</vt:lpstr>
      <vt:lpstr>Úvod. Organizační kontext řízení lidských zdrojů</vt:lpstr>
      <vt:lpstr>Osnova předmětu</vt:lpstr>
      <vt:lpstr>Literatura </vt:lpstr>
      <vt:lpstr>Literatura </vt:lpstr>
      <vt:lpstr>Literatura </vt:lpstr>
      <vt:lpstr>Podmínky úspěšného absolvování předmětu </vt:lpstr>
      <vt:lpstr>Seminární práce  </vt:lpstr>
      <vt:lpstr>Seminární práce, termíny a hodnocení  </vt:lpstr>
      <vt:lpstr>Bonusové body za seminární práci  </vt:lpstr>
      <vt:lpstr>Zkouška a hodnocení </vt:lpstr>
      <vt:lpstr>Lidské zdroje a jejich místo v organizaci</vt:lpstr>
      <vt:lpstr>Literatura </vt:lpstr>
      <vt:lpstr>Místo organizace v NH, funkce/činnosti, efektivnost</vt:lpstr>
      <vt:lpstr>Primární cíl podniku</vt:lpstr>
      <vt:lpstr>Ekonomický princip</vt:lpstr>
      <vt:lpstr>Efektivnost organizace</vt:lpstr>
      <vt:lpstr>Kvantifikace efektivnosti  </vt:lpstr>
      <vt:lpstr>Efektivnost organizace v neziskovém sektoru</vt:lpstr>
      <vt:lpstr>Úkol 1 – Hodnocení efektivnosti</vt:lpstr>
      <vt:lpstr>Úkol 1 - řešení</vt:lpstr>
      <vt:lpstr>Úkol 2 – Případová studie</vt:lpstr>
      <vt:lpstr>Úkol 2 – řešení </vt:lpstr>
      <vt:lpstr>Úkol 3 – Krok 1 seminární práce</vt:lpstr>
      <vt:lpstr>Nejčastěji užívaná kritéria pro členění organizací</vt:lpstr>
      <vt:lpstr>Sektory</vt:lpstr>
      <vt:lpstr>Sektory dle sekcí dle CZ-NACE</vt:lpstr>
      <vt:lpstr>Ukázka číselníku CZ-NACE</vt:lpstr>
      <vt:lpstr>Jaký je podíl jednotlivých sektorů v ČR?</vt:lpstr>
      <vt:lpstr>Jak se podílí sekce CZ-NACE na HDP v ČR?</vt:lpstr>
      <vt:lpstr>Dle velikosti</vt:lpstr>
      <vt:lpstr>Mikro x malý x střední a velký podnik</vt:lpstr>
      <vt:lpstr>Kolik je v ČR velkých podniků?</vt:lpstr>
      <vt:lpstr>Organizace dle právní formy</vt:lpstr>
      <vt:lpstr>Jaká právní forma podnikání je nejčastější v ČR?</vt:lpstr>
      <vt:lpstr>Kde hledat informace o organizaci?</vt:lpstr>
      <vt:lpstr>Kontrolní otázky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a strategické řízení lidských zdrojů</dc:title>
  <dc:creator>Iveta Zelenková</dc:creator>
  <cp:lastModifiedBy>Ucitel</cp:lastModifiedBy>
  <cp:revision>510</cp:revision>
  <cp:lastPrinted>2023-03-17T14:31:30Z</cp:lastPrinted>
  <dcterms:created xsi:type="dcterms:W3CDTF">2023-02-02T10:47:40Z</dcterms:created>
  <dcterms:modified xsi:type="dcterms:W3CDTF">2024-02-19T14:28:02Z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