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3"/>
  </p:notesMasterIdLst>
  <p:handoutMasterIdLst>
    <p:handoutMasterId r:id="rId34"/>
  </p:handoutMasterIdLst>
  <p:sldIdLst>
    <p:sldId id="604" r:id="rId5"/>
    <p:sldId id="659" r:id="rId6"/>
    <p:sldId id="660" r:id="rId7"/>
    <p:sldId id="624" r:id="rId8"/>
    <p:sldId id="627" r:id="rId9"/>
    <p:sldId id="635" r:id="rId10"/>
    <p:sldId id="582" r:id="rId11"/>
    <p:sldId id="636" r:id="rId12"/>
    <p:sldId id="661" r:id="rId13"/>
    <p:sldId id="662" r:id="rId14"/>
    <p:sldId id="663" r:id="rId15"/>
    <p:sldId id="665" r:id="rId16"/>
    <p:sldId id="664" r:id="rId17"/>
    <p:sldId id="650" r:id="rId18"/>
    <p:sldId id="651" r:id="rId19"/>
    <p:sldId id="652" r:id="rId20"/>
    <p:sldId id="583" r:id="rId21"/>
    <p:sldId id="633" r:id="rId22"/>
    <p:sldId id="634" r:id="rId23"/>
    <p:sldId id="626" r:id="rId24"/>
    <p:sldId id="639" r:id="rId25"/>
    <p:sldId id="653" r:id="rId26"/>
    <p:sldId id="640" r:id="rId27"/>
    <p:sldId id="641" r:id="rId28"/>
    <p:sldId id="643" r:id="rId29"/>
    <p:sldId id="637" r:id="rId30"/>
    <p:sldId id="638" r:id="rId31"/>
    <p:sldId id="577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7A53"/>
    <a:srgbClr val="9100DC"/>
    <a:srgbClr val="00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3A894-6B01-4BDE-8383-5B2F9079A27B}" v="84" dt="2023-02-07T05:43:30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03" autoAdjust="0"/>
    <p:restoredTop sz="95768" autoAdjust="0"/>
  </p:normalViewPr>
  <p:slideViewPr>
    <p:cSldViewPr snapToGrid="0">
      <p:cViewPr varScale="1">
        <p:scale>
          <a:sx n="66" d="100"/>
          <a:sy n="66" d="100"/>
        </p:scale>
        <p:origin x="264" y="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C PC" userId="4615e3992e2d080f" providerId="LiveId" clId="{2BB3A894-6B01-4BDE-8383-5B2F9079A27B}"/>
    <pc:docChg chg="undo redo custSel addSld delSld modSld">
      <pc:chgData name="PC PC" userId="4615e3992e2d080f" providerId="LiveId" clId="{2BB3A894-6B01-4BDE-8383-5B2F9079A27B}" dt="2023-02-07T09:51:29.247" v="10313" actId="20577"/>
      <pc:docMkLst>
        <pc:docMk/>
      </pc:docMkLst>
      <pc:sldChg chg="addSp modSp mod modMedia modClrScheme chgLayout">
        <pc:chgData name="PC PC" userId="4615e3992e2d080f" providerId="LiveId" clId="{2BB3A894-6B01-4BDE-8383-5B2F9079A27B}" dt="2023-02-07T04:38:13.413" v="6919" actId="26606"/>
        <pc:sldMkLst>
          <pc:docMk/>
          <pc:sldMk cId="3263342447" sldId="256"/>
        </pc:sldMkLst>
        <pc:spChg chg="mod ord">
          <ac:chgData name="PC PC" userId="4615e3992e2d080f" providerId="LiveId" clId="{2BB3A894-6B01-4BDE-8383-5B2F9079A27B}" dt="2023-02-07T04:34:19.746" v="6909" actId="26606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PC PC" userId="4615e3992e2d080f" providerId="LiveId" clId="{2BB3A894-6B01-4BDE-8383-5B2F9079A27B}" dt="2023-02-07T04:34:19.746" v="6909" actId="26606"/>
          <ac:spMkLst>
            <pc:docMk/>
            <pc:sldMk cId="3263342447" sldId="256"/>
            <ac:spMk id="3" creationId="{9DAF3088-3E4D-9845-B71B-E817345CD820}"/>
          </ac:spMkLst>
        </pc:spChg>
        <pc:spChg chg="mod">
          <ac:chgData name="PC PC" userId="4615e3992e2d080f" providerId="LiveId" clId="{2BB3A894-6B01-4BDE-8383-5B2F9079A27B}" dt="2023-02-07T04:36:53.982" v="6915" actId="26606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PC PC" userId="4615e3992e2d080f" providerId="LiveId" clId="{2BB3A894-6B01-4BDE-8383-5B2F9079A27B}" dt="2023-02-07T04:38:13.413" v="6919" actId="26606"/>
          <ac:spMkLst>
            <pc:docMk/>
            <pc:sldMk cId="3263342447" sldId="256"/>
            <ac:spMk id="5" creationId="{BDA74EBB-06F9-2F42-BBA7-49358111EC86}"/>
          </ac:spMkLst>
        </pc:spChg>
        <pc:picChg chg="add mod">
          <ac:chgData name="PC PC" userId="4615e3992e2d080f" providerId="LiveId" clId="{2BB3A894-6B01-4BDE-8383-5B2F9079A27B}" dt="2023-02-07T04:36:53.982" v="6915" actId="26606"/>
          <ac:picMkLst>
            <pc:docMk/>
            <pc:sldMk cId="3263342447" sldId="256"/>
            <ac:picMk id="7" creationId="{DD8BC9D1-2B3D-B9E5-4733-ED83C5CE9F63}"/>
          </ac:picMkLst>
        </pc:picChg>
      </pc:sldChg>
      <pc:sldChg chg="modSp mod">
        <pc:chgData name="PC PC" userId="4615e3992e2d080f" providerId="LiveId" clId="{2BB3A894-6B01-4BDE-8383-5B2F9079A27B}" dt="2023-02-07T05:16:01.705" v="8248" actId="20577"/>
        <pc:sldMkLst>
          <pc:docMk/>
          <pc:sldMk cId="125483766" sldId="257"/>
        </pc:sldMkLst>
        <pc:spChg chg="mod">
          <ac:chgData name="PC PC" userId="4615e3992e2d080f" providerId="LiveId" clId="{2BB3A894-6B01-4BDE-8383-5B2F9079A27B}" dt="2023-02-07T05:16:01.705" v="8248" actId="20577"/>
          <ac:spMkLst>
            <pc:docMk/>
            <pc:sldMk cId="125483766" sldId="257"/>
            <ac:spMk id="5" creationId="{DBD55072-FE55-9AF0-CBA4-F71D2D4F9E0A}"/>
          </ac:spMkLst>
        </pc:spChg>
      </pc:sldChg>
      <pc:sldChg chg="modSp mod">
        <pc:chgData name="PC PC" userId="4615e3992e2d080f" providerId="LiveId" clId="{2BB3A894-6B01-4BDE-8383-5B2F9079A27B}" dt="2023-02-07T06:07:44.458" v="9226" actId="948"/>
        <pc:sldMkLst>
          <pc:docMk/>
          <pc:sldMk cId="2727514574" sldId="258"/>
        </pc:sldMkLst>
        <pc:spChg chg="mod">
          <ac:chgData name="PC PC" userId="4615e3992e2d080f" providerId="LiveId" clId="{2BB3A894-6B01-4BDE-8383-5B2F9079A27B}" dt="2023-02-07T06:07:44.458" v="9226" actId="948"/>
          <ac:spMkLst>
            <pc:docMk/>
            <pc:sldMk cId="2727514574" sldId="258"/>
            <ac:spMk id="5" creationId="{4335940F-24C6-DF89-DEB2-D68740E430E6}"/>
          </ac:spMkLst>
        </pc:spChg>
      </pc:sldChg>
      <pc:sldChg chg="modSp mod">
        <pc:chgData name="PC PC" userId="4615e3992e2d080f" providerId="LiveId" clId="{2BB3A894-6B01-4BDE-8383-5B2F9079A27B}" dt="2023-02-07T09:51:29.247" v="10313" actId="20577"/>
        <pc:sldMkLst>
          <pc:docMk/>
          <pc:sldMk cId="3394567237" sldId="259"/>
        </pc:sldMkLst>
        <pc:spChg chg="mod">
          <ac:chgData name="PC PC" userId="4615e3992e2d080f" providerId="LiveId" clId="{2BB3A894-6B01-4BDE-8383-5B2F9079A27B}" dt="2023-02-07T09:51:29.247" v="10313" actId="20577"/>
          <ac:spMkLst>
            <pc:docMk/>
            <pc:sldMk cId="3394567237" sldId="259"/>
            <ac:spMk id="5" creationId="{3F05808E-CD4E-F2A2-E6F6-051485F583C6}"/>
          </ac:spMkLst>
        </pc:spChg>
      </pc:sldChg>
      <pc:sldChg chg="addSp delSp modSp new mod">
        <pc:chgData name="PC PC" userId="4615e3992e2d080f" providerId="LiveId" clId="{2BB3A894-6B01-4BDE-8383-5B2F9079A27B}" dt="2023-02-05T23:12:21.960" v="537" actId="255"/>
        <pc:sldMkLst>
          <pc:docMk/>
          <pc:sldMk cId="342495068" sldId="260"/>
        </pc:sldMkLst>
        <pc:spChg chg="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2" creationId="{EAA5A7F7-1604-EFA2-AF2F-AA4A5934A4B1}"/>
          </ac:spMkLst>
        </pc:spChg>
        <pc:spChg chg="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3" creationId="{9C90D0C6-2909-51CB-5CCD-6834B6660D8F}"/>
          </ac:spMkLst>
        </pc:spChg>
        <pc:spChg chg="mod">
          <ac:chgData name="PC PC" userId="4615e3992e2d080f" providerId="LiveId" clId="{2BB3A894-6B01-4BDE-8383-5B2F9079A27B}" dt="2023-02-05T23:12:21.960" v="537" actId="255"/>
          <ac:spMkLst>
            <pc:docMk/>
            <pc:sldMk cId="342495068" sldId="260"/>
            <ac:spMk id="4" creationId="{ADC26B0E-8675-0ABA-AE89-5013746F2DC0}"/>
          </ac:spMkLst>
        </pc:spChg>
        <pc:spChg chg="del 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5" creationId="{FF141909-2010-69DF-C696-E8ED2604BC59}"/>
          </ac:spMkLst>
        </pc:spChg>
        <pc:spChg chg="add del mod">
          <ac:chgData name="PC PC" userId="4615e3992e2d080f" providerId="LiveId" clId="{2BB3A894-6B01-4BDE-8383-5B2F9079A27B}" dt="2023-02-05T23:10:09.992" v="498" actId="767"/>
          <ac:spMkLst>
            <pc:docMk/>
            <pc:sldMk cId="342495068" sldId="260"/>
            <ac:spMk id="6" creationId="{7DC34BDF-5FAA-BE0C-CA6D-C767B28520C1}"/>
          </ac:spMkLst>
        </pc:spChg>
        <pc:graphicFrameChg chg="add">
          <ac:chgData name="PC PC" userId="4615e3992e2d080f" providerId="LiveId" clId="{2BB3A894-6B01-4BDE-8383-5B2F9079A27B}" dt="2023-02-05T23:11:41.048" v="536" actId="26606"/>
          <ac:graphicFrameMkLst>
            <pc:docMk/>
            <pc:sldMk cId="342495068" sldId="260"/>
            <ac:graphicFrameMk id="7" creationId="{02C96725-3BC2-ECB4-3AA3-F78DA190D4CD}"/>
          </ac:graphicFrameMkLst>
        </pc:graphicFrameChg>
      </pc:sldChg>
      <pc:sldChg chg="addSp delSp modSp new mod modClrScheme chgLayout">
        <pc:chgData name="PC PC" userId="4615e3992e2d080f" providerId="LiveId" clId="{2BB3A894-6B01-4BDE-8383-5B2F9079A27B}" dt="2023-02-05T23:19:39.514" v="587" actId="255"/>
        <pc:sldMkLst>
          <pc:docMk/>
          <pc:sldMk cId="499181531" sldId="261"/>
        </pc:sldMkLst>
        <pc:spChg chg="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2" creationId="{4CF53EBC-81E8-AE42-C5B4-40D7D5C3A5AD}"/>
          </ac:spMkLst>
        </pc:spChg>
        <pc:spChg chg="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3" creationId="{894BA3F7-EB4B-FCBC-162F-7992DF6499DE}"/>
          </ac:spMkLst>
        </pc:spChg>
        <pc:spChg chg="mod">
          <ac:chgData name="PC PC" userId="4615e3992e2d080f" providerId="LiveId" clId="{2BB3A894-6B01-4BDE-8383-5B2F9079A27B}" dt="2023-02-05T23:19:39.514" v="587" actId="255"/>
          <ac:spMkLst>
            <pc:docMk/>
            <pc:sldMk cId="499181531" sldId="261"/>
            <ac:spMk id="4" creationId="{51EC561C-0226-148A-2D99-323117D0D915}"/>
          </ac:spMkLst>
        </pc:spChg>
        <pc:spChg chg="add del 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5" creationId="{4AF10261-1A89-D54F-95D6-E39AC1D64ED1}"/>
          </ac:spMkLst>
        </pc:spChg>
        <pc:spChg chg="add del mod">
          <ac:chgData name="PC PC" userId="4615e3992e2d080f" providerId="LiveId" clId="{2BB3A894-6B01-4BDE-8383-5B2F9079A27B}" dt="2023-02-05T23:19:21.204" v="586" actId="478"/>
          <ac:spMkLst>
            <pc:docMk/>
            <pc:sldMk cId="499181531" sldId="261"/>
            <ac:spMk id="8" creationId="{8553F248-1512-B41B-044C-BA95AF01AEF3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0" creationId="{A3C8B714-6811-BA7B-A1FC-777623B22FB5}"/>
          </ac:spMkLst>
        </pc:spChg>
        <pc:spChg chg="add del mod">
          <ac:chgData name="PC PC" userId="4615e3992e2d080f" providerId="LiveId" clId="{2BB3A894-6B01-4BDE-8383-5B2F9079A27B}" dt="2023-02-05T23:18:00.634" v="574" actId="26606"/>
          <ac:spMkLst>
            <pc:docMk/>
            <pc:sldMk cId="499181531" sldId="261"/>
            <ac:spMk id="11" creationId="{229891A5-0497-A9BC-5687-01CEBF2036AE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2" creationId="{7CC59771-C7E0-69EB-64C4-46432630FBD0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3" creationId="{4AF10261-1A89-D54F-95D6-E39AC1D64ED1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4" creationId="{7B4F5118-D625-7E69-EB94-2BED51D510D5}"/>
          </ac:spMkLst>
        </pc:spChg>
        <pc:graphicFrameChg chg="add del">
          <ac:chgData name="PC PC" userId="4615e3992e2d080f" providerId="LiveId" clId="{2BB3A894-6B01-4BDE-8383-5B2F9079A27B}" dt="2023-02-05T23:17:47.211" v="572" actId="26606"/>
          <ac:graphicFrameMkLst>
            <pc:docMk/>
            <pc:sldMk cId="499181531" sldId="261"/>
            <ac:graphicFrameMk id="7" creationId="{FB330BE7-D865-1B8E-846D-7EE6C690029D}"/>
          </ac:graphicFrameMkLst>
        </pc:graphicFrameChg>
        <pc:graphicFrameChg chg="add del mod">
          <ac:chgData name="PC PC" userId="4615e3992e2d080f" providerId="LiveId" clId="{2BB3A894-6B01-4BDE-8383-5B2F9079A27B}" dt="2023-02-05T23:18:00.634" v="574" actId="26606"/>
          <ac:graphicFrameMkLst>
            <pc:docMk/>
            <pc:sldMk cId="499181531" sldId="261"/>
            <ac:graphicFrameMk id="9" creationId="{C2CEF0B8-CA2F-2BD0-8FEC-75B695EA1ECB}"/>
          </ac:graphicFrameMkLst>
        </pc:graphicFrameChg>
        <pc:graphicFrameChg chg="add mod">
          <ac:chgData name="PC PC" userId="4615e3992e2d080f" providerId="LiveId" clId="{2BB3A894-6B01-4BDE-8383-5B2F9079A27B}" dt="2023-02-05T23:19:12.976" v="585" actId="26606"/>
          <ac:graphicFrameMkLst>
            <pc:docMk/>
            <pc:sldMk cId="499181531" sldId="261"/>
            <ac:graphicFrameMk id="15" creationId="{0B05FE6A-3D0D-BDBD-D2CD-8593228F9CB3}"/>
          </ac:graphicFrameMkLst>
        </pc:graphicFrameChg>
      </pc:sldChg>
      <pc:sldChg chg="modSp new mod">
        <pc:chgData name="PC PC" userId="4615e3992e2d080f" providerId="LiveId" clId="{2BB3A894-6B01-4BDE-8383-5B2F9079A27B}" dt="2023-02-07T04:00:44.469" v="6615"/>
        <pc:sldMkLst>
          <pc:docMk/>
          <pc:sldMk cId="2370965700" sldId="262"/>
        </pc:sldMkLst>
        <pc:spChg chg="mod">
          <ac:chgData name="PC PC" userId="4615e3992e2d080f" providerId="LiveId" clId="{2BB3A894-6B01-4BDE-8383-5B2F9079A27B}" dt="2023-02-07T04:00:44.469" v="6615"/>
          <ac:spMkLst>
            <pc:docMk/>
            <pc:sldMk cId="2370965700" sldId="262"/>
            <ac:spMk id="2" creationId="{60888C6E-6E69-D30C-C445-5B5DD7793057}"/>
          </ac:spMkLst>
        </pc:spChg>
        <pc:spChg chg="mod">
          <ac:chgData name="PC PC" userId="4615e3992e2d080f" providerId="LiveId" clId="{2BB3A894-6B01-4BDE-8383-5B2F9079A27B}" dt="2023-02-05T23:25:38.989" v="622" actId="20577"/>
          <ac:spMkLst>
            <pc:docMk/>
            <pc:sldMk cId="2370965700" sldId="262"/>
            <ac:spMk id="4" creationId="{97D337D5-F47E-2713-8D96-54FA4A35A041}"/>
          </ac:spMkLst>
        </pc:spChg>
        <pc:spChg chg="mod">
          <ac:chgData name="PC PC" userId="4615e3992e2d080f" providerId="LiveId" clId="{2BB3A894-6B01-4BDE-8383-5B2F9079A27B}" dt="2023-02-05T23:29:21.910" v="975" actId="20577"/>
          <ac:spMkLst>
            <pc:docMk/>
            <pc:sldMk cId="2370965700" sldId="262"/>
            <ac:spMk id="5" creationId="{7AB4696A-473A-442F-5638-B0197E7E0848}"/>
          </ac:spMkLst>
        </pc:spChg>
      </pc:sldChg>
      <pc:sldChg chg="addSp delSp modSp new mod">
        <pc:chgData name="PC PC" userId="4615e3992e2d080f" providerId="LiveId" clId="{2BB3A894-6B01-4BDE-8383-5B2F9079A27B}" dt="2023-02-07T05:45:27.648" v="8517" actId="255"/>
        <pc:sldMkLst>
          <pc:docMk/>
          <pc:sldMk cId="976929522" sldId="263"/>
        </pc:sldMkLst>
        <pc:spChg chg="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2" creationId="{0B10AB90-96D6-80D3-DBA1-20CD80D91597}"/>
          </ac:spMkLst>
        </pc:spChg>
        <pc:spChg chg="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3" creationId="{C871CB6D-F45E-D310-02E5-ABE58BFEDFEA}"/>
          </ac:spMkLst>
        </pc:spChg>
        <pc:spChg chg="mod">
          <ac:chgData name="PC PC" userId="4615e3992e2d080f" providerId="LiveId" clId="{2BB3A894-6B01-4BDE-8383-5B2F9079A27B}" dt="2023-02-07T05:45:27.648" v="8517" actId="255"/>
          <ac:spMkLst>
            <pc:docMk/>
            <pc:sldMk cId="976929522" sldId="263"/>
            <ac:spMk id="4" creationId="{DA4BA72A-8BBF-E31D-C6C1-FED3D877544E}"/>
          </ac:spMkLst>
        </pc:spChg>
        <pc:spChg chg="del 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5" creationId="{CA014880-CF9E-3E1A-4B90-E69C478C1144}"/>
          </ac:spMkLst>
        </pc:spChg>
        <pc:graphicFrameChg chg="add mod">
          <ac:chgData name="PC PC" userId="4615e3992e2d080f" providerId="LiveId" clId="{2BB3A894-6B01-4BDE-8383-5B2F9079A27B}" dt="2023-02-07T05:43:30.015" v="8483" actId="113"/>
          <ac:graphicFrameMkLst>
            <pc:docMk/>
            <pc:sldMk cId="976929522" sldId="263"/>
            <ac:graphicFrameMk id="7" creationId="{217FB0CF-F027-9645-1B06-4365DC9FF99E}"/>
          </ac:graphicFrameMkLst>
        </pc:graphicFrameChg>
      </pc:sldChg>
      <pc:sldChg chg="modSp new mod">
        <pc:chgData name="PC PC" userId="4615e3992e2d080f" providerId="LiveId" clId="{2BB3A894-6B01-4BDE-8383-5B2F9079A27B}" dt="2023-02-07T05:43:59.817" v="8492" actId="20577"/>
        <pc:sldMkLst>
          <pc:docMk/>
          <pc:sldMk cId="3616173215" sldId="264"/>
        </pc:sldMkLst>
        <pc:spChg chg="mod">
          <ac:chgData name="PC PC" userId="4615e3992e2d080f" providerId="LiveId" clId="{2BB3A894-6B01-4BDE-8383-5B2F9079A27B}" dt="2023-02-05T23:58:28.904" v="1676"/>
          <ac:spMkLst>
            <pc:docMk/>
            <pc:sldMk cId="3616173215" sldId="264"/>
            <ac:spMk id="2" creationId="{F6D06DFE-CF3E-C7F7-6D25-8D44F23DE1DB}"/>
          </ac:spMkLst>
        </pc:spChg>
        <pc:spChg chg="mod">
          <ac:chgData name="PC PC" userId="4615e3992e2d080f" providerId="LiveId" clId="{2BB3A894-6B01-4BDE-8383-5B2F9079A27B}" dt="2023-02-05T23:55:16.242" v="1364" actId="20577"/>
          <ac:spMkLst>
            <pc:docMk/>
            <pc:sldMk cId="3616173215" sldId="264"/>
            <ac:spMk id="4" creationId="{2AE105CC-A247-6D42-D691-A00E95F51278}"/>
          </ac:spMkLst>
        </pc:spChg>
        <pc:spChg chg="mod">
          <ac:chgData name="PC PC" userId="4615e3992e2d080f" providerId="LiveId" clId="{2BB3A894-6B01-4BDE-8383-5B2F9079A27B}" dt="2023-02-07T05:43:59.817" v="8492" actId="20577"/>
          <ac:spMkLst>
            <pc:docMk/>
            <pc:sldMk cId="3616173215" sldId="264"/>
            <ac:spMk id="5" creationId="{E605BED1-1D6C-2941-26C5-925638A46E42}"/>
          </ac:spMkLst>
        </pc:spChg>
      </pc:sldChg>
      <pc:sldChg chg="addSp delSp modSp new mod">
        <pc:chgData name="PC PC" userId="4615e3992e2d080f" providerId="LiveId" clId="{2BB3A894-6B01-4BDE-8383-5B2F9079A27B}" dt="2023-02-06T23:40:29.649" v="1910"/>
        <pc:sldMkLst>
          <pc:docMk/>
          <pc:sldMk cId="396251856" sldId="265"/>
        </pc:sldMkLst>
        <pc:spChg chg="mod">
          <ac:chgData name="PC PC" userId="4615e3992e2d080f" providerId="LiveId" clId="{2BB3A894-6B01-4BDE-8383-5B2F9079A27B}" dt="2023-02-06T23:40:29.649" v="1910"/>
          <ac:spMkLst>
            <pc:docMk/>
            <pc:sldMk cId="396251856" sldId="265"/>
            <ac:spMk id="2" creationId="{797F3FA3-8761-9194-24D2-CDBD2A5016CE}"/>
          </ac:spMkLst>
        </pc:spChg>
        <pc:spChg chg="del">
          <ac:chgData name="PC PC" userId="4615e3992e2d080f" providerId="LiveId" clId="{2BB3A894-6B01-4BDE-8383-5B2F9079A27B}" dt="2023-02-06T23:09:30.252" v="1813" actId="478"/>
          <ac:spMkLst>
            <pc:docMk/>
            <pc:sldMk cId="396251856" sldId="265"/>
            <ac:spMk id="4" creationId="{23203C3A-4E5D-4812-FC95-72F12A7954FE}"/>
          </ac:spMkLst>
        </pc:spChg>
        <pc:spChg chg="mod">
          <ac:chgData name="PC PC" userId="4615e3992e2d080f" providerId="LiveId" clId="{2BB3A894-6B01-4BDE-8383-5B2F9079A27B}" dt="2023-02-06T23:14:29.229" v="1868" actId="20577"/>
          <ac:spMkLst>
            <pc:docMk/>
            <pc:sldMk cId="396251856" sldId="265"/>
            <ac:spMk id="5" creationId="{7B2E5C34-C212-2477-E338-2599D8DE1C51}"/>
          </ac:spMkLst>
        </pc:spChg>
        <pc:spChg chg="del">
          <ac:chgData name="PC PC" userId="4615e3992e2d080f" providerId="LiveId" clId="{2BB3A894-6B01-4BDE-8383-5B2F9079A27B}" dt="2023-02-06T23:09:33.537" v="1814"/>
          <ac:spMkLst>
            <pc:docMk/>
            <pc:sldMk cId="396251856" sldId="265"/>
            <ac:spMk id="6" creationId="{5E5EEDF3-503D-53D3-C8B4-7D45858EBA43}"/>
          </ac:spMkLst>
        </pc:spChg>
        <pc:picChg chg="add mod">
          <ac:chgData name="PC PC" userId="4615e3992e2d080f" providerId="LiveId" clId="{2BB3A894-6B01-4BDE-8383-5B2F9079A27B}" dt="2023-02-06T23:10:19.395" v="1844" actId="14100"/>
          <ac:picMkLst>
            <pc:docMk/>
            <pc:sldMk cId="396251856" sldId="265"/>
            <ac:picMk id="7" creationId="{AAA8BBA2-E126-3C2A-36D0-1C431072C6B5}"/>
          </ac:picMkLst>
        </pc:picChg>
      </pc:sldChg>
      <pc:sldChg chg="addSp delSp modSp new del mod">
        <pc:chgData name="PC PC" userId="4615e3992e2d080f" providerId="LiveId" clId="{2BB3A894-6B01-4BDE-8383-5B2F9079A27B}" dt="2023-02-06T23:54:24.486" v="2039" actId="47"/>
        <pc:sldMkLst>
          <pc:docMk/>
          <pc:sldMk cId="3393171712" sldId="266"/>
        </pc:sldMkLst>
        <pc:spChg chg="del">
          <ac:chgData name="PC PC" userId="4615e3992e2d080f" providerId="LiveId" clId="{2BB3A894-6B01-4BDE-8383-5B2F9079A27B}" dt="2023-02-06T23:13:51.425" v="1846" actId="478"/>
          <ac:spMkLst>
            <pc:docMk/>
            <pc:sldMk cId="3393171712" sldId="266"/>
            <ac:spMk id="4" creationId="{58F49EC4-372E-9DCC-F63F-C348ECC2536E}"/>
          </ac:spMkLst>
        </pc:spChg>
        <pc:spChg chg="mod">
          <ac:chgData name="PC PC" userId="4615e3992e2d080f" providerId="LiveId" clId="{2BB3A894-6B01-4BDE-8383-5B2F9079A27B}" dt="2023-02-06T23:14:46.054" v="1901" actId="20577"/>
          <ac:spMkLst>
            <pc:docMk/>
            <pc:sldMk cId="3393171712" sldId="266"/>
            <ac:spMk id="5" creationId="{3FCCA4EF-F7E3-8939-D324-101179655C37}"/>
          </ac:spMkLst>
        </pc:spChg>
        <pc:picChg chg="add del mod">
          <ac:chgData name="PC PC" userId="4615e3992e2d080f" providerId="LiveId" clId="{2BB3A894-6B01-4BDE-8383-5B2F9079A27B}" dt="2023-02-06T23:19:08.602" v="1903"/>
          <ac:picMkLst>
            <pc:docMk/>
            <pc:sldMk cId="3393171712" sldId="266"/>
            <ac:picMk id="7" creationId="{D600F76E-53E9-225E-86C2-81D26403B913}"/>
          </ac:picMkLst>
        </pc:picChg>
      </pc:sldChg>
      <pc:sldChg chg="modSp add del mod">
        <pc:chgData name="PC PC" userId="4615e3992e2d080f" providerId="LiveId" clId="{2BB3A894-6B01-4BDE-8383-5B2F9079A27B}" dt="2023-02-07T03:44:09.132" v="6389" actId="47"/>
        <pc:sldMkLst>
          <pc:docMk/>
          <pc:sldMk cId="3835266159" sldId="267"/>
        </pc:sldMkLst>
        <pc:spChg chg="mod">
          <ac:chgData name="PC PC" userId="4615e3992e2d080f" providerId="LiveId" clId="{2BB3A894-6B01-4BDE-8383-5B2F9079A27B}" dt="2023-02-06T23:19:48.214" v="1905" actId="27636"/>
          <ac:spMkLst>
            <pc:docMk/>
            <pc:sldMk cId="3835266159" sldId="267"/>
            <ac:spMk id="3" creationId="{147FE995-3BF2-47A4-927A-EDBD450EE745}"/>
          </ac:spMkLst>
        </pc:spChg>
      </pc:sldChg>
      <pc:sldChg chg="add del">
        <pc:chgData name="PC PC" userId="4615e3992e2d080f" providerId="LiveId" clId="{2BB3A894-6B01-4BDE-8383-5B2F9079A27B}" dt="2023-02-07T04:03:01.578" v="6656" actId="47"/>
        <pc:sldMkLst>
          <pc:docMk/>
          <pc:sldMk cId="0" sldId="286"/>
        </pc:sldMkLst>
      </pc:sldChg>
      <pc:sldChg chg="add del">
        <pc:chgData name="PC PC" userId="4615e3992e2d080f" providerId="LiveId" clId="{2BB3A894-6B01-4BDE-8383-5B2F9079A27B}" dt="2023-02-07T04:02:56.250" v="6655" actId="47"/>
        <pc:sldMkLst>
          <pc:docMk/>
          <pc:sldMk cId="0" sldId="287"/>
        </pc:sldMkLst>
      </pc:sldChg>
      <pc:sldChg chg="add del">
        <pc:chgData name="PC PC" userId="4615e3992e2d080f" providerId="LiveId" clId="{2BB3A894-6B01-4BDE-8383-5B2F9079A27B}" dt="2023-02-07T03:50:56.141" v="6470" actId="47"/>
        <pc:sldMkLst>
          <pc:docMk/>
          <pc:sldMk cId="154114856" sldId="518"/>
        </pc:sldMkLst>
      </pc:sldChg>
      <pc:sldChg chg="modSp add del mod">
        <pc:chgData name="PC PC" userId="4615e3992e2d080f" providerId="LiveId" clId="{2BB3A894-6B01-4BDE-8383-5B2F9079A27B}" dt="2023-02-07T03:50:48.960" v="6469" actId="47"/>
        <pc:sldMkLst>
          <pc:docMk/>
          <pc:sldMk cId="184486" sldId="519"/>
        </pc:sldMkLst>
        <pc:spChg chg="mod">
          <ac:chgData name="PC PC" userId="4615e3992e2d080f" providerId="LiveId" clId="{2BB3A894-6B01-4BDE-8383-5B2F9079A27B}" dt="2023-02-07T03:46:51.503" v="6409" actId="15"/>
          <ac:spMkLst>
            <pc:docMk/>
            <pc:sldMk cId="184486" sldId="519"/>
            <ac:spMk id="4" creationId="{01F60A27-A52A-CB0F-A093-C3D339B31273}"/>
          </ac:spMkLst>
        </pc:spChg>
      </pc:sldChg>
      <pc:sldChg chg="modSp add del mod">
        <pc:chgData name="PC PC" userId="4615e3992e2d080f" providerId="LiveId" clId="{2BB3A894-6B01-4BDE-8383-5B2F9079A27B}" dt="2023-02-07T04:08:07.838" v="6719" actId="47"/>
        <pc:sldMkLst>
          <pc:docMk/>
          <pc:sldMk cId="654320855" sldId="521"/>
        </pc:sldMkLst>
        <pc:spChg chg="mod">
          <ac:chgData name="PC PC" userId="4615e3992e2d080f" providerId="LiveId" clId="{2BB3A894-6B01-4BDE-8383-5B2F9079A27B}" dt="2023-02-06T23:19:48.221" v="1906" actId="27636"/>
          <ac:spMkLst>
            <pc:docMk/>
            <pc:sldMk cId="654320855" sldId="521"/>
            <ac:spMk id="3" creationId="{65AF76FF-C1EE-B2C5-F749-7E3C417ADE08}"/>
          </ac:spMkLst>
        </pc:spChg>
      </pc:sldChg>
      <pc:sldChg chg="modSp add del mod">
        <pc:chgData name="PC PC" userId="4615e3992e2d080f" providerId="LiveId" clId="{2BB3A894-6B01-4BDE-8383-5B2F9079A27B}" dt="2023-02-07T04:10:32.326" v="6786" actId="47"/>
        <pc:sldMkLst>
          <pc:docMk/>
          <pc:sldMk cId="0" sldId="522"/>
        </pc:sldMkLst>
        <pc:spChg chg="mod">
          <ac:chgData name="PC PC" userId="4615e3992e2d080f" providerId="LiveId" clId="{2BB3A894-6B01-4BDE-8383-5B2F9079A27B}" dt="2023-02-06T23:19:48.226" v="1907" actId="27636"/>
          <ac:spMkLst>
            <pc:docMk/>
            <pc:sldMk cId="0" sldId="522"/>
            <ac:spMk id="8194" creationId="{00000000-0000-0000-0000-000000000000}"/>
          </ac:spMkLst>
        </pc:spChg>
      </pc:sldChg>
      <pc:sldChg chg="add del">
        <pc:chgData name="PC PC" userId="4615e3992e2d080f" providerId="LiveId" clId="{2BB3A894-6B01-4BDE-8383-5B2F9079A27B}" dt="2023-02-07T04:08:23.171" v="6720" actId="47"/>
        <pc:sldMkLst>
          <pc:docMk/>
          <pc:sldMk cId="0" sldId="524"/>
        </pc:sldMkLst>
      </pc:sldChg>
      <pc:sldChg chg="modSp add del mod">
        <pc:chgData name="PC PC" userId="4615e3992e2d080f" providerId="LiveId" clId="{2BB3A894-6B01-4BDE-8383-5B2F9079A27B}" dt="2023-02-07T04:02:54.424" v="6654" actId="47"/>
        <pc:sldMkLst>
          <pc:docMk/>
          <pc:sldMk cId="0" sldId="525"/>
        </pc:sldMkLst>
        <pc:spChg chg="mod">
          <ac:chgData name="PC PC" userId="4615e3992e2d080f" providerId="LiveId" clId="{2BB3A894-6B01-4BDE-8383-5B2F9079A27B}" dt="2023-02-06T23:19:48.229" v="1908" actId="27636"/>
          <ac:spMkLst>
            <pc:docMk/>
            <pc:sldMk cId="0" sldId="525"/>
            <ac:spMk id="53250" creationId="{00000000-0000-0000-0000-000000000000}"/>
          </ac:spMkLst>
        </pc:spChg>
      </pc:sldChg>
      <pc:sldChg chg="addSp delSp modSp new mod">
        <pc:chgData name="PC PC" userId="4615e3992e2d080f" providerId="LiveId" clId="{2BB3A894-6B01-4BDE-8383-5B2F9079A27B}" dt="2023-02-06T23:55:00.901" v="2040"/>
        <pc:sldMkLst>
          <pc:docMk/>
          <pc:sldMk cId="4232948570" sldId="526"/>
        </pc:sldMkLst>
        <pc:spChg chg="mod">
          <ac:chgData name="PC PC" userId="4615e3992e2d080f" providerId="LiveId" clId="{2BB3A894-6B01-4BDE-8383-5B2F9079A27B}" dt="2023-02-06T23:55:00.901" v="2040"/>
          <ac:spMkLst>
            <pc:docMk/>
            <pc:sldMk cId="4232948570" sldId="526"/>
            <ac:spMk id="2" creationId="{407ED4D6-8637-AF16-1CC2-9172873363D1}"/>
          </ac:spMkLst>
        </pc:spChg>
        <pc:spChg chg="del">
          <ac:chgData name="PC PC" userId="4615e3992e2d080f" providerId="LiveId" clId="{2BB3A894-6B01-4BDE-8383-5B2F9079A27B}" dt="2023-02-06T23:40:55.813" v="1912" actId="478"/>
          <ac:spMkLst>
            <pc:docMk/>
            <pc:sldMk cId="4232948570" sldId="526"/>
            <ac:spMk id="4" creationId="{BC113204-C609-F98F-11B6-91C2F762EEEC}"/>
          </ac:spMkLst>
        </pc:spChg>
        <pc:spChg chg="mod">
          <ac:chgData name="PC PC" userId="4615e3992e2d080f" providerId="LiveId" clId="{2BB3A894-6B01-4BDE-8383-5B2F9079A27B}" dt="2023-02-06T23:49:05.771" v="1986" actId="14100"/>
          <ac:spMkLst>
            <pc:docMk/>
            <pc:sldMk cId="4232948570" sldId="526"/>
            <ac:spMk id="5" creationId="{01127AA6-C5CF-5AE1-237D-D7BE7D911BE4}"/>
          </ac:spMkLst>
        </pc:spChg>
        <pc:spChg chg="del">
          <ac:chgData name="PC PC" userId="4615e3992e2d080f" providerId="LiveId" clId="{2BB3A894-6B01-4BDE-8383-5B2F9079A27B}" dt="2023-02-06T23:46:06.666" v="1969" actId="931"/>
          <ac:spMkLst>
            <pc:docMk/>
            <pc:sldMk cId="4232948570" sldId="526"/>
            <ac:spMk id="6" creationId="{E20B53EA-AFDD-4BD3-0E71-148F08BDB209}"/>
          </ac:spMkLst>
        </pc:spChg>
        <pc:picChg chg="add mod modCrop">
          <ac:chgData name="PC PC" userId="4615e3992e2d080f" providerId="LiveId" clId="{2BB3A894-6B01-4BDE-8383-5B2F9079A27B}" dt="2023-02-06T23:50:29.224" v="1991" actId="1076"/>
          <ac:picMkLst>
            <pc:docMk/>
            <pc:sldMk cId="4232948570" sldId="526"/>
            <ac:picMk id="8" creationId="{6E371236-A72A-920D-9480-018AB05C8BD1}"/>
          </ac:picMkLst>
        </pc:picChg>
      </pc:sldChg>
      <pc:sldChg chg="addSp delSp modSp add del mod">
        <pc:chgData name="PC PC" userId="4615e3992e2d080f" providerId="LiveId" clId="{2BB3A894-6B01-4BDE-8383-5B2F9079A27B}" dt="2023-02-07T02:06:35.728" v="3749" actId="47"/>
        <pc:sldMkLst>
          <pc:docMk/>
          <pc:sldMk cId="0" sldId="527"/>
        </pc:sldMkLst>
        <pc:spChg chg="mod">
          <ac:chgData name="PC PC" userId="4615e3992e2d080f" providerId="LiveId" clId="{2BB3A894-6B01-4BDE-8383-5B2F9079A27B}" dt="2023-02-07T00:35:22.707" v="2203" actId="1076"/>
          <ac:spMkLst>
            <pc:docMk/>
            <pc:sldMk cId="0" sldId="527"/>
            <ac:spMk id="2" creationId="{00000000-0000-0000-0000-000000000000}"/>
          </ac:spMkLst>
        </pc:spChg>
        <pc:spChg chg="add mod">
          <ac:chgData name="PC PC" userId="4615e3992e2d080f" providerId="LiveId" clId="{2BB3A894-6B01-4BDE-8383-5B2F9079A27B}" dt="2023-02-07T00:26:43.585" v="2143" actId="20577"/>
          <ac:spMkLst>
            <pc:docMk/>
            <pc:sldMk cId="0" sldId="527"/>
            <ac:spMk id="4" creationId="{05556E2F-32BB-8922-4670-F43FFBAD90EE}"/>
          </ac:spMkLst>
        </pc:spChg>
        <pc:spChg chg="mod">
          <ac:chgData name="PC PC" userId="4615e3992e2d080f" providerId="LiveId" clId="{2BB3A894-6B01-4BDE-8383-5B2F9079A27B}" dt="2023-02-07T00:29:31.637" v="2165" actId="20577"/>
          <ac:spMkLst>
            <pc:docMk/>
            <pc:sldMk cId="0" sldId="527"/>
            <ac:spMk id="10" creationId="{00000000-0000-0000-0000-000000000000}"/>
          </ac:spMkLst>
        </pc:spChg>
        <pc:spChg chg="add del mod">
          <ac:chgData name="PC PC" userId="4615e3992e2d080f" providerId="LiveId" clId="{2BB3A894-6B01-4BDE-8383-5B2F9079A27B}" dt="2023-02-07T00:28:23.178" v="2160" actId="20577"/>
          <ac:spMkLst>
            <pc:docMk/>
            <pc:sldMk cId="0" sldId="527"/>
            <ac:spMk id="11" creationId="{00000000-0000-0000-0000-000000000000}"/>
          </ac:spMkLst>
        </pc:spChg>
        <pc:spChg chg="add del mod">
          <ac:chgData name="PC PC" userId="4615e3992e2d080f" providerId="LiveId" clId="{2BB3A894-6B01-4BDE-8383-5B2F9079A27B}" dt="2023-02-07T00:28:15.049" v="2156" actId="478"/>
          <ac:spMkLst>
            <pc:docMk/>
            <pc:sldMk cId="0" sldId="527"/>
            <ac:spMk id="7170" creationId="{00000000-0000-0000-0000-000000000000}"/>
          </ac:spMkLst>
        </pc:spChg>
        <pc:spChg chg="del">
          <ac:chgData name="PC PC" userId="4615e3992e2d080f" providerId="LiveId" clId="{2BB3A894-6B01-4BDE-8383-5B2F9079A27B}" dt="2023-02-07T00:26:25.667" v="2104" actId="478"/>
          <ac:spMkLst>
            <pc:docMk/>
            <pc:sldMk cId="0" sldId="527"/>
            <ac:spMk id="136194" creationId="{00000000-0000-0000-0000-000000000000}"/>
          </ac:spMkLst>
        </pc:spChg>
        <pc:spChg chg="mod">
          <ac:chgData name="PC PC" userId="4615e3992e2d080f" providerId="LiveId" clId="{2BB3A894-6B01-4BDE-8383-5B2F9079A27B}" dt="2023-02-07T00:35:42.297" v="2205" actId="1076"/>
          <ac:spMkLst>
            <pc:docMk/>
            <pc:sldMk cId="0" sldId="527"/>
            <ac:spMk id="136195" creationId="{00000000-0000-0000-0000-000000000000}"/>
          </ac:spMkLst>
        </pc:spChg>
        <pc:spChg chg="mod">
          <ac:chgData name="PC PC" userId="4615e3992e2d080f" providerId="LiveId" clId="{2BB3A894-6B01-4BDE-8383-5B2F9079A27B}" dt="2023-02-07T00:35:12.297" v="2202" actId="1076"/>
          <ac:spMkLst>
            <pc:docMk/>
            <pc:sldMk cId="0" sldId="527"/>
            <ac:spMk id="136196" creationId="{00000000-0000-0000-0000-000000000000}"/>
          </ac:spMkLst>
        </pc:spChg>
        <pc:spChg chg="mod">
          <ac:chgData name="PC PC" userId="4615e3992e2d080f" providerId="LiveId" clId="{2BB3A894-6B01-4BDE-8383-5B2F9079A27B}" dt="2023-02-07T00:35:52.391" v="2206" actId="1076"/>
          <ac:spMkLst>
            <pc:docMk/>
            <pc:sldMk cId="0" sldId="527"/>
            <ac:spMk id="136197" creationId="{00000000-0000-0000-0000-000000000000}"/>
          </ac:spMkLst>
        </pc:spChg>
        <pc:spChg chg="mod">
          <ac:chgData name="PC PC" userId="4615e3992e2d080f" providerId="LiveId" clId="{2BB3A894-6B01-4BDE-8383-5B2F9079A27B}" dt="2023-02-07T00:31:10.988" v="2175" actId="1076"/>
          <ac:spMkLst>
            <pc:docMk/>
            <pc:sldMk cId="0" sldId="527"/>
            <ac:spMk id="136200" creationId="{00000000-0000-0000-0000-000000000000}"/>
          </ac:spMkLst>
        </pc:spChg>
        <pc:spChg chg="mod">
          <ac:chgData name="PC PC" userId="4615e3992e2d080f" providerId="LiveId" clId="{2BB3A894-6B01-4BDE-8383-5B2F9079A27B}" dt="2023-02-07T00:37:48.603" v="2212" actId="1076"/>
          <ac:spMkLst>
            <pc:docMk/>
            <pc:sldMk cId="0" sldId="527"/>
            <ac:spMk id="136201" creationId="{00000000-0000-0000-0000-000000000000}"/>
          </ac:spMkLst>
        </pc:spChg>
        <pc:spChg chg="mod">
          <ac:chgData name="PC PC" userId="4615e3992e2d080f" providerId="LiveId" clId="{2BB3A894-6B01-4BDE-8383-5B2F9079A27B}" dt="2023-02-07T00:37:27.444" v="2211" actId="14100"/>
          <ac:spMkLst>
            <pc:docMk/>
            <pc:sldMk cId="0" sldId="527"/>
            <ac:spMk id="136202" creationId="{00000000-0000-0000-0000-000000000000}"/>
          </ac:spMkLst>
        </pc:spChg>
      </pc:sldChg>
      <pc:sldChg chg="delSp modSp new del mod">
        <pc:chgData name="PC PC" userId="4615e3992e2d080f" providerId="LiveId" clId="{2BB3A894-6B01-4BDE-8383-5B2F9079A27B}" dt="2023-02-06T23:54:17.445" v="2038" actId="47"/>
        <pc:sldMkLst>
          <pc:docMk/>
          <pc:sldMk cId="3037199768" sldId="527"/>
        </pc:sldMkLst>
        <pc:spChg chg="del">
          <ac:chgData name="PC PC" userId="4615e3992e2d080f" providerId="LiveId" clId="{2BB3A894-6B01-4BDE-8383-5B2F9079A27B}" dt="2023-02-06T23:51:43.814" v="1993" actId="478"/>
          <ac:spMkLst>
            <pc:docMk/>
            <pc:sldMk cId="3037199768" sldId="527"/>
            <ac:spMk id="4" creationId="{3B54125A-47D3-6FBF-10A3-D021A3A17FC2}"/>
          </ac:spMkLst>
        </pc:spChg>
        <pc:spChg chg="mod">
          <ac:chgData name="PC PC" userId="4615e3992e2d080f" providerId="LiveId" clId="{2BB3A894-6B01-4BDE-8383-5B2F9079A27B}" dt="2023-02-06T23:54:08.329" v="2037" actId="6549"/>
          <ac:spMkLst>
            <pc:docMk/>
            <pc:sldMk cId="3037199768" sldId="527"/>
            <ac:spMk id="5" creationId="{39D5C57B-5D49-1FAF-9469-E4F4479A2CDC}"/>
          </ac:spMkLst>
        </pc:spChg>
      </pc:sldChg>
      <pc:sldChg chg="addSp delSp modSp new del mod modAnim">
        <pc:chgData name="PC PC" userId="4615e3992e2d080f" providerId="LiveId" clId="{2BB3A894-6B01-4BDE-8383-5B2F9079A27B}" dt="2023-02-07T00:28:41.514" v="2161" actId="47"/>
        <pc:sldMkLst>
          <pc:docMk/>
          <pc:sldMk cId="2335999517" sldId="528"/>
        </pc:sldMkLst>
        <pc:spChg chg="del">
          <ac:chgData name="PC PC" userId="4615e3992e2d080f" providerId="LiveId" clId="{2BB3A894-6B01-4BDE-8383-5B2F9079A27B}" dt="2023-02-07T00:24:23.210" v="2045" actId="478"/>
          <ac:spMkLst>
            <pc:docMk/>
            <pc:sldMk cId="2335999517" sldId="528"/>
            <ac:spMk id="4" creationId="{E24768C8-2BB9-00A4-166E-4632C111A9FA}"/>
          </ac:spMkLst>
        </pc:spChg>
        <pc:spChg chg="mod">
          <ac:chgData name="PC PC" userId="4615e3992e2d080f" providerId="LiveId" clId="{2BB3A894-6B01-4BDE-8383-5B2F9079A27B}" dt="2023-02-07T00:24:56.121" v="2091" actId="20577"/>
          <ac:spMkLst>
            <pc:docMk/>
            <pc:sldMk cId="2335999517" sldId="528"/>
            <ac:spMk id="5" creationId="{CEE399F4-8230-AFBA-45DE-1B0C3FAD2F5D}"/>
          </ac:spMkLst>
        </pc:spChg>
        <pc:spChg chg="add del mod">
          <ac:chgData name="PC PC" userId="4615e3992e2d080f" providerId="LiveId" clId="{2BB3A894-6B01-4BDE-8383-5B2F9079A27B}" dt="2023-02-07T00:25:45.454" v="2103"/>
          <ac:spMkLst>
            <pc:docMk/>
            <pc:sldMk cId="2335999517" sldId="528"/>
            <ac:spMk id="6" creationId="{A30C34C6-7B42-487F-8E4D-AFBFA7D3ACBC}"/>
          </ac:spMkLst>
        </pc:spChg>
        <pc:spChg chg="add mod">
          <ac:chgData name="PC PC" userId="4615e3992e2d080f" providerId="LiveId" clId="{2BB3A894-6B01-4BDE-8383-5B2F9079A27B}" dt="2023-02-07T00:25:45.454" v="2103"/>
          <ac:spMkLst>
            <pc:docMk/>
            <pc:sldMk cId="2335999517" sldId="528"/>
            <ac:spMk id="7" creationId="{53087511-EA68-9BC0-14CA-F30A8DA3103C}"/>
          </ac:spMkLst>
        </pc:spChg>
      </pc:sldChg>
      <pc:sldChg chg="modSp new del mod">
        <pc:chgData name="PC PC" userId="4615e3992e2d080f" providerId="LiveId" clId="{2BB3A894-6B01-4BDE-8383-5B2F9079A27B}" dt="2023-02-07T02:08:24.948" v="3753" actId="47"/>
        <pc:sldMkLst>
          <pc:docMk/>
          <pc:sldMk cId="4145104762" sldId="528"/>
        </pc:sldMkLst>
        <pc:spChg chg="mod">
          <ac:chgData name="PC PC" userId="4615e3992e2d080f" providerId="LiveId" clId="{2BB3A894-6B01-4BDE-8383-5B2F9079A27B}" dt="2023-02-07T00:48:51.585" v="2252" actId="20577"/>
          <ac:spMkLst>
            <pc:docMk/>
            <pc:sldMk cId="4145104762" sldId="528"/>
            <ac:spMk id="4" creationId="{607DCAE6-B52F-FCA8-AC2A-648BFA38318C}"/>
          </ac:spMkLst>
        </pc:spChg>
      </pc:sldChg>
      <pc:sldChg chg="new del">
        <pc:chgData name="PC PC" userId="4615e3992e2d080f" providerId="LiveId" clId="{2BB3A894-6B01-4BDE-8383-5B2F9079A27B}" dt="2023-02-07T00:49:11.501" v="2254" actId="2696"/>
        <pc:sldMkLst>
          <pc:docMk/>
          <pc:sldMk cId="1367197017" sldId="529"/>
        </pc:sldMkLst>
      </pc:sldChg>
      <pc:sldChg chg="addSp delSp modSp add mod modClrScheme chgLayout">
        <pc:chgData name="PC PC" userId="4615e3992e2d080f" providerId="LiveId" clId="{2BB3A894-6B01-4BDE-8383-5B2F9079A27B}" dt="2023-02-07T05:13:43.801" v="8203" actId="1076"/>
        <pc:sldMkLst>
          <pc:docMk/>
          <pc:sldMk cId="2149636646" sldId="529"/>
        </pc:sldMkLst>
        <pc:spChg chg="mod">
          <ac:chgData name="PC PC" userId="4615e3992e2d080f" providerId="LiveId" clId="{2BB3A894-6B01-4BDE-8383-5B2F9079A27B}" dt="2023-02-07T05:12:36.875" v="8192" actId="1076"/>
          <ac:spMkLst>
            <pc:docMk/>
            <pc:sldMk cId="2149636646" sldId="529"/>
            <ac:spMk id="2" creationId="{6820D0BB-EDFE-2EA1-01FC-2306BA823308}"/>
          </ac:spMkLst>
        </pc:spChg>
        <pc:spChg chg="mod">
          <ac:chgData name="PC PC" userId="4615e3992e2d080f" providerId="LiveId" clId="{2BB3A894-6B01-4BDE-8383-5B2F9079A27B}" dt="2023-02-07T02:00:25.758" v="3725" actId="26606"/>
          <ac:spMkLst>
            <pc:docMk/>
            <pc:sldMk cId="2149636646" sldId="529"/>
            <ac:spMk id="3" creationId="{3825C7A1-F6C2-3905-AEE3-3C4C10CF2B65}"/>
          </ac:spMkLst>
        </pc:spChg>
        <pc:spChg chg="del">
          <ac:chgData name="PC PC" userId="4615e3992e2d080f" providerId="LiveId" clId="{2BB3A894-6B01-4BDE-8383-5B2F9079A27B}" dt="2023-02-07T00:49:22.932" v="2256" actId="478"/>
          <ac:spMkLst>
            <pc:docMk/>
            <pc:sldMk cId="2149636646" sldId="529"/>
            <ac:spMk id="4" creationId="{F1B75762-8EFD-390A-B0D4-BACB7CF1DD8E}"/>
          </ac:spMkLst>
        </pc:spChg>
        <pc:spChg chg="mod">
          <ac:chgData name="PC PC" userId="4615e3992e2d080f" providerId="LiveId" clId="{2BB3A894-6B01-4BDE-8383-5B2F9079A27B}" dt="2023-02-07T02:03:55.610" v="3737" actId="1076"/>
          <ac:spMkLst>
            <pc:docMk/>
            <pc:sldMk cId="2149636646" sldId="529"/>
            <ac:spMk id="5" creationId="{CC1AC42F-45FB-5656-5A32-71778E5A0E52}"/>
          </ac:spMkLst>
        </pc:spChg>
        <pc:spChg chg="add del mod">
          <ac:chgData name="PC PC" userId="4615e3992e2d080f" providerId="LiveId" clId="{2BB3A894-6B01-4BDE-8383-5B2F9079A27B}" dt="2023-02-07T02:00:25.758" v="3725" actId="26606"/>
          <ac:spMkLst>
            <pc:docMk/>
            <pc:sldMk cId="2149636646" sldId="529"/>
            <ac:spMk id="6" creationId="{1452C872-3975-8FE1-B618-7A674EC8E6FA}"/>
          </ac:spMkLst>
        </pc:spChg>
        <pc:spChg chg="add del mod">
          <ac:chgData name="PC PC" userId="4615e3992e2d080f" providerId="LiveId" clId="{2BB3A894-6B01-4BDE-8383-5B2F9079A27B}" dt="2023-02-07T05:12:35.469" v="8191" actId="47"/>
          <ac:spMkLst>
            <pc:docMk/>
            <pc:sldMk cId="2149636646" sldId="529"/>
            <ac:spMk id="7" creationId="{EFC6A570-7613-D960-40EE-A871594E9CFF}"/>
          </ac:spMkLst>
        </pc:spChg>
        <pc:spChg chg="add del">
          <ac:chgData name="PC PC" userId="4615e3992e2d080f" providerId="LiveId" clId="{2BB3A894-6B01-4BDE-8383-5B2F9079A27B}" dt="2023-02-07T05:12:32.353" v="8190" actId="22"/>
          <ac:spMkLst>
            <pc:docMk/>
            <pc:sldMk cId="2149636646" sldId="529"/>
            <ac:spMk id="11" creationId="{0F60F436-0326-D6C4-0946-59D26C104E1F}"/>
          </ac:spMkLst>
        </pc:spChg>
        <pc:spChg chg="add del">
          <ac:chgData name="PC PC" userId="4615e3992e2d080f" providerId="LiveId" clId="{2BB3A894-6B01-4BDE-8383-5B2F9079A27B}" dt="2023-02-07T02:00:25.688" v="3724" actId="26606"/>
          <ac:spMkLst>
            <pc:docMk/>
            <pc:sldMk cId="2149636646" sldId="529"/>
            <ac:spMk id="12" creationId="{E356F260-781C-92EE-AA9C-ECF10CABB48C}"/>
          </ac:spMkLst>
        </pc:spChg>
        <pc:spChg chg="add del mod">
          <ac:chgData name="PC PC" userId="4615e3992e2d080f" providerId="LiveId" clId="{2BB3A894-6B01-4BDE-8383-5B2F9079A27B}" dt="2023-02-07T05:13:43.801" v="8203" actId="1076"/>
          <ac:spMkLst>
            <pc:docMk/>
            <pc:sldMk cId="2149636646" sldId="529"/>
            <ac:spMk id="13" creationId="{FC2A4838-8798-0BA5-D7FF-D184C52EBFD9}"/>
          </ac:spMkLst>
        </pc:spChg>
        <pc:graphicFrameChg chg="add del mod">
          <ac:chgData name="PC PC" userId="4615e3992e2d080f" providerId="LiveId" clId="{2BB3A894-6B01-4BDE-8383-5B2F9079A27B}" dt="2023-02-07T02:00:23.212" v="3722" actId="26606"/>
          <ac:graphicFrameMkLst>
            <pc:docMk/>
            <pc:sldMk cId="2149636646" sldId="529"/>
            <ac:graphicFrameMk id="8" creationId="{B67211F7-6CB1-A98B-6BB2-60AD53BDDE9C}"/>
          </ac:graphicFrameMkLst>
        </pc:graphicFrameChg>
        <pc:graphicFrameChg chg="add del">
          <ac:chgData name="PC PC" userId="4615e3992e2d080f" providerId="LiveId" clId="{2BB3A894-6B01-4BDE-8383-5B2F9079A27B}" dt="2023-02-07T02:00:25.688" v="3724" actId="26606"/>
          <ac:graphicFrameMkLst>
            <pc:docMk/>
            <pc:sldMk cId="2149636646" sldId="529"/>
            <ac:graphicFrameMk id="10" creationId="{675DD88E-7385-412F-D635-920B8D8C23EF}"/>
          </ac:graphicFrameMkLst>
        </pc:graphicFrameChg>
        <pc:graphicFrameChg chg="add mod">
          <ac:chgData name="PC PC" userId="4615e3992e2d080f" providerId="LiveId" clId="{2BB3A894-6B01-4BDE-8383-5B2F9079A27B}" dt="2023-02-07T02:07:20.229" v="3752" actId="12269"/>
          <ac:graphicFrameMkLst>
            <pc:docMk/>
            <pc:sldMk cId="2149636646" sldId="529"/>
            <ac:graphicFrameMk id="14" creationId="{B67211F7-6CB1-A98B-6BB2-60AD53BDDE9C}"/>
          </ac:graphicFrameMkLst>
        </pc:graphicFrameChg>
      </pc:sldChg>
      <pc:sldChg chg="addSp delSp modSp new mod">
        <pc:chgData name="PC PC" userId="4615e3992e2d080f" providerId="LiveId" clId="{2BB3A894-6B01-4BDE-8383-5B2F9079A27B}" dt="2023-02-07T02:40:24.477" v="5057" actId="255"/>
        <pc:sldMkLst>
          <pc:docMk/>
          <pc:sldMk cId="3849974656" sldId="530"/>
        </pc:sldMkLst>
        <pc:spChg chg="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2" creationId="{523C709C-9B48-345B-616A-8074BE6EE6B7}"/>
          </ac:spMkLst>
        </pc:spChg>
        <pc:spChg chg="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3" creationId="{72CFA284-C303-7557-A025-998987081535}"/>
          </ac:spMkLst>
        </pc:spChg>
        <pc:spChg chg="mod">
          <ac:chgData name="PC PC" userId="4615e3992e2d080f" providerId="LiveId" clId="{2BB3A894-6B01-4BDE-8383-5B2F9079A27B}" dt="2023-02-07T02:40:24.477" v="5057" actId="255"/>
          <ac:spMkLst>
            <pc:docMk/>
            <pc:sldMk cId="3849974656" sldId="530"/>
            <ac:spMk id="4" creationId="{764028E8-47AB-C59E-AC3A-1A5E7EAEF479}"/>
          </ac:spMkLst>
        </pc:spChg>
        <pc:spChg chg="del 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5" creationId="{F917C77E-008A-5E5A-CAE4-88AFAC887123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6" creationId="{652F8B4C-31CD-1CF2-7553-DCA5C6C17E1E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7" creationId="{A79D84EB-8272-67F4-2850-F867F6D01605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8" creationId="{235CF1BB-6F2A-092B-B546-8C9280CA0181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0" creationId="{92D65741-3670-276D-012C-1C3893B7035F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1" creationId="{C03162B5-04DE-1C7D-8AE2-685DBA9C6197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2" creationId="{855FE469-3A6E-F3B0-F315-A0C898A9AACB}"/>
          </ac:spMkLst>
        </pc:spChg>
        <pc:graphicFrameChg chg="add del mod">
          <ac:chgData name="PC PC" userId="4615e3992e2d080f" providerId="LiveId" clId="{2BB3A894-6B01-4BDE-8383-5B2F9079A27B}" dt="2023-02-07T02:17:38.603" v="3784"/>
          <ac:graphicFrameMkLst>
            <pc:docMk/>
            <pc:sldMk cId="3849974656" sldId="530"/>
            <ac:graphicFrameMk id="9" creationId="{79387816-86FF-E658-617B-06538B774960}"/>
          </ac:graphicFrameMkLst>
        </pc:graphicFrameChg>
        <pc:graphicFrameChg chg="add del mod">
          <ac:chgData name="PC PC" userId="4615e3992e2d080f" providerId="LiveId" clId="{2BB3A894-6B01-4BDE-8383-5B2F9079A27B}" dt="2023-02-07T02:17:44.050" v="3786"/>
          <ac:graphicFrameMkLst>
            <pc:docMk/>
            <pc:sldMk cId="3849974656" sldId="530"/>
            <ac:graphicFrameMk id="13" creationId="{17756188-091C-A8BA-D89C-34A0EDE51A7D}"/>
          </ac:graphicFrameMkLst>
        </pc:graphicFrameChg>
        <pc:graphicFrameChg chg="add">
          <ac:chgData name="PC PC" userId="4615e3992e2d080f" providerId="LiveId" clId="{2BB3A894-6B01-4BDE-8383-5B2F9079A27B}" dt="2023-02-07T02:39:47.459" v="5054" actId="26606"/>
          <ac:graphicFrameMkLst>
            <pc:docMk/>
            <pc:sldMk cId="3849974656" sldId="530"/>
            <ac:graphicFrameMk id="14" creationId="{D85BA1B7-D93A-0CB0-540C-D7E2F0B356A4}"/>
          </ac:graphicFrameMkLst>
        </pc:graphicFrameChg>
      </pc:sldChg>
      <pc:sldChg chg="addSp delSp modSp new mod">
        <pc:chgData name="PC PC" userId="4615e3992e2d080f" providerId="LiveId" clId="{2BB3A894-6B01-4BDE-8383-5B2F9079A27B}" dt="2023-02-07T05:02:27.616" v="7935" actId="20577"/>
        <pc:sldMkLst>
          <pc:docMk/>
          <pc:sldMk cId="617521304" sldId="531"/>
        </pc:sldMkLst>
        <pc:spChg chg="mod">
          <ac:chgData name="PC PC" userId="4615e3992e2d080f" providerId="LiveId" clId="{2BB3A894-6B01-4BDE-8383-5B2F9079A27B}" dt="2023-02-07T05:02:27.616" v="7935" actId="20577"/>
          <ac:spMkLst>
            <pc:docMk/>
            <pc:sldMk cId="617521304" sldId="531"/>
            <ac:spMk id="2" creationId="{591CEB4A-C2F7-509C-37AF-D5594C3327E1}"/>
          </ac:spMkLst>
        </pc:spChg>
        <pc:spChg chg="mod">
          <ac:chgData name="PC PC" userId="4615e3992e2d080f" providerId="LiveId" clId="{2BB3A894-6B01-4BDE-8383-5B2F9079A27B}" dt="2023-02-07T03:37:14.562" v="6309" actId="26606"/>
          <ac:spMkLst>
            <pc:docMk/>
            <pc:sldMk cId="617521304" sldId="531"/>
            <ac:spMk id="3" creationId="{32A7562C-4DFA-0568-3DCA-D1B68B52ABAF}"/>
          </ac:spMkLst>
        </pc:spChg>
        <pc:spChg chg="mod">
          <ac:chgData name="PC PC" userId="4615e3992e2d080f" providerId="LiveId" clId="{2BB3A894-6B01-4BDE-8383-5B2F9079A27B}" dt="2023-02-07T03:39:08.959" v="6346" actId="255"/>
          <ac:spMkLst>
            <pc:docMk/>
            <pc:sldMk cId="617521304" sldId="531"/>
            <ac:spMk id="4" creationId="{AC96FE8E-CADC-E9EA-9E8D-AF57CF5BD167}"/>
          </ac:spMkLst>
        </pc:spChg>
        <pc:spChg chg="del mod">
          <ac:chgData name="PC PC" userId="4615e3992e2d080f" providerId="LiveId" clId="{2BB3A894-6B01-4BDE-8383-5B2F9079A27B}" dt="2023-02-07T03:37:14.562" v="6309" actId="26606"/>
          <ac:spMkLst>
            <pc:docMk/>
            <pc:sldMk cId="617521304" sldId="531"/>
            <ac:spMk id="5" creationId="{670F0FAE-22EE-4B44-FD50-B9B147C7B528}"/>
          </ac:spMkLst>
        </pc:spChg>
        <pc:graphicFrameChg chg="add">
          <ac:chgData name="PC PC" userId="4615e3992e2d080f" providerId="LiveId" clId="{2BB3A894-6B01-4BDE-8383-5B2F9079A27B}" dt="2023-02-07T03:37:14.562" v="6309" actId="26606"/>
          <ac:graphicFrameMkLst>
            <pc:docMk/>
            <pc:sldMk cId="617521304" sldId="531"/>
            <ac:graphicFrameMk id="7" creationId="{1CDF85C6-0FB0-971D-7E65-8890758E9051}"/>
          </ac:graphicFrameMkLst>
        </pc:graphicFrameChg>
      </pc:sldChg>
      <pc:sldChg chg="addSp delSp modSp new mod modClrScheme chgLayout">
        <pc:chgData name="PC PC" userId="4615e3992e2d080f" providerId="LiveId" clId="{2BB3A894-6B01-4BDE-8383-5B2F9079A27B}" dt="2023-02-07T05:05:37.533" v="8090"/>
        <pc:sldMkLst>
          <pc:docMk/>
          <pc:sldMk cId="1924730267" sldId="532"/>
        </pc:sldMkLst>
        <pc:spChg chg="mod">
          <ac:chgData name="PC PC" userId="4615e3992e2d080f" providerId="LiveId" clId="{2BB3A894-6B01-4BDE-8383-5B2F9079A27B}" dt="2023-02-07T05:05:37.533" v="8090"/>
          <ac:spMkLst>
            <pc:docMk/>
            <pc:sldMk cId="1924730267" sldId="532"/>
            <ac:spMk id="2" creationId="{2D6B0CED-6012-8434-7B82-D55294AD62A2}"/>
          </ac:spMkLst>
        </pc:spChg>
        <pc:spChg chg="mod">
          <ac:chgData name="PC PC" userId="4615e3992e2d080f" providerId="LiveId" clId="{2BB3A894-6B01-4BDE-8383-5B2F9079A27B}" dt="2023-02-07T03:42:06.406" v="6351" actId="26606"/>
          <ac:spMkLst>
            <pc:docMk/>
            <pc:sldMk cId="1924730267" sldId="532"/>
            <ac:spMk id="3" creationId="{FDCEB1DE-FBEF-CDB9-FF9B-D589BEF251B7}"/>
          </ac:spMkLst>
        </pc:spChg>
        <pc:spChg chg="mod">
          <ac:chgData name="PC PC" userId="4615e3992e2d080f" providerId="LiveId" clId="{2BB3A894-6B01-4BDE-8383-5B2F9079A27B}" dt="2023-02-07T03:42:29.008" v="6353" actId="255"/>
          <ac:spMkLst>
            <pc:docMk/>
            <pc:sldMk cId="1924730267" sldId="532"/>
            <ac:spMk id="4" creationId="{CD40B0F2-443B-D333-E3ED-70A61BA4E6D7}"/>
          </ac:spMkLst>
        </pc:spChg>
        <pc:spChg chg="del mod">
          <ac:chgData name="PC PC" userId="4615e3992e2d080f" providerId="LiveId" clId="{2BB3A894-6B01-4BDE-8383-5B2F9079A27B}" dt="2023-02-07T03:42:06.406" v="6351" actId="26606"/>
          <ac:spMkLst>
            <pc:docMk/>
            <pc:sldMk cId="1924730267" sldId="532"/>
            <ac:spMk id="5" creationId="{C2A2F09C-0E02-1BB1-98C2-C909F3DE4983}"/>
          </ac:spMkLst>
        </pc:spChg>
        <pc:spChg chg="add del mod">
          <ac:chgData name="PC PC" userId="4615e3992e2d080f" providerId="LiveId" clId="{2BB3A894-6B01-4BDE-8383-5B2F9079A27B}" dt="2023-02-07T03:42:19.698" v="6352" actId="478"/>
          <ac:spMkLst>
            <pc:docMk/>
            <pc:sldMk cId="1924730267" sldId="532"/>
            <ac:spMk id="11" creationId="{01F9D0AF-B5E2-FDC1-D8E9-69A9889D518A}"/>
          </ac:spMkLst>
        </pc:spChg>
        <pc:graphicFrameChg chg="add mod">
          <ac:chgData name="PC PC" userId="4615e3992e2d080f" providerId="LiveId" clId="{2BB3A894-6B01-4BDE-8383-5B2F9079A27B}" dt="2023-02-07T03:42:06.406" v="6351" actId="26606"/>
          <ac:graphicFrameMkLst>
            <pc:docMk/>
            <pc:sldMk cId="1924730267" sldId="532"/>
            <ac:graphicFrameMk id="7" creationId="{BD93BF6D-8AD5-2957-3604-EBAD687EC4E3}"/>
          </ac:graphicFrameMkLst>
        </pc:graphicFrameChg>
      </pc:sldChg>
      <pc:sldChg chg="addSp delSp modSp new del mod">
        <pc:chgData name="PC PC" userId="4615e3992e2d080f" providerId="LiveId" clId="{2BB3A894-6B01-4BDE-8383-5B2F9079A27B}" dt="2023-02-07T03:57:00.938" v="6572" actId="47"/>
        <pc:sldMkLst>
          <pc:docMk/>
          <pc:sldMk cId="1688127943" sldId="533"/>
        </pc:sldMkLst>
        <pc:spChg chg="del mod">
          <ac:chgData name="PC PC" userId="4615e3992e2d080f" providerId="LiveId" clId="{2BB3A894-6B01-4BDE-8383-5B2F9079A27B}" dt="2023-02-07T03:43:24.195" v="6386" actId="478"/>
          <ac:spMkLst>
            <pc:docMk/>
            <pc:sldMk cId="1688127943" sldId="533"/>
            <ac:spMk id="4" creationId="{2CBE6C68-25B6-FA50-F1C6-B2D78C80F003}"/>
          </ac:spMkLst>
        </pc:spChg>
        <pc:spChg chg="mod">
          <ac:chgData name="PC PC" userId="4615e3992e2d080f" providerId="LiveId" clId="{2BB3A894-6B01-4BDE-8383-5B2F9079A27B}" dt="2023-02-07T03:43:10.489" v="6384" actId="20577"/>
          <ac:spMkLst>
            <pc:docMk/>
            <pc:sldMk cId="1688127943" sldId="533"/>
            <ac:spMk id="5" creationId="{D564D389-6E0C-2F45-B165-8CDDB37B0A67}"/>
          </ac:spMkLst>
        </pc:spChg>
        <pc:spChg chg="mod">
          <ac:chgData name="PC PC" userId="4615e3992e2d080f" providerId="LiveId" clId="{2BB3A894-6B01-4BDE-8383-5B2F9079A27B}" dt="2023-02-07T03:50:32.815" v="6468" actId="15"/>
          <ac:spMkLst>
            <pc:docMk/>
            <pc:sldMk cId="1688127943" sldId="533"/>
            <ac:spMk id="6" creationId="{4C0AD795-31B8-A58A-B5E7-3221977FE827}"/>
          </ac:spMkLst>
        </pc:spChg>
        <pc:spChg chg="add del mod">
          <ac:chgData name="PC PC" userId="4615e3992e2d080f" providerId="LiveId" clId="{2BB3A894-6B01-4BDE-8383-5B2F9079A27B}" dt="2023-02-07T03:43:28.860" v="6387" actId="478"/>
          <ac:spMkLst>
            <pc:docMk/>
            <pc:sldMk cId="1688127943" sldId="533"/>
            <ac:spMk id="8" creationId="{D9B20DEC-86C6-B8CB-A60A-A5AE749CDBEC}"/>
          </ac:spMkLst>
        </pc:spChg>
      </pc:sldChg>
      <pc:sldChg chg="addSp delSp modSp new mod modClrScheme chgLayout">
        <pc:chgData name="PC PC" userId="4615e3992e2d080f" providerId="LiveId" clId="{2BB3A894-6B01-4BDE-8383-5B2F9079A27B}" dt="2023-02-07T05:04:13.058" v="8010" actId="20577"/>
        <pc:sldMkLst>
          <pc:docMk/>
          <pc:sldMk cId="1240574612" sldId="534"/>
        </pc:sldMkLst>
        <pc:spChg chg="mod">
          <ac:chgData name="PC PC" userId="4615e3992e2d080f" providerId="LiveId" clId="{2BB3A894-6B01-4BDE-8383-5B2F9079A27B}" dt="2023-02-07T05:04:13.058" v="8010" actId="20577"/>
          <ac:spMkLst>
            <pc:docMk/>
            <pc:sldMk cId="1240574612" sldId="534"/>
            <ac:spMk id="2" creationId="{5FAC397A-646B-9C52-65C5-7C0EE30F2A4C}"/>
          </ac:spMkLst>
        </pc:spChg>
        <pc:spChg chg="mod">
          <ac:chgData name="PC PC" userId="4615e3992e2d080f" providerId="LiveId" clId="{2BB3A894-6B01-4BDE-8383-5B2F9079A27B}" dt="2023-02-07T03:55:43.961" v="6567" actId="26606"/>
          <ac:spMkLst>
            <pc:docMk/>
            <pc:sldMk cId="1240574612" sldId="534"/>
            <ac:spMk id="3" creationId="{DB63F97F-3254-4313-7F65-7DFC13E29911}"/>
          </ac:spMkLst>
        </pc:spChg>
        <pc:spChg chg="del">
          <ac:chgData name="PC PC" userId="4615e3992e2d080f" providerId="LiveId" clId="{2BB3A894-6B01-4BDE-8383-5B2F9079A27B}" dt="2023-02-07T03:55:19.152" v="6566" actId="478"/>
          <ac:spMkLst>
            <pc:docMk/>
            <pc:sldMk cId="1240574612" sldId="534"/>
            <ac:spMk id="4" creationId="{FC5216BC-4962-1C6C-A801-367ADA2A8C94}"/>
          </ac:spMkLst>
        </pc:spChg>
        <pc:spChg chg="mod ord">
          <ac:chgData name="PC PC" userId="4615e3992e2d080f" providerId="LiveId" clId="{2BB3A894-6B01-4BDE-8383-5B2F9079A27B}" dt="2023-02-07T03:57:18.362" v="6574" actId="255"/>
          <ac:spMkLst>
            <pc:docMk/>
            <pc:sldMk cId="1240574612" sldId="534"/>
            <ac:spMk id="5" creationId="{6AC07CE3-135E-2EB7-952A-E6BA5B771690}"/>
          </ac:spMkLst>
        </pc:spChg>
        <pc:spChg chg="del mod">
          <ac:chgData name="PC PC" userId="4615e3992e2d080f" providerId="LiveId" clId="{2BB3A894-6B01-4BDE-8383-5B2F9079A27B}" dt="2023-02-07T03:55:43.961" v="6567" actId="26606"/>
          <ac:spMkLst>
            <pc:docMk/>
            <pc:sldMk cId="1240574612" sldId="534"/>
            <ac:spMk id="6" creationId="{3618FA1B-CFC9-BA2F-1D99-8BFDE31627CF}"/>
          </ac:spMkLst>
        </pc:spChg>
        <pc:graphicFrameChg chg="add mod">
          <ac:chgData name="PC PC" userId="4615e3992e2d080f" providerId="LiveId" clId="{2BB3A894-6B01-4BDE-8383-5B2F9079A27B}" dt="2023-02-07T03:57:33.028" v="6575" actId="20577"/>
          <ac:graphicFrameMkLst>
            <pc:docMk/>
            <pc:sldMk cId="1240574612" sldId="534"/>
            <ac:graphicFrameMk id="8" creationId="{F4A4FABD-F9E2-12BE-AA25-044CDE8C7957}"/>
          </ac:graphicFrameMkLst>
        </pc:graphicFrameChg>
      </pc:sldChg>
      <pc:sldChg chg="modSp new del mod">
        <pc:chgData name="PC PC" userId="4615e3992e2d080f" providerId="LiveId" clId="{2BB3A894-6B01-4BDE-8383-5B2F9079A27B}" dt="2023-02-07T04:03:34.512" v="6657" actId="47"/>
        <pc:sldMkLst>
          <pc:docMk/>
          <pc:sldMk cId="2710889213" sldId="535"/>
        </pc:sldMkLst>
        <pc:spChg chg="mod">
          <ac:chgData name="PC PC" userId="4615e3992e2d080f" providerId="LiveId" clId="{2BB3A894-6B01-4BDE-8383-5B2F9079A27B}" dt="2023-02-07T03:58:41.560" v="6610" actId="20577"/>
          <ac:spMkLst>
            <pc:docMk/>
            <pc:sldMk cId="2710889213" sldId="535"/>
            <ac:spMk id="2" creationId="{3F194D29-2C88-B9AB-2E8F-AEE128476898}"/>
          </ac:spMkLst>
        </pc:spChg>
        <pc:spChg chg="mod">
          <ac:chgData name="PC PC" userId="4615e3992e2d080f" providerId="LiveId" clId="{2BB3A894-6B01-4BDE-8383-5B2F9079A27B}" dt="2023-02-07T03:59:25.373" v="6614" actId="20577"/>
          <ac:spMkLst>
            <pc:docMk/>
            <pc:sldMk cId="2710889213" sldId="535"/>
            <ac:spMk id="3" creationId="{48091E83-D16C-743C-108A-666690D10CD5}"/>
          </ac:spMkLst>
        </pc:spChg>
      </pc:sldChg>
      <pc:sldChg chg="addSp delSp modSp add mod modClrScheme chgLayout">
        <pc:chgData name="PC PC" userId="4615e3992e2d080f" providerId="LiveId" clId="{2BB3A894-6B01-4BDE-8383-5B2F9079A27B}" dt="2023-02-07T05:04:37.199" v="8048" actId="20577"/>
        <pc:sldMkLst>
          <pc:docMk/>
          <pc:sldMk cId="1544054334" sldId="536"/>
        </pc:sldMkLst>
        <pc:spChg chg="mod">
          <ac:chgData name="PC PC" userId="4615e3992e2d080f" providerId="LiveId" clId="{2BB3A894-6B01-4BDE-8383-5B2F9079A27B}" dt="2023-02-07T05:04:37.199" v="8048" actId="20577"/>
          <ac:spMkLst>
            <pc:docMk/>
            <pc:sldMk cId="1544054334" sldId="536"/>
            <ac:spMk id="2" creationId="{60888C6E-6E69-D30C-C445-5B5DD7793057}"/>
          </ac:spMkLst>
        </pc:spChg>
        <pc:spChg chg="mod">
          <ac:chgData name="PC PC" userId="4615e3992e2d080f" providerId="LiveId" clId="{2BB3A894-6B01-4BDE-8383-5B2F9079A27B}" dt="2023-02-07T04:01:34.509" v="6650" actId="26606"/>
          <ac:spMkLst>
            <pc:docMk/>
            <pc:sldMk cId="1544054334" sldId="536"/>
            <ac:spMk id="3" creationId="{11E706E1-1CC3-9EC9-C072-93C50E36DC5C}"/>
          </ac:spMkLst>
        </pc:spChg>
        <pc:spChg chg="mod ord">
          <ac:chgData name="PC PC" userId="4615e3992e2d080f" providerId="LiveId" clId="{2BB3A894-6B01-4BDE-8383-5B2F9079A27B}" dt="2023-02-07T04:01:50.243" v="6653" actId="255"/>
          <ac:spMkLst>
            <pc:docMk/>
            <pc:sldMk cId="1544054334" sldId="536"/>
            <ac:spMk id="4" creationId="{97D337D5-F47E-2713-8D96-54FA4A35A041}"/>
          </ac:spMkLst>
        </pc:spChg>
        <pc:spChg chg="del mod">
          <ac:chgData name="PC PC" userId="4615e3992e2d080f" providerId="LiveId" clId="{2BB3A894-6B01-4BDE-8383-5B2F9079A27B}" dt="2023-02-07T04:01:34.509" v="6650" actId="26606"/>
          <ac:spMkLst>
            <pc:docMk/>
            <pc:sldMk cId="1544054334" sldId="536"/>
            <ac:spMk id="5" creationId="{7AB4696A-473A-442F-5638-B0197E7E0848}"/>
          </ac:spMkLst>
        </pc:spChg>
        <pc:graphicFrameChg chg="add mod">
          <ac:chgData name="PC PC" userId="4615e3992e2d080f" providerId="LiveId" clId="{2BB3A894-6B01-4BDE-8383-5B2F9079A27B}" dt="2023-02-07T04:01:34.509" v="6650" actId="26606"/>
          <ac:graphicFrameMkLst>
            <pc:docMk/>
            <pc:sldMk cId="1544054334" sldId="536"/>
            <ac:graphicFrameMk id="7" creationId="{399C1470-A007-FAFE-8D0C-3893D3D4488D}"/>
          </ac:graphicFrameMkLst>
        </pc:graphicFrameChg>
      </pc:sldChg>
      <pc:sldChg chg="addSp delSp modSp new mod">
        <pc:chgData name="PC PC" userId="4615e3992e2d080f" providerId="LiveId" clId="{2BB3A894-6B01-4BDE-8383-5B2F9079A27B}" dt="2023-02-07T05:05:16.768" v="8086" actId="20577"/>
        <pc:sldMkLst>
          <pc:docMk/>
          <pc:sldMk cId="2545572612" sldId="537"/>
        </pc:sldMkLst>
        <pc:spChg chg="mod">
          <ac:chgData name="PC PC" userId="4615e3992e2d080f" providerId="LiveId" clId="{2BB3A894-6B01-4BDE-8383-5B2F9079A27B}" dt="2023-02-07T05:05:16.768" v="8086" actId="20577"/>
          <ac:spMkLst>
            <pc:docMk/>
            <pc:sldMk cId="2545572612" sldId="537"/>
            <ac:spMk id="2" creationId="{781D93FE-4705-05EE-B328-573D44600839}"/>
          </ac:spMkLst>
        </pc:spChg>
        <pc:spChg chg="mod">
          <ac:chgData name="PC PC" userId="4615e3992e2d080f" providerId="LiveId" clId="{2BB3A894-6B01-4BDE-8383-5B2F9079A27B}" dt="2023-02-07T04:07:03.041" v="6704" actId="26606"/>
          <ac:spMkLst>
            <pc:docMk/>
            <pc:sldMk cId="2545572612" sldId="537"/>
            <ac:spMk id="3" creationId="{3F74D30D-1B8B-91EE-7EA2-736C53B870E1}"/>
          </ac:spMkLst>
        </pc:spChg>
        <pc:spChg chg="del">
          <ac:chgData name="PC PC" userId="4615e3992e2d080f" providerId="LiveId" clId="{2BB3A894-6B01-4BDE-8383-5B2F9079A27B}" dt="2023-02-07T04:04:15.377" v="6698" actId="478"/>
          <ac:spMkLst>
            <pc:docMk/>
            <pc:sldMk cId="2545572612" sldId="537"/>
            <ac:spMk id="4" creationId="{5E1CC94C-7C3B-ED7B-7B13-A055E33C2E37}"/>
          </ac:spMkLst>
        </pc:spChg>
        <pc:spChg chg="mod">
          <ac:chgData name="PC PC" userId="4615e3992e2d080f" providerId="LiveId" clId="{2BB3A894-6B01-4BDE-8383-5B2F9079A27B}" dt="2023-02-07T04:07:51.053" v="6718" actId="255"/>
          <ac:spMkLst>
            <pc:docMk/>
            <pc:sldMk cId="2545572612" sldId="537"/>
            <ac:spMk id="5" creationId="{1477F08C-A898-BF7C-1F10-3C2472D1E839}"/>
          </ac:spMkLst>
        </pc:spChg>
        <pc:spChg chg="del mod">
          <ac:chgData name="PC PC" userId="4615e3992e2d080f" providerId="LiveId" clId="{2BB3A894-6B01-4BDE-8383-5B2F9079A27B}" dt="2023-02-07T04:07:03.041" v="6704" actId="26606"/>
          <ac:spMkLst>
            <pc:docMk/>
            <pc:sldMk cId="2545572612" sldId="537"/>
            <ac:spMk id="6" creationId="{08023670-0416-5489-20DD-A6664F54884F}"/>
          </ac:spMkLst>
        </pc:spChg>
        <pc:spChg chg="add del">
          <ac:chgData name="PC PC" userId="4615e3992e2d080f" providerId="LiveId" clId="{2BB3A894-6B01-4BDE-8383-5B2F9079A27B}" dt="2023-02-07T04:07:43.520" v="6717" actId="478"/>
          <ac:spMkLst>
            <pc:docMk/>
            <pc:sldMk cId="2545572612" sldId="537"/>
            <ac:spMk id="12" creationId="{E13E5001-D5CE-941C-8A2B-DC2A434B2062}"/>
          </ac:spMkLst>
        </pc:spChg>
        <pc:graphicFrameChg chg="add mod">
          <ac:chgData name="PC PC" userId="4615e3992e2d080f" providerId="LiveId" clId="{2BB3A894-6B01-4BDE-8383-5B2F9079A27B}" dt="2023-02-07T04:07:32.160" v="6716" actId="20577"/>
          <ac:graphicFrameMkLst>
            <pc:docMk/>
            <pc:sldMk cId="2545572612" sldId="537"/>
            <ac:graphicFrameMk id="8" creationId="{74AE90C3-D7E6-8F17-F142-524406DDAEE5}"/>
          </ac:graphicFrameMkLst>
        </pc:graphicFrameChg>
      </pc:sldChg>
      <pc:sldChg chg="new del">
        <pc:chgData name="PC PC" userId="4615e3992e2d080f" providerId="LiveId" clId="{2BB3A894-6B01-4BDE-8383-5B2F9079A27B}" dt="2023-02-07T04:09:32.233" v="6722" actId="2696"/>
        <pc:sldMkLst>
          <pc:docMk/>
          <pc:sldMk cId="1832857920" sldId="538"/>
        </pc:sldMkLst>
      </pc:sldChg>
      <pc:sldChg chg="addSp delSp modSp new mod modClrScheme chgLayout">
        <pc:chgData name="PC PC" userId="4615e3992e2d080f" providerId="LiveId" clId="{2BB3A894-6B01-4BDE-8383-5B2F9079A27B}" dt="2023-02-07T05:03:33.666" v="7970" actId="20577"/>
        <pc:sldMkLst>
          <pc:docMk/>
          <pc:sldMk cId="3342103545" sldId="538"/>
        </pc:sldMkLst>
        <pc:spChg chg="mod">
          <ac:chgData name="PC PC" userId="4615e3992e2d080f" providerId="LiveId" clId="{2BB3A894-6B01-4BDE-8383-5B2F9079A27B}" dt="2023-02-07T05:03:33.666" v="7970" actId="20577"/>
          <ac:spMkLst>
            <pc:docMk/>
            <pc:sldMk cId="3342103545" sldId="538"/>
            <ac:spMk id="2" creationId="{0F48B722-ADA1-B867-C880-ADB69D29C06B}"/>
          </ac:spMkLst>
        </pc:spChg>
        <pc:spChg chg="mod">
          <ac:chgData name="PC PC" userId="4615e3992e2d080f" providerId="LiveId" clId="{2BB3A894-6B01-4BDE-8383-5B2F9079A27B}" dt="2023-02-07T04:51:29.114" v="7884" actId="26606"/>
          <ac:spMkLst>
            <pc:docMk/>
            <pc:sldMk cId="3342103545" sldId="538"/>
            <ac:spMk id="3" creationId="{6BE9A48B-DCBA-52CB-E201-EC22CB7134A6}"/>
          </ac:spMkLst>
        </pc:spChg>
        <pc:spChg chg="del">
          <ac:chgData name="PC PC" userId="4615e3992e2d080f" providerId="LiveId" clId="{2BB3A894-6B01-4BDE-8383-5B2F9079A27B}" dt="2023-02-07T04:41:51.197" v="6948" actId="478"/>
          <ac:spMkLst>
            <pc:docMk/>
            <pc:sldMk cId="3342103545" sldId="538"/>
            <ac:spMk id="4" creationId="{A464E668-3683-C9B6-A6B1-AD820EC22186}"/>
          </ac:spMkLst>
        </pc:spChg>
        <pc:spChg chg="mod">
          <ac:chgData name="PC PC" userId="4615e3992e2d080f" providerId="LiveId" clId="{2BB3A894-6B01-4BDE-8383-5B2F9079A27B}" dt="2023-02-07T04:52:23.232" v="7887" actId="255"/>
          <ac:spMkLst>
            <pc:docMk/>
            <pc:sldMk cId="3342103545" sldId="538"/>
            <ac:spMk id="5" creationId="{87B6ABB3-697E-21AD-E08B-1441F2251336}"/>
          </ac:spMkLst>
        </pc:spChg>
        <pc:spChg chg="del mod">
          <ac:chgData name="PC PC" userId="4615e3992e2d080f" providerId="LiveId" clId="{2BB3A894-6B01-4BDE-8383-5B2F9079A27B}" dt="2023-02-07T04:51:29.114" v="7884" actId="26606"/>
          <ac:spMkLst>
            <pc:docMk/>
            <pc:sldMk cId="3342103545" sldId="538"/>
            <ac:spMk id="6" creationId="{0AC69F0D-868D-1D92-1B49-4EA723426E28}"/>
          </ac:spMkLst>
        </pc:spChg>
        <pc:graphicFrameChg chg="add mod">
          <ac:chgData name="PC PC" userId="4615e3992e2d080f" providerId="LiveId" clId="{2BB3A894-6B01-4BDE-8383-5B2F9079A27B}" dt="2023-02-07T04:52:58.074" v="7891" actId="113"/>
          <ac:graphicFrameMkLst>
            <pc:docMk/>
            <pc:sldMk cId="3342103545" sldId="538"/>
            <ac:graphicFrameMk id="8" creationId="{2435B212-1532-7AF5-A795-CED86A1C7725}"/>
          </ac:graphicFrameMkLst>
        </pc:graphicFrameChg>
      </pc:sldChg>
      <pc:sldChg chg="modSp add del mod">
        <pc:chgData name="PC PC" userId="4615e3992e2d080f" providerId="LiveId" clId="{2BB3A894-6B01-4BDE-8383-5B2F9079A27B}" dt="2023-02-07T04:14:16.191" v="6818" actId="47"/>
        <pc:sldMkLst>
          <pc:docMk/>
          <pc:sldMk cId="4064643247" sldId="538"/>
        </pc:sldMkLst>
        <pc:spChg chg="mod">
          <ac:chgData name="PC PC" userId="4615e3992e2d080f" providerId="LiveId" clId="{2BB3A894-6B01-4BDE-8383-5B2F9079A27B}" dt="2023-02-07T04:10:29.751" v="6785"/>
          <ac:spMkLst>
            <pc:docMk/>
            <pc:sldMk cId="4064643247" sldId="538"/>
            <ac:spMk id="2" creationId="{2910C1AF-0C72-6BBF-736F-0026BD865F48}"/>
          </ac:spMkLst>
        </pc:spChg>
        <pc:spChg chg="mod">
          <ac:chgData name="PC PC" userId="4615e3992e2d080f" providerId="LiveId" clId="{2BB3A894-6B01-4BDE-8383-5B2F9079A27B}" dt="2023-02-07T04:09:55.742" v="6783" actId="20577"/>
          <ac:spMkLst>
            <pc:docMk/>
            <pc:sldMk cId="4064643247" sldId="538"/>
            <ac:spMk id="4" creationId="{4E1E7FD7-0983-741A-354B-A231B92DF8CB}"/>
          </ac:spMkLst>
        </pc:spChg>
        <pc:spChg chg="mod">
          <ac:chgData name="PC PC" userId="4615e3992e2d080f" providerId="LiveId" clId="{2BB3A894-6B01-4BDE-8383-5B2F9079A27B}" dt="2023-02-07T04:12:46.452" v="6817" actId="15"/>
          <ac:spMkLst>
            <pc:docMk/>
            <pc:sldMk cId="4064643247" sldId="538"/>
            <ac:spMk id="5" creationId="{9A80C6D9-C709-430D-FA84-8A6DAFE583A9}"/>
          </ac:spMkLst>
        </pc:spChg>
      </pc:sldChg>
      <pc:sldChg chg="delSp add del setBg delDesignElem">
        <pc:chgData name="PC PC" userId="4615e3992e2d080f" providerId="LiveId" clId="{2BB3A894-6B01-4BDE-8383-5B2F9079A27B}" dt="2023-02-07T05:43:45.081" v="8484" actId="47"/>
        <pc:sldMkLst>
          <pc:docMk/>
          <pc:sldMk cId="912687451" sldId="539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912687451" sldId="539"/>
            <ac:spMk id="9" creationId="{C6270675-9512-4978-8583-36659256EE23}"/>
          </ac:spMkLst>
        </pc:spChg>
      </pc:sldChg>
      <pc:sldChg chg="delSp add del setBg delDesignElem">
        <pc:chgData name="PC PC" userId="4615e3992e2d080f" providerId="LiveId" clId="{2BB3A894-6B01-4BDE-8383-5B2F9079A27B}" dt="2023-02-07T05:44:59.470" v="8493" actId="47"/>
        <pc:sldMkLst>
          <pc:docMk/>
          <pc:sldMk cId="3745839363" sldId="540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3745839363" sldId="540"/>
            <ac:spMk id="9" creationId="{C6270675-9512-4978-8583-36659256EE23}"/>
          </ac:spMkLst>
        </pc:spChg>
      </pc:sldChg>
      <pc:sldChg chg="delSp add del setBg delDesignElem">
        <pc:chgData name="PC PC" userId="4615e3992e2d080f" providerId="LiveId" clId="{2BB3A894-6B01-4BDE-8383-5B2F9079A27B}" dt="2023-02-07T05:47:16.098" v="8543" actId="47"/>
        <pc:sldMkLst>
          <pc:docMk/>
          <pc:sldMk cId="4208338487" sldId="541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4208338487" sldId="541"/>
            <ac:spMk id="8" creationId="{E978A47D-4F17-40FE-AB70-7AF78A9575EB}"/>
          </ac:spMkLst>
        </pc:s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4208338487" sldId="541"/>
            <ac:grpSpMk id="10" creationId="{85BE3A7E-6A3F-401E-A025-BBB8FDB8DD30}"/>
          </ac:grpSpMkLst>
        </pc:gr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4208338487" sldId="541"/>
            <ac:grpSpMk id="41" creationId="{F4E035BE-9FF4-43D3-BC25-CF582D7FF85E}"/>
          </ac:grpSpMkLst>
        </pc:grpChg>
        <pc:cxnChg chg="del">
          <ac:chgData name="PC PC" userId="4615e3992e2d080f" providerId="LiveId" clId="{2BB3A894-6B01-4BDE-8383-5B2F9079A27B}" dt="2023-02-07T05:27:04.543" v="8321"/>
          <ac:cxnSpMkLst>
            <pc:docMk/>
            <pc:sldMk cId="4208338487" sldId="541"/>
            <ac:cxnSpMk id="39" creationId="{085ECEC0-FF5D-4348-92C7-1EA7C61E770C}"/>
          </ac:cxnSpMkLst>
        </pc:cxnChg>
      </pc:sldChg>
      <pc:sldChg chg="delSp add del setBg delDesignElem">
        <pc:chgData name="PC PC" userId="4615e3992e2d080f" providerId="LiveId" clId="{2BB3A894-6B01-4BDE-8383-5B2F9079A27B}" dt="2023-02-07T05:48:28.373" v="8573" actId="47"/>
        <pc:sldMkLst>
          <pc:docMk/>
          <pc:sldMk cId="3750367805" sldId="542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3750367805" sldId="542"/>
            <ac:spMk id="8" creationId="{E978A47D-4F17-40FE-AB70-7AF78A9575EB}"/>
          </ac:spMkLst>
        </pc:s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3750367805" sldId="542"/>
            <ac:grpSpMk id="10" creationId="{85BE3A7E-6A3F-401E-A025-BBB8FDB8DD30}"/>
          </ac:grpSpMkLst>
        </pc:gr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3750367805" sldId="542"/>
            <ac:grpSpMk id="41" creationId="{F4E035BE-9FF4-43D3-BC25-CF582D7FF85E}"/>
          </ac:grpSpMkLst>
        </pc:grpChg>
        <pc:cxnChg chg="del">
          <ac:chgData name="PC PC" userId="4615e3992e2d080f" providerId="LiveId" clId="{2BB3A894-6B01-4BDE-8383-5B2F9079A27B}" dt="2023-02-07T05:27:04.543" v="8321"/>
          <ac:cxnSpMkLst>
            <pc:docMk/>
            <pc:sldMk cId="3750367805" sldId="542"/>
            <ac:cxnSpMk id="39" creationId="{085ECEC0-FF5D-4348-92C7-1EA7C61E770C}"/>
          </ac:cxnSpMkLst>
        </pc:cxnChg>
      </pc:sldChg>
      <pc:sldChg chg="modSp new del mod">
        <pc:chgData name="PC PC" userId="4615e3992e2d080f" providerId="LiveId" clId="{2BB3A894-6B01-4BDE-8383-5B2F9079A27B}" dt="2023-02-07T05:47:17.478" v="8544" actId="47"/>
        <pc:sldMkLst>
          <pc:docMk/>
          <pc:sldMk cId="3366192696" sldId="543"/>
        </pc:sldMkLst>
        <pc:spChg chg="mod">
          <ac:chgData name="PC PC" userId="4615e3992e2d080f" providerId="LiveId" clId="{2BB3A894-6B01-4BDE-8383-5B2F9079A27B}" dt="2023-02-07T05:45:15.985" v="8516" actId="20577"/>
          <ac:spMkLst>
            <pc:docMk/>
            <pc:sldMk cId="3366192696" sldId="543"/>
            <ac:spMk id="2" creationId="{F012C885-DD39-00BF-F91E-3AE33CA9AA43}"/>
          </ac:spMkLst>
        </pc:spChg>
      </pc:sldChg>
      <pc:sldChg chg="modSp new mod">
        <pc:chgData name="PC PC" userId="4615e3992e2d080f" providerId="LiveId" clId="{2BB3A894-6B01-4BDE-8383-5B2F9079A27B}" dt="2023-02-07T05:48:46.777" v="8574"/>
        <pc:sldMkLst>
          <pc:docMk/>
          <pc:sldMk cId="1867608562" sldId="544"/>
        </pc:sldMkLst>
        <pc:spChg chg="mod">
          <ac:chgData name="PC PC" userId="4615e3992e2d080f" providerId="LiveId" clId="{2BB3A894-6B01-4BDE-8383-5B2F9079A27B}" dt="2023-02-07T05:48:46.777" v="8574"/>
          <ac:spMkLst>
            <pc:docMk/>
            <pc:sldMk cId="1867608562" sldId="544"/>
            <ac:spMk id="2" creationId="{6DDA9F79-FAEB-EEE8-4242-0C78287384B5}"/>
          </ac:spMkLst>
        </pc:spChg>
        <pc:spChg chg="mod">
          <ac:chgData name="PC PC" userId="4615e3992e2d080f" providerId="LiveId" clId="{2BB3A894-6B01-4BDE-8383-5B2F9079A27B}" dt="2023-02-07T05:45:45.692" v="8541" actId="20577"/>
          <ac:spMkLst>
            <pc:docMk/>
            <pc:sldMk cId="1867608562" sldId="544"/>
            <ac:spMk id="4" creationId="{46E7D6C0-1165-2221-D548-20B327C5DE20}"/>
          </ac:spMkLst>
        </pc:spChg>
        <pc:spChg chg="mod">
          <ac:chgData name="PC PC" userId="4615e3992e2d080f" providerId="LiveId" clId="{2BB3A894-6B01-4BDE-8383-5B2F9079A27B}" dt="2023-02-07T05:46:43.783" v="8542"/>
          <ac:spMkLst>
            <pc:docMk/>
            <pc:sldMk cId="1867608562" sldId="544"/>
            <ac:spMk id="5" creationId="{3D4F4DA8-D307-07FF-E8A3-21745BA0D307}"/>
          </ac:spMkLst>
        </pc:spChg>
      </pc:sldChg>
      <pc:sldChg chg="modSp new mod">
        <pc:chgData name="PC PC" userId="4615e3992e2d080f" providerId="LiveId" clId="{2BB3A894-6B01-4BDE-8383-5B2F9079A27B}" dt="2023-02-07T05:48:54.692" v="8575"/>
        <pc:sldMkLst>
          <pc:docMk/>
          <pc:sldMk cId="2844783415" sldId="545"/>
        </pc:sldMkLst>
        <pc:spChg chg="mod">
          <ac:chgData name="PC PC" userId="4615e3992e2d080f" providerId="LiveId" clId="{2BB3A894-6B01-4BDE-8383-5B2F9079A27B}" dt="2023-02-07T05:48:54.692" v="8575"/>
          <ac:spMkLst>
            <pc:docMk/>
            <pc:sldMk cId="2844783415" sldId="545"/>
            <ac:spMk id="2" creationId="{0CF0DE3C-7D55-4FAE-CCCB-F25475E29067}"/>
          </ac:spMkLst>
        </pc:spChg>
        <pc:spChg chg="mod">
          <ac:chgData name="PC PC" userId="4615e3992e2d080f" providerId="LiveId" clId="{2BB3A894-6B01-4BDE-8383-5B2F9079A27B}" dt="2023-02-07T05:47:32.998" v="8569" actId="20577"/>
          <ac:spMkLst>
            <pc:docMk/>
            <pc:sldMk cId="2844783415" sldId="545"/>
            <ac:spMk id="4" creationId="{B2AEB25D-D484-A7CE-7E24-8DE548CBDEDB}"/>
          </ac:spMkLst>
        </pc:spChg>
        <pc:spChg chg="mod">
          <ac:chgData name="PC PC" userId="4615e3992e2d080f" providerId="LiveId" clId="{2BB3A894-6B01-4BDE-8383-5B2F9079A27B}" dt="2023-02-07T05:48:07.986" v="8572" actId="948"/>
          <ac:spMkLst>
            <pc:docMk/>
            <pc:sldMk cId="2844783415" sldId="545"/>
            <ac:spMk id="5" creationId="{C84B8987-723C-9C6B-4A82-6F9145453AB2}"/>
          </ac:spMkLst>
        </pc:spChg>
      </pc:sldChg>
    </pc:docChg>
  </pc:docChgLst>
  <pc:docChgLst>
    <pc:chgData name="PC PC" userId="4615e3992e2d080f" providerId="LiveId" clId="{858FE366-DF29-439C-BB52-4629765ECBDE}"/>
    <pc:docChg chg="custSel modSld">
      <pc:chgData name="PC PC" userId="4615e3992e2d080f" providerId="LiveId" clId="{858FE366-DF29-439C-BB52-4629765ECBDE}" dt="2023-02-07T10:10:35.329" v="136" actId="20577"/>
      <pc:docMkLst>
        <pc:docMk/>
      </pc:docMkLst>
      <pc:sldChg chg="modSp mod">
        <pc:chgData name="PC PC" userId="4615e3992e2d080f" providerId="LiveId" clId="{858FE366-DF29-439C-BB52-4629765ECBDE}" dt="2023-02-07T10:01:32.415" v="59" actId="20577"/>
        <pc:sldMkLst>
          <pc:docMk/>
          <pc:sldMk cId="3263342447" sldId="256"/>
        </pc:sldMkLst>
        <pc:spChg chg="mod">
          <ac:chgData name="PC PC" userId="4615e3992e2d080f" providerId="LiveId" clId="{858FE366-DF29-439C-BB52-4629765ECBDE}" dt="2023-02-07T10:00:21.885" v="16" actId="1076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PC PC" userId="4615e3992e2d080f" providerId="LiveId" clId="{858FE366-DF29-439C-BB52-4629765ECBDE}" dt="2023-02-07T10:01:32.415" v="59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modSp mod">
        <pc:chgData name="PC PC" userId="4615e3992e2d080f" providerId="LiveId" clId="{858FE366-DF29-439C-BB52-4629765ECBDE}" dt="2023-02-07T10:10:35.329" v="136" actId="20577"/>
        <pc:sldMkLst>
          <pc:docMk/>
          <pc:sldMk cId="125483766" sldId="257"/>
        </pc:sldMkLst>
        <pc:spChg chg="mod">
          <ac:chgData name="PC PC" userId="4615e3992e2d080f" providerId="LiveId" clId="{858FE366-DF29-439C-BB52-4629765ECBDE}" dt="2023-02-07T10:10:35.329" v="136" actId="20577"/>
          <ac:spMkLst>
            <pc:docMk/>
            <pc:sldMk cId="125483766" sldId="257"/>
            <ac:spMk id="5" creationId="{DBD55072-FE55-9AF0-CBA4-F71D2D4F9E0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DC97C-A61B-4804-B4D0-137D1F8F7A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4782071-4050-4764-BDFB-93BC5D9A1005}">
      <dgm:prSet phldrT="[Text]" custT="1"/>
      <dgm:spPr/>
      <dgm:t>
        <a:bodyPr/>
        <a:lstStyle/>
        <a:p>
          <a:r>
            <a:rPr lang="cs-CZ" sz="1900" dirty="0" smtClean="0"/>
            <a:t>Hodnota práce</a:t>
          </a:r>
          <a:endParaRPr lang="cs-CZ" sz="1900" dirty="0"/>
        </a:p>
      </dgm:t>
    </dgm:pt>
    <dgm:pt modelId="{16B81A8D-F78C-425C-82A3-1436B2BD9509}" type="parTrans" cxnId="{D5B92E4E-4F34-4E68-B4FF-C7D41833DF0F}">
      <dgm:prSet/>
      <dgm:spPr/>
      <dgm:t>
        <a:bodyPr/>
        <a:lstStyle/>
        <a:p>
          <a:endParaRPr lang="cs-CZ"/>
        </a:p>
      </dgm:t>
    </dgm:pt>
    <dgm:pt modelId="{51BC2963-AE0B-4243-825B-1FB5A6217143}" type="sibTrans" cxnId="{D5B92E4E-4F34-4E68-B4FF-C7D41833DF0F}">
      <dgm:prSet/>
      <dgm:spPr/>
      <dgm:t>
        <a:bodyPr/>
        <a:lstStyle/>
        <a:p>
          <a:endParaRPr lang="cs-CZ"/>
        </a:p>
      </dgm:t>
    </dgm:pt>
    <dgm:pt modelId="{1FFADD8C-267A-4310-BFA6-77C9FA5CC728}">
      <dgm:prSet phldrT="[Text]" custT="1"/>
      <dgm:spPr/>
      <dgm:t>
        <a:bodyPr/>
        <a:lstStyle/>
        <a:p>
          <a:r>
            <a:rPr lang="cs-CZ" sz="1900" dirty="0" smtClean="0"/>
            <a:t>Mzdový tarif</a:t>
          </a:r>
          <a:endParaRPr lang="cs-CZ" sz="1900" dirty="0"/>
        </a:p>
      </dgm:t>
    </dgm:pt>
    <dgm:pt modelId="{34BA9E30-7F76-4BA5-906D-CCF48731646E}" type="parTrans" cxnId="{F744F126-D9B5-4F2D-9226-454B50EC22D7}">
      <dgm:prSet/>
      <dgm:spPr/>
      <dgm:t>
        <a:bodyPr/>
        <a:lstStyle/>
        <a:p>
          <a:endParaRPr lang="cs-CZ"/>
        </a:p>
      </dgm:t>
    </dgm:pt>
    <dgm:pt modelId="{BF559F3B-D0FD-4624-A3B2-600768C93B75}" type="sibTrans" cxnId="{F744F126-D9B5-4F2D-9226-454B50EC22D7}">
      <dgm:prSet/>
      <dgm:spPr/>
      <dgm:t>
        <a:bodyPr/>
        <a:lstStyle/>
        <a:p>
          <a:endParaRPr lang="cs-CZ"/>
        </a:p>
      </dgm:t>
    </dgm:pt>
    <dgm:pt modelId="{E0F0D093-422F-480E-AF8B-7305C0C0D0E0}" type="pres">
      <dgm:prSet presAssocID="{92DDC97C-A61B-4804-B4D0-137D1F8F7A0A}" presName="Name0" presStyleCnt="0">
        <dgm:presLayoutVars>
          <dgm:dir/>
          <dgm:resizeHandles val="exact"/>
        </dgm:presLayoutVars>
      </dgm:prSet>
      <dgm:spPr/>
    </dgm:pt>
    <dgm:pt modelId="{4F4B24CF-FD30-4665-81D1-A43158008F4B}" type="pres">
      <dgm:prSet presAssocID="{A4782071-4050-4764-BDFB-93BC5D9A100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0D0DA2-0CCB-4584-AB5B-6F36533F7587}" type="pres">
      <dgm:prSet presAssocID="{51BC2963-AE0B-4243-825B-1FB5A6217143}" presName="sibTrans" presStyleLbl="sibTrans2D1" presStyleIdx="0" presStyleCnt="1"/>
      <dgm:spPr/>
      <dgm:t>
        <a:bodyPr/>
        <a:lstStyle/>
        <a:p>
          <a:endParaRPr lang="cs-CZ"/>
        </a:p>
      </dgm:t>
    </dgm:pt>
    <dgm:pt modelId="{793A27C5-6147-4D67-BB48-21E17F37AC5C}" type="pres">
      <dgm:prSet presAssocID="{51BC2963-AE0B-4243-825B-1FB5A6217143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E5F02892-877D-495C-9D97-23C585E92CD1}" type="pres">
      <dgm:prSet presAssocID="{1FFADD8C-267A-4310-BFA6-77C9FA5CC72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B07FB2F-3149-4ACD-AB00-4B650E9D0E01}" type="presOf" srcId="{51BC2963-AE0B-4243-825B-1FB5A6217143}" destId="{793A27C5-6147-4D67-BB48-21E17F37AC5C}" srcOrd="1" destOrd="0" presId="urn:microsoft.com/office/officeart/2005/8/layout/process1"/>
    <dgm:cxn modelId="{7BE616F1-E822-4014-A179-3495FB635A5C}" type="presOf" srcId="{92DDC97C-A61B-4804-B4D0-137D1F8F7A0A}" destId="{E0F0D093-422F-480E-AF8B-7305C0C0D0E0}" srcOrd="0" destOrd="0" presId="urn:microsoft.com/office/officeart/2005/8/layout/process1"/>
    <dgm:cxn modelId="{9556CF56-7D84-48A6-95D1-9B2850697A30}" type="presOf" srcId="{51BC2963-AE0B-4243-825B-1FB5A6217143}" destId="{6E0D0DA2-0CCB-4584-AB5B-6F36533F7587}" srcOrd="0" destOrd="0" presId="urn:microsoft.com/office/officeart/2005/8/layout/process1"/>
    <dgm:cxn modelId="{6C51E223-B64B-40B6-99C3-2527B44566BA}" type="presOf" srcId="{A4782071-4050-4764-BDFB-93BC5D9A1005}" destId="{4F4B24CF-FD30-4665-81D1-A43158008F4B}" srcOrd="0" destOrd="0" presId="urn:microsoft.com/office/officeart/2005/8/layout/process1"/>
    <dgm:cxn modelId="{D5B92E4E-4F34-4E68-B4FF-C7D41833DF0F}" srcId="{92DDC97C-A61B-4804-B4D0-137D1F8F7A0A}" destId="{A4782071-4050-4764-BDFB-93BC5D9A1005}" srcOrd="0" destOrd="0" parTransId="{16B81A8D-F78C-425C-82A3-1436B2BD9509}" sibTransId="{51BC2963-AE0B-4243-825B-1FB5A6217143}"/>
    <dgm:cxn modelId="{C0FC2FDD-1FBF-4B6B-9743-7D318D53BE69}" type="presOf" srcId="{1FFADD8C-267A-4310-BFA6-77C9FA5CC728}" destId="{E5F02892-877D-495C-9D97-23C585E92CD1}" srcOrd="0" destOrd="0" presId="urn:microsoft.com/office/officeart/2005/8/layout/process1"/>
    <dgm:cxn modelId="{F744F126-D9B5-4F2D-9226-454B50EC22D7}" srcId="{92DDC97C-A61B-4804-B4D0-137D1F8F7A0A}" destId="{1FFADD8C-267A-4310-BFA6-77C9FA5CC728}" srcOrd="1" destOrd="0" parTransId="{34BA9E30-7F76-4BA5-906D-CCF48731646E}" sibTransId="{BF559F3B-D0FD-4624-A3B2-600768C93B75}"/>
    <dgm:cxn modelId="{89AA5A60-40D3-441B-B75F-533F87C3288A}" type="presParOf" srcId="{E0F0D093-422F-480E-AF8B-7305C0C0D0E0}" destId="{4F4B24CF-FD30-4665-81D1-A43158008F4B}" srcOrd="0" destOrd="0" presId="urn:microsoft.com/office/officeart/2005/8/layout/process1"/>
    <dgm:cxn modelId="{89038C46-F606-475D-A3D4-D4DBDA32EB9E}" type="presParOf" srcId="{E0F0D093-422F-480E-AF8B-7305C0C0D0E0}" destId="{6E0D0DA2-0CCB-4584-AB5B-6F36533F7587}" srcOrd="1" destOrd="0" presId="urn:microsoft.com/office/officeart/2005/8/layout/process1"/>
    <dgm:cxn modelId="{3E103C72-290E-4415-9722-E0C0CB575CDD}" type="presParOf" srcId="{6E0D0DA2-0CCB-4584-AB5B-6F36533F7587}" destId="{793A27C5-6147-4D67-BB48-21E17F37AC5C}" srcOrd="0" destOrd="0" presId="urn:microsoft.com/office/officeart/2005/8/layout/process1"/>
    <dgm:cxn modelId="{EB0FBA9A-3D55-4E4C-A9C7-6530545F4317}" type="presParOf" srcId="{E0F0D093-422F-480E-AF8B-7305C0C0D0E0}" destId="{E5F02892-877D-495C-9D97-23C585E92CD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DDC97C-A61B-4804-B4D0-137D1F8F7A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4782071-4050-4764-BDFB-93BC5D9A1005}">
      <dgm:prSet phldrT="[Text]"/>
      <dgm:spPr/>
      <dgm:t>
        <a:bodyPr/>
        <a:lstStyle/>
        <a:p>
          <a:r>
            <a:rPr lang="cs-CZ" dirty="0" smtClean="0"/>
            <a:t>Mimořádné pracovní </a:t>
          </a:r>
          <a:r>
            <a:rPr lang="cs-CZ" dirty="0" smtClean="0"/>
            <a:t>podmínky</a:t>
          </a:r>
          <a:endParaRPr lang="cs-CZ" dirty="0"/>
        </a:p>
      </dgm:t>
    </dgm:pt>
    <dgm:pt modelId="{16B81A8D-F78C-425C-82A3-1436B2BD9509}" type="parTrans" cxnId="{D5B92E4E-4F34-4E68-B4FF-C7D41833DF0F}">
      <dgm:prSet/>
      <dgm:spPr/>
      <dgm:t>
        <a:bodyPr/>
        <a:lstStyle/>
        <a:p>
          <a:endParaRPr lang="cs-CZ"/>
        </a:p>
      </dgm:t>
    </dgm:pt>
    <dgm:pt modelId="{51BC2963-AE0B-4243-825B-1FB5A6217143}" type="sibTrans" cxnId="{D5B92E4E-4F34-4E68-B4FF-C7D41833DF0F}">
      <dgm:prSet/>
      <dgm:spPr/>
      <dgm:t>
        <a:bodyPr/>
        <a:lstStyle/>
        <a:p>
          <a:endParaRPr lang="cs-CZ"/>
        </a:p>
      </dgm:t>
    </dgm:pt>
    <dgm:pt modelId="{1FFADD8C-267A-4310-BFA6-77C9FA5CC728}">
      <dgm:prSet phldrT="[Text]"/>
      <dgm:spPr/>
      <dgm:t>
        <a:bodyPr/>
        <a:lstStyle/>
        <a:p>
          <a:r>
            <a:rPr lang="cs-CZ" dirty="0" smtClean="0"/>
            <a:t>Příplatky</a:t>
          </a:r>
          <a:endParaRPr lang="cs-CZ" dirty="0"/>
        </a:p>
      </dgm:t>
    </dgm:pt>
    <dgm:pt modelId="{34BA9E30-7F76-4BA5-906D-CCF48731646E}" type="parTrans" cxnId="{F744F126-D9B5-4F2D-9226-454B50EC22D7}">
      <dgm:prSet/>
      <dgm:spPr/>
      <dgm:t>
        <a:bodyPr/>
        <a:lstStyle/>
        <a:p>
          <a:endParaRPr lang="cs-CZ"/>
        </a:p>
      </dgm:t>
    </dgm:pt>
    <dgm:pt modelId="{BF559F3B-D0FD-4624-A3B2-600768C93B75}" type="sibTrans" cxnId="{F744F126-D9B5-4F2D-9226-454B50EC22D7}">
      <dgm:prSet/>
      <dgm:spPr/>
      <dgm:t>
        <a:bodyPr/>
        <a:lstStyle/>
        <a:p>
          <a:endParaRPr lang="cs-CZ"/>
        </a:p>
      </dgm:t>
    </dgm:pt>
    <dgm:pt modelId="{E0F0D093-422F-480E-AF8B-7305C0C0D0E0}" type="pres">
      <dgm:prSet presAssocID="{92DDC97C-A61B-4804-B4D0-137D1F8F7A0A}" presName="Name0" presStyleCnt="0">
        <dgm:presLayoutVars>
          <dgm:dir/>
          <dgm:resizeHandles val="exact"/>
        </dgm:presLayoutVars>
      </dgm:prSet>
      <dgm:spPr/>
    </dgm:pt>
    <dgm:pt modelId="{4F4B24CF-FD30-4665-81D1-A43158008F4B}" type="pres">
      <dgm:prSet presAssocID="{A4782071-4050-4764-BDFB-93BC5D9A1005}" presName="node" presStyleLbl="node1" presStyleIdx="0" presStyleCnt="2" custLinFactNeighborX="-5548" custLinFactNeighborY="-18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0D0DA2-0CCB-4584-AB5B-6F36533F7587}" type="pres">
      <dgm:prSet presAssocID="{51BC2963-AE0B-4243-825B-1FB5A6217143}" presName="sibTrans" presStyleLbl="sibTrans2D1" presStyleIdx="0" presStyleCnt="1"/>
      <dgm:spPr/>
      <dgm:t>
        <a:bodyPr/>
        <a:lstStyle/>
        <a:p>
          <a:endParaRPr lang="cs-CZ"/>
        </a:p>
      </dgm:t>
    </dgm:pt>
    <dgm:pt modelId="{793A27C5-6147-4D67-BB48-21E17F37AC5C}" type="pres">
      <dgm:prSet presAssocID="{51BC2963-AE0B-4243-825B-1FB5A6217143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E5F02892-877D-495C-9D97-23C585E92CD1}" type="pres">
      <dgm:prSet presAssocID="{1FFADD8C-267A-4310-BFA6-77C9FA5CC72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B07FB2F-3149-4ACD-AB00-4B650E9D0E01}" type="presOf" srcId="{51BC2963-AE0B-4243-825B-1FB5A6217143}" destId="{793A27C5-6147-4D67-BB48-21E17F37AC5C}" srcOrd="1" destOrd="0" presId="urn:microsoft.com/office/officeart/2005/8/layout/process1"/>
    <dgm:cxn modelId="{7BE616F1-E822-4014-A179-3495FB635A5C}" type="presOf" srcId="{92DDC97C-A61B-4804-B4D0-137D1F8F7A0A}" destId="{E0F0D093-422F-480E-AF8B-7305C0C0D0E0}" srcOrd="0" destOrd="0" presId="urn:microsoft.com/office/officeart/2005/8/layout/process1"/>
    <dgm:cxn modelId="{9556CF56-7D84-48A6-95D1-9B2850697A30}" type="presOf" srcId="{51BC2963-AE0B-4243-825B-1FB5A6217143}" destId="{6E0D0DA2-0CCB-4584-AB5B-6F36533F7587}" srcOrd="0" destOrd="0" presId="urn:microsoft.com/office/officeart/2005/8/layout/process1"/>
    <dgm:cxn modelId="{6C51E223-B64B-40B6-99C3-2527B44566BA}" type="presOf" srcId="{A4782071-4050-4764-BDFB-93BC5D9A1005}" destId="{4F4B24CF-FD30-4665-81D1-A43158008F4B}" srcOrd="0" destOrd="0" presId="urn:microsoft.com/office/officeart/2005/8/layout/process1"/>
    <dgm:cxn modelId="{D5B92E4E-4F34-4E68-B4FF-C7D41833DF0F}" srcId="{92DDC97C-A61B-4804-B4D0-137D1F8F7A0A}" destId="{A4782071-4050-4764-BDFB-93BC5D9A1005}" srcOrd="0" destOrd="0" parTransId="{16B81A8D-F78C-425C-82A3-1436B2BD9509}" sibTransId="{51BC2963-AE0B-4243-825B-1FB5A6217143}"/>
    <dgm:cxn modelId="{C0FC2FDD-1FBF-4B6B-9743-7D318D53BE69}" type="presOf" srcId="{1FFADD8C-267A-4310-BFA6-77C9FA5CC728}" destId="{E5F02892-877D-495C-9D97-23C585E92CD1}" srcOrd="0" destOrd="0" presId="urn:microsoft.com/office/officeart/2005/8/layout/process1"/>
    <dgm:cxn modelId="{F744F126-D9B5-4F2D-9226-454B50EC22D7}" srcId="{92DDC97C-A61B-4804-B4D0-137D1F8F7A0A}" destId="{1FFADD8C-267A-4310-BFA6-77C9FA5CC728}" srcOrd="1" destOrd="0" parTransId="{34BA9E30-7F76-4BA5-906D-CCF48731646E}" sibTransId="{BF559F3B-D0FD-4624-A3B2-600768C93B75}"/>
    <dgm:cxn modelId="{89AA5A60-40D3-441B-B75F-533F87C3288A}" type="presParOf" srcId="{E0F0D093-422F-480E-AF8B-7305C0C0D0E0}" destId="{4F4B24CF-FD30-4665-81D1-A43158008F4B}" srcOrd="0" destOrd="0" presId="urn:microsoft.com/office/officeart/2005/8/layout/process1"/>
    <dgm:cxn modelId="{89038C46-F606-475D-A3D4-D4DBDA32EB9E}" type="presParOf" srcId="{E0F0D093-422F-480E-AF8B-7305C0C0D0E0}" destId="{6E0D0DA2-0CCB-4584-AB5B-6F36533F7587}" srcOrd="1" destOrd="0" presId="urn:microsoft.com/office/officeart/2005/8/layout/process1"/>
    <dgm:cxn modelId="{3E103C72-290E-4415-9722-E0C0CB575CDD}" type="presParOf" srcId="{6E0D0DA2-0CCB-4584-AB5B-6F36533F7587}" destId="{793A27C5-6147-4D67-BB48-21E17F37AC5C}" srcOrd="0" destOrd="0" presId="urn:microsoft.com/office/officeart/2005/8/layout/process1"/>
    <dgm:cxn modelId="{EB0FBA9A-3D55-4E4C-A9C7-6530545F4317}" type="presParOf" srcId="{E0F0D093-422F-480E-AF8B-7305C0C0D0E0}" destId="{E5F02892-877D-495C-9D97-23C585E92CD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DDC97C-A61B-4804-B4D0-137D1F8F7A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4782071-4050-4764-BDFB-93BC5D9A1005}">
      <dgm:prSet phldrT="[Text]"/>
      <dgm:spPr/>
      <dgm:t>
        <a:bodyPr/>
        <a:lstStyle/>
        <a:p>
          <a:r>
            <a:rPr lang="cs-CZ" dirty="0" smtClean="0"/>
            <a:t>Pracovní výkon a jednání</a:t>
          </a:r>
          <a:endParaRPr lang="cs-CZ" dirty="0"/>
        </a:p>
      </dgm:t>
    </dgm:pt>
    <dgm:pt modelId="{16B81A8D-F78C-425C-82A3-1436B2BD9509}" type="parTrans" cxnId="{D5B92E4E-4F34-4E68-B4FF-C7D41833DF0F}">
      <dgm:prSet/>
      <dgm:spPr/>
      <dgm:t>
        <a:bodyPr/>
        <a:lstStyle/>
        <a:p>
          <a:endParaRPr lang="cs-CZ"/>
        </a:p>
      </dgm:t>
    </dgm:pt>
    <dgm:pt modelId="{51BC2963-AE0B-4243-825B-1FB5A6217143}" type="sibTrans" cxnId="{D5B92E4E-4F34-4E68-B4FF-C7D41833DF0F}">
      <dgm:prSet/>
      <dgm:spPr/>
      <dgm:t>
        <a:bodyPr/>
        <a:lstStyle/>
        <a:p>
          <a:endParaRPr lang="cs-CZ"/>
        </a:p>
      </dgm:t>
    </dgm:pt>
    <dgm:pt modelId="{1FFADD8C-267A-4310-BFA6-77C9FA5CC728}">
      <dgm:prSet phldrT="[Text]"/>
      <dgm:spPr/>
      <dgm:t>
        <a:bodyPr/>
        <a:lstStyle/>
        <a:p>
          <a:r>
            <a:rPr lang="cs-CZ" dirty="0" smtClean="0"/>
            <a:t>Mzdové formy</a:t>
          </a:r>
          <a:endParaRPr lang="cs-CZ" dirty="0"/>
        </a:p>
      </dgm:t>
    </dgm:pt>
    <dgm:pt modelId="{34BA9E30-7F76-4BA5-906D-CCF48731646E}" type="parTrans" cxnId="{F744F126-D9B5-4F2D-9226-454B50EC22D7}">
      <dgm:prSet/>
      <dgm:spPr/>
      <dgm:t>
        <a:bodyPr/>
        <a:lstStyle/>
        <a:p>
          <a:endParaRPr lang="cs-CZ"/>
        </a:p>
      </dgm:t>
    </dgm:pt>
    <dgm:pt modelId="{BF559F3B-D0FD-4624-A3B2-600768C93B75}" type="sibTrans" cxnId="{F744F126-D9B5-4F2D-9226-454B50EC22D7}">
      <dgm:prSet/>
      <dgm:spPr/>
      <dgm:t>
        <a:bodyPr/>
        <a:lstStyle/>
        <a:p>
          <a:endParaRPr lang="cs-CZ"/>
        </a:p>
      </dgm:t>
    </dgm:pt>
    <dgm:pt modelId="{E0F0D093-422F-480E-AF8B-7305C0C0D0E0}" type="pres">
      <dgm:prSet presAssocID="{92DDC97C-A61B-4804-B4D0-137D1F8F7A0A}" presName="Name0" presStyleCnt="0">
        <dgm:presLayoutVars>
          <dgm:dir/>
          <dgm:resizeHandles val="exact"/>
        </dgm:presLayoutVars>
      </dgm:prSet>
      <dgm:spPr/>
    </dgm:pt>
    <dgm:pt modelId="{4F4B24CF-FD30-4665-81D1-A43158008F4B}" type="pres">
      <dgm:prSet presAssocID="{A4782071-4050-4764-BDFB-93BC5D9A100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0D0DA2-0CCB-4584-AB5B-6F36533F7587}" type="pres">
      <dgm:prSet presAssocID="{51BC2963-AE0B-4243-825B-1FB5A6217143}" presName="sibTrans" presStyleLbl="sibTrans2D1" presStyleIdx="0" presStyleCnt="1"/>
      <dgm:spPr/>
      <dgm:t>
        <a:bodyPr/>
        <a:lstStyle/>
        <a:p>
          <a:endParaRPr lang="cs-CZ"/>
        </a:p>
      </dgm:t>
    </dgm:pt>
    <dgm:pt modelId="{793A27C5-6147-4D67-BB48-21E17F37AC5C}" type="pres">
      <dgm:prSet presAssocID="{51BC2963-AE0B-4243-825B-1FB5A6217143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E5F02892-877D-495C-9D97-23C585E92CD1}" type="pres">
      <dgm:prSet presAssocID="{1FFADD8C-267A-4310-BFA6-77C9FA5CC72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B07FB2F-3149-4ACD-AB00-4B650E9D0E01}" type="presOf" srcId="{51BC2963-AE0B-4243-825B-1FB5A6217143}" destId="{793A27C5-6147-4D67-BB48-21E17F37AC5C}" srcOrd="1" destOrd="0" presId="urn:microsoft.com/office/officeart/2005/8/layout/process1"/>
    <dgm:cxn modelId="{7BE616F1-E822-4014-A179-3495FB635A5C}" type="presOf" srcId="{92DDC97C-A61B-4804-B4D0-137D1F8F7A0A}" destId="{E0F0D093-422F-480E-AF8B-7305C0C0D0E0}" srcOrd="0" destOrd="0" presId="urn:microsoft.com/office/officeart/2005/8/layout/process1"/>
    <dgm:cxn modelId="{9556CF56-7D84-48A6-95D1-9B2850697A30}" type="presOf" srcId="{51BC2963-AE0B-4243-825B-1FB5A6217143}" destId="{6E0D0DA2-0CCB-4584-AB5B-6F36533F7587}" srcOrd="0" destOrd="0" presId="urn:microsoft.com/office/officeart/2005/8/layout/process1"/>
    <dgm:cxn modelId="{6C51E223-B64B-40B6-99C3-2527B44566BA}" type="presOf" srcId="{A4782071-4050-4764-BDFB-93BC5D9A1005}" destId="{4F4B24CF-FD30-4665-81D1-A43158008F4B}" srcOrd="0" destOrd="0" presId="urn:microsoft.com/office/officeart/2005/8/layout/process1"/>
    <dgm:cxn modelId="{D5B92E4E-4F34-4E68-B4FF-C7D41833DF0F}" srcId="{92DDC97C-A61B-4804-B4D0-137D1F8F7A0A}" destId="{A4782071-4050-4764-BDFB-93BC5D9A1005}" srcOrd="0" destOrd="0" parTransId="{16B81A8D-F78C-425C-82A3-1436B2BD9509}" sibTransId="{51BC2963-AE0B-4243-825B-1FB5A6217143}"/>
    <dgm:cxn modelId="{C0FC2FDD-1FBF-4B6B-9743-7D318D53BE69}" type="presOf" srcId="{1FFADD8C-267A-4310-BFA6-77C9FA5CC728}" destId="{E5F02892-877D-495C-9D97-23C585E92CD1}" srcOrd="0" destOrd="0" presId="urn:microsoft.com/office/officeart/2005/8/layout/process1"/>
    <dgm:cxn modelId="{F744F126-D9B5-4F2D-9226-454B50EC22D7}" srcId="{92DDC97C-A61B-4804-B4D0-137D1F8F7A0A}" destId="{1FFADD8C-267A-4310-BFA6-77C9FA5CC728}" srcOrd="1" destOrd="0" parTransId="{34BA9E30-7F76-4BA5-906D-CCF48731646E}" sibTransId="{BF559F3B-D0FD-4624-A3B2-600768C93B75}"/>
    <dgm:cxn modelId="{89AA5A60-40D3-441B-B75F-533F87C3288A}" type="presParOf" srcId="{E0F0D093-422F-480E-AF8B-7305C0C0D0E0}" destId="{4F4B24CF-FD30-4665-81D1-A43158008F4B}" srcOrd="0" destOrd="0" presId="urn:microsoft.com/office/officeart/2005/8/layout/process1"/>
    <dgm:cxn modelId="{89038C46-F606-475D-A3D4-D4DBDA32EB9E}" type="presParOf" srcId="{E0F0D093-422F-480E-AF8B-7305C0C0D0E0}" destId="{6E0D0DA2-0CCB-4584-AB5B-6F36533F7587}" srcOrd="1" destOrd="0" presId="urn:microsoft.com/office/officeart/2005/8/layout/process1"/>
    <dgm:cxn modelId="{3E103C72-290E-4415-9722-E0C0CB575CDD}" type="presParOf" srcId="{6E0D0DA2-0CCB-4584-AB5B-6F36533F7587}" destId="{793A27C5-6147-4D67-BB48-21E17F37AC5C}" srcOrd="0" destOrd="0" presId="urn:microsoft.com/office/officeart/2005/8/layout/process1"/>
    <dgm:cxn modelId="{EB0FBA9A-3D55-4E4C-A9C7-6530545F4317}" type="presParOf" srcId="{E0F0D093-422F-480E-AF8B-7305C0C0D0E0}" destId="{E5F02892-877D-495C-9D97-23C585E92CD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DDC97C-A61B-4804-B4D0-137D1F8F7A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4782071-4050-4764-BDFB-93BC5D9A1005}">
      <dgm:prSet phldrT="[Text]" custT="1"/>
      <dgm:spPr/>
      <dgm:t>
        <a:bodyPr/>
        <a:lstStyle/>
        <a:p>
          <a:r>
            <a:rPr lang="cs-CZ" sz="2200" dirty="0" smtClean="0"/>
            <a:t>Cena práce</a:t>
          </a:r>
          <a:endParaRPr lang="cs-CZ" sz="2200" dirty="0"/>
        </a:p>
      </dgm:t>
    </dgm:pt>
    <dgm:pt modelId="{16B81A8D-F78C-425C-82A3-1436B2BD9509}" type="parTrans" cxnId="{D5B92E4E-4F34-4E68-B4FF-C7D41833DF0F}">
      <dgm:prSet/>
      <dgm:spPr/>
      <dgm:t>
        <a:bodyPr/>
        <a:lstStyle/>
        <a:p>
          <a:endParaRPr lang="cs-CZ"/>
        </a:p>
      </dgm:t>
    </dgm:pt>
    <dgm:pt modelId="{51BC2963-AE0B-4243-825B-1FB5A6217143}" type="sibTrans" cxnId="{D5B92E4E-4F34-4E68-B4FF-C7D41833DF0F}">
      <dgm:prSet/>
      <dgm:spPr/>
      <dgm:t>
        <a:bodyPr/>
        <a:lstStyle/>
        <a:p>
          <a:endParaRPr lang="cs-CZ"/>
        </a:p>
      </dgm:t>
    </dgm:pt>
    <dgm:pt modelId="{E0F0D093-422F-480E-AF8B-7305C0C0D0E0}" type="pres">
      <dgm:prSet presAssocID="{92DDC97C-A61B-4804-B4D0-137D1F8F7A0A}" presName="Name0" presStyleCnt="0">
        <dgm:presLayoutVars>
          <dgm:dir/>
          <dgm:resizeHandles val="exact"/>
        </dgm:presLayoutVars>
      </dgm:prSet>
      <dgm:spPr/>
    </dgm:pt>
    <dgm:pt modelId="{4F4B24CF-FD30-4665-81D1-A43158008F4B}" type="pres">
      <dgm:prSet presAssocID="{A4782071-4050-4764-BDFB-93BC5D9A100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BE616F1-E822-4014-A179-3495FB635A5C}" type="presOf" srcId="{92DDC97C-A61B-4804-B4D0-137D1F8F7A0A}" destId="{E0F0D093-422F-480E-AF8B-7305C0C0D0E0}" srcOrd="0" destOrd="0" presId="urn:microsoft.com/office/officeart/2005/8/layout/process1"/>
    <dgm:cxn modelId="{6C51E223-B64B-40B6-99C3-2527B44566BA}" type="presOf" srcId="{A4782071-4050-4764-BDFB-93BC5D9A1005}" destId="{4F4B24CF-FD30-4665-81D1-A43158008F4B}" srcOrd="0" destOrd="0" presId="urn:microsoft.com/office/officeart/2005/8/layout/process1"/>
    <dgm:cxn modelId="{D5B92E4E-4F34-4E68-B4FF-C7D41833DF0F}" srcId="{92DDC97C-A61B-4804-B4D0-137D1F8F7A0A}" destId="{A4782071-4050-4764-BDFB-93BC5D9A1005}" srcOrd="0" destOrd="0" parTransId="{16B81A8D-F78C-425C-82A3-1436B2BD9509}" sibTransId="{51BC2963-AE0B-4243-825B-1FB5A6217143}"/>
    <dgm:cxn modelId="{89AA5A60-40D3-441B-B75F-533F87C3288A}" type="presParOf" srcId="{E0F0D093-422F-480E-AF8B-7305C0C0D0E0}" destId="{4F4B24CF-FD30-4665-81D1-A43158008F4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379ACC-013A-4285-96D1-87A9BFD9C67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30FF527-8F91-4DF0-BD50-B57B730F534B}">
      <dgm:prSet phldrT="[Text]"/>
      <dgm:spPr/>
      <dgm:t>
        <a:bodyPr/>
        <a:lstStyle/>
        <a:p>
          <a:r>
            <a:rPr lang="cs-CZ" dirty="0" smtClean="0"/>
            <a:t>spokojený</a:t>
          </a:r>
          <a:endParaRPr lang="cs-CZ" dirty="0"/>
        </a:p>
      </dgm:t>
    </dgm:pt>
    <dgm:pt modelId="{B4E34843-C3EA-4CAA-83B4-5418BBB92F72}" type="parTrans" cxnId="{B504E02F-31CA-4180-BDBF-B44AA3D4DA3D}">
      <dgm:prSet/>
      <dgm:spPr/>
      <dgm:t>
        <a:bodyPr/>
        <a:lstStyle/>
        <a:p>
          <a:endParaRPr lang="cs-CZ"/>
        </a:p>
      </dgm:t>
    </dgm:pt>
    <dgm:pt modelId="{30C102EB-3767-4FC2-8006-F42EC29DC556}" type="sibTrans" cxnId="{B504E02F-31CA-4180-BDBF-B44AA3D4DA3D}">
      <dgm:prSet/>
      <dgm:spPr/>
      <dgm:t>
        <a:bodyPr/>
        <a:lstStyle/>
        <a:p>
          <a:endParaRPr lang="cs-CZ"/>
        </a:p>
      </dgm:t>
    </dgm:pt>
    <dgm:pt modelId="{3AB83757-57AE-4D59-87DB-356E282C1EDD}">
      <dgm:prSet phldrT="[Text]"/>
      <dgm:spPr/>
      <dgm:t>
        <a:bodyPr/>
        <a:lstStyle/>
        <a:p>
          <a:r>
            <a:rPr lang="cs-CZ" dirty="0" smtClean="0"/>
            <a:t>motivovaný</a:t>
          </a:r>
          <a:endParaRPr lang="cs-CZ" dirty="0"/>
        </a:p>
      </dgm:t>
    </dgm:pt>
    <dgm:pt modelId="{97A9423F-4F7D-44CD-BD68-2174B5C7D7D1}" type="parTrans" cxnId="{CB052335-8897-49B5-8217-4B3E65769EFB}">
      <dgm:prSet/>
      <dgm:spPr/>
      <dgm:t>
        <a:bodyPr/>
        <a:lstStyle/>
        <a:p>
          <a:endParaRPr lang="cs-CZ"/>
        </a:p>
      </dgm:t>
    </dgm:pt>
    <dgm:pt modelId="{05C4FE13-D27A-4875-B496-0D826E172BAA}" type="sibTrans" cxnId="{CB052335-8897-49B5-8217-4B3E65769EFB}">
      <dgm:prSet/>
      <dgm:spPr/>
      <dgm:t>
        <a:bodyPr/>
        <a:lstStyle/>
        <a:p>
          <a:endParaRPr lang="cs-CZ"/>
        </a:p>
      </dgm:t>
    </dgm:pt>
    <dgm:pt modelId="{7B442152-9F26-4779-8D1B-99383B7C0ACE}">
      <dgm:prSet phldrT="[Text]"/>
      <dgm:spPr/>
      <dgm:t>
        <a:bodyPr/>
        <a:lstStyle/>
        <a:p>
          <a:r>
            <a:rPr lang="cs-CZ" dirty="0" smtClean="0"/>
            <a:t>oddaný</a:t>
          </a:r>
          <a:endParaRPr lang="cs-CZ" dirty="0"/>
        </a:p>
      </dgm:t>
    </dgm:pt>
    <dgm:pt modelId="{E980BF9F-3CC5-4334-BFB5-9E1FA23FE55C}" type="parTrans" cxnId="{354A866B-A8BC-432A-AD59-36189C20F62B}">
      <dgm:prSet/>
      <dgm:spPr/>
      <dgm:t>
        <a:bodyPr/>
        <a:lstStyle/>
        <a:p>
          <a:endParaRPr lang="cs-CZ"/>
        </a:p>
      </dgm:t>
    </dgm:pt>
    <dgm:pt modelId="{E6D1A1A2-5AB0-4852-869D-2124652DB377}" type="sibTrans" cxnId="{354A866B-A8BC-432A-AD59-36189C20F62B}">
      <dgm:prSet/>
      <dgm:spPr/>
      <dgm:t>
        <a:bodyPr/>
        <a:lstStyle/>
        <a:p>
          <a:endParaRPr lang="cs-CZ"/>
        </a:p>
      </dgm:t>
    </dgm:pt>
    <dgm:pt modelId="{4F0A8FBA-2D12-445E-9395-686D30394394}">
      <dgm:prSet phldrT="[Text]"/>
      <dgm:spPr/>
      <dgm:t>
        <a:bodyPr/>
        <a:lstStyle/>
        <a:p>
          <a:r>
            <a:rPr lang="cs-CZ" dirty="0" smtClean="0"/>
            <a:t>angažovaný</a:t>
          </a:r>
          <a:endParaRPr lang="cs-CZ" dirty="0"/>
        </a:p>
      </dgm:t>
    </dgm:pt>
    <dgm:pt modelId="{6894790F-0FFE-4306-ABFC-29F224868C15}" type="parTrans" cxnId="{94DDBCCA-7FAD-4847-B0DF-FDDEEAA67BBD}">
      <dgm:prSet/>
      <dgm:spPr/>
      <dgm:t>
        <a:bodyPr/>
        <a:lstStyle/>
        <a:p>
          <a:endParaRPr lang="cs-CZ"/>
        </a:p>
      </dgm:t>
    </dgm:pt>
    <dgm:pt modelId="{C6A0F3B4-5AD7-4060-A23B-C3447711A99F}" type="sibTrans" cxnId="{94DDBCCA-7FAD-4847-B0DF-FDDEEAA67BBD}">
      <dgm:prSet/>
      <dgm:spPr/>
      <dgm:t>
        <a:bodyPr/>
        <a:lstStyle/>
        <a:p>
          <a:endParaRPr lang="cs-CZ"/>
        </a:p>
      </dgm:t>
    </dgm:pt>
    <dgm:pt modelId="{FDBF90B6-E7C8-4E08-A8A7-14D27701BDCB}" type="pres">
      <dgm:prSet presAssocID="{44379ACC-013A-4285-96D1-87A9BFD9C678}" presName="Name0" presStyleCnt="0">
        <dgm:presLayoutVars>
          <dgm:dir/>
          <dgm:resizeHandles val="exact"/>
        </dgm:presLayoutVars>
      </dgm:prSet>
      <dgm:spPr/>
    </dgm:pt>
    <dgm:pt modelId="{1C5BAD28-F5E8-46DC-90A9-732D95809F73}" type="pres">
      <dgm:prSet presAssocID="{D30FF527-8F91-4DF0-BD50-B57B730F534B}" presName="node" presStyleLbl="node1" presStyleIdx="0" presStyleCnt="4" custAng="0" custLinFactY="65784" custLinFactNeighborX="63364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175D79-E8FB-4E3C-9BAE-87C82A73B65F}" type="pres">
      <dgm:prSet presAssocID="{30C102EB-3767-4FC2-8006-F42EC29DC556}" presName="sibTrans" presStyleLbl="sibTrans2D1" presStyleIdx="0" presStyleCnt="3"/>
      <dgm:spPr/>
      <dgm:t>
        <a:bodyPr/>
        <a:lstStyle/>
        <a:p>
          <a:endParaRPr lang="cs-CZ"/>
        </a:p>
      </dgm:t>
    </dgm:pt>
    <dgm:pt modelId="{08142F61-792B-483C-9573-4B7371AAB087}" type="pres">
      <dgm:prSet presAssocID="{30C102EB-3767-4FC2-8006-F42EC29DC556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CB0BC196-A220-4DF2-87A6-DD10FB0E97AD}" type="pres">
      <dgm:prSet presAssocID="{3AB83757-57AE-4D59-87DB-356E282C1EDD}" presName="node" presStyleLbl="node1" presStyleIdx="1" presStyleCnt="4" custLinFactX="-74732" custLinFactNeighborX="-100000" custLinFactNeighborY="318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247660-724D-407A-B85D-20F4CF352689}" type="pres">
      <dgm:prSet presAssocID="{05C4FE13-D27A-4875-B496-0D826E172BAA}" presName="sibTrans" presStyleLbl="sibTrans2D1" presStyleIdx="1" presStyleCnt="3"/>
      <dgm:spPr/>
      <dgm:t>
        <a:bodyPr/>
        <a:lstStyle/>
        <a:p>
          <a:endParaRPr lang="cs-CZ"/>
        </a:p>
      </dgm:t>
    </dgm:pt>
    <dgm:pt modelId="{BDD26EF6-F02F-4834-BBE4-EB30B7B08391}" type="pres">
      <dgm:prSet presAssocID="{05C4FE13-D27A-4875-B496-0D826E172BAA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A4B51FAC-ABB9-4059-8FE6-C8F0121F8F4E}" type="pres">
      <dgm:prSet presAssocID="{7B442152-9F26-4779-8D1B-99383B7C0ACE}" presName="node" presStyleLbl="node1" presStyleIdx="2" presStyleCnt="4" custLinFactX="-174013" custLinFactY="-2281" custLinFactNeighborX="-200000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BED5D6-175A-4221-93B1-619DE93B558C}" type="pres">
      <dgm:prSet presAssocID="{E6D1A1A2-5AB0-4852-869D-2124652DB377}" presName="sibTrans" presStyleLbl="sibTrans2D1" presStyleIdx="2" presStyleCnt="3"/>
      <dgm:spPr/>
      <dgm:t>
        <a:bodyPr/>
        <a:lstStyle/>
        <a:p>
          <a:endParaRPr lang="cs-CZ"/>
        </a:p>
      </dgm:t>
    </dgm:pt>
    <dgm:pt modelId="{DABBCB0A-CC9B-47B1-AA55-19BE7A56676B}" type="pres">
      <dgm:prSet presAssocID="{E6D1A1A2-5AB0-4852-869D-2124652DB377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75F37A15-DA56-40EB-8DE6-13725AB36CE6}" type="pres">
      <dgm:prSet presAssocID="{4F0A8FBA-2D12-445E-9395-686D30394394}" presName="node" presStyleLbl="node1" presStyleIdx="3" presStyleCnt="4" custLinFactX="-273213" custLinFactY="-100000" custLinFactNeighborX="-300000" custLinFactNeighborY="-1391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9BB377D-4CCE-4702-A6E2-F02837995E11}" type="presOf" srcId="{30C102EB-3767-4FC2-8006-F42EC29DC556}" destId="{08142F61-792B-483C-9573-4B7371AAB087}" srcOrd="1" destOrd="0" presId="urn:microsoft.com/office/officeart/2005/8/layout/process1"/>
    <dgm:cxn modelId="{A8F19705-1122-4E26-8624-B31963E75265}" type="presOf" srcId="{E6D1A1A2-5AB0-4852-869D-2124652DB377}" destId="{89BED5D6-175A-4221-93B1-619DE93B558C}" srcOrd="0" destOrd="0" presId="urn:microsoft.com/office/officeart/2005/8/layout/process1"/>
    <dgm:cxn modelId="{479F401C-023B-462B-838B-7E7476C8C2E5}" type="presOf" srcId="{30C102EB-3767-4FC2-8006-F42EC29DC556}" destId="{BF175D79-E8FB-4E3C-9BAE-87C82A73B65F}" srcOrd="0" destOrd="0" presId="urn:microsoft.com/office/officeart/2005/8/layout/process1"/>
    <dgm:cxn modelId="{A7EC9D49-FF96-4EDA-AE3F-BC396986130E}" type="presOf" srcId="{D30FF527-8F91-4DF0-BD50-B57B730F534B}" destId="{1C5BAD28-F5E8-46DC-90A9-732D95809F73}" srcOrd="0" destOrd="0" presId="urn:microsoft.com/office/officeart/2005/8/layout/process1"/>
    <dgm:cxn modelId="{354A866B-A8BC-432A-AD59-36189C20F62B}" srcId="{44379ACC-013A-4285-96D1-87A9BFD9C678}" destId="{7B442152-9F26-4779-8D1B-99383B7C0ACE}" srcOrd="2" destOrd="0" parTransId="{E980BF9F-3CC5-4334-BFB5-9E1FA23FE55C}" sibTransId="{E6D1A1A2-5AB0-4852-869D-2124652DB377}"/>
    <dgm:cxn modelId="{CB052335-8897-49B5-8217-4B3E65769EFB}" srcId="{44379ACC-013A-4285-96D1-87A9BFD9C678}" destId="{3AB83757-57AE-4D59-87DB-356E282C1EDD}" srcOrd="1" destOrd="0" parTransId="{97A9423F-4F7D-44CD-BD68-2174B5C7D7D1}" sibTransId="{05C4FE13-D27A-4875-B496-0D826E172BAA}"/>
    <dgm:cxn modelId="{708E720A-8FBD-4FA6-B7DE-71B993A9E09C}" type="presOf" srcId="{05C4FE13-D27A-4875-B496-0D826E172BAA}" destId="{BDD26EF6-F02F-4834-BBE4-EB30B7B08391}" srcOrd="1" destOrd="0" presId="urn:microsoft.com/office/officeart/2005/8/layout/process1"/>
    <dgm:cxn modelId="{953A37E0-D0E5-4535-B29E-52F569FCE450}" type="presOf" srcId="{05C4FE13-D27A-4875-B496-0D826E172BAA}" destId="{ED247660-724D-407A-B85D-20F4CF352689}" srcOrd="0" destOrd="0" presId="urn:microsoft.com/office/officeart/2005/8/layout/process1"/>
    <dgm:cxn modelId="{B504E02F-31CA-4180-BDBF-B44AA3D4DA3D}" srcId="{44379ACC-013A-4285-96D1-87A9BFD9C678}" destId="{D30FF527-8F91-4DF0-BD50-B57B730F534B}" srcOrd="0" destOrd="0" parTransId="{B4E34843-C3EA-4CAA-83B4-5418BBB92F72}" sibTransId="{30C102EB-3767-4FC2-8006-F42EC29DC556}"/>
    <dgm:cxn modelId="{C4500779-C1BC-4E5E-AB4A-980E4B8CA3A7}" type="presOf" srcId="{E6D1A1A2-5AB0-4852-869D-2124652DB377}" destId="{DABBCB0A-CC9B-47B1-AA55-19BE7A56676B}" srcOrd="1" destOrd="0" presId="urn:microsoft.com/office/officeart/2005/8/layout/process1"/>
    <dgm:cxn modelId="{5AEA673F-4C28-4012-B734-E4D14FF2CD13}" type="presOf" srcId="{3AB83757-57AE-4D59-87DB-356E282C1EDD}" destId="{CB0BC196-A220-4DF2-87A6-DD10FB0E97AD}" srcOrd="0" destOrd="0" presId="urn:microsoft.com/office/officeart/2005/8/layout/process1"/>
    <dgm:cxn modelId="{F00F8D6E-7F57-4259-812C-C50A83508AC7}" type="presOf" srcId="{44379ACC-013A-4285-96D1-87A9BFD9C678}" destId="{FDBF90B6-E7C8-4E08-A8A7-14D27701BDCB}" srcOrd="0" destOrd="0" presId="urn:microsoft.com/office/officeart/2005/8/layout/process1"/>
    <dgm:cxn modelId="{5A40CAAB-7A51-42D4-A01C-9746201E401F}" type="presOf" srcId="{7B442152-9F26-4779-8D1B-99383B7C0ACE}" destId="{A4B51FAC-ABB9-4059-8FE6-C8F0121F8F4E}" srcOrd="0" destOrd="0" presId="urn:microsoft.com/office/officeart/2005/8/layout/process1"/>
    <dgm:cxn modelId="{D2939A90-7072-4685-AC7F-F5E2525E4113}" type="presOf" srcId="{4F0A8FBA-2D12-445E-9395-686D30394394}" destId="{75F37A15-DA56-40EB-8DE6-13725AB36CE6}" srcOrd="0" destOrd="0" presId="urn:microsoft.com/office/officeart/2005/8/layout/process1"/>
    <dgm:cxn modelId="{94DDBCCA-7FAD-4847-B0DF-FDDEEAA67BBD}" srcId="{44379ACC-013A-4285-96D1-87A9BFD9C678}" destId="{4F0A8FBA-2D12-445E-9395-686D30394394}" srcOrd="3" destOrd="0" parTransId="{6894790F-0FFE-4306-ABFC-29F224868C15}" sibTransId="{C6A0F3B4-5AD7-4060-A23B-C3447711A99F}"/>
    <dgm:cxn modelId="{70F19262-79D3-4E2C-A399-52AD00C8AF37}" type="presParOf" srcId="{FDBF90B6-E7C8-4E08-A8A7-14D27701BDCB}" destId="{1C5BAD28-F5E8-46DC-90A9-732D95809F73}" srcOrd="0" destOrd="0" presId="urn:microsoft.com/office/officeart/2005/8/layout/process1"/>
    <dgm:cxn modelId="{E24FF7F7-FA61-491C-95BD-8D932FBF2243}" type="presParOf" srcId="{FDBF90B6-E7C8-4E08-A8A7-14D27701BDCB}" destId="{BF175D79-E8FB-4E3C-9BAE-87C82A73B65F}" srcOrd="1" destOrd="0" presId="urn:microsoft.com/office/officeart/2005/8/layout/process1"/>
    <dgm:cxn modelId="{726D3B67-B95A-4C32-B0BB-5737EDCA9E06}" type="presParOf" srcId="{BF175D79-E8FB-4E3C-9BAE-87C82A73B65F}" destId="{08142F61-792B-483C-9573-4B7371AAB087}" srcOrd="0" destOrd="0" presId="urn:microsoft.com/office/officeart/2005/8/layout/process1"/>
    <dgm:cxn modelId="{41E20023-7A4E-4C47-B623-EB7C651A4F0E}" type="presParOf" srcId="{FDBF90B6-E7C8-4E08-A8A7-14D27701BDCB}" destId="{CB0BC196-A220-4DF2-87A6-DD10FB0E97AD}" srcOrd="2" destOrd="0" presId="urn:microsoft.com/office/officeart/2005/8/layout/process1"/>
    <dgm:cxn modelId="{2E58EB6A-7FB7-467D-BAE8-7A642D0C6668}" type="presParOf" srcId="{FDBF90B6-E7C8-4E08-A8A7-14D27701BDCB}" destId="{ED247660-724D-407A-B85D-20F4CF352689}" srcOrd="3" destOrd="0" presId="urn:microsoft.com/office/officeart/2005/8/layout/process1"/>
    <dgm:cxn modelId="{01692A1B-ED48-48A4-8A76-974338F918B1}" type="presParOf" srcId="{ED247660-724D-407A-B85D-20F4CF352689}" destId="{BDD26EF6-F02F-4834-BBE4-EB30B7B08391}" srcOrd="0" destOrd="0" presId="urn:microsoft.com/office/officeart/2005/8/layout/process1"/>
    <dgm:cxn modelId="{6249CAA4-A898-4B93-B3E2-7500CC9E5CBD}" type="presParOf" srcId="{FDBF90B6-E7C8-4E08-A8A7-14D27701BDCB}" destId="{A4B51FAC-ABB9-4059-8FE6-C8F0121F8F4E}" srcOrd="4" destOrd="0" presId="urn:microsoft.com/office/officeart/2005/8/layout/process1"/>
    <dgm:cxn modelId="{CC0D932E-BE85-4446-8FD7-DFA4B196DD07}" type="presParOf" srcId="{FDBF90B6-E7C8-4E08-A8A7-14D27701BDCB}" destId="{89BED5D6-175A-4221-93B1-619DE93B558C}" srcOrd="5" destOrd="0" presId="urn:microsoft.com/office/officeart/2005/8/layout/process1"/>
    <dgm:cxn modelId="{E71290E8-E381-41D4-88F6-6A5006D06632}" type="presParOf" srcId="{89BED5D6-175A-4221-93B1-619DE93B558C}" destId="{DABBCB0A-CC9B-47B1-AA55-19BE7A56676B}" srcOrd="0" destOrd="0" presId="urn:microsoft.com/office/officeart/2005/8/layout/process1"/>
    <dgm:cxn modelId="{9E4AB66C-EE69-405C-9778-6BC4B7FA0ED8}" type="presParOf" srcId="{FDBF90B6-E7C8-4E08-A8A7-14D27701BDCB}" destId="{75F37A15-DA56-40EB-8DE6-13725AB36CE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B24CF-FD30-4665-81D1-A43158008F4B}">
      <dsp:nvSpPr>
        <dsp:cNvPr id="0" name=""/>
        <dsp:cNvSpPr/>
      </dsp:nvSpPr>
      <dsp:spPr>
        <a:xfrm>
          <a:off x="1190" y="0"/>
          <a:ext cx="2539007" cy="749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Hodnota práce</a:t>
          </a:r>
          <a:endParaRPr lang="cs-CZ" sz="1900" kern="1200" dirty="0"/>
        </a:p>
      </dsp:txBody>
      <dsp:txXfrm>
        <a:off x="23132" y="21942"/>
        <a:ext cx="2495123" cy="705268"/>
      </dsp:txXfrm>
    </dsp:sp>
    <dsp:sp modelId="{6E0D0DA2-0CCB-4584-AB5B-6F36533F7587}">
      <dsp:nvSpPr>
        <dsp:cNvPr id="0" name=""/>
        <dsp:cNvSpPr/>
      </dsp:nvSpPr>
      <dsp:spPr>
        <a:xfrm>
          <a:off x="2794099" y="59739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700" kern="1200"/>
        </a:p>
      </dsp:txBody>
      <dsp:txXfrm>
        <a:off x="2794099" y="185674"/>
        <a:ext cx="376788" cy="377803"/>
      </dsp:txXfrm>
    </dsp:sp>
    <dsp:sp modelId="{E5F02892-877D-495C-9D97-23C585E92CD1}">
      <dsp:nvSpPr>
        <dsp:cNvPr id="0" name=""/>
        <dsp:cNvSpPr/>
      </dsp:nvSpPr>
      <dsp:spPr>
        <a:xfrm>
          <a:off x="3555801" y="0"/>
          <a:ext cx="2539007" cy="749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Mzdový tarif</a:t>
          </a:r>
          <a:endParaRPr lang="cs-CZ" sz="1900" kern="1200" dirty="0"/>
        </a:p>
      </dsp:txBody>
      <dsp:txXfrm>
        <a:off x="3577743" y="21942"/>
        <a:ext cx="2495123" cy="705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B24CF-FD30-4665-81D1-A43158008F4B}">
      <dsp:nvSpPr>
        <dsp:cNvPr id="0" name=""/>
        <dsp:cNvSpPr/>
      </dsp:nvSpPr>
      <dsp:spPr>
        <a:xfrm>
          <a:off x="0" y="0"/>
          <a:ext cx="2539007" cy="749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Mimořádné pracovní </a:t>
          </a:r>
          <a:r>
            <a:rPr lang="cs-CZ" sz="2000" kern="1200" dirty="0" smtClean="0"/>
            <a:t>podmínky</a:t>
          </a:r>
          <a:endParaRPr lang="cs-CZ" sz="2000" kern="1200" dirty="0"/>
        </a:p>
      </dsp:txBody>
      <dsp:txXfrm>
        <a:off x="21942" y="21942"/>
        <a:ext cx="2495123" cy="705268"/>
      </dsp:txXfrm>
    </dsp:sp>
    <dsp:sp modelId="{6E0D0DA2-0CCB-4584-AB5B-6F36533F7587}">
      <dsp:nvSpPr>
        <dsp:cNvPr id="0" name=""/>
        <dsp:cNvSpPr/>
      </dsp:nvSpPr>
      <dsp:spPr>
        <a:xfrm>
          <a:off x="2793206" y="59739"/>
          <a:ext cx="538900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2793206" y="185674"/>
        <a:ext cx="377230" cy="377803"/>
      </dsp:txXfrm>
    </dsp:sp>
    <dsp:sp modelId="{E5F02892-877D-495C-9D97-23C585E92CD1}">
      <dsp:nvSpPr>
        <dsp:cNvPr id="0" name=""/>
        <dsp:cNvSpPr/>
      </dsp:nvSpPr>
      <dsp:spPr>
        <a:xfrm>
          <a:off x="3555801" y="0"/>
          <a:ext cx="2539007" cy="749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Příplatky</a:t>
          </a:r>
          <a:endParaRPr lang="cs-CZ" sz="2000" kern="1200" dirty="0"/>
        </a:p>
      </dsp:txBody>
      <dsp:txXfrm>
        <a:off x="3577743" y="21942"/>
        <a:ext cx="2495123" cy="705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B24CF-FD30-4665-81D1-A43158008F4B}">
      <dsp:nvSpPr>
        <dsp:cNvPr id="0" name=""/>
        <dsp:cNvSpPr/>
      </dsp:nvSpPr>
      <dsp:spPr>
        <a:xfrm>
          <a:off x="1190" y="0"/>
          <a:ext cx="2539007" cy="749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Pracovní výkon a jednání</a:t>
          </a:r>
          <a:endParaRPr lang="cs-CZ" sz="2000" kern="1200" dirty="0"/>
        </a:p>
      </dsp:txBody>
      <dsp:txXfrm>
        <a:off x="23132" y="21942"/>
        <a:ext cx="2495123" cy="705268"/>
      </dsp:txXfrm>
    </dsp:sp>
    <dsp:sp modelId="{6E0D0DA2-0CCB-4584-AB5B-6F36533F7587}">
      <dsp:nvSpPr>
        <dsp:cNvPr id="0" name=""/>
        <dsp:cNvSpPr/>
      </dsp:nvSpPr>
      <dsp:spPr>
        <a:xfrm>
          <a:off x="2794099" y="59739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2794099" y="185674"/>
        <a:ext cx="376788" cy="377803"/>
      </dsp:txXfrm>
    </dsp:sp>
    <dsp:sp modelId="{E5F02892-877D-495C-9D97-23C585E92CD1}">
      <dsp:nvSpPr>
        <dsp:cNvPr id="0" name=""/>
        <dsp:cNvSpPr/>
      </dsp:nvSpPr>
      <dsp:spPr>
        <a:xfrm>
          <a:off x="3555801" y="0"/>
          <a:ext cx="2539007" cy="749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Mzdové formy</a:t>
          </a:r>
          <a:endParaRPr lang="cs-CZ" sz="2000" kern="1200" dirty="0"/>
        </a:p>
      </dsp:txBody>
      <dsp:txXfrm>
        <a:off x="3577743" y="21942"/>
        <a:ext cx="2495123" cy="705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B24CF-FD30-4665-81D1-A43158008F4B}">
      <dsp:nvSpPr>
        <dsp:cNvPr id="0" name=""/>
        <dsp:cNvSpPr/>
      </dsp:nvSpPr>
      <dsp:spPr>
        <a:xfrm>
          <a:off x="1258" y="0"/>
          <a:ext cx="2575701" cy="749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Cena práce</a:t>
          </a:r>
          <a:endParaRPr lang="cs-CZ" sz="2200" kern="1200" dirty="0"/>
        </a:p>
      </dsp:txBody>
      <dsp:txXfrm>
        <a:off x="23200" y="21942"/>
        <a:ext cx="2531817" cy="705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BAD28-F5E8-46DC-90A9-732D95809F73}">
      <dsp:nvSpPr>
        <dsp:cNvPr id="0" name=""/>
        <dsp:cNvSpPr/>
      </dsp:nvSpPr>
      <dsp:spPr>
        <a:xfrm>
          <a:off x="399394" y="3794254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spokojený</a:t>
          </a:r>
          <a:endParaRPr lang="cs-CZ" sz="1900" kern="1200" dirty="0"/>
        </a:p>
      </dsp:txBody>
      <dsp:txXfrm>
        <a:off x="426838" y="3821698"/>
        <a:ext cx="1506815" cy="882133"/>
      </dsp:txXfrm>
    </dsp:sp>
    <dsp:sp modelId="{BF175D79-E8FB-4E3C-9BAE-87C82A73B65F}">
      <dsp:nvSpPr>
        <dsp:cNvPr id="0" name=""/>
        <dsp:cNvSpPr/>
      </dsp:nvSpPr>
      <dsp:spPr>
        <a:xfrm rot="16196680">
          <a:off x="1095446" y="3436989"/>
          <a:ext cx="168379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1120727" y="3539706"/>
        <a:ext cx="117865" cy="232382"/>
      </dsp:txXfrm>
    </dsp:sp>
    <dsp:sp modelId="{CB0BC196-A220-4DF2-87A6-DD10FB0E97AD}">
      <dsp:nvSpPr>
        <dsp:cNvPr id="0" name=""/>
        <dsp:cNvSpPr/>
      </dsp:nvSpPr>
      <dsp:spPr>
        <a:xfrm>
          <a:off x="398183" y="2539535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motivovaný</a:t>
          </a:r>
          <a:endParaRPr lang="cs-CZ" sz="1900" kern="1200" dirty="0"/>
        </a:p>
      </dsp:txBody>
      <dsp:txXfrm>
        <a:off x="425627" y="2566979"/>
        <a:ext cx="1506815" cy="882133"/>
      </dsp:txXfrm>
    </dsp:sp>
    <dsp:sp modelId="{ED247660-724D-407A-B85D-20F4CF352689}">
      <dsp:nvSpPr>
        <dsp:cNvPr id="0" name=""/>
        <dsp:cNvSpPr/>
      </dsp:nvSpPr>
      <dsp:spPr>
        <a:xfrm rot="16230706">
          <a:off x="1099865" y="2181039"/>
          <a:ext cx="169652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1125086" y="2283946"/>
        <a:ext cx="118756" cy="232382"/>
      </dsp:txXfrm>
    </dsp:sp>
    <dsp:sp modelId="{A4B51FAC-ABB9-4059-8FE6-C8F0121F8F4E}">
      <dsp:nvSpPr>
        <dsp:cNvPr id="0" name=""/>
        <dsp:cNvSpPr/>
      </dsp:nvSpPr>
      <dsp:spPr>
        <a:xfrm>
          <a:off x="409411" y="1282427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oddaný</a:t>
          </a:r>
          <a:endParaRPr lang="cs-CZ" sz="1900" kern="1200" dirty="0"/>
        </a:p>
      </dsp:txBody>
      <dsp:txXfrm>
        <a:off x="436855" y="1309871"/>
        <a:ext cx="1506815" cy="882133"/>
      </dsp:txXfrm>
    </dsp:sp>
    <dsp:sp modelId="{89BED5D6-175A-4221-93B1-619DE93B558C}">
      <dsp:nvSpPr>
        <dsp:cNvPr id="0" name=""/>
        <dsp:cNvSpPr/>
      </dsp:nvSpPr>
      <dsp:spPr>
        <a:xfrm rot="16233490">
          <a:off x="1105023" y="910892"/>
          <a:ext cx="183073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1132216" y="1015812"/>
        <a:ext cx="128151" cy="232382"/>
      </dsp:txXfrm>
    </dsp:sp>
    <dsp:sp modelId="{75F37A15-DA56-40EB-8DE6-13725AB36CE6}">
      <dsp:nvSpPr>
        <dsp:cNvPr id="0" name=""/>
        <dsp:cNvSpPr/>
      </dsp:nvSpPr>
      <dsp:spPr>
        <a:xfrm>
          <a:off x="421905" y="0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angažovaný</a:t>
          </a:r>
          <a:endParaRPr lang="cs-CZ" sz="1900" kern="1200" dirty="0"/>
        </a:p>
      </dsp:txBody>
      <dsp:txXfrm>
        <a:off x="449349" y="27444"/>
        <a:ext cx="1506815" cy="88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hyperlink" Target="https://www.nsp.cz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r.justice.cz/ias/ui/rejstrik" TargetMode="External"/><Relationship Id="rId2" Type="http://schemas.openxmlformats.org/officeDocument/2006/relationships/hyperlink" Target="https://www.nsp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wc.com/cz/cs/sluzby/people-and-organisation/hr-controlling.html" TargetMode="External"/><Relationship Id="rId2" Type="http://schemas.openxmlformats.org/officeDocument/2006/relationships/hyperlink" Target="https://www.researchgate.net/publication/328347222_The_ABC_of_XYZ_Understanding_the_Global_Generat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75" y="15953"/>
            <a:ext cx="7400925" cy="6338047"/>
          </a:xfrm>
          <a:prstGeom prst="rect">
            <a:avLst/>
          </a:prstGeom>
        </p:spPr>
      </p:pic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2155808"/>
            <a:ext cx="7544019" cy="1171580"/>
          </a:xfrm>
        </p:spPr>
        <p:txBody>
          <a:bodyPr anchor="t">
            <a:normAutofit fontScale="90000"/>
          </a:bodyPr>
          <a:lstStyle/>
          <a:p>
            <a:r>
              <a:rPr lang="cs-CZ" dirty="0" smtClean="0"/>
              <a:t>Analýza pracovních postojů a systému motivace. Odměňování.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4639663" cy="1168292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 smtClean="0"/>
              <a:t>Motivace, nástroje motivace, spokojenost, oddanost, angažovanost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955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Nadpis 3"/>
          <p:cNvSpPr>
            <a:spLocks noGrp="1"/>
          </p:cNvSpPr>
          <p:nvPr>
            <p:ph type="title"/>
          </p:nvPr>
        </p:nvSpPr>
        <p:spPr>
          <a:xfrm>
            <a:off x="609600" y="451324"/>
            <a:ext cx="7886700" cy="1325563"/>
          </a:xfrm>
        </p:spPr>
        <p:txBody>
          <a:bodyPr/>
          <a:lstStyle/>
          <a:p>
            <a:pPr marL="53975">
              <a:lnSpc>
                <a:spcPts val="2250"/>
              </a:lnSpc>
            </a:pPr>
            <a:r>
              <a:rPr lang="cs-CZ" altLang="cs-CZ" b="1" dirty="0" smtClean="0"/>
              <a:t>Formování mzdového </a:t>
            </a:r>
            <a:r>
              <a:rPr lang="cs-CZ" altLang="cs-CZ" b="1" dirty="0" smtClean="0"/>
              <a:t>systému</a:t>
            </a:r>
            <a:endParaRPr lang="cs-CZ" altLang="cs-CZ" b="1" dirty="0" smtClean="0"/>
          </a:p>
        </p:txBody>
      </p:sp>
      <p:sp>
        <p:nvSpPr>
          <p:cNvPr id="26628" name="Zástupný symbol pro obsah 4"/>
          <p:cNvSpPr>
            <a:spLocks noGrp="1"/>
          </p:cNvSpPr>
          <p:nvPr>
            <p:ph idx="1"/>
          </p:nvPr>
        </p:nvSpPr>
        <p:spPr>
          <a:xfrm>
            <a:off x="1827213" y="1195389"/>
            <a:ext cx="8496300" cy="4537075"/>
          </a:xfrm>
        </p:spPr>
        <p:txBody>
          <a:bodyPr/>
          <a:lstStyle/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23130697"/>
              </p:ext>
            </p:extLst>
          </p:nvPr>
        </p:nvGraphicFramePr>
        <p:xfrm>
          <a:off x="416504" y="1432340"/>
          <a:ext cx="6096000" cy="74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19342378"/>
              </p:ext>
            </p:extLst>
          </p:nvPr>
        </p:nvGraphicFramePr>
        <p:xfrm>
          <a:off x="444501" y="2281549"/>
          <a:ext cx="6096000" cy="74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1418465"/>
              </p:ext>
            </p:extLst>
          </p:nvPr>
        </p:nvGraphicFramePr>
        <p:xfrm>
          <a:off x="444501" y="3178099"/>
          <a:ext cx="6096000" cy="74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96735648"/>
              </p:ext>
            </p:extLst>
          </p:nvPr>
        </p:nvGraphicFramePr>
        <p:xfrm>
          <a:off x="432127" y="4069056"/>
          <a:ext cx="2578219" cy="74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4" name="Šipka doprava 3"/>
          <p:cNvSpPr/>
          <p:nvPr/>
        </p:nvSpPr>
        <p:spPr>
          <a:xfrm>
            <a:off x="3069144" y="4196258"/>
            <a:ext cx="4279900" cy="52387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0800000">
            <a:off x="6666455" y="1483992"/>
            <a:ext cx="488950" cy="60483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0800000">
            <a:off x="6691206" y="2350142"/>
            <a:ext cx="487363" cy="60483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10800000">
            <a:off x="6666455" y="3178389"/>
            <a:ext cx="487363" cy="60483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374771" y="1372522"/>
            <a:ext cx="287338" cy="2808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638" name="TextovéPole 14"/>
          <p:cNvSpPr txBox="1">
            <a:spLocks noChangeArrowheads="1"/>
          </p:cNvSpPr>
          <p:nvPr/>
        </p:nvSpPr>
        <p:spPr bwMode="auto">
          <a:xfrm>
            <a:off x="517383" y="891671"/>
            <a:ext cx="7822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 err="1" smtClean="0"/>
              <a:t>Mzdotvorné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faktory           </a:t>
            </a:r>
            <a:r>
              <a:rPr lang="cs-CZ" altLang="cs-CZ" sz="2000" dirty="0" smtClean="0"/>
              <a:t>          Složky </a:t>
            </a:r>
            <a:r>
              <a:rPr lang="cs-CZ" altLang="cs-CZ" sz="2000" dirty="0"/>
              <a:t>mzdy 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 flipH="1" flipV="1">
            <a:off x="2362967" y="4931004"/>
            <a:ext cx="288925" cy="68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TextovéPole 18"/>
          <p:cNvSpPr txBox="1">
            <a:spLocks noChangeArrowheads="1"/>
          </p:cNvSpPr>
          <p:nvPr/>
        </p:nvSpPr>
        <p:spPr bwMode="auto">
          <a:xfrm>
            <a:off x="2749516" y="5059213"/>
            <a:ext cx="462525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0" dirty="0"/>
              <a:t>Obvyklá cena práce na </a:t>
            </a:r>
            <a:r>
              <a:rPr lang="cs-CZ" altLang="cs-CZ" sz="2000" b="0" dirty="0" smtClean="0"/>
              <a:t>trhu </a:t>
            </a:r>
          </a:p>
          <a:p>
            <a:endParaRPr lang="cs-CZ" altLang="cs-CZ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b="0" dirty="0" smtClean="0">
                <a:solidFill>
                  <a:schemeClr val="accent1"/>
                </a:solidFill>
              </a:rPr>
              <a:t>Informace o běžné ceně práce – např. národní </a:t>
            </a:r>
            <a:r>
              <a:rPr lang="cs-CZ" altLang="cs-CZ" sz="2000" b="0" dirty="0">
                <a:solidFill>
                  <a:schemeClr val="accent1"/>
                </a:solidFill>
              </a:rPr>
              <a:t>registr povolání (</a:t>
            </a:r>
            <a:r>
              <a:rPr lang="cs-CZ" altLang="cs-CZ" sz="2000" b="0" dirty="0">
                <a:solidFill>
                  <a:schemeClr val="accent1"/>
                </a:solidFill>
                <a:hlinkClick r:id="rId22"/>
              </a:rPr>
              <a:t>https://www.nsp.cz</a:t>
            </a:r>
            <a:r>
              <a:rPr lang="cs-CZ" altLang="cs-CZ" sz="2000" b="0" dirty="0" smtClean="0">
                <a:solidFill>
                  <a:schemeClr val="accent1"/>
                </a:solidFill>
                <a:hlinkClick r:id="rId22"/>
              </a:rPr>
              <a:t>/</a:t>
            </a:r>
            <a:r>
              <a:rPr lang="cs-CZ" altLang="cs-CZ" sz="2000" b="0" dirty="0" smtClean="0">
                <a:solidFill>
                  <a:schemeClr val="accent1"/>
                </a:solidFill>
              </a:rPr>
              <a:t>)</a:t>
            </a:r>
          </a:p>
          <a:p>
            <a:endParaRPr lang="cs-CZ" altLang="cs-CZ" b="0" dirty="0"/>
          </a:p>
        </p:txBody>
      </p:sp>
    </p:spTree>
    <p:extLst>
      <p:ext uri="{BB962C8B-B14F-4D97-AF65-F5344CB8AC3E}">
        <p14:creationId xmlns:p14="http://schemas.microsoft.com/office/powerpoint/2010/main" val="293165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4552950" y="6356351"/>
            <a:ext cx="3086100" cy="365125"/>
          </a:xfrm>
        </p:spPr>
        <p:txBody>
          <a:bodyPr/>
          <a:lstStyle/>
          <a:p>
            <a:pPr algn="ctr">
              <a:defRPr/>
            </a:pPr>
            <a:fld id="{9EEEA104-F6CB-4D87-88B7-061E68D3F80E}" type="slidenum">
              <a:rPr lang="cs-CZ" altLang="cs-CZ" smtClean="0"/>
              <a:pPr algn="ctr">
                <a:defRPr/>
              </a:pPr>
              <a:t>11</a:t>
            </a:fld>
            <a:endParaRPr lang="cs-CZ" altLang="cs-CZ" dirty="0"/>
          </a:p>
        </p:txBody>
      </p:sp>
      <p:sp>
        <p:nvSpPr>
          <p:cNvPr id="27651" name="Nadpis 3"/>
          <p:cNvSpPr>
            <a:spLocks noGrp="1"/>
          </p:cNvSpPr>
          <p:nvPr>
            <p:ph type="title"/>
          </p:nvPr>
        </p:nvSpPr>
        <p:spPr>
          <a:xfrm>
            <a:off x="417080" y="642434"/>
            <a:ext cx="7886700" cy="1325562"/>
          </a:xfrm>
        </p:spPr>
        <p:txBody>
          <a:bodyPr/>
          <a:lstStyle/>
          <a:p>
            <a:pPr marL="53975">
              <a:lnSpc>
                <a:spcPts val="2250"/>
              </a:lnSpc>
            </a:pPr>
            <a:r>
              <a:rPr lang="cs-CZ" altLang="cs-CZ" b="1" dirty="0" smtClean="0"/>
              <a:t>Mzdový tarif a příplatky</a:t>
            </a:r>
            <a:endParaRPr lang="cs-CZ" altLang="cs-CZ" b="1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43188" y="1305215"/>
            <a:ext cx="11239211" cy="4537075"/>
          </a:xfrm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lang="cs-CZ" sz="2000" b="1" dirty="0"/>
              <a:t>Mzdový tarif </a:t>
            </a:r>
            <a:r>
              <a:rPr lang="cs-CZ" sz="2000" dirty="0"/>
              <a:t>– určení výše mzdy pro jednotlivé skupiny pracovníků na základě hodnoty práce. Dle složitosti, náročnosti, požadovaných znalostí, dovedností, odpovědnosti konkrétní práce určeny tarifní třídy a přidělen jim mzdový tarif. Zohledňována také cena práce na trhu (aby byla organizace konkurenceschopná při najímání pracovníků</a:t>
            </a:r>
            <a:r>
              <a:rPr lang="cs-CZ" sz="2000" dirty="0" smtClean="0"/>
              <a:t>)</a:t>
            </a:r>
          </a:p>
          <a:p>
            <a:pPr marL="72000" indent="0">
              <a:lnSpc>
                <a:spcPts val="3000"/>
              </a:lnSpc>
              <a:buNone/>
              <a:defRPr/>
            </a:pPr>
            <a:endParaRPr lang="cs-CZ" sz="2000" dirty="0"/>
          </a:p>
          <a:p>
            <a:pPr>
              <a:lnSpc>
                <a:spcPts val="3000"/>
              </a:lnSpc>
              <a:defRPr/>
            </a:pPr>
            <a:r>
              <a:rPr lang="cs-CZ" sz="2000" b="1" dirty="0"/>
              <a:t>Příplatky</a:t>
            </a:r>
            <a:r>
              <a:rPr lang="cs-CZ" sz="2000" dirty="0"/>
              <a:t> – za mimořádné pracovní podmínky (práce v noci v sobotu a v neděli, ve svátcích, ve ztíženém pracovním prostředí)</a:t>
            </a:r>
          </a:p>
          <a:p>
            <a:pPr>
              <a:lnSpc>
                <a:spcPts val="2250"/>
              </a:lnSpc>
              <a:defRPr/>
            </a:pPr>
            <a:endParaRPr lang="cs-CZ" sz="1650" dirty="0"/>
          </a:p>
          <a:p>
            <a:pPr marL="54000" indent="0">
              <a:lnSpc>
                <a:spcPts val="2250"/>
              </a:lnSpc>
              <a:buNone/>
              <a:defRPr/>
            </a:pPr>
            <a:endParaRPr lang="cs-CZ" sz="1650" dirty="0"/>
          </a:p>
        </p:txBody>
      </p:sp>
    </p:spTree>
    <p:extLst>
      <p:ext uri="{BB962C8B-B14F-4D97-AF65-F5344CB8AC3E}">
        <p14:creationId xmlns:p14="http://schemas.microsoft.com/office/powerpoint/2010/main" val="49747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altLang="cs-CZ" dirty="0"/>
              <a:t>Mzdové formy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2317" y="1353463"/>
            <a:ext cx="11328565" cy="4139998"/>
          </a:xfrm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lang="cs-CZ" altLang="cs-CZ" sz="2000" dirty="0"/>
              <a:t>Úkolem je dotvářet tarifní mzdu v závislosti na pracovním výkonu</a:t>
            </a:r>
          </a:p>
          <a:p>
            <a:pPr>
              <a:lnSpc>
                <a:spcPts val="3000"/>
              </a:lnSpc>
              <a:defRPr/>
            </a:pPr>
            <a:r>
              <a:rPr lang="cs-CZ" altLang="cs-CZ" sz="2000" dirty="0"/>
              <a:t>Měly by zohledňovat výkon pracovníka a být </a:t>
            </a:r>
            <a:r>
              <a:rPr lang="cs-CZ" altLang="cs-CZ" sz="2000" dirty="0" smtClean="0"/>
              <a:t>motivační</a:t>
            </a:r>
          </a:p>
          <a:p>
            <a:pPr marL="72000" indent="0">
              <a:lnSpc>
                <a:spcPts val="3000"/>
              </a:lnSpc>
              <a:buNone/>
              <a:defRPr/>
            </a:pPr>
            <a:endParaRPr lang="cs-CZ" altLang="cs-CZ" sz="2000" dirty="0" smtClean="0"/>
          </a:p>
          <a:p>
            <a:pPr marL="72000" indent="0">
              <a:lnSpc>
                <a:spcPts val="3000"/>
              </a:lnSpc>
              <a:buNone/>
              <a:defRPr/>
            </a:pPr>
            <a:r>
              <a:rPr lang="cs-CZ" altLang="cs-CZ" sz="2000" dirty="0" smtClean="0"/>
              <a:t>V rámci mzdových forem rozlišujeme: </a:t>
            </a:r>
          </a:p>
          <a:p>
            <a:pPr>
              <a:lnSpc>
                <a:spcPts val="3000"/>
              </a:lnSpc>
              <a:defRPr/>
            </a:pPr>
            <a:r>
              <a:rPr lang="cs-CZ" altLang="cs-CZ" sz="2000" b="1" dirty="0" smtClean="0"/>
              <a:t>Základní mzdové formy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sz="1800" dirty="0" smtClean="0"/>
              <a:t>Časová mzda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Úkolová mzda</a:t>
            </a:r>
            <a:endParaRPr lang="cs-CZ" sz="1800" dirty="0" smtClean="0"/>
          </a:p>
          <a:p>
            <a:pPr>
              <a:lnSpc>
                <a:spcPts val="3000"/>
              </a:lnSpc>
            </a:pPr>
            <a:r>
              <a:rPr lang="cs-CZ" altLang="cs-CZ" sz="2000" b="1" dirty="0" smtClean="0"/>
              <a:t>Doplňkové </a:t>
            </a:r>
            <a:r>
              <a:rPr lang="cs-CZ" altLang="cs-CZ" sz="2000" b="1" dirty="0"/>
              <a:t>mzdové formy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Prémie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Odměny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sz="1800" dirty="0"/>
              <a:t>Účast na hospodářském </a:t>
            </a:r>
            <a:r>
              <a:rPr lang="cs-CZ" altLang="cs-CZ" sz="1800" dirty="0" smtClean="0"/>
              <a:t>výsledku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Osobní ohodnocení/příplatek  </a:t>
            </a:r>
          </a:p>
          <a:p>
            <a:pPr lvl="2">
              <a:lnSpc>
                <a:spcPts val="3000"/>
              </a:lnSpc>
              <a:buClr>
                <a:schemeClr val="tx2"/>
              </a:buClr>
            </a:pPr>
            <a:endParaRPr lang="cs-CZ" sz="1800" dirty="0" smtClean="0"/>
          </a:p>
          <a:p>
            <a:pPr marL="324000" lvl="1" indent="0">
              <a:lnSpc>
                <a:spcPts val="3000"/>
              </a:lnSpc>
              <a:buNone/>
            </a:pPr>
            <a:endParaRPr lang="cs-CZ" dirty="0"/>
          </a:p>
          <a:p>
            <a:pPr lvl="1">
              <a:lnSpc>
                <a:spcPts val="3000"/>
              </a:lnSpc>
            </a:pPr>
            <a:endParaRPr lang="cs-CZ" sz="1400" dirty="0" smtClean="0"/>
          </a:p>
          <a:p>
            <a:pPr lvl="1">
              <a:lnSpc>
                <a:spcPts val="3000"/>
              </a:lnSpc>
            </a:pPr>
            <a:endParaRPr lang="cs-CZ" sz="14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 marL="72000" indent="0">
              <a:lnSpc>
                <a:spcPts val="3000"/>
              </a:lnSpc>
              <a:buNone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3581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Nadpis 3"/>
          <p:cNvSpPr>
            <a:spLocks noGrp="1"/>
          </p:cNvSpPr>
          <p:nvPr>
            <p:ph type="title"/>
          </p:nvPr>
        </p:nvSpPr>
        <p:spPr>
          <a:xfrm>
            <a:off x="463261" y="517381"/>
            <a:ext cx="7886700" cy="1325562"/>
          </a:xfrm>
        </p:spPr>
        <p:txBody>
          <a:bodyPr/>
          <a:lstStyle/>
          <a:p>
            <a:pPr marL="53975">
              <a:lnSpc>
                <a:spcPts val="2250"/>
              </a:lnSpc>
            </a:pPr>
            <a:r>
              <a:rPr lang="cs-CZ" altLang="cs-CZ" b="1" dirty="0" smtClean="0"/>
              <a:t>Mzdové formy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3261" y="908052"/>
            <a:ext cx="11534775" cy="4726130"/>
          </a:xfrm>
        </p:spPr>
        <p:txBody>
          <a:bodyPr/>
          <a:lstStyle/>
          <a:p>
            <a:pPr marL="0" indent="0">
              <a:lnSpc>
                <a:spcPts val="3000"/>
              </a:lnSpc>
              <a:buNone/>
              <a:defRPr/>
            </a:pPr>
            <a:r>
              <a:rPr lang="cs-CZ" altLang="cs-CZ" sz="2000" b="1" dirty="0" smtClean="0"/>
              <a:t>Základní </a:t>
            </a:r>
            <a:r>
              <a:rPr lang="cs-CZ" altLang="cs-CZ" sz="2000" b="1" dirty="0"/>
              <a:t>mzdové formy</a:t>
            </a:r>
          </a:p>
          <a:p>
            <a:pPr>
              <a:lnSpc>
                <a:spcPts val="3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cs-CZ" altLang="cs-CZ" sz="1800" b="1" dirty="0"/>
              <a:t>Časová mzda </a:t>
            </a:r>
            <a:r>
              <a:rPr lang="cs-CZ" altLang="cs-CZ" sz="1800" dirty="0"/>
              <a:t>(určena hodinovou mzdovou sazbou či měsíční mzdou – bez ohledu na výkon zaměstnance. Celková mzda je součinem odpracovaných hodin a hodinové mzdové sazby. Neodlišuje průměrný a nadprůměrný výkon)</a:t>
            </a:r>
          </a:p>
          <a:p>
            <a:pPr>
              <a:lnSpc>
                <a:spcPts val="3000"/>
              </a:lnSpc>
              <a:defRPr/>
            </a:pPr>
            <a:r>
              <a:rPr lang="cs-CZ" altLang="cs-CZ" sz="1800" b="1" dirty="0"/>
              <a:t>Úkolová mzda</a:t>
            </a:r>
            <a:r>
              <a:rPr lang="cs-CZ" altLang="cs-CZ" sz="1800" dirty="0"/>
              <a:t> (je navázána na konkrétní úkol. Např. mzda soustružníka za vyrobený kus. Celková mzda je součinem vyrobených kusů a sazby za jeden kus. Odlišuje průměrný a nadprůměrný výkon. Je motivační) </a:t>
            </a:r>
          </a:p>
          <a:p>
            <a:pPr marL="0" indent="0">
              <a:lnSpc>
                <a:spcPts val="3000"/>
              </a:lnSpc>
              <a:buNone/>
              <a:defRPr/>
            </a:pPr>
            <a:endParaRPr lang="cs-CZ" altLang="cs-CZ" sz="2000" b="1" dirty="0"/>
          </a:p>
          <a:p>
            <a:pPr marL="0" indent="0">
              <a:lnSpc>
                <a:spcPts val="3000"/>
              </a:lnSpc>
              <a:buNone/>
              <a:defRPr/>
            </a:pPr>
            <a:r>
              <a:rPr lang="cs-CZ" altLang="cs-CZ" sz="2000" b="1" dirty="0"/>
              <a:t>Doplňkové mzdové formy</a:t>
            </a:r>
          </a:p>
          <a:p>
            <a:pPr>
              <a:lnSpc>
                <a:spcPts val="3000"/>
              </a:lnSpc>
              <a:defRPr/>
            </a:pPr>
            <a:r>
              <a:rPr lang="cs-CZ" altLang="cs-CZ" sz="1800" b="1" dirty="0"/>
              <a:t>Prémie </a:t>
            </a:r>
            <a:r>
              <a:rPr lang="cs-CZ" altLang="cs-CZ" sz="1800" dirty="0"/>
              <a:t>(dle přesně definovaných podmínek – např. za výkon, za úsporu, za kvalitu. Vztahují se k běžně prováděným činnostem)</a:t>
            </a:r>
          </a:p>
          <a:p>
            <a:pPr>
              <a:lnSpc>
                <a:spcPts val="3000"/>
              </a:lnSpc>
              <a:defRPr/>
            </a:pPr>
            <a:r>
              <a:rPr lang="cs-CZ" altLang="cs-CZ" sz="1800" b="1" dirty="0"/>
              <a:t>Odměny </a:t>
            </a:r>
            <a:r>
              <a:rPr lang="cs-CZ" altLang="cs-CZ" sz="1800" dirty="0"/>
              <a:t>(přiznány za periodické hodnocení výkonu dle předem daných kritérií (osobní ohodnocení) či ocenění jednorázových či mimořádných pracovních aktivit a výsledků, např. získání nového zákazníka, životní jubileum)</a:t>
            </a:r>
          </a:p>
          <a:p>
            <a:pPr>
              <a:lnSpc>
                <a:spcPts val="3000"/>
              </a:lnSpc>
              <a:defRPr/>
            </a:pPr>
            <a:r>
              <a:rPr lang="cs-CZ" altLang="cs-CZ" sz="1800" b="1" dirty="0"/>
              <a:t>Účast na hospodářském výsledku </a:t>
            </a:r>
            <a:r>
              <a:rPr lang="cs-CZ" altLang="cs-CZ" sz="1800" dirty="0"/>
              <a:t>(podíl na lepším než plánovaném HV</a:t>
            </a:r>
            <a:r>
              <a:rPr lang="cs-CZ" altLang="cs-CZ" sz="1800" dirty="0" smtClean="0"/>
              <a:t>)</a:t>
            </a:r>
          </a:p>
          <a:p>
            <a:pPr>
              <a:lnSpc>
                <a:spcPts val="3000"/>
              </a:lnSpc>
              <a:defRPr/>
            </a:pPr>
            <a:r>
              <a:rPr lang="cs-CZ" altLang="cs-CZ" sz="1800" b="1" dirty="0" smtClean="0"/>
              <a:t>Osobní příplatek/ohodnocení </a:t>
            </a:r>
            <a:r>
              <a:rPr lang="cs-CZ" altLang="cs-CZ" sz="1800" dirty="0" smtClean="0"/>
              <a:t>(nenároková složka mzdy zaměstnanců ve veřejném sektoru za            dlouhodobě nadprůměrný pracovní výkon)</a:t>
            </a:r>
            <a:endParaRPr lang="cs-CZ" altLang="cs-CZ" sz="1800" dirty="0"/>
          </a:p>
          <a:p>
            <a:pPr marL="342900" lvl="1" indent="0">
              <a:buNone/>
              <a:defRPr/>
            </a:pPr>
            <a:endParaRPr lang="cs-CZ" altLang="cs-CZ" dirty="0"/>
          </a:p>
          <a:p>
            <a:pPr>
              <a:lnSpc>
                <a:spcPts val="2250"/>
              </a:lnSpc>
              <a:defRPr/>
            </a:pPr>
            <a:endParaRPr lang="cs-CZ" sz="1650" dirty="0"/>
          </a:p>
          <a:p>
            <a:pPr>
              <a:lnSpc>
                <a:spcPts val="2250"/>
              </a:lnSpc>
              <a:defRPr/>
            </a:pPr>
            <a:endParaRPr lang="cs-CZ" sz="1650" dirty="0"/>
          </a:p>
          <a:p>
            <a:pPr>
              <a:lnSpc>
                <a:spcPts val="2250"/>
              </a:lnSpc>
              <a:defRPr/>
            </a:pPr>
            <a:endParaRPr lang="cs-CZ" sz="1650" dirty="0"/>
          </a:p>
          <a:p>
            <a:pPr marL="54000" indent="0">
              <a:lnSpc>
                <a:spcPts val="2250"/>
              </a:lnSpc>
              <a:buNone/>
              <a:defRPr/>
            </a:pPr>
            <a:endParaRPr lang="cs-CZ" sz="1650" dirty="0"/>
          </a:p>
        </p:txBody>
      </p:sp>
    </p:spTree>
    <p:extLst>
      <p:ext uri="{BB962C8B-B14F-4D97-AF65-F5344CB8AC3E}">
        <p14:creationId xmlns:p14="http://schemas.microsoft.com/office/powerpoint/2010/main" val="118840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dirty="0" smtClean="0">
                <a:solidFill>
                  <a:schemeClr val="accent1"/>
                </a:solidFill>
              </a:rPr>
              <a:t>Faktory motivace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0" y="1171576"/>
            <a:ext cx="12192000" cy="4139998"/>
          </a:xfrm>
        </p:spPr>
        <p:txBody>
          <a:bodyPr/>
          <a:lstStyle/>
          <a:p>
            <a:pPr marL="324000" lvl="1" indent="0">
              <a:lnSpc>
                <a:spcPts val="3000"/>
              </a:lnSpc>
              <a:buNone/>
            </a:pPr>
            <a:r>
              <a:rPr lang="cs-CZ" sz="2200" dirty="0" smtClean="0"/>
              <a:t>Dle </a:t>
            </a:r>
            <a:r>
              <a:rPr lang="cs-CZ" sz="2200" b="1" dirty="0" err="1" smtClean="0"/>
              <a:t>Hay</a:t>
            </a:r>
            <a:r>
              <a:rPr lang="cs-CZ" sz="2200" b="1" dirty="0" smtClean="0"/>
              <a:t> Group </a:t>
            </a:r>
            <a:r>
              <a:rPr lang="cs-CZ" sz="2200" b="1" dirty="0" err="1" smtClean="0"/>
              <a:t>Engaged</a:t>
            </a:r>
            <a:r>
              <a:rPr lang="cs-CZ" sz="2200" b="1" dirty="0" smtClean="0"/>
              <a:t> Performance Model </a:t>
            </a:r>
            <a:r>
              <a:rPr lang="cs-CZ" sz="2200" dirty="0" smtClean="0"/>
              <a:t>(Horváthová a kol., 2016) – </a:t>
            </a:r>
            <a:r>
              <a:rPr lang="cs-CZ" sz="2200" b="1" dirty="0" smtClean="0"/>
              <a:t>6 faktorů motivace</a:t>
            </a:r>
          </a:p>
          <a:p>
            <a:pPr marL="324000" lvl="1" indent="0">
              <a:lnSpc>
                <a:spcPts val="3000"/>
              </a:lnSpc>
              <a:buNone/>
            </a:pPr>
            <a:r>
              <a:rPr lang="cs-CZ" dirty="0" smtClean="0"/>
              <a:t>1. Hmotné/hmatatelné odměny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Konkurenceschopná mzda/plat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Zaměstnanecké výhody (služební automobil, telefon)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Pobídky k vyššímu výkonu (nenárokové složky mezd – odměny, podíly na zisku, osobní příplatek)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Potenciál vlastnictví (zaměstnanecké akcie)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Uznání/ocenění (pochvala, vyznamenání)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Spravedlnost odměňování (za stejný výkon – stejná mzda, vyšší výkon - vyšší mzda, ve srovnání s okolím)</a:t>
            </a:r>
          </a:p>
          <a:p>
            <a:pPr indent="0">
              <a:lnSpc>
                <a:spcPts val="3000"/>
              </a:lnSpc>
              <a:buNone/>
            </a:pPr>
            <a:r>
              <a:rPr lang="cs-CZ" sz="2000" dirty="0" smtClean="0"/>
              <a:t>2. Kvalita práce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Vnímání hodnoty práce (smysluplnost)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Podnětnost/zajímavost (rozmanitost umožňující rozvoj)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Příležitost k úspěchu 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Svoboda a autonomie (možnost se volně rozhodovat, ne striktní příkazy a kontrola)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Pracovní zátěž (např. časový tlak, stres, hluk, noční provoz)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Kvalita pracovních vztahů (atmosféra na pracovišti, v týmu, spolupráce)</a:t>
            </a:r>
          </a:p>
          <a:p>
            <a:pPr lvl="1">
              <a:lnSpc>
                <a:spcPts val="3000"/>
              </a:lnSpc>
            </a:pPr>
            <a:endParaRPr lang="cs-CZ" dirty="0"/>
          </a:p>
          <a:p>
            <a:pPr lvl="1">
              <a:lnSpc>
                <a:spcPts val="3000"/>
              </a:lnSpc>
            </a:pPr>
            <a:endParaRPr lang="cs-CZ" sz="1400" dirty="0" smtClean="0"/>
          </a:p>
          <a:p>
            <a:pPr lvl="1">
              <a:lnSpc>
                <a:spcPts val="3000"/>
              </a:lnSpc>
            </a:pPr>
            <a:endParaRPr lang="cs-CZ" sz="14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 marL="72000" indent="0">
              <a:lnSpc>
                <a:spcPts val="3000"/>
              </a:lnSpc>
              <a:buNone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40922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dirty="0" smtClean="0">
                <a:solidFill>
                  <a:schemeClr val="accent1"/>
                </a:solidFill>
              </a:rPr>
              <a:t>Faktory motivace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0" y="1171576"/>
            <a:ext cx="12192000" cy="4139998"/>
          </a:xfrm>
        </p:spPr>
        <p:txBody>
          <a:bodyPr/>
          <a:lstStyle/>
          <a:p>
            <a:pPr marL="324000" lvl="1" indent="0">
              <a:lnSpc>
                <a:spcPts val="3000"/>
              </a:lnSpc>
              <a:buNone/>
            </a:pPr>
            <a:r>
              <a:rPr lang="cs-CZ" dirty="0" smtClean="0"/>
              <a:t>3. Rovnováha mezi pracovním a osobním životem (</a:t>
            </a:r>
            <a:r>
              <a:rPr lang="cs-CZ" dirty="0" err="1" smtClean="0"/>
              <a:t>Work</a:t>
            </a:r>
            <a:r>
              <a:rPr lang="cs-CZ" dirty="0" smtClean="0"/>
              <a:t>/</a:t>
            </a:r>
            <a:r>
              <a:rPr lang="cs-CZ" dirty="0" err="1" smtClean="0"/>
              <a:t>Life</a:t>
            </a:r>
            <a:r>
              <a:rPr lang="cs-CZ" dirty="0" smtClean="0"/>
              <a:t> Balance)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Příznivé podporující okolí (kultura organizace, podpora, nediskriminace)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Uznání potřeb životního cyklu/flexibilita (flexibilní formy práce: pružná pracovní doba, zkrácený pracovní týden, částečný úvazek, práce z domova)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Jistota příjmu 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Sociální pomoc a podpora (sounáležitost, společné akce, školky) 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pPr indent="0">
              <a:lnSpc>
                <a:spcPts val="3000"/>
              </a:lnSpc>
              <a:buNone/>
            </a:pPr>
            <a:r>
              <a:rPr lang="cs-CZ" sz="2000" dirty="0" smtClean="0"/>
              <a:t>4. Inspirace a hodnoty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Kvalita vedení (chování nadřízeného)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Hodnoty a chování organizace (přístup organizace k zaměstnancům)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Pověst organizace (dobré jméno, hrdost na organizaci)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Uznání (ocenění zaměstnanců za kvalitní výkon)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Komunikace (otevřenost, transparentnost, zpětná vazba, hlas zaměstnance)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pPr lvl="1">
              <a:lnSpc>
                <a:spcPts val="3000"/>
              </a:lnSpc>
            </a:pPr>
            <a:endParaRPr lang="cs-CZ" dirty="0"/>
          </a:p>
          <a:p>
            <a:pPr lvl="1">
              <a:lnSpc>
                <a:spcPts val="3000"/>
              </a:lnSpc>
            </a:pPr>
            <a:endParaRPr lang="cs-CZ" sz="1400" dirty="0" smtClean="0"/>
          </a:p>
          <a:p>
            <a:pPr lvl="1">
              <a:lnSpc>
                <a:spcPts val="3000"/>
              </a:lnSpc>
            </a:pPr>
            <a:endParaRPr lang="cs-CZ" sz="14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 marL="72000" indent="0">
              <a:lnSpc>
                <a:spcPts val="3000"/>
              </a:lnSpc>
              <a:buNone/>
            </a:pPr>
            <a:endParaRPr lang="cs-CZ" sz="22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5029200" y="156754"/>
            <a:ext cx="6858000" cy="82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indent="0">
              <a:lnSpc>
                <a:spcPts val="3000"/>
              </a:lnSpc>
              <a:buNone/>
            </a:pPr>
            <a:r>
              <a:rPr lang="cs-CZ" sz="2200" dirty="0" err="1" smtClean="0"/>
              <a:t>Hay</a:t>
            </a:r>
            <a:r>
              <a:rPr lang="cs-CZ" sz="2200" dirty="0" smtClean="0"/>
              <a:t> </a:t>
            </a:r>
            <a:r>
              <a:rPr lang="cs-CZ" sz="2200" dirty="0"/>
              <a:t>Group </a:t>
            </a:r>
            <a:r>
              <a:rPr lang="cs-CZ" sz="2200" dirty="0" err="1"/>
              <a:t>Engaged</a:t>
            </a:r>
            <a:r>
              <a:rPr lang="cs-CZ" sz="2200" dirty="0"/>
              <a:t> Performance </a:t>
            </a:r>
            <a:r>
              <a:rPr lang="cs-CZ" sz="2200" dirty="0" smtClean="0"/>
              <a:t>Model </a:t>
            </a:r>
            <a:r>
              <a:rPr lang="cs-CZ" sz="2200" dirty="0"/>
              <a:t>–</a:t>
            </a:r>
            <a:r>
              <a:rPr lang="cs-CZ" sz="2200" b="1" dirty="0"/>
              <a:t> </a:t>
            </a:r>
            <a:endParaRPr lang="cs-CZ" sz="2200" b="1" dirty="0" smtClean="0"/>
          </a:p>
          <a:p>
            <a:pPr marL="324000" lvl="1" indent="0">
              <a:lnSpc>
                <a:spcPts val="3000"/>
              </a:lnSpc>
              <a:buNone/>
            </a:pPr>
            <a:r>
              <a:rPr lang="cs-CZ" sz="2200" b="1" dirty="0" smtClean="0"/>
              <a:t>6 </a:t>
            </a:r>
            <a:r>
              <a:rPr lang="cs-CZ" sz="2200" b="1" dirty="0"/>
              <a:t>faktorů motivace</a:t>
            </a:r>
          </a:p>
        </p:txBody>
      </p:sp>
    </p:spTree>
    <p:extLst>
      <p:ext uri="{BB962C8B-B14F-4D97-AF65-F5344CB8AC3E}">
        <p14:creationId xmlns:p14="http://schemas.microsoft.com/office/powerpoint/2010/main" val="37854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dirty="0" smtClean="0">
                <a:solidFill>
                  <a:schemeClr val="accent1"/>
                </a:solidFill>
              </a:rPr>
              <a:t>Faktory motivace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029200" y="156754"/>
            <a:ext cx="6858000" cy="82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indent="0">
              <a:lnSpc>
                <a:spcPts val="3000"/>
              </a:lnSpc>
              <a:buNone/>
            </a:pPr>
            <a:r>
              <a:rPr lang="cs-CZ" sz="2200" dirty="0" err="1" smtClean="0"/>
              <a:t>Hay</a:t>
            </a:r>
            <a:r>
              <a:rPr lang="cs-CZ" sz="2200" dirty="0" smtClean="0"/>
              <a:t> </a:t>
            </a:r>
            <a:r>
              <a:rPr lang="cs-CZ" sz="2200" dirty="0"/>
              <a:t>Group </a:t>
            </a:r>
            <a:r>
              <a:rPr lang="cs-CZ" sz="2200" dirty="0" err="1"/>
              <a:t>Engaged</a:t>
            </a:r>
            <a:r>
              <a:rPr lang="cs-CZ" sz="2200" dirty="0"/>
              <a:t> Performance </a:t>
            </a:r>
            <a:r>
              <a:rPr lang="cs-CZ" sz="2200" dirty="0" smtClean="0"/>
              <a:t>Model </a:t>
            </a:r>
            <a:r>
              <a:rPr lang="cs-CZ" sz="2200" dirty="0"/>
              <a:t>–</a:t>
            </a:r>
            <a:r>
              <a:rPr lang="cs-CZ" sz="2200" b="1" dirty="0"/>
              <a:t> </a:t>
            </a:r>
            <a:endParaRPr lang="cs-CZ" sz="2200" b="1" dirty="0" smtClean="0"/>
          </a:p>
          <a:p>
            <a:pPr marL="324000" lvl="1" indent="0">
              <a:lnSpc>
                <a:spcPts val="3000"/>
              </a:lnSpc>
              <a:buNone/>
            </a:pPr>
            <a:r>
              <a:rPr lang="cs-CZ" sz="2200" b="1" dirty="0" smtClean="0"/>
              <a:t>6 </a:t>
            </a:r>
            <a:r>
              <a:rPr lang="cs-CZ" sz="2200" b="1" dirty="0"/>
              <a:t>faktorů motivace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328331"/>
            <a:ext cx="12192000" cy="4139998"/>
          </a:xfrm>
        </p:spPr>
        <p:txBody>
          <a:bodyPr/>
          <a:lstStyle/>
          <a:p>
            <a:pPr marL="324000" lvl="1" indent="0">
              <a:lnSpc>
                <a:spcPts val="3000"/>
              </a:lnSpc>
              <a:buNone/>
            </a:pPr>
            <a:r>
              <a:rPr lang="cs-CZ" dirty="0" smtClean="0"/>
              <a:t>5. Příznivé pracovní prostředí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Fyzické prostředí (vybavení a organizace pracoviště)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Nástroje a vybavení (technika a pracovní vybavení)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V</a:t>
            </a:r>
            <a:r>
              <a:rPr lang="cs-CZ" sz="1800" dirty="0" smtClean="0"/>
              <a:t>zdělávání pro práci (efektivní výcvik)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I</a:t>
            </a:r>
            <a:r>
              <a:rPr lang="cs-CZ" sz="1800" dirty="0" smtClean="0"/>
              <a:t>nformace a procesy (přístup k informacím, dostatečný informační tok a jasné postupy)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Bezpečnost (minimalizace rizik při práci)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pPr indent="0">
              <a:lnSpc>
                <a:spcPts val="3000"/>
              </a:lnSpc>
              <a:buNone/>
            </a:pPr>
            <a:r>
              <a:rPr lang="cs-CZ" sz="2000" dirty="0" smtClean="0"/>
              <a:t>6. Budoucí růst a příležitost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Vzdělávání a rozvoj nad rámec současné práce (forma nehmotné odměny)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Příležitost k postupu v kariéře (plány osobního rozvoje, vertikální mobility)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Zlepšování pracovního výkonu a zpětná vazba (dohoda mezi manažerem a podřízeným o budoucím pracovním výkonu a osvojování si schopností potřebných k jeho dosažení)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pPr lvl="1">
              <a:lnSpc>
                <a:spcPts val="3000"/>
              </a:lnSpc>
            </a:pPr>
            <a:endParaRPr lang="cs-CZ" dirty="0"/>
          </a:p>
          <a:p>
            <a:pPr lvl="1">
              <a:lnSpc>
                <a:spcPts val="3000"/>
              </a:lnSpc>
            </a:pPr>
            <a:endParaRPr lang="cs-CZ" sz="1400" dirty="0" smtClean="0"/>
          </a:p>
          <a:p>
            <a:pPr lvl="1">
              <a:lnSpc>
                <a:spcPts val="3000"/>
              </a:lnSpc>
            </a:pPr>
            <a:endParaRPr lang="cs-CZ" sz="14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 marL="72000" indent="0">
              <a:lnSpc>
                <a:spcPts val="3000"/>
              </a:lnSpc>
              <a:buNone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8177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dirty="0" smtClean="0">
                <a:solidFill>
                  <a:schemeClr val="accent1"/>
                </a:solidFill>
              </a:rPr>
              <a:t>Motivace a postoje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10640"/>
            <a:ext cx="10753200" cy="429276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cs-CZ" sz="2200" dirty="0" smtClean="0"/>
              <a:t>Motivy a vliv jednotlivých motivačních nástrojů na výkonnost 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dirty="0" smtClean="0"/>
              <a:t>individuální (rozdílné vnitřní motivy a cíle jednotlivců)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dirty="0" smtClean="0"/>
              <a:t>dle pohlaví,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dirty="0" smtClean="0"/>
              <a:t>věku, 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dirty="0" smtClean="0"/>
              <a:t>zastávané pracovní pozice,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dirty="0" smtClean="0"/>
              <a:t>regionální odlišnosti.</a:t>
            </a:r>
          </a:p>
          <a:p>
            <a:pPr marL="324000" lvl="1" indent="0">
              <a:lnSpc>
                <a:spcPts val="3000"/>
              </a:lnSpc>
              <a:buNone/>
            </a:pPr>
            <a:endParaRPr lang="cs-CZ" sz="1800" dirty="0" smtClean="0"/>
          </a:p>
          <a:p>
            <a:pPr>
              <a:lnSpc>
                <a:spcPts val="3000"/>
              </a:lnSpc>
            </a:pPr>
            <a:r>
              <a:rPr lang="cs-CZ" sz="2200" dirty="0" smtClean="0"/>
              <a:t>V čase se vyvíjí (</a:t>
            </a:r>
            <a:r>
              <a:rPr lang="cs-CZ" sz="2200" dirty="0" err="1" smtClean="0"/>
              <a:t>Boomers</a:t>
            </a:r>
            <a:r>
              <a:rPr lang="cs-CZ" sz="2200" dirty="0" smtClean="0"/>
              <a:t>, </a:t>
            </a:r>
            <a:r>
              <a:rPr lang="cs-CZ" sz="2200" dirty="0"/>
              <a:t>generace X</a:t>
            </a:r>
            <a:r>
              <a:rPr lang="cs-CZ" sz="2200" dirty="0" smtClean="0"/>
              <a:t>, Y, Z, alfa)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dirty="0" err="1" smtClean="0"/>
              <a:t>Boomeři</a:t>
            </a:r>
            <a:r>
              <a:rPr lang="cs-CZ" dirty="0" smtClean="0"/>
              <a:t> (1946-1965), generace X (1965-1980), generace Y (1980-1995), generace Z (1995-2010), generace alfa (od 2010) (dle </a:t>
            </a:r>
            <a:r>
              <a:rPr lang="cs-CZ" dirty="0" err="1" smtClean="0"/>
              <a:t>McCrindle</a:t>
            </a:r>
            <a:r>
              <a:rPr lang="cs-CZ" dirty="0" smtClean="0"/>
              <a:t>, 2014)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dirty="0" smtClean="0"/>
              <a:t>Každá generace trochu jiné hodnoty a preference, znalosti a dovednosti.</a:t>
            </a:r>
          </a:p>
          <a:p>
            <a:pPr marL="324000" lvl="1" indent="0">
              <a:lnSpc>
                <a:spcPts val="3000"/>
              </a:lnSpc>
              <a:buNone/>
            </a:pPr>
            <a:endParaRPr lang="cs-CZ" sz="1400" b="1" dirty="0" smtClean="0"/>
          </a:p>
          <a:p>
            <a:pPr marL="72000" indent="0" algn="ctr">
              <a:lnSpc>
                <a:spcPts val="3000"/>
              </a:lnSpc>
              <a:buNone/>
            </a:pPr>
            <a:r>
              <a:rPr lang="cs-CZ" sz="2200" dirty="0" smtClean="0">
                <a:solidFill>
                  <a:schemeClr val="tx2"/>
                </a:solidFill>
              </a:rPr>
              <a:t>Dříve hlavním motivem odměna za práci, postupně na významu získávají pracovní podmínky (zejména v oblasti sociální) a práce samotná </a:t>
            </a:r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 marL="72000" indent="0">
              <a:lnSpc>
                <a:spcPts val="3000"/>
              </a:lnSpc>
              <a:buNone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8926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dirty="0" smtClean="0">
                <a:solidFill>
                  <a:schemeClr val="accent1"/>
                </a:solidFill>
              </a:rPr>
              <a:t>Motivační faktory 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171576"/>
            <a:ext cx="11273880" cy="429276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cs-CZ" sz="2200" dirty="0" smtClean="0"/>
              <a:t>Řada odborných studií, které se snaží identifikovat klíčové faktory motivace</a:t>
            </a:r>
          </a:p>
          <a:p>
            <a:pPr>
              <a:lnSpc>
                <a:spcPts val="3000"/>
              </a:lnSpc>
            </a:pPr>
            <a:r>
              <a:rPr lang="cs-CZ" sz="2200" dirty="0" smtClean="0"/>
              <a:t>Relativně nová </a:t>
            </a:r>
            <a:r>
              <a:rPr lang="cs-CZ" sz="2200" b="1" dirty="0" smtClean="0"/>
              <a:t>studie pro ČR</a:t>
            </a:r>
            <a:r>
              <a:rPr lang="cs-CZ" sz="2200" dirty="0" smtClean="0"/>
              <a:t>: </a:t>
            </a:r>
            <a:r>
              <a:rPr lang="cs-CZ" sz="2000" dirty="0" err="1" smtClean="0"/>
              <a:t>Ližbetinová</a:t>
            </a:r>
            <a:r>
              <a:rPr lang="cs-CZ" sz="2000" dirty="0"/>
              <a:t> </a:t>
            </a:r>
            <a:r>
              <a:rPr lang="cs-CZ" sz="2000" dirty="0" smtClean="0"/>
              <a:t>a </a:t>
            </a:r>
            <a:r>
              <a:rPr lang="cs-CZ" sz="2000" dirty="0" err="1" smtClean="0"/>
              <a:t>Hitka</a:t>
            </a:r>
            <a:r>
              <a:rPr lang="cs-CZ" sz="2000" dirty="0" smtClean="0"/>
              <a:t> (2020)</a:t>
            </a:r>
            <a:r>
              <a:rPr lang="cs-CZ" sz="2000" dirty="0"/>
              <a:t> </a:t>
            </a:r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/>
          </a:p>
          <a:p>
            <a:pPr marL="324000" lvl="1" indent="0">
              <a:lnSpc>
                <a:spcPts val="3000"/>
              </a:lnSpc>
              <a:buNone/>
            </a:pPr>
            <a:endParaRPr lang="cs-CZ" sz="14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 marL="72000" indent="0">
              <a:lnSpc>
                <a:spcPts val="3000"/>
              </a:lnSpc>
              <a:buNone/>
            </a:pPr>
            <a:endParaRPr lang="cs-CZ" sz="22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150" y="1874520"/>
            <a:ext cx="3829050" cy="460548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92080" y="2055227"/>
            <a:ext cx="687072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latin typeface="+mn-lt"/>
              </a:rPr>
              <a:t>Zkoumají motivační faktory, hledají klíčové, zkoumají regionální a genderové rozdíly </a:t>
            </a:r>
          </a:p>
          <a:p>
            <a:pPr marL="800100" lvl="1" indent="-34290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latin typeface="+mn-lt"/>
              </a:rPr>
              <a:t>Data: Dotazníkové šetření z roku </a:t>
            </a:r>
            <a:r>
              <a:rPr lang="cs-CZ" sz="2200" dirty="0" smtClean="0">
                <a:latin typeface="+mn-lt"/>
              </a:rPr>
              <a:t>2017: </a:t>
            </a:r>
            <a:r>
              <a:rPr lang="cs-CZ" sz="2200" dirty="0">
                <a:latin typeface="+mn-lt"/>
              </a:rPr>
              <a:t>1774 respondentů v ČR</a:t>
            </a:r>
          </a:p>
          <a:p>
            <a:pPr marL="800100" lvl="1" indent="-34290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latin typeface="+mn-lt"/>
              </a:rPr>
              <a:t>Motivační faktory zkoumány </a:t>
            </a:r>
            <a:r>
              <a:rPr lang="cs-CZ" sz="2200" dirty="0" smtClean="0">
                <a:latin typeface="+mn-lt"/>
              </a:rPr>
              <a:t>v </a:t>
            </a:r>
            <a:r>
              <a:rPr lang="cs-CZ" sz="2200" dirty="0">
                <a:latin typeface="+mn-lt"/>
              </a:rPr>
              <a:t>5</a:t>
            </a:r>
            <a:r>
              <a:rPr lang="cs-CZ" sz="2200" dirty="0" smtClean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oblastech: finanční ohodnocení, sociální jistoty, pracovní podmínky, kariérní a osobní rozvoj, mezilidské </a:t>
            </a:r>
            <a:r>
              <a:rPr lang="cs-CZ" sz="2200" dirty="0" smtClean="0">
                <a:latin typeface="+mn-lt"/>
              </a:rPr>
              <a:t>vztahy</a:t>
            </a:r>
          </a:p>
          <a:p>
            <a:pPr marL="800100" lvl="1" indent="-34290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2200" dirty="0" smtClean="0">
                <a:latin typeface="+mn-lt"/>
              </a:rPr>
              <a:t>Každému přiřazena dle významu hodnota 1-5 </a:t>
            </a:r>
            <a:endParaRPr lang="cs-CZ" sz="2200" dirty="0">
              <a:latin typeface="+mn-lt"/>
            </a:endParaRPr>
          </a:p>
          <a:p>
            <a:pPr algn="l"/>
            <a:endParaRPr lang="cs-CZ" sz="28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8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0864" y="563956"/>
            <a:ext cx="10753200" cy="451576"/>
          </a:xfrm>
        </p:spPr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dirty="0" smtClean="0">
                <a:solidFill>
                  <a:schemeClr val="accent1"/>
                </a:solidFill>
              </a:rPr>
              <a:t>Motivační faktory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171576"/>
            <a:ext cx="11273880" cy="429276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cs-CZ" sz="2000" dirty="0" err="1" smtClean="0"/>
              <a:t>Ližbetinová</a:t>
            </a:r>
            <a:r>
              <a:rPr lang="cs-CZ" sz="2000" dirty="0" smtClean="0"/>
              <a:t> a </a:t>
            </a:r>
            <a:r>
              <a:rPr lang="cs-CZ" sz="2000" dirty="0" err="1" smtClean="0"/>
              <a:t>Hitka</a:t>
            </a:r>
            <a:r>
              <a:rPr lang="cs-CZ" sz="2000" dirty="0" smtClean="0"/>
              <a:t> (2020)</a:t>
            </a:r>
            <a:r>
              <a:rPr lang="cs-CZ" sz="2000" dirty="0"/>
              <a:t> </a:t>
            </a:r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/>
          </a:p>
          <a:p>
            <a:pPr marL="324000" lvl="1" indent="0">
              <a:lnSpc>
                <a:spcPts val="3000"/>
              </a:lnSpc>
              <a:buNone/>
            </a:pPr>
            <a:endParaRPr lang="cs-CZ" sz="14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 marL="72000" indent="0">
              <a:lnSpc>
                <a:spcPts val="3000"/>
              </a:lnSpc>
              <a:buNone/>
            </a:pPr>
            <a:endParaRPr lang="cs-CZ" sz="22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414000" y="1739297"/>
            <a:ext cx="81315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cs-CZ" sz="2000" dirty="0" smtClean="0">
                <a:latin typeface="+mn-lt"/>
              </a:rPr>
              <a:t>Nejvýznamnější motivační faktory:</a:t>
            </a:r>
          </a:p>
          <a:p>
            <a:pPr marL="800100" lvl="1" indent="-34290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n-lt"/>
              </a:rPr>
              <a:t> atmosféra na pracovišti, pracovní tým, přístup nadřízeného, základní mzda, spravedlivé odměňování, stabilita zaměstnání.</a:t>
            </a:r>
          </a:p>
          <a:p>
            <a:pPr marL="342900" indent="-342900">
              <a:lnSpc>
                <a:spcPts val="3000"/>
              </a:lnSpc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cs-CZ" sz="2000" dirty="0" smtClean="0">
                <a:latin typeface="+mn-lt"/>
              </a:rPr>
              <a:t>Jen drobné genderové odlišnosti</a:t>
            </a:r>
          </a:p>
          <a:p>
            <a:pPr marL="800100" lvl="1" indent="-34290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n-lt"/>
              </a:rPr>
              <a:t>nejdůležitější faktory </a:t>
            </a:r>
            <a:r>
              <a:rPr lang="cs-CZ" sz="2000" dirty="0">
                <a:latin typeface="+mn-lt"/>
              </a:rPr>
              <a:t>atmosféra na pracovišti, pracovní </a:t>
            </a:r>
            <a:r>
              <a:rPr lang="cs-CZ" sz="2000" dirty="0" smtClean="0">
                <a:latin typeface="+mn-lt"/>
              </a:rPr>
              <a:t>tým.</a:t>
            </a:r>
          </a:p>
          <a:p>
            <a:pPr marL="800100" lvl="1" indent="-34290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m</a:t>
            </a:r>
            <a:r>
              <a:rPr lang="cs-CZ" sz="2000" dirty="0" smtClean="0">
                <a:latin typeface="+mn-lt"/>
              </a:rPr>
              <a:t>uži kladli drobně větší důraz na výši mzdy než ženy (jen mírně nižší význam než zmíněné dva klíčové faktory).</a:t>
            </a: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endParaRPr lang="cs-CZ" sz="2200" dirty="0">
              <a:latin typeface="+mn-lt"/>
            </a:endParaRPr>
          </a:p>
          <a:p>
            <a:pPr algn="l"/>
            <a:endParaRPr lang="cs-CZ" sz="2800" dirty="0" err="1" smtClean="0"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654"/>
          <a:stretch/>
        </p:blipFill>
        <p:spPr>
          <a:xfrm>
            <a:off x="8799300" y="0"/>
            <a:ext cx="2566366" cy="68131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475" y="0"/>
            <a:ext cx="390525" cy="6813176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 bwMode="auto">
          <a:xfrm>
            <a:off x="11351706" y="495882"/>
            <a:ext cx="470808" cy="22411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11387475" y="688990"/>
            <a:ext cx="456847" cy="23308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11438795" y="6573066"/>
            <a:ext cx="456847" cy="23308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Ovál 12"/>
          <p:cNvSpPr/>
          <p:nvPr/>
        </p:nvSpPr>
        <p:spPr bwMode="auto">
          <a:xfrm>
            <a:off x="11365667" y="3890069"/>
            <a:ext cx="456847" cy="23308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Ovál 14"/>
          <p:cNvSpPr/>
          <p:nvPr/>
        </p:nvSpPr>
        <p:spPr bwMode="auto">
          <a:xfrm>
            <a:off x="11340452" y="1363410"/>
            <a:ext cx="456847" cy="23308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Ovál 15"/>
          <p:cNvSpPr/>
          <p:nvPr/>
        </p:nvSpPr>
        <p:spPr bwMode="auto">
          <a:xfrm>
            <a:off x="11390355" y="4677202"/>
            <a:ext cx="456847" cy="23308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30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905B2-8DF6-0764-E7D9-F1C7FD663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D44534-035F-F003-4860-65D8CD0B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D55072-FE55-9AF0-CBA4-F71D2D4F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60751"/>
            <a:ext cx="11652000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ea typeface="Times New Roman" panose="02020603050405020304" pitchFamily="18" charset="0"/>
              </a:rPr>
              <a:t>Armstrong</a:t>
            </a:r>
            <a:r>
              <a:rPr lang="cs-CZ" sz="2000" dirty="0">
                <a:ea typeface="Times New Roman" panose="02020603050405020304" pitchFamily="18" charset="0"/>
              </a:rPr>
              <a:t>, M. </a:t>
            </a:r>
            <a:r>
              <a:rPr lang="cs-CZ" sz="2000" dirty="0"/>
              <a:t>a</a:t>
            </a:r>
            <a:r>
              <a:rPr lang="en-US" sz="2000" dirty="0" smtClean="0"/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Taylor</a:t>
            </a:r>
            <a:r>
              <a:rPr lang="cs-CZ" sz="2000" dirty="0">
                <a:ea typeface="Times New Roman" panose="02020603050405020304" pitchFamily="18" charset="0"/>
              </a:rPr>
              <a:t>, S. (2015) </a:t>
            </a:r>
            <a:r>
              <a:rPr lang="cs-CZ" sz="2000" i="1" dirty="0">
                <a:ea typeface="Times New Roman" panose="02020603050405020304" pitchFamily="18" charset="0"/>
              </a:rPr>
              <a:t>Řízení lidských zdrojů. Moderní pojetí a postupy.</a:t>
            </a:r>
            <a:r>
              <a:rPr lang="cs-CZ" sz="2000" dirty="0">
                <a:ea typeface="Times New Roman" panose="02020603050405020304" pitchFamily="18" charset="0"/>
              </a:rPr>
              <a:t> Praha: </a:t>
            </a:r>
            <a:r>
              <a:rPr lang="cs-CZ" sz="2000" dirty="0" err="1">
                <a:ea typeface="Times New Roman" panose="02020603050405020304" pitchFamily="18" charset="0"/>
              </a:rPr>
              <a:t>Grada</a:t>
            </a:r>
            <a:r>
              <a:rPr lang="cs-CZ" sz="2000" dirty="0">
                <a:ea typeface="Times New Roman" panose="02020603050405020304" pitchFamily="18" charset="0"/>
              </a:rPr>
              <a:t>, ISBN 978-80-247-5258-7. (Kapitola </a:t>
            </a:r>
            <a:r>
              <a:rPr lang="cs-CZ" sz="2000" dirty="0" smtClean="0">
                <a:ea typeface="Times New Roman" panose="02020603050405020304" pitchFamily="18" charset="0"/>
              </a:rPr>
              <a:t>18 a 19) </a:t>
            </a:r>
            <a:r>
              <a:rPr lang="cs-CZ" sz="2000" dirty="0" smtClean="0"/>
              <a:t>(přes </a:t>
            </a:r>
            <a:r>
              <a:rPr lang="cs-CZ" sz="2000" b="1" dirty="0" err="1" smtClean="0"/>
              <a:t>Bookport</a:t>
            </a:r>
            <a:r>
              <a:rPr lang="cs-CZ" sz="2000" b="1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/>
              <a:t>Koubek, J. (2015) </a:t>
            </a:r>
            <a:r>
              <a:rPr lang="cs-CZ" sz="2000" i="1" dirty="0" smtClean="0"/>
              <a:t>Řízení lidských zdrojů</a:t>
            </a:r>
            <a:r>
              <a:rPr lang="cs-CZ" sz="2000" dirty="0" smtClean="0"/>
              <a:t>: </a:t>
            </a:r>
            <a:r>
              <a:rPr lang="cs-CZ" sz="2000" i="1" dirty="0" smtClean="0"/>
              <a:t>Základy moderní personalistiky</a:t>
            </a:r>
            <a:r>
              <a:rPr lang="cs-CZ" sz="2000" dirty="0" smtClean="0"/>
              <a:t>. Praha: Management </a:t>
            </a:r>
            <a:r>
              <a:rPr lang="cs-CZ" sz="2000" dirty="0" err="1" smtClean="0"/>
              <a:t>Press</a:t>
            </a:r>
            <a:r>
              <a:rPr lang="cs-CZ" sz="2000" dirty="0" smtClean="0"/>
              <a:t>. ISBN 978-80-7261-288-8. </a:t>
            </a:r>
            <a:r>
              <a:rPr lang="cs-CZ" sz="2000" dirty="0"/>
              <a:t>(</a:t>
            </a:r>
            <a:r>
              <a:rPr lang="cs-CZ" sz="2000" dirty="0" smtClean="0"/>
              <a:t>10</a:t>
            </a:r>
            <a:r>
              <a:rPr lang="cs-CZ" sz="2000" dirty="0"/>
              <a:t>) </a:t>
            </a:r>
            <a:r>
              <a:rPr lang="cs-CZ" sz="2000" b="1" dirty="0"/>
              <a:t>(</a:t>
            </a:r>
            <a:r>
              <a:rPr lang="cs-CZ" sz="2000" b="1" dirty="0" smtClean="0"/>
              <a:t>e-</a:t>
            </a:r>
            <a:r>
              <a:rPr lang="cs-CZ" sz="2000" b="1" dirty="0" err="1" smtClean="0"/>
              <a:t>prezenčka</a:t>
            </a:r>
            <a:r>
              <a:rPr lang="cs-CZ" sz="2000" b="1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/>
              <a:t>Koubek, J. (2010) ABC </a:t>
            </a:r>
            <a:r>
              <a:rPr lang="cs-CZ" sz="2000" i="1" dirty="0" smtClean="0"/>
              <a:t>praktické personalistiky</a:t>
            </a:r>
            <a:r>
              <a:rPr lang="cs-CZ" sz="2000" dirty="0" smtClean="0"/>
              <a:t>. Praha: Linde. ISBN 80-86131-25-4. (Kapitola 2-4, 9-11) </a:t>
            </a:r>
            <a:r>
              <a:rPr lang="cs-CZ" sz="2000" b="1" dirty="0"/>
              <a:t>(</a:t>
            </a:r>
            <a:r>
              <a:rPr lang="cs-CZ" sz="2000" b="1" dirty="0" smtClean="0"/>
              <a:t>e-</a:t>
            </a:r>
            <a:r>
              <a:rPr lang="cs-CZ" sz="2000" b="1" dirty="0" err="1" smtClean="0"/>
              <a:t>prezenčka</a:t>
            </a:r>
            <a:r>
              <a:rPr lang="cs-CZ" sz="2000" b="1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/>
              <a:t>Blažek, L. (2011) Management. 1. vyd. Praha: </a:t>
            </a:r>
            <a:r>
              <a:rPr lang="cs-CZ" sz="2000" dirty="0" err="1" smtClean="0"/>
              <a:t>Grada</a:t>
            </a:r>
            <a:r>
              <a:rPr lang="cs-CZ" sz="2000" dirty="0" smtClean="0"/>
              <a:t> </a:t>
            </a:r>
            <a:r>
              <a:rPr lang="cs-CZ" sz="2000" dirty="0" err="1" smtClean="0"/>
              <a:t>Publishing</a:t>
            </a:r>
            <a:r>
              <a:rPr lang="cs-CZ" sz="2000" dirty="0" smtClean="0"/>
              <a:t>, 2011. ISBN 978-</a:t>
            </a:r>
            <a:br>
              <a:rPr lang="cs-CZ" sz="2000" dirty="0" smtClean="0"/>
            </a:br>
            <a:r>
              <a:rPr lang="cs-CZ" sz="2000" dirty="0" smtClean="0"/>
              <a:t>80-247-3275 </a:t>
            </a:r>
            <a:r>
              <a:rPr lang="cs-CZ" sz="2000" dirty="0"/>
              <a:t>(Kapitola 4) </a:t>
            </a:r>
            <a:r>
              <a:rPr lang="cs-CZ" sz="2000" b="1" dirty="0" smtClean="0"/>
              <a:t>(e-</a:t>
            </a:r>
            <a:r>
              <a:rPr lang="cs-CZ" sz="2000" b="1" dirty="0" err="1" smtClean="0"/>
              <a:t>prezenčka</a:t>
            </a:r>
            <a:r>
              <a:rPr lang="cs-CZ" sz="2000" b="1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Horváthová, P., Bláha, J. </a:t>
            </a:r>
            <a:r>
              <a:rPr lang="en-US" sz="2000" dirty="0"/>
              <a:t>&amp; </a:t>
            </a:r>
            <a:r>
              <a:rPr lang="cs-CZ" sz="2000" dirty="0" err="1"/>
              <a:t>Čopíková</a:t>
            </a:r>
            <a:r>
              <a:rPr lang="cs-CZ" sz="2000" dirty="0"/>
              <a:t>, A. (2016) Řízení lidských zdrojů: nové trendy. Praha:</a:t>
            </a:r>
            <a:br>
              <a:rPr lang="cs-CZ" sz="2000" dirty="0"/>
            </a:br>
            <a:r>
              <a:rPr lang="cs-CZ" sz="2000" dirty="0"/>
              <a:t>Management </a:t>
            </a:r>
            <a:r>
              <a:rPr lang="cs-CZ" sz="2000" dirty="0" err="1"/>
              <a:t>Press</a:t>
            </a:r>
            <a:r>
              <a:rPr lang="cs-CZ" sz="2000" dirty="0"/>
              <a:t>. ISBN 978-80-7261-430-1</a:t>
            </a:r>
            <a:r>
              <a:rPr lang="cs-CZ" sz="2000" dirty="0" smtClean="0"/>
              <a:t>. (Kapitola </a:t>
            </a:r>
            <a:r>
              <a:rPr lang="cs-CZ" sz="2000" dirty="0" smtClean="0"/>
              <a:t>1)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/>
              <a:t>Synek</a:t>
            </a:r>
            <a:r>
              <a:rPr lang="cs-CZ" sz="2000" dirty="0"/>
              <a:t>, M.</a:t>
            </a:r>
            <a:r>
              <a:rPr lang="en-US" sz="2000" dirty="0"/>
              <a:t> </a:t>
            </a:r>
            <a:r>
              <a:rPr lang="cs-CZ" sz="2000" dirty="0"/>
              <a:t>a </a:t>
            </a:r>
            <a:r>
              <a:rPr lang="cs-CZ" sz="2000" dirty="0" err="1"/>
              <a:t>Kislingerová</a:t>
            </a:r>
            <a:r>
              <a:rPr lang="cs-CZ" sz="2000" dirty="0"/>
              <a:t>, E. (2015). </a:t>
            </a:r>
            <a:r>
              <a:rPr lang="cs-CZ" sz="2000" i="1" dirty="0"/>
              <a:t>Podniková ekonomika</a:t>
            </a:r>
            <a:r>
              <a:rPr lang="cs-CZ" sz="2000" dirty="0"/>
              <a:t>. 6. </a:t>
            </a:r>
            <a:r>
              <a:rPr lang="cs-CZ" sz="2000" dirty="0" err="1"/>
              <a:t>přeprac</a:t>
            </a:r>
            <a:r>
              <a:rPr lang="cs-CZ" sz="2000" dirty="0"/>
              <a:t>. a dopl. vyd. Praha: C.H. Beck. Kapitola 14 (e-</a:t>
            </a:r>
            <a:r>
              <a:rPr lang="cs-CZ" sz="2000" dirty="0" err="1"/>
              <a:t>prezenčka</a:t>
            </a:r>
            <a:r>
              <a:rPr lang="cs-CZ" sz="2000" dirty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837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29951"/>
            <a:ext cx="10753200" cy="451576"/>
          </a:xfrm>
        </p:spPr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dirty="0" smtClean="0">
                <a:solidFill>
                  <a:schemeClr val="accent1"/>
                </a:solidFill>
              </a:rPr>
              <a:t>Oddanost a angažovanost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4351" y="1359334"/>
            <a:ext cx="5528237" cy="4139998"/>
          </a:xfrm>
        </p:spPr>
        <p:txBody>
          <a:bodyPr/>
          <a:lstStyle/>
          <a:p>
            <a:pPr lvl="1">
              <a:lnSpc>
                <a:spcPts val="3000"/>
              </a:lnSpc>
            </a:pPr>
            <a:r>
              <a:rPr lang="cs-CZ" sz="2200" b="1" dirty="0" smtClean="0"/>
              <a:t>Oddanost</a:t>
            </a:r>
            <a:r>
              <a:rPr lang="cs-CZ" sz="2200" dirty="0" smtClean="0"/>
              <a:t> -  sounáležitost s organizací.</a:t>
            </a:r>
          </a:p>
          <a:p>
            <a:pPr marL="846900" lvl="1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dirty="0" smtClean="0"/>
              <a:t>Emocionální – míra v jaké jsou zaměstnanci hrdi na organizaci, ve které pracují (smysl existence, rádi pro ni pracují)</a:t>
            </a:r>
          </a:p>
          <a:p>
            <a:pPr marL="846900" lvl="1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dirty="0" smtClean="0"/>
              <a:t>Racionální – míra v jaké zaměstnanci cítí, že jim organizace poskytuje požadované možnosti/odměny (finanční, rozvojové) které jsou v jejich nejlepším zájmu.</a:t>
            </a:r>
          </a:p>
          <a:p>
            <a:pPr lvl="1">
              <a:lnSpc>
                <a:spcPts val="3000"/>
              </a:lnSpc>
            </a:pPr>
            <a:r>
              <a:rPr lang="cs-CZ" sz="2200" b="1" dirty="0" smtClean="0"/>
              <a:t>Angažovanost </a:t>
            </a:r>
            <a:r>
              <a:rPr lang="cs-CZ" sz="2200" dirty="0" smtClean="0"/>
              <a:t>-  ochota jít nad rámec svých povinností a udělat něco navíc pro organizaci. </a:t>
            </a:r>
            <a:endParaRPr lang="cs-CZ" sz="2200" dirty="0"/>
          </a:p>
          <a:p>
            <a:pPr marL="324000" lvl="1" indent="0">
              <a:lnSpc>
                <a:spcPts val="3000"/>
              </a:lnSpc>
              <a:buNone/>
            </a:pPr>
            <a:endParaRPr lang="cs-CZ" dirty="0" smtClean="0"/>
          </a:p>
          <a:p>
            <a:pPr marL="324000" lvl="1" indent="0">
              <a:lnSpc>
                <a:spcPts val="3000"/>
              </a:lnSpc>
              <a:buNone/>
            </a:pPr>
            <a:endParaRPr lang="cs-CZ" sz="1600" dirty="0"/>
          </a:p>
          <a:p>
            <a:pPr marL="324000" lvl="1" indent="0">
              <a:lnSpc>
                <a:spcPts val="3000"/>
              </a:lnSpc>
              <a:buNone/>
            </a:pPr>
            <a:endParaRPr lang="cs-CZ" sz="1400" dirty="0" smtClean="0"/>
          </a:p>
          <a:p>
            <a:pPr lvl="1">
              <a:lnSpc>
                <a:spcPts val="3000"/>
              </a:lnSpc>
            </a:pPr>
            <a:endParaRPr lang="cs-CZ" sz="14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 marL="72000" indent="0">
              <a:lnSpc>
                <a:spcPts val="3000"/>
              </a:lnSpc>
              <a:buNone/>
            </a:pPr>
            <a:endParaRPr lang="cs-CZ" sz="2200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7627220"/>
              </p:ext>
            </p:extLst>
          </p:nvPr>
        </p:nvGraphicFramePr>
        <p:xfrm>
          <a:off x="9928657" y="10731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185647" y="4979204"/>
            <a:ext cx="4037106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000" dirty="0" smtClean="0">
                <a:latin typeface="+mn-lt"/>
              </a:rPr>
              <a:t>Dělají svou práci rádi. Spokojení s prací a pracovními podmínkami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275294" y="3715703"/>
            <a:ext cx="3872753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000" dirty="0" smtClean="0">
                <a:latin typeface="+mn-lt"/>
              </a:rPr>
              <a:t>Pracují s vyšším nasazením (za účelem dosažení daného cíle)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275294" y="2312041"/>
            <a:ext cx="3872753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000" dirty="0" smtClean="0">
                <a:latin typeface="+mn-lt"/>
              </a:rPr>
              <a:t>Silně se identifikuje s organizací, věří v organizaci a nepřemýšlí o odchodu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338047" y="1000712"/>
            <a:ext cx="3810000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1800" dirty="0" smtClean="0">
                <a:latin typeface="+mn-lt"/>
              </a:rPr>
              <a:t>Má zájem o úspěch organizace. Vynakládá vysoké úsilí a dělá práci nad rámec svých povinností.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322917" y="5750004"/>
            <a:ext cx="5620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200" b="1" dirty="0" smtClean="0">
                <a:latin typeface="+mn-lt"/>
              </a:rPr>
              <a:t>Spokojenost</a:t>
            </a:r>
            <a:r>
              <a:rPr lang="cs-CZ" sz="2200" dirty="0" smtClean="0">
                <a:latin typeface="+mn-lt"/>
              </a:rPr>
              <a:t> – do jaké míry jsou zaměstnanci spokojeni s prací a pracovními podmínkami</a:t>
            </a:r>
          </a:p>
        </p:txBody>
      </p:sp>
    </p:spTree>
    <p:extLst>
      <p:ext uri="{BB962C8B-B14F-4D97-AF65-F5344CB8AC3E}">
        <p14:creationId xmlns:p14="http://schemas.microsoft.com/office/powerpoint/2010/main" val="16883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453782"/>
            <a:ext cx="10753200" cy="451576"/>
          </a:xfrm>
        </p:spPr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dirty="0" smtClean="0">
                <a:solidFill>
                  <a:schemeClr val="accent1"/>
                </a:solidFill>
              </a:rPr>
              <a:t>Analýza systému motivace 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177192"/>
            <a:ext cx="11635246" cy="5322642"/>
          </a:xfrm>
        </p:spPr>
        <p:txBody>
          <a:bodyPr/>
          <a:lstStyle/>
          <a:p>
            <a:pPr lvl="1">
              <a:lnSpc>
                <a:spcPts val="3000"/>
              </a:lnSpc>
            </a:pPr>
            <a:r>
              <a:rPr lang="cs-CZ" sz="2200" b="1" dirty="0" smtClean="0"/>
              <a:t>Popis motivačních nástrojů a zhodnocení jejich využívání v organizaci 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b="1" dirty="0" smtClean="0"/>
              <a:t>které nástroje využívá, jakým způsobem </a:t>
            </a:r>
            <a:r>
              <a:rPr lang="cs-CZ" dirty="0" smtClean="0"/>
              <a:t>(případně čerpání ze strany zaměstnanců)</a:t>
            </a:r>
          </a:p>
          <a:p>
            <a:pPr lvl="2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Adekvátní výše mzdy (odpovídá mzdě pro danou pracovní pozici na trhu </a:t>
            </a:r>
            <a:r>
              <a:rPr lang="cs-CZ" sz="2000" dirty="0"/>
              <a:t>práce? </a:t>
            </a:r>
            <a:r>
              <a:rPr lang="cs-CZ" sz="2000" dirty="0" smtClean="0"/>
              <a:t>Užitečné informace Národní soustava povolání </a:t>
            </a:r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://www.nsp.cz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smtClean="0"/>
              <a:t>)</a:t>
            </a:r>
          </a:p>
          <a:p>
            <a:pPr lvl="2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Mzdová spravedlnost (zohledňuje mzdový systém rozdíly v produktivitě? Není diskriminační?) 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b="1" dirty="0"/>
              <a:t>z</a:t>
            </a:r>
            <a:r>
              <a:rPr lang="cs-CZ" b="1" dirty="0" smtClean="0"/>
              <a:t>hodnocení finanční stránky </a:t>
            </a:r>
          </a:p>
          <a:p>
            <a:pPr lvl="2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/>
              <a:t>Výše osobních nákladů</a:t>
            </a:r>
            <a:r>
              <a:rPr lang="cs-CZ" sz="2000" dirty="0" smtClean="0"/>
              <a:t>, podíl </a:t>
            </a:r>
            <a:r>
              <a:rPr lang="cs-CZ" sz="2000" dirty="0"/>
              <a:t>osobních nákladů na celkových </a:t>
            </a:r>
            <a:r>
              <a:rPr lang="cs-CZ" sz="2000" dirty="0" smtClean="0"/>
              <a:t>nákladech, osobní náklady na pracovníka=osobní </a:t>
            </a:r>
            <a:r>
              <a:rPr lang="cs-CZ" sz="2000" dirty="0"/>
              <a:t>náklady/počet zaměstnanců</a:t>
            </a:r>
            <a:endParaRPr lang="cs-CZ" sz="2000" dirty="0" smtClean="0"/>
          </a:p>
          <a:p>
            <a:pPr lvl="2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Hodnocení </a:t>
            </a:r>
            <a:r>
              <a:rPr lang="cs-CZ" sz="2000" b="1" dirty="0" smtClean="0"/>
              <a:t>v kontextu produktivity práce</a:t>
            </a:r>
            <a:r>
              <a:rPr lang="cs-CZ" sz="2000" dirty="0" smtClean="0"/>
              <a:t>: produktivita práce = výnosy(tržby)/počet zaměstnanců, produktivita práce z osobních nákladů= výnosy(tržby)/osobní náklady (přednáška 6 – údaje přes ARES nebo přímo Veřejný rejstřík a </a:t>
            </a:r>
            <a:r>
              <a:rPr lang="cs-CZ" sz="2000" dirty="0"/>
              <a:t>Sbírka listin </a:t>
            </a:r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or.justice.cz/</a:t>
            </a:r>
            <a:r>
              <a:rPr lang="cs-CZ" sz="2000" dirty="0" err="1" smtClean="0">
                <a:hlinkClick r:id="rId3"/>
              </a:rPr>
              <a:t>ias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ui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rejstrik</a:t>
            </a:r>
            <a:r>
              <a:rPr lang="cs-CZ" sz="2000" dirty="0" smtClean="0"/>
              <a:t>)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b="1" dirty="0"/>
              <a:t>z</a:t>
            </a:r>
            <a:r>
              <a:rPr lang="cs-CZ" b="1" dirty="0" smtClean="0"/>
              <a:t>hodnocení v kontextu konkurence </a:t>
            </a:r>
          </a:p>
          <a:p>
            <a:pPr marL="324000" lvl="1" indent="0">
              <a:lnSpc>
                <a:spcPts val="3000"/>
              </a:lnSpc>
              <a:buNone/>
            </a:pPr>
            <a:endParaRPr lang="cs-CZ" sz="1600" dirty="0"/>
          </a:p>
          <a:p>
            <a:pPr marL="324000" lvl="1" indent="0">
              <a:lnSpc>
                <a:spcPts val="3000"/>
              </a:lnSpc>
              <a:buNone/>
            </a:pPr>
            <a:endParaRPr lang="cs-CZ" sz="1400" dirty="0" smtClean="0"/>
          </a:p>
          <a:p>
            <a:pPr lvl="1">
              <a:lnSpc>
                <a:spcPts val="3000"/>
              </a:lnSpc>
            </a:pPr>
            <a:endParaRPr lang="cs-CZ" sz="14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 marL="72000" indent="0">
              <a:lnSpc>
                <a:spcPts val="3000"/>
              </a:lnSpc>
              <a:buNone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0056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453782"/>
            <a:ext cx="10753200" cy="451576"/>
          </a:xfrm>
        </p:spPr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dirty="0" smtClean="0">
                <a:solidFill>
                  <a:schemeClr val="accent1"/>
                </a:solidFill>
              </a:rPr>
              <a:t>Analýza systému motivace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0846" y="1129113"/>
            <a:ext cx="11635246" cy="4458426"/>
          </a:xfrm>
        </p:spPr>
        <p:txBody>
          <a:bodyPr/>
          <a:lstStyle/>
          <a:p>
            <a:pPr lvl="1">
              <a:lnSpc>
                <a:spcPts val="3000"/>
              </a:lnSpc>
            </a:pPr>
            <a:r>
              <a:rPr lang="cs-CZ" sz="2200" b="1" dirty="0" smtClean="0"/>
              <a:t>Analýza motivačních faktorů zaměstnanců a spokojenost zaměstnanců 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b="1" dirty="0" smtClean="0"/>
              <a:t>Zkoumání </a:t>
            </a:r>
            <a:r>
              <a:rPr lang="cs-CZ" b="1" dirty="0" smtClean="0"/>
              <a:t>spokojenosti zaměstnanců </a:t>
            </a:r>
            <a:r>
              <a:rPr lang="cs-CZ" dirty="0" smtClean="0"/>
              <a:t>(dotazník/rozhovor </a:t>
            </a:r>
            <a:r>
              <a:rPr lang="cs-CZ" dirty="0"/>
              <a:t>se stávajícími </a:t>
            </a:r>
            <a:r>
              <a:rPr lang="cs-CZ" dirty="0" smtClean="0"/>
              <a:t>zaměstnanci - spokojenost, klíčové faktory z hlediska motivace</a:t>
            </a:r>
            <a:r>
              <a:rPr lang="cs-CZ" dirty="0" smtClean="0"/>
              <a:t>)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b="1" dirty="0"/>
              <a:t>Důvody odchodů zaměstnanců v kontextu motivace </a:t>
            </a:r>
            <a:r>
              <a:rPr lang="cs-CZ" dirty="0"/>
              <a:t>(dle věku, pohlaví) – jak souvisí s motivačními faktory?</a:t>
            </a:r>
          </a:p>
          <a:p>
            <a:pPr marL="324000" lvl="1" indent="0">
              <a:lnSpc>
                <a:spcPts val="3000"/>
              </a:lnSpc>
              <a:buNone/>
            </a:pPr>
            <a:endParaRPr lang="cs-CZ" dirty="0"/>
          </a:p>
          <a:p>
            <a:pPr lvl="1">
              <a:lnSpc>
                <a:spcPts val="3000"/>
              </a:lnSpc>
            </a:pPr>
            <a:r>
              <a:rPr lang="cs-CZ" sz="2200" b="1" dirty="0"/>
              <a:t>S</a:t>
            </a:r>
            <a:r>
              <a:rPr lang="cs-CZ" sz="2200" b="1" dirty="0" smtClean="0"/>
              <a:t>umarizace a vyhodnocení zjištěných údajů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dirty="0"/>
              <a:t>I</a:t>
            </a:r>
            <a:r>
              <a:rPr lang="cs-CZ" dirty="0" smtClean="0"/>
              <a:t>dentifikace slabých a silných stránek organizace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dirty="0" smtClean="0"/>
              <a:t>Návrh opatření ke zlepšení</a:t>
            </a:r>
          </a:p>
          <a:p>
            <a:pPr marL="324000" lvl="1" indent="0">
              <a:lnSpc>
                <a:spcPts val="3000"/>
              </a:lnSpc>
              <a:buNone/>
            </a:pPr>
            <a:endParaRPr lang="cs-CZ" dirty="0" smtClean="0"/>
          </a:p>
          <a:p>
            <a:pPr marL="324000" lvl="1" indent="0">
              <a:lnSpc>
                <a:spcPts val="3000"/>
              </a:lnSpc>
              <a:buNone/>
            </a:pPr>
            <a:endParaRPr lang="cs-CZ" dirty="0"/>
          </a:p>
          <a:p>
            <a:pPr marL="324000" lvl="1" indent="0">
              <a:lnSpc>
                <a:spcPts val="3000"/>
              </a:lnSpc>
              <a:buNone/>
            </a:pPr>
            <a:endParaRPr lang="cs-CZ" dirty="0" smtClean="0"/>
          </a:p>
          <a:p>
            <a:pPr lvl="1">
              <a:lnSpc>
                <a:spcPts val="3000"/>
              </a:lnSpc>
            </a:pPr>
            <a:endParaRPr lang="cs-CZ" sz="14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 marL="72000" indent="0">
              <a:lnSpc>
                <a:spcPts val="3000"/>
              </a:lnSpc>
              <a:buNone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41571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95108"/>
            <a:ext cx="10753200" cy="451576"/>
          </a:xfrm>
        </p:spPr>
        <p:txBody>
          <a:bodyPr/>
          <a:lstStyle/>
          <a:p>
            <a:r>
              <a:rPr lang="cs-CZ" dirty="0" smtClean="0"/>
              <a:t>Příklad otázek pro zkoumání spokojenosti zaměstnanců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6055" t="41052" r="37573" b="4012"/>
          <a:stretch/>
        </p:blipFill>
        <p:spPr>
          <a:xfrm>
            <a:off x="414000" y="1264024"/>
            <a:ext cx="8480611" cy="551329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894611" y="1018902"/>
            <a:ext cx="38274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smtClean="0">
                <a:latin typeface="+mn-lt"/>
              </a:rPr>
              <a:t>Modifikace otázek:</a:t>
            </a:r>
          </a:p>
          <a:p>
            <a:pPr algn="l"/>
            <a:endParaRPr lang="cs-CZ" sz="2000" dirty="0" smtClean="0">
              <a:latin typeface="+mn-lt"/>
            </a:endParaRPr>
          </a:p>
          <a:p>
            <a:pPr algn="l"/>
            <a:r>
              <a:rPr lang="cs-CZ" sz="2000" dirty="0" smtClean="0">
                <a:latin typeface="+mn-lt"/>
              </a:rPr>
              <a:t>Odpovědi: </a:t>
            </a:r>
          </a:p>
          <a:p>
            <a:pPr marL="457200" indent="-457200" algn="l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cs-CZ" sz="2000" dirty="0" smtClean="0">
                <a:latin typeface="+mn-lt"/>
              </a:rPr>
              <a:t>Ano</a:t>
            </a:r>
            <a:endParaRPr lang="cs-CZ" sz="2000" dirty="0">
              <a:latin typeface="+mn-lt"/>
            </a:endParaRPr>
          </a:p>
          <a:p>
            <a:pPr marL="457200" indent="-457200" algn="l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cs-CZ" sz="2000" dirty="0" smtClean="0">
                <a:latin typeface="+mn-lt"/>
              </a:rPr>
              <a:t>Ne</a:t>
            </a:r>
          </a:p>
          <a:p>
            <a:pPr marL="457200" indent="-457200" algn="l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cs-CZ" sz="2000" dirty="0" smtClean="0">
                <a:latin typeface="+mn-lt"/>
              </a:rPr>
              <a:t>Nevím (nedokáži odpovědět)</a:t>
            </a:r>
          </a:p>
          <a:p>
            <a:pPr algn="l"/>
            <a:endParaRPr lang="cs-CZ" sz="2000" dirty="0" smtClean="0">
              <a:latin typeface="+mn-lt"/>
            </a:endParaRPr>
          </a:p>
          <a:p>
            <a:pPr algn="l"/>
            <a:r>
              <a:rPr lang="cs-CZ" sz="2000" dirty="0" err="1" smtClean="0">
                <a:latin typeface="+mn-lt"/>
              </a:rPr>
              <a:t>Likertova</a:t>
            </a:r>
            <a:r>
              <a:rPr lang="cs-CZ" sz="2000" dirty="0" smtClean="0">
                <a:latin typeface="+mn-lt"/>
              </a:rPr>
              <a:t> škála: </a:t>
            </a:r>
          </a:p>
          <a:p>
            <a:pPr marL="342900" indent="-342900" algn="l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cs-CZ" sz="2000" dirty="0" smtClean="0">
                <a:latin typeface="+mn-lt"/>
              </a:rPr>
              <a:t>Souhlasím </a:t>
            </a:r>
          </a:p>
          <a:p>
            <a:pPr marL="342900" indent="-342900" algn="l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cs-CZ" sz="2000" dirty="0">
                <a:latin typeface="+mn-lt"/>
              </a:rPr>
              <a:t>S</a:t>
            </a:r>
            <a:r>
              <a:rPr lang="cs-CZ" sz="2000" dirty="0" smtClean="0">
                <a:latin typeface="+mn-lt"/>
              </a:rPr>
              <a:t>píše souhlasím </a:t>
            </a:r>
          </a:p>
          <a:p>
            <a:pPr marL="342900" indent="-342900" algn="l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cs-CZ" sz="2000" dirty="0" smtClean="0">
                <a:latin typeface="+mn-lt"/>
              </a:rPr>
              <a:t>Napůl </a:t>
            </a:r>
          </a:p>
          <a:p>
            <a:pPr marL="342900" indent="-342900" algn="l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cs-CZ" sz="2000" dirty="0">
                <a:latin typeface="+mn-lt"/>
              </a:rPr>
              <a:t>S</a:t>
            </a:r>
            <a:r>
              <a:rPr lang="cs-CZ" sz="2000" dirty="0" smtClean="0">
                <a:latin typeface="+mn-lt"/>
              </a:rPr>
              <a:t>píše nesouhlasím </a:t>
            </a:r>
          </a:p>
          <a:p>
            <a:pPr marL="342900" indent="-342900" algn="l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cs-CZ" sz="2000" dirty="0">
                <a:latin typeface="+mn-lt"/>
              </a:rPr>
              <a:t>N</a:t>
            </a:r>
            <a:r>
              <a:rPr lang="cs-CZ" sz="2000" dirty="0" smtClean="0">
                <a:latin typeface="+mn-lt"/>
              </a:rPr>
              <a:t>esouhlasím</a:t>
            </a:r>
          </a:p>
        </p:txBody>
      </p:sp>
    </p:spTree>
    <p:extLst>
      <p:ext uri="{BB962C8B-B14F-4D97-AF65-F5344CB8AC3E}">
        <p14:creationId xmlns:p14="http://schemas.microsoft.com/office/powerpoint/2010/main" val="3255189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15050" t="28867" r="40735" b="15298"/>
          <a:stretch/>
        </p:blipFill>
        <p:spPr>
          <a:xfrm>
            <a:off x="252635" y="736238"/>
            <a:ext cx="8086165" cy="574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6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Pokračování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0441" t="19910" r="35001" b="11089"/>
          <a:stretch/>
        </p:blipFill>
        <p:spPr>
          <a:xfrm>
            <a:off x="297953" y="233082"/>
            <a:ext cx="8148918" cy="645458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871" y="4651195"/>
            <a:ext cx="3601694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3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A635DF-6960-55B8-A202-E0B872B436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AA281C-6CBF-C2C0-62E5-A78AB81B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otázky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35940F-24C6-DF89-DEB2-D68740E43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Jaké jsou základní determinanty lidského výkonu?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Co je motivace? Jaký je rozdíl mezi motivem a stimulem?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Jaké teorie motivace rozlišujeme? Popište jednotlivé teorie motivace. 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Jaké základní motivační nástroje rozeznáváme</a:t>
            </a:r>
            <a:r>
              <a:rPr lang="cs-CZ" sz="2000" dirty="0" smtClean="0"/>
              <a:t>?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Jaké složky mzdy rozlišujeme? Popište je.</a:t>
            </a: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Jaké faktory ovlivňují formování a výši mzdy v organizaci (</a:t>
            </a:r>
            <a:r>
              <a:rPr lang="cs-CZ" sz="2000" dirty="0" err="1" smtClean="0"/>
              <a:t>mzdotvorné</a:t>
            </a:r>
            <a:r>
              <a:rPr lang="cs-CZ" sz="2000" dirty="0" smtClean="0"/>
              <a:t> faktory)?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Jaké složky mzdy rozlišujeme? Popište je</a:t>
            </a:r>
            <a:r>
              <a:rPr lang="cs-CZ" sz="2000" dirty="0" smtClean="0"/>
              <a:t>.</a:t>
            </a: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Jaký je rozdíl mezi spokojeností, motivací, oddaností a angažovaností?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1971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753246-AC20-16D8-DF1F-45039F382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0773FC-70DB-068A-3108-73F2AA6E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 – Krok 3 seminární práce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05808E-CD4E-F2A2-E6F6-051485F5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54" y="1403498"/>
            <a:ext cx="11243292" cy="5454502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i="1" dirty="0">
                <a:ea typeface="Calibri" panose="020F0502020204030204" pitchFamily="34" charset="0"/>
              </a:rPr>
              <a:t>Doposud jste získali jen neúplné informace o organizaci, v níž plánujete řízení LZ. Analyzujte nabídku a poptávku po práci a systém odměňování a motivace  a vzdělávání ve vámi zvolené organizaci. Zaměřte se na následující oblasti řízení lidských zdrojů </a:t>
            </a:r>
            <a:r>
              <a:rPr lang="cs-CZ" sz="1800" b="1" i="1" dirty="0">
                <a:ea typeface="Calibri" panose="020F0502020204030204" pitchFamily="34" charset="0"/>
              </a:rPr>
              <a:t>(1)</a:t>
            </a:r>
            <a:r>
              <a:rPr lang="cs-CZ" sz="1800" i="1" dirty="0">
                <a:ea typeface="Calibri" panose="020F0502020204030204" pitchFamily="34" charset="0"/>
              </a:rPr>
              <a:t> </a:t>
            </a:r>
            <a:r>
              <a:rPr lang="cs-CZ" sz="1800" b="1" i="1" dirty="0">
                <a:ea typeface="Calibri" panose="020F0502020204030204" pitchFamily="34" charset="0"/>
              </a:rPr>
              <a:t>nabídka a poptávka po pracovní síle a analýza fluktuace</a:t>
            </a:r>
            <a:r>
              <a:rPr lang="cs-CZ" sz="1800" i="1" dirty="0">
                <a:ea typeface="Calibri" panose="020F0502020204030204" pitchFamily="34" charset="0"/>
              </a:rPr>
              <a:t>, </a:t>
            </a:r>
            <a:r>
              <a:rPr lang="cs-CZ" sz="1800" b="1" i="1" dirty="0">
                <a:ea typeface="Calibri" panose="020F0502020204030204" pitchFamily="34" charset="0"/>
              </a:rPr>
              <a:t>(2) odměňování a motivace zaměstnanců, (3) vzdělávání a rozvoj zaměstnanců. </a:t>
            </a:r>
            <a:r>
              <a:rPr lang="cs-CZ" sz="1800" i="1" dirty="0">
                <a:ea typeface="Calibri" panose="020F0502020204030204" pitchFamily="34" charset="0"/>
              </a:rPr>
              <a:t>U jednotlivých oblastí popište současný stav (navrhněte metody, které lze použít k analýze současného stavu), identifikujte problematické oblasti a silné stránky organizace</a:t>
            </a:r>
          </a:p>
          <a:p>
            <a:pPr marL="72000" indent="0">
              <a:buNone/>
            </a:pPr>
            <a:endParaRPr lang="cs-CZ" sz="2200" b="1" dirty="0" smtClean="0">
              <a:solidFill>
                <a:schemeClr val="tx2"/>
              </a:solidFill>
            </a:endParaRPr>
          </a:p>
          <a:p>
            <a:r>
              <a:rPr lang="cs-CZ" sz="2200" b="1" dirty="0" smtClean="0">
                <a:solidFill>
                  <a:schemeClr val="tx2"/>
                </a:solidFill>
              </a:rPr>
              <a:t>Pokračujte v práci na kroku 3: </a:t>
            </a:r>
            <a:r>
              <a:rPr lang="cs-CZ" sz="2000" b="1" dirty="0">
                <a:solidFill>
                  <a:schemeClr val="accent1"/>
                </a:solidFill>
              </a:rPr>
              <a:t>Analýza vnitřního a vnějšího prostředí </a:t>
            </a:r>
            <a:r>
              <a:rPr lang="cs-CZ" sz="2000" b="1" dirty="0" smtClean="0">
                <a:solidFill>
                  <a:schemeClr val="accent1"/>
                </a:solidFill>
              </a:rPr>
              <a:t>organizace</a:t>
            </a:r>
          </a:p>
          <a:p>
            <a:endParaRPr lang="cs-CZ" sz="2000" dirty="0">
              <a:solidFill>
                <a:schemeClr val="accent1"/>
              </a:solidFill>
            </a:endParaRPr>
          </a:p>
          <a:p>
            <a:pPr marL="72000" indent="0">
              <a:buNone/>
            </a:pPr>
            <a:r>
              <a:rPr lang="cs-CZ" sz="2200" dirty="0" smtClean="0"/>
              <a:t>Pracujte na analýze </a:t>
            </a:r>
            <a:r>
              <a:rPr lang="cs-CZ" sz="2200" b="1" dirty="0" smtClean="0"/>
              <a:t>systému motivace a odměňování </a:t>
            </a:r>
          </a:p>
          <a:p>
            <a:pPr marL="72000" indent="0">
              <a:buNone/>
            </a:pPr>
            <a:endParaRPr lang="cs-CZ" sz="2200" b="1" dirty="0" smtClean="0"/>
          </a:p>
          <a:p>
            <a:pPr algn="just">
              <a:lnSpc>
                <a:spcPts val="2500"/>
              </a:lnSpc>
            </a:pPr>
            <a:r>
              <a:rPr lang="cs-CZ" sz="2200" dirty="0" smtClean="0"/>
              <a:t>Popište stávající systém motivace a odměňování. Kriticky jej zhodnoťte (na základě aktuálního stavu a spokojenosti zaměstnanců, s užitím </a:t>
            </a:r>
            <a:r>
              <a:rPr lang="cs-CZ" sz="2200" dirty="0" err="1" smtClean="0"/>
              <a:t>benchmarkingu</a:t>
            </a:r>
            <a:r>
              <a:rPr lang="cs-CZ" sz="2200" dirty="0" smtClean="0"/>
              <a:t>) a promyslete případná opatření v této oblasti, která by vedla ke zlepšení.</a:t>
            </a:r>
            <a:endParaRPr lang="cs-CZ" sz="2400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8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24" y="0"/>
            <a:ext cx="7270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3097774"/>
            <a:ext cx="6858000" cy="2387600"/>
          </a:xfrm>
        </p:spPr>
        <p:txBody>
          <a:bodyPr/>
          <a:lstStyle/>
          <a:p>
            <a:pPr algn="l" eaLnBrk="1" hangingPunct="1"/>
            <a:r>
              <a:rPr lang="cs-CZ" altLang="cs-CZ" dirty="0" smtClean="0"/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14252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905B2-8DF6-0764-E7D9-F1C7FD663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D44534-035F-F003-4860-65D8CD0B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D55072-FE55-9AF0-CBA4-F71D2D4F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60751"/>
            <a:ext cx="11652000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err="1"/>
              <a:t>Ližbetinová</a:t>
            </a:r>
            <a:r>
              <a:rPr lang="cs-CZ" sz="2000" dirty="0"/>
              <a:t>, L. </a:t>
            </a:r>
            <a:r>
              <a:rPr lang="en-US" sz="2000" dirty="0"/>
              <a:t>&amp; </a:t>
            </a:r>
            <a:r>
              <a:rPr lang="cs-CZ" sz="2000" dirty="0" err="1"/>
              <a:t>Hitka</a:t>
            </a:r>
            <a:r>
              <a:rPr lang="cs-CZ" sz="2000" dirty="0"/>
              <a:t>, M. (2020) </a:t>
            </a:r>
            <a:r>
              <a:rPr lang="en-US" sz="2000" dirty="0"/>
              <a:t>Gender Motivation Differences of Czech and Chinese</a:t>
            </a:r>
            <a:r>
              <a:rPr lang="cs-CZ" sz="2000" dirty="0"/>
              <a:t> </a:t>
            </a:r>
            <a:r>
              <a:rPr lang="en-US" sz="2000" dirty="0"/>
              <a:t>Employees</a:t>
            </a:r>
            <a:r>
              <a:rPr lang="cs-CZ" sz="2000" dirty="0"/>
              <a:t>, </a:t>
            </a:r>
            <a:r>
              <a:rPr lang="cs-CZ" sz="2000" dirty="0" err="1"/>
              <a:t>Periodica</a:t>
            </a:r>
            <a:r>
              <a:rPr lang="cs-CZ" sz="2000" dirty="0"/>
              <a:t> </a:t>
            </a:r>
            <a:r>
              <a:rPr lang="cs-CZ" sz="2000" dirty="0" err="1"/>
              <a:t>Polytechnica</a:t>
            </a:r>
            <a:r>
              <a:rPr lang="cs-CZ" sz="2000" dirty="0"/>
              <a:t> </a:t>
            </a:r>
            <a:r>
              <a:rPr lang="cs-CZ" sz="2000" dirty="0" err="1"/>
              <a:t>Social</a:t>
            </a:r>
            <a:r>
              <a:rPr lang="cs-CZ" sz="2000" dirty="0"/>
              <a:t> and Management </a:t>
            </a:r>
            <a:r>
              <a:rPr lang="cs-CZ" sz="2000" dirty="0" err="1"/>
              <a:t>Sciences</a:t>
            </a:r>
            <a:r>
              <a:rPr lang="cs-CZ" sz="2000" dirty="0"/>
              <a:t>, 28(1), pp. 48–58, </a:t>
            </a:r>
            <a:r>
              <a:rPr lang="cs-CZ" sz="2000" dirty="0" smtClean="0"/>
              <a:t>2020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err="1" smtClean="0"/>
              <a:t>McCrindle</a:t>
            </a:r>
            <a:r>
              <a:rPr lang="cs-CZ" sz="2000" dirty="0"/>
              <a:t>, M. (2014) </a:t>
            </a:r>
            <a:r>
              <a:rPr lang="cs-CZ" sz="2000" dirty="0" err="1"/>
              <a:t>The</a:t>
            </a:r>
            <a:r>
              <a:rPr lang="cs-CZ" sz="2000" dirty="0"/>
              <a:t> ABC </a:t>
            </a:r>
            <a:r>
              <a:rPr lang="cs-CZ" sz="2000" dirty="0" err="1"/>
              <a:t>of</a:t>
            </a:r>
            <a:r>
              <a:rPr lang="cs-CZ" sz="2000" dirty="0"/>
              <a:t> XYZ: </a:t>
            </a:r>
            <a:r>
              <a:rPr lang="cs-CZ" sz="2000" dirty="0" err="1"/>
              <a:t>Understanding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Global</a:t>
            </a:r>
            <a:r>
              <a:rPr lang="cs-CZ" sz="2000" dirty="0"/>
              <a:t> </a:t>
            </a:r>
            <a:r>
              <a:rPr lang="cs-CZ" sz="2000" dirty="0" err="1"/>
              <a:t>Generations</a:t>
            </a:r>
            <a:r>
              <a:rPr lang="cs-CZ" sz="2000" dirty="0"/>
              <a:t>. 3. doplněné</a:t>
            </a:r>
            <a:br>
              <a:rPr lang="cs-CZ" sz="2000" dirty="0"/>
            </a:br>
            <a:r>
              <a:rPr lang="cs-CZ" sz="2000" dirty="0"/>
              <a:t>vydání. Austrálie: </a:t>
            </a:r>
            <a:r>
              <a:rPr lang="cs-CZ" sz="2000" dirty="0" err="1"/>
              <a:t>McCrindle</a:t>
            </a:r>
            <a:r>
              <a:rPr lang="cs-CZ" sz="2000" dirty="0"/>
              <a:t> </a:t>
            </a:r>
            <a:r>
              <a:rPr lang="cs-CZ" sz="2000" dirty="0" err="1"/>
              <a:t>Research</a:t>
            </a:r>
            <a:r>
              <a:rPr lang="cs-CZ" sz="2000" dirty="0"/>
              <a:t>, ISBN </a:t>
            </a:r>
            <a:r>
              <a:rPr lang="cs-CZ" sz="2000" dirty="0" smtClean="0"/>
              <a:t>9780992483906 (on-line)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www.researchgate.net/publication/328347222_The_ABC_of_XYZ_Understanding_the_Global_Generations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err="1" smtClean="0"/>
              <a:t>PricewaterhouseCoopers</a:t>
            </a:r>
            <a:r>
              <a:rPr lang="cs-CZ" sz="2000" dirty="0" smtClean="0"/>
              <a:t> </a:t>
            </a:r>
            <a:r>
              <a:rPr lang="cs-CZ" sz="2000" dirty="0"/>
              <a:t>(2017</a:t>
            </a:r>
            <a:r>
              <a:rPr lang="cs-CZ" sz="2000" dirty="0" smtClean="0"/>
              <a:t>). </a:t>
            </a:r>
            <a:r>
              <a:rPr lang="cs-CZ" sz="2000" dirty="0"/>
              <a:t>HR Controlling. </a:t>
            </a:r>
            <a:r>
              <a:rPr lang="cs-CZ" sz="2000" dirty="0" smtClean="0"/>
              <a:t>Dostupné na</a:t>
            </a:r>
            <a:r>
              <a:rPr lang="cs-CZ" sz="2000" dirty="0"/>
              <a:t>: </a:t>
            </a:r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www.pwc.com/cz/cs/sluzby/people-and-organisation/hr-controlling.html</a:t>
            </a:r>
            <a:endParaRPr lang="cs-CZ" sz="2000" dirty="0" smtClean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6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46909"/>
            <a:ext cx="1116024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200" dirty="0" smtClean="0">
                <a:solidFill>
                  <a:schemeClr val="tx2"/>
                </a:solidFill>
              </a:rPr>
              <a:t>Cílem řízení lidí je dostat z lidí to nejlepší </a:t>
            </a:r>
          </a:p>
          <a:p>
            <a:pPr lvl="1"/>
            <a:r>
              <a:rPr lang="cs-CZ" dirty="0" smtClean="0"/>
              <a:t>Dosažení vysokého výkonu</a:t>
            </a:r>
          </a:p>
          <a:p>
            <a:pPr lvl="1"/>
            <a:r>
              <a:rPr lang="cs-CZ" dirty="0" smtClean="0"/>
              <a:t>Zajištění, aby lidé svou práci vykonávali co nejlépe</a:t>
            </a:r>
          </a:p>
          <a:p>
            <a:pPr lvl="1"/>
            <a:endParaRPr lang="cs-CZ" dirty="0" smtClean="0"/>
          </a:p>
          <a:p>
            <a:pPr marL="72000" indent="0">
              <a:buNone/>
            </a:pPr>
            <a:r>
              <a:rPr lang="cs-CZ" sz="2200" dirty="0" smtClean="0"/>
              <a:t>Nutné pochopit a poznat </a:t>
            </a:r>
            <a:r>
              <a:rPr lang="cs-CZ" sz="2200" b="1" dirty="0" smtClean="0"/>
              <a:t>faktory, které ovlivňují chování lidí při práci a jejich výkon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Pracovat s těmito faktory ve prospěch podpoření pracovního výkonu  </a:t>
            </a:r>
            <a:r>
              <a:rPr lang="cs-CZ" dirty="0" smtClean="0">
                <a:solidFill>
                  <a:schemeClr val="tx2"/>
                </a:solidFill>
              </a:rPr>
              <a:t>→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tx2"/>
                </a:solidFill>
              </a:rPr>
              <a:t>motivovat</a:t>
            </a:r>
          </a:p>
          <a:p>
            <a:pPr lvl="1"/>
            <a:endParaRPr lang="cs-CZ" dirty="0" smtClean="0"/>
          </a:p>
          <a:p>
            <a:pPr marL="72000" indent="0">
              <a:buNone/>
            </a:pPr>
            <a:endParaRPr lang="cs-CZ" dirty="0" smtClean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836022" y="3516908"/>
            <a:ext cx="119394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sz="2200" b="1" dirty="0" smtClean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cs-CZ" sz="2200" b="1" dirty="0" smtClean="0">
                <a:latin typeface="+mn-lt"/>
              </a:rPr>
              <a:t>Determinanty výkonu</a:t>
            </a:r>
          </a:p>
          <a:p>
            <a:pPr algn="l"/>
            <a:r>
              <a:rPr lang="cs-CZ" sz="2200" dirty="0" smtClean="0">
                <a:latin typeface="+mn-lt"/>
              </a:rPr>
              <a:t>Funkce výkonu:</a:t>
            </a:r>
            <a:endParaRPr lang="cs-CZ" sz="2200" dirty="0">
              <a:latin typeface="+mn-lt"/>
            </a:endParaRPr>
          </a:p>
          <a:p>
            <a:pPr algn="ctr"/>
            <a:r>
              <a:rPr lang="cs-CZ" sz="2200" b="1" dirty="0" smtClean="0">
                <a:latin typeface="+mn-lt"/>
              </a:rPr>
              <a:t>V = f (</a:t>
            </a:r>
            <a:r>
              <a:rPr lang="en-GB" sz="2200" b="1" dirty="0" smtClean="0">
                <a:latin typeface="+mn-lt"/>
              </a:rPr>
              <a:t>S; </a:t>
            </a:r>
            <a:r>
              <a:rPr lang="cs-CZ" sz="2200" b="1" dirty="0" smtClean="0">
                <a:latin typeface="+mn-lt"/>
              </a:rPr>
              <a:t>P</a:t>
            </a:r>
            <a:r>
              <a:rPr lang="en-GB" sz="2200" b="1" dirty="0" smtClean="0">
                <a:latin typeface="+mn-lt"/>
              </a:rPr>
              <a:t>; M</a:t>
            </a:r>
            <a:r>
              <a:rPr lang="cs-CZ" sz="2200" b="1" dirty="0" smtClean="0">
                <a:latin typeface="+mn-lt"/>
              </a:rPr>
              <a:t>)</a:t>
            </a:r>
          </a:p>
          <a:p>
            <a:pPr algn="l"/>
            <a:endParaRPr lang="en-GB" sz="2200" dirty="0" smtClean="0">
              <a:latin typeface="+mn-lt"/>
            </a:endParaRPr>
          </a:p>
          <a:p>
            <a:pPr algn="l"/>
            <a:r>
              <a:rPr lang="en-GB" sz="2200" dirty="0" smtClean="0">
                <a:latin typeface="+mn-lt"/>
              </a:rPr>
              <a:t>V… </a:t>
            </a:r>
            <a:r>
              <a:rPr lang="cs-CZ" sz="2200" dirty="0" smtClean="0">
                <a:latin typeface="+mn-lt"/>
              </a:rPr>
              <a:t>úroveň výkonu</a:t>
            </a:r>
            <a:endParaRPr lang="en-GB" sz="2200" dirty="0" smtClean="0">
              <a:latin typeface="+mn-lt"/>
            </a:endParaRPr>
          </a:p>
          <a:p>
            <a:r>
              <a:rPr lang="cs-CZ" sz="2200" dirty="0" smtClean="0"/>
              <a:t>S… úroveň schopností</a:t>
            </a:r>
          </a:p>
          <a:p>
            <a:r>
              <a:rPr lang="cs-CZ" sz="2200" dirty="0" smtClean="0"/>
              <a:t>P … pracovní podmínky</a:t>
            </a:r>
          </a:p>
          <a:p>
            <a:pPr algn="l"/>
            <a:r>
              <a:rPr lang="en-GB" sz="2200" dirty="0" smtClean="0">
                <a:latin typeface="+mn-lt"/>
              </a:rPr>
              <a:t>M</a:t>
            </a:r>
            <a:r>
              <a:rPr lang="cs-CZ" sz="2200" dirty="0" smtClean="0">
                <a:latin typeface="+mn-lt"/>
              </a:rPr>
              <a:t>… úroveň motivace (chtění podat výkon) </a:t>
            </a:r>
          </a:p>
        </p:txBody>
      </p:sp>
    </p:spTree>
    <p:extLst>
      <p:ext uri="{BB962C8B-B14F-4D97-AF65-F5344CB8AC3E}">
        <p14:creationId xmlns:p14="http://schemas.microsoft.com/office/powerpoint/2010/main" val="16768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624676"/>
            <a:ext cx="11160240" cy="4405734"/>
          </a:xfrm>
        </p:spPr>
        <p:txBody>
          <a:bodyPr/>
          <a:lstStyle/>
          <a:p>
            <a:pPr marL="72000" indent="0">
              <a:buNone/>
            </a:pPr>
            <a:r>
              <a:rPr lang="cs-CZ" sz="2200" dirty="0" smtClean="0"/>
              <a:t>Mnoho definic a vymezení motivace.</a:t>
            </a:r>
          </a:p>
          <a:p>
            <a:pPr marL="72000" indent="0">
              <a:buNone/>
            </a:pPr>
            <a:endParaRPr lang="cs-CZ" sz="2200" b="1" dirty="0" smtClean="0"/>
          </a:p>
          <a:p>
            <a:pPr marL="72000" indent="0">
              <a:buNone/>
            </a:pPr>
            <a:r>
              <a:rPr lang="cs-CZ" sz="2200" b="1" dirty="0" smtClean="0"/>
              <a:t>Motivace</a:t>
            </a:r>
            <a:r>
              <a:rPr lang="cs-CZ" sz="2200" dirty="0" smtClean="0"/>
              <a:t> </a:t>
            </a:r>
            <a:r>
              <a:rPr lang="cs-CZ" sz="2200" dirty="0"/>
              <a:t>vyjadřuje psychologické důvody, resp. příčiny lidského chování (Blažek, 2011)</a:t>
            </a:r>
          </a:p>
          <a:p>
            <a:pPr marL="72000" indent="0">
              <a:buNone/>
            </a:pPr>
            <a:endParaRPr lang="cs-CZ" sz="2200" b="1" dirty="0" smtClean="0"/>
          </a:p>
          <a:p>
            <a:pPr marL="72000" indent="0">
              <a:buNone/>
            </a:pPr>
            <a:r>
              <a:rPr lang="cs-CZ" sz="2200" b="1" dirty="0" smtClean="0"/>
              <a:t>Motivace</a:t>
            </a:r>
            <a:r>
              <a:rPr lang="cs-CZ" sz="2200" dirty="0" smtClean="0"/>
              <a:t> je síla, která aktivuje, směřuje a udržuje chování lidí (</a:t>
            </a:r>
            <a:r>
              <a:rPr lang="cs-CZ" sz="2200" dirty="0" err="1" smtClean="0"/>
              <a:t>Armstron</a:t>
            </a:r>
            <a:r>
              <a:rPr lang="cs-CZ" sz="2200" dirty="0" smtClean="0"/>
              <a:t> a </a:t>
            </a:r>
            <a:r>
              <a:rPr lang="cs-CZ" sz="2200" dirty="0" err="1" smtClean="0"/>
              <a:t>Taylor</a:t>
            </a:r>
            <a:r>
              <a:rPr lang="cs-CZ" sz="2200" dirty="0" smtClean="0"/>
              <a:t>, 2016).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Vnitřní motivace </a:t>
            </a:r>
            <a:r>
              <a:rPr lang="cs-CZ" dirty="0"/>
              <a:t>je založená na </a:t>
            </a:r>
            <a:r>
              <a:rPr lang="cs-CZ" dirty="0" smtClean="0"/>
              <a:t>faktorech (motivech), </a:t>
            </a:r>
            <a:r>
              <a:rPr lang="cs-CZ" dirty="0"/>
              <a:t>které jsou v člověku.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Vnější </a:t>
            </a:r>
            <a:r>
              <a:rPr lang="cs-CZ" b="1" dirty="0"/>
              <a:t>motivace</a:t>
            </a:r>
            <a:r>
              <a:rPr lang="cs-CZ" dirty="0"/>
              <a:t> je založena na </a:t>
            </a:r>
            <a:r>
              <a:rPr lang="cs-CZ" dirty="0" smtClean="0"/>
              <a:t>opatřeních, které </a:t>
            </a:r>
            <a:r>
              <a:rPr lang="cs-CZ" dirty="0"/>
              <a:t>organizace </a:t>
            </a:r>
            <a:r>
              <a:rPr lang="cs-CZ" dirty="0" smtClean="0"/>
              <a:t>dělá s cílem dosažení určitého cíle (motivace pracovníků).</a:t>
            </a:r>
          </a:p>
          <a:p>
            <a:pPr marL="72000" indent="0">
              <a:buNone/>
            </a:pPr>
            <a:endParaRPr lang="cs-CZ" sz="2200" dirty="0"/>
          </a:p>
          <a:p>
            <a:pPr marL="72000" indent="0">
              <a:buNone/>
            </a:pPr>
            <a:endParaRPr lang="cs-CZ" sz="2200" dirty="0" smtClean="0"/>
          </a:p>
          <a:p>
            <a:pPr marL="72000" indent="0">
              <a:buNone/>
            </a:pPr>
            <a:r>
              <a:rPr lang="cs-CZ" sz="2200" dirty="0" smtClean="0"/>
              <a:t>, </a:t>
            </a:r>
            <a:endParaRPr lang="cs-CZ" sz="2200" b="1" dirty="0" smtClean="0"/>
          </a:p>
          <a:p>
            <a:pPr marL="72000" indent="0">
              <a:buNone/>
            </a:pPr>
            <a:endParaRPr lang="cs-CZ" sz="2200" b="1" dirty="0" smtClean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275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 a stimul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615440"/>
            <a:ext cx="1116024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200" b="1" dirty="0" smtClean="0"/>
              <a:t>Motiv</a:t>
            </a:r>
            <a:r>
              <a:rPr lang="cs-CZ" sz="2200" dirty="0" smtClean="0"/>
              <a:t> je pohnutka, která je </a:t>
            </a:r>
            <a:r>
              <a:rPr lang="cs-CZ" sz="2200" dirty="0"/>
              <a:t>příčinou lidského </a:t>
            </a:r>
            <a:r>
              <a:rPr lang="cs-CZ" sz="2200" dirty="0" smtClean="0"/>
              <a:t>chování. Důvod, proč člověk jedná určitým způsobem. Motiv vychází zevnitř člověka.</a:t>
            </a:r>
          </a:p>
          <a:p>
            <a:pPr marL="72000" indent="0">
              <a:buNone/>
            </a:pPr>
            <a:endParaRPr lang="cs-CZ" sz="2200" b="1" dirty="0" smtClean="0"/>
          </a:p>
          <a:p>
            <a:pPr marL="72000" indent="0">
              <a:buNone/>
            </a:pPr>
            <a:r>
              <a:rPr lang="cs-CZ" sz="2200" b="1" dirty="0" smtClean="0"/>
              <a:t>Motivování</a:t>
            </a:r>
            <a:r>
              <a:rPr lang="cs-CZ" sz="2200" dirty="0" smtClean="0"/>
              <a:t> je vnější působení na vnitřní motivační strukturu člověka prostřednictvím určitých podnětů (stimulů) s cílem dosažení žádoucího chování. </a:t>
            </a:r>
          </a:p>
          <a:p>
            <a:pPr marL="72000" indent="0">
              <a:buNone/>
            </a:pPr>
            <a:endParaRPr lang="cs-CZ" sz="2200" b="1" dirty="0" smtClean="0"/>
          </a:p>
          <a:p>
            <a:pPr marL="72000" indent="0">
              <a:buNone/>
            </a:pPr>
            <a:r>
              <a:rPr lang="cs-CZ" sz="2200" b="1" dirty="0" smtClean="0"/>
              <a:t>Stimul</a:t>
            </a:r>
            <a:r>
              <a:rPr lang="cs-CZ" sz="2200" dirty="0" smtClean="0"/>
              <a:t> je vnější podnět, kterým působíme na motivační strukturu člověka s cílem ovlivnit jeho chování (např. prémie, pochvala).</a:t>
            </a:r>
          </a:p>
          <a:p>
            <a:pPr marL="72000" indent="0">
              <a:buNone/>
            </a:pPr>
            <a:endParaRPr lang="cs-CZ" sz="2200" dirty="0" smtClean="0"/>
          </a:p>
          <a:p>
            <a:pPr marL="72000" indent="0">
              <a:buNone/>
            </a:pPr>
            <a:r>
              <a:rPr lang="cs-CZ" sz="2200" dirty="0" smtClean="0">
                <a:solidFill>
                  <a:schemeClr val="tx2"/>
                </a:solidFill>
              </a:rPr>
              <a:t>Motivy a motivace úzce souvisí s potřebami jednotlivců a snahou tyto potřeby uspokojit</a:t>
            </a:r>
            <a:endParaRPr lang="cs-CZ" sz="2200" dirty="0">
              <a:solidFill>
                <a:schemeClr val="tx2"/>
              </a:solidFill>
            </a:endParaRPr>
          </a:p>
          <a:p>
            <a:endParaRPr lang="cs-CZ" dirty="0"/>
          </a:p>
          <a:p>
            <a:pPr marL="7200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28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718" y="2765490"/>
            <a:ext cx="5480779" cy="4066384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dirty="0" smtClean="0">
                <a:solidFill>
                  <a:schemeClr val="accent1"/>
                </a:solidFill>
              </a:rPr>
              <a:t>Vybrané teorie motivace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4000" y="1291045"/>
            <a:ext cx="10753200" cy="4139998"/>
          </a:xfrm>
        </p:spPr>
        <p:txBody>
          <a:bodyPr/>
          <a:lstStyle/>
          <a:p>
            <a:r>
              <a:rPr lang="cs-CZ" sz="2200" b="1" dirty="0" smtClean="0"/>
              <a:t>Teorie zaměřené na obsah </a:t>
            </a:r>
            <a:r>
              <a:rPr lang="cs-CZ" sz="2200" dirty="0" smtClean="0"/>
              <a:t>(poznání motivačních příčin)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/>
              <a:t>Teorie hierarchie potřeb (</a:t>
            </a:r>
            <a:r>
              <a:rPr lang="cs-CZ" sz="2200" dirty="0" err="1" smtClean="0"/>
              <a:t>Maslowova</a:t>
            </a:r>
            <a:r>
              <a:rPr lang="cs-CZ" sz="2200" dirty="0" smtClean="0"/>
              <a:t> hierarchie potřeb)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/>
              <a:t>Teorie tří kategorií potřeb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/>
              <a:t>Teorie potřeby dosáhnout úspěchu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 err="1" smtClean="0"/>
              <a:t>Dvoufaktorový</a:t>
            </a:r>
            <a:r>
              <a:rPr lang="cs-CZ" sz="2200" dirty="0" smtClean="0"/>
              <a:t> model</a:t>
            </a:r>
            <a:endParaRPr lang="cs-CZ" sz="2200" dirty="0"/>
          </a:p>
          <a:p>
            <a:pPr marL="72000" indent="0">
              <a:buNone/>
            </a:pPr>
            <a:endParaRPr lang="cs-CZ" dirty="0" smtClean="0"/>
          </a:p>
          <a:p>
            <a:r>
              <a:rPr lang="cs-CZ" sz="2200" b="1" dirty="0" smtClean="0"/>
              <a:t>Teorie zaměřené na proces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/>
              <a:t>Teorie očekávání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/>
              <a:t>Teorie spravedlivé odměny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/>
              <a:t>Teorie posilování (zesílených vněmů)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07720" y="3164681"/>
            <a:ext cx="44544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 smtClean="0">
                <a:latin typeface="+mn-lt"/>
              </a:rPr>
              <a:t>Seberealizace</a:t>
            </a:r>
          </a:p>
          <a:p>
            <a:pPr algn="l"/>
            <a:endParaRPr lang="cs-CZ" sz="1800" b="1" dirty="0" smtClean="0">
              <a:latin typeface="+mn-lt"/>
            </a:endParaRPr>
          </a:p>
          <a:p>
            <a:pPr algn="l"/>
            <a:r>
              <a:rPr lang="cs-CZ" sz="1800" b="1" dirty="0" smtClean="0">
                <a:latin typeface="+mn-lt"/>
              </a:rPr>
              <a:t>Uznání a úcty</a:t>
            </a:r>
          </a:p>
          <a:p>
            <a:pPr algn="l"/>
            <a:endParaRPr lang="cs-CZ" sz="1800" b="1" dirty="0" smtClean="0">
              <a:latin typeface="+mn-lt"/>
            </a:endParaRPr>
          </a:p>
          <a:p>
            <a:pPr algn="l"/>
            <a:r>
              <a:rPr lang="cs-CZ" sz="1800" b="1" dirty="0" smtClean="0">
                <a:latin typeface="+mn-lt"/>
              </a:rPr>
              <a:t>Sounáležitosti</a:t>
            </a:r>
          </a:p>
          <a:p>
            <a:pPr algn="l"/>
            <a:endParaRPr lang="cs-CZ" sz="1800" b="1" dirty="0" smtClean="0">
              <a:latin typeface="+mn-lt"/>
            </a:endParaRPr>
          </a:p>
          <a:p>
            <a:pPr algn="l"/>
            <a:r>
              <a:rPr lang="cs-CZ" sz="1800" b="1" dirty="0" smtClean="0">
                <a:latin typeface="+mn-lt"/>
              </a:rPr>
              <a:t>Bezpečí a jistoty</a:t>
            </a:r>
          </a:p>
          <a:p>
            <a:pPr algn="l"/>
            <a:endParaRPr lang="cs-CZ" sz="1800" b="1" dirty="0" smtClean="0">
              <a:latin typeface="+mn-lt"/>
            </a:endParaRPr>
          </a:p>
          <a:p>
            <a:pPr algn="l"/>
            <a:endParaRPr lang="cs-CZ" sz="1800" b="1" dirty="0">
              <a:latin typeface="+mn-lt"/>
            </a:endParaRPr>
          </a:p>
          <a:p>
            <a:pPr algn="l"/>
            <a:endParaRPr lang="cs-CZ" sz="1800" b="1" dirty="0" smtClean="0">
              <a:latin typeface="+mn-lt"/>
            </a:endParaRPr>
          </a:p>
          <a:p>
            <a:pPr algn="l"/>
            <a:endParaRPr lang="cs-CZ" sz="1800" b="1" dirty="0">
              <a:latin typeface="+mn-lt"/>
            </a:endParaRPr>
          </a:p>
          <a:p>
            <a:pPr algn="l"/>
            <a:endParaRPr lang="cs-CZ" sz="1800" b="1" dirty="0" smtClean="0">
              <a:latin typeface="+mn-lt"/>
            </a:endParaRPr>
          </a:p>
          <a:p>
            <a:pPr algn="l"/>
            <a:r>
              <a:rPr lang="cs-CZ" sz="1800" b="1" dirty="0" smtClean="0">
                <a:latin typeface="+mn-lt"/>
              </a:rPr>
              <a:t>Fyziologické potřeby</a:t>
            </a:r>
          </a:p>
        </p:txBody>
      </p:sp>
    </p:spTree>
    <p:extLst>
      <p:ext uri="{BB962C8B-B14F-4D97-AF65-F5344CB8AC3E}">
        <p14:creationId xmlns:p14="http://schemas.microsoft.com/office/powerpoint/2010/main" val="15518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dirty="0" smtClean="0">
                <a:solidFill>
                  <a:schemeClr val="accent1"/>
                </a:solidFill>
              </a:rPr>
              <a:t>Nástroje motivace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2317" y="1464299"/>
            <a:ext cx="11328565" cy="4139998"/>
          </a:xfrm>
        </p:spPr>
        <p:txBody>
          <a:bodyPr/>
          <a:lstStyle/>
          <a:p>
            <a:pPr marL="324000" lvl="1" indent="0">
              <a:lnSpc>
                <a:spcPts val="3000"/>
              </a:lnSpc>
              <a:buNone/>
            </a:pPr>
            <a:r>
              <a:rPr lang="cs-CZ" sz="2200" b="1" dirty="0" smtClean="0"/>
              <a:t>Základní motivační nástroje </a:t>
            </a:r>
            <a:r>
              <a:rPr lang="cs-CZ" sz="2200" dirty="0" smtClean="0"/>
              <a:t>(Blažek, 2011):</a:t>
            </a:r>
          </a:p>
          <a:p>
            <a:pPr lvl="1">
              <a:lnSpc>
                <a:spcPts val="3000"/>
              </a:lnSpc>
            </a:pPr>
            <a:r>
              <a:rPr lang="cs-CZ" dirty="0" smtClean="0"/>
              <a:t>Ocenění práce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Peněžní odměny (základní plat, motivační složka mzdy, prémie, odměny)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Nepeněžní odměny (služební automobil, telefon)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Morální ocenění (pochvala, vyznamenání)</a:t>
            </a:r>
          </a:p>
          <a:p>
            <a:pPr lvl="1">
              <a:lnSpc>
                <a:spcPts val="3000"/>
              </a:lnSpc>
            </a:pPr>
            <a:r>
              <a:rPr lang="cs-CZ" dirty="0" smtClean="0"/>
              <a:t>Pracovní podmínky 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Materiální (klimatické podmínky, vybavení pracoviště, technické vybavení)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Sociální (vztahy na pracovišti, vztahy s nadřízenými, styl vedení, komunikace) 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Organizační (pracovní doba a její rozložení) 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Ostatní (plošné zaměstnanecké výhody)</a:t>
            </a:r>
          </a:p>
          <a:p>
            <a:pPr lvl="1">
              <a:lnSpc>
                <a:spcPts val="3000"/>
              </a:lnSpc>
            </a:pPr>
            <a:r>
              <a:rPr lang="cs-CZ" dirty="0" smtClean="0"/>
              <a:t>Práce samotná</a:t>
            </a:r>
          </a:p>
          <a:p>
            <a:pPr marL="1200150" lvl="2" indent="-285750">
              <a:lnSpc>
                <a:spcPts val="3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1800" dirty="0" smtClean="0"/>
              <a:t>pracovní náplň, rozmanitost, prestiž, kariérní postup, vzdělávání </a:t>
            </a:r>
          </a:p>
          <a:p>
            <a:pPr lvl="1">
              <a:lnSpc>
                <a:spcPts val="3000"/>
              </a:lnSpc>
            </a:pPr>
            <a:endParaRPr lang="cs-CZ" dirty="0"/>
          </a:p>
          <a:p>
            <a:pPr lvl="1">
              <a:lnSpc>
                <a:spcPts val="3000"/>
              </a:lnSpc>
            </a:pPr>
            <a:endParaRPr lang="cs-CZ" sz="1400" dirty="0" smtClean="0"/>
          </a:p>
          <a:p>
            <a:pPr lvl="1">
              <a:lnSpc>
                <a:spcPts val="3000"/>
              </a:lnSpc>
            </a:pPr>
            <a:endParaRPr lang="cs-CZ" sz="14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>
              <a:lnSpc>
                <a:spcPts val="3000"/>
              </a:lnSpc>
            </a:pPr>
            <a:endParaRPr lang="cs-CZ" sz="2200" dirty="0" smtClean="0"/>
          </a:p>
          <a:p>
            <a:pPr marL="72000" indent="0">
              <a:lnSpc>
                <a:spcPts val="3000"/>
              </a:lnSpc>
              <a:buNone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7224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Nadpis 3"/>
          <p:cNvSpPr>
            <a:spLocks noGrp="1"/>
          </p:cNvSpPr>
          <p:nvPr>
            <p:ph type="title"/>
          </p:nvPr>
        </p:nvSpPr>
        <p:spPr>
          <a:xfrm>
            <a:off x="461674" y="605632"/>
            <a:ext cx="7886700" cy="1325563"/>
          </a:xfrm>
        </p:spPr>
        <p:txBody>
          <a:bodyPr/>
          <a:lstStyle/>
          <a:p>
            <a:pPr marL="53975">
              <a:lnSpc>
                <a:spcPts val="2250"/>
              </a:lnSpc>
            </a:pPr>
            <a:r>
              <a:rPr lang="cs-CZ" altLang="cs-CZ" b="1" dirty="0" smtClean="0"/>
              <a:t>Mzdový systém organizace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0363" y="1268414"/>
            <a:ext cx="11296071" cy="4537075"/>
          </a:xfrm>
        </p:spPr>
        <p:txBody>
          <a:bodyPr/>
          <a:lstStyle/>
          <a:p>
            <a:pPr marL="0" indent="0">
              <a:lnSpc>
                <a:spcPts val="3000"/>
              </a:lnSpc>
              <a:buNone/>
              <a:defRPr/>
            </a:pPr>
            <a:r>
              <a:rPr lang="cs-CZ" altLang="cs-CZ" sz="2000" dirty="0"/>
              <a:t>Systém odměňování v organizaci.</a:t>
            </a:r>
          </a:p>
          <a:p>
            <a:pPr marL="0" indent="0">
              <a:lnSpc>
                <a:spcPts val="3000"/>
              </a:lnSpc>
              <a:buNone/>
              <a:defRPr/>
            </a:pPr>
            <a:endParaRPr lang="cs-CZ" altLang="cs-CZ" sz="2000" dirty="0"/>
          </a:p>
          <a:p>
            <a:pPr marL="0" indent="0">
              <a:lnSpc>
                <a:spcPts val="3000"/>
              </a:lnSpc>
              <a:buNone/>
              <a:defRPr/>
            </a:pPr>
            <a:r>
              <a:rPr lang="cs-CZ" sz="2000" b="1" dirty="0"/>
              <a:t>Mzdový systém by měl být vytvářen tak, aby: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Umožňoval získat a stabilizovat zaměstnance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Stimuloval k pracovnímu výkonu a požadovanému jednání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Umožňoval udržet rozsah mzdových prostředků na požadované úrovní (vzhledem k produktivitě práce)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Zajistil „spravedlivou“ mzdovou strukturu v organizace (odstupňovat mzdu dle hodnoty práce, náročnosti, potřebných znalostí, dovedností…)</a:t>
            </a:r>
          </a:p>
          <a:p>
            <a:pPr marL="0" indent="0">
              <a:lnSpc>
                <a:spcPts val="3000"/>
              </a:lnSpc>
              <a:buNone/>
              <a:defRPr/>
            </a:pPr>
            <a:endParaRPr lang="cs-CZ" sz="2000" dirty="0"/>
          </a:p>
          <a:p>
            <a:pPr marL="0" indent="0">
              <a:lnSpc>
                <a:spcPts val="2250"/>
              </a:lnSpc>
              <a:buNone/>
              <a:defRPr/>
            </a:pPr>
            <a:endParaRPr lang="cs-CZ" sz="1650" dirty="0"/>
          </a:p>
          <a:p>
            <a:pPr>
              <a:lnSpc>
                <a:spcPts val="2250"/>
              </a:lnSpc>
              <a:defRPr/>
            </a:pPr>
            <a:endParaRPr lang="cs-CZ" sz="1650" dirty="0"/>
          </a:p>
          <a:p>
            <a:pPr>
              <a:lnSpc>
                <a:spcPts val="2250"/>
              </a:lnSpc>
              <a:defRPr/>
            </a:pPr>
            <a:endParaRPr lang="cs-CZ" sz="1650" dirty="0"/>
          </a:p>
          <a:p>
            <a:pPr marL="54000" indent="0">
              <a:lnSpc>
                <a:spcPts val="2250"/>
              </a:lnSpc>
              <a:buNone/>
              <a:defRPr/>
            </a:pPr>
            <a:endParaRPr lang="cs-CZ" sz="1650" dirty="0"/>
          </a:p>
        </p:txBody>
      </p:sp>
    </p:spTree>
    <p:extLst>
      <p:ext uri="{BB962C8B-B14F-4D97-AF65-F5344CB8AC3E}">
        <p14:creationId xmlns:p14="http://schemas.microsoft.com/office/powerpoint/2010/main" val="411597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850840-75DB-44A6-B516-98C6658778DF}">
  <ds:schemaRefs>
    <ds:schemaRef ds:uri="http://purl.org/dc/terms/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28FC28F-A3E9-4E53-9189-46E9B7704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3AE6EC-1009-4126-B3E7-DC4AE1AA77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10054</TotalTime>
  <Words>2020</Words>
  <Application>Microsoft Office PowerPoint</Application>
  <PresentationFormat>Širokoúhlá obrazovka</PresentationFormat>
  <Paragraphs>364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Wingdings</vt:lpstr>
      <vt:lpstr>Prezentace_MU_CZ</vt:lpstr>
      <vt:lpstr>Analýza pracovních postojů a systému motivace. Odměňování.</vt:lpstr>
      <vt:lpstr>Literatura </vt:lpstr>
      <vt:lpstr>Literatura </vt:lpstr>
      <vt:lpstr>Motivace</vt:lpstr>
      <vt:lpstr>Motivace</vt:lpstr>
      <vt:lpstr>Motiv a stimul</vt:lpstr>
      <vt:lpstr>Vybrané teorie motivace</vt:lpstr>
      <vt:lpstr>Nástroje motivace</vt:lpstr>
      <vt:lpstr>Mzdový systém organizace</vt:lpstr>
      <vt:lpstr>Formování mzdového systému</vt:lpstr>
      <vt:lpstr>Mzdový tarif a příplatky</vt:lpstr>
      <vt:lpstr>Mzdové formy</vt:lpstr>
      <vt:lpstr>Mzdové formy</vt:lpstr>
      <vt:lpstr>Faktory motivace</vt:lpstr>
      <vt:lpstr>Faktory motivace</vt:lpstr>
      <vt:lpstr>Faktory motivace</vt:lpstr>
      <vt:lpstr>Motivace a postoje</vt:lpstr>
      <vt:lpstr>Motivační faktory </vt:lpstr>
      <vt:lpstr>Motivační faktory</vt:lpstr>
      <vt:lpstr>Oddanost a angažovanost</vt:lpstr>
      <vt:lpstr>Analýza systému motivace </vt:lpstr>
      <vt:lpstr>Analýza systému motivace</vt:lpstr>
      <vt:lpstr>Příklad otázek pro zkoumání spokojenosti zaměstnanců</vt:lpstr>
      <vt:lpstr>Prezentace aplikace PowerPoint</vt:lpstr>
      <vt:lpstr>Pokračování</vt:lpstr>
      <vt:lpstr>Kontrolní otázky</vt:lpstr>
      <vt:lpstr>Úkol 1 – Krok 3 seminární práce</vt:lpstr>
      <vt:lpstr>Dotazy?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a strategické řízení lidských zdrojů</dc:title>
  <dc:creator>Iveta Zelenková</dc:creator>
  <cp:lastModifiedBy>anonymous</cp:lastModifiedBy>
  <cp:revision>822</cp:revision>
  <cp:lastPrinted>2023-04-03T10:10:06Z</cp:lastPrinted>
  <dcterms:created xsi:type="dcterms:W3CDTF">2023-02-02T10:47:40Z</dcterms:created>
  <dcterms:modified xsi:type="dcterms:W3CDTF">2024-04-16T11:04:31Z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