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2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3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4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5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6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7.xml" ContentType="application/vnd.openxmlformats-officedocument.drawingml.chartshapes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8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9.xml" ContentType="application/vnd.openxmlformats-officedocument.drawingml.chartshapes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10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38"/>
  </p:notesMasterIdLst>
  <p:handoutMasterIdLst>
    <p:handoutMasterId r:id="rId39"/>
  </p:handoutMasterIdLst>
  <p:sldIdLst>
    <p:sldId id="257" r:id="rId5"/>
    <p:sldId id="327" r:id="rId6"/>
    <p:sldId id="423" r:id="rId7"/>
    <p:sldId id="371" r:id="rId8"/>
    <p:sldId id="424" r:id="rId9"/>
    <p:sldId id="415" r:id="rId10"/>
    <p:sldId id="431" r:id="rId11"/>
    <p:sldId id="410" r:id="rId12"/>
    <p:sldId id="333" r:id="rId13"/>
    <p:sldId id="444" r:id="rId14"/>
    <p:sldId id="413" r:id="rId15"/>
    <p:sldId id="425" r:id="rId16"/>
    <p:sldId id="432" r:id="rId17"/>
    <p:sldId id="433" r:id="rId18"/>
    <p:sldId id="460" r:id="rId19"/>
    <p:sldId id="461" r:id="rId20"/>
    <p:sldId id="462" r:id="rId21"/>
    <p:sldId id="464" r:id="rId22"/>
    <p:sldId id="409" r:id="rId23"/>
    <p:sldId id="452" r:id="rId24"/>
    <p:sldId id="466" r:id="rId25"/>
    <p:sldId id="485" r:id="rId26"/>
    <p:sldId id="270" r:id="rId27"/>
    <p:sldId id="468" r:id="rId28"/>
    <p:sldId id="469" r:id="rId29"/>
    <p:sldId id="470" r:id="rId30"/>
    <p:sldId id="472" r:id="rId31"/>
    <p:sldId id="473" r:id="rId32"/>
    <p:sldId id="474" r:id="rId33"/>
    <p:sldId id="476" r:id="rId34"/>
    <p:sldId id="478" r:id="rId35"/>
    <p:sldId id="481" r:id="rId36"/>
    <p:sldId id="321" r:id="rId3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969696"/>
    <a:srgbClr val="008C78"/>
    <a:srgbClr val="4BC8FF"/>
    <a:srgbClr val="0000DC"/>
    <a:srgbClr val="9100DC"/>
    <a:srgbClr val="5AC8AF"/>
    <a:srgbClr val="0028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26" autoAdjust="0"/>
    <p:restoredTop sz="95448" autoAdjust="0"/>
  </p:normalViewPr>
  <p:slideViewPr>
    <p:cSldViewPr snapToGrid="0">
      <p:cViewPr varScale="1">
        <p:scale>
          <a:sx n="60" d="100"/>
          <a:sy n="60" d="100"/>
        </p:scale>
        <p:origin x="944" y="4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ína Urbániková" userId="d7ebdd4e-8e39-424f-9732-5d391e85bff4" providerId="ADAL" clId="{F5D7A567-B131-45BA-9720-D35738609786}"/>
    <pc:docChg chg="modSld">
      <pc:chgData name="Marína Urbániková" userId="d7ebdd4e-8e39-424f-9732-5d391e85bff4" providerId="ADAL" clId="{F5D7A567-B131-45BA-9720-D35738609786}" dt="2024-05-08T20:01:21.105" v="1" actId="20577"/>
      <pc:docMkLst>
        <pc:docMk/>
      </pc:docMkLst>
      <pc:sldChg chg="modSp mod">
        <pc:chgData name="Marína Urbániková" userId="d7ebdd4e-8e39-424f-9732-5d391e85bff4" providerId="ADAL" clId="{F5D7A567-B131-45BA-9720-D35738609786}" dt="2024-05-08T20:01:21.105" v="1" actId="20577"/>
        <pc:sldMkLst>
          <pc:docMk/>
          <pc:sldMk cId="747501391" sldId="257"/>
        </pc:sldMkLst>
        <pc:spChg chg="mod">
          <ac:chgData name="Marína Urbániková" userId="d7ebdd4e-8e39-424f-9732-5d391e85bff4" providerId="ADAL" clId="{F5D7A567-B131-45BA-9720-D35738609786}" dt="2024-05-08T20:01:21.105" v="1" actId="20577"/>
          <ac:spMkLst>
            <pc:docMk/>
            <pc:sldMk cId="747501391" sldId="257"/>
            <ac:spMk id="2" creationId="{00000000-0000-0000-0000-000000000000}"/>
          </ac:spMkLst>
        </pc:spChg>
      </pc:sldChg>
    </pc:docChg>
  </pc:docChgLst>
  <pc:docChgLst>
    <pc:chgData name="Marína" userId="d7ebdd4e-8e39-424f-9732-5d391e85bff4" providerId="ADAL" clId="{5BDDFCA7-576F-45F7-9D32-7F2520E3F97B}"/>
    <pc:docChg chg="undo redo custSel addSld delSld modSld">
      <pc:chgData name="Marína" userId="d7ebdd4e-8e39-424f-9732-5d391e85bff4" providerId="ADAL" clId="{5BDDFCA7-576F-45F7-9D32-7F2520E3F97B}" dt="2021-04-08T13:05:30.823" v="762" actId="27918"/>
      <pc:docMkLst>
        <pc:docMk/>
      </pc:docMkLst>
      <pc:sldChg chg="modSp mod">
        <pc:chgData name="Marína" userId="d7ebdd4e-8e39-424f-9732-5d391e85bff4" providerId="ADAL" clId="{5BDDFCA7-576F-45F7-9D32-7F2520E3F97B}" dt="2021-04-08T12:41:26.944" v="561" actId="20577"/>
        <pc:sldMkLst>
          <pc:docMk/>
          <pc:sldMk cId="747501391" sldId="257"/>
        </pc:sldMkLst>
        <pc:spChg chg="mod">
          <ac:chgData name="Marína" userId="d7ebdd4e-8e39-424f-9732-5d391e85bff4" providerId="ADAL" clId="{5BDDFCA7-576F-45F7-9D32-7F2520E3F97B}" dt="2021-04-08T12:41:26.944" v="561" actId="20577"/>
          <ac:spMkLst>
            <pc:docMk/>
            <pc:sldMk cId="747501391" sldId="257"/>
            <ac:spMk id="2" creationId="{00000000-0000-0000-0000-000000000000}"/>
          </ac:spMkLst>
        </pc:spChg>
      </pc:sldChg>
      <pc:sldChg chg="add">
        <pc:chgData name="Marína" userId="d7ebdd4e-8e39-424f-9732-5d391e85bff4" providerId="ADAL" clId="{5BDDFCA7-576F-45F7-9D32-7F2520E3F97B}" dt="2021-04-07T15:09:36.177" v="0"/>
        <pc:sldMkLst>
          <pc:docMk/>
          <pc:sldMk cId="147075314" sldId="321"/>
        </pc:sldMkLst>
      </pc:sldChg>
      <pc:sldChg chg="delSp modSp mod">
        <pc:chgData name="Marína" userId="d7ebdd4e-8e39-424f-9732-5d391e85bff4" providerId="ADAL" clId="{5BDDFCA7-576F-45F7-9D32-7F2520E3F97B}" dt="2021-04-08T12:41:41.637" v="567" actId="20577"/>
        <pc:sldMkLst>
          <pc:docMk/>
          <pc:sldMk cId="1428222606" sldId="327"/>
        </pc:sldMkLst>
        <pc:spChg chg="mod">
          <ac:chgData name="Marína" userId="d7ebdd4e-8e39-424f-9732-5d391e85bff4" providerId="ADAL" clId="{5BDDFCA7-576F-45F7-9D32-7F2520E3F97B}" dt="2021-04-08T12:41:41.637" v="567" actId="20577"/>
          <ac:spMkLst>
            <pc:docMk/>
            <pc:sldMk cId="1428222606" sldId="327"/>
            <ac:spMk id="3" creationId="{00000000-0000-0000-0000-000000000000}"/>
          </ac:spMkLst>
        </pc:spChg>
        <pc:spChg chg="del">
          <ac:chgData name="Marína" userId="d7ebdd4e-8e39-424f-9732-5d391e85bff4" providerId="ADAL" clId="{5BDDFCA7-576F-45F7-9D32-7F2520E3F97B}" dt="2021-04-07T15:21:07.620" v="424" actId="478"/>
          <ac:spMkLst>
            <pc:docMk/>
            <pc:sldMk cId="1428222606" sldId="327"/>
            <ac:spMk id="5" creationId="{3C0BB420-C1EE-488F-996F-58F6D5FAE7CE}"/>
          </ac:spMkLst>
        </pc:spChg>
      </pc:sldChg>
      <pc:sldChg chg="modSp mod">
        <pc:chgData name="Marína" userId="d7ebdd4e-8e39-424f-9732-5d391e85bff4" providerId="ADAL" clId="{5BDDFCA7-576F-45F7-9D32-7F2520E3F97B}" dt="2021-04-08T12:43:07.877" v="589" actId="14100"/>
        <pc:sldMkLst>
          <pc:docMk/>
          <pc:sldMk cId="3686304254" sldId="333"/>
        </pc:sldMkLst>
        <pc:spChg chg="mod">
          <ac:chgData name="Marína" userId="d7ebdd4e-8e39-424f-9732-5d391e85bff4" providerId="ADAL" clId="{5BDDFCA7-576F-45F7-9D32-7F2520E3F97B}" dt="2021-04-08T12:43:07.877" v="589" actId="14100"/>
          <ac:spMkLst>
            <pc:docMk/>
            <pc:sldMk cId="3686304254" sldId="333"/>
            <ac:spMk id="5" creationId="{00000000-0000-0000-0000-000000000000}"/>
          </ac:spMkLst>
        </pc:spChg>
      </pc:sldChg>
      <pc:sldChg chg="modSp del mod">
        <pc:chgData name="Marína" userId="d7ebdd4e-8e39-424f-9732-5d391e85bff4" providerId="ADAL" clId="{5BDDFCA7-576F-45F7-9D32-7F2520E3F97B}" dt="2021-04-07T15:11:40.309" v="159" actId="47"/>
        <pc:sldMkLst>
          <pc:docMk/>
          <pc:sldMk cId="453240281" sldId="343"/>
        </pc:sldMkLst>
        <pc:spChg chg="mod">
          <ac:chgData name="Marína" userId="d7ebdd4e-8e39-424f-9732-5d391e85bff4" providerId="ADAL" clId="{5BDDFCA7-576F-45F7-9D32-7F2520E3F97B}" dt="2021-04-07T15:11:13.070" v="18" actId="207"/>
          <ac:spMkLst>
            <pc:docMk/>
            <pc:sldMk cId="453240281" sldId="343"/>
            <ac:spMk id="3" creationId="{00000000-0000-0000-0000-000000000000}"/>
          </ac:spMkLst>
        </pc:spChg>
      </pc:sldChg>
      <pc:sldChg chg="modSp mod">
        <pc:chgData name="Marína" userId="d7ebdd4e-8e39-424f-9732-5d391e85bff4" providerId="ADAL" clId="{5BDDFCA7-576F-45F7-9D32-7F2520E3F97B}" dt="2021-04-07T15:22:30.504" v="494" actId="14100"/>
        <pc:sldMkLst>
          <pc:docMk/>
          <pc:sldMk cId="832866729" sldId="366"/>
        </pc:sldMkLst>
        <pc:spChg chg="mod">
          <ac:chgData name="Marína" userId="d7ebdd4e-8e39-424f-9732-5d391e85bff4" providerId="ADAL" clId="{5BDDFCA7-576F-45F7-9D32-7F2520E3F97B}" dt="2021-04-07T15:22:30.504" v="494" actId="14100"/>
          <ac:spMkLst>
            <pc:docMk/>
            <pc:sldMk cId="832866729" sldId="366"/>
            <ac:spMk id="3" creationId="{00000000-0000-0000-0000-000000000000}"/>
          </ac:spMkLst>
        </pc:spChg>
      </pc:sldChg>
      <pc:sldChg chg="add">
        <pc:chgData name="Marína" userId="d7ebdd4e-8e39-424f-9732-5d391e85bff4" providerId="ADAL" clId="{5BDDFCA7-576F-45F7-9D32-7F2520E3F97B}" dt="2021-04-07T15:10:25.813" v="9"/>
        <pc:sldMkLst>
          <pc:docMk/>
          <pc:sldMk cId="113213959" sldId="368"/>
        </pc:sldMkLst>
      </pc:sldChg>
      <pc:sldChg chg="del">
        <pc:chgData name="Marína" userId="d7ebdd4e-8e39-424f-9732-5d391e85bff4" providerId="ADAL" clId="{5BDDFCA7-576F-45F7-9D32-7F2520E3F97B}" dt="2021-04-07T15:09:39.475" v="2" actId="47"/>
        <pc:sldMkLst>
          <pc:docMk/>
          <pc:sldMk cId="1117966594" sldId="393"/>
        </pc:sldMkLst>
      </pc:sldChg>
      <pc:sldChg chg="del">
        <pc:chgData name="Marína" userId="d7ebdd4e-8e39-424f-9732-5d391e85bff4" providerId="ADAL" clId="{5BDDFCA7-576F-45F7-9D32-7F2520E3F97B}" dt="2021-04-07T15:09:38.629" v="1" actId="47"/>
        <pc:sldMkLst>
          <pc:docMk/>
          <pc:sldMk cId="1350048497" sldId="394"/>
        </pc:sldMkLst>
      </pc:sldChg>
      <pc:sldChg chg="modSp del mod">
        <pc:chgData name="Marína" userId="d7ebdd4e-8e39-424f-9732-5d391e85bff4" providerId="ADAL" clId="{5BDDFCA7-576F-45F7-9D32-7F2520E3F97B}" dt="2021-04-07T15:17:50.310" v="305" actId="47"/>
        <pc:sldMkLst>
          <pc:docMk/>
          <pc:sldMk cId="762063889" sldId="404"/>
        </pc:sldMkLst>
        <pc:spChg chg="mod">
          <ac:chgData name="Marína" userId="d7ebdd4e-8e39-424f-9732-5d391e85bff4" providerId="ADAL" clId="{5BDDFCA7-576F-45F7-9D32-7F2520E3F97B}" dt="2021-04-07T15:16:59.415" v="303" actId="20577"/>
          <ac:spMkLst>
            <pc:docMk/>
            <pc:sldMk cId="762063889" sldId="404"/>
            <ac:spMk id="5" creationId="{00000000-0000-0000-0000-000000000000}"/>
          </ac:spMkLst>
        </pc:spChg>
      </pc:sldChg>
      <pc:sldChg chg="delSp mod">
        <pc:chgData name="Marína" userId="d7ebdd4e-8e39-424f-9732-5d391e85bff4" providerId="ADAL" clId="{5BDDFCA7-576F-45F7-9D32-7F2520E3F97B}" dt="2021-04-07T15:11:46.597" v="160" actId="478"/>
        <pc:sldMkLst>
          <pc:docMk/>
          <pc:sldMk cId="284634045" sldId="409"/>
        </pc:sldMkLst>
        <pc:spChg chg="del">
          <ac:chgData name="Marína" userId="d7ebdd4e-8e39-424f-9732-5d391e85bff4" providerId="ADAL" clId="{5BDDFCA7-576F-45F7-9D32-7F2520E3F97B}" dt="2021-04-07T15:11:46.597" v="160" actId="478"/>
          <ac:spMkLst>
            <pc:docMk/>
            <pc:sldMk cId="284634045" sldId="409"/>
            <ac:spMk id="5" creationId="{DAB00913-05FF-4ECB-8D5E-C97835B99BF2}"/>
          </ac:spMkLst>
        </pc:spChg>
      </pc:sldChg>
      <pc:sldChg chg="delSp mod">
        <pc:chgData name="Marína" userId="d7ebdd4e-8e39-424f-9732-5d391e85bff4" providerId="ADAL" clId="{5BDDFCA7-576F-45F7-9D32-7F2520E3F97B}" dt="2021-04-07T15:19:25.797" v="327" actId="478"/>
        <pc:sldMkLst>
          <pc:docMk/>
          <pc:sldMk cId="3782142292" sldId="410"/>
        </pc:sldMkLst>
        <pc:spChg chg="del">
          <ac:chgData name="Marína" userId="d7ebdd4e-8e39-424f-9732-5d391e85bff4" providerId="ADAL" clId="{5BDDFCA7-576F-45F7-9D32-7F2520E3F97B}" dt="2021-04-07T15:19:25.797" v="327" actId="478"/>
          <ac:spMkLst>
            <pc:docMk/>
            <pc:sldMk cId="3782142292" sldId="410"/>
            <ac:spMk id="2" creationId="{0014C8E2-6069-4D45-AEC4-054EA11F797A}"/>
          </ac:spMkLst>
        </pc:spChg>
      </pc:sldChg>
      <pc:sldChg chg="delSp mod">
        <pc:chgData name="Marína" userId="d7ebdd4e-8e39-424f-9732-5d391e85bff4" providerId="ADAL" clId="{5BDDFCA7-576F-45F7-9D32-7F2520E3F97B}" dt="2021-04-07T15:16:22.674" v="280" actId="478"/>
        <pc:sldMkLst>
          <pc:docMk/>
          <pc:sldMk cId="1244235276" sldId="413"/>
        </pc:sldMkLst>
        <pc:spChg chg="del">
          <ac:chgData name="Marína" userId="d7ebdd4e-8e39-424f-9732-5d391e85bff4" providerId="ADAL" clId="{5BDDFCA7-576F-45F7-9D32-7F2520E3F97B}" dt="2021-04-07T15:16:22.674" v="280" actId="478"/>
          <ac:spMkLst>
            <pc:docMk/>
            <pc:sldMk cId="1244235276" sldId="413"/>
            <ac:spMk id="2" creationId="{87B5AFF5-D512-4D72-A0B5-DC0F8956C4A1}"/>
          </ac:spMkLst>
        </pc:spChg>
      </pc:sldChg>
      <pc:sldChg chg="delSp mod">
        <pc:chgData name="Marína" userId="d7ebdd4e-8e39-424f-9732-5d391e85bff4" providerId="ADAL" clId="{5BDDFCA7-576F-45F7-9D32-7F2520E3F97B}" dt="2021-04-07T15:16:19.355" v="279" actId="478"/>
        <pc:sldMkLst>
          <pc:docMk/>
          <pc:sldMk cId="1850407229" sldId="414"/>
        </pc:sldMkLst>
        <pc:spChg chg="del">
          <ac:chgData name="Marína" userId="d7ebdd4e-8e39-424f-9732-5d391e85bff4" providerId="ADAL" clId="{5BDDFCA7-576F-45F7-9D32-7F2520E3F97B}" dt="2021-04-07T15:16:19.355" v="279" actId="478"/>
          <ac:spMkLst>
            <pc:docMk/>
            <pc:sldMk cId="1850407229" sldId="414"/>
            <ac:spMk id="9" creationId="{E7027777-A466-4366-BC3C-E05B01DF3B1E}"/>
          </ac:spMkLst>
        </pc:spChg>
      </pc:sldChg>
      <pc:sldChg chg="modSp mod">
        <pc:chgData name="Marína" userId="d7ebdd4e-8e39-424f-9732-5d391e85bff4" providerId="ADAL" clId="{5BDDFCA7-576F-45F7-9D32-7F2520E3F97B}" dt="2021-04-08T12:42:22.235" v="568" actId="207"/>
        <pc:sldMkLst>
          <pc:docMk/>
          <pc:sldMk cId="3151263657" sldId="424"/>
        </pc:sldMkLst>
        <pc:spChg chg="mod">
          <ac:chgData name="Marína" userId="d7ebdd4e-8e39-424f-9732-5d391e85bff4" providerId="ADAL" clId="{5BDDFCA7-576F-45F7-9D32-7F2520E3F97B}" dt="2021-04-08T12:42:22.235" v="568" actId="207"/>
          <ac:spMkLst>
            <pc:docMk/>
            <pc:sldMk cId="3151263657" sldId="424"/>
            <ac:spMk id="5" creationId="{00000000-0000-0000-0000-000000000000}"/>
          </ac:spMkLst>
        </pc:spChg>
      </pc:sldChg>
      <pc:sldChg chg="del">
        <pc:chgData name="Marína" userId="d7ebdd4e-8e39-424f-9732-5d391e85bff4" providerId="ADAL" clId="{5BDDFCA7-576F-45F7-9D32-7F2520E3F97B}" dt="2021-04-07T15:21:01.832" v="423" actId="47"/>
        <pc:sldMkLst>
          <pc:docMk/>
          <pc:sldMk cId="175601506" sldId="426"/>
        </pc:sldMkLst>
      </pc:sldChg>
      <pc:sldChg chg="del">
        <pc:chgData name="Marína" userId="d7ebdd4e-8e39-424f-9732-5d391e85bff4" providerId="ADAL" clId="{5BDDFCA7-576F-45F7-9D32-7F2520E3F97B}" dt="2021-04-07T15:20:59.903" v="422" actId="47"/>
        <pc:sldMkLst>
          <pc:docMk/>
          <pc:sldMk cId="568590897" sldId="427"/>
        </pc:sldMkLst>
      </pc:sldChg>
      <pc:sldChg chg="modSp mod">
        <pc:chgData name="Marína" userId="d7ebdd4e-8e39-424f-9732-5d391e85bff4" providerId="ADAL" clId="{5BDDFCA7-576F-45F7-9D32-7F2520E3F97B}" dt="2021-04-07T15:23:16.344" v="496" actId="14100"/>
        <pc:sldMkLst>
          <pc:docMk/>
          <pc:sldMk cId="2519496682" sldId="432"/>
        </pc:sldMkLst>
        <pc:spChg chg="mod">
          <ac:chgData name="Marína" userId="d7ebdd4e-8e39-424f-9732-5d391e85bff4" providerId="ADAL" clId="{5BDDFCA7-576F-45F7-9D32-7F2520E3F97B}" dt="2021-04-07T15:23:16.344" v="496" actId="14100"/>
          <ac:spMkLst>
            <pc:docMk/>
            <pc:sldMk cId="2519496682" sldId="432"/>
            <ac:spMk id="5" creationId="{00000000-0000-0000-0000-000000000000}"/>
          </ac:spMkLst>
        </pc:spChg>
      </pc:sldChg>
      <pc:sldChg chg="modSp add mod">
        <pc:chgData name="Marína" userId="d7ebdd4e-8e39-424f-9732-5d391e85bff4" providerId="ADAL" clId="{5BDDFCA7-576F-45F7-9D32-7F2520E3F97B}" dt="2021-04-08T12:43:21.314" v="592" actId="20577"/>
        <pc:sldMkLst>
          <pc:docMk/>
          <pc:sldMk cId="1906298645" sldId="444"/>
        </pc:sldMkLst>
        <pc:spChg chg="mod">
          <ac:chgData name="Marína" userId="d7ebdd4e-8e39-424f-9732-5d391e85bff4" providerId="ADAL" clId="{5BDDFCA7-576F-45F7-9D32-7F2520E3F97B}" dt="2021-04-08T12:43:21.314" v="592" actId="20577"/>
          <ac:spMkLst>
            <pc:docMk/>
            <pc:sldMk cId="1906298645" sldId="444"/>
            <ac:spMk id="5" creationId="{00000000-0000-0000-0000-000000000000}"/>
          </ac:spMkLst>
        </pc:spChg>
      </pc:sldChg>
      <pc:sldChg chg="modSp add del mod">
        <pc:chgData name="Marína" userId="d7ebdd4e-8e39-424f-9732-5d391e85bff4" providerId="ADAL" clId="{5BDDFCA7-576F-45F7-9D32-7F2520E3F97B}" dt="2021-04-07T15:18:33.582" v="324" actId="47"/>
        <pc:sldMkLst>
          <pc:docMk/>
          <pc:sldMk cId="3660652104" sldId="449"/>
        </pc:sldMkLst>
        <pc:spChg chg="mod">
          <ac:chgData name="Marína" userId="d7ebdd4e-8e39-424f-9732-5d391e85bff4" providerId="ADAL" clId="{5BDDFCA7-576F-45F7-9D32-7F2520E3F97B}" dt="2021-04-07T15:18:14.087" v="320" actId="20577"/>
          <ac:spMkLst>
            <pc:docMk/>
            <pc:sldMk cId="3660652104" sldId="449"/>
            <ac:spMk id="5" creationId="{00000000-0000-0000-0000-000000000000}"/>
          </ac:spMkLst>
        </pc:spChg>
      </pc:sldChg>
      <pc:sldChg chg="modSp add mod">
        <pc:chgData name="Marína" userId="d7ebdd4e-8e39-424f-9732-5d391e85bff4" providerId="ADAL" clId="{5BDDFCA7-576F-45F7-9D32-7F2520E3F97B}" dt="2021-04-07T15:11:35.035" v="158" actId="255"/>
        <pc:sldMkLst>
          <pc:docMk/>
          <pc:sldMk cId="3683212526" sldId="452"/>
        </pc:sldMkLst>
        <pc:spChg chg="mod">
          <ac:chgData name="Marína" userId="d7ebdd4e-8e39-424f-9732-5d391e85bff4" providerId="ADAL" clId="{5BDDFCA7-576F-45F7-9D32-7F2520E3F97B}" dt="2021-04-07T15:11:35.035" v="158" actId="255"/>
          <ac:spMkLst>
            <pc:docMk/>
            <pc:sldMk cId="3683212526" sldId="452"/>
            <ac:spMk id="3" creationId="{00000000-0000-0000-0000-000000000000}"/>
          </ac:spMkLst>
        </pc:spChg>
      </pc:sldChg>
      <pc:sldChg chg="modSp del mod">
        <pc:chgData name="Marína" userId="d7ebdd4e-8e39-424f-9732-5d391e85bff4" providerId="ADAL" clId="{5BDDFCA7-576F-45F7-9D32-7F2520E3F97B}" dt="2021-04-07T15:22:33.247" v="495" actId="47"/>
        <pc:sldMkLst>
          <pc:docMk/>
          <pc:sldMk cId="1615912794" sldId="455"/>
        </pc:sldMkLst>
        <pc:spChg chg="mod">
          <ac:chgData name="Marína" userId="d7ebdd4e-8e39-424f-9732-5d391e85bff4" providerId="ADAL" clId="{5BDDFCA7-576F-45F7-9D32-7F2520E3F97B}" dt="2021-04-07T15:21:56.458" v="437" actId="21"/>
          <ac:spMkLst>
            <pc:docMk/>
            <pc:sldMk cId="1615912794" sldId="455"/>
            <ac:spMk id="3" creationId="{00000000-0000-0000-0000-000000000000}"/>
          </ac:spMkLst>
        </pc:spChg>
      </pc:sldChg>
      <pc:sldChg chg="addSp delSp modSp mod">
        <pc:chgData name="Marína" userId="d7ebdd4e-8e39-424f-9732-5d391e85bff4" providerId="ADAL" clId="{5BDDFCA7-576F-45F7-9D32-7F2520E3F97B}" dt="2021-04-08T13:05:30.823" v="762" actId="27918"/>
        <pc:sldMkLst>
          <pc:docMk/>
          <pc:sldMk cId="4217824289" sldId="457"/>
        </pc:sldMkLst>
        <pc:spChg chg="mod">
          <ac:chgData name="Marína" userId="d7ebdd4e-8e39-424f-9732-5d391e85bff4" providerId="ADAL" clId="{5BDDFCA7-576F-45F7-9D32-7F2520E3F97B}" dt="2021-04-08T12:51:35.485" v="666" actId="790"/>
          <ac:spMkLst>
            <pc:docMk/>
            <pc:sldMk cId="4217824289" sldId="457"/>
            <ac:spMk id="4" creationId="{FFEF93C2-5E84-44DC-940D-95CC904070B4}"/>
          </ac:spMkLst>
        </pc:spChg>
        <pc:graphicFrameChg chg="add del mod">
          <ac:chgData name="Marína" userId="d7ebdd4e-8e39-424f-9732-5d391e85bff4" providerId="ADAL" clId="{5BDDFCA7-576F-45F7-9D32-7F2520E3F97B}" dt="2021-04-08T12:51:12.926" v="597" actId="478"/>
          <ac:graphicFrameMkLst>
            <pc:docMk/>
            <pc:sldMk cId="4217824289" sldId="457"/>
            <ac:graphicFrameMk id="5" creationId="{5F829BE7-0453-42C8-826C-EE52F13A95F7}"/>
          </ac:graphicFrameMkLst>
        </pc:graphicFrameChg>
        <pc:graphicFrameChg chg="del">
          <ac:chgData name="Marína" userId="d7ebdd4e-8e39-424f-9732-5d391e85bff4" providerId="ADAL" clId="{5BDDFCA7-576F-45F7-9D32-7F2520E3F97B}" dt="2021-04-08T12:51:39.411" v="667" actId="478"/>
          <ac:graphicFrameMkLst>
            <pc:docMk/>
            <pc:sldMk cId="4217824289" sldId="457"/>
            <ac:graphicFrameMk id="6" creationId="{3B148485-8856-4AF9-9011-1FACC279DF16}"/>
          </ac:graphicFrameMkLst>
        </pc:graphicFrameChg>
        <pc:graphicFrameChg chg="add mod">
          <ac:chgData name="Marína" userId="d7ebdd4e-8e39-424f-9732-5d391e85bff4" providerId="ADAL" clId="{5BDDFCA7-576F-45F7-9D32-7F2520E3F97B}" dt="2021-04-08T12:52:31.959" v="709"/>
          <ac:graphicFrameMkLst>
            <pc:docMk/>
            <pc:sldMk cId="4217824289" sldId="457"/>
            <ac:graphicFrameMk id="7" creationId="{5F829BE7-0453-42C8-826C-EE52F13A95F7}"/>
          </ac:graphicFrameMkLst>
        </pc:graphicFrameChg>
      </pc:sldChg>
      <pc:sldChg chg="modSp mod">
        <pc:chgData name="Marína" userId="d7ebdd4e-8e39-424f-9732-5d391e85bff4" providerId="ADAL" clId="{5BDDFCA7-576F-45F7-9D32-7F2520E3F97B}" dt="2021-04-08T12:54:32.624" v="710" actId="207"/>
        <pc:sldMkLst>
          <pc:docMk/>
          <pc:sldMk cId="3172514895" sldId="460"/>
        </pc:sldMkLst>
        <pc:spChg chg="mod">
          <ac:chgData name="Marína" userId="d7ebdd4e-8e39-424f-9732-5d391e85bff4" providerId="ADAL" clId="{5BDDFCA7-576F-45F7-9D32-7F2520E3F97B}" dt="2021-04-07T15:23:25.498" v="517" actId="20577"/>
          <ac:spMkLst>
            <pc:docMk/>
            <pc:sldMk cId="3172514895" sldId="460"/>
            <ac:spMk id="2" creationId="{00000000-0000-0000-0000-000000000000}"/>
          </ac:spMkLst>
        </pc:spChg>
        <pc:spChg chg="mod">
          <ac:chgData name="Marína" userId="d7ebdd4e-8e39-424f-9732-5d391e85bff4" providerId="ADAL" clId="{5BDDFCA7-576F-45F7-9D32-7F2520E3F97B}" dt="2021-04-08T12:54:32.624" v="710" actId="207"/>
          <ac:spMkLst>
            <pc:docMk/>
            <pc:sldMk cId="3172514895" sldId="460"/>
            <ac:spMk id="3" creationId="{00000000-0000-0000-0000-000000000000}"/>
          </ac:spMkLst>
        </pc:spChg>
      </pc:sldChg>
      <pc:sldChg chg="modSp mod">
        <pc:chgData name="Marína" userId="d7ebdd4e-8e39-424f-9732-5d391e85bff4" providerId="ADAL" clId="{5BDDFCA7-576F-45F7-9D32-7F2520E3F97B}" dt="2021-04-08T12:54:39.264" v="712" actId="207"/>
        <pc:sldMkLst>
          <pc:docMk/>
          <pc:sldMk cId="340606698" sldId="461"/>
        </pc:sldMkLst>
        <pc:spChg chg="mod">
          <ac:chgData name="Marína" userId="d7ebdd4e-8e39-424f-9732-5d391e85bff4" providerId="ADAL" clId="{5BDDFCA7-576F-45F7-9D32-7F2520E3F97B}" dt="2021-04-07T15:23:34.465" v="530" actId="20577"/>
          <ac:spMkLst>
            <pc:docMk/>
            <pc:sldMk cId="340606698" sldId="461"/>
            <ac:spMk id="2" creationId="{00000000-0000-0000-0000-000000000000}"/>
          </ac:spMkLst>
        </pc:spChg>
        <pc:spChg chg="mod">
          <ac:chgData name="Marína" userId="d7ebdd4e-8e39-424f-9732-5d391e85bff4" providerId="ADAL" clId="{5BDDFCA7-576F-45F7-9D32-7F2520E3F97B}" dt="2021-04-08T12:54:39.264" v="712" actId="207"/>
          <ac:spMkLst>
            <pc:docMk/>
            <pc:sldMk cId="340606698" sldId="461"/>
            <ac:spMk id="3" creationId="{00000000-0000-0000-0000-000000000000}"/>
          </ac:spMkLst>
        </pc:spChg>
      </pc:sldChg>
      <pc:sldChg chg="modSp mod">
        <pc:chgData name="Marína" userId="d7ebdd4e-8e39-424f-9732-5d391e85bff4" providerId="ADAL" clId="{5BDDFCA7-576F-45F7-9D32-7F2520E3F97B}" dt="2021-04-07T15:12:54.753" v="194" actId="403"/>
        <pc:sldMkLst>
          <pc:docMk/>
          <pc:sldMk cId="608781903" sldId="462"/>
        </pc:sldMkLst>
        <pc:spChg chg="mod">
          <ac:chgData name="Marína" userId="d7ebdd4e-8e39-424f-9732-5d391e85bff4" providerId="ADAL" clId="{5BDDFCA7-576F-45F7-9D32-7F2520E3F97B}" dt="2021-04-07T15:12:54.753" v="194" actId="403"/>
          <ac:spMkLst>
            <pc:docMk/>
            <pc:sldMk cId="608781903" sldId="462"/>
            <ac:spMk id="5" creationId="{00000000-0000-0000-0000-000000000000}"/>
          </ac:spMkLst>
        </pc:spChg>
      </pc:sldChg>
      <pc:sldChg chg="modSp mod">
        <pc:chgData name="Marína" userId="d7ebdd4e-8e39-424f-9732-5d391e85bff4" providerId="ADAL" clId="{5BDDFCA7-576F-45F7-9D32-7F2520E3F97B}" dt="2021-04-07T15:12:06.678" v="166" actId="14100"/>
        <pc:sldMkLst>
          <pc:docMk/>
          <pc:sldMk cId="2513321162" sldId="464"/>
        </pc:sldMkLst>
        <pc:spChg chg="mod">
          <ac:chgData name="Marína" userId="d7ebdd4e-8e39-424f-9732-5d391e85bff4" providerId="ADAL" clId="{5BDDFCA7-576F-45F7-9D32-7F2520E3F97B}" dt="2021-04-07T15:12:06.678" v="166" actId="14100"/>
          <ac:spMkLst>
            <pc:docMk/>
            <pc:sldMk cId="2513321162" sldId="464"/>
            <ac:spMk id="3" creationId="{00000000-0000-0000-0000-000000000000}"/>
          </ac:spMkLst>
        </pc:spChg>
      </pc:sldChg>
      <pc:sldChg chg="del">
        <pc:chgData name="Marína" userId="d7ebdd4e-8e39-424f-9732-5d391e85bff4" providerId="ADAL" clId="{5BDDFCA7-576F-45F7-9D32-7F2520E3F97B}" dt="2021-04-07T15:09:47.748" v="8" actId="47"/>
        <pc:sldMkLst>
          <pc:docMk/>
          <pc:sldMk cId="3962262963" sldId="465"/>
        </pc:sldMkLst>
      </pc:sldChg>
      <pc:sldChg chg="del">
        <pc:chgData name="Marína" userId="d7ebdd4e-8e39-424f-9732-5d391e85bff4" providerId="ADAL" clId="{5BDDFCA7-576F-45F7-9D32-7F2520E3F97B}" dt="2021-04-07T15:09:46.063" v="7" actId="47"/>
        <pc:sldMkLst>
          <pc:docMk/>
          <pc:sldMk cId="559616881" sldId="467"/>
        </pc:sldMkLst>
      </pc:sldChg>
      <pc:sldChg chg="del">
        <pc:chgData name="Marína" userId="d7ebdd4e-8e39-424f-9732-5d391e85bff4" providerId="ADAL" clId="{5BDDFCA7-576F-45F7-9D32-7F2520E3F97B}" dt="2021-04-07T15:09:44.572" v="6" actId="47"/>
        <pc:sldMkLst>
          <pc:docMk/>
          <pc:sldMk cId="969385024" sldId="471"/>
        </pc:sldMkLst>
      </pc:sldChg>
      <pc:sldChg chg="del">
        <pc:chgData name="Marína" userId="d7ebdd4e-8e39-424f-9732-5d391e85bff4" providerId="ADAL" clId="{5BDDFCA7-576F-45F7-9D32-7F2520E3F97B}" dt="2021-04-07T15:09:42.584" v="5" actId="47"/>
        <pc:sldMkLst>
          <pc:docMk/>
          <pc:sldMk cId="207738284" sldId="475"/>
        </pc:sldMkLst>
      </pc:sldChg>
      <pc:sldChg chg="modSp mod">
        <pc:chgData name="Marína" userId="d7ebdd4e-8e39-424f-9732-5d391e85bff4" providerId="ADAL" clId="{5BDDFCA7-576F-45F7-9D32-7F2520E3F97B}" dt="2021-04-08T12:55:55.691" v="713" actId="14100"/>
        <pc:sldMkLst>
          <pc:docMk/>
          <pc:sldMk cId="3977064211" sldId="476"/>
        </pc:sldMkLst>
        <pc:spChg chg="mod">
          <ac:chgData name="Marína" userId="d7ebdd4e-8e39-424f-9732-5d391e85bff4" providerId="ADAL" clId="{5BDDFCA7-576F-45F7-9D32-7F2520E3F97B}" dt="2021-04-08T12:55:55.691" v="713" actId="14100"/>
          <ac:spMkLst>
            <pc:docMk/>
            <pc:sldMk cId="3977064211" sldId="476"/>
            <ac:spMk id="3" creationId="{00000000-0000-0000-0000-000000000000}"/>
          </ac:spMkLst>
        </pc:spChg>
      </pc:sldChg>
      <pc:sldChg chg="del">
        <pc:chgData name="Marína" userId="d7ebdd4e-8e39-424f-9732-5d391e85bff4" providerId="ADAL" clId="{5BDDFCA7-576F-45F7-9D32-7F2520E3F97B}" dt="2021-04-07T15:09:41.438" v="4" actId="47"/>
        <pc:sldMkLst>
          <pc:docMk/>
          <pc:sldMk cId="3878458732" sldId="477"/>
        </pc:sldMkLst>
      </pc:sldChg>
      <pc:sldChg chg="addSp delSp modSp mod">
        <pc:chgData name="Marína" userId="d7ebdd4e-8e39-424f-9732-5d391e85bff4" providerId="ADAL" clId="{5BDDFCA7-576F-45F7-9D32-7F2520E3F97B}" dt="2021-04-08T13:05:00.624" v="761"/>
        <pc:sldMkLst>
          <pc:docMk/>
          <pc:sldMk cId="3945216702" sldId="479"/>
        </pc:sldMkLst>
        <pc:spChg chg="mod">
          <ac:chgData name="Marína" userId="d7ebdd4e-8e39-424f-9732-5d391e85bff4" providerId="ADAL" clId="{5BDDFCA7-576F-45F7-9D32-7F2520E3F97B}" dt="2021-04-08T12:56:16.255" v="716" actId="790"/>
          <ac:spMkLst>
            <pc:docMk/>
            <pc:sldMk cId="3945216702" sldId="479"/>
            <ac:spMk id="4" creationId="{969DA15A-02DC-4021-9B80-0C6FAED9D216}"/>
          </ac:spMkLst>
        </pc:spChg>
        <pc:graphicFrameChg chg="add mod">
          <ac:chgData name="Marína" userId="d7ebdd4e-8e39-424f-9732-5d391e85bff4" providerId="ADAL" clId="{5BDDFCA7-576F-45F7-9D32-7F2520E3F97B}" dt="2021-04-08T13:05:00.624" v="761"/>
          <ac:graphicFrameMkLst>
            <pc:docMk/>
            <pc:sldMk cId="3945216702" sldId="479"/>
            <ac:graphicFrameMk id="5" creationId="{3A630BBA-122A-44FB-8AE7-D56D988B8683}"/>
          </ac:graphicFrameMkLst>
        </pc:graphicFrameChg>
        <pc:graphicFrameChg chg="del">
          <ac:chgData name="Marína" userId="d7ebdd4e-8e39-424f-9732-5d391e85bff4" providerId="ADAL" clId="{5BDDFCA7-576F-45F7-9D32-7F2520E3F97B}" dt="2021-04-08T13:04:14.117" v="717" actId="478"/>
          <ac:graphicFrameMkLst>
            <pc:docMk/>
            <pc:sldMk cId="3945216702" sldId="479"/>
            <ac:graphicFrameMk id="6" creationId="{FE1AB960-6ADB-4BBE-BBB7-60DEB3D9D0BD}"/>
          </ac:graphicFrameMkLst>
        </pc:graphicFrameChg>
      </pc:sldChg>
      <pc:sldChg chg="del">
        <pc:chgData name="Marína" userId="d7ebdd4e-8e39-424f-9732-5d391e85bff4" providerId="ADAL" clId="{5BDDFCA7-576F-45F7-9D32-7F2520E3F97B}" dt="2021-04-07T15:09:40.328" v="3" actId="47"/>
        <pc:sldMkLst>
          <pc:docMk/>
          <pc:sldMk cId="718608577" sldId="480"/>
        </pc:sldMkLst>
      </pc:sldChg>
    </pc:docChg>
  </pc:docChgLst>
  <pc:docChgLst>
    <pc:chgData name="Marína Urbániková" userId="d7ebdd4e-8e39-424f-9732-5d391e85bff4" providerId="ADAL" clId="{565E03E4-6426-4FB4-A962-B40A08761F7B}"/>
    <pc:docChg chg="undo custSel addSld delSld modSld sldOrd">
      <pc:chgData name="Marína Urbániková" userId="d7ebdd4e-8e39-424f-9732-5d391e85bff4" providerId="ADAL" clId="{565E03E4-6426-4FB4-A962-B40A08761F7B}" dt="2022-03-24T07:14:15.733" v="102" actId="47"/>
      <pc:docMkLst>
        <pc:docMk/>
      </pc:docMkLst>
      <pc:sldChg chg="modSp mod">
        <pc:chgData name="Marína Urbániková" userId="d7ebdd4e-8e39-424f-9732-5d391e85bff4" providerId="ADAL" clId="{565E03E4-6426-4FB4-A962-B40A08761F7B}" dt="2022-03-24T06:06:46.265" v="3" actId="20577"/>
        <pc:sldMkLst>
          <pc:docMk/>
          <pc:sldMk cId="747501391" sldId="257"/>
        </pc:sldMkLst>
        <pc:spChg chg="mod">
          <ac:chgData name="Marína Urbániková" userId="d7ebdd4e-8e39-424f-9732-5d391e85bff4" providerId="ADAL" clId="{565E03E4-6426-4FB4-A962-B40A08761F7B}" dt="2022-03-24T06:06:46.265" v="3" actId="20577"/>
          <ac:spMkLst>
            <pc:docMk/>
            <pc:sldMk cId="747501391" sldId="257"/>
            <ac:spMk id="2" creationId="{00000000-0000-0000-0000-000000000000}"/>
          </ac:spMkLst>
        </pc:spChg>
      </pc:sldChg>
      <pc:sldChg chg="del">
        <pc:chgData name="Marína Urbániková" userId="d7ebdd4e-8e39-424f-9732-5d391e85bff4" providerId="ADAL" clId="{565E03E4-6426-4FB4-A962-B40A08761F7B}" dt="2022-03-24T06:08:34.230" v="4" actId="47"/>
        <pc:sldMkLst>
          <pc:docMk/>
          <pc:sldMk cId="832866729" sldId="366"/>
        </pc:sldMkLst>
      </pc:sldChg>
      <pc:sldChg chg="del">
        <pc:chgData name="Marína Urbániková" userId="d7ebdd4e-8e39-424f-9732-5d391e85bff4" providerId="ADAL" clId="{565E03E4-6426-4FB4-A962-B40A08761F7B}" dt="2022-03-24T07:14:15.733" v="102" actId="47"/>
        <pc:sldMkLst>
          <pc:docMk/>
          <pc:sldMk cId="113213959" sldId="368"/>
        </pc:sldMkLst>
      </pc:sldChg>
      <pc:sldChg chg="addSp delSp modSp add del mod">
        <pc:chgData name="Marína Urbániková" userId="d7ebdd4e-8e39-424f-9732-5d391e85bff4" providerId="ADAL" clId="{565E03E4-6426-4FB4-A962-B40A08761F7B}" dt="2022-03-24T07:09:32.624" v="99" actId="47"/>
        <pc:sldMkLst>
          <pc:docMk/>
          <pc:sldMk cId="841385761" sldId="395"/>
        </pc:sldMkLst>
        <pc:spChg chg="mod">
          <ac:chgData name="Marína Urbániková" userId="d7ebdd4e-8e39-424f-9732-5d391e85bff4" providerId="ADAL" clId="{565E03E4-6426-4FB4-A962-B40A08761F7B}" dt="2022-03-24T06:53:51.103" v="16" actId="1076"/>
          <ac:spMkLst>
            <pc:docMk/>
            <pc:sldMk cId="841385761" sldId="395"/>
            <ac:spMk id="2" creationId="{00000000-0000-0000-0000-000000000000}"/>
          </ac:spMkLst>
        </pc:spChg>
        <pc:spChg chg="del mod">
          <ac:chgData name="Marína Urbániková" userId="d7ebdd4e-8e39-424f-9732-5d391e85bff4" providerId="ADAL" clId="{565E03E4-6426-4FB4-A962-B40A08761F7B}" dt="2022-03-24T06:53:46.975" v="14" actId="478"/>
          <ac:spMkLst>
            <pc:docMk/>
            <pc:sldMk cId="841385761" sldId="395"/>
            <ac:spMk id="3" creationId="{00000000-0000-0000-0000-000000000000}"/>
          </ac:spMkLst>
        </pc:spChg>
        <pc:spChg chg="add del mod">
          <ac:chgData name="Marína Urbániková" userId="d7ebdd4e-8e39-424f-9732-5d391e85bff4" providerId="ADAL" clId="{565E03E4-6426-4FB4-A962-B40A08761F7B}" dt="2022-03-24T06:53:48.098" v="15" actId="478"/>
          <ac:spMkLst>
            <pc:docMk/>
            <pc:sldMk cId="841385761" sldId="395"/>
            <ac:spMk id="6" creationId="{D772EF5A-D522-4559-9B12-FCE48BBC5640}"/>
          </ac:spMkLst>
        </pc:spChg>
        <pc:picChg chg="add del mod">
          <ac:chgData name="Marína Urbániková" userId="d7ebdd4e-8e39-424f-9732-5d391e85bff4" providerId="ADAL" clId="{565E03E4-6426-4FB4-A962-B40A08761F7B}" dt="2022-03-24T06:42:17.231" v="11" actId="478"/>
          <ac:picMkLst>
            <pc:docMk/>
            <pc:sldMk cId="841385761" sldId="395"/>
            <ac:picMk id="4" creationId="{D89F8A50-4224-4278-AACE-F2B505897F53}"/>
          </ac:picMkLst>
        </pc:picChg>
      </pc:sldChg>
      <pc:sldChg chg="del">
        <pc:chgData name="Marína Urbániková" userId="d7ebdd4e-8e39-424f-9732-5d391e85bff4" providerId="ADAL" clId="{565E03E4-6426-4FB4-A962-B40A08761F7B}" dt="2022-03-24T06:17:02.138" v="6" actId="47"/>
        <pc:sldMkLst>
          <pc:docMk/>
          <pc:sldMk cId="1850407229" sldId="414"/>
        </pc:sldMkLst>
      </pc:sldChg>
      <pc:sldChg chg="ord">
        <pc:chgData name="Marína Urbániková" userId="d7ebdd4e-8e39-424f-9732-5d391e85bff4" providerId="ADAL" clId="{565E03E4-6426-4FB4-A962-B40A08761F7B}" dt="2022-03-24T06:54:13.032" v="19"/>
        <pc:sldMkLst>
          <pc:docMk/>
          <pc:sldMk cId="4217824289" sldId="457"/>
        </pc:sldMkLst>
      </pc:sldChg>
      <pc:sldChg chg="modSp mod">
        <pc:chgData name="Marína Urbániková" userId="d7ebdd4e-8e39-424f-9732-5d391e85bff4" providerId="ADAL" clId="{565E03E4-6426-4FB4-A962-B40A08761F7B}" dt="2022-03-24T06:59:49.308" v="97" actId="20577"/>
        <pc:sldMkLst>
          <pc:docMk/>
          <pc:sldMk cId="3172514895" sldId="460"/>
        </pc:sldMkLst>
        <pc:spChg chg="mod">
          <ac:chgData name="Marína Urbániková" userId="d7ebdd4e-8e39-424f-9732-5d391e85bff4" providerId="ADAL" clId="{565E03E4-6426-4FB4-A962-B40A08761F7B}" dt="2022-03-24T06:59:49.308" v="97" actId="20577"/>
          <ac:spMkLst>
            <pc:docMk/>
            <pc:sldMk cId="3172514895" sldId="460"/>
            <ac:spMk id="3" creationId="{00000000-0000-0000-0000-000000000000}"/>
          </ac:spMkLst>
        </pc:spChg>
      </pc:sldChg>
      <pc:sldChg chg="ord">
        <pc:chgData name="Marína Urbániková" userId="d7ebdd4e-8e39-424f-9732-5d391e85bff4" providerId="ADAL" clId="{565E03E4-6426-4FB4-A962-B40A08761F7B}" dt="2022-03-24T07:09:41.602" v="101"/>
        <pc:sldMkLst>
          <pc:docMk/>
          <pc:sldMk cId="441059688" sldId="478"/>
        </pc:sldMkLst>
      </pc:sldChg>
      <pc:sldChg chg="modSp add mod">
        <pc:chgData name="Marína Urbániková" userId="d7ebdd4e-8e39-424f-9732-5d391e85bff4" providerId="ADAL" clId="{565E03E4-6426-4FB4-A962-B40A08761F7B}" dt="2022-03-24T06:17:05.845" v="7" actId="1076"/>
        <pc:sldMkLst>
          <pc:docMk/>
          <pc:sldMk cId="4046816135" sldId="482"/>
        </pc:sldMkLst>
        <pc:spChg chg="mod">
          <ac:chgData name="Marína Urbániková" userId="d7ebdd4e-8e39-424f-9732-5d391e85bff4" providerId="ADAL" clId="{565E03E4-6426-4FB4-A962-B40A08761F7B}" dt="2022-03-24T06:17:05.845" v="7" actId="1076"/>
          <ac:spMkLst>
            <pc:docMk/>
            <pc:sldMk cId="4046816135" sldId="482"/>
            <ac:spMk id="8" creationId="{00000000-0000-0000-0000-000000000000}"/>
          </ac:spMkLst>
        </pc:spChg>
      </pc:sldChg>
      <pc:sldChg chg="modSp add mod">
        <pc:chgData name="Marína Urbániková" userId="d7ebdd4e-8e39-424f-9732-5d391e85bff4" providerId="ADAL" clId="{565E03E4-6426-4FB4-A962-B40A08761F7B}" dt="2022-03-24T06:55:57.636" v="66" actId="20577"/>
        <pc:sldMkLst>
          <pc:docMk/>
          <pc:sldMk cId="1521035461" sldId="483"/>
        </pc:sldMkLst>
        <pc:spChg chg="mod">
          <ac:chgData name="Marína Urbániková" userId="d7ebdd4e-8e39-424f-9732-5d391e85bff4" providerId="ADAL" clId="{565E03E4-6426-4FB4-A962-B40A08761F7B}" dt="2022-03-24T06:55:57.636" v="66" actId="20577"/>
          <ac:spMkLst>
            <pc:docMk/>
            <pc:sldMk cId="1521035461" sldId="483"/>
            <ac:spMk id="2" creationId="{00000000-0000-0000-0000-000000000000}"/>
          </ac:spMkLst>
        </pc:spChg>
      </pc:sldChg>
      <pc:sldChg chg="add">
        <pc:chgData name="Marína Urbániková" userId="d7ebdd4e-8e39-424f-9732-5d391e85bff4" providerId="ADAL" clId="{565E03E4-6426-4FB4-A962-B40A08761F7B}" dt="2022-03-24T07:09:30.008" v="98"/>
        <pc:sldMkLst>
          <pc:docMk/>
          <pc:sldMk cId="1084951555" sldId="484"/>
        </pc:sldMkLst>
      </pc:sldChg>
    </pc:docChg>
  </pc:docChgLst>
  <pc:docChgLst>
    <pc:chgData name="Marína Urbániková" userId="d7ebdd4e-8e39-424f-9732-5d391e85bff4" providerId="ADAL" clId="{E008F0FB-561F-4B70-A549-6D505034AC93}"/>
    <pc:docChg chg="custSel addSld delSld modSld sldOrd">
      <pc:chgData name="Marína Urbániková" userId="d7ebdd4e-8e39-424f-9732-5d391e85bff4" providerId="ADAL" clId="{E008F0FB-561F-4B70-A549-6D505034AC93}" dt="2023-11-26T16:06:12.402" v="93" actId="1038"/>
      <pc:docMkLst>
        <pc:docMk/>
      </pc:docMkLst>
      <pc:sldChg chg="modSp mod">
        <pc:chgData name="Marína Urbániková" userId="d7ebdd4e-8e39-424f-9732-5d391e85bff4" providerId="ADAL" clId="{E008F0FB-561F-4B70-A549-6D505034AC93}" dt="2023-03-15T20:03:40.030" v="1" actId="20577"/>
        <pc:sldMkLst>
          <pc:docMk/>
          <pc:sldMk cId="747501391" sldId="257"/>
        </pc:sldMkLst>
        <pc:spChg chg="mod">
          <ac:chgData name="Marína Urbániková" userId="d7ebdd4e-8e39-424f-9732-5d391e85bff4" providerId="ADAL" clId="{E008F0FB-561F-4B70-A549-6D505034AC93}" dt="2023-03-15T20:03:40.030" v="1" actId="20577"/>
          <ac:spMkLst>
            <pc:docMk/>
            <pc:sldMk cId="747501391" sldId="257"/>
            <ac:spMk id="2" creationId="{00000000-0000-0000-0000-000000000000}"/>
          </ac:spMkLst>
        </pc:spChg>
      </pc:sldChg>
      <pc:sldChg chg="addSp delSp modSp add mod">
        <pc:chgData name="Marína Urbániková" userId="d7ebdd4e-8e39-424f-9732-5d391e85bff4" providerId="ADAL" clId="{E008F0FB-561F-4B70-A549-6D505034AC93}" dt="2023-11-26T16:06:12.402" v="93" actId="1038"/>
        <pc:sldMkLst>
          <pc:docMk/>
          <pc:sldMk cId="1340312577" sldId="270"/>
        </pc:sldMkLst>
        <pc:spChg chg="mod">
          <ac:chgData name="Marína Urbániková" userId="d7ebdd4e-8e39-424f-9732-5d391e85bff4" providerId="ADAL" clId="{E008F0FB-561F-4B70-A549-6D505034AC93}" dt="2023-11-26T16:05:32.116" v="81" actId="20577"/>
          <ac:spMkLst>
            <pc:docMk/>
            <pc:sldMk cId="1340312577" sldId="270"/>
            <ac:spMk id="51" creationId="{CA6EE9BA-E785-6874-686A-700B804E9E26}"/>
          </ac:spMkLst>
        </pc:spChg>
        <pc:spChg chg="mod">
          <ac:chgData name="Marína Urbániková" userId="d7ebdd4e-8e39-424f-9732-5d391e85bff4" providerId="ADAL" clId="{E008F0FB-561F-4B70-A549-6D505034AC93}" dt="2023-03-15T20:15:41.131" v="25" actId="108"/>
          <ac:spMkLst>
            <pc:docMk/>
            <pc:sldMk cId="1340312577" sldId="270"/>
            <ac:spMk id="83" creationId="{00000000-0000-0000-0000-000000000000}"/>
          </ac:spMkLst>
        </pc:spChg>
        <pc:picChg chg="add mod">
          <ac:chgData name="Marína Urbániková" userId="d7ebdd4e-8e39-424f-9732-5d391e85bff4" providerId="ADAL" clId="{E008F0FB-561F-4B70-A549-6D505034AC93}" dt="2023-11-26T16:06:12.402" v="93" actId="1038"/>
          <ac:picMkLst>
            <pc:docMk/>
            <pc:sldMk cId="1340312577" sldId="270"/>
            <ac:picMk id="2" creationId="{D7EDA232-1EE1-57BC-BA11-D3EEC6237866}"/>
          </ac:picMkLst>
        </pc:picChg>
        <pc:picChg chg="del">
          <ac:chgData name="Marína Urbániková" userId="d7ebdd4e-8e39-424f-9732-5d391e85bff4" providerId="ADAL" clId="{E008F0FB-561F-4B70-A549-6D505034AC93}" dt="2023-11-26T16:05:40.981" v="83" actId="478"/>
          <ac:picMkLst>
            <pc:docMk/>
            <pc:sldMk cId="1340312577" sldId="270"/>
            <ac:picMk id="48" creationId="{679B9DDC-58B5-9ED3-73EF-CD9C2F91212D}"/>
          </ac:picMkLst>
        </pc:picChg>
        <pc:picChg chg="mod">
          <ac:chgData name="Marína Urbániková" userId="d7ebdd4e-8e39-424f-9732-5d391e85bff4" providerId="ADAL" clId="{E008F0FB-561F-4B70-A549-6D505034AC93}" dt="2023-11-26T16:06:03.460" v="85" actId="1076"/>
          <ac:picMkLst>
            <pc:docMk/>
            <pc:sldMk cId="1340312577" sldId="270"/>
            <ac:picMk id="50" creationId="{D259E7A0-9A8E-34F8-5C09-8EA3922EABA2}"/>
          </ac:picMkLst>
        </pc:picChg>
        <pc:picChg chg="mod">
          <ac:chgData name="Marína Urbániková" userId="d7ebdd4e-8e39-424f-9732-5d391e85bff4" providerId="ADAL" clId="{E008F0FB-561F-4B70-A549-6D505034AC93}" dt="2023-11-26T16:05:58.200" v="84" actId="1076"/>
          <ac:picMkLst>
            <pc:docMk/>
            <pc:sldMk cId="1340312577" sldId="270"/>
            <ac:picMk id="52" creationId="{001B8FA1-DA20-592B-DA11-0392A5F1EF2E}"/>
          </ac:picMkLst>
        </pc:picChg>
      </pc:sldChg>
      <pc:sldChg chg="add">
        <pc:chgData name="Marína Urbániková" userId="d7ebdd4e-8e39-424f-9732-5d391e85bff4" providerId="ADAL" clId="{E008F0FB-561F-4B70-A549-6D505034AC93}" dt="2023-03-15T20:05:13.031" v="3"/>
        <pc:sldMkLst>
          <pc:docMk/>
          <pc:sldMk cId="2861698195" sldId="371"/>
        </pc:sldMkLst>
      </pc:sldChg>
      <pc:sldChg chg="add ord">
        <pc:chgData name="Marína Urbániková" userId="d7ebdd4e-8e39-424f-9732-5d391e85bff4" providerId="ADAL" clId="{E008F0FB-561F-4B70-A549-6D505034AC93}" dt="2023-03-15T20:05:23.559" v="5"/>
        <pc:sldMkLst>
          <pc:docMk/>
          <pc:sldMk cId="1396695390" sldId="415"/>
        </pc:sldMkLst>
      </pc:sldChg>
      <pc:sldChg chg="modSp add mod">
        <pc:chgData name="Marína Urbániková" userId="d7ebdd4e-8e39-424f-9732-5d391e85bff4" providerId="ADAL" clId="{E008F0FB-561F-4B70-A549-6D505034AC93}" dt="2023-11-26T15:47:23.863" v="72" actId="27918"/>
        <pc:sldMkLst>
          <pc:docMk/>
          <pc:sldMk cId="3221345832" sldId="425"/>
        </pc:sldMkLst>
        <pc:spChg chg="mod">
          <ac:chgData name="Marína Urbániková" userId="d7ebdd4e-8e39-424f-9732-5d391e85bff4" providerId="ADAL" clId="{E008F0FB-561F-4B70-A549-6D505034AC93}" dt="2023-03-15T20:12:56.454" v="10" actId="14100"/>
          <ac:spMkLst>
            <pc:docMk/>
            <pc:sldMk cId="3221345832" sldId="425"/>
            <ac:spMk id="7" creationId="{00000000-0000-0000-0000-000000000000}"/>
          </ac:spMkLst>
        </pc:spChg>
      </pc:sldChg>
      <pc:sldChg chg="modSp mod">
        <pc:chgData name="Marína Urbániková" userId="d7ebdd4e-8e39-424f-9732-5d391e85bff4" providerId="ADAL" clId="{E008F0FB-561F-4B70-A549-6D505034AC93}" dt="2023-11-26T15:59:57.905" v="74" actId="1076"/>
        <pc:sldMkLst>
          <pc:docMk/>
          <pc:sldMk cId="3683212526" sldId="452"/>
        </pc:sldMkLst>
        <pc:spChg chg="mod">
          <ac:chgData name="Marína Urbániková" userId="d7ebdd4e-8e39-424f-9732-5d391e85bff4" providerId="ADAL" clId="{E008F0FB-561F-4B70-A549-6D505034AC93}" dt="2023-11-26T15:59:57.905" v="74" actId="1076"/>
          <ac:spMkLst>
            <pc:docMk/>
            <pc:sldMk cId="3683212526" sldId="452"/>
            <ac:spMk id="2" creationId="{00000000-0000-0000-0000-000000000000}"/>
          </ac:spMkLst>
        </pc:spChg>
        <pc:spChg chg="mod">
          <ac:chgData name="Marína Urbániková" userId="d7ebdd4e-8e39-424f-9732-5d391e85bff4" providerId="ADAL" clId="{E008F0FB-561F-4B70-A549-6D505034AC93}" dt="2023-11-26T15:59:45.954" v="73" actId="20577"/>
          <ac:spMkLst>
            <pc:docMk/>
            <pc:sldMk cId="3683212526" sldId="452"/>
            <ac:spMk id="3" creationId="{00000000-0000-0000-0000-000000000000}"/>
          </ac:spMkLst>
        </pc:spChg>
      </pc:sldChg>
      <pc:sldChg chg="del">
        <pc:chgData name="Marína Urbániková" userId="d7ebdd4e-8e39-424f-9732-5d391e85bff4" providerId="ADAL" clId="{E008F0FB-561F-4B70-A549-6D505034AC93}" dt="2023-03-15T20:12:28.913" v="9" actId="47"/>
        <pc:sldMkLst>
          <pc:docMk/>
          <pc:sldMk cId="4217824289" sldId="457"/>
        </pc:sldMkLst>
      </pc:sldChg>
      <pc:sldChg chg="modSp mod">
        <pc:chgData name="Marína Urbániková" userId="d7ebdd4e-8e39-424f-9732-5d391e85bff4" providerId="ADAL" clId="{E008F0FB-561F-4B70-A549-6D505034AC93}" dt="2023-03-15T20:19:50.577" v="68" actId="1076"/>
        <pc:sldMkLst>
          <pc:docMk/>
          <pc:sldMk cId="3172514895" sldId="460"/>
        </pc:sldMkLst>
        <pc:spChg chg="mod">
          <ac:chgData name="Marína Urbániková" userId="d7ebdd4e-8e39-424f-9732-5d391e85bff4" providerId="ADAL" clId="{E008F0FB-561F-4B70-A549-6D505034AC93}" dt="2023-03-15T20:19:50.577" v="68" actId="1076"/>
          <ac:spMkLst>
            <pc:docMk/>
            <pc:sldMk cId="3172514895" sldId="460"/>
            <ac:spMk id="2" creationId="{00000000-0000-0000-0000-000000000000}"/>
          </ac:spMkLst>
        </pc:spChg>
      </pc:sldChg>
      <pc:sldChg chg="modSp mod">
        <pc:chgData name="Marína Urbániková" userId="d7ebdd4e-8e39-424f-9732-5d391e85bff4" providerId="ADAL" clId="{E008F0FB-561F-4B70-A549-6D505034AC93}" dt="2023-03-15T20:19:55.407" v="69" actId="1076"/>
        <pc:sldMkLst>
          <pc:docMk/>
          <pc:sldMk cId="340606698" sldId="461"/>
        </pc:sldMkLst>
        <pc:spChg chg="mod">
          <ac:chgData name="Marína Urbániková" userId="d7ebdd4e-8e39-424f-9732-5d391e85bff4" providerId="ADAL" clId="{E008F0FB-561F-4B70-A549-6D505034AC93}" dt="2023-03-15T20:19:55.407" v="69" actId="1076"/>
          <ac:spMkLst>
            <pc:docMk/>
            <pc:sldMk cId="340606698" sldId="461"/>
            <ac:spMk id="2" creationId="{00000000-0000-0000-0000-000000000000}"/>
          </ac:spMkLst>
        </pc:spChg>
      </pc:sldChg>
      <pc:sldChg chg="modSp mod">
        <pc:chgData name="Marína Urbániková" userId="d7ebdd4e-8e39-424f-9732-5d391e85bff4" providerId="ADAL" clId="{E008F0FB-561F-4B70-A549-6D505034AC93}" dt="2023-03-15T20:20:06.103" v="71" actId="20577"/>
        <pc:sldMkLst>
          <pc:docMk/>
          <pc:sldMk cId="2513321162" sldId="464"/>
        </pc:sldMkLst>
        <pc:spChg chg="mod">
          <ac:chgData name="Marína Urbániková" userId="d7ebdd4e-8e39-424f-9732-5d391e85bff4" providerId="ADAL" clId="{E008F0FB-561F-4B70-A549-6D505034AC93}" dt="2023-03-15T20:20:06.103" v="71" actId="20577"/>
          <ac:spMkLst>
            <pc:docMk/>
            <pc:sldMk cId="2513321162" sldId="464"/>
            <ac:spMk id="3" creationId="{00000000-0000-0000-0000-000000000000}"/>
          </ac:spMkLst>
        </pc:spChg>
      </pc:sldChg>
      <pc:sldChg chg="del">
        <pc:chgData name="Marína Urbániková" userId="d7ebdd4e-8e39-424f-9732-5d391e85bff4" providerId="ADAL" clId="{E008F0FB-561F-4B70-A549-6D505034AC93}" dt="2023-03-15T20:16:43.004" v="67" actId="47"/>
        <pc:sldMkLst>
          <pc:docMk/>
          <pc:sldMk cId="3945216702" sldId="479"/>
        </pc:sldMkLst>
      </pc:sldChg>
      <pc:sldChg chg="del">
        <pc:chgData name="Marína Urbániková" userId="d7ebdd4e-8e39-424f-9732-5d391e85bff4" providerId="ADAL" clId="{E008F0FB-561F-4B70-A549-6D505034AC93}" dt="2023-03-15T20:12:18.093" v="7" actId="47"/>
        <pc:sldMkLst>
          <pc:docMk/>
          <pc:sldMk cId="4046816135" sldId="482"/>
        </pc:sldMkLst>
      </pc:sldChg>
      <pc:sldChg chg="del">
        <pc:chgData name="Marína Urbániková" userId="d7ebdd4e-8e39-424f-9732-5d391e85bff4" providerId="ADAL" clId="{E008F0FB-561F-4B70-A549-6D505034AC93}" dt="2023-03-15T20:12:25.318" v="8" actId="47"/>
        <pc:sldMkLst>
          <pc:docMk/>
          <pc:sldMk cId="1521035461" sldId="483"/>
        </pc:sldMkLst>
      </pc:sldChg>
      <pc:sldChg chg="del">
        <pc:chgData name="Marína Urbániková" userId="d7ebdd4e-8e39-424f-9732-5d391e85bff4" providerId="ADAL" clId="{E008F0FB-561F-4B70-A549-6D505034AC93}" dt="2023-03-15T20:16:35.060" v="66" actId="47"/>
        <pc:sldMkLst>
          <pc:docMk/>
          <pc:sldMk cId="1084951555" sldId="484"/>
        </pc:sldMkLst>
      </pc:sldChg>
      <pc:sldChg chg="addSp delSp modSp new mod">
        <pc:chgData name="Marína Urbániková" userId="d7ebdd4e-8e39-424f-9732-5d391e85bff4" providerId="ADAL" clId="{E008F0FB-561F-4B70-A549-6D505034AC93}" dt="2023-03-15T20:15:17.606" v="23" actId="1076"/>
        <pc:sldMkLst>
          <pc:docMk/>
          <pc:sldMk cId="3902352343" sldId="485"/>
        </pc:sldMkLst>
        <pc:spChg chg="del">
          <ac:chgData name="Marína Urbániková" userId="d7ebdd4e-8e39-424f-9732-5d391e85bff4" providerId="ADAL" clId="{E008F0FB-561F-4B70-A549-6D505034AC93}" dt="2023-03-15T20:13:36.068" v="12" actId="478"/>
          <ac:spMkLst>
            <pc:docMk/>
            <pc:sldMk cId="3902352343" sldId="485"/>
            <ac:spMk id="2" creationId="{2DFA7C18-A757-137A-A9A0-5909C7B1FA40}"/>
          </ac:spMkLst>
        </pc:spChg>
        <pc:spChg chg="mod">
          <ac:chgData name="Marína Urbániková" userId="d7ebdd4e-8e39-424f-9732-5d391e85bff4" providerId="ADAL" clId="{E008F0FB-561F-4B70-A549-6D505034AC93}" dt="2023-03-15T20:14:13.930" v="14" actId="108"/>
          <ac:spMkLst>
            <pc:docMk/>
            <pc:sldMk cId="3902352343" sldId="485"/>
            <ac:spMk id="4" creationId="{96ED6715-6DC7-F093-37A1-6BF5F24A2EF2}"/>
          </ac:spMkLst>
        </pc:spChg>
        <pc:spChg chg="del">
          <ac:chgData name="Marína Urbániková" userId="d7ebdd4e-8e39-424f-9732-5d391e85bff4" providerId="ADAL" clId="{E008F0FB-561F-4B70-A549-6D505034AC93}" dt="2023-03-15T20:14:25.719" v="15" actId="478"/>
          <ac:spMkLst>
            <pc:docMk/>
            <pc:sldMk cId="3902352343" sldId="485"/>
            <ac:spMk id="5" creationId="{5D0A41DA-4A81-B072-D467-467A4D0A3C95}"/>
          </ac:spMkLst>
        </pc:spChg>
        <pc:spChg chg="add mod">
          <ac:chgData name="Marína Urbániková" userId="d7ebdd4e-8e39-424f-9732-5d391e85bff4" providerId="ADAL" clId="{E008F0FB-561F-4B70-A549-6D505034AC93}" dt="2023-03-15T20:15:17.606" v="23" actId="1076"/>
          <ac:spMkLst>
            <pc:docMk/>
            <pc:sldMk cId="3902352343" sldId="485"/>
            <ac:spMk id="7" creationId="{1283DF99-7201-BD41-FDFD-E4A270AC7A01}"/>
          </ac:spMkLst>
        </pc:spChg>
        <pc:graphicFrameChg chg="add mod">
          <ac:chgData name="Marína Urbániková" userId="d7ebdd4e-8e39-424f-9732-5d391e85bff4" providerId="ADAL" clId="{E008F0FB-561F-4B70-A549-6D505034AC93}" dt="2023-03-15T20:15:05.964" v="21" actId="14100"/>
          <ac:graphicFrameMkLst>
            <pc:docMk/>
            <pc:sldMk cId="3902352343" sldId="485"/>
            <ac:graphicFrameMk id="6" creationId="{828A925D-EDF7-1545-DF4D-99CDD68A341F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https://ucnmuni-my.sharepoint.com/personal/182258_muni_cz/Documents/Plocha/grafy%20prentace.xlsx" TargetMode="Externa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7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8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9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in\OneDrive%20-%20MUNI\Plocha\&#218;vod%20do%20komunika&#269;n&#237;ch%20studi&#237;\presti&#382;%20graf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ucnmuni-my.sharepoint.com/personal/182258_muni_cz/Documents/Plocha/grafy%20prentace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ucnmuni-my.sharepoint.com/personal/182258_muni_cz/Documents/Plocha/grafy%20prentace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ucnmuni-my.sharepoint.com/personal/182258_muni_cz/Documents/Plocha/grafy%20prentace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4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5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https://ucnmuni-my.sharepoint.com/personal/182258_muni_cz/Documents/Plocha/grafy%20prentace.xlsx" TargetMode="Externa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List1!$A$2:$A$25</c:f>
              <c:strCache>
                <c:ptCount val="24"/>
                <c:pt idx="0">
                  <c:v>Kněz</c:v>
                </c:pt>
                <c:pt idx="1">
                  <c:v>Sektetářka</c:v>
                </c:pt>
                <c:pt idx="2">
                  <c:v>Novinář</c:v>
                </c:pt>
                <c:pt idx="3">
                  <c:v>Prodavač</c:v>
                </c:pt>
                <c:pt idx="4">
                  <c:v>Ministr</c:v>
                </c:pt>
                <c:pt idx="5">
                  <c:v>Bankovní úředník</c:v>
                </c:pt>
                <c:pt idx="6">
                  <c:v>Stavební dělník</c:v>
                </c:pt>
                <c:pt idx="7">
                  <c:v>Manažer</c:v>
                </c:pt>
                <c:pt idx="8">
                  <c:v>Profesionální sportovec</c:v>
                </c:pt>
                <c:pt idx="9">
                  <c:v>Účetní</c:v>
                </c:pt>
                <c:pt idx="10">
                  <c:v>Majitel malého obchodu</c:v>
                </c:pt>
                <c:pt idx="11">
                  <c:v>Starosta</c:v>
                </c:pt>
                <c:pt idx="12">
                  <c:v>Truhlář</c:v>
                </c:pt>
                <c:pt idx="13">
                  <c:v>Voják z povolání</c:v>
                </c:pt>
                <c:pt idx="14">
                  <c:v>Programátor</c:v>
                </c:pt>
                <c:pt idx="15">
                  <c:v>Policista</c:v>
                </c:pt>
                <c:pt idx="16">
                  <c:v>Soukromý zemědělec</c:v>
                </c:pt>
                <c:pt idx="17">
                  <c:v>Projektant</c:v>
                </c:pt>
                <c:pt idx="18">
                  <c:v>Soudce</c:v>
                </c:pt>
                <c:pt idx="19">
                  <c:v>Učitel na základní škole</c:v>
                </c:pt>
                <c:pt idx="20">
                  <c:v>Učitel na vysoké škole</c:v>
                </c:pt>
                <c:pt idx="21">
                  <c:v>Zdravotní sestra</c:v>
                </c:pt>
                <c:pt idx="22">
                  <c:v>Vědec</c:v>
                </c:pt>
                <c:pt idx="23">
                  <c:v>Lékař</c:v>
                </c:pt>
              </c:strCache>
            </c:strRef>
          </c:cat>
          <c:val>
            <c:numRef>
              <c:f>List1!$H$2:$H$25</c:f>
              <c:numCache>
                <c:formatCode>General</c:formatCode>
                <c:ptCount val="24"/>
                <c:pt idx="0">
                  <c:v>36.700000000000003</c:v>
                </c:pt>
                <c:pt idx="1">
                  <c:v>38.5</c:v>
                </c:pt>
                <c:pt idx="2">
                  <c:v>40.299999999999997</c:v>
                </c:pt>
                <c:pt idx="3">
                  <c:v>43.5</c:v>
                </c:pt>
                <c:pt idx="4">
                  <c:v>43.9</c:v>
                </c:pt>
                <c:pt idx="5">
                  <c:v>45.5</c:v>
                </c:pt>
                <c:pt idx="6">
                  <c:v>47.4</c:v>
                </c:pt>
                <c:pt idx="7">
                  <c:v>50.5</c:v>
                </c:pt>
                <c:pt idx="8">
                  <c:v>50.6</c:v>
                </c:pt>
                <c:pt idx="9">
                  <c:v>51.8</c:v>
                </c:pt>
                <c:pt idx="10">
                  <c:v>52.7</c:v>
                </c:pt>
                <c:pt idx="11">
                  <c:v>53.9</c:v>
                </c:pt>
                <c:pt idx="12">
                  <c:v>55.9</c:v>
                </c:pt>
                <c:pt idx="13">
                  <c:v>56.4</c:v>
                </c:pt>
                <c:pt idx="14">
                  <c:v>60.3</c:v>
                </c:pt>
                <c:pt idx="15">
                  <c:v>60.8</c:v>
                </c:pt>
                <c:pt idx="16">
                  <c:v>61.1</c:v>
                </c:pt>
                <c:pt idx="17">
                  <c:v>61.4</c:v>
                </c:pt>
                <c:pt idx="18">
                  <c:v>67.5</c:v>
                </c:pt>
                <c:pt idx="19">
                  <c:v>70.099999999999994</c:v>
                </c:pt>
                <c:pt idx="20">
                  <c:v>72.2</c:v>
                </c:pt>
                <c:pt idx="21">
                  <c:v>77</c:v>
                </c:pt>
                <c:pt idx="22">
                  <c:v>77.3</c:v>
                </c:pt>
                <c:pt idx="23">
                  <c:v>88.6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97-4BAE-9B1C-552043635D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86465016"/>
        <c:axId val="486468624"/>
      </c:barChart>
      <c:catAx>
        <c:axId val="4864650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86468624"/>
        <c:crosses val="autoZero"/>
        <c:auto val="1"/>
        <c:lblAlgn val="ctr"/>
        <c:lblOffset val="100"/>
        <c:noMultiLvlLbl val="0"/>
      </c:catAx>
      <c:valAx>
        <c:axId val="4864686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86465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'[grafy prentace.xlsx]List1'!$G$54:$J$54</c:f>
              <c:strCache>
                <c:ptCount val="4"/>
                <c:pt idx="0">
                  <c:v>Čeští novináři</c:v>
                </c:pt>
                <c:pt idx="1">
                  <c:v>Severo/středoevropský model</c:v>
                </c:pt>
                <c:pt idx="2">
                  <c:v>Středomořský model</c:v>
                </c:pt>
                <c:pt idx="3">
                  <c:v>Severoatlantický model</c:v>
                </c:pt>
              </c:strCache>
            </c:strRef>
          </c:cat>
          <c:val>
            <c:numRef>
              <c:f>'[grafy prentace.xlsx]List1'!$G$56:$J$56</c:f>
              <c:numCache>
                <c:formatCode>0%</c:formatCode>
                <c:ptCount val="4"/>
                <c:pt idx="0">
                  <c:v>0.08</c:v>
                </c:pt>
                <c:pt idx="1">
                  <c:v>0.56999999999999995</c:v>
                </c:pt>
                <c:pt idx="2">
                  <c:v>0.53</c:v>
                </c:pt>
                <c:pt idx="3">
                  <c:v>0.49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1C-4681-80D4-1C2F1BCB24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6692312"/>
        <c:axId val="456684440"/>
      </c:barChart>
      <c:catAx>
        <c:axId val="456692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56684440"/>
        <c:crosses val="autoZero"/>
        <c:auto val="1"/>
        <c:lblAlgn val="ctr"/>
        <c:lblOffset val="100"/>
        <c:noMultiLvlLbl val="0"/>
      </c:catAx>
      <c:valAx>
        <c:axId val="45668444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56692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List1!$A$69</c:f>
              <c:strCache>
                <c:ptCount val="1"/>
                <c:pt idx="0">
                  <c:v>pravicová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List1!$B$68:$E$68</c:f>
              <c:strCache>
                <c:ptCount val="4"/>
                <c:pt idx="0">
                  <c:v>Severoatlantický model</c:v>
                </c:pt>
                <c:pt idx="1">
                  <c:v>Středomořský model</c:v>
                </c:pt>
                <c:pt idx="2">
                  <c:v>Severo/středoevropský model</c:v>
                </c:pt>
                <c:pt idx="3">
                  <c:v>Čeští novináři</c:v>
                </c:pt>
              </c:strCache>
            </c:strRef>
          </c:cat>
          <c:val>
            <c:numRef>
              <c:f>List1!$B$69:$E$69</c:f>
              <c:numCache>
                <c:formatCode>0%</c:formatCode>
                <c:ptCount val="4"/>
                <c:pt idx="0">
                  <c:v>0.18</c:v>
                </c:pt>
                <c:pt idx="1">
                  <c:v>0.18</c:v>
                </c:pt>
                <c:pt idx="2">
                  <c:v>0.18</c:v>
                </c:pt>
                <c:pt idx="3">
                  <c:v>0.45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8E4-4B5F-9D2F-AD5A9FC7154B}"/>
            </c:ext>
          </c:extLst>
        </c:ser>
        <c:ser>
          <c:idx val="1"/>
          <c:order val="1"/>
          <c:tx>
            <c:strRef>
              <c:f>List1!$A$70</c:f>
              <c:strCache>
                <c:ptCount val="1"/>
                <c:pt idx="0">
                  <c:v>středová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List1!$B$68:$E$68</c:f>
              <c:strCache>
                <c:ptCount val="4"/>
                <c:pt idx="0">
                  <c:v>Severoatlantický model</c:v>
                </c:pt>
                <c:pt idx="1">
                  <c:v>Středomořský model</c:v>
                </c:pt>
                <c:pt idx="2">
                  <c:v>Severo/středoevropský model</c:v>
                </c:pt>
                <c:pt idx="3">
                  <c:v>Čeští novináři</c:v>
                </c:pt>
              </c:strCache>
            </c:strRef>
          </c:cat>
          <c:val>
            <c:numRef>
              <c:f>List1!$B$70:$E$70</c:f>
              <c:numCache>
                <c:formatCode>0%</c:formatCode>
                <c:ptCount val="4"/>
                <c:pt idx="0">
                  <c:v>0.27</c:v>
                </c:pt>
                <c:pt idx="1">
                  <c:v>0.22</c:v>
                </c:pt>
                <c:pt idx="2">
                  <c:v>0.24</c:v>
                </c:pt>
                <c:pt idx="3">
                  <c:v>0.41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8E4-4B5F-9D2F-AD5A9FC7154B}"/>
            </c:ext>
          </c:extLst>
        </c:ser>
        <c:ser>
          <c:idx val="2"/>
          <c:order val="2"/>
          <c:tx>
            <c:strRef>
              <c:f>List1!$A$71</c:f>
              <c:strCache>
                <c:ptCount val="1"/>
                <c:pt idx="0">
                  <c:v>levicová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List1!$B$68:$E$68</c:f>
              <c:strCache>
                <c:ptCount val="4"/>
                <c:pt idx="0">
                  <c:v>Severoatlantický model</c:v>
                </c:pt>
                <c:pt idx="1">
                  <c:v>Středomořský model</c:v>
                </c:pt>
                <c:pt idx="2">
                  <c:v>Severo/středoevropský model</c:v>
                </c:pt>
                <c:pt idx="3">
                  <c:v>Čeští novináři</c:v>
                </c:pt>
              </c:strCache>
            </c:strRef>
          </c:cat>
          <c:val>
            <c:numRef>
              <c:f>List1!$B$71:$E$71</c:f>
              <c:numCache>
                <c:formatCode>0%</c:formatCode>
                <c:ptCount val="4"/>
                <c:pt idx="0">
                  <c:v>0.55000000000000004</c:v>
                </c:pt>
                <c:pt idx="1">
                  <c:v>0.6</c:v>
                </c:pt>
                <c:pt idx="2">
                  <c:v>0.57999999999999996</c:v>
                </c:pt>
                <c:pt idx="3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8E4-4B5F-9D2F-AD5A9FC715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2646376"/>
        <c:axId val="462648016"/>
      </c:barChart>
      <c:catAx>
        <c:axId val="4626463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62648016"/>
        <c:crosses val="autoZero"/>
        <c:auto val="1"/>
        <c:lblAlgn val="ctr"/>
        <c:lblOffset val="100"/>
        <c:noMultiLvlLbl val="0"/>
      </c:catAx>
      <c:valAx>
        <c:axId val="4626480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62646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List1!$B$42</c:f>
              <c:strCache>
                <c:ptCount val="1"/>
                <c:pt idx="0">
                  <c:v>Severoatlantický model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List1!$A$43:$A$46</c:f>
              <c:strCache>
                <c:ptCount val="4"/>
                <c:pt idx="0">
                  <c:v>Plnit roli hlídacího psa podnikatelských elit </c:v>
                </c:pt>
                <c:pt idx="1">
                  <c:v>Plnit roli hlídacího psa vlády </c:v>
                </c:pt>
                <c:pt idx="2">
                  <c:v>Poskytovat takové zpravodajství, které bude atraktivní pro nejširší publikum</c:v>
                </c:pt>
                <c:pt idx="3">
                  <c:v>Ovlivňovat politická rozhodnutí </c:v>
                </c:pt>
              </c:strCache>
            </c:strRef>
          </c:cat>
          <c:val>
            <c:numRef>
              <c:f>List1!$B$43:$B$46</c:f>
              <c:numCache>
                <c:formatCode>0%</c:formatCode>
                <c:ptCount val="4"/>
                <c:pt idx="0">
                  <c:v>0.69</c:v>
                </c:pt>
                <c:pt idx="1">
                  <c:v>0.81</c:v>
                </c:pt>
                <c:pt idx="2">
                  <c:v>0.36</c:v>
                </c:pt>
                <c:pt idx="3">
                  <c:v>0.22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CA-4F7C-9945-A24015E4E2CE}"/>
            </c:ext>
          </c:extLst>
        </c:ser>
        <c:ser>
          <c:idx val="1"/>
          <c:order val="1"/>
          <c:tx>
            <c:strRef>
              <c:f>List1!$C$42</c:f>
              <c:strCache>
                <c:ptCount val="1"/>
                <c:pt idx="0">
                  <c:v>Středomořský model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List1!$A$43:$A$46</c:f>
              <c:strCache>
                <c:ptCount val="4"/>
                <c:pt idx="0">
                  <c:v>Plnit roli hlídacího psa podnikatelských elit </c:v>
                </c:pt>
                <c:pt idx="1">
                  <c:v>Plnit roli hlídacího psa vlády </c:v>
                </c:pt>
                <c:pt idx="2">
                  <c:v>Poskytovat takové zpravodajství, které bude atraktivní pro nejširší publikum</c:v>
                </c:pt>
                <c:pt idx="3">
                  <c:v>Ovlivňovat politická rozhodnutí </c:v>
                </c:pt>
              </c:strCache>
            </c:strRef>
          </c:cat>
          <c:val>
            <c:numRef>
              <c:f>List1!$C$43:$C$46</c:f>
              <c:numCache>
                <c:formatCode>0%</c:formatCode>
                <c:ptCount val="4"/>
                <c:pt idx="0">
                  <c:v>0.46</c:v>
                </c:pt>
                <c:pt idx="1">
                  <c:v>0.67</c:v>
                </c:pt>
                <c:pt idx="2">
                  <c:v>0.31</c:v>
                </c:pt>
                <c:pt idx="3">
                  <c:v>0.23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DCA-4F7C-9945-A24015E4E2CE}"/>
            </c:ext>
          </c:extLst>
        </c:ser>
        <c:ser>
          <c:idx val="2"/>
          <c:order val="2"/>
          <c:tx>
            <c:strRef>
              <c:f>List1!$D$42</c:f>
              <c:strCache>
                <c:ptCount val="1"/>
                <c:pt idx="0">
                  <c:v>Severo/středoevropský model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List1!$A$43:$A$46</c:f>
              <c:strCache>
                <c:ptCount val="4"/>
                <c:pt idx="0">
                  <c:v>Plnit roli hlídacího psa podnikatelských elit </c:v>
                </c:pt>
                <c:pt idx="1">
                  <c:v>Plnit roli hlídacího psa vlády </c:v>
                </c:pt>
                <c:pt idx="2">
                  <c:v>Poskytovat takové zpravodajství, které bude atraktivní pro nejširší publikum</c:v>
                </c:pt>
                <c:pt idx="3">
                  <c:v>Ovlivňovat politická rozhodnutí </c:v>
                </c:pt>
              </c:strCache>
            </c:strRef>
          </c:cat>
          <c:val>
            <c:numRef>
              <c:f>List1!$D$43:$D$46</c:f>
              <c:numCache>
                <c:formatCode>0%</c:formatCode>
                <c:ptCount val="4"/>
                <c:pt idx="0">
                  <c:v>0.63</c:v>
                </c:pt>
                <c:pt idx="1">
                  <c:v>0.78</c:v>
                </c:pt>
                <c:pt idx="2">
                  <c:v>0.37</c:v>
                </c:pt>
                <c:pt idx="3">
                  <c:v>0.16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DCA-4F7C-9945-A24015E4E2CE}"/>
            </c:ext>
          </c:extLst>
        </c:ser>
        <c:ser>
          <c:idx val="3"/>
          <c:order val="3"/>
          <c:tx>
            <c:strRef>
              <c:f>List1!$E$42</c:f>
              <c:strCache>
                <c:ptCount val="1"/>
                <c:pt idx="0">
                  <c:v>Čeští novináři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C175E2CA-AAA2-4CEF-9DE8-AB8EA6620C23}" type="VALUE">
                      <a:rPr lang="en-US" b="0">
                        <a:solidFill>
                          <a:schemeClr val="tx1"/>
                        </a:solidFill>
                      </a:rPr>
                      <a:pPr/>
                      <a:t>[HODNOTA]</a:t>
                    </a:fld>
                    <a:endParaRPr lang="cs-CZ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7DCA-4F7C-9945-A24015E4E2C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3571AC67-2F99-40EC-99F3-39794256F22E}" type="VALUE">
                      <a:rPr lang="en-US" b="0">
                        <a:solidFill>
                          <a:schemeClr val="tx1"/>
                        </a:solidFill>
                      </a:rPr>
                      <a:pPr/>
                      <a:t>[HODNOTA]</a:t>
                    </a:fld>
                    <a:endParaRPr lang="cs-CZ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7DCA-4F7C-9945-A24015E4E2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List1!$A$43:$A$46</c:f>
              <c:strCache>
                <c:ptCount val="4"/>
                <c:pt idx="0">
                  <c:v>Plnit roli hlídacího psa podnikatelských elit </c:v>
                </c:pt>
                <c:pt idx="1">
                  <c:v>Plnit roli hlídacího psa vlády </c:v>
                </c:pt>
                <c:pt idx="2">
                  <c:v>Poskytovat takové zpravodajství, které bude atraktivní pro nejširší publikum</c:v>
                </c:pt>
                <c:pt idx="3">
                  <c:v>Ovlivňovat politická rozhodnutí </c:v>
                </c:pt>
              </c:strCache>
            </c:strRef>
          </c:cat>
          <c:val>
            <c:numRef>
              <c:f>List1!$E$43:$E$46</c:f>
              <c:numCache>
                <c:formatCode>0%</c:formatCode>
                <c:ptCount val="4"/>
                <c:pt idx="0">
                  <c:v>0.52</c:v>
                </c:pt>
                <c:pt idx="1">
                  <c:v>0.52</c:v>
                </c:pt>
                <c:pt idx="2">
                  <c:v>0.45</c:v>
                </c:pt>
                <c:pt idx="3">
                  <c:v>0.26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DCA-4F7C-9945-A24015E4E2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32962152"/>
        <c:axId val="332962480"/>
      </c:barChart>
      <c:catAx>
        <c:axId val="3329621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32962480"/>
        <c:crosses val="autoZero"/>
        <c:auto val="1"/>
        <c:lblAlgn val="ctr"/>
        <c:lblOffset val="100"/>
        <c:noMultiLvlLbl val="0"/>
      </c:catAx>
      <c:valAx>
        <c:axId val="3329624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32962152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Severoatlantický model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List1!$A$2:$A$5</c:f>
              <c:strCache>
                <c:ptCount val="4"/>
                <c:pt idx="0">
                  <c:v>Definice etiky profesních postupů se v žurnalistické profesi mění situaci od situace. </c:v>
                </c:pt>
                <c:pt idx="1">
                  <c:v>Etická dilemata jsou při novinářské práci často tak komplexní, že by se novináři měli odvážit formulovat vlastní individuální pravidla profesního chování.</c:v>
                </c:pt>
                <c:pt idx="2">
                  <c:v>Publikování textu či reportáže, která může potenciálně někoho poškodit je vždy špatné, bez ohledu na to jaké zisky by to mohlo přinést. </c:v>
                </c:pt>
                <c:pt idx="3">
                  <c:v>Žurnalisté by se měli vyhýbat sporným (neetickým) metodám, a to i v případě, kdy by to zabránilo vzniku zamýšleného textu. </c:v>
                </c:pt>
              </c:strCache>
            </c:strRef>
          </c:cat>
          <c:val>
            <c:numRef>
              <c:f>List1!$B$2:$B$5</c:f>
              <c:numCache>
                <c:formatCode>0%</c:formatCode>
                <c:ptCount val="4"/>
                <c:pt idx="0">
                  <c:v>0.39</c:v>
                </c:pt>
                <c:pt idx="1">
                  <c:v>0.16</c:v>
                </c:pt>
                <c:pt idx="2">
                  <c:v>0.15</c:v>
                </c:pt>
                <c:pt idx="3">
                  <c:v>0.72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78-444A-B2E7-334CAC5FD2E4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Středomořský model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List1!$A$2:$A$5</c:f>
              <c:strCache>
                <c:ptCount val="4"/>
                <c:pt idx="0">
                  <c:v>Definice etiky profesních postupů se v žurnalistické profesi mění situaci od situace. </c:v>
                </c:pt>
                <c:pt idx="1">
                  <c:v>Etická dilemata jsou při novinářské práci často tak komplexní, že by se novináři měli odvážit formulovat vlastní individuální pravidla profesního chování.</c:v>
                </c:pt>
                <c:pt idx="2">
                  <c:v>Publikování textu či reportáže, která může potenciálně někoho poškodit je vždy špatné, bez ohledu na to jaké zisky by to mohlo přinést. </c:v>
                </c:pt>
                <c:pt idx="3">
                  <c:v>Žurnalisté by se měli vyhýbat sporným (neetickým) metodám, a to i v případě, kdy by to zabránilo vzniku zamýšleného textu. </c:v>
                </c:pt>
              </c:strCache>
            </c:strRef>
          </c:cat>
          <c:val>
            <c:numRef>
              <c:f>List1!$C$2:$C$5</c:f>
              <c:numCache>
                <c:formatCode>0%</c:formatCode>
                <c:ptCount val="4"/>
                <c:pt idx="0">
                  <c:v>0.31</c:v>
                </c:pt>
                <c:pt idx="1">
                  <c:v>0.32</c:v>
                </c:pt>
                <c:pt idx="2">
                  <c:v>0.21</c:v>
                </c:pt>
                <c:pt idx="3">
                  <c:v>0.73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578-444A-B2E7-334CAC5FD2E4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Severo/středoevropský model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List1!$A$2:$A$5</c:f>
              <c:strCache>
                <c:ptCount val="4"/>
                <c:pt idx="0">
                  <c:v>Definice etiky profesních postupů se v žurnalistické profesi mění situaci od situace. </c:v>
                </c:pt>
                <c:pt idx="1">
                  <c:v>Etická dilemata jsou při novinářské práci často tak komplexní, že by se novináři měli odvážit formulovat vlastní individuální pravidla profesního chování.</c:v>
                </c:pt>
                <c:pt idx="2">
                  <c:v>Publikování textu či reportáže, která může potenciálně někoho poškodit je vždy špatné, bez ohledu na to jaké zisky by to mohlo přinést. </c:v>
                </c:pt>
                <c:pt idx="3">
                  <c:v>Žurnalisté by se měli vyhýbat sporným (neetickým) metodám, a to i v případě, kdy by to zabránilo vzniku zamýšleného textu. </c:v>
                </c:pt>
              </c:strCache>
            </c:strRef>
          </c:cat>
          <c:val>
            <c:numRef>
              <c:f>List1!$D$2:$D$5</c:f>
              <c:numCache>
                <c:formatCode>0%</c:formatCode>
                <c:ptCount val="4"/>
                <c:pt idx="0">
                  <c:v>0.36</c:v>
                </c:pt>
                <c:pt idx="1">
                  <c:v>0.22</c:v>
                </c:pt>
                <c:pt idx="2">
                  <c:v>0.16</c:v>
                </c:pt>
                <c:pt idx="3">
                  <c:v>0.81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578-444A-B2E7-334CAC5FD2E4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Čeští novináři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3"/>
              <c:tx>
                <c:rich>
                  <a:bodyPr/>
                  <a:lstStyle/>
                  <a:p>
                    <a:fld id="{26D1B0C6-8219-41F3-928E-D2C97A732860}" type="VALUE">
                      <a:rPr lang="en-US" i="0"/>
                      <a:pPr/>
                      <a:t>[HODNOTA]</a:t>
                    </a:fld>
                    <a:endParaRPr lang="cs-CZ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B578-444A-B2E7-334CAC5FD2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List1!$A$2:$A$5</c:f>
              <c:strCache>
                <c:ptCount val="4"/>
                <c:pt idx="0">
                  <c:v>Definice etiky profesních postupů se v žurnalistické profesi mění situaci od situace. </c:v>
                </c:pt>
                <c:pt idx="1">
                  <c:v>Etická dilemata jsou při novinářské práci často tak komplexní, že by se novináři měli odvážit formulovat vlastní individuální pravidla profesního chování.</c:v>
                </c:pt>
                <c:pt idx="2">
                  <c:v>Publikování textu či reportáže, která může potenciálně někoho poškodit je vždy špatné, bez ohledu na to jaké zisky by to mohlo přinést. </c:v>
                </c:pt>
                <c:pt idx="3">
                  <c:v>Žurnalisté by se měli vyhýbat sporným (neetickým) metodám, a to i v případě, kdy by to zabránilo vzniku zamýšleného textu. </c:v>
                </c:pt>
              </c:strCache>
            </c:strRef>
          </c:cat>
          <c:val>
            <c:numRef>
              <c:f>List1!$E$2:$E$5</c:f>
              <c:numCache>
                <c:formatCode>0%</c:formatCode>
                <c:ptCount val="4"/>
                <c:pt idx="0">
                  <c:v>0.38</c:v>
                </c:pt>
                <c:pt idx="1">
                  <c:v>0.7</c:v>
                </c:pt>
                <c:pt idx="2">
                  <c:v>0.4</c:v>
                </c:pt>
                <c:pt idx="3">
                  <c:v>0.62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578-444A-B2E7-334CAC5FD2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61544712"/>
        <c:axId val="461545368"/>
      </c:barChart>
      <c:catAx>
        <c:axId val="4615447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61545368"/>
        <c:crosses val="autoZero"/>
        <c:auto val="1"/>
        <c:lblAlgn val="ctr"/>
        <c:lblOffset val="100"/>
        <c:noMultiLvlLbl val="0"/>
      </c:catAx>
      <c:valAx>
        <c:axId val="461545368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61544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'2022'!$A$2:$A$26</c:f>
              <c:strCache>
                <c:ptCount val="25"/>
                <c:pt idx="0">
                  <c:v>Slovakia</c:v>
                </c:pt>
                <c:pt idx="1">
                  <c:v>USA</c:v>
                </c:pt>
                <c:pt idx="2">
                  <c:v>Greece</c:v>
                </c:pt>
                <c:pt idx="3">
                  <c:v>Hungary</c:v>
                </c:pt>
                <c:pt idx="4">
                  <c:v>France</c:v>
                </c:pt>
                <c:pt idx="5">
                  <c:v>Spain</c:v>
                </c:pt>
                <c:pt idx="6">
                  <c:v>Romania</c:v>
                </c:pt>
                <c:pt idx="7">
                  <c:v>UK</c:v>
                </c:pt>
                <c:pt idx="8">
                  <c:v>Czech Republic</c:v>
                </c:pt>
                <c:pt idx="9">
                  <c:v>Italy</c:v>
                </c:pt>
                <c:pt idx="10">
                  <c:v>Bulgaria</c:v>
                </c:pt>
                <c:pt idx="11">
                  <c:v>Croatia</c:v>
                </c:pt>
                <c:pt idx="12">
                  <c:v>Austria</c:v>
                </c:pt>
                <c:pt idx="13">
                  <c:v>Poland</c:v>
                </c:pt>
                <c:pt idx="14">
                  <c:v>Canada</c:v>
                </c:pt>
                <c:pt idx="15">
                  <c:v>Switzerland</c:v>
                </c:pt>
                <c:pt idx="16">
                  <c:v>Germany</c:v>
                </c:pt>
                <c:pt idx="17">
                  <c:v>Sweden</c:v>
                </c:pt>
                <c:pt idx="18">
                  <c:v>Belgium</c:v>
                </c:pt>
                <c:pt idx="19">
                  <c:v>Ireland</c:v>
                </c:pt>
                <c:pt idx="20">
                  <c:v>Netherlands</c:v>
                </c:pt>
                <c:pt idx="21">
                  <c:v>Norway</c:v>
                </c:pt>
                <c:pt idx="22">
                  <c:v>Denmark</c:v>
                </c:pt>
                <c:pt idx="23">
                  <c:v>Portugal</c:v>
                </c:pt>
                <c:pt idx="24">
                  <c:v>Finland</c:v>
                </c:pt>
              </c:strCache>
            </c:strRef>
          </c:cat>
          <c:val>
            <c:numRef>
              <c:f>'2022'!$B$2:$B$26</c:f>
              <c:numCache>
                <c:formatCode>General</c:formatCode>
                <c:ptCount val="25"/>
                <c:pt idx="0">
                  <c:v>26</c:v>
                </c:pt>
                <c:pt idx="1">
                  <c:v>26</c:v>
                </c:pt>
                <c:pt idx="2">
                  <c:v>27</c:v>
                </c:pt>
                <c:pt idx="3">
                  <c:v>27</c:v>
                </c:pt>
                <c:pt idx="4">
                  <c:v>29</c:v>
                </c:pt>
                <c:pt idx="5">
                  <c:v>32</c:v>
                </c:pt>
                <c:pt idx="6">
                  <c:v>33</c:v>
                </c:pt>
                <c:pt idx="7">
                  <c:v>34</c:v>
                </c:pt>
                <c:pt idx="8">
                  <c:v>34</c:v>
                </c:pt>
                <c:pt idx="9">
                  <c:v>35</c:v>
                </c:pt>
                <c:pt idx="10">
                  <c:v>35</c:v>
                </c:pt>
                <c:pt idx="11">
                  <c:v>38</c:v>
                </c:pt>
                <c:pt idx="12">
                  <c:v>41</c:v>
                </c:pt>
                <c:pt idx="13">
                  <c:v>42</c:v>
                </c:pt>
                <c:pt idx="14">
                  <c:v>42</c:v>
                </c:pt>
                <c:pt idx="15">
                  <c:v>46</c:v>
                </c:pt>
                <c:pt idx="16">
                  <c:v>50</c:v>
                </c:pt>
                <c:pt idx="17">
                  <c:v>50</c:v>
                </c:pt>
                <c:pt idx="18">
                  <c:v>51</c:v>
                </c:pt>
                <c:pt idx="19">
                  <c:v>52</c:v>
                </c:pt>
                <c:pt idx="20">
                  <c:v>56</c:v>
                </c:pt>
                <c:pt idx="21">
                  <c:v>56</c:v>
                </c:pt>
                <c:pt idx="22">
                  <c:v>58</c:v>
                </c:pt>
                <c:pt idx="23">
                  <c:v>61</c:v>
                </c:pt>
                <c:pt idx="24">
                  <c:v>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80-400E-B18E-F8109C9EAD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040964687"/>
        <c:axId val="1514691343"/>
      </c:barChart>
      <c:catAx>
        <c:axId val="104096468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514691343"/>
        <c:crosses val="autoZero"/>
        <c:auto val="1"/>
        <c:lblAlgn val="ctr"/>
        <c:lblOffset val="100"/>
        <c:noMultiLvlLbl val="0"/>
      </c:catAx>
      <c:valAx>
        <c:axId val="151469134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0409646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List1!$A$84</c:f>
              <c:strCache>
                <c:ptCount val="1"/>
                <c:pt idx="0">
                  <c:v>muži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List1!$B$83:$E$83</c:f>
              <c:strCache>
                <c:ptCount val="4"/>
                <c:pt idx="0">
                  <c:v>Severoatlantický model</c:v>
                </c:pt>
                <c:pt idx="1">
                  <c:v>Středomořský model</c:v>
                </c:pt>
                <c:pt idx="2">
                  <c:v>Severo/středoevropský model</c:v>
                </c:pt>
                <c:pt idx="3">
                  <c:v>Čeští novináři</c:v>
                </c:pt>
              </c:strCache>
            </c:strRef>
          </c:cat>
          <c:val>
            <c:numRef>
              <c:f>List1!$B$84:$E$84</c:f>
              <c:numCache>
                <c:formatCode>0%</c:formatCode>
                <c:ptCount val="4"/>
                <c:pt idx="0">
                  <c:v>0.59</c:v>
                </c:pt>
                <c:pt idx="1">
                  <c:v>0.56000000000000005</c:v>
                </c:pt>
                <c:pt idx="2">
                  <c:v>0.69</c:v>
                </c:pt>
                <c:pt idx="3">
                  <c:v>0.55000000000000004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6C-456E-8531-277B2DD727ED}"/>
            </c:ext>
          </c:extLst>
        </c:ser>
        <c:ser>
          <c:idx val="1"/>
          <c:order val="1"/>
          <c:tx>
            <c:strRef>
              <c:f>List1!$A$85</c:f>
              <c:strCache>
                <c:ptCount val="1"/>
                <c:pt idx="0">
                  <c:v>ženy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List1!$B$83:$E$83</c:f>
              <c:strCache>
                <c:ptCount val="4"/>
                <c:pt idx="0">
                  <c:v>Severoatlantický model</c:v>
                </c:pt>
                <c:pt idx="1">
                  <c:v>Středomořský model</c:v>
                </c:pt>
                <c:pt idx="2">
                  <c:v>Severo/středoevropský model</c:v>
                </c:pt>
                <c:pt idx="3">
                  <c:v>Čeští novináři</c:v>
                </c:pt>
              </c:strCache>
            </c:strRef>
          </c:cat>
          <c:val>
            <c:numRef>
              <c:f>List1!$B$85:$E$85</c:f>
              <c:numCache>
                <c:formatCode>0%</c:formatCode>
                <c:ptCount val="4"/>
                <c:pt idx="0">
                  <c:v>0.41</c:v>
                </c:pt>
                <c:pt idx="1">
                  <c:v>0.44</c:v>
                </c:pt>
                <c:pt idx="2">
                  <c:v>0.31</c:v>
                </c:pt>
                <c:pt idx="3">
                  <c:v>0.45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56C-456E-8531-277B2DD727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6690672"/>
        <c:axId val="456688048"/>
      </c:barChart>
      <c:catAx>
        <c:axId val="4566906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56688048"/>
        <c:crosses val="autoZero"/>
        <c:auto val="1"/>
        <c:lblAlgn val="ctr"/>
        <c:lblOffset val="100"/>
        <c:noMultiLvlLbl val="0"/>
      </c:catAx>
      <c:valAx>
        <c:axId val="4566880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56690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List1!$A$2:$A$24</c:f>
              <c:strCache>
                <c:ptCount val="23"/>
                <c:pt idx="0">
                  <c:v>USA</c:v>
                </c:pt>
                <c:pt idx="1">
                  <c:v>Belgie</c:v>
                </c:pt>
                <c:pt idx="2">
                  <c:v>Holandsko</c:v>
                </c:pt>
                <c:pt idx="3">
                  <c:v>Švýcarsko</c:v>
                </c:pt>
                <c:pt idx="4">
                  <c:v>Německo</c:v>
                </c:pt>
                <c:pt idx="5">
                  <c:v>Rakousko</c:v>
                </c:pt>
                <c:pt idx="6">
                  <c:v>Španělsko</c:v>
                </c:pt>
                <c:pt idx="7">
                  <c:v>Irsko </c:v>
                </c:pt>
                <c:pt idx="8">
                  <c:v>Itálie</c:v>
                </c:pt>
                <c:pt idx="9">
                  <c:v>Dánsko</c:v>
                </c:pt>
                <c:pt idx="10">
                  <c:v>Francie </c:v>
                </c:pt>
                <c:pt idx="11">
                  <c:v>Česká republika</c:v>
                </c:pt>
                <c:pt idx="12">
                  <c:v>UK</c:v>
                </c:pt>
                <c:pt idx="13">
                  <c:v>Portugalsko</c:v>
                </c:pt>
                <c:pt idx="14">
                  <c:v>Švédsko</c:v>
                </c:pt>
                <c:pt idx="15">
                  <c:v>Maďarsko</c:v>
                </c:pt>
                <c:pt idx="16">
                  <c:v>Norsko</c:v>
                </c:pt>
                <c:pt idx="17">
                  <c:v>Chorvatsko</c:v>
                </c:pt>
                <c:pt idx="18">
                  <c:v>Finsko</c:v>
                </c:pt>
                <c:pt idx="19">
                  <c:v>Estonsko</c:v>
                </c:pt>
                <c:pt idx="20">
                  <c:v>Rumunsko</c:v>
                </c:pt>
                <c:pt idx="21">
                  <c:v>Bulharsko</c:v>
                </c:pt>
                <c:pt idx="22">
                  <c:v>Lotyšsko</c:v>
                </c:pt>
              </c:strCache>
            </c:strRef>
          </c:cat>
          <c:val>
            <c:numRef>
              <c:f>List1!$B$2:$B$24</c:f>
              <c:numCache>
                <c:formatCode>General</c:formatCode>
                <c:ptCount val="23"/>
                <c:pt idx="0">
                  <c:v>27</c:v>
                </c:pt>
                <c:pt idx="1">
                  <c:v>37</c:v>
                </c:pt>
                <c:pt idx="2">
                  <c:v>39</c:v>
                </c:pt>
                <c:pt idx="3">
                  <c:v>39</c:v>
                </c:pt>
                <c:pt idx="4">
                  <c:v>40</c:v>
                </c:pt>
                <c:pt idx="5">
                  <c:v>41</c:v>
                </c:pt>
                <c:pt idx="6">
                  <c:v>41</c:v>
                </c:pt>
                <c:pt idx="7">
                  <c:v>42</c:v>
                </c:pt>
                <c:pt idx="8">
                  <c:v>42</c:v>
                </c:pt>
                <c:pt idx="9">
                  <c:v>43</c:v>
                </c:pt>
                <c:pt idx="10">
                  <c:v>45</c:v>
                </c:pt>
                <c:pt idx="11">
                  <c:v>45</c:v>
                </c:pt>
                <c:pt idx="12">
                  <c:v>45</c:v>
                </c:pt>
                <c:pt idx="13">
                  <c:v>46</c:v>
                </c:pt>
                <c:pt idx="14">
                  <c:v>46</c:v>
                </c:pt>
                <c:pt idx="15">
                  <c:v>48</c:v>
                </c:pt>
                <c:pt idx="16">
                  <c:v>50</c:v>
                </c:pt>
                <c:pt idx="17">
                  <c:v>54</c:v>
                </c:pt>
                <c:pt idx="18">
                  <c:v>54</c:v>
                </c:pt>
                <c:pt idx="19">
                  <c:v>58</c:v>
                </c:pt>
                <c:pt idx="20">
                  <c:v>63</c:v>
                </c:pt>
                <c:pt idx="21">
                  <c:v>65</c:v>
                </c:pt>
                <c:pt idx="22">
                  <c:v>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A7-4E09-B8C7-CFF2E3AD292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931927008"/>
        <c:axId val="931930336"/>
      </c:barChart>
      <c:dateAx>
        <c:axId val="931927008"/>
        <c:scaling>
          <c:orientation val="minMax"/>
        </c:scaling>
        <c:delete val="0"/>
        <c:axPos val="b"/>
        <c:numFmt formatCode="0%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31930336"/>
        <c:crosses val="autoZero"/>
        <c:auto val="0"/>
        <c:lblOffset val="100"/>
        <c:baseTimeUnit val="days"/>
      </c:dateAx>
      <c:valAx>
        <c:axId val="931930336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3192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'[grafy prentace.xlsx]List1'!$A$86</c:f>
              <c:strCache>
                <c:ptCount val="1"/>
                <c:pt idx="0">
                  <c:v>18-29 let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'[grafy prentace.xlsx]List1'!$B$83:$E$83</c:f>
              <c:strCache>
                <c:ptCount val="4"/>
                <c:pt idx="0">
                  <c:v>Severoatlantický model</c:v>
                </c:pt>
                <c:pt idx="1">
                  <c:v>Středomořský model</c:v>
                </c:pt>
                <c:pt idx="2">
                  <c:v>Severo/středoevropský model</c:v>
                </c:pt>
                <c:pt idx="3">
                  <c:v>Čeští novináři</c:v>
                </c:pt>
              </c:strCache>
            </c:strRef>
          </c:cat>
          <c:val>
            <c:numRef>
              <c:f>'[grafy prentace.xlsx]List1'!$B$86:$E$86</c:f>
              <c:numCache>
                <c:formatCode>0%</c:formatCode>
                <c:ptCount val="4"/>
                <c:pt idx="0">
                  <c:v>0.17</c:v>
                </c:pt>
                <c:pt idx="1">
                  <c:v>0.17</c:v>
                </c:pt>
                <c:pt idx="2">
                  <c:v>0.1</c:v>
                </c:pt>
                <c:pt idx="3">
                  <c:v>0.23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A3-4856-B4B9-497AAFD0F7E3}"/>
            </c:ext>
          </c:extLst>
        </c:ser>
        <c:ser>
          <c:idx val="1"/>
          <c:order val="1"/>
          <c:tx>
            <c:strRef>
              <c:f>'[grafy prentace.xlsx]List1'!$A$87</c:f>
              <c:strCache>
                <c:ptCount val="1"/>
                <c:pt idx="0">
                  <c:v>30-39 let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'[grafy prentace.xlsx]List1'!$B$83:$E$83</c:f>
              <c:strCache>
                <c:ptCount val="4"/>
                <c:pt idx="0">
                  <c:v>Severoatlantický model</c:v>
                </c:pt>
                <c:pt idx="1">
                  <c:v>Středomořský model</c:v>
                </c:pt>
                <c:pt idx="2">
                  <c:v>Severo/středoevropský model</c:v>
                </c:pt>
                <c:pt idx="3">
                  <c:v>Čeští novináři</c:v>
                </c:pt>
              </c:strCache>
            </c:strRef>
          </c:cat>
          <c:val>
            <c:numRef>
              <c:f>'[grafy prentace.xlsx]List1'!$B$87:$E$87</c:f>
              <c:numCache>
                <c:formatCode>0%</c:formatCode>
                <c:ptCount val="4"/>
                <c:pt idx="0">
                  <c:v>0.23</c:v>
                </c:pt>
                <c:pt idx="1">
                  <c:v>0.45</c:v>
                </c:pt>
                <c:pt idx="2">
                  <c:v>0.36</c:v>
                </c:pt>
                <c:pt idx="3">
                  <c:v>0.38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8A3-4856-B4B9-497AAFD0F7E3}"/>
            </c:ext>
          </c:extLst>
        </c:ser>
        <c:ser>
          <c:idx val="2"/>
          <c:order val="2"/>
          <c:tx>
            <c:strRef>
              <c:f>'[grafy prentace.xlsx]List1'!$A$88</c:f>
              <c:strCache>
                <c:ptCount val="1"/>
                <c:pt idx="0">
                  <c:v>40-49 let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'[grafy prentace.xlsx]List1'!$B$83:$E$83</c:f>
              <c:strCache>
                <c:ptCount val="4"/>
                <c:pt idx="0">
                  <c:v>Severoatlantický model</c:v>
                </c:pt>
                <c:pt idx="1">
                  <c:v>Středomořský model</c:v>
                </c:pt>
                <c:pt idx="2">
                  <c:v>Severo/středoevropský model</c:v>
                </c:pt>
                <c:pt idx="3">
                  <c:v>Čeští novináři</c:v>
                </c:pt>
              </c:strCache>
            </c:strRef>
          </c:cat>
          <c:val>
            <c:numRef>
              <c:f>'[grafy prentace.xlsx]List1'!$B$88:$E$88</c:f>
              <c:numCache>
                <c:formatCode>0%</c:formatCode>
                <c:ptCount val="4"/>
                <c:pt idx="0">
                  <c:v>0.23</c:v>
                </c:pt>
                <c:pt idx="1">
                  <c:v>0.23</c:v>
                </c:pt>
                <c:pt idx="2">
                  <c:v>0.33</c:v>
                </c:pt>
                <c:pt idx="3">
                  <c:v>0.22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8A3-4856-B4B9-497AAFD0F7E3}"/>
            </c:ext>
          </c:extLst>
        </c:ser>
        <c:ser>
          <c:idx val="3"/>
          <c:order val="3"/>
          <c:tx>
            <c:strRef>
              <c:f>'[grafy prentace.xlsx]List1'!$A$89</c:f>
              <c:strCache>
                <c:ptCount val="1"/>
                <c:pt idx="0">
                  <c:v>50-59 let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'[grafy prentace.xlsx]List1'!$B$83:$E$83</c:f>
              <c:strCache>
                <c:ptCount val="4"/>
                <c:pt idx="0">
                  <c:v>Severoatlantický model</c:v>
                </c:pt>
                <c:pt idx="1">
                  <c:v>Středomořský model</c:v>
                </c:pt>
                <c:pt idx="2">
                  <c:v>Severo/středoevropský model</c:v>
                </c:pt>
                <c:pt idx="3">
                  <c:v>Čeští novináři</c:v>
                </c:pt>
              </c:strCache>
            </c:strRef>
          </c:cat>
          <c:val>
            <c:numRef>
              <c:f>'[grafy prentace.xlsx]List1'!$B$89:$E$89</c:f>
              <c:numCache>
                <c:formatCode>0%</c:formatCode>
                <c:ptCount val="4"/>
                <c:pt idx="0">
                  <c:v>0.2</c:v>
                </c:pt>
                <c:pt idx="1">
                  <c:v>0.12</c:v>
                </c:pt>
                <c:pt idx="2">
                  <c:v>0.14000000000000001</c:v>
                </c:pt>
                <c:pt idx="3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8A3-4856-B4B9-497AAFD0F7E3}"/>
            </c:ext>
          </c:extLst>
        </c:ser>
        <c:ser>
          <c:idx val="4"/>
          <c:order val="4"/>
          <c:tx>
            <c:strRef>
              <c:f>'[grafy prentace.xlsx]List1'!$A$90</c:f>
              <c:strCache>
                <c:ptCount val="1"/>
                <c:pt idx="0">
                  <c:v>60+ let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673360107095046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8A3-4856-B4B9-497AAFD0F7E3}"/>
                </c:ext>
              </c:extLst>
            </c:dLbl>
            <c:dLbl>
              <c:idx val="3"/>
              <c:layout>
                <c:manualLayout>
                  <c:x val="1.075736203155328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1726429527634341E-2"/>
                      <c:h val="6.391347099311700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68A3-4856-B4B9-497AAFD0F7E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'[grafy prentace.xlsx]List1'!$B$83:$E$83</c:f>
              <c:strCache>
                <c:ptCount val="4"/>
                <c:pt idx="0">
                  <c:v>Severoatlantický model</c:v>
                </c:pt>
                <c:pt idx="1">
                  <c:v>Středomořský model</c:v>
                </c:pt>
                <c:pt idx="2">
                  <c:v>Severo/středoevropský model</c:v>
                </c:pt>
                <c:pt idx="3">
                  <c:v>Čeští novináři</c:v>
                </c:pt>
              </c:strCache>
            </c:strRef>
          </c:cat>
          <c:val>
            <c:numRef>
              <c:f>'[grafy prentace.xlsx]List1'!$B$90:$E$90</c:f>
              <c:numCache>
                <c:formatCode>0%</c:formatCode>
                <c:ptCount val="4"/>
                <c:pt idx="0">
                  <c:v>0.18</c:v>
                </c:pt>
                <c:pt idx="1">
                  <c:v>0.03</c:v>
                </c:pt>
                <c:pt idx="2">
                  <c:v>7.0000000000000007E-2</c:v>
                </c:pt>
                <c:pt idx="3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8A3-4856-B4B9-497AAFD0F7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6673616"/>
        <c:axId val="456676568"/>
      </c:barChart>
      <c:catAx>
        <c:axId val="4566736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56676568"/>
        <c:crosses val="autoZero"/>
        <c:auto val="1"/>
        <c:lblAlgn val="ctr"/>
        <c:lblOffset val="100"/>
        <c:noMultiLvlLbl val="0"/>
      </c:catAx>
      <c:valAx>
        <c:axId val="4566765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56673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'[grafy prentace.xlsx]List1'!$A$91</c:f>
              <c:strCache>
                <c:ptCount val="1"/>
                <c:pt idx="0">
                  <c:v>základní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4.691696869465264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9C4-4E91-AA49-5C2CCCF07A99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9C4-4E91-AA49-5C2CCCF07A99}"/>
                </c:ext>
              </c:extLst>
            </c:dLbl>
            <c:dLbl>
              <c:idx val="2"/>
              <c:layout>
                <c:manualLayout>
                  <c:x val="5.8646210868314938E-3"/>
                  <c:y val="-2.499687539057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9C4-4E91-AA49-5C2CCCF07A99}"/>
                </c:ext>
              </c:extLst>
            </c:dLbl>
            <c:dLbl>
              <c:idx val="3"/>
              <c:layout>
                <c:manualLayout>
                  <c:x val="5.8646210868315797E-3"/>
                  <c:y val="2.49968753905760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9C4-4E91-AA49-5C2CCCF07A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'[grafy prentace.xlsx]List1'!$B$83:$E$83</c:f>
              <c:strCache>
                <c:ptCount val="4"/>
                <c:pt idx="0">
                  <c:v>Severoatlantický model</c:v>
                </c:pt>
                <c:pt idx="1">
                  <c:v>Středomořský model</c:v>
                </c:pt>
                <c:pt idx="2">
                  <c:v>Severo/středoevropský model</c:v>
                </c:pt>
                <c:pt idx="3">
                  <c:v>Čeští novináři</c:v>
                </c:pt>
              </c:strCache>
            </c:strRef>
          </c:cat>
          <c:val>
            <c:numRef>
              <c:f>'[grafy prentace.xlsx]List1'!$B$91:$E$91</c:f>
              <c:numCache>
                <c:formatCode>0%</c:formatCode>
                <c:ptCount val="4"/>
                <c:pt idx="0">
                  <c:v>0.01</c:v>
                </c:pt>
                <c:pt idx="1">
                  <c:v>0</c:v>
                </c:pt>
                <c:pt idx="2">
                  <c:v>0.02</c:v>
                </c:pt>
                <c:pt idx="3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9C4-4E91-AA49-5C2CCCF07A99}"/>
            </c:ext>
          </c:extLst>
        </c:ser>
        <c:ser>
          <c:idx val="1"/>
          <c:order val="1"/>
          <c:tx>
            <c:strRef>
              <c:f>'[grafy prentace.xlsx]List1'!$A$92</c:f>
              <c:strCache>
                <c:ptCount val="1"/>
                <c:pt idx="0">
                  <c:v>středoškolské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172924217366315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9C4-4E91-AA49-5C2CCCF07A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'[grafy prentace.xlsx]List1'!$B$83:$E$83</c:f>
              <c:strCache>
                <c:ptCount val="4"/>
                <c:pt idx="0">
                  <c:v>Severoatlantický model</c:v>
                </c:pt>
                <c:pt idx="1">
                  <c:v>Středomořský model</c:v>
                </c:pt>
                <c:pt idx="2">
                  <c:v>Severo/středoevropský model</c:v>
                </c:pt>
                <c:pt idx="3">
                  <c:v>Čeští novináři</c:v>
                </c:pt>
              </c:strCache>
            </c:strRef>
          </c:cat>
          <c:val>
            <c:numRef>
              <c:f>'[grafy prentace.xlsx]List1'!$B$92:$E$92</c:f>
              <c:numCache>
                <c:formatCode>0%</c:formatCode>
                <c:ptCount val="4"/>
                <c:pt idx="0">
                  <c:v>0.15</c:v>
                </c:pt>
                <c:pt idx="1">
                  <c:v>0.18</c:v>
                </c:pt>
                <c:pt idx="2">
                  <c:v>0.3</c:v>
                </c:pt>
                <c:pt idx="3">
                  <c:v>0.31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9C4-4E91-AA49-5C2CCCF07A99}"/>
            </c:ext>
          </c:extLst>
        </c:ser>
        <c:ser>
          <c:idx val="2"/>
          <c:order val="2"/>
          <c:tx>
            <c:strRef>
              <c:f>'[grafy prentace.xlsx]List1'!$A$93</c:f>
              <c:strCache>
                <c:ptCount val="1"/>
                <c:pt idx="0">
                  <c:v>vysokoškolské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'[grafy prentace.xlsx]List1'!$B$83:$E$83</c:f>
              <c:strCache>
                <c:ptCount val="4"/>
                <c:pt idx="0">
                  <c:v>Severoatlantický model</c:v>
                </c:pt>
                <c:pt idx="1">
                  <c:v>Středomořský model</c:v>
                </c:pt>
                <c:pt idx="2">
                  <c:v>Severo/středoevropský model</c:v>
                </c:pt>
                <c:pt idx="3">
                  <c:v>Čeští novináři</c:v>
                </c:pt>
              </c:strCache>
            </c:strRef>
          </c:cat>
          <c:val>
            <c:numRef>
              <c:f>'[grafy prentace.xlsx]List1'!$B$93:$E$93</c:f>
              <c:numCache>
                <c:formatCode>0%</c:formatCode>
                <c:ptCount val="4"/>
                <c:pt idx="0">
                  <c:v>0.84</c:v>
                </c:pt>
                <c:pt idx="1">
                  <c:v>0.82</c:v>
                </c:pt>
                <c:pt idx="2">
                  <c:v>0.68</c:v>
                </c:pt>
                <c:pt idx="3">
                  <c:v>0.68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9C4-4E91-AA49-5C2CCCF07A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5316200"/>
        <c:axId val="455311280"/>
      </c:barChart>
      <c:catAx>
        <c:axId val="4553162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55311280"/>
        <c:crosses val="autoZero"/>
        <c:auto val="1"/>
        <c:lblAlgn val="ctr"/>
        <c:lblOffset val="100"/>
        <c:noMultiLvlLbl val="0"/>
      </c:catAx>
      <c:valAx>
        <c:axId val="4553112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55316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'[grafy prentace.xlsx]List1'!$B$82:$E$82</c:f>
              <c:strCache>
                <c:ptCount val="4"/>
                <c:pt idx="0">
                  <c:v>Čeští novináři</c:v>
                </c:pt>
                <c:pt idx="1">
                  <c:v>Severo/středoevropský model</c:v>
                </c:pt>
                <c:pt idx="2">
                  <c:v>Středomořský model</c:v>
                </c:pt>
                <c:pt idx="3">
                  <c:v>Severoatlantický model</c:v>
                </c:pt>
              </c:strCache>
            </c:strRef>
          </c:cat>
          <c:val>
            <c:numRef>
              <c:f>'[grafy prentace.xlsx]List1'!$B$95:$E$95</c:f>
              <c:numCache>
                <c:formatCode>0%</c:formatCode>
                <c:ptCount val="4"/>
                <c:pt idx="0">
                  <c:v>0.36</c:v>
                </c:pt>
                <c:pt idx="1">
                  <c:v>0.28000000000000003</c:v>
                </c:pt>
                <c:pt idx="2">
                  <c:v>0.56000000000000005</c:v>
                </c:pt>
                <c:pt idx="3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0F-4094-AD41-CCD561294F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2846000"/>
        <c:axId val="532853872"/>
      </c:barChart>
      <c:catAx>
        <c:axId val="532846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32853872"/>
        <c:crosses val="autoZero"/>
        <c:auto val="1"/>
        <c:lblAlgn val="ctr"/>
        <c:lblOffset val="100"/>
        <c:noMultiLvlLbl val="0"/>
      </c:catAx>
      <c:valAx>
        <c:axId val="53285387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32846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7769848424671498"/>
          <c:y val="2.6709401709401708E-2"/>
          <c:w val="0.58149669341772636"/>
          <c:h val="0.7636575476142405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List1!$A$75</c:f>
              <c:strCache>
                <c:ptCount val="1"/>
                <c:pt idx="0">
                  <c:v>plný úvazek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List1!$B$74:$E$74</c:f>
              <c:strCache>
                <c:ptCount val="4"/>
                <c:pt idx="0">
                  <c:v>Severoatlantický model</c:v>
                </c:pt>
                <c:pt idx="1">
                  <c:v>Středomořský model</c:v>
                </c:pt>
                <c:pt idx="2">
                  <c:v>Severo/středoevropský model</c:v>
                </c:pt>
                <c:pt idx="3">
                  <c:v>Čeští novináři</c:v>
                </c:pt>
              </c:strCache>
            </c:strRef>
          </c:cat>
          <c:val>
            <c:numRef>
              <c:f>List1!$B$75:$E$75</c:f>
              <c:numCache>
                <c:formatCode>0%</c:formatCode>
                <c:ptCount val="4"/>
                <c:pt idx="0">
                  <c:v>0.94</c:v>
                </c:pt>
                <c:pt idx="1">
                  <c:v>0.87</c:v>
                </c:pt>
                <c:pt idx="2">
                  <c:v>0.81</c:v>
                </c:pt>
                <c:pt idx="3">
                  <c:v>0.76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CA-44F0-9953-98C9DD54C2CD}"/>
            </c:ext>
          </c:extLst>
        </c:ser>
        <c:ser>
          <c:idx val="1"/>
          <c:order val="1"/>
          <c:tx>
            <c:strRef>
              <c:f>List1!$A$76</c:f>
              <c:strCache>
                <c:ptCount val="1"/>
                <c:pt idx="0">
                  <c:v>částečný úvazek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List1!$B$74:$E$74</c:f>
              <c:strCache>
                <c:ptCount val="4"/>
                <c:pt idx="0">
                  <c:v>Severoatlantický model</c:v>
                </c:pt>
                <c:pt idx="1">
                  <c:v>Středomořský model</c:v>
                </c:pt>
                <c:pt idx="2">
                  <c:v>Severo/středoevropský model</c:v>
                </c:pt>
                <c:pt idx="3">
                  <c:v>Čeští novináři</c:v>
                </c:pt>
              </c:strCache>
            </c:strRef>
          </c:cat>
          <c:val>
            <c:numRef>
              <c:f>List1!$B$76:$E$76</c:f>
              <c:numCache>
                <c:formatCode>0%</c:formatCode>
                <c:ptCount val="4"/>
                <c:pt idx="0">
                  <c:v>0.04</c:v>
                </c:pt>
                <c:pt idx="1">
                  <c:v>0.04</c:v>
                </c:pt>
                <c:pt idx="2">
                  <c:v>0.13</c:v>
                </c:pt>
                <c:pt idx="3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DCA-44F0-9953-98C9DD54C2CD}"/>
            </c:ext>
          </c:extLst>
        </c:ser>
        <c:ser>
          <c:idx val="2"/>
          <c:order val="2"/>
          <c:tx>
            <c:strRef>
              <c:f>List1!$A$77</c:f>
              <c:strCache>
                <c:ptCount val="1"/>
                <c:pt idx="0">
                  <c:v>externista/na volné noze</c:v>
                </c:pt>
              </c:strCache>
            </c:strRef>
          </c:tx>
          <c:spPr>
            <a:solidFill>
              <a:srgbClr val="F01928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1750329009212426E-2"/>
                  <c:y val="1.214063714063712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7147220632508651E-2"/>
                      <c:h val="5.997474747474747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BDCA-44F0-9953-98C9DD54C2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List1!$B$74:$E$74</c:f>
              <c:strCache>
                <c:ptCount val="4"/>
                <c:pt idx="0">
                  <c:v>Severoatlantický model</c:v>
                </c:pt>
                <c:pt idx="1">
                  <c:v>Středomořský model</c:v>
                </c:pt>
                <c:pt idx="2">
                  <c:v>Severo/středoevropský model</c:v>
                </c:pt>
                <c:pt idx="3">
                  <c:v>Čeští novináři</c:v>
                </c:pt>
              </c:strCache>
            </c:strRef>
          </c:cat>
          <c:val>
            <c:numRef>
              <c:f>List1!$B$77:$E$77</c:f>
              <c:numCache>
                <c:formatCode>0%</c:formatCode>
                <c:ptCount val="4"/>
                <c:pt idx="0">
                  <c:v>0.02</c:v>
                </c:pt>
                <c:pt idx="1">
                  <c:v>7.0000000000000007E-2</c:v>
                </c:pt>
                <c:pt idx="2">
                  <c:v>0.04</c:v>
                </c:pt>
                <c:pt idx="3">
                  <c:v>0.19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DCA-44F0-9953-98C9DD54C2CD}"/>
            </c:ext>
          </c:extLst>
        </c:ser>
        <c:ser>
          <c:idx val="3"/>
          <c:order val="3"/>
          <c:tx>
            <c:strRef>
              <c:f>List1!$A$78</c:f>
              <c:strCache>
                <c:ptCount val="1"/>
                <c:pt idx="0">
                  <c:v>jiné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DCA-44F0-9953-98C9DD54C2CD}"/>
                </c:ext>
              </c:extLst>
            </c:dLbl>
            <c:dLbl>
              <c:idx val="1"/>
              <c:layout>
                <c:manualLayout>
                  <c:x val="8.22523030644858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DCA-44F0-9953-98C9DD54C2CD}"/>
                </c:ext>
              </c:extLst>
            </c:dLbl>
            <c:dLbl>
              <c:idx val="2"/>
              <c:layout>
                <c:manualLayout>
                  <c:x val="1.17503290092124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DCA-44F0-9953-98C9DD54C2C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DCA-44F0-9953-98C9DD54C2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List1!$B$74:$E$74</c:f>
              <c:strCache>
                <c:ptCount val="4"/>
                <c:pt idx="0">
                  <c:v>Severoatlantický model</c:v>
                </c:pt>
                <c:pt idx="1">
                  <c:v>Středomořský model</c:v>
                </c:pt>
                <c:pt idx="2">
                  <c:v>Severo/středoevropský model</c:v>
                </c:pt>
                <c:pt idx="3">
                  <c:v>Čeští novináři</c:v>
                </c:pt>
              </c:strCache>
            </c:strRef>
          </c:cat>
          <c:val>
            <c:numRef>
              <c:f>List1!$B$78:$E$78</c:f>
              <c:numCache>
                <c:formatCode>0%</c:formatCode>
                <c:ptCount val="4"/>
                <c:pt idx="0">
                  <c:v>0</c:v>
                </c:pt>
                <c:pt idx="1">
                  <c:v>0.02</c:v>
                </c:pt>
                <c:pt idx="2">
                  <c:v>0.02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DCA-44F0-9953-98C9DD54C2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17434760"/>
        <c:axId val="517438040"/>
      </c:barChart>
      <c:catAx>
        <c:axId val="5174347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17438040"/>
        <c:crosses val="autoZero"/>
        <c:auto val="1"/>
        <c:lblAlgn val="ctr"/>
        <c:lblOffset val="100"/>
        <c:noMultiLvlLbl val="0"/>
      </c:catAx>
      <c:valAx>
        <c:axId val="5174380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17434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'[grafy prentace.xlsx]List1'!$G$54:$J$54</c:f>
              <c:strCache>
                <c:ptCount val="4"/>
                <c:pt idx="0">
                  <c:v>Čeští novináři</c:v>
                </c:pt>
                <c:pt idx="1">
                  <c:v>Severo/středoevropský model</c:v>
                </c:pt>
                <c:pt idx="2">
                  <c:v>Středomořský model</c:v>
                </c:pt>
                <c:pt idx="3">
                  <c:v>Severoatlantický model</c:v>
                </c:pt>
              </c:strCache>
            </c:strRef>
          </c:cat>
          <c:val>
            <c:numRef>
              <c:f>'[grafy prentace.xlsx]List1'!$G$55:$J$55</c:f>
              <c:numCache>
                <c:formatCode>0%</c:formatCode>
                <c:ptCount val="4"/>
                <c:pt idx="0">
                  <c:v>0.62</c:v>
                </c:pt>
                <c:pt idx="1">
                  <c:v>0.95</c:v>
                </c:pt>
                <c:pt idx="2">
                  <c:v>0.83</c:v>
                </c:pt>
                <c:pt idx="3">
                  <c:v>0.95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3F-4554-9DA0-A01C5191D0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2557600"/>
        <c:axId val="522559568"/>
      </c:barChart>
      <c:catAx>
        <c:axId val="522557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22559568"/>
        <c:crosses val="autoZero"/>
        <c:auto val="1"/>
        <c:lblAlgn val="ctr"/>
        <c:lblOffset val="100"/>
        <c:noMultiLvlLbl val="0"/>
      </c:catAx>
      <c:valAx>
        <c:axId val="522559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22557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8CC7E7-B649-4C75-9DA1-C7A30856C09A}" type="doc">
      <dgm:prSet loTypeId="urn:microsoft.com/office/officeart/2005/8/layout/target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E522DFF-7721-407D-B1C2-657A9B88CB08}">
      <dgm:prSet phldrT="[Text]" custT="1"/>
      <dgm:spPr/>
      <dgm:t>
        <a:bodyPr/>
        <a:lstStyle/>
        <a:p>
          <a:r>
            <a:rPr lang="cs-CZ" sz="2000" dirty="0"/>
            <a:t>Novináři</a:t>
          </a:r>
          <a:endParaRPr lang="cs-CZ" sz="3600" dirty="0"/>
        </a:p>
      </dgm:t>
    </dgm:pt>
    <dgm:pt modelId="{83643993-DCCA-4972-BFAB-10B72DD61B64}" type="parTrans" cxnId="{DE89DEA5-14B0-41AC-87ED-C31528653C39}">
      <dgm:prSet/>
      <dgm:spPr/>
      <dgm:t>
        <a:bodyPr/>
        <a:lstStyle/>
        <a:p>
          <a:endParaRPr lang="cs-CZ"/>
        </a:p>
      </dgm:t>
    </dgm:pt>
    <dgm:pt modelId="{20F8C69E-41A8-4D84-87B2-824B060448FE}" type="sibTrans" cxnId="{DE89DEA5-14B0-41AC-87ED-C31528653C39}">
      <dgm:prSet/>
      <dgm:spPr/>
      <dgm:t>
        <a:bodyPr/>
        <a:lstStyle/>
        <a:p>
          <a:endParaRPr lang="cs-CZ"/>
        </a:p>
      </dgm:t>
    </dgm:pt>
    <dgm:pt modelId="{2C327B9D-7296-4E9A-84A2-E9EC99D89171}">
      <dgm:prSet phldrT="[Text]" custT="1"/>
      <dgm:spPr/>
      <dgm:t>
        <a:bodyPr/>
        <a:lstStyle/>
        <a:p>
          <a:r>
            <a:rPr lang="cs-CZ" sz="2000" dirty="0"/>
            <a:t>Extramediální faktory: politika, ekonomika…</a:t>
          </a:r>
        </a:p>
      </dgm:t>
    </dgm:pt>
    <dgm:pt modelId="{9A2227F1-7A4B-40B8-B3FD-2E8F21806F40}" type="parTrans" cxnId="{9B4292BD-AAD9-41B7-9758-32CFE5781875}">
      <dgm:prSet/>
      <dgm:spPr/>
      <dgm:t>
        <a:bodyPr/>
        <a:lstStyle/>
        <a:p>
          <a:endParaRPr lang="cs-CZ"/>
        </a:p>
      </dgm:t>
    </dgm:pt>
    <dgm:pt modelId="{38519D00-F2D9-4CC8-90C8-93A4ABE4C38D}" type="sibTrans" cxnId="{9B4292BD-AAD9-41B7-9758-32CFE5781875}">
      <dgm:prSet/>
      <dgm:spPr/>
      <dgm:t>
        <a:bodyPr/>
        <a:lstStyle/>
        <a:p>
          <a:endParaRPr lang="cs-CZ"/>
        </a:p>
      </dgm:t>
    </dgm:pt>
    <dgm:pt modelId="{559D2F27-F137-4C84-9018-ACB800289822}">
      <dgm:prSet phldrT="[Text]" custT="1"/>
      <dgm:spPr/>
      <dgm:t>
        <a:bodyPr/>
        <a:lstStyle/>
        <a:p>
          <a:r>
            <a:rPr lang="cs-CZ" sz="2000" dirty="0"/>
            <a:t>Sociální systém: ideologické a sociokulturní faktory</a:t>
          </a:r>
        </a:p>
      </dgm:t>
    </dgm:pt>
    <dgm:pt modelId="{9F5BE870-0F0C-4AAD-8890-93A4FACA7CC4}" type="parTrans" cxnId="{C543DFCA-0945-4BF8-B68E-2BE86E5AEE69}">
      <dgm:prSet/>
      <dgm:spPr/>
      <dgm:t>
        <a:bodyPr/>
        <a:lstStyle/>
        <a:p>
          <a:endParaRPr lang="cs-CZ"/>
        </a:p>
      </dgm:t>
    </dgm:pt>
    <dgm:pt modelId="{4E1782CD-A10A-4440-A63D-6D25F7A1159F}" type="sibTrans" cxnId="{C543DFCA-0945-4BF8-B68E-2BE86E5AEE69}">
      <dgm:prSet/>
      <dgm:spPr/>
      <dgm:t>
        <a:bodyPr/>
        <a:lstStyle/>
        <a:p>
          <a:endParaRPr lang="cs-CZ"/>
        </a:p>
      </dgm:t>
    </dgm:pt>
    <dgm:pt modelId="{A02E9BA4-3AA6-4F87-8737-EB48717F8488}">
      <dgm:prSet/>
      <dgm:spPr/>
      <dgm:t>
        <a:bodyPr/>
        <a:lstStyle/>
        <a:p>
          <a:endParaRPr lang="cs-CZ"/>
        </a:p>
      </dgm:t>
    </dgm:pt>
    <dgm:pt modelId="{ECF93950-02CB-4928-9D10-F655DF6803A0}" type="parTrans" cxnId="{1EA72B9D-A34E-470E-8E92-DF7F6BB3DDD0}">
      <dgm:prSet/>
      <dgm:spPr/>
      <dgm:t>
        <a:bodyPr/>
        <a:lstStyle/>
        <a:p>
          <a:endParaRPr lang="cs-CZ"/>
        </a:p>
      </dgm:t>
    </dgm:pt>
    <dgm:pt modelId="{6FC4EE3D-F44F-4FCE-85A5-2F24C061E2BB}" type="sibTrans" cxnId="{1EA72B9D-A34E-470E-8E92-DF7F6BB3DDD0}">
      <dgm:prSet/>
      <dgm:spPr/>
      <dgm:t>
        <a:bodyPr/>
        <a:lstStyle/>
        <a:p>
          <a:endParaRPr lang="cs-CZ"/>
        </a:p>
      </dgm:t>
    </dgm:pt>
    <dgm:pt modelId="{16AB9153-0315-43C6-9BA5-C425744A3BAC}">
      <dgm:prSet/>
      <dgm:spPr/>
      <dgm:t>
        <a:bodyPr/>
        <a:lstStyle/>
        <a:p>
          <a:endParaRPr lang="cs-CZ"/>
        </a:p>
      </dgm:t>
    </dgm:pt>
    <dgm:pt modelId="{B4101CA7-A8BD-49E2-8953-3AD2CE9BA603}" type="parTrans" cxnId="{21A14952-8C78-4748-9CCB-392DB4F644EE}">
      <dgm:prSet/>
      <dgm:spPr/>
      <dgm:t>
        <a:bodyPr/>
        <a:lstStyle/>
        <a:p>
          <a:endParaRPr lang="cs-CZ"/>
        </a:p>
      </dgm:t>
    </dgm:pt>
    <dgm:pt modelId="{79447368-5639-4DE0-ADC3-F3A6725BEFD5}" type="sibTrans" cxnId="{21A14952-8C78-4748-9CCB-392DB4F644EE}">
      <dgm:prSet/>
      <dgm:spPr/>
      <dgm:t>
        <a:bodyPr/>
        <a:lstStyle/>
        <a:p>
          <a:endParaRPr lang="cs-CZ"/>
        </a:p>
      </dgm:t>
    </dgm:pt>
    <dgm:pt modelId="{9DE1CAEA-7A06-4688-BF61-383F52879694}">
      <dgm:prSet phldrT="[Text]" phldr="1"/>
      <dgm:spPr/>
      <dgm:t>
        <a:bodyPr/>
        <a:lstStyle/>
        <a:p>
          <a:endParaRPr lang="cs-CZ"/>
        </a:p>
      </dgm:t>
    </dgm:pt>
    <dgm:pt modelId="{5577FABE-F460-475C-BE57-3779D3A5E3F1}" type="parTrans" cxnId="{A372281D-98F7-469C-B888-EE09CD96E50C}">
      <dgm:prSet/>
      <dgm:spPr/>
      <dgm:t>
        <a:bodyPr/>
        <a:lstStyle/>
        <a:p>
          <a:endParaRPr lang="cs-CZ"/>
        </a:p>
      </dgm:t>
    </dgm:pt>
    <dgm:pt modelId="{EBF3EBF2-280C-4FE8-B70F-0E76AB208FDC}" type="sibTrans" cxnId="{A372281D-98F7-469C-B888-EE09CD96E50C}">
      <dgm:prSet/>
      <dgm:spPr/>
      <dgm:t>
        <a:bodyPr/>
        <a:lstStyle/>
        <a:p>
          <a:endParaRPr lang="cs-CZ"/>
        </a:p>
      </dgm:t>
    </dgm:pt>
    <dgm:pt modelId="{12F5D2CB-E5E1-497E-8C4A-D174EF78CB09}">
      <dgm:prSet phldrT="[Text]" phldr="1"/>
      <dgm:spPr/>
      <dgm:t>
        <a:bodyPr/>
        <a:lstStyle/>
        <a:p>
          <a:endParaRPr lang="cs-CZ"/>
        </a:p>
      </dgm:t>
    </dgm:pt>
    <dgm:pt modelId="{E0775021-06C0-4484-A1DA-AD7971A08796}" type="parTrans" cxnId="{C75C1C42-E6A1-4A40-9AD7-F546148427A2}">
      <dgm:prSet/>
      <dgm:spPr/>
      <dgm:t>
        <a:bodyPr/>
        <a:lstStyle/>
        <a:p>
          <a:endParaRPr lang="cs-CZ"/>
        </a:p>
      </dgm:t>
    </dgm:pt>
    <dgm:pt modelId="{BBECBFCA-4226-44B3-B72F-6BC7FA10EB6F}" type="sibTrans" cxnId="{C75C1C42-E6A1-4A40-9AD7-F546148427A2}">
      <dgm:prSet/>
      <dgm:spPr/>
      <dgm:t>
        <a:bodyPr/>
        <a:lstStyle/>
        <a:p>
          <a:endParaRPr lang="cs-CZ"/>
        </a:p>
      </dgm:t>
    </dgm:pt>
    <dgm:pt modelId="{ED30AFFD-6F86-494E-BA1F-14BF996F2F56}">
      <dgm:prSet phldrT="[Text]"/>
      <dgm:spPr/>
      <dgm:t>
        <a:bodyPr/>
        <a:lstStyle/>
        <a:p>
          <a:endParaRPr lang="cs-CZ"/>
        </a:p>
      </dgm:t>
    </dgm:pt>
    <dgm:pt modelId="{B864AA25-9759-4EFC-A947-DE2A7F6B5B66}" type="parTrans" cxnId="{D031B947-0BBF-477C-88FB-08EBB80EF412}">
      <dgm:prSet/>
      <dgm:spPr/>
      <dgm:t>
        <a:bodyPr/>
        <a:lstStyle/>
        <a:p>
          <a:endParaRPr lang="cs-CZ"/>
        </a:p>
      </dgm:t>
    </dgm:pt>
    <dgm:pt modelId="{94648F11-328A-49DA-AEC3-A536FBCCB1D0}" type="sibTrans" cxnId="{D031B947-0BBF-477C-88FB-08EBB80EF412}">
      <dgm:prSet/>
      <dgm:spPr/>
      <dgm:t>
        <a:bodyPr/>
        <a:lstStyle/>
        <a:p>
          <a:endParaRPr lang="cs-CZ"/>
        </a:p>
      </dgm:t>
    </dgm:pt>
    <dgm:pt modelId="{F124FF8B-D1C7-40F7-B68F-8C3B640B288C}" type="pres">
      <dgm:prSet presAssocID="{958CC7E7-B649-4C75-9DA1-C7A30856C09A}" presName="composite" presStyleCnt="0">
        <dgm:presLayoutVars>
          <dgm:chMax val="5"/>
          <dgm:dir/>
          <dgm:resizeHandles val="exact"/>
        </dgm:presLayoutVars>
      </dgm:prSet>
      <dgm:spPr/>
    </dgm:pt>
    <dgm:pt modelId="{6B2F8F2F-8D67-4205-A3BA-5BEF71CD242D}" type="pres">
      <dgm:prSet presAssocID="{2E522DFF-7721-407D-B1C2-657A9B88CB08}" presName="circle1" presStyleLbl="lnNode1" presStyleIdx="0" presStyleCnt="5"/>
      <dgm:spPr/>
    </dgm:pt>
    <dgm:pt modelId="{AA928431-8C38-4C90-A4F7-409B0CAACBA0}" type="pres">
      <dgm:prSet presAssocID="{2E522DFF-7721-407D-B1C2-657A9B88CB08}" presName="text1" presStyleLbl="revTx" presStyleIdx="0" presStyleCnt="5">
        <dgm:presLayoutVars>
          <dgm:bulletEnabled val="1"/>
        </dgm:presLayoutVars>
      </dgm:prSet>
      <dgm:spPr/>
    </dgm:pt>
    <dgm:pt modelId="{5E7508B9-4641-4981-B80E-09697FD22AE6}" type="pres">
      <dgm:prSet presAssocID="{2E522DFF-7721-407D-B1C2-657A9B88CB08}" presName="line1" presStyleLbl="callout" presStyleIdx="0" presStyleCnt="10"/>
      <dgm:spPr/>
    </dgm:pt>
    <dgm:pt modelId="{41C92848-A7D9-410C-8AC2-1794B3A743CD}" type="pres">
      <dgm:prSet presAssocID="{2E522DFF-7721-407D-B1C2-657A9B88CB08}" presName="d1" presStyleLbl="callout" presStyleIdx="1" presStyleCnt="10"/>
      <dgm:spPr/>
    </dgm:pt>
    <dgm:pt modelId="{DF115C6A-2887-47D1-A747-54304E555CDF}" type="pres">
      <dgm:prSet presAssocID="{A02E9BA4-3AA6-4F87-8737-EB48717F8488}" presName="circle2" presStyleLbl="lnNode1" presStyleIdx="1" presStyleCnt="5"/>
      <dgm:spPr/>
    </dgm:pt>
    <dgm:pt modelId="{F9883C04-02F3-488C-8DB6-03C0B3466337}" type="pres">
      <dgm:prSet presAssocID="{A02E9BA4-3AA6-4F87-8737-EB48717F8488}" presName="text2" presStyleLbl="revTx" presStyleIdx="1" presStyleCnt="5">
        <dgm:presLayoutVars>
          <dgm:bulletEnabled val="1"/>
        </dgm:presLayoutVars>
      </dgm:prSet>
      <dgm:spPr/>
    </dgm:pt>
    <dgm:pt modelId="{507562F1-3DDE-4E30-8C73-FC1306F88E8C}" type="pres">
      <dgm:prSet presAssocID="{A02E9BA4-3AA6-4F87-8737-EB48717F8488}" presName="line2" presStyleLbl="callout" presStyleIdx="2" presStyleCnt="10"/>
      <dgm:spPr/>
    </dgm:pt>
    <dgm:pt modelId="{6C7264A6-99F3-4779-9F36-CB524DBD55C8}" type="pres">
      <dgm:prSet presAssocID="{A02E9BA4-3AA6-4F87-8737-EB48717F8488}" presName="d2" presStyleLbl="callout" presStyleIdx="3" presStyleCnt="10"/>
      <dgm:spPr/>
    </dgm:pt>
    <dgm:pt modelId="{FC83ED86-A673-45AF-BF60-6D809E33C939}" type="pres">
      <dgm:prSet presAssocID="{16AB9153-0315-43C6-9BA5-C425744A3BAC}" presName="circle3" presStyleLbl="lnNode1" presStyleIdx="2" presStyleCnt="5"/>
      <dgm:spPr/>
    </dgm:pt>
    <dgm:pt modelId="{F5E08778-DDD4-4041-AEF9-4B919959F176}" type="pres">
      <dgm:prSet presAssocID="{16AB9153-0315-43C6-9BA5-C425744A3BAC}" presName="text3" presStyleLbl="revTx" presStyleIdx="2" presStyleCnt="5">
        <dgm:presLayoutVars>
          <dgm:bulletEnabled val="1"/>
        </dgm:presLayoutVars>
      </dgm:prSet>
      <dgm:spPr/>
    </dgm:pt>
    <dgm:pt modelId="{445482B9-F0A9-490E-9135-7899D9564A51}" type="pres">
      <dgm:prSet presAssocID="{16AB9153-0315-43C6-9BA5-C425744A3BAC}" presName="line3" presStyleLbl="callout" presStyleIdx="4" presStyleCnt="10"/>
      <dgm:spPr/>
    </dgm:pt>
    <dgm:pt modelId="{07714154-DACC-426C-8638-B5C488A8B4B1}" type="pres">
      <dgm:prSet presAssocID="{16AB9153-0315-43C6-9BA5-C425744A3BAC}" presName="d3" presStyleLbl="callout" presStyleIdx="5" presStyleCnt="10"/>
      <dgm:spPr/>
    </dgm:pt>
    <dgm:pt modelId="{AE32426E-3944-4E25-A3D2-2B23F0D7D7C8}" type="pres">
      <dgm:prSet presAssocID="{2C327B9D-7296-4E9A-84A2-E9EC99D89171}" presName="circle4" presStyleLbl="lnNode1" presStyleIdx="3" presStyleCnt="5"/>
      <dgm:spPr/>
    </dgm:pt>
    <dgm:pt modelId="{C6CBAF7D-A613-4653-85CC-8A7174AB3799}" type="pres">
      <dgm:prSet presAssocID="{2C327B9D-7296-4E9A-84A2-E9EC99D89171}" presName="text4" presStyleLbl="revTx" presStyleIdx="3" presStyleCnt="5" custScaleX="258201" custLinFactNeighborX="86409" custLinFactNeighborY="-1226">
        <dgm:presLayoutVars>
          <dgm:bulletEnabled val="1"/>
        </dgm:presLayoutVars>
      </dgm:prSet>
      <dgm:spPr/>
    </dgm:pt>
    <dgm:pt modelId="{5CE99A6C-3E93-4E7E-91EF-858D175BD1F0}" type="pres">
      <dgm:prSet presAssocID="{2C327B9D-7296-4E9A-84A2-E9EC99D89171}" presName="line4" presStyleLbl="callout" presStyleIdx="6" presStyleCnt="10"/>
      <dgm:spPr/>
    </dgm:pt>
    <dgm:pt modelId="{BD255672-62BC-4230-B632-0425DD4D17A3}" type="pres">
      <dgm:prSet presAssocID="{2C327B9D-7296-4E9A-84A2-E9EC99D89171}" presName="d4" presStyleLbl="callout" presStyleIdx="7" presStyleCnt="10"/>
      <dgm:spPr/>
    </dgm:pt>
    <dgm:pt modelId="{869D039E-D8E0-4350-BAEC-ED95AEC8B8BC}" type="pres">
      <dgm:prSet presAssocID="{559D2F27-F137-4C84-9018-ACB800289822}" presName="circle5" presStyleLbl="lnNode1" presStyleIdx="4" presStyleCnt="5"/>
      <dgm:spPr/>
    </dgm:pt>
    <dgm:pt modelId="{ABB10DA3-DF02-4C6D-AA8B-E74C76335118}" type="pres">
      <dgm:prSet presAssocID="{559D2F27-F137-4C84-9018-ACB800289822}" presName="text5" presStyleLbl="revTx" presStyleIdx="4" presStyleCnt="5" custScaleX="218133" custLinFactNeighborX="62050" custLinFactNeighborY="11614">
        <dgm:presLayoutVars>
          <dgm:bulletEnabled val="1"/>
        </dgm:presLayoutVars>
      </dgm:prSet>
      <dgm:spPr/>
    </dgm:pt>
    <dgm:pt modelId="{B68F92A9-C5CF-4BA9-99AE-A6368E95E478}" type="pres">
      <dgm:prSet presAssocID="{559D2F27-F137-4C84-9018-ACB800289822}" presName="line5" presStyleLbl="callout" presStyleIdx="8" presStyleCnt="10"/>
      <dgm:spPr/>
    </dgm:pt>
    <dgm:pt modelId="{9A99A2E4-1518-4EEB-A1BA-699FC7EFF83E}" type="pres">
      <dgm:prSet presAssocID="{559D2F27-F137-4C84-9018-ACB800289822}" presName="d5" presStyleLbl="callout" presStyleIdx="9" presStyleCnt="10"/>
      <dgm:spPr/>
    </dgm:pt>
  </dgm:ptLst>
  <dgm:cxnLst>
    <dgm:cxn modelId="{A372281D-98F7-469C-B888-EE09CD96E50C}" srcId="{958CC7E7-B649-4C75-9DA1-C7A30856C09A}" destId="{9DE1CAEA-7A06-4688-BF61-383F52879694}" srcOrd="5" destOrd="0" parTransId="{5577FABE-F460-475C-BE57-3779D3A5E3F1}" sibTransId="{EBF3EBF2-280C-4FE8-B70F-0E76AB208FDC}"/>
    <dgm:cxn modelId="{7FF20138-FE7A-44C2-B75B-FA62C665D480}" type="presOf" srcId="{958CC7E7-B649-4C75-9DA1-C7A30856C09A}" destId="{F124FF8B-D1C7-40F7-B68F-8C3B640B288C}" srcOrd="0" destOrd="0" presId="urn:microsoft.com/office/officeart/2005/8/layout/target1"/>
    <dgm:cxn modelId="{C75C1C42-E6A1-4A40-9AD7-F546148427A2}" srcId="{958CC7E7-B649-4C75-9DA1-C7A30856C09A}" destId="{12F5D2CB-E5E1-497E-8C4A-D174EF78CB09}" srcOrd="6" destOrd="0" parTransId="{E0775021-06C0-4484-A1DA-AD7971A08796}" sibTransId="{BBECBFCA-4226-44B3-B72F-6BC7FA10EB6F}"/>
    <dgm:cxn modelId="{D031B947-0BBF-477C-88FB-08EBB80EF412}" srcId="{958CC7E7-B649-4C75-9DA1-C7A30856C09A}" destId="{ED30AFFD-6F86-494E-BA1F-14BF996F2F56}" srcOrd="7" destOrd="0" parTransId="{B864AA25-9759-4EFC-A947-DE2A7F6B5B66}" sibTransId="{94648F11-328A-49DA-AEC3-A536FBCCB1D0}"/>
    <dgm:cxn modelId="{21A14952-8C78-4748-9CCB-392DB4F644EE}" srcId="{958CC7E7-B649-4C75-9DA1-C7A30856C09A}" destId="{16AB9153-0315-43C6-9BA5-C425744A3BAC}" srcOrd="2" destOrd="0" parTransId="{B4101CA7-A8BD-49E2-8953-3AD2CE9BA603}" sibTransId="{79447368-5639-4DE0-ADC3-F3A6725BEFD5}"/>
    <dgm:cxn modelId="{1D1FC854-89FE-41C9-A75A-1CA8A17AD2DC}" type="presOf" srcId="{16AB9153-0315-43C6-9BA5-C425744A3BAC}" destId="{F5E08778-DDD4-4041-AEF9-4B919959F176}" srcOrd="0" destOrd="0" presId="urn:microsoft.com/office/officeart/2005/8/layout/target1"/>
    <dgm:cxn modelId="{F2F16E96-7FC7-4FA4-9FED-345957C96223}" type="presOf" srcId="{A02E9BA4-3AA6-4F87-8737-EB48717F8488}" destId="{F9883C04-02F3-488C-8DB6-03C0B3466337}" srcOrd="0" destOrd="0" presId="urn:microsoft.com/office/officeart/2005/8/layout/target1"/>
    <dgm:cxn modelId="{1EA72B9D-A34E-470E-8E92-DF7F6BB3DDD0}" srcId="{958CC7E7-B649-4C75-9DA1-C7A30856C09A}" destId="{A02E9BA4-3AA6-4F87-8737-EB48717F8488}" srcOrd="1" destOrd="0" parTransId="{ECF93950-02CB-4928-9D10-F655DF6803A0}" sibTransId="{6FC4EE3D-F44F-4FCE-85A5-2F24C061E2BB}"/>
    <dgm:cxn modelId="{DE89DEA5-14B0-41AC-87ED-C31528653C39}" srcId="{958CC7E7-B649-4C75-9DA1-C7A30856C09A}" destId="{2E522DFF-7721-407D-B1C2-657A9B88CB08}" srcOrd="0" destOrd="0" parTransId="{83643993-DCCA-4972-BFAB-10B72DD61B64}" sibTransId="{20F8C69E-41A8-4D84-87B2-824B060448FE}"/>
    <dgm:cxn modelId="{A1BCF4B6-4521-4B1F-AE1B-DA7C70B52996}" type="presOf" srcId="{2E522DFF-7721-407D-B1C2-657A9B88CB08}" destId="{AA928431-8C38-4C90-A4F7-409B0CAACBA0}" srcOrd="0" destOrd="0" presId="urn:microsoft.com/office/officeart/2005/8/layout/target1"/>
    <dgm:cxn modelId="{9B4292BD-AAD9-41B7-9758-32CFE5781875}" srcId="{958CC7E7-B649-4C75-9DA1-C7A30856C09A}" destId="{2C327B9D-7296-4E9A-84A2-E9EC99D89171}" srcOrd="3" destOrd="0" parTransId="{9A2227F1-7A4B-40B8-B3FD-2E8F21806F40}" sibTransId="{38519D00-F2D9-4CC8-90C8-93A4ABE4C38D}"/>
    <dgm:cxn modelId="{9613E8C1-5C69-4D4F-96FD-34A989D48F44}" type="presOf" srcId="{559D2F27-F137-4C84-9018-ACB800289822}" destId="{ABB10DA3-DF02-4C6D-AA8B-E74C76335118}" srcOrd="0" destOrd="0" presId="urn:microsoft.com/office/officeart/2005/8/layout/target1"/>
    <dgm:cxn modelId="{C543DFCA-0945-4BF8-B68E-2BE86E5AEE69}" srcId="{958CC7E7-B649-4C75-9DA1-C7A30856C09A}" destId="{559D2F27-F137-4C84-9018-ACB800289822}" srcOrd="4" destOrd="0" parTransId="{9F5BE870-0F0C-4AAD-8890-93A4FACA7CC4}" sibTransId="{4E1782CD-A10A-4440-A63D-6D25F7A1159F}"/>
    <dgm:cxn modelId="{99D8E3E1-DE9D-48D7-A07F-0F16A394AA01}" type="presOf" srcId="{2C327B9D-7296-4E9A-84A2-E9EC99D89171}" destId="{C6CBAF7D-A613-4653-85CC-8A7174AB3799}" srcOrd="0" destOrd="0" presId="urn:microsoft.com/office/officeart/2005/8/layout/target1"/>
    <dgm:cxn modelId="{41290E5C-7739-4F24-B8B5-0FD2DB2ED7BA}" type="presParOf" srcId="{F124FF8B-D1C7-40F7-B68F-8C3B640B288C}" destId="{6B2F8F2F-8D67-4205-A3BA-5BEF71CD242D}" srcOrd="0" destOrd="0" presId="urn:microsoft.com/office/officeart/2005/8/layout/target1"/>
    <dgm:cxn modelId="{05675464-34C0-4D0F-826A-32A64F404340}" type="presParOf" srcId="{F124FF8B-D1C7-40F7-B68F-8C3B640B288C}" destId="{AA928431-8C38-4C90-A4F7-409B0CAACBA0}" srcOrd="1" destOrd="0" presId="urn:microsoft.com/office/officeart/2005/8/layout/target1"/>
    <dgm:cxn modelId="{A98A6C2B-D53C-4B50-B0FA-B9B01B891C64}" type="presParOf" srcId="{F124FF8B-D1C7-40F7-B68F-8C3B640B288C}" destId="{5E7508B9-4641-4981-B80E-09697FD22AE6}" srcOrd="2" destOrd="0" presId="urn:microsoft.com/office/officeart/2005/8/layout/target1"/>
    <dgm:cxn modelId="{921B0012-4D73-4632-9A34-F9E2796D854B}" type="presParOf" srcId="{F124FF8B-D1C7-40F7-B68F-8C3B640B288C}" destId="{41C92848-A7D9-410C-8AC2-1794B3A743CD}" srcOrd="3" destOrd="0" presId="urn:microsoft.com/office/officeart/2005/8/layout/target1"/>
    <dgm:cxn modelId="{3FFC345F-CB04-47E2-ADC4-A80B354D6275}" type="presParOf" srcId="{F124FF8B-D1C7-40F7-B68F-8C3B640B288C}" destId="{DF115C6A-2887-47D1-A747-54304E555CDF}" srcOrd="4" destOrd="0" presId="urn:microsoft.com/office/officeart/2005/8/layout/target1"/>
    <dgm:cxn modelId="{48AF1944-BB70-436D-8CD1-A9145AFAF2ED}" type="presParOf" srcId="{F124FF8B-D1C7-40F7-B68F-8C3B640B288C}" destId="{F9883C04-02F3-488C-8DB6-03C0B3466337}" srcOrd="5" destOrd="0" presId="urn:microsoft.com/office/officeart/2005/8/layout/target1"/>
    <dgm:cxn modelId="{DD849230-94BB-4C59-B10E-EFC696E3CB90}" type="presParOf" srcId="{F124FF8B-D1C7-40F7-B68F-8C3B640B288C}" destId="{507562F1-3DDE-4E30-8C73-FC1306F88E8C}" srcOrd="6" destOrd="0" presId="urn:microsoft.com/office/officeart/2005/8/layout/target1"/>
    <dgm:cxn modelId="{4692D587-1FC3-43A2-ACB2-FFC1698AC51E}" type="presParOf" srcId="{F124FF8B-D1C7-40F7-B68F-8C3B640B288C}" destId="{6C7264A6-99F3-4779-9F36-CB524DBD55C8}" srcOrd="7" destOrd="0" presId="urn:microsoft.com/office/officeart/2005/8/layout/target1"/>
    <dgm:cxn modelId="{2EA0B938-5BF4-4ACA-BFA1-249B3AC703C9}" type="presParOf" srcId="{F124FF8B-D1C7-40F7-B68F-8C3B640B288C}" destId="{FC83ED86-A673-45AF-BF60-6D809E33C939}" srcOrd="8" destOrd="0" presId="urn:microsoft.com/office/officeart/2005/8/layout/target1"/>
    <dgm:cxn modelId="{AA6F6FFB-E3DE-49C7-9DFE-65C27C5AC8CF}" type="presParOf" srcId="{F124FF8B-D1C7-40F7-B68F-8C3B640B288C}" destId="{F5E08778-DDD4-4041-AEF9-4B919959F176}" srcOrd="9" destOrd="0" presId="urn:microsoft.com/office/officeart/2005/8/layout/target1"/>
    <dgm:cxn modelId="{0B998ED9-AD9F-4660-9DD9-BDEB1EA5E7DD}" type="presParOf" srcId="{F124FF8B-D1C7-40F7-B68F-8C3B640B288C}" destId="{445482B9-F0A9-490E-9135-7899D9564A51}" srcOrd="10" destOrd="0" presId="urn:microsoft.com/office/officeart/2005/8/layout/target1"/>
    <dgm:cxn modelId="{57097701-72CB-49CA-AC72-20C85F2B3D67}" type="presParOf" srcId="{F124FF8B-D1C7-40F7-B68F-8C3B640B288C}" destId="{07714154-DACC-426C-8638-B5C488A8B4B1}" srcOrd="11" destOrd="0" presId="urn:microsoft.com/office/officeart/2005/8/layout/target1"/>
    <dgm:cxn modelId="{6D6F0F1C-A466-42F2-ADB9-3F6A0F22CF83}" type="presParOf" srcId="{F124FF8B-D1C7-40F7-B68F-8C3B640B288C}" destId="{AE32426E-3944-4E25-A3D2-2B23F0D7D7C8}" srcOrd="12" destOrd="0" presId="urn:microsoft.com/office/officeart/2005/8/layout/target1"/>
    <dgm:cxn modelId="{08B5B200-67FA-41BA-B55C-10658111D13D}" type="presParOf" srcId="{F124FF8B-D1C7-40F7-B68F-8C3B640B288C}" destId="{C6CBAF7D-A613-4653-85CC-8A7174AB3799}" srcOrd="13" destOrd="0" presId="urn:microsoft.com/office/officeart/2005/8/layout/target1"/>
    <dgm:cxn modelId="{FC725379-BB51-47A7-BED8-A1A5E8D78D55}" type="presParOf" srcId="{F124FF8B-D1C7-40F7-B68F-8C3B640B288C}" destId="{5CE99A6C-3E93-4E7E-91EF-858D175BD1F0}" srcOrd="14" destOrd="0" presId="urn:microsoft.com/office/officeart/2005/8/layout/target1"/>
    <dgm:cxn modelId="{02A27531-690C-4F41-8769-997615998D2C}" type="presParOf" srcId="{F124FF8B-D1C7-40F7-B68F-8C3B640B288C}" destId="{BD255672-62BC-4230-B632-0425DD4D17A3}" srcOrd="15" destOrd="0" presId="urn:microsoft.com/office/officeart/2005/8/layout/target1"/>
    <dgm:cxn modelId="{97FC02A9-F3A6-4DB7-AF67-FD551B1DA68E}" type="presParOf" srcId="{F124FF8B-D1C7-40F7-B68F-8C3B640B288C}" destId="{869D039E-D8E0-4350-BAEC-ED95AEC8B8BC}" srcOrd="16" destOrd="0" presId="urn:microsoft.com/office/officeart/2005/8/layout/target1"/>
    <dgm:cxn modelId="{9AB5402A-A0B0-4188-9F1F-44F6BA0202AD}" type="presParOf" srcId="{F124FF8B-D1C7-40F7-B68F-8C3B640B288C}" destId="{ABB10DA3-DF02-4C6D-AA8B-E74C76335118}" srcOrd="17" destOrd="0" presId="urn:microsoft.com/office/officeart/2005/8/layout/target1"/>
    <dgm:cxn modelId="{DD5069AC-F632-4034-9ADA-981A706BF82F}" type="presParOf" srcId="{F124FF8B-D1C7-40F7-B68F-8C3B640B288C}" destId="{B68F92A9-C5CF-4BA9-99AE-A6368E95E478}" srcOrd="18" destOrd="0" presId="urn:microsoft.com/office/officeart/2005/8/layout/target1"/>
    <dgm:cxn modelId="{5E6CF173-C0FA-49A3-AB73-DC51978963B7}" type="presParOf" srcId="{F124FF8B-D1C7-40F7-B68F-8C3B640B288C}" destId="{9A99A2E4-1518-4EEB-A1BA-699FC7EFF83E}" srcOrd="19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9D039E-D8E0-4350-BAEC-ED95AEC8B8BC}">
      <dsp:nvSpPr>
        <dsp:cNvPr id="0" name=""/>
        <dsp:cNvSpPr/>
      </dsp:nvSpPr>
      <dsp:spPr>
        <a:xfrm>
          <a:off x="1596807" y="1181811"/>
          <a:ext cx="4064000" cy="40640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32426E-3944-4E25-A3D2-2B23F0D7D7C8}">
      <dsp:nvSpPr>
        <dsp:cNvPr id="0" name=""/>
        <dsp:cNvSpPr/>
      </dsp:nvSpPr>
      <dsp:spPr>
        <a:xfrm>
          <a:off x="2048250" y="1633253"/>
          <a:ext cx="3161114" cy="31611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83ED86-A673-45AF-BF60-6D809E33C939}">
      <dsp:nvSpPr>
        <dsp:cNvPr id="0" name=""/>
        <dsp:cNvSpPr/>
      </dsp:nvSpPr>
      <dsp:spPr>
        <a:xfrm>
          <a:off x="2499693" y="2084696"/>
          <a:ext cx="2258229" cy="22582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115C6A-2887-47D1-A747-54304E555CDF}">
      <dsp:nvSpPr>
        <dsp:cNvPr id="0" name=""/>
        <dsp:cNvSpPr/>
      </dsp:nvSpPr>
      <dsp:spPr>
        <a:xfrm>
          <a:off x="2951474" y="2536478"/>
          <a:ext cx="1354666" cy="13546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2F8F2F-8D67-4205-A3BA-5BEF71CD242D}">
      <dsp:nvSpPr>
        <dsp:cNvPr id="0" name=""/>
        <dsp:cNvSpPr/>
      </dsp:nvSpPr>
      <dsp:spPr>
        <a:xfrm>
          <a:off x="3402917" y="2987920"/>
          <a:ext cx="451781" cy="4517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928431-8C38-4C90-A4F7-409B0CAACBA0}">
      <dsp:nvSpPr>
        <dsp:cNvPr id="0" name=""/>
        <dsp:cNvSpPr/>
      </dsp:nvSpPr>
      <dsp:spPr>
        <a:xfrm>
          <a:off x="6338141" y="172855"/>
          <a:ext cx="2032000" cy="717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25400" bIns="254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Novináři</a:t>
          </a:r>
          <a:endParaRPr lang="cs-CZ" sz="3600" kern="1200" dirty="0"/>
        </a:p>
      </dsp:txBody>
      <dsp:txXfrm>
        <a:off x="6338141" y="172855"/>
        <a:ext cx="2032000" cy="717431"/>
      </dsp:txXfrm>
    </dsp:sp>
    <dsp:sp modelId="{5E7508B9-4641-4981-B80E-09697FD22AE6}">
      <dsp:nvSpPr>
        <dsp:cNvPr id="0" name=""/>
        <dsp:cNvSpPr/>
      </dsp:nvSpPr>
      <dsp:spPr>
        <a:xfrm>
          <a:off x="5830141" y="531571"/>
          <a:ext cx="508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C92848-A7D9-410C-8AC2-1794B3A743CD}">
      <dsp:nvSpPr>
        <dsp:cNvPr id="0" name=""/>
        <dsp:cNvSpPr/>
      </dsp:nvSpPr>
      <dsp:spPr>
        <a:xfrm rot="5400000">
          <a:off x="3386661" y="773717"/>
          <a:ext cx="2682240" cy="2197946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883C04-02F3-488C-8DB6-03C0B3466337}">
      <dsp:nvSpPr>
        <dsp:cNvPr id="0" name=""/>
        <dsp:cNvSpPr/>
      </dsp:nvSpPr>
      <dsp:spPr>
        <a:xfrm>
          <a:off x="6338141" y="931468"/>
          <a:ext cx="2032000" cy="717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0040" tIns="57150" rIns="57150" bIns="5715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4500" kern="1200"/>
        </a:p>
      </dsp:txBody>
      <dsp:txXfrm>
        <a:off x="6338141" y="931468"/>
        <a:ext cx="2032000" cy="717431"/>
      </dsp:txXfrm>
    </dsp:sp>
    <dsp:sp modelId="{507562F1-3DDE-4E30-8C73-FC1306F88E8C}">
      <dsp:nvSpPr>
        <dsp:cNvPr id="0" name=""/>
        <dsp:cNvSpPr/>
      </dsp:nvSpPr>
      <dsp:spPr>
        <a:xfrm>
          <a:off x="5830141" y="1290184"/>
          <a:ext cx="508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7264A6-99F3-4779-9F36-CB524DBD55C8}">
      <dsp:nvSpPr>
        <dsp:cNvPr id="0" name=""/>
        <dsp:cNvSpPr/>
      </dsp:nvSpPr>
      <dsp:spPr>
        <a:xfrm rot="5400000">
          <a:off x="3780801" y="1474690"/>
          <a:ext cx="2233303" cy="1862666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E08778-DDD4-4041-AEF9-4B919959F176}">
      <dsp:nvSpPr>
        <dsp:cNvPr id="0" name=""/>
        <dsp:cNvSpPr/>
      </dsp:nvSpPr>
      <dsp:spPr>
        <a:xfrm>
          <a:off x="6338141" y="1690082"/>
          <a:ext cx="2032000" cy="717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0040" tIns="57150" rIns="57150" bIns="5715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4500" kern="1200"/>
        </a:p>
      </dsp:txBody>
      <dsp:txXfrm>
        <a:off x="6338141" y="1690082"/>
        <a:ext cx="2032000" cy="717431"/>
      </dsp:txXfrm>
    </dsp:sp>
    <dsp:sp modelId="{445482B9-F0A9-490E-9135-7899D9564A51}">
      <dsp:nvSpPr>
        <dsp:cNvPr id="0" name=""/>
        <dsp:cNvSpPr/>
      </dsp:nvSpPr>
      <dsp:spPr>
        <a:xfrm>
          <a:off x="5830141" y="2048797"/>
          <a:ext cx="508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714154-DACC-426C-8638-B5C488A8B4B1}">
      <dsp:nvSpPr>
        <dsp:cNvPr id="0" name=""/>
        <dsp:cNvSpPr/>
      </dsp:nvSpPr>
      <dsp:spPr>
        <a:xfrm rot="5400000">
          <a:off x="4167288" y="2147011"/>
          <a:ext cx="1761066" cy="156464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CBAF7D-A613-4653-85CC-8A7174AB3799}">
      <dsp:nvSpPr>
        <dsp:cNvPr id="0" name=""/>
        <dsp:cNvSpPr/>
      </dsp:nvSpPr>
      <dsp:spPr>
        <a:xfrm>
          <a:off x="6327627" y="2423643"/>
          <a:ext cx="5246644" cy="717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25400" bIns="254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Extramediální faktory: politika, ekonomika…</a:t>
          </a:r>
        </a:p>
      </dsp:txBody>
      <dsp:txXfrm>
        <a:off x="6327627" y="2423643"/>
        <a:ext cx="5246644" cy="717431"/>
      </dsp:txXfrm>
    </dsp:sp>
    <dsp:sp modelId="{5CE99A6C-3E93-4E7E-91EF-858D175BD1F0}">
      <dsp:nvSpPr>
        <dsp:cNvPr id="0" name=""/>
        <dsp:cNvSpPr/>
      </dsp:nvSpPr>
      <dsp:spPr>
        <a:xfrm>
          <a:off x="5830141" y="2791155"/>
          <a:ext cx="508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255672-62BC-4230-B632-0425DD4D17A3}">
      <dsp:nvSpPr>
        <dsp:cNvPr id="0" name=""/>
        <dsp:cNvSpPr/>
      </dsp:nvSpPr>
      <dsp:spPr>
        <a:xfrm rot="5400000">
          <a:off x="4552013" y="2856856"/>
          <a:ext cx="1343829" cy="1212426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B10DA3-DF02-4C6D-AA8B-E74C76335118}">
      <dsp:nvSpPr>
        <dsp:cNvPr id="0" name=""/>
        <dsp:cNvSpPr/>
      </dsp:nvSpPr>
      <dsp:spPr>
        <a:xfrm>
          <a:off x="6398766" y="3236444"/>
          <a:ext cx="4432462" cy="717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25400" bIns="254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Sociální systém: ideologické a sociokulturní faktory</a:t>
          </a:r>
        </a:p>
      </dsp:txBody>
      <dsp:txXfrm>
        <a:off x="6398766" y="3236444"/>
        <a:ext cx="4432462" cy="717431"/>
      </dsp:txXfrm>
    </dsp:sp>
    <dsp:sp modelId="{B68F92A9-C5CF-4BA9-99AE-A6368E95E478}">
      <dsp:nvSpPr>
        <dsp:cNvPr id="0" name=""/>
        <dsp:cNvSpPr/>
      </dsp:nvSpPr>
      <dsp:spPr>
        <a:xfrm>
          <a:off x="5830141" y="3511838"/>
          <a:ext cx="508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99A2E4-1518-4EEB-A1BA-699FC7EFF83E}">
      <dsp:nvSpPr>
        <dsp:cNvPr id="0" name=""/>
        <dsp:cNvSpPr/>
      </dsp:nvSpPr>
      <dsp:spPr>
        <a:xfrm rot="5400000">
          <a:off x="4915741" y="3545704"/>
          <a:ext cx="948266" cy="880533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0.02073</cdr:x>
      <cdr:y>0.83642</cdr:y>
    </cdr:from>
    <cdr:to>
      <cdr:x>0.08941</cdr:x>
      <cdr:y>0.86172</cdr:y>
    </cdr:to>
    <cdr:sp macro="" textlink="">
      <cdr:nvSpPr>
        <cdr:cNvPr id="2" name="Šipka doprava 1"/>
        <cdr:cNvSpPr/>
      </cdr:nvSpPr>
      <cdr:spPr bwMode="auto">
        <a:xfrm xmlns:a="http://schemas.openxmlformats.org/drawingml/2006/main">
          <a:off x="182118" y="4535424"/>
          <a:ext cx="603504" cy="137160"/>
        </a:xfrm>
        <a:prstGeom xmlns:a="http://schemas.openxmlformats.org/drawingml/2006/main" prst="rightArrow">
          <a:avLst/>
        </a:prstGeom>
        <a:solidFill xmlns:a="http://schemas.openxmlformats.org/drawingml/2006/main">
          <a:srgbClr val="FF0000"/>
        </a:solidFill>
        <a:ln xmlns:a="http://schemas.openxmlformats.org/drawingml/2006/main" w="9525" cap="flat" cmpd="sng" algn="ctr">
          <a:solidFill>
            <a:srgbClr val="FF0000"/>
          </a:solidFill>
          <a:prstDash val="solid"/>
          <a:miter lim="800000"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Overflow="clip" vert="horz" wrap="non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sk-SK">
            <a:solidFill>
              <a:schemeClr val="accent2"/>
            </a:solidFill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0.80852</cdr:x>
      <cdr:y>0.42903</cdr:y>
    </cdr:from>
    <cdr:to>
      <cdr:x>0.88089</cdr:x>
      <cdr:y>0.53299</cdr:y>
    </cdr:to>
    <cdr:sp macro="" textlink="">
      <cdr:nvSpPr>
        <cdr:cNvPr id="2" name="Ovál 1"/>
        <cdr:cNvSpPr/>
      </cdr:nvSpPr>
      <cdr:spPr bwMode="auto">
        <a:xfrm xmlns:a="http://schemas.openxmlformats.org/drawingml/2006/main">
          <a:off x="8938260" y="2318512"/>
          <a:ext cx="800100" cy="561848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headEnd type="none" w="med" len="med"/>
          <a:tailEnd type="none" w="med" len="med"/>
        </a:ln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ot="0" spcFirstLastPara="0" vert="horz" wrap="non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24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24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24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24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sk-SK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0.51044</cdr:x>
      <cdr:y>0.09606</cdr:y>
    </cdr:from>
    <cdr:to>
      <cdr:x>0.51044</cdr:x>
      <cdr:y>0.31895</cdr:y>
    </cdr:to>
    <cdr:cxnSp macro="">
      <cdr:nvCxnSpPr>
        <cdr:cNvPr id="4" name="Přímá spojnice se šipkou 3">
          <a:extLst xmlns:a="http://schemas.openxmlformats.org/drawingml/2006/main">
            <a:ext uri="{FF2B5EF4-FFF2-40B4-BE49-F238E27FC236}">
              <a16:creationId xmlns:a16="http://schemas.microsoft.com/office/drawing/2014/main" id="{AB8FB5DB-BB3B-81F5-D621-B0B4CB14581D}"/>
            </a:ext>
          </a:extLst>
        </cdr:cNvPr>
        <cdr:cNvCxnSpPr/>
      </cdr:nvCxnSpPr>
      <cdr:spPr>
        <a:xfrm xmlns:a="http://schemas.openxmlformats.org/drawingml/2006/main">
          <a:off x="5640929" y="448788"/>
          <a:ext cx="0" cy="1041377"/>
        </a:xfrm>
        <a:prstGeom xmlns:a="http://schemas.openxmlformats.org/drawingml/2006/main" prst="straightConnector1">
          <a:avLst/>
        </a:prstGeom>
        <a:ln xmlns:a="http://schemas.openxmlformats.org/drawingml/2006/main" w="38100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0.42781</cdr:x>
      <cdr:y>0.06037</cdr:y>
    </cdr:from>
    <cdr:to>
      <cdr:x>0.52151</cdr:x>
      <cdr:y>0.19292</cdr:y>
    </cdr:to>
    <cdr:sp macro="" textlink="">
      <cdr:nvSpPr>
        <cdr:cNvPr id="2" name="Ovál 1"/>
        <cdr:cNvSpPr/>
      </cdr:nvSpPr>
      <cdr:spPr bwMode="auto">
        <a:xfrm xmlns:a="http://schemas.openxmlformats.org/drawingml/2006/main">
          <a:off x="4545584" y="311912"/>
          <a:ext cx="995680" cy="684784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headEnd type="none" w="med" len="med"/>
          <a:tailEnd type="none" w="med" len="med"/>
        </a:ln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ot="0" spcFirstLastPara="0" vert="horz" wrap="non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sk-SK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0.13744</cdr:x>
      <cdr:y>0.44902</cdr:y>
    </cdr:from>
    <cdr:to>
      <cdr:x>0.22639</cdr:x>
      <cdr:y>0.58226</cdr:y>
    </cdr:to>
    <cdr:sp macro="" textlink="">
      <cdr:nvSpPr>
        <cdr:cNvPr id="2" name="Ovál 1"/>
        <cdr:cNvSpPr/>
      </cdr:nvSpPr>
      <cdr:spPr bwMode="auto">
        <a:xfrm xmlns:a="http://schemas.openxmlformats.org/drawingml/2006/main">
          <a:off x="1538223" y="2377289"/>
          <a:ext cx="995593" cy="705405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headEnd type="none" w="med" len="med"/>
          <a:tailEnd type="none" w="med" len="med"/>
        </a:ln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ot="0" spcFirstLastPara="0" vert="horz" wrap="non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24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24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24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24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sk-SK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</cdr:txBody>
    </cdr:sp>
  </cdr:relSizeAnchor>
  <cdr:relSizeAnchor xmlns:cdr="http://schemas.openxmlformats.org/drawingml/2006/chartDrawing">
    <cdr:from>
      <cdr:x>0.36456</cdr:x>
      <cdr:y>0.51292</cdr:y>
    </cdr:from>
    <cdr:to>
      <cdr:x>0.45351</cdr:x>
      <cdr:y>0.64616</cdr:y>
    </cdr:to>
    <cdr:sp macro="" textlink="">
      <cdr:nvSpPr>
        <cdr:cNvPr id="3" name="Ovál 2"/>
        <cdr:cNvSpPr/>
      </cdr:nvSpPr>
      <cdr:spPr bwMode="auto">
        <a:xfrm xmlns:a="http://schemas.openxmlformats.org/drawingml/2006/main">
          <a:off x="4080255" y="2715617"/>
          <a:ext cx="995593" cy="705405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headEnd type="none" w="med" len="med"/>
          <a:tailEnd type="none" w="med" len="med"/>
        </a:ln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ot="0" spcFirstLastPara="0" vert="horz" wrap="non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24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24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24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24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sk-SK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0.86122</cdr:x>
      <cdr:y>0.05245</cdr:y>
    </cdr:from>
    <cdr:to>
      <cdr:x>0.94315</cdr:x>
      <cdr:y>0.1958</cdr:y>
    </cdr:to>
    <cdr:sp macro="" textlink="">
      <cdr:nvSpPr>
        <cdr:cNvPr id="2" name="Ovál 1"/>
        <cdr:cNvSpPr/>
      </cdr:nvSpPr>
      <cdr:spPr bwMode="auto">
        <a:xfrm xmlns:a="http://schemas.openxmlformats.org/drawingml/2006/main">
          <a:off x="9835870" y="274320"/>
          <a:ext cx="935762" cy="749808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headEnd type="none" w="med" len="med"/>
          <a:tailEnd type="none" w="med" len="med"/>
        </a:ln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ot="0" spcFirstLastPara="0" vert="horz" wrap="non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24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24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24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24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sk-SK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0.14284</cdr:x>
      <cdr:y>0.24584</cdr:y>
    </cdr:from>
    <cdr:to>
      <cdr:x>0.2321</cdr:x>
      <cdr:y>0.35104</cdr:y>
    </cdr:to>
    <cdr:sp macro="" textlink="">
      <cdr:nvSpPr>
        <cdr:cNvPr id="2" name="Ovál 1"/>
        <cdr:cNvSpPr/>
      </cdr:nvSpPr>
      <cdr:spPr bwMode="auto">
        <a:xfrm xmlns:a="http://schemas.openxmlformats.org/drawingml/2006/main">
          <a:off x="1513840" y="1184656"/>
          <a:ext cx="945896" cy="506984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headEnd type="none" w="med" len="med"/>
          <a:tailEnd type="none" w="med" len="med"/>
        </a:ln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ot="0" spcFirstLastPara="0" vert="horz" wrap="non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24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24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24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24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sk-SK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0.14555</cdr:x>
      <cdr:y>0.67392</cdr:y>
    </cdr:from>
    <cdr:to>
      <cdr:x>0.23511</cdr:x>
      <cdr:y>0.78034</cdr:y>
    </cdr:to>
    <cdr:sp macro="" textlink="">
      <cdr:nvSpPr>
        <cdr:cNvPr id="2" name="Ovál 1"/>
        <cdr:cNvSpPr/>
      </cdr:nvSpPr>
      <cdr:spPr bwMode="auto">
        <a:xfrm xmlns:a="http://schemas.openxmlformats.org/drawingml/2006/main">
          <a:off x="1537208" y="3210560"/>
          <a:ext cx="945896" cy="506984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headEnd type="none" w="med" len="med"/>
          <a:tailEnd type="none" w="med" len="med"/>
        </a:ln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ot="0" spcFirstLastPara="0" vert="horz" wrap="non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sk-SK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0.72673</cdr:x>
      <cdr:y>0.04582</cdr:y>
    </cdr:from>
    <cdr:to>
      <cdr:x>0.81904</cdr:x>
      <cdr:y>0.23108</cdr:y>
    </cdr:to>
    <cdr:sp macro="" textlink="">
      <cdr:nvSpPr>
        <cdr:cNvPr id="2" name="Ovál 1"/>
        <cdr:cNvSpPr/>
      </cdr:nvSpPr>
      <cdr:spPr bwMode="auto">
        <a:xfrm xmlns:a="http://schemas.openxmlformats.org/drawingml/2006/main">
          <a:off x="7854696" y="210312"/>
          <a:ext cx="997659" cy="850392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headEnd type="none" w="med" len="med"/>
          <a:tailEnd type="none" w="med" len="med"/>
        </a:ln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ot="0" spcFirstLastPara="0" vert="horz" wrap="non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sk-SK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0.76624</cdr:x>
      <cdr:y>0.62963</cdr:y>
    </cdr:from>
    <cdr:to>
      <cdr:x>0.82041</cdr:x>
      <cdr:y>0.71481</cdr:y>
    </cdr:to>
    <cdr:sp macro="" textlink="">
      <cdr:nvSpPr>
        <cdr:cNvPr id="2" name="Ovál 1"/>
        <cdr:cNvSpPr/>
      </cdr:nvSpPr>
      <cdr:spPr bwMode="auto">
        <a:xfrm xmlns:a="http://schemas.openxmlformats.org/drawingml/2006/main">
          <a:off x="8543867" y="3108960"/>
          <a:ext cx="604012" cy="420624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headEnd type="none" w="med" len="med"/>
          <a:tailEnd type="none" w="med" len="med"/>
        </a:ln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ot="0" spcFirstLastPara="0" vert="horz" wrap="non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24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24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24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24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sk-SK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2869989-EB00-4EE7-BCB5-25BDC5BB29F8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50483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64743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07481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95587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7271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96511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92800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97554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76992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bcb336e6eb_0_2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1bcb336e6eb_0_2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56534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01591" cy="1036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6608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FSS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087670" cy="2820491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5C883626-9060-48F4-BF5F-CD36D4ED64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11B3959D-B756-4003-A92F-1B4723A419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8339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404400" y="548767"/>
            <a:ext cx="11360800" cy="85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11330665" y="6251679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algn="r"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" smtClean="0"/>
              <a:pPr algn="r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55432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490962" cy="1028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  <p:sldLayoutId id="2147483695" r:id="rId16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8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sofjournalism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sofjournalism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hlidacipes.org/nahravka-z-porady-zpravodajstvi-tv-prima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8502" y="2534605"/>
            <a:ext cx="11361600" cy="1171580"/>
          </a:xfrm>
        </p:spPr>
        <p:txBody>
          <a:bodyPr rtlCol="0">
            <a:normAutofit fontScale="90000"/>
          </a:bodyPr>
          <a:lstStyle/>
          <a:p>
            <a:r>
              <a:rPr lang="cs-CZ"/>
              <a:t>12</a:t>
            </a:r>
            <a:r>
              <a:rPr lang="en-GB"/>
              <a:t>. </a:t>
            </a:r>
            <a:r>
              <a:rPr lang="cs-CZ" dirty="0"/>
              <a:t>Profesionalizace novinářů (od řemesla k povolání) a česká novinářská kultura v komparativní perspektivě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8502" y="4317166"/>
            <a:ext cx="11361600" cy="1864177"/>
          </a:xfrm>
        </p:spPr>
        <p:txBody>
          <a:bodyPr rtlCol="0"/>
          <a:lstStyle/>
          <a:p>
            <a:pPr rtl="0"/>
            <a:r>
              <a:rPr lang="cs-CZ" sz="3200" dirty="0"/>
              <a:t>Marína Urbániková</a:t>
            </a:r>
          </a:p>
          <a:p>
            <a:pPr rtl="0"/>
            <a:endParaRPr lang="cs-CZ" sz="3200" dirty="0"/>
          </a:p>
          <a:p>
            <a:r>
              <a:rPr lang="cs-CZ" dirty="0"/>
              <a:t>ZURn4104</a:t>
            </a:r>
          </a:p>
          <a:p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747501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720000"/>
            <a:ext cx="11020896" cy="451576"/>
          </a:xfrm>
        </p:spPr>
        <p:txBody>
          <a:bodyPr/>
          <a:lstStyle/>
          <a:p>
            <a:r>
              <a:rPr lang="cs-CZ" dirty="0"/>
              <a:t>Znaky profese: žurnalistika jako </a:t>
            </a:r>
            <a:r>
              <a:rPr lang="cs-CZ" dirty="0" err="1"/>
              <a:t>semi</a:t>
            </a:r>
            <a:r>
              <a:rPr lang="cs-CZ" dirty="0"/>
              <a:t>-profese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98023" y="1380744"/>
            <a:ext cx="11455851" cy="5065776"/>
          </a:xfrm>
        </p:spPr>
        <p:txBody>
          <a:bodyPr/>
          <a:lstStyle/>
          <a:p>
            <a:r>
              <a:rPr lang="sk-SK" sz="2200" dirty="0" err="1"/>
              <a:t>Greenwood</a:t>
            </a:r>
            <a:r>
              <a:rPr lang="sk-SK" sz="2200" dirty="0"/>
              <a:t> 1957, </a:t>
            </a:r>
            <a:r>
              <a:rPr lang="sk-SK" sz="2200" dirty="0" err="1"/>
              <a:t>Wilensky</a:t>
            </a:r>
            <a:r>
              <a:rPr lang="sk-SK" sz="2200" dirty="0"/>
              <a:t> 1964, </a:t>
            </a:r>
            <a:r>
              <a:rPr lang="sk-SK" sz="2200" dirty="0" err="1"/>
              <a:t>Freidson</a:t>
            </a:r>
            <a:r>
              <a:rPr lang="sk-SK" sz="2200" dirty="0"/>
              <a:t> 1994, </a:t>
            </a:r>
            <a:r>
              <a:rPr lang="sk-SK" sz="2200" dirty="0" err="1"/>
              <a:t>Dooley</a:t>
            </a:r>
            <a:r>
              <a:rPr lang="sk-SK" sz="2200" dirty="0"/>
              <a:t> 1997</a:t>
            </a:r>
            <a:r>
              <a:rPr lang="cs-CZ" sz="2200" dirty="0"/>
              <a:t>:</a:t>
            </a:r>
          </a:p>
          <a:p>
            <a:pPr marL="414900" indent="-342900">
              <a:buFont typeface="+mj-lt"/>
              <a:buAutoNum type="arabicPeriod"/>
            </a:pPr>
            <a:r>
              <a:rPr lang="cs-CZ" sz="2200" dirty="0"/>
              <a:t>Činnost je postavena na </a:t>
            </a:r>
            <a:r>
              <a:rPr lang="cs-CZ" sz="2200" b="1" dirty="0">
                <a:solidFill>
                  <a:schemeClr val="tx2"/>
                </a:solidFill>
              </a:rPr>
              <a:t>specifické sumě znalostí, zručností a dovedností </a:t>
            </a:r>
            <a:endParaRPr lang="cs-CZ" sz="2200" dirty="0">
              <a:solidFill>
                <a:schemeClr val="tx2"/>
              </a:solidFill>
            </a:endParaRPr>
          </a:p>
          <a:p>
            <a:pPr marL="414900" indent="-342900">
              <a:buFont typeface="+mj-lt"/>
              <a:buAutoNum type="arabicPeriod"/>
            </a:pPr>
            <a:r>
              <a:rPr lang="cs-CZ" sz="2200" dirty="0"/>
              <a:t>Vyžaduje </a:t>
            </a:r>
            <a:r>
              <a:rPr lang="cs-CZ" sz="2200" b="1" dirty="0">
                <a:solidFill>
                  <a:schemeClr val="tx2"/>
                </a:solidFill>
              </a:rPr>
              <a:t>vysoké kompetence</a:t>
            </a:r>
            <a:r>
              <a:rPr lang="cs-CZ" sz="2200" dirty="0"/>
              <a:t>, kterými běžný laik nedisponuje </a:t>
            </a:r>
          </a:p>
          <a:p>
            <a:pPr marL="414900" indent="-342900">
              <a:buFont typeface="+mj-lt"/>
              <a:buAutoNum type="arabicPeriod"/>
            </a:pPr>
            <a:r>
              <a:rPr lang="cs-CZ" sz="2200" dirty="0"/>
              <a:t>Tato činnost a její kvalitní výkon jsou </a:t>
            </a:r>
            <a:r>
              <a:rPr lang="cs-CZ" sz="2200" b="1" dirty="0">
                <a:solidFill>
                  <a:schemeClr val="tx2"/>
                </a:solidFill>
              </a:rPr>
              <a:t>pro společnost důležité </a:t>
            </a:r>
          </a:p>
          <a:p>
            <a:pPr marL="414900" indent="-342900">
              <a:buFont typeface="+mj-lt"/>
              <a:buAutoNum type="arabicPeriod"/>
            </a:pPr>
            <a:r>
              <a:rPr lang="cs-CZ" sz="2200" dirty="0"/>
              <a:t>Nutnost </a:t>
            </a:r>
            <a:r>
              <a:rPr lang="cs-CZ" sz="2200" b="1" dirty="0">
                <a:solidFill>
                  <a:schemeClr val="tx2"/>
                </a:solidFill>
              </a:rPr>
              <a:t>odborného terciárního vzdělání</a:t>
            </a:r>
          </a:p>
          <a:p>
            <a:pPr marL="447675" indent="-376238">
              <a:buFont typeface="+mj-lt"/>
              <a:buAutoNum type="arabicPeriod" startAt="5"/>
            </a:pPr>
            <a:r>
              <a:rPr lang="cs-CZ" sz="2200" dirty="0"/>
              <a:t>Členy profese pojí </a:t>
            </a:r>
            <a:r>
              <a:rPr lang="cs-CZ" sz="2200" b="1" dirty="0">
                <a:solidFill>
                  <a:schemeClr val="tx2"/>
                </a:solidFill>
              </a:rPr>
              <a:t>specifická profesní kultura</a:t>
            </a:r>
            <a:r>
              <a:rPr lang="cs-CZ" sz="2200" dirty="0">
                <a:solidFill>
                  <a:schemeClr val="tx2"/>
                </a:solidFill>
              </a:rPr>
              <a:t> </a:t>
            </a:r>
          </a:p>
          <a:p>
            <a:pPr marL="447675" indent="-376238">
              <a:buFont typeface="+mj-lt"/>
              <a:buAutoNum type="arabicPeriod" startAt="5"/>
            </a:pPr>
            <a:r>
              <a:rPr lang="cs-CZ" sz="2200" dirty="0"/>
              <a:t>Členové profese kromě toho sdílejí </a:t>
            </a:r>
            <a:r>
              <a:rPr lang="cs-CZ" sz="2200" b="1" dirty="0">
                <a:solidFill>
                  <a:schemeClr val="tx2"/>
                </a:solidFill>
              </a:rPr>
              <a:t>etická pravidla</a:t>
            </a:r>
            <a:r>
              <a:rPr lang="cs-CZ" sz="2200" dirty="0"/>
              <a:t>, která při výkonu praxe dodržují</a:t>
            </a:r>
          </a:p>
          <a:p>
            <a:pPr marL="447675" indent="-376238">
              <a:buFont typeface="+mj-lt"/>
              <a:buAutoNum type="arabicPeriod" startAt="5"/>
            </a:pPr>
            <a:r>
              <a:rPr lang="cs-CZ" sz="2200" dirty="0"/>
              <a:t>Existence</a:t>
            </a:r>
            <a:r>
              <a:rPr lang="cs-CZ" sz="2200" b="1" dirty="0"/>
              <a:t> </a:t>
            </a:r>
            <a:r>
              <a:rPr lang="cs-CZ" sz="2200" b="1" dirty="0">
                <a:solidFill>
                  <a:schemeClr val="tx2"/>
                </a:solidFill>
              </a:rPr>
              <a:t>nezávislých stavovských organizací</a:t>
            </a:r>
            <a:r>
              <a:rPr lang="cs-CZ" sz="2200" dirty="0"/>
              <a:t> spájejících členy profese a oddělujících kompetentních od nekompetentních (sem spadá i </a:t>
            </a:r>
            <a:r>
              <a:rPr lang="cs-CZ" sz="2200" b="1" dirty="0">
                <a:solidFill>
                  <a:schemeClr val="tx2"/>
                </a:solidFill>
              </a:rPr>
              <a:t>kontrola nad vstupem</a:t>
            </a:r>
            <a:r>
              <a:rPr lang="cs-CZ" sz="2200" dirty="0">
                <a:solidFill>
                  <a:schemeClr val="tx2"/>
                </a:solidFill>
              </a:rPr>
              <a:t> </a:t>
            </a:r>
            <a:r>
              <a:rPr lang="cs-CZ" sz="2200" dirty="0"/>
              <a:t>nových adeptů do profese a jejich </a:t>
            </a:r>
            <a:r>
              <a:rPr lang="cs-CZ" sz="2200" b="1" dirty="0">
                <a:solidFill>
                  <a:schemeClr val="tx2"/>
                </a:solidFill>
              </a:rPr>
              <a:t>výcvikem</a:t>
            </a:r>
            <a:r>
              <a:rPr lang="cs-CZ" sz="2200" dirty="0"/>
              <a:t>)</a:t>
            </a:r>
            <a:endParaRPr lang="cs-CZ" sz="2200" dirty="0">
              <a:solidFill>
                <a:schemeClr val="accent2"/>
              </a:solidFill>
            </a:endParaRPr>
          </a:p>
          <a:p>
            <a:pPr marL="414900" indent="-342900">
              <a:buFont typeface="+mj-lt"/>
              <a:buAutoNum type="arabicPeriod"/>
            </a:pPr>
            <a:endParaRPr lang="cs-CZ" sz="22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2986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Prestiž povolání (CVVM, 2019)</a:t>
            </a:r>
            <a:endParaRPr lang="sk-SK" dirty="0"/>
          </a:p>
        </p:txBody>
      </p:sp>
      <p:graphicFrame>
        <p:nvGraphicFramePr>
          <p:cNvPr id="6" name="Graf 5"/>
          <p:cNvGraphicFramePr>
            <a:graphicFrameLocks/>
          </p:cNvGraphicFramePr>
          <p:nvPr/>
        </p:nvGraphicFramePr>
        <p:xfrm>
          <a:off x="842010" y="1261872"/>
          <a:ext cx="8786622" cy="5422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442352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235368"/>
            <a:ext cx="11189736" cy="451576"/>
          </a:xfrm>
        </p:spPr>
        <p:txBody>
          <a:bodyPr/>
          <a:lstStyle/>
          <a:p>
            <a:r>
              <a:rPr lang="cs-CZ" dirty="0"/>
              <a:t>Celková důvěra ve zpravodajství (%) </a:t>
            </a:r>
            <a:endParaRPr lang="sk-SK" dirty="0"/>
          </a:p>
        </p:txBody>
      </p:sp>
      <p:sp>
        <p:nvSpPr>
          <p:cNvPr id="7" name="Šipka doprava 6"/>
          <p:cNvSpPr/>
          <p:nvPr/>
        </p:nvSpPr>
        <p:spPr bwMode="auto">
          <a:xfrm>
            <a:off x="268366" y="4423144"/>
            <a:ext cx="603504" cy="179766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sk-SK">
              <a:solidFill>
                <a:schemeClr val="accent2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9537192" y="3934165"/>
            <a:ext cx="20665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Reuters Digital News Report 20</a:t>
            </a:r>
            <a:r>
              <a:rPr lang="cs-CZ" dirty="0"/>
              <a:t>22</a:t>
            </a:r>
            <a:endParaRPr lang="en-GB" dirty="0"/>
          </a:p>
        </p:txBody>
      </p:sp>
      <p:graphicFrame>
        <p:nvGraphicFramePr>
          <p:cNvPr id="3" name="Graf 2">
            <a:extLst>
              <a:ext uri="{FF2B5EF4-FFF2-40B4-BE49-F238E27FC236}">
                <a16:creationId xmlns:a16="http://schemas.microsoft.com/office/drawing/2014/main" id="{714E338B-D4DD-B075-12AF-3EBE0F43AD8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140573"/>
              </p:ext>
            </p:extLst>
          </p:nvPr>
        </p:nvGraphicFramePr>
        <p:xfrm>
          <a:off x="871869" y="686944"/>
          <a:ext cx="8750596" cy="602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88BB88B3-5F9C-B3F4-AB8E-DC2BA4783BAE}"/>
              </a:ext>
            </a:extLst>
          </p:cNvPr>
          <p:cNvSpPr txBox="1"/>
          <p:nvPr/>
        </p:nvSpPr>
        <p:spPr>
          <a:xfrm>
            <a:off x="9537192" y="1394414"/>
            <a:ext cx="206654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tx2"/>
                </a:solidFill>
              </a:rPr>
              <a:t>„I think you can trust most news most of the time“</a:t>
            </a:r>
          </a:p>
        </p:txBody>
      </p:sp>
    </p:spTree>
    <p:extLst>
      <p:ext uri="{BB962C8B-B14F-4D97-AF65-F5344CB8AC3E}">
        <p14:creationId xmlns:p14="http://schemas.microsoft.com/office/powerpoint/2010/main" val="32213458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720000"/>
            <a:ext cx="11020896" cy="451576"/>
          </a:xfrm>
        </p:spPr>
        <p:txBody>
          <a:bodyPr/>
          <a:lstStyle/>
          <a:p>
            <a:r>
              <a:rPr lang="cs-CZ" dirty="0"/>
              <a:t>Opakování: míra profesionalizace jako významný znak mediálních systémů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2174240"/>
            <a:ext cx="11020896" cy="4119880"/>
          </a:xfrm>
        </p:spPr>
        <p:txBody>
          <a:bodyPr/>
          <a:lstStyle/>
          <a:p>
            <a:r>
              <a:rPr lang="cs-CZ" sz="2400" dirty="0" err="1">
                <a:solidFill>
                  <a:schemeClr val="tx2"/>
                </a:solidFill>
              </a:rPr>
              <a:t>Hallin</a:t>
            </a:r>
            <a:r>
              <a:rPr lang="cs-CZ" sz="2400" dirty="0">
                <a:solidFill>
                  <a:schemeClr val="tx2"/>
                </a:solidFill>
              </a:rPr>
              <a:t> a </a:t>
            </a:r>
            <a:r>
              <a:rPr lang="cs-CZ" sz="2400" dirty="0" err="1">
                <a:solidFill>
                  <a:schemeClr val="tx2"/>
                </a:solidFill>
              </a:rPr>
              <a:t>Mancini</a:t>
            </a:r>
            <a:r>
              <a:rPr lang="cs-CZ" sz="2400" dirty="0">
                <a:solidFill>
                  <a:schemeClr val="tx2"/>
                </a:solidFill>
              </a:rPr>
              <a:t> (2004)</a:t>
            </a:r>
            <a:r>
              <a:rPr lang="cs-CZ" sz="2400" dirty="0"/>
              <a:t>: 4 parametry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/>
              <a:t>historický vývoj mediálních trhů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/>
              <a:t>politický paralelizmus</a:t>
            </a:r>
            <a:r>
              <a:rPr lang="en-GB" sz="2400" dirty="0"/>
              <a:t>: </a:t>
            </a:r>
            <a:r>
              <a:rPr lang="cs-CZ" sz="2400" dirty="0"/>
              <a:t>míra propojení médií a politiky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b="1" dirty="0">
                <a:solidFill>
                  <a:schemeClr val="tx2"/>
                </a:solidFill>
              </a:rPr>
              <a:t>vývoj novinářské profesionalizace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/>
              <a:t>stupeň a způsob intervence státu do mediálního systému </a:t>
            </a:r>
          </a:p>
          <a:p>
            <a:endParaRPr lang="cs-CZ" sz="1500" dirty="0"/>
          </a:p>
          <a:p>
            <a:endParaRPr lang="cs-CZ" sz="1500" dirty="0"/>
          </a:p>
          <a:p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25194966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4088390"/>
              </p:ext>
            </p:extLst>
          </p:nvPr>
        </p:nvGraphicFramePr>
        <p:xfrm>
          <a:off x="164893" y="499957"/>
          <a:ext cx="11887200" cy="5398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3533">
                  <a:extLst>
                    <a:ext uri="{9D8B030D-6E8A-4147-A177-3AD203B41FA5}">
                      <a16:colId xmlns:a16="http://schemas.microsoft.com/office/drawing/2014/main" val="2597502525"/>
                    </a:ext>
                  </a:extLst>
                </a:gridCol>
                <a:gridCol w="3152397">
                  <a:extLst>
                    <a:ext uri="{9D8B030D-6E8A-4147-A177-3AD203B41FA5}">
                      <a16:colId xmlns:a16="http://schemas.microsoft.com/office/drawing/2014/main" val="2746416231"/>
                    </a:ext>
                  </a:extLst>
                </a:gridCol>
                <a:gridCol w="3250635">
                  <a:extLst>
                    <a:ext uri="{9D8B030D-6E8A-4147-A177-3AD203B41FA5}">
                      <a16:colId xmlns:a16="http://schemas.microsoft.com/office/drawing/2014/main" val="2677012056"/>
                    </a:ext>
                  </a:extLst>
                </a:gridCol>
                <a:gridCol w="3250635">
                  <a:extLst>
                    <a:ext uri="{9D8B030D-6E8A-4147-A177-3AD203B41FA5}">
                      <a16:colId xmlns:a16="http://schemas.microsoft.com/office/drawing/2014/main" val="3013237295"/>
                    </a:ext>
                  </a:extLst>
                </a:gridCol>
              </a:tblGrid>
              <a:tr h="1103944">
                <a:tc>
                  <a:txBody>
                    <a:bodyPr/>
                    <a:lstStyle/>
                    <a:p>
                      <a:endParaRPr lang="sk-SK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Severo/středoevropský model (DE, AT, CH, BENELUX, Skandinávie)</a:t>
                      </a:r>
                      <a:endParaRPr lang="sk-SK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Středomořský</a:t>
                      </a:r>
                      <a:r>
                        <a:rPr lang="cs-CZ" sz="2000" baseline="0" dirty="0"/>
                        <a:t> model (FR, IT, GR, ES, PT) </a:t>
                      </a:r>
                      <a:endParaRPr lang="sk-SK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Severoatlantický model (UK, IE, USA, CA)</a:t>
                      </a:r>
                      <a:endParaRPr lang="sk-SK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94634169"/>
                  </a:ext>
                </a:extLst>
              </a:tr>
              <a:tr h="971839">
                <a:tc>
                  <a:txBody>
                    <a:bodyPr/>
                    <a:lstStyle/>
                    <a:p>
                      <a:r>
                        <a:rPr lang="cs-CZ" sz="2000" b="1" dirty="0"/>
                        <a:t>Vývoj</a:t>
                      </a:r>
                      <a:r>
                        <a:rPr lang="cs-CZ" sz="2000" b="1" baseline="0" dirty="0"/>
                        <a:t> novinového trhu</a:t>
                      </a:r>
                      <a:endParaRPr lang="sk-SK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Vysoká</a:t>
                      </a:r>
                      <a:r>
                        <a:rPr lang="cs-CZ" sz="2000" baseline="0" dirty="0"/>
                        <a:t> cirkulace</a:t>
                      </a:r>
                      <a:endParaRPr lang="sk-SK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Nízká cirkulace, orientace na elity</a:t>
                      </a:r>
                      <a:endParaRPr lang="sk-SK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Střední cirkulace</a:t>
                      </a:r>
                      <a:endParaRPr lang="sk-SK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2981216"/>
                  </a:ext>
                </a:extLst>
              </a:tr>
              <a:tr h="1243208">
                <a:tc>
                  <a:txBody>
                    <a:bodyPr/>
                    <a:lstStyle/>
                    <a:p>
                      <a:r>
                        <a:rPr lang="cs-CZ" sz="2000" b="1" dirty="0"/>
                        <a:t>Politický paralelismus</a:t>
                      </a:r>
                      <a:endParaRPr lang="sk-SK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aseline="0" dirty="0"/>
                        <a:t>Historicky silný stranický tisk, posun k neutrálním komerčním médiím, vnější pluralita</a:t>
                      </a:r>
                      <a:endParaRPr lang="sk-SK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/>
                        <a:t>Silný</a:t>
                      </a:r>
                      <a:r>
                        <a:rPr lang="cs-CZ" sz="2000" baseline="0" dirty="0"/>
                        <a:t> (historicky silný stranický tisk, vnější pluralita)</a:t>
                      </a:r>
                      <a:endParaRPr lang="sk-SK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Neutrální komerční média, vnitřní pluralita</a:t>
                      </a:r>
                      <a:endParaRPr lang="sk-SK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08330405"/>
                  </a:ext>
                </a:extLst>
              </a:tr>
              <a:tr h="971839">
                <a:tc>
                  <a:txBody>
                    <a:bodyPr/>
                    <a:lstStyle/>
                    <a:p>
                      <a:r>
                        <a:rPr lang="cs-CZ" sz="2000" b="1" dirty="0"/>
                        <a:t>Profesionalizace novinářů</a:t>
                      </a:r>
                      <a:endParaRPr lang="sk-SK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Vysoká</a:t>
                      </a:r>
                      <a:r>
                        <a:rPr lang="cs-CZ" sz="2000" baseline="0" dirty="0"/>
                        <a:t> (institucionalizovaná sebe-regulace)</a:t>
                      </a:r>
                      <a:endParaRPr lang="sk-SK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Nízká</a:t>
                      </a:r>
                      <a:endParaRPr lang="sk-SK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Vysoká</a:t>
                      </a:r>
                      <a:r>
                        <a:rPr lang="cs-CZ" sz="2000" baseline="0" dirty="0"/>
                        <a:t> (ne-institucionalizovaná sebe-regulace)</a:t>
                      </a:r>
                      <a:endParaRPr lang="sk-SK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67086027"/>
                  </a:ext>
                </a:extLst>
              </a:tr>
              <a:tr h="971839">
                <a:tc>
                  <a:txBody>
                    <a:bodyPr/>
                    <a:lstStyle/>
                    <a:p>
                      <a:r>
                        <a:rPr lang="cs-CZ" sz="2000" b="1" dirty="0"/>
                        <a:t>Role státu v mediálním systému</a:t>
                      </a:r>
                      <a:endParaRPr lang="sk-SK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Silná</a:t>
                      </a:r>
                      <a:r>
                        <a:rPr lang="cs-CZ" sz="2000" baseline="0" dirty="0"/>
                        <a:t> (státní intervence, silné postavení médií veřejné služby)</a:t>
                      </a:r>
                      <a:endParaRPr lang="sk-SK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/>
                        <a:t>Silná</a:t>
                      </a:r>
                      <a:r>
                        <a:rPr lang="cs-CZ" sz="2000" baseline="0" dirty="0"/>
                        <a:t> (státní intervence, silné postavení médií veřejné služby)</a:t>
                      </a:r>
                      <a:endParaRPr lang="sk-SK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Slabá (dominuje trh, slabé postavené médií veřejné služby)</a:t>
                      </a:r>
                      <a:endParaRPr lang="sk-SK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15025253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 bwMode="auto">
          <a:xfrm>
            <a:off x="139907" y="3814216"/>
            <a:ext cx="11912186" cy="1123950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9572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4720" y="578021"/>
            <a:ext cx="9601200" cy="694011"/>
          </a:xfrm>
        </p:spPr>
        <p:txBody>
          <a:bodyPr rtlCol="0"/>
          <a:lstStyle/>
          <a:p>
            <a:pPr rtl="0"/>
            <a:r>
              <a:rPr lang="cs-CZ" dirty="0"/>
              <a:t>Opakování: žurnalistická kultura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34720" y="1272032"/>
            <a:ext cx="10647680" cy="4788962"/>
          </a:xfrm>
        </p:spPr>
        <p:txBody>
          <a:bodyPr rtlCol="0">
            <a:noAutofit/>
          </a:bodyPr>
          <a:lstStyle/>
          <a:p>
            <a:pPr>
              <a:spcBef>
                <a:spcPts val="600"/>
              </a:spcBef>
            </a:pPr>
            <a:r>
              <a:rPr lang="cs-CZ" sz="2200" dirty="0"/>
              <a:t>Kultura </a:t>
            </a:r>
            <a:r>
              <a:rPr lang="cs-CZ" sz="2100" dirty="0"/>
              <a:t>= soubor idejí (hodnot, postojů, přesvědčení) vztahujících se k žurnalistické práci, prostřednictvím kterých novináři (vědomě nebo nevědomě) legitimizují svoji roli a činí svoji práci smysluplnou pro jiné i pro sebe; zároveň sem možno zařadit i žurnalistické praxe a artefakty (</a:t>
            </a:r>
            <a:r>
              <a:rPr lang="cs-CZ" sz="2100" dirty="0" err="1"/>
              <a:t>Hanitzsch</a:t>
            </a:r>
            <a:r>
              <a:rPr lang="cs-CZ" sz="2100" dirty="0"/>
              <a:t> 2007)</a:t>
            </a:r>
          </a:p>
          <a:p>
            <a:pPr>
              <a:spcBef>
                <a:spcPts val="600"/>
              </a:spcBef>
            </a:pP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Worlds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</a:t>
            </a:r>
            <a:r>
              <a:rPr lang="cs-CZ" sz="2200" dirty="0" err="1"/>
              <a:t>Journalism</a:t>
            </a:r>
            <a:r>
              <a:rPr lang="cs-CZ" sz="2200" dirty="0"/>
              <a:t> Study (</a:t>
            </a:r>
            <a:r>
              <a:rPr lang="cs-CZ" sz="2200" dirty="0">
                <a:hlinkClick r:id="rId3"/>
              </a:rPr>
              <a:t>http://www.worldsofjournalism.org/</a:t>
            </a:r>
            <a:r>
              <a:rPr lang="cs-CZ" sz="2200" dirty="0"/>
              <a:t>); 110 zemí, 2021-2023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cs-CZ" sz="2200" b="1" dirty="0">
                <a:solidFill>
                  <a:schemeClr val="tx2"/>
                </a:solidFill>
              </a:rPr>
              <a:t>Institucionální role </a:t>
            </a:r>
          </a:p>
          <a:p>
            <a:pPr marL="893763" indent="-355600">
              <a:spcBef>
                <a:spcPts val="600"/>
              </a:spcBef>
              <a:buFont typeface="+mj-lt"/>
              <a:buAutoNum type="alphaLcPeriod"/>
            </a:pPr>
            <a:r>
              <a:rPr lang="cs-CZ" sz="2200" dirty="0"/>
              <a:t>intervencionismus </a:t>
            </a:r>
          </a:p>
          <a:p>
            <a:pPr marL="893763" indent="-355600">
              <a:spcBef>
                <a:spcPts val="600"/>
              </a:spcBef>
              <a:buFont typeface="+mj-lt"/>
              <a:buAutoNum type="alphaLcPeriod"/>
            </a:pPr>
            <a:r>
              <a:rPr lang="cs-CZ" sz="2200" dirty="0"/>
              <a:t>odstup od moci </a:t>
            </a:r>
          </a:p>
          <a:p>
            <a:pPr marL="893763" indent="-355600">
              <a:spcBef>
                <a:spcPts val="600"/>
              </a:spcBef>
              <a:buFont typeface="+mj-lt"/>
              <a:buAutoNum type="alphaLcPeriod"/>
            </a:pPr>
            <a:r>
              <a:rPr lang="cs-CZ" sz="2200" dirty="0"/>
              <a:t>tržní orientace </a:t>
            </a:r>
            <a:endParaRPr lang="cs-CZ" sz="2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514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8616" y="556727"/>
            <a:ext cx="9601200" cy="684867"/>
          </a:xfrm>
        </p:spPr>
        <p:txBody>
          <a:bodyPr rtlCol="0"/>
          <a:lstStyle/>
          <a:p>
            <a:pPr rtl="0"/>
            <a:r>
              <a:rPr lang="cs-CZ" dirty="0"/>
              <a:t>Opakování: žurnalistická kultura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8616" y="1770888"/>
            <a:ext cx="9777984" cy="4187951"/>
          </a:xfrm>
        </p:spPr>
        <p:txBody>
          <a:bodyPr rtlCol="0">
            <a:normAutofit/>
          </a:bodyPr>
          <a:lstStyle/>
          <a:p>
            <a:pPr marL="457200" indent="-457200">
              <a:lnSpc>
                <a:spcPct val="120000"/>
              </a:lnSpc>
              <a:spcBef>
                <a:spcPts val="600"/>
              </a:spcBef>
              <a:buFont typeface="+mj-lt"/>
              <a:buAutoNum type="arabicPeriod" startAt="2"/>
            </a:pPr>
            <a:r>
              <a:rPr lang="cs-CZ" sz="2400" b="1" dirty="0">
                <a:solidFill>
                  <a:schemeClr val="tx2"/>
                </a:solidFill>
              </a:rPr>
              <a:t>Epistemologické východiska </a:t>
            </a:r>
          </a:p>
          <a:p>
            <a:pPr marL="630238" indent="-366713">
              <a:lnSpc>
                <a:spcPct val="120000"/>
              </a:lnSpc>
              <a:spcBef>
                <a:spcPts val="600"/>
              </a:spcBef>
              <a:buFont typeface="+mj-lt"/>
              <a:buAutoNum type="alphaLcPeriod"/>
            </a:pPr>
            <a:r>
              <a:rPr lang="cs-CZ" sz="2400" dirty="0"/>
              <a:t>Objektivismus</a:t>
            </a:r>
          </a:p>
          <a:p>
            <a:pPr marL="630238" indent="-366713">
              <a:lnSpc>
                <a:spcPct val="120000"/>
              </a:lnSpc>
              <a:spcBef>
                <a:spcPts val="600"/>
              </a:spcBef>
              <a:buFont typeface="+mj-lt"/>
              <a:buAutoNum type="alphaLcPeriod"/>
            </a:pPr>
            <a:r>
              <a:rPr lang="cs-CZ" sz="2400" dirty="0"/>
              <a:t>Empiricismus </a:t>
            </a:r>
            <a:endParaRPr lang="cs-CZ" sz="2400" dirty="0">
              <a:solidFill>
                <a:srgbClr val="FF0000"/>
              </a:solidFill>
            </a:endParaRPr>
          </a:p>
          <a:p>
            <a:pPr marL="447675" lvl="1" indent="-447675">
              <a:lnSpc>
                <a:spcPct val="120000"/>
              </a:lnSpc>
              <a:spcBef>
                <a:spcPts val="600"/>
              </a:spcBef>
              <a:buFont typeface="+mj-lt"/>
              <a:buAutoNum type="arabicPeriod" startAt="3"/>
            </a:pPr>
            <a:r>
              <a:rPr lang="cs-CZ" sz="2400" b="1" dirty="0">
                <a:solidFill>
                  <a:schemeClr val="tx2"/>
                </a:solidFill>
                <a:ea typeface="+mn-ea"/>
                <a:cs typeface="+mn-cs"/>
              </a:rPr>
              <a:t>Etické ideologie </a:t>
            </a:r>
          </a:p>
          <a:p>
            <a:pPr marL="617220" lvl="1" indent="-342900">
              <a:lnSpc>
                <a:spcPct val="120000"/>
              </a:lnSpc>
              <a:spcBef>
                <a:spcPts val="600"/>
              </a:spcBef>
              <a:buFont typeface="+mj-lt"/>
              <a:buAutoNum type="alphaLcPeriod"/>
            </a:pPr>
            <a:r>
              <a:rPr lang="cs-CZ" sz="2400" dirty="0"/>
              <a:t>Relativizmus </a:t>
            </a:r>
          </a:p>
          <a:p>
            <a:pPr marL="617220" lvl="1" indent="-342900">
              <a:lnSpc>
                <a:spcPct val="120000"/>
              </a:lnSpc>
              <a:spcBef>
                <a:spcPts val="600"/>
              </a:spcBef>
              <a:buFont typeface="+mj-lt"/>
              <a:buAutoNum type="alphaLcPeriod"/>
            </a:pPr>
            <a:r>
              <a:rPr lang="cs-CZ" sz="2400" dirty="0"/>
              <a:t>Idealizmus</a:t>
            </a:r>
          </a:p>
          <a:p>
            <a:pPr marL="617220" lvl="1" indent="-342900">
              <a:lnSpc>
                <a:spcPct val="120000"/>
              </a:lnSpc>
              <a:spcBef>
                <a:spcPts val="600"/>
              </a:spcBef>
              <a:buFont typeface="+mj-lt"/>
              <a:buAutoNum type="alphaLcPeriod"/>
            </a:pPr>
            <a:endParaRPr lang="cs-CZ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06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Žurnalistické role: update</a:t>
            </a:r>
            <a:endParaRPr lang="sk-SK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r>
              <a:rPr lang="cs-CZ" sz="2400" dirty="0" err="1"/>
              <a:t>Standaert</a:t>
            </a:r>
            <a:r>
              <a:rPr lang="cs-CZ" sz="2400" dirty="0"/>
              <a:t>, </a:t>
            </a:r>
            <a:r>
              <a:rPr lang="cs-CZ" sz="2400" dirty="0" err="1"/>
              <a:t>Hanitzsch</a:t>
            </a:r>
            <a:r>
              <a:rPr lang="cs-CZ" sz="2400" dirty="0"/>
              <a:t>, </a:t>
            </a:r>
            <a:r>
              <a:rPr lang="cs-CZ" sz="2400" dirty="0" err="1"/>
              <a:t>Dedonder</a:t>
            </a:r>
            <a:r>
              <a:rPr lang="cs-CZ" sz="2400" dirty="0"/>
              <a:t> (2019): více než 20 tis. novinářů ze 67 zemí; funkce:</a:t>
            </a:r>
          </a:p>
          <a:p>
            <a:pPr marL="529200" indent="-457200">
              <a:buFont typeface="+mj-lt"/>
              <a:buAutoNum type="arabicPeriod"/>
            </a:pPr>
            <a:r>
              <a:rPr lang="cs-CZ" sz="2400" dirty="0"/>
              <a:t>Informačně-instruktážní</a:t>
            </a:r>
          </a:p>
          <a:p>
            <a:pPr marL="529200" indent="-457200">
              <a:buFont typeface="+mj-lt"/>
              <a:buAutoNum type="arabicPeriod"/>
            </a:pPr>
            <a:r>
              <a:rPr lang="cs-CZ" sz="2400" dirty="0"/>
              <a:t>Analyticko-poradní</a:t>
            </a:r>
          </a:p>
          <a:p>
            <a:pPr marL="529200" indent="-457200">
              <a:buFont typeface="+mj-lt"/>
              <a:buAutoNum type="arabicPeriod"/>
            </a:pPr>
            <a:r>
              <a:rPr lang="cs-CZ" sz="2400" dirty="0"/>
              <a:t>Kriticko-monitorovací</a:t>
            </a:r>
          </a:p>
          <a:p>
            <a:pPr marL="529200" indent="-457200">
              <a:buFont typeface="+mj-lt"/>
              <a:buAutoNum type="arabicPeriod"/>
            </a:pPr>
            <a:r>
              <a:rPr lang="cs-CZ" sz="2400" dirty="0"/>
              <a:t>Advokátně-radikální</a:t>
            </a:r>
          </a:p>
          <a:p>
            <a:pPr marL="529200" indent="-457200">
              <a:buFont typeface="+mj-lt"/>
              <a:buAutoNum type="arabicPeriod"/>
            </a:pPr>
            <a:r>
              <a:rPr lang="cs-CZ" sz="2400" dirty="0"/>
              <a:t>Rozvojově-vzdělávací</a:t>
            </a:r>
          </a:p>
          <a:p>
            <a:pPr marL="529200" indent="-457200">
              <a:buFont typeface="+mj-lt"/>
              <a:buAutoNum type="arabicPeriod"/>
            </a:pPr>
            <a:r>
              <a:rPr lang="cs-CZ" sz="2400" dirty="0" err="1"/>
              <a:t>Kolaborativně</a:t>
            </a:r>
            <a:r>
              <a:rPr lang="cs-CZ" sz="2400" dirty="0"/>
              <a:t>-pomocná</a:t>
            </a:r>
            <a:endParaRPr lang="sk-SK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7819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1014051"/>
          </a:xfrm>
        </p:spPr>
        <p:txBody>
          <a:bodyPr rtlCol="0"/>
          <a:lstStyle/>
          <a:p>
            <a:pPr rtl="0"/>
            <a:r>
              <a:rPr lang="cs-CZ" dirty="0"/>
              <a:t>(Ne)Stabilita žurnalistické kultury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1239520"/>
            <a:ext cx="11430000" cy="4546969"/>
          </a:xfrm>
        </p:spPr>
        <p:txBody>
          <a:bodyPr rtlCol="0"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2200" dirty="0"/>
              <a:t>Na rozdíl od západní a severní Evropy a Severní Ameriky se česká žurnalistická komunita musela vyrovnávat s opakovanými hlubokými společensko-politickými změnami, které ovlivnily i žurnalistickou kulturu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sz="2200" dirty="0"/>
              <a:t>1918: rozpad Habsburské monarchie a vznik Československa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sz="2200" dirty="0"/>
              <a:t>1939: německý Protektorát Čechy a Moravy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sz="2200" dirty="0"/>
              <a:t>1945: konec druhé světové války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sz="2200" dirty="0"/>
              <a:t>1948: komunistický puč a převzetí moci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sz="2200" dirty="0"/>
              <a:t>1968: Pražské jaro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sz="2200" dirty="0"/>
              <a:t>1989: pád komunistického režimu 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sz="2200" dirty="0"/>
              <a:t>1990+: liberální demokracie, tržní ekonomika, radikální transformace mediálního systému</a:t>
            </a:r>
          </a:p>
        </p:txBody>
      </p:sp>
    </p:spTree>
    <p:extLst>
      <p:ext uri="{BB962C8B-B14F-4D97-AF65-F5344CB8AC3E}">
        <p14:creationId xmlns:p14="http://schemas.microsoft.com/office/powerpoint/2010/main" val="2513321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65720" y="2375064"/>
            <a:ext cx="10753200" cy="1136232"/>
          </a:xfrm>
        </p:spPr>
        <p:txBody>
          <a:bodyPr/>
          <a:lstStyle/>
          <a:p>
            <a:r>
              <a:rPr lang="cs-CZ" dirty="0"/>
              <a:t>3. 	Čeští novináři a novinářky v 	komparativní perspektivě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4634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/>
              <a:t>Osnova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894478"/>
          </a:xfrm>
        </p:spPr>
        <p:txBody>
          <a:bodyPr rtlCol="0"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dirty="0"/>
              <a:t>Proč zkoumat novináře a novinářky?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Teoretický rámec: teorie profesionalizace, mediální systémy a žurnalistické kultury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Čeští novináři a novinářky v komparativní perspektivě: socio-demografické charakteristiky a představy o profesních rolích  </a:t>
            </a:r>
          </a:p>
        </p:txBody>
      </p:sp>
    </p:spTree>
    <p:extLst>
      <p:ext uri="{BB962C8B-B14F-4D97-AF65-F5344CB8AC3E}">
        <p14:creationId xmlns:p14="http://schemas.microsoft.com/office/powerpoint/2010/main" val="1428222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9976" y="510232"/>
            <a:ext cx="9601200" cy="657435"/>
          </a:xfrm>
        </p:spPr>
        <p:txBody>
          <a:bodyPr rtlCol="0"/>
          <a:lstStyle/>
          <a:p>
            <a:pPr rtl="0"/>
            <a:r>
              <a:rPr lang="cs-CZ" dirty="0"/>
              <a:t>Metoda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9976" y="1252728"/>
            <a:ext cx="10834497" cy="5333185"/>
          </a:xfrm>
        </p:spPr>
        <p:txBody>
          <a:bodyPr rtlCol="0">
            <a:normAutofit fontScale="25000" lnSpcReduction="20000"/>
          </a:bodyPr>
          <a:lstStyle/>
          <a:p>
            <a:pPr marL="457200" indent="-457200">
              <a:lnSpc>
                <a:spcPct val="170000"/>
              </a:lnSpc>
              <a:spcBef>
                <a:spcPts val="600"/>
              </a:spcBef>
              <a:buFont typeface="+mj-lt"/>
              <a:buAutoNum type="alphaUcPeriod"/>
            </a:pPr>
            <a:r>
              <a:rPr lang="cs-CZ" sz="8800" b="1" dirty="0"/>
              <a:t>Reprezentativní průzkum </a:t>
            </a:r>
            <a:r>
              <a:rPr lang="sk-SK" sz="8800" b="1" dirty="0"/>
              <a:t>(</a:t>
            </a:r>
            <a:r>
              <a:rPr lang="sk-SK" sz="8800" b="1" dirty="0" err="1"/>
              <a:t>face</a:t>
            </a:r>
            <a:r>
              <a:rPr lang="sk-SK" sz="8800" b="1" dirty="0"/>
              <a:t>-to-</a:t>
            </a:r>
            <a:r>
              <a:rPr lang="sk-SK" sz="8800" b="1" dirty="0" err="1"/>
              <a:t>face</a:t>
            </a:r>
            <a:r>
              <a:rPr lang="sk-SK" sz="8800" b="1" dirty="0"/>
              <a:t> rozhovory) </a:t>
            </a:r>
            <a:r>
              <a:rPr lang="cs-CZ" sz="8800" b="1" dirty="0"/>
              <a:t>mezi českými novináři (2015)</a:t>
            </a:r>
          </a:p>
          <a:p>
            <a:pPr>
              <a:lnSpc>
                <a:spcPct val="170000"/>
              </a:lnSpc>
              <a:spcBef>
                <a:spcPts val="600"/>
              </a:spcBef>
            </a:pPr>
            <a:r>
              <a:rPr lang="cs-CZ" sz="8800" dirty="0"/>
              <a:t>kvótní výběr, 701 respondentů (přímo se podílejících na tvorbě zpravodajsko-publicistického obsahu)</a:t>
            </a:r>
            <a:endParaRPr lang="sk-SK" sz="8800" dirty="0"/>
          </a:p>
          <a:p>
            <a:pPr marL="457200" indent="-457200">
              <a:lnSpc>
                <a:spcPct val="170000"/>
              </a:lnSpc>
              <a:spcBef>
                <a:spcPts val="600"/>
              </a:spcBef>
              <a:buFont typeface="+mj-lt"/>
              <a:buAutoNum type="alphaUcPeriod" startAt="2"/>
            </a:pPr>
            <a:r>
              <a:rPr lang="cs-CZ" sz="8800" b="1" dirty="0"/>
              <a:t>Zahraniční data: projekt </a:t>
            </a:r>
            <a:r>
              <a:rPr lang="en-GB" sz="8800" b="1" dirty="0"/>
              <a:t>The Worlds of Journalism Study (</a:t>
            </a:r>
            <a:r>
              <a:rPr lang="en-GB" sz="8800" b="1" dirty="0" err="1"/>
              <a:t>Hanitzsch</a:t>
            </a:r>
            <a:r>
              <a:rPr lang="en-GB" sz="8800" b="1" dirty="0"/>
              <a:t> et al.,</a:t>
            </a:r>
            <a:r>
              <a:rPr lang="cs-CZ" sz="8800" b="1" dirty="0"/>
              <a:t>)</a:t>
            </a:r>
            <a:r>
              <a:rPr lang="en-GB" sz="8800" b="1" dirty="0"/>
              <a:t> 2007-2011</a:t>
            </a:r>
            <a:r>
              <a:rPr lang="cs-CZ" sz="8800" b="1" dirty="0"/>
              <a:t>, </a:t>
            </a:r>
            <a:r>
              <a:rPr lang="sk-SK" sz="8800" dirty="0">
                <a:hlinkClick r:id="rId3"/>
              </a:rPr>
              <a:t>http://www.worldsofjournalism.org/</a:t>
            </a:r>
            <a:endParaRPr lang="cs-CZ" sz="8800" dirty="0"/>
          </a:p>
          <a:p>
            <a:pPr marL="265113" lvl="1" indent="-173038">
              <a:lnSpc>
                <a:spcPct val="170000"/>
              </a:lnSpc>
              <a:spcBef>
                <a:spcPts val="600"/>
              </a:spcBef>
            </a:pPr>
            <a:r>
              <a:rPr lang="cs-CZ" sz="8800" dirty="0"/>
              <a:t>Severo/středoevropský model: Rakousko, Německo, Švýcarsko (N=300)</a:t>
            </a:r>
          </a:p>
          <a:p>
            <a:pPr marL="265113" lvl="1" indent="-173038">
              <a:lnSpc>
                <a:spcPct val="170000"/>
              </a:lnSpc>
              <a:spcBef>
                <a:spcPts val="600"/>
              </a:spcBef>
            </a:pPr>
            <a:r>
              <a:rPr lang="cs-CZ" sz="8800" dirty="0"/>
              <a:t>Středomořský model: Španělsko, Řecko, Portugalsko (N=300)</a:t>
            </a:r>
          </a:p>
          <a:p>
            <a:pPr marL="265113" lvl="1" indent="-173038">
              <a:lnSpc>
                <a:spcPct val="170000"/>
              </a:lnSpc>
              <a:spcBef>
                <a:spcPts val="600"/>
              </a:spcBef>
            </a:pPr>
            <a:r>
              <a:rPr lang="cs-CZ" sz="8800" dirty="0"/>
              <a:t>Severoatlantický model: USA, Austrálie (N=200)</a:t>
            </a:r>
          </a:p>
          <a:p>
            <a:pPr marL="72000" indent="0">
              <a:lnSpc>
                <a:spcPct val="170000"/>
              </a:lnSpc>
              <a:spcBef>
                <a:spcPts val="600"/>
              </a:spcBef>
              <a:buNone/>
            </a:pPr>
            <a:endParaRPr lang="cs-CZ" sz="60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sk-SK" sz="5500" dirty="0"/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sk-SK" sz="2800" dirty="0"/>
              <a:t>	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83212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492843"/>
          </a:xfrm>
        </p:spPr>
        <p:txBody>
          <a:bodyPr>
            <a:normAutofit fontScale="90000"/>
          </a:bodyPr>
          <a:lstStyle/>
          <a:p>
            <a:r>
              <a:rPr lang="cs-CZ" dirty="0"/>
              <a:t>Pohlaví</a:t>
            </a:r>
          </a:p>
        </p:txBody>
      </p:sp>
      <p:graphicFrame>
        <p:nvGraphicFramePr>
          <p:cNvPr id="5" name="Graf 4"/>
          <p:cNvGraphicFramePr>
            <a:graphicFrameLocks/>
          </p:cNvGraphicFramePr>
          <p:nvPr/>
        </p:nvGraphicFramePr>
        <p:xfrm>
          <a:off x="731520" y="1197864"/>
          <a:ext cx="10515600" cy="5138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92925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0E68799-1119-0B09-F3D5-A6E3D25BAF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6ED6715-6DC7-F093-37A1-6BF5F24A2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Zastoupení žen v žurnalistice (%)</a:t>
            </a:r>
          </a:p>
        </p:txBody>
      </p:sp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828A925D-EDF7-1545-DF4D-99CDD68A34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4555517"/>
              </p:ext>
            </p:extLst>
          </p:nvPr>
        </p:nvGraphicFramePr>
        <p:xfrm>
          <a:off x="180754" y="1465844"/>
          <a:ext cx="11536326" cy="4672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ovéPole 6">
            <a:extLst>
              <a:ext uri="{FF2B5EF4-FFF2-40B4-BE49-F238E27FC236}">
                <a16:creationId xmlns:a16="http://schemas.microsoft.com/office/drawing/2014/main" id="{1283DF99-7201-BD41-FDFD-E4A270AC7A01}"/>
              </a:ext>
            </a:extLst>
          </p:cNvPr>
          <p:cNvSpPr txBox="1"/>
          <p:nvPr/>
        </p:nvSpPr>
        <p:spPr>
          <a:xfrm>
            <a:off x="896463" y="6432268"/>
            <a:ext cx="888428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100" dirty="0"/>
              <a:t>Zdroj: </a:t>
            </a:r>
            <a:r>
              <a:rPr lang="en-GB" sz="1100" dirty="0"/>
              <a:t>Worlds of Journalism Study 2 </a:t>
            </a:r>
            <a:r>
              <a:rPr lang="sk-SK" sz="1100" dirty="0"/>
              <a:t>(2012-2016); Volek </a:t>
            </a:r>
            <a:r>
              <a:rPr lang="sk-SK" sz="1100" dirty="0">
                <a:latin typeface="Arial" panose="020B0604020202020204" pitchFamily="34" charset="0"/>
                <a:cs typeface="Arial" panose="020B0604020202020204" pitchFamily="34" charset="0"/>
              </a:rPr>
              <a:t>&amp; Urbániková 2017</a:t>
            </a:r>
            <a:endParaRPr lang="sk-SK" sz="11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23523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5"/>
          <p:cNvSpPr txBox="1">
            <a:spLocks noGrp="1"/>
          </p:cNvSpPr>
          <p:nvPr>
            <p:ph type="title"/>
          </p:nvPr>
        </p:nvSpPr>
        <p:spPr>
          <a:xfrm>
            <a:off x="404400" y="548767"/>
            <a:ext cx="11360800" cy="852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cs-CZ" sz="3600" dirty="0"/>
              <a:t>Ženy ve vedení českých zpravodajských médií</a:t>
            </a:r>
          </a:p>
          <a:p>
            <a:endParaRPr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B23EF79B-9465-B0B1-DBA6-B83C67ED64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781" y="1738222"/>
            <a:ext cx="596409" cy="1728724"/>
          </a:xfrm>
          <a:prstGeom prst="rect">
            <a:avLst/>
          </a:prstGeom>
        </p:spPr>
      </p:pic>
      <p:pic>
        <p:nvPicPr>
          <p:cNvPr id="24" name="Obrázek 23">
            <a:extLst>
              <a:ext uri="{FF2B5EF4-FFF2-40B4-BE49-F238E27FC236}">
                <a16:creationId xmlns:a16="http://schemas.microsoft.com/office/drawing/2014/main" id="{F20086EF-959A-10F0-6AE2-66AAE056FE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1562" y="1738222"/>
            <a:ext cx="596409" cy="1728724"/>
          </a:xfrm>
          <a:prstGeom prst="rect">
            <a:avLst/>
          </a:prstGeom>
        </p:spPr>
      </p:pic>
      <p:pic>
        <p:nvPicPr>
          <p:cNvPr id="25" name="Obrázek 24">
            <a:extLst>
              <a:ext uri="{FF2B5EF4-FFF2-40B4-BE49-F238E27FC236}">
                <a16:creationId xmlns:a16="http://schemas.microsoft.com/office/drawing/2014/main" id="{126A47B6-8C52-8BE7-25FD-724EDA7976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9344" y="1738221"/>
            <a:ext cx="596409" cy="1728724"/>
          </a:xfrm>
          <a:prstGeom prst="rect">
            <a:avLst/>
          </a:prstGeom>
        </p:spPr>
      </p:pic>
      <p:pic>
        <p:nvPicPr>
          <p:cNvPr id="26" name="Obrázek 25">
            <a:extLst>
              <a:ext uri="{FF2B5EF4-FFF2-40B4-BE49-F238E27FC236}">
                <a16:creationId xmlns:a16="http://schemas.microsoft.com/office/drawing/2014/main" id="{8CE68BF4-E0BD-B0B5-414F-6399C38C57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7125" y="1738221"/>
            <a:ext cx="596409" cy="1728724"/>
          </a:xfrm>
          <a:prstGeom prst="rect">
            <a:avLst/>
          </a:prstGeom>
        </p:spPr>
      </p:pic>
      <p:pic>
        <p:nvPicPr>
          <p:cNvPr id="27" name="Obrázek 26">
            <a:extLst>
              <a:ext uri="{FF2B5EF4-FFF2-40B4-BE49-F238E27FC236}">
                <a16:creationId xmlns:a16="http://schemas.microsoft.com/office/drawing/2014/main" id="{DBB9599E-0E77-9430-6BF7-F9DC0D892C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4906" y="1738221"/>
            <a:ext cx="596409" cy="1728724"/>
          </a:xfrm>
          <a:prstGeom prst="rect">
            <a:avLst/>
          </a:prstGeom>
        </p:spPr>
      </p:pic>
      <p:pic>
        <p:nvPicPr>
          <p:cNvPr id="28" name="Obrázek 27">
            <a:extLst>
              <a:ext uri="{FF2B5EF4-FFF2-40B4-BE49-F238E27FC236}">
                <a16:creationId xmlns:a16="http://schemas.microsoft.com/office/drawing/2014/main" id="{BFDC773E-F3E2-C621-A2D1-4995A5F6CF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2688" y="1738221"/>
            <a:ext cx="596409" cy="1728724"/>
          </a:xfrm>
          <a:prstGeom prst="rect">
            <a:avLst/>
          </a:prstGeom>
        </p:spPr>
      </p:pic>
      <p:pic>
        <p:nvPicPr>
          <p:cNvPr id="29" name="Obrázek 28">
            <a:extLst>
              <a:ext uri="{FF2B5EF4-FFF2-40B4-BE49-F238E27FC236}">
                <a16:creationId xmlns:a16="http://schemas.microsoft.com/office/drawing/2014/main" id="{05932455-2A9C-D348-8719-21C393AFC6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0469" y="1738221"/>
            <a:ext cx="596409" cy="1728724"/>
          </a:xfrm>
          <a:prstGeom prst="rect">
            <a:avLst/>
          </a:prstGeom>
        </p:spPr>
      </p:pic>
      <p:pic>
        <p:nvPicPr>
          <p:cNvPr id="30" name="Obrázek 29">
            <a:extLst>
              <a:ext uri="{FF2B5EF4-FFF2-40B4-BE49-F238E27FC236}">
                <a16:creationId xmlns:a16="http://schemas.microsoft.com/office/drawing/2014/main" id="{EA2CA232-80FC-A6EA-A04A-DDCB2B75F7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8250" y="1738219"/>
            <a:ext cx="596409" cy="1728724"/>
          </a:xfrm>
          <a:prstGeom prst="rect">
            <a:avLst/>
          </a:prstGeom>
        </p:spPr>
      </p:pic>
      <p:pic>
        <p:nvPicPr>
          <p:cNvPr id="31" name="Obrázek 30">
            <a:extLst>
              <a:ext uri="{FF2B5EF4-FFF2-40B4-BE49-F238E27FC236}">
                <a16:creationId xmlns:a16="http://schemas.microsoft.com/office/drawing/2014/main" id="{1F657280-C6A5-6F0B-349D-57336C2FC7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6032" y="1738219"/>
            <a:ext cx="596409" cy="1728724"/>
          </a:xfrm>
          <a:prstGeom prst="rect">
            <a:avLst/>
          </a:prstGeom>
        </p:spPr>
      </p:pic>
      <p:pic>
        <p:nvPicPr>
          <p:cNvPr id="32" name="Obrázek 31">
            <a:extLst>
              <a:ext uri="{FF2B5EF4-FFF2-40B4-BE49-F238E27FC236}">
                <a16:creationId xmlns:a16="http://schemas.microsoft.com/office/drawing/2014/main" id="{797F81CC-520B-ADAF-A2E4-24D311BA25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3813" y="1738219"/>
            <a:ext cx="596409" cy="1728724"/>
          </a:xfrm>
          <a:prstGeom prst="rect">
            <a:avLst/>
          </a:prstGeom>
        </p:spPr>
      </p:pic>
      <p:pic>
        <p:nvPicPr>
          <p:cNvPr id="33" name="Obrázek 32">
            <a:extLst>
              <a:ext uri="{FF2B5EF4-FFF2-40B4-BE49-F238E27FC236}">
                <a16:creationId xmlns:a16="http://schemas.microsoft.com/office/drawing/2014/main" id="{DA4161D9-91AE-775B-60EB-A03C5683CC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1594" y="1738219"/>
            <a:ext cx="596409" cy="1728724"/>
          </a:xfrm>
          <a:prstGeom prst="rect">
            <a:avLst/>
          </a:prstGeom>
        </p:spPr>
      </p:pic>
      <p:pic>
        <p:nvPicPr>
          <p:cNvPr id="34" name="Obrázek 33">
            <a:extLst>
              <a:ext uri="{FF2B5EF4-FFF2-40B4-BE49-F238E27FC236}">
                <a16:creationId xmlns:a16="http://schemas.microsoft.com/office/drawing/2014/main" id="{B93FB2DE-4C64-AA5C-3D81-AD2D497513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9376" y="1738219"/>
            <a:ext cx="596409" cy="1728724"/>
          </a:xfrm>
          <a:prstGeom prst="rect">
            <a:avLst/>
          </a:prstGeom>
        </p:spPr>
      </p:pic>
      <p:pic>
        <p:nvPicPr>
          <p:cNvPr id="35" name="Obrázek 34">
            <a:extLst>
              <a:ext uri="{FF2B5EF4-FFF2-40B4-BE49-F238E27FC236}">
                <a16:creationId xmlns:a16="http://schemas.microsoft.com/office/drawing/2014/main" id="{3C0AAD41-B083-2C4C-914D-4D8FE8B1AA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27157" y="1738218"/>
            <a:ext cx="596409" cy="1728724"/>
          </a:xfrm>
          <a:prstGeom prst="rect">
            <a:avLst/>
          </a:prstGeom>
        </p:spPr>
      </p:pic>
      <p:pic>
        <p:nvPicPr>
          <p:cNvPr id="36" name="Obrázek 35">
            <a:extLst>
              <a:ext uri="{FF2B5EF4-FFF2-40B4-BE49-F238E27FC236}">
                <a16:creationId xmlns:a16="http://schemas.microsoft.com/office/drawing/2014/main" id="{12F22979-42C0-0529-5D61-46B19E5E3B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24938" y="1738218"/>
            <a:ext cx="596409" cy="1728724"/>
          </a:xfrm>
          <a:prstGeom prst="rect">
            <a:avLst/>
          </a:prstGeom>
        </p:spPr>
      </p:pic>
      <p:pic>
        <p:nvPicPr>
          <p:cNvPr id="37" name="Obrázek 36">
            <a:extLst>
              <a:ext uri="{FF2B5EF4-FFF2-40B4-BE49-F238E27FC236}">
                <a16:creationId xmlns:a16="http://schemas.microsoft.com/office/drawing/2014/main" id="{A0EBC81F-C6A8-9295-3E56-B1BD93DB90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22720" y="1738218"/>
            <a:ext cx="596409" cy="1728724"/>
          </a:xfrm>
          <a:prstGeom prst="rect">
            <a:avLst/>
          </a:prstGeom>
        </p:spPr>
      </p:pic>
      <p:pic>
        <p:nvPicPr>
          <p:cNvPr id="38" name="Obrázek 37">
            <a:extLst>
              <a:ext uri="{FF2B5EF4-FFF2-40B4-BE49-F238E27FC236}">
                <a16:creationId xmlns:a16="http://schemas.microsoft.com/office/drawing/2014/main" id="{ACD99A98-3934-F0D5-71CC-95D39C9805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781" y="3620698"/>
            <a:ext cx="596409" cy="1728724"/>
          </a:xfrm>
          <a:prstGeom prst="rect">
            <a:avLst/>
          </a:prstGeom>
        </p:spPr>
      </p:pic>
      <p:pic>
        <p:nvPicPr>
          <p:cNvPr id="39" name="Obrázek 38">
            <a:extLst>
              <a:ext uri="{FF2B5EF4-FFF2-40B4-BE49-F238E27FC236}">
                <a16:creationId xmlns:a16="http://schemas.microsoft.com/office/drawing/2014/main" id="{2739F1CA-C29B-1B7A-3E35-D9A9467CB3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1562" y="3620698"/>
            <a:ext cx="596409" cy="1728724"/>
          </a:xfrm>
          <a:prstGeom prst="rect">
            <a:avLst/>
          </a:prstGeom>
        </p:spPr>
      </p:pic>
      <p:pic>
        <p:nvPicPr>
          <p:cNvPr id="40" name="Obrázek 39">
            <a:extLst>
              <a:ext uri="{FF2B5EF4-FFF2-40B4-BE49-F238E27FC236}">
                <a16:creationId xmlns:a16="http://schemas.microsoft.com/office/drawing/2014/main" id="{1B62A33C-FEC6-8AAF-37C8-D031BF1250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9344" y="3620697"/>
            <a:ext cx="596409" cy="1728724"/>
          </a:xfrm>
          <a:prstGeom prst="rect">
            <a:avLst/>
          </a:prstGeom>
        </p:spPr>
      </p:pic>
      <p:pic>
        <p:nvPicPr>
          <p:cNvPr id="41" name="Obrázek 40">
            <a:extLst>
              <a:ext uri="{FF2B5EF4-FFF2-40B4-BE49-F238E27FC236}">
                <a16:creationId xmlns:a16="http://schemas.microsoft.com/office/drawing/2014/main" id="{32C8F3D1-C7DC-B13B-564F-214E8AB4BE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7125" y="3620697"/>
            <a:ext cx="596409" cy="1728724"/>
          </a:xfrm>
          <a:prstGeom prst="rect">
            <a:avLst/>
          </a:prstGeom>
        </p:spPr>
      </p:pic>
      <p:pic>
        <p:nvPicPr>
          <p:cNvPr id="42" name="Obrázek 41">
            <a:extLst>
              <a:ext uri="{FF2B5EF4-FFF2-40B4-BE49-F238E27FC236}">
                <a16:creationId xmlns:a16="http://schemas.microsoft.com/office/drawing/2014/main" id="{CF348D6F-5B32-4610-BEDA-1AC764D5CB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4906" y="3620697"/>
            <a:ext cx="596409" cy="1728724"/>
          </a:xfrm>
          <a:prstGeom prst="rect">
            <a:avLst/>
          </a:prstGeom>
        </p:spPr>
      </p:pic>
      <p:pic>
        <p:nvPicPr>
          <p:cNvPr id="43" name="Obrázek 42">
            <a:extLst>
              <a:ext uri="{FF2B5EF4-FFF2-40B4-BE49-F238E27FC236}">
                <a16:creationId xmlns:a16="http://schemas.microsoft.com/office/drawing/2014/main" id="{890147E5-443B-A6DB-CFDA-CDD4F63167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2688" y="3620698"/>
            <a:ext cx="596409" cy="1728724"/>
          </a:xfrm>
          <a:prstGeom prst="rect">
            <a:avLst/>
          </a:prstGeom>
        </p:spPr>
      </p:pic>
      <p:pic>
        <p:nvPicPr>
          <p:cNvPr id="44" name="Obrázek 43">
            <a:extLst>
              <a:ext uri="{FF2B5EF4-FFF2-40B4-BE49-F238E27FC236}">
                <a16:creationId xmlns:a16="http://schemas.microsoft.com/office/drawing/2014/main" id="{087EC380-E65F-78EB-D9E7-68386AB765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0469" y="3620698"/>
            <a:ext cx="596409" cy="1728724"/>
          </a:xfrm>
          <a:prstGeom prst="rect">
            <a:avLst/>
          </a:prstGeom>
        </p:spPr>
      </p:pic>
      <p:pic>
        <p:nvPicPr>
          <p:cNvPr id="45" name="Obrázek 44">
            <a:extLst>
              <a:ext uri="{FF2B5EF4-FFF2-40B4-BE49-F238E27FC236}">
                <a16:creationId xmlns:a16="http://schemas.microsoft.com/office/drawing/2014/main" id="{240B09BF-950F-48BA-3596-E3C3FD4207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8250" y="3620697"/>
            <a:ext cx="596409" cy="1728724"/>
          </a:xfrm>
          <a:prstGeom prst="rect">
            <a:avLst/>
          </a:prstGeom>
        </p:spPr>
      </p:pic>
      <p:pic>
        <p:nvPicPr>
          <p:cNvPr id="46" name="Obrázek 45">
            <a:extLst>
              <a:ext uri="{FF2B5EF4-FFF2-40B4-BE49-F238E27FC236}">
                <a16:creationId xmlns:a16="http://schemas.microsoft.com/office/drawing/2014/main" id="{9CA9AC00-3E51-3A2D-C14B-69D3B17EAD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6032" y="3620697"/>
            <a:ext cx="596409" cy="1728724"/>
          </a:xfrm>
          <a:prstGeom prst="rect">
            <a:avLst/>
          </a:prstGeom>
        </p:spPr>
      </p:pic>
      <p:pic>
        <p:nvPicPr>
          <p:cNvPr id="47" name="Obrázek 46">
            <a:extLst>
              <a:ext uri="{FF2B5EF4-FFF2-40B4-BE49-F238E27FC236}">
                <a16:creationId xmlns:a16="http://schemas.microsoft.com/office/drawing/2014/main" id="{AFC34DCD-8894-EED4-4485-EA2BDD36CF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3813" y="3620697"/>
            <a:ext cx="596409" cy="1728724"/>
          </a:xfrm>
          <a:prstGeom prst="rect">
            <a:avLst/>
          </a:prstGeom>
        </p:spPr>
      </p:pic>
      <p:pic>
        <p:nvPicPr>
          <p:cNvPr id="50" name="Obrázek 49">
            <a:extLst>
              <a:ext uri="{FF2B5EF4-FFF2-40B4-BE49-F238E27FC236}">
                <a16:creationId xmlns:a16="http://schemas.microsoft.com/office/drawing/2014/main" id="{D259E7A0-9A8E-34F8-5C09-8EA3922EAB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29797" y="3620694"/>
            <a:ext cx="1572261" cy="1877683"/>
          </a:xfrm>
          <a:prstGeom prst="rect">
            <a:avLst/>
          </a:prstGeom>
        </p:spPr>
      </p:pic>
      <p:sp>
        <p:nvSpPr>
          <p:cNvPr id="51" name="TextovéPole 50">
            <a:extLst>
              <a:ext uri="{FF2B5EF4-FFF2-40B4-BE49-F238E27FC236}">
                <a16:creationId xmlns:a16="http://schemas.microsoft.com/office/drawing/2014/main" id="{CA6EE9BA-E785-6874-686A-700B804E9E26}"/>
              </a:ext>
            </a:extLst>
          </p:cNvPr>
          <p:cNvSpPr txBox="1"/>
          <p:nvPr/>
        </p:nvSpPr>
        <p:spPr>
          <a:xfrm>
            <a:off x="266992" y="5652131"/>
            <a:ext cx="116580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chemeClr val="tx2"/>
                </a:solidFill>
                <a:latin typeface="+mn-lt"/>
              </a:rPr>
              <a:t>28 redakcí </a:t>
            </a:r>
            <a:r>
              <a:rPr lang="cs-CZ" sz="3200" dirty="0">
                <a:latin typeface="+mn-lt"/>
              </a:rPr>
              <a:t>(tisk, televize, rozhlas, online) → </a:t>
            </a:r>
            <a:r>
              <a:rPr lang="cs-CZ" sz="3200" b="1" dirty="0">
                <a:solidFill>
                  <a:schemeClr val="tx2"/>
                </a:solidFill>
                <a:latin typeface="+mn-lt"/>
              </a:rPr>
              <a:t>2 šéfredaktorky (ČTK, ČRo)</a:t>
            </a:r>
          </a:p>
        </p:txBody>
      </p:sp>
      <p:pic>
        <p:nvPicPr>
          <p:cNvPr id="52" name="Obrázek 51">
            <a:extLst>
              <a:ext uri="{FF2B5EF4-FFF2-40B4-BE49-F238E27FC236}">
                <a16:creationId xmlns:a16="http://schemas.microsoft.com/office/drawing/2014/main" id="{001B8FA1-DA20-592B-DA11-0392A5F1EF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1593" y="3620694"/>
            <a:ext cx="596409" cy="1728724"/>
          </a:xfrm>
          <a:prstGeom prst="rect">
            <a:avLst/>
          </a:prstGeom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D7EDA232-1EE1-57BC-BA11-D3EEC62378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02007" y="3620694"/>
            <a:ext cx="1572261" cy="1877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3125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492843"/>
          </a:xfrm>
        </p:spPr>
        <p:txBody>
          <a:bodyPr>
            <a:normAutofit fontScale="90000"/>
          </a:bodyPr>
          <a:lstStyle/>
          <a:p>
            <a:r>
              <a:rPr lang="cs-CZ" dirty="0"/>
              <a:t>Věk</a:t>
            </a:r>
          </a:p>
        </p:txBody>
      </p:sp>
      <p:graphicFrame>
        <p:nvGraphicFramePr>
          <p:cNvPr id="6" name="Graf 5"/>
          <p:cNvGraphicFramePr>
            <a:graphicFrameLocks/>
          </p:cNvGraphicFramePr>
          <p:nvPr/>
        </p:nvGraphicFramePr>
        <p:xfrm>
          <a:off x="832104" y="1124712"/>
          <a:ext cx="10625328" cy="53218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87316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492843"/>
          </a:xfrm>
        </p:spPr>
        <p:txBody>
          <a:bodyPr>
            <a:normAutofit fontScale="90000"/>
          </a:bodyPr>
          <a:lstStyle/>
          <a:p>
            <a:r>
              <a:rPr lang="cs-CZ" dirty="0"/>
              <a:t>Vzdělání</a:t>
            </a:r>
          </a:p>
        </p:txBody>
      </p:sp>
      <p:graphicFrame>
        <p:nvGraphicFramePr>
          <p:cNvPr id="4" name="Graf 3"/>
          <p:cNvGraphicFramePr>
            <a:graphicFrameLocks/>
          </p:cNvGraphicFramePr>
          <p:nvPr/>
        </p:nvGraphicFramePr>
        <p:xfrm>
          <a:off x="803528" y="1320164"/>
          <a:ext cx="10827639" cy="50806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Ovál 4"/>
          <p:cNvSpPr/>
          <p:nvPr/>
        </p:nvSpPr>
        <p:spPr bwMode="auto">
          <a:xfrm>
            <a:off x="8656318" y="2593467"/>
            <a:ext cx="995593" cy="705405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" name="Ovál 5"/>
          <p:cNvSpPr/>
          <p:nvPr/>
        </p:nvSpPr>
        <p:spPr bwMode="auto">
          <a:xfrm>
            <a:off x="8656319" y="1604113"/>
            <a:ext cx="995593" cy="705405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9926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492843"/>
          </a:xfrm>
        </p:spPr>
        <p:txBody>
          <a:bodyPr>
            <a:normAutofit fontScale="90000"/>
          </a:bodyPr>
          <a:lstStyle/>
          <a:p>
            <a:r>
              <a:rPr lang="cs-CZ" dirty="0"/>
              <a:t>Specializované vysokoškolské vzdělání</a:t>
            </a:r>
          </a:p>
        </p:txBody>
      </p:sp>
      <p:graphicFrame>
        <p:nvGraphicFramePr>
          <p:cNvPr id="5" name="Graf 4"/>
          <p:cNvGraphicFramePr>
            <a:graphicFrameLocks/>
          </p:cNvGraphicFramePr>
          <p:nvPr/>
        </p:nvGraphicFramePr>
        <p:xfrm>
          <a:off x="512064" y="1170432"/>
          <a:ext cx="11192256" cy="529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02752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492843"/>
          </a:xfrm>
        </p:spPr>
        <p:txBody>
          <a:bodyPr>
            <a:normAutofit fontScale="90000"/>
          </a:bodyPr>
          <a:lstStyle/>
          <a:p>
            <a:r>
              <a:rPr lang="cs-CZ" dirty="0"/>
              <a:t>Typ pracovní smlouvy</a:t>
            </a:r>
          </a:p>
        </p:txBody>
      </p:sp>
      <p:graphicFrame>
        <p:nvGraphicFramePr>
          <p:cNvPr id="3" name="Graf 2"/>
          <p:cNvGraphicFramePr>
            <a:graphicFrameLocks/>
          </p:cNvGraphicFramePr>
          <p:nvPr/>
        </p:nvGraphicFramePr>
        <p:xfrm>
          <a:off x="256032" y="1252728"/>
          <a:ext cx="11420856" cy="5230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78469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492843"/>
          </a:xfrm>
        </p:spPr>
        <p:txBody>
          <a:bodyPr>
            <a:normAutofit fontScale="90000"/>
          </a:bodyPr>
          <a:lstStyle/>
          <a:p>
            <a:r>
              <a:rPr lang="cs-CZ" dirty="0"/>
              <a:t>Smlouva na dobu neurčitou</a:t>
            </a:r>
          </a:p>
        </p:txBody>
      </p:sp>
      <p:graphicFrame>
        <p:nvGraphicFramePr>
          <p:cNvPr id="6" name="Graf 5"/>
          <p:cNvGraphicFramePr>
            <a:graphicFrameLocks/>
          </p:cNvGraphicFramePr>
          <p:nvPr/>
        </p:nvGraphicFramePr>
        <p:xfrm>
          <a:off x="704088" y="1380744"/>
          <a:ext cx="10597896" cy="4818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52272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492843"/>
          </a:xfrm>
        </p:spPr>
        <p:txBody>
          <a:bodyPr>
            <a:normAutofit fontScale="90000"/>
          </a:bodyPr>
          <a:lstStyle/>
          <a:p>
            <a:r>
              <a:rPr lang="cs-CZ" dirty="0"/>
              <a:t>Členství v stavovské organizaci</a:t>
            </a:r>
          </a:p>
        </p:txBody>
      </p:sp>
      <p:graphicFrame>
        <p:nvGraphicFramePr>
          <p:cNvPr id="7" name="Graf 6"/>
          <p:cNvGraphicFramePr>
            <a:graphicFrameLocks/>
          </p:cNvGraphicFramePr>
          <p:nvPr/>
        </p:nvGraphicFramePr>
        <p:xfrm>
          <a:off x="832104" y="1408176"/>
          <a:ext cx="10561320" cy="4764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031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65720" y="2375064"/>
            <a:ext cx="10753200" cy="1136232"/>
          </a:xfrm>
        </p:spPr>
        <p:txBody>
          <a:bodyPr/>
          <a:lstStyle/>
          <a:p>
            <a:r>
              <a:rPr lang="cs-CZ" dirty="0"/>
              <a:t>1. 	Proč zkoumat novináře a novinářky?</a:t>
            </a:r>
          </a:p>
        </p:txBody>
      </p:sp>
    </p:spTree>
    <p:extLst>
      <p:ext uri="{BB962C8B-B14F-4D97-AF65-F5344CB8AC3E}">
        <p14:creationId xmlns:p14="http://schemas.microsoft.com/office/powerpoint/2010/main" val="21227209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492843"/>
          </a:xfrm>
        </p:spPr>
        <p:txBody>
          <a:bodyPr>
            <a:normAutofit fontScale="90000"/>
          </a:bodyPr>
          <a:lstStyle/>
          <a:p>
            <a:r>
              <a:rPr lang="cs-CZ" dirty="0"/>
              <a:t>Politická orientace</a:t>
            </a:r>
          </a:p>
        </p:txBody>
      </p:sp>
      <p:graphicFrame>
        <p:nvGraphicFramePr>
          <p:cNvPr id="5" name="Graf 4"/>
          <p:cNvGraphicFramePr>
            <a:graphicFrameLocks/>
          </p:cNvGraphicFramePr>
          <p:nvPr/>
        </p:nvGraphicFramePr>
        <p:xfrm>
          <a:off x="768096" y="1216152"/>
          <a:ext cx="10808208" cy="4590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Ovál 5"/>
          <p:cNvSpPr/>
          <p:nvPr/>
        </p:nvSpPr>
        <p:spPr bwMode="auto">
          <a:xfrm>
            <a:off x="5952236" y="1426464"/>
            <a:ext cx="1006348" cy="850392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41122" y="6108192"/>
            <a:ext cx="101643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cs-CZ" sz="1800" b="1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  politice se často užívá pojmů „pravice“ a „levice“. Kam byste se na pětibodové stupnici umístil/a? (levice = 1 + 2, střed = 3, pravice = 4 + 5).</a:t>
            </a:r>
            <a:endParaRPr lang="sk-SK" sz="1800" b="1" dirty="0"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7064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3633" y="512165"/>
            <a:ext cx="9601200" cy="1014051"/>
          </a:xfrm>
        </p:spPr>
        <p:txBody>
          <a:bodyPr rtlCol="0"/>
          <a:lstStyle/>
          <a:p>
            <a:r>
              <a:rPr lang="cs-CZ" dirty="0"/>
              <a:t>Institucionální role</a:t>
            </a:r>
          </a:p>
        </p:txBody>
      </p:sp>
      <p:graphicFrame>
        <p:nvGraphicFramePr>
          <p:cNvPr id="5" name="Graf 4"/>
          <p:cNvGraphicFramePr>
            <a:graphicFrameLocks/>
          </p:cNvGraphicFramePr>
          <p:nvPr/>
        </p:nvGraphicFramePr>
        <p:xfrm>
          <a:off x="663633" y="1152144"/>
          <a:ext cx="11150415" cy="4937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Obdélník 5"/>
          <p:cNvSpPr/>
          <p:nvPr/>
        </p:nvSpPr>
        <p:spPr>
          <a:xfrm>
            <a:off x="718496" y="6179010"/>
            <a:ext cx="110406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800" b="1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Znění otázky: Jak důležité jsou pro Vás následující aspekty Vaší novinářské práce? (mimořádně + velmi důležité)</a:t>
            </a:r>
            <a:endParaRPr lang="sk-SK" sz="1800" dirty="0"/>
          </a:p>
        </p:txBody>
      </p:sp>
      <p:sp>
        <p:nvSpPr>
          <p:cNvPr id="7" name="Ovál 6"/>
          <p:cNvSpPr/>
          <p:nvPr/>
        </p:nvSpPr>
        <p:spPr bwMode="auto">
          <a:xfrm>
            <a:off x="9207500" y="3273552"/>
            <a:ext cx="604012" cy="420624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059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518832"/>
            <a:ext cx="10753200" cy="451576"/>
          </a:xfrm>
        </p:spPr>
        <p:txBody>
          <a:bodyPr/>
          <a:lstStyle/>
          <a:p>
            <a:r>
              <a:rPr lang="cs-CZ" dirty="0"/>
              <a:t>Etické postoje</a:t>
            </a:r>
            <a:endParaRPr lang="sk-SK" dirty="0"/>
          </a:p>
        </p:txBody>
      </p:sp>
      <p:graphicFrame>
        <p:nvGraphicFramePr>
          <p:cNvPr id="7" name="Graf 6"/>
          <p:cNvGraphicFramePr>
            <a:graphicFrameLocks/>
          </p:cNvGraphicFramePr>
          <p:nvPr/>
        </p:nvGraphicFramePr>
        <p:xfrm>
          <a:off x="411480" y="970408"/>
          <a:ext cx="11457432" cy="5073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Obdélník 1"/>
          <p:cNvSpPr/>
          <p:nvPr/>
        </p:nvSpPr>
        <p:spPr>
          <a:xfrm>
            <a:off x="112776" y="6172594"/>
            <a:ext cx="119024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800" b="1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Znění otázky: Vyjádřete prosím míru souhlasu/nesouhlasu s následujícími výroky, které charakterizují různé přístupy k novinářské práci (rozhodně + spíše souhlasím)</a:t>
            </a:r>
            <a:endParaRPr lang="sk-SK" sz="1800" b="1" dirty="0"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04823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008A183D-6AEB-491F-AB0C-6FCA1C5DF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Dotazy?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739EF29-C7C4-4517-8597-07B57E9760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5549" y="1402761"/>
            <a:ext cx="4370990" cy="4735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075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66000" y="481452"/>
            <a:ext cx="10753200" cy="451576"/>
          </a:xfrm>
        </p:spPr>
        <p:txBody>
          <a:bodyPr/>
          <a:lstStyle/>
          <a:p>
            <a:r>
              <a:rPr lang="cs-CZ" dirty="0"/>
              <a:t>Faktory ovlivňující mediální obsahy</a:t>
            </a:r>
            <a:endParaRPr lang="sk-SK" dirty="0"/>
          </a:p>
        </p:txBody>
      </p:sp>
      <p:graphicFrame>
        <p:nvGraphicFramePr>
          <p:cNvPr id="8" name="Diagram 7"/>
          <p:cNvGraphicFramePr/>
          <p:nvPr/>
        </p:nvGraphicFramePr>
        <p:xfrm>
          <a:off x="0" y="933028"/>
          <a:ext cx="11574272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6396228" y="2000471"/>
            <a:ext cx="4498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latin typeface="+mn-lt"/>
              </a:rPr>
              <a:t>Mediální rutiny (praxe)</a:t>
            </a:r>
            <a:endParaRPr lang="sk-SK" sz="2000" dirty="0">
              <a:latin typeface="+mn-lt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6396228" y="2759718"/>
            <a:ext cx="4928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latin typeface="+mn-lt"/>
              </a:rPr>
              <a:t>Organizační faktory (mediální organizace)</a:t>
            </a:r>
            <a:endParaRPr lang="sk-SK" sz="2000" dirty="0">
              <a:latin typeface="+mn-lt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6444936" y="6249167"/>
            <a:ext cx="429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 err="1">
                <a:latin typeface="+mn-lt"/>
              </a:rPr>
              <a:t>Shoemaker</a:t>
            </a:r>
            <a:r>
              <a:rPr lang="cs-CZ" sz="1800" dirty="0">
                <a:latin typeface="+mn-lt"/>
              </a:rPr>
              <a:t> &amp; </a:t>
            </a:r>
            <a:r>
              <a:rPr lang="cs-CZ" sz="1800" dirty="0" err="1">
                <a:latin typeface="+mn-lt"/>
              </a:rPr>
              <a:t>Reese</a:t>
            </a:r>
            <a:r>
              <a:rPr lang="cs-CZ" sz="1800" dirty="0">
                <a:latin typeface="+mn-lt"/>
              </a:rPr>
              <a:t> 1991</a:t>
            </a:r>
            <a:endParaRPr lang="sk-SK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61698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Příklad: TV Prima a porada k uprchlíkům</a:t>
            </a:r>
            <a:endParaRPr lang="sk-SK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626502"/>
          </a:xfrm>
        </p:spPr>
        <p:txBody>
          <a:bodyPr/>
          <a:lstStyle/>
          <a:p>
            <a:r>
              <a:rPr lang="cs-CZ" sz="1800" dirty="0"/>
              <a:t>Porada redakce zpravodajství (2015): </a:t>
            </a:r>
            <a:r>
              <a:rPr lang="cs-CZ" sz="1800" dirty="0">
                <a:hlinkClick r:id="rId2"/>
              </a:rPr>
              <a:t>https://hlidacipes.org/nahravka-z-porady-zpravodajstvi-tv-prima/</a:t>
            </a:r>
            <a:endParaRPr lang="cs-CZ" sz="1800" dirty="0"/>
          </a:p>
          <a:p>
            <a:r>
              <a:rPr lang="cs-CZ" sz="1800" b="1" dirty="0">
                <a:solidFill>
                  <a:schemeClr val="tx2"/>
                </a:solidFill>
              </a:rPr>
              <a:t>Zástupce majitele </a:t>
            </a:r>
            <a:r>
              <a:rPr lang="cs-CZ" sz="1800" dirty="0"/>
              <a:t>(místopředseda představenstva FTV Prima Holding) Luboš Jetmar: </a:t>
            </a:r>
            <a:r>
              <a:rPr lang="cs-CZ" sz="1800" i="1" dirty="0"/>
              <a:t>„My jsme se s Jitkou domluvili na tom, že vám dá přečíst ten článek. Podle mého názoru je skvěle </a:t>
            </a:r>
            <a:r>
              <a:rPr lang="cs-CZ" sz="1800" i="1" dirty="0" err="1"/>
              <a:t>napsanej</a:t>
            </a:r>
            <a:r>
              <a:rPr lang="cs-CZ" sz="1800" i="1" dirty="0"/>
              <a:t> a jednoznačně to tam (…) A jednoznačně to tam popisuje to, že </a:t>
            </a:r>
            <a:r>
              <a:rPr lang="cs-CZ" sz="1800" i="1" dirty="0">
                <a:solidFill>
                  <a:schemeClr val="tx2"/>
                </a:solidFill>
              </a:rPr>
              <a:t>tohle může být začátek konce</a:t>
            </a:r>
            <a:r>
              <a:rPr lang="cs-CZ" sz="1800" i="1" dirty="0"/>
              <a:t>. My si to možná dneska neuvědomujeme. (…) Upřímně řečeno, já nevím, jestli někdo z vás by se chtěl dožít toho – nevím, jak máte velké děti, ale já mám devítiletou holčičku – já bych pak nechtěl za dvacet let, až jí bude třicet, </a:t>
            </a:r>
            <a:r>
              <a:rPr lang="cs-CZ" sz="1800" i="1" dirty="0">
                <a:solidFill>
                  <a:schemeClr val="tx2"/>
                </a:solidFill>
              </a:rPr>
              <a:t>musela chodit v burce a neměla vůbec žádný práva</a:t>
            </a:r>
            <a:r>
              <a:rPr lang="cs-CZ" sz="1800" i="1" dirty="0"/>
              <a:t>. To opravdu ne.“</a:t>
            </a:r>
          </a:p>
          <a:p>
            <a:r>
              <a:rPr lang="cs-CZ" sz="1800" b="1" dirty="0">
                <a:solidFill>
                  <a:schemeClr val="tx2"/>
                </a:solidFill>
              </a:rPr>
              <a:t>Šéfredaktorka zpravodajství </a:t>
            </a:r>
            <a:r>
              <a:rPr lang="cs-CZ" sz="1800" dirty="0"/>
              <a:t>Jitka Obzinová: </a:t>
            </a:r>
            <a:r>
              <a:rPr lang="cs-CZ" sz="1800" i="1" dirty="0"/>
              <a:t>„Tak ještě jednou jenom zopakuju, že </a:t>
            </a:r>
            <a:r>
              <a:rPr lang="cs-CZ" sz="1800" i="1" dirty="0">
                <a:solidFill>
                  <a:schemeClr val="tx2"/>
                </a:solidFill>
              </a:rPr>
              <a:t>postoj vedení televize je určující</a:t>
            </a:r>
            <a:r>
              <a:rPr lang="cs-CZ" sz="1800" i="1" dirty="0"/>
              <a:t>. To jsou pravidla, který prostě by bylo dobrý, abychom si znova oživili. </a:t>
            </a:r>
            <a:r>
              <a:rPr lang="cs-CZ" sz="1800" i="1" dirty="0">
                <a:solidFill>
                  <a:schemeClr val="tx2"/>
                </a:solidFill>
              </a:rPr>
              <a:t>Vedoucí vydání se tímto postojem řídí, redaktoři akceptují nařízení vedoucích vydání</a:t>
            </a:r>
            <a:r>
              <a:rPr lang="cs-CZ" sz="1800" i="1" dirty="0"/>
              <a:t>, nepromítají své soukromé názory do vysílání, jo?“</a:t>
            </a:r>
          </a:p>
        </p:txBody>
      </p:sp>
    </p:spTree>
    <p:extLst>
      <p:ext uri="{BB962C8B-B14F-4D97-AF65-F5344CB8AC3E}">
        <p14:creationId xmlns:p14="http://schemas.microsoft.com/office/powerpoint/2010/main" val="3151263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5992" y="619416"/>
            <a:ext cx="10947744" cy="451576"/>
          </a:xfrm>
        </p:spPr>
        <p:txBody>
          <a:bodyPr rtlCol="0"/>
          <a:lstStyle/>
          <a:p>
            <a:pPr rtl="0"/>
            <a:r>
              <a:rPr lang="cs-CZ" dirty="0"/>
              <a:t>Důležitost diverzity v redakcích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9104" y="1463040"/>
            <a:ext cx="11441520" cy="4672584"/>
          </a:xfrm>
        </p:spPr>
        <p:txBody>
          <a:bodyPr rtlCol="0">
            <a:noAutofit/>
          </a:bodyPr>
          <a:lstStyle/>
          <a:p>
            <a:r>
              <a:rPr lang="cs-CZ" sz="2200" dirty="0"/>
              <a:t>Moc vybírat témata, nastolovat agendu a formovat její vyznění není distribuována rovně; problematické z různých důvodů:</a:t>
            </a:r>
          </a:p>
          <a:p>
            <a:pPr marL="722312" indent="-457200">
              <a:buFont typeface="+mj-lt"/>
              <a:buAutoNum type="arabicPeriod"/>
            </a:pPr>
            <a:r>
              <a:rPr lang="cs-CZ" sz="2200" dirty="0"/>
              <a:t>rovné využívání práva na svobodu projevu a vyjadřování</a:t>
            </a:r>
          </a:p>
          <a:p>
            <a:pPr marL="722312" indent="-457200">
              <a:buFont typeface="+mj-lt"/>
              <a:buAutoNum type="arabicPeriod"/>
            </a:pPr>
            <a:r>
              <a:rPr lang="cs-CZ" sz="2200" dirty="0"/>
              <a:t>(nezáměrné) preference, předsudky, stereotypy </a:t>
            </a:r>
          </a:p>
          <a:p>
            <a:pPr marL="722312" indent="-457200">
              <a:buFont typeface="+mj-lt"/>
              <a:buAutoNum type="arabicPeriod"/>
            </a:pPr>
            <a:r>
              <a:rPr lang="cs-CZ" sz="2200" dirty="0"/>
              <a:t>napomáhání k reprodukci a upevňování širších společenských nerovností </a:t>
            </a:r>
          </a:p>
          <a:p>
            <a:pPr marL="895350" indent="-182563"/>
            <a:r>
              <a:rPr lang="cs-CZ" sz="2200" dirty="0"/>
              <a:t>kdo má dominantní hlas při formulaci společenské poptávky po řešení různých problémů a při hodnocení navrhovaných řešení? koho hlas je vynechán? </a:t>
            </a:r>
            <a:endParaRPr lang="sk-SK" sz="2200" dirty="0"/>
          </a:p>
          <a:p>
            <a:pPr marL="781200" lvl="1" indent="-457200">
              <a:lnSpc>
                <a:spcPct val="150000"/>
              </a:lnSpc>
              <a:buFont typeface="+mj-lt"/>
              <a:buAutoNum type="arabicPeriod" startAt="4"/>
            </a:pPr>
            <a:r>
              <a:rPr lang="cs-CZ" sz="2200" dirty="0">
                <a:ea typeface="+mn-ea"/>
                <a:cs typeface="+mn-cs"/>
              </a:rPr>
              <a:t>naplňování poslání: služba celé společnosti, oslovování širokých skupin občanů, důvěra v média a novináře</a:t>
            </a:r>
          </a:p>
          <a:p>
            <a:pPr marL="72000" indent="0">
              <a:lnSpc>
                <a:spcPct val="100000"/>
              </a:lnSpc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96695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5992" y="619416"/>
            <a:ext cx="10947744" cy="451576"/>
          </a:xfrm>
        </p:spPr>
        <p:txBody>
          <a:bodyPr rtlCol="0"/>
          <a:lstStyle/>
          <a:p>
            <a:pPr rtl="0"/>
            <a:r>
              <a:rPr lang="cs-CZ" dirty="0"/>
              <a:t>Kdo/co je obvykle předmětem výzkumu?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9104" y="1463040"/>
            <a:ext cx="5257178" cy="4672584"/>
          </a:xfrm>
        </p:spPr>
        <p:txBody>
          <a:bodyPr rtlCol="0">
            <a:noAutofit/>
          </a:bodyPr>
          <a:lstStyle/>
          <a:p>
            <a:pPr lvl="1">
              <a:lnSpc>
                <a:spcPct val="150000"/>
              </a:lnSpc>
            </a:pPr>
            <a:r>
              <a:rPr lang="cs-CZ" sz="2200" dirty="0">
                <a:solidFill>
                  <a:schemeClr val="tx2"/>
                </a:solidFill>
              </a:rPr>
              <a:t>Kdo se zkoumá?</a:t>
            </a:r>
          </a:p>
          <a:p>
            <a:pPr lvl="1">
              <a:lnSpc>
                <a:spcPct val="150000"/>
              </a:lnSpc>
            </a:pPr>
            <a:r>
              <a:rPr lang="cs-CZ" sz="2200" dirty="0"/>
              <a:t>Novináři a novinářky, případně jejich podskupiny (ženy-novinářky, novináři z etnických menšin, političtí novináři, investigativní novináři, sportovní novináři…)</a:t>
            </a:r>
          </a:p>
          <a:p>
            <a:pPr lvl="1">
              <a:lnSpc>
                <a:spcPct val="150000"/>
              </a:lnSpc>
            </a:pPr>
            <a:r>
              <a:rPr lang="cs-CZ" sz="2200" dirty="0"/>
              <a:t>Studenti a studentky žurnalistiky</a:t>
            </a:r>
          </a:p>
          <a:p>
            <a:pPr lvl="1">
              <a:lnSpc>
                <a:spcPct val="150000"/>
              </a:lnSpc>
            </a:pPr>
            <a:endParaRPr lang="cs-CZ" sz="1800" dirty="0"/>
          </a:p>
          <a:p>
            <a:pPr lvl="1">
              <a:lnSpc>
                <a:spcPct val="150000"/>
              </a:lnSpc>
            </a:pPr>
            <a:endParaRPr lang="cs-CZ" sz="2400" dirty="0"/>
          </a:p>
          <a:p>
            <a:pPr lvl="1"/>
            <a:endParaRPr lang="cs-CZ" sz="2400" dirty="0"/>
          </a:p>
          <a:p>
            <a:pPr marL="72000" indent="0">
              <a:lnSpc>
                <a:spcPct val="100000"/>
              </a:lnSpc>
              <a:buNone/>
            </a:pPr>
            <a:endParaRPr lang="sk-SK" dirty="0"/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A62C017F-F423-4147-AD9B-0C6D7DD8C1CC}"/>
              </a:ext>
            </a:extLst>
          </p:cNvPr>
          <p:cNvSpPr txBox="1">
            <a:spLocks/>
          </p:cNvSpPr>
          <p:nvPr/>
        </p:nvSpPr>
        <p:spPr>
          <a:xfrm>
            <a:off x="5861155" y="1463040"/>
            <a:ext cx="5257178" cy="467258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lnSpc>
                <a:spcPct val="150000"/>
              </a:lnSpc>
            </a:pPr>
            <a:r>
              <a:rPr lang="cs-CZ" sz="2200" kern="0" dirty="0">
                <a:solidFill>
                  <a:schemeClr val="tx2"/>
                </a:solidFill>
              </a:rPr>
              <a:t>Co se zkoumá? </a:t>
            </a:r>
          </a:p>
          <a:p>
            <a:pPr lvl="1">
              <a:lnSpc>
                <a:spcPct val="150000"/>
              </a:lnSpc>
            </a:pPr>
            <a:r>
              <a:rPr lang="cs-CZ" sz="2200" kern="0" dirty="0"/>
              <a:t>Sociodemografické charakteristiky</a:t>
            </a:r>
          </a:p>
          <a:p>
            <a:pPr lvl="1">
              <a:lnSpc>
                <a:spcPct val="150000"/>
              </a:lnSpc>
            </a:pPr>
            <a:r>
              <a:rPr lang="cs-CZ" sz="2200" kern="0" dirty="0"/>
              <a:t>Politická a hodnotová orientace</a:t>
            </a:r>
          </a:p>
          <a:p>
            <a:pPr lvl="1">
              <a:lnSpc>
                <a:spcPct val="150000"/>
              </a:lnSpc>
            </a:pPr>
            <a:r>
              <a:rPr lang="cs-CZ" sz="2200" kern="0" dirty="0"/>
              <a:t>Pracovní podmínky</a:t>
            </a:r>
          </a:p>
          <a:p>
            <a:pPr lvl="1">
              <a:lnSpc>
                <a:spcPct val="150000"/>
              </a:lnSpc>
            </a:pPr>
            <a:r>
              <a:rPr lang="cs-CZ" sz="2200" kern="0" dirty="0"/>
              <a:t>Profesní postoje a představy o profesi </a:t>
            </a:r>
          </a:p>
          <a:p>
            <a:pPr lvl="1">
              <a:lnSpc>
                <a:spcPct val="150000"/>
              </a:lnSpc>
            </a:pPr>
            <a:r>
              <a:rPr lang="cs-CZ" sz="2200" kern="0" dirty="0"/>
              <a:t>Etické postoje, včetně řešení hypotetických sporných situací </a:t>
            </a:r>
          </a:p>
          <a:p>
            <a:pPr lvl="1">
              <a:lnSpc>
                <a:spcPct val="150000"/>
              </a:lnSpc>
            </a:pPr>
            <a:r>
              <a:rPr lang="cs-CZ" sz="2200" kern="0" dirty="0"/>
              <a:t>Vnímaná míra svobody a autonomie</a:t>
            </a:r>
          </a:p>
          <a:p>
            <a:pPr marL="324000" lvl="1" indent="0">
              <a:lnSpc>
                <a:spcPct val="150000"/>
              </a:lnSpc>
              <a:buNone/>
            </a:pPr>
            <a:r>
              <a:rPr lang="cs-CZ" sz="2200" kern="0" dirty="0"/>
              <a:t>…</a:t>
            </a:r>
          </a:p>
          <a:p>
            <a:pPr lvl="1">
              <a:lnSpc>
                <a:spcPct val="150000"/>
              </a:lnSpc>
            </a:pPr>
            <a:endParaRPr lang="cs-CZ" sz="2400" kern="0" dirty="0"/>
          </a:p>
          <a:p>
            <a:pPr lvl="1"/>
            <a:endParaRPr lang="cs-CZ" sz="2400" kern="0" dirty="0"/>
          </a:p>
          <a:p>
            <a:pPr marL="7200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sk-SK" kern="0" dirty="0"/>
          </a:p>
        </p:txBody>
      </p:sp>
    </p:spTree>
    <p:extLst>
      <p:ext uri="{BB962C8B-B14F-4D97-AF65-F5344CB8AC3E}">
        <p14:creationId xmlns:p14="http://schemas.microsoft.com/office/powerpoint/2010/main" val="1789930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65720" y="2375064"/>
            <a:ext cx="10753200" cy="1136232"/>
          </a:xfrm>
        </p:spPr>
        <p:txBody>
          <a:bodyPr/>
          <a:lstStyle/>
          <a:p>
            <a:pPr marL="742950" indent="-742950">
              <a:buFont typeface="+mj-lt"/>
              <a:buAutoNum type="arabicPeriod" startAt="2"/>
            </a:pPr>
            <a:r>
              <a:rPr lang="cs-CZ" dirty="0"/>
              <a:t>Teoretický rámec: teorie profesionalizace, mediální systémy, žurnalistické kultury a jejich komparace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82142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Žurnalistika od řemesla k profesi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40080" y="1323976"/>
            <a:ext cx="11084560" cy="5099976"/>
          </a:xfrm>
        </p:spPr>
        <p:txBody>
          <a:bodyPr/>
          <a:lstStyle/>
          <a:p>
            <a:r>
              <a:rPr lang="cs-CZ" sz="2200" dirty="0"/>
              <a:t>Projekt profesionalizace = snaha vytvořit ze žurnalistiky profesi, tj. zaměstnání postavené na určité sumě poznatků (zručnosti, schopnosti, znalosti), na zvládnutí kterých je nutná příprava v podobě terciárního vzdělávání a odborné praxe (</a:t>
            </a:r>
            <a:r>
              <a:rPr lang="cs-CZ" sz="2200" dirty="0" err="1"/>
              <a:t>Evetts</a:t>
            </a:r>
            <a:r>
              <a:rPr lang="cs-CZ" sz="2200" dirty="0"/>
              <a:t> 2003)</a:t>
            </a:r>
          </a:p>
          <a:p>
            <a:r>
              <a:rPr lang="cs-CZ" sz="2200" dirty="0"/>
              <a:t>V 19. století začal výrazně stoupat význam novinářů jako tvůrců obsahu</a:t>
            </a:r>
          </a:p>
          <a:p>
            <a:pPr marL="542925" indent="-180975"/>
            <a:r>
              <a:rPr lang="cs-CZ" sz="2200" dirty="0"/>
              <a:t>první profesní asociace (1883, UK), </a:t>
            </a:r>
          </a:p>
          <a:p>
            <a:pPr marL="542925" indent="-180975"/>
            <a:r>
              <a:rPr lang="cs-CZ" sz="2200" dirty="0"/>
              <a:t>žurnalistika jako kurz na univerzitě (University </a:t>
            </a:r>
            <a:r>
              <a:rPr lang="cs-CZ" sz="2200" dirty="0" err="1"/>
              <a:t>of</a:t>
            </a:r>
            <a:r>
              <a:rPr lang="cs-CZ" sz="2200" dirty="0"/>
              <a:t> Missouri, 1879) a studijní obor (1912, Columbia University), </a:t>
            </a:r>
          </a:p>
          <a:p>
            <a:pPr marL="542925" indent="-180975"/>
            <a:r>
              <a:rPr lang="cs-CZ" sz="2200" dirty="0"/>
              <a:t>ČR: první pokusy o ustanovení odborného žurnalistického vzdělávání: 1913/1914</a:t>
            </a:r>
          </a:p>
          <a:p>
            <a:endParaRPr lang="cs-CZ" sz="1700" dirty="0"/>
          </a:p>
          <a:p>
            <a:pPr marL="72000" indent="0">
              <a:buNone/>
            </a:pPr>
            <a:endParaRPr lang="sk-SK" sz="1400" dirty="0"/>
          </a:p>
        </p:txBody>
      </p:sp>
    </p:spTree>
    <p:extLst>
      <p:ext uri="{BB962C8B-B14F-4D97-AF65-F5344CB8AC3E}">
        <p14:creationId xmlns:p14="http://schemas.microsoft.com/office/powerpoint/2010/main" val="368630425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FSS-CZ.potx" id="{18947633-106F-4B01-B355-8E448D25C37F}" vid="{08DC0416-1C28-44D6-9ED7-F38064DA5C1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07B4775FAABDF4484C6497A7A26939B" ma:contentTypeVersion="9" ma:contentTypeDescription="Vytvoří nový dokument" ma:contentTypeScope="" ma:versionID="7dea3b47a801ebf259b869f7e6251b16">
  <xsd:schema xmlns:xsd="http://www.w3.org/2001/XMLSchema" xmlns:xs="http://www.w3.org/2001/XMLSchema" xmlns:p="http://schemas.microsoft.com/office/2006/metadata/properties" xmlns:ns3="317fa241-dc0d-4a19-bd23-9d6e79d0e5eb" targetNamespace="http://schemas.microsoft.com/office/2006/metadata/properties" ma:root="true" ma:fieldsID="cbf1bf0671bb667b70a2a1c42f8c63da" ns3:_="">
    <xsd:import namespace="317fa241-dc0d-4a19-bd23-9d6e79d0e5e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7fa241-dc0d-4a19-bd23-9d6e79d0e5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722F48A-5061-4090-AFEA-27377F7667D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193A38C-3DEC-4C0B-A6E3-72D4C06F48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17fa241-dc0d-4a19-bd23-9d6e79d0e5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1636D4E-5DFC-4BF2-93FD-FE904F475B09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317fa241-dc0d-4a19-bd23-9d6e79d0e5eb"/>
    <ds:schemaRef ds:uri="http://purl.org/dc/dcmitype/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Prezentace-FSS-CZ</Template>
  <TotalTime>2137</TotalTime>
  <Words>1351</Words>
  <Application>Microsoft Office PowerPoint</Application>
  <PresentationFormat>Širokoúhlá obrazovka</PresentationFormat>
  <Paragraphs>168</Paragraphs>
  <Slides>33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8" baseType="lpstr">
      <vt:lpstr>Arial</vt:lpstr>
      <vt:lpstr>Arial Narrow</vt:lpstr>
      <vt:lpstr>Tahoma</vt:lpstr>
      <vt:lpstr>Wingdings</vt:lpstr>
      <vt:lpstr>Prezentace_MU_CZ</vt:lpstr>
      <vt:lpstr>12. Profesionalizace novinářů (od řemesla k povolání) a česká novinářská kultura v komparativní perspektivě</vt:lpstr>
      <vt:lpstr>Osnova</vt:lpstr>
      <vt:lpstr>1.  Proč zkoumat novináře a novinářky?</vt:lpstr>
      <vt:lpstr>Faktory ovlivňující mediální obsahy</vt:lpstr>
      <vt:lpstr>Příklad: TV Prima a porada k uprchlíkům</vt:lpstr>
      <vt:lpstr>Důležitost diverzity v redakcích</vt:lpstr>
      <vt:lpstr>Kdo/co je obvykle předmětem výzkumu?</vt:lpstr>
      <vt:lpstr>Teoretický rámec: teorie profesionalizace, mediální systémy, žurnalistické kultury a jejich komparace</vt:lpstr>
      <vt:lpstr>Žurnalistika od řemesla k profesi</vt:lpstr>
      <vt:lpstr>Znaky profese: žurnalistika jako semi-profese</vt:lpstr>
      <vt:lpstr>Prestiž povolání (CVVM, 2019)</vt:lpstr>
      <vt:lpstr>Celková důvěra ve zpravodajství (%) </vt:lpstr>
      <vt:lpstr>Opakování: míra profesionalizace jako významný znak mediálních systémů</vt:lpstr>
      <vt:lpstr>Prezentace aplikace PowerPoint</vt:lpstr>
      <vt:lpstr>Opakování: žurnalistická kultura</vt:lpstr>
      <vt:lpstr>Opakování: žurnalistická kultura</vt:lpstr>
      <vt:lpstr>Žurnalistické role: update</vt:lpstr>
      <vt:lpstr>(Ne)Stabilita žurnalistické kultury v ČR</vt:lpstr>
      <vt:lpstr>3.  Čeští novináři a novinářky v  komparativní perspektivě</vt:lpstr>
      <vt:lpstr>Metoda</vt:lpstr>
      <vt:lpstr>Pohlaví</vt:lpstr>
      <vt:lpstr>Zastoupení žen v žurnalistice (%)</vt:lpstr>
      <vt:lpstr>Ženy ve vedení českých zpravodajských médií </vt:lpstr>
      <vt:lpstr>Věk</vt:lpstr>
      <vt:lpstr>Vzdělání</vt:lpstr>
      <vt:lpstr>Specializované vysokoškolské vzdělání</vt:lpstr>
      <vt:lpstr>Typ pracovní smlouvy</vt:lpstr>
      <vt:lpstr>Smlouva na dobu neurčitou</vt:lpstr>
      <vt:lpstr>Členství v stavovské organizaci</vt:lpstr>
      <vt:lpstr>Politická orientace</vt:lpstr>
      <vt:lpstr>Institucionální role</vt:lpstr>
      <vt:lpstr>Etické postoje</vt:lpstr>
      <vt:lpstr>Dotazy?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Marina Urbanikova</dc:creator>
  <cp:lastModifiedBy>Marína Urbániková</cp:lastModifiedBy>
  <cp:revision>141</cp:revision>
  <cp:lastPrinted>1601-01-01T00:00:00Z</cp:lastPrinted>
  <dcterms:created xsi:type="dcterms:W3CDTF">2019-03-14T22:52:21Z</dcterms:created>
  <dcterms:modified xsi:type="dcterms:W3CDTF">2024-05-08T20:01:27Z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0x010100507B4775FAABDF4484C6497A7A26939B</vt:lpwstr>
  </property>
</Properties>
</file>