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8"/>
  </p:notesMasterIdLst>
  <p:handoutMasterIdLst>
    <p:handoutMasterId r:id="rId49"/>
  </p:handoutMasterIdLst>
  <p:sldIdLst>
    <p:sldId id="257" r:id="rId5"/>
    <p:sldId id="327" r:id="rId6"/>
    <p:sldId id="463" r:id="rId7"/>
    <p:sldId id="423" r:id="rId8"/>
    <p:sldId id="469" r:id="rId9"/>
    <p:sldId id="470" r:id="rId10"/>
    <p:sldId id="471" r:id="rId11"/>
    <p:sldId id="482" r:id="rId12"/>
    <p:sldId id="483" r:id="rId13"/>
    <p:sldId id="484" r:id="rId14"/>
    <p:sldId id="503" r:id="rId15"/>
    <p:sldId id="504" r:id="rId16"/>
    <p:sldId id="505" r:id="rId17"/>
    <p:sldId id="467" r:id="rId18"/>
    <p:sldId id="485" r:id="rId19"/>
    <p:sldId id="486" r:id="rId20"/>
    <p:sldId id="508" r:id="rId21"/>
    <p:sldId id="509" r:id="rId22"/>
    <p:sldId id="510" r:id="rId23"/>
    <p:sldId id="488" r:id="rId24"/>
    <p:sldId id="490" r:id="rId25"/>
    <p:sldId id="506" r:id="rId26"/>
    <p:sldId id="464" r:id="rId27"/>
    <p:sldId id="487" r:id="rId28"/>
    <p:sldId id="515" r:id="rId29"/>
    <p:sldId id="529" r:id="rId30"/>
    <p:sldId id="527" r:id="rId31"/>
    <p:sldId id="534" r:id="rId32"/>
    <p:sldId id="535" r:id="rId33"/>
    <p:sldId id="533" r:id="rId34"/>
    <p:sldId id="523" r:id="rId35"/>
    <p:sldId id="524" r:id="rId36"/>
    <p:sldId id="497" r:id="rId37"/>
    <p:sldId id="537" r:id="rId38"/>
    <p:sldId id="498" r:id="rId39"/>
    <p:sldId id="501" r:id="rId40"/>
    <p:sldId id="500" r:id="rId41"/>
    <p:sldId id="536" r:id="rId42"/>
    <p:sldId id="538" r:id="rId43"/>
    <p:sldId id="539" r:id="rId44"/>
    <p:sldId id="511" r:id="rId45"/>
    <p:sldId id="540" r:id="rId46"/>
    <p:sldId id="321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969696"/>
    <a:srgbClr val="008C78"/>
    <a:srgbClr val="4BC8FF"/>
    <a:srgbClr val="0000DC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17A9D-B705-415A-971B-9F137E64639C}" v="10" dt="2024-04-04T05:25:52.6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91738" autoAdjust="0"/>
  </p:normalViewPr>
  <p:slideViewPr>
    <p:cSldViewPr snapToGrid="0">
      <p:cViewPr varScale="1">
        <p:scale>
          <a:sx n="55" d="100"/>
          <a:sy n="55" d="100"/>
        </p:scale>
        <p:origin x="11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na Urbániková" userId="d7ebdd4e-8e39-424f-9732-5d391e85bff4" providerId="ADAL" clId="{34417A9D-B705-415A-971B-9F137E64639C}"/>
    <pc:docChg chg="undo custSel addSld delSld modSld sldOrd">
      <pc:chgData name="Marína Urbániková" userId="d7ebdd4e-8e39-424f-9732-5d391e85bff4" providerId="ADAL" clId="{34417A9D-B705-415A-971B-9F137E64639C}" dt="2024-04-04T05:25:52.667" v="808"/>
      <pc:docMkLst>
        <pc:docMk/>
      </pc:docMkLst>
      <pc:sldChg chg="del">
        <pc:chgData name="Marína Urbániková" userId="d7ebdd4e-8e39-424f-9732-5d391e85bff4" providerId="ADAL" clId="{34417A9D-B705-415A-971B-9F137E64639C}" dt="2024-04-04T04:51:48.023" v="93" actId="47"/>
        <pc:sldMkLst>
          <pc:docMk/>
          <pc:sldMk cId="1166966959" sldId="465"/>
        </pc:sldMkLst>
      </pc:sldChg>
      <pc:sldChg chg="del">
        <pc:chgData name="Marína Urbániková" userId="d7ebdd4e-8e39-424f-9732-5d391e85bff4" providerId="ADAL" clId="{34417A9D-B705-415A-971B-9F137E64639C}" dt="2024-04-04T04:43:51.578" v="0" actId="47"/>
        <pc:sldMkLst>
          <pc:docMk/>
          <pc:sldMk cId="183877394" sldId="468"/>
        </pc:sldMkLst>
      </pc:sldChg>
      <pc:sldChg chg="modSp mod">
        <pc:chgData name="Marína Urbániková" userId="d7ebdd4e-8e39-424f-9732-5d391e85bff4" providerId="ADAL" clId="{34417A9D-B705-415A-971B-9F137E64639C}" dt="2024-04-04T04:44:37.305" v="8" actId="1076"/>
        <pc:sldMkLst>
          <pc:docMk/>
          <pc:sldMk cId="1847483579" sldId="471"/>
        </pc:sldMkLst>
        <pc:spChg chg="mod">
          <ac:chgData name="Marína Urbániková" userId="d7ebdd4e-8e39-424f-9732-5d391e85bff4" providerId="ADAL" clId="{34417A9D-B705-415A-971B-9F137E64639C}" dt="2024-04-04T04:44:37.305" v="8" actId="1076"/>
          <ac:spMkLst>
            <pc:docMk/>
            <pc:sldMk cId="1847483579" sldId="471"/>
            <ac:spMk id="5" creationId="{E9FF9B9A-6DE5-19D6-B199-B9BDAB51DAD6}"/>
          </ac:spMkLst>
        </pc:spChg>
      </pc:sldChg>
      <pc:sldChg chg="del">
        <pc:chgData name="Marína Urbániková" userId="d7ebdd4e-8e39-424f-9732-5d391e85bff4" providerId="ADAL" clId="{34417A9D-B705-415A-971B-9F137E64639C}" dt="2024-04-04T04:43:59.865" v="1" actId="47"/>
        <pc:sldMkLst>
          <pc:docMk/>
          <pc:sldMk cId="3464725009" sldId="473"/>
        </pc:sldMkLst>
      </pc:sldChg>
      <pc:sldChg chg="del">
        <pc:chgData name="Marína Urbániková" userId="d7ebdd4e-8e39-424f-9732-5d391e85bff4" providerId="ADAL" clId="{34417A9D-B705-415A-971B-9F137E64639C}" dt="2024-04-04T04:44:01.234" v="2" actId="47"/>
        <pc:sldMkLst>
          <pc:docMk/>
          <pc:sldMk cId="172523424" sldId="475"/>
        </pc:sldMkLst>
      </pc:sldChg>
      <pc:sldChg chg="del">
        <pc:chgData name="Marína Urbániková" userId="d7ebdd4e-8e39-424f-9732-5d391e85bff4" providerId="ADAL" clId="{34417A9D-B705-415A-971B-9F137E64639C}" dt="2024-04-04T04:44:02.572" v="3" actId="47"/>
        <pc:sldMkLst>
          <pc:docMk/>
          <pc:sldMk cId="194253230" sldId="476"/>
        </pc:sldMkLst>
      </pc:sldChg>
      <pc:sldChg chg="del">
        <pc:chgData name="Marína Urbániková" userId="d7ebdd4e-8e39-424f-9732-5d391e85bff4" providerId="ADAL" clId="{34417A9D-B705-415A-971B-9F137E64639C}" dt="2024-04-04T04:44:13.562" v="5" actId="47"/>
        <pc:sldMkLst>
          <pc:docMk/>
          <pc:sldMk cId="779583174" sldId="477"/>
        </pc:sldMkLst>
      </pc:sldChg>
      <pc:sldChg chg="del">
        <pc:chgData name="Marína Urbániková" userId="d7ebdd4e-8e39-424f-9732-5d391e85bff4" providerId="ADAL" clId="{34417A9D-B705-415A-971B-9F137E64639C}" dt="2024-04-04T04:44:11.832" v="4" actId="47"/>
        <pc:sldMkLst>
          <pc:docMk/>
          <pc:sldMk cId="4080492369" sldId="478"/>
        </pc:sldMkLst>
      </pc:sldChg>
      <pc:sldChg chg="del">
        <pc:chgData name="Marína Urbániková" userId="d7ebdd4e-8e39-424f-9732-5d391e85bff4" providerId="ADAL" clId="{34417A9D-B705-415A-971B-9F137E64639C}" dt="2024-04-04T04:44:16.520" v="7" actId="47"/>
        <pc:sldMkLst>
          <pc:docMk/>
          <pc:sldMk cId="2014825353" sldId="479"/>
        </pc:sldMkLst>
      </pc:sldChg>
      <pc:sldChg chg="del">
        <pc:chgData name="Marína Urbániková" userId="d7ebdd4e-8e39-424f-9732-5d391e85bff4" providerId="ADAL" clId="{34417A9D-B705-415A-971B-9F137E64639C}" dt="2024-04-04T04:44:14.992" v="6" actId="47"/>
        <pc:sldMkLst>
          <pc:docMk/>
          <pc:sldMk cId="667042670" sldId="480"/>
        </pc:sldMkLst>
      </pc:sldChg>
      <pc:sldChg chg="modSp mod">
        <pc:chgData name="Marína Urbániková" userId="d7ebdd4e-8e39-424f-9732-5d391e85bff4" providerId="ADAL" clId="{34417A9D-B705-415A-971B-9F137E64639C}" dt="2024-04-04T04:45:10.510" v="10" actId="20577"/>
        <pc:sldMkLst>
          <pc:docMk/>
          <pc:sldMk cId="161382958" sldId="482"/>
        </pc:sldMkLst>
        <pc:spChg chg="mod">
          <ac:chgData name="Marína Urbániková" userId="d7ebdd4e-8e39-424f-9732-5d391e85bff4" providerId="ADAL" clId="{34417A9D-B705-415A-971B-9F137E64639C}" dt="2024-04-04T04:45:10.510" v="10" actId="20577"/>
          <ac:spMkLst>
            <pc:docMk/>
            <pc:sldMk cId="161382958" sldId="482"/>
            <ac:spMk id="5" creationId="{E9FF9B9A-6DE5-19D6-B199-B9BDAB51DAD6}"/>
          </ac:spMkLst>
        </pc:spChg>
      </pc:sldChg>
      <pc:sldChg chg="modSp mod">
        <pc:chgData name="Marína Urbániková" userId="d7ebdd4e-8e39-424f-9732-5d391e85bff4" providerId="ADAL" clId="{34417A9D-B705-415A-971B-9F137E64639C}" dt="2024-04-04T04:45:57.382" v="36" actId="20577"/>
        <pc:sldMkLst>
          <pc:docMk/>
          <pc:sldMk cId="3407084996" sldId="483"/>
        </pc:sldMkLst>
        <pc:spChg chg="mod">
          <ac:chgData name="Marína Urbániková" userId="d7ebdd4e-8e39-424f-9732-5d391e85bff4" providerId="ADAL" clId="{34417A9D-B705-415A-971B-9F137E64639C}" dt="2024-04-04T04:45:57.382" v="36" actId="20577"/>
          <ac:spMkLst>
            <pc:docMk/>
            <pc:sldMk cId="3407084996" sldId="483"/>
            <ac:spMk id="5" creationId="{E9FF9B9A-6DE5-19D6-B199-B9BDAB51DAD6}"/>
          </ac:spMkLst>
        </pc:spChg>
      </pc:sldChg>
      <pc:sldChg chg="modSp mod">
        <pc:chgData name="Marína Urbániková" userId="d7ebdd4e-8e39-424f-9732-5d391e85bff4" providerId="ADAL" clId="{34417A9D-B705-415A-971B-9F137E64639C}" dt="2024-04-04T04:50:24.373" v="89" actId="20577"/>
        <pc:sldMkLst>
          <pc:docMk/>
          <pc:sldMk cId="3534756723" sldId="486"/>
        </pc:sldMkLst>
        <pc:spChg chg="mod">
          <ac:chgData name="Marína Urbániková" userId="d7ebdd4e-8e39-424f-9732-5d391e85bff4" providerId="ADAL" clId="{34417A9D-B705-415A-971B-9F137E64639C}" dt="2024-04-04T04:50:24.373" v="89" actId="20577"/>
          <ac:spMkLst>
            <pc:docMk/>
            <pc:sldMk cId="3534756723" sldId="486"/>
            <ac:spMk id="5" creationId="{C3638D02-8DBF-7E1B-2C75-E904789AA7EB}"/>
          </ac:spMkLst>
        </pc:spChg>
      </pc:sldChg>
      <pc:sldChg chg="ord">
        <pc:chgData name="Marína Urbániková" userId="d7ebdd4e-8e39-424f-9732-5d391e85bff4" providerId="ADAL" clId="{34417A9D-B705-415A-971B-9F137E64639C}" dt="2024-04-04T04:49:51.571" v="59"/>
        <pc:sldMkLst>
          <pc:docMk/>
          <pc:sldMk cId="2022353736" sldId="488"/>
        </pc:sldMkLst>
      </pc:sldChg>
      <pc:sldChg chg="del">
        <pc:chgData name="Marína Urbániková" userId="d7ebdd4e-8e39-424f-9732-5d391e85bff4" providerId="ADAL" clId="{34417A9D-B705-415A-971B-9F137E64639C}" dt="2024-04-04T04:47:44.004" v="37" actId="47"/>
        <pc:sldMkLst>
          <pc:docMk/>
          <pc:sldMk cId="936252282" sldId="489"/>
        </pc:sldMkLst>
      </pc:sldChg>
      <pc:sldChg chg="del">
        <pc:chgData name="Marína Urbániková" userId="d7ebdd4e-8e39-424f-9732-5d391e85bff4" providerId="ADAL" clId="{34417A9D-B705-415A-971B-9F137E64639C}" dt="2024-04-04T04:51:24.064" v="91" actId="47"/>
        <pc:sldMkLst>
          <pc:docMk/>
          <pc:sldMk cId="889693043" sldId="492"/>
        </pc:sldMkLst>
      </pc:sldChg>
      <pc:sldChg chg="del">
        <pc:chgData name="Marína Urbániková" userId="d7ebdd4e-8e39-424f-9732-5d391e85bff4" providerId="ADAL" clId="{34417A9D-B705-415A-971B-9F137E64639C}" dt="2024-04-04T04:51:27.611" v="92" actId="47"/>
        <pc:sldMkLst>
          <pc:docMk/>
          <pc:sldMk cId="3190843405" sldId="493"/>
        </pc:sldMkLst>
      </pc:sldChg>
      <pc:sldChg chg="del">
        <pc:chgData name="Marína Urbániková" userId="d7ebdd4e-8e39-424f-9732-5d391e85bff4" providerId="ADAL" clId="{34417A9D-B705-415A-971B-9F137E64639C}" dt="2024-04-04T05:05:28.361" v="276" actId="47"/>
        <pc:sldMkLst>
          <pc:docMk/>
          <pc:sldMk cId="3007911226" sldId="494"/>
        </pc:sldMkLst>
      </pc:sldChg>
      <pc:sldChg chg="del">
        <pc:chgData name="Marína Urbániková" userId="d7ebdd4e-8e39-424f-9732-5d391e85bff4" providerId="ADAL" clId="{34417A9D-B705-415A-971B-9F137E64639C}" dt="2024-04-04T04:51:15.686" v="90" actId="47"/>
        <pc:sldMkLst>
          <pc:docMk/>
          <pc:sldMk cId="585373466" sldId="495"/>
        </pc:sldMkLst>
      </pc:sldChg>
      <pc:sldChg chg="del">
        <pc:chgData name="Marína Urbániková" userId="d7ebdd4e-8e39-424f-9732-5d391e85bff4" providerId="ADAL" clId="{34417A9D-B705-415A-971B-9F137E64639C}" dt="2024-04-04T05:05:26.187" v="275" actId="47"/>
        <pc:sldMkLst>
          <pc:docMk/>
          <pc:sldMk cId="408623972" sldId="496"/>
        </pc:sldMkLst>
      </pc:sldChg>
      <pc:sldChg chg="modSp mod">
        <pc:chgData name="Marína Urbániková" userId="d7ebdd4e-8e39-424f-9732-5d391e85bff4" providerId="ADAL" clId="{34417A9D-B705-415A-971B-9F137E64639C}" dt="2024-04-04T05:16:08.962" v="771" actId="1076"/>
        <pc:sldMkLst>
          <pc:docMk/>
          <pc:sldMk cId="3253880528" sldId="498"/>
        </pc:sldMkLst>
        <pc:spChg chg="mod">
          <ac:chgData name="Marína Urbániková" userId="d7ebdd4e-8e39-424f-9732-5d391e85bff4" providerId="ADAL" clId="{34417A9D-B705-415A-971B-9F137E64639C}" dt="2024-04-04T05:16:08.962" v="771" actId="1076"/>
          <ac:spMkLst>
            <pc:docMk/>
            <pc:sldMk cId="3253880528" sldId="498"/>
            <ac:spMk id="5" creationId="{C3638D02-8DBF-7E1B-2C75-E904789AA7EB}"/>
          </ac:spMkLst>
        </pc:spChg>
      </pc:sldChg>
      <pc:sldChg chg="modSp del mod">
        <pc:chgData name="Marína Urbániková" userId="d7ebdd4e-8e39-424f-9732-5d391e85bff4" providerId="ADAL" clId="{34417A9D-B705-415A-971B-9F137E64639C}" dt="2024-04-04T05:12:18.977" v="380" actId="47"/>
        <pc:sldMkLst>
          <pc:docMk/>
          <pc:sldMk cId="3779911142" sldId="499"/>
        </pc:sldMkLst>
        <pc:spChg chg="mod">
          <ac:chgData name="Marína Urbániková" userId="d7ebdd4e-8e39-424f-9732-5d391e85bff4" providerId="ADAL" clId="{34417A9D-B705-415A-971B-9F137E64639C}" dt="2024-04-04T05:11:00.286" v="340" actId="21"/>
          <ac:spMkLst>
            <pc:docMk/>
            <pc:sldMk cId="3779911142" sldId="499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34417A9D-B705-415A-971B-9F137E64639C}" dt="2024-04-04T05:10:53.616" v="339" actId="20577"/>
        <pc:sldMkLst>
          <pc:docMk/>
          <pc:sldMk cId="177401602" sldId="500"/>
        </pc:sldMkLst>
        <pc:spChg chg="mod">
          <ac:chgData name="Marína Urbániková" userId="d7ebdd4e-8e39-424f-9732-5d391e85bff4" providerId="ADAL" clId="{34417A9D-B705-415A-971B-9F137E64639C}" dt="2024-04-04T05:10:53.616" v="339" actId="20577"/>
          <ac:spMkLst>
            <pc:docMk/>
            <pc:sldMk cId="177401602" sldId="500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34417A9D-B705-415A-971B-9F137E64639C}" dt="2024-04-04T05:19:58.512" v="776" actId="207"/>
        <pc:sldMkLst>
          <pc:docMk/>
          <pc:sldMk cId="3089754745" sldId="501"/>
        </pc:sldMkLst>
        <pc:spChg chg="mod">
          <ac:chgData name="Marína Urbániková" userId="d7ebdd4e-8e39-424f-9732-5d391e85bff4" providerId="ADAL" clId="{34417A9D-B705-415A-971B-9F137E64639C}" dt="2024-04-04T05:19:58.512" v="776" actId="207"/>
          <ac:spMkLst>
            <pc:docMk/>
            <pc:sldMk cId="3089754745" sldId="501"/>
            <ac:spMk id="2" creationId="{A1E4058A-D2C8-0534-D20A-4329C5314762}"/>
          </ac:spMkLst>
        </pc:spChg>
        <pc:spChg chg="mod">
          <ac:chgData name="Marína Urbániková" userId="d7ebdd4e-8e39-424f-9732-5d391e85bff4" providerId="ADAL" clId="{34417A9D-B705-415A-971B-9F137E64639C}" dt="2024-04-04T05:12:03.775" v="379" actId="1076"/>
          <ac:spMkLst>
            <pc:docMk/>
            <pc:sldMk cId="3089754745" sldId="501"/>
            <ac:spMk id="5" creationId="{C3638D02-8DBF-7E1B-2C75-E904789AA7EB}"/>
          </ac:spMkLst>
        </pc:spChg>
      </pc:sldChg>
      <pc:sldChg chg="del">
        <pc:chgData name="Marína Urbániková" userId="d7ebdd4e-8e39-424f-9732-5d391e85bff4" providerId="ADAL" clId="{34417A9D-B705-415A-971B-9F137E64639C}" dt="2024-04-04T05:21:16.427" v="780" actId="47"/>
        <pc:sldMkLst>
          <pc:docMk/>
          <pc:sldMk cId="10054214" sldId="502"/>
        </pc:sldMkLst>
      </pc:sldChg>
      <pc:sldChg chg="modNotesTx">
        <pc:chgData name="Marína Urbániková" userId="d7ebdd4e-8e39-424f-9732-5d391e85bff4" providerId="ADAL" clId="{34417A9D-B705-415A-971B-9F137E64639C}" dt="2024-04-04T04:47:55.041" v="38" actId="6549"/>
        <pc:sldMkLst>
          <pc:docMk/>
          <pc:sldMk cId="3688686797" sldId="503"/>
        </pc:sldMkLst>
      </pc:sldChg>
      <pc:sldChg chg="modSp mod">
        <pc:chgData name="Marína Urbániková" userId="d7ebdd4e-8e39-424f-9732-5d391e85bff4" providerId="ADAL" clId="{34417A9D-B705-415A-971B-9F137E64639C}" dt="2024-04-04T04:49:01.544" v="57"/>
        <pc:sldMkLst>
          <pc:docMk/>
          <pc:sldMk cId="2422084900" sldId="504"/>
        </pc:sldMkLst>
        <pc:spChg chg="mod">
          <ac:chgData name="Marína Urbániková" userId="d7ebdd4e-8e39-424f-9732-5d391e85bff4" providerId="ADAL" clId="{34417A9D-B705-415A-971B-9F137E64639C}" dt="2024-04-04T04:49:01.544" v="57"/>
          <ac:spMkLst>
            <pc:docMk/>
            <pc:sldMk cId="2422084900" sldId="504"/>
            <ac:spMk id="4" creationId="{041B2BAB-591E-BB5D-7328-2D29BBC3AF38}"/>
          </ac:spMkLst>
        </pc:spChg>
        <pc:spChg chg="mod">
          <ac:chgData name="Marína Urbániková" userId="d7ebdd4e-8e39-424f-9732-5d391e85bff4" providerId="ADAL" clId="{34417A9D-B705-415A-971B-9F137E64639C}" dt="2024-04-04T04:48:30.185" v="56" actId="20577"/>
          <ac:spMkLst>
            <pc:docMk/>
            <pc:sldMk cId="2422084900" sldId="504"/>
            <ac:spMk id="5" creationId="{8CCEF326-442F-058D-5DD0-7AD826CFC897}"/>
          </ac:spMkLst>
        </pc:spChg>
      </pc:sldChg>
      <pc:sldChg chg="del">
        <pc:chgData name="Marína Urbániková" userId="d7ebdd4e-8e39-424f-9732-5d391e85bff4" providerId="ADAL" clId="{34417A9D-B705-415A-971B-9F137E64639C}" dt="2024-04-04T05:12:26.557" v="381" actId="47"/>
        <pc:sldMkLst>
          <pc:docMk/>
          <pc:sldMk cId="2183691427" sldId="507"/>
        </pc:sldMkLst>
      </pc:sldChg>
      <pc:sldChg chg="delSp modSp new mod">
        <pc:chgData name="Marína Urbániková" userId="d7ebdd4e-8e39-424f-9732-5d391e85bff4" providerId="ADAL" clId="{34417A9D-B705-415A-971B-9F137E64639C}" dt="2024-04-04T05:01:02.361" v="181" actId="207"/>
        <pc:sldMkLst>
          <pc:docMk/>
          <pc:sldMk cId="3415073746" sldId="508"/>
        </pc:sldMkLst>
        <pc:spChg chg="del">
          <ac:chgData name="Marína Urbániková" userId="d7ebdd4e-8e39-424f-9732-5d391e85bff4" providerId="ADAL" clId="{34417A9D-B705-415A-971B-9F137E64639C}" dt="2024-04-04T04:57:36.896" v="98" actId="478"/>
          <ac:spMkLst>
            <pc:docMk/>
            <pc:sldMk cId="3415073746" sldId="508"/>
            <ac:spMk id="2" creationId="{CBC07AC1-1F90-8B7D-F23E-FB4CDA523AFE}"/>
          </ac:spMkLst>
        </pc:spChg>
        <pc:spChg chg="mod">
          <ac:chgData name="Marína Urbániková" userId="d7ebdd4e-8e39-424f-9732-5d391e85bff4" providerId="ADAL" clId="{34417A9D-B705-415A-971B-9F137E64639C}" dt="2024-04-04T04:58:41.319" v="132" actId="20577"/>
          <ac:spMkLst>
            <pc:docMk/>
            <pc:sldMk cId="3415073746" sldId="508"/>
            <ac:spMk id="4" creationId="{04BECE5D-A759-0FC1-FA7F-A644E65D89FF}"/>
          </ac:spMkLst>
        </pc:spChg>
        <pc:spChg chg="mod">
          <ac:chgData name="Marína Urbániková" userId="d7ebdd4e-8e39-424f-9732-5d391e85bff4" providerId="ADAL" clId="{34417A9D-B705-415A-971B-9F137E64639C}" dt="2024-04-04T05:01:02.361" v="181" actId="207"/>
          <ac:spMkLst>
            <pc:docMk/>
            <pc:sldMk cId="3415073746" sldId="508"/>
            <ac:spMk id="5" creationId="{5E05948B-D3E3-781C-E423-6D49107D1BFD}"/>
          </ac:spMkLst>
        </pc:spChg>
      </pc:sldChg>
      <pc:sldChg chg="modSp add mod">
        <pc:chgData name="Marína Urbániková" userId="d7ebdd4e-8e39-424f-9732-5d391e85bff4" providerId="ADAL" clId="{34417A9D-B705-415A-971B-9F137E64639C}" dt="2024-04-04T05:01:46.012" v="194" actId="6549"/>
        <pc:sldMkLst>
          <pc:docMk/>
          <pc:sldMk cId="3204378406" sldId="509"/>
        </pc:sldMkLst>
        <pc:spChg chg="mod">
          <ac:chgData name="Marína Urbániková" userId="d7ebdd4e-8e39-424f-9732-5d391e85bff4" providerId="ADAL" clId="{34417A9D-B705-415A-971B-9F137E64639C}" dt="2024-04-04T05:01:46.012" v="194" actId="6549"/>
          <ac:spMkLst>
            <pc:docMk/>
            <pc:sldMk cId="3204378406" sldId="509"/>
            <ac:spMk id="5" creationId="{5E05948B-D3E3-781C-E423-6D49107D1BFD}"/>
          </ac:spMkLst>
        </pc:spChg>
      </pc:sldChg>
      <pc:sldChg chg="modSp add mod">
        <pc:chgData name="Marína Urbániková" userId="d7ebdd4e-8e39-424f-9732-5d391e85bff4" providerId="ADAL" clId="{34417A9D-B705-415A-971B-9F137E64639C}" dt="2024-04-04T05:02:16.206" v="197" actId="207"/>
        <pc:sldMkLst>
          <pc:docMk/>
          <pc:sldMk cId="3432763182" sldId="510"/>
        </pc:sldMkLst>
        <pc:spChg chg="mod">
          <ac:chgData name="Marína Urbániková" userId="d7ebdd4e-8e39-424f-9732-5d391e85bff4" providerId="ADAL" clId="{34417A9D-B705-415A-971B-9F137E64639C}" dt="2024-04-04T05:02:16.206" v="197" actId="207"/>
          <ac:spMkLst>
            <pc:docMk/>
            <pc:sldMk cId="3432763182" sldId="510"/>
            <ac:spMk id="5" creationId="{5E05948B-D3E3-781C-E423-6D49107D1BFD}"/>
          </ac:spMkLst>
        </pc:spChg>
      </pc:sldChg>
      <pc:sldChg chg="modSp add mod">
        <pc:chgData name="Marína Urbániková" userId="d7ebdd4e-8e39-424f-9732-5d391e85bff4" providerId="ADAL" clId="{34417A9D-B705-415A-971B-9F137E64639C}" dt="2024-04-04T05:24:58.431" v="800" actId="20577"/>
        <pc:sldMkLst>
          <pc:docMk/>
          <pc:sldMk cId="1862167295" sldId="511"/>
        </pc:sldMkLst>
        <pc:spChg chg="mod">
          <ac:chgData name="Marína Urbániková" userId="d7ebdd4e-8e39-424f-9732-5d391e85bff4" providerId="ADAL" clId="{34417A9D-B705-415A-971B-9F137E64639C}" dt="2024-04-04T05:24:58.431" v="800" actId="20577"/>
          <ac:spMkLst>
            <pc:docMk/>
            <pc:sldMk cId="1862167295" sldId="511"/>
            <ac:spMk id="4" creationId="{D9BD9CC7-0A3A-F5A2-3BFA-E63336F91EEA}"/>
          </ac:spMkLst>
        </pc:spChg>
      </pc:sldChg>
      <pc:sldChg chg="modSp add mod">
        <pc:chgData name="Marína Urbániková" userId="d7ebdd4e-8e39-424f-9732-5d391e85bff4" providerId="ADAL" clId="{34417A9D-B705-415A-971B-9F137E64639C}" dt="2024-04-04T05:03:24.018" v="212" actId="20577"/>
        <pc:sldMkLst>
          <pc:docMk/>
          <pc:sldMk cId="118139595" sldId="515"/>
        </pc:sldMkLst>
        <pc:spChg chg="mod">
          <ac:chgData name="Marína Urbániková" userId="d7ebdd4e-8e39-424f-9732-5d391e85bff4" providerId="ADAL" clId="{34417A9D-B705-415A-971B-9F137E64639C}" dt="2024-04-04T05:03:24.018" v="212" actId="20577"/>
          <ac:spMkLst>
            <pc:docMk/>
            <pc:sldMk cId="118139595" sldId="515"/>
            <ac:spMk id="4" creationId="{BC670A1C-B561-EB4F-3294-D3B1F13B92EB}"/>
          </ac:spMkLst>
        </pc:spChg>
      </pc:sldChg>
      <pc:sldChg chg="add del">
        <pc:chgData name="Marína Urbániková" userId="d7ebdd4e-8e39-424f-9732-5d391e85bff4" providerId="ADAL" clId="{34417A9D-B705-415A-971B-9F137E64639C}" dt="2024-04-04T05:05:14.693" v="274" actId="47"/>
        <pc:sldMkLst>
          <pc:docMk/>
          <pc:sldMk cId="2971848276" sldId="516"/>
        </pc:sldMkLst>
      </pc:sldChg>
      <pc:sldChg chg="add">
        <pc:chgData name="Marína Urbániková" userId="d7ebdd4e-8e39-424f-9732-5d391e85bff4" providerId="ADAL" clId="{34417A9D-B705-415A-971B-9F137E64639C}" dt="2024-04-04T05:03:04.617" v="198"/>
        <pc:sldMkLst>
          <pc:docMk/>
          <pc:sldMk cId="1874309587" sldId="523"/>
        </pc:sldMkLst>
      </pc:sldChg>
      <pc:sldChg chg="modSp add mod">
        <pc:chgData name="Marína Urbániková" userId="d7ebdd4e-8e39-424f-9732-5d391e85bff4" providerId="ADAL" clId="{34417A9D-B705-415A-971B-9F137E64639C}" dt="2024-04-04T05:05:10.610" v="273" actId="20577"/>
        <pc:sldMkLst>
          <pc:docMk/>
          <pc:sldMk cId="3162047309" sldId="524"/>
        </pc:sldMkLst>
        <pc:spChg chg="mod">
          <ac:chgData name="Marína Urbániková" userId="d7ebdd4e-8e39-424f-9732-5d391e85bff4" providerId="ADAL" clId="{34417A9D-B705-415A-971B-9F137E64639C}" dt="2024-04-04T05:05:10.610" v="273" actId="20577"/>
          <ac:spMkLst>
            <pc:docMk/>
            <pc:sldMk cId="3162047309" sldId="524"/>
            <ac:spMk id="5" creationId="{45A2331E-26EF-0FCD-F16D-B914A470244E}"/>
          </ac:spMkLst>
        </pc:spChg>
      </pc:sldChg>
      <pc:sldChg chg="add del">
        <pc:chgData name="Marína Urbániková" userId="d7ebdd4e-8e39-424f-9732-5d391e85bff4" providerId="ADAL" clId="{34417A9D-B705-415A-971B-9F137E64639C}" dt="2024-04-04T05:04:23.408" v="215" actId="47"/>
        <pc:sldMkLst>
          <pc:docMk/>
          <pc:sldMk cId="1402339908" sldId="526"/>
        </pc:sldMkLst>
      </pc:sldChg>
      <pc:sldChg chg="add">
        <pc:chgData name="Marína Urbániková" userId="d7ebdd4e-8e39-424f-9732-5d391e85bff4" providerId="ADAL" clId="{34417A9D-B705-415A-971B-9F137E64639C}" dt="2024-04-04T05:18:41.588" v="772"/>
        <pc:sldMkLst>
          <pc:docMk/>
          <pc:sldMk cId="4203516390" sldId="527"/>
        </pc:sldMkLst>
      </pc:sldChg>
      <pc:sldChg chg="modSp add mod">
        <pc:chgData name="Marína Urbániková" userId="d7ebdd4e-8e39-424f-9732-5d391e85bff4" providerId="ADAL" clId="{34417A9D-B705-415A-971B-9F137E64639C}" dt="2024-04-04T05:03:43.472" v="214" actId="20577"/>
        <pc:sldMkLst>
          <pc:docMk/>
          <pc:sldMk cId="142307528" sldId="529"/>
        </pc:sldMkLst>
        <pc:spChg chg="mod">
          <ac:chgData name="Marína Urbániková" userId="d7ebdd4e-8e39-424f-9732-5d391e85bff4" providerId="ADAL" clId="{34417A9D-B705-415A-971B-9F137E64639C}" dt="2024-04-04T05:03:43.472" v="214" actId="20577"/>
          <ac:spMkLst>
            <pc:docMk/>
            <pc:sldMk cId="142307528" sldId="529"/>
            <ac:spMk id="12" creationId="{BA844722-FD53-9B07-B27F-F90FC8F448F7}"/>
          </ac:spMkLst>
        </pc:spChg>
      </pc:sldChg>
      <pc:sldChg chg="add del">
        <pc:chgData name="Marína Urbániková" userId="d7ebdd4e-8e39-424f-9732-5d391e85bff4" providerId="ADAL" clId="{34417A9D-B705-415A-971B-9F137E64639C}" dt="2024-04-04T05:18:50.621" v="774" actId="47"/>
        <pc:sldMkLst>
          <pc:docMk/>
          <pc:sldMk cId="510902659" sldId="531"/>
        </pc:sldMkLst>
      </pc:sldChg>
      <pc:sldChg chg="add del">
        <pc:chgData name="Marína Urbániková" userId="d7ebdd4e-8e39-424f-9732-5d391e85bff4" providerId="ADAL" clId="{34417A9D-B705-415A-971B-9F137E64639C}" dt="2024-04-04T05:18:44.108" v="773" actId="47"/>
        <pc:sldMkLst>
          <pc:docMk/>
          <pc:sldMk cId="3569755696" sldId="532"/>
        </pc:sldMkLst>
      </pc:sldChg>
      <pc:sldChg chg="add">
        <pc:chgData name="Marína Urbániková" userId="d7ebdd4e-8e39-424f-9732-5d391e85bff4" providerId="ADAL" clId="{34417A9D-B705-415A-971B-9F137E64639C}" dt="2024-04-04T05:03:04.617" v="198"/>
        <pc:sldMkLst>
          <pc:docMk/>
          <pc:sldMk cId="4043231592" sldId="533"/>
        </pc:sldMkLst>
      </pc:sldChg>
      <pc:sldChg chg="add">
        <pc:chgData name="Marína Urbániková" userId="d7ebdd4e-8e39-424f-9732-5d391e85bff4" providerId="ADAL" clId="{34417A9D-B705-415A-971B-9F137E64639C}" dt="2024-04-04T05:25:52.667" v="808"/>
        <pc:sldMkLst>
          <pc:docMk/>
          <pc:sldMk cId="1155649324" sldId="534"/>
        </pc:sldMkLst>
      </pc:sldChg>
      <pc:sldChg chg="add del">
        <pc:chgData name="Marína Urbániková" userId="d7ebdd4e-8e39-424f-9732-5d391e85bff4" providerId="ADAL" clId="{34417A9D-B705-415A-971B-9F137E64639C}" dt="2024-04-04T05:25:49.532" v="807" actId="2696"/>
        <pc:sldMkLst>
          <pc:docMk/>
          <pc:sldMk cId="3844821618" sldId="534"/>
        </pc:sldMkLst>
      </pc:sldChg>
      <pc:sldChg chg="add del">
        <pc:chgData name="Marína Urbániková" userId="d7ebdd4e-8e39-424f-9732-5d391e85bff4" providerId="ADAL" clId="{34417A9D-B705-415A-971B-9F137E64639C}" dt="2024-04-04T05:25:49.532" v="807" actId="2696"/>
        <pc:sldMkLst>
          <pc:docMk/>
          <pc:sldMk cId="2778115134" sldId="535"/>
        </pc:sldMkLst>
      </pc:sldChg>
      <pc:sldChg chg="add">
        <pc:chgData name="Marína Urbániková" userId="d7ebdd4e-8e39-424f-9732-5d391e85bff4" providerId="ADAL" clId="{34417A9D-B705-415A-971B-9F137E64639C}" dt="2024-04-04T05:25:52.667" v="808"/>
        <pc:sldMkLst>
          <pc:docMk/>
          <pc:sldMk cId="3124212164" sldId="535"/>
        </pc:sldMkLst>
      </pc:sldChg>
      <pc:sldChg chg="delSp modSp add del mod">
        <pc:chgData name="Marína Urbániková" userId="d7ebdd4e-8e39-424f-9732-5d391e85bff4" providerId="ADAL" clId="{34417A9D-B705-415A-971B-9F137E64639C}" dt="2024-04-04T05:20:45.215" v="778" actId="2696"/>
        <pc:sldMkLst>
          <pc:docMk/>
          <pc:sldMk cId="3135492706" sldId="536"/>
        </pc:sldMkLst>
        <pc:spChg chg="del">
          <ac:chgData name="Marína Urbániková" userId="d7ebdd4e-8e39-424f-9732-5d391e85bff4" providerId="ADAL" clId="{34417A9D-B705-415A-971B-9F137E64639C}" dt="2024-04-04T05:13:08.453" v="384" actId="478"/>
          <ac:spMkLst>
            <pc:docMk/>
            <pc:sldMk cId="3135492706" sldId="536"/>
            <ac:spMk id="2" creationId="{3E7EFA57-EC19-64BB-38AA-522CB0E09CA8}"/>
          </ac:spMkLst>
        </pc:spChg>
        <pc:spChg chg="mod">
          <ac:chgData name="Marína Urbániková" userId="d7ebdd4e-8e39-424f-9732-5d391e85bff4" providerId="ADAL" clId="{34417A9D-B705-415A-971B-9F137E64639C}" dt="2024-04-04T05:13:04.532" v="383" actId="6549"/>
          <ac:spMkLst>
            <pc:docMk/>
            <pc:sldMk cId="3135492706" sldId="536"/>
            <ac:spMk id="4" creationId="{9022BDA7-85F1-C680-A6D5-28B1AC473C3D}"/>
          </ac:spMkLst>
        </pc:spChg>
        <pc:spChg chg="mod">
          <ac:chgData name="Marína Urbániková" userId="d7ebdd4e-8e39-424f-9732-5d391e85bff4" providerId="ADAL" clId="{34417A9D-B705-415A-971B-9F137E64639C}" dt="2024-04-04T05:15:57.211" v="770" actId="20577"/>
          <ac:spMkLst>
            <pc:docMk/>
            <pc:sldMk cId="3135492706" sldId="536"/>
            <ac:spMk id="5" creationId="{C3638D02-8DBF-7E1B-2C75-E904789AA7EB}"/>
          </ac:spMkLst>
        </pc:spChg>
      </pc:sldChg>
      <pc:sldChg chg="modSp add mod">
        <pc:chgData name="Marína Urbániková" userId="d7ebdd4e-8e39-424f-9732-5d391e85bff4" providerId="ADAL" clId="{34417A9D-B705-415A-971B-9F137E64639C}" dt="2024-04-04T05:22:12.796" v="786" actId="14100"/>
        <pc:sldMkLst>
          <pc:docMk/>
          <pc:sldMk cId="3589022654" sldId="536"/>
        </pc:sldMkLst>
        <pc:spChg chg="mod">
          <ac:chgData name="Marína Urbániková" userId="d7ebdd4e-8e39-424f-9732-5d391e85bff4" providerId="ADAL" clId="{34417A9D-B705-415A-971B-9F137E64639C}" dt="2024-04-04T05:22:12.796" v="786" actId="14100"/>
          <ac:spMkLst>
            <pc:docMk/>
            <pc:sldMk cId="3589022654" sldId="536"/>
            <ac:spMk id="5" creationId="{C3638D02-8DBF-7E1B-2C75-E904789AA7EB}"/>
          </ac:spMkLst>
        </pc:spChg>
      </pc:sldChg>
      <pc:sldChg chg="add">
        <pc:chgData name="Marína Urbániková" userId="d7ebdd4e-8e39-424f-9732-5d391e85bff4" providerId="ADAL" clId="{34417A9D-B705-415A-971B-9F137E64639C}" dt="2024-04-04T05:19:25.307" v="775"/>
        <pc:sldMkLst>
          <pc:docMk/>
          <pc:sldMk cId="1863708805" sldId="537"/>
        </pc:sldMkLst>
      </pc:sldChg>
      <pc:sldChg chg="add">
        <pc:chgData name="Marína Urbániková" userId="d7ebdd4e-8e39-424f-9732-5d391e85bff4" providerId="ADAL" clId="{34417A9D-B705-415A-971B-9F137E64639C}" dt="2024-04-04T05:20:31.835" v="777"/>
        <pc:sldMkLst>
          <pc:docMk/>
          <pc:sldMk cId="2013777630" sldId="538"/>
        </pc:sldMkLst>
      </pc:sldChg>
      <pc:sldChg chg="modSp add mod">
        <pc:chgData name="Marína Urbániková" userId="d7ebdd4e-8e39-424f-9732-5d391e85bff4" providerId="ADAL" clId="{34417A9D-B705-415A-971B-9F137E64639C}" dt="2024-04-04T05:24:55.740" v="794" actId="20577"/>
        <pc:sldMkLst>
          <pc:docMk/>
          <pc:sldMk cId="3919595599" sldId="539"/>
        </pc:sldMkLst>
        <pc:spChg chg="mod">
          <ac:chgData name="Marína Urbániková" userId="d7ebdd4e-8e39-424f-9732-5d391e85bff4" providerId="ADAL" clId="{34417A9D-B705-415A-971B-9F137E64639C}" dt="2024-04-04T05:24:55.740" v="794" actId="20577"/>
          <ac:spMkLst>
            <pc:docMk/>
            <pc:sldMk cId="3919595599" sldId="539"/>
            <ac:spMk id="4" creationId="{D9BD9CC7-0A3A-F5A2-3BFA-E63336F91EEA}"/>
          </ac:spMkLst>
        </pc:spChg>
      </pc:sldChg>
      <pc:sldChg chg="modSp add mod">
        <pc:chgData name="Marína Urbániková" userId="d7ebdd4e-8e39-424f-9732-5d391e85bff4" providerId="ADAL" clId="{34417A9D-B705-415A-971B-9F137E64639C}" dt="2024-04-04T05:25:03.907" v="806" actId="20577"/>
        <pc:sldMkLst>
          <pc:docMk/>
          <pc:sldMk cId="1265285126" sldId="540"/>
        </pc:sldMkLst>
        <pc:spChg chg="mod">
          <ac:chgData name="Marína Urbániková" userId="d7ebdd4e-8e39-424f-9732-5d391e85bff4" providerId="ADAL" clId="{34417A9D-B705-415A-971B-9F137E64639C}" dt="2024-04-04T05:25:03.907" v="806" actId="20577"/>
          <ac:spMkLst>
            <pc:docMk/>
            <pc:sldMk cId="1265285126" sldId="540"/>
            <ac:spMk id="4" creationId="{D9BD9CC7-0A3A-F5A2-3BFA-E63336F91EEA}"/>
          </ac:spMkLst>
        </pc:spChg>
      </pc:sldChg>
    </pc:docChg>
  </pc:docChgLst>
  <pc:docChgLst>
    <pc:chgData name="Marína Urbániková" userId="d7ebdd4e-8e39-424f-9732-5d391e85bff4" providerId="ADAL" clId="{B522EA58-B0C4-4095-B8DD-A9D9E8C9B3BB}"/>
    <pc:docChg chg="undo custSel modSld">
      <pc:chgData name="Marína Urbániková" userId="d7ebdd4e-8e39-424f-9732-5d391e85bff4" providerId="ADAL" clId="{B522EA58-B0C4-4095-B8DD-A9D9E8C9B3BB}" dt="2023-03-30T08:23:10.590" v="114" actId="6549"/>
      <pc:docMkLst>
        <pc:docMk/>
      </pc:docMkLst>
      <pc:sldChg chg="modSp mod">
        <pc:chgData name="Marína Urbániková" userId="d7ebdd4e-8e39-424f-9732-5d391e85bff4" providerId="ADAL" clId="{B522EA58-B0C4-4095-B8DD-A9D9E8C9B3BB}" dt="2023-03-30T08:07:44.209" v="23" actId="20577"/>
        <pc:sldMkLst>
          <pc:docMk/>
          <pc:sldMk cId="1428222606" sldId="327"/>
        </pc:sldMkLst>
        <pc:spChg chg="mod">
          <ac:chgData name="Marína Urbániková" userId="d7ebdd4e-8e39-424f-9732-5d391e85bff4" providerId="ADAL" clId="{B522EA58-B0C4-4095-B8DD-A9D9E8C9B3BB}" dt="2023-03-30T08:07:44.209" v="23" actId="20577"/>
          <ac:spMkLst>
            <pc:docMk/>
            <pc:sldMk cId="1428222606" sldId="327"/>
            <ac:spMk id="3" creationId="{00000000-0000-0000-0000-000000000000}"/>
          </ac:spMkLst>
        </pc:spChg>
      </pc:sldChg>
      <pc:sldChg chg="modSp mod">
        <pc:chgData name="Marína Urbániková" userId="d7ebdd4e-8e39-424f-9732-5d391e85bff4" providerId="ADAL" clId="{B522EA58-B0C4-4095-B8DD-A9D9E8C9B3BB}" dt="2023-03-30T08:09:00.856" v="24" actId="207"/>
        <pc:sldMkLst>
          <pc:docMk/>
          <pc:sldMk cId="2382278506" sldId="470"/>
        </pc:sldMkLst>
        <pc:spChg chg="mod">
          <ac:chgData name="Marína Urbániková" userId="d7ebdd4e-8e39-424f-9732-5d391e85bff4" providerId="ADAL" clId="{B522EA58-B0C4-4095-B8DD-A9D9E8C9B3BB}" dt="2023-03-30T08:09:00.856" v="24" actId="207"/>
          <ac:spMkLst>
            <pc:docMk/>
            <pc:sldMk cId="2382278506" sldId="470"/>
            <ac:spMk id="5" creationId="{E9FF9B9A-6DE5-19D6-B199-B9BDAB51DAD6}"/>
          </ac:spMkLst>
        </pc:spChg>
      </pc:sldChg>
      <pc:sldChg chg="modSp mod">
        <pc:chgData name="Marína Urbániková" userId="d7ebdd4e-8e39-424f-9732-5d391e85bff4" providerId="ADAL" clId="{B522EA58-B0C4-4095-B8DD-A9D9E8C9B3BB}" dt="2023-03-30T08:11:31.657" v="27" actId="207"/>
        <pc:sldMkLst>
          <pc:docMk/>
          <pc:sldMk cId="161382958" sldId="482"/>
        </pc:sldMkLst>
        <pc:spChg chg="mod">
          <ac:chgData name="Marína Urbániková" userId="d7ebdd4e-8e39-424f-9732-5d391e85bff4" providerId="ADAL" clId="{B522EA58-B0C4-4095-B8DD-A9D9E8C9B3BB}" dt="2023-03-30T08:11:31.657" v="27" actId="207"/>
          <ac:spMkLst>
            <pc:docMk/>
            <pc:sldMk cId="161382958" sldId="482"/>
            <ac:spMk id="5" creationId="{E9FF9B9A-6DE5-19D6-B199-B9BDAB51DAD6}"/>
          </ac:spMkLst>
        </pc:spChg>
      </pc:sldChg>
      <pc:sldChg chg="modSp mod">
        <pc:chgData name="Marína Urbániková" userId="d7ebdd4e-8e39-424f-9732-5d391e85bff4" providerId="ADAL" clId="{B522EA58-B0C4-4095-B8DD-A9D9E8C9B3BB}" dt="2023-03-30T08:11:36.628" v="28" actId="207"/>
        <pc:sldMkLst>
          <pc:docMk/>
          <pc:sldMk cId="3407084996" sldId="483"/>
        </pc:sldMkLst>
        <pc:spChg chg="mod">
          <ac:chgData name="Marína Urbániková" userId="d7ebdd4e-8e39-424f-9732-5d391e85bff4" providerId="ADAL" clId="{B522EA58-B0C4-4095-B8DD-A9D9E8C9B3BB}" dt="2023-03-30T08:11:36.628" v="28" actId="207"/>
          <ac:spMkLst>
            <pc:docMk/>
            <pc:sldMk cId="3407084996" sldId="483"/>
            <ac:spMk id="5" creationId="{E9FF9B9A-6DE5-19D6-B199-B9BDAB51DAD6}"/>
          </ac:spMkLst>
        </pc:spChg>
      </pc:sldChg>
      <pc:sldChg chg="modSp mod">
        <pc:chgData name="Marína Urbániková" userId="d7ebdd4e-8e39-424f-9732-5d391e85bff4" providerId="ADAL" clId="{B522EA58-B0C4-4095-B8DD-A9D9E8C9B3BB}" dt="2023-03-30T08:14:37.589" v="69" actId="207"/>
        <pc:sldMkLst>
          <pc:docMk/>
          <pc:sldMk cId="3750780039" sldId="485"/>
        </pc:sldMkLst>
        <pc:spChg chg="mod">
          <ac:chgData name="Marína Urbániková" userId="d7ebdd4e-8e39-424f-9732-5d391e85bff4" providerId="ADAL" clId="{B522EA58-B0C4-4095-B8DD-A9D9E8C9B3BB}" dt="2023-03-30T08:14:37.589" v="69" actId="207"/>
          <ac:spMkLst>
            <pc:docMk/>
            <pc:sldMk cId="3750780039" sldId="485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B522EA58-B0C4-4095-B8DD-A9D9E8C9B3BB}" dt="2023-03-30T08:14:55.497" v="70" actId="207"/>
        <pc:sldMkLst>
          <pc:docMk/>
          <pc:sldMk cId="3534756723" sldId="486"/>
        </pc:sldMkLst>
        <pc:spChg chg="mod">
          <ac:chgData name="Marína Urbániková" userId="d7ebdd4e-8e39-424f-9732-5d391e85bff4" providerId="ADAL" clId="{B522EA58-B0C4-4095-B8DD-A9D9E8C9B3BB}" dt="2023-03-30T08:14:55.497" v="70" actId="207"/>
          <ac:spMkLst>
            <pc:docMk/>
            <pc:sldMk cId="3534756723" sldId="486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B522EA58-B0C4-4095-B8DD-A9D9E8C9B3BB}" dt="2023-03-30T08:17:54.400" v="81" actId="20577"/>
        <pc:sldMkLst>
          <pc:docMk/>
          <pc:sldMk cId="3318283033" sldId="487"/>
        </pc:sldMkLst>
        <pc:spChg chg="mod">
          <ac:chgData name="Marína Urbániková" userId="d7ebdd4e-8e39-424f-9732-5d391e85bff4" providerId="ADAL" clId="{B522EA58-B0C4-4095-B8DD-A9D9E8C9B3BB}" dt="2023-03-30T08:17:54.400" v="81" actId="20577"/>
          <ac:spMkLst>
            <pc:docMk/>
            <pc:sldMk cId="3318283033" sldId="487"/>
            <ac:spMk id="5" creationId="{C3638D02-8DBF-7E1B-2C75-E904789AA7EB}"/>
          </ac:spMkLst>
        </pc:spChg>
      </pc:sldChg>
      <pc:sldChg chg="addSp modSp mod">
        <pc:chgData name="Marína Urbániková" userId="d7ebdd4e-8e39-424f-9732-5d391e85bff4" providerId="ADAL" clId="{B522EA58-B0C4-4095-B8DD-A9D9E8C9B3BB}" dt="2023-03-30T08:20:55.434" v="91" actId="20577"/>
        <pc:sldMkLst>
          <pc:docMk/>
          <pc:sldMk cId="631683156" sldId="497"/>
        </pc:sldMkLst>
        <pc:spChg chg="add mod">
          <ac:chgData name="Marína Urbániková" userId="d7ebdd4e-8e39-424f-9732-5d391e85bff4" providerId="ADAL" clId="{B522EA58-B0C4-4095-B8DD-A9D9E8C9B3BB}" dt="2023-03-30T08:20:52.151" v="86" actId="20577"/>
          <ac:spMkLst>
            <pc:docMk/>
            <pc:sldMk cId="631683156" sldId="497"/>
            <ac:spMk id="2" creationId="{99E48C4E-FFD6-4DF7-F76D-85D6700A4D6A}"/>
          </ac:spMkLst>
        </pc:spChg>
        <pc:spChg chg="mod">
          <ac:chgData name="Marína Urbániková" userId="d7ebdd4e-8e39-424f-9732-5d391e85bff4" providerId="ADAL" clId="{B522EA58-B0C4-4095-B8DD-A9D9E8C9B3BB}" dt="2023-03-30T08:20:55.434" v="91" actId="20577"/>
          <ac:spMkLst>
            <pc:docMk/>
            <pc:sldMk cId="631683156" sldId="497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B522EA58-B0C4-4095-B8DD-A9D9E8C9B3BB}" dt="2023-03-30T08:21:16.818" v="98" actId="20577"/>
        <pc:sldMkLst>
          <pc:docMk/>
          <pc:sldMk cId="3253880528" sldId="498"/>
        </pc:sldMkLst>
        <pc:spChg chg="mod">
          <ac:chgData name="Marína Urbániková" userId="d7ebdd4e-8e39-424f-9732-5d391e85bff4" providerId="ADAL" clId="{B522EA58-B0C4-4095-B8DD-A9D9E8C9B3BB}" dt="2023-03-30T08:21:16.818" v="98" actId="20577"/>
          <ac:spMkLst>
            <pc:docMk/>
            <pc:sldMk cId="3253880528" sldId="498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B522EA58-B0C4-4095-B8DD-A9D9E8C9B3BB}" dt="2023-03-30T08:22:31.338" v="111" actId="20577"/>
        <pc:sldMkLst>
          <pc:docMk/>
          <pc:sldMk cId="3779911142" sldId="499"/>
        </pc:sldMkLst>
        <pc:spChg chg="mod">
          <ac:chgData name="Marína Urbániková" userId="d7ebdd4e-8e39-424f-9732-5d391e85bff4" providerId="ADAL" clId="{B522EA58-B0C4-4095-B8DD-A9D9E8C9B3BB}" dt="2023-03-30T08:22:31.338" v="111" actId="20577"/>
          <ac:spMkLst>
            <pc:docMk/>
            <pc:sldMk cId="3779911142" sldId="499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B522EA58-B0C4-4095-B8DD-A9D9E8C9B3BB}" dt="2023-03-30T08:21:58.435" v="107" actId="20577"/>
        <pc:sldMkLst>
          <pc:docMk/>
          <pc:sldMk cId="177401602" sldId="500"/>
        </pc:sldMkLst>
        <pc:spChg chg="mod">
          <ac:chgData name="Marína Urbániková" userId="d7ebdd4e-8e39-424f-9732-5d391e85bff4" providerId="ADAL" clId="{B522EA58-B0C4-4095-B8DD-A9D9E8C9B3BB}" dt="2023-03-30T08:21:58.435" v="107" actId="20577"/>
          <ac:spMkLst>
            <pc:docMk/>
            <pc:sldMk cId="177401602" sldId="500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B522EA58-B0C4-4095-B8DD-A9D9E8C9B3BB}" dt="2023-03-30T08:21:37.291" v="99" actId="20577"/>
        <pc:sldMkLst>
          <pc:docMk/>
          <pc:sldMk cId="3089754745" sldId="501"/>
        </pc:sldMkLst>
        <pc:spChg chg="mod">
          <ac:chgData name="Marína Urbániková" userId="d7ebdd4e-8e39-424f-9732-5d391e85bff4" providerId="ADAL" clId="{B522EA58-B0C4-4095-B8DD-A9D9E8C9B3BB}" dt="2023-03-30T08:21:37.291" v="99" actId="20577"/>
          <ac:spMkLst>
            <pc:docMk/>
            <pc:sldMk cId="3089754745" sldId="501"/>
            <ac:spMk id="5" creationId="{C3638D02-8DBF-7E1B-2C75-E904789AA7EB}"/>
          </ac:spMkLst>
        </pc:spChg>
      </pc:sldChg>
      <pc:sldChg chg="modSp mod">
        <pc:chgData name="Marína Urbániková" userId="d7ebdd4e-8e39-424f-9732-5d391e85bff4" providerId="ADAL" clId="{B522EA58-B0C4-4095-B8DD-A9D9E8C9B3BB}" dt="2023-03-30T08:23:10.590" v="114" actId="6549"/>
        <pc:sldMkLst>
          <pc:docMk/>
          <pc:sldMk cId="10054214" sldId="502"/>
        </pc:sldMkLst>
        <pc:spChg chg="mod">
          <ac:chgData name="Marína Urbániková" userId="d7ebdd4e-8e39-424f-9732-5d391e85bff4" providerId="ADAL" clId="{B522EA58-B0C4-4095-B8DD-A9D9E8C9B3BB}" dt="2023-03-30T08:23:10.590" v="114" actId="6549"/>
          <ac:spMkLst>
            <pc:docMk/>
            <pc:sldMk cId="10054214" sldId="502"/>
            <ac:spMk id="5" creationId="{57F07938-C7E1-69F5-3691-CBE01D8AD84D}"/>
          </ac:spMkLst>
        </pc:spChg>
      </pc:sldChg>
      <pc:sldChg chg="modSp mod">
        <pc:chgData name="Marína Urbániková" userId="d7ebdd4e-8e39-424f-9732-5d391e85bff4" providerId="ADAL" clId="{B522EA58-B0C4-4095-B8DD-A9D9E8C9B3BB}" dt="2023-03-30T08:13:02.556" v="45" actId="20577"/>
        <pc:sldMkLst>
          <pc:docMk/>
          <pc:sldMk cId="3688686797" sldId="503"/>
        </pc:sldMkLst>
        <pc:spChg chg="mod">
          <ac:chgData name="Marína Urbániková" userId="d7ebdd4e-8e39-424f-9732-5d391e85bff4" providerId="ADAL" clId="{B522EA58-B0C4-4095-B8DD-A9D9E8C9B3BB}" dt="2023-03-30T08:13:02.556" v="45" actId="20577"/>
          <ac:spMkLst>
            <pc:docMk/>
            <pc:sldMk cId="3688686797" sldId="503"/>
            <ac:spMk id="5" creationId="{8CCEF326-442F-058D-5DD0-7AD826CFC897}"/>
          </ac:spMkLst>
        </pc:spChg>
      </pc:sldChg>
      <pc:sldChg chg="modSp mod">
        <pc:chgData name="Marína Urbániková" userId="d7ebdd4e-8e39-424f-9732-5d391e85bff4" providerId="ADAL" clId="{B522EA58-B0C4-4095-B8DD-A9D9E8C9B3BB}" dt="2023-03-30T08:13:34.495" v="65" actId="114"/>
        <pc:sldMkLst>
          <pc:docMk/>
          <pc:sldMk cId="2422084900" sldId="504"/>
        </pc:sldMkLst>
        <pc:spChg chg="mod">
          <ac:chgData name="Marína Urbániková" userId="d7ebdd4e-8e39-424f-9732-5d391e85bff4" providerId="ADAL" clId="{B522EA58-B0C4-4095-B8DD-A9D9E8C9B3BB}" dt="2023-03-30T08:13:18.548" v="63" actId="20577"/>
          <ac:spMkLst>
            <pc:docMk/>
            <pc:sldMk cId="2422084900" sldId="504"/>
            <ac:spMk id="4" creationId="{041B2BAB-591E-BB5D-7328-2D29BBC3AF38}"/>
          </ac:spMkLst>
        </pc:spChg>
        <pc:spChg chg="mod">
          <ac:chgData name="Marína Urbániková" userId="d7ebdd4e-8e39-424f-9732-5d391e85bff4" providerId="ADAL" clId="{B522EA58-B0C4-4095-B8DD-A9D9E8C9B3BB}" dt="2023-03-30T08:13:34.495" v="65" actId="114"/>
          <ac:spMkLst>
            <pc:docMk/>
            <pc:sldMk cId="2422084900" sldId="504"/>
            <ac:spMk id="5" creationId="{8CCEF326-442F-058D-5DD0-7AD826CFC897}"/>
          </ac:spMkLst>
        </pc:spChg>
      </pc:sldChg>
      <pc:sldChg chg="modSp mod">
        <pc:chgData name="Marína Urbániková" userId="d7ebdd4e-8e39-424f-9732-5d391e85bff4" providerId="ADAL" clId="{B522EA58-B0C4-4095-B8DD-A9D9E8C9B3BB}" dt="2023-03-30T08:13:54.016" v="67" actId="20577"/>
        <pc:sldMkLst>
          <pc:docMk/>
          <pc:sldMk cId="2314189186" sldId="505"/>
        </pc:sldMkLst>
        <pc:spChg chg="mod">
          <ac:chgData name="Marína Urbániková" userId="d7ebdd4e-8e39-424f-9732-5d391e85bff4" providerId="ADAL" clId="{B522EA58-B0C4-4095-B8DD-A9D9E8C9B3BB}" dt="2023-03-30T08:13:54.016" v="67" actId="20577"/>
          <ac:spMkLst>
            <pc:docMk/>
            <pc:sldMk cId="2314189186" sldId="505"/>
            <ac:spMk id="5" creationId="{8CCEF326-442F-058D-5DD0-7AD826CFC897}"/>
          </ac:spMkLst>
        </pc:spChg>
      </pc:sldChg>
      <pc:sldChg chg="modSp mod">
        <pc:chgData name="Marína Urbániková" userId="d7ebdd4e-8e39-424f-9732-5d391e85bff4" providerId="ADAL" clId="{B522EA58-B0C4-4095-B8DD-A9D9E8C9B3BB}" dt="2023-03-30T08:15:36.100" v="73" actId="20577"/>
        <pc:sldMkLst>
          <pc:docMk/>
          <pc:sldMk cId="3421618397" sldId="506"/>
        </pc:sldMkLst>
        <pc:spChg chg="mod">
          <ac:chgData name="Marína Urbániková" userId="d7ebdd4e-8e39-424f-9732-5d391e85bff4" providerId="ADAL" clId="{B522EA58-B0C4-4095-B8DD-A9D9E8C9B3BB}" dt="2023-03-30T08:15:36.100" v="73" actId="20577"/>
          <ac:spMkLst>
            <pc:docMk/>
            <pc:sldMk cId="3421618397" sldId="506"/>
            <ac:spMk id="5" creationId="{E9AFB52F-D293-5218-5710-31600E5241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048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5522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604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74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7998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2072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0300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8916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831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4559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481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33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.coe.int/cm/Pages/result_details.aspx?ObjectID=09000016805cb4b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bu.ch/files/live/sites/ebu/files/Publications/EBU-Legal-Focus-Gov-Prin_EN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sp.cz/sqw/ppi.sqw?d=1&amp;t=48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nesdoc.unesco.org/ark:/48223/pf000015860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502" y="2534605"/>
            <a:ext cx="11361600" cy="1171580"/>
          </a:xfrm>
        </p:spPr>
        <p:txBody>
          <a:bodyPr rtlCol="0">
            <a:normAutofit/>
          </a:bodyPr>
          <a:lstStyle/>
          <a:p>
            <a:r>
              <a:rPr lang="cs-CZ" dirty="0"/>
              <a:t>7</a:t>
            </a:r>
            <a:r>
              <a:rPr lang="en-GB" dirty="0"/>
              <a:t>. </a:t>
            </a:r>
            <a:r>
              <a:rPr lang="sv-SE" dirty="0"/>
              <a:t>Média veřejné služby v komparativní perspektivě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502" y="4317166"/>
            <a:ext cx="11361600" cy="1864177"/>
          </a:xfrm>
        </p:spPr>
        <p:txBody>
          <a:bodyPr rtlCol="0"/>
          <a:lstStyle/>
          <a:p>
            <a:pPr rtl="0"/>
            <a:r>
              <a:rPr lang="cs-CZ" sz="3200" dirty="0"/>
              <a:t>Marína Urbániková</a:t>
            </a:r>
          </a:p>
          <a:p>
            <a:pPr rtl="0"/>
            <a:endParaRPr lang="cs-CZ" sz="3200" dirty="0"/>
          </a:p>
          <a:p>
            <a:r>
              <a:rPr lang="cs-CZ" dirty="0"/>
              <a:t>ZURn4104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7475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3A77C1-9E65-4A8C-1992-0AE7D8C5F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14D188-1EF1-E030-6732-2282F7DB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a funkce PSM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FF9B9A-6DE5-19D6-B199-B9BDAB51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99" y="1584789"/>
            <a:ext cx="10912619" cy="4139998"/>
          </a:xfrm>
        </p:spPr>
        <p:txBody>
          <a:bodyPr/>
          <a:lstStyle/>
          <a:p>
            <a:pPr marL="586350" indent="-514350">
              <a:buFont typeface="+mj-lt"/>
              <a:buAutoNum type="arabicPeriod" startAt="7"/>
            </a:pPr>
            <a:r>
              <a:rPr lang="cs-CZ" sz="2400" dirty="0"/>
              <a:t>Pluralitní, inovativní a rozmanité programy, včetně těch, které neposkytuje komerční sektor → </a:t>
            </a:r>
            <a:r>
              <a:rPr lang="cs-CZ" sz="2400" dirty="0">
                <a:solidFill>
                  <a:schemeClr val="tx2"/>
                </a:solidFill>
              </a:rPr>
              <a:t>funkce vzdělávací a zábavní</a:t>
            </a:r>
          </a:p>
          <a:p>
            <a:pPr marL="586350" indent="-514350">
              <a:buFont typeface="+mj-lt"/>
              <a:buAutoNum type="arabicPeriod" startAt="7"/>
            </a:pPr>
            <a:r>
              <a:rPr lang="cs-CZ" sz="2400" dirty="0"/>
              <a:t>Podpora národní a evropské produkce (včetně původní produkce nezávislých producentů) a zprostředkování rozmanitosti národního a evropského kulturního dědictví → </a:t>
            </a:r>
            <a:r>
              <a:rPr lang="cs-CZ" sz="2400" dirty="0">
                <a:solidFill>
                  <a:schemeClr val="tx2"/>
                </a:solidFill>
              </a:rPr>
              <a:t>kulturní a kreativní funkce</a:t>
            </a:r>
          </a:p>
          <a:p>
            <a:pPr marL="586350" indent="-514350">
              <a:buFont typeface="+mj-lt"/>
              <a:buAutoNum type="arabicPeriod" startAt="7"/>
            </a:pPr>
            <a:r>
              <a:rPr lang="cs-CZ" sz="2400" dirty="0"/>
              <a:t>Ostrov důvěryhodnosti ve </a:t>
            </a:r>
            <a:r>
              <a:rPr lang="cs-CZ" sz="2400" dirty="0" err="1"/>
              <a:t>fragmentarizovaném</a:t>
            </a:r>
            <a:r>
              <a:rPr lang="cs-CZ" sz="2400" dirty="0"/>
              <a:t> mediálním prostoru a pomoc při orientaci na trhu mediálních obsahů a služeb → </a:t>
            </a:r>
            <a:r>
              <a:rPr lang="cs-CZ" sz="2400" dirty="0">
                <a:solidFill>
                  <a:schemeClr val="tx2"/>
                </a:solidFill>
              </a:rPr>
              <a:t>kurátorská funkce</a:t>
            </a:r>
          </a:p>
          <a:p>
            <a:pPr marL="586350" indent="-514350">
              <a:buFont typeface="+mj-lt"/>
              <a:buAutoNum type="arabicPeriod" startAt="7"/>
            </a:pPr>
            <a:r>
              <a:rPr lang="cs-CZ" sz="2400" dirty="0"/>
              <a:t>Stanovení standardů kvality pro celý mediální sektor → </a:t>
            </a:r>
            <a:r>
              <a:rPr lang="cs-CZ" sz="2400" dirty="0">
                <a:solidFill>
                  <a:schemeClr val="tx2"/>
                </a:solidFill>
              </a:rPr>
              <a:t>referenční funkce </a:t>
            </a:r>
          </a:p>
          <a:p>
            <a:pPr marL="586350" indent="-514350">
              <a:buFont typeface="+mj-lt"/>
              <a:buAutoNum type="arabicPeriod" startAt="7"/>
            </a:pPr>
            <a:endParaRPr lang="cs-CZ" sz="2400" dirty="0"/>
          </a:p>
          <a:p>
            <a:pPr marL="586350" indent="-514350">
              <a:buFont typeface="+mj-lt"/>
              <a:buAutoNum type="arabicPeriod" startAt="7"/>
            </a:pPr>
            <a:endParaRPr lang="cs-CZ" sz="2400" dirty="0"/>
          </a:p>
          <a:p>
            <a:pPr marL="586350" indent="-514350">
              <a:buFont typeface="+mj-lt"/>
              <a:buAutoNum type="arabicPeriod" startAt="7"/>
            </a:pPr>
            <a:endParaRPr lang="cs-CZ" sz="2400" dirty="0"/>
          </a:p>
          <a:p>
            <a:pPr marL="586350" indent="-514350">
              <a:buFont typeface="+mj-lt"/>
              <a:buAutoNum type="arabicPeriod" startAt="7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138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0BCC81-F0AF-58BD-7372-069C57C287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1B2BAB-591E-BB5D-7328-2D29BBC3A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Potřebujeme PSM ve 21. století?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CEF326-442F-058D-5DD0-7AD826CFC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pozice: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PSM jako anachronismus; nabídka a výběr jsou i díky internetu dostatečně široké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PSM jsou důležitější než kdykoliv předtím (</a:t>
            </a:r>
            <a:r>
              <a:rPr lang="cs-CZ" dirty="0" err="1"/>
              <a:t>fragmentarizace</a:t>
            </a:r>
            <a:r>
              <a:rPr lang="cs-CZ" dirty="0"/>
              <a:t> veřejné sféry, vznik názorových bublin, dezinformace)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PSM je třeba zreformovat pro potřeby digitální éry</a:t>
            </a:r>
          </a:p>
          <a:p>
            <a:pPr marL="72000" indent="0" algn="r">
              <a:buNone/>
            </a:pPr>
            <a:r>
              <a:rPr lang="cs-CZ" sz="2400" dirty="0"/>
              <a:t>(Moe </a:t>
            </a:r>
            <a:r>
              <a:rPr lang="cs-CZ" sz="2400" dirty="0" err="1"/>
              <a:t>Syvertsen</a:t>
            </a:r>
            <a:r>
              <a:rPr lang="cs-CZ" sz="2400" dirty="0"/>
              <a:t> 2009)</a:t>
            </a:r>
          </a:p>
        </p:txBody>
      </p:sp>
    </p:spTree>
    <p:extLst>
      <p:ext uri="{BB962C8B-B14F-4D97-AF65-F5344CB8AC3E}">
        <p14:creationId xmlns:p14="http://schemas.microsoft.com/office/powerpoint/2010/main" val="3688686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0BCC81-F0AF-58BD-7372-069C57C287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1B2BAB-591E-BB5D-7328-2D29BBC3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Dvě perspektivy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CEF326-442F-058D-5DD0-7AD826CFC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67613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Perspektiva tržního selhání </a:t>
            </a:r>
            <a:r>
              <a:rPr lang="cs-CZ" dirty="0"/>
              <a:t>(</a:t>
            </a:r>
            <a:r>
              <a:rPr lang="cs-CZ" i="1" dirty="0"/>
              <a:t>market </a:t>
            </a:r>
            <a:r>
              <a:rPr lang="cs-CZ" i="1" dirty="0" err="1"/>
              <a:t>failure</a:t>
            </a:r>
            <a:r>
              <a:rPr lang="cs-CZ" i="1" dirty="0"/>
              <a:t> </a:t>
            </a:r>
            <a:r>
              <a:rPr lang="cs-CZ" i="1" dirty="0" err="1"/>
              <a:t>perspective</a:t>
            </a:r>
            <a:r>
              <a:rPr lang="cs-CZ" dirty="0"/>
              <a:t>): státní zásahy do mediální oblasti jsou akceptovatelné pouze do té míry, v jaké existuje reálné selhání trhu</a:t>
            </a:r>
          </a:p>
          <a:p>
            <a:pPr marL="586350" indent="-514350">
              <a:buFont typeface="+mj-lt"/>
              <a:buAutoNum type="alphaLcParenR"/>
            </a:pPr>
            <a:r>
              <a:rPr lang="cs-CZ" i="1" dirty="0"/>
              <a:t>Public </a:t>
            </a:r>
            <a:r>
              <a:rPr lang="cs-CZ" i="1" dirty="0" err="1"/>
              <a:t>service</a:t>
            </a:r>
            <a:r>
              <a:rPr lang="cs-CZ" i="1" dirty="0"/>
              <a:t> </a:t>
            </a:r>
            <a:r>
              <a:rPr lang="cs-CZ" i="1" dirty="0" err="1"/>
              <a:t>publisher</a:t>
            </a:r>
            <a:r>
              <a:rPr lang="cs-CZ" dirty="0"/>
              <a:t>: nedostatkové služby a programy se vysoutěží přes nabídkový systém</a:t>
            </a:r>
          </a:p>
          <a:p>
            <a:pPr marL="586350" indent="-514350">
              <a:buFont typeface="+mj-lt"/>
              <a:buAutoNum type="alphaLcParenR"/>
            </a:pPr>
            <a:r>
              <a:rPr lang="cs-CZ" i="1" dirty="0"/>
              <a:t>PSM </a:t>
            </a:r>
            <a:r>
              <a:rPr lang="cs-CZ" i="1" dirty="0" err="1"/>
              <a:t>light</a:t>
            </a:r>
            <a:r>
              <a:rPr lang="cs-CZ" dirty="0"/>
              <a:t>: pouze mezery na trhu, protože široké poslání ubližuje komerčním médiím</a:t>
            </a:r>
          </a:p>
          <a:p>
            <a:pPr marL="72000" indent="0">
              <a:buNone/>
            </a:pPr>
            <a:r>
              <a:rPr lang="cs-CZ" sz="2400" dirty="0"/>
              <a:t>							</a:t>
            </a:r>
            <a:r>
              <a:rPr lang="cs-CZ" sz="1800" dirty="0"/>
              <a:t>	</a:t>
            </a:r>
            <a:r>
              <a:rPr lang="cs-CZ" sz="2400" dirty="0"/>
              <a:t>(</a:t>
            </a:r>
            <a:r>
              <a:rPr lang="cs-CZ" sz="2400" dirty="0" err="1"/>
              <a:t>Donders</a:t>
            </a:r>
            <a:r>
              <a:rPr lang="cs-CZ" sz="2400" dirty="0"/>
              <a:t> 2012)</a:t>
            </a:r>
          </a:p>
        </p:txBody>
      </p:sp>
    </p:spTree>
    <p:extLst>
      <p:ext uri="{BB962C8B-B14F-4D97-AF65-F5344CB8AC3E}">
        <p14:creationId xmlns:p14="http://schemas.microsoft.com/office/powerpoint/2010/main" val="2422084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0BCC81-F0AF-58BD-7372-069C57C287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1B2BAB-591E-BB5D-7328-2D29BBC3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Dvě perspektivy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CEF326-442F-058D-5DD0-7AD826CFC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 startAt="2"/>
            </a:pPr>
            <a:r>
              <a:rPr lang="cs-CZ" dirty="0">
                <a:solidFill>
                  <a:schemeClr val="tx2"/>
                </a:solidFill>
              </a:rPr>
              <a:t>Sociálně-demokratická perspektiva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democratic</a:t>
            </a:r>
            <a:r>
              <a:rPr lang="cs-CZ" i="1" dirty="0"/>
              <a:t> </a:t>
            </a:r>
            <a:r>
              <a:rPr lang="cs-CZ" i="1" dirty="0" err="1"/>
              <a:t>perspective</a:t>
            </a:r>
            <a:r>
              <a:rPr lang="cs-CZ" dirty="0"/>
              <a:t>): potřebujeme silná PSM, protože mají důležitou demokratickou roli; veřejný zájem vs zisk a tržní zájem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						</a:t>
            </a:r>
            <a:r>
              <a:rPr lang="cs-CZ" sz="1800" dirty="0"/>
              <a:t>	</a:t>
            </a:r>
            <a:r>
              <a:rPr lang="cs-CZ" sz="2400" dirty="0"/>
              <a:t>(</a:t>
            </a:r>
            <a:r>
              <a:rPr lang="cs-CZ" sz="2400" dirty="0" err="1"/>
              <a:t>Donders</a:t>
            </a:r>
            <a:r>
              <a:rPr lang="cs-CZ" sz="2400" dirty="0"/>
              <a:t> 2012)</a:t>
            </a:r>
          </a:p>
        </p:txBody>
      </p:sp>
    </p:spTree>
    <p:extLst>
      <p:ext uri="{BB962C8B-B14F-4D97-AF65-F5344CB8AC3E}">
        <p14:creationId xmlns:p14="http://schemas.microsoft.com/office/powerpoint/2010/main" val="2314189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5720" y="2375064"/>
            <a:ext cx="10753200" cy="1136232"/>
          </a:xfrm>
        </p:spPr>
        <p:txBody>
          <a:bodyPr/>
          <a:lstStyle/>
          <a:p>
            <a:r>
              <a:rPr lang="cs-CZ" dirty="0"/>
              <a:t>2. 	Regulace médií veřejné služby:    </a:t>
            </a:r>
            <a:br>
              <a:rPr lang="cs-CZ" dirty="0"/>
            </a:br>
            <a:r>
              <a:rPr lang="cs-CZ" dirty="0"/>
              <a:t>      dohled/řízení a 	financování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087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12019" cy="451576"/>
          </a:xfrm>
        </p:spPr>
        <p:txBody>
          <a:bodyPr/>
          <a:lstStyle/>
          <a:p>
            <a:r>
              <a:rPr lang="cs-CZ" dirty="0"/>
              <a:t>Rada Evropy: tři oblasti garance nezávislosti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Regulační rámec: </a:t>
            </a:r>
            <a:r>
              <a:rPr lang="cs-CZ" sz="2400" dirty="0"/>
              <a:t>povinnosti a práva jednotlivých stran (vláda, parlament, regulační orgány, PSM, další stakeholdeři) a poslání/úkoly PSM jsou dané zákonem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Financování: </a:t>
            </a:r>
            <a:r>
              <a:rPr lang="cs-CZ" sz="2400" dirty="0"/>
              <a:t>nesmí být využíváno k uplatňování politického vlivu; PSM mají být konzultována ohledně potřebného objemu financí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EEB9F76-3A48-C33B-1A8A-0ACA2DE415D2}"/>
              </a:ext>
            </a:extLst>
          </p:cNvPr>
          <p:cNvSpPr txBox="1"/>
          <p:nvPr/>
        </p:nvSpPr>
        <p:spPr>
          <a:xfrm>
            <a:off x="666000" y="6138000"/>
            <a:ext cx="8761228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774700" algn="l"/>
              </a:tabLst>
            </a:pPr>
            <a:r>
              <a:rPr lang="en-GB" sz="1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https://search.coe.int/cm/Pages/result_details.aspx?ObjectID=09000016805cb4b4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780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12019" cy="451576"/>
          </a:xfrm>
        </p:spPr>
        <p:txBody>
          <a:bodyPr/>
          <a:lstStyle/>
          <a:p>
            <a:r>
              <a:rPr lang="cs-CZ" dirty="0"/>
              <a:t>Rada Evropy: tři oblasti garance nezávislosti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32514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 startAt="3"/>
            </a:pPr>
            <a:r>
              <a:rPr lang="cs-CZ" sz="2400" dirty="0">
                <a:solidFill>
                  <a:schemeClr val="tx2"/>
                </a:solidFill>
              </a:rPr>
              <a:t>Řízení/dohled</a:t>
            </a:r>
            <a:r>
              <a:rPr lang="cs-CZ" sz="2400" dirty="0"/>
              <a:t>: je legitimní, aby se stát podílel na jmenování nejvyššího kontrolního nebo rozhodovacího orgánu PSM; aby se předešlo pochybnostem, nemělo by se toto zapojení obvykle vztahovat na jmenování na výkonné nebo redakční řídící úrovni; navíc:</a:t>
            </a:r>
          </a:p>
          <a:p>
            <a:pPr marL="1073150" indent="-360363"/>
            <a:r>
              <a:rPr lang="cs-CZ" sz="2400" dirty="0"/>
              <a:t>jasná kritéria pro jmenování</a:t>
            </a:r>
          </a:p>
          <a:p>
            <a:pPr marL="1073150" indent="-360363"/>
            <a:r>
              <a:rPr lang="cs-CZ" sz="2400" dirty="0"/>
              <a:t>jmenování nemůže být využito k uplatňování politického nebo jiného vlivu na činnost PSM</a:t>
            </a:r>
          </a:p>
          <a:p>
            <a:pPr marL="1073150" indent="-360363"/>
            <a:r>
              <a:rPr lang="cs-CZ" sz="2400" dirty="0"/>
              <a:t>jmenování se provádí na dobu určitou, kterou lze zkrátit pouze za omezených a zákonem vymezených okolností</a:t>
            </a:r>
          </a:p>
          <a:p>
            <a:pPr marL="586350" indent="-514350">
              <a:buFont typeface="+mj-lt"/>
              <a:buAutoNum type="arabicPeriod" startAt="3"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Font typeface="+mj-lt"/>
              <a:buAutoNum type="alpha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756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871D2-7E31-0413-67F9-3ADC77E2CE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BECE5D-A759-0FC1-FA7F-A644E65D8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EMFA: </a:t>
            </a:r>
            <a:r>
              <a:rPr lang="cs-CZ" sz="4000" dirty="0"/>
              <a:t>Záruky nezávislého fungování poskytovatelů veřejnoprávních mediálních služeb (čl. 5)</a:t>
            </a:r>
            <a:br>
              <a:rPr lang="cs-CZ" sz="4000" dirty="0"/>
            </a:b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05948B-D3E3-781C-E423-6D49107D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22339"/>
            <a:ext cx="11097752" cy="3609661"/>
          </a:xfrm>
        </p:spPr>
        <p:txBody>
          <a:bodyPr/>
          <a:lstStyle/>
          <a:p>
            <a:pPr marL="529200" indent="-457200">
              <a:buFont typeface="+mj-lt"/>
              <a:buAutoNum type="arabicPeriod"/>
            </a:pPr>
            <a:r>
              <a:rPr lang="cs-CZ" sz="2400" dirty="0"/>
              <a:t>Členské státy zajistí, aby poskytovatelé veřejnoprávních mediálních služeb byli </a:t>
            </a:r>
            <a:r>
              <a:rPr lang="cs-CZ" sz="2400" dirty="0">
                <a:solidFill>
                  <a:schemeClr val="tx2"/>
                </a:solidFill>
              </a:rPr>
              <a:t>redakčně a funkčně nezávislí</a:t>
            </a:r>
            <a:r>
              <a:rPr lang="cs-CZ" sz="2400" dirty="0"/>
              <a:t> a poskytovali svým příjemcům pluralitu informací a názorů nestranným způsobem v souladu s plněním veřejné služby vymezeným na vnitrostátní úrovni v souladu s protokolem č. 29. 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Členské státy zajistí, aby </a:t>
            </a:r>
            <a:r>
              <a:rPr lang="cs-CZ" sz="2400" dirty="0">
                <a:solidFill>
                  <a:schemeClr val="tx2"/>
                </a:solidFill>
              </a:rPr>
              <a:t>cílem postupů pro jmenování a odvolání nejvyššího řídícího pracovníka nebo členů nejvyššího řídícího orgánu </a:t>
            </a:r>
            <a:r>
              <a:rPr lang="cs-CZ" sz="2400" dirty="0"/>
              <a:t>poskytovatelů veřejnoprávních mediálních služeb bylo zaručit </a:t>
            </a:r>
            <a:r>
              <a:rPr lang="cs-CZ" sz="2400" dirty="0">
                <a:solidFill>
                  <a:schemeClr val="tx2"/>
                </a:solidFill>
              </a:rPr>
              <a:t>nezávislost</a:t>
            </a:r>
            <a:r>
              <a:rPr lang="cs-CZ" sz="2400" dirty="0"/>
              <a:t> poskytovatelů veřejnoprávních mediálních služeb. (…)</a:t>
            </a:r>
          </a:p>
        </p:txBody>
      </p:sp>
    </p:spTree>
    <p:extLst>
      <p:ext uri="{BB962C8B-B14F-4D97-AF65-F5344CB8AC3E}">
        <p14:creationId xmlns:p14="http://schemas.microsoft.com/office/powerpoint/2010/main" val="3415073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871D2-7E31-0413-67F9-3ADC77E2CE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BECE5D-A759-0FC1-FA7F-A644E65D8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EMFA: </a:t>
            </a:r>
            <a:r>
              <a:rPr lang="cs-CZ" sz="4000" dirty="0"/>
              <a:t>Záruky nezávislého fungování poskytovatelů veřejnoprávních mediálních služeb (čl. 5)</a:t>
            </a:r>
            <a:br>
              <a:rPr lang="cs-CZ" sz="4000" dirty="0"/>
            </a:b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05948B-D3E3-781C-E423-6D49107D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222339"/>
            <a:ext cx="11248223" cy="3609661"/>
          </a:xfrm>
        </p:spPr>
        <p:txBody>
          <a:bodyPr/>
          <a:lstStyle/>
          <a:p>
            <a:pPr marL="529200" indent="-457200">
              <a:buFont typeface="+mj-lt"/>
              <a:buAutoNum type="arabicPeriod" startAt="3"/>
            </a:pPr>
            <a:r>
              <a:rPr lang="cs-CZ" sz="2400" dirty="0"/>
              <a:t>Členské státy zajistí, aby postupy financování poskytovatelů veřejnoprávních mediálních služeb vycházely z předem stanovených transparentních a objektivních kritérií. Tyto postupy financování zaručí, aby poskytovatelé veřejnoprávních mediálních služeb měli k dispozici </a:t>
            </a:r>
            <a:r>
              <a:rPr lang="cs-CZ" sz="2400" dirty="0">
                <a:solidFill>
                  <a:schemeClr val="tx2"/>
                </a:solidFill>
              </a:rPr>
              <a:t>přiměřené, udržitelné a předvídatelné finanční zdroje</a:t>
            </a:r>
            <a:r>
              <a:rPr lang="cs-CZ" sz="2400" dirty="0"/>
              <a:t> odpovídající plnění veřejné služby a možnosti se v rámci jejího plnění rozvíjet. Tyto finanční zdroje musí být takové, aby byla ochráněna redakční </a:t>
            </a:r>
            <a:r>
              <a:rPr lang="cs-CZ" sz="2400" dirty="0">
                <a:solidFill>
                  <a:schemeClr val="tx2"/>
                </a:solidFill>
              </a:rPr>
              <a:t>nezávislost</a:t>
            </a:r>
            <a:r>
              <a:rPr lang="cs-CZ" sz="2400" dirty="0"/>
              <a:t> poskytovatelů veřejnoprávních mediálních služeb.</a:t>
            </a:r>
          </a:p>
        </p:txBody>
      </p:sp>
    </p:spTree>
    <p:extLst>
      <p:ext uri="{BB962C8B-B14F-4D97-AF65-F5344CB8AC3E}">
        <p14:creationId xmlns:p14="http://schemas.microsoft.com/office/powerpoint/2010/main" val="3204378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871D2-7E31-0413-67F9-3ADC77E2CE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BECE5D-A759-0FC1-FA7F-A644E65D8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EMFA: </a:t>
            </a:r>
            <a:r>
              <a:rPr lang="cs-CZ" sz="4000" dirty="0"/>
              <a:t>Záruky nezávislého fungování poskytovatelů veřejnoprávních mediálních služeb (čl. 5)</a:t>
            </a:r>
            <a:br>
              <a:rPr lang="cs-CZ" sz="4000" dirty="0"/>
            </a:b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05948B-D3E3-781C-E423-6D49107D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222339"/>
            <a:ext cx="11248223" cy="3609661"/>
          </a:xfrm>
        </p:spPr>
        <p:txBody>
          <a:bodyPr/>
          <a:lstStyle/>
          <a:p>
            <a:pPr marL="529200" indent="-457200">
              <a:buFont typeface="+mj-lt"/>
              <a:buAutoNum type="arabicPeriod" startAt="4"/>
            </a:pPr>
            <a:r>
              <a:rPr lang="cs-CZ" sz="2400" dirty="0"/>
              <a:t>Členské státy určí jeden nebo více nezávislých orgánů nebo subjektů nebo zavedou mechanismy </a:t>
            </a:r>
            <a:r>
              <a:rPr lang="cs-CZ" sz="2400" dirty="0">
                <a:solidFill>
                  <a:schemeClr val="tx2"/>
                </a:solidFill>
              </a:rPr>
              <a:t>nezávislé na politickém vlivu vlád, které budou monitorovat uplatňování odstavců 1, 2 a 3</a:t>
            </a:r>
            <a:r>
              <a:rPr lang="cs-CZ" sz="2400" dirty="0"/>
              <a:t>. Výsledky tohoto monitorování se zpřístupní veřejnosti.</a:t>
            </a:r>
          </a:p>
        </p:txBody>
      </p:sp>
    </p:spTree>
    <p:extLst>
      <p:ext uri="{BB962C8B-B14F-4D97-AF65-F5344CB8AC3E}">
        <p14:creationId xmlns:p14="http://schemas.microsoft.com/office/powerpoint/2010/main" val="343276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894478"/>
          </a:xfrm>
        </p:spPr>
        <p:txBody>
          <a:bodyPr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Média veřejné služby: definice a poslání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Regulace médií veřejné služby: </a:t>
            </a:r>
          </a:p>
          <a:p>
            <a:pPr marL="868362" indent="-514350">
              <a:buFont typeface="+mj-lt"/>
              <a:buAutoNum type="alphaUcPeriod"/>
            </a:pPr>
            <a:r>
              <a:rPr lang="cs-CZ" dirty="0"/>
              <a:t>dohled/řízení</a:t>
            </a:r>
          </a:p>
          <a:p>
            <a:pPr marL="868362" indent="-514350">
              <a:buFont typeface="+mj-lt"/>
              <a:buAutoNum type="alphaUcPeriod"/>
            </a:pPr>
            <a:r>
              <a:rPr lang="cs-CZ" dirty="0"/>
              <a:t>financování</a:t>
            </a:r>
          </a:p>
        </p:txBody>
      </p:sp>
    </p:spTree>
    <p:extLst>
      <p:ext uri="{BB962C8B-B14F-4D97-AF65-F5344CB8AC3E}">
        <p14:creationId xmlns:p14="http://schemas.microsoft.com/office/powerpoint/2010/main" val="142822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B320C-1D2E-A7DC-9F41-13C463B977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70419-F49A-C51F-93A2-74F72B9EA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53" y="-19515"/>
            <a:ext cx="11908466" cy="685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53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8E17FB-2869-1D6E-F693-7FD56EE5DD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A1D5E0-68C9-F563-CD09-7080DF4F7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55" y="72718"/>
            <a:ext cx="11865935" cy="672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599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F75CF-DAD4-C04D-F8D4-C26D906E3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CD4E3B-9E47-6334-6CA0-D4FDFD0E7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de iure nezávislosti?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AFB52F-D293-5218-5710-31600E524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vůbec smysl zabývat se institucionálním nastavením, když se v případě zájmu se dají všechny zákony ohnout a změnit?</a:t>
            </a:r>
          </a:p>
          <a:p>
            <a:r>
              <a:rPr lang="cs-CZ" dirty="0"/>
              <a:t>TL:DR Chris </a:t>
            </a:r>
            <a:r>
              <a:rPr lang="cs-CZ" dirty="0" err="1"/>
              <a:t>Hanretty</a:t>
            </a:r>
            <a:r>
              <a:rPr lang="cs-CZ" dirty="0"/>
              <a:t> (2010): </a:t>
            </a:r>
            <a:r>
              <a:rPr lang="cs-CZ" dirty="0">
                <a:solidFill>
                  <a:schemeClr val="tx2"/>
                </a:solidFill>
              </a:rPr>
              <a:t>má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Více v povinné literatuře – čtěte!</a:t>
            </a:r>
            <a:endParaRPr lang="cs-CZ" sz="2800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5271D65-3E73-6524-AC5E-02A67F3AD8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180" y="3086504"/>
            <a:ext cx="4784820" cy="358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618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Představte si, že jste předsedou/předsedkyní nejsilnější parlamentní strany. Máte rád/a pořádek a autoritářské sklony Vám nejsou cizí. Zdá se Vám, že Vás a Vaši stranu média veřejné služby příliš kritizují a naopak nepokrytě fandí opozici. Vymyslete plán, jak situaci změníte a média veřejné služby dostanete pod kontrolu: formulujte Váš </a:t>
            </a:r>
            <a:r>
              <a:rPr lang="cs-CZ" dirty="0">
                <a:solidFill>
                  <a:schemeClr val="tx2"/>
                </a:solidFill>
              </a:rPr>
              <a:t>cíl </a:t>
            </a:r>
            <a:r>
              <a:rPr lang="cs-CZ" dirty="0"/>
              <a:t>(co přesně chcete dosáhnout) a navrhněte </a:t>
            </a:r>
            <a:r>
              <a:rPr lang="cs-CZ" dirty="0">
                <a:solidFill>
                  <a:schemeClr val="tx2"/>
                </a:solidFill>
              </a:rPr>
              <a:t>nástroje a postup</a:t>
            </a:r>
            <a:r>
              <a:rPr lang="cs-CZ" dirty="0"/>
              <a:t>. Pracujte ve trojicích.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Font typeface="+mj-lt"/>
              <a:buAutoNum type="alpha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905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12019" cy="451576"/>
          </a:xfrm>
        </p:spPr>
        <p:txBody>
          <a:bodyPr/>
          <a:lstStyle/>
          <a:p>
            <a:r>
              <a:rPr lang="cs-CZ" dirty="0"/>
              <a:t>Financování (EBU 2017)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Stabilní a přiměřené;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Nezávislé na politických zásazích;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Férové a odůvodněné;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Transparentní a odpovědné/zúčtovatelné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EEB9F76-3A48-C33B-1A8A-0ACA2DE415D2}"/>
              </a:ext>
            </a:extLst>
          </p:cNvPr>
          <p:cNvSpPr txBox="1"/>
          <p:nvPr/>
        </p:nvSpPr>
        <p:spPr>
          <a:xfrm>
            <a:off x="665999" y="6138000"/>
            <a:ext cx="9137219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774700" algn="l"/>
              </a:tabLst>
            </a:pPr>
            <a:r>
              <a:rPr lang="en-GB" sz="1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https://www.ebu.ch/files/live/sites/ebu/files/Publications/EBU-Legal-Focus-Pub-Fund_EN.pdf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283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2CFB89-AB62-A44B-C7A6-E2526A52B4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670A1C-B561-EB4F-3294-D3B1F13B9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financování: hlavní zdroj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4DDBFC-E76B-F118-693E-C5A088392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Poplatek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Státní rozpočet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Samostatná daň (Finsko, Švédsko)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39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3C815C-1104-0FE2-5905-18791C3B95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A844722-FD53-9B07-B27F-F90FC8F448F7}"/>
              </a:ext>
            </a:extLst>
          </p:cNvPr>
          <p:cNvSpPr txBox="1"/>
          <p:nvPr/>
        </p:nvSpPr>
        <p:spPr>
          <a:xfrm>
            <a:off x="6418219" y="660134"/>
            <a:ext cx="488570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600" dirty="0">
              <a:latin typeface="+mn-lt"/>
            </a:endParaRPr>
          </a:p>
          <a:p>
            <a:r>
              <a:rPr lang="cs-CZ" sz="3600" dirty="0">
                <a:latin typeface="+mn-lt"/>
              </a:rPr>
              <a:t>Poplatky má </a:t>
            </a:r>
            <a:r>
              <a:rPr lang="cs-CZ" sz="3600" b="1" dirty="0">
                <a:solidFill>
                  <a:schemeClr val="tx2"/>
                </a:solidFill>
                <a:latin typeface="+mn-lt"/>
              </a:rPr>
              <a:t>10 ze 27 </a:t>
            </a:r>
            <a:r>
              <a:rPr lang="cs-CZ" sz="3600" dirty="0">
                <a:latin typeface="+mn-lt"/>
              </a:rPr>
              <a:t>zemí Evropské unie</a:t>
            </a:r>
          </a:p>
          <a:p>
            <a:endParaRPr lang="cs-CZ" sz="3600" dirty="0">
              <a:latin typeface="+mn-lt"/>
            </a:endParaRPr>
          </a:p>
          <a:p>
            <a:endParaRPr lang="cs-CZ" sz="3600" dirty="0">
              <a:latin typeface="+mn-lt"/>
            </a:endParaRPr>
          </a:p>
          <a:p>
            <a:endParaRPr lang="cs-CZ" sz="3200" dirty="0">
              <a:latin typeface="+mn-lt"/>
            </a:endParaRPr>
          </a:p>
          <a:p>
            <a:r>
              <a:rPr lang="cs-CZ" sz="3200" dirty="0">
                <a:latin typeface="+mn-lt"/>
              </a:rPr>
              <a:t>EBU (2022): poplatky mělo 11 z 27 zemí EU; mínus Slovensko</a:t>
            </a:r>
          </a:p>
          <a:p>
            <a:endParaRPr lang="cs-CZ" sz="3600" dirty="0">
              <a:solidFill>
                <a:srgbClr val="FF0000"/>
              </a:solidFill>
              <a:latin typeface="+mn-lt"/>
            </a:endParaRPr>
          </a:p>
          <a:p>
            <a:endParaRPr lang="cs-CZ" sz="28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EAA793E-6176-3825-4191-C77B4D30EE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23"/>
          <a:stretch/>
        </p:blipFill>
        <p:spPr>
          <a:xfrm>
            <a:off x="-1" y="0"/>
            <a:ext cx="58730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7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921C98-423B-99BD-E2BF-2525B70CC8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BCF54D-2C3E-B822-B613-6496B719C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Odklon od poplatků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4BF35C-C4ED-690E-DC77-870E31F26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4516"/>
            <a:ext cx="10753200" cy="4643484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Příčiny</a:t>
            </a:r>
            <a:r>
              <a:rPr lang="cs-CZ" sz="2800" dirty="0"/>
              <a:t>:</a:t>
            </a:r>
          </a:p>
          <a:p>
            <a:pPr marL="627063" indent="-182563"/>
            <a:r>
              <a:rPr lang="cs-CZ" sz="2400" dirty="0"/>
              <a:t>Nové vzorce konzumace </a:t>
            </a:r>
          </a:p>
          <a:p>
            <a:pPr marL="627063" indent="-182563"/>
            <a:r>
              <a:rPr lang="cs-CZ" sz="2400" dirty="0"/>
              <a:t>Problém černých pasažérů </a:t>
            </a:r>
          </a:p>
          <a:p>
            <a:pPr marL="627063" indent="-182563"/>
            <a:r>
              <a:rPr lang="cs-CZ" sz="2400" dirty="0"/>
              <a:t>Náklady na výběr a vymáhání</a:t>
            </a:r>
          </a:p>
          <a:p>
            <a:pPr marL="627063" indent="-182563"/>
            <a:r>
              <a:rPr lang="cs-CZ" sz="2400" dirty="0"/>
              <a:t>Nespravedlnost – jednotná výše pro všechny</a:t>
            </a:r>
          </a:p>
          <a:p>
            <a:pPr marL="627063" indent="-182563"/>
            <a:r>
              <a:rPr lang="cs-CZ" sz="2400" dirty="0"/>
              <a:t>Snaha omezit politickou nezávislost</a:t>
            </a:r>
          </a:p>
          <a:p>
            <a:r>
              <a:rPr lang="cs-CZ" dirty="0">
                <a:solidFill>
                  <a:schemeClr val="tx2"/>
                </a:solidFill>
              </a:rPr>
              <a:t>Dopady </a:t>
            </a:r>
            <a:r>
              <a:rPr lang="cs-CZ" dirty="0"/>
              <a:t>(zkušenosti): méně stabilní financování, pokles objemu financování, negativní dopad na nezávislost</a:t>
            </a:r>
          </a:p>
        </p:txBody>
      </p:sp>
    </p:spTree>
    <p:extLst>
      <p:ext uri="{BB962C8B-B14F-4D97-AF65-F5344CB8AC3E}">
        <p14:creationId xmlns:p14="http://schemas.microsoft.com/office/powerpoint/2010/main" val="4203516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F3A75-BFD2-4873-26F8-EFDF28B5D6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0A4B2B-00A6-1CA2-A814-C47AAE128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Poplatek: výhody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F8EDD6-B9C3-833E-A8BB-4A7F5BD1B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Tradice a osvědčenost 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Vyšší faktická nezávislost na politické moci 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Vyšší symbolická nezávislost na politické moci</a:t>
            </a:r>
          </a:p>
          <a:p>
            <a:r>
              <a:rPr lang="cs-CZ" dirty="0"/>
              <a:t>Transparentnost a jednodušší kontrola ze strany veřejnosti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Stabilita a předvídatelnost</a:t>
            </a:r>
          </a:p>
          <a:p>
            <a:r>
              <a:rPr lang="cs-CZ" dirty="0"/>
              <a:t>Umožňuje reakci na technologický vývoj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649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F3A75-BFD2-4873-26F8-EFDF28B5D6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0A4B2B-00A6-1CA2-A814-C47AAE128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Poplatek: nevýhody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F8EDD6-B9C3-833E-A8BB-4A7F5BD1B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Náklady na výběr a vymáhání</a:t>
            </a:r>
          </a:p>
          <a:p>
            <a:r>
              <a:rPr lang="cs-CZ" dirty="0"/>
              <a:t>Problém černých pasažérů</a:t>
            </a:r>
          </a:p>
          <a:p>
            <a:r>
              <a:rPr lang="cs-CZ" dirty="0"/>
              <a:t>Poplatek v jednotné výši nezohledňuje odlišnou majetkovou situaci občanů</a:t>
            </a:r>
          </a:p>
          <a:p>
            <a:r>
              <a:rPr lang="cs-CZ" dirty="0"/>
              <a:t>Pokud poplatek není navázán na využívání služeb MVS, může být částí veřejnosti vnímán jako nelegitimní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21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Rozdělte se na dvě skupiny a v rámci těchto skupin do trojic.</a:t>
            </a:r>
          </a:p>
          <a:p>
            <a:pPr marL="586350" indent="-514350">
              <a:buFont typeface="+mj-lt"/>
              <a:buAutoNum type="alphaUcPeriod"/>
            </a:pPr>
            <a:r>
              <a:rPr lang="cs-CZ" dirty="0"/>
              <a:t>V první skupině jsou poslanci a poslankyně </a:t>
            </a:r>
            <a:r>
              <a:rPr lang="cs-CZ" dirty="0">
                <a:solidFill>
                  <a:schemeClr val="tx2"/>
                </a:solidFill>
              </a:rPr>
              <a:t>prosazující zrušení </a:t>
            </a:r>
            <a:r>
              <a:rPr lang="cs-CZ" dirty="0"/>
              <a:t>médií veřejné služby. Vymyslete co nejvíce argumentů podporujících Váš záměr. Pracujte ve trojicích.</a:t>
            </a:r>
          </a:p>
          <a:p>
            <a:pPr marL="586350" indent="-514350">
              <a:buFont typeface="+mj-lt"/>
              <a:buAutoNum type="alphaUcPeriod"/>
            </a:pPr>
            <a:r>
              <a:rPr lang="cs-CZ" dirty="0"/>
              <a:t>Ve druhé skupině jsou poslanci a poslankyně </a:t>
            </a:r>
            <a:r>
              <a:rPr lang="cs-CZ" dirty="0">
                <a:solidFill>
                  <a:schemeClr val="tx2"/>
                </a:solidFill>
              </a:rPr>
              <a:t>prosazující zachování </a:t>
            </a:r>
            <a:r>
              <a:rPr lang="cs-CZ" dirty="0"/>
              <a:t>médií veřejné služby. Vymyslete co nejvíce argumentů podporujících Váš záměr. Pracujte ve trojicích.</a:t>
            </a:r>
          </a:p>
          <a:p>
            <a:pPr marL="586350" indent="-514350">
              <a:buFont typeface="+mj-lt"/>
              <a:buAutoNum type="alpha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845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BBDA1B-577A-DAA8-F42D-77179DDAD1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6A5B254-4FE7-DDFA-376D-6CF1EC6DB376}"/>
              </a:ext>
            </a:extLst>
          </p:cNvPr>
          <p:cNvSpPr txBox="1"/>
          <p:nvPr/>
        </p:nvSpPr>
        <p:spPr>
          <a:xfrm>
            <a:off x="7627447" y="6156834"/>
            <a:ext cx="4455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  <a:latin typeface="+mn-lt"/>
              </a:rPr>
              <a:t>https://www.ebu.ch/publications/research/membersonly/report/licence-fee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9A4FFD-D679-B420-62D4-F47CBCF1EA5E}"/>
              </a:ext>
            </a:extLst>
          </p:cNvPr>
          <p:cNvSpPr txBox="1"/>
          <p:nvPr/>
        </p:nvSpPr>
        <p:spPr>
          <a:xfrm>
            <a:off x="8189697" y="1166842"/>
            <a:ext cx="38932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tx2"/>
                </a:solidFill>
                <a:latin typeface="+mn-lt"/>
              </a:rPr>
              <a:t>2021</a:t>
            </a:r>
            <a:r>
              <a:rPr lang="cs-CZ" sz="3600" dirty="0">
                <a:latin typeface="+mn-lt"/>
              </a:rPr>
              <a:t>: výše poplatku je v ČR výrazně pod průměrem EU (</a:t>
            </a:r>
            <a:r>
              <a:rPr lang="cs-CZ" sz="3600" dirty="0">
                <a:solidFill>
                  <a:schemeClr val="tx2"/>
                </a:solidFill>
                <a:latin typeface="+mn-lt"/>
              </a:rPr>
              <a:t>180 Kč </a:t>
            </a:r>
            <a:r>
              <a:rPr lang="cs-CZ" sz="3600" dirty="0">
                <a:latin typeface="+mn-lt"/>
              </a:rPr>
              <a:t>vs cca </a:t>
            </a:r>
            <a:r>
              <a:rPr lang="cs-CZ" sz="3600" dirty="0">
                <a:solidFill>
                  <a:schemeClr val="tx2"/>
                </a:solidFill>
                <a:latin typeface="+mn-lt"/>
              </a:rPr>
              <a:t>235 Kč měsíčně</a:t>
            </a:r>
            <a:r>
              <a:rPr lang="cs-CZ" sz="3600" dirty="0">
                <a:latin typeface="+mn-lt"/>
              </a:rPr>
              <a:t>)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A2FFD12-B10D-D05A-D81F-37A35A68A7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27" y="0"/>
            <a:ext cx="7224490" cy="6803165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46E164D9-5F70-8E3C-27BD-EB9C663F2396}"/>
              </a:ext>
            </a:extLst>
          </p:cNvPr>
          <p:cNvSpPr/>
          <p:nvPr/>
        </p:nvSpPr>
        <p:spPr bwMode="auto">
          <a:xfrm>
            <a:off x="666000" y="3187337"/>
            <a:ext cx="2782594" cy="241663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231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A3FB4F-7B2C-2F02-CD1F-8DE5D75C8C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938250-1032-2EB0-DEAB-E9EE6D4E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stanovuje výši poplatku?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A2331E-26EF-0FCD-F16D-B914A4702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Parlament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Určený nezávislý subjekt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Možná automatická indexace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309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A3FB4F-7B2C-2F02-CD1F-8DE5D75C8C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938250-1032-2EB0-DEAB-E9EE6D4E1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1472000" cy="481783"/>
          </a:xfrm>
        </p:spPr>
        <p:txBody>
          <a:bodyPr/>
          <a:lstStyle/>
          <a:p>
            <a:r>
              <a:rPr lang="cs-CZ" dirty="0"/>
              <a:t>Od čeho se odvíjí povinnost platit?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A2331E-26EF-0FCD-F16D-B914A4702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23509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Platí </a:t>
            </a:r>
            <a:r>
              <a:rPr lang="cs-CZ" dirty="0">
                <a:solidFill>
                  <a:schemeClr val="tx2"/>
                </a:solidFill>
              </a:rPr>
              <a:t>všichni </a:t>
            </a:r>
            <a:r>
              <a:rPr lang="cs-CZ" dirty="0"/>
              <a:t>(Německo, Švýcarsko, Portugalsko, Řecko, od 2024 Rakousko, v minulosti Slovensko) </a:t>
            </a:r>
            <a:endParaRPr lang="cs-CZ" dirty="0">
              <a:solidFill>
                <a:schemeClr val="accent2"/>
              </a:solidFill>
            </a:endParaRP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Vlastnictví </a:t>
            </a:r>
            <a:r>
              <a:rPr lang="cs-CZ" dirty="0">
                <a:solidFill>
                  <a:schemeClr val="tx2"/>
                </a:solidFill>
              </a:rPr>
              <a:t>zařízení</a:t>
            </a:r>
            <a:r>
              <a:rPr lang="cs-CZ" dirty="0"/>
              <a:t>: tradiční (Česko, Polsko, Itálie, Irsko) nebo všechna (Slovinsko, Chorvatsko)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Využívání služeb </a:t>
            </a:r>
            <a:r>
              <a:rPr lang="cs-CZ" dirty="0"/>
              <a:t>(Velká Británie)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047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ČT a ČRo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Cca 90 % poplatek + cca 10 % příjem z reklamy</a:t>
            </a:r>
          </a:p>
          <a:p>
            <a:r>
              <a:rPr lang="cs-CZ" dirty="0"/>
              <a:t>Poplatek se platí ze zařízení technicky způsobilého k individuálně volitelné reprodukci televizního/rozhlasového vysílání (tj. ne počítač, notebook, mobil, tablet…)</a:t>
            </a:r>
          </a:p>
          <a:p>
            <a:r>
              <a:rPr lang="cs-CZ" dirty="0"/>
              <a:t>ČT: 135 Kč (od 2008); ČRo: 45 Kč (od 2005)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9E48C4E-FFD6-4DF7-F76D-85D6700A4D6A}"/>
              </a:ext>
            </a:extLst>
          </p:cNvPr>
          <p:cNvSpPr txBox="1"/>
          <p:nvPr/>
        </p:nvSpPr>
        <p:spPr>
          <a:xfrm>
            <a:off x="720000" y="6167760"/>
            <a:ext cx="9807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latin typeface="+mn-lt"/>
              </a:rPr>
              <a:t>Zákon č. 348/2005 Sb., o rozhlasových a televizních poplatcích </a:t>
            </a:r>
          </a:p>
        </p:txBody>
      </p:sp>
    </p:spTree>
    <p:extLst>
      <p:ext uri="{BB962C8B-B14F-4D97-AF65-F5344CB8AC3E}">
        <p14:creationId xmlns:p14="http://schemas.microsoft.com/office/powerpoint/2010/main" val="6316831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Navrhovaná změna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roku 2025</a:t>
            </a:r>
          </a:p>
          <a:p>
            <a:r>
              <a:rPr lang="cs-CZ" dirty="0">
                <a:solidFill>
                  <a:schemeClr val="tx2"/>
                </a:solidFill>
              </a:rPr>
              <a:t>Zvýšení poplatků</a:t>
            </a:r>
            <a:r>
              <a:rPr lang="cs-CZ" dirty="0"/>
              <a:t>:</a:t>
            </a:r>
          </a:p>
          <a:p>
            <a:pPr marL="901700" indent="-366713"/>
            <a:r>
              <a:rPr lang="cs-CZ" dirty="0"/>
              <a:t>Televizní poplatek: o 25 Kč na 160 Kč měsíčně</a:t>
            </a:r>
          </a:p>
          <a:p>
            <a:pPr marL="901700" indent="-366713"/>
            <a:r>
              <a:rPr lang="cs-CZ" dirty="0"/>
              <a:t>Rozhlasový poplatek: o 10 Kč na 55 Kč měsíčně </a:t>
            </a:r>
          </a:p>
          <a:p>
            <a:r>
              <a:rPr lang="cs-CZ" dirty="0">
                <a:solidFill>
                  <a:schemeClr val="tx2"/>
                </a:solidFill>
              </a:rPr>
              <a:t>Rozšíření definice poplatníka</a:t>
            </a:r>
            <a:r>
              <a:rPr lang="cs-CZ" dirty="0"/>
              <a:t>: ti, kteří disponují jakýmkoliv zařízením, které umožňuje příjem obsahu (i mobil, tablet nebo počítač); počet poplatníků se má zvýšit zhruba o 230 000</a:t>
            </a:r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Font typeface="+mj-lt"/>
              <a:buAutoNum type="alpha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7088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Dohled/řízení ČT a ČRo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99669"/>
            <a:ext cx="10961460" cy="4139998"/>
          </a:xfrm>
        </p:spPr>
        <p:txBody>
          <a:bodyPr/>
          <a:lstStyle/>
          <a:p>
            <a:r>
              <a:rPr lang="cs-CZ" sz="2400" dirty="0"/>
              <a:t>Rada ČT a Rada ČRo = orgány, jímž se uplatňuje právo veřejnosti na kontrolu činnosti ČT/ČRo</a:t>
            </a:r>
          </a:p>
          <a:p>
            <a:r>
              <a:rPr lang="cs-CZ" sz="2400" dirty="0"/>
              <a:t>Poradní orgán ve věcech kontroly hospodaření: Dozorčí komise</a:t>
            </a:r>
          </a:p>
          <a:p>
            <a:r>
              <a:rPr lang="cs-CZ" sz="2400" dirty="0"/>
              <a:t>Rada ČT: </a:t>
            </a:r>
            <a:r>
              <a:rPr lang="cs-CZ" sz="2400" dirty="0">
                <a:solidFill>
                  <a:schemeClr val="tx2"/>
                </a:solidFill>
              </a:rPr>
              <a:t>18</a:t>
            </a:r>
            <a:r>
              <a:rPr lang="cs-CZ" sz="2400" dirty="0"/>
              <a:t> členů; Rada ČRo: </a:t>
            </a:r>
            <a:r>
              <a:rPr lang="cs-CZ" sz="2400" dirty="0">
                <a:solidFill>
                  <a:schemeClr val="tx2"/>
                </a:solidFill>
              </a:rPr>
              <a:t>9</a:t>
            </a:r>
            <a:r>
              <a:rPr lang="cs-CZ" sz="2400" dirty="0"/>
              <a:t> členů</a:t>
            </a:r>
          </a:p>
          <a:p>
            <a:r>
              <a:rPr lang="cs-CZ" sz="2400" dirty="0"/>
              <a:t>Funkční období 6 let, přičemž každé 2 roky je volena jedna třetina členů</a:t>
            </a:r>
          </a:p>
          <a:p>
            <a:r>
              <a:rPr lang="cs-CZ" sz="2400" dirty="0"/>
              <a:t>2/3 členů volí a odvolává Poslanecká sněmovna, 1/3 členů Senát - tak, aby v ní byly zastoupeny významné regionální, politické, sociální a kulturní názorové proudy</a:t>
            </a:r>
          </a:p>
          <a:p>
            <a:pPr marL="72000" indent="0">
              <a:buNone/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E7EFA57-EC19-64BB-38AA-522CB0E09CA8}"/>
              </a:ext>
            </a:extLst>
          </p:cNvPr>
          <p:cNvSpPr txBox="1"/>
          <p:nvPr/>
        </p:nvSpPr>
        <p:spPr>
          <a:xfrm>
            <a:off x="720000" y="6167760"/>
            <a:ext cx="9807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latin typeface="+mn-lt"/>
              </a:rPr>
              <a:t>Zákon č. 484/1991 Sb., o Českém rozhlasu + Zákon č. 483/1991 Sb., o České televizi </a:t>
            </a:r>
          </a:p>
        </p:txBody>
      </p:sp>
    </p:spTree>
    <p:extLst>
      <p:ext uri="{BB962C8B-B14F-4D97-AF65-F5344CB8AC3E}">
        <p14:creationId xmlns:p14="http://schemas.microsoft.com/office/powerpoint/2010/main" val="32538805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Dohled/řízení ČT a ČRo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659122"/>
            <a:ext cx="10961460" cy="4049041"/>
          </a:xfrm>
        </p:spPr>
        <p:txBody>
          <a:bodyPr/>
          <a:lstStyle/>
          <a:p>
            <a:r>
              <a:rPr lang="cs-CZ" sz="2400" dirty="0"/>
              <a:t>Návrhy předkládají organizace a sdružení představující kulturní, regionální, sociální, odborové, zaměstnavatelské, náboženské, vzdělávací, vědecké, ekologické a národnostní zájmy; novela: nominující právnická osoba musí v době podání návrhu existovat alespoň deset let; např.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1E4058A-D2C8-0534-D20A-4329C5314762}"/>
              </a:ext>
            </a:extLst>
          </p:cNvPr>
          <p:cNvSpPr txBox="1"/>
          <p:nvPr/>
        </p:nvSpPr>
        <p:spPr>
          <a:xfrm>
            <a:off x="845820" y="3920490"/>
            <a:ext cx="10627380" cy="424731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chemeClr val="tx2"/>
                </a:solidFill>
                <a:latin typeface="+mn-lt"/>
              </a:rPr>
              <a:t>Pochodnický</a:t>
            </a:r>
            <a:r>
              <a:rPr lang="cs-CZ" sz="2000" dirty="0">
                <a:solidFill>
                  <a:schemeClr val="tx2"/>
                </a:solidFill>
                <a:latin typeface="+mn-lt"/>
              </a:rPr>
              <a:t> spolek;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HC Litvínov;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Centrum pro občanské svobody;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Šachový svaz ČR;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Veslařský klub Vajgar; </a:t>
            </a: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Volné sdružení východočeských divadelníků;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Tenisový klub </a:t>
            </a:r>
            <a:r>
              <a:rPr lang="cs-CZ" sz="2000" dirty="0" err="1">
                <a:solidFill>
                  <a:schemeClr val="tx2"/>
                </a:solidFill>
                <a:latin typeface="+mn-lt"/>
              </a:rPr>
              <a:t>Libeňák</a:t>
            </a:r>
            <a:r>
              <a:rPr lang="cs-CZ" sz="2000" dirty="0">
                <a:solidFill>
                  <a:schemeClr val="tx2"/>
                </a:solidFill>
                <a:latin typeface="+mn-lt"/>
              </a:rPr>
              <a:t>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Tělocvičná jednota Sokol Poříčí nad Sázavou;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Bydlíme v Králově Poli;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latin typeface="+mn-lt"/>
              </a:rPr>
              <a:t>Český svaz chovatelů… </a:t>
            </a:r>
          </a:p>
        </p:txBody>
      </p:sp>
    </p:spTree>
    <p:extLst>
      <p:ext uri="{BB962C8B-B14F-4D97-AF65-F5344CB8AC3E}">
        <p14:creationId xmlns:p14="http://schemas.microsoft.com/office/powerpoint/2010/main" val="30897547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Dohled/řízení ČT a ČRo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Rady zejména schvalují a odvolávají generálního ředitele; odvolání GŘ když: </a:t>
            </a:r>
          </a:p>
          <a:p>
            <a:pPr marL="536575" indent="-273050"/>
            <a:r>
              <a:rPr lang="cs-CZ" sz="2400" dirty="0"/>
              <a:t>ČT/ČRo neplní úkoly veřejné služby v oblasti vysílání (dle zákona) nebo nenaplňuje-li svými programy zásady Kodexu ČT/ČRo (nutné nejdříve písemně upozornit)</a:t>
            </a:r>
          </a:p>
          <a:p>
            <a:pPr marL="536575" indent="-273050"/>
            <a:r>
              <a:rPr lang="cs-CZ" sz="2400" dirty="0"/>
              <a:t>GŘ poruší své povinnosti stanovené zákonem nebo Statutem ČT/ČRo (nutné nejdříve písemně upozornit)</a:t>
            </a:r>
          </a:p>
          <a:p>
            <a:pPr marL="536575" indent="-273050"/>
            <a:r>
              <a:rPr lang="cs-CZ" sz="2400" dirty="0"/>
              <a:t>přestane-li GŘ splňovat zákonné předpoklady pro výkon funkce</a:t>
            </a:r>
          </a:p>
          <a:p>
            <a:pPr marL="536575" indent="-273050"/>
            <a:r>
              <a:rPr lang="cs-CZ" sz="2400" dirty="0"/>
              <a:t>nevykonává-li GŘ po dobu 6 měsíců svou funkci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74016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24DC5-E582-1909-6429-46EC3456FF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22BDA7-85F1-C680-A6D5-28B1AC47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Dohled/řízení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638D02-8DBF-7E1B-2C75-E904789A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39878" cy="4139998"/>
          </a:xfrm>
        </p:spPr>
        <p:txBody>
          <a:bodyPr/>
          <a:lstStyle/>
          <a:p>
            <a:r>
              <a:rPr lang="cs-CZ" sz="2400" dirty="0"/>
              <a:t>Kdo volí a odvolává generálního ředitele? Jaké jsou podmínky pro jeho odvolání?</a:t>
            </a:r>
          </a:p>
          <a:p>
            <a:r>
              <a:rPr lang="cs-CZ" sz="2400" dirty="0"/>
              <a:t>Kdo volí a odvolává kontrolní orgán? Jaké jsou podmínky pro jeho odvolání?</a:t>
            </a:r>
          </a:p>
          <a:p>
            <a:r>
              <a:rPr lang="cs-CZ" sz="2400" dirty="0"/>
              <a:t>Jaké kompetence má kontrolní orgán?</a:t>
            </a:r>
          </a:p>
          <a:p>
            <a:pPr marL="72000" indent="0">
              <a:buNone/>
            </a:pPr>
            <a:r>
              <a:rPr lang="cs-CZ" sz="2400" dirty="0"/>
              <a:t>------</a:t>
            </a:r>
          </a:p>
          <a:p>
            <a:r>
              <a:rPr lang="cs-CZ" sz="2400" dirty="0"/>
              <a:t>Obnovitelná smlouva?</a:t>
            </a:r>
          </a:p>
          <a:p>
            <a:r>
              <a:rPr lang="cs-CZ" sz="2400" dirty="0"/>
              <a:t>Public </a:t>
            </a:r>
            <a:r>
              <a:rPr lang="cs-CZ" sz="2400" dirty="0" err="1"/>
              <a:t>value</a:t>
            </a:r>
            <a:r>
              <a:rPr lang="cs-CZ" sz="2400" dirty="0"/>
              <a:t> </a:t>
            </a:r>
            <a:r>
              <a:rPr lang="cs-CZ" sz="2400" dirty="0" err="1"/>
              <a:t>tests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90226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DC078F-655C-2BFB-7397-969568854B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BD9CC7-0A3A-F5A2-3BFA-E63336F9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8570"/>
            <a:ext cx="10753200" cy="451576"/>
          </a:xfrm>
        </p:spPr>
        <p:txBody>
          <a:bodyPr/>
          <a:lstStyle/>
          <a:p>
            <a:r>
              <a:rPr lang="cs-CZ" dirty="0"/>
              <a:t>Inspirace ze zahraničí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F07938-C7E1-69F5-3691-CBE01D8AD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86262"/>
            <a:ext cx="11224350" cy="4139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Dvě rady: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Širší, reprezentující </a:t>
            </a:r>
            <a:r>
              <a:rPr lang="cs-CZ" dirty="0">
                <a:solidFill>
                  <a:schemeClr val="tx2"/>
                </a:solidFill>
              </a:rPr>
              <a:t>občanskou společnost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dirty="0"/>
              <a:t> zájem veřejnosti a kontrola ze strany veřejnosti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Užší, </a:t>
            </a:r>
            <a:r>
              <a:rPr lang="cs-CZ" dirty="0">
                <a:solidFill>
                  <a:schemeClr val="tx2"/>
                </a:solidFill>
              </a:rPr>
              <a:t>odbornější</a:t>
            </a:r>
            <a:r>
              <a:rPr lang="cs-CZ" dirty="0"/>
              <a:t>, vykonávající </a:t>
            </a:r>
            <a:r>
              <a:rPr lang="cs-CZ" dirty="0">
                <a:solidFill>
                  <a:schemeClr val="tx2"/>
                </a:solidFill>
              </a:rPr>
              <a:t>dohled</a:t>
            </a:r>
            <a:r>
              <a:rPr lang="cs-CZ" dirty="0"/>
              <a:t> nad generálním ředitelem a managementem (</a:t>
            </a:r>
            <a:r>
              <a:rPr lang="en-GB" i="1" dirty="0"/>
              <a:t>Board of Directors</a:t>
            </a:r>
            <a:r>
              <a:rPr lang="cs-CZ" i="1" dirty="0"/>
              <a:t>; </a:t>
            </a:r>
            <a:r>
              <a:rPr lang="cs-CZ" dirty="0"/>
              <a:t>správní rada)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kontrolní + výkonný orgán kontrolující i finanční záležitosti </a:t>
            </a:r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377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5720" y="2375064"/>
            <a:ext cx="10753200" cy="1136232"/>
          </a:xfrm>
        </p:spPr>
        <p:txBody>
          <a:bodyPr/>
          <a:lstStyle/>
          <a:p>
            <a:r>
              <a:rPr lang="cs-CZ" dirty="0"/>
              <a:t>1. 	Média veřejné služby: definice a poslání</a:t>
            </a:r>
          </a:p>
        </p:txBody>
      </p:sp>
    </p:spTree>
    <p:extLst>
      <p:ext uri="{BB962C8B-B14F-4D97-AF65-F5344CB8AC3E}">
        <p14:creationId xmlns:p14="http://schemas.microsoft.com/office/powerpoint/2010/main" val="21227209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DC078F-655C-2BFB-7397-969568854B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BD9CC7-0A3A-F5A2-3BFA-E63336F9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8570"/>
            <a:ext cx="10753200" cy="451576"/>
          </a:xfrm>
        </p:spPr>
        <p:txBody>
          <a:bodyPr/>
          <a:lstStyle/>
          <a:p>
            <a:r>
              <a:rPr lang="cs-CZ" dirty="0"/>
              <a:t>Zvýšení nezávislosti: tipy od EBU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F07938-C7E1-69F5-3691-CBE01D8AD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86262"/>
            <a:ext cx="11155886" cy="4139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Kvalifikovaná většina hlasů</a:t>
            </a:r>
            <a:r>
              <a:rPr lang="cs-CZ" dirty="0"/>
              <a:t>: např. 3/5, 2/3 nebo 3/4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dirty="0"/>
              <a:t>větší konsensus a volba nezávislého neutrálního kandidáta (polarizovaný systém: riziko paralýzy)</a:t>
            </a:r>
          </a:p>
          <a:p>
            <a:pPr marL="809625" indent="-274638"/>
            <a:r>
              <a:rPr lang="cs-CZ" dirty="0"/>
              <a:t>Např. Španělsko: 2/3 hlasů v dolní i horní komoře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D27B646-00A6-9814-BEF9-5D737CE93298}"/>
              </a:ext>
            </a:extLst>
          </p:cNvPr>
          <p:cNvSpPr txBox="1"/>
          <p:nvPr/>
        </p:nvSpPr>
        <p:spPr>
          <a:xfrm>
            <a:off x="720000" y="5946932"/>
            <a:ext cx="9807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latin typeface="+mn-lt"/>
                <a:hlinkClick r:id="rId3"/>
              </a:rPr>
              <a:t>https://www.ebu.ch/files/live/sites/ebu/files/Publications/EBU-Legal-Focus-Gov-Prin_EN.pdf</a:t>
            </a:r>
            <a:endParaRPr lang="cs-CZ" sz="1800" dirty="0">
              <a:latin typeface="+mn-lt"/>
            </a:endParaRPr>
          </a:p>
          <a:p>
            <a:r>
              <a:rPr lang="cs-CZ" sz="1800" dirty="0">
                <a:latin typeface="+mn-lt"/>
                <a:hlinkClick r:id="rId4"/>
              </a:rPr>
              <a:t>https://www.psp.cz/sqw/ppi.sqw?d=1&amp;t=48</a:t>
            </a:r>
            <a:r>
              <a:rPr lang="cs-CZ" sz="1800" dirty="0"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195955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DC078F-655C-2BFB-7397-969568854B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BD9CC7-0A3A-F5A2-3BFA-E63336F9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8570"/>
            <a:ext cx="10753200" cy="451576"/>
          </a:xfrm>
        </p:spPr>
        <p:txBody>
          <a:bodyPr/>
          <a:lstStyle/>
          <a:p>
            <a:r>
              <a:rPr lang="cs-CZ" dirty="0"/>
              <a:t>Zvýšení nezávislosti: tipy od EBU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F07938-C7E1-69F5-3691-CBE01D8AD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86262"/>
            <a:ext cx="11155886" cy="4139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Institucionální pluralismus</a:t>
            </a:r>
            <a:r>
              <a:rPr lang="cs-CZ" dirty="0"/>
              <a:t>: rozšíření okruhu politických subjektů, které se na volbě podílejí</a:t>
            </a:r>
          </a:p>
          <a:p>
            <a:r>
              <a:rPr lang="cs-CZ" dirty="0"/>
              <a:t>Legislativa + exekutiva + nezávislý třetí subjekt (vč. zástupců zaměstnanců – Itálie, Francie, Rakousko…)</a:t>
            </a:r>
          </a:p>
          <a:p>
            <a:pPr marL="627063" indent="-274638"/>
            <a:r>
              <a:rPr lang="cs-CZ" dirty="0"/>
              <a:t>Např. Litva: 4 = prezident; 4 = parlament (z toho 2 kandidáti opozičních stran); 4 = Litevská vědecká rada, Litevská rada pro vzdělávání, Litevské sdružení umělců a Litevská biskupská konference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167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DC078F-655C-2BFB-7397-969568854B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BD9CC7-0A3A-F5A2-3BFA-E63336F9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8570"/>
            <a:ext cx="10753200" cy="451576"/>
          </a:xfrm>
        </p:spPr>
        <p:txBody>
          <a:bodyPr/>
          <a:lstStyle/>
          <a:p>
            <a:r>
              <a:rPr lang="cs-CZ" dirty="0"/>
              <a:t>Zvýšení nezávislosti: tipy od EBU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F07938-C7E1-69F5-3691-CBE01D8AD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86262"/>
            <a:ext cx="11224350" cy="4139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Vyhrazení zvláštních práv opozici</a:t>
            </a:r>
            <a:r>
              <a:rPr lang="cs-CZ" dirty="0"/>
              <a:t>: např. volba prostřednictvím parlamentní komise, kde je koalice a opozice zastoupena rovným dílem (riziko paralýzy)</a:t>
            </a:r>
          </a:p>
          <a:p>
            <a:pPr marL="627063" indent="-182563"/>
            <a:r>
              <a:rPr lang="cs-CZ" dirty="0"/>
              <a:t>Např. Litva; Estonsko (za každou politickou stranu jeden zástupce)</a:t>
            </a:r>
          </a:p>
          <a:p>
            <a:r>
              <a:rPr lang="cs-CZ" dirty="0">
                <a:solidFill>
                  <a:schemeClr val="tx2"/>
                </a:solidFill>
              </a:rPr>
              <a:t>Zapojení občanské společnosti: </a:t>
            </a:r>
            <a:r>
              <a:rPr lang="cs-CZ" dirty="0"/>
              <a:t>úspěch závisí na silné občanské společnosti + nezávislosti na politické moci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Bdělá veřejnost </a:t>
            </a:r>
            <a:r>
              <a:rPr lang="cs-CZ" dirty="0"/>
              <a:t>a</a:t>
            </a:r>
            <a:r>
              <a:rPr lang="cs-CZ" dirty="0">
                <a:solidFill>
                  <a:schemeClr val="tx2"/>
                </a:solidFill>
              </a:rPr>
              <a:t> politická kultura respektující nezávislost MVS</a:t>
            </a:r>
          </a:p>
        </p:txBody>
      </p:sp>
    </p:spTree>
    <p:extLst>
      <p:ext uri="{BB962C8B-B14F-4D97-AF65-F5344CB8AC3E}">
        <p14:creationId xmlns:p14="http://schemas.microsoft.com/office/powerpoint/2010/main" val="12652851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08A183D-6AEB-491F-AB0C-6FCA1C5D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739EF29-C7C4-4517-8597-07B57E976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549" y="1402761"/>
            <a:ext cx="4370990" cy="473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7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3A77C1-9E65-4A8C-1992-0AE7D8C5F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14D188-1EF1-E030-6732-2282F7DB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Média veřejné služby dle UNESCO (2008)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FF9B9A-6DE5-19D6-B199-B9BDAB51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84789"/>
            <a:ext cx="11242228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600" dirty="0"/>
              <a:t>„</a:t>
            </a:r>
            <a:r>
              <a:rPr lang="en-US" sz="2600" dirty="0"/>
              <a:t>Public Service Broadcasting (PSB) is broadcasting made, </a:t>
            </a:r>
            <a:r>
              <a:rPr lang="en-US" sz="2600" dirty="0">
                <a:solidFill>
                  <a:schemeClr val="tx2"/>
                </a:solidFill>
              </a:rPr>
              <a:t>financed</a:t>
            </a:r>
            <a:r>
              <a:rPr lang="en-US" sz="2600" dirty="0"/>
              <a:t> and </a:t>
            </a:r>
            <a:r>
              <a:rPr lang="en-US" sz="2600" dirty="0">
                <a:solidFill>
                  <a:schemeClr val="tx2"/>
                </a:solidFill>
              </a:rPr>
              <a:t>controlled</a:t>
            </a:r>
            <a:r>
              <a:rPr lang="en-US" sz="2600" dirty="0"/>
              <a:t> </a:t>
            </a:r>
            <a:r>
              <a:rPr lang="en-US" sz="2600" dirty="0">
                <a:solidFill>
                  <a:schemeClr val="tx2"/>
                </a:solidFill>
              </a:rPr>
              <a:t>by the public, for the public</a:t>
            </a:r>
            <a:r>
              <a:rPr lang="en-US" sz="2600" dirty="0"/>
              <a:t>. It is </a:t>
            </a:r>
            <a:r>
              <a:rPr lang="en-US" sz="2600" dirty="0">
                <a:solidFill>
                  <a:schemeClr val="tx2"/>
                </a:solidFill>
              </a:rPr>
              <a:t>neither commercial </a:t>
            </a:r>
            <a:r>
              <a:rPr lang="en-US" sz="2600" dirty="0"/>
              <a:t>nor </a:t>
            </a:r>
            <a:r>
              <a:rPr lang="en-US" sz="2600" dirty="0">
                <a:solidFill>
                  <a:schemeClr val="tx2"/>
                </a:solidFill>
              </a:rPr>
              <a:t>state-owned</a:t>
            </a:r>
            <a:r>
              <a:rPr lang="en-US" sz="2600" dirty="0"/>
              <a:t>, free from </a:t>
            </a:r>
            <a:r>
              <a:rPr lang="en-US" sz="2600" dirty="0">
                <a:solidFill>
                  <a:schemeClr val="tx2"/>
                </a:solidFill>
              </a:rPr>
              <a:t>political interference </a:t>
            </a:r>
            <a:r>
              <a:rPr lang="en-US" sz="2600" dirty="0"/>
              <a:t>and pressure </a:t>
            </a:r>
            <a:r>
              <a:rPr lang="en-US" sz="2600" dirty="0">
                <a:solidFill>
                  <a:schemeClr val="tx2"/>
                </a:solidFill>
              </a:rPr>
              <a:t>from commercial forces</a:t>
            </a:r>
            <a:r>
              <a:rPr lang="en-US" sz="2600" dirty="0"/>
              <a:t>. Through PSB, citizens are </a:t>
            </a:r>
            <a:r>
              <a:rPr lang="en-US" sz="2600" dirty="0">
                <a:solidFill>
                  <a:schemeClr val="tx2"/>
                </a:solidFill>
              </a:rPr>
              <a:t>informed</a:t>
            </a:r>
            <a:r>
              <a:rPr lang="en-US" sz="2600" dirty="0"/>
              <a:t>, </a:t>
            </a:r>
            <a:r>
              <a:rPr lang="en-US" sz="2600" dirty="0">
                <a:solidFill>
                  <a:schemeClr val="tx2"/>
                </a:solidFill>
              </a:rPr>
              <a:t>educated</a:t>
            </a:r>
            <a:r>
              <a:rPr lang="en-US" sz="2600" dirty="0"/>
              <a:t> and also </a:t>
            </a:r>
            <a:r>
              <a:rPr lang="en-US" sz="2600" dirty="0">
                <a:solidFill>
                  <a:schemeClr val="tx2"/>
                </a:solidFill>
              </a:rPr>
              <a:t>entertained</a:t>
            </a:r>
            <a:r>
              <a:rPr lang="en-US" sz="2600" dirty="0"/>
              <a:t>. When guaranteed with </a:t>
            </a:r>
            <a:r>
              <a:rPr lang="en-US" sz="2600" dirty="0">
                <a:solidFill>
                  <a:schemeClr val="tx2"/>
                </a:solidFill>
              </a:rPr>
              <a:t>pluralism</a:t>
            </a:r>
            <a:r>
              <a:rPr lang="en-US" sz="2600" dirty="0"/>
              <a:t>, programming </a:t>
            </a:r>
            <a:r>
              <a:rPr lang="en-US" sz="2600" dirty="0">
                <a:solidFill>
                  <a:schemeClr val="tx2"/>
                </a:solidFill>
              </a:rPr>
              <a:t>diversity</a:t>
            </a:r>
            <a:r>
              <a:rPr lang="en-US" sz="2600" dirty="0"/>
              <a:t>, editorial </a:t>
            </a:r>
            <a:r>
              <a:rPr lang="en-US" sz="2600" dirty="0">
                <a:solidFill>
                  <a:schemeClr val="tx2"/>
                </a:solidFill>
              </a:rPr>
              <a:t>independence</a:t>
            </a:r>
            <a:r>
              <a:rPr lang="en-US" sz="2600" dirty="0"/>
              <a:t>, appropriate </a:t>
            </a:r>
            <a:r>
              <a:rPr lang="en-US" sz="2600" dirty="0">
                <a:solidFill>
                  <a:schemeClr val="tx2"/>
                </a:solidFill>
              </a:rPr>
              <a:t>funding</a:t>
            </a:r>
            <a:r>
              <a:rPr lang="en-US" sz="2600" dirty="0"/>
              <a:t>, </a:t>
            </a:r>
            <a:r>
              <a:rPr lang="en-US" sz="2600" dirty="0">
                <a:solidFill>
                  <a:schemeClr val="tx2"/>
                </a:solidFill>
              </a:rPr>
              <a:t>accountability</a:t>
            </a:r>
            <a:r>
              <a:rPr lang="en-US" sz="2600" dirty="0"/>
              <a:t> and </a:t>
            </a:r>
            <a:r>
              <a:rPr lang="en-US" sz="2600" dirty="0">
                <a:solidFill>
                  <a:schemeClr val="tx2"/>
                </a:solidFill>
              </a:rPr>
              <a:t>transparency</a:t>
            </a:r>
            <a:r>
              <a:rPr lang="en-US" sz="2600" dirty="0"/>
              <a:t>, public service broadcasting can serve as a </a:t>
            </a:r>
            <a:r>
              <a:rPr lang="en-US" sz="2600" dirty="0">
                <a:solidFill>
                  <a:schemeClr val="tx2"/>
                </a:solidFill>
              </a:rPr>
              <a:t>cornerstone of democracy</a:t>
            </a:r>
            <a:r>
              <a:rPr lang="en-US" sz="2600" dirty="0"/>
              <a:t>."</a:t>
            </a:r>
            <a:endParaRPr lang="cs-CZ" sz="26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F027B23-B310-0E9C-C233-E3E586E083E6}"/>
              </a:ext>
            </a:extLst>
          </p:cNvPr>
          <p:cNvSpPr txBox="1"/>
          <p:nvPr/>
        </p:nvSpPr>
        <p:spPr>
          <a:xfrm>
            <a:off x="1010093" y="6138000"/>
            <a:ext cx="8761228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774700" algn="l"/>
              </a:tabLst>
            </a:pPr>
            <a:r>
              <a:rPr lang="en-GB" sz="1800" u="sng" kern="100" dirty="0">
                <a:solidFill>
                  <a:srgbClr val="0000FF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https://unesdoc.unesco.org/ark:/48223/pf0000158609</a:t>
            </a:r>
            <a:endParaRPr lang="cs-CZ" sz="18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4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3A77C1-9E65-4A8C-1992-0AE7D8C5F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14D188-1EF1-E030-6732-2282F7DB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ČT (483/1991 Sb.)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FF9B9A-6DE5-19D6-B199-B9BDAB51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84789"/>
            <a:ext cx="11242228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 § 2</a:t>
            </a:r>
          </a:p>
          <a:p>
            <a:pPr marL="72000" indent="0">
              <a:buNone/>
            </a:pPr>
            <a:r>
              <a:rPr lang="cs-CZ" sz="2000" dirty="0">
                <a:solidFill>
                  <a:schemeClr val="tx2"/>
                </a:solidFill>
              </a:rPr>
              <a:t>Česká televize poskytuje službu veřejnosti </a:t>
            </a:r>
            <a:r>
              <a:rPr lang="cs-CZ" sz="2000" dirty="0"/>
              <a:t>tvorbou a šířením televizních programů, popřípadě dalšího multimediálního obsahu a doplňkových služeb na celém území České republiky za účelem </a:t>
            </a:r>
            <a:r>
              <a:rPr lang="cs-CZ" sz="2000" dirty="0">
                <a:solidFill>
                  <a:schemeClr val="tx2"/>
                </a:solidFill>
              </a:rPr>
              <a:t>naplňování demokratických, sociálních a kulturních potřeb společnosti a potřeby zachovat mediální pluralitu</a:t>
            </a:r>
            <a:r>
              <a:rPr lang="cs-CZ" sz="2000" dirty="0"/>
              <a:t> (dále jen "veřejná služba v oblasti televizního vysílání").</a:t>
            </a:r>
          </a:p>
          <a:p>
            <a:pPr marL="72000" indent="0">
              <a:buNone/>
            </a:pPr>
            <a:r>
              <a:rPr lang="cs-CZ" sz="2000" dirty="0"/>
              <a:t>(2) Hlavními úkoly veřejné služby v oblasti televizního vysílání jsou zejména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poskytování </a:t>
            </a:r>
            <a:r>
              <a:rPr lang="cs-CZ" sz="2000" dirty="0">
                <a:solidFill>
                  <a:schemeClr val="tx2"/>
                </a:solidFill>
              </a:rPr>
              <a:t>objektivních, ověřených, ve svém celku vyvážených a všestranných informací pro svobodné vytváření názorů</a:t>
            </a:r>
            <a:r>
              <a:rPr lang="cs-CZ" sz="2000" dirty="0"/>
              <a:t>,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přispívání k </a:t>
            </a:r>
            <a:r>
              <a:rPr lang="cs-CZ" sz="2000" dirty="0">
                <a:solidFill>
                  <a:schemeClr val="tx2"/>
                </a:solidFill>
              </a:rPr>
              <a:t>právnímu vědomí</a:t>
            </a:r>
            <a:r>
              <a:rPr lang="cs-CZ" sz="2000" dirty="0"/>
              <a:t> obyvatel České republiky,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82278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3A77C1-9E65-4A8C-1992-0AE7D8C5F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14D188-1EF1-E030-6732-2282F7DB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ČT (483/1991 Sb.)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FF9B9A-6DE5-19D6-B199-B9BDAB51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47629"/>
            <a:ext cx="10753200" cy="4139998"/>
          </a:xfrm>
        </p:spPr>
        <p:txBody>
          <a:bodyPr/>
          <a:lstStyle/>
          <a:p>
            <a:pPr marL="529200" indent="-457200">
              <a:buFont typeface="+mj-lt"/>
              <a:buAutoNum type="alphaLcParenR" startAt="3"/>
            </a:pPr>
            <a:r>
              <a:rPr lang="cs-CZ" sz="2000" dirty="0"/>
              <a:t>vytváření a šíření programů a poskytování </a:t>
            </a:r>
            <a:r>
              <a:rPr lang="cs-CZ" sz="2000" dirty="0">
                <a:solidFill>
                  <a:schemeClr val="tx2"/>
                </a:solidFill>
              </a:rPr>
              <a:t>vyvážené nabídky pořadů pro všechny skupiny obyvatel</a:t>
            </a:r>
            <a:r>
              <a:rPr lang="cs-CZ" sz="2000" dirty="0"/>
              <a:t> se zřetelem na svobodu jejich náboženské víry a přesvědčení, kulturu, etnický nebo národnostní původ, národní totožnost, sociální původ, věk nebo pohlaví tak, aby tyto programy a pořady odrážely rozmanitost názorů a politických, náboženských, filozofických a uměleckých směrů, a to s cílem </a:t>
            </a:r>
            <a:r>
              <a:rPr lang="cs-CZ" sz="2000" dirty="0">
                <a:solidFill>
                  <a:schemeClr val="tx2"/>
                </a:solidFill>
              </a:rPr>
              <a:t>posílit vzájemné porozumění a toleranci a podporovat soudržnost </a:t>
            </a:r>
            <a:r>
              <a:rPr lang="cs-CZ" sz="2000" dirty="0"/>
              <a:t>pluralitní společnosti,</a:t>
            </a:r>
          </a:p>
          <a:p>
            <a:pPr marL="529200" indent="-457200">
              <a:buFont typeface="+mj-lt"/>
              <a:buAutoNum type="alphaLcParenR" startAt="3"/>
            </a:pPr>
            <a:r>
              <a:rPr lang="cs-CZ" sz="2000" dirty="0"/>
              <a:t>rozvíjení </a:t>
            </a:r>
            <a:r>
              <a:rPr lang="cs-CZ" sz="2000" dirty="0">
                <a:solidFill>
                  <a:schemeClr val="tx2"/>
                </a:solidFill>
              </a:rPr>
              <a:t>kulturní identity </a:t>
            </a:r>
            <a:r>
              <a:rPr lang="cs-CZ" sz="2000" dirty="0"/>
              <a:t>obyvatel České republiky včetně příslušníků </a:t>
            </a:r>
            <a:r>
              <a:rPr lang="cs-CZ" sz="2000" dirty="0">
                <a:solidFill>
                  <a:schemeClr val="tx2"/>
                </a:solidFill>
              </a:rPr>
              <a:t>národnostních nebo etnických menšin</a:t>
            </a:r>
            <a:r>
              <a:rPr lang="cs-CZ" sz="2000" dirty="0"/>
              <a:t>,</a:t>
            </a:r>
          </a:p>
          <a:p>
            <a:pPr marL="529200" indent="-457200">
              <a:buFont typeface="+mj-lt"/>
              <a:buAutoNum type="alphaLcParenR" startAt="3"/>
            </a:pPr>
            <a:r>
              <a:rPr lang="cs-CZ" sz="2000" dirty="0"/>
              <a:t>výroba a vysílání zejména </a:t>
            </a:r>
            <a:r>
              <a:rPr lang="cs-CZ" sz="2000" dirty="0">
                <a:solidFill>
                  <a:schemeClr val="tx2"/>
                </a:solidFill>
              </a:rPr>
              <a:t>zpravodajských, publicistických, dokumentárních, uměleckých, dramatických, sportovních, zábavných a vzdělávacích pořadů a pořadů pro děti a mládež</a:t>
            </a:r>
            <a:r>
              <a:rPr lang="cs-CZ" sz="2000" dirty="0"/>
              <a:t>.</a:t>
            </a:r>
            <a:endParaRPr lang="cs-CZ" sz="2400" dirty="0"/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4748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3A77C1-9E65-4A8C-1992-0AE7D8C5F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14D188-1EF1-E030-6732-2282F7DB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a funkce PSM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FF9B9A-6DE5-19D6-B199-B9BDAB51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84789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400" dirty="0"/>
              <a:t>Společný referenční bod pro všechny občany díky univerzálnímu pokrytí a přístupu (vč. lidí s postižením) → </a:t>
            </a:r>
            <a:r>
              <a:rPr lang="cs-CZ" sz="2400" dirty="0">
                <a:solidFill>
                  <a:schemeClr val="tx2"/>
                </a:solidFill>
              </a:rPr>
              <a:t>funkce fóra pro širokou veřejnou diskusi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/>
              <a:t>Přistupování k publikům nejen jako ke spotřebitelům, ale i jako k občanům, včetně podpory zapojení se do života společnosti a demokratických institucí → </a:t>
            </a:r>
            <a:r>
              <a:rPr lang="cs-CZ" sz="2400" dirty="0">
                <a:solidFill>
                  <a:schemeClr val="tx2"/>
                </a:solidFill>
              </a:rPr>
              <a:t>funkce podpory občanství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/>
              <a:t>Zdroj spolehlivých a nestranných informací a analýz, proč a jak se věci dějí a jaké mají důsledky na individuální i společenské úrovni → </a:t>
            </a:r>
            <a:r>
              <a:rPr lang="cs-CZ" sz="2400" dirty="0">
                <a:solidFill>
                  <a:schemeClr val="tx2"/>
                </a:solidFill>
              </a:rPr>
              <a:t>funkce vodítka pro svobodné formování názorů</a:t>
            </a:r>
          </a:p>
          <a:p>
            <a:pPr marL="586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8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3A77C1-9E65-4A8C-1992-0AE7D8C5F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14D188-1EF1-E030-6732-2282F7DB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a funkce PSM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FF9B9A-6DE5-19D6-B199-B9BDAB51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99" y="1584789"/>
            <a:ext cx="10912619" cy="4139998"/>
          </a:xfrm>
        </p:spPr>
        <p:txBody>
          <a:bodyPr/>
          <a:lstStyle/>
          <a:p>
            <a:pPr marL="586350" indent="-514350">
              <a:buFont typeface="+mj-lt"/>
              <a:buAutoNum type="arabicPeriod" startAt="4"/>
            </a:pPr>
            <a:r>
              <a:rPr lang="cs-CZ" sz="2400" dirty="0"/>
              <a:t>Poskytování informací z národní perspektivy; hlas národa v Evropě a ve světě → </a:t>
            </a:r>
            <a:r>
              <a:rPr lang="cs-CZ" sz="2400" dirty="0">
                <a:solidFill>
                  <a:schemeClr val="tx2"/>
                </a:solidFill>
              </a:rPr>
              <a:t>funkce podpory národní identity </a:t>
            </a:r>
          </a:p>
          <a:p>
            <a:pPr marL="586350" indent="-514350">
              <a:buFont typeface="+mj-lt"/>
              <a:buAutoNum type="arabicPeriod" startAt="4"/>
            </a:pPr>
            <a:r>
              <a:rPr lang="cs-CZ" sz="2400" dirty="0"/>
              <a:t>Reflexe různorodosti v multikulturních společnostech, pozornost k potřebám menšin (programy pro národnostní, etnické a náboženské menšiny; děti a mládež; regionální a lokální programy), poskytnutí hlasu méně privilegovaným a podpora porozumění různým lidským zkušenostem → </a:t>
            </a:r>
            <a:r>
              <a:rPr lang="cs-CZ" sz="2400" dirty="0">
                <a:solidFill>
                  <a:schemeClr val="tx2"/>
                </a:solidFill>
              </a:rPr>
              <a:t>funkce podpory sociální koheze</a:t>
            </a:r>
          </a:p>
          <a:p>
            <a:pPr marL="586350" indent="-514350">
              <a:buFont typeface="+mj-lt"/>
              <a:buAutoNum type="arabicPeriod" startAt="4"/>
            </a:pPr>
            <a:r>
              <a:rPr lang="cs-CZ" sz="2400" dirty="0"/>
              <a:t>Kontrola veřejné moci a moci podnikatelů a soukromých společností → </a:t>
            </a:r>
            <a:r>
              <a:rPr lang="cs-CZ" sz="2400" dirty="0">
                <a:solidFill>
                  <a:schemeClr val="tx2"/>
                </a:solidFill>
              </a:rPr>
              <a:t>kontrolní funkce </a:t>
            </a:r>
          </a:p>
          <a:p>
            <a:pPr marL="586350" indent="-514350">
              <a:buFont typeface="+mj-lt"/>
              <a:buAutoNum type="arabicPeriod" startAt="4"/>
            </a:pPr>
            <a:endParaRPr lang="cs-CZ" sz="2400" dirty="0"/>
          </a:p>
          <a:p>
            <a:pPr marL="586350" indent="-514350">
              <a:buFont typeface="+mj-lt"/>
              <a:buAutoNum type="arabicPeriod" startAt="4"/>
            </a:pPr>
            <a:endParaRPr lang="cs-CZ" sz="2400" dirty="0"/>
          </a:p>
          <a:p>
            <a:pPr marL="586350" indent="-514350">
              <a:buFont typeface="+mj-lt"/>
              <a:buAutoNum type="arabicPeriod" startAt="4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0849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9" ma:contentTypeDescription="Vytvoří nový dokument" ma:contentTypeScope="" ma:versionID="7dea3b47a801ebf259b869f7e6251b16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cbf1bf0671bb667b70a2a1c42f8c63da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93A38C-3DEC-4C0B-A6E3-72D4C06F4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22F48A-5061-4090-AFEA-27377F7667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636D4E-5DFC-4BF2-93FD-FE904F475B09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317fa241-dc0d-4a19-bd23-9d6e79d0e5eb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4802</TotalTime>
  <Words>2427</Words>
  <Application>Microsoft Office PowerPoint</Application>
  <PresentationFormat>Širokoúhlá obrazovka</PresentationFormat>
  <Paragraphs>253</Paragraphs>
  <Slides>43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Tahoma</vt:lpstr>
      <vt:lpstr>Wingdings</vt:lpstr>
      <vt:lpstr>Prezentace_MU_CZ</vt:lpstr>
      <vt:lpstr>7. Média veřejné služby v komparativní perspektivě</vt:lpstr>
      <vt:lpstr>Osnova</vt:lpstr>
      <vt:lpstr>Cvičení</vt:lpstr>
      <vt:lpstr>1.  Média veřejné služby: definice a poslání</vt:lpstr>
      <vt:lpstr>Média veřejné služby dle UNESCO (2008)</vt:lpstr>
      <vt:lpstr>Zákon o ČT (483/1991 Sb.)</vt:lpstr>
      <vt:lpstr>Zákon o ČT (483/1991 Sb.)</vt:lpstr>
      <vt:lpstr>Úkoly a funkce PSM</vt:lpstr>
      <vt:lpstr>Úkoly a funkce PSM</vt:lpstr>
      <vt:lpstr>Úkoly a funkce PSM</vt:lpstr>
      <vt:lpstr>Potřebujeme PSM ve 21. století? </vt:lpstr>
      <vt:lpstr>Dvě perspektivy</vt:lpstr>
      <vt:lpstr>Dvě perspektivy</vt:lpstr>
      <vt:lpstr>2.  Regulace médií veřejné služby:           dohled/řízení a  financování </vt:lpstr>
      <vt:lpstr>Rada Evropy: tři oblasti garance nezávislosti</vt:lpstr>
      <vt:lpstr>Rada Evropy: tři oblasti garance nezávislosti</vt:lpstr>
      <vt:lpstr>EMFA: Záruky nezávislého fungování poskytovatelů veřejnoprávních mediálních služeb (čl. 5)  </vt:lpstr>
      <vt:lpstr>EMFA: Záruky nezávislého fungování poskytovatelů veřejnoprávních mediálních služeb (čl. 5)  </vt:lpstr>
      <vt:lpstr>EMFA: Záruky nezávislého fungování poskytovatelů veřejnoprávních mediálních služeb (čl. 5)  </vt:lpstr>
      <vt:lpstr>Prezentace aplikace PowerPoint</vt:lpstr>
      <vt:lpstr>Prezentace aplikace PowerPoint</vt:lpstr>
      <vt:lpstr>Důležitost de iure nezávislosti?</vt:lpstr>
      <vt:lpstr>Cvičení</vt:lpstr>
      <vt:lpstr>Financování (EBU 2017)</vt:lpstr>
      <vt:lpstr>Modely financování: hlavní zdroj</vt:lpstr>
      <vt:lpstr>Prezentace aplikace PowerPoint</vt:lpstr>
      <vt:lpstr>Odklon od poplatků</vt:lpstr>
      <vt:lpstr>Poplatek: výhody</vt:lpstr>
      <vt:lpstr>Poplatek: nevýhody</vt:lpstr>
      <vt:lpstr>Prezentace aplikace PowerPoint</vt:lpstr>
      <vt:lpstr>Kdo stanovuje výši poplatku?</vt:lpstr>
      <vt:lpstr>Od čeho se odvíjí povinnost platit?</vt:lpstr>
      <vt:lpstr>Financování ČT a ČRo</vt:lpstr>
      <vt:lpstr>Navrhovaná změna</vt:lpstr>
      <vt:lpstr>Dohled/řízení ČT a ČRo</vt:lpstr>
      <vt:lpstr>Dohled/řízení ČT a ČRo</vt:lpstr>
      <vt:lpstr>Dohled/řízení ČT a ČRo</vt:lpstr>
      <vt:lpstr>Dohled/řízení</vt:lpstr>
      <vt:lpstr>Inspirace ze zahraničí</vt:lpstr>
      <vt:lpstr>Zvýšení nezávislosti: tipy od EBU </vt:lpstr>
      <vt:lpstr>Zvýšení nezávislosti: tipy od EBU </vt:lpstr>
      <vt:lpstr>Zvýšení nezávislosti: tipy od EBU </vt:lpstr>
      <vt:lpstr>Dotazy?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Marína Urbániková</cp:lastModifiedBy>
  <cp:revision>145</cp:revision>
  <cp:lastPrinted>1601-01-01T00:00:00Z</cp:lastPrinted>
  <dcterms:created xsi:type="dcterms:W3CDTF">2019-03-14T22:52:21Z</dcterms:created>
  <dcterms:modified xsi:type="dcterms:W3CDTF">2024-04-04T05:25:57Z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