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5" r:id="rId6"/>
    <p:sldId id="262" r:id="rId7"/>
    <p:sldId id="259" r:id="rId8"/>
    <p:sldId id="268" r:id="rId9"/>
    <p:sldId id="266" r:id="rId10"/>
    <p:sldId id="260" r:id="rId11"/>
    <p:sldId id="264" r:id="rId12"/>
    <p:sldId id="261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káš Slavík" userId="4d661c73-3d73-4d78-8117-f59c010acbf8" providerId="ADAL" clId="{B77C909B-3CA6-4DE2-8741-C7B911DD37A4}"/>
    <pc:docChg chg="custSel addSld modSld sldOrd">
      <pc:chgData name="Lukáš Slavík" userId="4d661c73-3d73-4d78-8117-f59c010acbf8" providerId="ADAL" clId="{B77C909B-3CA6-4DE2-8741-C7B911DD37A4}" dt="2023-04-28T04:18:59.306" v="1050" actId="207"/>
      <pc:docMkLst>
        <pc:docMk/>
      </pc:docMkLst>
      <pc:sldChg chg="modSp mod">
        <pc:chgData name="Lukáš Slavík" userId="4d661c73-3d73-4d78-8117-f59c010acbf8" providerId="ADAL" clId="{B77C909B-3CA6-4DE2-8741-C7B911DD37A4}" dt="2023-04-28T04:05:40.435" v="1034" actId="207"/>
        <pc:sldMkLst>
          <pc:docMk/>
          <pc:sldMk cId="2695901500" sldId="259"/>
        </pc:sldMkLst>
        <pc:spChg chg="mod">
          <ac:chgData name="Lukáš Slavík" userId="4d661c73-3d73-4d78-8117-f59c010acbf8" providerId="ADAL" clId="{B77C909B-3CA6-4DE2-8741-C7B911DD37A4}" dt="2023-04-28T04:03:44.324" v="992" actId="207"/>
          <ac:spMkLst>
            <pc:docMk/>
            <pc:sldMk cId="2695901500" sldId="259"/>
            <ac:spMk id="5" creationId="{51C17A0E-6AED-4826-BFFD-6974E38BFFCA}"/>
          </ac:spMkLst>
        </pc:spChg>
        <pc:spChg chg="mod">
          <ac:chgData name="Lukáš Slavík" userId="4d661c73-3d73-4d78-8117-f59c010acbf8" providerId="ADAL" clId="{B77C909B-3CA6-4DE2-8741-C7B911DD37A4}" dt="2023-04-28T04:05:40.435" v="1034" actId="207"/>
          <ac:spMkLst>
            <pc:docMk/>
            <pc:sldMk cId="2695901500" sldId="259"/>
            <ac:spMk id="8" creationId="{9C362860-C9BD-4565-80A8-D924FD950A91}"/>
          </ac:spMkLst>
        </pc:spChg>
      </pc:sldChg>
      <pc:sldChg chg="modSp mod">
        <pc:chgData name="Lukáš Slavík" userId="4d661c73-3d73-4d78-8117-f59c010acbf8" providerId="ADAL" clId="{B77C909B-3CA6-4DE2-8741-C7B911DD37A4}" dt="2023-04-28T04:03:04.632" v="990" actId="207"/>
        <pc:sldMkLst>
          <pc:docMk/>
          <pc:sldMk cId="1790081855" sldId="262"/>
        </pc:sldMkLst>
        <pc:spChg chg="mod">
          <ac:chgData name="Lukáš Slavík" userId="4d661c73-3d73-4d78-8117-f59c010acbf8" providerId="ADAL" clId="{B77C909B-3CA6-4DE2-8741-C7B911DD37A4}" dt="2023-04-28T04:03:04.632" v="990" actId="207"/>
          <ac:spMkLst>
            <pc:docMk/>
            <pc:sldMk cId="1790081855" sldId="262"/>
            <ac:spMk id="5" creationId="{916686B3-41AA-4CF7-81BD-D502BDAB0735}"/>
          </ac:spMkLst>
        </pc:spChg>
      </pc:sldChg>
      <pc:sldChg chg="modSp mod">
        <pc:chgData name="Lukáš Slavík" userId="4d661c73-3d73-4d78-8117-f59c010acbf8" providerId="ADAL" clId="{B77C909B-3CA6-4DE2-8741-C7B911DD37A4}" dt="2023-04-28T04:18:59.306" v="1050" actId="207"/>
        <pc:sldMkLst>
          <pc:docMk/>
          <pc:sldMk cId="901109456" sldId="264"/>
        </pc:sldMkLst>
        <pc:spChg chg="mod">
          <ac:chgData name="Lukáš Slavík" userId="4d661c73-3d73-4d78-8117-f59c010acbf8" providerId="ADAL" clId="{B77C909B-3CA6-4DE2-8741-C7B911DD37A4}" dt="2023-04-28T04:18:59.306" v="1050" actId="207"/>
          <ac:spMkLst>
            <pc:docMk/>
            <pc:sldMk cId="901109456" sldId="264"/>
            <ac:spMk id="5" creationId="{173EB05B-2986-4F0B-8B5E-FC546BCF9888}"/>
          </ac:spMkLst>
        </pc:spChg>
      </pc:sldChg>
      <pc:sldChg chg="delSp modSp new mod">
        <pc:chgData name="Lukáš Slavík" userId="4d661c73-3d73-4d78-8117-f59c010acbf8" providerId="ADAL" clId="{B77C909B-3CA6-4DE2-8741-C7B911DD37A4}" dt="2023-04-28T04:00:12.783" v="945" actId="20577"/>
        <pc:sldMkLst>
          <pc:docMk/>
          <pc:sldMk cId="1013396048" sldId="265"/>
        </pc:sldMkLst>
        <pc:spChg chg="del">
          <ac:chgData name="Lukáš Slavík" userId="4d661c73-3d73-4d78-8117-f59c010acbf8" providerId="ADAL" clId="{B77C909B-3CA6-4DE2-8741-C7B911DD37A4}" dt="2023-04-21T06:13:40.318" v="20" actId="478"/>
          <ac:spMkLst>
            <pc:docMk/>
            <pc:sldMk cId="1013396048" sldId="265"/>
            <ac:spMk id="2" creationId="{40D1307A-6675-4509-A219-C03AEEDBD368}"/>
          </ac:spMkLst>
        </pc:spChg>
        <pc:spChg chg="mod">
          <ac:chgData name="Lukáš Slavík" userId="4d661c73-3d73-4d78-8117-f59c010acbf8" providerId="ADAL" clId="{B77C909B-3CA6-4DE2-8741-C7B911DD37A4}" dt="2023-04-21T06:13:36.339" v="19" actId="20577"/>
          <ac:spMkLst>
            <pc:docMk/>
            <pc:sldMk cId="1013396048" sldId="265"/>
            <ac:spMk id="4" creationId="{77E3E288-68B0-475E-9134-AFD632BEB778}"/>
          </ac:spMkLst>
        </pc:spChg>
        <pc:spChg chg="mod">
          <ac:chgData name="Lukáš Slavík" userId="4d661c73-3d73-4d78-8117-f59c010acbf8" providerId="ADAL" clId="{B77C909B-3CA6-4DE2-8741-C7B911DD37A4}" dt="2023-04-28T04:00:12.783" v="945" actId="20577"/>
          <ac:spMkLst>
            <pc:docMk/>
            <pc:sldMk cId="1013396048" sldId="265"/>
            <ac:spMk id="5" creationId="{F49F0968-4CBD-40B3-B5A2-0B0472A1BF4E}"/>
          </ac:spMkLst>
        </pc:spChg>
      </pc:sldChg>
      <pc:sldChg chg="modSp add mod ord">
        <pc:chgData name="Lukáš Slavík" userId="4d661c73-3d73-4d78-8117-f59c010acbf8" providerId="ADAL" clId="{B77C909B-3CA6-4DE2-8741-C7B911DD37A4}" dt="2023-04-28T04:18:07.802" v="1047" actId="207"/>
        <pc:sldMkLst>
          <pc:docMk/>
          <pc:sldMk cId="839772476" sldId="266"/>
        </pc:sldMkLst>
        <pc:spChg chg="mod">
          <ac:chgData name="Lukáš Slavík" userId="4d661c73-3d73-4d78-8117-f59c010acbf8" providerId="ADAL" clId="{B77C909B-3CA6-4DE2-8741-C7B911DD37A4}" dt="2023-04-28T04:18:07.802" v="1047" actId="207"/>
          <ac:spMkLst>
            <pc:docMk/>
            <pc:sldMk cId="839772476" sldId="266"/>
            <ac:spMk id="5" creationId="{916686B3-41AA-4CF7-81BD-D502BDAB0735}"/>
          </ac:spMkLst>
        </pc:spChg>
      </pc:sldChg>
      <pc:sldChg chg="modSp mod">
        <pc:chgData name="Lukáš Slavík" userId="4d661c73-3d73-4d78-8117-f59c010acbf8" providerId="ADAL" clId="{B77C909B-3CA6-4DE2-8741-C7B911DD37A4}" dt="2023-04-28T04:17:20.505" v="1043" actId="207"/>
        <pc:sldMkLst>
          <pc:docMk/>
          <pc:sldMk cId="476352728" sldId="268"/>
        </pc:sldMkLst>
        <pc:spChg chg="mod">
          <ac:chgData name="Lukáš Slavík" userId="4d661c73-3d73-4d78-8117-f59c010acbf8" providerId="ADAL" clId="{B77C909B-3CA6-4DE2-8741-C7B911DD37A4}" dt="2023-04-28T04:16:11.197" v="1040" actId="207"/>
          <ac:spMkLst>
            <pc:docMk/>
            <pc:sldMk cId="476352728" sldId="268"/>
            <ac:spMk id="5" creationId="{51C17A0E-6AED-4826-BFFD-6974E38BFFCA}"/>
          </ac:spMkLst>
        </pc:spChg>
        <pc:spChg chg="mod">
          <ac:chgData name="Lukáš Slavík" userId="4d661c73-3d73-4d78-8117-f59c010acbf8" providerId="ADAL" clId="{B77C909B-3CA6-4DE2-8741-C7B911DD37A4}" dt="2023-04-28T04:17:20.505" v="1043" actId="207"/>
          <ac:spMkLst>
            <pc:docMk/>
            <pc:sldMk cId="476352728" sldId="268"/>
            <ac:spMk id="8" creationId="{9C362860-C9BD-4565-80A8-D924FD950A91}"/>
          </ac:spMkLst>
        </pc:spChg>
      </pc:sldChg>
      <pc:sldChg chg="delSp modSp new mod">
        <pc:chgData name="Lukáš Slavík" userId="4d661c73-3d73-4d78-8117-f59c010acbf8" providerId="ADAL" clId="{B77C909B-3CA6-4DE2-8741-C7B911DD37A4}" dt="2023-04-28T04:01:15.998" v="984" actId="478"/>
        <pc:sldMkLst>
          <pc:docMk/>
          <pc:sldMk cId="3119074807" sldId="271"/>
        </pc:sldMkLst>
        <pc:spChg chg="del">
          <ac:chgData name="Lukáš Slavík" userId="4d661c73-3d73-4d78-8117-f59c010acbf8" providerId="ADAL" clId="{B77C909B-3CA6-4DE2-8741-C7B911DD37A4}" dt="2023-04-28T04:01:15.998" v="984" actId="478"/>
          <ac:spMkLst>
            <pc:docMk/>
            <pc:sldMk cId="3119074807" sldId="271"/>
            <ac:spMk id="2" creationId="{0982E265-4FC2-411B-B077-E33F5E0051D7}"/>
          </ac:spMkLst>
        </pc:spChg>
        <pc:spChg chg="mod">
          <ac:chgData name="Lukáš Slavík" userId="4d661c73-3d73-4d78-8117-f59c010acbf8" providerId="ADAL" clId="{B77C909B-3CA6-4DE2-8741-C7B911DD37A4}" dt="2023-04-28T04:01:03.042" v="977" actId="20577"/>
          <ac:spMkLst>
            <pc:docMk/>
            <pc:sldMk cId="3119074807" sldId="271"/>
            <ac:spMk id="4" creationId="{E9E67D18-F7B1-46D5-BD8E-BA5B9E0EDDBF}"/>
          </ac:spMkLst>
        </pc:spChg>
        <pc:spChg chg="mod">
          <ac:chgData name="Lukáš Slavík" userId="4d661c73-3d73-4d78-8117-f59c010acbf8" providerId="ADAL" clId="{B77C909B-3CA6-4DE2-8741-C7B911DD37A4}" dt="2023-04-28T04:00:57.017" v="970" actId="20577"/>
          <ac:spMkLst>
            <pc:docMk/>
            <pc:sldMk cId="3119074807" sldId="271"/>
            <ac:spMk id="5" creationId="{A0E8422A-5EA4-4FE5-B12D-BD281B7B6B94}"/>
          </ac:spMkLst>
        </pc:spChg>
        <pc:spChg chg="mod">
          <ac:chgData name="Lukáš Slavík" userId="4d661c73-3d73-4d78-8117-f59c010acbf8" providerId="ADAL" clId="{B77C909B-3CA6-4DE2-8741-C7B911DD37A4}" dt="2023-04-28T04:01:06.200" v="983" actId="20577"/>
          <ac:spMkLst>
            <pc:docMk/>
            <pc:sldMk cId="3119074807" sldId="271"/>
            <ac:spMk id="6" creationId="{675B2CFF-97D2-4CD3-AF3F-C6A5C7B5A8D7}"/>
          </ac:spMkLst>
        </pc:spChg>
      </pc:sldChg>
    </pc:docChg>
  </pc:docChgLst>
  <pc:docChgLst>
    <pc:chgData name="Lukáš Slavík" userId="4d661c73-3d73-4d78-8117-f59c010acbf8" providerId="ADAL" clId="{4F8D6946-6775-433C-A1A1-DC6CDDBF9271}"/>
    <pc:docChg chg="delSld modSld">
      <pc:chgData name="Lukáš Slavík" userId="4d661c73-3d73-4d78-8117-f59c010acbf8" providerId="ADAL" clId="{4F8D6946-6775-433C-A1A1-DC6CDDBF9271}" dt="2023-05-12T07:48:49.357" v="33" actId="5793"/>
      <pc:docMkLst>
        <pc:docMk/>
      </pc:docMkLst>
      <pc:sldChg chg="modSp mod">
        <pc:chgData name="Lukáš Slavík" userId="4d661c73-3d73-4d78-8117-f59c010acbf8" providerId="ADAL" clId="{4F8D6946-6775-433C-A1A1-DC6CDDBF9271}" dt="2023-05-12T07:48:49.357" v="33" actId="5793"/>
        <pc:sldMkLst>
          <pc:docMk/>
          <pc:sldMk cId="1013396048" sldId="265"/>
        </pc:sldMkLst>
        <pc:spChg chg="mod">
          <ac:chgData name="Lukáš Slavík" userId="4d661c73-3d73-4d78-8117-f59c010acbf8" providerId="ADAL" clId="{4F8D6946-6775-433C-A1A1-DC6CDDBF9271}" dt="2023-05-12T07:48:49.357" v="33" actId="5793"/>
          <ac:spMkLst>
            <pc:docMk/>
            <pc:sldMk cId="1013396048" sldId="265"/>
            <ac:spMk id="5" creationId="{F49F0968-4CBD-40B3-B5A2-0B0472A1BF4E}"/>
          </ac:spMkLst>
        </pc:spChg>
      </pc:sldChg>
      <pc:sldChg chg="del">
        <pc:chgData name="Lukáš Slavík" userId="4d661c73-3d73-4d78-8117-f59c010acbf8" providerId="ADAL" clId="{4F8D6946-6775-433C-A1A1-DC6CDDBF9271}" dt="2023-05-12T07:48:40.263" v="0" actId="2696"/>
        <pc:sldMkLst>
          <pc:docMk/>
          <pc:sldMk cId="3119074807" sldId="271"/>
        </pc:sldMkLst>
      </pc:sldChg>
    </pc:docChg>
  </pc:docChgLst>
  <pc:docChgLst>
    <pc:chgData name="Lukáš Slavík" userId="4d661c73-3d73-4d78-8117-f59c010acbf8" providerId="ADAL" clId="{C4B3C29C-4608-FC43-BFA9-895270DE15B5}"/>
    <pc:docChg chg="undo custSel addSld delSld modSld">
      <pc:chgData name="Lukáš Slavík" userId="4d661c73-3d73-4d78-8117-f59c010acbf8" providerId="ADAL" clId="{C4B3C29C-4608-FC43-BFA9-895270DE15B5}" dt="2023-04-21T16:19:40.463" v="718" actId="20577"/>
      <pc:docMkLst>
        <pc:docMk/>
      </pc:docMkLst>
      <pc:sldChg chg="modSp mod modClrScheme chgLayout">
        <pc:chgData name="Lukáš Slavík" userId="4d661c73-3d73-4d78-8117-f59c010acbf8" providerId="ADAL" clId="{C4B3C29C-4608-FC43-BFA9-895270DE15B5}" dt="2023-04-21T16:19:40.463" v="718" actId="20577"/>
        <pc:sldMkLst>
          <pc:docMk/>
          <pc:sldMk cId="2695901500" sldId="259"/>
        </pc:sldMkLst>
        <pc:spChg chg="mod ord">
          <ac:chgData name="Lukáš Slavík" userId="4d661c73-3d73-4d78-8117-f59c010acbf8" providerId="ADAL" clId="{C4B3C29C-4608-FC43-BFA9-895270DE15B5}" dt="2023-04-21T15:54:44.017" v="3" actId="700"/>
          <ac:spMkLst>
            <pc:docMk/>
            <pc:sldMk cId="2695901500" sldId="259"/>
            <ac:spMk id="2" creationId="{00D7A62C-A809-4D51-9D6A-B08196AD33E5}"/>
          </ac:spMkLst>
        </pc:spChg>
        <pc:spChg chg="mod ord">
          <ac:chgData name="Lukáš Slavík" userId="4d661c73-3d73-4d78-8117-f59c010acbf8" providerId="ADAL" clId="{C4B3C29C-4608-FC43-BFA9-895270DE15B5}" dt="2023-04-21T15:54:44.017" v="3" actId="700"/>
          <ac:spMkLst>
            <pc:docMk/>
            <pc:sldMk cId="2695901500" sldId="259"/>
            <ac:spMk id="3" creationId="{3141BC50-E786-4599-8BA0-7C7BB5816BC9}"/>
          </ac:spMkLst>
        </pc:spChg>
        <pc:spChg chg="mod ord">
          <ac:chgData name="Lukáš Slavík" userId="4d661c73-3d73-4d78-8117-f59c010acbf8" providerId="ADAL" clId="{C4B3C29C-4608-FC43-BFA9-895270DE15B5}" dt="2023-04-21T16:19:40.463" v="718" actId="20577"/>
          <ac:spMkLst>
            <pc:docMk/>
            <pc:sldMk cId="2695901500" sldId="259"/>
            <ac:spMk id="5" creationId="{51C17A0E-6AED-4826-BFFD-6974E38BFFCA}"/>
          </ac:spMkLst>
        </pc:spChg>
        <pc:spChg chg="mod ord">
          <ac:chgData name="Lukáš Slavík" userId="4d661c73-3d73-4d78-8117-f59c010acbf8" providerId="ADAL" clId="{C4B3C29C-4608-FC43-BFA9-895270DE15B5}" dt="2023-04-21T15:54:44.017" v="3" actId="700"/>
          <ac:spMkLst>
            <pc:docMk/>
            <pc:sldMk cId="2695901500" sldId="259"/>
            <ac:spMk id="6" creationId="{C52B569E-6D01-46AC-AAB4-23CCA587C7EF}"/>
          </ac:spMkLst>
        </pc:spChg>
        <pc:spChg chg="mod ord">
          <ac:chgData name="Lukáš Slavík" userId="4d661c73-3d73-4d78-8117-f59c010acbf8" providerId="ADAL" clId="{C4B3C29C-4608-FC43-BFA9-895270DE15B5}" dt="2023-04-21T16:15:21.760" v="566" actId="20577"/>
          <ac:spMkLst>
            <pc:docMk/>
            <pc:sldMk cId="2695901500" sldId="259"/>
            <ac:spMk id="8" creationId="{9C362860-C9BD-4565-80A8-D924FD950A91}"/>
          </ac:spMkLst>
        </pc:spChg>
      </pc:sldChg>
      <pc:sldChg chg="modSp">
        <pc:chgData name="Lukáš Slavík" userId="4d661c73-3d73-4d78-8117-f59c010acbf8" providerId="ADAL" clId="{C4B3C29C-4608-FC43-BFA9-895270DE15B5}" dt="2023-04-21T16:02:25.059" v="380" actId="20577"/>
        <pc:sldMkLst>
          <pc:docMk/>
          <pc:sldMk cId="1790081855" sldId="262"/>
        </pc:sldMkLst>
        <pc:spChg chg="mod">
          <ac:chgData name="Lukáš Slavík" userId="4d661c73-3d73-4d78-8117-f59c010acbf8" providerId="ADAL" clId="{C4B3C29C-4608-FC43-BFA9-895270DE15B5}" dt="2023-04-21T16:02:25.059" v="380" actId="20577"/>
          <ac:spMkLst>
            <pc:docMk/>
            <pc:sldMk cId="1790081855" sldId="262"/>
            <ac:spMk id="5" creationId="{916686B3-41AA-4CF7-81BD-D502BDAB0735}"/>
          </ac:spMkLst>
        </pc:spChg>
      </pc:sldChg>
      <pc:sldChg chg="new del">
        <pc:chgData name="Lukáš Slavík" userId="4d661c73-3d73-4d78-8117-f59c010acbf8" providerId="ADAL" clId="{C4B3C29C-4608-FC43-BFA9-895270DE15B5}" dt="2023-04-21T15:54:17.267" v="1" actId="2696"/>
        <pc:sldMkLst>
          <pc:docMk/>
          <pc:sldMk cId="1108088921" sldId="265"/>
        </pc:sldMkLst>
      </pc:sldChg>
      <pc:sldChg chg="addSp delSp modSp new mod modClrScheme chgLayout">
        <pc:chgData name="Lukáš Slavík" userId="4d661c73-3d73-4d78-8117-f59c010acbf8" providerId="ADAL" clId="{C4B3C29C-4608-FC43-BFA9-895270DE15B5}" dt="2023-04-21T15:58:48.593" v="287" actId="20577"/>
        <pc:sldMkLst>
          <pc:docMk/>
          <pc:sldMk cId="2041678003" sldId="265"/>
        </pc:sldMkLst>
        <pc:spChg chg="mod ord">
          <ac:chgData name="Lukáš Slavík" userId="4d661c73-3d73-4d78-8117-f59c010acbf8" providerId="ADAL" clId="{C4B3C29C-4608-FC43-BFA9-895270DE15B5}" dt="2023-04-21T15:55:18.204" v="6" actId="700"/>
          <ac:spMkLst>
            <pc:docMk/>
            <pc:sldMk cId="2041678003" sldId="265"/>
            <ac:spMk id="2" creationId="{B445C69F-0F34-0934-A81C-7C7CBAECACE8}"/>
          </ac:spMkLst>
        </pc:spChg>
        <pc:spChg chg="mod ord">
          <ac:chgData name="Lukáš Slavík" userId="4d661c73-3d73-4d78-8117-f59c010acbf8" providerId="ADAL" clId="{C4B3C29C-4608-FC43-BFA9-895270DE15B5}" dt="2023-04-21T15:55:18.204" v="6" actId="700"/>
          <ac:spMkLst>
            <pc:docMk/>
            <pc:sldMk cId="2041678003" sldId="265"/>
            <ac:spMk id="3" creationId="{E0511806-CA15-69FA-6584-EE22B1FF0D91}"/>
          </ac:spMkLst>
        </pc:spChg>
        <pc:spChg chg="del">
          <ac:chgData name="Lukáš Slavík" userId="4d661c73-3d73-4d78-8117-f59c010acbf8" providerId="ADAL" clId="{C4B3C29C-4608-FC43-BFA9-895270DE15B5}" dt="2023-04-21T15:55:03.961" v="5" actId="700"/>
          <ac:spMkLst>
            <pc:docMk/>
            <pc:sldMk cId="2041678003" sldId="265"/>
            <ac:spMk id="4" creationId="{6C2A08EB-0DF7-133D-4E63-F364F5B5FD14}"/>
          </ac:spMkLst>
        </pc:spChg>
        <pc:spChg chg="mod ord">
          <ac:chgData name="Lukáš Slavík" userId="4d661c73-3d73-4d78-8117-f59c010acbf8" providerId="ADAL" clId="{C4B3C29C-4608-FC43-BFA9-895270DE15B5}" dt="2023-04-21T15:55:18.204" v="6" actId="700"/>
          <ac:spMkLst>
            <pc:docMk/>
            <pc:sldMk cId="2041678003" sldId="265"/>
            <ac:spMk id="5" creationId="{59CF00CA-0319-08B8-E002-7D4333E6CE83}"/>
          </ac:spMkLst>
        </pc:spChg>
        <pc:spChg chg="del">
          <ac:chgData name="Lukáš Slavík" userId="4d661c73-3d73-4d78-8117-f59c010acbf8" providerId="ADAL" clId="{C4B3C29C-4608-FC43-BFA9-895270DE15B5}" dt="2023-04-21T15:55:03.961" v="5" actId="700"/>
          <ac:spMkLst>
            <pc:docMk/>
            <pc:sldMk cId="2041678003" sldId="265"/>
            <ac:spMk id="6" creationId="{8DE395C3-3036-050C-AAD2-D696B46E6F0B}"/>
          </ac:spMkLst>
        </pc:spChg>
        <pc:spChg chg="mod ord">
          <ac:chgData name="Lukáš Slavík" userId="4d661c73-3d73-4d78-8117-f59c010acbf8" providerId="ADAL" clId="{C4B3C29C-4608-FC43-BFA9-895270DE15B5}" dt="2023-04-21T15:58:48.593" v="287" actId="20577"/>
          <ac:spMkLst>
            <pc:docMk/>
            <pc:sldMk cId="2041678003" sldId="265"/>
            <ac:spMk id="7" creationId="{5C2F5EA4-4350-119A-87E2-41EC156181E0}"/>
          </ac:spMkLst>
        </pc:spChg>
        <pc:spChg chg="del">
          <ac:chgData name="Lukáš Slavík" userId="4d661c73-3d73-4d78-8117-f59c010acbf8" providerId="ADAL" clId="{C4B3C29C-4608-FC43-BFA9-895270DE15B5}" dt="2023-04-21T15:55:03.961" v="5" actId="700"/>
          <ac:spMkLst>
            <pc:docMk/>
            <pc:sldMk cId="2041678003" sldId="265"/>
            <ac:spMk id="8" creationId="{53477EFB-63A1-6330-D26C-D99ED8B6DF85}"/>
          </ac:spMkLst>
        </pc:spChg>
        <pc:spChg chg="add mod ord">
          <ac:chgData name="Lukáš Slavík" userId="4d661c73-3d73-4d78-8117-f59c010acbf8" providerId="ADAL" clId="{C4B3C29C-4608-FC43-BFA9-895270DE15B5}" dt="2023-04-21T15:55:31.108" v="11" actId="20577"/>
          <ac:spMkLst>
            <pc:docMk/>
            <pc:sldMk cId="2041678003" sldId="265"/>
            <ac:spMk id="9" creationId="{E184A3EC-55A3-5609-140A-A28D07494D8C}"/>
          </ac:spMkLst>
        </pc:spChg>
      </pc:sldChg>
      <pc:sldChg chg="modSp">
        <pc:chgData name="Lukáš Slavík" userId="4d661c73-3d73-4d78-8117-f59c010acbf8" providerId="ADAL" clId="{C4B3C29C-4608-FC43-BFA9-895270DE15B5}" dt="2023-04-21T16:17:27.308" v="642" actId="20577"/>
        <pc:sldMkLst>
          <pc:docMk/>
          <pc:sldMk cId="839772476" sldId="266"/>
        </pc:sldMkLst>
        <pc:spChg chg="mod">
          <ac:chgData name="Lukáš Slavík" userId="4d661c73-3d73-4d78-8117-f59c010acbf8" providerId="ADAL" clId="{C4B3C29C-4608-FC43-BFA9-895270DE15B5}" dt="2023-04-21T16:17:27.308" v="642" actId="20577"/>
          <ac:spMkLst>
            <pc:docMk/>
            <pc:sldMk cId="839772476" sldId="266"/>
            <ac:spMk id="5" creationId="{916686B3-41AA-4CF7-81BD-D502BDAB0735}"/>
          </ac:spMkLst>
        </pc:spChg>
      </pc:sldChg>
    </pc:docChg>
  </pc:docChgLst>
  <pc:docChgLst>
    <pc:chgData name="Lukáš" userId="4d661c73-3d73-4d78-8117-f59c010acbf8" providerId="ADAL" clId="{234C62CE-DE0C-42A9-86F0-B86F04A0A780}"/>
    <pc:docChg chg="delSld modSld">
      <pc:chgData name="Lukáš" userId="4d661c73-3d73-4d78-8117-f59c010acbf8" providerId="ADAL" clId="{234C62CE-DE0C-42A9-86F0-B86F04A0A780}" dt="2024-05-03T09:56:00.266" v="7" actId="20577"/>
      <pc:docMkLst>
        <pc:docMk/>
      </pc:docMkLst>
      <pc:sldChg chg="modSp mod">
        <pc:chgData name="Lukáš" userId="4d661c73-3d73-4d78-8117-f59c010acbf8" providerId="ADAL" clId="{234C62CE-DE0C-42A9-86F0-B86F04A0A780}" dt="2024-05-03T09:56:00.266" v="7" actId="20577"/>
        <pc:sldMkLst>
          <pc:docMk/>
          <pc:sldMk cId="3990162911" sldId="261"/>
        </pc:sldMkLst>
        <pc:spChg chg="mod">
          <ac:chgData name="Lukáš" userId="4d661c73-3d73-4d78-8117-f59c010acbf8" providerId="ADAL" clId="{234C62CE-DE0C-42A9-86F0-B86F04A0A780}" dt="2024-05-03T09:56:00.266" v="7" actId="20577"/>
          <ac:spMkLst>
            <pc:docMk/>
            <pc:sldMk cId="3990162911" sldId="261"/>
            <ac:spMk id="5" creationId="{173EB05B-2986-4F0B-8B5E-FC546BCF9888}"/>
          </ac:spMkLst>
        </pc:spChg>
      </pc:sldChg>
      <pc:sldChg chg="modSp mod">
        <pc:chgData name="Lukáš" userId="4d661c73-3d73-4d78-8117-f59c010acbf8" providerId="ADAL" clId="{234C62CE-DE0C-42A9-86F0-B86F04A0A780}" dt="2024-05-03T09:55:47.515" v="4" actId="20577"/>
        <pc:sldMkLst>
          <pc:docMk/>
          <pc:sldMk cId="901109456" sldId="264"/>
        </pc:sldMkLst>
        <pc:spChg chg="mod">
          <ac:chgData name="Lukáš" userId="4d661c73-3d73-4d78-8117-f59c010acbf8" providerId="ADAL" clId="{234C62CE-DE0C-42A9-86F0-B86F04A0A780}" dt="2024-05-03T09:55:40.388" v="2" actId="404"/>
          <ac:spMkLst>
            <pc:docMk/>
            <pc:sldMk cId="901109456" sldId="264"/>
            <ac:spMk id="4" creationId="{13A02D6B-BFB1-463F-90D8-3D28B086339C}"/>
          </ac:spMkLst>
        </pc:spChg>
        <pc:spChg chg="mod">
          <ac:chgData name="Lukáš" userId="4d661c73-3d73-4d78-8117-f59c010acbf8" providerId="ADAL" clId="{234C62CE-DE0C-42A9-86F0-B86F04A0A780}" dt="2024-05-03T09:55:47.515" v="4" actId="20577"/>
          <ac:spMkLst>
            <pc:docMk/>
            <pc:sldMk cId="901109456" sldId="264"/>
            <ac:spMk id="5" creationId="{173EB05B-2986-4F0B-8B5E-FC546BCF9888}"/>
          </ac:spMkLst>
        </pc:spChg>
      </pc:sldChg>
      <pc:sldChg chg="del">
        <pc:chgData name="Lukáš" userId="4d661c73-3d73-4d78-8117-f59c010acbf8" providerId="ADAL" clId="{234C62CE-DE0C-42A9-86F0-B86F04A0A780}" dt="2024-05-03T09:55:21.988" v="0" actId="47"/>
        <pc:sldMkLst>
          <pc:docMk/>
          <pc:sldMk cId="2998714121" sldId="269"/>
        </pc:sldMkLst>
      </pc:sldChg>
      <pc:sldChg chg="del">
        <pc:chgData name="Lukáš" userId="4d661c73-3d73-4d78-8117-f59c010acbf8" providerId="ADAL" clId="{234C62CE-DE0C-42A9-86F0-B86F04A0A780}" dt="2024-05-03T09:55:23.728" v="1" actId="47"/>
        <pc:sldMkLst>
          <pc:docMk/>
          <pc:sldMk cId="1343782543" sldId="270"/>
        </pc:sldMkLst>
      </pc:sldChg>
    </pc:docChg>
  </pc:docChgLst>
  <pc:docChgLst>
    <pc:chgData name="Lukáš Slavík" userId="4d661c73-3d73-4d78-8117-f59c010acbf8" providerId="ADAL" clId="{8248DB2F-2C3C-4C1F-82FD-F8F88E05709A}"/>
    <pc:docChg chg="undo custSel addSld delSld modSld sldOrd">
      <pc:chgData name="Lukáš Slavík" userId="4d661c73-3d73-4d78-8117-f59c010acbf8" providerId="ADAL" clId="{8248DB2F-2C3C-4C1F-82FD-F8F88E05709A}" dt="2023-04-24T11:08:48.187" v="938" actId="2710"/>
      <pc:docMkLst>
        <pc:docMk/>
      </pc:docMkLst>
      <pc:sldChg chg="delSp modSp mod">
        <pc:chgData name="Lukáš Slavík" userId="4d661c73-3d73-4d78-8117-f59c010acbf8" providerId="ADAL" clId="{8248DB2F-2C3C-4C1F-82FD-F8F88E05709A}" dt="2023-04-03T11:46:17.026" v="6" actId="478"/>
        <pc:sldMkLst>
          <pc:docMk/>
          <pc:sldMk cId="3263342447" sldId="256"/>
        </pc:sldMkLst>
        <pc:spChg chg="del">
          <ac:chgData name="Lukáš Slavík" userId="4d661c73-3d73-4d78-8117-f59c010acbf8" providerId="ADAL" clId="{8248DB2F-2C3C-4C1F-82FD-F8F88E05709A}" dt="2023-04-03T11:46:17.026" v="6" actId="478"/>
          <ac:spMkLst>
            <pc:docMk/>
            <pc:sldMk cId="3263342447" sldId="256"/>
            <ac:spMk id="2" creationId="{A4692E60-FDF9-1E4F-A820-B4DF2F656193}"/>
          </ac:spMkLst>
        </pc:spChg>
        <pc:spChg chg="mod">
          <ac:chgData name="Lukáš Slavík" userId="4d661c73-3d73-4d78-8117-f59c010acbf8" providerId="ADAL" clId="{8248DB2F-2C3C-4C1F-82FD-F8F88E05709A}" dt="2023-04-03T11:45:59.335" v="4" actId="404"/>
          <ac:spMkLst>
            <pc:docMk/>
            <pc:sldMk cId="3263342447" sldId="256"/>
            <ac:spMk id="4" creationId="{2491EF5B-3067-7546-837B-2D005F3ED499}"/>
          </ac:spMkLst>
        </pc:spChg>
        <pc:spChg chg="mod">
          <ac:chgData name="Lukáš Slavík" userId="4d661c73-3d73-4d78-8117-f59c010acbf8" providerId="ADAL" clId="{8248DB2F-2C3C-4C1F-82FD-F8F88E05709A}" dt="2023-04-03T11:46:14.385" v="5"/>
          <ac:spMkLst>
            <pc:docMk/>
            <pc:sldMk cId="3263342447" sldId="256"/>
            <ac:spMk id="5" creationId="{BDA74EBB-06F9-2F42-BBA7-49358111EC86}"/>
          </ac:spMkLst>
        </pc:spChg>
      </pc:sldChg>
      <pc:sldChg chg="addSp modSp add mod">
        <pc:chgData name="Lukáš Slavík" userId="4d661c73-3d73-4d78-8117-f59c010acbf8" providerId="ADAL" clId="{8248DB2F-2C3C-4C1F-82FD-F8F88E05709A}" dt="2023-04-24T09:31:44.974" v="586"/>
        <pc:sldMkLst>
          <pc:docMk/>
          <pc:sldMk cId="2695901500" sldId="259"/>
        </pc:sldMkLst>
        <pc:spChg chg="mod">
          <ac:chgData name="Lukáš Slavík" userId="4d661c73-3d73-4d78-8117-f59c010acbf8" providerId="ADAL" clId="{8248DB2F-2C3C-4C1F-82FD-F8F88E05709A}" dt="2023-04-24T09:22:59.909" v="529" actId="20577"/>
          <ac:spMkLst>
            <pc:docMk/>
            <pc:sldMk cId="2695901500" sldId="259"/>
            <ac:spMk id="5" creationId="{51C17A0E-6AED-4826-BFFD-6974E38BFFCA}"/>
          </ac:spMkLst>
        </pc:spChg>
        <pc:spChg chg="mod">
          <ac:chgData name="Lukáš Slavík" userId="4d661c73-3d73-4d78-8117-f59c010acbf8" providerId="ADAL" clId="{8248DB2F-2C3C-4C1F-82FD-F8F88E05709A}" dt="2023-04-24T09:24:59.069" v="580" actId="20577"/>
          <ac:spMkLst>
            <pc:docMk/>
            <pc:sldMk cId="2695901500" sldId="259"/>
            <ac:spMk id="8" creationId="{9C362860-C9BD-4565-80A8-D924FD950A91}"/>
          </ac:spMkLst>
        </pc:spChg>
        <pc:picChg chg="add mod">
          <ac:chgData name="Lukáš Slavík" userId="4d661c73-3d73-4d78-8117-f59c010acbf8" providerId="ADAL" clId="{8248DB2F-2C3C-4C1F-82FD-F8F88E05709A}" dt="2023-04-24T09:31:44.974" v="586"/>
          <ac:picMkLst>
            <pc:docMk/>
            <pc:sldMk cId="2695901500" sldId="259"/>
            <ac:picMk id="7" creationId="{78AB513A-DF93-4229-AC7A-CA4E3D09649C}"/>
          </ac:picMkLst>
        </pc:picChg>
      </pc:sldChg>
      <pc:sldChg chg="add">
        <pc:chgData name="Lukáš Slavík" userId="4d661c73-3d73-4d78-8117-f59c010acbf8" providerId="ADAL" clId="{8248DB2F-2C3C-4C1F-82FD-F8F88E05709A}" dt="2023-04-03T11:47:08.675" v="7"/>
        <pc:sldMkLst>
          <pc:docMk/>
          <pc:sldMk cId="961054501" sldId="260"/>
        </pc:sldMkLst>
      </pc:sldChg>
      <pc:sldChg chg="add">
        <pc:chgData name="Lukáš Slavík" userId="4d661c73-3d73-4d78-8117-f59c010acbf8" providerId="ADAL" clId="{8248DB2F-2C3C-4C1F-82FD-F8F88E05709A}" dt="2023-04-03T11:47:08.675" v="7"/>
        <pc:sldMkLst>
          <pc:docMk/>
          <pc:sldMk cId="3990162911" sldId="261"/>
        </pc:sldMkLst>
      </pc:sldChg>
      <pc:sldChg chg="add">
        <pc:chgData name="Lukáš Slavík" userId="4d661c73-3d73-4d78-8117-f59c010acbf8" providerId="ADAL" clId="{8248DB2F-2C3C-4C1F-82FD-F8F88E05709A}" dt="2023-04-03T11:47:08.675" v="7"/>
        <pc:sldMkLst>
          <pc:docMk/>
          <pc:sldMk cId="1790081855" sldId="262"/>
        </pc:sldMkLst>
      </pc:sldChg>
      <pc:sldChg chg="addSp delSp modSp del mod">
        <pc:chgData name="Lukáš Slavík" userId="4d661c73-3d73-4d78-8117-f59c010acbf8" providerId="ADAL" clId="{8248DB2F-2C3C-4C1F-82FD-F8F88E05709A}" dt="2023-04-24T09:37:18.329" v="636" actId="2696"/>
        <pc:sldMkLst>
          <pc:docMk/>
          <pc:sldMk cId="463682351" sldId="263"/>
        </pc:sldMkLst>
        <pc:spChg chg="add mod">
          <ac:chgData name="Lukáš Slavík" userId="4d661c73-3d73-4d78-8117-f59c010acbf8" providerId="ADAL" clId="{8248DB2F-2C3C-4C1F-82FD-F8F88E05709A}" dt="2023-04-24T09:37:14.749" v="635" actId="478"/>
          <ac:spMkLst>
            <pc:docMk/>
            <pc:sldMk cId="463682351" sldId="263"/>
            <ac:spMk id="6" creationId="{BBC46BAB-D17A-41AE-9287-544A88988472}"/>
          </ac:spMkLst>
        </pc:spChg>
        <pc:picChg chg="del">
          <ac:chgData name="Lukáš Slavík" userId="4d661c73-3d73-4d78-8117-f59c010acbf8" providerId="ADAL" clId="{8248DB2F-2C3C-4C1F-82FD-F8F88E05709A}" dt="2023-04-24T09:37:14.749" v="635" actId="478"/>
          <ac:picMkLst>
            <pc:docMk/>
            <pc:sldMk cId="463682351" sldId="263"/>
            <ac:picMk id="7" creationId="{7CC238BD-4AF1-4940-90E5-2EFC1337627D}"/>
          </ac:picMkLst>
        </pc:picChg>
      </pc:sldChg>
      <pc:sldChg chg="add del">
        <pc:chgData name="Lukáš Slavík" userId="4d661c73-3d73-4d78-8117-f59c010acbf8" providerId="ADAL" clId="{8248DB2F-2C3C-4C1F-82FD-F8F88E05709A}" dt="2023-04-03T11:47:55.760" v="8" actId="2696"/>
        <pc:sldMkLst>
          <pc:docMk/>
          <pc:sldMk cId="2251083123" sldId="263"/>
        </pc:sldMkLst>
      </pc:sldChg>
      <pc:sldChg chg="addSp modSp add mod ord">
        <pc:chgData name="Lukáš Slavík" userId="4d661c73-3d73-4d78-8117-f59c010acbf8" providerId="ADAL" clId="{8248DB2F-2C3C-4C1F-82FD-F8F88E05709A}" dt="2023-04-24T09:37:01.109" v="634" actId="1076"/>
        <pc:sldMkLst>
          <pc:docMk/>
          <pc:sldMk cId="901109456" sldId="264"/>
        </pc:sldMkLst>
        <pc:spChg chg="mod">
          <ac:chgData name="Lukáš Slavík" userId="4d661c73-3d73-4d78-8117-f59c010acbf8" providerId="ADAL" clId="{8248DB2F-2C3C-4C1F-82FD-F8F88E05709A}" dt="2023-04-14T07:55:25.391" v="472" actId="20577"/>
          <ac:spMkLst>
            <pc:docMk/>
            <pc:sldMk cId="901109456" sldId="264"/>
            <ac:spMk id="5" creationId="{173EB05B-2986-4F0B-8B5E-FC546BCF9888}"/>
          </ac:spMkLst>
        </pc:spChg>
        <pc:picChg chg="add mod">
          <ac:chgData name="Lukáš Slavík" userId="4d661c73-3d73-4d78-8117-f59c010acbf8" providerId="ADAL" clId="{8248DB2F-2C3C-4C1F-82FD-F8F88E05709A}" dt="2023-04-24T09:37:01.109" v="634" actId="1076"/>
          <ac:picMkLst>
            <pc:docMk/>
            <pc:sldMk cId="901109456" sldId="264"/>
            <ac:picMk id="6" creationId="{AD2BDDD7-8A56-40EC-A370-71C5B288B058}"/>
          </ac:picMkLst>
        </pc:picChg>
      </pc:sldChg>
      <pc:sldChg chg="modSp mod">
        <pc:chgData name="Lukáš Slavík" userId="4d661c73-3d73-4d78-8117-f59c010acbf8" providerId="ADAL" clId="{8248DB2F-2C3C-4C1F-82FD-F8F88E05709A}" dt="2023-04-24T11:08:48.187" v="938" actId="2710"/>
        <pc:sldMkLst>
          <pc:docMk/>
          <pc:sldMk cId="1013396048" sldId="265"/>
        </pc:sldMkLst>
        <pc:spChg chg="mod">
          <ac:chgData name="Lukáš Slavík" userId="4d661c73-3d73-4d78-8117-f59c010acbf8" providerId="ADAL" clId="{8248DB2F-2C3C-4C1F-82FD-F8F88E05709A}" dt="2023-04-24T11:08:48.187" v="938" actId="2710"/>
          <ac:spMkLst>
            <pc:docMk/>
            <pc:sldMk cId="1013396048" sldId="265"/>
            <ac:spMk id="5" creationId="{F49F0968-4CBD-40B3-B5A2-0B0472A1BF4E}"/>
          </ac:spMkLst>
        </pc:spChg>
      </pc:sldChg>
      <pc:sldChg chg="modSp mod">
        <pc:chgData name="Lukáš Slavík" userId="4d661c73-3d73-4d78-8117-f59c010acbf8" providerId="ADAL" clId="{8248DB2F-2C3C-4C1F-82FD-F8F88E05709A}" dt="2023-04-24T09:35:17.449" v="627" actId="6549"/>
        <pc:sldMkLst>
          <pc:docMk/>
          <pc:sldMk cId="839772476" sldId="266"/>
        </pc:sldMkLst>
        <pc:spChg chg="mod">
          <ac:chgData name="Lukáš Slavík" userId="4d661c73-3d73-4d78-8117-f59c010acbf8" providerId="ADAL" clId="{8248DB2F-2C3C-4C1F-82FD-F8F88E05709A}" dt="2023-04-24T09:35:17.449" v="627" actId="6549"/>
          <ac:spMkLst>
            <pc:docMk/>
            <pc:sldMk cId="839772476" sldId="266"/>
            <ac:spMk id="5" creationId="{916686B3-41AA-4CF7-81BD-D502BDAB0735}"/>
          </ac:spMkLst>
        </pc:spChg>
      </pc:sldChg>
      <pc:sldChg chg="del">
        <pc:chgData name="Lukáš Slavík" userId="4d661c73-3d73-4d78-8117-f59c010acbf8" providerId="ADAL" clId="{8248DB2F-2C3C-4C1F-82FD-F8F88E05709A}" dt="2023-04-24T09:35:27.439" v="628" actId="2696"/>
        <pc:sldMkLst>
          <pc:docMk/>
          <pc:sldMk cId="2041678003" sldId="267"/>
        </pc:sldMkLst>
      </pc:sldChg>
      <pc:sldChg chg="addSp modSp add mod">
        <pc:chgData name="Lukáš Slavík" userId="4d661c73-3d73-4d78-8117-f59c010acbf8" providerId="ADAL" clId="{8248DB2F-2C3C-4C1F-82FD-F8F88E05709A}" dt="2023-04-24T09:34:50.879" v="594"/>
        <pc:sldMkLst>
          <pc:docMk/>
          <pc:sldMk cId="476352728" sldId="268"/>
        </pc:sldMkLst>
        <pc:spChg chg="mod">
          <ac:chgData name="Lukáš Slavík" userId="4d661c73-3d73-4d78-8117-f59c010acbf8" providerId="ADAL" clId="{8248DB2F-2C3C-4C1F-82FD-F8F88E05709A}" dt="2023-04-24T09:23:46.894" v="535"/>
          <ac:spMkLst>
            <pc:docMk/>
            <pc:sldMk cId="476352728" sldId="268"/>
            <ac:spMk id="5" creationId="{51C17A0E-6AED-4826-BFFD-6974E38BFFCA}"/>
          </ac:spMkLst>
        </pc:spChg>
        <pc:spChg chg="mod">
          <ac:chgData name="Lukáš Slavík" userId="4d661c73-3d73-4d78-8117-f59c010acbf8" providerId="ADAL" clId="{8248DB2F-2C3C-4C1F-82FD-F8F88E05709A}" dt="2023-04-24T09:23:57.629" v="539" actId="6549"/>
          <ac:spMkLst>
            <pc:docMk/>
            <pc:sldMk cId="476352728" sldId="268"/>
            <ac:spMk id="8" creationId="{9C362860-C9BD-4565-80A8-D924FD950A91}"/>
          </ac:spMkLst>
        </pc:spChg>
        <pc:picChg chg="add mod">
          <ac:chgData name="Lukáš Slavík" userId="4d661c73-3d73-4d78-8117-f59c010acbf8" providerId="ADAL" clId="{8248DB2F-2C3C-4C1F-82FD-F8F88E05709A}" dt="2023-04-24T09:34:50.879" v="594"/>
          <ac:picMkLst>
            <pc:docMk/>
            <pc:sldMk cId="476352728" sldId="268"/>
            <ac:picMk id="7" creationId="{B37DDFE7-6E97-4173-B26B-8486E0A96C92}"/>
          </ac:picMkLst>
        </pc:picChg>
      </pc:sldChg>
      <pc:sldChg chg="addSp delSp modSp new mod modClrScheme chgLayout">
        <pc:chgData name="Lukáš Slavík" userId="4d661c73-3d73-4d78-8117-f59c010acbf8" providerId="ADAL" clId="{8248DB2F-2C3C-4C1F-82FD-F8F88E05709A}" dt="2023-04-24T09:44:23.879" v="702" actId="1076"/>
        <pc:sldMkLst>
          <pc:docMk/>
          <pc:sldMk cId="2998714121" sldId="269"/>
        </pc:sldMkLst>
        <pc:spChg chg="del">
          <ac:chgData name="Lukáš Slavík" userId="4d661c73-3d73-4d78-8117-f59c010acbf8" providerId="ADAL" clId="{8248DB2F-2C3C-4C1F-82FD-F8F88E05709A}" dt="2023-04-24T09:43:08.459" v="639" actId="478"/>
          <ac:spMkLst>
            <pc:docMk/>
            <pc:sldMk cId="2998714121" sldId="269"/>
            <ac:spMk id="2" creationId="{0122953A-E941-4995-BF8C-17414BBB7AF1}"/>
          </ac:spMkLst>
        </pc:spChg>
        <pc:spChg chg="mod ord">
          <ac:chgData name="Lukáš Slavík" userId="4d661c73-3d73-4d78-8117-f59c010acbf8" providerId="ADAL" clId="{8248DB2F-2C3C-4C1F-82FD-F8F88E05709A}" dt="2023-04-24T09:43:23.501" v="652" actId="700"/>
          <ac:spMkLst>
            <pc:docMk/>
            <pc:sldMk cId="2998714121" sldId="269"/>
            <ac:spMk id="3" creationId="{BDFDF158-F5B1-4CF8-8E56-7B6C439C8F57}"/>
          </ac:spMkLst>
        </pc:spChg>
        <pc:spChg chg="mod ord">
          <ac:chgData name="Lukáš Slavík" userId="4d661c73-3d73-4d78-8117-f59c010acbf8" providerId="ADAL" clId="{8248DB2F-2C3C-4C1F-82FD-F8F88E05709A}" dt="2023-04-24T09:43:41.529" v="699" actId="20577"/>
          <ac:spMkLst>
            <pc:docMk/>
            <pc:sldMk cId="2998714121" sldId="269"/>
            <ac:spMk id="4" creationId="{FCFA68EF-92F9-4855-9E68-0F4DCAE6B6EB}"/>
          </ac:spMkLst>
        </pc:spChg>
        <pc:spChg chg="del">
          <ac:chgData name="Lukáš Slavík" userId="4d661c73-3d73-4d78-8117-f59c010acbf8" providerId="ADAL" clId="{8248DB2F-2C3C-4C1F-82FD-F8F88E05709A}" dt="2023-04-24T09:42:59.174" v="638" actId="931"/>
          <ac:spMkLst>
            <pc:docMk/>
            <pc:sldMk cId="2998714121" sldId="269"/>
            <ac:spMk id="5" creationId="{2968E1B3-ACA1-45D9-912D-8F0FDDEF3212}"/>
          </ac:spMkLst>
        </pc:spChg>
        <pc:spChg chg="add mod ord">
          <ac:chgData name="Lukáš Slavík" userId="4d661c73-3d73-4d78-8117-f59c010acbf8" providerId="ADAL" clId="{8248DB2F-2C3C-4C1F-82FD-F8F88E05709A}" dt="2023-04-24T09:43:34.469" v="697" actId="20577"/>
          <ac:spMkLst>
            <pc:docMk/>
            <pc:sldMk cId="2998714121" sldId="269"/>
            <ac:spMk id="8" creationId="{D0B3B151-3993-4730-A1A1-EF1D6436A52F}"/>
          </ac:spMkLst>
        </pc:spChg>
        <pc:picChg chg="add mod ord">
          <ac:chgData name="Lukáš Slavík" userId="4d661c73-3d73-4d78-8117-f59c010acbf8" providerId="ADAL" clId="{8248DB2F-2C3C-4C1F-82FD-F8F88E05709A}" dt="2023-04-24T09:44:23.879" v="702" actId="1076"/>
          <ac:picMkLst>
            <pc:docMk/>
            <pc:sldMk cId="2998714121" sldId="269"/>
            <ac:picMk id="7" creationId="{FF0E75A1-5A68-448D-B8CB-F5248C0C7AEE}"/>
          </ac:picMkLst>
        </pc:picChg>
      </pc:sldChg>
      <pc:sldChg chg="addSp delSp modSp new mod">
        <pc:chgData name="Lukáš Slavík" userId="4d661c73-3d73-4d78-8117-f59c010acbf8" providerId="ADAL" clId="{8248DB2F-2C3C-4C1F-82FD-F8F88E05709A}" dt="2023-04-24T11:07:49.692" v="843" actId="20577"/>
        <pc:sldMkLst>
          <pc:docMk/>
          <pc:sldMk cId="1343782543" sldId="270"/>
        </pc:sldMkLst>
        <pc:spChg chg="del">
          <ac:chgData name="Lukáš Slavík" userId="4d661c73-3d73-4d78-8117-f59c010acbf8" providerId="ADAL" clId="{8248DB2F-2C3C-4C1F-82FD-F8F88E05709A}" dt="2023-04-24T09:45:02.769" v="704" actId="478"/>
          <ac:spMkLst>
            <pc:docMk/>
            <pc:sldMk cId="1343782543" sldId="270"/>
            <ac:spMk id="2" creationId="{E0CFE395-1CA6-4992-9FD7-0708ABFA95E2}"/>
          </ac:spMkLst>
        </pc:spChg>
        <pc:spChg chg="mod">
          <ac:chgData name="Lukáš Slavík" userId="4d661c73-3d73-4d78-8117-f59c010acbf8" providerId="ADAL" clId="{8248DB2F-2C3C-4C1F-82FD-F8F88E05709A}" dt="2023-04-24T09:45:09.499" v="705"/>
          <ac:spMkLst>
            <pc:docMk/>
            <pc:sldMk cId="1343782543" sldId="270"/>
            <ac:spMk id="4" creationId="{3A8F2F4C-9A03-40CB-8588-5C4E93F9A99B}"/>
          </ac:spMkLst>
        </pc:spChg>
        <pc:spChg chg="del">
          <ac:chgData name="Lukáš Slavík" userId="4d661c73-3d73-4d78-8117-f59c010acbf8" providerId="ADAL" clId="{8248DB2F-2C3C-4C1F-82FD-F8F88E05709A}" dt="2023-04-24T10:59:57.594" v="706" actId="931"/>
          <ac:spMkLst>
            <pc:docMk/>
            <pc:sldMk cId="1343782543" sldId="270"/>
            <ac:spMk id="5" creationId="{7BA8F382-7FFA-4567-89DE-0CE48F3516F0}"/>
          </ac:spMkLst>
        </pc:spChg>
        <pc:spChg chg="mod">
          <ac:chgData name="Lukáš Slavík" userId="4d661c73-3d73-4d78-8117-f59c010acbf8" providerId="ADAL" clId="{8248DB2F-2C3C-4C1F-82FD-F8F88E05709A}" dt="2023-04-24T11:07:49.692" v="843" actId="20577"/>
          <ac:spMkLst>
            <pc:docMk/>
            <pc:sldMk cId="1343782543" sldId="270"/>
            <ac:spMk id="6" creationId="{2A02ED73-DCC2-4124-BFEB-E832BDFB4014}"/>
          </ac:spMkLst>
        </pc:spChg>
        <pc:picChg chg="add mod">
          <ac:chgData name="Lukáš Slavík" userId="4d661c73-3d73-4d78-8117-f59c010acbf8" providerId="ADAL" clId="{8248DB2F-2C3C-4C1F-82FD-F8F88E05709A}" dt="2023-04-24T10:59:57.594" v="706" actId="931"/>
          <ac:picMkLst>
            <pc:docMk/>
            <pc:sldMk cId="1343782543" sldId="270"/>
            <ac:picMk id="8" creationId="{61351BB5-F972-44CF-8FFF-15AFEEA639B4}"/>
          </ac:picMkLst>
        </pc:picChg>
        <pc:picChg chg="add mod">
          <ac:chgData name="Lukáš Slavík" userId="4d661c73-3d73-4d78-8117-f59c010acbf8" providerId="ADAL" clId="{8248DB2F-2C3C-4C1F-82FD-F8F88E05709A}" dt="2023-04-24T11:07:47.264" v="841" actId="14100"/>
          <ac:picMkLst>
            <pc:docMk/>
            <pc:sldMk cId="1343782543" sldId="270"/>
            <ac:picMk id="10" creationId="{465B7F09-D9B2-4200-942A-6E1D752752F0}"/>
          </ac:picMkLst>
        </pc:picChg>
      </pc:sldChg>
    </pc:docChg>
  </pc:docChgLst>
  <pc:docChgLst>
    <pc:chgData name="Lukáš Slavík" userId="4d661c73-3d73-4d78-8117-f59c010acbf8" providerId="ADAL" clId="{E4FB57E0-A39F-4474-9D47-3C1CB4D5306F}"/>
    <pc:docChg chg="addSld modSld">
      <pc:chgData name="Lukáš Slavík" userId="4d661c73-3d73-4d78-8117-f59c010acbf8" providerId="ADAL" clId="{E4FB57E0-A39F-4474-9D47-3C1CB4D5306F}" dt="2023-04-04T16:12:19.265" v="1" actId="22"/>
      <pc:docMkLst>
        <pc:docMk/>
      </pc:docMkLst>
      <pc:sldChg chg="addSp delSp modSp new mod">
        <pc:chgData name="Lukáš Slavík" userId="4d661c73-3d73-4d78-8117-f59c010acbf8" providerId="ADAL" clId="{E4FB57E0-A39F-4474-9D47-3C1CB4D5306F}" dt="2023-04-04T16:12:19.265" v="1" actId="22"/>
        <pc:sldMkLst>
          <pc:docMk/>
          <pc:sldMk cId="463682351" sldId="263"/>
        </pc:sldMkLst>
        <pc:spChg chg="del">
          <ac:chgData name="Lukáš Slavík" userId="4d661c73-3d73-4d78-8117-f59c010acbf8" providerId="ADAL" clId="{E4FB57E0-A39F-4474-9D47-3C1CB4D5306F}" dt="2023-04-04T16:12:19.265" v="1" actId="22"/>
          <ac:spMkLst>
            <pc:docMk/>
            <pc:sldMk cId="463682351" sldId="263"/>
            <ac:spMk id="5" creationId="{A7BC0A6C-2343-42BC-BA73-52EFFF1AC537}"/>
          </ac:spMkLst>
        </pc:spChg>
        <pc:picChg chg="add mod ord">
          <ac:chgData name="Lukáš Slavík" userId="4d661c73-3d73-4d78-8117-f59c010acbf8" providerId="ADAL" clId="{E4FB57E0-A39F-4474-9D47-3C1CB4D5306F}" dt="2023-04-04T16:12:19.265" v="1" actId="22"/>
          <ac:picMkLst>
            <pc:docMk/>
            <pc:sldMk cId="463682351" sldId="263"/>
            <ac:picMk id="7" creationId="{7CC238BD-4AF1-4940-90E5-2EFC1337627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Jak prodat </a:t>
            </a:r>
            <a:r>
              <a:rPr lang="cs-CZ" sz="3600" dirty="0" err="1"/>
              <a:t>sloníka</a:t>
            </a:r>
            <a:r>
              <a:rPr lang="cs-CZ" sz="3600" dirty="0"/>
              <a:t>: vytváření výzkumné zprávy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ZURn6337 </a:t>
            </a:r>
            <a:r>
              <a:rPr lang="cs-CZ" dirty="0" err="1"/>
              <a:t>Fokusní</a:t>
            </a:r>
            <a:r>
              <a:rPr lang="cs-CZ" dirty="0"/>
              <a:t> skupiny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ACFC77-0254-48CA-91EB-B4F892F509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7E3E288-68B0-475E-9134-AFD632BE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bude?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49F0968-4CBD-40B3-B5A2-0B0472A1B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200000"/>
              </a:lnSpc>
              <a:buNone/>
            </a:pP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O tom, jak napsat dobrou metodologickou část ZZ</a:t>
            </a:r>
          </a:p>
          <a:p>
            <a:pPr>
              <a:lnSpc>
                <a:spcPct val="200000"/>
              </a:lnSpc>
            </a:pPr>
            <a:r>
              <a:rPr lang="cs-CZ" dirty="0"/>
              <a:t>O tom, jak pracovat s programem </a:t>
            </a:r>
            <a:r>
              <a:rPr lang="cs-CZ" dirty="0" err="1"/>
              <a:t>Atlas.ti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96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BBE91A-65E0-4FC0-A07B-E5F188FD27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8682F6-410F-4BB0-8DD1-72C881F6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Obecně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C91E1A-6737-4D0D-900C-A47BCA6F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Metodologická („technická“) část výzkumné zprávy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6686B3-41AA-4CF7-81BD-D502BDAB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Účel: Popis a vysvětlení základních kroků výzkumu a odpověď na základních otázky čtenáře/</a:t>
            </a:r>
            <a:r>
              <a:rPr lang="cs-CZ" dirty="0" err="1"/>
              <a:t>ky</a:t>
            </a:r>
            <a:r>
              <a:rPr lang="cs-CZ" dirty="0"/>
              <a:t>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Co?</a:t>
            </a:r>
          </a:p>
          <a:p>
            <a:pPr lvl="2"/>
            <a:r>
              <a:rPr lang="cs-CZ" dirty="0"/>
              <a:t>Co je předmětem vašeho výzkumu (jaké je téma)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Proč?</a:t>
            </a:r>
          </a:p>
          <a:p>
            <a:pPr lvl="2"/>
            <a:r>
              <a:rPr lang="cs-CZ" dirty="0"/>
              <a:t>Proč něco takového zkoumat?</a:t>
            </a:r>
          </a:p>
          <a:p>
            <a:pPr lvl="2"/>
            <a:r>
              <a:rPr lang="cs-CZ" dirty="0"/>
              <a:t>Definice výzkumného problému a výzkumné otázky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Jak?</a:t>
            </a:r>
          </a:p>
          <a:p>
            <a:pPr lvl="2"/>
            <a:r>
              <a:rPr lang="cs-CZ" dirty="0"/>
              <a:t>Jakou techniku jste pro realizaci výzkumu použili?</a:t>
            </a:r>
          </a:p>
          <a:p>
            <a:pPr lvl="2"/>
            <a:r>
              <a:rPr lang="cs-CZ" dirty="0"/>
              <a:t>Proč právě tuto?</a:t>
            </a:r>
          </a:p>
          <a:p>
            <a:pPr lvl="2"/>
            <a:r>
              <a:rPr lang="cs-CZ" dirty="0"/>
              <a:t>„Na kom“ jste výzkum provedli?</a:t>
            </a:r>
          </a:p>
          <a:p>
            <a:pPr lvl="2"/>
            <a:r>
              <a:rPr lang="cs-CZ" dirty="0"/>
              <a:t>Jak jste účastníky získali?</a:t>
            </a:r>
          </a:p>
          <a:p>
            <a:pPr lvl="2"/>
            <a:r>
              <a:rPr lang="cs-CZ" dirty="0"/>
              <a:t>Nakládali jste s nimi korektně a eticky?</a:t>
            </a:r>
          </a:p>
          <a:p>
            <a:r>
              <a:rPr lang="cs-CZ" dirty="0">
                <a:solidFill>
                  <a:schemeClr val="tx2"/>
                </a:solidFill>
              </a:rPr>
              <a:t>Vhodná</a:t>
            </a:r>
            <a:r>
              <a:rPr lang="cs-CZ" dirty="0"/>
              <a:t> část </a:t>
            </a:r>
            <a:r>
              <a:rPr lang="cs-CZ" dirty="0">
                <a:solidFill>
                  <a:schemeClr val="tx2"/>
                </a:solidFill>
              </a:rPr>
              <a:t>pro „začátek psaní“ </a:t>
            </a:r>
            <a:r>
              <a:rPr lang="cs-CZ" dirty="0"/>
              <a:t>(byť se bude třeba později zkracovat).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08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41BC50-E786-4599-8BA0-7C7BB5816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362860-C9BD-4565-80A8-D924FD950A91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Proč FG </a:t>
            </a:r>
            <a:r>
              <a:rPr lang="cs-CZ" dirty="0"/>
              <a:t>(ne dotazník, rozhovor, přehledová studie) a jak to vypadalo?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Kolik </a:t>
            </a:r>
            <a:r>
              <a:rPr lang="cs-CZ" dirty="0"/>
              <a:t>jich bylo?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Kdy</a:t>
            </a:r>
            <a:r>
              <a:rPr lang="cs-CZ" dirty="0"/>
              <a:t> byly realizovány?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Jak dlouho </a:t>
            </a:r>
            <a:r>
              <a:rPr lang="cs-CZ" dirty="0"/>
              <a:t>trvala?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Kolik</a:t>
            </a:r>
            <a:r>
              <a:rPr lang="cs-CZ" dirty="0"/>
              <a:t> účastníků/</a:t>
            </a:r>
            <a:r>
              <a:rPr lang="cs-CZ" dirty="0" err="1"/>
              <a:t>ic</a:t>
            </a:r>
            <a:r>
              <a:rPr lang="cs-CZ" dirty="0"/>
              <a:t> a realizátorů/</a:t>
            </a:r>
            <a:r>
              <a:rPr lang="cs-CZ" dirty="0" err="1"/>
              <a:t>ek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Jak byli realizátorky/</a:t>
            </a:r>
            <a:r>
              <a:rPr lang="cs-CZ" dirty="0" err="1"/>
              <a:t>ři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kompetentní</a:t>
            </a:r>
            <a:r>
              <a:rPr lang="cs-CZ" dirty="0"/>
              <a:t>?</a:t>
            </a:r>
          </a:p>
          <a:p>
            <a:pPr lvl="1"/>
            <a:r>
              <a:rPr lang="cs-CZ" dirty="0"/>
              <a:t>Jak byla zajištěna </a:t>
            </a:r>
            <a:r>
              <a:rPr lang="cs-CZ" dirty="0">
                <a:solidFill>
                  <a:schemeClr val="tx2"/>
                </a:solidFill>
              </a:rPr>
              <a:t>etika</a:t>
            </a:r>
          </a:p>
          <a:p>
            <a:pPr lvl="2"/>
            <a:r>
              <a:rPr lang="cs-CZ" dirty="0" err="1"/>
              <a:t>Infosouhlas</a:t>
            </a:r>
            <a:endParaRPr lang="cs-CZ" dirty="0"/>
          </a:p>
          <a:p>
            <a:pPr lvl="2"/>
            <a:r>
              <a:rPr lang="cs-CZ" dirty="0"/>
              <a:t>Školení</a:t>
            </a:r>
          </a:p>
          <a:p>
            <a:pPr lvl="2"/>
            <a:r>
              <a:rPr lang="cs-CZ" dirty="0"/>
              <a:t>Schválení etickou komisí</a:t>
            </a:r>
          </a:p>
          <a:p>
            <a:pPr lvl="2"/>
            <a:r>
              <a:rPr lang="cs-CZ" dirty="0"/>
              <a:t>Nakládání s daty a proces anonymizace (vysvětlení i pro čtenáře)</a:t>
            </a:r>
          </a:p>
          <a:p>
            <a:pPr lvl="1"/>
            <a:r>
              <a:rPr lang="cs-CZ" dirty="0" err="1">
                <a:solidFill>
                  <a:schemeClr val="tx2"/>
                </a:solidFill>
              </a:rPr>
              <a:t>Incentivy</a:t>
            </a:r>
            <a:r>
              <a:rPr lang="cs-CZ" dirty="0"/>
              <a:t> (jaké a jak předány)?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2B569E-6D01-46AC-AAB4-23CCA587C7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Obecně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D7A62C-A809-4D51-9D6A-B08196AD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Metodologická („technická“) část výzkumné zprávy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C17A0E-6AED-4826-BFFD-6974E38BFFC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Proč zkoumat něco takového?</a:t>
            </a:r>
          </a:p>
          <a:p>
            <a:pPr lvl="1"/>
            <a:r>
              <a:rPr lang="cs-CZ" dirty="0"/>
              <a:t>Legitimizace na </a:t>
            </a:r>
            <a:r>
              <a:rPr lang="cs-CZ" dirty="0">
                <a:solidFill>
                  <a:schemeClr val="tx2"/>
                </a:solidFill>
              </a:rPr>
              <a:t>odborném základě</a:t>
            </a:r>
          </a:p>
          <a:p>
            <a:pPr lvl="1"/>
            <a:r>
              <a:rPr lang="cs-CZ" dirty="0"/>
              <a:t>Legitimizace na </a:t>
            </a:r>
            <a:r>
              <a:rPr lang="cs-CZ" dirty="0">
                <a:solidFill>
                  <a:schemeClr val="tx2"/>
                </a:solidFill>
              </a:rPr>
              <a:t>„praktickém“ základě</a:t>
            </a:r>
          </a:p>
          <a:p>
            <a:pPr lvl="1"/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8AB513A-DF93-4229-AC7A-CA4E3D09649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247" y="3202498"/>
            <a:ext cx="2427852" cy="2427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01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41BC50-E786-4599-8BA0-7C7BB5816B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C362860-C9BD-4565-80A8-D924FD950A91}"/>
              </a:ext>
            </a:extLst>
          </p:cNvPr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Na co jste se ptali?</a:t>
            </a:r>
          </a:p>
          <a:p>
            <a:pPr lvl="1"/>
            <a:r>
              <a:rPr lang="cs-CZ" sz="1800" dirty="0"/>
              <a:t>Jak vypadal (zhruba) </a:t>
            </a:r>
            <a:r>
              <a:rPr lang="cs-CZ" sz="1800" dirty="0">
                <a:solidFill>
                  <a:schemeClr val="tx2"/>
                </a:solidFill>
              </a:rPr>
              <a:t>scénář/témata</a:t>
            </a:r>
            <a:r>
              <a:rPr lang="cs-CZ" sz="1800" dirty="0"/>
              <a:t>?</a:t>
            </a:r>
          </a:p>
          <a:p>
            <a:pPr lvl="2"/>
            <a:r>
              <a:rPr lang="cs-CZ" sz="1400" dirty="0"/>
              <a:t>Byl pilotován?</a:t>
            </a:r>
          </a:p>
          <a:p>
            <a:pPr lvl="1"/>
            <a:r>
              <a:rPr lang="cs-CZ" sz="1800" dirty="0"/>
              <a:t>Možné přiložit jako </a:t>
            </a:r>
            <a:r>
              <a:rPr lang="cs-CZ" sz="1800" dirty="0">
                <a:solidFill>
                  <a:schemeClr val="tx2"/>
                </a:solidFill>
              </a:rPr>
              <a:t>přílohu</a:t>
            </a:r>
          </a:p>
          <a:p>
            <a:pPr lvl="1"/>
            <a:r>
              <a:rPr lang="cs-CZ" sz="1800" dirty="0"/>
              <a:t>Možné se odkazovat na otázku poznámkou pod čarou, nadpisy, parafrází v textu</a:t>
            </a:r>
          </a:p>
          <a:p>
            <a:pPr lvl="1"/>
            <a:r>
              <a:rPr lang="cs-CZ" sz="1800" dirty="0"/>
              <a:t>Vznikl nějaký </a:t>
            </a:r>
            <a:r>
              <a:rPr lang="cs-CZ" sz="1800" dirty="0">
                <a:solidFill>
                  <a:schemeClr val="tx2"/>
                </a:solidFill>
              </a:rPr>
              <a:t>sekundární obsah </a:t>
            </a:r>
            <a:r>
              <a:rPr lang="cs-CZ" sz="1800" dirty="0"/>
              <a:t>(obrázky, fotografie,…), k čemu sloužil a jak by použit?</a:t>
            </a:r>
          </a:p>
          <a:p>
            <a:pPr lvl="1"/>
            <a:endParaRPr lang="cs-CZ" sz="1800" dirty="0"/>
          </a:p>
          <a:p>
            <a:pPr lvl="1"/>
            <a:endParaRPr lang="cs-CZ" sz="1800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52B569E-6D01-46AC-AAB4-23CCA587C7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Obecně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D7A62C-A809-4D51-9D6A-B08196AD3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Metodologická („technická“) část výzkumné zprávy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C17A0E-6AED-4826-BFFD-6974E38BFFCA}"/>
              </a:ext>
            </a:extLst>
          </p:cNvPr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Cílová skupina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O koho šlo a proč </a:t>
            </a:r>
            <a:r>
              <a:rPr lang="cs-CZ" sz="1800" dirty="0"/>
              <a:t>zrovna tato?</a:t>
            </a:r>
          </a:p>
          <a:p>
            <a:pPr lvl="2"/>
            <a:r>
              <a:rPr lang="cs-CZ" sz="1400" dirty="0"/>
              <a:t>Alternativně:</a:t>
            </a:r>
          </a:p>
          <a:p>
            <a:pPr lvl="2"/>
            <a:r>
              <a:rPr lang="cs-CZ" sz="1400" dirty="0"/>
              <a:t>	Proč zrovna tato/tyto lokality?</a:t>
            </a:r>
          </a:p>
          <a:p>
            <a:pPr lvl="2"/>
            <a:r>
              <a:rPr lang="cs-CZ" sz="1400" dirty="0"/>
              <a:t>	Proč zrovna tato nebo tyto instituce?</a:t>
            </a:r>
            <a:endParaRPr lang="cs-CZ" sz="1000" dirty="0"/>
          </a:p>
          <a:p>
            <a:pPr lvl="1"/>
            <a:r>
              <a:rPr lang="cs-CZ" sz="1800" dirty="0"/>
              <a:t>Měnilo se nějak </a:t>
            </a:r>
            <a:r>
              <a:rPr lang="cs-CZ" sz="1800" dirty="0">
                <a:solidFill>
                  <a:schemeClr val="tx2"/>
                </a:solidFill>
              </a:rPr>
              <a:t>vzorkování</a:t>
            </a:r>
            <a:r>
              <a:rPr lang="cs-CZ" sz="1800" dirty="0"/>
              <a:t> v průběhu?</a:t>
            </a:r>
          </a:p>
          <a:p>
            <a:pPr lvl="1"/>
            <a:r>
              <a:rPr lang="cs-CZ" sz="1800" dirty="0">
                <a:solidFill>
                  <a:schemeClr val="tx2"/>
                </a:solidFill>
              </a:rPr>
              <a:t>Kde</a:t>
            </a:r>
            <a:r>
              <a:rPr lang="cs-CZ" sz="1800" dirty="0"/>
              <a:t> se (všechny) FG odehrály?</a:t>
            </a:r>
          </a:p>
          <a:p>
            <a:pPr lvl="1"/>
            <a:r>
              <a:rPr lang="cs-CZ" sz="1800" dirty="0"/>
              <a:t>Jak jste je </a:t>
            </a:r>
            <a:r>
              <a:rPr lang="cs-CZ" sz="1800" dirty="0">
                <a:solidFill>
                  <a:schemeClr val="tx2"/>
                </a:solidFill>
              </a:rPr>
              <a:t>získaly/i?</a:t>
            </a:r>
          </a:p>
          <a:p>
            <a:pPr lvl="1"/>
            <a:r>
              <a:rPr lang="cs-CZ" sz="1800" dirty="0"/>
              <a:t>Jaké mají </a:t>
            </a:r>
            <a:r>
              <a:rPr lang="cs-CZ" sz="1800" dirty="0">
                <a:solidFill>
                  <a:schemeClr val="tx2"/>
                </a:solidFill>
              </a:rPr>
              <a:t>základní charakteristiky</a:t>
            </a:r>
            <a:r>
              <a:rPr lang="cs-CZ" sz="1800" dirty="0"/>
              <a:t>?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37DDFE7-6E97-4173-B26B-8486E0A96C9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590" y="4144161"/>
            <a:ext cx="1622444" cy="162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52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BBE91A-65E0-4FC0-A07B-E5F188FD27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C8682F6-410F-4BB0-8DD1-72C881F6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Obecně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C91E1A-6737-4D0D-900C-A47BCA6FC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Metodologická („technická“) část výzkumné zprávy</a:t>
            </a:r>
            <a:endParaRPr lang="en-US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16686B3-41AA-4CF7-81BD-D502BDAB0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Analýza:</a:t>
            </a:r>
          </a:p>
          <a:p>
            <a:pPr lvl="1"/>
            <a:r>
              <a:rPr lang="cs-CZ" dirty="0"/>
              <a:t>Čím aplikovaněji výzkum, tím odlehčenější a „polidštěnější“</a:t>
            </a:r>
          </a:p>
          <a:p>
            <a:pPr lvl="1"/>
            <a:r>
              <a:rPr lang="cs-CZ" dirty="0"/>
              <a:t>Co byl váš </a:t>
            </a:r>
            <a:r>
              <a:rPr lang="cs-CZ" dirty="0">
                <a:solidFill>
                  <a:schemeClr val="tx2"/>
                </a:solidFill>
              </a:rPr>
              <a:t>datový materiál </a:t>
            </a:r>
            <a:r>
              <a:rPr lang="cs-CZ" dirty="0"/>
              <a:t>(poznámky + nahrávka-&gt;přepis)</a:t>
            </a:r>
          </a:p>
          <a:p>
            <a:pPr lvl="2"/>
            <a:r>
              <a:rPr lang="cs-CZ" dirty="0"/>
              <a:t>Jakou techniku jste použili?</a:t>
            </a:r>
          </a:p>
          <a:p>
            <a:pPr lvl="2"/>
            <a:r>
              <a:rPr lang="cs-CZ" dirty="0"/>
              <a:t>Jak jste přepis realizovali?</a:t>
            </a:r>
          </a:p>
          <a:p>
            <a:pPr lvl="1"/>
            <a:r>
              <a:rPr lang="cs-CZ" dirty="0"/>
              <a:t>Jakou jste použili </a:t>
            </a:r>
            <a:r>
              <a:rPr lang="cs-CZ" dirty="0">
                <a:solidFill>
                  <a:schemeClr val="tx2"/>
                </a:solidFill>
              </a:rPr>
              <a:t>metodu analýzy </a:t>
            </a:r>
            <a:r>
              <a:rPr lang="cs-CZ" dirty="0"/>
              <a:t>a proč?</a:t>
            </a:r>
          </a:p>
          <a:p>
            <a:pPr lvl="2"/>
            <a:r>
              <a:rPr lang="cs-CZ" dirty="0"/>
              <a:t>Odkud se bere</a:t>
            </a:r>
          </a:p>
          <a:p>
            <a:pPr lvl="2"/>
            <a:r>
              <a:rPr lang="cs-CZ" dirty="0"/>
              <a:t>Proč je vhodná</a:t>
            </a:r>
          </a:p>
          <a:p>
            <a:pPr lvl="1"/>
            <a:r>
              <a:rPr lang="cs-CZ" dirty="0"/>
              <a:t>Pokud metoda vyžaduje, vysvětlete </a:t>
            </a:r>
            <a:r>
              <a:rPr lang="cs-CZ" dirty="0">
                <a:solidFill>
                  <a:schemeClr val="tx2"/>
                </a:solidFill>
              </a:rPr>
              <a:t>„epistemologický baťůžek“</a:t>
            </a:r>
          </a:p>
          <a:p>
            <a:pPr lvl="1"/>
            <a:r>
              <a:rPr lang="cs-CZ" dirty="0"/>
              <a:t>Jaký byl </a:t>
            </a:r>
            <a:r>
              <a:rPr lang="cs-CZ" dirty="0">
                <a:solidFill>
                  <a:schemeClr val="tx2"/>
                </a:solidFill>
              </a:rPr>
              <a:t>analytický postup</a:t>
            </a:r>
          </a:p>
          <a:p>
            <a:pPr lvl="2"/>
            <a:r>
              <a:rPr lang="cs-CZ" dirty="0"/>
              <a:t>Kroky analýzy a proces přetváření dat do výsledků</a:t>
            </a:r>
          </a:p>
          <a:p>
            <a:pPr lvl="2"/>
            <a:r>
              <a:rPr lang="cs-CZ" dirty="0"/>
              <a:t>S jakými kategoriemi analýza pracuje a je třeba je znát? (teoretická saturace apod.)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77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99A7F-D1F6-484A-A5AE-66C3F78CB0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7DA840E-042B-4275-A8D9-A29FCAA92C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Checklist</a:t>
            </a:r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201A3D7-76BC-4438-B4A0-3F95C80EF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Metodologická („technická“) část výzkumné zprávy</a:t>
            </a:r>
            <a:endParaRPr lang="en-US" sz="32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D6640D-E11C-41A1-A8B7-F2784387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69112E-D8B7-41D5-95B5-4E2B366A4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8587" y="1701310"/>
            <a:ext cx="5934825" cy="477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054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7A25AD-0409-480B-9876-367F85F03C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A02D6B-BFB1-463F-90D8-3D28B0863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FG v kombinaci s jinými technikami (triangulace)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3EB05B-2986-4F0B-8B5E-FC546BCF9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FG jsou velmi vhodné pro výzkum používající </a:t>
            </a:r>
            <a:r>
              <a:rPr lang="cs-CZ" dirty="0">
                <a:solidFill>
                  <a:schemeClr val="tx2"/>
                </a:solidFill>
              </a:rPr>
              <a:t>smíšené metody </a:t>
            </a:r>
            <a:r>
              <a:rPr lang="cs-CZ" dirty="0"/>
              <a:t>(</a:t>
            </a:r>
            <a:r>
              <a:rPr lang="cs-CZ" dirty="0" err="1"/>
              <a:t>mixed-methods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Je třeba vysvětlit</a:t>
            </a:r>
            <a:r>
              <a:rPr lang="cs-CZ" dirty="0">
                <a:solidFill>
                  <a:schemeClr val="tx2"/>
                </a:solidFill>
              </a:rPr>
              <a:t>, jaká je role FG</a:t>
            </a:r>
          </a:p>
          <a:p>
            <a:pPr lvl="1"/>
            <a:r>
              <a:rPr lang="cs-CZ" dirty="0"/>
              <a:t>Hlavní metoda a výzkum (ostatní servisní)</a:t>
            </a:r>
          </a:p>
          <a:p>
            <a:pPr lvl="1"/>
            <a:r>
              <a:rPr lang="cs-CZ" dirty="0"/>
              <a:t>Vedlejší metoda a výzkum (FG servisní)</a:t>
            </a:r>
          </a:p>
          <a:p>
            <a:pPr lvl="1"/>
            <a:endParaRPr lang="cs-CZ" dirty="0"/>
          </a:p>
          <a:p>
            <a:r>
              <a:rPr lang="cs-CZ" dirty="0"/>
              <a:t>Jak budou prezentovány </a:t>
            </a:r>
            <a:r>
              <a:rPr lang="cs-CZ" dirty="0">
                <a:solidFill>
                  <a:schemeClr val="tx2"/>
                </a:solidFill>
              </a:rPr>
              <a:t>výsledky</a:t>
            </a:r>
          </a:p>
          <a:p>
            <a:pPr lvl="1"/>
            <a:r>
              <a:rPr lang="cs-CZ" dirty="0"/>
              <a:t>Samostatné studie</a:t>
            </a:r>
          </a:p>
          <a:p>
            <a:pPr lvl="1"/>
            <a:r>
              <a:rPr lang="cs-CZ" dirty="0"/>
              <a:t>Jeden celek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2BDDD7-8A56-40EC-A370-71C5B288B05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483" y="2903169"/>
            <a:ext cx="1675600" cy="167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109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B7A25AD-0409-480B-9876-367F85F03C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A02D6B-BFB1-463F-90D8-3D28B0863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FG v kombinaci s jinými technikami (triangulace)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73EB05B-2986-4F0B-8B5E-FC546BCF9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Dotazníkové šetření (</a:t>
            </a:r>
            <a:r>
              <a:rPr lang="cs-CZ" sz="2400" dirty="0" err="1"/>
              <a:t>survey</a:t>
            </a:r>
            <a:r>
              <a:rPr lang="cs-CZ" sz="2400" dirty="0"/>
              <a:t>):</a:t>
            </a:r>
          </a:p>
          <a:p>
            <a:pPr lvl="1"/>
            <a:r>
              <a:rPr lang="cs-CZ" sz="1800" dirty="0"/>
              <a:t>Proč bylo třeba doplnit (došetření nejasností, prohloubení, pilotáž nástroje)</a:t>
            </a:r>
          </a:p>
          <a:p>
            <a:pPr lvl="1"/>
            <a:r>
              <a:rPr lang="cs-CZ" sz="1800" dirty="0"/>
              <a:t>Jak dopadlo</a:t>
            </a:r>
          </a:p>
          <a:p>
            <a:pPr lvl="1"/>
            <a:endParaRPr lang="cs-CZ" sz="1800" dirty="0"/>
          </a:p>
          <a:p>
            <a:r>
              <a:rPr lang="cs-CZ" sz="2400" dirty="0"/>
              <a:t>Experiment:</a:t>
            </a:r>
          </a:p>
          <a:p>
            <a:pPr lvl="1"/>
            <a:r>
              <a:rPr lang="cs-CZ" sz="1800" dirty="0"/>
              <a:t>Proč bylo potřeba doplnit (došetření nejasností, pilotáž podnětů, ověření funkčnosti prostředí, ověření vazby proměnných)</a:t>
            </a:r>
          </a:p>
          <a:p>
            <a:pPr lvl="1"/>
            <a:r>
              <a:rPr lang="cs-CZ" sz="1800" dirty="0"/>
              <a:t>Jak dopadlo</a:t>
            </a:r>
          </a:p>
          <a:p>
            <a:pPr lvl="1"/>
            <a:endParaRPr lang="cs-CZ" sz="1800" dirty="0"/>
          </a:p>
          <a:p>
            <a:r>
              <a:rPr lang="cs-CZ" sz="2400" dirty="0"/>
              <a:t>Rozhovor</a:t>
            </a:r>
          </a:p>
          <a:p>
            <a:pPr lvl="1"/>
            <a:r>
              <a:rPr lang="cs-CZ" sz="1800" dirty="0"/>
              <a:t>Proč bylo potřeba doplnit (došetření nejasností, prohloubení bodových zjištění, doplnění skupinové dynamiky individuálním jevům)</a:t>
            </a:r>
          </a:p>
          <a:p>
            <a:pPr lvl="1"/>
            <a:r>
              <a:rPr lang="cs-CZ" sz="1800" dirty="0"/>
              <a:t>Jak dopadlo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16291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E93BCD5A29B44B9B646D67D75871C7" ma:contentTypeVersion="13" ma:contentTypeDescription="Vytvoří nový dokument" ma:contentTypeScope="" ma:versionID="295e7165d0862bc1cf6de665ed886369">
  <xsd:schema xmlns:xsd="http://www.w3.org/2001/XMLSchema" xmlns:xs="http://www.w3.org/2001/XMLSchema" xmlns:p="http://schemas.microsoft.com/office/2006/metadata/properties" xmlns:ns2="f0683cf0-2f86-46a3-acfb-cef0b9bb6a0c" xmlns:ns3="ffe0c3cd-96c8-4906-bde5-6a97e44c1ecb" targetNamespace="http://schemas.microsoft.com/office/2006/metadata/properties" ma:root="true" ma:fieldsID="bbf779add66b609dd61ce5204242e137" ns2:_="" ns3:_="">
    <xsd:import namespace="f0683cf0-2f86-46a3-acfb-cef0b9bb6a0c"/>
    <xsd:import namespace="ffe0c3cd-96c8-4906-bde5-6a97e44c1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83cf0-2f86-46a3-acfb-cef0b9bb6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0c3cd-96c8-4906-bde5-6a97e44c1ec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c870346-9605-4966-8b61-ca29cd94b182}" ma:internalName="TaxCatchAll" ma:showField="CatchAllData" ma:web="ffe0c3cd-96c8-4906-bde5-6a97e44c1e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683cf0-2f86-46a3-acfb-cef0b9bb6a0c">
      <Terms xmlns="http://schemas.microsoft.com/office/infopath/2007/PartnerControls"/>
    </lcf76f155ced4ddcb4097134ff3c332f>
    <TaxCatchAll xmlns="ffe0c3cd-96c8-4906-bde5-6a97e44c1ecb" xsi:nil="true"/>
  </documentManagement>
</p:properties>
</file>

<file path=customXml/itemProps1.xml><?xml version="1.0" encoding="utf-8"?>
<ds:datastoreItem xmlns:ds="http://schemas.openxmlformats.org/officeDocument/2006/customXml" ds:itemID="{3B179FF6-4B3E-4495-9643-46A8F4259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683cf0-2f86-46a3-acfb-cef0b9bb6a0c"/>
    <ds:schemaRef ds:uri="ffe0c3cd-96c8-4906-bde5-6a97e44c1e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178A591-E3B4-4AA6-AD64-29C9FC4B00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29E63-9BBD-4DDB-80D5-ADD595CFD7FC}">
  <ds:schemaRefs>
    <ds:schemaRef ds:uri="http://schemas.microsoft.com/office/2006/documentManagement/types"/>
    <ds:schemaRef ds:uri="ffe0c3cd-96c8-4906-bde5-6a97e44c1ecb"/>
    <ds:schemaRef ds:uri="http://purl.org/dc/terms/"/>
    <ds:schemaRef ds:uri="http://schemas.microsoft.com/office/2006/metadata/properties"/>
    <ds:schemaRef ds:uri="f0683cf0-2f86-46a3-acfb-cef0b9bb6a0c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0</TotalTime>
  <Words>583</Words>
  <Application>Microsoft Office PowerPoint</Application>
  <PresentationFormat>Širokoúhlá obrazovka</PresentationFormat>
  <Paragraphs>106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Jak prodat sloníka: vytváření výzkumné zprávy 2</vt:lpstr>
      <vt:lpstr>O čem to dnes bude?</vt:lpstr>
      <vt:lpstr>Metodologická („technická“) část výzkumné zprávy</vt:lpstr>
      <vt:lpstr>Metodologická („technická“) část výzkumné zprávy</vt:lpstr>
      <vt:lpstr>Metodologická („technická“) část výzkumné zprávy</vt:lpstr>
      <vt:lpstr>Metodologická („technická“) část výzkumné zprávy</vt:lpstr>
      <vt:lpstr>Metodologická („technická“) část výzkumné zprávy</vt:lpstr>
      <vt:lpstr>FG v kombinaci s jinými technikami (triangulace)</vt:lpstr>
      <vt:lpstr>FG v kombinaci s jinými technikami (triangulace)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Lukáš Slavík</dc:creator>
  <cp:lastModifiedBy>Lukáš Slavík</cp:lastModifiedBy>
  <cp:revision>11</cp:revision>
  <cp:lastPrinted>1601-01-01T00:00:00Z</cp:lastPrinted>
  <dcterms:created xsi:type="dcterms:W3CDTF">2023-04-03T11:45:19Z</dcterms:created>
  <dcterms:modified xsi:type="dcterms:W3CDTF">2024-05-03T11:27:59Z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0x010100C1E93BCD5A29B44B9B646D67D75871C7</vt:lpwstr>
  </property>
</Properties>
</file>