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D1DF9-D279-4A03-A7FC-F5BC58C55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D9FA38-695A-4267-BCF2-DDD23D5EC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B17AAA-494A-45AB-AB50-6A8670C3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465B-D236-465B-BA5C-449D125F4C12}" type="datetimeFigureOut">
              <a:rPr lang="cs-CZ" smtClean="0"/>
              <a:t>6. 4. 2025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D404F5-C5E0-48E7-B076-0C295FDC2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28A198-E56B-4690-9BBD-23454C08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127-3015-4CBE-894D-92CA99C54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32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BA4CD-1DA7-47B0-A68E-AAC536B14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624CF86-8AD8-424A-B28F-3C9EEDB19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66B1E9-F762-445A-915C-92F0C514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465B-D236-465B-BA5C-449D125F4C12}" type="datetimeFigureOut">
              <a:rPr lang="cs-CZ" smtClean="0"/>
              <a:t>6. 4. 2025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E3782E-8B35-4EE9-9FB7-ECCF290E3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524C3A-2656-401F-B628-D0DAAA81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127-3015-4CBE-894D-92CA99C54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15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6034516-7370-47A5-8817-E829EACB3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463F425-318F-408D-9EC8-B30582B48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B4DF31-3CB9-46A0-8007-A46F0A677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465B-D236-465B-BA5C-449D125F4C12}" type="datetimeFigureOut">
              <a:rPr lang="cs-CZ" smtClean="0"/>
              <a:t>6. 4. 2025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CE5EC0-73BD-4BAE-8966-B6DAC44E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5B6E27-6117-4AB8-95B2-F75C042A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127-3015-4CBE-894D-92CA99C54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98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96CE2-8F63-4152-B12F-69715A53C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2963E9-B426-43EE-BFCC-3CFEC76B4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BFE49D-4700-41BB-89D3-91F05672D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465B-D236-465B-BA5C-449D125F4C12}" type="datetimeFigureOut">
              <a:rPr lang="cs-CZ" smtClean="0"/>
              <a:t>6. 4. 2025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411C45-C95A-4C9E-968A-6B1D98B1A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B9C54A-FB94-4728-B3FE-2EA67F19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127-3015-4CBE-894D-92CA99C54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0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F62809-83A3-47FB-B174-524476779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C64AA9-DABC-44A2-82AA-47AD3B2B5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550E79-C617-4354-AC66-C16ED3626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465B-D236-465B-BA5C-449D125F4C12}" type="datetimeFigureOut">
              <a:rPr lang="cs-CZ" smtClean="0"/>
              <a:t>6. 4. 2025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CD018B-7B20-44E7-8FB4-3C61CB608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D8801A-95A4-401B-9D6D-AED688BD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127-3015-4CBE-894D-92CA99C54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23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D50AE-8A2B-47C4-A2F5-5865C2BC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769111-8CE9-42C6-BC07-E79AB1FE8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59DA00E-BB09-4185-8B1F-49E74BE17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431BE3-2BA3-46A0-9245-0E3A2E21D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465B-D236-465B-BA5C-449D125F4C12}" type="datetimeFigureOut">
              <a:rPr lang="cs-CZ" smtClean="0"/>
              <a:t>6. 4. 2025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29447C-88DB-44BB-AA4C-81009D1E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CD1106-A61F-41FF-BFFE-FFFF1CB67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127-3015-4CBE-894D-92CA99C54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88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926E6E-C60A-4E84-8206-6716E453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0D6860-EF7A-450C-9C97-48F02DDFE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65E833-7AE9-4704-9B53-EA43BA72B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8C79A6B-4BCC-439A-A6A6-55A9AE265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485C34B-B516-480E-AAFF-DF0249199C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E25919A-762B-4FFE-9A3C-1FA17A6F9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465B-D236-465B-BA5C-449D125F4C12}" type="datetimeFigureOut">
              <a:rPr lang="cs-CZ" smtClean="0"/>
              <a:t>6. 4. 2025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4438E81-7DF5-46BB-848A-B08B2D72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A2E6D32-FE3E-44BB-8830-C71EF1E1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127-3015-4CBE-894D-92CA99C54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1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F7F9F-38EF-47EC-B1FA-B7D4F221D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48C21E2-78D3-45A4-9D22-E7ED6AF2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465B-D236-465B-BA5C-449D125F4C12}" type="datetimeFigureOut">
              <a:rPr lang="cs-CZ" smtClean="0"/>
              <a:t>6. 4. 2025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280E919-AF36-4A26-9D32-CF4B3273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BBFD63E-0311-4C4D-BBD0-AABC8B8F8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127-3015-4CBE-894D-92CA99C54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22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E2836AE-3E67-40BB-8B48-4BC0A154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465B-D236-465B-BA5C-449D125F4C12}" type="datetimeFigureOut">
              <a:rPr lang="cs-CZ" smtClean="0"/>
              <a:t>6. 4. 2025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FFD88D7-3802-4DED-93E2-907B7068B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4CC491-E703-48CD-96B4-0415EA8F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127-3015-4CBE-894D-92CA99C54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92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3D6AE4-FCF9-4A33-A8F3-256CB753D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4F7845-57AE-4DAE-B996-7D6A63007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5FF601-714A-43AF-AF5C-3644CFD19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D83657D-B374-43A5-AACB-BBE4E4E3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465B-D236-465B-BA5C-449D125F4C12}" type="datetimeFigureOut">
              <a:rPr lang="cs-CZ" smtClean="0"/>
              <a:t>6. 4. 2025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68572E-E175-4FD6-8CC8-F75E5BD2E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9268D1-752F-4D40-9F1B-4E1743D4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127-3015-4CBE-894D-92CA99C54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94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252038-B009-45B5-8B1A-726AA1326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91AA615-4971-4756-82AA-5F946FDC36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89EC5C-C0A6-4121-9AAB-6F7B7D35A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509238-E1AE-4D18-99E6-BA6BBEDE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465B-D236-465B-BA5C-449D125F4C12}" type="datetimeFigureOut">
              <a:rPr lang="cs-CZ" smtClean="0"/>
              <a:t>6. 4. 2025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A5A22AA-584A-4A2E-A316-BD00AAF14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8D64D2-3EB3-49BD-B8F7-17B384917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127-3015-4CBE-894D-92CA99C54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93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8D4EA9-0AEB-4930-84AD-07881280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C53D62-9C0A-47F3-8B26-0214B3A1D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36C4E2-7A40-4F75-9EFE-D539BD159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465B-D236-465B-BA5C-449D125F4C12}" type="datetimeFigureOut">
              <a:rPr lang="cs-CZ" smtClean="0"/>
              <a:t>6. 4. 2025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83E0C6-1912-4C29-BAF7-BFDA4D006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66C442-0A42-4B2C-BC0A-755348863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EC127-3015-4CBE-894D-92CA99C54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47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F0CA9-378E-4E00-8034-9D755A7707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Bitva u </a:t>
            </a:r>
            <a:r>
              <a:rPr lang="cs-CZ" dirty="0" err="1"/>
              <a:t>Magnésie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B6B7C7-182F-4B2B-9BA8-C9495FF3A9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073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7CF676-81FA-43ED-AC32-8D928CDE8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Zhroucení levých křídel, postup středu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777AB86-EC41-4F23-9184-81BFE82C0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9" y="1554480"/>
            <a:ext cx="11985898" cy="4938395"/>
          </a:xfrm>
        </p:spPr>
      </p:pic>
    </p:spTree>
    <p:extLst>
      <p:ext uri="{BB962C8B-B14F-4D97-AF65-F5344CB8AC3E}">
        <p14:creationId xmlns:p14="http://schemas.microsoft.com/office/powerpoint/2010/main" val="333233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0B296A-B785-4A5C-BB98-0E275D904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Tlak na </a:t>
            </a:r>
            <a:r>
              <a:rPr lang="cs-CZ" dirty="0" err="1"/>
              <a:t>Seleukovský</a:t>
            </a:r>
            <a:r>
              <a:rPr lang="cs-CZ" dirty="0"/>
              <a:t> střed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219EB00-9157-48B4-96A6-FF5A53FFE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" y="1497330"/>
            <a:ext cx="12124606" cy="4995545"/>
          </a:xfrm>
        </p:spPr>
      </p:pic>
    </p:spTree>
    <p:extLst>
      <p:ext uri="{BB962C8B-B14F-4D97-AF65-F5344CB8AC3E}">
        <p14:creationId xmlns:p14="http://schemas.microsoft.com/office/powerpoint/2010/main" val="3793325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10554F-F571-44C6-8903-BA6450BD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Zhroucení Seleukovského středu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6A2F8BD-6B30-4F5A-AD95-44E347429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" y="1520190"/>
            <a:ext cx="12069123" cy="4972685"/>
          </a:xfrm>
        </p:spPr>
      </p:pic>
    </p:spTree>
    <p:extLst>
      <p:ext uri="{BB962C8B-B14F-4D97-AF65-F5344CB8AC3E}">
        <p14:creationId xmlns:p14="http://schemas.microsoft.com/office/powerpoint/2010/main" val="289232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7B567B-3645-4D33-B5F3-E5C6E91E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Úvodní rozestavení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7A7532DA-ECD1-47E4-B579-1F4C62BD5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1" y="1834990"/>
            <a:ext cx="11997075" cy="4943000"/>
          </a:xfrm>
        </p:spPr>
      </p:pic>
    </p:spTree>
    <p:extLst>
      <p:ext uri="{BB962C8B-B14F-4D97-AF65-F5344CB8AC3E}">
        <p14:creationId xmlns:p14="http://schemas.microsoft.com/office/powerpoint/2010/main" val="3647193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9C2880-44F2-4874-80F3-424FB326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Lehká pěchota a válečné vozy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7EC4088-1B09-4C2B-9642-87B21F105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7" y="1690688"/>
            <a:ext cx="11655310" cy="4802187"/>
          </a:xfrm>
        </p:spPr>
      </p:pic>
    </p:spTree>
    <p:extLst>
      <p:ext uri="{BB962C8B-B14F-4D97-AF65-F5344CB8AC3E}">
        <p14:creationId xmlns:p14="http://schemas.microsoft.com/office/powerpoint/2010/main" val="92666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79B46F-2C02-4991-980A-E3ED587F4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Pravé křídlo (úhel pohledu </a:t>
            </a:r>
            <a:r>
              <a:rPr lang="cs-CZ" dirty="0" err="1"/>
              <a:t>Seleukovců</a:t>
            </a:r>
            <a:r>
              <a:rPr lang="cs-CZ" dirty="0"/>
              <a:t>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53AB3C1-94F7-4368-9091-D0FC0F08A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7" y="1690688"/>
            <a:ext cx="11655310" cy="4802187"/>
          </a:xfrm>
        </p:spPr>
      </p:pic>
    </p:spTree>
    <p:extLst>
      <p:ext uri="{BB962C8B-B14F-4D97-AF65-F5344CB8AC3E}">
        <p14:creationId xmlns:p14="http://schemas.microsoft.com/office/powerpoint/2010/main" val="111872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2AC66B-D1CE-44BE-8A89-15BDA8B3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Levé křídlo (S)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32573D2-DC85-4D4D-A949-3AE8232FD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" y="1659173"/>
            <a:ext cx="11731797" cy="4833701"/>
          </a:xfrm>
        </p:spPr>
      </p:pic>
    </p:spTree>
    <p:extLst>
      <p:ext uri="{BB962C8B-B14F-4D97-AF65-F5344CB8AC3E}">
        <p14:creationId xmlns:p14="http://schemas.microsoft.com/office/powerpoint/2010/main" val="331413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E3BA4-C63D-48C3-A720-1E98E587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Střed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FC84934-A8A2-4702-B04B-09E8E20AF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13" y="1565910"/>
            <a:ext cx="12206290" cy="5029200"/>
          </a:xfrm>
        </p:spPr>
      </p:pic>
    </p:spTree>
    <p:extLst>
      <p:ext uri="{BB962C8B-B14F-4D97-AF65-F5344CB8AC3E}">
        <p14:creationId xmlns:p14="http://schemas.microsoft.com/office/powerpoint/2010/main" val="225250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F77578-FD87-4FB8-A6D0-4D02ADA8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Úvodní tahy (pravé křídlo S)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322AB22-2208-468F-8F37-1995A1675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81" y="1567108"/>
            <a:ext cx="12203381" cy="5028002"/>
          </a:xfrm>
        </p:spPr>
      </p:pic>
    </p:spTree>
    <p:extLst>
      <p:ext uri="{BB962C8B-B14F-4D97-AF65-F5344CB8AC3E}">
        <p14:creationId xmlns:p14="http://schemas.microsoft.com/office/powerpoint/2010/main" val="4160784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223CEC-78A5-4182-8F20-9C2A56467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Úvodní tahy (levé křídlo S)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E8AB7C1-D038-4646-AFB7-A631925A9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21" y="1417320"/>
            <a:ext cx="12318797" cy="5075555"/>
          </a:xfrm>
        </p:spPr>
      </p:pic>
    </p:spTree>
    <p:extLst>
      <p:ext uri="{BB962C8B-B14F-4D97-AF65-F5344CB8AC3E}">
        <p14:creationId xmlns:p14="http://schemas.microsoft.com/office/powerpoint/2010/main" val="23836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FF7508-807F-4451-AD89-8DDE81F4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Pokračování na levém křídle (S)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1EAC43D-F2AB-463C-8B96-35F099942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1" y="1485900"/>
            <a:ext cx="12152348" cy="5006975"/>
          </a:xfrm>
        </p:spPr>
      </p:pic>
    </p:spTree>
    <p:extLst>
      <p:ext uri="{BB962C8B-B14F-4D97-AF65-F5344CB8AC3E}">
        <p14:creationId xmlns:p14="http://schemas.microsoft.com/office/powerpoint/2010/main" val="19950990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57</Words>
  <Application>Microsoft Office PowerPoint</Application>
  <PresentationFormat>Širokoúhlá obrazovka</PresentationFormat>
  <Paragraphs>12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Bitva u Magnésie</vt:lpstr>
      <vt:lpstr>Úvodní rozestavení</vt:lpstr>
      <vt:lpstr>Lehká pěchota a válečné vozy</vt:lpstr>
      <vt:lpstr>Pravé křídlo (úhel pohledu Seleukovců)</vt:lpstr>
      <vt:lpstr>Levé křídlo (S)</vt:lpstr>
      <vt:lpstr>Střed</vt:lpstr>
      <vt:lpstr>Úvodní tahy (pravé křídlo S)</vt:lpstr>
      <vt:lpstr>Úvodní tahy (levé křídlo S)</vt:lpstr>
      <vt:lpstr>Pokračování na levém křídle (S)</vt:lpstr>
      <vt:lpstr>Zhroucení levých křídel, postup středu</vt:lpstr>
      <vt:lpstr>Tlak na Seleukovský střed</vt:lpstr>
      <vt:lpstr>Zhroucení Seleukovského středu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Bitva u Magnésie</dc:title>
  <dc:creator>Jakub Šedo</dc:creator>
  <cp:lastModifiedBy>Jakub Šedo</cp:lastModifiedBy>
  <cp:revision>6</cp:revision>
  <dcterms:created xsi:type="dcterms:W3CDTF">2021-04-27T21:23:58Z</dcterms:created>
  <dcterms:modified xsi:type="dcterms:W3CDTF">2025-04-06T21:19:27Z</dcterms:modified>
</cp:coreProperties>
</file>