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6" r:id="rId2"/>
    <p:sldId id="258" r:id="rId3"/>
    <p:sldId id="259" r:id="rId4"/>
    <p:sldId id="260" r:id="rId5"/>
    <p:sldId id="283" r:id="rId6"/>
    <p:sldId id="262" r:id="rId7"/>
    <p:sldId id="263" r:id="rId8"/>
    <p:sldId id="271" r:id="rId9"/>
    <p:sldId id="279" r:id="rId10"/>
    <p:sldId id="269" r:id="rId11"/>
    <p:sldId id="264" r:id="rId12"/>
    <p:sldId id="277" r:id="rId13"/>
    <p:sldId id="265" r:id="rId14"/>
    <p:sldId id="266" r:id="rId15"/>
    <p:sldId id="278" r:id="rId16"/>
    <p:sldId id="270" r:id="rId17"/>
    <p:sldId id="268" r:id="rId18"/>
    <p:sldId id="267" r:id="rId19"/>
    <p:sldId id="275" r:id="rId20"/>
    <p:sldId id="280" r:id="rId21"/>
    <p:sldId id="273" r:id="rId22"/>
    <p:sldId id="272" r:id="rId23"/>
    <p:sldId id="281" r:id="rId24"/>
    <p:sldId id="274" r:id="rId25"/>
    <p:sldId id="276" r:id="rId26"/>
    <p:sldId id="282"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126" y="11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69EEC4-4E03-42B6-89FD-A9A36465B9F0}" type="doc">
      <dgm:prSet loTypeId="urn:microsoft.com/office/officeart/2017/3/layout/HorizontalPathTimeline" loCatId="process" qsTypeId="urn:microsoft.com/office/officeart/2005/8/quickstyle/simple2" qsCatId="simple" csTypeId="urn:microsoft.com/office/officeart/2005/8/colors/accent1_2" csCatId="accent1" phldr="1"/>
      <dgm:spPr/>
      <dgm:t>
        <a:bodyPr/>
        <a:lstStyle/>
        <a:p>
          <a:endParaRPr lang="en-US"/>
        </a:p>
      </dgm:t>
    </dgm:pt>
    <dgm:pt modelId="{A5CD4FD1-E8A2-4587-A0FB-67E429FEA33D}">
      <dgm:prSet/>
      <dgm:spPr/>
      <dgm:t>
        <a:bodyPr/>
        <a:lstStyle/>
        <a:p>
          <a:pPr>
            <a:defRPr b="1"/>
          </a:pPr>
          <a:r>
            <a:rPr lang="en-US" dirty="0"/>
            <a:t>2006</a:t>
          </a:r>
        </a:p>
      </dgm:t>
    </dgm:pt>
    <dgm:pt modelId="{211C78EE-EF1B-4155-BA10-597EAEECC6B4}" type="parTrans" cxnId="{8EBEC677-A80F-481A-9956-9E31C5BAC99C}">
      <dgm:prSet/>
      <dgm:spPr/>
      <dgm:t>
        <a:bodyPr/>
        <a:lstStyle/>
        <a:p>
          <a:endParaRPr lang="en-US"/>
        </a:p>
      </dgm:t>
    </dgm:pt>
    <dgm:pt modelId="{96466631-D2CF-4F44-8972-526955CE35A2}" type="sibTrans" cxnId="{8EBEC677-A80F-481A-9956-9E31C5BAC99C}">
      <dgm:prSet/>
      <dgm:spPr/>
      <dgm:t>
        <a:bodyPr/>
        <a:lstStyle/>
        <a:p>
          <a:endParaRPr lang="en-US"/>
        </a:p>
      </dgm:t>
    </dgm:pt>
    <dgm:pt modelId="{BEF35B86-04E8-49D1-8812-24697CCB4862}">
      <dgm:prSet/>
      <dgm:spPr/>
      <dgm:t>
        <a:bodyPr/>
        <a:lstStyle/>
        <a:p>
          <a:r>
            <a:rPr lang="en-US"/>
            <a:t>Merged into Islamic State of Iraq (ISI) in 2006</a:t>
          </a:r>
        </a:p>
      </dgm:t>
    </dgm:pt>
    <dgm:pt modelId="{5288AB12-1D22-4776-9730-A4640CA3F49F}" type="parTrans" cxnId="{ACB99457-9A37-4D59-AB9F-3EE7AFCB0EB3}">
      <dgm:prSet/>
      <dgm:spPr/>
      <dgm:t>
        <a:bodyPr/>
        <a:lstStyle/>
        <a:p>
          <a:endParaRPr lang="en-US"/>
        </a:p>
      </dgm:t>
    </dgm:pt>
    <dgm:pt modelId="{D46314C6-4301-4F7D-A8E4-E383628FD675}" type="sibTrans" cxnId="{ACB99457-9A37-4D59-AB9F-3EE7AFCB0EB3}">
      <dgm:prSet/>
      <dgm:spPr/>
      <dgm:t>
        <a:bodyPr/>
        <a:lstStyle/>
        <a:p>
          <a:endParaRPr lang="en-US"/>
        </a:p>
      </dgm:t>
    </dgm:pt>
    <dgm:pt modelId="{AF12DA79-3093-4D71-B80A-FBF950215498}">
      <dgm:prSet/>
      <dgm:spPr/>
      <dgm:t>
        <a:bodyPr/>
        <a:lstStyle/>
        <a:p>
          <a:pPr>
            <a:defRPr b="1"/>
          </a:pPr>
          <a:r>
            <a:rPr lang="en-US"/>
            <a:t>2011</a:t>
          </a:r>
        </a:p>
      </dgm:t>
    </dgm:pt>
    <dgm:pt modelId="{A49051D5-A055-4939-89C1-FDB84FE46941}" type="parTrans" cxnId="{C7667CD3-B567-41BA-A500-E7AB7EC8CAA0}">
      <dgm:prSet/>
      <dgm:spPr/>
      <dgm:t>
        <a:bodyPr/>
        <a:lstStyle/>
        <a:p>
          <a:endParaRPr lang="en-US"/>
        </a:p>
      </dgm:t>
    </dgm:pt>
    <dgm:pt modelId="{6AF6DA34-1BB8-4F91-AB9A-660B0A2D031B}" type="sibTrans" cxnId="{C7667CD3-B567-41BA-A500-E7AB7EC8CAA0}">
      <dgm:prSet/>
      <dgm:spPr/>
      <dgm:t>
        <a:bodyPr/>
        <a:lstStyle/>
        <a:p>
          <a:endParaRPr lang="en-US"/>
        </a:p>
      </dgm:t>
    </dgm:pt>
    <dgm:pt modelId="{A9695B07-06ED-4595-9EB3-EF212AA3D3E4}">
      <dgm:prSet/>
      <dgm:spPr/>
      <dgm:t>
        <a:bodyPr/>
        <a:lstStyle/>
        <a:p>
          <a:r>
            <a:rPr lang="en-US"/>
            <a:t>Expanded into Syria in 2011, creating Jabhat al-Nusra</a:t>
          </a:r>
        </a:p>
      </dgm:t>
    </dgm:pt>
    <dgm:pt modelId="{D637C485-9FC5-44EE-8298-3203F8601B44}" type="parTrans" cxnId="{E917CC4E-9E73-4376-94C4-4B514B9C41FE}">
      <dgm:prSet/>
      <dgm:spPr/>
      <dgm:t>
        <a:bodyPr/>
        <a:lstStyle/>
        <a:p>
          <a:endParaRPr lang="en-US"/>
        </a:p>
      </dgm:t>
    </dgm:pt>
    <dgm:pt modelId="{BA853B54-C5E2-4154-836B-7A9BD208D6BC}" type="sibTrans" cxnId="{E917CC4E-9E73-4376-94C4-4B514B9C41FE}">
      <dgm:prSet/>
      <dgm:spPr/>
      <dgm:t>
        <a:bodyPr/>
        <a:lstStyle/>
        <a:p>
          <a:endParaRPr lang="en-US"/>
        </a:p>
      </dgm:t>
    </dgm:pt>
    <dgm:pt modelId="{E2C3CAEB-2569-4E0B-9960-85FAA0DABDF7}">
      <dgm:prSet/>
      <dgm:spPr/>
      <dgm:t>
        <a:bodyPr/>
        <a:lstStyle/>
        <a:p>
          <a:pPr>
            <a:defRPr b="1"/>
          </a:pPr>
          <a:r>
            <a:rPr lang="en-US"/>
            <a:t>2013</a:t>
          </a:r>
        </a:p>
      </dgm:t>
    </dgm:pt>
    <dgm:pt modelId="{C3DB2311-D52B-4E4C-B8F0-82EA7144BAA4}" type="parTrans" cxnId="{4F91EBEC-8E33-4402-B01E-E5C378138773}">
      <dgm:prSet/>
      <dgm:spPr/>
      <dgm:t>
        <a:bodyPr/>
        <a:lstStyle/>
        <a:p>
          <a:endParaRPr lang="en-US"/>
        </a:p>
      </dgm:t>
    </dgm:pt>
    <dgm:pt modelId="{4F8FE40C-1AD0-42EB-AB89-A64B9DE2DC95}" type="sibTrans" cxnId="{4F91EBEC-8E33-4402-B01E-E5C378138773}">
      <dgm:prSet/>
      <dgm:spPr/>
      <dgm:t>
        <a:bodyPr/>
        <a:lstStyle/>
        <a:p>
          <a:endParaRPr lang="en-US"/>
        </a:p>
      </dgm:t>
    </dgm:pt>
    <dgm:pt modelId="{A20C40E8-E693-4344-B811-7E32A3D58AD4}">
      <dgm:prSet/>
      <dgm:spPr/>
      <dgm:t>
        <a:bodyPr/>
        <a:lstStyle/>
        <a:p>
          <a:r>
            <a:rPr lang="en-US"/>
            <a:t>Rebranded as ISIS in 2013</a:t>
          </a:r>
        </a:p>
      </dgm:t>
    </dgm:pt>
    <dgm:pt modelId="{DB96D777-42C0-4FF6-B6CD-26306549AA27}" type="parTrans" cxnId="{42465910-FCF4-49D0-87B9-AC9FA7E23A6B}">
      <dgm:prSet/>
      <dgm:spPr/>
      <dgm:t>
        <a:bodyPr/>
        <a:lstStyle/>
        <a:p>
          <a:endParaRPr lang="en-US"/>
        </a:p>
      </dgm:t>
    </dgm:pt>
    <dgm:pt modelId="{42E2BC1B-0874-4846-A4C9-8C9D0E622B58}" type="sibTrans" cxnId="{42465910-FCF4-49D0-87B9-AC9FA7E23A6B}">
      <dgm:prSet/>
      <dgm:spPr/>
      <dgm:t>
        <a:bodyPr/>
        <a:lstStyle/>
        <a:p>
          <a:endParaRPr lang="en-US"/>
        </a:p>
      </dgm:t>
    </dgm:pt>
    <dgm:pt modelId="{E53430C2-E8E2-4FE0-B04B-5922992ADCDE}">
      <dgm:prSet/>
      <dgm:spPr/>
      <dgm:t>
        <a:bodyPr/>
        <a:lstStyle/>
        <a:p>
          <a:pPr>
            <a:defRPr b="1"/>
          </a:pPr>
          <a:r>
            <a:rPr lang="en-US"/>
            <a:t>2014</a:t>
          </a:r>
        </a:p>
      </dgm:t>
    </dgm:pt>
    <dgm:pt modelId="{A0CC1C33-BC4C-412B-84B4-16E1077BDE23}" type="parTrans" cxnId="{677AD18C-79D1-46BE-B91E-DDCC9AEE8320}">
      <dgm:prSet/>
      <dgm:spPr/>
      <dgm:t>
        <a:bodyPr/>
        <a:lstStyle/>
        <a:p>
          <a:endParaRPr lang="en-US"/>
        </a:p>
      </dgm:t>
    </dgm:pt>
    <dgm:pt modelId="{690930E2-3080-4105-83C3-ECC6DF03C84B}" type="sibTrans" cxnId="{677AD18C-79D1-46BE-B91E-DDCC9AEE8320}">
      <dgm:prSet/>
      <dgm:spPr/>
      <dgm:t>
        <a:bodyPr/>
        <a:lstStyle/>
        <a:p>
          <a:endParaRPr lang="en-US"/>
        </a:p>
      </dgm:t>
    </dgm:pt>
    <dgm:pt modelId="{56FC1749-9BBA-4C4B-BA35-67B88EBF0BE5}">
      <dgm:prSet/>
      <dgm:spPr/>
      <dgm:t>
        <a:bodyPr/>
        <a:lstStyle/>
        <a:p>
          <a:r>
            <a:rPr lang="en-US" dirty="0"/>
            <a:t>Declared a caliphate in 2014 under Abu Bakr al-Baghdadi</a:t>
          </a:r>
        </a:p>
      </dgm:t>
    </dgm:pt>
    <dgm:pt modelId="{A25EE5B4-01F9-4587-856F-E00EE386B7D4}" type="parTrans" cxnId="{BACF5FCE-F362-474A-9BED-4B6995258DE4}">
      <dgm:prSet/>
      <dgm:spPr/>
      <dgm:t>
        <a:bodyPr/>
        <a:lstStyle/>
        <a:p>
          <a:endParaRPr lang="en-US"/>
        </a:p>
      </dgm:t>
    </dgm:pt>
    <dgm:pt modelId="{BFA9B4E9-7DF9-4E8A-A1AF-655EEC141567}" type="sibTrans" cxnId="{BACF5FCE-F362-474A-9BED-4B6995258DE4}">
      <dgm:prSet/>
      <dgm:spPr/>
      <dgm:t>
        <a:bodyPr/>
        <a:lstStyle/>
        <a:p>
          <a:endParaRPr lang="en-US"/>
        </a:p>
      </dgm:t>
    </dgm:pt>
    <dgm:pt modelId="{2162AAF8-328F-473D-9BC0-15EDF0E1854D}">
      <dgm:prSet/>
      <dgm:spPr/>
      <dgm:t>
        <a:bodyPr/>
        <a:lstStyle/>
        <a:p>
          <a:r>
            <a:rPr lang="cs-CZ" dirty="0"/>
            <a:t>ISIS </a:t>
          </a:r>
          <a:r>
            <a:rPr lang="cs-CZ" dirty="0" err="1"/>
            <a:t>origins</a:t>
          </a:r>
          <a:r>
            <a:rPr lang="en-GB" dirty="0"/>
            <a:t> as </a:t>
          </a:r>
          <a:r>
            <a:rPr lang="en-GB" dirty="0" err="1"/>
            <a:t>Jama'at</a:t>
          </a:r>
          <a:r>
            <a:rPr lang="en-GB" dirty="0"/>
            <a:t> al-Tawhid </a:t>
          </a:r>
          <a:r>
            <a:rPr lang="en-GB" dirty="0" err="1"/>
            <a:t>wal</a:t>
          </a:r>
          <a:r>
            <a:rPr lang="en-GB" dirty="0"/>
            <a:t>-Jihad (JTJ)</a:t>
          </a:r>
          <a:endParaRPr lang="en-US" dirty="0"/>
        </a:p>
      </dgm:t>
    </dgm:pt>
    <dgm:pt modelId="{D9AE1781-213F-44E3-B8BA-7B127C56C3D9}" type="parTrans" cxnId="{C9618118-5F54-4685-B35A-EA55A1E937A8}">
      <dgm:prSet/>
      <dgm:spPr/>
      <dgm:t>
        <a:bodyPr/>
        <a:lstStyle/>
        <a:p>
          <a:endParaRPr lang="en-GB"/>
        </a:p>
      </dgm:t>
    </dgm:pt>
    <dgm:pt modelId="{09A0F7D8-9D9F-49C7-A054-F33781282AD8}" type="sibTrans" cxnId="{C9618118-5F54-4685-B35A-EA55A1E937A8}">
      <dgm:prSet/>
      <dgm:spPr/>
      <dgm:t>
        <a:bodyPr/>
        <a:lstStyle/>
        <a:p>
          <a:endParaRPr lang="en-GB"/>
        </a:p>
      </dgm:t>
    </dgm:pt>
    <dgm:pt modelId="{4F06B1AE-6000-483D-B9DF-D3831E98EEAC}">
      <dgm:prSet/>
      <dgm:spPr/>
      <dgm:t>
        <a:bodyPr/>
        <a:lstStyle/>
        <a:p>
          <a:pPr>
            <a:defRPr b="1"/>
          </a:pPr>
          <a:r>
            <a:rPr lang="cs-CZ" dirty="0"/>
            <a:t>1999</a:t>
          </a:r>
          <a:endParaRPr lang="en-US" dirty="0"/>
        </a:p>
      </dgm:t>
    </dgm:pt>
    <dgm:pt modelId="{5CE8F975-854D-47AF-95F4-CAA0F6CDEB38}" type="parTrans" cxnId="{2F2C7C22-E754-47F2-9066-76E0E1EF12D2}">
      <dgm:prSet/>
      <dgm:spPr/>
      <dgm:t>
        <a:bodyPr/>
        <a:lstStyle/>
        <a:p>
          <a:endParaRPr lang="en-GB"/>
        </a:p>
      </dgm:t>
    </dgm:pt>
    <dgm:pt modelId="{FBB5FD43-9BFE-46CF-9AF1-681A827D6E4E}" type="sibTrans" cxnId="{2F2C7C22-E754-47F2-9066-76E0E1EF12D2}">
      <dgm:prSet/>
      <dgm:spPr/>
      <dgm:t>
        <a:bodyPr/>
        <a:lstStyle/>
        <a:p>
          <a:endParaRPr lang="en-GB"/>
        </a:p>
      </dgm:t>
    </dgm:pt>
    <dgm:pt modelId="{AAC80F52-B4B3-4B90-B714-D839F15FDCE2}">
      <dgm:prSet/>
      <dgm:spPr/>
      <dgm:t>
        <a:bodyPr/>
        <a:lstStyle/>
        <a:p>
          <a:pPr>
            <a:defRPr b="1"/>
          </a:pPr>
          <a:r>
            <a:rPr lang="cs-CZ" dirty="0"/>
            <a:t>2017-ish</a:t>
          </a:r>
          <a:endParaRPr lang="en-US" dirty="0"/>
        </a:p>
      </dgm:t>
    </dgm:pt>
    <dgm:pt modelId="{31FB3561-0511-4BAB-8AD9-C6D50C7B2501}" type="parTrans" cxnId="{BF32229C-325C-4B23-9B33-FF37F8AF1173}">
      <dgm:prSet/>
      <dgm:spPr/>
      <dgm:t>
        <a:bodyPr/>
        <a:lstStyle/>
        <a:p>
          <a:endParaRPr lang="en-GB"/>
        </a:p>
      </dgm:t>
    </dgm:pt>
    <dgm:pt modelId="{4A6CD0D2-792C-4419-9FED-1D866C0F841D}" type="sibTrans" cxnId="{BF32229C-325C-4B23-9B33-FF37F8AF1173}">
      <dgm:prSet/>
      <dgm:spPr/>
      <dgm:t>
        <a:bodyPr/>
        <a:lstStyle/>
        <a:p>
          <a:endParaRPr lang="en-GB"/>
        </a:p>
      </dgm:t>
    </dgm:pt>
    <dgm:pt modelId="{DCC698F2-1526-4959-9513-A10B0FB073BA}">
      <dgm:prSet/>
      <dgm:spPr/>
      <dgm:t>
        <a:bodyPr/>
        <a:lstStyle/>
        <a:p>
          <a:r>
            <a:rPr lang="cs-CZ" dirty="0" err="1"/>
            <a:t>Military</a:t>
          </a:r>
          <a:r>
            <a:rPr lang="cs-CZ" dirty="0"/>
            <a:t> </a:t>
          </a:r>
          <a:r>
            <a:rPr lang="cs-CZ" dirty="0" err="1"/>
            <a:t>defeat</a:t>
          </a:r>
          <a:r>
            <a:rPr lang="cs-CZ" dirty="0"/>
            <a:t> of ISIS</a:t>
          </a:r>
          <a:endParaRPr lang="en-US" dirty="0"/>
        </a:p>
      </dgm:t>
    </dgm:pt>
    <dgm:pt modelId="{96E3A1FC-A2E3-4908-BC96-5906989D3D2A}" type="parTrans" cxnId="{955B8593-7278-4A3E-9DDA-D942F139154C}">
      <dgm:prSet/>
      <dgm:spPr/>
      <dgm:t>
        <a:bodyPr/>
        <a:lstStyle/>
        <a:p>
          <a:endParaRPr lang="en-GB"/>
        </a:p>
      </dgm:t>
    </dgm:pt>
    <dgm:pt modelId="{D250509B-7E70-41B3-B34C-5082940A6E4A}" type="sibTrans" cxnId="{955B8593-7278-4A3E-9DDA-D942F139154C}">
      <dgm:prSet/>
      <dgm:spPr/>
      <dgm:t>
        <a:bodyPr/>
        <a:lstStyle/>
        <a:p>
          <a:endParaRPr lang="en-GB"/>
        </a:p>
      </dgm:t>
    </dgm:pt>
    <dgm:pt modelId="{A30F2BE1-02D0-424D-BA0A-8C875C7F954F}">
      <dgm:prSet/>
      <dgm:spPr/>
      <dgm:t>
        <a:bodyPr/>
        <a:lstStyle/>
        <a:p>
          <a:pPr>
            <a:defRPr b="1"/>
          </a:pPr>
          <a:r>
            <a:rPr lang="cs-CZ" dirty="0"/>
            <a:t>2004</a:t>
          </a:r>
          <a:endParaRPr lang="en-US" dirty="0"/>
        </a:p>
      </dgm:t>
    </dgm:pt>
    <dgm:pt modelId="{A95C1DFD-E010-4721-A1E6-B8AD94E75A09}" type="parTrans" cxnId="{4A83FCC0-76D7-4C71-8DF1-9528A2079F11}">
      <dgm:prSet/>
      <dgm:spPr/>
      <dgm:t>
        <a:bodyPr/>
        <a:lstStyle/>
        <a:p>
          <a:endParaRPr lang="en-GB"/>
        </a:p>
      </dgm:t>
    </dgm:pt>
    <dgm:pt modelId="{C1397F1F-43D3-4157-A375-91FD7DC447A8}" type="sibTrans" cxnId="{4A83FCC0-76D7-4C71-8DF1-9528A2079F11}">
      <dgm:prSet/>
      <dgm:spPr/>
      <dgm:t>
        <a:bodyPr/>
        <a:lstStyle/>
        <a:p>
          <a:endParaRPr lang="en-GB"/>
        </a:p>
      </dgm:t>
    </dgm:pt>
    <dgm:pt modelId="{DD12D49B-12EF-4F33-9360-26F3A69BB82E}">
      <dgm:prSet/>
      <dgm:spPr/>
      <dgm:t>
        <a:bodyPr/>
        <a:lstStyle/>
        <a:p>
          <a:r>
            <a:rPr lang="cs-CZ" dirty="0"/>
            <a:t>JTJ </a:t>
          </a:r>
          <a:r>
            <a:rPr lang="cs-CZ" dirty="0" err="1"/>
            <a:t>merges</a:t>
          </a:r>
          <a:r>
            <a:rPr lang="cs-CZ" dirty="0"/>
            <a:t> </a:t>
          </a:r>
          <a:r>
            <a:rPr lang="cs-CZ" dirty="0" err="1"/>
            <a:t>with</a:t>
          </a:r>
          <a:r>
            <a:rPr lang="cs-CZ" dirty="0"/>
            <a:t> </a:t>
          </a:r>
          <a:r>
            <a:rPr lang="cs-CZ" dirty="0" err="1"/>
            <a:t>other</a:t>
          </a:r>
          <a:r>
            <a:rPr lang="cs-CZ" dirty="0"/>
            <a:t> </a:t>
          </a:r>
          <a:r>
            <a:rPr lang="cs-CZ" dirty="0" err="1"/>
            <a:t>jihadist</a:t>
          </a:r>
          <a:r>
            <a:rPr lang="cs-CZ" dirty="0"/>
            <a:t> </a:t>
          </a:r>
          <a:r>
            <a:rPr lang="cs-CZ" dirty="0" err="1"/>
            <a:t>groups</a:t>
          </a:r>
          <a:r>
            <a:rPr lang="cs-CZ" dirty="0"/>
            <a:t> </a:t>
          </a:r>
          <a:r>
            <a:rPr lang="cs-CZ" dirty="0" err="1"/>
            <a:t>into</a:t>
          </a:r>
          <a:r>
            <a:rPr lang="cs-CZ" dirty="0"/>
            <a:t> AQI</a:t>
          </a:r>
          <a:endParaRPr lang="en-US" dirty="0"/>
        </a:p>
      </dgm:t>
    </dgm:pt>
    <dgm:pt modelId="{2B1B5860-CA34-474A-98FF-54E8B14EC43B}" type="parTrans" cxnId="{E0F5DE1B-D3C9-4738-8203-BDD3F7AEAC8D}">
      <dgm:prSet/>
      <dgm:spPr/>
      <dgm:t>
        <a:bodyPr/>
        <a:lstStyle/>
        <a:p>
          <a:endParaRPr lang="en-GB"/>
        </a:p>
      </dgm:t>
    </dgm:pt>
    <dgm:pt modelId="{D324533A-ED20-476F-B7E2-F5C09818C890}" type="sibTrans" cxnId="{E0F5DE1B-D3C9-4738-8203-BDD3F7AEAC8D}">
      <dgm:prSet/>
      <dgm:spPr/>
      <dgm:t>
        <a:bodyPr/>
        <a:lstStyle/>
        <a:p>
          <a:endParaRPr lang="en-GB"/>
        </a:p>
      </dgm:t>
    </dgm:pt>
    <dgm:pt modelId="{D9498365-19D5-4DCC-A5E8-4DFCF117C6F7}" type="pres">
      <dgm:prSet presAssocID="{9669EEC4-4E03-42B6-89FD-A9A36465B9F0}" presName="root" presStyleCnt="0">
        <dgm:presLayoutVars>
          <dgm:chMax/>
          <dgm:chPref/>
          <dgm:animLvl val="lvl"/>
        </dgm:presLayoutVars>
      </dgm:prSet>
      <dgm:spPr/>
    </dgm:pt>
    <dgm:pt modelId="{E72F35E5-AEA2-46B8-8233-255F9ABD0D03}" type="pres">
      <dgm:prSet presAssocID="{9669EEC4-4E03-42B6-89FD-A9A36465B9F0}" presName="divider" presStyleLbl="node1" presStyleIdx="0" presStyleCnt="1"/>
      <dgm:spPr/>
    </dgm:pt>
    <dgm:pt modelId="{AB1574D2-9376-4300-82F5-F62CACEEB45F}" type="pres">
      <dgm:prSet presAssocID="{9669EEC4-4E03-42B6-89FD-A9A36465B9F0}" presName="nodes" presStyleCnt="0">
        <dgm:presLayoutVars>
          <dgm:chMax/>
          <dgm:chPref/>
          <dgm:animLvl val="lvl"/>
        </dgm:presLayoutVars>
      </dgm:prSet>
      <dgm:spPr/>
    </dgm:pt>
    <dgm:pt modelId="{B86F21E9-F239-4BAD-B67C-3D8381D5CF08}" type="pres">
      <dgm:prSet presAssocID="{4F06B1AE-6000-483D-B9DF-D3831E98EEAC}" presName="composite" presStyleCnt="0"/>
      <dgm:spPr/>
    </dgm:pt>
    <dgm:pt modelId="{B7CB16FE-28E0-4A54-8FBC-99EB19FD4DC6}" type="pres">
      <dgm:prSet presAssocID="{4F06B1AE-6000-483D-B9DF-D3831E98EEAC}" presName="L1TextContainer" presStyleLbl="revTx" presStyleIdx="0" presStyleCnt="7">
        <dgm:presLayoutVars>
          <dgm:chMax val="1"/>
          <dgm:chPref val="1"/>
          <dgm:bulletEnabled val="1"/>
        </dgm:presLayoutVars>
      </dgm:prSet>
      <dgm:spPr/>
    </dgm:pt>
    <dgm:pt modelId="{6EC7825B-9DF3-4E54-B7CE-7C7F6B8AFA93}" type="pres">
      <dgm:prSet presAssocID="{4F06B1AE-6000-483D-B9DF-D3831E98EEAC}" presName="L2TextContainerWrapper" presStyleCnt="0">
        <dgm:presLayoutVars>
          <dgm:chMax val="0"/>
          <dgm:chPref val="0"/>
          <dgm:bulletEnabled val="1"/>
        </dgm:presLayoutVars>
      </dgm:prSet>
      <dgm:spPr/>
    </dgm:pt>
    <dgm:pt modelId="{45B99772-861F-4A09-BDFB-7C2DB49CB48F}" type="pres">
      <dgm:prSet presAssocID="{4F06B1AE-6000-483D-B9DF-D3831E98EEAC}" presName="L2TextContainer" presStyleLbl="bgAccFollowNode1" presStyleIdx="0" presStyleCnt="7"/>
      <dgm:spPr/>
    </dgm:pt>
    <dgm:pt modelId="{E673CA2D-2150-465B-A633-F2D414798A4F}" type="pres">
      <dgm:prSet presAssocID="{4F06B1AE-6000-483D-B9DF-D3831E98EEAC}" presName="FlexibleEmptyPlaceHolder" presStyleCnt="0"/>
      <dgm:spPr/>
    </dgm:pt>
    <dgm:pt modelId="{75C382B0-5D81-4DC2-8CA1-78425175B9F1}" type="pres">
      <dgm:prSet presAssocID="{4F06B1AE-6000-483D-B9DF-D3831E98EEAC}" presName="ConnectLine" presStyleLbl="alignNode1" presStyleIdx="0"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401A3C9B-35F0-424D-8385-F4855E2AA696}" type="pres">
      <dgm:prSet presAssocID="{4F06B1AE-6000-483D-B9DF-D3831E98EEAC}" presName="ConnectorPoint" presStyleLbl="fgAcc1" presStyleIdx="0" presStyleCnt="7"/>
      <dgm:spPr>
        <a:solidFill>
          <a:schemeClr val="lt1">
            <a:alpha val="90000"/>
            <a:hueOff val="0"/>
            <a:satOff val="0"/>
            <a:lumOff val="0"/>
            <a:alphaOff val="0"/>
          </a:schemeClr>
        </a:solidFill>
        <a:ln w="12700" cap="flat" cmpd="sng" algn="ctr">
          <a:noFill/>
          <a:prstDash val="solid"/>
          <a:miter lim="800000"/>
        </a:ln>
        <a:effectLst/>
      </dgm:spPr>
    </dgm:pt>
    <dgm:pt modelId="{A217BBBC-1D37-45CB-A9F9-3286C8FF8AF7}" type="pres">
      <dgm:prSet presAssocID="{4F06B1AE-6000-483D-B9DF-D3831E98EEAC}" presName="EmptyPlaceHolder" presStyleCnt="0"/>
      <dgm:spPr/>
    </dgm:pt>
    <dgm:pt modelId="{07A5A08E-6711-4C34-9265-CA00611D6333}" type="pres">
      <dgm:prSet presAssocID="{FBB5FD43-9BFE-46CF-9AF1-681A827D6E4E}" presName="spaceBetweenRectangles" presStyleCnt="0"/>
      <dgm:spPr/>
    </dgm:pt>
    <dgm:pt modelId="{36B2E541-D0D5-4481-A7FA-035A53D53170}" type="pres">
      <dgm:prSet presAssocID="{A30F2BE1-02D0-424D-BA0A-8C875C7F954F}" presName="composite" presStyleCnt="0"/>
      <dgm:spPr/>
    </dgm:pt>
    <dgm:pt modelId="{03E002A2-1B5E-40A1-8D87-697805458184}" type="pres">
      <dgm:prSet presAssocID="{A30F2BE1-02D0-424D-BA0A-8C875C7F954F}" presName="L1TextContainer" presStyleLbl="revTx" presStyleIdx="1" presStyleCnt="7">
        <dgm:presLayoutVars>
          <dgm:chMax val="1"/>
          <dgm:chPref val="1"/>
          <dgm:bulletEnabled val="1"/>
        </dgm:presLayoutVars>
      </dgm:prSet>
      <dgm:spPr/>
    </dgm:pt>
    <dgm:pt modelId="{A1D94AEB-D0FD-41A3-AD88-B95D951D6EDB}" type="pres">
      <dgm:prSet presAssocID="{A30F2BE1-02D0-424D-BA0A-8C875C7F954F}" presName="L2TextContainerWrapper" presStyleCnt="0">
        <dgm:presLayoutVars>
          <dgm:chMax val="0"/>
          <dgm:chPref val="0"/>
          <dgm:bulletEnabled val="1"/>
        </dgm:presLayoutVars>
      </dgm:prSet>
      <dgm:spPr/>
    </dgm:pt>
    <dgm:pt modelId="{EEA6D708-ECED-45FA-8405-D546B28BEA5C}" type="pres">
      <dgm:prSet presAssocID="{A30F2BE1-02D0-424D-BA0A-8C875C7F954F}" presName="L2TextContainer" presStyleLbl="bgAccFollowNode1" presStyleIdx="1" presStyleCnt="7"/>
      <dgm:spPr/>
    </dgm:pt>
    <dgm:pt modelId="{6CBDECB4-0765-4D28-A861-44EDF9311538}" type="pres">
      <dgm:prSet presAssocID="{A30F2BE1-02D0-424D-BA0A-8C875C7F954F}" presName="FlexibleEmptyPlaceHolder" presStyleCnt="0"/>
      <dgm:spPr/>
    </dgm:pt>
    <dgm:pt modelId="{038CFA15-15EE-4B25-AF52-9AFD4528E02F}" type="pres">
      <dgm:prSet presAssocID="{A30F2BE1-02D0-424D-BA0A-8C875C7F954F}" presName="ConnectLine" presStyleLbl="alignNode1" presStyleIdx="1"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2AA8DC6F-C64A-4D40-A1F6-967B50C5AB75}" type="pres">
      <dgm:prSet presAssocID="{A30F2BE1-02D0-424D-BA0A-8C875C7F954F}" presName="ConnectorPoint" presStyleLbl="fgAcc1" presStyleIdx="1" presStyleCnt="7"/>
      <dgm:spPr>
        <a:solidFill>
          <a:schemeClr val="lt1">
            <a:alpha val="90000"/>
            <a:hueOff val="0"/>
            <a:satOff val="0"/>
            <a:lumOff val="0"/>
            <a:alphaOff val="0"/>
          </a:schemeClr>
        </a:solidFill>
        <a:ln w="12700" cap="flat" cmpd="sng" algn="ctr">
          <a:noFill/>
          <a:prstDash val="solid"/>
          <a:miter lim="800000"/>
        </a:ln>
        <a:effectLst/>
      </dgm:spPr>
    </dgm:pt>
    <dgm:pt modelId="{63C20AB5-22EE-4C95-BE65-BF54BC07A458}" type="pres">
      <dgm:prSet presAssocID="{A30F2BE1-02D0-424D-BA0A-8C875C7F954F}" presName="EmptyPlaceHolder" presStyleCnt="0"/>
      <dgm:spPr/>
    </dgm:pt>
    <dgm:pt modelId="{096BB584-5532-438B-91CE-ADDF82566B3A}" type="pres">
      <dgm:prSet presAssocID="{C1397F1F-43D3-4157-A375-91FD7DC447A8}" presName="spaceBetweenRectangles" presStyleCnt="0"/>
      <dgm:spPr/>
    </dgm:pt>
    <dgm:pt modelId="{B4DA82F9-B97B-4DFD-96D7-2AB37794ADBB}" type="pres">
      <dgm:prSet presAssocID="{A5CD4FD1-E8A2-4587-A0FB-67E429FEA33D}" presName="composite" presStyleCnt="0"/>
      <dgm:spPr/>
    </dgm:pt>
    <dgm:pt modelId="{953A933F-9FAB-403A-A1BD-5F987C7FB085}" type="pres">
      <dgm:prSet presAssocID="{A5CD4FD1-E8A2-4587-A0FB-67E429FEA33D}" presName="L1TextContainer" presStyleLbl="revTx" presStyleIdx="2" presStyleCnt="7">
        <dgm:presLayoutVars>
          <dgm:chMax val="1"/>
          <dgm:chPref val="1"/>
          <dgm:bulletEnabled val="1"/>
        </dgm:presLayoutVars>
      </dgm:prSet>
      <dgm:spPr/>
    </dgm:pt>
    <dgm:pt modelId="{379DA428-D4F7-4087-B7ED-ED96F55412AC}" type="pres">
      <dgm:prSet presAssocID="{A5CD4FD1-E8A2-4587-A0FB-67E429FEA33D}" presName="L2TextContainerWrapper" presStyleCnt="0">
        <dgm:presLayoutVars>
          <dgm:chMax val="0"/>
          <dgm:chPref val="0"/>
          <dgm:bulletEnabled val="1"/>
        </dgm:presLayoutVars>
      </dgm:prSet>
      <dgm:spPr/>
    </dgm:pt>
    <dgm:pt modelId="{3D32B83F-705A-4622-9C78-975D9128C50E}" type="pres">
      <dgm:prSet presAssocID="{A5CD4FD1-E8A2-4587-A0FB-67E429FEA33D}" presName="L2TextContainer" presStyleLbl="bgAccFollowNode1" presStyleIdx="2" presStyleCnt="7"/>
      <dgm:spPr/>
    </dgm:pt>
    <dgm:pt modelId="{1DC00A4F-76A8-4768-891E-6341BA402BE6}" type="pres">
      <dgm:prSet presAssocID="{A5CD4FD1-E8A2-4587-A0FB-67E429FEA33D}" presName="FlexibleEmptyPlaceHolder" presStyleCnt="0"/>
      <dgm:spPr/>
    </dgm:pt>
    <dgm:pt modelId="{8AAC405E-06A8-4DF4-ADCE-6D09B94403C4}" type="pres">
      <dgm:prSet presAssocID="{A5CD4FD1-E8A2-4587-A0FB-67E429FEA33D}" presName="ConnectLine" presStyleLbl="alignNode1" presStyleIdx="2"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999172C-F140-47D1-A69E-FDF6566B1F1D}" type="pres">
      <dgm:prSet presAssocID="{A5CD4FD1-E8A2-4587-A0FB-67E429FEA33D}" presName="ConnectorPoint" presStyleLbl="fgAcc1" presStyleIdx="2" presStyleCnt="7"/>
      <dgm:spPr>
        <a:solidFill>
          <a:schemeClr val="lt1">
            <a:alpha val="90000"/>
            <a:hueOff val="0"/>
            <a:satOff val="0"/>
            <a:lumOff val="0"/>
            <a:alphaOff val="0"/>
          </a:schemeClr>
        </a:solidFill>
        <a:ln w="12700" cap="flat" cmpd="sng" algn="ctr">
          <a:noFill/>
          <a:prstDash val="solid"/>
          <a:miter lim="800000"/>
        </a:ln>
        <a:effectLst/>
      </dgm:spPr>
    </dgm:pt>
    <dgm:pt modelId="{7BFCCEF6-A0C9-454A-9A11-484855954E17}" type="pres">
      <dgm:prSet presAssocID="{A5CD4FD1-E8A2-4587-A0FB-67E429FEA33D}" presName="EmptyPlaceHolder" presStyleCnt="0"/>
      <dgm:spPr/>
    </dgm:pt>
    <dgm:pt modelId="{2F7514EB-A326-48C1-805A-D8ABE56EA85D}" type="pres">
      <dgm:prSet presAssocID="{96466631-D2CF-4F44-8972-526955CE35A2}" presName="spaceBetweenRectangles" presStyleCnt="0"/>
      <dgm:spPr/>
    </dgm:pt>
    <dgm:pt modelId="{629AF58A-8B83-48DF-A4F2-4F79DDAD732F}" type="pres">
      <dgm:prSet presAssocID="{AF12DA79-3093-4D71-B80A-FBF950215498}" presName="composite" presStyleCnt="0"/>
      <dgm:spPr/>
    </dgm:pt>
    <dgm:pt modelId="{8BA89A13-7449-46AD-8766-3778CF4372A9}" type="pres">
      <dgm:prSet presAssocID="{AF12DA79-3093-4D71-B80A-FBF950215498}" presName="L1TextContainer" presStyleLbl="revTx" presStyleIdx="3" presStyleCnt="7">
        <dgm:presLayoutVars>
          <dgm:chMax val="1"/>
          <dgm:chPref val="1"/>
          <dgm:bulletEnabled val="1"/>
        </dgm:presLayoutVars>
      </dgm:prSet>
      <dgm:spPr/>
    </dgm:pt>
    <dgm:pt modelId="{1DE60298-3B82-4E7D-A2BB-4C5B9C856DEE}" type="pres">
      <dgm:prSet presAssocID="{AF12DA79-3093-4D71-B80A-FBF950215498}" presName="L2TextContainerWrapper" presStyleCnt="0">
        <dgm:presLayoutVars>
          <dgm:chMax val="0"/>
          <dgm:chPref val="0"/>
          <dgm:bulletEnabled val="1"/>
        </dgm:presLayoutVars>
      </dgm:prSet>
      <dgm:spPr/>
    </dgm:pt>
    <dgm:pt modelId="{4DF8A5DF-97D0-434A-8705-BBAEE4D51E05}" type="pres">
      <dgm:prSet presAssocID="{AF12DA79-3093-4D71-B80A-FBF950215498}" presName="L2TextContainer" presStyleLbl="bgAccFollowNode1" presStyleIdx="3" presStyleCnt="7"/>
      <dgm:spPr/>
    </dgm:pt>
    <dgm:pt modelId="{FD4F6EBB-6DE1-4982-AF8B-1367C7B491DB}" type="pres">
      <dgm:prSet presAssocID="{AF12DA79-3093-4D71-B80A-FBF950215498}" presName="FlexibleEmptyPlaceHolder" presStyleCnt="0"/>
      <dgm:spPr/>
    </dgm:pt>
    <dgm:pt modelId="{D1A864DE-4E99-437F-8F30-7B6FDEC24B64}" type="pres">
      <dgm:prSet presAssocID="{AF12DA79-3093-4D71-B80A-FBF950215498}" presName="ConnectLine" presStyleLbl="alignNode1" presStyleIdx="3"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8523F3E-6E7B-42DB-BAD2-7173B7E0B5C0}" type="pres">
      <dgm:prSet presAssocID="{AF12DA79-3093-4D71-B80A-FBF950215498}" presName="ConnectorPoint" presStyleLbl="fgAcc1" presStyleIdx="3" presStyleCnt="7"/>
      <dgm:spPr>
        <a:solidFill>
          <a:schemeClr val="lt1">
            <a:alpha val="90000"/>
            <a:hueOff val="0"/>
            <a:satOff val="0"/>
            <a:lumOff val="0"/>
            <a:alphaOff val="0"/>
          </a:schemeClr>
        </a:solidFill>
        <a:ln w="12700" cap="flat" cmpd="sng" algn="ctr">
          <a:noFill/>
          <a:prstDash val="solid"/>
          <a:miter lim="800000"/>
        </a:ln>
        <a:effectLst/>
      </dgm:spPr>
    </dgm:pt>
    <dgm:pt modelId="{3FD16DF9-BFAB-4B1A-B146-B18E993116C7}" type="pres">
      <dgm:prSet presAssocID="{AF12DA79-3093-4D71-B80A-FBF950215498}" presName="EmptyPlaceHolder" presStyleCnt="0"/>
      <dgm:spPr/>
    </dgm:pt>
    <dgm:pt modelId="{9C6CB556-11B1-470F-A0F3-D5EFE3E4DB01}" type="pres">
      <dgm:prSet presAssocID="{6AF6DA34-1BB8-4F91-AB9A-660B0A2D031B}" presName="spaceBetweenRectangles" presStyleCnt="0"/>
      <dgm:spPr/>
    </dgm:pt>
    <dgm:pt modelId="{40C7B07E-676E-4AB0-960E-2C09287D783C}" type="pres">
      <dgm:prSet presAssocID="{E2C3CAEB-2569-4E0B-9960-85FAA0DABDF7}" presName="composite" presStyleCnt="0"/>
      <dgm:spPr/>
    </dgm:pt>
    <dgm:pt modelId="{84E4B541-F57F-4622-B766-B4C56A86E1D9}" type="pres">
      <dgm:prSet presAssocID="{E2C3CAEB-2569-4E0B-9960-85FAA0DABDF7}" presName="L1TextContainer" presStyleLbl="revTx" presStyleIdx="4" presStyleCnt="7">
        <dgm:presLayoutVars>
          <dgm:chMax val="1"/>
          <dgm:chPref val="1"/>
          <dgm:bulletEnabled val="1"/>
        </dgm:presLayoutVars>
      </dgm:prSet>
      <dgm:spPr/>
    </dgm:pt>
    <dgm:pt modelId="{1D8BB41E-81E0-4519-A780-4CCD72C7482A}" type="pres">
      <dgm:prSet presAssocID="{E2C3CAEB-2569-4E0B-9960-85FAA0DABDF7}" presName="L2TextContainerWrapper" presStyleCnt="0">
        <dgm:presLayoutVars>
          <dgm:chMax val="0"/>
          <dgm:chPref val="0"/>
          <dgm:bulletEnabled val="1"/>
        </dgm:presLayoutVars>
      </dgm:prSet>
      <dgm:spPr/>
    </dgm:pt>
    <dgm:pt modelId="{B0E38643-9E20-4A0B-BC54-CFAAB0B94A34}" type="pres">
      <dgm:prSet presAssocID="{E2C3CAEB-2569-4E0B-9960-85FAA0DABDF7}" presName="L2TextContainer" presStyleLbl="bgAccFollowNode1" presStyleIdx="4" presStyleCnt="7"/>
      <dgm:spPr/>
    </dgm:pt>
    <dgm:pt modelId="{490FE04E-1634-4902-A20E-5D2D09C1D2D4}" type="pres">
      <dgm:prSet presAssocID="{E2C3CAEB-2569-4E0B-9960-85FAA0DABDF7}" presName="FlexibleEmptyPlaceHolder" presStyleCnt="0"/>
      <dgm:spPr/>
    </dgm:pt>
    <dgm:pt modelId="{209867CB-F6EF-4F7D-9E2F-DBBFA51D2BF9}" type="pres">
      <dgm:prSet presAssocID="{E2C3CAEB-2569-4E0B-9960-85FAA0DABDF7}" presName="ConnectLine" presStyleLbl="alignNode1" presStyleIdx="4"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F51C53CC-9B5F-4559-8E71-611E9801AC0E}" type="pres">
      <dgm:prSet presAssocID="{E2C3CAEB-2569-4E0B-9960-85FAA0DABDF7}" presName="ConnectorPoint" presStyleLbl="fgAcc1" presStyleIdx="4" presStyleCnt="7"/>
      <dgm:spPr>
        <a:solidFill>
          <a:schemeClr val="lt1">
            <a:alpha val="90000"/>
            <a:hueOff val="0"/>
            <a:satOff val="0"/>
            <a:lumOff val="0"/>
            <a:alphaOff val="0"/>
          </a:schemeClr>
        </a:solidFill>
        <a:ln w="12700" cap="flat" cmpd="sng" algn="ctr">
          <a:noFill/>
          <a:prstDash val="solid"/>
          <a:miter lim="800000"/>
        </a:ln>
        <a:effectLst/>
      </dgm:spPr>
    </dgm:pt>
    <dgm:pt modelId="{3A54CCC5-3EBB-4751-8FAB-71F4A09D2B2F}" type="pres">
      <dgm:prSet presAssocID="{E2C3CAEB-2569-4E0B-9960-85FAA0DABDF7}" presName="EmptyPlaceHolder" presStyleCnt="0"/>
      <dgm:spPr/>
    </dgm:pt>
    <dgm:pt modelId="{CBA64D9D-0AFA-4008-B0D2-4AFEDBEA193F}" type="pres">
      <dgm:prSet presAssocID="{4F8FE40C-1AD0-42EB-AB89-A64B9DE2DC95}" presName="spaceBetweenRectangles" presStyleCnt="0"/>
      <dgm:spPr/>
    </dgm:pt>
    <dgm:pt modelId="{905CC133-E98A-4EBB-A0AE-6EDEBA6E6698}" type="pres">
      <dgm:prSet presAssocID="{E53430C2-E8E2-4FE0-B04B-5922992ADCDE}" presName="composite" presStyleCnt="0"/>
      <dgm:spPr/>
    </dgm:pt>
    <dgm:pt modelId="{6B8CC598-6C28-4E92-A0B3-4A1D6D94141F}" type="pres">
      <dgm:prSet presAssocID="{E53430C2-E8E2-4FE0-B04B-5922992ADCDE}" presName="L1TextContainer" presStyleLbl="revTx" presStyleIdx="5" presStyleCnt="7">
        <dgm:presLayoutVars>
          <dgm:chMax val="1"/>
          <dgm:chPref val="1"/>
          <dgm:bulletEnabled val="1"/>
        </dgm:presLayoutVars>
      </dgm:prSet>
      <dgm:spPr/>
    </dgm:pt>
    <dgm:pt modelId="{3BB0A3B5-7691-4B54-826C-E45D8B9A5F66}" type="pres">
      <dgm:prSet presAssocID="{E53430C2-E8E2-4FE0-B04B-5922992ADCDE}" presName="L2TextContainerWrapper" presStyleCnt="0">
        <dgm:presLayoutVars>
          <dgm:chMax val="0"/>
          <dgm:chPref val="0"/>
          <dgm:bulletEnabled val="1"/>
        </dgm:presLayoutVars>
      </dgm:prSet>
      <dgm:spPr/>
    </dgm:pt>
    <dgm:pt modelId="{A5EB5A31-D60D-43F0-9029-70D1547EB6EB}" type="pres">
      <dgm:prSet presAssocID="{E53430C2-E8E2-4FE0-B04B-5922992ADCDE}" presName="L2TextContainer" presStyleLbl="bgAccFollowNode1" presStyleIdx="5" presStyleCnt="7"/>
      <dgm:spPr/>
    </dgm:pt>
    <dgm:pt modelId="{B8EE00B4-E2FC-4F9E-9608-AAE4193BE409}" type="pres">
      <dgm:prSet presAssocID="{E53430C2-E8E2-4FE0-B04B-5922992ADCDE}" presName="FlexibleEmptyPlaceHolder" presStyleCnt="0"/>
      <dgm:spPr/>
    </dgm:pt>
    <dgm:pt modelId="{FBE03CC7-6F37-4923-8B64-48DD1214F08F}" type="pres">
      <dgm:prSet presAssocID="{E53430C2-E8E2-4FE0-B04B-5922992ADCDE}" presName="ConnectLine" presStyleLbl="alignNode1" presStyleIdx="5"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4AD1B7E8-CD97-473F-836B-7D1E123B6E51}" type="pres">
      <dgm:prSet presAssocID="{E53430C2-E8E2-4FE0-B04B-5922992ADCDE}" presName="ConnectorPoint" presStyleLbl="fgAcc1" presStyleIdx="5" presStyleCnt="7"/>
      <dgm:spPr>
        <a:solidFill>
          <a:schemeClr val="lt1">
            <a:alpha val="90000"/>
            <a:hueOff val="0"/>
            <a:satOff val="0"/>
            <a:lumOff val="0"/>
            <a:alphaOff val="0"/>
          </a:schemeClr>
        </a:solidFill>
        <a:ln w="12700" cap="flat" cmpd="sng" algn="ctr">
          <a:noFill/>
          <a:prstDash val="solid"/>
          <a:miter lim="800000"/>
        </a:ln>
        <a:effectLst/>
      </dgm:spPr>
    </dgm:pt>
    <dgm:pt modelId="{BA510264-DFAC-4646-92C6-0C36A31E5F01}" type="pres">
      <dgm:prSet presAssocID="{E53430C2-E8E2-4FE0-B04B-5922992ADCDE}" presName="EmptyPlaceHolder" presStyleCnt="0"/>
      <dgm:spPr/>
    </dgm:pt>
    <dgm:pt modelId="{1B2ABA2A-90FE-4BAA-BF0A-5813351DA8B3}" type="pres">
      <dgm:prSet presAssocID="{690930E2-3080-4105-83C3-ECC6DF03C84B}" presName="spaceBetweenRectangles" presStyleCnt="0"/>
      <dgm:spPr/>
    </dgm:pt>
    <dgm:pt modelId="{5CA53BE7-C38C-4FD6-B95E-38852B95A8DA}" type="pres">
      <dgm:prSet presAssocID="{AAC80F52-B4B3-4B90-B714-D839F15FDCE2}" presName="composite" presStyleCnt="0"/>
      <dgm:spPr/>
    </dgm:pt>
    <dgm:pt modelId="{AB8A57E7-26F8-48E3-A95E-40F9F0D295FF}" type="pres">
      <dgm:prSet presAssocID="{AAC80F52-B4B3-4B90-B714-D839F15FDCE2}" presName="L1TextContainer" presStyleLbl="revTx" presStyleIdx="6" presStyleCnt="7">
        <dgm:presLayoutVars>
          <dgm:chMax val="1"/>
          <dgm:chPref val="1"/>
          <dgm:bulletEnabled val="1"/>
        </dgm:presLayoutVars>
      </dgm:prSet>
      <dgm:spPr/>
    </dgm:pt>
    <dgm:pt modelId="{F2D5D35A-6EC0-43D9-A86E-D516CEF79EAB}" type="pres">
      <dgm:prSet presAssocID="{AAC80F52-B4B3-4B90-B714-D839F15FDCE2}" presName="L2TextContainerWrapper" presStyleCnt="0">
        <dgm:presLayoutVars>
          <dgm:chMax val="0"/>
          <dgm:chPref val="0"/>
          <dgm:bulletEnabled val="1"/>
        </dgm:presLayoutVars>
      </dgm:prSet>
      <dgm:spPr/>
    </dgm:pt>
    <dgm:pt modelId="{0350FC3D-9F69-4762-B36E-28057ADCCF82}" type="pres">
      <dgm:prSet presAssocID="{AAC80F52-B4B3-4B90-B714-D839F15FDCE2}" presName="L2TextContainer" presStyleLbl="bgAccFollowNode1" presStyleIdx="6" presStyleCnt="7"/>
      <dgm:spPr/>
    </dgm:pt>
    <dgm:pt modelId="{2E647277-3F7C-4058-9647-231A011E19E1}" type="pres">
      <dgm:prSet presAssocID="{AAC80F52-B4B3-4B90-B714-D839F15FDCE2}" presName="FlexibleEmptyPlaceHolder" presStyleCnt="0"/>
      <dgm:spPr/>
    </dgm:pt>
    <dgm:pt modelId="{6FAA04E4-5420-4357-A4E2-3687DE3BD4A6}" type="pres">
      <dgm:prSet presAssocID="{AAC80F52-B4B3-4B90-B714-D839F15FDCE2}" presName="ConnectLine" presStyleLbl="alignNode1" presStyleIdx="6" presStyleCnt="7"/>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712E718-F172-4463-A891-654D54449AB1}" type="pres">
      <dgm:prSet presAssocID="{AAC80F52-B4B3-4B90-B714-D839F15FDCE2}" presName="ConnectorPoint" presStyleLbl="fgAcc1" presStyleIdx="6" presStyleCnt="7"/>
      <dgm:spPr>
        <a:solidFill>
          <a:schemeClr val="lt1">
            <a:alpha val="90000"/>
            <a:hueOff val="0"/>
            <a:satOff val="0"/>
            <a:lumOff val="0"/>
            <a:alphaOff val="0"/>
          </a:schemeClr>
        </a:solidFill>
        <a:ln w="12700" cap="flat" cmpd="sng" algn="ctr">
          <a:noFill/>
          <a:prstDash val="solid"/>
          <a:miter lim="800000"/>
        </a:ln>
        <a:effectLst/>
      </dgm:spPr>
    </dgm:pt>
    <dgm:pt modelId="{53288087-B63F-4F37-AAC6-83A30F770D9E}" type="pres">
      <dgm:prSet presAssocID="{AAC80F52-B4B3-4B90-B714-D839F15FDCE2}" presName="EmptyPlaceHolder" presStyleCnt="0"/>
      <dgm:spPr/>
    </dgm:pt>
  </dgm:ptLst>
  <dgm:cxnLst>
    <dgm:cxn modelId="{42465910-FCF4-49D0-87B9-AC9FA7E23A6B}" srcId="{E2C3CAEB-2569-4E0B-9960-85FAA0DABDF7}" destId="{A20C40E8-E693-4344-B811-7E32A3D58AD4}" srcOrd="0" destOrd="0" parTransId="{DB96D777-42C0-4FF6-B6CD-26306549AA27}" sibTransId="{42E2BC1B-0874-4846-A4C9-8C9D0E622B58}"/>
    <dgm:cxn modelId="{FD9BFB17-1177-4B92-A236-1E0292610E0A}" type="presOf" srcId="{A5CD4FD1-E8A2-4587-A0FB-67E429FEA33D}" destId="{953A933F-9FAB-403A-A1BD-5F987C7FB085}" srcOrd="0" destOrd="0" presId="urn:microsoft.com/office/officeart/2017/3/layout/HorizontalPathTimeline"/>
    <dgm:cxn modelId="{C9618118-5F54-4685-B35A-EA55A1E937A8}" srcId="{4F06B1AE-6000-483D-B9DF-D3831E98EEAC}" destId="{2162AAF8-328F-473D-9BC0-15EDF0E1854D}" srcOrd="0" destOrd="0" parTransId="{D9AE1781-213F-44E3-B8BA-7B127C56C3D9}" sibTransId="{09A0F7D8-9D9F-49C7-A054-F33781282AD8}"/>
    <dgm:cxn modelId="{E0F5DE1B-D3C9-4738-8203-BDD3F7AEAC8D}" srcId="{A30F2BE1-02D0-424D-BA0A-8C875C7F954F}" destId="{DD12D49B-12EF-4F33-9360-26F3A69BB82E}" srcOrd="0" destOrd="0" parTransId="{2B1B5860-CA34-474A-98FF-54E8B14EC43B}" sibTransId="{D324533A-ED20-476F-B7E2-F5C09818C890}"/>
    <dgm:cxn modelId="{2F2C7C22-E754-47F2-9066-76E0E1EF12D2}" srcId="{9669EEC4-4E03-42B6-89FD-A9A36465B9F0}" destId="{4F06B1AE-6000-483D-B9DF-D3831E98EEAC}" srcOrd="0" destOrd="0" parTransId="{5CE8F975-854D-47AF-95F4-CAA0F6CDEB38}" sibTransId="{FBB5FD43-9BFE-46CF-9AF1-681A827D6E4E}"/>
    <dgm:cxn modelId="{36D4693B-37E6-44FC-982C-E8FB568D4186}" type="presOf" srcId="{56FC1749-9BBA-4C4B-BA35-67B88EBF0BE5}" destId="{A5EB5A31-D60D-43F0-9029-70D1547EB6EB}" srcOrd="0" destOrd="0" presId="urn:microsoft.com/office/officeart/2017/3/layout/HorizontalPathTimeline"/>
    <dgm:cxn modelId="{3197325B-D6B7-47F1-B09A-21D8BB9C5181}" type="presOf" srcId="{AAC80F52-B4B3-4B90-B714-D839F15FDCE2}" destId="{AB8A57E7-26F8-48E3-A95E-40F9F0D295FF}" srcOrd="0" destOrd="0" presId="urn:microsoft.com/office/officeart/2017/3/layout/HorizontalPathTimeline"/>
    <dgm:cxn modelId="{4DC86F5F-CCF4-431C-9307-BD438285D4B2}" type="presOf" srcId="{A20C40E8-E693-4344-B811-7E32A3D58AD4}" destId="{B0E38643-9E20-4A0B-BC54-CFAAB0B94A34}" srcOrd="0" destOrd="0" presId="urn:microsoft.com/office/officeart/2017/3/layout/HorizontalPathTimeline"/>
    <dgm:cxn modelId="{A42AF166-BD96-4F3A-9438-471B33DAF798}" type="presOf" srcId="{DD12D49B-12EF-4F33-9360-26F3A69BB82E}" destId="{EEA6D708-ECED-45FA-8405-D546B28BEA5C}" srcOrd="0" destOrd="0" presId="urn:microsoft.com/office/officeart/2017/3/layout/HorizontalPathTimeline"/>
    <dgm:cxn modelId="{7C8C4B67-2F48-4062-89E9-0E44A6E4715E}" type="presOf" srcId="{AF12DA79-3093-4D71-B80A-FBF950215498}" destId="{8BA89A13-7449-46AD-8766-3778CF4372A9}" srcOrd="0" destOrd="0" presId="urn:microsoft.com/office/officeart/2017/3/layout/HorizontalPathTimeline"/>
    <dgm:cxn modelId="{044F356C-B0D1-4B3A-AA5B-0618E20E6389}" type="presOf" srcId="{BEF35B86-04E8-49D1-8812-24697CCB4862}" destId="{3D32B83F-705A-4622-9C78-975D9128C50E}" srcOrd="0" destOrd="0" presId="urn:microsoft.com/office/officeart/2017/3/layout/HorizontalPathTimeline"/>
    <dgm:cxn modelId="{E917CC4E-9E73-4376-94C4-4B514B9C41FE}" srcId="{AF12DA79-3093-4D71-B80A-FBF950215498}" destId="{A9695B07-06ED-4595-9EB3-EF212AA3D3E4}" srcOrd="0" destOrd="0" parTransId="{D637C485-9FC5-44EE-8298-3203F8601B44}" sibTransId="{BA853B54-C5E2-4154-836B-7A9BD208D6BC}"/>
    <dgm:cxn modelId="{C1010456-17D0-48F8-A9C1-01409F2B20BF}" type="presOf" srcId="{2162AAF8-328F-473D-9BC0-15EDF0E1854D}" destId="{45B99772-861F-4A09-BDFB-7C2DB49CB48F}" srcOrd="0" destOrd="0" presId="urn:microsoft.com/office/officeart/2017/3/layout/HorizontalPathTimeline"/>
    <dgm:cxn modelId="{ACB99457-9A37-4D59-AB9F-3EE7AFCB0EB3}" srcId="{A5CD4FD1-E8A2-4587-A0FB-67E429FEA33D}" destId="{BEF35B86-04E8-49D1-8812-24697CCB4862}" srcOrd="0" destOrd="0" parTransId="{5288AB12-1D22-4776-9730-A4640CA3F49F}" sibTransId="{D46314C6-4301-4F7D-A8E4-E383628FD675}"/>
    <dgm:cxn modelId="{8EBEC677-A80F-481A-9956-9E31C5BAC99C}" srcId="{9669EEC4-4E03-42B6-89FD-A9A36465B9F0}" destId="{A5CD4FD1-E8A2-4587-A0FB-67E429FEA33D}" srcOrd="2" destOrd="0" parTransId="{211C78EE-EF1B-4155-BA10-597EAEECC6B4}" sibTransId="{96466631-D2CF-4F44-8972-526955CE35A2}"/>
    <dgm:cxn modelId="{2C4B2C83-D585-4763-AFF5-280325F1D779}" type="presOf" srcId="{DCC698F2-1526-4959-9513-A10B0FB073BA}" destId="{0350FC3D-9F69-4762-B36E-28057ADCCF82}" srcOrd="0" destOrd="0" presId="urn:microsoft.com/office/officeart/2017/3/layout/HorizontalPathTimeline"/>
    <dgm:cxn modelId="{677AD18C-79D1-46BE-B91E-DDCC9AEE8320}" srcId="{9669EEC4-4E03-42B6-89FD-A9A36465B9F0}" destId="{E53430C2-E8E2-4FE0-B04B-5922992ADCDE}" srcOrd="5" destOrd="0" parTransId="{A0CC1C33-BC4C-412B-84B4-16E1077BDE23}" sibTransId="{690930E2-3080-4105-83C3-ECC6DF03C84B}"/>
    <dgm:cxn modelId="{955B8593-7278-4A3E-9DDA-D942F139154C}" srcId="{AAC80F52-B4B3-4B90-B714-D839F15FDCE2}" destId="{DCC698F2-1526-4959-9513-A10B0FB073BA}" srcOrd="0" destOrd="0" parTransId="{96E3A1FC-A2E3-4908-BC96-5906989D3D2A}" sibTransId="{D250509B-7E70-41B3-B34C-5082940A6E4A}"/>
    <dgm:cxn modelId="{BF32229C-325C-4B23-9B33-FF37F8AF1173}" srcId="{9669EEC4-4E03-42B6-89FD-A9A36465B9F0}" destId="{AAC80F52-B4B3-4B90-B714-D839F15FDCE2}" srcOrd="6" destOrd="0" parTransId="{31FB3561-0511-4BAB-8AD9-C6D50C7B2501}" sibTransId="{4A6CD0D2-792C-4419-9FED-1D866C0F841D}"/>
    <dgm:cxn modelId="{4A83FCC0-76D7-4C71-8DF1-9528A2079F11}" srcId="{9669EEC4-4E03-42B6-89FD-A9A36465B9F0}" destId="{A30F2BE1-02D0-424D-BA0A-8C875C7F954F}" srcOrd="1" destOrd="0" parTransId="{A95C1DFD-E010-4721-A1E6-B8AD94E75A09}" sibTransId="{C1397F1F-43D3-4157-A375-91FD7DC447A8}"/>
    <dgm:cxn modelId="{BACF5FCE-F362-474A-9BED-4B6995258DE4}" srcId="{E53430C2-E8E2-4FE0-B04B-5922992ADCDE}" destId="{56FC1749-9BBA-4C4B-BA35-67B88EBF0BE5}" srcOrd="0" destOrd="0" parTransId="{A25EE5B4-01F9-4587-856F-E00EE386B7D4}" sibTransId="{BFA9B4E9-7DF9-4E8A-A1AF-655EEC141567}"/>
    <dgm:cxn modelId="{C7667CD3-B567-41BA-A500-E7AB7EC8CAA0}" srcId="{9669EEC4-4E03-42B6-89FD-A9A36465B9F0}" destId="{AF12DA79-3093-4D71-B80A-FBF950215498}" srcOrd="3" destOrd="0" parTransId="{A49051D5-A055-4939-89C1-FDB84FE46941}" sibTransId="{6AF6DA34-1BB8-4F91-AB9A-660B0A2D031B}"/>
    <dgm:cxn modelId="{D4C870E2-3EF0-4CB6-B8F7-F1A99C1219AF}" type="presOf" srcId="{E53430C2-E8E2-4FE0-B04B-5922992ADCDE}" destId="{6B8CC598-6C28-4E92-A0B3-4A1D6D94141F}" srcOrd="0" destOrd="0" presId="urn:microsoft.com/office/officeart/2017/3/layout/HorizontalPathTimeline"/>
    <dgm:cxn modelId="{F8E139E8-49B0-4408-8B27-AC132DD0CA22}" type="presOf" srcId="{A30F2BE1-02D0-424D-BA0A-8C875C7F954F}" destId="{03E002A2-1B5E-40A1-8D87-697805458184}" srcOrd="0" destOrd="0" presId="urn:microsoft.com/office/officeart/2017/3/layout/HorizontalPathTimeline"/>
    <dgm:cxn modelId="{EC5F2DEB-C454-424F-AE22-D0DD9DBA6D9E}" type="presOf" srcId="{A9695B07-06ED-4595-9EB3-EF212AA3D3E4}" destId="{4DF8A5DF-97D0-434A-8705-BBAEE4D51E05}" srcOrd="0" destOrd="0" presId="urn:microsoft.com/office/officeart/2017/3/layout/HorizontalPathTimeline"/>
    <dgm:cxn modelId="{7C5105EC-D70F-466A-9BD4-F6BF92481524}" type="presOf" srcId="{9669EEC4-4E03-42B6-89FD-A9A36465B9F0}" destId="{D9498365-19D5-4DCC-A5E8-4DFCF117C6F7}" srcOrd="0" destOrd="0" presId="urn:microsoft.com/office/officeart/2017/3/layout/HorizontalPathTimeline"/>
    <dgm:cxn modelId="{4F91EBEC-8E33-4402-B01E-E5C378138773}" srcId="{9669EEC4-4E03-42B6-89FD-A9A36465B9F0}" destId="{E2C3CAEB-2569-4E0B-9960-85FAA0DABDF7}" srcOrd="4" destOrd="0" parTransId="{C3DB2311-D52B-4E4C-B8F0-82EA7144BAA4}" sibTransId="{4F8FE40C-1AD0-42EB-AB89-A64B9DE2DC95}"/>
    <dgm:cxn modelId="{002E3BED-92E4-4C8E-9334-0B1BC8B8DFDB}" type="presOf" srcId="{4F06B1AE-6000-483D-B9DF-D3831E98EEAC}" destId="{B7CB16FE-28E0-4A54-8FBC-99EB19FD4DC6}" srcOrd="0" destOrd="0" presId="urn:microsoft.com/office/officeart/2017/3/layout/HorizontalPathTimeline"/>
    <dgm:cxn modelId="{CCCF6BFF-5C81-48D0-96CF-FA969B1E3784}" type="presOf" srcId="{E2C3CAEB-2569-4E0B-9960-85FAA0DABDF7}" destId="{84E4B541-F57F-4622-B766-B4C56A86E1D9}" srcOrd="0" destOrd="0" presId="urn:microsoft.com/office/officeart/2017/3/layout/HorizontalPathTimeline"/>
    <dgm:cxn modelId="{1B04019E-AA9D-4F8F-B3F0-209E0822F384}" type="presParOf" srcId="{D9498365-19D5-4DCC-A5E8-4DFCF117C6F7}" destId="{E72F35E5-AEA2-46B8-8233-255F9ABD0D03}" srcOrd="0" destOrd="0" presId="urn:microsoft.com/office/officeart/2017/3/layout/HorizontalPathTimeline"/>
    <dgm:cxn modelId="{2693B1F6-619C-474E-80B0-01AAD68B88D8}" type="presParOf" srcId="{D9498365-19D5-4DCC-A5E8-4DFCF117C6F7}" destId="{AB1574D2-9376-4300-82F5-F62CACEEB45F}" srcOrd="1" destOrd="0" presId="urn:microsoft.com/office/officeart/2017/3/layout/HorizontalPathTimeline"/>
    <dgm:cxn modelId="{F1285508-1553-4054-8626-00FD4E50372E}" type="presParOf" srcId="{AB1574D2-9376-4300-82F5-F62CACEEB45F}" destId="{B86F21E9-F239-4BAD-B67C-3D8381D5CF08}" srcOrd="0" destOrd="0" presId="urn:microsoft.com/office/officeart/2017/3/layout/HorizontalPathTimeline"/>
    <dgm:cxn modelId="{6F6C091E-018F-4677-ABC3-C72C43E4B1E5}" type="presParOf" srcId="{B86F21E9-F239-4BAD-B67C-3D8381D5CF08}" destId="{B7CB16FE-28E0-4A54-8FBC-99EB19FD4DC6}" srcOrd="0" destOrd="0" presId="urn:microsoft.com/office/officeart/2017/3/layout/HorizontalPathTimeline"/>
    <dgm:cxn modelId="{A1D306B4-555B-4C8E-A9BD-49F011C276AF}" type="presParOf" srcId="{B86F21E9-F239-4BAD-B67C-3D8381D5CF08}" destId="{6EC7825B-9DF3-4E54-B7CE-7C7F6B8AFA93}" srcOrd="1" destOrd="0" presId="urn:microsoft.com/office/officeart/2017/3/layout/HorizontalPathTimeline"/>
    <dgm:cxn modelId="{7D1C242E-749C-4845-BDE0-858F2DDB4D89}" type="presParOf" srcId="{6EC7825B-9DF3-4E54-B7CE-7C7F6B8AFA93}" destId="{45B99772-861F-4A09-BDFB-7C2DB49CB48F}" srcOrd="0" destOrd="0" presId="urn:microsoft.com/office/officeart/2017/3/layout/HorizontalPathTimeline"/>
    <dgm:cxn modelId="{B35F8A60-B177-4B17-AD9D-AD1B6B0A76F8}" type="presParOf" srcId="{6EC7825B-9DF3-4E54-B7CE-7C7F6B8AFA93}" destId="{E673CA2D-2150-465B-A633-F2D414798A4F}" srcOrd="1" destOrd="0" presId="urn:microsoft.com/office/officeart/2017/3/layout/HorizontalPathTimeline"/>
    <dgm:cxn modelId="{D05B8A43-AB79-4B09-935E-3DAC1D853C88}" type="presParOf" srcId="{B86F21E9-F239-4BAD-B67C-3D8381D5CF08}" destId="{75C382B0-5D81-4DC2-8CA1-78425175B9F1}" srcOrd="2" destOrd="0" presId="urn:microsoft.com/office/officeart/2017/3/layout/HorizontalPathTimeline"/>
    <dgm:cxn modelId="{EC57EE74-4A19-41F2-8333-F60A25F87BF9}" type="presParOf" srcId="{B86F21E9-F239-4BAD-B67C-3D8381D5CF08}" destId="{401A3C9B-35F0-424D-8385-F4855E2AA696}" srcOrd="3" destOrd="0" presId="urn:microsoft.com/office/officeart/2017/3/layout/HorizontalPathTimeline"/>
    <dgm:cxn modelId="{1D8C11BF-AC4E-45FD-ABCA-3146E61D10B2}" type="presParOf" srcId="{B86F21E9-F239-4BAD-B67C-3D8381D5CF08}" destId="{A217BBBC-1D37-45CB-A9F9-3286C8FF8AF7}" srcOrd="4" destOrd="0" presId="urn:microsoft.com/office/officeart/2017/3/layout/HorizontalPathTimeline"/>
    <dgm:cxn modelId="{73027A56-4379-41BE-8BC2-A8CBAAF390BC}" type="presParOf" srcId="{AB1574D2-9376-4300-82F5-F62CACEEB45F}" destId="{07A5A08E-6711-4C34-9265-CA00611D6333}" srcOrd="1" destOrd="0" presId="urn:microsoft.com/office/officeart/2017/3/layout/HorizontalPathTimeline"/>
    <dgm:cxn modelId="{B7A4E02D-4E91-4EA6-850F-FEF354177D1B}" type="presParOf" srcId="{AB1574D2-9376-4300-82F5-F62CACEEB45F}" destId="{36B2E541-D0D5-4481-A7FA-035A53D53170}" srcOrd="2" destOrd="0" presId="urn:microsoft.com/office/officeart/2017/3/layout/HorizontalPathTimeline"/>
    <dgm:cxn modelId="{9BDEDD8D-DF6C-40FC-8703-478B4F90DD4C}" type="presParOf" srcId="{36B2E541-D0D5-4481-A7FA-035A53D53170}" destId="{03E002A2-1B5E-40A1-8D87-697805458184}" srcOrd="0" destOrd="0" presId="urn:microsoft.com/office/officeart/2017/3/layout/HorizontalPathTimeline"/>
    <dgm:cxn modelId="{D55CCD68-728B-4389-ABF4-8138918C3A60}" type="presParOf" srcId="{36B2E541-D0D5-4481-A7FA-035A53D53170}" destId="{A1D94AEB-D0FD-41A3-AD88-B95D951D6EDB}" srcOrd="1" destOrd="0" presId="urn:microsoft.com/office/officeart/2017/3/layout/HorizontalPathTimeline"/>
    <dgm:cxn modelId="{7798CD01-948E-4A36-8B01-DF7F38E70768}" type="presParOf" srcId="{A1D94AEB-D0FD-41A3-AD88-B95D951D6EDB}" destId="{EEA6D708-ECED-45FA-8405-D546B28BEA5C}" srcOrd="0" destOrd="0" presId="urn:microsoft.com/office/officeart/2017/3/layout/HorizontalPathTimeline"/>
    <dgm:cxn modelId="{B3963F0E-06CA-421A-8C9C-81B012D4101B}" type="presParOf" srcId="{A1D94AEB-D0FD-41A3-AD88-B95D951D6EDB}" destId="{6CBDECB4-0765-4D28-A861-44EDF9311538}" srcOrd="1" destOrd="0" presId="urn:microsoft.com/office/officeart/2017/3/layout/HorizontalPathTimeline"/>
    <dgm:cxn modelId="{397BEF6F-2AB2-4ABF-8358-7A44F9AA8A1F}" type="presParOf" srcId="{36B2E541-D0D5-4481-A7FA-035A53D53170}" destId="{038CFA15-15EE-4B25-AF52-9AFD4528E02F}" srcOrd="2" destOrd="0" presId="urn:microsoft.com/office/officeart/2017/3/layout/HorizontalPathTimeline"/>
    <dgm:cxn modelId="{1A671B37-72BE-472B-B8F6-E06543C5F5CA}" type="presParOf" srcId="{36B2E541-D0D5-4481-A7FA-035A53D53170}" destId="{2AA8DC6F-C64A-4D40-A1F6-967B50C5AB75}" srcOrd="3" destOrd="0" presId="urn:microsoft.com/office/officeart/2017/3/layout/HorizontalPathTimeline"/>
    <dgm:cxn modelId="{BB7C05DC-9F01-4CA1-AEB0-1CBE13EE9A05}" type="presParOf" srcId="{36B2E541-D0D5-4481-A7FA-035A53D53170}" destId="{63C20AB5-22EE-4C95-BE65-BF54BC07A458}" srcOrd="4" destOrd="0" presId="urn:microsoft.com/office/officeart/2017/3/layout/HorizontalPathTimeline"/>
    <dgm:cxn modelId="{FB079C16-9D36-4EAB-9A26-3A0509614479}" type="presParOf" srcId="{AB1574D2-9376-4300-82F5-F62CACEEB45F}" destId="{096BB584-5532-438B-91CE-ADDF82566B3A}" srcOrd="3" destOrd="0" presId="urn:microsoft.com/office/officeart/2017/3/layout/HorizontalPathTimeline"/>
    <dgm:cxn modelId="{70308819-DB32-4AB0-9BB6-C125EBC8622B}" type="presParOf" srcId="{AB1574D2-9376-4300-82F5-F62CACEEB45F}" destId="{B4DA82F9-B97B-4DFD-96D7-2AB37794ADBB}" srcOrd="4" destOrd="0" presId="urn:microsoft.com/office/officeart/2017/3/layout/HorizontalPathTimeline"/>
    <dgm:cxn modelId="{41A1A5A0-5793-458E-BCC0-CC16AB804F71}" type="presParOf" srcId="{B4DA82F9-B97B-4DFD-96D7-2AB37794ADBB}" destId="{953A933F-9FAB-403A-A1BD-5F987C7FB085}" srcOrd="0" destOrd="0" presId="urn:microsoft.com/office/officeart/2017/3/layout/HorizontalPathTimeline"/>
    <dgm:cxn modelId="{256236E6-0316-474E-A2EB-EBEDE807F15A}" type="presParOf" srcId="{B4DA82F9-B97B-4DFD-96D7-2AB37794ADBB}" destId="{379DA428-D4F7-4087-B7ED-ED96F55412AC}" srcOrd="1" destOrd="0" presId="urn:microsoft.com/office/officeart/2017/3/layout/HorizontalPathTimeline"/>
    <dgm:cxn modelId="{BB55F168-1E24-4FDF-A219-4E1BBEBF58F9}" type="presParOf" srcId="{379DA428-D4F7-4087-B7ED-ED96F55412AC}" destId="{3D32B83F-705A-4622-9C78-975D9128C50E}" srcOrd="0" destOrd="0" presId="urn:microsoft.com/office/officeart/2017/3/layout/HorizontalPathTimeline"/>
    <dgm:cxn modelId="{00E8089C-5667-4011-BD1A-6580EECD8F74}" type="presParOf" srcId="{379DA428-D4F7-4087-B7ED-ED96F55412AC}" destId="{1DC00A4F-76A8-4768-891E-6341BA402BE6}" srcOrd="1" destOrd="0" presId="urn:microsoft.com/office/officeart/2017/3/layout/HorizontalPathTimeline"/>
    <dgm:cxn modelId="{BC2CEAA7-E5B7-4370-95C1-6E760F34FEAC}" type="presParOf" srcId="{B4DA82F9-B97B-4DFD-96D7-2AB37794ADBB}" destId="{8AAC405E-06A8-4DF4-ADCE-6D09B94403C4}" srcOrd="2" destOrd="0" presId="urn:microsoft.com/office/officeart/2017/3/layout/HorizontalPathTimeline"/>
    <dgm:cxn modelId="{D58C08A5-FDB8-4B10-BF48-71DA7E375793}" type="presParOf" srcId="{B4DA82F9-B97B-4DFD-96D7-2AB37794ADBB}" destId="{D999172C-F140-47D1-A69E-FDF6566B1F1D}" srcOrd="3" destOrd="0" presId="urn:microsoft.com/office/officeart/2017/3/layout/HorizontalPathTimeline"/>
    <dgm:cxn modelId="{61B3A927-9E1F-4102-899E-CBDC9AB9881C}" type="presParOf" srcId="{B4DA82F9-B97B-4DFD-96D7-2AB37794ADBB}" destId="{7BFCCEF6-A0C9-454A-9A11-484855954E17}" srcOrd="4" destOrd="0" presId="urn:microsoft.com/office/officeart/2017/3/layout/HorizontalPathTimeline"/>
    <dgm:cxn modelId="{F6AB13CD-F5DA-425D-836E-FC2C3B004C4F}" type="presParOf" srcId="{AB1574D2-9376-4300-82F5-F62CACEEB45F}" destId="{2F7514EB-A326-48C1-805A-D8ABE56EA85D}" srcOrd="5" destOrd="0" presId="urn:microsoft.com/office/officeart/2017/3/layout/HorizontalPathTimeline"/>
    <dgm:cxn modelId="{FE3EAE59-CE1A-4B22-A41C-BE878925A0A3}" type="presParOf" srcId="{AB1574D2-9376-4300-82F5-F62CACEEB45F}" destId="{629AF58A-8B83-48DF-A4F2-4F79DDAD732F}" srcOrd="6" destOrd="0" presId="urn:microsoft.com/office/officeart/2017/3/layout/HorizontalPathTimeline"/>
    <dgm:cxn modelId="{24EB8601-BA1C-4FD5-981C-F3F6091FD2CC}" type="presParOf" srcId="{629AF58A-8B83-48DF-A4F2-4F79DDAD732F}" destId="{8BA89A13-7449-46AD-8766-3778CF4372A9}" srcOrd="0" destOrd="0" presId="urn:microsoft.com/office/officeart/2017/3/layout/HorizontalPathTimeline"/>
    <dgm:cxn modelId="{64B6068C-E412-4E17-BE89-960FB6EC0C52}" type="presParOf" srcId="{629AF58A-8B83-48DF-A4F2-4F79DDAD732F}" destId="{1DE60298-3B82-4E7D-A2BB-4C5B9C856DEE}" srcOrd="1" destOrd="0" presId="urn:microsoft.com/office/officeart/2017/3/layout/HorizontalPathTimeline"/>
    <dgm:cxn modelId="{3CA4519E-AE88-497C-B8F5-2B0C71CA664A}" type="presParOf" srcId="{1DE60298-3B82-4E7D-A2BB-4C5B9C856DEE}" destId="{4DF8A5DF-97D0-434A-8705-BBAEE4D51E05}" srcOrd="0" destOrd="0" presId="urn:microsoft.com/office/officeart/2017/3/layout/HorizontalPathTimeline"/>
    <dgm:cxn modelId="{B7E04D82-D286-438B-928C-EB473083342A}" type="presParOf" srcId="{1DE60298-3B82-4E7D-A2BB-4C5B9C856DEE}" destId="{FD4F6EBB-6DE1-4982-AF8B-1367C7B491DB}" srcOrd="1" destOrd="0" presId="urn:microsoft.com/office/officeart/2017/3/layout/HorizontalPathTimeline"/>
    <dgm:cxn modelId="{E36169B6-DAB2-483F-9030-4511CEDA57C1}" type="presParOf" srcId="{629AF58A-8B83-48DF-A4F2-4F79DDAD732F}" destId="{D1A864DE-4E99-437F-8F30-7B6FDEC24B64}" srcOrd="2" destOrd="0" presId="urn:microsoft.com/office/officeart/2017/3/layout/HorizontalPathTimeline"/>
    <dgm:cxn modelId="{B8C4B80E-C9EA-4C6F-B316-332E6C823371}" type="presParOf" srcId="{629AF58A-8B83-48DF-A4F2-4F79DDAD732F}" destId="{68523F3E-6E7B-42DB-BAD2-7173B7E0B5C0}" srcOrd="3" destOrd="0" presId="urn:microsoft.com/office/officeart/2017/3/layout/HorizontalPathTimeline"/>
    <dgm:cxn modelId="{2806811C-8930-42F6-A364-F722C1804D37}" type="presParOf" srcId="{629AF58A-8B83-48DF-A4F2-4F79DDAD732F}" destId="{3FD16DF9-BFAB-4B1A-B146-B18E993116C7}" srcOrd="4" destOrd="0" presId="urn:microsoft.com/office/officeart/2017/3/layout/HorizontalPathTimeline"/>
    <dgm:cxn modelId="{1ED6D952-C2D1-4C6D-ABF4-3722F9DE76BE}" type="presParOf" srcId="{AB1574D2-9376-4300-82F5-F62CACEEB45F}" destId="{9C6CB556-11B1-470F-A0F3-D5EFE3E4DB01}" srcOrd="7" destOrd="0" presId="urn:microsoft.com/office/officeart/2017/3/layout/HorizontalPathTimeline"/>
    <dgm:cxn modelId="{1FEC3C95-21C7-407F-BC66-1EA9F14AE514}" type="presParOf" srcId="{AB1574D2-9376-4300-82F5-F62CACEEB45F}" destId="{40C7B07E-676E-4AB0-960E-2C09287D783C}" srcOrd="8" destOrd="0" presId="urn:microsoft.com/office/officeart/2017/3/layout/HorizontalPathTimeline"/>
    <dgm:cxn modelId="{B15E3DB8-0DF8-4D09-8E69-6ED34A7E201C}" type="presParOf" srcId="{40C7B07E-676E-4AB0-960E-2C09287D783C}" destId="{84E4B541-F57F-4622-B766-B4C56A86E1D9}" srcOrd="0" destOrd="0" presId="urn:microsoft.com/office/officeart/2017/3/layout/HorizontalPathTimeline"/>
    <dgm:cxn modelId="{E5702F5D-124E-45E6-9779-0B6CCF8E7089}" type="presParOf" srcId="{40C7B07E-676E-4AB0-960E-2C09287D783C}" destId="{1D8BB41E-81E0-4519-A780-4CCD72C7482A}" srcOrd="1" destOrd="0" presId="urn:microsoft.com/office/officeart/2017/3/layout/HorizontalPathTimeline"/>
    <dgm:cxn modelId="{8051E642-9577-4D89-8312-611F65AEDB7E}" type="presParOf" srcId="{1D8BB41E-81E0-4519-A780-4CCD72C7482A}" destId="{B0E38643-9E20-4A0B-BC54-CFAAB0B94A34}" srcOrd="0" destOrd="0" presId="urn:microsoft.com/office/officeart/2017/3/layout/HorizontalPathTimeline"/>
    <dgm:cxn modelId="{E36FF797-C806-4BD8-9E89-96CD6544494C}" type="presParOf" srcId="{1D8BB41E-81E0-4519-A780-4CCD72C7482A}" destId="{490FE04E-1634-4902-A20E-5D2D09C1D2D4}" srcOrd="1" destOrd="0" presId="urn:microsoft.com/office/officeart/2017/3/layout/HorizontalPathTimeline"/>
    <dgm:cxn modelId="{50EF2E7E-E73E-4318-BF4B-327A305697A2}" type="presParOf" srcId="{40C7B07E-676E-4AB0-960E-2C09287D783C}" destId="{209867CB-F6EF-4F7D-9E2F-DBBFA51D2BF9}" srcOrd="2" destOrd="0" presId="urn:microsoft.com/office/officeart/2017/3/layout/HorizontalPathTimeline"/>
    <dgm:cxn modelId="{F5429EEE-4303-4479-841D-3A18CD376B6B}" type="presParOf" srcId="{40C7B07E-676E-4AB0-960E-2C09287D783C}" destId="{F51C53CC-9B5F-4559-8E71-611E9801AC0E}" srcOrd="3" destOrd="0" presId="urn:microsoft.com/office/officeart/2017/3/layout/HorizontalPathTimeline"/>
    <dgm:cxn modelId="{AB98EBCD-F36B-4276-9C84-DBBA40AB67A1}" type="presParOf" srcId="{40C7B07E-676E-4AB0-960E-2C09287D783C}" destId="{3A54CCC5-3EBB-4751-8FAB-71F4A09D2B2F}" srcOrd="4" destOrd="0" presId="urn:microsoft.com/office/officeart/2017/3/layout/HorizontalPathTimeline"/>
    <dgm:cxn modelId="{8953BEA7-5C49-48CF-93F6-DA5EE82FD91F}" type="presParOf" srcId="{AB1574D2-9376-4300-82F5-F62CACEEB45F}" destId="{CBA64D9D-0AFA-4008-B0D2-4AFEDBEA193F}" srcOrd="9" destOrd="0" presId="urn:microsoft.com/office/officeart/2017/3/layout/HorizontalPathTimeline"/>
    <dgm:cxn modelId="{DF68FA03-C76F-4B2C-ADD2-A6675C08566E}" type="presParOf" srcId="{AB1574D2-9376-4300-82F5-F62CACEEB45F}" destId="{905CC133-E98A-4EBB-A0AE-6EDEBA6E6698}" srcOrd="10" destOrd="0" presId="urn:microsoft.com/office/officeart/2017/3/layout/HorizontalPathTimeline"/>
    <dgm:cxn modelId="{D7652A0D-2E25-48F8-88AD-A8E99AEF0B69}" type="presParOf" srcId="{905CC133-E98A-4EBB-A0AE-6EDEBA6E6698}" destId="{6B8CC598-6C28-4E92-A0B3-4A1D6D94141F}" srcOrd="0" destOrd="0" presId="urn:microsoft.com/office/officeart/2017/3/layout/HorizontalPathTimeline"/>
    <dgm:cxn modelId="{25C4E1B9-D435-48E8-A643-8884E88829DE}" type="presParOf" srcId="{905CC133-E98A-4EBB-A0AE-6EDEBA6E6698}" destId="{3BB0A3B5-7691-4B54-826C-E45D8B9A5F66}" srcOrd="1" destOrd="0" presId="urn:microsoft.com/office/officeart/2017/3/layout/HorizontalPathTimeline"/>
    <dgm:cxn modelId="{ED1B6734-15EA-42AC-BCD0-A83E9AD20AFB}" type="presParOf" srcId="{3BB0A3B5-7691-4B54-826C-E45D8B9A5F66}" destId="{A5EB5A31-D60D-43F0-9029-70D1547EB6EB}" srcOrd="0" destOrd="0" presId="urn:microsoft.com/office/officeart/2017/3/layout/HorizontalPathTimeline"/>
    <dgm:cxn modelId="{54DB2A6B-80B6-4DD6-9F30-31771AE48BD0}" type="presParOf" srcId="{3BB0A3B5-7691-4B54-826C-E45D8B9A5F66}" destId="{B8EE00B4-E2FC-4F9E-9608-AAE4193BE409}" srcOrd="1" destOrd="0" presId="urn:microsoft.com/office/officeart/2017/3/layout/HorizontalPathTimeline"/>
    <dgm:cxn modelId="{CC0DD87E-4296-4054-8650-033A18E67D10}" type="presParOf" srcId="{905CC133-E98A-4EBB-A0AE-6EDEBA6E6698}" destId="{FBE03CC7-6F37-4923-8B64-48DD1214F08F}" srcOrd="2" destOrd="0" presId="urn:microsoft.com/office/officeart/2017/3/layout/HorizontalPathTimeline"/>
    <dgm:cxn modelId="{8B17CFE4-743A-496B-8A1E-84749611046F}" type="presParOf" srcId="{905CC133-E98A-4EBB-A0AE-6EDEBA6E6698}" destId="{4AD1B7E8-CD97-473F-836B-7D1E123B6E51}" srcOrd="3" destOrd="0" presId="urn:microsoft.com/office/officeart/2017/3/layout/HorizontalPathTimeline"/>
    <dgm:cxn modelId="{0FCF1473-0272-4634-A8A7-C6EB63217244}" type="presParOf" srcId="{905CC133-E98A-4EBB-A0AE-6EDEBA6E6698}" destId="{BA510264-DFAC-4646-92C6-0C36A31E5F01}" srcOrd="4" destOrd="0" presId="urn:microsoft.com/office/officeart/2017/3/layout/HorizontalPathTimeline"/>
    <dgm:cxn modelId="{4F59DBD0-2F59-42A6-A79B-743048C76DC0}" type="presParOf" srcId="{AB1574D2-9376-4300-82F5-F62CACEEB45F}" destId="{1B2ABA2A-90FE-4BAA-BF0A-5813351DA8B3}" srcOrd="11" destOrd="0" presId="urn:microsoft.com/office/officeart/2017/3/layout/HorizontalPathTimeline"/>
    <dgm:cxn modelId="{858DC708-7A7B-4339-A394-102DEC82ACBE}" type="presParOf" srcId="{AB1574D2-9376-4300-82F5-F62CACEEB45F}" destId="{5CA53BE7-C38C-4FD6-B95E-38852B95A8DA}" srcOrd="12" destOrd="0" presId="urn:microsoft.com/office/officeart/2017/3/layout/HorizontalPathTimeline"/>
    <dgm:cxn modelId="{22E34B14-B6BA-4788-9172-28E12FCD6A05}" type="presParOf" srcId="{5CA53BE7-C38C-4FD6-B95E-38852B95A8DA}" destId="{AB8A57E7-26F8-48E3-A95E-40F9F0D295FF}" srcOrd="0" destOrd="0" presId="urn:microsoft.com/office/officeart/2017/3/layout/HorizontalPathTimeline"/>
    <dgm:cxn modelId="{62B32FB2-6CE5-42FE-9669-B6136974F5B8}" type="presParOf" srcId="{5CA53BE7-C38C-4FD6-B95E-38852B95A8DA}" destId="{F2D5D35A-6EC0-43D9-A86E-D516CEF79EAB}" srcOrd="1" destOrd="0" presId="urn:microsoft.com/office/officeart/2017/3/layout/HorizontalPathTimeline"/>
    <dgm:cxn modelId="{66825A9C-9636-4D84-BD13-84D6CA1BE0B7}" type="presParOf" srcId="{F2D5D35A-6EC0-43D9-A86E-D516CEF79EAB}" destId="{0350FC3D-9F69-4762-B36E-28057ADCCF82}" srcOrd="0" destOrd="0" presId="urn:microsoft.com/office/officeart/2017/3/layout/HorizontalPathTimeline"/>
    <dgm:cxn modelId="{0C735BA2-CCB7-451D-A14B-A6A9307522BB}" type="presParOf" srcId="{F2D5D35A-6EC0-43D9-A86E-D516CEF79EAB}" destId="{2E647277-3F7C-4058-9647-231A011E19E1}" srcOrd="1" destOrd="0" presId="urn:microsoft.com/office/officeart/2017/3/layout/HorizontalPathTimeline"/>
    <dgm:cxn modelId="{853ED477-A853-4EF8-AC00-4A13CB39CCC8}" type="presParOf" srcId="{5CA53BE7-C38C-4FD6-B95E-38852B95A8DA}" destId="{6FAA04E4-5420-4357-A4E2-3687DE3BD4A6}" srcOrd="2" destOrd="0" presId="urn:microsoft.com/office/officeart/2017/3/layout/HorizontalPathTimeline"/>
    <dgm:cxn modelId="{E85A7967-DBF3-4CC2-BAFF-9548D208557B}" type="presParOf" srcId="{5CA53BE7-C38C-4FD6-B95E-38852B95A8DA}" destId="{D712E718-F172-4463-A891-654D54449AB1}" srcOrd="3" destOrd="0" presId="urn:microsoft.com/office/officeart/2017/3/layout/HorizontalPathTimeline"/>
    <dgm:cxn modelId="{7B2D1610-0F3D-49D1-985D-01995B290B6C}" type="presParOf" srcId="{5CA53BE7-C38C-4FD6-B95E-38852B95A8DA}" destId="{53288087-B63F-4F37-AAC6-83A30F770D9E}"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B16FE-28E0-4A54-8FBC-99EB19FD4DC6}">
      <dsp:nvSpPr>
        <dsp:cNvPr id="0" name=""/>
        <dsp:cNvSpPr/>
      </dsp:nvSpPr>
      <dsp:spPr>
        <a:xfrm>
          <a:off x="262890" y="2409692"/>
          <a:ext cx="2103119" cy="507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cs-CZ" sz="2000" kern="1200" dirty="0"/>
            <a:t>1999</a:t>
          </a:r>
          <a:endParaRPr lang="en-US" sz="2000" kern="1200" dirty="0"/>
        </a:p>
      </dsp:txBody>
      <dsp:txXfrm>
        <a:off x="262890" y="2409692"/>
        <a:ext cx="2103119" cy="507067"/>
      </dsp:txXfrm>
    </dsp:sp>
    <dsp:sp modelId="{E72F35E5-AEA2-46B8-8233-255F9ABD0D03}">
      <dsp:nvSpPr>
        <dsp:cNvPr id="0" name=""/>
        <dsp:cNvSpPr/>
      </dsp:nvSpPr>
      <dsp:spPr>
        <a:xfrm>
          <a:off x="0" y="2153915"/>
          <a:ext cx="10515600" cy="1794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5B99772-861F-4A09-BDFB-7C2DB49CB48F}">
      <dsp:nvSpPr>
        <dsp:cNvPr id="0" name=""/>
        <dsp:cNvSpPr/>
      </dsp:nvSpPr>
      <dsp:spPr>
        <a:xfrm>
          <a:off x="157734" y="510783"/>
          <a:ext cx="2313432" cy="8802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cs-CZ" sz="1500" kern="1200" dirty="0"/>
            <a:t>ISIS </a:t>
          </a:r>
          <a:r>
            <a:rPr lang="cs-CZ" sz="1500" kern="1200" dirty="0" err="1"/>
            <a:t>origins</a:t>
          </a:r>
          <a:r>
            <a:rPr lang="en-GB" sz="1500" kern="1200" dirty="0"/>
            <a:t> as </a:t>
          </a:r>
          <a:r>
            <a:rPr lang="en-GB" sz="1500" kern="1200" dirty="0" err="1"/>
            <a:t>Jama'at</a:t>
          </a:r>
          <a:r>
            <a:rPr lang="en-GB" sz="1500" kern="1200" dirty="0"/>
            <a:t> al-Tawhid </a:t>
          </a:r>
          <a:r>
            <a:rPr lang="en-GB" sz="1500" kern="1200" dirty="0" err="1"/>
            <a:t>wal</a:t>
          </a:r>
          <a:r>
            <a:rPr lang="en-GB" sz="1500" kern="1200" dirty="0"/>
            <a:t>-Jihad (JTJ)</a:t>
          </a:r>
          <a:endParaRPr lang="en-US" sz="1500" kern="1200" dirty="0"/>
        </a:p>
      </dsp:txBody>
      <dsp:txXfrm>
        <a:off x="157734" y="510783"/>
        <a:ext cx="2313432" cy="880286"/>
      </dsp:txXfrm>
    </dsp:sp>
    <dsp:sp modelId="{75C382B0-5D81-4DC2-8CA1-78425175B9F1}">
      <dsp:nvSpPr>
        <dsp:cNvPr id="0" name=""/>
        <dsp:cNvSpPr/>
      </dsp:nvSpPr>
      <dsp:spPr>
        <a:xfrm>
          <a:off x="1314450" y="1391070"/>
          <a:ext cx="0" cy="762845"/>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03E002A2-1B5E-40A1-8D87-697805458184}">
      <dsp:nvSpPr>
        <dsp:cNvPr id="0" name=""/>
        <dsp:cNvSpPr/>
      </dsp:nvSpPr>
      <dsp:spPr>
        <a:xfrm>
          <a:off x="1577340" y="1570563"/>
          <a:ext cx="2103119" cy="507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cs-CZ" sz="2000" kern="1200" dirty="0"/>
            <a:t>2004</a:t>
          </a:r>
          <a:endParaRPr lang="en-US" sz="2000" kern="1200" dirty="0"/>
        </a:p>
      </dsp:txBody>
      <dsp:txXfrm>
        <a:off x="1577340" y="1570563"/>
        <a:ext cx="2103119" cy="507067"/>
      </dsp:txXfrm>
    </dsp:sp>
    <dsp:sp modelId="{EEA6D708-ECED-45FA-8405-D546B28BEA5C}">
      <dsp:nvSpPr>
        <dsp:cNvPr id="0" name=""/>
        <dsp:cNvSpPr/>
      </dsp:nvSpPr>
      <dsp:spPr>
        <a:xfrm>
          <a:off x="1472184" y="3096253"/>
          <a:ext cx="2313432" cy="6846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cs-CZ" sz="1500" kern="1200" dirty="0"/>
            <a:t>JTJ </a:t>
          </a:r>
          <a:r>
            <a:rPr lang="cs-CZ" sz="1500" kern="1200" dirty="0" err="1"/>
            <a:t>merges</a:t>
          </a:r>
          <a:r>
            <a:rPr lang="cs-CZ" sz="1500" kern="1200" dirty="0"/>
            <a:t> </a:t>
          </a:r>
          <a:r>
            <a:rPr lang="cs-CZ" sz="1500" kern="1200" dirty="0" err="1"/>
            <a:t>with</a:t>
          </a:r>
          <a:r>
            <a:rPr lang="cs-CZ" sz="1500" kern="1200" dirty="0"/>
            <a:t> </a:t>
          </a:r>
          <a:r>
            <a:rPr lang="cs-CZ" sz="1500" kern="1200" dirty="0" err="1"/>
            <a:t>other</a:t>
          </a:r>
          <a:r>
            <a:rPr lang="cs-CZ" sz="1500" kern="1200" dirty="0"/>
            <a:t> </a:t>
          </a:r>
          <a:r>
            <a:rPr lang="cs-CZ" sz="1500" kern="1200" dirty="0" err="1"/>
            <a:t>jihadist</a:t>
          </a:r>
          <a:r>
            <a:rPr lang="cs-CZ" sz="1500" kern="1200" dirty="0"/>
            <a:t> </a:t>
          </a:r>
          <a:r>
            <a:rPr lang="cs-CZ" sz="1500" kern="1200" dirty="0" err="1"/>
            <a:t>groups</a:t>
          </a:r>
          <a:r>
            <a:rPr lang="cs-CZ" sz="1500" kern="1200" dirty="0"/>
            <a:t> </a:t>
          </a:r>
          <a:r>
            <a:rPr lang="cs-CZ" sz="1500" kern="1200" dirty="0" err="1"/>
            <a:t>into</a:t>
          </a:r>
          <a:r>
            <a:rPr lang="cs-CZ" sz="1500" kern="1200" dirty="0"/>
            <a:t> AQI</a:t>
          </a:r>
          <a:endParaRPr lang="en-US" sz="1500" kern="1200" dirty="0"/>
        </a:p>
      </dsp:txBody>
      <dsp:txXfrm>
        <a:off x="1472184" y="3096253"/>
        <a:ext cx="2313432" cy="684667"/>
      </dsp:txXfrm>
    </dsp:sp>
    <dsp:sp modelId="{038CFA15-15EE-4B25-AF52-9AFD4528E02F}">
      <dsp:nvSpPr>
        <dsp:cNvPr id="0" name=""/>
        <dsp:cNvSpPr/>
      </dsp:nvSpPr>
      <dsp:spPr>
        <a:xfrm>
          <a:off x="2628900" y="2333408"/>
          <a:ext cx="0" cy="762845"/>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401A3C9B-35F0-424D-8385-F4855E2AA696}">
      <dsp:nvSpPr>
        <dsp:cNvPr id="0" name=""/>
        <dsp:cNvSpPr/>
      </dsp:nvSpPr>
      <dsp:spPr>
        <a:xfrm>
          <a:off x="1258358" y="2187570"/>
          <a:ext cx="112183" cy="112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AA8DC6F-C64A-4D40-A1F6-967B50C5AB75}">
      <dsp:nvSpPr>
        <dsp:cNvPr id="0" name=""/>
        <dsp:cNvSpPr/>
      </dsp:nvSpPr>
      <dsp:spPr>
        <a:xfrm>
          <a:off x="2572808" y="2187570"/>
          <a:ext cx="112183" cy="112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3A933F-9FAB-403A-A1BD-5F987C7FB085}">
      <dsp:nvSpPr>
        <dsp:cNvPr id="0" name=""/>
        <dsp:cNvSpPr/>
      </dsp:nvSpPr>
      <dsp:spPr>
        <a:xfrm>
          <a:off x="2891790" y="2409692"/>
          <a:ext cx="2103119" cy="507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2006</a:t>
          </a:r>
        </a:p>
      </dsp:txBody>
      <dsp:txXfrm>
        <a:off x="2891790" y="2409692"/>
        <a:ext cx="2103119" cy="507067"/>
      </dsp:txXfrm>
    </dsp:sp>
    <dsp:sp modelId="{3D32B83F-705A-4622-9C78-975D9128C50E}">
      <dsp:nvSpPr>
        <dsp:cNvPr id="0" name=""/>
        <dsp:cNvSpPr/>
      </dsp:nvSpPr>
      <dsp:spPr>
        <a:xfrm>
          <a:off x="2786634" y="510783"/>
          <a:ext cx="2313432" cy="8802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Merged into Islamic State of Iraq (ISI) in 2006</a:t>
          </a:r>
        </a:p>
      </dsp:txBody>
      <dsp:txXfrm>
        <a:off x="2786634" y="510783"/>
        <a:ext cx="2313432" cy="880286"/>
      </dsp:txXfrm>
    </dsp:sp>
    <dsp:sp modelId="{8AAC405E-06A8-4DF4-ADCE-6D09B94403C4}">
      <dsp:nvSpPr>
        <dsp:cNvPr id="0" name=""/>
        <dsp:cNvSpPr/>
      </dsp:nvSpPr>
      <dsp:spPr>
        <a:xfrm>
          <a:off x="3943350" y="1391070"/>
          <a:ext cx="0" cy="762845"/>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8BA89A13-7449-46AD-8766-3778CF4372A9}">
      <dsp:nvSpPr>
        <dsp:cNvPr id="0" name=""/>
        <dsp:cNvSpPr/>
      </dsp:nvSpPr>
      <dsp:spPr>
        <a:xfrm>
          <a:off x="4206240" y="1570563"/>
          <a:ext cx="2103119" cy="507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2011</a:t>
          </a:r>
        </a:p>
      </dsp:txBody>
      <dsp:txXfrm>
        <a:off x="4206240" y="1570563"/>
        <a:ext cx="2103119" cy="507067"/>
      </dsp:txXfrm>
    </dsp:sp>
    <dsp:sp modelId="{4DF8A5DF-97D0-434A-8705-BBAEE4D51E05}">
      <dsp:nvSpPr>
        <dsp:cNvPr id="0" name=""/>
        <dsp:cNvSpPr/>
      </dsp:nvSpPr>
      <dsp:spPr>
        <a:xfrm>
          <a:off x="4101084" y="3096253"/>
          <a:ext cx="2313432" cy="8802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Expanded into Syria in 2011, creating Jabhat al-Nusra</a:t>
          </a:r>
        </a:p>
      </dsp:txBody>
      <dsp:txXfrm>
        <a:off x="4101084" y="3096253"/>
        <a:ext cx="2313432" cy="880286"/>
      </dsp:txXfrm>
    </dsp:sp>
    <dsp:sp modelId="{D1A864DE-4E99-437F-8F30-7B6FDEC24B64}">
      <dsp:nvSpPr>
        <dsp:cNvPr id="0" name=""/>
        <dsp:cNvSpPr/>
      </dsp:nvSpPr>
      <dsp:spPr>
        <a:xfrm>
          <a:off x="5257800" y="2333408"/>
          <a:ext cx="0" cy="762845"/>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D999172C-F140-47D1-A69E-FDF6566B1F1D}">
      <dsp:nvSpPr>
        <dsp:cNvPr id="0" name=""/>
        <dsp:cNvSpPr/>
      </dsp:nvSpPr>
      <dsp:spPr>
        <a:xfrm>
          <a:off x="3887258" y="2187570"/>
          <a:ext cx="112183" cy="112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8523F3E-6E7B-42DB-BAD2-7173B7E0B5C0}">
      <dsp:nvSpPr>
        <dsp:cNvPr id="0" name=""/>
        <dsp:cNvSpPr/>
      </dsp:nvSpPr>
      <dsp:spPr>
        <a:xfrm>
          <a:off x="5201708" y="2187570"/>
          <a:ext cx="112183" cy="112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4E4B541-F57F-4622-B766-B4C56A86E1D9}">
      <dsp:nvSpPr>
        <dsp:cNvPr id="0" name=""/>
        <dsp:cNvSpPr/>
      </dsp:nvSpPr>
      <dsp:spPr>
        <a:xfrm>
          <a:off x="5520690" y="2409692"/>
          <a:ext cx="2103119" cy="507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2013</a:t>
          </a:r>
        </a:p>
      </dsp:txBody>
      <dsp:txXfrm>
        <a:off x="5520690" y="2409692"/>
        <a:ext cx="2103119" cy="507067"/>
      </dsp:txXfrm>
    </dsp:sp>
    <dsp:sp modelId="{B0E38643-9E20-4A0B-BC54-CFAAB0B94A34}">
      <dsp:nvSpPr>
        <dsp:cNvPr id="0" name=""/>
        <dsp:cNvSpPr/>
      </dsp:nvSpPr>
      <dsp:spPr>
        <a:xfrm>
          <a:off x="5415534" y="706402"/>
          <a:ext cx="2313432" cy="6846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Rebranded as ISIS in 2013</a:t>
          </a:r>
        </a:p>
      </dsp:txBody>
      <dsp:txXfrm>
        <a:off x="5415534" y="706402"/>
        <a:ext cx="2313432" cy="684667"/>
      </dsp:txXfrm>
    </dsp:sp>
    <dsp:sp modelId="{209867CB-F6EF-4F7D-9E2F-DBBFA51D2BF9}">
      <dsp:nvSpPr>
        <dsp:cNvPr id="0" name=""/>
        <dsp:cNvSpPr/>
      </dsp:nvSpPr>
      <dsp:spPr>
        <a:xfrm>
          <a:off x="6572250" y="1391070"/>
          <a:ext cx="0" cy="762845"/>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6B8CC598-6C28-4E92-A0B3-4A1D6D94141F}">
      <dsp:nvSpPr>
        <dsp:cNvPr id="0" name=""/>
        <dsp:cNvSpPr/>
      </dsp:nvSpPr>
      <dsp:spPr>
        <a:xfrm>
          <a:off x="6835140" y="1570563"/>
          <a:ext cx="2103119" cy="507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2014</a:t>
          </a:r>
        </a:p>
      </dsp:txBody>
      <dsp:txXfrm>
        <a:off x="6835140" y="1570563"/>
        <a:ext cx="2103119" cy="507067"/>
      </dsp:txXfrm>
    </dsp:sp>
    <dsp:sp modelId="{A5EB5A31-D60D-43F0-9029-70D1547EB6EB}">
      <dsp:nvSpPr>
        <dsp:cNvPr id="0" name=""/>
        <dsp:cNvSpPr/>
      </dsp:nvSpPr>
      <dsp:spPr>
        <a:xfrm>
          <a:off x="6729984" y="3096253"/>
          <a:ext cx="2313432" cy="88028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Declared a caliphate in 2014 under Abu Bakr al-Baghdadi</a:t>
          </a:r>
        </a:p>
      </dsp:txBody>
      <dsp:txXfrm>
        <a:off x="6729984" y="3096253"/>
        <a:ext cx="2313432" cy="880286"/>
      </dsp:txXfrm>
    </dsp:sp>
    <dsp:sp modelId="{FBE03CC7-6F37-4923-8B64-48DD1214F08F}">
      <dsp:nvSpPr>
        <dsp:cNvPr id="0" name=""/>
        <dsp:cNvSpPr/>
      </dsp:nvSpPr>
      <dsp:spPr>
        <a:xfrm>
          <a:off x="7886700" y="2333408"/>
          <a:ext cx="0" cy="762845"/>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F51C53CC-9B5F-4559-8E71-611E9801AC0E}">
      <dsp:nvSpPr>
        <dsp:cNvPr id="0" name=""/>
        <dsp:cNvSpPr/>
      </dsp:nvSpPr>
      <dsp:spPr>
        <a:xfrm>
          <a:off x="6516158" y="2187570"/>
          <a:ext cx="112183" cy="112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AD1B7E8-CD97-473F-836B-7D1E123B6E51}">
      <dsp:nvSpPr>
        <dsp:cNvPr id="0" name=""/>
        <dsp:cNvSpPr/>
      </dsp:nvSpPr>
      <dsp:spPr>
        <a:xfrm>
          <a:off x="7830608" y="2187570"/>
          <a:ext cx="112183" cy="112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B8A57E7-26F8-48E3-A95E-40F9F0D295FF}">
      <dsp:nvSpPr>
        <dsp:cNvPr id="0" name=""/>
        <dsp:cNvSpPr/>
      </dsp:nvSpPr>
      <dsp:spPr>
        <a:xfrm>
          <a:off x="8149590" y="2409692"/>
          <a:ext cx="2103119" cy="507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cs-CZ" sz="2000" kern="1200" dirty="0"/>
            <a:t>2017-ish</a:t>
          </a:r>
          <a:endParaRPr lang="en-US" sz="2000" kern="1200" dirty="0"/>
        </a:p>
      </dsp:txBody>
      <dsp:txXfrm>
        <a:off x="8149590" y="2409692"/>
        <a:ext cx="2103119" cy="507067"/>
      </dsp:txXfrm>
    </dsp:sp>
    <dsp:sp modelId="{0350FC3D-9F69-4762-B36E-28057ADCCF82}">
      <dsp:nvSpPr>
        <dsp:cNvPr id="0" name=""/>
        <dsp:cNvSpPr/>
      </dsp:nvSpPr>
      <dsp:spPr>
        <a:xfrm>
          <a:off x="8044434" y="765088"/>
          <a:ext cx="2313432" cy="6259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cs-CZ" sz="1500" kern="1200" dirty="0" err="1"/>
            <a:t>Military</a:t>
          </a:r>
          <a:r>
            <a:rPr lang="cs-CZ" sz="1500" kern="1200" dirty="0"/>
            <a:t> </a:t>
          </a:r>
          <a:r>
            <a:rPr lang="cs-CZ" sz="1500" kern="1200" dirty="0" err="1"/>
            <a:t>defeat</a:t>
          </a:r>
          <a:r>
            <a:rPr lang="cs-CZ" sz="1500" kern="1200" dirty="0"/>
            <a:t> of ISIS</a:t>
          </a:r>
          <a:endParaRPr lang="en-US" sz="1500" kern="1200" dirty="0"/>
        </a:p>
      </dsp:txBody>
      <dsp:txXfrm>
        <a:off x="8044434" y="765088"/>
        <a:ext cx="2313432" cy="625981"/>
      </dsp:txXfrm>
    </dsp:sp>
    <dsp:sp modelId="{6FAA04E4-5420-4357-A4E2-3687DE3BD4A6}">
      <dsp:nvSpPr>
        <dsp:cNvPr id="0" name=""/>
        <dsp:cNvSpPr/>
      </dsp:nvSpPr>
      <dsp:spPr>
        <a:xfrm>
          <a:off x="9201150" y="1391070"/>
          <a:ext cx="0" cy="762845"/>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D712E718-F172-4463-A891-654D54449AB1}">
      <dsp:nvSpPr>
        <dsp:cNvPr id="0" name=""/>
        <dsp:cNvSpPr/>
      </dsp:nvSpPr>
      <dsp:spPr>
        <a:xfrm>
          <a:off x="9145058" y="2187570"/>
          <a:ext cx="112183" cy="1121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44D054-1BAE-48C0-BCA6-3B3DA288F0F1}" type="datetimeFigureOut">
              <a:rPr lang="en-GB" smtClean="0"/>
              <a:t>04/05/2025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975F2-0912-4CFE-8CDF-80E8D1367C5D}" type="slidenum">
              <a:rPr lang="en-GB" smtClean="0"/>
              <a:t>‹#›</a:t>
            </a:fld>
            <a:endParaRPr lang="en-GB"/>
          </a:p>
        </p:txBody>
      </p:sp>
    </p:spTree>
    <p:extLst>
      <p:ext uri="{BB962C8B-B14F-4D97-AF65-F5344CB8AC3E}">
        <p14:creationId xmlns:p14="http://schemas.microsoft.com/office/powerpoint/2010/main" val="1087491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3975F2-0912-4CFE-8CDF-80E8D1367C5D}" type="slidenum">
              <a:rPr lang="en-GB" smtClean="0"/>
              <a:t>21</a:t>
            </a:fld>
            <a:endParaRPr lang="en-GB"/>
          </a:p>
        </p:txBody>
      </p:sp>
    </p:spTree>
    <p:extLst>
      <p:ext uri="{BB962C8B-B14F-4D97-AF65-F5344CB8AC3E}">
        <p14:creationId xmlns:p14="http://schemas.microsoft.com/office/powerpoint/2010/main" val="22776590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Nadpis prezentace">
    <p:spTree>
      <p:nvGrpSpPr>
        <p:cNvPr id="1" name=""/>
        <p:cNvGrpSpPr/>
        <p:nvPr/>
      </p:nvGrpSpPr>
      <p:grpSpPr>
        <a:xfrm>
          <a:off x="0" y="0"/>
          <a:ext cx="0" cy="0"/>
          <a:chOff x="0" y="0"/>
          <a:chExt cx="0" cy="0"/>
        </a:xfrm>
      </p:grpSpPr>
      <p:sp>
        <p:nvSpPr>
          <p:cNvPr id="12" name="Obdélník 11">
            <a:extLst>
              <a:ext uri="{FF2B5EF4-FFF2-40B4-BE49-F238E27FC236}">
                <a16:creationId xmlns:a16="http://schemas.microsoft.com/office/drawing/2014/main" id="{E05DC23B-0ACB-437F-8CAD-711B943E8CC6}"/>
              </a:ext>
            </a:extLst>
          </p:cNvPr>
          <p:cNvSpPr/>
          <p:nvPr/>
        </p:nvSpPr>
        <p:spPr>
          <a:xfrm>
            <a:off x="0" y="6176965"/>
            <a:ext cx="12192000" cy="681037"/>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2" name="Nadpis 1">
            <a:extLst>
              <a:ext uri="{FF2B5EF4-FFF2-40B4-BE49-F238E27FC236}">
                <a16:creationId xmlns:a16="http://schemas.microsoft.com/office/drawing/2014/main" id="{61699E10-FBB6-4892-8D01-B53078B1813A}"/>
              </a:ext>
            </a:extLst>
          </p:cNvPr>
          <p:cNvSpPr>
            <a:spLocks noGrp="1"/>
          </p:cNvSpPr>
          <p:nvPr>
            <p:ph type="title" hasCustomPrompt="1"/>
          </p:nvPr>
        </p:nvSpPr>
        <p:spPr>
          <a:xfrm>
            <a:off x="831850" y="2865673"/>
            <a:ext cx="7570279" cy="1309512"/>
          </a:xfrm>
        </p:spPr>
        <p:txBody>
          <a:bodyPr anchor="t">
            <a:normAutofit/>
          </a:bodyPr>
          <a:lstStyle>
            <a:lvl1pPr>
              <a:lnSpc>
                <a:spcPts val="3300"/>
              </a:lnSpc>
              <a:defRPr sz="3300"/>
            </a:lvl1pPr>
          </a:lstStyle>
          <a:p>
            <a:r>
              <a:rPr lang="cs-CZ" dirty="0"/>
              <a:t>Zde bude hlavní nadpis prezentace.</a:t>
            </a:r>
            <a:br>
              <a:rPr lang="cs-CZ" dirty="0"/>
            </a:br>
            <a:endParaRPr lang="cs-CZ" dirty="0"/>
          </a:p>
        </p:txBody>
      </p:sp>
      <p:sp>
        <p:nvSpPr>
          <p:cNvPr id="3" name="Zástupný text 2">
            <a:extLst>
              <a:ext uri="{FF2B5EF4-FFF2-40B4-BE49-F238E27FC236}">
                <a16:creationId xmlns:a16="http://schemas.microsoft.com/office/drawing/2014/main" id="{A334C6EA-92BC-4AE1-AECB-5B89F097657A}"/>
              </a:ext>
            </a:extLst>
          </p:cNvPr>
          <p:cNvSpPr>
            <a:spLocks noGrp="1"/>
          </p:cNvSpPr>
          <p:nvPr>
            <p:ph type="body" idx="1" hasCustomPrompt="1"/>
          </p:nvPr>
        </p:nvSpPr>
        <p:spPr>
          <a:xfrm>
            <a:off x="831850" y="4194136"/>
            <a:ext cx="7570279" cy="741872"/>
          </a:xfrm>
        </p:spPr>
        <p:txBody>
          <a:bodyPr>
            <a:normAutofit/>
          </a:bodyPr>
          <a:lstStyle>
            <a:lvl1pPr marL="0" indent="0">
              <a:buNone/>
              <a:defRPr sz="1200">
                <a:solidFill>
                  <a:srgbClr val="0000DC"/>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dirty="0"/>
              <a:t>Zde je prostor pro podnadpis prezentace, který může mít několik řádků</a:t>
            </a:r>
          </a:p>
        </p:txBody>
      </p:sp>
      <p:sp>
        <p:nvSpPr>
          <p:cNvPr id="7" name="Zástupný symbol pro zápatí 6">
            <a:extLst>
              <a:ext uri="{FF2B5EF4-FFF2-40B4-BE49-F238E27FC236}">
                <a16:creationId xmlns:a16="http://schemas.microsoft.com/office/drawing/2014/main" id="{A0D9C729-91FA-4006-B1FB-18BC1E52E619}"/>
              </a:ext>
            </a:extLst>
          </p:cNvPr>
          <p:cNvSpPr>
            <a:spLocks noGrp="1"/>
          </p:cNvSpPr>
          <p:nvPr>
            <p:ph type="ftr" sz="quarter" idx="10"/>
          </p:nvPr>
        </p:nvSpPr>
        <p:spPr/>
        <p:txBody>
          <a:bodyPr/>
          <a:lstStyle/>
          <a:p>
            <a:endParaRPr lang="en-US"/>
          </a:p>
        </p:txBody>
      </p:sp>
      <p:sp>
        <p:nvSpPr>
          <p:cNvPr id="8" name="Zástupný symbol pro číslo snímku 7">
            <a:extLst>
              <a:ext uri="{FF2B5EF4-FFF2-40B4-BE49-F238E27FC236}">
                <a16:creationId xmlns:a16="http://schemas.microsoft.com/office/drawing/2014/main" id="{A4AD3A0D-E0B6-4459-9ECD-F8425210AA27}"/>
              </a:ext>
            </a:extLst>
          </p:cNvPr>
          <p:cNvSpPr>
            <a:spLocks noGrp="1"/>
          </p:cNvSpPr>
          <p:nvPr>
            <p:ph type="sldNum" sz="quarter" idx="11"/>
          </p:nvPr>
        </p:nvSpPr>
        <p:spPr/>
        <p:txBody>
          <a:bodyPr/>
          <a:lstStyle/>
          <a:p>
            <a:fld id="{C1FF6DA9-008F-8B48-92A6-B652298478BF}" type="slidenum">
              <a:rPr lang="en-US" smtClean="0"/>
              <a:t>‹#›</a:t>
            </a:fld>
            <a:endParaRPr lang="en-US"/>
          </a:p>
        </p:txBody>
      </p:sp>
      <p:pic>
        <p:nvPicPr>
          <p:cNvPr id="5" name="Obrázok 4">
            <a:extLst>
              <a:ext uri="{FF2B5EF4-FFF2-40B4-BE49-F238E27FC236}">
                <a16:creationId xmlns:a16="http://schemas.microsoft.com/office/drawing/2014/main" id="{0F4EED4B-4BA5-7742-A836-7E632C776C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0017" y="659428"/>
            <a:ext cx="1709347" cy="1181892"/>
          </a:xfrm>
          <a:prstGeom prst="rect">
            <a:avLst/>
          </a:prstGeom>
        </p:spPr>
      </p:pic>
    </p:spTree>
    <p:extLst>
      <p:ext uri="{BB962C8B-B14F-4D97-AF65-F5344CB8AC3E}">
        <p14:creationId xmlns:p14="http://schemas.microsoft.com/office/powerpoint/2010/main" val="2971203683"/>
      </p:ext>
    </p:extLst>
  </p:cSld>
  <p:clrMapOvr>
    <a:masterClrMapping/>
  </p:clrMapOvr>
  <p:extLst>
    <p:ext uri="{DCECCB84-F9BA-43D5-87BE-67443E8EF086}">
      <p15:sldGuideLst xmlns:p15="http://schemas.microsoft.com/office/powerpoint/2012/main">
        <p15:guide id="1" pos="7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4836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Úvodní snímek - inverzní">
    <p:bg>
      <p:bgPr>
        <a:solidFill>
          <a:srgbClr val="007A53"/>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4A3528B9-C12B-BC4F-AF93-D9895556FA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382263076"/>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ozdělovník">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AA8854EB-10EE-4BAB-B628-2235B50B13BD}"/>
              </a:ext>
            </a:extLst>
          </p:cNvPr>
          <p:cNvSpPr/>
          <p:nvPr/>
        </p:nvSpPr>
        <p:spPr>
          <a:xfrm>
            <a:off x="1" y="0"/>
            <a:ext cx="6096000" cy="6858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0" name="Zástupný symbol obrázku 9">
            <a:extLst>
              <a:ext uri="{FF2B5EF4-FFF2-40B4-BE49-F238E27FC236}">
                <a16:creationId xmlns:a16="http://schemas.microsoft.com/office/drawing/2014/main" id="{4E4A2ABB-7047-44E5-9371-26DEDFEF505A}"/>
              </a:ext>
            </a:extLst>
          </p:cNvPr>
          <p:cNvSpPr>
            <a:spLocks noGrp="1"/>
          </p:cNvSpPr>
          <p:nvPr>
            <p:ph type="pic" sz="quarter" idx="10"/>
          </p:nvPr>
        </p:nvSpPr>
        <p:spPr>
          <a:xfrm>
            <a:off x="6096000" y="0"/>
            <a:ext cx="6096000" cy="6858000"/>
          </a:xfrm>
        </p:spPr>
        <p:txBody>
          <a:bodyPr/>
          <a:lstStyle>
            <a:lvl1pPr marL="0" indent="0">
              <a:buNone/>
              <a:defRPr/>
            </a:lvl1pPr>
          </a:lstStyle>
          <a:p>
            <a:r>
              <a:rPr lang="en-GB"/>
              <a:t>Click icon to add picture</a:t>
            </a:r>
            <a:endParaRPr lang="cs-CZ" dirty="0"/>
          </a:p>
        </p:txBody>
      </p:sp>
      <p:sp>
        <p:nvSpPr>
          <p:cNvPr id="11" name="Nadpis 1">
            <a:extLst>
              <a:ext uri="{FF2B5EF4-FFF2-40B4-BE49-F238E27FC236}">
                <a16:creationId xmlns:a16="http://schemas.microsoft.com/office/drawing/2014/main" id="{3EF68A76-9EA3-4769-89CC-3E3242CA9376}"/>
              </a:ext>
            </a:extLst>
          </p:cNvPr>
          <p:cNvSpPr>
            <a:spLocks noGrp="1"/>
          </p:cNvSpPr>
          <p:nvPr>
            <p:ph type="title" hasCustomPrompt="1"/>
          </p:nvPr>
        </p:nvSpPr>
        <p:spPr>
          <a:xfrm>
            <a:off x="831850" y="2865673"/>
            <a:ext cx="4827079" cy="1309512"/>
          </a:xfrm>
        </p:spPr>
        <p:txBody>
          <a:bodyPr anchor="t">
            <a:normAutofit/>
          </a:bodyPr>
          <a:lstStyle>
            <a:lvl1pPr>
              <a:lnSpc>
                <a:spcPts val="3300"/>
              </a:lnSpc>
              <a:defRPr sz="3300">
                <a:solidFill>
                  <a:schemeClr val="bg1"/>
                </a:solidFill>
              </a:defRPr>
            </a:lvl1pPr>
          </a:lstStyle>
          <a:p>
            <a:r>
              <a:rPr lang="cs-CZ" dirty="0"/>
              <a:t>Zde bude nadpis nové kapitoly</a:t>
            </a:r>
            <a:br>
              <a:rPr lang="cs-CZ" dirty="0"/>
            </a:br>
            <a:endParaRPr lang="cs-CZ" dirty="0"/>
          </a:p>
        </p:txBody>
      </p:sp>
      <p:sp>
        <p:nvSpPr>
          <p:cNvPr id="12" name="Zástupný text 2">
            <a:extLst>
              <a:ext uri="{FF2B5EF4-FFF2-40B4-BE49-F238E27FC236}">
                <a16:creationId xmlns:a16="http://schemas.microsoft.com/office/drawing/2014/main" id="{6EC5477C-5035-4DF7-B956-67C193255C51}"/>
              </a:ext>
            </a:extLst>
          </p:cNvPr>
          <p:cNvSpPr>
            <a:spLocks noGrp="1"/>
          </p:cNvSpPr>
          <p:nvPr>
            <p:ph type="body" idx="1" hasCustomPrompt="1"/>
          </p:nvPr>
        </p:nvSpPr>
        <p:spPr>
          <a:xfrm>
            <a:off x="831850" y="4192437"/>
            <a:ext cx="4827079" cy="741872"/>
          </a:xfrm>
        </p:spPr>
        <p:txBody>
          <a:bodyPr>
            <a:normAutofit/>
          </a:bodyPr>
          <a:lstStyle>
            <a:lvl1pPr marL="0" indent="0">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dirty="0"/>
              <a:t>Zde je prostor pro podnadpis nové kapitoly</a:t>
            </a:r>
          </a:p>
        </p:txBody>
      </p:sp>
    </p:spTree>
    <p:extLst>
      <p:ext uri="{BB962C8B-B14F-4D97-AF65-F5344CB8AC3E}">
        <p14:creationId xmlns:p14="http://schemas.microsoft.com/office/powerpoint/2010/main" val="153155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E3FE1988-DEB1-4659-B14F-004B8C3C2FDF}"/>
              </a:ext>
            </a:extLst>
          </p:cNvPr>
          <p:cNvSpPr/>
          <p:nvPr/>
        </p:nvSpPr>
        <p:spPr>
          <a:xfrm>
            <a:off x="0" y="6176965"/>
            <a:ext cx="12192000" cy="681037"/>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2" name="Nadpis 1">
            <a:extLst>
              <a:ext uri="{FF2B5EF4-FFF2-40B4-BE49-F238E27FC236}">
                <a16:creationId xmlns:a16="http://schemas.microsoft.com/office/drawing/2014/main" id="{2C263908-2D8E-4397-B245-CDADAD404866}"/>
              </a:ext>
            </a:extLst>
          </p:cNvPr>
          <p:cNvSpPr>
            <a:spLocks noGrp="1"/>
          </p:cNvSpPr>
          <p:nvPr>
            <p:ph type="title" hasCustomPrompt="1"/>
          </p:nvPr>
        </p:nvSpPr>
        <p:spPr>
          <a:xfrm>
            <a:off x="838200" y="365125"/>
            <a:ext cx="10515600" cy="704550"/>
          </a:xfrm>
        </p:spPr>
        <p:txBody>
          <a:bodyPr anchor="t"/>
          <a:lstStyle>
            <a:lvl1pPr>
              <a:defRPr/>
            </a:lvl1pPr>
          </a:lstStyle>
          <a:p>
            <a:r>
              <a:rPr lang="cs-CZ" dirty="0"/>
              <a:t>Kliknutím vložíte nadpis</a:t>
            </a:r>
          </a:p>
        </p:txBody>
      </p:sp>
      <p:sp>
        <p:nvSpPr>
          <p:cNvPr id="3" name="Zástupný obsah 2">
            <a:extLst>
              <a:ext uri="{FF2B5EF4-FFF2-40B4-BE49-F238E27FC236}">
                <a16:creationId xmlns:a16="http://schemas.microsoft.com/office/drawing/2014/main" id="{4C2EE420-7DDB-44FD-BE8E-B6FB39753CD2}"/>
              </a:ext>
            </a:extLst>
          </p:cNvPr>
          <p:cNvSpPr>
            <a:spLocks noGrp="1"/>
          </p:cNvSpPr>
          <p:nvPr>
            <p:ph idx="1"/>
          </p:nvPr>
        </p:nvSpPr>
        <p:spPr>
          <a:xfrm>
            <a:off x="838200" y="1395891"/>
            <a:ext cx="10515600" cy="44873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dirty="0"/>
          </a:p>
        </p:txBody>
      </p:sp>
      <p:sp>
        <p:nvSpPr>
          <p:cNvPr id="7" name="Zástupný symbol pro zápatí 6">
            <a:extLst>
              <a:ext uri="{FF2B5EF4-FFF2-40B4-BE49-F238E27FC236}">
                <a16:creationId xmlns:a16="http://schemas.microsoft.com/office/drawing/2014/main" id="{CB50C834-CC67-4D15-8942-33178A686958}"/>
              </a:ext>
            </a:extLst>
          </p:cNvPr>
          <p:cNvSpPr>
            <a:spLocks noGrp="1"/>
          </p:cNvSpPr>
          <p:nvPr>
            <p:ph type="ftr" sz="quarter" idx="10"/>
          </p:nvPr>
        </p:nvSpPr>
        <p:spPr/>
        <p:txBody>
          <a:bodyPr/>
          <a:lstStyle/>
          <a:p>
            <a:endParaRPr lang="en-US"/>
          </a:p>
        </p:txBody>
      </p:sp>
      <p:sp>
        <p:nvSpPr>
          <p:cNvPr id="8" name="Zástupný symbol pro číslo snímku 7">
            <a:extLst>
              <a:ext uri="{FF2B5EF4-FFF2-40B4-BE49-F238E27FC236}">
                <a16:creationId xmlns:a16="http://schemas.microsoft.com/office/drawing/2014/main" id="{A21EE5B4-9AB7-48A1-9F80-86BC0103218D}"/>
              </a:ext>
            </a:extLst>
          </p:cNvPr>
          <p:cNvSpPr>
            <a:spLocks noGrp="1"/>
          </p:cNvSpPr>
          <p:nvPr>
            <p:ph type="sldNum" sz="quarter" idx="11"/>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10421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va obsahy">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886B44EB-9E47-4BA0-B80C-E3B970D42D0D}"/>
              </a:ext>
            </a:extLst>
          </p:cNvPr>
          <p:cNvSpPr/>
          <p:nvPr/>
        </p:nvSpPr>
        <p:spPr>
          <a:xfrm>
            <a:off x="0" y="6176965"/>
            <a:ext cx="12192000" cy="681037"/>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2" name="Nadpis 1">
            <a:extLst>
              <a:ext uri="{FF2B5EF4-FFF2-40B4-BE49-F238E27FC236}">
                <a16:creationId xmlns:a16="http://schemas.microsoft.com/office/drawing/2014/main" id="{F1000ACD-3285-4D87-B507-B75492EDE815}"/>
              </a:ext>
            </a:extLst>
          </p:cNvPr>
          <p:cNvSpPr>
            <a:spLocks noGrp="1"/>
          </p:cNvSpPr>
          <p:nvPr>
            <p:ph type="title" hasCustomPrompt="1"/>
          </p:nvPr>
        </p:nvSpPr>
        <p:spPr>
          <a:xfrm>
            <a:off x="838200" y="365126"/>
            <a:ext cx="10515600" cy="687298"/>
          </a:xfrm>
        </p:spPr>
        <p:txBody>
          <a:bodyPr anchor="t"/>
          <a:lstStyle>
            <a:lvl1pPr>
              <a:defRPr/>
            </a:lvl1pPr>
          </a:lstStyle>
          <a:p>
            <a:r>
              <a:rPr lang="cs-CZ" dirty="0"/>
              <a:t>Kliknutím vložíte nadpis</a:t>
            </a:r>
          </a:p>
        </p:txBody>
      </p:sp>
      <p:sp>
        <p:nvSpPr>
          <p:cNvPr id="3" name="Zástupný obsah 2">
            <a:extLst>
              <a:ext uri="{FF2B5EF4-FFF2-40B4-BE49-F238E27FC236}">
                <a16:creationId xmlns:a16="http://schemas.microsoft.com/office/drawing/2014/main" id="{210C16B7-93C4-421D-9DB3-6F370AE6CB4C}"/>
              </a:ext>
            </a:extLst>
          </p:cNvPr>
          <p:cNvSpPr>
            <a:spLocks noGrp="1"/>
          </p:cNvSpPr>
          <p:nvPr>
            <p:ph sz="half" idx="1"/>
          </p:nvPr>
        </p:nvSpPr>
        <p:spPr>
          <a:xfrm>
            <a:off x="838200" y="1394303"/>
            <a:ext cx="5181600" cy="44889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Zástupný obsah 3">
            <a:extLst>
              <a:ext uri="{FF2B5EF4-FFF2-40B4-BE49-F238E27FC236}">
                <a16:creationId xmlns:a16="http://schemas.microsoft.com/office/drawing/2014/main" id="{7BCAE875-615F-49A4-85FB-11CDBD04F692}"/>
              </a:ext>
            </a:extLst>
          </p:cNvPr>
          <p:cNvSpPr>
            <a:spLocks noGrp="1"/>
          </p:cNvSpPr>
          <p:nvPr>
            <p:ph sz="half" idx="2"/>
          </p:nvPr>
        </p:nvSpPr>
        <p:spPr>
          <a:xfrm>
            <a:off x="6172200" y="1394303"/>
            <a:ext cx="5181600" cy="44889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8" name="Zástupný symbol pro zápatí 7">
            <a:extLst>
              <a:ext uri="{FF2B5EF4-FFF2-40B4-BE49-F238E27FC236}">
                <a16:creationId xmlns:a16="http://schemas.microsoft.com/office/drawing/2014/main" id="{9D997956-04A4-492B-865C-089159D745B5}"/>
              </a:ext>
            </a:extLst>
          </p:cNvPr>
          <p:cNvSpPr>
            <a:spLocks noGrp="1"/>
          </p:cNvSpPr>
          <p:nvPr>
            <p:ph type="ftr" sz="quarter" idx="10"/>
          </p:nvPr>
        </p:nvSpPr>
        <p:spPr/>
        <p:txBody>
          <a:bodyPr/>
          <a:lstStyle/>
          <a:p>
            <a:endParaRPr lang="en-US"/>
          </a:p>
        </p:txBody>
      </p:sp>
      <p:sp>
        <p:nvSpPr>
          <p:cNvPr id="9" name="Zástupný symbol pro číslo snímku 8">
            <a:extLst>
              <a:ext uri="{FF2B5EF4-FFF2-40B4-BE49-F238E27FC236}">
                <a16:creationId xmlns:a16="http://schemas.microsoft.com/office/drawing/2014/main" id="{A63D511B-B5A7-408E-B07D-E9AB4EA0770B}"/>
              </a:ext>
            </a:extLst>
          </p:cNvPr>
          <p:cNvSpPr>
            <a:spLocks noGrp="1"/>
          </p:cNvSpPr>
          <p:nvPr>
            <p:ph type="sldNum" sz="quarter" idx="11"/>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8766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ouze nadpis">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6A59724A-8142-41A6-AE78-E1F6281040A0}"/>
              </a:ext>
            </a:extLst>
          </p:cNvPr>
          <p:cNvSpPr/>
          <p:nvPr/>
        </p:nvSpPr>
        <p:spPr>
          <a:xfrm>
            <a:off x="0" y="6176965"/>
            <a:ext cx="12192000" cy="681037"/>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2" name="Nadpis 1">
            <a:extLst>
              <a:ext uri="{FF2B5EF4-FFF2-40B4-BE49-F238E27FC236}">
                <a16:creationId xmlns:a16="http://schemas.microsoft.com/office/drawing/2014/main" id="{2C263908-2D8E-4397-B245-CDADAD404866}"/>
              </a:ext>
            </a:extLst>
          </p:cNvPr>
          <p:cNvSpPr>
            <a:spLocks noGrp="1"/>
          </p:cNvSpPr>
          <p:nvPr>
            <p:ph type="title" hasCustomPrompt="1"/>
          </p:nvPr>
        </p:nvSpPr>
        <p:spPr>
          <a:xfrm>
            <a:off x="838200" y="365126"/>
            <a:ext cx="10515600" cy="756308"/>
          </a:xfrm>
        </p:spPr>
        <p:txBody>
          <a:bodyPr anchor="t"/>
          <a:lstStyle>
            <a:lvl1pPr>
              <a:defRPr/>
            </a:lvl1pPr>
          </a:lstStyle>
          <a:p>
            <a:r>
              <a:rPr lang="cs-CZ" dirty="0"/>
              <a:t>Kliknutím vložíte nadpis</a:t>
            </a:r>
          </a:p>
        </p:txBody>
      </p:sp>
      <p:sp>
        <p:nvSpPr>
          <p:cNvPr id="7" name="Zástupný symbol pro zápatí 6">
            <a:extLst>
              <a:ext uri="{FF2B5EF4-FFF2-40B4-BE49-F238E27FC236}">
                <a16:creationId xmlns:a16="http://schemas.microsoft.com/office/drawing/2014/main" id="{CB50C834-CC67-4D15-8942-33178A686958}"/>
              </a:ext>
            </a:extLst>
          </p:cNvPr>
          <p:cNvSpPr>
            <a:spLocks noGrp="1"/>
          </p:cNvSpPr>
          <p:nvPr>
            <p:ph type="ftr" sz="quarter" idx="10"/>
          </p:nvPr>
        </p:nvSpPr>
        <p:spPr/>
        <p:txBody>
          <a:bodyPr/>
          <a:lstStyle/>
          <a:p>
            <a:endParaRPr lang="en-US"/>
          </a:p>
        </p:txBody>
      </p:sp>
      <p:sp>
        <p:nvSpPr>
          <p:cNvPr id="8" name="Zástupný symbol pro číslo snímku 7">
            <a:extLst>
              <a:ext uri="{FF2B5EF4-FFF2-40B4-BE49-F238E27FC236}">
                <a16:creationId xmlns:a16="http://schemas.microsoft.com/office/drawing/2014/main" id="{A21EE5B4-9AB7-48A1-9F80-86BC0103218D}"/>
              </a:ext>
            </a:extLst>
          </p:cNvPr>
          <p:cNvSpPr>
            <a:spLocks noGrp="1"/>
          </p:cNvSpPr>
          <p:nvPr>
            <p:ph type="sldNum" sz="quarter" idx="11"/>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3807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ázdné">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C2AE5670-E46B-4FAD-BEF9-D372E7CE38EA}"/>
              </a:ext>
            </a:extLst>
          </p:cNvPr>
          <p:cNvSpPr/>
          <p:nvPr/>
        </p:nvSpPr>
        <p:spPr>
          <a:xfrm>
            <a:off x="0" y="6176965"/>
            <a:ext cx="12192000" cy="681037"/>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0" name="Zástupný symbol pro zápatí 9">
            <a:extLst>
              <a:ext uri="{FF2B5EF4-FFF2-40B4-BE49-F238E27FC236}">
                <a16:creationId xmlns:a16="http://schemas.microsoft.com/office/drawing/2014/main" id="{0FFE8153-9F50-402E-901B-2142C939C555}"/>
              </a:ext>
            </a:extLst>
          </p:cNvPr>
          <p:cNvSpPr>
            <a:spLocks noGrp="1"/>
          </p:cNvSpPr>
          <p:nvPr>
            <p:ph type="ftr" sz="quarter" idx="10"/>
          </p:nvPr>
        </p:nvSpPr>
        <p:spPr/>
        <p:txBody>
          <a:bodyPr/>
          <a:lstStyle/>
          <a:p>
            <a:endParaRPr lang="en-US"/>
          </a:p>
        </p:txBody>
      </p:sp>
      <p:sp>
        <p:nvSpPr>
          <p:cNvPr id="11" name="Zástupný symbol pro číslo snímku 10">
            <a:extLst>
              <a:ext uri="{FF2B5EF4-FFF2-40B4-BE49-F238E27FC236}">
                <a16:creationId xmlns:a16="http://schemas.microsoft.com/office/drawing/2014/main" id="{9412476B-32CF-44E9-BD59-8EDEF4A5FE0B}"/>
              </a:ext>
            </a:extLst>
          </p:cNvPr>
          <p:cNvSpPr>
            <a:spLocks noGrp="1"/>
          </p:cNvSpPr>
          <p:nvPr>
            <p:ph type="sldNum" sz="quarter" idx="11"/>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4927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Galerie">
    <p:spTree>
      <p:nvGrpSpPr>
        <p:cNvPr id="1" name=""/>
        <p:cNvGrpSpPr/>
        <p:nvPr/>
      </p:nvGrpSpPr>
      <p:grpSpPr>
        <a:xfrm>
          <a:off x="0" y="0"/>
          <a:ext cx="0" cy="0"/>
          <a:chOff x="0" y="0"/>
          <a:chExt cx="0" cy="0"/>
        </a:xfrm>
      </p:grpSpPr>
      <p:sp>
        <p:nvSpPr>
          <p:cNvPr id="13" name="Obdélník 12">
            <a:extLst>
              <a:ext uri="{FF2B5EF4-FFF2-40B4-BE49-F238E27FC236}">
                <a16:creationId xmlns:a16="http://schemas.microsoft.com/office/drawing/2014/main" id="{C2AE5670-E46B-4FAD-BEF9-D372E7CE38EA}"/>
              </a:ext>
            </a:extLst>
          </p:cNvPr>
          <p:cNvSpPr/>
          <p:nvPr/>
        </p:nvSpPr>
        <p:spPr>
          <a:xfrm>
            <a:off x="0" y="6176965"/>
            <a:ext cx="12192000" cy="681037"/>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0" name="Zástupný symbol pro zápatí 9">
            <a:extLst>
              <a:ext uri="{FF2B5EF4-FFF2-40B4-BE49-F238E27FC236}">
                <a16:creationId xmlns:a16="http://schemas.microsoft.com/office/drawing/2014/main" id="{0FFE8153-9F50-402E-901B-2142C939C555}"/>
              </a:ext>
            </a:extLst>
          </p:cNvPr>
          <p:cNvSpPr>
            <a:spLocks noGrp="1"/>
          </p:cNvSpPr>
          <p:nvPr>
            <p:ph type="ftr" sz="quarter" idx="10"/>
          </p:nvPr>
        </p:nvSpPr>
        <p:spPr/>
        <p:txBody>
          <a:bodyPr/>
          <a:lstStyle/>
          <a:p>
            <a:endParaRPr lang="en-US"/>
          </a:p>
        </p:txBody>
      </p:sp>
      <p:sp>
        <p:nvSpPr>
          <p:cNvPr id="11" name="Zástupný symbol pro číslo snímku 10">
            <a:extLst>
              <a:ext uri="{FF2B5EF4-FFF2-40B4-BE49-F238E27FC236}">
                <a16:creationId xmlns:a16="http://schemas.microsoft.com/office/drawing/2014/main" id="{9412476B-32CF-44E9-BD59-8EDEF4A5FE0B}"/>
              </a:ext>
            </a:extLst>
          </p:cNvPr>
          <p:cNvSpPr>
            <a:spLocks noGrp="1"/>
          </p:cNvSpPr>
          <p:nvPr>
            <p:ph type="sldNum" sz="quarter" idx="11"/>
          </p:nvPr>
        </p:nvSpPr>
        <p:spPr/>
        <p:txBody>
          <a:bodyPr/>
          <a:lstStyle/>
          <a:p>
            <a:fld id="{C1FF6DA9-008F-8B48-92A6-B652298478BF}" type="slidenum">
              <a:rPr lang="en-US" smtClean="0"/>
              <a:t>‹#›</a:t>
            </a:fld>
            <a:endParaRPr lang="en-US"/>
          </a:p>
        </p:txBody>
      </p:sp>
      <p:sp>
        <p:nvSpPr>
          <p:cNvPr id="3" name="Zástupný symbol obrázku 2">
            <a:extLst>
              <a:ext uri="{FF2B5EF4-FFF2-40B4-BE49-F238E27FC236}">
                <a16:creationId xmlns:a16="http://schemas.microsoft.com/office/drawing/2014/main" id="{ADA6AA7C-22FA-456B-AEF3-841F0E099B39}"/>
              </a:ext>
            </a:extLst>
          </p:cNvPr>
          <p:cNvSpPr>
            <a:spLocks noGrp="1"/>
          </p:cNvSpPr>
          <p:nvPr>
            <p:ph type="pic" sz="quarter" idx="12"/>
          </p:nvPr>
        </p:nvSpPr>
        <p:spPr>
          <a:xfrm>
            <a:off x="717433" y="577852"/>
            <a:ext cx="4797212" cy="2708543"/>
          </a:xfrm>
        </p:spPr>
        <p:txBody>
          <a:bodyPr/>
          <a:lstStyle>
            <a:lvl1pPr marL="0" indent="0" algn="ctr">
              <a:buNone/>
              <a:defRPr/>
            </a:lvl1pPr>
          </a:lstStyle>
          <a:p>
            <a:r>
              <a:rPr lang="en-GB"/>
              <a:t>Click icon to add picture</a:t>
            </a:r>
            <a:endParaRPr lang="cs-CZ"/>
          </a:p>
        </p:txBody>
      </p:sp>
      <p:sp>
        <p:nvSpPr>
          <p:cNvPr id="7" name="Zástupný symbol obrázku 2">
            <a:extLst>
              <a:ext uri="{FF2B5EF4-FFF2-40B4-BE49-F238E27FC236}">
                <a16:creationId xmlns:a16="http://schemas.microsoft.com/office/drawing/2014/main" id="{E6EF555B-D212-4788-B60C-9E0C3C185776}"/>
              </a:ext>
            </a:extLst>
          </p:cNvPr>
          <p:cNvSpPr>
            <a:spLocks noGrp="1"/>
          </p:cNvSpPr>
          <p:nvPr>
            <p:ph type="pic" sz="quarter" idx="13"/>
          </p:nvPr>
        </p:nvSpPr>
        <p:spPr>
          <a:xfrm>
            <a:off x="5656473" y="577852"/>
            <a:ext cx="6043404" cy="5253607"/>
          </a:xfrm>
        </p:spPr>
        <p:txBody>
          <a:bodyPr/>
          <a:lstStyle>
            <a:lvl1pPr marL="0" indent="0" algn="ctr">
              <a:buNone/>
              <a:defRPr/>
            </a:lvl1pPr>
          </a:lstStyle>
          <a:p>
            <a:r>
              <a:rPr lang="en-GB"/>
              <a:t>Click icon to add picture</a:t>
            </a:r>
            <a:endParaRPr lang="cs-CZ"/>
          </a:p>
        </p:txBody>
      </p:sp>
      <p:sp>
        <p:nvSpPr>
          <p:cNvPr id="16" name="Zástupný symbol obrázku 2">
            <a:extLst>
              <a:ext uri="{FF2B5EF4-FFF2-40B4-BE49-F238E27FC236}">
                <a16:creationId xmlns:a16="http://schemas.microsoft.com/office/drawing/2014/main" id="{B43D41BB-3863-4EFD-AAC0-EE36CF1B3052}"/>
              </a:ext>
            </a:extLst>
          </p:cNvPr>
          <p:cNvSpPr>
            <a:spLocks noGrp="1"/>
          </p:cNvSpPr>
          <p:nvPr>
            <p:ph type="pic" sz="quarter" idx="16"/>
          </p:nvPr>
        </p:nvSpPr>
        <p:spPr>
          <a:xfrm>
            <a:off x="717434" y="3422922"/>
            <a:ext cx="2327692" cy="2408537"/>
          </a:xfrm>
        </p:spPr>
        <p:txBody>
          <a:bodyPr/>
          <a:lstStyle>
            <a:lvl1pPr marL="0" indent="0" algn="ctr">
              <a:buNone/>
              <a:defRPr/>
            </a:lvl1pPr>
          </a:lstStyle>
          <a:p>
            <a:r>
              <a:rPr lang="en-GB"/>
              <a:t>Click icon to add picture</a:t>
            </a:r>
            <a:endParaRPr lang="cs-CZ"/>
          </a:p>
        </p:txBody>
      </p:sp>
      <p:sp>
        <p:nvSpPr>
          <p:cNvPr id="17" name="Zástupný symbol obrázku 2">
            <a:extLst>
              <a:ext uri="{FF2B5EF4-FFF2-40B4-BE49-F238E27FC236}">
                <a16:creationId xmlns:a16="http://schemas.microsoft.com/office/drawing/2014/main" id="{CF5BB52A-669D-47D6-9E5B-000EB1349132}"/>
              </a:ext>
            </a:extLst>
          </p:cNvPr>
          <p:cNvSpPr>
            <a:spLocks noGrp="1"/>
          </p:cNvSpPr>
          <p:nvPr>
            <p:ph type="pic" sz="quarter" idx="17"/>
          </p:nvPr>
        </p:nvSpPr>
        <p:spPr>
          <a:xfrm>
            <a:off x="3186953" y="3422921"/>
            <a:ext cx="2327692" cy="2408537"/>
          </a:xfrm>
        </p:spPr>
        <p:txBody>
          <a:bodyPr/>
          <a:lstStyle>
            <a:lvl1pPr marL="0" indent="0" algn="ctr">
              <a:buNone/>
              <a:defRPr/>
            </a:lvl1pPr>
          </a:lstStyle>
          <a:p>
            <a:r>
              <a:rPr lang="en-GB"/>
              <a:t>Click icon to add picture</a:t>
            </a:r>
            <a:endParaRPr lang="cs-CZ"/>
          </a:p>
        </p:txBody>
      </p:sp>
    </p:spTree>
    <p:extLst>
      <p:ext uri="{BB962C8B-B14F-4D97-AF65-F5344CB8AC3E}">
        <p14:creationId xmlns:p14="http://schemas.microsoft.com/office/powerpoint/2010/main" val="116031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ogo MUNI">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1D6C39EC-9967-423C-AF20-9ED8940686A5}"/>
              </a:ext>
            </a:extLst>
          </p:cNvPr>
          <p:cNvSpPr/>
          <p:nvPr/>
        </p:nvSpPr>
        <p:spPr>
          <a:xfrm>
            <a:off x="2" y="0"/>
            <a:ext cx="12191999" cy="6858000"/>
          </a:xfrm>
          <a:prstGeom prst="rect">
            <a:avLst/>
          </a:prstGeom>
          <a:solidFill>
            <a:srgbClr val="000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4" name="Obrázok 3">
            <a:extLst>
              <a:ext uri="{FF2B5EF4-FFF2-40B4-BE49-F238E27FC236}">
                <a16:creationId xmlns:a16="http://schemas.microsoft.com/office/drawing/2014/main" id="{79A91CFD-230F-5A4C-8607-39E00DD3B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7318" y="2717012"/>
            <a:ext cx="4977364" cy="1423979"/>
          </a:xfrm>
          <a:prstGeom prst="rect">
            <a:avLst/>
          </a:prstGeom>
        </p:spPr>
      </p:pic>
    </p:spTree>
    <p:extLst>
      <p:ext uri="{BB962C8B-B14F-4D97-AF65-F5344CB8AC3E}">
        <p14:creationId xmlns:p14="http://schemas.microsoft.com/office/powerpoint/2010/main" val="370857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Symbol M">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1D6C39EC-9967-423C-AF20-9ED8940686A5}"/>
              </a:ext>
            </a:extLst>
          </p:cNvPr>
          <p:cNvSpPr/>
          <p:nvPr/>
        </p:nvSpPr>
        <p:spPr>
          <a:xfrm>
            <a:off x="2" y="0"/>
            <a:ext cx="12191999" cy="6858000"/>
          </a:xfrm>
          <a:prstGeom prst="rect">
            <a:avLst/>
          </a:prstGeom>
          <a:solidFill>
            <a:srgbClr val="000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4" name="Obrázok 3">
            <a:extLst>
              <a:ext uri="{FF2B5EF4-FFF2-40B4-BE49-F238E27FC236}">
                <a16:creationId xmlns:a16="http://schemas.microsoft.com/office/drawing/2014/main" id="{D4489191-4B37-3C4E-8C04-E751501ED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6769" y="977743"/>
            <a:ext cx="3623735" cy="4965859"/>
          </a:xfrm>
          <a:prstGeom prst="rect">
            <a:avLst/>
          </a:prstGeom>
        </p:spPr>
      </p:pic>
    </p:spTree>
    <p:extLst>
      <p:ext uri="{BB962C8B-B14F-4D97-AF65-F5344CB8AC3E}">
        <p14:creationId xmlns:p14="http://schemas.microsoft.com/office/powerpoint/2010/main" val="4133443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51BF1FC-03B7-4A0B-ABC8-C4894B3F05E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B93FC6D6-A20F-4CBD-B0B5-BCBAF4FBB2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zápatí 4">
            <a:extLst>
              <a:ext uri="{FF2B5EF4-FFF2-40B4-BE49-F238E27FC236}">
                <a16:creationId xmlns:a16="http://schemas.microsoft.com/office/drawing/2014/main" id="{D02BEF99-0ECB-4CB0-A7C8-9CB0CAF1F226}"/>
              </a:ext>
            </a:extLst>
          </p:cNvPr>
          <p:cNvSpPr>
            <a:spLocks noGrp="1"/>
          </p:cNvSpPr>
          <p:nvPr>
            <p:ph type="ftr" sz="quarter" idx="3"/>
          </p:nvPr>
        </p:nvSpPr>
        <p:spPr>
          <a:xfrm>
            <a:off x="717433" y="6356352"/>
            <a:ext cx="4114800" cy="365125"/>
          </a:xfrm>
          <a:prstGeom prst="rect">
            <a:avLst/>
          </a:prstGeom>
        </p:spPr>
        <p:txBody>
          <a:bodyPr vert="horz" lIns="91440" tIns="45720" rIns="91440" bIns="45720" rtlCol="0" anchor="ctr"/>
          <a:lstStyle>
            <a:lvl1pPr algn="l">
              <a:defRPr sz="1200">
                <a:solidFill>
                  <a:schemeClr val="bg1"/>
                </a:solidFill>
                <a:latin typeface="Muni Bold" panose="00000500000000000000" pitchFamily="2" charset="-18"/>
              </a:defRPr>
            </a:lvl1pPr>
          </a:lstStyle>
          <a:p>
            <a:endParaRPr lang="en-US"/>
          </a:p>
        </p:txBody>
      </p:sp>
      <p:sp>
        <p:nvSpPr>
          <p:cNvPr id="6" name="Zástupný symbol pro číslo snímku 5">
            <a:extLst>
              <a:ext uri="{FF2B5EF4-FFF2-40B4-BE49-F238E27FC236}">
                <a16:creationId xmlns:a16="http://schemas.microsoft.com/office/drawing/2014/main" id="{D4BB64C3-505F-4769-86D8-D266149F267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latin typeface="Muni Bold" panose="00000500000000000000" pitchFamily="2" charset="-18"/>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149480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b="1" kern="1200">
          <a:solidFill>
            <a:srgbClr val="0000DC"/>
          </a:solidFill>
          <a:latin typeface="+mj-lt"/>
          <a:ea typeface="+mj-ea"/>
          <a:cs typeface="+mj-cs"/>
        </a:defRPr>
      </a:lvl1pPr>
    </p:titleStyle>
    <p:bodyStyle>
      <a:lvl1pPr marL="342900" indent="-342900" algn="l" defTabSz="685800" rtl="0" eaLnBrk="1" latinLnBrk="0" hangingPunct="1">
        <a:lnSpc>
          <a:spcPct val="90000"/>
        </a:lnSpc>
        <a:spcBef>
          <a:spcPts val="750"/>
        </a:spcBef>
        <a:buClr>
          <a:srgbClr val="0000DC"/>
        </a:buClr>
        <a:buFont typeface="Arial" panose="020B0604020202020204" pitchFamily="34" charset="0"/>
        <a:buChar char="̶"/>
        <a:defRPr sz="2100" kern="1200">
          <a:solidFill>
            <a:schemeClr val="tx1"/>
          </a:solidFill>
          <a:latin typeface="+mn-lt"/>
          <a:ea typeface="+mn-ea"/>
          <a:cs typeface="+mn-cs"/>
        </a:defRPr>
      </a:lvl1pPr>
      <a:lvl2pPr marL="600075" indent="-257175" algn="l" defTabSz="685800" rtl="0" eaLnBrk="1" latinLnBrk="0" hangingPunct="1">
        <a:lnSpc>
          <a:spcPct val="90000"/>
        </a:lnSpc>
        <a:spcBef>
          <a:spcPts val="375"/>
        </a:spcBef>
        <a:buClr>
          <a:srgbClr val="0000DC"/>
        </a:buClr>
        <a:buFont typeface="Arial" panose="020B0604020202020204" pitchFamily="34" charset="0"/>
        <a:buChar char="̶"/>
        <a:defRPr sz="18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Clr>
          <a:srgbClr val="0000DC"/>
        </a:buClr>
        <a:buFont typeface="Arial" panose="020B0604020202020204" pitchFamily="34" charset="0"/>
        <a:buChar char="̶"/>
        <a:defRPr sz="1500" kern="1200">
          <a:solidFill>
            <a:schemeClr val="tx1"/>
          </a:solidFill>
          <a:latin typeface="+mn-lt"/>
          <a:ea typeface="+mn-ea"/>
          <a:cs typeface="+mn-cs"/>
        </a:defRPr>
      </a:lvl3pPr>
      <a:lvl4pPr marL="1243013" indent="-214313" algn="l" defTabSz="685800" rtl="0" eaLnBrk="1" latinLnBrk="0" hangingPunct="1">
        <a:lnSpc>
          <a:spcPct val="90000"/>
        </a:lnSpc>
        <a:spcBef>
          <a:spcPts val="375"/>
        </a:spcBef>
        <a:buClr>
          <a:srgbClr val="0000DC"/>
        </a:buClr>
        <a:buFont typeface="Arial" panose="020B0604020202020204" pitchFamily="34" charset="0"/>
        <a:buChar char="̶"/>
        <a:defRPr sz="1350" kern="1200">
          <a:solidFill>
            <a:schemeClr val="tx1"/>
          </a:solidFill>
          <a:latin typeface="+mn-lt"/>
          <a:ea typeface="+mn-ea"/>
          <a:cs typeface="+mn-cs"/>
        </a:defRPr>
      </a:lvl4pPr>
      <a:lvl5pPr marL="1585913" indent="-214313" algn="l" defTabSz="685800" rtl="0" eaLnBrk="1" latinLnBrk="0" hangingPunct="1">
        <a:lnSpc>
          <a:spcPct val="90000"/>
        </a:lnSpc>
        <a:spcBef>
          <a:spcPts val="375"/>
        </a:spcBef>
        <a:buClr>
          <a:srgbClr val="0000DC"/>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military uniforms on a street&#10;&#10;AI-generated content may be incorrect.">
            <a:extLst>
              <a:ext uri="{FF2B5EF4-FFF2-40B4-BE49-F238E27FC236}">
                <a16:creationId xmlns:a16="http://schemas.microsoft.com/office/drawing/2014/main" id="{F6477EF6-ECF2-90C3-FFB2-E57C3DD0EF6B}"/>
              </a:ext>
            </a:extLst>
          </p:cNvPr>
          <p:cNvPicPr>
            <a:picLocks noChangeAspect="1"/>
          </p:cNvPicPr>
          <p:nvPr/>
        </p:nvPicPr>
        <p:blipFill>
          <a:blip r:embed="rId2">
            <a:alphaModFix amt="30000"/>
          </a:blip>
          <a:srcRect t="7786" b="15904"/>
          <a:stretch/>
        </p:blipFill>
        <p:spPr>
          <a:xfrm>
            <a:off x="0" y="0"/>
            <a:ext cx="12192000" cy="6198577"/>
          </a:xfrm>
          <a:prstGeom prst="rect">
            <a:avLst/>
          </a:prstGeom>
        </p:spPr>
      </p:pic>
      <p:sp>
        <p:nvSpPr>
          <p:cNvPr id="2" name="Title 1"/>
          <p:cNvSpPr>
            <a:spLocks noGrp="1"/>
          </p:cNvSpPr>
          <p:nvPr>
            <p:ph type="title"/>
          </p:nvPr>
        </p:nvSpPr>
        <p:spPr/>
        <p:txBody>
          <a:bodyPr/>
          <a:lstStyle/>
          <a:p>
            <a:r>
              <a:rPr dirty="0"/>
              <a:t>ISIS Governance</a:t>
            </a:r>
          </a:p>
        </p:txBody>
      </p:sp>
      <p:sp>
        <p:nvSpPr>
          <p:cNvPr id="3" name="Subtitle 2"/>
          <p:cNvSpPr>
            <a:spLocks noGrp="1"/>
          </p:cNvSpPr>
          <p:nvPr>
            <p:ph type="body" idx="1"/>
          </p:nvPr>
        </p:nvSpPr>
        <p:spPr/>
        <p:txBody>
          <a:bodyPr/>
          <a:lstStyle/>
          <a:p>
            <a:r>
              <a:t>A Comprehensive Overview of the Islamic State's Rule and Administration</a:t>
            </a:r>
          </a:p>
        </p:txBody>
      </p:sp>
      <p:sp>
        <p:nvSpPr>
          <p:cNvPr id="4" name="Zástupný objekt pre pätu 3">
            <a:extLst>
              <a:ext uri="{FF2B5EF4-FFF2-40B4-BE49-F238E27FC236}">
                <a16:creationId xmlns:a16="http://schemas.microsoft.com/office/drawing/2014/main" id="{C45407DF-EC51-D39F-E956-C205BD2532B6}"/>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Healthcare and Welfare</a:t>
            </a:r>
          </a:p>
        </p:txBody>
      </p:sp>
      <p:sp>
        <p:nvSpPr>
          <p:cNvPr id="3" name="Content Placeholder 2"/>
          <p:cNvSpPr>
            <a:spLocks noGrp="1"/>
          </p:cNvSpPr>
          <p:nvPr>
            <p:ph idx="1"/>
          </p:nvPr>
        </p:nvSpPr>
        <p:spPr/>
        <p:txBody>
          <a:bodyPr/>
          <a:lstStyle/>
          <a:p>
            <a:endParaRPr dirty="0"/>
          </a:p>
          <a:p>
            <a:r>
              <a:rPr dirty="0"/>
              <a:t>Established hospitals and clinics</a:t>
            </a:r>
          </a:p>
          <a:p>
            <a:endParaRPr lang="cs-CZ" dirty="0"/>
          </a:p>
          <a:p>
            <a:r>
              <a:rPr dirty="0"/>
              <a:t>Provided aid to widows and orphans</a:t>
            </a:r>
          </a:p>
          <a:p>
            <a:endParaRPr lang="cs-CZ" dirty="0"/>
          </a:p>
          <a:p>
            <a:r>
              <a:rPr dirty="0"/>
              <a:t>Distributed food and water</a:t>
            </a:r>
          </a:p>
          <a:p>
            <a:endParaRPr lang="cs-CZ" dirty="0"/>
          </a:p>
          <a:p>
            <a:r>
              <a:rPr dirty="0"/>
              <a:t>Welfare system for fighters' families</a:t>
            </a:r>
          </a:p>
        </p:txBody>
      </p:sp>
      <p:sp>
        <p:nvSpPr>
          <p:cNvPr id="4" name="Zástupný objekt pre pätu 3">
            <a:extLst>
              <a:ext uri="{FF2B5EF4-FFF2-40B4-BE49-F238E27FC236}">
                <a16:creationId xmlns:a16="http://schemas.microsoft.com/office/drawing/2014/main" id="{3EC05ED1-96E8-59B8-D963-64DD3A385FD1}"/>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5" name="Picture 4">
            <a:extLst>
              <a:ext uri="{FF2B5EF4-FFF2-40B4-BE49-F238E27FC236}">
                <a16:creationId xmlns:a16="http://schemas.microsoft.com/office/drawing/2014/main" id="{2AE9E583-7BE1-EB6A-7FBC-2A93078D85F3}"/>
              </a:ext>
            </a:extLst>
          </p:cNvPr>
          <p:cNvPicPr>
            <a:picLocks noChangeAspect="1"/>
          </p:cNvPicPr>
          <p:nvPr/>
        </p:nvPicPr>
        <p:blipFill>
          <a:blip r:embed="rId2"/>
          <a:stretch>
            <a:fillRect/>
          </a:stretch>
        </p:blipFill>
        <p:spPr>
          <a:xfrm>
            <a:off x="5902569" y="1625477"/>
            <a:ext cx="5943600" cy="33432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Governance Structure</a:t>
            </a:r>
          </a:p>
        </p:txBody>
      </p:sp>
      <p:sp>
        <p:nvSpPr>
          <p:cNvPr id="3" name="Content Placeholder 2"/>
          <p:cNvSpPr>
            <a:spLocks noGrp="1"/>
          </p:cNvSpPr>
          <p:nvPr>
            <p:ph idx="1"/>
          </p:nvPr>
        </p:nvSpPr>
        <p:spPr/>
        <p:txBody>
          <a:bodyPr/>
          <a:lstStyle/>
          <a:p>
            <a:endParaRPr dirty="0"/>
          </a:p>
          <a:p>
            <a:r>
              <a:rPr dirty="0"/>
              <a:t>Centralized leadership with Shura council</a:t>
            </a:r>
          </a:p>
          <a:p>
            <a:endParaRPr lang="cs-CZ" dirty="0"/>
          </a:p>
          <a:p>
            <a:r>
              <a:rPr dirty="0"/>
              <a:t>Ministries for security, media, finance,</a:t>
            </a:r>
            <a:endParaRPr lang="cs-CZ" dirty="0"/>
          </a:p>
          <a:p>
            <a:pPr marL="0" indent="0">
              <a:buNone/>
            </a:pPr>
            <a:r>
              <a:rPr lang="cs-CZ" dirty="0"/>
              <a:t>     </a:t>
            </a:r>
            <a:r>
              <a:rPr dirty="0"/>
              <a:t>education</a:t>
            </a:r>
          </a:p>
          <a:p>
            <a:endParaRPr lang="cs-CZ" dirty="0"/>
          </a:p>
          <a:p>
            <a:r>
              <a:rPr dirty="0"/>
              <a:t>Local councils implemented policies</a:t>
            </a:r>
          </a:p>
          <a:p>
            <a:endParaRPr lang="cs-CZ" dirty="0"/>
          </a:p>
          <a:p>
            <a:r>
              <a:rPr dirty="0"/>
              <a:t>Highly bureaucratic for a terror group</a:t>
            </a:r>
          </a:p>
        </p:txBody>
      </p:sp>
      <p:sp>
        <p:nvSpPr>
          <p:cNvPr id="4" name="Zástupný objekt pre pätu 3">
            <a:extLst>
              <a:ext uri="{FF2B5EF4-FFF2-40B4-BE49-F238E27FC236}">
                <a16:creationId xmlns:a16="http://schemas.microsoft.com/office/drawing/2014/main" id="{7409E15A-FB64-BC85-77BD-A1FEEE1DE9F5}"/>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5" name="Picture 4">
            <a:extLst>
              <a:ext uri="{FF2B5EF4-FFF2-40B4-BE49-F238E27FC236}">
                <a16:creationId xmlns:a16="http://schemas.microsoft.com/office/drawing/2014/main" id="{568C3AC5-EC6D-ECCB-E962-E86513E9B396}"/>
              </a:ext>
            </a:extLst>
          </p:cNvPr>
          <p:cNvPicPr>
            <a:picLocks noChangeAspect="1"/>
          </p:cNvPicPr>
          <p:nvPr/>
        </p:nvPicPr>
        <p:blipFill>
          <a:blip r:embed="rId2"/>
          <a:stretch>
            <a:fillRect/>
          </a:stretch>
        </p:blipFill>
        <p:spPr>
          <a:xfrm>
            <a:off x="6268064" y="1792165"/>
            <a:ext cx="5799745" cy="327366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ith a beard and a black hat&#10;&#10;AI-generated content may be incorrect.">
            <a:extLst>
              <a:ext uri="{FF2B5EF4-FFF2-40B4-BE49-F238E27FC236}">
                <a16:creationId xmlns:a16="http://schemas.microsoft.com/office/drawing/2014/main" id="{86ABDBBD-A163-4D39-93B0-FFAE1A274DEB}"/>
              </a:ext>
            </a:extLst>
          </p:cNvPr>
          <p:cNvPicPr>
            <a:picLocks noGrp="1" noChangeAspect="1"/>
          </p:cNvPicPr>
          <p:nvPr>
            <p:ph idx="1"/>
          </p:nvPr>
        </p:nvPicPr>
        <p:blipFill>
          <a:blip r:embed="rId2"/>
          <a:srcRect/>
          <a:stretch/>
        </p:blipFill>
        <p:spPr>
          <a:xfrm>
            <a:off x="20" y="10"/>
            <a:ext cx="12191980" cy="6857990"/>
          </a:xfrm>
          <a:noFill/>
        </p:spPr>
      </p:pic>
    </p:spTree>
    <p:extLst>
      <p:ext uri="{BB962C8B-B14F-4D97-AF65-F5344CB8AC3E}">
        <p14:creationId xmlns:p14="http://schemas.microsoft.com/office/powerpoint/2010/main" val="247635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ISIS Legal System</a:t>
            </a:r>
          </a:p>
        </p:txBody>
      </p:sp>
      <p:sp>
        <p:nvSpPr>
          <p:cNvPr id="3" name="Content Placeholder 2"/>
          <p:cNvSpPr>
            <a:spLocks noGrp="1"/>
          </p:cNvSpPr>
          <p:nvPr>
            <p:ph idx="1"/>
          </p:nvPr>
        </p:nvSpPr>
        <p:spPr/>
        <p:txBody>
          <a:bodyPr/>
          <a:lstStyle/>
          <a:p>
            <a:endParaRPr dirty="0"/>
          </a:p>
          <a:p>
            <a:r>
              <a:rPr dirty="0"/>
              <a:t>Strict interpretation of Sharia law</a:t>
            </a:r>
          </a:p>
          <a:p>
            <a:endParaRPr lang="cs-CZ" dirty="0"/>
          </a:p>
          <a:p>
            <a:r>
              <a:rPr dirty="0"/>
              <a:t>Harsh punishments: executions, amputations</a:t>
            </a:r>
          </a:p>
          <a:p>
            <a:endParaRPr lang="cs-CZ" dirty="0"/>
          </a:p>
          <a:p>
            <a:r>
              <a:rPr dirty="0"/>
              <a:t>Courts for civilians and fighters</a:t>
            </a:r>
          </a:p>
          <a:p>
            <a:endParaRPr lang="cs-CZ" dirty="0"/>
          </a:p>
          <a:p>
            <a:r>
              <a:rPr dirty="0"/>
              <a:t>Used fear and spectacle to maintain order</a:t>
            </a:r>
          </a:p>
        </p:txBody>
      </p:sp>
      <p:sp>
        <p:nvSpPr>
          <p:cNvPr id="4" name="Zástupný objekt pre pätu 3">
            <a:extLst>
              <a:ext uri="{FF2B5EF4-FFF2-40B4-BE49-F238E27FC236}">
                <a16:creationId xmlns:a16="http://schemas.microsoft.com/office/drawing/2014/main" id="{3F1678B6-15FB-0AF0-5162-7741CE47C7E2}"/>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5" name="Picture 4">
            <a:extLst>
              <a:ext uri="{FF2B5EF4-FFF2-40B4-BE49-F238E27FC236}">
                <a16:creationId xmlns:a16="http://schemas.microsoft.com/office/drawing/2014/main" id="{D27EC035-03B6-715A-4A97-3D01ADA73374}"/>
              </a:ext>
            </a:extLst>
          </p:cNvPr>
          <p:cNvPicPr>
            <a:picLocks noChangeAspect="1"/>
          </p:cNvPicPr>
          <p:nvPr/>
        </p:nvPicPr>
        <p:blipFill>
          <a:blip r:embed="rId2"/>
          <a:stretch>
            <a:fillRect/>
          </a:stretch>
        </p:blipFill>
        <p:spPr>
          <a:xfrm>
            <a:off x="7994542" y="0"/>
            <a:ext cx="4197458" cy="6858000"/>
          </a:xfrm>
          <a:prstGeom prst="rect">
            <a:avLst/>
          </a:prstGeom>
        </p:spPr>
      </p:pic>
      <p:sp>
        <p:nvSpPr>
          <p:cNvPr id="6" name="TextBox 5">
            <a:extLst>
              <a:ext uri="{FF2B5EF4-FFF2-40B4-BE49-F238E27FC236}">
                <a16:creationId xmlns:a16="http://schemas.microsoft.com/office/drawing/2014/main" id="{B6EE6001-AFD0-6CE2-AA48-3839A69C0EEC}"/>
              </a:ext>
            </a:extLst>
          </p:cNvPr>
          <p:cNvSpPr txBox="1"/>
          <p:nvPr/>
        </p:nvSpPr>
        <p:spPr>
          <a:xfrm>
            <a:off x="3021623" y="5288785"/>
            <a:ext cx="5090746" cy="830997"/>
          </a:xfrm>
          <a:prstGeom prst="rect">
            <a:avLst/>
          </a:prstGeom>
          <a:noFill/>
        </p:spPr>
        <p:txBody>
          <a:bodyPr wrap="square" rtlCol="0">
            <a:spAutoFit/>
          </a:bodyPr>
          <a:lstStyle/>
          <a:p>
            <a:r>
              <a:rPr lang="en-GB" sz="1200" b="0" i="0" dirty="0">
                <a:solidFill>
                  <a:srgbClr val="333333"/>
                </a:solidFill>
                <a:effectLst/>
                <a:latin typeface="Open Sans" panose="020B0606030504020204" pitchFamily="34" charset="0"/>
              </a:rPr>
              <a:t>Chun-Leung, J. L., Mohd Nor, M. R., Mustaffa, K. A., &amp; Isa, K. bin. (2024). Islamic law and its application as penal code by the Islamic State of Iraq and Sham (ISIS). </a:t>
            </a:r>
            <a:r>
              <a:rPr lang="en-GB" sz="1200" b="0" i="1" dirty="0">
                <a:solidFill>
                  <a:srgbClr val="333333"/>
                </a:solidFill>
                <a:effectLst/>
                <a:latin typeface="Open Sans" panose="020B0606030504020204" pitchFamily="34" charset="0"/>
              </a:rPr>
              <a:t>Cogent Arts &amp; Humanities</a:t>
            </a:r>
            <a:r>
              <a:rPr lang="en-GB" sz="1200" b="0" i="0" dirty="0">
                <a:solidFill>
                  <a:srgbClr val="333333"/>
                </a:solidFill>
                <a:effectLst/>
                <a:latin typeface="Open Sans" panose="020B0606030504020204" pitchFamily="34" charset="0"/>
              </a:rPr>
              <a:t>, </a:t>
            </a:r>
            <a:r>
              <a:rPr lang="en-GB" sz="1200" b="0" i="1" dirty="0">
                <a:solidFill>
                  <a:srgbClr val="333333"/>
                </a:solidFill>
                <a:effectLst/>
                <a:latin typeface="Open Sans" panose="020B0606030504020204" pitchFamily="34" charset="0"/>
              </a:rPr>
              <a:t>11</a:t>
            </a:r>
            <a:r>
              <a:rPr lang="en-GB" sz="1200" b="0" i="0" dirty="0">
                <a:solidFill>
                  <a:srgbClr val="333333"/>
                </a:solidFill>
                <a:effectLst/>
                <a:latin typeface="Open Sans" panose="020B0606030504020204" pitchFamily="34" charset="0"/>
              </a:rPr>
              <a:t>(1). https://doi.org/10.1080/23311983.2024.2382519</a:t>
            </a:r>
            <a:endParaRPr lang="en-GB"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Social Norms Enforcement</a:t>
            </a:r>
          </a:p>
        </p:txBody>
      </p:sp>
      <p:sp>
        <p:nvSpPr>
          <p:cNvPr id="3" name="Content Placeholder 2"/>
          <p:cNvSpPr>
            <a:spLocks noGrp="1"/>
          </p:cNvSpPr>
          <p:nvPr>
            <p:ph idx="1"/>
          </p:nvPr>
        </p:nvSpPr>
        <p:spPr/>
        <p:txBody>
          <a:bodyPr/>
          <a:lstStyle/>
          <a:p>
            <a:endParaRPr dirty="0"/>
          </a:p>
          <a:p>
            <a:r>
              <a:rPr dirty="0"/>
              <a:t>Dress codes and gender segregation</a:t>
            </a:r>
          </a:p>
          <a:p>
            <a:endParaRPr lang="cs-CZ" dirty="0"/>
          </a:p>
          <a:p>
            <a:r>
              <a:rPr dirty="0"/>
              <a:t>Ban on music, smoking, and secular activities</a:t>
            </a:r>
          </a:p>
          <a:p>
            <a:endParaRPr lang="cs-CZ" dirty="0"/>
          </a:p>
          <a:p>
            <a:r>
              <a:rPr dirty="0"/>
              <a:t>Mandatory prayers and fasting</a:t>
            </a:r>
          </a:p>
          <a:p>
            <a:endParaRPr lang="cs-CZ" dirty="0"/>
          </a:p>
          <a:p>
            <a:r>
              <a:rPr dirty="0"/>
              <a:t>Religious police enforced morality</a:t>
            </a:r>
          </a:p>
        </p:txBody>
      </p:sp>
      <p:sp>
        <p:nvSpPr>
          <p:cNvPr id="4" name="Zástupný objekt pre pätu 3">
            <a:extLst>
              <a:ext uri="{FF2B5EF4-FFF2-40B4-BE49-F238E27FC236}">
                <a16:creationId xmlns:a16="http://schemas.microsoft.com/office/drawing/2014/main" id="{C3AFE991-A24F-B889-5BB3-12865B66EAE6}"/>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5" name="Picture 4">
            <a:extLst>
              <a:ext uri="{FF2B5EF4-FFF2-40B4-BE49-F238E27FC236}">
                <a16:creationId xmlns:a16="http://schemas.microsoft.com/office/drawing/2014/main" id="{1C56F770-6B1E-2E73-E74B-B3C04FCE2318}"/>
              </a:ext>
            </a:extLst>
          </p:cNvPr>
          <p:cNvPicPr>
            <a:picLocks noChangeAspect="1"/>
          </p:cNvPicPr>
          <p:nvPr/>
        </p:nvPicPr>
        <p:blipFill>
          <a:blip r:embed="rId2"/>
          <a:stretch>
            <a:fillRect/>
          </a:stretch>
        </p:blipFill>
        <p:spPr>
          <a:xfrm>
            <a:off x="6969955" y="1395891"/>
            <a:ext cx="5096021" cy="36400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7F5015-DA27-1D23-9238-C4E786CCC4FB}"/>
              </a:ext>
            </a:extLst>
          </p:cNvPr>
          <p:cNvPicPr>
            <a:picLocks noGrp="1" noChangeAspect="1"/>
          </p:cNvPicPr>
          <p:nvPr>
            <p:ph idx="1"/>
          </p:nvPr>
        </p:nvPicPr>
        <p:blipFill>
          <a:blip r:embed="rId2"/>
          <a:stretch>
            <a:fillRect/>
          </a:stretch>
        </p:blipFill>
        <p:spPr>
          <a:xfrm>
            <a:off x="120650" y="733476"/>
            <a:ext cx="11950700" cy="4063238"/>
          </a:xfrm>
          <a:noFill/>
        </p:spPr>
      </p:pic>
      <p:sp>
        <p:nvSpPr>
          <p:cNvPr id="6" name="TextBox 5">
            <a:extLst>
              <a:ext uri="{FF2B5EF4-FFF2-40B4-BE49-F238E27FC236}">
                <a16:creationId xmlns:a16="http://schemas.microsoft.com/office/drawing/2014/main" id="{3AE7A777-7472-BF38-9D55-9AED7B8AA4F2}"/>
              </a:ext>
            </a:extLst>
          </p:cNvPr>
          <p:cNvSpPr txBox="1"/>
          <p:nvPr/>
        </p:nvSpPr>
        <p:spPr>
          <a:xfrm>
            <a:off x="3233496" y="5021156"/>
            <a:ext cx="5090746" cy="830997"/>
          </a:xfrm>
          <a:prstGeom prst="rect">
            <a:avLst/>
          </a:prstGeom>
          <a:noFill/>
        </p:spPr>
        <p:txBody>
          <a:bodyPr wrap="square" rtlCol="0">
            <a:spAutoFit/>
          </a:bodyPr>
          <a:lstStyle/>
          <a:p>
            <a:r>
              <a:rPr lang="en-GB" sz="1200" b="0" i="0" dirty="0">
                <a:solidFill>
                  <a:srgbClr val="333333"/>
                </a:solidFill>
                <a:effectLst/>
                <a:latin typeface="Open Sans" panose="020B0606030504020204" pitchFamily="34" charset="0"/>
              </a:rPr>
              <a:t>Chun-Leung, J. L., Mohd Nor, M. R., Mustaffa, K. A., &amp; Isa, K. bin. (2024). Islamic law and its application as penal code by the Islamic State of Iraq and Sham (ISIS). </a:t>
            </a:r>
            <a:r>
              <a:rPr lang="en-GB" sz="1200" b="0" i="1" dirty="0">
                <a:solidFill>
                  <a:srgbClr val="333333"/>
                </a:solidFill>
                <a:effectLst/>
                <a:latin typeface="Open Sans" panose="020B0606030504020204" pitchFamily="34" charset="0"/>
              </a:rPr>
              <a:t>Cogent Arts &amp; Humanities</a:t>
            </a:r>
            <a:r>
              <a:rPr lang="en-GB" sz="1200" b="0" i="0" dirty="0">
                <a:solidFill>
                  <a:srgbClr val="333333"/>
                </a:solidFill>
                <a:effectLst/>
                <a:latin typeface="Open Sans" panose="020B0606030504020204" pitchFamily="34" charset="0"/>
              </a:rPr>
              <a:t>, </a:t>
            </a:r>
            <a:r>
              <a:rPr lang="en-GB" sz="1200" b="0" i="1" dirty="0">
                <a:solidFill>
                  <a:srgbClr val="333333"/>
                </a:solidFill>
                <a:effectLst/>
                <a:latin typeface="Open Sans" panose="020B0606030504020204" pitchFamily="34" charset="0"/>
              </a:rPr>
              <a:t>11</a:t>
            </a:r>
            <a:r>
              <a:rPr lang="en-GB" sz="1200" b="0" i="0" dirty="0">
                <a:solidFill>
                  <a:srgbClr val="333333"/>
                </a:solidFill>
                <a:effectLst/>
                <a:latin typeface="Open Sans" panose="020B0606030504020204" pitchFamily="34" charset="0"/>
              </a:rPr>
              <a:t>(1). https://doi.org/10.1080/23311983.2024.2382519</a:t>
            </a:r>
            <a:endParaRPr lang="en-GB" sz="1200" dirty="0"/>
          </a:p>
        </p:txBody>
      </p:sp>
    </p:spTree>
    <p:extLst>
      <p:ext uri="{BB962C8B-B14F-4D97-AF65-F5344CB8AC3E}">
        <p14:creationId xmlns:p14="http://schemas.microsoft.com/office/powerpoint/2010/main" val="337693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Economic Policies</a:t>
            </a:r>
          </a:p>
        </p:txBody>
      </p:sp>
      <p:sp>
        <p:nvSpPr>
          <p:cNvPr id="3" name="Content Placeholder 2"/>
          <p:cNvSpPr>
            <a:spLocks noGrp="1"/>
          </p:cNvSpPr>
          <p:nvPr>
            <p:ph idx="1"/>
          </p:nvPr>
        </p:nvSpPr>
        <p:spPr/>
        <p:txBody>
          <a:bodyPr/>
          <a:lstStyle/>
          <a:p>
            <a:endParaRPr dirty="0"/>
          </a:p>
          <a:p>
            <a:r>
              <a:rPr dirty="0"/>
              <a:t>Revenue from oil, taxation, and extortion</a:t>
            </a:r>
          </a:p>
          <a:p>
            <a:endParaRPr lang="cs-CZ" dirty="0"/>
          </a:p>
          <a:p>
            <a:r>
              <a:rPr dirty="0"/>
              <a:t>Controlled agriculture and trade</a:t>
            </a:r>
          </a:p>
          <a:p>
            <a:endParaRPr lang="cs-CZ" dirty="0"/>
          </a:p>
          <a:p>
            <a:r>
              <a:rPr dirty="0"/>
              <a:t>Enforced zakat and jizya taxes</a:t>
            </a:r>
          </a:p>
          <a:p>
            <a:endParaRPr lang="cs-CZ" dirty="0"/>
          </a:p>
          <a:p>
            <a:r>
              <a:rPr dirty="0"/>
              <a:t>Prohibited interest-based finance</a:t>
            </a:r>
          </a:p>
        </p:txBody>
      </p:sp>
      <p:sp>
        <p:nvSpPr>
          <p:cNvPr id="4" name="Zástupný objekt pre pätu 3">
            <a:extLst>
              <a:ext uri="{FF2B5EF4-FFF2-40B4-BE49-F238E27FC236}">
                <a16:creationId xmlns:a16="http://schemas.microsoft.com/office/drawing/2014/main" id="{0A57C6E4-46B3-ED41-C6C4-B1F4704F3D21}"/>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7" name="Picture 6">
            <a:extLst>
              <a:ext uri="{FF2B5EF4-FFF2-40B4-BE49-F238E27FC236}">
                <a16:creationId xmlns:a16="http://schemas.microsoft.com/office/drawing/2014/main" id="{07DD20C8-1FAF-7A8F-E3D7-94AFCAB782BB}"/>
              </a:ext>
            </a:extLst>
          </p:cNvPr>
          <p:cNvPicPr>
            <a:picLocks noChangeAspect="1"/>
          </p:cNvPicPr>
          <p:nvPr/>
        </p:nvPicPr>
        <p:blipFill>
          <a:blip r:embed="rId2"/>
          <a:stretch>
            <a:fillRect/>
          </a:stretch>
        </p:blipFill>
        <p:spPr>
          <a:xfrm>
            <a:off x="6388933" y="871537"/>
            <a:ext cx="5129131" cy="459057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Education System</a:t>
            </a:r>
          </a:p>
        </p:txBody>
      </p:sp>
      <p:sp>
        <p:nvSpPr>
          <p:cNvPr id="3" name="Content Placeholder 2"/>
          <p:cNvSpPr>
            <a:spLocks noGrp="1"/>
          </p:cNvSpPr>
          <p:nvPr>
            <p:ph idx="1"/>
          </p:nvPr>
        </p:nvSpPr>
        <p:spPr/>
        <p:txBody>
          <a:bodyPr/>
          <a:lstStyle/>
          <a:p>
            <a:endParaRPr dirty="0"/>
          </a:p>
          <a:p>
            <a:r>
              <a:rPr dirty="0"/>
              <a:t>Focused on Islamic studies and Arabic</a:t>
            </a:r>
          </a:p>
          <a:p>
            <a:endParaRPr lang="cs-CZ" dirty="0"/>
          </a:p>
          <a:p>
            <a:r>
              <a:rPr dirty="0"/>
              <a:t>Secular subjects removed</a:t>
            </a:r>
          </a:p>
          <a:p>
            <a:endParaRPr lang="cs-CZ" dirty="0"/>
          </a:p>
          <a:p>
            <a:r>
              <a:rPr dirty="0"/>
              <a:t>Military training included</a:t>
            </a:r>
          </a:p>
          <a:p>
            <a:endParaRPr lang="cs-CZ" dirty="0"/>
          </a:p>
          <a:p>
            <a:r>
              <a:rPr dirty="0"/>
              <a:t>Girls' education severely restricted</a:t>
            </a:r>
          </a:p>
        </p:txBody>
      </p:sp>
      <p:sp>
        <p:nvSpPr>
          <p:cNvPr id="4" name="Zástupný objekt pre pätu 3">
            <a:extLst>
              <a:ext uri="{FF2B5EF4-FFF2-40B4-BE49-F238E27FC236}">
                <a16:creationId xmlns:a16="http://schemas.microsoft.com/office/drawing/2014/main" id="{86F660CF-6124-DFD5-92EF-0F2A1206D63E}"/>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Media and Propaganda</a:t>
            </a:r>
          </a:p>
        </p:txBody>
      </p:sp>
      <p:sp>
        <p:nvSpPr>
          <p:cNvPr id="3" name="Content Placeholder 2"/>
          <p:cNvSpPr>
            <a:spLocks noGrp="1"/>
          </p:cNvSpPr>
          <p:nvPr>
            <p:ph idx="1"/>
          </p:nvPr>
        </p:nvSpPr>
        <p:spPr/>
        <p:txBody>
          <a:bodyPr/>
          <a:lstStyle/>
          <a:p>
            <a:endParaRPr dirty="0"/>
          </a:p>
          <a:p>
            <a:r>
              <a:rPr dirty="0"/>
              <a:t>Sophisticated use of social media</a:t>
            </a:r>
          </a:p>
          <a:p>
            <a:endParaRPr lang="cs-CZ" dirty="0"/>
          </a:p>
          <a:p>
            <a:r>
              <a:rPr dirty="0"/>
              <a:t>Promoted governance successes</a:t>
            </a:r>
          </a:p>
          <a:p>
            <a:endParaRPr lang="cs-CZ" dirty="0"/>
          </a:p>
          <a:p>
            <a:r>
              <a:rPr dirty="0"/>
              <a:t>Recruitment videos and online magazines</a:t>
            </a:r>
          </a:p>
          <a:p>
            <a:endParaRPr lang="cs-CZ" dirty="0"/>
          </a:p>
          <a:p>
            <a:r>
              <a:rPr dirty="0"/>
              <a:t>Framed brutality as divine justice</a:t>
            </a:r>
          </a:p>
        </p:txBody>
      </p:sp>
      <p:sp>
        <p:nvSpPr>
          <p:cNvPr id="4" name="Zástupný objekt pre pätu 3">
            <a:extLst>
              <a:ext uri="{FF2B5EF4-FFF2-40B4-BE49-F238E27FC236}">
                <a16:creationId xmlns:a16="http://schemas.microsoft.com/office/drawing/2014/main" id="{0C459A92-4C0E-8C1D-82E4-0CDDBFAD6EFB}"/>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5" name="Picture 4">
            <a:extLst>
              <a:ext uri="{FF2B5EF4-FFF2-40B4-BE49-F238E27FC236}">
                <a16:creationId xmlns:a16="http://schemas.microsoft.com/office/drawing/2014/main" id="{1BE0E2F4-1F9A-DE4F-2675-F6B1608089CF}"/>
              </a:ext>
            </a:extLst>
          </p:cNvPr>
          <p:cNvPicPr>
            <a:picLocks noChangeAspect="1"/>
          </p:cNvPicPr>
          <p:nvPr/>
        </p:nvPicPr>
        <p:blipFill>
          <a:blip r:embed="rId2"/>
          <a:stretch>
            <a:fillRect/>
          </a:stretch>
        </p:blipFill>
        <p:spPr>
          <a:xfrm>
            <a:off x="6627530" y="1575655"/>
            <a:ext cx="5267401" cy="370668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Summary</a:t>
            </a:r>
            <a:r>
              <a:rPr lang="cs-CZ" dirty="0"/>
              <a:t> </a:t>
            </a:r>
            <a:r>
              <a:rPr dirty="0"/>
              <a:t>of ISIS Rule</a:t>
            </a:r>
          </a:p>
        </p:txBody>
      </p:sp>
      <p:sp>
        <p:nvSpPr>
          <p:cNvPr id="3" name="Content Placeholder 2"/>
          <p:cNvSpPr>
            <a:spLocks noGrp="1"/>
          </p:cNvSpPr>
          <p:nvPr>
            <p:ph idx="1"/>
          </p:nvPr>
        </p:nvSpPr>
        <p:spPr/>
        <p:txBody>
          <a:bodyPr/>
          <a:lstStyle/>
          <a:p>
            <a:endParaRPr dirty="0"/>
          </a:p>
          <a:p>
            <a:r>
              <a:rPr dirty="0"/>
              <a:t>Extreme brutality and human rights abuses</a:t>
            </a:r>
          </a:p>
          <a:p>
            <a:endParaRPr lang="cs-CZ" dirty="0"/>
          </a:p>
          <a:p>
            <a:r>
              <a:rPr dirty="0"/>
              <a:t>Suppression of women and minorities</a:t>
            </a:r>
          </a:p>
          <a:p>
            <a:endParaRPr lang="cs-CZ" dirty="0"/>
          </a:p>
          <a:p>
            <a:r>
              <a:rPr dirty="0"/>
              <a:t>Public executions and sexual slavery</a:t>
            </a:r>
          </a:p>
          <a:p>
            <a:endParaRPr lang="cs-CZ" dirty="0"/>
          </a:p>
          <a:p>
            <a:r>
              <a:rPr dirty="0"/>
              <a:t>Widespread international condemnation</a:t>
            </a:r>
          </a:p>
        </p:txBody>
      </p:sp>
      <p:sp>
        <p:nvSpPr>
          <p:cNvPr id="4" name="Zástupný objekt pre pätu 3">
            <a:extLst>
              <a:ext uri="{FF2B5EF4-FFF2-40B4-BE49-F238E27FC236}">
                <a16:creationId xmlns:a16="http://schemas.microsoft.com/office/drawing/2014/main" id="{4BA3779E-4896-B02F-D330-DE5A71F8793E}"/>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5" name="Picture 4">
            <a:extLst>
              <a:ext uri="{FF2B5EF4-FFF2-40B4-BE49-F238E27FC236}">
                <a16:creationId xmlns:a16="http://schemas.microsoft.com/office/drawing/2014/main" id="{6115F298-CB29-1475-11C8-857EAD7AE66B}"/>
              </a:ext>
            </a:extLst>
          </p:cNvPr>
          <p:cNvPicPr>
            <a:picLocks noChangeAspect="1"/>
          </p:cNvPicPr>
          <p:nvPr/>
        </p:nvPicPr>
        <p:blipFill>
          <a:blip r:embed="rId2"/>
          <a:stretch>
            <a:fillRect/>
          </a:stretch>
        </p:blipFill>
        <p:spPr>
          <a:xfrm>
            <a:off x="6750737" y="1721206"/>
            <a:ext cx="5365063" cy="30178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4550"/>
          </a:xfrm>
        </p:spPr>
        <p:txBody>
          <a:bodyPr anchor="t">
            <a:normAutofit/>
          </a:bodyPr>
          <a:lstStyle/>
          <a:p>
            <a:r>
              <a:rPr lang="cs-CZ" dirty="0"/>
              <a:t>ISIS – </a:t>
            </a:r>
            <a:r>
              <a:rPr lang="cs-CZ" dirty="0" err="1"/>
              <a:t>Timeline</a:t>
            </a:r>
            <a:endParaRPr dirty="0"/>
          </a:p>
        </p:txBody>
      </p:sp>
      <p:graphicFrame>
        <p:nvGraphicFramePr>
          <p:cNvPr id="5" name="Content Placeholder 2">
            <a:extLst>
              <a:ext uri="{FF2B5EF4-FFF2-40B4-BE49-F238E27FC236}">
                <a16:creationId xmlns:a16="http://schemas.microsoft.com/office/drawing/2014/main" id="{CBF243F4-93A5-636E-689E-884618DD95C1}"/>
              </a:ext>
            </a:extLst>
          </p:cNvPr>
          <p:cNvGraphicFramePr>
            <a:graphicFrameLocks noGrp="1"/>
          </p:cNvGraphicFramePr>
          <p:nvPr>
            <p:ph idx="1"/>
            <p:extLst>
              <p:ext uri="{D42A27DB-BD31-4B8C-83A1-F6EECF244321}">
                <p14:modId xmlns:p14="http://schemas.microsoft.com/office/powerpoint/2010/main" val="848647129"/>
              </p:ext>
            </p:extLst>
          </p:nvPr>
        </p:nvGraphicFramePr>
        <p:xfrm>
          <a:off x="838200" y="1395891"/>
          <a:ext cx="10515600" cy="44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ástupný objekt pre pätu 3">
            <a:extLst>
              <a:ext uri="{FF2B5EF4-FFF2-40B4-BE49-F238E27FC236}">
                <a16:creationId xmlns:a16="http://schemas.microsoft.com/office/drawing/2014/main" id="{06992A5B-55D9-7EA4-D61C-429F391F6028}"/>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8D30E4-190B-4ED9-D215-97C3EEB5A018}"/>
              </a:ext>
            </a:extLst>
          </p:cNvPr>
          <p:cNvPicPr>
            <a:picLocks noGrp="1" noChangeAspect="1"/>
          </p:cNvPicPr>
          <p:nvPr>
            <p:ph type="pic" sz="quarter" idx="10"/>
          </p:nvPr>
        </p:nvPicPr>
        <p:blipFill>
          <a:blip r:embed="rId2"/>
          <a:srcRect t="179" b="179"/>
          <a:stretch>
            <a:fillRect/>
          </a:stretch>
        </p:blipFill>
        <p:spPr>
          <a:prstGeom prst="rect">
            <a:avLst/>
          </a:prstGeom>
        </p:spPr>
      </p:pic>
      <p:sp>
        <p:nvSpPr>
          <p:cNvPr id="4" name="Title 3">
            <a:extLst>
              <a:ext uri="{FF2B5EF4-FFF2-40B4-BE49-F238E27FC236}">
                <a16:creationId xmlns:a16="http://schemas.microsoft.com/office/drawing/2014/main" id="{50B476FF-0929-2583-CFE6-7463CD180BC7}"/>
              </a:ext>
            </a:extLst>
          </p:cNvPr>
          <p:cNvSpPr>
            <a:spLocks noGrp="1"/>
          </p:cNvSpPr>
          <p:nvPr>
            <p:ph type="title"/>
          </p:nvPr>
        </p:nvSpPr>
        <p:spPr/>
        <p:txBody>
          <a:bodyPr/>
          <a:lstStyle/>
          <a:p>
            <a:r>
              <a:rPr lang="cs-CZ" dirty="0" err="1"/>
              <a:t>Downfall</a:t>
            </a:r>
            <a:r>
              <a:rPr lang="cs-CZ" dirty="0"/>
              <a:t> and </a:t>
            </a:r>
            <a:r>
              <a:rPr lang="cs-CZ" dirty="0" err="1"/>
              <a:t>Resurgence</a:t>
            </a:r>
            <a:endParaRPr lang="en-GB" dirty="0"/>
          </a:p>
        </p:txBody>
      </p:sp>
      <p:sp>
        <p:nvSpPr>
          <p:cNvPr id="5" name="Text Placeholder 4">
            <a:extLst>
              <a:ext uri="{FF2B5EF4-FFF2-40B4-BE49-F238E27FC236}">
                <a16:creationId xmlns:a16="http://schemas.microsoft.com/office/drawing/2014/main" id="{2C3D17A7-9044-0342-E1FA-7AB4F75FC25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658972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Military Decline</a:t>
            </a:r>
          </a:p>
        </p:txBody>
      </p:sp>
      <p:sp>
        <p:nvSpPr>
          <p:cNvPr id="3" name="Content Placeholder 2"/>
          <p:cNvSpPr>
            <a:spLocks noGrp="1"/>
          </p:cNvSpPr>
          <p:nvPr>
            <p:ph idx="1"/>
          </p:nvPr>
        </p:nvSpPr>
        <p:spPr/>
        <p:txBody>
          <a:bodyPr/>
          <a:lstStyle/>
          <a:p>
            <a:endParaRPr dirty="0"/>
          </a:p>
          <a:p>
            <a:r>
              <a:rPr dirty="0"/>
              <a:t>2015: Coalition forces push back</a:t>
            </a:r>
            <a:endParaRPr lang="cs-CZ" dirty="0"/>
          </a:p>
          <a:p>
            <a:endParaRPr dirty="0"/>
          </a:p>
          <a:p>
            <a:r>
              <a:rPr dirty="0"/>
              <a:t>Loss of Raqqa and Mosul by 2017</a:t>
            </a:r>
          </a:p>
          <a:p>
            <a:endParaRPr lang="cs-CZ" dirty="0"/>
          </a:p>
          <a:p>
            <a:r>
              <a:rPr dirty="0"/>
              <a:t>Baghdadi’s death in 2019</a:t>
            </a:r>
          </a:p>
          <a:p>
            <a:endParaRPr lang="cs-CZ" dirty="0"/>
          </a:p>
          <a:p>
            <a:r>
              <a:rPr dirty="0"/>
              <a:t>ISIS caliphate dismantled</a:t>
            </a:r>
          </a:p>
        </p:txBody>
      </p:sp>
      <p:sp>
        <p:nvSpPr>
          <p:cNvPr id="4" name="Zástupný objekt pre pätu 3">
            <a:extLst>
              <a:ext uri="{FF2B5EF4-FFF2-40B4-BE49-F238E27FC236}">
                <a16:creationId xmlns:a16="http://schemas.microsoft.com/office/drawing/2014/main" id="{59797B6E-17E8-0347-1F41-9FBC2EACC54B}"/>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6" name="Picture 5">
            <a:extLst>
              <a:ext uri="{FF2B5EF4-FFF2-40B4-BE49-F238E27FC236}">
                <a16:creationId xmlns:a16="http://schemas.microsoft.com/office/drawing/2014/main" id="{25679CF1-3139-CCDE-A03C-79C5A92BAD01}"/>
              </a:ext>
            </a:extLst>
          </p:cNvPr>
          <p:cNvPicPr>
            <a:picLocks noChangeAspect="1"/>
          </p:cNvPicPr>
          <p:nvPr/>
        </p:nvPicPr>
        <p:blipFill>
          <a:blip r:embed="rId3"/>
          <a:stretch>
            <a:fillRect/>
          </a:stretch>
        </p:blipFill>
        <p:spPr>
          <a:xfrm>
            <a:off x="5650523" y="842484"/>
            <a:ext cx="6096000" cy="46196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Global Impact</a:t>
            </a:r>
          </a:p>
        </p:txBody>
      </p:sp>
      <p:sp>
        <p:nvSpPr>
          <p:cNvPr id="3" name="Content Placeholder 2"/>
          <p:cNvSpPr>
            <a:spLocks noGrp="1"/>
          </p:cNvSpPr>
          <p:nvPr>
            <p:ph idx="1"/>
          </p:nvPr>
        </p:nvSpPr>
        <p:spPr/>
        <p:txBody>
          <a:bodyPr/>
          <a:lstStyle/>
          <a:p>
            <a:endParaRPr dirty="0"/>
          </a:p>
          <a:p>
            <a:r>
              <a:rPr dirty="0"/>
              <a:t>Inspired attacks worldwide</a:t>
            </a:r>
          </a:p>
          <a:p>
            <a:endParaRPr lang="cs-CZ" dirty="0"/>
          </a:p>
          <a:p>
            <a:r>
              <a:rPr dirty="0"/>
              <a:t>Affiliates in Libya, Nigeria, Philippines</a:t>
            </a:r>
          </a:p>
          <a:p>
            <a:endParaRPr lang="cs-CZ" dirty="0"/>
          </a:p>
          <a:p>
            <a:r>
              <a:rPr dirty="0"/>
              <a:t>Drew tens of thousands of foreign fighters</a:t>
            </a:r>
          </a:p>
          <a:p>
            <a:endParaRPr lang="cs-CZ" dirty="0"/>
          </a:p>
          <a:p>
            <a:r>
              <a:rPr dirty="0"/>
              <a:t>Challenged global counterterrorism</a:t>
            </a:r>
          </a:p>
        </p:txBody>
      </p:sp>
      <p:sp>
        <p:nvSpPr>
          <p:cNvPr id="4" name="Zástupný objekt pre pätu 3">
            <a:extLst>
              <a:ext uri="{FF2B5EF4-FFF2-40B4-BE49-F238E27FC236}">
                <a16:creationId xmlns:a16="http://schemas.microsoft.com/office/drawing/2014/main" id="{5F20781C-B7E6-2732-697B-7DAB7304ED30}"/>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6" name="Picture 5">
            <a:extLst>
              <a:ext uri="{FF2B5EF4-FFF2-40B4-BE49-F238E27FC236}">
                <a16:creationId xmlns:a16="http://schemas.microsoft.com/office/drawing/2014/main" id="{D4C5E9BB-9940-3111-D860-829B1D2E60AB}"/>
              </a:ext>
            </a:extLst>
          </p:cNvPr>
          <p:cNvPicPr>
            <a:picLocks noChangeAspect="1"/>
          </p:cNvPicPr>
          <p:nvPr/>
        </p:nvPicPr>
        <p:blipFill>
          <a:blip r:embed="rId2"/>
          <a:stretch>
            <a:fillRect/>
          </a:stretch>
        </p:blipFill>
        <p:spPr>
          <a:xfrm>
            <a:off x="6712195" y="624986"/>
            <a:ext cx="5010150" cy="50101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7DE7A0-0325-3FC1-8E15-D98FCB186D2C}"/>
              </a:ext>
            </a:extLst>
          </p:cNvPr>
          <p:cNvPicPr>
            <a:picLocks noChangeAspect="1"/>
          </p:cNvPicPr>
          <p:nvPr/>
        </p:nvPicPr>
        <p:blipFill>
          <a:blip r:embed="rId2"/>
          <a:srcRect t="6073" b="2834"/>
          <a:stretch/>
        </p:blipFill>
        <p:spPr>
          <a:xfrm>
            <a:off x="20" y="10"/>
            <a:ext cx="12191980" cy="6857990"/>
          </a:xfrm>
          <a:prstGeom prst="rect">
            <a:avLst/>
          </a:prstGeom>
          <a:noFill/>
        </p:spPr>
      </p:pic>
      <p:sp>
        <p:nvSpPr>
          <p:cNvPr id="7" name="TextBox 6">
            <a:extLst>
              <a:ext uri="{FF2B5EF4-FFF2-40B4-BE49-F238E27FC236}">
                <a16:creationId xmlns:a16="http://schemas.microsoft.com/office/drawing/2014/main" id="{1635ADDA-5A9B-FD8C-F63D-20A0130A06D1}"/>
              </a:ext>
            </a:extLst>
          </p:cNvPr>
          <p:cNvSpPr txBox="1"/>
          <p:nvPr/>
        </p:nvSpPr>
        <p:spPr>
          <a:xfrm>
            <a:off x="70358" y="6423961"/>
            <a:ext cx="5099519" cy="307777"/>
          </a:xfrm>
          <a:prstGeom prst="rect">
            <a:avLst/>
          </a:prstGeom>
          <a:noFill/>
        </p:spPr>
        <p:txBody>
          <a:bodyPr wrap="square" rtlCol="0">
            <a:spAutoFit/>
          </a:bodyPr>
          <a:lstStyle/>
          <a:p>
            <a:r>
              <a:rPr lang="en-GB" sz="1400" dirty="0">
                <a:solidFill>
                  <a:schemeClr val="bg1"/>
                </a:solidFill>
                <a:highlight>
                  <a:srgbClr val="000000"/>
                </a:highlight>
              </a:rPr>
              <a:t>https://www.washingtoninstitute.org/islamicstateinteractivemap</a:t>
            </a:r>
          </a:p>
        </p:txBody>
      </p:sp>
    </p:spTree>
    <p:extLst>
      <p:ext uri="{BB962C8B-B14F-4D97-AF65-F5344CB8AC3E}">
        <p14:creationId xmlns:p14="http://schemas.microsoft.com/office/powerpoint/2010/main" val="1554424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Post-Caliphate Resilience</a:t>
            </a:r>
          </a:p>
        </p:txBody>
      </p:sp>
      <p:sp>
        <p:nvSpPr>
          <p:cNvPr id="3" name="Content Placeholder 2"/>
          <p:cNvSpPr>
            <a:spLocks noGrp="1"/>
          </p:cNvSpPr>
          <p:nvPr>
            <p:ph idx="1"/>
          </p:nvPr>
        </p:nvSpPr>
        <p:spPr/>
        <p:txBody>
          <a:bodyPr/>
          <a:lstStyle/>
          <a:p>
            <a:endParaRPr dirty="0"/>
          </a:p>
          <a:p>
            <a:r>
              <a:rPr dirty="0"/>
              <a:t>Regrouped in rural Iraq and Syria</a:t>
            </a:r>
          </a:p>
          <a:p>
            <a:endParaRPr lang="cs-CZ" dirty="0"/>
          </a:p>
          <a:p>
            <a:r>
              <a:rPr dirty="0"/>
              <a:t>Continued asymmetric warfare</a:t>
            </a:r>
          </a:p>
          <a:p>
            <a:endParaRPr lang="cs-CZ" dirty="0"/>
          </a:p>
          <a:p>
            <a:r>
              <a:rPr dirty="0"/>
              <a:t>Persistent online propaganda</a:t>
            </a:r>
          </a:p>
          <a:p>
            <a:endParaRPr lang="cs-CZ" dirty="0"/>
          </a:p>
          <a:p>
            <a:r>
              <a:rPr dirty="0"/>
              <a:t>New affiliates in Africa and Central Asia</a:t>
            </a:r>
          </a:p>
        </p:txBody>
      </p:sp>
      <p:sp>
        <p:nvSpPr>
          <p:cNvPr id="4" name="Zástupný objekt pre pätu 3">
            <a:extLst>
              <a:ext uri="{FF2B5EF4-FFF2-40B4-BE49-F238E27FC236}">
                <a16:creationId xmlns:a16="http://schemas.microsoft.com/office/drawing/2014/main" id="{EA4ED9C0-5781-ACBC-B920-DCAED3D471AD}"/>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5" name="Picture 4">
            <a:extLst>
              <a:ext uri="{FF2B5EF4-FFF2-40B4-BE49-F238E27FC236}">
                <a16:creationId xmlns:a16="http://schemas.microsoft.com/office/drawing/2014/main" id="{C832B69C-81B5-08C0-F96D-B7AEC75B4E5C}"/>
              </a:ext>
            </a:extLst>
          </p:cNvPr>
          <p:cNvPicPr>
            <a:picLocks noChangeAspect="1"/>
          </p:cNvPicPr>
          <p:nvPr/>
        </p:nvPicPr>
        <p:blipFill>
          <a:blip r:embed="rId2"/>
          <a:stretch>
            <a:fillRect/>
          </a:stretch>
        </p:blipFill>
        <p:spPr>
          <a:xfrm>
            <a:off x="6552974" y="1617784"/>
            <a:ext cx="5143725" cy="323556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Conclusion</a:t>
            </a:r>
          </a:p>
        </p:txBody>
      </p:sp>
      <p:sp>
        <p:nvSpPr>
          <p:cNvPr id="3" name="Content Placeholder 2"/>
          <p:cNvSpPr>
            <a:spLocks noGrp="1"/>
          </p:cNvSpPr>
          <p:nvPr>
            <p:ph idx="1"/>
          </p:nvPr>
        </p:nvSpPr>
        <p:spPr/>
        <p:txBody>
          <a:bodyPr/>
          <a:lstStyle/>
          <a:p>
            <a:endParaRPr dirty="0"/>
          </a:p>
          <a:p>
            <a:r>
              <a:rPr dirty="0"/>
              <a:t>ISIS governance blended ideology and pragmatism</a:t>
            </a:r>
          </a:p>
          <a:p>
            <a:endParaRPr lang="cs-CZ" dirty="0"/>
          </a:p>
          <a:p>
            <a:r>
              <a:rPr dirty="0"/>
              <a:t>Maintained order through fear and services</a:t>
            </a:r>
          </a:p>
          <a:p>
            <a:endParaRPr lang="cs-CZ" dirty="0"/>
          </a:p>
          <a:p>
            <a:r>
              <a:rPr dirty="0"/>
              <a:t>Exploited power vacuums and sectarianism</a:t>
            </a:r>
          </a:p>
          <a:p>
            <a:endParaRPr lang="cs-CZ" dirty="0"/>
          </a:p>
          <a:p>
            <a:r>
              <a:rPr dirty="0"/>
              <a:t>Legacy continues through affiliates and ideology</a:t>
            </a:r>
          </a:p>
        </p:txBody>
      </p:sp>
      <p:sp>
        <p:nvSpPr>
          <p:cNvPr id="4" name="Zástupný objekt pre pätu 3">
            <a:extLst>
              <a:ext uri="{FF2B5EF4-FFF2-40B4-BE49-F238E27FC236}">
                <a16:creationId xmlns:a16="http://schemas.microsoft.com/office/drawing/2014/main" id="{DF8030EE-0A78-3572-F4A8-C37AC0431626}"/>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83C7AF8-8FCD-A6D8-D6E1-6CF6308F5831}"/>
              </a:ext>
            </a:extLst>
          </p:cNvPr>
          <p:cNvSpPr>
            <a:spLocks noGrp="1"/>
          </p:cNvSpPr>
          <p:nvPr>
            <p:ph type="ftr" sz="quarter" idx="10"/>
          </p:nvPr>
        </p:nvSpPr>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sp>
        <p:nvSpPr>
          <p:cNvPr id="3" name="Slide Number Placeholder 2">
            <a:extLst>
              <a:ext uri="{FF2B5EF4-FFF2-40B4-BE49-F238E27FC236}">
                <a16:creationId xmlns:a16="http://schemas.microsoft.com/office/drawing/2014/main" id="{52C21208-4246-5B6A-2248-2F85ABB22FC2}"/>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Title 3">
            <a:extLst>
              <a:ext uri="{FF2B5EF4-FFF2-40B4-BE49-F238E27FC236}">
                <a16:creationId xmlns:a16="http://schemas.microsoft.com/office/drawing/2014/main" id="{2B93EB73-A642-B075-CFEC-8915FFF73E3E}"/>
              </a:ext>
            </a:extLst>
          </p:cNvPr>
          <p:cNvSpPr>
            <a:spLocks noGrp="1"/>
          </p:cNvSpPr>
          <p:nvPr>
            <p:ph type="title"/>
          </p:nvPr>
        </p:nvSpPr>
        <p:spPr/>
        <p:txBody>
          <a:bodyPr/>
          <a:lstStyle/>
          <a:p>
            <a:r>
              <a:rPr lang="cs-CZ" dirty="0"/>
              <a:t>Thank you for attention!</a:t>
            </a:r>
            <a:endParaRPr lang="en-GB" dirty="0"/>
          </a:p>
        </p:txBody>
      </p:sp>
    </p:spTree>
    <p:extLst>
      <p:ext uri="{BB962C8B-B14F-4D97-AF65-F5344CB8AC3E}">
        <p14:creationId xmlns:p14="http://schemas.microsoft.com/office/powerpoint/2010/main" val="672324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Abu Musab al-Zarqawi</a:t>
            </a:r>
          </a:p>
        </p:txBody>
      </p:sp>
      <p:sp>
        <p:nvSpPr>
          <p:cNvPr id="3" name="Content Placeholder 2"/>
          <p:cNvSpPr>
            <a:spLocks noGrp="1"/>
          </p:cNvSpPr>
          <p:nvPr>
            <p:ph idx="1"/>
          </p:nvPr>
        </p:nvSpPr>
        <p:spPr/>
        <p:txBody>
          <a:bodyPr/>
          <a:lstStyle/>
          <a:p>
            <a:endParaRPr dirty="0"/>
          </a:p>
          <a:p>
            <a:r>
              <a:rPr dirty="0"/>
              <a:t>Jordanian militant influenced by </a:t>
            </a:r>
            <a:r>
              <a:rPr dirty="0" err="1"/>
              <a:t>Qutbism</a:t>
            </a:r>
            <a:r>
              <a:rPr dirty="0"/>
              <a:t> and Salafism</a:t>
            </a:r>
          </a:p>
          <a:p>
            <a:endParaRPr lang="cs-CZ" dirty="0"/>
          </a:p>
          <a:p>
            <a:r>
              <a:rPr dirty="0"/>
              <a:t>Advocated sectarian violence and Takfir</a:t>
            </a:r>
          </a:p>
          <a:p>
            <a:endParaRPr lang="cs-CZ" dirty="0"/>
          </a:p>
          <a:p>
            <a:r>
              <a:rPr dirty="0"/>
              <a:t>Played a key role in shaping ISIS ideology</a:t>
            </a:r>
          </a:p>
          <a:p>
            <a:endParaRPr lang="cs-CZ" dirty="0"/>
          </a:p>
          <a:p>
            <a:r>
              <a:rPr dirty="0"/>
              <a:t>Killed in 2006 by a U.S. airstrike</a:t>
            </a:r>
          </a:p>
        </p:txBody>
      </p:sp>
      <p:sp>
        <p:nvSpPr>
          <p:cNvPr id="4" name="Zástupný objekt pre pätu 3">
            <a:extLst>
              <a:ext uri="{FF2B5EF4-FFF2-40B4-BE49-F238E27FC236}">
                <a16:creationId xmlns:a16="http://schemas.microsoft.com/office/drawing/2014/main" id="{6B5D9C97-E58A-B2BB-0A75-7C6C6DFAEDAB}"/>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5" name="Picture 4">
            <a:extLst>
              <a:ext uri="{FF2B5EF4-FFF2-40B4-BE49-F238E27FC236}">
                <a16:creationId xmlns:a16="http://schemas.microsoft.com/office/drawing/2014/main" id="{4FE43FA6-426F-3D59-DF3C-C66137089ED2}"/>
              </a:ext>
            </a:extLst>
          </p:cNvPr>
          <p:cNvPicPr>
            <a:picLocks noChangeAspect="1"/>
          </p:cNvPicPr>
          <p:nvPr/>
        </p:nvPicPr>
        <p:blipFill>
          <a:blip r:embed="rId2"/>
          <a:stretch>
            <a:fillRect/>
          </a:stretch>
        </p:blipFill>
        <p:spPr>
          <a:xfrm>
            <a:off x="8324194" y="538003"/>
            <a:ext cx="3355592" cy="49241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Abu Bakr al-Baghdadi</a:t>
            </a:r>
          </a:p>
        </p:txBody>
      </p:sp>
      <p:sp>
        <p:nvSpPr>
          <p:cNvPr id="3" name="Content Placeholder 2"/>
          <p:cNvSpPr>
            <a:spLocks noGrp="1"/>
          </p:cNvSpPr>
          <p:nvPr>
            <p:ph idx="1"/>
          </p:nvPr>
        </p:nvSpPr>
        <p:spPr/>
        <p:txBody>
          <a:bodyPr/>
          <a:lstStyle/>
          <a:p>
            <a:endParaRPr dirty="0"/>
          </a:p>
          <a:p>
            <a:r>
              <a:rPr dirty="0"/>
              <a:t>Ph.D. in Islamic Studies, rose through ISI ranks</a:t>
            </a:r>
          </a:p>
          <a:p>
            <a:r>
              <a:rPr dirty="0"/>
              <a:t>Declared caliph in 2014</a:t>
            </a:r>
          </a:p>
          <a:p>
            <a:r>
              <a:rPr lang="cs-CZ" dirty="0" err="1"/>
              <a:t>Ideologically</a:t>
            </a:r>
            <a:r>
              <a:rPr lang="cs-CZ" dirty="0"/>
              <a:t> r</a:t>
            </a:r>
            <a:r>
              <a:rPr lang="en-GB" dirty="0" err="1"/>
              <a:t>ooted</a:t>
            </a:r>
            <a:r>
              <a:rPr lang="en-GB" dirty="0"/>
              <a:t> in Salafi Jihadism</a:t>
            </a:r>
            <a:endParaRPr lang="cs-CZ" dirty="0"/>
          </a:p>
          <a:p>
            <a:pPr marL="0" indent="0">
              <a:buNone/>
            </a:pPr>
            <a:r>
              <a:rPr lang="cs-CZ" dirty="0"/>
              <a:t>     </a:t>
            </a:r>
            <a:r>
              <a:rPr lang="en-GB" dirty="0"/>
              <a:t>and Wahhabism</a:t>
            </a:r>
          </a:p>
          <a:p>
            <a:r>
              <a:rPr lang="en-GB" dirty="0"/>
              <a:t>Influenced by Sayyid Qutb’s writings</a:t>
            </a:r>
          </a:p>
          <a:p>
            <a:r>
              <a:rPr lang="en-GB" dirty="0"/>
              <a:t>Called for global jihad and rejection</a:t>
            </a:r>
            <a:endParaRPr lang="cs-CZ" dirty="0"/>
          </a:p>
          <a:p>
            <a:pPr marL="0" indent="0">
              <a:buNone/>
            </a:pPr>
            <a:r>
              <a:rPr lang="cs-CZ" dirty="0"/>
              <a:t>     </a:t>
            </a:r>
            <a:r>
              <a:rPr lang="en-GB" dirty="0"/>
              <a:t>of the West</a:t>
            </a:r>
          </a:p>
          <a:p>
            <a:r>
              <a:rPr lang="en-GB" dirty="0"/>
              <a:t>Promoted Takfir and strict Sharia</a:t>
            </a:r>
            <a:endParaRPr dirty="0"/>
          </a:p>
          <a:p>
            <a:r>
              <a:rPr dirty="0"/>
              <a:t>Killed in a U.S. raid in 2019</a:t>
            </a:r>
          </a:p>
        </p:txBody>
      </p:sp>
      <p:sp>
        <p:nvSpPr>
          <p:cNvPr id="4" name="Zástupný objekt pre pätu 3">
            <a:extLst>
              <a:ext uri="{FF2B5EF4-FFF2-40B4-BE49-F238E27FC236}">
                <a16:creationId xmlns:a16="http://schemas.microsoft.com/office/drawing/2014/main" id="{997A818E-8F40-B4F1-AE8C-EF4E6E154F67}"/>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5" name="Picture 4">
            <a:extLst>
              <a:ext uri="{FF2B5EF4-FFF2-40B4-BE49-F238E27FC236}">
                <a16:creationId xmlns:a16="http://schemas.microsoft.com/office/drawing/2014/main" id="{8FB90060-1781-D4CA-883F-A77A51D118EB}"/>
              </a:ext>
            </a:extLst>
          </p:cNvPr>
          <p:cNvPicPr>
            <a:picLocks noChangeAspect="1"/>
          </p:cNvPicPr>
          <p:nvPr/>
        </p:nvPicPr>
        <p:blipFill>
          <a:blip r:embed="rId2"/>
          <a:stretch>
            <a:fillRect/>
          </a:stretch>
        </p:blipFill>
        <p:spPr>
          <a:xfrm>
            <a:off x="5793826" y="2310925"/>
            <a:ext cx="6171972" cy="34717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DB108-68BA-69E3-41D1-5E5DBF3142FE}"/>
              </a:ext>
            </a:extLst>
          </p:cNvPr>
          <p:cNvSpPr>
            <a:spLocks noGrp="1"/>
          </p:cNvSpPr>
          <p:nvPr>
            <p:ph type="title"/>
          </p:nvPr>
        </p:nvSpPr>
        <p:spPr/>
        <p:txBody>
          <a:bodyPr/>
          <a:lstStyle/>
          <a:p>
            <a:r>
              <a:rPr lang="cs-CZ" dirty="0" err="1"/>
              <a:t>Ideological</a:t>
            </a:r>
            <a:r>
              <a:rPr lang="cs-CZ" dirty="0"/>
              <a:t> </a:t>
            </a:r>
            <a:r>
              <a:rPr lang="cs-CZ" dirty="0" err="1"/>
              <a:t>Foundations</a:t>
            </a:r>
            <a:r>
              <a:rPr lang="cs-CZ" dirty="0"/>
              <a:t> of ISIS</a:t>
            </a:r>
            <a:endParaRPr lang="en-GB" dirty="0"/>
          </a:p>
        </p:txBody>
      </p:sp>
      <p:sp>
        <p:nvSpPr>
          <p:cNvPr id="3" name="Content Placeholder 2">
            <a:extLst>
              <a:ext uri="{FF2B5EF4-FFF2-40B4-BE49-F238E27FC236}">
                <a16:creationId xmlns:a16="http://schemas.microsoft.com/office/drawing/2014/main" id="{8EAD3CD2-67D5-5EE2-4482-27A0B865912F}"/>
              </a:ext>
            </a:extLst>
          </p:cNvPr>
          <p:cNvSpPr>
            <a:spLocks noGrp="1"/>
          </p:cNvSpPr>
          <p:nvPr>
            <p:ph idx="1"/>
          </p:nvPr>
        </p:nvSpPr>
        <p:spPr/>
        <p:txBody>
          <a:bodyPr>
            <a:normAutofit lnSpcReduction="10000"/>
          </a:bodyPr>
          <a:lstStyle/>
          <a:p>
            <a:pPr marL="0" indent="0">
              <a:buNone/>
            </a:pPr>
            <a:r>
              <a:rPr lang="cs-CZ" dirty="0"/>
              <a:t>„</a:t>
            </a:r>
            <a:r>
              <a:rPr lang="en-GB" dirty="0"/>
              <a:t>Abu Muhammad al-Maqdisi is the most influential living Jihadi Theorist„</a:t>
            </a:r>
            <a:endParaRPr lang="cs-CZ" dirty="0"/>
          </a:p>
          <a:p>
            <a:pPr marL="0" indent="0">
              <a:buNone/>
            </a:pPr>
            <a:endParaRPr lang="cs-CZ" dirty="0"/>
          </a:p>
          <a:p>
            <a:pPr marL="0" indent="0">
              <a:buNone/>
            </a:pPr>
            <a:r>
              <a:rPr lang="en-GB" dirty="0"/>
              <a:t>„</a:t>
            </a:r>
            <a:r>
              <a:rPr lang="cs-CZ" dirty="0"/>
              <a:t>B</a:t>
            </a:r>
            <a:r>
              <a:rPr lang="en-GB" dirty="0"/>
              <a:t>y all measures, Maqdisi is the key contemporary ideologue in the Jihadi intellectual universe.”</a:t>
            </a:r>
            <a:endParaRPr lang="cs-CZ" dirty="0"/>
          </a:p>
          <a:p>
            <a:pPr marL="0" indent="0">
              <a:buNone/>
            </a:pPr>
            <a:endParaRPr lang="cs-CZ" dirty="0"/>
          </a:p>
          <a:p>
            <a:pPr marL="0" indent="0">
              <a:buNone/>
            </a:pPr>
            <a:r>
              <a:rPr lang="cs-CZ" dirty="0">
                <a:sym typeface="Wingdings" panose="05000000000000000000" pitchFamily="2" charset="2"/>
              </a:rPr>
              <a:t> But </a:t>
            </a:r>
            <a:r>
              <a:rPr lang="cs-CZ" dirty="0" err="1">
                <a:sym typeface="Wingdings" panose="05000000000000000000" pitchFamily="2" charset="2"/>
              </a:rPr>
              <a:t>harsh</a:t>
            </a:r>
            <a:r>
              <a:rPr lang="cs-CZ" dirty="0">
                <a:sym typeface="Wingdings" panose="05000000000000000000" pitchFamily="2" charset="2"/>
              </a:rPr>
              <a:t> </a:t>
            </a:r>
            <a:r>
              <a:rPr lang="cs-CZ" dirty="0" err="1">
                <a:sym typeface="Wingdings" panose="05000000000000000000" pitchFamily="2" charset="2"/>
              </a:rPr>
              <a:t>criticism</a:t>
            </a:r>
            <a:r>
              <a:rPr lang="cs-CZ" dirty="0">
                <a:sym typeface="Wingdings" panose="05000000000000000000" pitchFamily="2" charset="2"/>
              </a:rPr>
              <a:t> of ISIS</a:t>
            </a:r>
            <a:endParaRPr lang="cs-CZ" dirty="0"/>
          </a:p>
          <a:p>
            <a:endParaRPr lang="cs-CZ" dirty="0"/>
          </a:p>
          <a:p>
            <a:r>
              <a:rPr lang="cs-CZ" dirty="0" err="1"/>
              <a:t>Salafi</a:t>
            </a:r>
            <a:r>
              <a:rPr lang="cs-CZ" dirty="0"/>
              <a:t> </a:t>
            </a:r>
            <a:r>
              <a:rPr lang="cs-CZ" dirty="0" err="1"/>
              <a:t>jihadism</a:t>
            </a:r>
            <a:endParaRPr lang="cs-CZ" dirty="0"/>
          </a:p>
          <a:p>
            <a:endParaRPr lang="cs-CZ" dirty="0"/>
          </a:p>
          <a:p>
            <a:r>
              <a:rPr lang="cs-CZ" dirty="0" err="1"/>
              <a:t>Qutbism</a:t>
            </a:r>
            <a:endParaRPr lang="cs-CZ" dirty="0"/>
          </a:p>
          <a:p>
            <a:endParaRPr lang="cs-CZ" dirty="0"/>
          </a:p>
          <a:p>
            <a:r>
              <a:rPr lang="cs-CZ" dirty="0" err="1"/>
              <a:t>Wahhabism</a:t>
            </a:r>
            <a:endParaRPr lang="cs-CZ" dirty="0"/>
          </a:p>
          <a:p>
            <a:endParaRPr lang="cs-CZ" dirty="0"/>
          </a:p>
        </p:txBody>
      </p:sp>
    </p:spTree>
    <p:extLst>
      <p:ext uri="{BB962C8B-B14F-4D97-AF65-F5344CB8AC3E}">
        <p14:creationId xmlns:p14="http://schemas.microsoft.com/office/powerpoint/2010/main" val="422770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What is a Caliphate?</a:t>
            </a:r>
          </a:p>
        </p:txBody>
      </p:sp>
      <p:sp>
        <p:nvSpPr>
          <p:cNvPr id="3" name="Content Placeholder 2"/>
          <p:cNvSpPr>
            <a:spLocks noGrp="1"/>
          </p:cNvSpPr>
          <p:nvPr>
            <p:ph idx="1"/>
          </p:nvPr>
        </p:nvSpPr>
        <p:spPr/>
        <p:txBody>
          <a:bodyPr/>
          <a:lstStyle/>
          <a:p>
            <a:endParaRPr dirty="0"/>
          </a:p>
          <a:p>
            <a:r>
              <a:rPr dirty="0"/>
              <a:t>Islamic state ruled by a caliph under Sharia law</a:t>
            </a:r>
          </a:p>
          <a:p>
            <a:endParaRPr lang="cs-CZ" dirty="0"/>
          </a:p>
          <a:p>
            <a:r>
              <a:rPr dirty="0"/>
              <a:t>Seeks to unify Muslims globally</a:t>
            </a:r>
          </a:p>
          <a:p>
            <a:endParaRPr lang="cs-CZ" dirty="0"/>
          </a:p>
          <a:p>
            <a:r>
              <a:rPr dirty="0"/>
              <a:t>Claims religious and political authority</a:t>
            </a:r>
          </a:p>
          <a:p>
            <a:endParaRPr lang="cs-CZ" dirty="0"/>
          </a:p>
          <a:p>
            <a:r>
              <a:rPr dirty="0"/>
              <a:t>Baghdadi claimed leadership as caliph</a:t>
            </a:r>
          </a:p>
        </p:txBody>
      </p:sp>
      <p:sp>
        <p:nvSpPr>
          <p:cNvPr id="4" name="Zástupný objekt pre pätu 3">
            <a:extLst>
              <a:ext uri="{FF2B5EF4-FFF2-40B4-BE49-F238E27FC236}">
                <a16:creationId xmlns:a16="http://schemas.microsoft.com/office/drawing/2014/main" id="{0DE8A2CE-7F25-153C-4C33-2B705FC27F19}"/>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5" name="Picture 4">
            <a:extLst>
              <a:ext uri="{FF2B5EF4-FFF2-40B4-BE49-F238E27FC236}">
                <a16:creationId xmlns:a16="http://schemas.microsoft.com/office/drawing/2014/main" id="{26B62384-6850-DB33-876E-22D81A85CF20}"/>
              </a:ext>
            </a:extLst>
          </p:cNvPr>
          <p:cNvPicPr>
            <a:picLocks noChangeAspect="1"/>
          </p:cNvPicPr>
          <p:nvPr/>
        </p:nvPicPr>
        <p:blipFill>
          <a:blip r:embed="rId2"/>
          <a:stretch>
            <a:fillRect/>
          </a:stretch>
        </p:blipFill>
        <p:spPr>
          <a:xfrm>
            <a:off x="7188444" y="1395891"/>
            <a:ext cx="4839434" cy="38715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Establishment of the Caliphate</a:t>
            </a:r>
          </a:p>
        </p:txBody>
      </p:sp>
      <p:sp>
        <p:nvSpPr>
          <p:cNvPr id="3" name="Content Placeholder 2"/>
          <p:cNvSpPr>
            <a:spLocks noGrp="1"/>
          </p:cNvSpPr>
          <p:nvPr>
            <p:ph idx="1"/>
          </p:nvPr>
        </p:nvSpPr>
        <p:spPr/>
        <p:txBody>
          <a:bodyPr/>
          <a:lstStyle/>
          <a:p>
            <a:endParaRPr dirty="0"/>
          </a:p>
          <a:p>
            <a:r>
              <a:rPr dirty="0"/>
              <a:t>Baghdadi appeared publicly in Mosul in 2014</a:t>
            </a:r>
          </a:p>
          <a:p>
            <a:endParaRPr lang="cs-CZ" dirty="0"/>
          </a:p>
          <a:p>
            <a:r>
              <a:rPr dirty="0"/>
              <a:t>Proclaimed 'Islamic State' and urged Muslims to join</a:t>
            </a:r>
          </a:p>
          <a:p>
            <a:endParaRPr lang="cs-CZ" dirty="0"/>
          </a:p>
          <a:p>
            <a:r>
              <a:rPr dirty="0"/>
              <a:t>Used media to enhance legitimacy</a:t>
            </a:r>
          </a:p>
          <a:p>
            <a:endParaRPr lang="cs-CZ" dirty="0"/>
          </a:p>
          <a:p>
            <a:r>
              <a:rPr dirty="0"/>
              <a:t>Marked a key moment in jihadist history</a:t>
            </a:r>
          </a:p>
        </p:txBody>
      </p:sp>
      <p:sp>
        <p:nvSpPr>
          <p:cNvPr id="4" name="Zástupný objekt pre pätu 3">
            <a:extLst>
              <a:ext uri="{FF2B5EF4-FFF2-40B4-BE49-F238E27FC236}">
                <a16:creationId xmlns:a16="http://schemas.microsoft.com/office/drawing/2014/main" id="{DB554EA2-8C9D-F696-1157-929B47B68727}"/>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6" name="Picture 5">
            <a:extLst>
              <a:ext uri="{FF2B5EF4-FFF2-40B4-BE49-F238E27FC236}">
                <a16:creationId xmlns:a16="http://schemas.microsoft.com/office/drawing/2014/main" id="{E55B7B57-A00F-518B-4CC7-C23A6FCC629E}"/>
              </a:ext>
            </a:extLst>
          </p:cNvPr>
          <p:cNvPicPr>
            <a:picLocks noChangeAspect="1"/>
          </p:cNvPicPr>
          <p:nvPr/>
        </p:nvPicPr>
        <p:blipFill>
          <a:blip r:embed="rId2"/>
          <a:stretch>
            <a:fillRect/>
          </a:stretch>
        </p:blipFill>
        <p:spPr>
          <a:xfrm>
            <a:off x="7012545" y="3083114"/>
            <a:ext cx="4602879" cy="258492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Territorial Expansion</a:t>
            </a:r>
          </a:p>
        </p:txBody>
      </p:sp>
      <p:sp>
        <p:nvSpPr>
          <p:cNvPr id="3" name="Content Placeholder 2"/>
          <p:cNvSpPr>
            <a:spLocks noGrp="1"/>
          </p:cNvSpPr>
          <p:nvPr>
            <p:ph idx="1"/>
          </p:nvPr>
        </p:nvSpPr>
        <p:spPr/>
        <p:txBody>
          <a:bodyPr/>
          <a:lstStyle/>
          <a:p>
            <a:endParaRPr dirty="0"/>
          </a:p>
          <a:p>
            <a:r>
              <a:rPr dirty="0"/>
              <a:t>Seized large parts of Iraq and Syria in 2014</a:t>
            </a:r>
          </a:p>
          <a:p>
            <a:endParaRPr lang="cs-CZ" dirty="0"/>
          </a:p>
          <a:p>
            <a:r>
              <a:rPr dirty="0"/>
              <a:t>Raqqa and Mosul became strongholds</a:t>
            </a:r>
          </a:p>
          <a:p>
            <a:endParaRPr lang="cs-CZ" dirty="0"/>
          </a:p>
          <a:p>
            <a:r>
              <a:rPr dirty="0"/>
              <a:t>Declared provincial affiliates globally</a:t>
            </a:r>
          </a:p>
          <a:p>
            <a:endParaRPr lang="cs-CZ" dirty="0"/>
          </a:p>
          <a:p>
            <a:r>
              <a:rPr dirty="0"/>
              <a:t>Extended influence to Africa and Asia</a:t>
            </a:r>
          </a:p>
        </p:txBody>
      </p:sp>
      <p:sp>
        <p:nvSpPr>
          <p:cNvPr id="4" name="Zástupný objekt pre pätu 3">
            <a:extLst>
              <a:ext uri="{FF2B5EF4-FFF2-40B4-BE49-F238E27FC236}">
                <a16:creationId xmlns:a16="http://schemas.microsoft.com/office/drawing/2014/main" id="{DC2E45D4-9692-C332-F615-612E45A2D210}"/>
              </a:ext>
            </a:extLst>
          </p:cNvPr>
          <p:cNvSpPr>
            <a:spLocks noGrp="1"/>
          </p:cNvSpPr>
          <p:nvPr>
            <p:ph type="ftr" sz="quarter" idx="10"/>
          </p:nvPr>
        </p:nvSpPr>
        <p:spPr>
          <a:xfrm>
            <a:off x="717433" y="6356350"/>
            <a:ext cx="4114800" cy="365125"/>
          </a:xfrm>
        </p:spPr>
        <p:txBody>
          <a:bodyPr/>
          <a:lstStyle/>
          <a:p>
            <a:r>
              <a:rPr lang="en-GB" dirty="0"/>
              <a:t>ISIS Governance</a:t>
            </a:r>
            <a:r>
              <a:rPr lang="cs-CZ" dirty="0"/>
              <a:t> – </a:t>
            </a:r>
            <a:r>
              <a:rPr lang="cs-CZ" dirty="0" err="1"/>
              <a:t>Islamic</a:t>
            </a:r>
            <a:r>
              <a:rPr lang="cs-CZ" dirty="0"/>
              <a:t> </a:t>
            </a:r>
            <a:r>
              <a:rPr lang="cs-CZ" dirty="0" err="1"/>
              <a:t>Political</a:t>
            </a:r>
            <a:r>
              <a:rPr lang="cs-CZ" dirty="0"/>
              <a:t> </a:t>
            </a:r>
            <a:r>
              <a:rPr lang="cs-CZ" dirty="0" err="1"/>
              <a:t>Thought</a:t>
            </a:r>
            <a:r>
              <a:rPr lang="cs-CZ" dirty="0"/>
              <a:t> BSSn4474</a:t>
            </a:r>
          </a:p>
        </p:txBody>
      </p:sp>
      <p:pic>
        <p:nvPicPr>
          <p:cNvPr id="5" name="Picture 4">
            <a:extLst>
              <a:ext uri="{FF2B5EF4-FFF2-40B4-BE49-F238E27FC236}">
                <a16:creationId xmlns:a16="http://schemas.microsoft.com/office/drawing/2014/main" id="{7453FA96-456B-907B-7860-CAEC265F2682}"/>
              </a:ext>
            </a:extLst>
          </p:cNvPr>
          <p:cNvPicPr>
            <a:picLocks noChangeAspect="1"/>
          </p:cNvPicPr>
          <p:nvPr/>
        </p:nvPicPr>
        <p:blipFill>
          <a:blip r:embed="rId2"/>
          <a:stretch>
            <a:fillRect/>
          </a:stretch>
        </p:blipFill>
        <p:spPr>
          <a:xfrm>
            <a:off x="6860322" y="494455"/>
            <a:ext cx="4969618" cy="496765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F22280-EAD5-5BA4-D251-3172E6AFDBA7}"/>
              </a:ext>
            </a:extLst>
          </p:cNvPr>
          <p:cNvPicPr>
            <a:picLocks noGrp="1" noChangeAspect="1"/>
          </p:cNvPicPr>
          <p:nvPr>
            <p:ph type="pic" sz="quarter" idx="10"/>
          </p:nvPr>
        </p:nvPicPr>
        <p:blipFill>
          <a:blip r:embed="rId2"/>
          <a:srcRect l="44208"/>
          <a:stretch/>
        </p:blipFill>
        <p:spPr>
          <a:xfrm>
            <a:off x="6096000" y="0"/>
            <a:ext cx="6096000" cy="6858000"/>
          </a:xfrm>
          <a:prstGeom prst="rect">
            <a:avLst/>
          </a:prstGeom>
        </p:spPr>
      </p:pic>
      <p:sp>
        <p:nvSpPr>
          <p:cNvPr id="4" name="Title 3">
            <a:extLst>
              <a:ext uri="{FF2B5EF4-FFF2-40B4-BE49-F238E27FC236}">
                <a16:creationId xmlns:a16="http://schemas.microsoft.com/office/drawing/2014/main" id="{C194AB36-4A11-E88E-7772-0BBE2B600DB8}"/>
              </a:ext>
            </a:extLst>
          </p:cNvPr>
          <p:cNvSpPr>
            <a:spLocks noGrp="1"/>
          </p:cNvSpPr>
          <p:nvPr>
            <p:ph type="title"/>
          </p:nvPr>
        </p:nvSpPr>
        <p:spPr/>
        <p:txBody>
          <a:bodyPr/>
          <a:lstStyle/>
          <a:p>
            <a:r>
              <a:rPr lang="cs-CZ" dirty="0"/>
              <a:t>ISIS </a:t>
            </a:r>
            <a:r>
              <a:rPr lang="cs-CZ" dirty="0" err="1"/>
              <a:t>Governance</a:t>
            </a:r>
            <a:endParaRPr lang="en-GB" dirty="0"/>
          </a:p>
        </p:txBody>
      </p:sp>
      <p:sp>
        <p:nvSpPr>
          <p:cNvPr id="5" name="Text Placeholder 4">
            <a:extLst>
              <a:ext uri="{FF2B5EF4-FFF2-40B4-BE49-F238E27FC236}">
                <a16:creationId xmlns:a16="http://schemas.microsoft.com/office/drawing/2014/main" id="{85F29FF2-4F23-9E9A-A2E4-524478CA9AF0}"/>
              </a:ext>
            </a:extLst>
          </p:cNvPr>
          <p:cNvSpPr>
            <a:spLocks noGrp="1"/>
          </p:cNvSpPr>
          <p:nvPr>
            <p:ph type="body" idx="1"/>
          </p:nvPr>
        </p:nvSpPr>
        <p:spPr/>
        <p:txBody>
          <a:bodyPr/>
          <a:lstStyle/>
          <a:p>
            <a:r>
              <a:rPr lang="en-GB" dirty="0"/>
              <a:t>„The Good, the Bad, and the Deadly“</a:t>
            </a:r>
            <a:r>
              <a:rPr lang="cs-CZ" dirty="0"/>
              <a:t> (</a:t>
            </a:r>
            <a:r>
              <a:rPr lang="cs-CZ" dirty="0" err="1"/>
              <a:t>Iannaccone</a:t>
            </a:r>
            <a:r>
              <a:rPr lang="cs-CZ" dirty="0"/>
              <a:t>, </a:t>
            </a:r>
            <a:r>
              <a:rPr lang="cs-CZ" dirty="0" err="1"/>
              <a:t>Berman</a:t>
            </a:r>
            <a:r>
              <a:rPr lang="cs-CZ" dirty="0"/>
              <a:t> 2006)</a:t>
            </a:r>
            <a:endParaRPr lang="en-GB" dirty="0"/>
          </a:p>
        </p:txBody>
      </p:sp>
    </p:spTree>
    <p:extLst>
      <p:ext uri="{BB962C8B-B14F-4D97-AF65-F5344CB8AC3E}">
        <p14:creationId xmlns:p14="http://schemas.microsoft.com/office/powerpoint/2010/main" val="2404083815"/>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lavní nastavení">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ácia77" id="{24B98F14-5D41-CB4F-888A-FAA375501192}" vid="{7CEE36BB-BA5C-494A-9038-E69F2A1170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prezentace</Template>
  <TotalTime>399</TotalTime>
  <Words>876</Words>
  <Application>Microsoft Office PowerPoint</Application>
  <PresentationFormat>Widescreen</PresentationFormat>
  <Paragraphs>214</Paragraphs>
  <Slides>26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Muni Bold</vt:lpstr>
      <vt:lpstr>Open Sans</vt:lpstr>
      <vt:lpstr>Wingdings</vt:lpstr>
      <vt:lpstr>Motiv Office</vt:lpstr>
      <vt:lpstr>ISIS Governance</vt:lpstr>
      <vt:lpstr>ISIS – Timeline</vt:lpstr>
      <vt:lpstr>Abu Musab al-Zarqawi</vt:lpstr>
      <vt:lpstr>Abu Bakr al-Baghdadi</vt:lpstr>
      <vt:lpstr>Ideological Foundations of ISIS</vt:lpstr>
      <vt:lpstr>What is a Caliphate?</vt:lpstr>
      <vt:lpstr>Establishment of the Caliphate</vt:lpstr>
      <vt:lpstr>Territorial Expansion</vt:lpstr>
      <vt:lpstr>ISIS Governance</vt:lpstr>
      <vt:lpstr>Healthcare and Welfare</vt:lpstr>
      <vt:lpstr>Governance Structure</vt:lpstr>
      <vt:lpstr>PowerPoint Presentation</vt:lpstr>
      <vt:lpstr>ISIS Legal System</vt:lpstr>
      <vt:lpstr>Social Norms Enforcement</vt:lpstr>
      <vt:lpstr>PowerPoint Presentation</vt:lpstr>
      <vt:lpstr>Economic Policies</vt:lpstr>
      <vt:lpstr>Education System</vt:lpstr>
      <vt:lpstr>Media and Propaganda</vt:lpstr>
      <vt:lpstr>Summary of ISIS Rule</vt:lpstr>
      <vt:lpstr>Downfall and Resurgence</vt:lpstr>
      <vt:lpstr>Military Decline</vt:lpstr>
      <vt:lpstr>Global Impact</vt:lpstr>
      <vt:lpstr>PowerPoint Presentation</vt:lpstr>
      <vt:lpstr>Post-Caliphate Resilience</vt:lpstr>
      <vt:lpstr>Conclusion</vt:lpstr>
      <vt:lpstr>Thank you for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Robin Burda</dc:creator>
  <cp:keywords/>
  <dc:description>generated using python-pptx</dc:description>
  <cp:lastModifiedBy>Robin Burda</cp:lastModifiedBy>
  <cp:revision>46</cp:revision>
  <dcterms:created xsi:type="dcterms:W3CDTF">2013-01-27T09:14:16Z</dcterms:created>
  <dcterms:modified xsi:type="dcterms:W3CDTF">2025-05-04T18:55:00Z</dcterms:modified>
  <cp:category/>
</cp:coreProperties>
</file>