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9" r:id="rId3"/>
    <p:sldId id="324" r:id="rId4"/>
    <p:sldId id="325" r:id="rId5"/>
    <p:sldId id="326" r:id="rId6"/>
    <p:sldId id="310" r:id="rId7"/>
    <p:sldId id="384" r:id="rId8"/>
    <p:sldId id="262" r:id="rId9"/>
    <p:sldId id="321" r:id="rId10"/>
    <p:sldId id="327" r:id="rId11"/>
    <p:sldId id="328" r:id="rId12"/>
    <p:sldId id="329" r:id="rId13"/>
    <p:sldId id="312" r:id="rId14"/>
    <p:sldId id="385" r:id="rId15"/>
    <p:sldId id="266" r:id="rId16"/>
    <p:sldId id="267" r:id="rId17"/>
    <p:sldId id="274" r:id="rId18"/>
    <p:sldId id="330" r:id="rId19"/>
    <p:sldId id="331" r:id="rId20"/>
    <p:sldId id="378" r:id="rId21"/>
    <p:sldId id="382" r:id="rId22"/>
    <p:sldId id="271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65"/>
  </p:normalViewPr>
  <p:slideViewPr>
    <p:cSldViewPr>
      <p:cViewPr varScale="1">
        <p:scale>
          <a:sx n="91" d="100"/>
          <a:sy n="91" d="100"/>
        </p:scale>
        <p:origin x="7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" userId="b4569308-a3cb-405c-8bce-ce9886d0b674" providerId="ADAL" clId="{7AF85E23-E367-4CB2-8D4A-C553D8A7049A}"/>
    <pc:docChg chg="custSel modSld">
      <pc:chgData name="Josef" userId="b4569308-a3cb-405c-8bce-ce9886d0b674" providerId="ADAL" clId="{7AF85E23-E367-4CB2-8D4A-C553D8A7049A}" dt="2022-12-07T08:52:56.462" v="2" actId="1076"/>
      <pc:docMkLst>
        <pc:docMk/>
      </pc:docMkLst>
      <pc:sldChg chg="addSp delSp modSp mod">
        <pc:chgData name="Josef" userId="b4569308-a3cb-405c-8bce-ce9886d0b674" providerId="ADAL" clId="{7AF85E23-E367-4CB2-8D4A-C553D8A7049A}" dt="2022-12-07T08:52:56.462" v="2" actId="1076"/>
        <pc:sldMkLst>
          <pc:docMk/>
          <pc:sldMk cId="0" sldId="256"/>
        </pc:sldMkLst>
        <pc:picChg chg="del">
          <ac:chgData name="Josef" userId="b4569308-a3cb-405c-8bce-ce9886d0b674" providerId="ADAL" clId="{7AF85E23-E367-4CB2-8D4A-C553D8A7049A}" dt="2022-12-07T08:52:46.448" v="0" actId="478"/>
          <ac:picMkLst>
            <pc:docMk/>
            <pc:sldMk cId="0" sldId="256"/>
            <ac:picMk id="4" creationId="{E57F75C6-7D8E-4D77-A53C-4A9A2B362897}"/>
          </ac:picMkLst>
        </pc:picChg>
        <pc:picChg chg="add mod">
          <ac:chgData name="Josef" userId="b4569308-a3cb-405c-8bce-ce9886d0b674" providerId="ADAL" clId="{7AF85E23-E367-4CB2-8D4A-C553D8A7049A}" dt="2022-12-07T08:52:56.462" v="2" actId="1076"/>
          <ac:picMkLst>
            <pc:docMk/>
            <pc:sldMk cId="0" sldId="256"/>
            <ac:picMk id="1026" creationId="{58E6DA15-2FC1-4F15-A1B2-CE4E45E0BCC0}"/>
          </ac:picMkLst>
        </pc:picChg>
      </pc:sldChg>
    </pc:docChg>
  </pc:docChgLst>
  <pc:docChgLst>
    <pc:chgData name="Josef Kraus" userId="b4569308-a3cb-405c-8bce-ce9886d0b674" providerId="ADAL" clId="{E08E9B99-AA72-5E45-ACB6-939AF2AE9205}"/>
    <pc:docChg chg="undo custSel addSld delSld modSld">
      <pc:chgData name="Josef Kraus" userId="b4569308-a3cb-405c-8bce-ce9886d0b674" providerId="ADAL" clId="{E08E9B99-AA72-5E45-ACB6-939AF2AE9205}" dt="2021-12-08T06:59:52.978" v="162" actId="20577"/>
      <pc:docMkLst>
        <pc:docMk/>
      </pc:docMkLst>
      <pc:sldChg chg="modSp mod">
        <pc:chgData name="Josef Kraus" userId="b4569308-a3cb-405c-8bce-ce9886d0b674" providerId="ADAL" clId="{E08E9B99-AA72-5E45-ACB6-939AF2AE9205}" dt="2021-12-08T06:49:02.332" v="26" actId="5793"/>
        <pc:sldMkLst>
          <pc:docMk/>
          <pc:sldMk cId="0" sldId="263"/>
        </pc:sldMkLst>
        <pc:spChg chg="mod">
          <ac:chgData name="Josef Kraus" userId="b4569308-a3cb-405c-8bce-ce9886d0b674" providerId="ADAL" clId="{E08E9B99-AA72-5E45-ACB6-939AF2AE9205}" dt="2021-12-08T06:49:02.332" v="26" actId="5793"/>
          <ac:spMkLst>
            <pc:docMk/>
            <pc:sldMk cId="0" sldId="263"/>
            <ac:spMk id="17411" creationId="{C5B503CF-7022-CA4E-86C2-7A3AB8E59CB0}"/>
          </ac:spMkLst>
        </pc:spChg>
      </pc:sldChg>
      <pc:sldChg chg="del">
        <pc:chgData name="Josef Kraus" userId="b4569308-a3cb-405c-8bce-ce9886d0b674" providerId="ADAL" clId="{E08E9B99-AA72-5E45-ACB6-939AF2AE9205}" dt="2021-12-08T06:49:49.949" v="27" actId="2696"/>
        <pc:sldMkLst>
          <pc:docMk/>
          <pc:sldMk cId="0" sldId="264"/>
        </pc:sldMkLst>
      </pc:sldChg>
      <pc:sldChg chg="modSp mod">
        <pc:chgData name="Josef Kraus" userId="b4569308-a3cb-405c-8bce-ce9886d0b674" providerId="ADAL" clId="{E08E9B99-AA72-5E45-ACB6-939AF2AE9205}" dt="2021-12-08T06:50:51.420" v="44" actId="20577"/>
        <pc:sldMkLst>
          <pc:docMk/>
          <pc:sldMk cId="0" sldId="269"/>
        </pc:sldMkLst>
        <pc:spChg chg="mod">
          <ac:chgData name="Josef Kraus" userId="b4569308-a3cb-405c-8bce-ce9886d0b674" providerId="ADAL" clId="{E08E9B99-AA72-5E45-ACB6-939AF2AE9205}" dt="2021-12-08T06:50:16.432" v="28" actId="14100"/>
          <ac:spMkLst>
            <pc:docMk/>
            <pc:sldMk cId="0" sldId="269"/>
            <ac:spMk id="22530" creationId="{5B38E061-2937-514A-8810-8E24242E6040}"/>
          </ac:spMkLst>
        </pc:spChg>
        <pc:spChg chg="mod">
          <ac:chgData name="Josef Kraus" userId="b4569308-a3cb-405c-8bce-ce9886d0b674" providerId="ADAL" clId="{E08E9B99-AA72-5E45-ACB6-939AF2AE9205}" dt="2021-12-08T06:50:51.420" v="44" actId="20577"/>
          <ac:spMkLst>
            <pc:docMk/>
            <pc:sldMk cId="0" sldId="269"/>
            <ac:spMk id="22531" creationId="{74A332E3-697E-E949-87BA-928D129BE971}"/>
          </ac:spMkLst>
        </pc:spChg>
      </pc:sldChg>
      <pc:sldChg chg="modSp mod">
        <pc:chgData name="Josef Kraus" userId="b4569308-a3cb-405c-8bce-ce9886d0b674" providerId="ADAL" clId="{E08E9B99-AA72-5E45-ACB6-939AF2AE9205}" dt="2021-12-08T06:59:52.978" v="162" actId="20577"/>
        <pc:sldMkLst>
          <pc:docMk/>
          <pc:sldMk cId="0" sldId="270"/>
        </pc:sldMkLst>
        <pc:spChg chg="mod">
          <ac:chgData name="Josef Kraus" userId="b4569308-a3cb-405c-8bce-ce9886d0b674" providerId="ADAL" clId="{E08E9B99-AA72-5E45-ACB6-939AF2AE9205}" dt="2021-12-08T06:59:46.572" v="154" actId="20577"/>
          <ac:spMkLst>
            <pc:docMk/>
            <pc:sldMk cId="0" sldId="270"/>
            <ac:spMk id="27650" creationId="{86E999B8-1CAB-1B4D-A524-595CF3405212}"/>
          </ac:spMkLst>
        </pc:spChg>
        <pc:spChg chg="mod">
          <ac:chgData name="Josef Kraus" userId="b4569308-a3cb-405c-8bce-ce9886d0b674" providerId="ADAL" clId="{E08E9B99-AA72-5E45-ACB6-939AF2AE9205}" dt="2021-12-08T06:59:52.978" v="162" actId="20577"/>
          <ac:spMkLst>
            <pc:docMk/>
            <pc:sldMk cId="0" sldId="270"/>
            <ac:spMk id="27651" creationId="{A9756093-FDC7-8C41-97E4-EE7D0C690432}"/>
          </ac:spMkLst>
        </pc:spChg>
      </pc:sldChg>
      <pc:sldChg chg="del">
        <pc:chgData name="Josef Kraus" userId="b4569308-a3cb-405c-8bce-ce9886d0b674" providerId="ADAL" clId="{E08E9B99-AA72-5E45-ACB6-939AF2AE9205}" dt="2021-12-08T06:54:32.554" v="54" actId="2696"/>
        <pc:sldMkLst>
          <pc:docMk/>
          <pc:sldMk cId="0" sldId="273"/>
        </pc:sldMkLst>
      </pc:sldChg>
      <pc:sldChg chg="modSp mod">
        <pc:chgData name="Josef Kraus" userId="b4569308-a3cb-405c-8bce-ce9886d0b674" providerId="ADAL" clId="{E08E9B99-AA72-5E45-ACB6-939AF2AE9205}" dt="2021-12-08T06:54:26.309" v="53" actId="14100"/>
        <pc:sldMkLst>
          <pc:docMk/>
          <pc:sldMk cId="0" sldId="274"/>
        </pc:sldMkLst>
        <pc:spChg chg="mod">
          <ac:chgData name="Josef Kraus" userId="b4569308-a3cb-405c-8bce-ce9886d0b674" providerId="ADAL" clId="{E08E9B99-AA72-5E45-ACB6-939AF2AE9205}" dt="2021-12-08T06:51:06.213" v="45" actId="1076"/>
          <ac:spMkLst>
            <pc:docMk/>
            <pc:sldMk cId="0" sldId="274"/>
            <ac:spMk id="24578" creationId="{FD8A7C17-14E3-6F47-9863-0EB15B3601D6}"/>
          </ac:spMkLst>
        </pc:spChg>
        <pc:spChg chg="mod">
          <ac:chgData name="Josef Kraus" userId="b4569308-a3cb-405c-8bce-ce9886d0b674" providerId="ADAL" clId="{E08E9B99-AA72-5E45-ACB6-939AF2AE9205}" dt="2021-12-08T06:54:18.676" v="51" actId="14100"/>
          <ac:spMkLst>
            <pc:docMk/>
            <pc:sldMk cId="0" sldId="274"/>
            <ac:spMk id="24579" creationId="{DB31010D-231C-0D47-AC51-E3E2557A75F5}"/>
          </ac:spMkLst>
        </pc:spChg>
        <pc:picChg chg="mod">
          <ac:chgData name="Josef Kraus" userId="b4569308-a3cb-405c-8bce-ce9886d0b674" providerId="ADAL" clId="{E08E9B99-AA72-5E45-ACB6-939AF2AE9205}" dt="2021-12-08T06:54:26.309" v="53" actId="14100"/>
          <ac:picMkLst>
            <pc:docMk/>
            <pc:sldMk cId="0" sldId="274"/>
            <ac:picMk id="24580" creationId="{9EA031D2-5549-D143-A034-440460170E28}"/>
          </ac:picMkLst>
        </pc:picChg>
      </pc:sldChg>
      <pc:sldChg chg="del">
        <pc:chgData name="Josef Kraus" userId="b4569308-a3cb-405c-8bce-ce9886d0b674" providerId="ADAL" clId="{E08E9B99-AA72-5E45-ACB6-939AF2AE9205}" dt="2021-12-08T06:52:39.594" v="46" actId="2696"/>
        <pc:sldMkLst>
          <pc:docMk/>
          <pc:sldMk cId="0" sldId="275"/>
        </pc:sldMkLst>
      </pc:sldChg>
      <pc:sldChg chg="modSp mod">
        <pc:chgData name="Josef Kraus" userId="b4569308-a3cb-405c-8bce-ce9886d0b674" providerId="ADAL" clId="{E08E9B99-AA72-5E45-ACB6-939AF2AE9205}" dt="2021-12-08T06:45:20.467" v="22" actId="113"/>
        <pc:sldMkLst>
          <pc:docMk/>
          <pc:sldMk cId="0" sldId="320"/>
        </pc:sldMkLst>
        <pc:spChg chg="mod">
          <ac:chgData name="Josef Kraus" userId="b4569308-a3cb-405c-8bce-ce9886d0b674" providerId="ADAL" clId="{E08E9B99-AA72-5E45-ACB6-939AF2AE9205}" dt="2021-12-08T06:45:20.467" v="22" actId="113"/>
          <ac:spMkLst>
            <pc:docMk/>
            <pc:sldMk cId="0" sldId="320"/>
            <ac:spMk id="12291" creationId="{E6C2DAEF-CE37-8244-A794-1C33BA9F6BB6}"/>
          </ac:spMkLst>
        </pc:spChg>
      </pc:sldChg>
      <pc:sldChg chg="del">
        <pc:chgData name="Josef Kraus" userId="b4569308-a3cb-405c-8bce-ce9886d0b674" providerId="ADAL" clId="{E08E9B99-AA72-5E45-ACB6-939AF2AE9205}" dt="2021-12-08T06:57:02.903" v="55" actId="2696"/>
        <pc:sldMkLst>
          <pc:docMk/>
          <pc:sldMk cId="0" sldId="322"/>
        </pc:sldMkLst>
      </pc:sldChg>
      <pc:sldChg chg="modSp mod">
        <pc:chgData name="Josef Kraus" userId="b4569308-a3cb-405c-8bce-ce9886d0b674" providerId="ADAL" clId="{E08E9B99-AA72-5E45-ACB6-939AF2AE9205}" dt="2021-12-08T06:41:46.557" v="6" actId="20577"/>
        <pc:sldMkLst>
          <pc:docMk/>
          <pc:sldMk cId="3758671691" sldId="325"/>
        </pc:sldMkLst>
        <pc:spChg chg="mod">
          <ac:chgData name="Josef Kraus" userId="b4569308-a3cb-405c-8bce-ce9886d0b674" providerId="ADAL" clId="{E08E9B99-AA72-5E45-ACB6-939AF2AE9205}" dt="2021-12-08T06:41:46.557" v="6" actId="20577"/>
          <ac:spMkLst>
            <pc:docMk/>
            <pc:sldMk cId="3758671691" sldId="325"/>
            <ac:spMk id="10243" creationId="{5A10E0F0-5FF6-1947-8F47-F2321B4B20AE}"/>
          </ac:spMkLst>
        </pc:spChg>
      </pc:sldChg>
      <pc:sldChg chg="add">
        <pc:chgData name="Josef Kraus" userId="b4569308-a3cb-405c-8bce-ce9886d0b674" providerId="ADAL" clId="{E08E9B99-AA72-5E45-ACB6-939AF2AE9205}" dt="2021-12-08T06:57:05.092" v="56"/>
        <pc:sldMkLst>
          <pc:docMk/>
          <pc:sldMk cId="3146527907" sldId="378"/>
        </pc:sldMkLst>
      </pc:sldChg>
      <pc:sldChg chg="add">
        <pc:chgData name="Josef Kraus" userId="b4569308-a3cb-405c-8bce-ce9886d0b674" providerId="ADAL" clId="{E08E9B99-AA72-5E45-ACB6-939AF2AE9205}" dt="2021-12-08T06:57:05.092" v="56"/>
        <pc:sldMkLst>
          <pc:docMk/>
          <pc:sldMk cId="588526570" sldId="382"/>
        </pc:sldMkLst>
      </pc:sldChg>
      <pc:sldChg chg="add">
        <pc:chgData name="Josef Kraus" userId="b4569308-a3cb-405c-8bce-ce9886d0b674" providerId="ADAL" clId="{E08E9B99-AA72-5E45-ACB6-939AF2AE9205}" dt="2021-12-08T06:59:26.712" v="108" actId="2890"/>
        <pc:sldMkLst>
          <pc:docMk/>
          <pc:sldMk cId="212542212" sldId="383"/>
        </pc:sldMkLst>
      </pc:sldChg>
    </pc:docChg>
  </pc:docChgLst>
  <pc:docChgLst>
    <pc:chgData name="Josef" userId="b4569308-a3cb-405c-8bce-ce9886d0b674" providerId="ADAL" clId="{B1C9FD60-A33C-48A8-AF3C-B09679588E39}"/>
    <pc:docChg chg="addSld delSld modSld sldOrd">
      <pc:chgData name="Josef" userId="b4569308-a3cb-405c-8bce-ce9886d0b674" providerId="ADAL" clId="{B1C9FD60-A33C-48A8-AF3C-B09679588E39}" dt="2025-03-17T10:46:08.449" v="41" actId="6549"/>
      <pc:docMkLst>
        <pc:docMk/>
      </pc:docMkLst>
      <pc:sldChg chg="modSp mod">
        <pc:chgData name="Josef" userId="b4569308-a3cb-405c-8bce-ce9886d0b674" providerId="ADAL" clId="{B1C9FD60-A33C-48A8-AF3C-B09679588E39}" dt="2025-03-17T08:53:31.817" v="4" actId="1076"/>
        <pc:sldMkLst>
          <pc:docMk/>
          <pc:sldMk cId="0" sldId="256"/>
        </pc:sldMkLst>
        <pc:spChg chg="mod">
          <ac:chgData name="Josef" userId="b4569308-a3cb-405c-8bce-ce9886d0b674" providerId="ADAL" clId="{B1C9FD60-A33C-48A8-AF3C-B09679588E39}" dt="2025-03-17T08:53:19.664" v="2" actId="1076"/>
          <ac:spMkLst>
            <pc:docMk/>
            <pc:sldMk cId="0" sldId="256"/>
            <ac:spMk id="9221" creationId="{147C1C48-ECDA-1C43-B396-E562EAE4F2FA}"/>
          </ac:spMkLst>
        </pc:spChg>
        <pc:picChg chg="mod">
          <ac:chgData name="Josef" userId="b4569308-a3cb-405c-8bce-ce9886d0b674" providerId="ADAL" clId="{B1C9FD60-A33C-48A8-AF3C-B09679588E39}" dt="2025-03-17T08:53:27.233" v="3" actId="1076"/>
          <ac:picMkLst>
            <pc:docMk/>
            <pc:sldMk cId="0" sldId="256"/>
            <ac:picMk id="1026" creationId="{58E6DA15-2FC1-4F15-A1B2-CE4E45E0BCC0}"/>
          </ac:picMkLst>
        </pc:picChg>
        <pc:picChg chg="mod">
          <ac:chgData name="Josef" userId="b4569308-a3cb-405c-8bce-ce9886d0b674" providerId="ADAL" clId="{B1C9FD60-A33C-48A8-AF3C-B09679588E39}" dt="2025-03-17T08:53:31.817" v="4" actId="1076"/>
          <ac:picMkLst>
            <pc:docMk/>
            <pc:sldMk cId="0" sldId="256"/>
            <ac:picMk id="33794" creationId="{F3DD0EC4-D3C6-4D74-91DD-320F9093555B}"/>
          </ac:picMkLst>
        </pc:picChg>
      </pc:sldChg>
      <pc:sldChg chg="del">
        <pc:chgData name="Josef" userId="b4569308-a3cb-405c-8bce-ce9886d0b674" providerId="ADAL" clId="{B1C9FD60-A33C-48A8-AF3C-B09679588E39}" dt="2025-03-17T08:58:41.894" v="16" actId="47"/>
        <pc:sldMkLst>
          <pc:docMk/>
          <pc:sldMk cId="0" sldId="261"/>
        </pc:sldMkLst>
      </pc:sldChg>
      <pc:sldChg chg="ord">
        <pc:chgData name="Josef" userId="b4569308-a3cb-405c-8bce-ce9886d0b674" providerId="ADAL" clId="{B1C9FD60-A33C-48A8-AF3C-B09679588E39}" dt="2025-03-17T08:57:46.903" v="12"/>
        <pc:sldMkLst>
          <pc:docMk/>
          <pc:sldMk cId="0" sldId="262"/>
        </pc:sldMkLst>
      </pc:sldChg>
      <pc:sldChg chg="del">
        <pc:chgData name="Josef" userId="b4569308-a3cb-405c-8bce-ce9886d0b674" providerId="ADAL" clId="{B1C9FD60-A33C-48A8-AF3C-B09679588E39}" dt="2025-03-17T08:55:58.440" v="5" actId="47"/>
        <pc:sldMkLst>
          <pc:docMk/>
          <pc:sldMk cId="0" sldId="263"/>
        </pc:sldMkLst>
      </pc:sldChg>
      <pc:sldChg chg="del">
        <pc:chgData name="Josef" userId="b4569308-a3cb-405c-8bce-ce9886d0b674" providerId="ADAL" clId="{B1C9FD60-A33C-48A8-AF3C-B09679588E39}" dt="2025-03-17T08:56:02.170" v="6" actId="47"/>
        <pc:sldMkLst>
          <pc:docMk/>
          <pc:sldMk cId="0" sldId="265"/>
        </pc:sldMkLst>
      </pc:sldChg>
      <pc:sldChg chg="ord">
        <pc:chgData name="Josef" userId="b4569308-a3cb-405c-8bce-ce9886d0b674" providerId="ADAL" clId="{B1C9FD60-A33C-48A8-AF3C-B09679588E39}" dt="2025-03-17T09:00:37.424" v="25"/>
        <pc:sldMkLst>
          <pc:docMk/>
          <pc:sldMk cId="0" sldId="266"/>
        </pc:sldMkLst>
      </pc:sldChg>
      <pc:sldChg chg="ord">
        <pc:chgData name="Josef" userId="b4569308-a3cb-405c-8bce-ce9886d0b674" providerId="ADAL" clId="{B1C9FD60-A33C-48A8-AF3C-B09679588E39}" dt="2025-03-17T09:00:51.817" v="33"/>
        <pc:sldMkLst>
          <pc:docMk/>
          <pc:sldMk cId="0" sldId="267"/>
        </pc:sldMkLst>
      </pc:sldChg>
      <pc:sldChg chg="del">
        <pc:chgData name="Josef" userId="b4569308-a3cb-405c-8bce-ce9886d0b674" providerId="ADAL" clId="{B1C9FD60-A33C-48A8-AF3C-B09679588E39}" dt="2025-03-17T09:00:10.876" v="23" actId="47"/>
        <pc:sldMkLst>
          <pc:docMk/>
          <pc:sldMk cId="0" sldId="268"/>
        </pc:sldMkLst>
      </pc:sldChg>
      <pc:sldChg chg="del ord">
        <pc:chgData name="Josef" userId="b4569308-a3cb-405c-8bce-ce9886d0b674" providerId="ADAL" clId="{B1C9FD60-A33C-48A8-AF3C-B09679588E39}" dt="2025-03-17T09:00:58.574" v="34" actId="47"/>
        <pc:sldMkLst>
          <pc:docMk/>
          <pc:sldMk cId="0" sldId="269"/>
        </pc:sldMkLst>
      </pc:sldChg>
      <pc:sldChg chg="del">
        <pc:chgData name="Josef" userId="b4569308-a3cb-405c-8bce-ce9886d0b674" providerId="ADAL" clId="{B1C9FD60-A33C-48A8-AF3C-B09679588E39}" dt="2025-03-17T09:01:29.207" v="38" actId="47"/>
        <pc:sldMkLst>
          <pc:docMk/>
          <pc:sldMk cId="0" sldId="270"/>
        </pc:sldMkLst>
      </pc:sldChg>
      <pc:sldChg chg="del">
        <pc:chgData name="Josef" userId="b4569308-a3cb-405c-8bce-ce9886d0b674" providerId="ADAL" clId="{B1C9FD60-A33C-48A8-AF3C-B09679588E39}" dt="2025-03-17T09:01:24.443" v="37" actId="47"/>
        <pc:sldMkLst>
          <pc:docMk/>
          <pc:sldMk cId="0" sldId="272"/>
        </pc:sldMkLst>
      </pc:sldChg>
      <pc:sldChg chg="modSp mod ord">
        <pc:chgData name="Josef" userId="b4569308-a3cb-405c-8bce-ce9886d0b674" providerId="ADAL" clId="{B1C9FD60-A33C-48A8-AF3C-B09679588E39}" dt="2025-03-17T09:00:45.087" v="31"/>
        <pc:sldMkLst>
          <pc:docMk/>
          <pc:sldMk cId="0" sldId="274"/>
        </pc:sldMkLst>
        <pc:spChg chg="mod">
          <ac:chgData name="Josef" userId="b4569308-a3cb-405c-8bce-ce9886d0b674" providerId="ADAL" clId="{B1C9FD60-A33C-48A8-AF3C-B09679588E39}" dt="2025-03-17T09:00:02.211" v="22" actId="20577"/>
          <ac:spMkLst>
            <pc:docMk/>
            <pc:sldMk cId="0" sldId="274"/>
            <ac:spMk id="24579" creationId="{DB31010D-231C-0D47-AC51-E3E2557A75F5}"/>
          </ac:spMkLst>
        </pc:spChg>
      </pc:sldChg>
      <pc:sldChg chg="del">
        <pc:chgData name="Josef" userId="b4569308-a3cb-405c-8bce-ce9886d0b674" providerId="ADAL" clId="{B1C9FD60-A33C-48A8-AF3C-B09679588E39}" dt="2025-03-17T08:57:00.719" v="8" actId="47"/>
        <pc:sldMkLst>
          <pc:docMk/>
          <pc:sldMk cId="0" sldId="320"/>
        </pc:sldMkLst>
      </pc:sldChg>
      <pc:sldChg chg="del">
        <pc:chgData name="Josef" userId="b4569308-a3cb-405c-8bce-ce9886d0b674" providerId="ADAL" clId="{B1C9FD60-A33C-48A8-AF3C-B09679588E39}" dt="2025-03-17T10:45:29.089" v="40" actId="47"/>
        <pc:sldMkLst>
          <pc:docMk/>
          <pc:sldMk cId="377433115" sldId="323"/>
        </pc:sldMkLst>
      </pc:sldChg>
      <pc:sldChg chg="modSp mod">
        <pc:chgData name="Josef" userId="b4569308-a3cb-405c-8bce-ce9886d0b674" providerId="ADAL" clId="{B1C9FD60-A33C-48A8-AF3C-B09679588E39}" dt="2025-03-17T10:46:08.449" v="41" actId="6549"/>
        <pc:sldMkLst>
          <pc:docMk/>
          <pc:sldMk cId="1465570127" sldId="326"/>
        </pc:sldMkLst>
        <pc:spChg chg="mod">
          <ac:chgData name="Josef" userId="b4569308-a3cb-405c-8bce-ce9886d0b674" providerId="ADAL" clId="{B1C9FD60-A33C-48A8-AF3C-B09679588E39}" dt="2025-03-17T10:46:08.449" v="41" actId="6549"/>
          <ac:spMkLst>
            <pc:docMk/>
            <pc:sldMk cId="1465570127" sldId="326"/>
            <ac:spMk id="10243" creationId="{5A10E0F0-5FF6-1947-8F47-F2321B4B20AE}"/>
          </ac:spMkLst>
        </pc:spChg>
      </pc:sldChg>
      <pc:sldChg chg="add">
        <pc:chgData name="Josef" userId="b4569308-a3cb-405c-8bce-ce9886d0b674" providerId="ADAL" clId="{B1C9FD60-A33C-48A8-AF3C-B09679588E39}" dt="2025-03-17T08:58:01.080" v="13"/>
        <pc:sldMkLst>
          <pc:docMk/>
          <pc:sldMk cId="3022868299" sldId="327"/>
        </pc:sldMkLst>
      </pc:sldChg>
      <pc:sldChg chg="add">
        <pc:chgData name="Josef" userId="b4569308-a3cb-405c-8bce-ce9886d0b674" providerId="ADAL" clId="{B1C9FD60-A33C-48A8-AF3C-B09679588E39}" dt="2025-03-17T08:58:12.845" v="14"/>
        <pc:sldMkLst>
          <pc:docMk/>
          <pc:sldMk cId="3939933609" sldId="328"/>
        </pc:sldMkLst>
      </pc:sldChg>
      <pc:sldChg chg="add">
        <pc:chgData name="Josef" userId="b4569308-a3cb-405c-8bce-ce9886d0b674" providerId="ADAL" clId="{B1C9FD60-A33C-48A8-AF3C-B09679588E39}" dt="2025-03-17T08:58:22.178" v="15"/>
        <pc:sldMkLst>
          <pc:docMk/>
          <pc:sldMk cId="1615706532" sldId="329"/>
        </pc:sldMkLst>
      </pc:sldChg>
      <pc:sldChg chg="add ord">
        <pc:chgData name="Josef" userId="b4569308-a3cb-405c-8bce-ce9886d0b674" providerId="ADAL" clId="{B1C9FD60-A33C-48A8-AF3C-B09679588E39}" dt="2025-03-17T09:01:12.657" v="36"/>
        <pc:sldMkLst>
          <pc:docMk/>
          <pc:sldMk cId="0" sldId="330"/>
        </pc:sldMkLst>
      </pc:sldChg>
      <pc:sldChg chg="add">
        <pc:chgData name="Josef" userId="b4569308-a3cb-405c-8bce-ce9886d0b674" providerId="ADAL" clId="{B1C9FD60-A33C-48A8-AF3C-B09679588E39}" dt="2025-03-17T08:59:08.093" v="19"/>
        <pc:sldMkLst>
          <pc:docMk/>
          <pc:sldMk cId="717986011" sldId="331"/>
        </pc:sldMkLst>
      </pc:sldChg>
      <pc:sldChg chg="del">
        <pc:chgData name="Josef" userId="b4569308-a3cb-405c-8bce-ce9886d0b674" providerId="ADAL" clId="{B1C9FD60-A33C-48A8-AF3C-B09679588E39}" dt="2025-03-17T09:01:40.257" v="39" actId="47"/>
        <pc:sldMkLst>
          <pc:docMk/>
          <pc:sldMk cId="212542212" sldId="383"/>
        </pc:sldMkLst>
      </pc:sldChg>
      <pc:sldChg chg="add">
        <pc:chgData name="Josef" userId="b4569308-a3cb-405c-8bce-ce9886d0b674" providerId="ADAL" clId="{B1C9FD60-A33C-48A8-AF3C-B09679588E39}" dt="2025-03-17T08:56:58.766" v="7"/>
        <pc:sldMkLst>
          <pc:docMk/>
          <pc:sldMk cId="0" sldId="384"/>
        </pc:sldMkLst>
      </pc:sldChg>
      <pc:sldChg chg="add">
        <pc:chgData name="Josef" userId="b4569308-a3cb-405c-8bce-ce9886d0b674" providerId="ADAL" clId="{B1C9FD60-A33C-48A8-AF3C-B09679588E39}" dt="2025-03-17T08:58:49.502" v="17"/>
        <pc:sldMkLst>
          <pc:docMk/>
          <pc:sldMk cId="0" sldId="3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50990F1-78A3-724D-9B7E-0777C7B1D435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57907E-096F-C948-A5BA-CA5ED47162CC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0D76F65-ABE6-D349-9B7D-3761DB73A7F9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>
            <a:extLst>
              <a:ext uri="{FF2B5EF4-FFF2-40B4-BE49-F238E27FC236}">
                <a16:creationId xmlns:a16="http://schemas.microsoft.com/office/drawing/2014/main" id="{C74F64E3-7CD0-494A-B10E-06A7C8EB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42E41B-89A2-CE46-B43E-AA927E3D15EE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10" name="Zástupný symbol pro zápatí 16">
            <a:extLst>
              <a:ext uri="{FF2B5EF4-FFF2-40B4-BE49-F238E27FC236}">
                <a16:creationId xmlns:a16="http://schemas.microsoft.com/office/drawing/2014/main" id="{634A8657-B61B-2F4C-8A7E-E10DC8B9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>
            <a:extLst>
              <a:ext uri="{FF2B5EF4-FFF2-40B4-BE49-F238E27FC236}">
                <a16:creationId xmlns:a16="http://schemas.microsoft.com/office/drawing/2014/main" id="{B393EA2A-014D-464D-A6FE-2ED6FF8D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B88336-65AE-074E-845B-B93C3A8E88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09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7268B26F-A6DD-3545-BBE2-E5052EDA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372D-C3E5-B84E-9154-152A2D1044CD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C74B241-2A10-4E4D-ABE1-746454B1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20C186D-9A46-0C49-9D97-F3E23693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ED7B-36C4-3044-8404-B8ED5E3912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979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42D2BF9-F6FF-DA47-B7D6-F0B6BF924224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F3673A3-9F76-354B-8861-34B41BFEED49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336593E-7AE5-5B48-B61F-3270CB1A1442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D765CFE-F6E9-BA4C-A265-E58D971C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9A18-D151-9943-A2BD-B69D9416F147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66BA236-0E81-4244-85DE-08D9E8E6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18B9034A-DE61-E04A-885C-6D3FAC4E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4DF1-E704-B54C-8225-A8332B5565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03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E0592A46-2103-2845-A90E-A19AA684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A099-C3E1-5F48-9CA2-04F9068875A1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A85F331D-2F31-AE4B-9622-3F3E120F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505BDF29-32B0-8E4E-BFDD-77480F1A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C8FB-2B21-B64F-9996-ACF4E70FD5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4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72D3C39-8EBA-C14D-BD68-310CC292D08B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F8A3101-EC11-724A-B459-AEFFDE835805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B6AF271-96C8-4B42-B7A3-3D36883DB438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>
            <a:extLst>
              <a:ext uri="{FF2B5EF4-FFF2-40B4-BE49-F238E27FC236}">
                <a16:creationId xmlns:a16="http://schemas.microsoft.com/office/drawing/2014/main" id="{5889E058-21C1-764C-80AD-BDD61640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60B2-6043-E740-9FB0-872DDCBC8DEE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8" name="Zástupný symbol pro číslo snímku 12">
            <a:extLst>
              <a:ext uri="{FF2B5EF4-FFF2-40B4-BE49-F238E27FC236}">
                <a16:creationId xmlns:a16="http://schemas.microsoft.com/office/drawing/2014/main" id="{6FEFAE9F-B4E0-3149-BBD8-72D49E580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BC3B5485-A7B6-124F-A3D0-0C9E0CA2E9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A3866BDA-3794-BA4B-82FE-3CC6CDF6BE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991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>
            <a:extLst>
              <a:ext uri="{FF2B5EF4-FFF2-40B4-BE49-F238E27FC236}">
                <a16:creationId xmlns:a16="http://schemas.microsoft.com/office/drawing/2014/main" id="{4015EA5C-BEDD-F046-B670-28E8385C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D77DC8-8B78-CA4B-9878-225B7B588DF6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Zástupný symbol pro číslo snímku 9">
            <a:extLst>
              <a:ext uri="{FF2B5EF4-FFF2-40B4-BE49-F238E27FC236}">
                <a16:creationId xmlns:a16="http://schemas.microsoft.com/office/drawing/2014/main" id="{C89FF395-1965-6B4A-8AC7-4342E281D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DDDA-BAB2-D140-BF88-6D97D4AC72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11">
            <a:extLst>
              <a:ext uri="{FF2B5EF4-FFF2-40B4-BE49-F238E27FC236}">
                <a16:creationId xmlns:a16="http://schemas.microsoft.com/office/drawing/2014/main" id="{BEDDD09D-F58E-C049-8968-46315D32AD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7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93EB659F-4AB1-2C47-AF51-76C593C4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19CD4C-A33E-C741-801A-ACAF6C177C11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8" name="Zástupný symbol pro číslo snímku 11">
            <a:extLst>
              <a:ext uri="{FF2B5EF4-FFF2-40B4-BE49-F238E27FC236}">
                <a16:creationId xmlns:a16="http://schemas.microsoft.com/office/drawing/2014/main" id="{F898761D-65FC-A944-8FDB-EC5A6F26A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48AD-DE24-F74E-9254-A2B78D4D2A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4C9F1471-7572-1540-ADCA-EB5E4B8671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2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45264CC8-E725-0340-8140-676A4469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B4E9-FCCA-C04F-B271-C82EA5892383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0A831EA3-3C78-504B-A711-1DA5CEA2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>
            <a:extLst>
              <a:ext uri="{FF2B5EF4-FFF2-40B4-BE49-F238E27FC236}">
                <a16:creationId xmlns:a16="http://schemas.microsoft.com/office/drawing/2014/main" id="{849776E4-6B88-014F-8CE0-070A3C71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4BD0-7C63-4147-8E54-E75F1A3049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05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4C4B51-8D7C-3A4D-80A8-D366D054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4440-3602-5D49-9FDD-B7D49085E348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F0FD4C-6522-4741-B13E-EA751F9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09C87D-B55E-2245-A466-32AFBEB1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2E4854-141C-A84C-90F3-F62D04A183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07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8744BA39-3BCB-714C-A004-20F746C8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0AB0-7CE9-AC4A-991C-0E33DF466F6F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0C1F1881-C5C0-B445-9BF7-55F594C9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EB3A7858-E21F-D240-BCE6-86DCC13C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53A9-900A-3146-B952-391B33E9C4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93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8C8DB0B-166A-3D4D-B884-5B1BFB899538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5784E60-1EA1-7F49-B86F-9058F12B5F18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F65590-EAD3-1346-ADF4-DFBB33EF0F3E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32C99E3-BB0B-B343-8A6B-7B5F3B02B939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>
            <a:extLst>
              <a:ext uri="{FF2B5EF4-FFF2-40B4-BE49-F238E27FC236}">
                <a16:creationId xmlns:a16="http://schemas.microsoft.com/office/drawing/2014/main" id="{DEEA4CFA-C91A-7041-B1D9-3BB6691E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E1326-9EF1-C940-9E2E-3E5992C95326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10" name="Zástupný symbol pro číslo snímku 12">
            <a:extLst>
              <a:ext uri="{FF2B5EF4-FFF2-40B4-BE49-F238E27FC236}">
                <a16:creationId xmlns:a16="http://schemas.microsoft.com/office/drawing/2014/main" id="{84A1102E-5FCA-2F4A-BE68-14EF81528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3ADCB58-4E91-7240-9868-92FBE1250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Zástupný symbol pro zápatí 13">
            <a:extLst>
              <a:ext uri="{FF2B5EF4-FFF2-40B4-BE49-F238E27FC236}">
                <a16:creationId xmlns:a16="http://schemas.microsoft.com/office/drawing/2014/main" id="{E9B6536C-01F8-3E4A-9010-BEF7B6C8C6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2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>
            <a:extLst>
              <a:ext uri="{FF2B5EF4-FFF2-40B4-BE49-F238E27FC236}">
                <a16:creationId xmlns:a16="http://schemas.microsoft.com/office/drawing/2014/main" id="{F8C61802-8EF4-7D47-BDFE-1BB5D3FD53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12">
            <a:extLst>
              <a:ext uri="{FF2B5EF4-FFF2-40B4-BE49-F238E27FC236}">
                <a16:creationId xmlns:a16="http://schemas.microsoft.com/office/drawing/2014/main" id="{E62EA978-6121-7244-9C9B-D142A1237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E7E62179-4467-4763-BAF3-47F7FC3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464B1-8A61-324F-B05C-4E8FE818EBE2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97D794-B454-4049-88CD-45DB25C51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C92CDD-E47E-4C9E-97E1-96249513F5FC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4C41408-CF32-452E-BD47-4E14AAAF1986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79034CB-B17E-4C40-B988-77AECAF94504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5F7278D5-019C-4EF6-A58A-2ACBEAE0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E693A37F-D0E4-6943-97F2-CF83BFDBB8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3" r:id="rId2"/>
    <p:sldLayoutId id="2147483978" r:id="rId3"/>
    <p:sldLayoutId id="2147483979" r:id="rId4"/>
    <p:sldLayoutId id="2147483980" r:id="rId5"/>
    <p:sldLayoutId id="2147483974" r:id="rId6"/>
    <p:sldLayoutId id="2147483981" r:id="rId7"/>
    <p:sldLayoutId id="2147483975" r:id="rId8"/>
    <p:sldLayoutId id="2147483982" r:id="rId9"/>
    <p:sldLayoutId id="2147483976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dnadpis 2">
            <a:extLst>
              <a:ext uri="{FF2B5EF4-FFF2-40B4-BE49-F238E27FC236}">
                <a16:creationId xmlns:a16="http://schemas.microsoft.com/office/drawing/2014/main" id="{E6D1E9AC-4CD2-4044-95A7-0F84808F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cs-CZ" altLang="cs-CZ"/>
              <a:t>Josef Kraus</a:t>
            </a:r>
          </a:p>
        </p:txBody>
      </p:sp>
      <p:sp>
        <p:nvSpPr>
          <p:cNvPr id="13315" name="Nadpis 1">
            <a:extLst>
              <a:ext uri="{FF2B5EF4-FFF2-40B4-BE49-F238E27FC236}">
                <a16:creationId xmlns:a16="http://schemas.microsoft.com/office/drawing/2014/main" id="{2C31521D-9210-4A3D-8718-2FECB1113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Konflikt v Afghánistánu</a:t>
            </a:r>
          </a:p>
        </p:txBody>
      </p:sp>
      <p:sp>
        <p:nvSpPr>
          <p:cNvPr id="9221" name="TextovéPole 1">
            <a:extLst>
              <a:ext uri="{FF2B5EF4-FFF2-40B4-BE49-F238E27FC236}">
                <a16:creationId xmlns:a16="http://schemas.microsoft.com/office/drawing/2014/main" id="{147C1C48-ECDA-1C43-B396-E562EAE4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45285"/>
            <a:ext cx="54477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8B8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dirty="0">
                <a:latin typeface="Calibri" panose="020F0502020204030204" pitchFamily="34" charset="0"/>
              </a:rPr>
              <a:t>Konflikt v Afghánistánu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dirty="0"/>
              <a:t>Ozbrojené konflikty a regionální bezpečnost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44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latin typeface="Calibri" panose="020F0502020204030204" pitchFamily="34" charset="0"/>
              </a:rPr>
              <a:t>Josef Kraus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F3DD0EC4-D3C6-4D74-91DD-320F9093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065" y="1988532"/>
            <a:ext cx="1570735" cy="120872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58E6DA15-2FC1-4F15-A1B2-CE4E45E0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8867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B865275-EA49-4F40-A836-2ABFBF08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02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Vláda Tálibánu 1996 - 2001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5D06138-8D20-4A1D-8B61-C74BA602EC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844675"/>
            <a:ext cx="8785225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Likvidace všeho předislámského a neislámského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Likvidace kulturní památky Buddhy v </a:t>
            </a:r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Bamjánu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Zákazy zobrazování živých bytostí – kina, video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Zákaz „pop“ kultury mimo tu islámskou</a:t>
            </a:r>
          </a:p>
          <a:p>
            <a:pPr marL="0" indent="0" eaLnBrk="1" hangingPunct="1">
              <a:buNone/>
              <a:defRPr/>
            </a:pPr>
            <a:b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he man who helped blow up the Bamiyan Buddhas - BBC News">
            <a:extLst>
              <a:ext uri="{FF2B5EF4-FFF2-40B4-BE49-F238E27FC236}">
                <a16:creationId xmlns:a16="http://schemas.microsoft.com/office/drawing/2014/main" id="{DA4EEAD3-F842-AB41-B75C-EAE8B50E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75550"/>
            <a:ext cx="5364088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6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B865275-EA49-4F40-A836-2ABFBF08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02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Vláda Tálibánu 1996 - 2001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5D06138-8D20-4A1D-8B61-C74BA602EC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844675"/>
            <a:ext cx="8785225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Značné represálie vůči ženám na bázi extrémního výkladu islámského práva a </a:t>
            </a:r>
            <a:r>
              <a:rPr lang="cs-CZ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paštúnvalí</a:t>
            </a:r>
            <a:endParaRPr lang="cs-CZ" altLang="cs-CZ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Povinné nošení burky na veřejnosti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„Genderový apartheid“ – zákaz pracovat, vzdělávat se, léčit se bez mužského doprovodu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Nucené sňatky (až 80 %)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Kruté tresty za porušování</a:t>
            </a:r>
            <a:b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- pranýřování, veřejné popravy</a:t>
            </a:r>
          </a:p>
        </p:txBody>
      </p:sp>
      <p:pic>
        <p:nvPicPr>
          <p:cNvPr id="1026" name="Picture 2" descr="Court verdict: no niqabs in German school | Germany| News and in-depth  reporting from Berlin and beyond | DW | 22.08.2016">
            <a:extLst>
              <a:ext uri="{FF2B5EF4-FFF2-40B4-BE49-F238E27FC236}">
                <a16:creationId xmlns:a16="http://schemas.microsoft.com/office/drawing/2014/main" id="{07BFCF50-355C-BB4D-99D1-21898F541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9"/>
          <a:stretch/>
        </p:blipFill>
        <p:spPr bwMode="auto">
          <a:xfrm>
            <a:off x="5796136" y="3850463"/>
            <a:ext cx="3347864" cy="29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3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B865275-EA49-4F40-A836-2ABFBF08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02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Vláda Tálibánu 1996 - 2001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5D06138-8D20-4A1D-8B61-C74BA602EC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844675"/>
            <a:ext cx="8785225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Teror obyvatelstva, popravy a čistky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Drakonické tresty při porušení pravidel, vynucování „doporučených“ činů v Islámu</a:t>
            </a:r>
          </a:p>
          <a:p>
            <a:pPr lvl="1" eaLnBrk="1" hangingPunct="1"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Útoky na menšiny (</a:t>
            </a:r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Hazára</a:t>
            </a: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, Tádžici…) – </a:t>
            </a:r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takfírismus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1998 – masakr v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Mazár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-e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Šaríf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až 20 000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Hazárů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popraveno Tálibánem</a:t>
            </a:r>
          </a:p>
        </p:txBody>
      </p:sp>
      <p:pic>
        <p:nvPicPr>
          <p:cNvPr id="3074" name="Picture 2" descr="Scenes of handcut by Taliban">
            <a:extLst>
              <a:ext uri="{FF2B5EF4-FFF2-40B4-BE49-F238E27FC236}">
                <a16:creationId xmlns:a16="http://schemas.microsoft.com/office/drawing/2014/main" id="{773CE8C7-75D9-6540-B0D7-2A3393DF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567456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liban publicly execute woman">
            <a:extLst>
              <a:ext uri="{FF2B5EF4-FFF2-40B4-BE49-F238E27FC236}">
                <a16:creationId xmlns:a16="http://schemas.microsoft.com/office/drawing/2014/main" id="{41A4A5C7-E923-EE4C-84A6-92D80F0D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04807"/>
            <a:ext cx="3707904" cy="25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0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E345C123-55D8-8947-9A46-987F77D1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8" y="328613"/>
            <a:ext cx="8153400" cy="990600"/>
          </a:xfrm>
        </p:spPr>
        <p:txBody>
          <a:bodyPr/>
          <a:lstStyle/>
          <a:p>
            <a:r>
              <a:rPr lang="cs-CZ" altLang="cs-CZ" sz="3600"/>
              <a:t>Operace trvalá svoboda a ISAF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75AA7F-FBB0-4DFF-955F-74A040D84E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773238"/>
            <a:ext cx="8683625" cy="4686300"/>
          </a:xfrm>
        </p:spPr>
        <p:txBody>
          <a:bodyPr/>
          <a:lstStyle/>
          <a:p>
            <a:pPr>
              <a:defRPr/>
            </a:pPr>
            <a:r>
              <a:rPr lang="cs-CZ" sz="2200" dirty="0"/>
              <a:t>Prosinec 2001 – OSN -&gt;  International </a:t>
            </a:r>
            <a:r>
              <a:rPr lang="cs-CZ" sz="2200" dirty="0" err="1"/>
              <a:t>Security</a:t>
            </a:r>
            <a:r>
              <a:rPr lang="cs-CZ" sz="2200" dirty="0"/>
              <a:t> </a:t>
            </a:r>
            <a:r>
              <a:rPr lang="cs-CZ" sz="2200" dirty="0" err="1"/>
              <a:t>Assistance</a:t>
            </a:r>
            <a:r>
              <a:rPr lang="cs-CZ" sz="2200" dirty="0"/>
              <a:t> </a:t>
            </a:r>
            <a:r>
              <a:rPr lang="cs-CZ" sz="2200" dirty="0" err="1"/>
              <a:t>Force</a:t>
            </a:r>
            <a:r>
              <a:rPr lang="cs-CZ" sz="2200" dirty="0"/>
              <a:t> (42 zemí), pod kontrolou NATO od 2003</a:t>
            </a:r>
          </a:p>
          <a:p>
            <a:pPr>
              <a:defRPr/>
            </a:pPr>
            <a:r>
              <a:rPr lang="cs-CZ" sz="2200" dirty="0"/>
              <a:t>Svržení Tálibánu, hon na </a:t>
            </a:r>
            <a:r>
              <a:rPr lang="cs-CZ" sz="2200" dirty="0" err="1"/>
              <a:t>al-Káidu</a:t>
            </a:r>
            <a:r>
              <a:rPr lang="cs-CZ" sz="2200" dirty="0"/>
              <a:t>, dosazení nové </a:t>
            </a:r>
            <a:br>
              <a:rPr lang="cs-CZ" sz="2200" dirty="0"/>
            </a:br>
            <a:r>
              <a:rPr lang="cs-CZ" sz="2200" dirty="0"/>
              <a:t>vlády -&gt; </a:t>
            </a:r>
            <a:r>
              <a:rPr lang="cs-CZ" sz="2200" dirty="0" err="1"/>
              <a:t>Hamíd</a:t>
            </a:r>
            <a:r>
              <a:rPr lang="cs-CZ" sz="2200" dirty="0"/>
              <a:t> </a:t>
            </a:r>
            <a:r>
              <a:rPr lang="cs-CZ" sz="2200" dirty="0" err="1"/>
              <a:t>Karzái</a:t>
            </a:r>
            <a:r>
              <a:rPr lang="cs-CZ" sz="2200" dirty="0"/>
              <a:t> </a:t>
            </a:r>
          </a:p>
          <a:p>
            <a:pPr>
              <a:defRPr/>
            </a:pPr>
            <a:r>
              <a:rPr lang="cs-CZ" sz="2200" dirty="0"/>
              <a:t>Povstalecký boj Tálibánu, </a:t>
            </a:r>
            <a:r>
              <a:rPr lang="cs-CZ" sz="2200" dirty="0" err="1"/>
              <a:t>Haqqáního</a:t>
            </a:r>
            <a:r>
              <a:rPr lang="cs-CZ" sz="2200" dirty="0"/>
              <a:t> sítě + </a:t>
            </a:r>
            <a:r>
              <a:rPr lang="cs-CZ" sz="2200" dirty="0" err="1"/>
              <a:t>warlordi</a:t>
            </a:r>
            <a:br>
              <a:rPr lang="cs-CZ" sz="2200" dirty="0"/>
            </a:br>
            <a:endParaRPr lang="cs-CZ" sz="2200" dirty="0"/>
          </a:p>
          <a:p>
            <a:pPr>
              <a:defRPr/>
            </a:pPr>
            <a:r>
              <a:rPr lang="cs-CZ" sz="2200" dirty="0"/>
              <a:t>Přeliv bojů do tzv. Kmenových území v Pákistánu </a:t>
            </a:r>
            <a:br>
              <a:rPr lang="cs-CZ" sz="2200" dirty="0"/>
            </a:br>
            <a:r>
              <a:rPr lang="cs-CZ" sz="2200" dirty="0"/>
              <a:t>                 (květen 2011 zabití Usámy bin Ládina)</a:t>
            </a:r>
            <a:br>
              <a:rPr lang="cs-CZ" sz="2200" dirty="0"/>
            </a:br>
            <a:endParaRPr lang="cs-CZ" sz="2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200" dirty="0"/>
              <a:t>                           	   - Stahování spojenců od 2012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7914A83B-7B1F-409B-8C12-06F8D1D7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011611"/>
            <a:ext cx="1828800" cy="216217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03346F8E-6FAA-4F94-9259-D695ECDC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086" y="5173786"/>
            <a:ext cx="1817914" cy="184288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>
            <a:extLst>
              <a:ext uri="{FF2B5EF4-FFF2-40B4-BE49-F238E27FC236}">
                <a16:creationId xmlns:a16="http://schemas.microsoft.com/office/drawing/2014/main" id="{AEFF7340-B7A6-4349-B223-9BE76606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381250" cy="1905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6E999B8-1CAB-1B4D-A524-595CF340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 sz="3600" dirty="0"/>
              <a:t>Vliv vnějších aktérů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9756093-FDC7-8C41-97E4-EE7D0C6904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628799"/>
            <a:ext cx="8662988" cy="4470375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Pákistán </a:t>
            </a:r>
            <a:r>
              <a:rPr lang="cs-CZ" altLang="cs-CZ" sz="2200" dirty="0">
                <a:latin typeface="Calibri" panose="020F0502020204030204" pitchFamily="34" charset="0"/>
              </a:rPr>
              <a:t>– </a:t>
            </a:r>
            <a:r>
              <a:rPr lang="cs-CZ" altLang="cs-CZ" sz="2400" dirty="0">
                <a:latin typeface="Calibri" panose="020F0502020204030204" pitchFamily="34" charset="0"/>
              </a:rPr>
              <a:t>historické i etnické vazby, podporovatel </a:t>
            </a:r>
            <a:r>
              <a:rPr lang="cs-CZ" altLang="cs-CZ" sz="2400" dirty="0" err="1">
                <a:latin typeface="Calibri" panose="020F0502020204030204" pitchFamily="34" charset="0"/>
              </a:rPr>
              <a:t>Paštúnů</a:t>
            </a:r>
            <a:r>
              <a:rPr lang="cs-CZ" altLang="cs-CZ" sz="2400" dirty="0">
                <a:latin typeface="Calibri" panose="020F0502020204030204" pitchFamily="34" charset="0"/>
              </a:rPr>
              <a:t> i náboženských extremistů, </a:t>
            </a:r>
            <a:r>
              <a:rPr lang="cs-CZ" altLang="cs-CZ" sz="2400" dirty="0" err="1">
                <a:latin typeface="Calibri" panose="020F0502020204030204" pitchFamily="34" charset="0"/>
              </a:rPr>
              <a:t>protiindické</a:t>
            </a:r>
            <a:r>
              <a:rPr lang="cs-CZ" altLang="cs-CZ" sz="2400" dirty="0">
                <a:latin typeface="Calibri" panose="020F0502020204030204" pitchFamily="34" charset="0"/>
              </a:rPr>
              <a:t> snažení, 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Írán </a:t>
            </a:r>
            <a:r>
              <a:rPr lang="cs-CZ" altLang="cs-CZ" sz="2200" dirty="0">
                <a:latin typeface="Calibri" panose="020F0502020204030204" pitchFamily="34" charset="0"/>
              </a:rPr>
              <a:t>– historicky </a:t>
            </a:r>
            <a:r>
              <a:rPr lang="cs-CZ" altLang="cs-CZ" sz="2400" dirty="0">
                <a:latin typeface="Calibri" panose="020F0502020204030204" pitchFamily="34" charset="0"/>
              </a:rPr>
              <a:t>podpora Severní aliance, kulturní, jazyková a etnická blízkost, vliv na </a:t>
            </a:r>
            <a:r>
              <a:rPr lang="cs-CZ" altLang="cs-CZ" sz="2400" dirty="0" err="1">
                <a:latin typeface="Calibri" panose="020F0502020204030204" pitchFamily="34" charset="0"/>
              </a:rPr>
              <a:t>Hazáry</a:t>
            </a:r>
            <a:r>
              <a:rPr lang="cs-CZ" altLang="cs-CZ" sz="2400" dirty="0">
                <a:latin typeface="Calibri" panose="020F0502020204030204" pitchFamily="34" charset="0"/>
              </a:rPr>
              <a:t> a Tádžiky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Turkmenistán, Tádžikistán, Uzbekistán</a:t>
            </a:r>
            <a:br>
              <a:rPr lang="cs-CZ" altLang="cs-CZ" sz="2800" dirty="0">
                <a:latin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</a:rPr>
              <a:t>snaha o stabilitu a ochranu vlastních etnik za hranicemi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Indie </a:t>
            </a:r>
            <a:r>
              <a:rPr lang="cs-CZ" altLang="cs-CZ" sz="2200" dirty="0">
                <a:latin typeface="Calibri" panose="020F0502020204030204" pitchFamily="34" charset="0"/>
              </a:rPr>
              <a:t>– </a:t>
            </a:r>
            <a:r>
              <a:rPr lang="cs-CZ" altLang="cs-CZ" sz="2400" dirty="0">
                <a:latin typeface="Calibri" panose="020F0502020204030204" pitchFamily="34" charset="0"/>
              </a:rPr>
              <a:t>značná humanitární pomoc a investice do infrastruktury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USA </a:t>
            </a:r>
            <a:r>
              <a:rPr lang="cs-CZ" altLang="cs-CZ" sz="2200" dirty="0">
                <a:latin typeface="Calibri" panose="020F0502020204030204" pitchFamily="34" charset="0"/>
              </a:rPr>
              <a:t>– </a:t>
            </a:r>
            <a:r>
              <a:rPr lang="cs-CZ" altLang="cs-CZ" sz="2400" dirty="0">
                <a:latin typeface="Calibri" panose="020F0502020204030204" pitchFamily="34" charset="0"/>
              </a:rPr>
              <a:t>cíl v podobě stabilního a samostatného </a:t>
            </a:r>
            <a:r>
              <a:rPr lang="cs-CZ" altLang="cs-CZ" sz="2400" dirty="0" err="1">
                <a:latin typeface="Calibri" panose="020F0502020204030204" pitchFamily="34" charset="0"/>
              </a:rPr>
              <a:t>Afgh</a:t>
            </a:r>
            <a:r>
              <a:rPr lang="cs-CZ" altLang="cs-CZ" sz="2400" dirty="0">
                <a:latin typeface="Calibri" panose="020F0502020204030204" pitchFamily="34" charset="0"/>
              </a:rPr>
              <a:t>. + stažení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Čína </a:t>
            </a:r>
            <a:r>
              <a:rPr lang="cs-CZ" altLang="cs-CZ" sz="2200" dirty="0">
                <a:latin typeface="Calibri" panose="020F0502020204030204" pitchFamily="34" charset="0"/>
              </a:rPr>
              <a:t>– </a:t>
            </a:r>
            <a:r>
              <a:rPr lang="cs-CZ" altLang="cs-CZ" sz="2400" dirty="0">
                <a:latin typeface="Calibri" panose="020F0502020204030204" pitchFamily="34" charset="0"/>
              </a:rPr>
              <a:t>budování infrastruktury, těžba a transport surovin 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Rusko </a:t>
            </a:r>
            <a:r>
              <a:rPr lang="cs-CZ" altLang="cs-CZ" sz="2200" dirty="0">
                <a:latin typeface="Calibri" panose="020F0502020204030204" pitchFamily="34" charset="0"/>
              </a:rPr>
              <a:t>– </a:t>
            </a:r>
            <a:r>
              <a:rPr lang="cs-CZ" altLang="cs-CZ" sz="2400" dirty="0">
                <a:latin typeface="Calibri" panose="020F0502020204030204" pitchFamily="34" charset="0"/>
              </a:rPr>
              <a:t>tradiční vliv, pošramocená pověst, subdodavatelství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70C29701-F32C-E241-86E8-5805BC20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7B9899"/>
                </a:solidFill>
              </a:rPr>
              <a:t>Surovinové zásoby</a:t>
            </a:r>
          </a:p>
        </p:txBody>
      </p:sp>
      <p:pic>
        <p:nvPicPr>
          <p:cNvPr id="20483" name="Zástupný symbol pro obsah 3" descr="Afghanistan VI. - resources.jpg">
            <a:extLst>
              <a:ext uri="{FF2B5EF4-FFF2-40B4-BE49-F238E27FC236}">
                <a16:creationId xmlns:a16="http://schemas.microsoft.com/office/drawing/2014/main" id="{4D468D43-BC88-9D4D-AC66-3599BCD7A1F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989013"/>
            <a:ext cx="6080125" cy="5711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0BBBEB5-2AAA-544D-B7AB-10F5F68F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Vývoj těžby surovin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3E04E1F1-6D19-9B41-AEE8-DC9932A693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557338"/>
            <a:ext cx="9070975" cy="4686300"/>
          </a:xfrm>
        </p:spPr>
        <p:txBody>
          <a:bodyPr/>
          <a:lstStyle/>
          <a:p>
            <a:r>
              <a:rPr lang="cs-CZ" altLang="cs-CZ" sz="2400">
                <a:latin typeface="Calibri" panose="020F0502020204030204" pitchFamily="34" charset="0"/>
              </a:rPr>
              <a:t>60. léta – Rusové staví první plynovod z Afghánistánu do Uzbekistánu</a:t>
            </a:r>
          </a:p>
          <a:p>
            <a:r>
              <a:rPr lang="cs-CZ" altLang="cs-CZ" sz="2400">
                <a:latin typeface="Calibri" panose="020F0502020204030204" pitchFamily="34" charset="0"/>
              </a:rPr>
              <a:t>70. a 80. léta – Rusové provádějí průzkumy a potvrzují velké zásoby mědi, železa, chromu…</a:t>
            </a:r>
          </a:p>
          <a:p>
            <a:r>
              <a:rPr lang="cs-CZ" altLang="cs-CZ" sz="2400">
                <a:latin typeface="Calibri" panose="020F0502020204030204" pitchFamily="34" charset="0"/>
              </a:rPr>
              <a:t>Afghánistán se začíná stávat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důležitým koridorem -&gt;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projekt TAPI + Írán-Čína,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Turkmenistán-Čína</a:t>
            </a:r>
          </a:p>
          <a:p>
            <a:r>
              <a:rPr lang="cs-CZ" altLang="cs-CZ" sz="2400">
                <a:latin typeface="Calibri" panose="020F0502020204030204" pitchFamily="34" charset="0"/>
              </a:rPr>
              <a:t>2006 – nový těžební zákon: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zjednodušení průzkumu a těžby,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suroviny ve vlastnictví státu,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těžba ze strany soukromých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</a:rPr>
              <a:t>společností</a:t>
            </a:r>
          </a:p>
          <a:p>
            <a:r>
              <a:rPr lang="cs-CZ" altLang="cs-CZ" sz="2400">
                <a:latin typeface="Calibri" panose="020F0502020204030204" pitchFamily="34" charset="0"/>
              </a:rPr>
              <a:t>USA: zásoby až 3 bilionů dolarů</a:t>
            </a:r>
          </a:p>
          <a:p>
            <a:endParaRPr lang="cs-CZ" altLang="cs-CZ" sz="2400">
              <a:latin typeface="Calibri" panose="020F0502020204030204" pitchFamily="34" charset="0"/>
            </a:endParaRPr>
          </a:p>
        </p:txBody>
      </p:sp>
      <p:pic>
        <p:nvPicPr>
          <p:cNvPr id="21508" name="Picture 6" descr="https://upload.wikimedia.org/wikipedia/commons/e/ed/TAPI-EIA.png">
            <a:extLst>
              <a:ext uri="{FF2B5EF4-FFF2-40B4-BE49-F238E27FC236}">
                <a16:creationId xmlns:a16="http://schemas.microsoft.com/office/drawing/2014/main" id="{41509457-68F2-CF43-B7C1-1089FB05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8" y="3287713"/>
            <a:ext cx="4005262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FD8A7C17-14E3-6F47-9863-0EB15B36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60648"/>
            <a:ext cx="9144000" cy="758825"/>
          </a:xfrm>
        </p:spPr>
        <p:txBody>
          <a:bodyPr/>
          <a:lstStyle/>
          <a:p>
            <a:pPr eaLnBrk="1" hangingPunct="1"/>
            <a:r>
              <a:rPr lang="cs-CZ" altLang="cs-CZ" sz="3100" dirty="0">
                <a:solidFill>
                  <a:srgbClr val="7B9899"/>
                </a:solidFill>
              </a:rPr>
              <a:t>Vnitřní surovinový konflikt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DB31010D-231C-0D47-AC51-E3E2557A75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2060847"/>
            <a:ext cx="8504238" cy="403832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Boj o úplatky a korupce – měděný ráj </a:t>
            </a:r>
            <a:r>
              <a:rPr lang="cs-CZ" altLang="cs-CZ" sz="2800" dirty="0" err="1">
                <a:latin typeface="Calibri" panose="020F0502020204030204" pitchFamily="34" charset="0"/>
              </a:rPr>
              <a:t>Ajnak</a:t>
            </a:r>
            <a:r>
              <a:rPr lang="cs-CZ" altLang="cs-CZ" sz="2800" dirty="0">
                <a:latin typeface="Calibri" panose="020F0502020204030204" pitchFamily="34" charset="0"/>
              </a:rPr>
              <a:t> za 30 mil.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</a:rPr>
              <a:t>2. největší naleziště na světě, </a:t>
            </a:r>
            <a:r>
              <a:rPr lang="cs-CZ" altLang="cs-CZ" dirty="0" err="1">
                <a:latin typeface="Calibri" panose="020F0502020204030204" pitchFamily="34" charset="0"/>
              </a:rPr>
              <a:t>Metallurgical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Corporation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China</a:t>
            </a:r>
            <a:r>
              <a:rPr lang="cs-CZ" altLang="cs-CZ" dirty="0">
                <a:latin typeface="Calibri" panose="020F0502020204030204" pitchFamily="34" charset="0"/>
              </a:rPr>
              <a:t> investuje $ 4,4 mld. 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Nárůst vládního organizovaného zločinu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Po stažení koaličních sil jednotliví aktéři získají finance ilegální těžbou 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Pastviny (</a:t>
            </a:r>
            <a:r>
              <a:rPr lang="cs-CZ" altLang="cs-CZ" sz="2800" dirty="0" err="1">
                <a:latin typeface="Calibri" panose="020F0502020204030204" pitchFamily="34" charset="0"/>
              </a:rPr>
              <a:t>Ghazní</a:t>
            </a:r>
            <a:r>
              <a:rPr lang="cs-CZ" altLang="cs-CZ" sz="2800" dirty="0">
                <a:latin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</a:rPr>
              <a:t>Wardak</a:t>
            </a:r>
            <a:r>
              <a:rPr lang="cs-CZ" altLang="cs-CZ" sz="2800" dirty="0">
                <a:latin typeface="Calibri" panose="020F0502020204030204" pitchFamily="34" charset="0"/>
              </a:rPr>
              <a:t>…) – 2/3 Afghánců má dobytek, pastviny pokrývají 43 % afghánského území; konflikt mezi </a:t>
            </a:r>
            <a:r>
              <a:rPr lang="cs-CZ" altLang="cs-CZ" sz="2800" dirty="0" err="1">
                <a:latin typeface="Calibri" panose="020F0502020204030204" pitchFamily="34" charset="0"/>
              </a:rPr>
              <a:t>Hazáry</a:t>
            </a:r>
            <a:r>
              <a:rPr lang="cs-CZ" altLang="cs-CZ" sz="2800" dirty="0">
                <a:latin typeface="Calibri" panose="020F0502020204030204" pitchFamily="34" charset="0"/>
              </a:rPr>
              <a:t> a nomádskými </a:t>
            </a:r>
            <a:r>
              <a:rPr lang="cs-CZ" altLang="cs-CZ" sz="2800" dirty="0" err="1">
                <a:latin typeface="Calibri" panose="020F0502020204030204" pitchFamily="34" charset="0"/>
              </a:rPr>
              <a:t>Kúči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Riziko selhání </a:t>
            </a:r>
            <a:r>
              <a:rPr lang="cs-CZ" altLang="cs-CZ" sz="2800" dirty="0" err="1">
                <a:latin typeface="Calibri" panose="020F0502020204030204" pitchFamily="34" charset="0"/>
              </a:rPr>
              <a:t>postkonfliktní</a:t>
            </a:r>
            <a:r>
              <a:rPr lang="cs-CZ" altLang="cs-CZ" sz="2800" dirty="0">
                <a:latin typeface="Calibri" panose="020F0502020204030204" pitchFamily="34" charset="0"/>
              </a:rPr>
              <a:t> obnovy</a:t>
            </a:r>
          </a:p>
          <a:p>
            <a:pPr eaLnBrk="1" hangingPunct="1"/>
            <a:endParaRPr lang="cs-CZ" altLang="cs-CZ" sz="2400" dirty="0">
              <a:latin typeface="Calibri" panose="020F0502020204030204" pitchFamily="34" charset="0"/>
            </a:endParaRPr>
          </a:p>
        </p:txBody>
      </p:sp>
      <p:pic>
        <p:nvPicPr>
          <p:cNvPr id="24580" name="Obrázek 3">
            <a:extLst>
              <a:ext uri="{FF2B5EF4-FFF2-40B4-BE49-F238E27FC236}">
                <a16:creationId xmlns:a16="http://schemas.microsoft.com/office/drawing/2014/main" id="{9EA031D2-5549-D143-A034-44046017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19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6E999B8-1CAB-1B4D-A524-595CF340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7B9899"/>
                </a:solidFill>
              </a:rPr>
              <a:t>Stažení aliance a vítězství Tálibánu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9756093-FDC7-8C41-97E4-EE7D0C6904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662988" cy="45720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2021 – oznámení o stažení amerických sil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Rychlý postup Tálibánu – květen – srpen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Rozklad afghánské vlády a OS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</a:rPr>
              <a:t>Korupce</a:t>
            </a:r>
          </a:p>
          <a:p>
            <a:pPr lvl="1" eaLnBrk="1" hangingPunct="1"/>
            <a:r>
              <a:rPr lang="cs-CZ" altLang="cs-CZ" sz="2500" dirty="0" err="1">
                <a:latin typeface="Calibri" panose="020F0502020204030204" pitchFamily="34" charset="0"/>
              </a:rPr>
              <a:t>Delegitimizace</a:t>
            </a:r>
            <a:endParaRPr lang="cs-CZ" altLang="cs-CZ" sz="25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</a:rPr>
              <a:t>Opuštění spojenci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Nastolení tálibánské vlády </a:t>
            </a:r>
            <a:br>
              <a:rPr lang="cs-CZ" altLang="cs-CZ" sz="2800" dirty="0">
                <a:latin typeface="Calibri" panose="020F0502020204030204" pitchFamily="34" charset="0"/>
              </a:rPr>
            </a:br>
            <a:r>
              <a:rPr lang="cs-CZ" altLang="cs-CZ" sz="2800" dirty="0">
                <a:latin typeface="Calibri" panose="020F0502020204030204" pitchFamily="34" charset="0"/>
              </a:rPr>
              <a:t>(Tálibán 2.0?)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</a:rPr>
              <a:t>Omezenější míra represálií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</a:rPr>
              <a:t>Emigrace</a:t>
            </a:r>
          </a:p>
        </p:txBody>
      </p:sp>
      <p:pic>
        <p:nvPicPr>
          <p:cNvPr id="1028" name="Picture 4" descr="Kdo jsou šéfové Tálibánu? Islamisté, kteří sestaví vládu Afghánistánu |  Bles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3140968"/>
            <a:ext cx="3170833" cy="21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6E999B8-1CAB-1B4D-A524-595CF340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7B9899"/>
                </a:solidFill>
              </a:rPr>
              <a:t>Tálibán a výzvy do budoucna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9756093-FDC7-8C41-97E4-EE7D0C6904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981" y="1775247"/>
            <a:ext cx="8662988" cy="4854153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Aplikace náboženského práva i práva zvykového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</a:rPr>
              <a:t>Postupné utahování šroubů – vzdělávání žen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</a:rPr>
              <a:t>Veřejné násilnosti spíše nízké úrovně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Velká kontrola území, ale…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Vnitřní vyzyvatelé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</a:rPr>
              <a:t>Fronta národního odporu (Ahmad </a:t>
            </a:r>
            <a:r>
              <a:rPr lang="cs-CZ" altLang="cs-CZ" dirty="0" err="1">
                <a:latin typeface="Calibri" panose="020F0502020204030204" pitchFamily="34" charset="0"/>
              </a:rPr>
              <a:t>Masúd</a:t>
            </a:r>
            <a:r>
              <a:rPr lang="cs-CZ" altLang="cs-CZ" dirty="0">
                <a:latin typeface="Calibri" panose="020F0502020204030204" pitchFamily="34" charset="0"/>
              </a:rPr>
              <a:t>)</a:t>
            </a:r>
          </a:p>
          <a:p>
            <a:pPr lvl="1" eaLnBrk="1" hangingPunct="1"/>
            <a:r>
              <a:rPr lang="cs-CZ" altLang="cs-CZ" dirty="0" err="1">
                <a:latin typeface="Calibri" panose="020F0502020204030204" pitchFamily="34" charset="0"/>
              </a:rPr>
              <a:t>Da`eš</a:t>
            </a:r>
            <a:r>
              <a:rPr lang="cs-CZ" altLang="cs-CZ" dirty="0">
                <a:latin typeface="Calibri" panose="020F0502020204030204" pitchFamily="34" charset="0"/>
              </a:rPr>
              <a:t> Chorásán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</a:rPr>
              <a:t>Problém s uznáním a legitimitou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</a:rPr>
              <a:t>Velké příležitosti, ale i rizika</a:t>
            </a:r>
          </a:p>
        </p:txBody>
      </p:sp>
    </p:spTree>
    <p:extLst>
      <p:ext uri="{BB962C8B-B14F-4D97-AF65-F5344CB8AC3E}">
        <p14:creationId xmlns:p14="http://schemas.microsoft.com/office/powerpoint/2010/main" val="71798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28008FA-59DC-5B43-A86A-2E748919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2438"/>
            <a:ext cx="7651750" cy="990600"/>
          </a:xfrm>
        </p:spPr>
        <p:txBody>
          <a:bodyPr/>
          <a:lstStyle/>
          <a:p>
            <a:pPr eaLnBrk="1" hangingPunct="1"/>
            <a:r>
              <a:rPr lang="cs-CZ" altLang="cs-CZ"/>
              <a:t>Historie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A10E0F0-5FF6-1947-8F47-F2321B4B20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925" y="1895476"/>
            <a:ext cx="8770938" cy="4203699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1893 –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Durandova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linie</a:t>
            </a:r>
          </a:p>
          <a:p>
            <a:pPr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Střet vlivu Pákistánu, Persie, Číny a Rusko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Sporadické výboje, ale nikdy plné podmanění</a:t>
            </a:r>
          </a:p>
          <a:p>
            <a:pPr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Silný vliv bolševického Ruska</a:t>
            </a:r>
          </a:p>
          <a:p>
            <a:pPr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pol. 20. stol – modernizace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Záhir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Šáh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Modernizace, sekularizace, rozkvět</a:t>
            </a:r>
            <a:b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096590-B56D-4043-9D82-7CBA0C18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308" y="0"/>
            <a:ext cx="2080692" cy="296058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8C1B2-863A-47D5-97B4-7EFDA093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Problematický Afghánistán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743F6D-387D-4F94-9BAE-D0E8089801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4812" y="1556792"/>
            <a:ext cx="8153400" cy="4928592"/>
          </a:xfrm>
        </p:spPr>
        <p:txBody>
          <a:bodyPr/>
          <a:lstStyle/>
          <a:p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Konflikt na etnické, náboženské, kmenové bázi, s regionálními a globálními dopady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Složité vyřešit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Mnoho dimenzí konfliktu, mnoho intervencí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Americké stažení a důsledky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Kolaps státu?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Tálibán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2.0?</a:t>
            </a: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Bezpečný přístav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Humanitární krize?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Další migrační vlna?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fghanistan: Why there are grave fears for women under Taliban rule | World  News | Sky News">
            <a:extLst>
              <a:ext uri="{FF2B5EF4-FFF2-40B4-BE49-F238E27FC236}">
                <a16:creationId xmlns:a16="http://schemas.microsoft.com/office/drawing/2014/main" id="{A8419239-CB7D-2843-92AE-2C9DD484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12" y="4221088"/>
            <a:ext cx="4772488" cy="26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2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8C1B2-863A-47D5-97B4-7EFDA093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výzvy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743F6D-387D-4F94-9BAE-D0E8089801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53400" cy="4928592"/>
          </a:xfrm>
        </p:spPr>
        <p:txBody>
          <a:bodyPr/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Vnitřní bezpečnost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Hrozba terorismu ze strany 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Da`esh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a dalších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Ztráta legitimity pro Tálibán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Utlačování menšin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protitá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lib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ské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povstání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Regionální destabilizace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Migrace do sousedních zemí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Mezinárodní uznání tálibánské vlády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Nárůst politického a náboženského napětí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Podpora odboje ze zahraničí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Bojovníci z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Pandžšíru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Írán, Západ...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Vnější vměšování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Čínské investice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Ruský vliv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Indicko-pákistánská zástupná válka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2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F8890C5-D39F-CF47-ABD3-A15EC695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150" y="1554163"/>
            <a:ext cx="552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>
            <a:extLst>
              <a:ext uri="{FF2B5EF4-FFF2-40B4-BE49-F238E27FC236}">
                <a16:creationId xmlns:a16="http://schemas.microsoft.com/office/drawing/2014/main" id="{A503A0F0-2201-8A41-8014-62CEC24E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/>
              <a:t>Děkuji za pozornost!</a:t>
            </a:r>
            <a:endParaRPr lang="cs-CZ" altLang="cs-CZ">
              <a:solidFill>
                <a:srgbClr val="7B9899"/>
              </a:solidFill>
            </a:endParaRPr>
          </a:p>
        </p:txBody>
      </p:sp>
      <p:sp>
        <p:nvSpPr>
          <p:cNvPr id="30724" name="Zástupný symbol pro obsah 2">
            <a:extLst>
              <a:ext uri="{FF2B5EF4-FFF2-40B4-BE49-F238E27FC236}">
                <a16:creationId xmlns:a16="http://schemas.microsoft.com/office/drawing/2014/main" id="{E9E3D851-C1F7-F44F-AEC8-8112CAB8AB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2" charset="2"/>
              <a:buNone/>
            </a:pPr>
            <a:r>
              <a:rPr lang="ru-RU" altLang="cs-CZ" sz="3300"/>
              <a:t>О</a:t>
            </a:r>
            <a:r>
              <a:rPr lang="cs-CZ" altLang="cs-CZ" sz="3300"/>
              <a:t>tázky 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6A2677-7D63-4187-AE6A-7075B85C9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58234"/>
            <a:ext cx="8928992" cy="442153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28008FA-59DC-5B43-A86A-2E748919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2438"/>
            <a:ext cx="7651750" cy="990600"/>
          </a:xfrm>
        </p:spPr>
        <p:txBody>
          <a:bodyPr/>
          <a:lstStyle/>
          <a:p>
            <a:pPr eaLnBrk="1" hangingPunct="1"/>
            <a:r>
              <a:rPr lang="cs-CZ" altLang="cs-CZ"/>
              <a:t>Historie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A10E0F0-5FF6-1947-8F47-F2321B4B20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925" y="1556792"/>
            <a:ext cx="8770938" cy="4542383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Král není schopen čelit tenzi a ekonomickým problémům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1973 – vojenský převrat (armádou cvičenou v SSSR)</a:t>
            </a:r>
          </a:p>
          <a:p>
            <a:pPr eaLnBrk="1" hangingPunct="1"/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Daúd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Chán – první prezident, vyhlášena republika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Monopolizace moci, tvrdá ruka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Pozemková reforma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Levicové reformy, spojenectví s komunisty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Potlačování islámského hnutí</a:t>
            </a:r>
          </a:p>
          <a:p>
            <a:pPr lvl="2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Úprk do Pákistánu a příprava na návrat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Značné intervence z Moskvy, ale…</a:t>
            </a:r>
          </a:p>
          <a:p>
            <a:pPr lvl="1" eaLnBrk="1" hangingPunct="1"/>
            <a:r>
              <a:rPr lang="cs-CZ" alt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Daúd</a:t>
            </a: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 Chán odmítá vměšování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Perzekuuje levici a komunisty</a:t>
            </a:r>
          </a:p>
        </p:txBody>
      </p:sp>
      <p:pic>
        <p:nvPicPr>
          <p:cNvPr id="1026" name="Picture 2" descr="Mohammad Daud Khan | In Depth Information on The Kite Runner">
            <a:extLst>
              <a:ext uri="{FF2B5EF4-FFF2-40B4-BE49-F238E27FC236}">
                <a16:creationId xmlns:a16="http://schemas.microsoft.com/office/drawing/2014/main" id="{026440CC-A529-4204-8FF3-72ACEB59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66" y="3870147"/>
            <a:ext cx="2142234" cy="29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28008FA-59DC-5B43-A86A-2E748919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2438"/>
            <a:ext cx="7651750" cy="990600"/>
          </a:xfrm>
        </p:spPr>
        <p:txBody>
          <a:bodyPr/>
          <a:lstStyle/>
          <a:p>
            <a:pPr eaLnBrk="1" hangingPunct="1"/>
            <a:r>
              <a:rPr lang="cs-CZ" altLang="cs-CZ"/>
              <a:t>Historie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A10E0F0-5FF6-1947-8F47-F2321B4B20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533" y="1782217"/>
            <a:ext cx="8554343" cy="4542383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1978 – dubnová revoluce, komunisté a armáda svrhává a vyvražďuje rodinu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Daúda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Chána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 čela prezident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Tarakí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 premiér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Amín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Společná snaha o transformaci země na komunistickou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Represálie vůči opozici (stalinismus)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Společenská nucená modernizace </a:t>
            </a:r>
            <a:b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(silné odmítnutí)</a:t>
            </a:r>
          </a:p>
          <a:p>
            <a:pPr lvl="1" eaLnBrk="1" hangingPunct="1"/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Vymýcení náboženství, </a:t>
            </a:r>
            <a:b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zákazy zahalování atd.</a:t>
            </a:r>
          </a:p>
        </p:txBody>
      </p:sp>
      <p:pic>
        <p:nvPicPr>
          <p:cNvPr id="2050" name="Picture 2" descr="Noor Mohammad taraki the second president of Afghanistan after president  Daoud khan. | Second president, Afghanistan, Historical">
            <a:extLst>
              <a:ext uri="{FF2B5EF4-FFF2-40B4-BE49-F238E27FC236}">
                <a16:creationId xmlns:a16="http://schemas.microsoft.com/office/drawing/2014/main" id="{10DDC248-1677-4919-AA2B-89540D3E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52925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fizulláh Amín – Wikipedie">
            <a:extLst>
              <a:ext uri="{FF2B5EF4-FFF2-40B4-BE49-F238E27FC236}">
                <a16:creationId xmlns:a16="http://schemas.microsoft.com/office/drawing/2014/main" id="{F95328F6-2C6A-40E9-8AA6-B736D25E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4815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7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28008FA-59DC-5B43-A86A-2E748919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2438"/>
            <a:ext cx="7651750" cy="990600"/>
          </a:xfrm>
        </p:spPr>
        <p:txBody>
          <a:bodyPr/>
          <a:lstStyle/>
          <a:p>
            <a:pPr eaLnBrk="1" hangingPunct="1"/>
            <a:r>
              <a:rPr lang="cs-CZ" altLang="cs-CZ"/>
              <a:t>Historie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A10E0F0-5FF6-1947-8F47-F2321B4B20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533" y="1782217"/>
            <a:ext cx="8554343" cy="4542383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Březen 1979 – ozbrojené povstání islamistů</a:t>
            </a:r>
          </a:p>
          <a:p>
            <a:pPr lvl="1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Islamisté začínají kontrolovat větší část afghánského teritoria</a:t>
            </a:r>
          </a:p>
          <a:p>
            <a:pPr lvl="1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Vláda v Kábulu není schopna čelit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Tarakí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žádá Moskvu o pomoc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Hafizulláh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Amín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připravuje atentát na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Tarakího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Rozvrat centrální autority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Reakce Moskvy</a:t>
            </a:r>
          </a:p>
          <a:p>
            <a:pPr lvl="1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Vlastní muslimská komunita (Islámská republika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Afgh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pPr lvl="1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Obava ze zisku Američanů</a:t>
            </a:r>
          </a:p>
          <a:p>
            <a:pPr lvl="1" eaLnBrk="1" hangingPunct="1"/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Nutnost odstranit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Amína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 udržet moc komunistů</a:t>
            </a:r>
          </a:p>
        </p:txBody>
      </p:sp>
    </p:spTree>
    <p:extLst>
      <p:ext uri="{BB962C8B-B14F-4D97-AF65-F5344CB8AC3E}">
        <p14:creationId xmlns:p14="http://schemas.microsoft.com/office/powerpoint/2010/main" val="146557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4768473-5009-E346-8E30-3363375E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02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Sovětský vpád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D5E8061-462A-402A-8325-7B0A7E6EC5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844675"/>
            <a:ext cx="8785225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24. 12. 1979 – invaze Rudé armády </a:t>
            </a:r>
          </a:p>
          <a:p>
            <a:pPr lvl="1" eaLnBrk="1" hangingPunct="1">
              <a:defRPr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Zabití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Amína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Propuštění politických vězňů</a:t>
            </a:r>
          </a:p>
          <a:p>
            <a:pPr lvl="1" eaLnBrk="1" hangingPunct="1">
              <a:defRPr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Rozpoutání občanské války a války proti okupantům – akcentace náboženského rozměru</a:t>
            </a:r>
          </a:p>
          <a:p>
            <a:pPr eaLnBrk="1" hangingPunct="1"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Příjezd zahraničních bojovníků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-&gt; vznik Tálibánu, internacionalizace konfliktu, terorismus</a:t>
            </a:r>
          </a:p>
          <a:p>
            <a:pPr eaLnBrk="1" hangingPunct="1"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Až do stažení 1989 - 2 miliony mrtvých, 6 milionů uprchlíků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-&gt; zejména do Pákistánu a Íránu</a:t>
            </a:r>
          </a:p>
          <a:p>
            <a:pPr eaLnBrk="1" hangingPunct="1"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SSSR podporuje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Mohammada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Nadžibulláha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do 1992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-&gt;občanská válka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Mohammad Najibullah - Wikidata">
            <a:extLst>
              <a:ext uri="{FF2B5EF4-FFF2-40B4-BE49-F238E27FC236}">
                <a16:creationId xmlns:a16="http://schemas.microsoft.com/office/drawing/2014/main" id="{66402A1E-EDCF-4622-967C-5D4D313E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-5072"/>
            <a:ext cx="2411760" cy="29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BE1767F0-E7F4-B145-9B91-386305A5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02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Občanská válka a Tálibán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E6C2DAEF-CE37-8244-A794-1C33BA9F6B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844675"/>
            <a:ext cx="8785225" cy="4572000"/>
          </a:xfrm>
        </p:spPr>
        <p:txBody>
          <a:bodyPr/>
          <a:lstStyle/>
          <a:p>
            <a:pPr eaLnBrk="1" hangingPunct="1"/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Boj na etnickém a méně náboženském základě</a:t>
            </a:r>
          </a:p>
          <a:p>
            <a:pPr lvl="1" eaLnBrk="1" hangingPunct="1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Aktéři reprezentující vlastní etnické skupin -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Gubuldín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Hekmatjár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Ahmad Šáh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Masúd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Abdul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Rašíd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Dostum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Mullah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Umar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6713" lvl="1" indent="0" eaLnBrk="1" hangingPunct="1">
              <a:buNone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 bratrovražedném boji vyhrává uskupení</a:t>
            </a:r>
            <a:b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Tálibán (1996) a přežívá tzv. Severní aliance</a:t>
            </a:r>
          </a:p>
          <a:p>
            <a:pPr eaLnBrk="1" hangingPunct="1"/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Příchod extremistů a teroristů z celého světa</a:t>
            </a:r>
          </a:p>
          <a:p>
            <a:pPr eaLnBrk="1" hangingPunct="1"/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2001 invaze USA a následně</a:t>
            </a:r>
            <a:b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Operace trvalá svoboda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7" descr="http://www.tyden.cz/obrazek/hekmatyar-469f29e8bce8b_275x183.jpg">
            <a:extLst>
              <a:ext uri="{FF2B5EF4-FFF2-40B4-BE49-F238E27FC236}">
                <a16:creationId xmlns:a16="http://schemas.microsoft.com/office/drawing/2014/main" id="{FC4CD9C0-450B-5446-8062-35CA7B11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5"/>
          <a:stretch>
            <a:fillRect/>
          </a:stretch>
        </p:blipFill>
        <p:spPr bwMode="auto">
          <a:xfrm>
            <a:off x="6864350" y="3127375"/>
            <a:ext cx="1168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>
            <a:extLst>
              <a:ext uri="{FF2B5EF4-FFF2-40B4-BE49-F238E27FC236}">
                <a16:creationId xmlns:a16="http://schemas.microsoft.com/office/drawing/2014/main" id="{7938D6C2-FB4C-3C43-9813-AD8446E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0" y="3141663"/>
            <a:ext cx="11112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C36DC3E9-C7E4-2140-B3E9-17D827A4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50" y="4425950"/>
            <a:ext cx="116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4A6A29-EE63-4020-AFBD-3E58E8271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152" y="4724179"/>
            <a:ext cx="1127553" cy="147423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14277F10-6FA5-7B4F-BB9C-99AC5143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7B9899"/>
                </a:solidFill>
              </a:rPr>
              <a:t>Hlavní afghánská etnika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F29B7DB-8BA2-774B-AE50-6EAC48E791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8805863" cy="4614862"/>
          </a:xfrm>
        </p:spPr>
        <p:txBody>
          <a:bodyPr/>
          <a:lstStyle/>
          <a:p>
            <a:pPr eaLnBrk="1" hangingPunct="1"/>
            <a:r>
              <a:rPr lang="cs-CZ" altLang="cs-CZ" sz="2200" b="1">
                <a:latin typeface="Calibri" panose="020F0502020204030204" pitchFamily="34" charset="0"/>
              </a:rPr>
              <a:t>Paštuni</a:t>
            </a:r>
            <a:r>
              <a:rPr lang="cs-CZ" altLang="cs-CZ" sz="2200">
                <a:latin typeface="Calibri" panose="020F0502020204030204" pitchFamily="34" charset="0"/>
              </a:rPr>
              <a:t> - 40-45%, sunnité, etnická i náboženská dominance, hlavním elementem Tálibánu, po roce 2001 ztráta dominantní pozice</a:t>
            </a:r>
            <a:br>
              <a:rPr lang="cs-CZ" altLang="cs-CZ" sz="2200">
                <a:latin typeface="Calibri" panose="020F0502020204030204" pitchFamily="34" charset="0"/>
              </a:rPr>
            </a:br>
            <a:endParaRPr lang="cs-CZ" altLang="cs-CZ" sz="220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200" b="1">
                <a:latin typeface="Calibri" panose="020F0502020204030204" pitchFamily="34" charset="0"/>
              </a:rPr>
              <a:t>Tádžici </a:t>
            </a:r>
            <a:r>
              <a:rPr lang="cs-CZ" altLang="cs-CZ" sz="2200">
                <a:latin typeface="Calibri" panose="020F0502020204030204" pitchFamily="34" charset="0"/>
              </a:rPr>
              <a:t>– 25 %, většinově sunnité, hovoří </a:t>
            </a:r>
            <a:r>
              <a:rPr lang="cs-CZ" altLang="cs-CZ" sz="2200" i="1">
                <a:latin typeface="Calibri" panose="020F0502020204030204" pitchFamily="34" charset="0"/>
              </a:rPr>
              <a:t>darí</a:t>
            </a:r>
            <a:r>
              <a:rPr lang="cs-CZ" altLang="cs-CZ" sz="2200">
                <a:latin typeface="Calibri" panose="020F0502020204030204" pitchFamily="34" charset="0"/>
              </a:rPr>
              <a:t>, za občanské války  klíčovým elementem Severní aliance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– Ahmad Šáh Masúd</a:t>
            </a:r>
            <a:br>
              <a:rPr lang="cs-CZ" altLang="cs-CZ" sz="2200">
                <a:latin typeface="Calibri" panose="020F0502020204030204" pitchFamily="34" charset="0"/>
              </a:rPr>
            </a:br>
            <a:endParaRPr lang="cs-CZ" altLang="cs-CZ" sz="220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200" b="1">
                <a:latin typeface="Calibri" panose="020F0502020204030204" pitchFamily="34" charset="0"/>
              </a:rPr>
              <a:t>Hazáři</a:t>
            </a:r>
            <a:r>
              <a:rPr lang="cs-CZ" altLang="cs-CZ" sz="2200">
                <a:latin typeface="Calibri" panose="020F0502020204030204" pitchFamily="34" charset="0"/>
              </a:rPr>
              <a:t> – 9 % turkický původ, šíité,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obývají kompaktní území Hazárdžát,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chudé nevzdělané etnikum, teprve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po 2001 vliv na centrum.</a:t>
            </a:r>
          </a:p>
          <a:p>
            <a:pPr eaLnBrk="1" hangingPunct="1"/>
            <a:r>
              <a:rPr lang="cs-CZ" altLang="cs-CZ" sz="2200" b="1">
                <a:latin typeface="Calibri" panose="020F0502020204030204" pitchFamily="34" charset="0"/>
              </a:rPr>
              <a:t>Uzbeci a Turkmeni </a:t>
            </a:r>
            <a:r>
              <a:rPr lang="cs-CZ" altLang="cs-CZ" sz="2200">
                <a:latin typeface="Calibri" panose="020F0502020204030204" pitchFamily="34" charset="0"/>
              </a:rPr>
              <a:t>– 12 % (9:3), u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hranic s mateřskými zeměmi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-Abdul Rašíd Dostúm, po roce 2001 </a:t>
            </a:r>
            <a:br>
              <a:rPr lang="cs-CZ" altLang="cs-CZ" sz="2200">
                <a:latin typeface="Calibri" panose="020F0502020204030204" pitchFamily="34" charset="0"/>
              </a:rPr>
            </a:br>
            <a:r>
              <a:rPr lang="cs-CZ" altLang="cs-CZ" sz="2200">
                <a:latin typeface="Calibri" panose="020F0502020204030204" pitchFamily="34" charset="0"/>
              </a:rPr>
              <a:t>významný nárůst moci etnik </a:t>
            </a:r>
          </a:p>
        </p:txBody>
      </p:sp>
      <p:pic>
        <p:nvPicPr>
          <p:cNvPr id="18438" name="Picture 6" descr="http://www.mapsofworld.com/afghanistan/maps/afghanistan-ethnic-map.jpg">
            <a:extLst>
              <a:ext uri="{FF2B5EF4-FFF2-40B4-BE49-F238E27FC236}">
                <a16:creationId xmlns:a16="http://schemas.microsoft.com/office/drawing/2014/main" id="{6A5F7D59-56EF-4F71-AFD4-A8B6F1EC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4010337" cy="388964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B865275-EA49-4F40-A836-2ABFBF08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02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Vláda Tálibánu do 2001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5D06138-8D20-4A1D-8B61-C74BA602EC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844675"/>
            <a:ext cx="8785225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Kontroluje ¾ afghánského území</a:t>
            </a:r>
          </a:p>
          <a:p>
            <a:pPr eaLnBrk="1" hangingPunct="1">
              <a:defRPr/>
            </a:pPr>
            <a:r>
              <a:rPr lang="cs-CZ" altLang="cs-CZ" sz="2800" dirty="0"/>
              <a:t>Vláda uznána pouze Pákistánem, SA a SAE</a:t>
            </a:r>
          </a:p>
          <a:p>
            <a:pPr eaLnBrk="1" hangingPunct="1">
              <a:defRPr/>
            </a:pPr>
            <a:r>
              <a:rPr lang="cs-CZ" altLang="cs-CZ" sz="2800" dirty="0"/>
              <a:t>Zavádí extrémní verzi sunnitského islámu</a:t>
            </a:r>
          </a:p>
          <a:p>
            <a:pPr lvl="1" eaLnBrk="1" hangingPunct="1">
              <a:buFont typeface="Wingdings 2" panose="05020102010507070707" pitchFamily="18" charset="2"/>
              <a:buChar char=""/>
              <a:defRPr/>
            </a:pPr>
            <a:r>
              <a:rPr lang="cs-CZ" altLang="cs-CZ" sz="2300" dirty="0"/>
              <a:t>+ paštunského zvykového práva – zákaz televize, hudby, konzumních výdobytků, internetu, umění…</a:t>
            </a:r>
          </a:p>
          <a:p>
            <a:pPr lvl="1" eaLnBrk="1" hangingPunct="1">
              <a:buFont typeface="Wingdings 2" panose="05020102010507070707" pitchFamily="18" charset="2"/>
              <a:buChar char=""/>
              <a:defRPr/>
            </a:pPr>
            <a:r>
              <a:rPr lang="cs-CZ" altLang="cs-CZ" sz="2300" dirty="0"/>
              <a:t>Potlačování lidských práv</a:t>
            </a:r>
          </a:p>
          <a:p>
            <a:pPr lvl="1" eaLnBrk="1" hangingPunct="1">
              <a:buFont typeface="Wingdings 2" panose="05020102010507070707" pitchFamily="18" charset="2"/>
              <a:buChar char=""/>
              <a:defRPr/>
            </a:pPr>
            <a:r>
              <a:rPr lang="cs-CZ" altLang="cs-CZ" sz="2300" dirty="0"/>
              <a:t>Genocidní přístup vůči náboženským a etnickým menšinám</a:t>
            </a:r>
          </a:p>
          <a:p>
            <a:pPr lvl="1" eaLnBrk="1" hangingPunct="1">
              <a:buFont typeface="Wingdings 2" panose="05020102010507070707" pitchFamily="18" charset="2"/>
              <a:buChar char=""/>
              <a:defRPr/>
            </a:pPr>
            <a:r>
              <a:rPr lang="cs-CZ" altLang="cs-CZ" sz="2300" dirty="0"/>
              <a:t>Brutální represe vůči ženám</a:t>
            </a:r>
          </a:p>
          <a:p>
            <a:pPr lvl="1" eaLnBrk="1" hangingPunct="1">
              <a:buFont typeface="Wingdings 2" panose="05020102010507070707" pitchFamily="18" charset="2"/>
              <a:buChar char=""/>
              <a:defRPr/>
            </a:pPr>
            <a:r>
              <a:rPr lang="cs-CZ" altLang="cs-CZ" sz="2300" dirty="0"/>
              <a:t>Bezpečný přístav pro islámské teroristy (Al-Káida)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br>
              <a:rPr lang="cs-CZ" altLang="cs-CZ" sz="2800" dirty="0"/>
            </a:br>
            <a:endParaRPr lang="cs-CZ" altLang="cs-CZ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1459</TotalTime>
  <Words>1193</Words>
  <Application>Microsoft Office PowerPoint</Application>
  <PresentationFormat>Předvádění na obrazovce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Wingdings</vt:lpstr>
      <vt:lpstr>Wingdings 2</vt:lpstr>
      <vt:lpstr>Medián</vt:lpstr>
      <vt:lpstr>Konflikt v Afghánistánu</vt:lpstr>
      <vt:lpstr>Historie</vt:lpstr>
      <vt:lpstr>Historie</vt:lpstr>
      <vt:lpstr>Historie</vt:lpstr>
      <vt:lpstr>Historie</vt:lpstr>
      <vt:lpstr>Sovětský vpád </vt:lpstr>
      <vt:lpstr>Občanská válka a Tálibán</vt:lpstr>
      <vt:lpstr>Hlavní afghánská etnika</vt:lpstr>
      <vt:lpstr>Vláda Tálibánu do 2001</vt:lpstr>
      <vt:lpstr>Vláda Tálibánu 1996 - 2001</vt:lpstr>
      <vt:lpstr>Vláda Tálibánu 1996 - 2001</vt:lpstr>
      <vt:lpstr>Vláda Tálibánu 1996 - 2001</vt:lpstr>
      <vt:lpstr>Operace trvalá svoboda a ISAF</vt:lpstr>
      <vt:lpstr>Vliv vnějších aktérů</vt:lpstr>
      <vt:lpstr>Surovinové zásoby</vt:lpstr>
      <vt:lpstr>Vývoj těžby surovin</vt:lpstr>
      <vt:lpstr>Vnitřní surovinový konflikt</vt:lpstr>
      <vt:lpstr>Stažení aliance a vítězství Tálibánu</vt:lpstr>
      <vt:lpstr>Tálibán a výzvy do budoucna</vt:lpstr>
      <vt:lpstr>Problematický Afghánistán</vt:lpstr>
      <vt:lpstr>Bezpečnostní výzvy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Pepa</dc:creator>
  <cp:lastModifiedBy>Josef Kraus</cp:lastModifiedBy>
  <cp:revision>83</cp:revision>
  <dcterms:created xsi:type="dcterms:W3CDTF">2010-03-07T15:42:59Z</dcterms:created>
  <dcterms:modified xsi:type="dcterms:W3CDTF">2025-03-17T10:46:36Z</dcterms:modified>
</cp:coreProperties>
</file>