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71" r:id="rId6"/>
    <p:sldId id="272" r:id="rId7"/>
    <p:sldId id="274" r:id="rId8"/>
    <p:sldId id="273" r:id="rId9"/>
    <p:sldId id="275" r:id="rId10"/>
    <p:sldId id="276" r:id="rId11"/>
    <p:sldId id="277" r:id="rId12"/>
    <p:sldId id="278" r:id="rId13"/>
    <p:sldId id="279" r:id="rId14"/>
    <p:sldId id="268" r:id="rId1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688F9-26B8-8041-A6A9-967F8FC16695}" v="56" dt="2025-03-23T20:19:20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717"/>
  </p:normalViewPr>
  <p:slideViewPr>
    <p:cSldViewPr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Kraus" userId="b4569308-a3cb-405c-8bce-ce9886d0b674" providerId="ADAL" clId="{A42688F9-26B8-8041-A6A9-967F8FC16695}"/>
    <pc:docChg chg="custSel addSld modSld">
      <pc:chgData name="Josef Kraus" userId="b4569308-a3cb-405c-8bce-ce9886d0b674" providerId="ADAL" clId="{A42688F9-26B8-8041-A6A9-967F8FC16695}" dt="2025-03-23T20:42:14.575" v="4392" actId="20577"/>
      <pc:docMkLst>
        <pc:docMk/>
      </pc:docMkLst>
      <pc:sldChg chg="modSp mod">
        <pc:chgData name="Josef Kraus" userId="b4569308-a3cb-405c-8bce-ce9886d0b674" providerId="ADAL" clId="{A42688F9-26B8-8041-A6A9-967F8FC16695}" dt="2025-03-23T12:25:24.609" v="795" actId="20577"/>
        <pc:sldMkLst>
          <pc:docMk/>
          <pc:sldMk cId="1725423224" sldId="272"/>
        </pc:sldMkLst>
        <pc:spChg chg="mod">
          <ac:chgData name="Josef Kraus" userId="b4569308-a3cb-405c-8bce-ce9886d0b674" providerId="ADAL" clId="{A42688F9-26B8-8041-A6A9-967F8FC16695}" dt="2025-03-23T12:11:23.348" v="26" actId="20577"/>
          <ac:spMkLst>
            <pc:docMk/>
            <pc:sldMk cId="1725423224" sldId="272"/>
            <ac:spMk id="11266" creationId="{1456EAAE-D9D5-945B-32D8-E615685E2307}"/>
          </ac:spMkLst>
        </pc:spChg>
        <pc:spChg chg="mod">
          <ac:chgData name="Josef Kraus" userId="b4569308-a3cb-405c-8bce-ce9886d0b674" providerId="ADAL" clId="{A42688F9-26B8-8041-A6A9-967F8FC16695}" dt="2025-03-23T12:25:24.609" v="795" actId="20577"/>
          <ac:spMkLst>
            <pc:docMk/>
            <pc:sldMk cId="1725423224" sldId="272"/>
            <ac:spMk id="11267" creationId="{CB8B6E0C-729B-9B83-087E-ADC96F34FBD7}"/>
          </ac:spMkLst>
        </pc:spChg>
      </pc:sldChg>
      <pc:sldChg chg="addSp modSp add mod">
        <pc:chgData name="Josef Kraus" userId="b4569308-a3cb-405c-8bce-ce9886d0b674" providerId="ADAL" clId="{A42688F9-26B8-8041-A6A9-967F8FC16695}" dt="2025-03-23T13:08:17.570" v="1835" actId="14100"/>
        <pc:sldMkLst>
          <pc:docMk/>
          <pc:sldMk cId="3875435350" sldId="273"/>
        </pc:sldMkLst>
        <pc:spChg chg="mod">
          <ac:chgData name="Josef Kraus" userId="b4569308-a3cb-405c-8bce-ce9886d0b674" providerId="ADAL" clId="{A42688F9-26B8-8041-A6A9-967F8FC16695}" dt="2025-03-23T13:04:13.571" v="1758" actId="20577"/>
          <ac:spMkLst>
            <pc:docMk/>
            <pc:sldMk cId="3875435350" sldId="273"/>
            <ac:spMk id="11266" creationId="{8AF9540D-DD68-8C4C-2A4D-E53B9E0D465C}"/>
          </ac:spMkLst>
        </pc:spChg>
        <pc:spChg chg="mod">
          <ac:chgData name="Josef Kraus" userId="b4569308-a3cb-405c-8bce-ce9886d0b674" providerId="ADAL" clId="{A42688F9-26B8-8041-A6A9-967F8FC16695}" dt="2025-03-23T13:08:17.570" v="1835" actId="14100"/>
          <ac:spMkLst>
            <pc:docMk/>
            <pc:sldMk cId="3875435350" sldId="273"/>
            <ac:spMk id="11267" creationId="{E4391B16-E10B-BE72-DAA6-42D06970FB7C}"/>
          </ac:spMkLst>
        </pc:spChg>
        <pc:picChg chg="add mod">
          <ac:chgData name="Josef Kraus" userId="b4569308-a3cb-405c-8bce-ce9886d0b674" providerId="ADAL" clId="{A42688F9-26B8-8041-A6A9-967F8FC16695}" dt="2025-03-23T13:08:12.152" v="1834" actId="14100"/>
          <ac:picMkLst>
            <pc:docMk/>
            <pc:sldMk cId="3875435350" sldId="273"/>
            <ac:picMk id="1026" creationId="{D36DC040-0D57-B057-2AE7-05A99B04C313}"/>
          </ac:picMkLst>
        </pc:picChg>
      </pc:sldChg>
      <pc:sldChg chg="modSp add mod">
        <pc:chgData name="Josef Kraus" userId="b4569308-a3cb-405c-8bce-ce9886d0b674" providerId="ADAL" clId="{A42688F9-26B8-8041-A6A9-967F8FC16695}" dt="2025-03-23T12:47:35.296" v="1379" actId="20577"/>
        <pc:sldMkLst>
          <pc:docMk/>
          <pc:sldMk cId="2465495140" sldId="274"/>
        </pc:sldMkLst>
        <pc:spChg chg="mod">
          <ac:chgData name="Josef Kraus" userId="b4569308-a3cb-405c-8bce-ce9886d0b674" providerId="ADAL" clId="{A42688F9-26B8-8041-A6A9-967F8FC16695}" dt="2025-03-23T12:47:35.296" v="1379" actId="20577"/>
          <ac:spMkLst>
            <pc:docMk/>
            <pc:sldMk cId="2465495140" sldId="274"/>
            <ac:spMk id="11267" creationId="{6161ED1B-F8B0-2838-B051-A670E9B07BB1}"/>
          </ac:spMkLst>
        </pc:spChg>
      </pc:sldChg>
      <pc:sldChg chg="addSp modSp add mod">
        <pc:chgData name="Josef Kraus" userId="b4569308-a3cb-405c-8bce-ce9886d0b674" providerId="ADAL" clId="{A42688F9-26B8-8041-A6A9-967F8FC16695}" dt="2025-03-23T13:15:09.502" v="1977" actId="14100"/>
        <pc:sldMkLst>
          <pc:docMk/>
          <pc:sldMk cId="607459154" sldId="275"/>
        </pc:sldMkLst>
        <pc:spChg chg="mod">
          <ac:chgData name="Josef Kraus" userId="b4569308-a3cb-405c-8bce-ce9886d0b674" providerId="ADAL" clId="{A42688F9-26B8-8041-A6A9-967F8FC16695}" dt="2025-03-23T13:04:17.970" v="1763" actId="20577"/>
          <ac:spMkLst>
            <pc:docMk/>
            <pc:sldMk cId="607459154" sldId="275"/>
            <ac:spMk id="11266" creationId="{F88BCD04-BBCC-070F-AA29-201897C6B980}"/>
          </ac:spMkLst>
        </pc:spChg>
        <pc:spChg chg="mod">
          <ac:chgData name="Josef Kraus" userId="b4569308-a3cb-405c-8bce-ce9886d0b674" providerId="ADAL" clId="{A42688F9-26B8-8041-A6A9-967F8FC16695}" dt="2025-03-23T13:14:29.458" v="1969" actId="20577"/>
          <ac:spMkLst>
            <pc:docMk/>
            <pc:sldMk cId="607459154" sldId="275"/>
            <ac:spMk id="11267" creationId="{C213A7D6-74C8-7FCD-31A4-A0CE159C6AAB}"/>
          </ac:spMkLst>
        </pc:spChg>
        <pc:picChg chg="add mod">
          <ac:chgData name="Josef Kraus" userId="b4569308-a3cb-405c-8bce-ce9886d0b674" providerId="ADAL" clId="{A42688F9-26B8-8041-A6A9-967F8FC16695}" dt="2025-03-23T13:12:56.319" v="1968" actId="1076"/>
          <ac:picMkLst>
            <pc:docMk/>
            <pc:sldMk cId="607459154" sldId="275"/>
            <ac:picMk id="2050" creationId="{0E235D6A-C649-3276-DD0F-FBDFDAF48812}"/>
          </ac:picMkLst>
        </pc:picChg>
        <pc:picChg chg="add mod">
          <ac:chgData name="Josef Kraus" userId="b4569308-a3cb-405c-8bce-ce9886d0b674" providerId="ADAL" clId="{A42688F9-26B8-8041-A6A9-967F8FC16695}" dt="2025-03-23T13:14:39.850" v="1973" actId="14100"/>
          <ac:picMkLst>
            <pc:docMk/>
            <pc:sldMk cId="607459154" sldId="275"/>
            <ac:picMk id="2052" creationId="{EB5F3321-F95F-D1AD-5A84-305542A7A404}"/>
          </ac:picMkLst>
        </pc:picChg>
        <pc:picChg chg="add mod">
          <ac:chgData name="Josef Kraus" userId="b4569308-a3cb-405c-8bce-ce9886d0b674" providerId="ADAL" clId="{A42688F9-26B8-8041-A6A9-967F8FC16695}" dt="2025-03-23T13:15:09.502" v="1977" actId="14100"/>
          <ac:picMkLst>
            <pc:docMk/>
            <pc:sldMk cId="607459154" sldId="275"/>
            <ac:picMk id="2054" creationId="{CA5D4CCE-1AF7-D81D-FCC4-FC582EF5FF7E}"/>
          </ac:picMkLst>
        </pc:picChg>
      </pc:sldChg>
      <pc:sldChg chg="delSp modSp add mod">
        <pc:chgData name="Josef Kraus" userId="b4569308-a3cb-405c-8bce-ce9886d0b674" providerId="ADAL" clId="{A42688F9-26B8-8041-A6A9-967F8FC16695}" dt="2025-03-23T20:42:14.575" v="4392" actId="20577"/>
        <pc:sldMkLst>
          <pc:docMk/>
          <pc:sldMk cId="2395653202" sldId="276"/>
        </pc:sldMkLst>
        <pc:spChg chg="mod">
          <ac:chgData name="Josef Kraus" userId="b4569308-a3cb-405c-8bce-ce9886d0b674" providerId="ADAL" clId="{A42688F9-26B8-8041-A6A9-967F8FC16695}" dt="2025-03-23T13:16:29.918" v="2007" actId="20577"/>
          <ac:spMkLst>
            <pc:docMk/>
            <pc:sldMk cId="2395653202" sldId="276"/>
            <ac:spMk id="11266" creationId="{F0A00E05-5133-F86A-3D59-74BBAA0E0F46}"/>
          </ac:spMkLst>
        </pc:spChg>
        <pc:spChg chg="mod">
          <ac:chgData name="Josef Kraus" userId="b4569308-a3cb-405c-8bce-ce9886d0b674" providerId="ADAL" clId="{A42688F9-26B8-8041-A6A9-967F8FC16695}" dt="2025-03-23T20:42:14.575" v="4392" actId="20577"/>
          <ac:spMkLst>
            <pc:docMk/>
            <pc:sldMk cId="2395653202" sldId="276"/>
            <ac:spMk id="11267" creationId="{387376EA-E968-9098-780D-D7849DC032C4}"/>
          </ac:spMkLst>
        </pc:spChg>
        <pc:picChg chg="del">
          <ac:chgData name="Josef Kraus" userId="b4569308-a3cb-405c-8bce-ce9886d0b674" providerId="ADAL" clId="{A42688F9-26B8-8041-A6A9-967F8FC16695}" dt="2025-03-23T13:16:12.021" v="1979" actId="478"/>
          <ac:picMkLst>
            <pc:docMk/>
            <pc:sldMk cId="2395653202" sldId="276"/>
            <ac:picMk id="2050" creationId="{86028CFC-E7CD-9953-4D6B-1A9249137A76}"/>
          </ac:picMkLst>
        </pc:picChg>
        <pc:picChg chg="del">
          <ac:chgData name="Josef Kraus" userId="b4569308-a3cb-405c-8bce-ce9886d0b674" providerId="ADAL" clId="{A42688F9-26B8-8041-A6A9-967F8FC16695}" dt="2025-03-23T13:16:15.812" v="1981" actId="478"/>
          <ac:picMkLst>
            <pc:docMk/>
            <pc:sldMk cId="2395653202" sldId="276"/>
            <ac:picMk id="2052" creationId="{C9C3DF34-065D-4F71-D23E-877341781791}"/>
          </ac:picMkLst>
        </pc:picChg>
        <pc:picChg chg="del">
          <ac:chgData name="Josef Kraus" userId="b4569308-a3cb-405c-8bce-ce9886d0b674" providerId="ADAL" clId="{A42688F9-26B8-8041-A6A9-967F8FC16695}" dt="2025-03-23T13:16:14.493" v="1980" actId="478"/>
          <ac:picMkLst>
            <pc:docMk/>
            <pc:sldMk cId="2395653202" sldId="276"/>
            <ac:picMk id="2054" creationId="{3F010740-21E0-1A4D-A136-AFFAEE3110DD}"/>
          </ac:picMkLst>
        </pc:picChg>
      </pc:sldChg>
      <pc:sldChg chg="modSp add mod">
        <pc:chgData name="Josef Kraus" userId="b4569308-a3cb-405c-8bce-ce9886d0b674" providerId="ADAL" clId="{A42688F9-26B8-8041-A6A9-967F8FC16695}" dt="2025-03-23T19:56:38.709" v="2973" actId="1076"/>
        <pc:sldMkLst>
          <pc:docMk/>
          <pc:sldMk cId="360294201" sldId="277"/>
        </pc:sldMkLst>
        <pc:spChg chg="mod">
          <ac:chgData name="Josef Kraus" userId="b4569308-a3cb-405c-8bce-ce9886d0b674" providerId="ADAL" clId="{A42688F9-26B8-8041-A6A9-967F8FC16695}" dt="2025-03-23T14:03:32.194" v="2423" actId="20577"/>
          <ac:spMkLst>
            <pc:docMk/>
            <pc:sldMk cId="360294201" sldId="277"/>
            <ac:spMk id="11266" creationId="{6C40269E-D244-225F-C682-9A1A67761B9A}"/>
          </ac:spMkLst>
        </pc:spChg>
        <pc:spChg chg="mod">
          <ac:chgData name="Josef Kraus" userId="b4569308-a3cb-405c-8bce-ce9886d0b674" providerId="ADAL" clId="{A42688F9-26B8-8041-A6A9-967F8FC16695}" dt="2025-03-23T19:56:38.709" v="2973" actId="1076"/>
          <ac:spMkLst>
            <pc:docMk/>
            <pc:sldMk cId="360294201" sldId="277"/>
            <ac:spMk id="11267" creationId="{A611211E-9ED7-93D1-4745-BCDD61C7B345}"/>
          </ac:spMkLst>
        </pc:spChg>
      </pc:sldChg>
      <pc:sldChg chg="modSp add mod">
        <pc:chgData name="Josef Kraus" userId="b4569308-a3cb-405c-8bce-ce9886d0b674" providerId="ADAL" clId="{A42688F9-26B8-8041-A6A9-967F8FC16695}" dt="2025-03-23T20:09:32.537" v="3804" actId="20577"/>
        <pc:sldMkLst>
          <pc:docMk/>
          <pc:sldMk cId="3871692138" sldId="278"/>
        </pc:sldMkLst>
        <pc:spChg chg="mod">
          <ac:chgData name="Josef Kraus" userId="b4569308-a3cb-405c-8bce-ce9886d0b674" providerId="ADAL" clId="{A42688F9-26B8-8041-A6A9-967F8FC16695}" dt="2025-03-23T19:57:20.028" v="2976" actId="20577"/>
          <ac:spMkLst>
            <pc:docMk/>
            <pc:sldMk cId="3871692138" sldId="278"/>
            <ac:spMk id="11266" creationId="{655213E4-199C-C487-88DD-4C9A1CA183C3}"/>
          </ac:spMkLst>
        </pc:spChg>
        <pc:spChg chg="mod">
          <ac:chgData name="Josef Kraus" userId="b4569308-a3cb-405c-8bce-ce9886d0b674" providerId="ADAL" clId="{A42688F9-26B8-8041-A6A9-967F8FC16695}" dt="2025-03-23T20:09:32.537" v="3804" actId="20577"/>
          <ac:spMkLst>
            <pc:docMk/>
            <pc:sldMk cId="3871692138" sldId="278"/>
            <ac:spMk id="11267" creationId="{9BBD3BDC-3B19-79CD-861C-96D21BEA43A4}"/>
          </ac:spMkLst>
        </pc:spChg>
      </pc:sldChg>
      <pc:sldChg chg="modSp add mod">
        <pc:chgData name="Josef Kraus" userId="b4569308-a3cb-405c-8bce-ce9886d0b674" providerId="ADAL" clId="{A42688F9-26B8-8041-A6A9-967F8FC16695}" dt="2025-03-23T20:41:24.133" v="4385" actId="255"/>
        <pc:sldMkLst>
          <pc:docMk/>
          <pc:sldMk cId="363596028" sldId="279"/>
        </pc:sldMkLst>
        <pc:spChg chg="mod">
          <ac:chgData name="Josef Kraus" userId="b4569308-a3cb-405c-8bce-ce9886d0b674" providerId="ADAL" clId="{A42688F9-26B8-8041-A6A9-967F8FC16695}" dt="2025-03-23T20:41:24.133" v="4385" actId="255"/>
          <ac:spMkLst>
            <pc:docMk/>
            <pc:sldMk cId="363596028" sldId="279"/>
            <ac:spMk id="11267" creationId="{1E9281C2-99E9-9D3C-4D34-3FB56A7C55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B4851FF-DB3E-ED80-D467-ECF722CE05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497C19C-4852-2E12-E005-668E142724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DDB1EC-EC9B-F844-8D3C-0BBB1DB92573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4C392893-50DE-D030-D02C-9CDE01607C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76766BFE-2300-943D-3DD8-6859C39B5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0B9AD1-09A0-3CAB-4055-12A0EBB6F1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337C1D-6ABB-9ECE-EEAB-07F4BAFB4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53A2B9-5EF8-104F-B3C7-BBB98AA557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50E4B25-B204-A1AB-025F-5A7970BE615F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1F85251-5702-097B-3DC1-B0BEF2C68826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B2C6FB8-52FC-DAD6-4B33-71D90E33D29A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27">
            <a:extLst>
              <a:ext uri="{FF2B5EF4-FFF2-40B4-BE49-F238E27FC236}">
                <a16:creationId xmlns:a16="http://schemas.microsoft.com/office/drawing/2014/main" id="{5AD773CA-E9A7-88CC-E909-8DBBCAF7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9D1F83-6B56-0042-9F5F-7328DA4F8E1A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6" name="Zástupný symbol pro zápatí 16">
            <a:extLst>
              <a:ext uri="{FF2B5EF4-FFF2-40B4-BE49-F238E27FC236}">
                <a16:creationId xmlns:a16="http://schemas.microsoft.com/office/drawing/2014/main" id="{3502DAAA-F652-48FB-4651-67F5917D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8">
            <a:extLst>
              <a:ext uri="{FF2B5EF4-FFF2-40B4-BE49-F238E27FC236}">
                <a16:creationId xmlns:a16="http://schemas.microsoft.com/office/drawing/2014/main" id="{2CF5D298-67FF-23C5-8D43-67704EE9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1B722E-C0EC-244B-8E7E-6234F8CA68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3831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8928DEBE-4179-4C44-C53E-4F5F1289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554D-5A60-6946-B8AD-22BBE46C7B01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9E5358B-D9C5-2756-033F-547EB49A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87F6AE62-B802-43E2-EE08-9C1848E6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DE44-96FA-564C-A511-8FE6082191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59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807E4F3-1B72-268A-9F76-40BDAEBF8B45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B38BADD-3F26-2CF8-CB8C-DD6E51EEE9DF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E929ED-DB3C-3B9E-40C8-28F7F8C74DCD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886BE002-834E-9D13-9E6A-D66B07D8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6C59D-67B5-C74A-84A3-0BE561D53B1A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8882B0D-7CD2-597A-69C9-75840EDD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E080AD79-AA42-30C5-708E-547ED228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E533-0BEB-B54C-BEFB-5601E029DD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4005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Zástupný symbol pro datum 13">
            <a:extLst>
              <a:ext uri="{FF2B5EF4-FFF2-40B4-BE49-F238E27FC236}">
                <a16:creationId xmlns:a16="http://schemas.microsoft.com/office/drawing/2014/main" id="{3CE533CF-4A62-27F0-7025-0578F4B3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B6D9-4D21-C94A-90B5-E7477EDCF7CC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4DE908DC-1796-678A-D405-8CF33698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>
            <a:extLst>
              <a:ext uri="{FF2B5EF4-FFF2-40B4-BE49-F238E27FC236}">
                <a16:creationId xmlns:a16="http://schemas.microsoft.com/office/drawing/2014/main" id="{6738229E-9068-9E12-513B-A24F06C1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7EC1-D1AC-1D4C-8B14-3C7AD0A001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262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16E3956-8E50-2D4D-B3B8-A1992754B756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E2D9007-828B-08DC-A8DA-52346B968E87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12E782C-F82A-3587-36C3-3CA877FAD83C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>
            <a:extLst>
              <a:ext uri="{FF2B5EF4-FFF2-40B4-BE49-F238E27FC236}">
                <a16:creationId xmlns:a16="http://schemas.microsoft.com/office/drawing/2014/main" id="{584A41E7-F0B4-0D3E-2BF6-560F4C23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5AD7-E590-3244-ACD1-3C6F4A88B11D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8" name="Zástupný symbol pro číslo snímku 12">
            <a:extLst>
              <a:ext uri="{FF2B5EF4-FFF2-40B4-BE49-F238E27FC236}">
                <a16:creationId xmlns:a16="http://schemas.microsoft.com/office/drawing/2014/main" id="{BC82C6AA-9283-E223-C269-7AB4B52A7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254EEBB8-070C-434B-86FB-77116B0349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13">
            <a:extLst>
              <a:ext uri="{FF2B5EF4-FFF2-40B4-BE49-F238E27FC236}">
                <a16:creationId xmlns:a16="http://schemas.microsoft.com/office/drawing/2014/main" id="{9D94D22E-9511-0A49-58D9-CA329964ED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858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Zástupný symbol pro datum 7">
            <a:extLst>
              <a:ext uri="{FF2B5EF4-FFF2-40B4-BE49-F238E27FC236}">
                <a16:creationId xmlns:a16="http://schemas.microsoft.com/office/drawing/2014/main" id="{6FE9E79C-8A76-435C-6F73-F450D852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EE3860-D64D-AF4A-A2CA-0CB97515ABAB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4" name="Zástupný symbol pro číslo snímku 9">
            <a:extLst>
              <a:ext uri="{FF2B5EF4-FFF2-40B4-BE49-F238E27FC236}">
                <a16:creationId xmlns:a16="http://schemas.microsoft.com/office/drawing/2014/main" id="{9F20BA33-5836-D69D-4F8F-282C3B6F2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06F2-AD21-6F40-8AA6-F2840DB278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Zástupný symbol pro zápatí 11">
            <a:extLst>
              <a:ext uri="{FF2B5EF4-FFF2-40B4-BE49-F238E27FC236}">
                <a16:creationId xmlns:a16="http://schemas.microsoft.com/office/drawing/2014/main" id="{9BE15864-83BC-8EBA-4B37-5EFB961C7C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datum 9">
            <a:extLst>
              <a:ext uri="{FF2B5EF4-FFF2-40B4-BE49-F238E27FC236}">
                <a16:creationId xmlns:a16="http://schemas.microsoft.com/office/drawing/2014/main" id="{60206E43-B48B-61F5-99C1-4B2D4254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8CCDC7-6C38-3442-9901-3B9CAEB5EE15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4" name="Zástupný symbol pro číslo snímku 11">
            <a:extLst>
              <a:ext uri="{FF2B5EF4-FFF2-40B4-BE49-F238E27FC236}">
                <a16:creationId xmlns:a16="http://schemas.microsoft.com/office/drawing/2014/main" id="{FBF239FC-43D1-2F5A-CADD-69C018501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0A6F-FFFA-344C-B8C1-A3F0EC697E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Zástupný symbol pro zápatí 13">
            <a:extLst>
              <a:ext uri="{FF2B5EF4-FFF2-40B4-BE49-F238E27FC236}">
                <a16:creationId xmlns:a16="http://schemas.microsoft.com/office/drawing/2014/main" id="{5BC63CA4-8003-88A5-C354-B6C31C26B4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5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>
            <a:extLst>
              <a:ext uri="{FF2B5EF4-FFF2-40B4-BE49-F238E27FC236}">
                <a16:creationId xmlns:a16="http://schemas.microsoft.com/office/drawing/2014/main" id="{3C69A0A2-C4A2-8FCD-025F-D69A1247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CCCA-36DF-F24B-BF45-F2A011E19189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E90118E0-D64D-4312-2490-88BB1EFC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>
            <a:extLst>
              <a:ext uri="{FF2B5EF4-FFF2-40B4-BE49-F238E27FC236}">
                <a16:creationId xmlns:a16="http://schemas.microsoft.com/office/drawing/2014/main" id="{A601A970-8C6B-A4AD-BF6F-C41D578A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BAEF-B897-8D41-B8DA-9FCD00DFF4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238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6C77B2E-E288-CC80-6D3F-E928BDD8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F3D64-CF3C-4640-9367-547C59BE15A9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C2895E-59F2-D540-9EC1-56CB20CC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129346-4EDC-DFC7-8463-F839E691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01CB52-58CA-EB47-8900-76C56013B7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411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62BC77B5-437E-12F2-8077-06D5EC2F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AE89-9A5E-2749-99B0-A400AD2F8E39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8304680D-C536-F4BA-AE38-2E08B1FA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11E7E5A2-6AD7-97A2-76DF-B28639A5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AA8CC-7268-854D-ABF6-A79DE27CA4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095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AE58C5E-81FF-852B-9D5D-395747280BC9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DA00510-10DB-F491-09B1-AB1A0B2BF75F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19E3D7D-84AF-8820-CCC5-EA5E2232BEC0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38F18E7-27CE-8AE8-4304-7CA5BF801AD6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>
            <a:extLst>
              <a:ext uri="{FF2B5EF4-FFF2-40B4-BE49-F238E27FC236}">
                <a16:creationId xmlns:a16="http://schemas.microsoft.com/office/drawing/2014/main" id="{C849235B-79FA-DF9B-0BE3-05460138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85A580-F990-4542-BEF5-5B9B47D4B0DE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10" name="Zástupný symbol pro číslo snímku 12">
            <a:extLst>
              <a:ext uri="{FF2B5EF4-FFF2-40B4-BE49-F238E27FC236}">
                <a16:creationId xmlns:a16="http://schemas.microsoft.com/office/drawing/2014/main" id="{2899E31A-C64C-BA7E-8F8A-AA0AE3D24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480F95A-8236-5849-8506-82793EC591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Zástupný symbol pro zápatí 13">
            <a:extLst>
              <a:ext uri="{FF2B5EF4-FFF2-40B4-BE49-F238E27FC236}">
                <a16:creationId xmlns:a16="http://schemas.microsoft.com/office/drawing/2014/main" id="{51120B7B-24D9-C411-4967-AF4DD7C205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547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>
            <a:extLst>
              <a:ext uri="{FF2B5EF4-FFF2-40B4-BE49-F238E27FC236}">
                <a16:creationId xmlns:a16="http://schemas.microsoft.com/office/drawing/2014/main" id="{476B125D-90E7-660E-2052-997658B98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7" name="Zástupný symbol pro text 12">
            <a:extLst>
              <a:ext uri="{FF2B5EF4-FFF2-40B4-BE49-F238E27FC236}">
                <a16:creationId xmlns:a16="http://schemas.microsoft.com/office/drawing/2014/main" id="{2E54813D-DEF5-8308-AA9F-054988315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033ACB59-553E-0AAE-9F70-CF3B904BF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7D110-7671-1A45-B2CB-EC0752919263}" type="datetimeFigureOut">
              <a:rPr lang="cs-CZ"/>
              <a:pPr>
                <a:defRPr/>
              </a:pPr>
              <a:t>23.03.2025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F78989-1523-E42B-A4F0-A4641BEE4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1CEBBAF-3BA6-E73C-BD83-23CF129BA10A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805B0D7-7B92-98F2-D351-313A7C565598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D42DBCF-6812-51B0-97B9-C73CC7754828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3DF5152B-65D0-F6CA-7C72-C99923282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75AA19C5-D144-3848-937D-01DAEA804A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5" r:id="rId2"/>
    <p:sldLayoutId id="2147483870" r:id="rId3"/>
    <p:sldLayoutId id="2147483871" r:id="rId4"/>
    <p:sldLayoutId id="2147483872" r:id="rId5"/>
    <p:sldLayoutId id="2147483866" r:id="rId6"/>
    <p:sldLayoutId id="2147483873" r:id="rId7"/>
    <p:sldLayoutId id="2147483867" r:id="rId8"/>
    <p:sldLayoutId id="2147483874" r:id="rId9"/>
    <p:sldLayoutId id="2147483868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1FCCF-6AD8-1417-8E33-1DE11B153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8" y="4357688"/>
            <a:ext cx="8196262" cy="8667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dirty="0"/>
              <a:t>Válka na </a:t>
            </a:r>
            <a:r>
              <a:rPr lang="cs-CZ" sz="4000" dirty="0" err="1"/>
              <a:t>ukrajině</a:t>
            </a:r>
            <a:endParaRPr lang="cs-CZ" sz="4000" dirty="0"/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4D7F4DA1-009F-49EA-418E-D30260BC5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cs-CZ" altLang="cs-CZ"/>
              <a:t>Ozbrojené konflikty a regionální bezpečnost</a:t>
            </a:r>
          </a:p>
        </p:txBody>
      </p:sp>
      <p:sp>
        <p:nvSpPr>
          <p:cNvPr id="10244" name="Obdélník 5">
            <a:extLst>
              <a:ext uri="{FF2B5EF4-FFF2-40B4-BE49-F238E27FC236}">
                <a16:creationId xmlns:a16="http://schemas.microsoft.com/office/drawing/2014/main" id="{7FEF7120-FB1A-DECB-001F-092B9A6C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5214938"/>
            <a:ext cx="214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8B8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398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/>
              <a:t>Josef Kraus</a:t>
            </a:r>
          </a:p>
        </p:txBody>
      </p:sp>
      <p:pic>
        <p:nvPicPr>
          <p:cNvPr id="10247" name="Picture 7" descr="Ukraine war mapped - the story of the invasion so far and what could happen  next | World News | Sky News">
            <a:extLst>
              <a:ext uri="{FF2B5EF4-FFF2-40B4-BE49-F238E27FC236}">
                <a16:creationId xmlns:a16="http://schemas.microsoft.com/office/drawing/2014/main" id="{A3AA9AE3-EF1C-7185-D960-57129B7B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4" y="188640"/>
            <a:ext cx="5810251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E9608-0C75-5CD8-E1C3-8447FFA85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F0A00E05-5133-F86A-3D59-74BBAA0E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Intervence vnějších aktérů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387376EA-E968-9098-780D-D7849DC032C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655" cy="4495800"/>
          </a:xfrm>
        </p:spPr>
        <p:txBody>
          <a:bodyPr/>
          <a:lstStyle/>
          <a:p>
            <a:pPr eaLnBrk="1" hangingPunct="1"/>
            <a:r>
              <a:rPr lang="cs-CZ" alt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ukrajinské straně</a:t>
            </a:r>
          </a:p>
          <a:p>
            <a:pPr lvl="1"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 začátku velká pomoc Turecka, ale…</a:t>
            </a:r>
          </a:p>
          <a:p>
            <a:pPr lvl="1"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Velká politická podpora Polska, ČR a pobaltských zemí</a:t>
            </a:r>
          </a:p>
          <a:p>
            <a:pPr lvl="1"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Postupně a pozvolna zbytek Evropy a USA</a:t>
            </a:r>
          </a:p>
          <a:p>
            <a:pPr lvl="1"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Zavedení rozsáhlých ekonomických sankcí</a:t>
            </a:r>
            <a:b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ruské straně</a:t>
            </a:r>
          </a:p>
          <a:p>
            <a:pPr lvl="1"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Především materiální podpora (méně politická)</a:t>
            </a:r>
          </a:p>
          <a:p>
            <a:pPr lvl="2" eaLnBrk="1" hangingPunct="1"/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Bělorusko, KLRD, Čína, Írán</a:t>
            </a:r>
          </a:p>
          <a:p>
            <a:pPr lvl="1"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Nutná zvýšená mobilizace, vojáci KLDR, žoldáci z </a:t>
            </a:r>
            <a:r>
              <a:rPr lang="cs-CZ" altLang="cs-CZ" sz="2200">
                <a:latin typeface="Arial" panose="020B0604020202020204" pitchFamily="34" charset="0"/>
                <a:cs typeface="Arial" panose="020B0604020202020204" pitchFamily="34" charset="0"/>
              </a:rPr>
              <a:t>Afriky </a:t>
            </a:r>
            <a:br>
              <a:rPr lang="cs-CZ" altLang="cs-CZ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2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odjinud</a:t>
            </a:r>
          </a:p>
        </p:txBody>
      </p:sp>
    </p:spTree>
    <p:extLst>
      <p:ext uri="{BB962C8B-B14F-4D97-AF65-F5344CB8AC3E}">
        <p14:creationId xmlns:p14="http://schemas.microsoft.com/office/powerpoint/2010/main" val="239565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ECEFC-0F2C-5799-6A81-2EF2FF0D8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6C40269E-D244-225F-C682-9A1A6776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Klíčové důsledky války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A611211E-9ED7-93D1-4745-BCDD61C7B3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14655" cy="449580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Vysoké civilní ztráty a vojenské škody (oba aktéři)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Politické napětí a problémy s nejasnými důsledky</a:t>
            </a: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Poškozená reputace ruských OS a vojenské techniky</a:t>
            </a: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Částečně sjednocení Západu proti Rusku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Energetická diverzifikace a snahy o odstřižení od Ruska</a:t>
            </a:r>
          </a:p>
          <a:p>
            <a:pPr lvl="2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Budování nové infrastruktury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Posílení NATO</a:t>
            </a:r>
          </a:p>
          <a:p>
            <a:pPr lvl="2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Vstup Švédska a Finska</a:t>
            </a:r>
          </a:p>
          <a:p>
            <a:pPr lvl="2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Zvýšení rozpočtů na obranu, iniciativy pro zbrojní spolupráci</a:t>
            </a:r>
          </a:p>
          <a:p>
            <a:pPr lvl="2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Modernizace techniky – darování staré, nákup nové</a:t>
            </a:r>
            <a:endParaRPr lang="cs-CZ" alt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Celosvětové zbrojení, zvýšená poptávka i cena</a:t>
            </a:r>
            <a:endParaRPr lang="cs-CZ" alt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E390D-5569-B1A7-0B4E-1A76E3BFF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655213E4-199C-C487-88DD-4C9A1CA1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dirty="0"/>
              <a:t>Aktuální jednání a perspektivy</a:t>
            </a:r>
            <a:endParaRPr lang="cs-CZ" altLang="cs-CZ" dirty="0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9BBD3BDC-3B19-79CD-861C-96D21BEA43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14655" cy="4639816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Třetí rok války, vyčerpání obou stran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UA – problémy s mobilizací, nedůvěra, nechuť, korupce, politické napětí, nedostatek kapacit a neúspěchy v </a:t>
            </a:r>
            <a:r>
              <a:rPr lang="cs-CZ" alt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protiofensívách</a:t>
            </a:r>
            <a:endParaRPr lang="cs-CZ" alt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RF – problémy s nízkou vojenskou výkonností, nedostatky v produkčních kapacitách, silné ekonomické problémy, nedostatek lidského materiálu, strategické ztráty</a:t>
            </a: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Silný tlak nové americké prezidentské administrativy na ukrajinskou stranu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Ukončení dodávek zbrojní produkce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Nesdílení zpravodajských informací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Snaha získat přístup k UA nerostným surovinám</a:t>
            </a: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Rusové pasivní a pokračující ve vysoké míře eskalace </a:t>
            </a:r>
            <a:endParaRPr lang="cs-CZ" alt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9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74D3F-EE73-44E8-52A0-C9F37CD7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53080C49-A01F-3E6E-1ABB-102F89F8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dirty="0"/>
              <a:t>Aktuální jednání a perspektivy</a:t>
            </a:r>
            <a:endParaRPr lang="cs-CZ" altLang="cs-CZ" dirty="0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1E9281C2-99E9-9D3C-4D34-3FB56A7C55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12968" cy="4639816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Vhodné podmínky pro vyjednávání</a:t>
            </a: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Americký tlak dává RF časovou výhodu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Nulové ruské ústupky ve vyjednávání</a:t>
            </a:r>
          </a:p>
          <a:p>
            <a:pPr lvl="1" eaLnBrk="1" hangingPunct="1"/>
            <a:endParaRPr lang="cs-CZ" alt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Nutné podmínky pro mír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Ruský pocit vítězství, udržení kontroly nad ruskojazyčnými regiony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Akceptace ztráty území ze strany Ukrajiny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Záruky pro Ukrajinu, že nedojde k obnovení násilí</a:t>
            </a:r>
          </a:p>
          <a:p>
            <a:pPr lvl="2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Členství v EU a NATO nehrozí</a:t>
            </a:r>
          </a:p>
          <a:p>
            <a:pPr lvl="2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Přítomnost západních vojáků mimo začlenění UA do NATO?</a:t>
            </a:r>
          </a:p>
          <a:p>
            <a:pPr lvl="2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Přítomnost amerických vojáků střežících těžební firmy?</a:t>
            </a:r>
          </a:p>
          <a:p>
            <a:pPr lvl="2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Přítomnost amerických těžařů a byznysmenů?</a:t>
            </a:r>
          </a:p>
          <a:p>
            <a:pPr lvl="2" eaLnBrk="1" hangingPunct="1"/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FF635E50-9D3A-4B13-89F2-0FC77AD9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Děkuji za pozornost!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65450DC6-B199-CB0D-8A71-5552734760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altLang="cs-CZ" sz="5000" dirty="0"/>
              <a:t>Otázky?</a:t>
            </a:r>
          </a:p>
        </p:txBody>
      </p:sp>
      <p:pic>
        <p:nvPicPr>
          <p:cNvPr id="34822" name="Picture 6" descr="Ukraine Talks - Behind The News">
            <a:extLst>
              <a:ext uri="{FF2B5EF4-FFF2-40B4-BE49-F238E27FC236}">
                <a16:creationId xmlns:a16="http://schemas.microsoft.com/office/drawing/2014/main" id="{25969C19-9BDD-011D-DD6A-9812FB6C6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88912"/>
            <a:ext cx="6876256" cy="38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EDF983A-6C2D-D4BE-41E6-119B7142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Historický vývoj a kontext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6C1B4C13-595C-7CFC-DB4A-5E46DD5515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655" cy="4495800"/>
          </a:xfrm>
        </p:spPr>
        <p:txBody>
          <a:bodyPr/>
          <a:lstStyle/>
          <a:p>
            <a:pPr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1918–1922: Ukrajinská lidová republika (neúspěšný pokus o nezávislost po pádu carského Ruska) </a:t>
            </a:r>
          </a:p>
          <a:p>
            <a:pPr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1922–1991: Ukrajina jako součást SSSR, Ukrajinská SSR (omezená autonomie, sovětizace) </a:t>
            </a:r>
          </a:p>
          <a:p>
            <a:pPr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Hladomor v letech 1932–1933 (4–7 miliónů obětí)</a:t>
            </a:r>
          </a:p>
          <a:p>
            <a:pPr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Druhá světová válka: okupace nacistickým Německem (1941–1944), silné partyzánské hnutí, následně opětovná sovětská kontrola. </a:t>
            </a:r>
          </a:p>
          <a:p>
            <a:pPr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1954: Připojení Krymu k Ukrajině sovětským vedením (Chruščovem)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F4830-CADB-6AA4-277F-AC4DFB57A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D6797D81-F367-22D8-3974-DDFA226E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Historický vývoj a kontext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B95256B7-3DC7-C956-6983-DF82990391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655" cy="4495800"/>
          </a:xfrm>
        </p:spPr>
        <p:txBody>
          <a:bodyPr/>
          <a:lstStyle/>
          <a:p>
            <a:pPr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Rozpad SSSR a nezávislost Ukrajiny (1991)</a:t>
            </a:r>
          </a:p>
          <a:p>
            <a:pPr lvl="1" eaLnBrk="1" hangingPunct="1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Referendum – 90 % pro</a:t>
            </a:r>
          </a:p>
          <a:p>
            <a:pPr lvl="1" eaLnBrk="1" hangingPunct="1"/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Chaotická privatizace, korupce, oligarchizace, hyperinflace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Silný ruský vliv, proruský prezident Kučma</a:t>
            </a:r>
          </a:p>
          <a:p>
            <a:pPr lvl="1" eaLnBrk="1" hangingPunct="1"/>
            <a:endParaRPr lang="cs-CZ" alt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Oranžová revoluce 2004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Skandál se zmanipulovanými </a:t>
            </a:r>
            <a:b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volbami pro proruského </a:t>
            </a:r>
            <a:b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Janukovyče</a:t>
            </a:r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– opakování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Vítězí Viktor Juščenko</a:t>
            </a:r>
          </a:p>
        </p:txBody>
      </p:sp>
      <p:pic>
        <p:nvPicPr>
          <p:cNvPr id="59394" name="Picture 2" descr="Oranžová revoluce: Z velké naděje promarněná historická šance - CNN Prima  NEWS">
            <a:extLst>
              <a:ext uri="{FF2B5EF4-FFF2-40B4-BE49-F238E27FC236}">
                <a16:creationId xmlns:a16="http://schemas.microsoft.com/office/drawing/2014/main" id="{56A27B86-BF0C-EEDB-69A6-76A8D037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74128"/>
            <a:ext cx="4362246" cy="300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3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D4EAD-5980-9793-ECB2-ABE17010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94592EC3-7D7A-4002-F081-3857ECED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Historický vývoj a kontext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C4454959-34A3-0ED6-DC18-4FD692BA9D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655" cy="449580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Zvýšená orientace na Západ a EU, ale…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Nenaplněná očekávání, spory uvnitř koalice, ekonomická krize</a:t>
            </a: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2010 – 2014 Viktor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Janukovyč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Rozdělená země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Proruské směřování – tlak na odmítnutí asociační dohody s EU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Oligarchizace, korupce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Autoritářská vláda</a:t>
            </a:r>
            <a:b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Masové protesty </a:t>
            </a:r>
            <a:b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Majdanu</a:t>
            </a:r>
            <a:endParaRPr lang="cs-CZ" alt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D985382A-6D6F-9698-9553-567E0E5D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86" y="3861048"/>
            <a:ext cx="532791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3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E1A02-6A4C-64CB-ACD8-402FB45B4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64307458-B002-F5A2-1C4F-1323CB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Etnické, náboženské, jazykové... 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8E0C89E3-3377-0DF6-3E27-0D2B030782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655" cy="4495800"/>
          </a:xfrm>
        </p:spPr>
        <p:txBody>
          <a:bodyPr/>
          <a:lstStyle/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Ukrajinci tvoří do 80 % populace, střed a západ země </a:t>
            </a:r>
          </a:p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Rusové (17 % populace) obývají převážně východní a jižní části země - Donbas, Krym, Oděskou a Charkovskou oblast </a:t>
            </a:r>
          </a:p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Další menšiny: krymští Tataři, Moldavané, Maďaři, Rumuni, Poláci...</a:t>
            </a:r>
          </a:p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Ukrajinská </a:t>
            </a:r>
            <a:b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pravoslavná církev </a:t>
            </a:r>
            <a:b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(Moskevský </a:t>
            </a:r>
            <a:b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patriarchát)</a:t>
            </a:r>
          </a:p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Pravoslavná církev </a:t>
            </a:r>
            <a:b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Ukrajiny </a:t>
            </a:r>
            <a:b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– nezávislá na Rusku</a:t>
            </a:r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13577CDC-3AEF-CE2F-3180-E5D1200D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16188"/>
            <a:ext cx="5796135" cy="32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0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6FBCA-DB9B-5F94-12E2-DD461B679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1456EAAE-D9D5-945B-32D8-E615685E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Kontext a důvody konfliktu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CB8B6E0C-729B-9B83-087E-ADC96F34FB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655" cy="5029200"/>
          </a:xfrm>
        </p:spPr>
        <p:txBody>
          <a:bodyPr/>
          <a:lstStyle/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Budapešťské memorandum 1994</a:t>
            </a:r>
          </a:p>
          <a:p>
            <a:pPr lvl="1" eaLnBrk="1" hangingPunct="1"/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Značný sovětský jaderný arzenál (176 balistických střel, 1 700 hlavic)</a:t>
            </a:r>
          </a:p>
          <a:p>
            <a:pPr lvl="1" eaLnBrk="1" hangingPunct="1"/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Třetí největší jaderná mocnost světa</a:t>
            </a:r>
          </a:p>
          <a:p>
            <a:pPr lvl="1" eaLnBrk="1" hangingPunct="1"/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Tlak na denuklearizaci – podpis dohody se sliby</a:t>
            </a:r>
          </a:p>
          <a:p>
            <a:pPr lvl="2" eaLnBrk="1" hangingPunct="1"/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Respektovat nezávislost, suverenitu a stávající hranice Ukrajiny</a:t>
            </a:r>
          </a:p>
          <a:p>
            <a:pPr lvl="2" eaLnBrk="1" hangingPunct="1"/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Zdržení se vojenského, politického a ekonomického tlaku, žádné napadnutí</a:t>
            </a:r>
          </a:p>
          <a:p>
            <a:pPr lvl="2" eaLnBrk="1" hangingPunct="1"/>
            <a: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  <a:t>Ukrajina to vnímá jako závazek, ostatní pouze jako politickou deklaraci</a:t>
            </a:r>
            <a:br>
              <a:rPr lang="cs-CZ" altLang="cs-CZ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Rusko-ukrajinské plynové války 2005-06 a 2008-09</a:t>
            </a:r>
          </a:p>
          <a:p>
            <a:pPr lvl="1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 oranžové revoluci Rusko zvyšuje cenu na čtyřnásobně</a:t>
            </a:r>
          </a:p>
          <a:p>
            <a:pPr lvl="1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Ukrajina odmítá, Rusko zastavuje tok – krize v EU, nakonec kompromis</a:t>
            </a:r>
          </a:p>
          <a:p>
            <a:pPr lvl="1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Druhý pokus o další navýšení ceny a zastavení dodávek, krize v zimě</a:t>
            </a:r>
          </a:p>
          <a:p>
            <a:pPr lvl="1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Snaha o diverzifikaci cest (nikoli zdroje)</a:t>
            </a:r>
          </a:p>
          <a:p>
            <a:pPr lvl="1" eaLnBrk="1" hangingPunct="1"/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2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B5A32-3BF1-CEA8-A00B-5414B0E90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B613F81E-810A-501F-EE81-CCBE8B6C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Kontext a důvody konfliktu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6161ED1B-F8B0-2838-B051-A670E9B07B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5029200"/>
          </a:xfrm>
        </p:spPr>
        <p:txBody>
          <a:bodyPr/>
          <a:lstStyle/>
          <a:p>
            <a:pPr eaLnBrk="1" hangingPunct="1"/>
            <a:r>
              <a:rPr lang="cs-CZ" alt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Euromajdan</a:t>
            </a:r>
            <a:r>
              <a:rPr lang="cs-CZ" altLang="cs-CZ" sz="2300" dirty="0">
                <a:latin typeface="Arial" panose="020B0604020202020204" pitchFamily="34" charset="0"/>
                <a:cs typeface="Arial" panose="020B0604020202020204" pitchFamily="34" charset="0"/>
              </a:rPr>
              <a:t> a úprk </a:t>
            </a:r>
            <a:r>
              <a:rPr lang="cs-CZ" alt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Janukovyče</a:t>
            </a:r>
            <a:endParaRPr lang="cs-CZ" alt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Ruská vojenská anexe Krymu (březen, duben 2014)</a:t>
            </a:r>
          </a:p>
          <a:p>
            <a:pPr lvl="1" eaLnBrk="1" hangingPunct="1"/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Podpora iredentistických snah ruskojazyčného obyvatelstva na východě</a:t>
            </a:r>
          </a:p>
          <a:p>
            <a:pPr lvl="1" eaLnBrk="1" hangingPunct="1"/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Jednostranné vyhlášení „lidových republik“</a:t>
            </a:r>
          </a:p>
          <a:p>
            <a:pPr lvl="1" eaLnBrk="1" hangingPunct="1"/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Vstup tzv. zelených mužíčků (</a:t>
            </a:r>
            <a:r>
              <a:rPr lang="cs-CZ" alt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Gerasimova</a:t>
            </a:r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doktrína)</a:t>
            </a:r>
          </a:p>
          <a:p>
            <a:pPr lvl="1" eaLnBrk="1" hangingPunct="1"/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Příměří a zamrzlý konflikt – 2015-2022</a:t>
            </a:r>
          </a:p>
          <a:p>
            <a:pPr lvl="1" eaLnBrk="1" hangingPunct="1"/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300" dirty="0">
                <a:latin typeface="Arial" panose="020B0604020202020204" pitchFamily="34" charset="0"/>
                <a:cs typeface="Arial" panose="020B0604020202020204" pitchFamily="34" charset="0"/>
              </a:rPr>
              <a:t>Vítězství Petra Porošenka (2014-2019)</a:t>
            </a:r>
          </a:p>
          <a:p>
            <a:pPr lvl="1" eaLnBrk="1" hangingPunct="1"/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Proevropské a prozápadní reformy</a:t>
            </a:r>
          </a:p>
          <a:p>
            <a:pPr lvl="1" eaLnBrk="1" hangingPunct="1"/>
            <a:r>
              <a:rPr lang="cs-CZ" alt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Nutná obrana země a reforma ozbrojených sil - příprava na válku</a:t>
            </a:r>
          </a:p>
          <a:p>
            <a:pPr lvl="1" eaLnBrk="1" hangingPunct="1"/>
            <a:endParaRPr lang="cs-CZ" alt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300" dirty="0">
                <a:latin typeface="Arial" panose="020B0604020202020204" pitchFamily="34" charset="0"/>
                <a:cs typeface="Arial" panose="020B0604020202020204" pitchFamily="34" charset="0"/>
              </a:rPr>
              <a:t>2019 Drtivé vítězství Volodymyra </a:t>
            </a:r>
            <a:r>
              <a:rPr lang="cs-CZ" alt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Zelenskeho</a:t>
            </a:r>
            <a:endParaRPr lang="cs-CZ" alt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Množství problémů</a:t>
            </a:r>
          </a:p>
          <a:p>
            <a:pPr eaLnBrk="1" hangingPunct="1"/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9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B0907-2DAE-6C79-0805-274C7238F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8AF9540D-DD68-8C4C-2A4D-E53B9E0D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Horká fáze konfliktu 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E4391B16-E10B-BE72-DAA6-42D06970FB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663" cy="4495800"/>
          </a:xfrm>
        </p:spPr>
        <p:txBody>
          <a:bodyPr/>
          <a:lstStyle/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22. února 2022 – plná pozemní invaze RF i z běloruského území</a:t>
            </a:r>
          </a:p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Plán rychle obsadit Kyjev, dosadit loajální vládu</a:t>
            </a:r>
          </a:p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Velké logistické problémy</a:t>
            </a:r>
          </a:p>
          <a:p>
            <a:pPr lvl="1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Útok na Kyjev selhal, stažení sil </a:t>
            </a:r>
            <a:b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(únor-duben)</a:t>
            </a:r>
          </a:p>
          <a:p>
            <a:pPr lvl="1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Obléhání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Mariupolu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(únor-květen)</a:t>
            </a:r>
          </a:p>
          <a:p>
            <a:pPr lvl="1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Okupace Chersonu </a:t>
            </a:r>
            <a:b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(březen-listopad) </a:t>
            </a:r>
            <a:b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jeho následné osvobození</a:t>
            </a:r>
          </a:p>
          <a:p>
            <a:pPr lvl="1"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Bitva od Donbas </a:t>
            </a:r>
            <a:b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(doposud)</a:t>
            </a:r>
          </a:p>
          <a:p>
            <a:pPr lvl="1" eaLnBrk="1" hangingPunct="1"/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inistry of Defence 🇬🇧 on X: &quot;The illegal and unprovoked invasion of  Ukraine is continuing. The map below is the latest Defence Intelligence  update on the situation in Ukraine - 29 March">
            <a:extLst>
              <a:ext uri="{FF2B5EF4-FFF2-40B4-BE49-F238E27FC236}">
                <a16:creationId xmlns:a16="http://schemas.microsoft.com/office/drawing/2014/main" id="{D36DC040-0D57-B057-2AE7-05A99B04C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7"/>
            <a:ext cx="522007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3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638C2-BA51-C4EE-F570-1EB1A4610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F88BCD04-BBCC-070F-AA29-201897C6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Horká fáze konfliktu 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C213A7D6-74C8-7FCD-31A4-A0CE159C6A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655" cy="4495800"/>
          </a:xfrm>
        </p:spPr>
        <p:txBody>
          <a:bodyPr/>
          <a:lstStyle/>
          <a:p>
            <a:pPr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Statečný odpor obránců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Využití asymetrického způsobu boje i západní školy…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…ale i opotřebovací válka, masové dělostřelectvo</a:t>
            </a:r>
          </a:p>
          <a:p>
            <a:pPr lvl="1" eaLnBrk="1" hangingPunct="1"/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Bezpilotní prostředky jako účinný nástroj slabších</a:t>
            </a:r>
          </a:p>
          <a:p>
            <a:pPr eaLnBrk="1" hangingPunct="1"/>
            <a:endParaRPr lang="cs-CZ" alt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hat is OODA Loop?">
            <a:extLst>
              <a:ext uri="{FF2B5EF4-FFF2-40B4-BE49-F238E27FC236}">
                <a16:creationId xmlns:a16="http://schemas.microsoft.com/office/drawing/2014/main" id="{0E235D6A-C649-3276-DD0F-FBDFDAF4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9357"/>
            <a:ext cx="3293907" cy="32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lcome to Bakhmut: the new Passchendaele">
            <a:extLst>
              <a:ext uri="{FF2B5EF4-FFF2-40B4-BE49-F238E27FC236}">
                <a16:creationId xmlns:a16="http://schemas.microsoft.com/office/drawing/2014/main" id="{EB5F3321-F95F-D1AD-5A84-305542A7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" y="3717032"/>
            <a:ext cx="250990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Battle for Bakhmut – Wagner Trench Warfare Tactics » Wavell Room">
            <a:extLst>
              <a:ext uri="{FF2B5EF4-FFF2-40B4-BE49-F238E27FC236}">
                <a16:creationId xmlns:a16="http://schemas.microsoft.com/office/drawing/2014/main" id="{CA5D4CCE-1AF7-D81D-FCC4-FC582EF5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67" y="3717030"/>
            <a:ext cx="2512775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9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1336</TotalTime>
  <Words>835</Words>
  <Application>Microsoft Macintosh PowerPoint</Application>
  <PresentationFormat>Předvádění na obrazovce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Tw Cen MT</vt:lpstr>
      <vt:lpstr>Wingdings</vt:lpstr>
      <vt:lpstr>Wingdings 2</vt:lpstr>
      <vt:lpstr>Medián</vt:lpstr>
      <vt:lpstr>Válka na ukrajině</vt:lpstr>
      <vt:lpstr>Historický vývoj a kontext</vt:lpstr>
      <vt:lpstr>Historický vývoj a kontext</vt:lpstr>
      <vt:lpstr>Historický vývoj a kontext</vt:lpstr>
      <vt:lpstr>Etnické, náboženské, jazykové... </vt:lpstr>
      <vt:lpstr>Kontext a důvody konfliktu</vt:lpstr>
      <vt:lpstr>Kontext a důvody konfliktu</vt:lpstr>
      <vt:lpstr>Horká fáze konfliktu </vt:lpstr>
      <vt:lpstr>Horká fáze konfliktu </vt:lpstr>
      <vt:lpstr>Intervence vnějších aktérů</vt:lpstr>
      <vt:lpstr>Klíčové důsledky války</vt:lpstr>
      <vt:lpstr>Aktuální jednání a perspektivy</vt:lpstr>
      <vt:lpstr>Aktuální jednání a perspektivy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Pepa</dc:creator>
  <cp:lastModifiedBy>Josef Kraus</cp:lastModifiedBy>
  <cp:revision>49</cp:revision>
  <dcterms:created xsi:type="dcterms:W3CDTF">2010-03-07T15:42:59Z</dcterms:created>
  <dcterms:modified xsi:type="dcterms:W3CDTF">2025-03-23T20:42:23Z</dcterms:modified>
</cp:coreProperties>
</file>