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notesMasterIdLst>
    <p:notesMasterId r:id="rId17"/>
  </p:notesMasterIdLst>
  <p:sldIdLst>
    <p:sldId id="265" r:id="rId4"/>
    <p:sldId id="278" r:id="rId5"/>
    <p:sldId id="258" r:id="rId6"/>
    <p:sldId id="268" r:id="rId7"/>
    <p:sldId id="260" r:id="rId8"/>
    <p:sldId id="261" r:id="rId9"/>
    <p:sldId id="262" r:id="rId10"/>
    <p:sldId id="284" r:id="rId11"/>
    <p:sldId id="270" r:id="rId12"/>
    <p:sldId id="274" r:id="rId13"/>
    <p:sldId id="282" r:id="rId14"/>
    <p:sldId id="283" r:id="rId15"/>
    <p:sldId id="263" r:id="rId16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244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B00382F-4C90-491B-8AE2-A1AE42B8173A}" v="179" dt="2023-04-26T18:04:28.69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1428" y="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microsoft.com/office/2015/10/relationships/revisionInfo" Target="revisionInfo.xml"/><Relationship Id="rId10" Type="http://schemas.openxmlformats.org/officeDocument/2006/relationships/slide" Target="slides/slide7.xml"/><Relationship Id="rId19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ntino Lo Bianco" userId="01f0dbc6-615d-424d-9eb2-22d2bb7060dc" providerId="ADAL" clId="{1B00382F-4C90-491B-8AE2-A1AE42B8173A}"/>
    <pc:docChg chg="undo redo custSel modSld modMainMaster">
      <pc:chgData name="Santino Lo Bianco" userId="01f0dbc6-615d-424d-9eb2-22d2bb7060dc" providerId="ADAL" clId="{1B00382F-4C90-491B-8AE2-A1AE42B8173A}" dt="2023-04-26T18:04:28.697" v="252"/>
      <pc:docMkLst>
        <pc:docMk/>
      </pc:docMkLst>
      <pc:sldChg chg="modSp mod modTransition modAnim">
        <pc:chgData name="Santino Lo Bianco" userId="01f0dbc6-615d-424d-9eb2-22d2bb7060dc" providerId="ADAL" clId="{1B00382F-4C90-491B-8AE2-A1AE42B8173A}" dt="2023-04-26T18:04:28.697" v="252"/>
        <pc:sldMkLst>
          <pc:docMk/>
          <pc:sldMk cId="3769550239" sldId="258"/>
        </pc:sldMkLst>
        <pc:spChg chg="mod">
          <ac:chgData name="Santino Lo Bianco" userId="01f0dbc6-615d-424d-9eb2-22d2bb7060dc" providerId="ADAL" clId="{1B00382F-4C90-491B-8AE2-A1AE42B8173A}" dt="2023-04-24T16:21:35.075" v="1" actId="27636"/>
          <ac:spMkLst>
            <pc:docMk/>
            <pc:sldMk cId="3769550239" sldId="258"/>
            <ac:spMk id="3" creationId="{00000000-0000-0000-0000-000000000000}"/>
          </ac:spMkLst>
        </pc:spChg>
      </pc:sldChg>
      <pc:sldChg chg="modSp mod modTransition modAnim">
        <pc:chgData name="Santino Lo Bianco" userId="01f0dbc6-615d-424d-9eb2-22d2bb7060dc" providerId="ADAL" clId="{1B00382F-4C90-491B-8AE2-A1AE42B8173A}" dt="2023-04-26T18:04:28.697" v="252"/>
        <pc:sldMkLst>
          <pc:docMk/>
          <pc:sldMk cId="1753582843" sldId="260"/>
        </pc:sldMkLst>
        <pc:spChg chg="mod">
          <ac:chgData name="Santino Lo Bianco" userId="01f0dbc6-615d-424d-9eb2-22d2bb7060dc" providerId="ADAL" clId="{1B00382F-4C90-491B-8AE2-A1AE42B8173A}" dt="2023-04-24T16:24:29.607" v="16" actId="20577"/>
          <ac:spMkLst>
            <pc:docMk/>
            <pc:sldMk cId="1753582843" sldId="260"/>
            <ac:spMk id="3" creationId="{00000000-0000-0000-0000-000000000000}"/>
          </ac:spMkLst>
        </pc:spChg>
      </pc:sldChg>
      <pc:sldChg chg="modTransition">
        <pc:chgData name="Santino Lo Bianco" userId="01f0dbc6-615d-424d-9eb2-22d2bb7060dc" providerId="ADAL" clId="{1B00382F-4C90-491B-8AE2-A1AE42B8173A}" dt="2023-04-26T18:04:28.697" v="252"/>
        <pc:sldMkLst>
          <pc:docMk/>
          <pc:sldMk cId="4137552142" sldId="261"/>
        </pc:sldMkLst>
      </pc:sldChg>
      <pc:sldChg chg="modTransition">
        <pc:chgData name="Santino Lo Bianco" userId="01f0dbc6-615d-424d-9eb2-22d2bb7060dc" providerId="ADAL" clId="{1B00382F-4C90-491B-8AE2-A1AE42B8173A}" dt="2023-04-26T18:04:28.697" v="252"/>
        <pc:sldMkLst>
          <pc:docMk/>
          <pc:sldMk cId="4137552142" sldId="262"/>
        </pc:sldMkLst>
      </pc:sldChg>
      <pc:sldChg chg="modTransition">
        <pc:chgData name="Santino Lo Bianco" userId="01f0dbc6-615d-424d-9eb2-22d2bb7060dc" providerId="ADAL" clId="{1B00382F-4C90-491B-8AE2-A1AE42B8173A}" dt="2023-04-26T18:04:28.697" v="252"/>
        <pc:sldMkLst>
          <pc:docMk/>
          <pc:sldMk cId="1270749163" sldId="263"/>
        </pc:sldMkLst>
      </pc:sldChg>
      <pc:sldChg chg="modTransition">
        <pc:chgData name="Santino Lo Bianco" userId="01f0dbc6-615d-424d-9eb2-22d2bb7060dc" providerId="ADAL" clId="{1B00382F-4C90-491B-8AE2-A1AE42B8173A}" dt="2023-04-26T18:04:28.697" v="252"/>
        <pc:sldMkLst>
          <pc:docMk/>
          <pc:sldMk cId="2538034515" sldId="265"/>
        </pc:sldMkLst>
      </pc:sldChg>
      <pc:sldChg chg="modSp mod modTransition">
        <pc:chgData name="Santino Lo Bianco" userId="01f0dbc6-615d-424d-9eb2-22d2bb7060dc" providerId="ADAL" clId="{1B00382F-4C90-491B-8AE2-A1AE42B8173A}" dt="2023-04-26T18:04:28.697" v="252"/>
        <pc:sldMkLst>
          <pc:docMk/>
          <pc:sldMk cId="438137633" sldId="268"/>
        </pc:sldMkLst>
        <pc:spChg chg="mod">
          <ac:chgData name="Santino Lo Bianco" userId="01f0dbc6-615d-424d-9eb2-22d2bb7060dc" providerId="ADAL" clId="{1B00382F-4C90-491B-8AE2-A1AE42B8173A}" dt="2023-04-24T16:23:30.739" v="8" actId="20577"/>
          <ac:spMkLst>
            <pc:docMk/>
            <pc:sldMk cId="438137633" sldId="268"/>
            <ac:spMk id="7" creationId="{00000000-0000-0000-0000-000000000000}"/>
          </ac:spMkLst>
        </pc:spChg>
      </pc:sldChg>
      <pc:sldChg chg="modTransition">
        <pc:chgData name="Santino Lo Bianco" userId="01f0dbc6-615d-424d-9eb2-22d2bb7060dc" providerId="ADAL" clId="{1B00382F-4C90-491B-8AE2-A1AE42B8173A}" dt="2023-04-26T18:04:28.697" v="252"/>
        <pc:sldMkLst>
          <pc:docMk/>
          <pc:sldMk cId="4122911116" sldId="270"/>
        </pc:sldMkLst>
      </pc:sldChg>
      <pc:sldChg chg="modTransition">
        <pc:chgData name="Santino Lo Bianco" userId="01f0dbc6-615d-424d-9eb2-22d2bb7060dc" providerId="ADAL" clId="{1B00382F-4C90-491B-8AE2-A1AE42B8173A}" dt="2023-04-26T18:04:28.697" v="252"/>
        <pc:sldMkLst>
          <pc:docMk/>
          <pc:sldMk cId="3104274908" sldId="274"/>
        </pc:sldMkLst>
      </pc:sldChg>
      <pc:sldChg chg="modTransition">
        <pc:chgData name="Santino Lo Bianco" userId="01f0dbc6-615d-424d-9eb2-22d2bb7060dc" providerId="ADAL" clId="{1B00382F-4C90-491B-8AE2-A1AE42B8173A}" dt="2023-04-26T18:04:28.697" v="252"/>
        <pc:sldMkLst>
          <pc:docMk/>
          <pc:sldMk cId="3403004505" sldId="278"/>
        </pc:sldMkLst>
      </pc:sldChg>
      <pc:sldChg chg="modTransition">
        <pc:chgData name="Santino Lo Bianco" userId="01f0dbc6-615d-424d-9eb2-22d2bb7060dc" providerId="ADAL" clId="{1B00382F-4C90-491B-8AE2-A1AE42B8173A}" dt="2023-04-26T18:04:28.697" v="252"/>
        <pc:sldMkLst>
          <pc:docMk/>
          <pc:sldMk cId="4061545256" sldId="282"/>
        </pc:sldMkLst>
      </pc:sldChg>
      <pc:sldChg chg="modTransition">
        <pc:chgData name="Santino Lo Bianco" userId="01f0dbc6-615d-424d-9eb2-22d2bb7060dc" providerId="ADAL" clId="{1B00382F-4C90-491B-8AE2-A1AE42B8173A}" dt="2023-04-26T18:04:28.697" v="252"/>
        <pc:sldMkLst>
          <pc:docMk/>
          <pc:sldMk cId="3607652099" sldId="283"/>
        </pc:sldMkLst>
      </pc:sldChg>
      <pc:sldChg chg="addSp modSp mod modTransition modAnim">
        <pc:chgData name="Santino Lo Bianco" userId="01f0dbc6-615d-424d-9eb2-22d2bb7060dc" providerId="ADAL" clId="{1B00382F-4C90-491B-8AE2-A1AE42B8173A}" dt="2023-04-26T18:04:28.697" v="252"/>
        <pc:sldMkLst>
          <pc:docMk/>
          <pc:sldMk cId="3803784097" sldId="284"/>
        </pc:sldMkLst>
        <pc:spChg chg="add mod ord">
          <ac:chgData name="Santino Lo Bianco" userId="01f0dbc6-615d-424d-9eb2-22d2bb7060dc" providerId="ADAL" clId="{1B00382F-4C90-491B-8AE2-A1AE42B8173A}" dt="2023-04-24T16:48:33.475" v="166" actId="164"/>
          <ac:spMkLst>
            <pc:docMk/>
            <pc:sldMk cId="3803784097" sldId="284"/>
            <ac:spMk id="2" creationId="{AA515605-8CCB-83FD-ACFD-973C0F72CAA4}"/>
          </ac:spMkLst>
        </pc:spChg>
        <pc:spChg chg="mod">
          <ac:chgData name="Santino Lo Bianco" userId="01f0dbc6-615d-424d-9eb2-22d2bb7060dc" providerId="ADAL" clId="{1B00382F-4C90-491B-8AE2-A1AE42B8173A}" dt="2023-04-24T16:45:25.111" v="96"/>
          <ac:spMkLst>
            <pc:docMk/>
            <pc:sldMk cId="3803784097" sldId="284"/>
            <ac:spMk id="3" creationId="{00000000-0000-0000-0000-000000000000}"/>
          </ac:spMkLst>
        </pc:spChg>
        <pc:spChg chg="add mod">
          <ac:chgData name="Santino Lo Bianco" userId="01f0dbc6-615d-424d-9eb2-22d2bb7060dc" providerId="ADAL" clId="{1B00382F-4C90-491B-8AE2-A1AE42B8173A}" dt="2023-04-24T16:48:29.852" v="165" actId="164"/>
          <ac:spMkLst>
            <pc:docMk/>
            <pc:sldMk cId="3803784097" sldId="284"/>
            <ac:spMk id="5" creationId="{8DB381BE-A6B1-2D9E-DF76-ACDB28CF18A2}"/>
          </ac:spMkLst>
        </pc:spChg>
        <pc:spChg chg="add mod">
          <ac:chgData name="Santino Lo Bianco" userId="01f0dbc6-615d-424d-9eb2-22d2bb7060dc" providerId="ADAL" clId="{1B00382F-4C90-491B-8AE2-A1AE42B8173A}" dt="2023-04-24T16:48:29.852" v="165" actId="164"/>
          <ac:spMkLst>
            <pc:docMk/>
            <pc:sldMk cId="3803784097" sldId="284"/>
            <ac:spMk id="7" creationId="{B10609CC-4A7E-F57E-85BC-76C538022A07}"/>
          </ac:spMkLst>
        </pc:spChg>
        <pc:spChg chg="add mod">
          <ac:chgData name="Santino Lo Bianco" userId="01f0dbc6-615d-424d-9eb2-22d2bb7060dc" providerId="ADAL" clId="{1B00382F-4C90-491B-8AE2-A1AE42B8173A}" dt="2023-04-24T16:48:29.852" v="165" actId="164"/>
          <ac:spMkLst>
            <pc:docMk/>
            <pc:sldMk cId="3803784097" sldId="284"/>
            <ac:spMk id="9" creationId="{EC5CF178-CE34-ED1A-56E3-3BD84CC2EB02}"/>
          </ac:spMkLst>
        </pc:spChg>
        <pc:spChg chg="add mod">
          <ac:chgData name="Santino Lo Bianco" userId="01f0dbc6-615d-424d-9eb2-22d2bb7060dc" providerId="ADAL" clId="{1B00382F-4C90-491B-8AE2-A1AE42B8173A}" dt="2023-04-24T16:48:29.852" v="165" actId="164"/>
          <ac:spMkLst>
            <pc:docMk/>
            <pc:sldMk cId="3803784097" sldId="284"/>
            <ac:spMk id="10" creationId="{E6F828BC-4933-FE5C-1429-A10CCEDBCE7F}"/>
          </ac:spMkLst>
        </pc:spChg>
        <pc:grpChg chg="add mod">
          <ac:chgData name="Santino Lo Bianco" userId="01f0dbc6-615d-424d-9eb2-22d2bb7060dc" providerId="ADAL" clId="{1B00382F-4C90-491B-8AE2-A1AE42B8173A}" dt="2023-04-24T16:48:33.475" v="166" actId="164"/>
          <ac:grpSpMkLst>
            <pc:docMk/>
            <pc:sldMk cId="3803784097" sldId="284"/>
            <ac:grpSpMk id="4" creationId="{EBA61E4E-FCA4-22A5-8949-38A572629B38}"/>
          </ac:grpSpMkLst>
        </pc:grpChg>
        <pc:grpChg chg="add mod">
          <ac:chgData name="Santino Lo Bianco" userId="01f0dbc6-615d-424d-9eb2-22d2bb7060dc" providerId="ADAL" clId="{1B00382F-4C90-491B-8AE2-A1AE42B8173A}" dt="2023-04-24T16:48:33.475" v="166" actId="164"/>
          <ac:grpSpMkLst>
            <pc:docMk/>
            <pc:sldMk cId="3803784097" sldId="284"/>
            <ac:grpSpMk id="8" creationId="{2B145FD6-BA5C-F631-C6AF-95F48679EC31}"/>
          </ac:grpSpMkLst>
        </pc:grpChg>
        <pc:grpChg chg="add mod">
          <ac:chgData name="Santino Lo Bianco" userId="01f0dbc6-615d-424d-9eb2-22d2bb7060dc" providerId="ADAL" clId="{1B00382F-4C90-491B-8AE2-A1AE42B8173A}" dt="2023-04-24T16:48:37.735" v="167" actId="14100"/>
          <ac:grpSpMkLst>
            <pc:docMk/>
            <pc:sldMk cId="3803784097" sldId="284"/>
            <ac:grpSpMk id="11" creationId="{21A02743-60AC-6628-4A8B-7F211A64405A}"/>
          </ac:grpSpMkLst>
        </pc:grpChg>
        <pc:graphicFrameChg chg="mod">
          <ac:chgData name="Santino Lo Bianco" userId="01f0dbc6-615d-424d-9eb2-22d2bb7060dc" providerId="ADAL" clId="{1B00382F-4C90-491B-8AE2-A1AE42B8173A}" dt="2023-04-24T16:49:05.052" v="168" actId="166"/>
          <ac:graphicFrameMkLst>
            <pc:docMk/>
            <pc:sldMk cId="3803784097" sldId="284"/>
            <ac:graphicFrameMk id="6" creationId="{00000000-0000-0000-0000-000000000000}"/>
          </ac:graphicFrameMkLst>
        </pc:graphicFrameChg>
      </pc:sldChg>
      <pc:sldMasterChg chg="modTransition modSldLayout">
        <pc:chgData name="Santino Lo Bianco" userId="01f0dbc6-615d-424d-9eb2-22d2bb7060dc" providerId="ADAL" clId="{1B00382F-4C90-491B-8AE2-A1AE42B8173A}" dt="2023-04-26T18:04:28.697" v="252"/>
        <pc:sldMasterMkLst>
          <pc:docMk/>
          <pc:sldMasterMk cId="335383363" sldId="2147483648"/>
        </pc:sldMasterMkLst>
        <pc:sldLayoutChg chg="modTransition">
          <pc:chgData name="Santino Lo Bianco" userId="01f0dbc6-615d-424d-9eb2-22d2bb7060dc" providerId="ADAL" clId="{1B00382F-4C90-491B-8AE2-A1AE42B8173A}" dt="2023-04-26T18:04:28.697" v="252"/>
          <pc:sldLayoutMkLst>
            <pc:docMk/>
            <pc:sldMasterMk cId="335383363" sldId="2147483648"/>
            <pc:sldLayoutMk cId="1805067064" sldId="2147483649"/>
          </pc:sldLayoutMkLst>
        </pc:sldLayoutChg>
        <pc:sldLayoutChg chg="modTransition">
          <pc:chgData name="Santino Lo Bianco" userId="01f0dbc6-615d-424d-9eb2-22d2bb7060dc" providerId="ADAL" clId="{1B00382F-4C90-491B-8AE2-A1AE42B8173A}" dt="2023-04-26T18:04:28.697" v="252"/>
          <pc:sldLayoutMkLst>
            <pc:docMk/>
            <pc:sldMasterMk cId="335383363" sldId="2147483648"/>
            <pc:sldLayoutMk cId="3957564051" sldId="2147483650"/>
          </pc:sldLayoutMkLst>
        </pc:sldLayoutChg>
        <pc:sldLayoutChg chg="modTransition">
          <pc:chgData name="Santino Lo Bianco" userId="01f0dbc6-615d-424d-9eb2-22d2bb7060dc" providerId="ADAL" clId="{1B00382F-4C90-491B-8AE2-A1AE42B8173A}" dt="2023-04-26T18:04:28.697" v="252"/>
          <pc:sldLayoutMkLst>
            <pc:docMk/>
            <pc:sldMasterMk cId="335383363" sldId="2147483648"/>
            <pc:sldLayoutMk cId="497610821" sldId="2147483651"/>
          </pc:sldLayoutMkLst>
        </pc:sldLayoutChg>
        <pc:sldLayoutChg chg="modTransition">
          <pc:chgData name="Santino Lo Bianco" userId="01f0dbc6-615d-424d-9eb2-22d2bb7060dc" providerId="ADAL" clId="{1B00382F-4C90-491B-8AE2-A1AE42B8173A}" dt="2023-04-26T18:04:28.697" v="252"/>
          <pc:sldLayoutMkLst>
            <pc:docMk/>
            <pc:sldMasterMk cId="335383363" sldId="2147483648"/>
            <pc:sldLayoutMk cId="4030417254" sldId="2147483652"/>
          </pc:sldLayoutMkLst>
        </pc:sldLayoutChg>
        <pc:sldLayoutChg chg="modTransition">
          <pc:chgData name="Santino Lo Bianco" userId="01f0dbc6-615d-424d-9eb2-22d2bb7060dc" providerId="ADAL" clId="{1B00382F-4C90-491B-8AE2-A1AE42B8173A}" dt="2023-04-26T18:04:28.697" v="252"/>
          <pc:sldLayoutMkLst>
            <pc:docMk/>
            <pc:sldMasterMk cId="335383363" sldId="2147483648"/>
            <pc:sldLayoutMk cId="4293406427" sldId="2147483653"/>
          </pc:sldLayoutMkLst>
        </pc:sldLayoutChg>
        <pc:sldLayoutChg chg="modTransition">
          <pc:chgData name="Santino Lo Bianco" userId="01f0dbc6-615d-424d-9eb2-22d2bb7060dc" providerId="ADAL" clId="{1B00382F-4C90-491B-8AE2-A1AE42B8173A}" dt="2023-04-26T18:04:28.697" v="252"/>
          <pc:sldLayoutMkLst>
            <pc:docMk/>
            <pc:sldMasterMk cId="335383363" sldId="2147483648"/>
            <pc:sldLayoutMk cId="1982776615" sldId="2147483654"/>
          </pc:sldLayoutMkLst>
        </pc:sldLayoutChg>
        <pc:sldLayoutChg chg="modTransition">
          <pc:chgData name="Santino Lo Bianco" userId="01f0dbc6-615d-424d-9eb2-22d2bb7060dc" providerId="ADAL" clId="{1B00382F-4C90-491B-8AE2-A1AE42B8173A}" dt="2023-04-26T18:04:28.697" v="252"/>
          <pc:sldLayoutMkLst>
            <pc:docMk/>
            <pc:sldMasterMk cId="335383363" sldId="2147483648"/>
            <pc:sldLayoutMk cId="1111981741" sldId="2147483655"/>
          </pc:sldLayoutMkLst>
        </pc:sldLayoutChg>
        <pc:sldLayoutChg chg="modTransition">
          <pc:chgData name="Santino Lo Bianco" userId="01f0dbc6-615d-424d-9eb2-22d2bb7060dc" providerId="ADAL" clId="{1B00382F-4C90-491B-8AE2-A1AE42B8173A}" dt="2023-04-26T18:04:28.697" v="252"/>
          <pc:sldLayoutMkLst>
            <pc:docMk/>
            <pc:sldMasterMk cId="335383363" sldId="2147483648"/>
            <pc:sldLayoutMk cId="2136174336" sldId="2147483656"/>
          </pc:sldLayoutMkLst>
        </pc:sldLayoutChg>
        <pc:sldLayoutChg chg="modTransition">
          <pc:chgData name="Santino Lo Bianco" userId="01f0dbc6-615d-424d-9eb2-22d2bb7060dc" providerId="ADAL" clId="{1B00382F-4C90-491B-8AE2-A1AE42B8173A}" dt="2023-04-26T18:04:28.697" v="252"/>
          <pc:sldLayoutMkLst>
            <pc:docMk/>
            <pc:sldMasterMk cId="335383363" sldId="2147483648"/>
            <pc:sldLayoutMk cId="2947260080" sldId="2147483657"/>
          </pc:sldLayoutMkLst>
        </pc:sldLayoutChg>
        <pc:sldLayoutChg chg="modTransition">
          <pc:chgData name="Santino Lo Bianco" userId="01f0dbc6-615d-424d-9eb2-22d2bb7060dc" providerId="ADAL" clId="{1B00382F-4C90-491B-8AE2-A1AE42B8173A}" dt="2023-04-26T18:04:28.697" v="252"/>
          <pc:sldLayoutMkLst>
            <pc:docMk/>
            <pc:sldMasterMk cId="335383363" sldId="2147483648"/>
            <pc:sldLayoutMk cId="1071063376" sldId="2147483658"/>
          </pc:sldLayoutMkLst>
        </pc:sldLayoutChg>
        <pc:sldLayoutChg chg="modTransition">
          <pc:chgData name="Santino Lo Bianco" userId="01f0dbc6-615d-424d-9eb2-22d2bb7060dc" providerId="ADAL" clId="{1B00382F-4C90-491B-8AE2-A1AE42B8173A}" dt="2023-04-26T18:04:28.697" v="252"/>
          <pc:sldLayoutMkLst>
            <pc:docMk/>
            <pc:sldMasterMk cId="335383363" sldId="2147483648"/>
            <pc:sldLayoutMk cId="3013961649" sldId="2147483659"/>
          </pc:sldLayoutMkLst>
        </pc:sldLayoutChg>
      </pc:sldMasterChg>
      <pc:sldMasterChg chg="modTransition modSldLayout">
        <pc:chgData name="Santino Lo Bianco" userId="01f0dbc6-615d-424d-9eb2-22d2bb7060dc" providerId="ADAL" clId="{1B00382F-4C90-491B-8AE2-A1AE42B8173A}" dt="2023-04-26T18:04:28.697" v="252"/>
        <pc:sldMasterMkLst>
          <pc:docMk/>
          <pc:sldMasterMk cId="3137365598" sldId="2147483660"/>
        </pc:sldMasterMkLst>
        <pc:sldLayoutChg chg="modTransition">
          <pc:chgData name="Santino Lo Bianco" userId="01f0dbc6-615d-424d-9eb2-22d2bb7060dc" providerId="ADAL" clId="{1B00382F-4C90-491B-8AE2-A1AE42B8173A}" dt="2023-04-26T18:04:28.697" v="252"/>
          <pc:sldLayoutMkLst>
            <pc:docMk/>
            <pc:sldMasterMk cId="3137365598" sldId="2147483660"/>
            <pc:sldLayoutMk cId="295937633" sldId="2147483661"/>
          </pc:sldLayoutMkLst>
        </pc:sldLayoutChg>
        <pc:sldLayoutChg chg="modTransition">
          <pc:chgData name="Santino Lo Bianco" userId="01f0dbc6-615d-424d-9eb2-22d2bb7060dc" providerId="ADAL" clId="{1B00382F-4C90-491B-8AE2-A1AE42B8173A}" dt="2023-04-26T18:04:28.697" v="252"/>
          <pc:sldLayoutMkLst>
            <pc:docMk/>
            <pc:sldMasterMk cId="3137365598" sldId="2147483660"/>
            <pc:sldLayoutMk cId="2771828372" sldId="2147483662"/>
          </pc:sldLayoutMkLst>
        </pc:sldLayoutChg>
        <pc:sldLayoutChg chg="modTransition">
          <pc:chgData name="Santino Lo Bianco" userId="01f0dbc6-615d-424d-9eb2-22d2bb7060dc" providerId="ADAL" clId="{1B00382F-4C90-491B-8AE2-A1AE42B8173A}" dt="2023-04-26T18:04:28.697" v="252"/>
          <pc:sldLayoutMkLst>
            <pc:docMk/>
            <pc:sldMasterMk cId="3137365598" sldId="2147483660"/>
            <pc:sldLayoutMk cId="1449949084" sldId="2147483663"/>
          </pc:sldLayoutMkLst>
        </pc:sldLayoutChg>
        <pc:sldLayoutChg chg="modTransition">
          <pc:chgData name="Santino Lo Bianco" userId="01f0dbc6-615d-424d-9eb2-22d2bb7060dc" providerId="ADAL" clId="{1B00382F-4C90-491B-8AE2-A1AE42B8173A}" dt="2023-04-26T18:04:28.697" v="252"/>
          <pc:sldLayoutMkLst>
            <pc:docMk/>
            <pc:sldMasterMk cId="3137365598" sldId="2147483660"/>
            <pc:sldLayoutMk cId="2636111101" sldId="2147483664"/>
          </pc:sldLayoutMkLst>
        </pc:sldLayoutChg>
        <pc:sldLayoutChg chg="modTransition">
          <pc:chgData name="Santino Lo Bianco" userId="01f0dbc6-615d-424d-9eb2-22d2bb7060dc" providerId="ADAL" clId="{1B00382F-4C90-491B-8AE2-A1AE42B8173A}" dt="2023-04-26T18:04:28.697" v="252"/>
          <pc:sldLayoutMkLst>
            <pc:docMk/>
            <pc:sldMasterMk cId="3137365598" sldId="2147483660"/>
            <pc:sldLayoutMk cId="3028903777" sldId="2147483665"/>
          </pc:sldLayoutMkLst>
        </pc:sldLayoutChg>
        <pc:sldLayoutChg chg="modTransition">
          <pc:chgData name="Santino Lo Bianco" userId="01f0dbc6-615d-424d-9eb2-22d2bb7060dc" providerId="ADAL" clId="{1B00382F-4C90-491B-8AE2-A1AE42B8173A}" dt="2023-04-26T18:04:28.697" v="252"/>
          <pc:sldLayoutMkLst>
            <pc:docMk/>
            <pc:sldMasterMk cId="3137365598" sldId="2147483660"/>
            <pc:sldLayoutMk cId="777780648" sldId="2147483666"/>
          </pc:sldLayoutMkLst>
        </pc:sldLayoutChg>
        <pc:sldLayoutChg chg="modTransition">
          <pc:chgData name="Santino Lo Bianco" userId="01f0dbc6-615d-424d-9eb2-22d2bb7060dc" providerId="ADAL" clId="{1B00382F-4C90-491B-8AE2-A1AE42B8173A}" dt="2023-04-26T18:04:28.697" v="252"/>
          <pc:sldLayoutMkLst>
            <pc:docMk/>
            <pc:sldMasterMk cId="3137365598" sldId="2147483660"/>
            <pc:sldLayoutMk cId="3234911345" sldId="2147483667"/>
          </pc:sldLayoutMkLst>
        </pc:sldLayoutChg>
        <pc:sldLayoutChg chg="modTransition">
          <pc:chgData name="Santino Lo Bianco" userId="01f0dbc6-615d-424d-9eb2-22d2bb7060dc" providerId="ADAL" clId="{1B00382F-4C90-491B-8AE2-A1AE42B8173A}" dt="2023-04-26T18:04:28.697" v="252"/>
          <pc:sldLayoutMkLst>
            <pc:docMk/>
            <pc:sldMasterMk cId="3137365598" sldId="2147483660"/>
            <pc:sldLayoutMk cId="1792401510" sldId="2147483668"/>
          </pc:sldLayoutMkLst>
        </pc:sldLayoutChg>
        <pc:sldLayoutChg chg="modTransition">
          <pc:chgData name="Santino Lo Bianco" userId="01f0dbc6-615d-424d-9eb2-22d2bb7060dc" providerId="ADAL" clId="{1B00382F-4C90-491B-8AE2-A1AE42B8173A}" dt="2023-04-26T18:04:28.697" v="252"/>
          <pc:sldLayoutMkLst>
            <pc:docMk/>
            <pc:sldMasterMk cId="3137365598" sldId="2147483660"/>
            <pc:sldLayoutMk cId="1096886994" sldId="2147483669"/>
          </pc:sldLayoutMkLst>
        </pc:sldLayoutChg>
        <pc:sldLayoutChg chg="modTransition">
          <pc:chgData name="Santino Lo Bianco" userId="01f0dbc6-615d-424d-9eb2-22d2bb7060dc" providerId="ADAL" clId="{1B00382F-4C90-491B-8AE2-A1AE42B8173A}" dt="2023-04-26T18:04:28.697" v="252"/>
          <pc:sldLayoutMkLst>
            <pc:docMk/>
            <pc:sldMasterMk cId="3137365598" sldId="2147483660"/>
            <pc:sldLayoutMk cId="1640659724" sldId="2147483670"/>
          </pc:sldLayoutMkLst>
        </pc:sldLayoutChg>
        <pc:sldLayoutChg chg="modTransition">
          <pc:chgData name="Santino Lo Bianco" userId="01f0dbc6-615d-424d-9eb2-22d2bb7060dc" providerId="ADAL" clId="{1B00382F-4C90-491B-8AE2-A1AE42B8173A}" dt="2023-04-26T18:04:28.697" v="252"/>
          <pc:sldLayoutMkLst>
            <pc:docMk/>
            <pc:sldMasterMk cId="3137365598" sldId="2147483660"/>
            <pc:sldLayoutMk cId="1162755407" sldId="2147483671"/>
          </pc:sldLayoutMkLst>
        </pc:sldLayoutChg>
      </pc:sldMasterChg>
      <pc:sldMasterChg chg="modTransition modSldLayout">
        <pc:chgData name="Santino Lo Bianco" userId="01f0dbc6-615d-424d-9eb2-22d2bb7060dc" providerId="ADAL" clId="{1B00382F-4C90-491B-8AE2-A1AE42B8173A}" dt="2023-04-26T18:04:28.697" v="252"/>
        <pc:sldMasterMkLst>
          <pc:docMk/>
          <pc:sldMasterMk cId="137166578" sldId="2147483672"/>
        </pc:sldMasterMkLst>
        <pc:sldLayoutChg chg="modTransition">
          <pc:chgData name="Santino Lo Bianco" userId="01f0dbc6-615d-424d-9eb2-22d2bb7060dc" providerId="ADAL" clId="{1B00382F-4C90-491B-8AE2-A1AE42B8173A}" dt="2023-04-26T18:04:28.697" v="252"/>
          <pc:sldLayoutMkLst>
            <pc:docMk/>
            <pc:sldMasterMk cId="137166578" sldId="2147483672"/>
            <pc:sldLayoutMk cId="3269116916" sldId="2147483673"/>
          </pc:sldLayoutMkLst>
        </pc:sldLayoutChg>
        <pc:sldLayoutChg chg="modTransition">
          <pc:chgData name="Santino Lo Bianco" userId="01f0dbc6-615d-424d-9eb2-22d2bb7060dc" providerId="ADAL" clId="{1B00382F-4C90-491B-8AE2-A1AE42B8173A}" dt="2023-04-26T18:04:28.697" v="252"/>
          <pc:sldLayoutMkLst>
            <pc:docMk/>
            <pc:sldMasterMk cId="137166578" sldId="2147483672"/>
            <pc:sldLayoutMk cId="2730367240" sldId="2147483674"/>
          </pc:sldLayoutMkLst>
        </pc:sldLayoutChg>
      </pc:sldMaster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6446DB6-F396-442E-9F0B-B670A3C34412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E249C257-D107-4C18-9DC1-138AC568188B}">
      <dgm:prSet phldrT="[Tekst]"/>
      <dgm:spPr/>
      <dgm:t>
        <a:bodyPr/>
        <a:lstStyle/>
        <a:p>
          <a:r>
            <a:rPr lang="nl-NL" dirty="0"/>
            <a:t>1993</a:t>
          </a:r>
        </a:p>
      </dgm:t>
    </dgm:pt>
    <dgm:pt modelId="{0A9555F6-2C72-4398-9B96-E3BA47B3DFC9}" type="parTrans" cxnId="{7E40D9C4-561E-44FD-863C-02379A3CED0F}">
      <dgm:prSet/>
      <dgm:spPr/>
      <dgm:t>
        <a:bodyPr/>
        <a:lstStyle/>
        <a:p>
          <a:endParaRPr lang="nl-NL"/>
        </a:p>
      </dgm:t>
    </dgm:pt>
    <dgm:pt modelId="{1E29819D-C587-4070-A9C3-7BE660812042}" type="sibTrans" cxnId="{7E40D9C4-561E-44FD-863C-02379A3CED0F}">
      <dgm:prSet/>
      <dgm:spPr/>
      <dgm:t>
        <a:bodyPr/>
        <a:lstStyle/>
        <a:p>
          <a:endParaRPr lang="nl-NL"/>
        </a:p>
      </dgm:t>
    </dgm:pt>
    <dgm:pt modelId="{6AA5899C-820D-4C95-AC70-331AEEEE3FA8}">
      <dgm:prSet phldrT="[Tekst]"/>
      <dgm:spPr/>
      <dgm:t>
        <a:bodyPr/>
        <a:lstStyle/>
        <a:p>
          <a:r>
            <a:rPr lang="nl-NL" dirty="0"/>
            <a:t>Maastricht</a:t>
          </a:r>
        </a:p>
        <a:p>
          <a:r>
            <a:rPr lang="nl-NL" dirty="0" err="1"/>
            <a:t>Treaty</a:t>
          </a:r>
          <a:endParaRPr lang="nl-NL" dirty="0"/>
        </a:p>
      </dgm:t>
    </dgm:pt>
    <dgm:pt modelId="{0892763E-CF51-4934-A403-C78906CC4ED5}" type="parTrans" cxnId="{34C9DF3F-A4BD-4A1C-A859-441E3CABC049}">
      <dgm:prSet/>
      <dgm:spPr/>
      <dgm:t>
        <a:bodyPr/>
        <a:lstStyle/>
        <a:p>
          <a:endParaRPr lang="nl-NL"/>
        </a:p>
      </dgm:t>
    </dgm:pt>
    <dgm:pt modelId="{8BA35C8A-29BC-4726-BBA9-7FEB1CD6BCF5}" type="sibTrans" cxnId="{34C9DF3F-A4BD-4A1C-A859-441E3CABC049}">
      <dgm:prSet/>
      <dgm:spPr/>
      <dgm:t>
        <a:bodyPr/>
        <a:lstStyle/>
        <a:p>
          <a:endParaRPr lang="nl-NL"/>
        </a:p>
      </dgm:t>
    </dgm:pt>
    <dgm:pt modelId="{BD29F86C-288A-49CE-AC4D-8FEDAAC49BB7}">
      <dgm:prSet phldrT="[Tekst]"/>
      <dgm:spPr/>
      <dgm:t>
        <a:bodyPr/>
        <a:lstStyle/>
        <a:p>
          <a:r>
            <a:rPr lang="nl-NL" dirty="0"/>
            <a:t>1997</a:t>
          </a:r>
        </a:p>
      </dgm:t>
    </dgm:pt>
    <dgm:pt modelId="{0E2E9DA3-517C-4105-929E-72D783205267}" type="parTrans" cxnId="{0D75E1CC-2D98-4B12-AAD3-7A7A946AA764}">
      <dgm:prSet/>
      <dgm:spPr/>
      <dgm:t>
        <a:bodyPr/>
        <a:lstStyle/>
        <a:p>
          <a:endParaRPr lang="nl-NL"/>
        </a:p>
      </dgm:t>
    </dgm:pt>
    <dgm:pt modelId="{15D8988A-E27B-49AA-A7B6-A7136060C481}" type="sibTrans" cxnId="{0D75E1CC-2D98-4B12-AAD3-7A7A946AA764}">
      <dgm:prSet/>
      <dgm:spPr/>
      <dgm:t>
        <a:bodyPr/>
        <a:lstStyle/>
        <a:p>
          <a:endParaRPr lang="nl-NL"/>
        </a:p>
      </dgm:t>
    </dgm:pt>
    <dgm:pt modelId="{183AE76A-6BC4-45B7-A578-67188A29BF57}" type="pres">
      <dgm:prSet presAssocID="{A6446DB6-F396-442E-9F0B-B670A3C34412}" presName="CompostProcess" presStyleCnt="0">
        <dgm:presLayoutVars>
          <dgm:dir/>
          <dgm:resizeHandles val="exact"/>
        </dgm:presLayoutVars>
      </dgm:prSet>
      <dgm:spPr/>
    </dgm:pt>
    <dgm:pt modelId="{71318EDB-9A13-48FA-847E-0B082D9525FB}" type="pres">
      <dgm:prSet presAssocID="{A6446DB6-F396-442E-9F0B-B670A3C34412}" presName="arrow" presStyleLbl="bgShp" presStyleIdx="0" presStyleCnt="1" custLinFactNeighborX="-5258" custLinFactNeighborY="-5882"/>
      <dgm:spPr/>
    </dgm:pt>
    <dgm:pt modelId="{A72B1ADC-5B95-4967-9543-128AB0951E9F}" type="pres">
      <dgm:prSet presAssocID="{A6446DB6-F396-442E-9F0B-B670A3C34412}" presName="linearProcess" presStyleCnt="0"/>
      <dgm:spPr/>
    </dgm:pt>
    <dgm:pt modelId="{BF94D11B-C0FF-469F-B2EB-EC146E163857}" type="pres">
      <dgm:prSet presAssocID="{E249C257-D107-4C18-9DC1-138AC568188B}" presName="textNode" presStyleLbl="node1" presStyleIdx="0" presStyleCnt="3">
        <dgm:presLayoutVars>
          <dgm:bulletEnabled val="1"/>
        </dgm:presLayoutVars>
      </dgm:prSet>
      <dgm:spPr>
        <a:prstGeom prst="ellipse">
          <a:avLst/>
        </a:prstGeom>
      </dgm:spPr>
    </dgm:pt>
    <dgm:pt modelId="{B5A486C3-E7FD-4A1E-B2F5-9D5FF3524534}" type="pres">
      <dgm:prSet presAssocID="{1E29819D-C587-4070-A9C3-7BE660812042}" presName="sibTrans" presStyleCnt="0"/>
      <dgm:spPr/>
    </dgm:pt>
    <dgm:pt modelId="{152B8A83-4855-4078-A71A-6B3FF177CBAB}" type="pres">
      <dgm:prSet presAssocID="{6AA5899C-820D-4C95-AC70-331AEEEE3FA8}" presName="textNode" presStyleLbl="node1" presStyleIdx="1" presStyleCnt="3">
        <dgm:presLayoutVars>
          <dgm:bulletEnabled val="1"/>
        </dgm:presLayoutVars>
      </dgm:prSet>
      <dgm:spPr/>
    </dgm:pt>
    <dgm:pt modelId="{5A2AA2F0-6F21-4332-A97D-3B1ACD76EFC9}" type="pres">
      <dgm:prSet presAssocID="{8BA35C8A-29BC-4726-BBA9-7FEB1CD6BCF5}" presName="sibTrans" presStyleCnt="0"/>
      <dgm:spPr/>
    </dgm:pt>
    <dgm:pt modelId="{94C5115D-34D4-4075-9489-89F7C8A1177C}" type="pres">
      <dgm:prSet presAssocID="{BD29F86C-288A-49CE-AC4D-8FEDAAC49BB7}" presName="textNode" presStyleLbl="node1" presStyleIdx="2" presStyleCnt="3">
        <dgm:presLayoutVars>
          <dgm:bulletEnabled val="1"/>
        </dgm:presLayoutVars>
      </dgm:prSet>
      <dgm:spPr>
        <a:prstGeom prst="ellipse">
          <a:avLst/>
        </a:prstGeom>
      </dgm:spPr>
    </dgm:pt>
  </dgm:ptLst>
  <dgm:cxnLst>
    <dgm:cxn modelId="{34C9DF3F-A4BD-4A1C-A859-441E3CABC049}" srcId="{A6446DB6-F396-442E-9F0B-B670A3C34412}" destId="{6AA5899C-820D-4C95-AC70-331AEEEE3FA8}" srcOrd="1" destOrd="0" parTransId="{0892763E-CF51-4934-A403-C78906CC4ED5}" sibTransId="{8BA35C8A-29BC-4726-BBA9-7FEB1CD6BCF5}"/>
    <dgm:cxn modelId="{0EBB3449-C896-42DB-9FF4-0FEB7E21349E}" type="presOf" srcId="{E249C257-D107-4C18-9DC1-138AC568188B}" destId="{BF94D11B-C0FF-469F-B2EB-EC146E163857}" srcOrd="0" destOrd="0" presId="urn:microsoft.com/office/officeart/2005/8/layout/hProcess9"/>
    <dgm:cxn modelId="{827B1F57-EADE-4822-8D3D-E852790B28B5}" type="presOf" srcId="{A6446DB6-F396-442E-9F0B-B670A3C34412}" destId="{183AE76A-6BC4-45B7-A578-67188A29BF57}" srcOrd="0" destOrd="0" presId="urn:microsoft.com/office/officeart/2005/8/layout/hProcess9"/>
    <dgm:cxn modelId="{3CF193BF-0B87-4834-BE9B-2C236292563D}" type="presOf" srcId="{6AA5899C-820D-4C95-AC70-331AEEEE3FA8}" destId="{152B8A83-4855-4078-A71A-6B3FF177CBAB}" srcOrd="0" destOrd="0" presId="urn:microsoft.com/office/officeart/2005/8/layout/hProcess9"/>
    <dgm:cxn modelId="{7E40D9C4-561E-44FD-863C-02379A3CED0F}" srcId="{A6446DB6-F396-442E-9F0B-B670A3C34412}" destId="{E249C257-D107-4C18-9DC1-138AC568188B}" srcOrd="0" destOrd="0" parTransId="{0A9555F6-2C72-4398-9B96-E3BA47B3DFC9}" sibTransId="{1E29819D-C587-4070-A9C3-7BE660812042}"/>
    <dgm:cxn modelId="{8A44FCCA-F368-4BCC-B3CB-7450AC4DC54B}" type="presOf" srcId="{BD29F86C-288A-49CE-AC4D-8FEDAAC49BB7}" destId="{94C5115D-34D4-4075-9489-89F7C8A1177C}" srcOrd="0" destOrd="0" presId="urn:microsoft.com/office/officeart/2005/8/layout/hProcess9"/>
    <dgm:cxn modelId="{0D75E1CC-2D98-4B12-AAD3-7A7A946AA764}" srcId="{A6446DB6-F396-442E-9F0B-B670A3C34412}" destId="{BD29F86C-288A-49CE-AC4D-8FEDAAC49BB7}" srcOrd="2" destOrd="0" parTransId="{0E2E9DA3-517C-4105-929E-72D783205267}" sibTransId="{15D8988A-E27B-49AA-A7B6-A7136060C481}"/>
    <dgm:cxn modelId="{B5561D74-C869-406C-BB95-C8DFA99BCDB9}" type="presParOf" srcId="{183AE76A-6BC4-45B7-A578-67188A29BF57}" destId="{71318EDB-9A13-48FA-847E-0B082D9525FB}" srcOrd="0" destOrd="0" presId="urn:microsoft.com/office/officeart/2005/8/layout/hProcess9"/>
    <dgm:cxn modelId="{B8A409A7-EC90-4472-A881-3EBFA43A8F1B}" type="presParOf" srcId="{183AE76A-6BC4-45B7-A578-67188A29BF57}" destId="{A72B1ADC-5B95-4967-9543-128AB0951E9F}" srcOrd="1" destOrd="0" presId="urn:microsoft.com/office/officeart/2005/8/layout/hProcess9"/>
    <dgm:cxn modelId="{46689C38-9F6F-462F-A1CB-A17F74D2FDB6}" type="presParOf" srcId="{A72B1ADC-5B95-4967-9543-128AB0951E9F}" destId="{BF94D11B-C0FF-469F-B2EB-EC146E163857}" srcOrd="0" destOrd="0" presId="urn:microsoft.com/office/officeart/2005/8/layout/hProcess9"/>
    <dgm:cxn modelId="{6FA1D200-0EF9-4293-83E1-A56F7F34127D}" type="presParOf" srcId="{A72B1ADC-5B95-4967-9543-128AB0951E9F}" destId="{B5A486C3-E7FD-4A1E-B2F5-9D5FF3524534}" srcOrd="1" destOrd="0" presId="urn:microsoft.com/office/officeart/2005/8/layout/hProcess9"/>
    <dgm:cxn modelId="{CCE574D2-67CE-4B67-AF6B-3EF65450E6C3}" type="presParOf" srcId="{A72B1ADC-5B95-4967-9543-128AB0951E9F}" destId="{152B8A83-4855-4078-A71A-6B3FF177CBAB}" srcOrd="2" destOrd="0" presId="urn:microsoft.com/office/officeart/2005/8/layout/hProcess9"/>
    <dgm:cxn modelId="{6E94B632-7C59-48D3-93C6-39FE1ACBD291}" type="presParOf" srcId="{A72B1ADC-5B95-4967-9543-128AB0951E9F}" destId="{5A2AA2F0-6F21-4332-A97D-3B1ACD76EFC9}" srcOrd="3" destOrd="0" presId="urn:microsoft.com/office/officeart/2005/8/layout/hProcess9"/>
    <dgm:cxn modelId="{B6028D3B-2258-4439-908A-3A4E0E1B6FD8}" type="presParOf" srcId="{A72B1ADC-5B95-4967-9543-128AB0951E9F}" destId="{94C5115D-34D4-4075-9489-89F7C8A1177C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A6446DB6-F396-442E-9F0B-B670A3C34412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6AA5899C-820D-4C95-AC70-331AEEEE3FA8}">
      <dgm:prSet phldrT="[Tekst]"/>
      <dgm:spPr/>
      <dgm:t>
        <a:bodyPr/>
        <a:lstStyle/>
        <a:p>
          <a:r>
            <a:rPr lang="nl-NL" dirty="0"/>
            <a:t>Strategic </a:t>
          </a:r>
        </a:p>
        <a:p>
          <a:r>
            <a:rPr lang="nl-NL" dirty="0"/>
            <a:t>Agenda 2019-2024</a:t>
          </a:r>
        </a:p>
      </dgm:t>
    </dgm:pt>
    <dgm:pt modelId="{0892763E-CF51-4934-A403-C78906CC4ED5}" type="parTrans" cxnId="{34C9DF3F-A4BD-4A1C-A859-441E3CABC049}">
      <dgm:prSet/>
      <dgm:spPr/>
      <dgm:t>
        <a:bodyPr/>
        <a:lstStyle/>
        <a:p>
          <a:endParaRPr lang="nl-NL"/>
        </a:p>
      </dgm:t>
    </dgm:pt>
    <dgm:pt modelId="{8BA35C8A-29BC-4726-BBA9-7FEB1CD6BCF5}" type="sibTrans" cxnId="{34C9DF3F-A4BD-4A1C-A859-441E3CABC049}">
      <dgm:prSet/>
      <dgm:spPr/>
      <dgm:t>
        <a:bodyPr/>
        <a:lstStyle/>
        <a:p>
          <a:endParaRPr lang="nl-NL"/>
        </a:p>
      </dgm:t>
    </dgm:pt>
    <dgm:pt modelId="{BD29F86C-288A-49CE-AC4D-8FEDAAC49BB7}">
      <dgm:prSet phldrT="[Tekst]"/>
      <dgm:spPr/>
      <dgm:t>
        <a:bodyPr/>
        <a:lstStyle/>
        <a:p>
          <a:r>
            <a:rPr lang="nl-NL" dirty="0"/>
            <a:t>2020</a:t>
          </a:r>
        </a:p>
      </dgm:t>
    </dgm:pt>
    <dgm:pt modelId="{0E2E9DA3-517C-4105-929E-72D783205267}" type="parTrans" cxnId="{0D75E1CC-2D98-4B12-AAD3-7A7A946AA764}">
      <dgm:prSet/>
      <dgm:spPr/>
      <dgm:t>
        <a:bodyPr/>
        <a:lstStyle/>
        <a:p>
          <a:endParaRPr lang="nl-NL"/>
        </a:p>
      </dgm:t>
    </dgm:pt>
    <dgm:pt modelId="{15D8988A-E27B-49AA-A7B6-A7136060C481}" type="sibTrans" cxnId="{0D75E1CC-2D98-4B12-AAD3-7A7A946AA764}">
      <dgm:prSet/>
      <dgm:spPr/>
      <dgm:t>
        <a:bodyPr/>
        <a:lstStyle/>
        <a:p>
          <a:endParaRPr lang="nl-NL"/>
        </a:p>
      </dgm:t>
    </dgm:pt>
    <dgm:pt modelId="{183AE76A-6BC4-45B7-A578-67188A29BF57}" type="pres">
      <dgm:prSet presAssocID="{A6446DB6-F396-442E-9F0B-B670A3C34412}" presName="CompostProcess" presStyleCnt="0">
        <dgm:presLayoutVars>
          <dgm:dir/>
          <dgm:resizeHandles val="exact"/>
        </dgm:presLayoutVars>
      </dgm:prSet>
      <dgm:spPr/>
    </dgm:pt>
    <dgm:pt modelId="{71318EDB-9A13-48FA-847E-0B082D9525FB}" type="pres">
      <dgm:prSet presAssocID="{A6446DB6-F396-442E-9F0B-B670A3C34412}" presName="arrow" presStyleLbl="bgShp" presStyleIdx="0" presStyleCnt="1" custScaleX="117647" custLinFactNeighborX="-9682"/>
      <dgm:spPr/>
    </dgm:pt>
    <dgm:pt modelId="{A72B1ADC-5B95-4967-9543-128AB0951E9F}" type="pres">
      <dgm:prSet presAssocID="{A6446DB6-F396-442E-9F0B-B670A3C34412}" presName="linearProcess" presStyleCnt="0"/>
      <dgm:spPr/>
    </dgm:pt>
    <dgm:pt modelId="{152B8A83-4855-4078-A71A-6B3FF177CBAB}" type="pres">
      <dgm:prSet presAssocID="{6AA5899C-820D-4C95-AC70-331AEEEE3FA8}" presName="textNode" presStyleLbl="node1" presStyleIdx="0" presStyleCnt="2" custLinFactX="-5040" custLinFactNeighborX="-100000" custLinFactNeighborY="1664">
        <dgm:presLayoutVars>
          <dgm:bulletEnabled val="1"/>
        </dgm:presLayoutVars>
      </dgm:prSet>
      <dgm:spPr/>
    </dgm:pt>
    <dgm:pt modelId="{5A2AA2F0-6F21-4332-A97D-3B1ACD76EFC9}" type="pres">
      <dgm:prSet presAssocID="{8BA35C8A-29BC-4726-BBA9-7FEB1CD6BCF5}" presName="sibTrans" presStyleCnt="0"/>
      <dgm:spPr/>
    </dgm:pt>
    <dgm:pt modelId="{94C5115D-34D4-4075-9489-89F7C8A1177C}" type="pres">
      <dgm:prSet presAssocID="{BD29F86C-288A-49CE-AC4D-8FEDAAC49BB7}" presName="textNode" presStyleLbl="node1" presStyleIdx="1" presStyleCnt="2" custScaleX="69717" custLinFactX="246675" custLinFactNeighborX="300000" custLinFactNeighborY="-1692">
        <dgm:presLayoutVars>
          <dgm:bulletEnabled val="1"/>
        </dgm:presLayoutVars>
      </dgm:prSet>
      <dgm:spPr>
        <a:prstGeom prst="ellipse">
          <a:avLst/>
        </a:prstGeom>
      </dgm:spPr>
    </dgm:pt>
  </dgm:ptLst>
  <dgm:cxnLst>
    <dgm:cxn modelId="{34C9DF3F-A4BD-4A1C-A859-441E3CABC049}" srcId="{A6446DB6-F396-442E-9F0B-B670A3C34412}" destId="{6AA5899C-820D-4C95-AC70-331AEEEE3FA8}" srcOrd="0" destOrd="0" parTransId="{0892763E-CF51-4934-A403-C78906CC4ED5}" sibTransId="{8BA35C8A-29BC-4726-BBA9-7FEB1CD6BCF5}"/>
    <dgm:cxn modelId="{22B7DB8E-DF56-4177-9796-C678180DACAB}" type="presOf" srcId="{6AA5899C-820D-4C95-AC70-331AEEEE3FA8}" destId="{152B8A83-4855-4078-A71A-6B3FF177CBAB}" srcOrd="0" destOrd="0" presId="urn:microsoft.com/office/officeart/2005/8/layout/hProcess9"/>
    <dgm:cxn modelId="{03369AC3-C97A-473A-9ECE-D1E02BFDBDDB}" type="presOf" srcId="{BD29F86C-288A-49CE-AC4D-8FEDAAC49BB7}" destId="{94C5115D-34D4-4075-9489-89F7C8A1177C}" srcOrd="0" destOrd="0" presId="urn:microsoft.com/office/officeart/2005/8/layout/hProcess9"/>
    <dgm:cxn modelId="{0D75E1CC-2D98-4B12-AAD3-7A7A946AA764}" srcId="{A6446DB6-F396-442E-9F0B-B670A3C34412}" destId="{BD29F86C-288A-49CE-AC4D-8FEDAAC49BB7}" srcOrd="1" destOrd="0" parTransId="{0E2E9DA3-517C-4105-929E-72D783205267}" sibTransId="{15D8988A-E27B-49AA-A7B6-A7136060C481}"/>
    <dgm:cxn modelId="{E3A340CE-CD6F-44E6-B38F-51CD5C431508}" type="presOf" srcId="{A6446DB6-F396-442E-9F0B-B670A3C34412}" destId="{183AE76A-6BC4-45B7-A578-67188A29BF57}" srcOrd="0" destOrd="0" presId="urn:microsoft.com/office/officeart/2005/8/layout/hProcess9"/>
    <dgm:cxn modelId="{3B9A3920-E12D-4207-808E-FE5EE43FE6B6}" type="presParOf" srcId="{183AE76A-6BC4-45B7-A578-67188A29BF57}" destId="{71318EDB-9A13-48FA-847E-0B082D9525FB}" srcOrd="0" destOrd="0" presId="urn:microsoft.com/office/officeart/2005/8/layout/hProcess9"/>
    <dgm:cxn modelId="{26D40F6D-78B8-49B0-8F08-35AAAED7CF6A}" type="presParOf" srcId="{183AE76A-6BC4-45B7-A578-67188A29BF57}" destId="{A72B1ADC-5B95-4967-9543-128AB0951E9F}" srcOrd="1" destOrd="0" presId="urn:microsoft.com/office/officeart/2005/8/layout/hProcess9"/>
    <dgm:cxn modelId="{007BBB64-F841-45E5-83A8-5845AD97B769}" type="presParOf" srcId="{A72B1ADC-5B95-4967-9543-128AB0951E9F}" destId="{152B8A83-4855-4078-A71A-6B3FF177CBAB}" srcOrd="0" destOrd="0" presId="urn:microsoft.com/office/officeart/2005/8/layout/hProcess9"/>
    <dgm:cxn modelId="{272AF49B-EA1C-45C4-B203-10E8047524E8}" type="presParOf" srcId="{A72B1ADC-5B95-4967-9543-128AB0951E9F}" destId="{5A2AA2F0-6F21-4332-A97D-3B1ACD76EFC9}" srcOrd="1" destOrd="0" presId="urn:microsoft.com/office/officeart/2005/8/layout/hProcess9"/>
    <dgm:cxn modelId="{CF8520AE-218E-44A9-9F84-10F0A6D506D8}" type="presParOf" srcId="{A72B1ADC-5B95-4967-9543-128AB0951E9F}" destId="{94C5115D-34D4-4075-9489-89F7C8A1177C}" srcOrd="2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6446DB6-F396-442E-9F0B-B670A3C34412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6AA5899C-820D-4C95-AC70-331AEEEE3FA8}">
      <dgm:prSet phldrT="[Tekst]"/>
      <dgm:spPr/>
      <dgm:t>
        <a:bodyPr/>
        <a:lstStyle/>
        <a:p>
          <a:r>
            <a:rPr lang="nl-NL" dirty="0"/>
            <a:t>Amsterdam</a:t>
          </a:r>
        </a:p>
        <a:p>
          <a:r>
            <a:rPr lang="nl-NL" dirty="0" err="1"/>
            <a:t>Treaty</a:t>
          </a:r>
          <a:endParaRPr lang="nl-NL" dirty="0"/>
        </a:p>
      </dgm:t>
    </dgm:pt>
    <dgm:pt modelId="{0892763E-CF51-4934-A403-C78906CC4ED5}" type="parTrans" cxnId="{34C9DF3F-A4BD-4A1C-A859-441E3CABC049}">
      <dgm:prSet/>
      <dgm:spPr/>
      <dgm:t>
        <a:bodyPr/>
        <a:lstStyle/>
        <a:p>
          <a:endParaRPr lang="nl-NL"/>
        </a:p>
      </dgm:t>
    </dgm:pt>
    <dgm:pt modelId="{8BA35C8A-29BC-4726-BBA9-7FEB1CD6BCF5}" type="sibTrans" cxnId="{34C9DF3F-A4BD-4A1C-A859-441E3CABC049}">
      <dgm:prSet/>
      <dgm:spPr/>
      <dgm:t>
        <a:bodyPr/>
        <a:lstStyle/>
        <a:p>
          <a:endParaRPr lang="nl-NL"/>
        </a:p>
      </dgm:t>
    </dgm:pt>
    <dgm:pt modelId="{BD29F86C-288A-49CE-AC4D-8FEDAAC49BB7}">
      <dgm:prSet phldrT="[Tekst]"/>
      <dgm:spPr/>
      <dgm:t>
        <a:bodyPr/>
        <a:lstStyle/>
        <a:p>
          <a:r>
            <a:rPr lang="nl-NL" dirty="0"/>
            <a:t>1999</a:t>
          </a:r>
        </a:p>
      </dgm:t>
    </dgm:pt>
    <dgm:pt modelId="{0E2E9DA3-517C-4105-929E-72D783205267}" type="parTrans" cxnId="{0D75E1CC-2D98-4B12-AAD3-7A7A946AA764}">
      <dgm:prSet/>
      <dgm:spPr/>
      <dgm:t>
        <a:bodyPr/>
        <a:lstStyle/>
        <a:p>
          <a:endParaRPr lang="nl-NL"/>
        </a:p>
      </dgm:t>
    </dgm:pt>
    <dgm:pt modelId="{15D8988A-E27B-49AA-A7B6-A7136060C481}" type="sibTrans" cxnId="{0D75E1CC-2D98-4B12-AAD3-7A7A946AA764}">
      <dgm:prSet/>
      <dgm:spPr/>
      <dgm:t>
        <a:bodyPr/>
        <a:lstStyle/>
        <a:p>
          <a:endParaRPr lang="nl-NL"/>
        </a:p>
      </dgm:t>
    </dgm:pt>
    <dgm:pt modelId="{183AE76A-6BC4-45B7-A578-67188A29BF57}" type="pres">
      <dgm:prSet presAssocID="{A6446DB6-F396-442E-9F0B-B670A3C34412}" presName="CompostProcess" presStyleCnt="0">
        <dgm:presLayoutVars>
          <dgm:dir/>
          <dgm:resizeHandles val="exact"/>
        </dgm:presLayoutVars>
      </dgm:prSet>
      <dgm:spPr/>
    </dgm:pt>
    <dgm:pt modelId="{71318EDB-9A13-48FA-847E-0B082D9525FB}" type="pres">
      <dgm:prSet presAssocID="{A6446DB6-F396-442E-9F0B-B670A3C34412}" presName="arrow" presStyleLbl="bgShp" presStyleIdx="0" presStyleCnt="1" custLinFactNeighborX="-5258" custLinFactNeighborY="-4167"/>
      <dgm:spPr/>
    </dgm:pt>
    <dgm:pt modelId="{A72B1ADC-5B95-4967-9543-128AB0951E9F}" type="pres">
      <dgm:prSet presAssocID="{A6446DB6-F396-442E-9F0B-B670A3C34412}" presName="linearProcess" presStyleCnt="0"/>
      <dgm:spPr/>
    </dgm:pt>
    <dgm:pt modelId="{152B8A83-4855-4078-A71A-6B3FF177CBAB}" type="pres">
      <dgm:prSet presAssocID="{6AA5899C-820D-4C95-AC70-331AEEEE3FA8}" presName="textNode" presStyleLbl="node1" presStyleIdx="0" presStyleCnt="2">
        <dgm:presLayoutVars>
          <dgm:bulletEnabled val="1"/>
        </dgm:presLayoutVars>
      </dgm:prSet>
      <dgm:spPr/>
    </dgm:pt>
    <dgm:pt modelId="{5A2AA2F0-6F21-4332-A97D-3B1ACD76EFC9}" type="pres">
      <dgm:prSet presAssocID="{8BA35C8A-29BC-4726-BBA9-7FEB1CD6BCF5}" presName="sibTrans" presStyleCnt="0"/>
      <dgm:spPr/>
    </dgm:pt>
    <dgm:pt modelId="{94C5115D-34D4-4075-9489-89F7C8A1177C}" type="pres">
      <dgm:prSet presAssocID="{BD29F86C-288A-49CE-AC4D-8FEDAAC49BB7}" presName="textNode" presStyleLbl="node1" presStyleIdx="1" presStyleCnt="2">
        <dgm:presLayoutVars>
          <dgm:bulletEnabled val="1"/>
        </dgm:presLayoutVars>
      </dgm:prSet>
      <dgm:spPr>
        <a:prstGeom prst="ellipse">
          <a:avLst/>
        </a:prstGeom>
      </dgm:spPr>
    </dgm:pt>
  </dgm:ptLst>
  <dgm:cxnLst>
    <dgm:cxn modelId="{34C9DF3F-A4BD-4A1C-A859-441E3CABC049}" srcId="{A6446DB6-F396-442E-9F0B-B670A3C34412}" destId="{6AA5899C-820D-4C95-AC70-331AEEEE3FA8}" srcOrd="0" destOrd="0" parTransId="{0892763E-CF51-4934-A403-C78906CC4ED5}" sibTransId="{8BA35C8A-29BC-4726-BBA9-7FEB1CD6BCF5}"/>
    <dgm:cxn modelId="{33A5E080-00AB-4276-AB9C-38E79CE62589}" type="presOf" srcId="{6AA5899C-820D-4C95-AC70-331AEEEE3FA8}" destId="{152B8A83-4855-4078-A71A-6B3FF177CBAB}" srcOrd="0" destOrd="0" presId="urn:microsoft.com/office/officeart/2005/8/layout/hProcess9"/>
    <dgm:cxn modelId="{A62C3CCA-6112-4795-8E49-0D49F15DAD19}" type="presOf" srcId="{BD29F86C-288A-49CE-AC4D-8FEDAAC49BB7}" destId="{94C5115D-34D4-4075-9489-89F7C8A1177C}" srcOrd="0" destOrd="0" presId="urn:microsoft.com/office/officeart/2005/8/layout/hProcess9"/>
    <dgm:cxn modelId="{0D75E1CC-2D98-4B12-AAD3-7A7A946AA764}" srcId="{A6446DB6-F396-442E-9F0B-B670A3C34412}" destId="{BD29F86C-288A-49CE-AC4D-8FEDAAC49BB7}" srcOrd="1" destOrd="0" parTransId="{0E2E9DA3-517C-4105-929E-72D783205267}" sibTransId="{15D8988A-E27B-49AA-A7B6-A7136060C481}"/>
    <dgm:cxn modelId="{7BC48CD2-BEB0-4C68-9ED9-C70F1ACDB7C7}" type="presOf" srcId="{A6446DB6-F396-442E-9F0B-B670A3C34412}" destId="{183AE76A-6BC4-45B7-A578-67188A29BF57}" srcOrd="0" destOrd="0" presId="urn:microsoft.com/office/officeart/2005/8/layout/hProcess9"/>
    <dgm:cxn modelId="{1F858E90-8148-4390-9D80-89D2FF33B6B8}" type="presParOf" srcId="{183AE76A-6BC4-45B7-A578-67188A29BF57}" destId="{71318EDB-9A13-48FA-847E-0B082D9525FB}" srcOrd="0" destOrd="0" presId="urn:microsoft.com/office/officeart/2005/8/layout/hProcess9"/>
    <dgm:cxn modelId="{28DFEE7B-4787-4CAD-9405-8F819C5B0CB5}" type="presParOf" srcId="{183AE76A-6BC4-45B7-A578-67188A29BF57}" destId="{A72B1ADC-5B95-4967-9543-128AB0951E9F}" srcOrd="1" destOrd="0" presId="urn:microsoft.com/office/officeart/2005/8/layout/hProcess9"/>
    <dgm:cxn modelId="{13864A03-1C96-4145-A4AA-E5D83280C99F}" type="presParOf" srcId="{A72B1ADC-5B95-4967-9543-128AB0951E9F}" destId="{152B8A83-4855-4078-A71A-6B3FF177CBAB}" srcOrd="0" destOrd="0" presId="urn:microsoft.com/office/officeart/2005/8/layout/hProcess9"/>
    <dgm:cxn modelId="{7F2D7CF8-5CCF-4359-A078-EC67A88BBEEA}" type="presParOf" srcId="{A72B1ADC-5B95-4967-9543-128AB0951E9F}" destId="{5A2AA2F0-6F21-4332-A97D-3B1ACD76EFC9}" srcOrd="1" destOrd="0" presId="urn:microsoft.com/office/officeart/2005/8/layout/hProcess9"/>
    <dgm:cxn modelId="{B7C8563A-1FC1-456F-A626-C5773C40F27F}" type="presParOf" srcId="{A72B1ADC-5B95-4967-9543-128AB0951E9F}" destId="{94C5115D-34D4-4075-9489-89F7C8A1177C}" srcOrd="2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6446DB6-F396-442E-9F0B-B670A3C34412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E249C257-D107-4C18-9DC1-138AC568188B}">
      <dgm:prSet phldrT="[Tekst]"/>
      <dgm:spPr/>
      <dgm:t>
        <a:bodyPr/>
        <a:lstStyle/>
        <a:p>
          <a:r>
            <a:rPr lang="nl-NL" dirty="0"/>
            <a:t>1993</a:t>
          </a:r>
        </a:p>
      </dgm:t>
    </dgm:pt>
    <dgm:pt modelId="{0A9555F6-2C72-4398-9B96-E3BA47B3DFC9}" type="parTrans" cxnId="{7E40D9C4-561E-44FD-863C-02379A3CED0F}">
      <dgm:prSet/>
      <dgm:spPr/>
      <dgm:t>
        <a:bodyPr/>
        <a:lstStyle/>
        <a:p>
          <a:endParaRPr lang="nl-NL"/>
        </a:p>
      </dgm:t>
    </dgm:pt>
    <dgm:pt modelId="{1E29819D-C587-4070-A9C3-7BE660812042}" type="sibTrans" cxnId="{7E40D9C4-561E-44FD-863C-02379A3CED0F}">
      <dgm:prSet/>
      <dgm:spPr/>
      <dgm:t>
        <a:bodyPr/>
        <a:lstStyle/>
        <a:p>
          <a:endParaRPr lang="nl-NL"/>
        </a:p>
      </dgm:t>
    </dgm:pt>
    <dgm:pt modelId="{6AA5899C-820D-4C95-AC70-331AEEEE3FA8}">
      <dgm:prSet phldrT="[Tekst]"/>
      <dgm:spPr/>
      <dgm:t>
        <a:bodyPr/>
        <a:lstStyle/>
        <a:p>
          <a:r>
            <a:rPr lang="nl-NL" dirty="0"/>
            <a:t>Maastricht</a:t>
          </a:r>
        </a:p>
        <a:p>
          <a:r>
            <a:rPr lang="nl-NL" dirty="0" err="1"/>
            <a:t>Treaty</a:t>
          </a:r>
          <a:endParaRPr lang="nl-NL" dirty="0"/>
        </a:p>
      </dgm:t>
    </dgm:pt>
    <dgm:pt modelId="{0892763E-CF51-4934-A403-C78906CC4ED5}" type="parTrans" cxnId="{34C9DF3F-A4BD-4A1C-A859-441E3CABC049}">
      <dgm:prSet/>
      <dgm:spPr/>
      <dgm:t>
        <a:bodyPr/>
        <a:lstStyle/>
        <a:p>
          <a:endParaRPr lang="nl-NL"/>
        </a:p>
      </dgm:t>
    </dgm:pt>
    <dgm:pt modelId="{8BA35C8A-29BC-4726-BBA9-7FEB1CD6BCF5}" type="sibTrans" cxnId="{34C9DF3F-A4BD-4A1C-A859-441E3CABC049}">
      <dgm:prSet/>
      <dgm:spPr/>
      <dgm:t>
        <a:bodyPr/>
        <a:lstStyle/>
        <a:p>
          <a:endParaRPr lang="nl-NL"/>
        </a:p>
      </dgm:t>
    </dgm:pt>
    <dgm:pt modelId="{BD29F86C-288A-49CE-AC4D-8FEDAAC49BB7}">
      <dgm:prSet phldrT="[Tekst]"/>
      <dgm:spPr/>
      <dgm:t>
        <a:bodyPr/>
        <a:lstStyle/>
        <a:p>
          <a:r>
            <a:rPr lang="nl-NL" dirty="0"/>
            <a:t>1997</a:t>
          </a:r>
        </a:p>
      </dgm:t>
    </dgm:pt>
    <dgm:pt modelId="{0E2E9DA3-517C-4105-929E-72D783205267}" type="parTrans" cxnId="{0D75E1CC-2D98-4B12-AAD3-7A7A946AA764}">
      <dgm:prSet/>
      <dgm:spPr/>
      <dgm:t>
        <a:bodyPr/>
        <a:lstStyle/>
        <a:p>
          <a:endParaRPr lang="nl-NL"/>
        </a:p>
      </dgm:t>
    </dgm:pt>
    <dgm:pt modelId="{15D8988A-E27B-49AA-A7B6-A7136060C481}" type="sibTrans" cxnId="{0D75E1CC-2D98-4B12-AAD3-7A7A946AA764}">
      <dgm:prSet/>
      <dgm:spPr/>
      <dgm:t>
        <a:bodyPr/>
        <a:lstStyle/>
        <a:p>
          <a:endParaRPr lang="nl-NL"/>
        </a:p>
      </dgm:t>
    </dgm:pt>
    <dgm:pt modelId="{183AE76A-6BC4-45B7-A578-67188A29BF57}" type="pres">
      <dgm:prSet presAssocID="{A6446DB6-F396-442E-9F0B-B670A3C34412}" presName="CompostProcess" presStyleCnt="0">
        <dgm:presLayoutVars>
          <dgm:dir/>
          <dgm:resizeHandles val="exact"/>
        </dgm:presLayoutVars>
      </dgm:prSet>
      <dgm:spPr/>
    </dgm:pt>
    <dgm:pt modelId="{71318EDB-9A13-48FA-847E-0B082D9525FB}" type="pres">
      <dgm:prSet presAssocID="{A6446DB6-F396-442E-9F0B-B670A3C34412}" presName="arrow" presStyleLbl="bgShp" presStyleIdx="0" presStyleCnt="1" custLinFactNeighborX="-5258" custLinFactNeighborY="-5882"/>
      <dgm:spPr/>
    </dgm:pt>
    <dgm:pt modelId="{A72B1ADC-5B95-4967-9543-128AB0951E9F}" type="pres">
      <dgm:prSet presAssocID="{A6446DB6-F396-442E-9F0B-B670A3C34412}" presName="linearProcess" presStyleCnt="0"/>
      <dgm:spPr/>
    </dgm:pt>
    <dgm:pt modelId="{BF94D11B-C0FF-469F-B2EB-EC146E163857}" type="pres">
      <dgm:prSet presAssocID="{E249C257-D107-4C18-9DC1-138AC568188B}" presName="textNode" presStyleLbl="node1" presStyleIdx="0" presStyleCnt="3">
        <dgm:presLayoutVars>
          <dgm:bulletEnabled val="1"/>
        </dgm:presLayoutVars>
      </dgm:prSet>
      <dgm:spPr>
        <a:prstGeom prst="ellipse">
          <a:avLst/>
        </a:prstGeom>
      </dgm:spPr>
    </dgm:pt>
    <dgm:pt modelId="{B5A486C3-E7FD-4A1E-B2F5-9D5FF3524534}" type="pres">
      <dgm:prSet presAssocID="{1E29819D-C587-4070-A9C3-7BE660812042}" presName="sibTrans" presStyleCnt="0"/>
      <dgm:spPr/>
    </dgm:pt>
    <dgm:pt modelId="{152B8A83-4855-4078-A71A-6B3FF177CBAB}" type="pres">
      <dgm:prSet presAssocID="{6AA5899C-820D-4C95-AC70-331AEEEE3FA8}" presName="textNode" presStyleLbl="node1" presStyleIdx="1" presStyleCnt="3">
        <dgm:presLayoutVars>
          <dgm:bulletEnabled val="1"/>
        </dgm:presLayoutVars>
      </dgm:prSet>
      <dgm:spPr/>
    </dgm:pt>
    <dgm:pt modelId="{5A2AA2F0-6F21-4332-A97D-3B1ACD76EFC9}" type="pres">
      <dgm:prSet presAssocID="{8BA35C8A-29BC-4726-BBA9-7FEB1CD6BCF5}" presName="sibTrans" presStyleCnt="0"/>
      <dgm:spPr/>
    </dgm:pt>
    <dgm:pt modelId="{94C5115D-34D4-4075-9489-89F7C8A1177C}" type="pres">
      <dgm:prSet presAssocID="{BD29F86C-288A-49CE-AC4D-8FEDAAC49BB7}" presName="textNode" presStyleLbl="node1" presStyleIdx="2" presStyleCnt="3">
        <dgm:presLayoutVars>
          <dgm:bulletEnabled val="1"/>
        </dgm:presLayoutVars>
      </dgm:prSet>
      <dgm:spPr>
        <a:prstGeom prst="ellipse">
          <a:avLst/>
        </a:prstGeom>
      </dgm:spPr>
    </dgm:pt>
  </dgm:ptLst>
  <dgm:cxnLst>
    <dgm:cxn modelId="{34C9DF3F-A4BD-4A1C-A859-441E3CABC049}" srcId="{A6446DB6-F396-442E-9F0B-B670A3C34412}" destId="{6AA5899C-820D-4C95-AC70-331AEEEE3FA8}" srcOrd="1" destOrd="0" parTransId="{0892763E-CF51-4934-A403-C78906CC4ED5}" sibTransId="{8BA35C8A-29BC-4726-BBA9-7FEB1CD6BCF5}"/>
    <dgm:cxn modelId="{6577F95E-A87D-4370-8414-D720AF4D3092}" type="presOf" srcId="{BD29F86C-288A-49CE-AC4D-8FEDAAC49BB7}" destId="{94C5115D-34D4-4075-9489-89F7C8A1177C}" srcOrd="0" destOrd="0" presId="urn:microsoft.com/office/officeart/2005/8/layout/hProcess9"/>
    <dgm:cxn modelId="{48916760-480D-4DD0-AB54-C29F391AEB61}" type="presOf" srcId="{E249C257-D107-4C18-9DC1-138AC568188B}" destId="{BF94D11B-C0FF-469F-B2EB-EC146E163857}" srcOrd="0" destOrd="0" presId="urn:microsoft.com/office/officeart/2005/8/layout/hProcess9"/>
    <dgm:cxn modelId="{B4625D56-D7B4-48E6-BC2B-B0794340A383}" type="presOf" srcId="{A6446DB6-F396-442E-9F0B-B670A3C34412}" destId="{183AE76A-6BC4-45B7-A578-67188A29BF57}" srcOrd="0" destOrd="0" presId="urn:microsoft.com/office/officeart/2005/8/layout/hProcess9"/>
    <dgm:cxn modelId="{5D29DEBE-CBEE-4195-A12A-7C5DEC9476D3}" type="presOf" srcId="{6AA5899C-820D-4C95-AC70-331AEEEE3FA8}" destId="{152B8A83-4855-4078-A71A-6B3FF177CBAB}" srcOrd="0" destOrd="0" presId="urn:microsoft.com/office/officeart/2005/8/layout/hProcess9"/>
    <dgm:cxn modelId="{7E40D9C4-561E-44FD-863C-02379A3CED0F}" srcId="{A6446DB6-F396-442E-9F0B-B670A3C34412}" destId="{E249C257-D107-4C18-9DC1-138AC568188B}" srcOrd="0" destOrd="0" parTransId="{0A9555F6-2C72-4398-9B96-E3BA47B3DFC9}" sibTransId="{1E29819D-C587-4070-A9C3-7BE660812042}"/>
    <dgm:cxn modelId="{0D75E1CC-2D98-4B12-AAD3-7A7A946AA764}" srcId="{A6446DB6-F396-442E-9F0B-B670A3C34412}" destId="{BD29F86C-288A-49CE-AC4D-8FEDAAC49BB7}" srcOrd="2" destOrd="0" parTransId="{0E2E9DA3-517C-4105-929E-72D783205267}" sibTransId="{15D8988A-E27B-49AA-A7B6-A7136060C481}"/>
    <dgm:cxn modelId="{6FFF49FD-011C-4CE6-ABA5-A805EC779623}" type="presParOf" srcId="{183AE76A-6BC4-45B7-A578-67188A29BF57}" destId="{71318EDB-9A13-48FA-847E-0B082D9525FB}" srcOrd="0" destOrd="0" presId="urn:microsoft.com/office/officeart/2005/8/layout/hProcess9"/>
    <dgm:cxn modelId="{DC264DE7-6768-47FE-B15C-6CF1BB151464}" type="presParOf" srcId="{183AE76A-6BC4-45B7-A578-67188A29BF57}" destId="{A72B1ADC-5B95-4967-9543-128AB0951E9F}" srcOrd="1" destOrd="0" presId="urn:microsoft.com/office/officeart/2005/8/layout/hProcess9"/>
    <dgm:cxn modelId="{D171F281-B0AA-481E-8855-DDADE2A44F74}" type="presParOf" srcId="{A72B1ADC-5B95-4967-9543-128AB0951E9F}" destId="{BF94D11B-C0FF-469F-B2EB-EC146E163857}" srcOrd="0" destOrd="0" presId="urn:microsoft.com/office/officeart/2005/8/layout/hProcess9"/>
    <dgm:cxn modelId="{ECFEEA27-F097-43B6-8FF1-5A4CA973D854}" type="presParOf" srcId="{A72B1ADC-5B95-4967-9543-128AB0951E9F}" destId="{B5A486C3-E7FD-4A1E-B2F5-9D5FF3524534}" srcOrd="1" destOrd="0" presId="urn:microsoft.com/office/officeart/2005/8/layout/hProcess9"/>
    <dgm:cxn modelId="{B63A3E47-A4C4-494F-BAD3-50D111F221A3}" type="presParOf" srcId="{A72B1ADC-5B95-4967-9543-128AB0951E9F}" destId="{152B8A83-4855-4078-A71A-6B3FF177CBAB}" srcOrd="2" destOrd="0" presId="urn:microsoft.com/office/officeart/2005/8/layout/hProcess9"/>
    <dgm:cxn modelId="{7F8CD3E1-B9F9-49F5-9E89-71DDA3EAC282}" type="presParOf" srcId="{A72B1ADC-5B95-4967-9543-128AB0951E9F}" destId="{5A2AA2F0-6F21-4332-A97D-3B1ACD76EFC9}" srcOrd="3" destOrd="0" presId="urn:microsoft.com/office/officeart/2005/8/layout/hProcess9"/>
    <dgm:cxn modelId="{8333411C-4CAF-4BA6-8B8F-D00357440CA8}" type="presParOf" srcId="{A72B1ADC-5B95-4967-9543-128AB0951E9F}" destId="{94C5115D-34D4-4075-9489-89F7C8A1177C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6446DB6-F396-442E-9F0B-B670A3C34412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6AA5899C-820D-4C95-AC70-331AEEEE3FA8}">
      <dgm:prSet phldrT="[Tekst]"/>
      <dgm:spPr/>
      <dgm:t>
        <a:bodyPr/>
        <a:lstStyle/>
        <a:p>
          <a:r>
            <a:rPr lang="nl-NL" dirty="0"/>
            <a:t>Nice </a:t>
          </a:r>
        </a:p>
        <a:p>
          <a:r>
            <a:rPr lang="nl-NL" dirty="0" err="1"/>
            <a:t>Treaty</a:t>
          </a:r>
          <a:endParaRPr lang="nl-NL" dirty="0"/>
        </a:p>
      </dgm:t>
    </dgm:pt>
    <dgm:pt modelId="{0892763E-CF51-4934-A403-C78906CC4ED5}" type="parTrans" cxnId="{34C9DF3F-A4BD-4A1C-A859-441E3CABC049}">
      <dgm:prSet/>
      <dgm:spPr/>
      <dgm:t>
        <a:bodyPr/>
        <a:lstStyle/>
        <a:p>
          <a:endParaRPr lang="nl-NL"/>
        </a:p>
      </dgm:t>
    </dgm:pt>
    <dgm:pt modelId="{8BA35C8A-29BC-4726-BBA9-7FEB1CD6BCF5}" type="sibTrans" cxnId="{34C9DF3F-A4BD-4A1C-A859-441E3CABC049}">
      <dgm:prSet/>
      <dgm:spPr/>
      <dgm:t>
        <a:bodyPr/>
        <a:lstStyle/>
        <a:p>
          <a:endParaRPr lang="nl-NL"/>
        </a:p>
      </dgm:t>
    </dgm:pt>
    <dgm:pt modelId="{BD29F86C-288A-49CE-AC4D-8FEDAAC49BB7}">
      <dgm:prSet phldrT="[Tekst]"/>
      <dgm:spPr/>
      <dgm:t>
        <a:bodyPr/>
        <a:lstStyle/>
        <a:p>
          <a:r>
            <a:rPr lang="nl-NL" dirty="0"/>
            <a:t>2005</a:t>
          </a:r>
        </a:p>
      </dgm:t>
    </dgm:pt>
    <dgm:pt modelId="{0E2E9DA3-517C-4105-929E-72D783205267}" type="parTrans" cxnId="{0D75E1CC-2D98-4B12-AAD3-7A7A946AA764}">
      <dgm:prSet/>
      <dgm:spPr/>
      <dgm:t>
        <a:bodyPr/>
        <a:lstStyle/>
        <a:p>
          <a:endParaRPr lang="nl-NL"/>
        </a:p>
      </dgm:t>
    </dgm:pt>
    <dgm:pt modelId="{15D8988A-E27B-49AA-A7B6-A7136060C481}" type="sibTrans" cxnId="{0D75E1CC-2D98-4B12-AAD3-7A7A946AA764}">
      <dgm:prSet/>
      <dgm:spPr/>
      <dgm:t>
        <a:bodyPr/>
        <a:lstStyle/>
        <a:p>
          <a:endParaRPr lang="nl-NL"/>
        </a:p>
      </dgm:t>
    </dgm:pt>
    <dgm:pt modelId="{183AE76A-6BC4-45B7-A578-67188A29BF57}" type="pres">
      <dgm:prSet presAssocID="{A6446DB6-F396-442E-9F0B-B670A3C34412}" presName="CompostProcess" presStyleCnt="0">
        <dgm:presLayoutVars>
          <dgm:dir/>
          <dgm:resizeHandles val="exact"/>
        </dgm:presLayoutVars>
      </dgm:prSet>
      <dgm:spPr/>
    </dgm:pt>
    <dgm:pt modelId="{71318EDB-9A13-48FA-847E-0B082D9525FB}" type="pres">
      <dgm:prSet presAssocID="{A6446DB6-F396-442E-9F0B-B670A3C34412}" presName="arrow" presStyleLbl="bgShp" presStyleIdx="0" presStyleCnt="1" custLinFactNeighborX="-5258" custLinFactNeighborY="-4167"/>
      <dgm:spPr/>
    </dgm:pt>
    <dgm:pt modelId="{A72B1ADC-5B95-4967-9543-128AB0951E9F}" type="pres">
      <dgm:prSet presAssocID="{A6446DB6-F396-442E-9F0B-B670A3C34412}" presName="linearProcess" presStyleCnt="0"/>
      <dgm:spPr/>
    </dgm:pt>
    <dgm:pt modelId="{152B8A83-4855-4078-A71A-6B3FF177CBAB}" type="pres">
      <dgm:prSet presAssocID="{6AA5899C-820D-4C95-AC70-331AEEEE3FA8}" presName="textNode" presStyleLbl="node1" presStyleIdx="0" presStyleCnt="2">
        <dgm:presLayoutVars>
          <dgm:bulletEnabled val="1"/>
        </dgm:presLayoutVars>
      </dgm:prSet>
      <dgm:spPr/>
    </dgm:pt>
    <dgm:pt modelId="{5A2AA2F0-6F21-4332-A97D-3B1ACD76EFC9}" type="pres">
      <dgm:prSet presAssocID="{8BA35C8A-29BC-4726-BBA9-7FEB1CD6BCF5}" presName="sibTrans" presStyleCnt="0"/>
      <dgm:spPr/>
    </dgm:pt>
    <dgm:pt modelId="{94C5115D-34D4-4075-9489-89F7C8A1177C}" type="pres">
      <dgm:prSet presAssocID="{BD29F86C-288A-49CE-AC4D-8FEDAAC49BB7}" presName="textNode" presStyleLbl="node1" presStyleIdx="1" presStyleCnt="2">
        <dgm:presLayoutVars>
          <dgm:bulletEnabled val="1"/>
        </dgm:presLayoutVars>
      </dgm:prSet>
      <dgm:spPr>
        <a:prstGeom prst="ellipse">
          <a:avLst/>
        </a:prstGeom>
      </dgm:spPr>
    </dgm:pt>
  </dgm:ptLst>
  <dgm:cxnLst>
    <dgm:cxn modelId="{EFC2F504-5C1B-4FF6-B234-2A769C677CDB}" type="presOf" srcId="{A6446DB6-F396-442E-9F0B-B670A3C34412}" destId="{183AE76A-6BC4-45B7-A578-67188A29BF57}" srcOrd="0" destOrd="0" presId="urn:microsoft.com/office/officeart/2005/8/layout/hProcess9"/>
    <dgm:cxn modelId="{34C9DF3F-A4BD-4A1C-A859-441E3CABC049}" srcId="{A6446DB6-F396-442E-9F0B-B670A3C34412}" destId="{6AA5899C-820D-4C95-AC70-331AEEEE3FA8}" srcOrd="0" destOrd="0" parTransId="{0892763E-CF51-4934-A403-C78906CC4ED5}" sibTransId="{8BA35C8A-29BC-4726-BBA9-7FEB1CD6BCF5}"/>
    <dgm:cxn modelId="{82E1AD90-BC84-410B-BEF6-EEDA856DFF15}" type="presOf" srcId="{BD29F86C-288A-49CE-AC4D-8FEDAAC49BB7}" destId="{94C5115D-34D4-4075-9489-89F7C8A1177C}" srcOrd="0" destOrd="0" presId="urn:microsoft.com/office/officeart/2005/8/layout/hProcess9"/>
    <dgm:cxn modelId="{9CFA6ABC-C3D7-47E6-834F-BBD0A4F3CF8B}" type="presOf" srcId="{6AA5899C-820D-4C95-AC70-331AEEEE3FA8}" destId="{152B8A83-4855-4078-A71A-6B3FF177CBAB}" srcOrd="0" destOrd="0" presId="urn:microsoft.com/office/officeart/2005/8/layout/hProcess9"/>
    <dgm:cxn modelId="{0D75E1CC-2D98-4B12-AAD3-7A7A946AA764}" srcId="{A6446DB6-F396-442E-9F0B-B670A3C34412}" destId="{BD29F86C-288A-49CE-AC4D-8FEDAAC49BB7}" srcOrd="1" destOrd="0" parTransId="{0E2E9DA3-517C-4105-929E-72D783205267}" sibTransId="{15D8988A-E27B-49AA-A7B6-A7136060C481}"/>
    <dgm:cxn modelId="{9CA8D27A-9165-4745-BF34-9A14E5B50F2C}" type="presParOf" srcId="{183AE76A-6BC4-45B7-A578-67188A29BF57}" destId="{71318EDB-9A13-48FA-847E-0B082D9525FB}" srcOrd="0" destOrd="0" presId="urn:microsoft.com/office/officeart/2005/8/layout/hProcess9"/>
    <dgm:cxn modelId="{F4E3290A-F947-4131-8C36-2AFCE4C4D466}" type="presParOf" srcId="{183AE76A-6BC4-45B7-A578-67188A29BF57}" destId="{A72B1ADC-5B95-4967-9543-128AB0951E9F}" srcOrd="1" destOrd="0" presId="urn:microsoft.com/office/officeart/2005/8/layout/hProcess9"/>
    <dgm:cxn modelId="{B2B157AB-6472-4984-BBD6-BE87F084317C}" type="presParOf" srcId="{A72B1ADC-5B95-4967-9543-128AB0951E9F}" destId="{152B8A83-4855-4078-A71A-6B3FF177CBAB}" srcOrd="0" destOrd="0" presId="urn:microsoft.com/office/officeart/2005/8/layout/hProcess9"/>
    <dgm:cxn modelId="{DAF81F50-8642-487D-AFA9-399AA035AB40}" type="presParOf" srcId="{A72B1ADC-5B95-4967-9543-128AB0951E9F}" destId="{5A2AA2F0-6F21-4332-A97D-3B1ACD76EFC9}" srcOrd="1" destOrd="0" presId="urn:microsoft.com/office/officeart/2005/8/layout/hProcess9"/>
    <dgm:cxn modelId="{0E5C7DA5-0E6E-486F-A5C6-91C52C47F977}" type="presParOf" srcId="{A72B1ADC-5B95-4967-9543-128AB0951E9F}" destId="{94C5115D-34D4-4075-9489-89F7C8A1177C}" srcOrd="2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6446DB6-F396-442E-9F0B-B670A3C34412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E249C257-D107-4C18-9DC1-138AC568188B}">
      <dgm:prSet phldrT="[Tekst]"/>
      <dgm:spPr/>
      <dgm:t>
        <a:bodyPr/>
        <a:lstStyle/>
        <a:p>
          <a:r>
            <a:rPr lang="nl-NL" dirty="0"/>
            <a:t>1999</a:t>
          </a:r>
        </a:p>
      </dgm:t>
    </dgm:pt>
    <dgm:pt modelId="{0A9555F6-2C72-4398-9B96-E3BA47B3DFC9}" type="parTrans" cxnId="{7E40D9C4-561E-44FD-863C-02379A3CED0F}">
      <dgm:prSet/>
      <dgm:spPr/>
      <dgm:t>
        <a:bodyPr/>
        <a:lstStyle/>
        <a:p>
          <a:endParaRPr lang="nl-NL"/>
        </a:p>
      </dgm:t>
    </dgm:pt>
    <dgm:pt modelId="{1E29819D-C587-4070-A9C3-7BE660812042}" type="sibTrans" cxnId="{7E40D9C4-561E-44FD-863C-02379A3CED0F}">
      <dgm:prSet/>
      <dgm:spPr/>
      <dgm:t>
        <a:bodyPr/>
        <a:lstStyle/>
        <a:p>
          <a:endParaRPr lang="nl-NL"/>
        </a:p>
      </dgm:t>
    </dgm:pt>
    <dgm:pt modelId="{6AA5899C-820D-4C95-AC70-331AEEEE3FA8}">
      <dgm:prSet phldrT="[Tekst]"/>
      <dgm:spPr/>
      <dgm:t>
        <a:bodyPr/>
        <a:lstStyle/>
        <a:p>
          <a:r>
            <a:rPr lang="nl-NL" dirty="0"/>
            <a:t>Tampere</a:t>
          </a:r>
        </a:p>
        <a:p>
          <a:r>
            <a:rPr lang="nl-NL" dirty="0" err="1"/>
            <a:t>Programme</a:t>
          </a:r>
          <a:endParaRPr lang="nl-NL" dirty="0"/>
        </a:p>
      </dgm:t>
    </dgm:pt>
    <dgm:pt modelId="{0892763E-CF51-4934-A403-C78906CC4ED5}" type="parTrans" cxnId="{34C9DF3F-A4BD-4A1C-A859-441E3CABC049}">
      <dgm:prSet/>
      <dgm:spPr/>
      <dgm:t>
        <a:bodyPr/>
        <a:lstStyle/>
        <a:p>
          <a:endParaRPr lang="nl-NL"/>
        </a:p>
      </dgm:t>
    </dgm:pt>
    <dgm:pt modelId="{8BA35C8A-29BC-4726-BBA9-7FEB1CD6BCF5}" type="sibTrans" cxnId="{34C9DF3F-A4BD-4A1C-A859-441E3CABC049}">
      <dgm:prSet/>
      <dgm:spPr/>
      <dgm:t>
        <a:bodyPr/>
        <a:lstStyle/>
        <a:p>
          <a:endParaRPr lang="nl-NL"/>
        </a:p>
      </dgm:t>
    </dgm:pt>
    <dgm:pt modelId="{BD29F86C-288A-49CE-AC4D-8FEDAAC49BB7}">
      <dgm:prSet phldrT="[Tekst]"/>
      <dgm:spPr/>
      <dgm:t>
        <a:bodyPr/>
        <a:lstStyle/>
        <a:p>
          <a:r>
            <a:rPr lang="nl-NL" dirty="0"/>
            <a:t>2001</a:t>
          </a:r>
        </a:p>
      </dgm:t>
    </dgm:pt>
    <dgm:pt modelId="{0E2E9DA3-517C-4105-929E-72D783205267}" type="parTrans" cxnId="{0D75E1CC-2D98-4B12-AAD3-7A7A946AA764}">
      <dgm:prSet/>
      <dgm:spPr/>
      <dgm:t>
        <a:bodyPr/>
        <a:lstStyle/>
        <a:p>
          <a:endParaRPr lang="nl-NL"/>
        </a:p>
      </dgm:t>
    </dgm:pt>
    <dgm:pt modelId="{15D8988A-E27B-49AA-A7B6-A7136060C481}" type="sibTrans" cxnId="{0D75E1CC-2D98-4B12-AAD3-7A7A946AA764}">
      <dgm:prSet/>
      <dgm:spPr/>
      <dgm:t>
        <a:bodyPr/>
        <a:lstStyle/>
        <a:p>
          <a:endParaRPr lang="nl-NL"/>
        </a:p>
      </dgm:t>
    </dgm:pt>
    <dgm:pt modelId="{183AE76A-6BC4-45B7-A578-67188A29BF57}" type="pres">
      <dgm:prSet presAssocID="{A6446DB6-F396-442E-9F0B-B670A3C34412}" presName="CompostProcess" presStyleCnt="0">
        <dgm:presLayoutVars>
          <dgm:dir/>
          <dgm:resizeHandles val="exact"/>
        </dgm:presLayoutVars>
      </dgm:prSet>
      <dgm:spPr/>
    </dgm:pt>
    <dgm:pt modelId="{71318EDB-9A13-48FA-847E-0B082D9525FB}" type="pres">
      <dgm:prSet presAssocID="{A6446DB6-F396-442E-9F0B-B670A3C34412}" presName="arrow" presStyleLbl="bgShp" presStyleIdx="0" presStyleCnt="1" custLinFactNeighborX="-5258" custLinFactNeighborY="-5882"/>
      <dgm:spPr/>
    </dgm:pt>
    <dgm:pt modelId="{A72B1ADC-5B95-4967-9543-128AB0951E9F}" type="pres">
      <dgm:prSet presAssocID="{A6446DB6-F396-442E-9F0B-B670A3C34412}" presName="linearProcess" presStyleCnt="0"/>
      <dgm:spPr/>
    </dgm:pt>
    <dgm:pt modelId="{BF94D11B-C0FF-469F-B2EB-EC146E163857}" type="pres">
      <dgm:prSet presAssocID="{E249C257-D107-4C18-9DC1-138AC568188B}" presName="textNode" presStyleLbl="node1" presStyleIdx="0" presStyleCnt="3">
        <dgm:presLayoutVars>
          <dgm:bulletEnabled val="1"/>
        </dgm:presLayoutVars>
      </dgm:prSet>
      <dgm:spPr>
        <a:prstGeom prst="ellipse">
          <a:avLst/>
        </a:prstGeom>
      </dgm:spPr>
    </dgm:pt>
    <dgm:pt modelId="{B5A486C3-E7FD-4A1E-B2F5-9D5FF3524534}" type="pres">
      <dgm:prSet presAssocID="{1E29819D-C587-4070-A9C3-7BE660812042}" presName="sibTrans" presStyleCnt="0"/>
      <dgm:spPr/>
    </dgm:pt>
    <dgm:pt modelId="{152B8A83-4855-4078-A71A-6B3FF177CBAB}" type="pres">
      <dgm:prSet presAssocID="{6AA5899C-820D-4C95-AC70-331AEEEE3FA8}" presName="textNode" presStyleLbl="node1" presStyleIdx="1" presStyleCnt="3">
        <dgm:presLayoutVars>
          <dgm:bulletEnabled val="1"/>
        </dgm:presLayoutVars>
      </dgm:prSet>
      <dgm:spPr/>
    </dgm:pt>
    <dgm:pt modelId="{5A2AA2F0-6F21-4332-A97D-3B1ACD76EFC9}" type="pres">
      <dgm:prSet presAssocID="{8BA35C8A-29BC-4726-BBA9-7FEB1CD6BCF5}" presName="sibTrans" presStyleCnt="0"/>
      <dgm:spPr/>
    </dgm:pt>
    <dgm:pt modelId="{94C5115D-34D4-4075-9489-89F7C8A1177C}" type="pres">
      <dgm:prSet presAssocID="{BD29F86C-288A-49CE-AC4D-8FEDAAC49BB7}" presName="textNode" presStyleLbl="node1" presStyleIdx="2" presStyleCnt="3">
        <dgm:presLayoutVars>
          <dgm:bulletEnabled val="1"/>
        </dgm:presLayoutVars>
      </dgm:prSet>
      <dgm:spPr>
        <a:prstGeom prst="ellipse">
          <a:avLst/>
        </a:prstGeom>
      </dgm:spPr>
    </dgm:pt>
  </dgm:ptLst>
  <dgm:cxnLst>
    <dgm:cxn modelId="{34C9DF3F-A4BD-4A1C-A859-441E3CABC049}" srcId="{A6446DB6-F396-442E-9F0B-B670A3C34412}" destId="{6AA5899C-820D-4C95-AC70-331AEEEE3FA8}" srcOrd="1" destOrd="0" parTransId="{0892763E-CF51-4934-A403-C78906CC4ED5}" sibTransId="{8BA35C8A-29BC-4726-BBA9-7FEB1CD6BCF5}"/>
    <dgm:cxn modelId="{13146C97-1E17-4028-BDF2-36BFD3576331}" type="presOf" srcId="{A6446DB6-F396-442E-9F0B-B670A3C34412}" destId="{183AE76A-6BC4-45B7-A578-67188A29BF57}" srcOrd="0" destOrd="0" presId="urn:microsoft.com/office/officeart/2005/8/layout/hProcess9"/>
    <dgm:cxn modelId="{CD1D3BBA-4A74-45EC-8E15-90134DF71A51}" type="presOf" srcId="{BD29F86C-288A-49CE-AC4D-8FEDAAC49BB7}" destId="{94C5115D-34D4-4075-9489-89F7C8A1177C}" srcOrd="0" destOrd="0" presId="urn:microsoft.com/office/officeart/2005/8/layout/hProcess9"/>
    <dgm:cxn modelId="{7E40D9C4-561E-44FD-863C-02379A3CED0F}" srcId="{A6446DB6-F396-442E-9F0B-B670A3C34412}" destId="{E249C257-D107-4C18-9DC1-138AC568188B}" srcOrd="0" destOrd="0" parTransId="{0A9555F6-2C72-4398-9B96-E3BA47B3DFC9}" sibTransId="{1E29819D-C587-4070-A9C3-7BE660812042}"/>
    <dgm:cxn modelId="{E5B750C9-FF5E-4971-B792-22AABD3503A2}" type="presOf" srcId="{E249C257-D107-4C18-9DC1-138AC568188B}" destId="{BF94D11B-C0FF-469F-B2EB-EC146E163857}" srcOrd="0" destOrd="0" presId="urn:microsoft.com/office/officeart/2005/8/layout/hProcess9"/>
    <dgm:cxn modelId="{0D75E1CC-2D98-4B12-AAD3-7A7A946AA764}" srcId="{A6446DB6-F396-442E-9F0B-B670A3C34412}" destId="{BD29F86C-288A-49CE-AC4D-8FEDAAC49BB7}" srcOrd="2" destOrd="0" parTransId="{0E2E9DA3-517C-4105-929E-72D783205267}" sibTransId="{15D8988A-E27B-49AA-A7B6-A7136060C481}"/>
    <dgm:cxn modelId="{369919DB-5AC9-461B-A322-123A7A9C0C0A}" type="presOf" srcId="{6AA5899C-820D-4C95-AC70-331AEEEE3FA8}" destId="{152B8A83-4855-4078-A71A-6B3FF177CBAB}" srcOrd="0" destOrd="0" presId="urn:microsoft.com/office/officeart/2005/8/layout/hProcess9"/>
    <dgm:cxn modelId="{D521673F-EBD7-4481-AEC0-5B2511F8EE4B}" type="presParOf" srcId="{183AE76A-6BC4-45B7-A578-67188A29BF57}" destId="{71318EDB-9A13-48FA-847E-0B082D9525FB}" srcOrd="0" destOrd="0" presId="urn:microsoft.com/office/officeart/2005/8/layout/hProcess9"/>
    <dgm:cxn modelId="{DCBCD05A-1CBB-4021-B8FD-079111F1C5A7}" type="presParOf" srcId="{183AE76A-6BC4-45B7-A578-67188A29BF57}" destId="{A72B1ADC-5B95-4967-9543-128AB0951E9F}" srcOrd="1" destOrd="0" presId="urn:microsoft.com/office/officeart/2005/8/layout/hProcess9"/>
    <dgm:cxn modelId="{7DE917CB-7A88-46A0-BC4E-5B6229B275F0}" type="presParOf" srcId="{A72B1ADC-5B95-4967-9543-128AB0951E9F}" destId="{BF94D11B-C0FF-469F-B2EB-EC146E163857}" srcOrd="0" destOrd="0" presId="urn:microsoft.com/office/officeart/2005/8/layout/hProcess9"/>
    <dgm:cxn modelId="{843BF66A-866A-491E-B901-90AB8F8D6074}" type="presParOf" srcId="{A72B1ADC-5B95-4967-9543-128AB0951E9F}" destId="{B5A486C3-E7FD-4A1E-B2F5-9D5FF3524534}" srcOrd="1" destOrd="0" presId="urn:microsoft.com/office/officeart/2005/8/layout/hProcess9"/>
    <dgm:cxn modelId="{68D68DAB-E299-44B1-9DF9-3C7E7F8BA0CB}" type="presParOf" srcId="{A72B1ADC-5B95-4967-9543-128AB0951E9F}" destId="{152B8A83-4855-4078-A71A-6B3FF177CBAB}" srcOrd="2" destOrd="0" presId="urn:microsoft.com/office/officeart/2005/8/layout/hProcess9"/>
    <dgm:cxn modelId="{21F2B5C0-58F6-4245-B206-07D5E9E6994D}" type="presParOf" srcId="{A72B1ADC-5B95-4967-9543-128AB0951E9F}" destId="{5A2AA2F0-6F21-4332-A97D-3B1ACD76EFC9}" srcOrd="3" destOrd="0" presId="urn:microsoft.com/office/officeart/2005/8/layout/hProcess9"/>
    <dgm:cxn modelId="{E519EA38-F989-4A72-AF4C-26B863AEADD1}" type="presParOf" srcId="{A72B1ADC-5B95-4967-9543-128AB0951E9F}" destId="{94C5115D-34D4-4075-9489-89F7C8A1177C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A6446DB6-F396-442E-9F0B-B670A3C34412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6AA5899C-820D-4C95-AC70-331AEEEE3FA8}">
      <dgm:prSet phldrT="[Tekst]"/>
      <dgm:spPr/>
      <dgm:t>
        <a:bodyPr/>
        <a:lstStyle/>
        <a:p>
          <a:r>
            <a:rPr lang="nl-NL" dirty="0"/>
            <a:t>Lisbon</a:t>
          </a:r>
        </a:p>
        <a:p>
          <a:r>
            <a:rPr lang="nl-NL" dirty="0" err="1"/>
            <a:t>Treaty</a:t>
          </a:r>
          <a:endParaRPr lang="nl-NL" dirty="0"/>
        </a:p>
      </dgm:t>
    </dgm:pt>
    <dgm:pt modelId="{0892763E-CF51-4934-A403-C78906CC4ED5}" type="parTrans" cxnId="{34C9DF3F-A4BD-4A1C-A859-441E3CABC049}">
      <dgm:prSet/>
      <dgm:spPr/>
      <dgm:t>
        <a:bodyPr/>
        <a:lstStyle/>
        <a:p>
          <a:endParaRPr lang="nl-NL"/>
        </a:p>
      </dgm:t>
    </dgm:pt>
    <dgm:pt modelId="{8BA35C8A-29BC-4726-BBA9-7FEB1CD6BCF5}" type="sibTrans" cxnId="{34C9DF3F-A4BD-4A1C-A859-441E3CABC049}">
      <dgm:prSet/>
      <dgm:spPr/>
      <dgm:t>
        <a:bodyPr/>
        <a:lstStyle/>
        <a:p>
          <a:endParaRPr lang="nl-NL"/>
        </a:p>
      </dgm:t>
    </dgm:pt>
    <dgm:pt modelId="{BD29F86C-288A-49CE-AC4D-8FEDAAC49BB7}">
      <dgm:prSet phldrT="[Tekst]"/>
      <dgm:spPr/>
      <dgm:t>
        <a:bodyPr/>
        <a:lstStyle/>
        <a:p>
          <a:r>
            <a:rPr lang="nl-NL" dirty="0"/>
            <a:t>2010</a:t>
          </a:r>
        </a:p>
      </dgm:t>
    </dgm:pt>
    <dgm:pt modelId="{0E2E9DA3-517C-4105-929E-72D783205267}" type="parTrans" cxnId="{0D75E1CC-2D98-4B12-AAD3-7A7A946AA764}">
      <dgm:prSet/>
      <dgm:spPr/>
      <dgm:t>
        <a:bodyPr/>
        <a:lstStyle/>
        <a:p>
          <a:endParaRPr lang="nl-NL"/>
        </a:p>
      </dgm:t>
    </dgm:pt>
    <dgm:pt modelId="{15D8988A-E27B-49AA-A7B6-A7136060C481}" type="sibTrans" cxnId="{0D75E1CC-2D98-4B12-AAD3-7A7A946AA764}">
      <dgm:prSet/>
      <dgm:spPr/>
      <dgm:t>
        <a:bodyPr/>
        <a:lstStyle/>
        <a:p>
          <a:endParaRPr lang="nl-NL"/>
        </a:p>
      </dgm:t>
    </dgm:pt>
    <dgm:pt modelId="{183AE76A-6BC4-45B7-A578-67188A29BF57}" type="pres">
      <dgm:prSet presAssocID="{A6446DB6-F396-442E-9F0B-B670A3C34412}" presName="CompostProcess" presStyleCnt="0">
        <dgm:presLayoutVars>
          <dgm:dir/>
          <dgm:resizeHandles val="exact"/>
        </dgm:presLayoutVars>
      </dgm:prSet>
      <dgm:spPr/>
    </dgm:pt>
    <dgm:pt modelId="{71318EDB-9A13-48FA-847E-0B082D9525FB}" type="pres">
      <dgm:prSet presAssocID="{A6446DB6-F396-442E-9F0B-B670A3C34412}" presName="arrow" presStyleLbl="bgShp" presStyleIdx="0" presStyleCnt="1" custLinFactNeighborX="-5258" custLinFactNeighborY="-4167"/>
      <dgm:spPr/>
    </dgm:pt>
    <dgm:pt modelId="{A72B1ADC-5B95-4967-9543-128AB0951E9F}" type="pres">
      <dgm:prSet presAssocID="{A6446DB6-F396-442E-9F0B-B670A3C34412}" presName="linearProcess" presStyleCnt="0"/>
      <dgm:spPr/>
    </dgm:pt>
    <dgm:pt modelId="{152B8A83-4855-4078-A71A-6B3FF177CBAB}" type="pres">
      <dgm:prSet presAssocID="{6AA5899C-820D-4C95-AC70-331AEEEE3FA8}" presName="textNode" presStyleLbl="node1" presStyleIdx="0" presStyleCnt="2">
        <dgm:presLayoutVars>
          <dgm:bulletEnabled val="1"/>
        </dgm:presLayoutVars>
      </dgm:prSet>
      <dgm:spPr/>
    </dgm:pt>
    <dgm:pt modelId="{5A2AA2F0-6F21-4332-A97D-3B1ACD76EFC9}" type="pres">
      <dgm:prSet presAssocID="{8BA35C8A-29BC-4726-BBA9-7FEB1CD6BCF5}" presName="sibTrans" presStyleCnt="0"/>
      <dgm:spPr/>
    </dgm:pt>
    <dgm:pt modelId="{94C5115D-34D4-4075-9489-89F7C8A1177C}" type="pres">
      <dgm:prSet presAssocID="{BD29F86C-288A-49CE-AC4D-8FEDAAC49BB7}" presName="textNode" presStyleLbl="node1" presStyleIdx="1" presStyleCnt="2">
        <dgm:presLayoutVars>
          <dgm:bulletEnabled val="1"/>
        </dgm:presLayoutVars>
      </dgm:prSet>
      <dgm:spPr>
        <a:prstGeom prst="ellipse">
          <a:avLst/>
        </a:prstGeom>
      </dgm:spPr>
    </dgm:pt>
  </dgm:ptLst>
  <dgm:cxnLst>
    <dgm:cxn modelId="{34C9DF3F-A4BD-4A1C-A859-441E3CABC049}" srcId="{A6446DB6-F396-442E-9F0B-B670A3C34412}" destId="{6AA5899C-820D-4C95-AC70-331AEEEE3FA8}" srcOrd="0" destOrd="0" parTransId="{0892763E-CF51-4934-A403-C78906CC4ED5}" sibTransId="{8BA35C8A-29BC-4726-BBA9-7FEB1CD6BCF5}"/>
    <dgm:cxn modelId="{E629C149-98B0-4104-A7AB-0C4720ADD545}" type="presOf" srcId="{A6446DB6-F396-442E-9F0B-B670A3C34412}" destId="{183AE76A-6BC4-45B7-A578-67188A29BF57}" srcOrd="0" destOrd="0" presId="urn:microsoft.com/office/officeart/2005/8/layout/hProcess9"/>
    <dgm:cxn modelId="{993FE96E-1008-4FED-A784-680C0E49F5D2}" type="presOf" srcId="{6AA5899C-820D-4C95-AC70-331AEEEE3FA8}" destId="{152B8A83-4855-4078-A71A-6B3FF177CBAB}" srcOrd="0" destOrd="0" presId="urn:microsoft.com/office/officeart/2005/8/layout/hProcess9"/>
    <dgm:cxn modelId="{0D75E1CC-2D98-4B12-AAD3-7A7A946AA764}" srcId="{A6446DB6-F396-442E-9F0B-B670A3C34412}" destId="{BD29F86C-288A-49CE-AC4D-8FEDAAC49BB7}" srcOrd="1" destOrd="0" parTransId="{0E2E9DA3-517C-4105-929E-72D783205267}" sibTransId="{15D8988A-E27B-49AA-A7B6-A7136060C481}"/>
    <dgm:cxn modelId="{E9BA76F8-79F8-4789-8F1F-EF2E2D19B488}" type="presOf" srcId="{BD29F86C-288A-49CE-AC4D-8FEDAAC49BB7}" destId="{94C5115D-34D4-4075-9489-89F7C8A1177C}" srcOrd="0" destOrd="0" presId="urn:microsoft.com/office/officeart/2005/8/layout/hProcess9"/>
    <dgm:cxn modelId="{336CA21F-F7A8-4D9D-85BB-FC77A2741297}" type="presParOf" srcId="{183AE76A-6BC4-45B7-A578-67188A29BF57}" destId="{71318EDB-9A13-48FA-847E-0B082D9525FB}" srcOrd="0" destOrd="0" presId="urn:microsoft.com/office/officeart/2005/8/layout/hProcess9"/>
    <dgm:cxn modelId="{1CB2576A-C687-41EF-A199-38C2308ED9D1}" type="presParOf" srcId="{183AE76A-6BC4-45B7-A578-67188A29BF57}" destId="{A72B1ADC-5B95-4967-9543-128AB0951E9F}" srcOrd="1" destOrd="0" presId="urn:microsoft.com/office/officeart/2005/8/layout/hProcess9"/>
    <dgm:cxn modelId="{BE05BAFF-BA2E-4804-A6F4-59CE37143B4E}" type="presParOf" srcId="{A72B1ADC-5B95-4967-9543-128AB0951E9F}" destId="{152B8A83-4855-4078-A71A-6B3FF177CBAB}" srcOrd="0" destOrd="0" presId="urn:microsoft.com/office/officeart/2005/8/layout/hProcess9"/>
    <dgm:cxn modelId="{95C2AC6B-E915-4DBD-8DCE-DFDCD6F7E5B3}" type="presParOf" srcId="{A72B1ADC-5B95-4967-9543-128AB0951E9F}" destId="{5A2AA2F0-6F21-4332-A97D-3B1ACD76EFC9}" srcOrd="1" destOrd="0" presId="urn:microsoft.com/office/officeart/2005/8/layout/hProcess9"/>
    <dgm:cxn modelId="{C7AE623F-C6A0-4C5E-BD30-8EE615192409}" type="presParOf" srcId="{A72B1ADC-5B95-4967-9543-128AB0951E9F}" destId="{94C5115D-34D4-4075-9489-89F7C8A1177C}" srcOrd="2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A6446DB6-F396-442E-9F0B-B670A3C34412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E249C257-D107-4C18-9DC1-138AC568188B}">
      <dgm:prSet phldrT="[Tekst]"/>
      <dgm:spPr/>
      <dgm:t>
        <a:bodyPr/>
        <a:lstStyle/>
        <a:p>
          <a:r>
            <a:rPr lang="nl-NL" dirty="0"/>
            <a:t>2005</a:t>
          </a:r>
        </a:p>
      </dgm:t>
    </dgm:pt>
    <dgm:pt modelId="{0A9555F6-2C72-4398-9B96-E3BA47B3DFC9}" type="parTrans" cxnId="{7E40D9C4-561E-44FD-863C-02379A3CED0F}">
      <dgm:prSet/>
      <dgm:spPr/>
      <dgm:t>
        <a:bodyPr/>
        <a:lstStyle/>
        <a:p>
          <a:endParaRPr lang="nl-NL"/>
        </a:p>
      </dgm:t>
    </dgm:pt>
    <dgm:pt modelId="{1E29819D-C587-4070-A9C3-7BE660812042}" type="sibTrans" cxnId="{7E40D9C4-561E-44FD-863C-02379A3CED0F}">
      <dgm:prSet/>
      <dgm:spPr/>
      <dgm:t>
        <a:bodyPr/>
        <a:lstStyle/>
        <a:p>
          <a:endParaRPr lang="nl-NL"/>
        </a:p>
      </dgm:t>
    </dgm:pt>
    <dgm:pt modelId="{6AA5899C-820D-4C95-AC70-331AEEEE3FA8}">
      <dgm:prSet phldrT="[Tekst]"/>
      <dgm:spPr/>
      <dgm:t>
        <a:bodyPr/>
        <a:lstStyle/>
        <a:p>
          <a:r>
            <a:rPr lang="nl-NL" dirty="0"/>
            <a:t>The Hague</a:t>
          </a:r>
        </a:p>
        <a:p>
          <a:r>
            <a:rPr lang="nl-NL" dirty="0" err="1"/>
            <a:t>Programme</a:t>
          </a:r>
          <a:endParaRPr lang="nl-NL" dirty="0"/>
        </a:p>
      </dgm:t>
    </dgm:pt>
    <dgm:pt modelId="{0892763E-CF51-4934-A403-C78906CC4ED5}" type="parTrans" cxnId="{34C9DF3F-A4BD-4A1C-A859-441E3CABC049}">
      <dgm:prSet/>
      <dgm:spPr/>
      <dgm:t>
        <a:bodyPr/>
        <a:lstStyle/>
        <a:p>
          <a:endParaRPr lang="nl-NL"/>
        </a:p>
      </dgm:t>
    </dgm:pt>
    <dgm:pt modelId="{8BA35C8A-29BC-4726-BBA9-7FEB1CD6BCF5}" type="sibTrans" cxnId="{34C9DF3F-A4BD-4A1C-A859-441E3CABC049}">
      <dgm:prSet/>
      <dgm:spPr/>
      <dgm:t>
        <a:bodyPr/>
        <a:lstStyle/>
        <a:p>
          <a:endParaRPr lang="nl-NL"/>
        </a:p>
      </dgm:t>
    </dgm:pt>
    <dgm:pt modelId="{BD29F86C-288A-49CE-AC4D-8FEDAAC49BB7}">
      <dgm:prSet phldrT="[Tekst]"/>
      <dgm:spPr/>
      <dgm:t>
        <a:bodyPr/>
        <a:lstStyle/>
        <a:p>
          <a:r>
            <a:rPr lang="nl-NL" dirty="0"/>
            <a:t>2009</a:t>
          </a:r>
        </a:p>
      </dgm:t>
    </dgm:pt>
    <dgm:pt modelId="{0E2E9DA3-517C-4105-929E-72D783205267}" type="parTrans" cxnId="{0D75E1CC-2D98-4B12-AAD3-7A7A946AA764}">
      <dgm:prSet/>
      <dgm:spPr/>
      <dgm:t>
        <a:bodyPr/>
        <a:lstStyle/>
        <a:p>
          <a:endParaRPr lang="nl-NL"/>
        </a:p>
      </dgm:t>
    </dgm:pt>
    <dgm:pt modelId="{15D8988A-E27B-49AA-A7B6-A7136060C481}" type="sibTrans" cxnId="{0D75E1CC-2D98-4B12-AAD3-7A7A946AA764}">
      <dgm:prSet/>
      <dgm:spPr/>
      <dgm:t>
        <a:bodyPr/>
        <a:lstStyle/>
        <a:p>
          <a:endParaRPr lang="nl-NL"/>
        </a:p>
      </dgm:t>
    </dgm:pt>
    <dgm:pt modelId="{183AE76A-6BC4-45B7-A578-67188A29BF57}" type="pres">
      <dgm:prSet presAssocID="{A6446DB6-F396-442E-9F0B-B670A3C34412}" presName="CompostProcess" presStyleCnt="0">
        <dgm:presLayoutVars>
          <dgm:dir/>
          <dgm:resizeHandles val="exact"/>
        </dgm:presLayoutVars>
      </dgm:prSet>
      <dgm:spPr/>
    </dgm:pt>
    <dgm:pt modelId="{71318EDB-9A13-48FA-847E-0B082D9525FB}" type="pres">
      <dgm:prSet presAssocID="{A6446DB6-F396-442E-9F0B-B670A3C34412}" presName="arrow" presStyleLbl="bgShp" presStyleIdx="0" presStyleCnt="1" custLinFactNeighborX="-5258" custLinFactNeighborY="-5882"/>
      <dgm:spPr/>
    </dgm:pt>
    <dgm:pt modelId="{A72B1ADC-5B95-4967-9543-128AB0951E9F}" type="pres">
      <dgm:prSet presAssocID="{A6446DB6-F396-442E-9F0B-B670A3C34412}" presName="linearProcess" presStyleCnt="0"/>
      <dgm:spPr/>
    </dgm:pt>
    <dgm:pt modelId="{BF94D11B-C0FF-469F-B2EB-EC146E163857}" type="pres">
      <dgm:prSet presAssocID="{E249C257-D107-4C18-9DC1-138AC568188B}" presName="textNode" presStyleLbl="node1" presStyleIdx="0" presStyleCnt="3">
        <dgm:presLayoutVars>
          <dgm:bulletEnabled val="1"/>
        </dgm:presLayoutVars>
      </dgm:prSet>
      <dgm:spPr>
        <a:prstGeom prst="ellipse">
          <a:avLst/>
        </a:prstGeom>
      </dgm:spPr>
    </dgm:pt>
    <dgm:pt modelId="{B5A486C3-E7FD-4A1E-B2F5-9D5FF3524534}" type="pres">
      <dgm:prSet presAssocID="{1E29819D-C587-4070-A9C3-7BE660812042}" presName="sibTrans" presStyleCnt="0"/>
      <dgm:spPr/>
    </dgm:pt>
    <dgm:pt modelId="{152B8A83-4855-4078-A71A-6B3FF177CBAB}" type="pres">
      <dgm:prSet presAssocID="{6AA5899C-820D-4C95-AC70-331AEEEE3FA8}" presName="textNode" presStyleLbl="node1" presStyleIdx="1" presStyleCnt="3">
        <dgm:presLayoutVars>
          <dgm:bulletEnabled val="1"/>
        </dgm:presLayoutVars>
      </dgm:prSet>
      <dgm:spPr/>
    </dgm:pt>
    <dgm:pt modelId="{5A2AA2F0-6F21-4332-A97D-3B1ACD76EFC9}" type="pres">
      <dgm:prSet presAssocID="{8BA35C8A-29BC-4726-BBA9-7FEB1CD6BCF5}" presName="sibTrans" presStyleCnt="0"/>
      <dgm:spPr/>
    </dgm:pt>
    <dgm:pt modelId="{94C5115D-34D4-4075-9489-89F7C8A1177C}" type="pres">
      <dgm:prSet presAssocID="{BD29F86C-288A-49CE-AC4D-8FEDAAC49BB7}" presName="textNode" presStyleLbl="node1" presStyleIdx="2" presStyleCnt="3">
        <dgm:presLayoutVars>
          <dgm:bulletEnabled val="1"/>
        </dgm:presLayoutVars>
      </dgm:prSet>
      <dgm:spPr>
        <a:prstGeom prst="ellipse">
          <a:avLst/>
        </a:prstGeom>
      </dgm:spPr>
    </dgm:pt>
  </dgm:ptLst>
  <dgm:cxnLst>
    <dgm:cxn modelId="{685AA108-A933-44C1-AB9A-6735794A9957}" type="presOf" srcId="{6AA5899C-820D-4C95-AC70-331AEEEE3FA8}" destId="{152B8A83-4855-4078-A71A-6B3FF177CBAB}" srcOrd="0" destOrd="0" presId="urn:microsoft.com/office/officeart/2005/8/layout/hProcess9"/>
    <dgm:cxn modelId="{34C9DF3F-A4BD-4A1C-A859-441E3CABC049}" srcId="{A6446DB6-F396-442E-9F0B-B670A3C34412}" destId="{6AA5899C-820D-4C95-AC70-331AEEEE3FA8}" srcOrd="1" destOrd="0" parTransId="{0892763E-CF51-4934-A403-C78906CC4ED5}" sibTransId="{8BA35C8A-29BC-4726-BBA9-7FEB1CD6BCF5}"/>
    <dgm:cxn modelId="{60634153-AC47-4B03-B3EB-1796CE890FEE}" type="presOf" srcId="{E249C257-D107-4C18-9DC1-138AC568188B}" destId="{BF94D11B-C0FF-469F-B2EB-EC146E163857}" srcOrd="0" destOrd="0" presId="urn:microsoft.com/office/officeart/2005/8/layout/hProcess9"/>
    <dgm:cxn modelId="{BB7E3A9E-341F-4081-9D9A-C6982B44F6B4}" type="presOf" srcId="{BD29F86C-288A-49CE-AC4D-8FEDAAC49BB7}" destId="{94C5115D-34D4-4075-9489-89F7C8A1177C}" srcOrd="0" destOrd="0" presId="urn:microsoft.com/office/officeart/2005/8/layout/hProcess9"/>
    <dgm:cxn modelId="{3AD622A4-E564-4EFC-B062-5424AEE9FB48}" type="presOf" srcId="{A6446DB6-F396-442E-9F0B-B670A3C34412}" destId="{183AE76A-6BC4-45B7-A578-67188A29BF57}" srcOrd="0" destOrd="0" presId="urn:microsoft.com/office/officeart/2005/8/layout/hProcess9"/>
    <dgm:cxn modelId="{7E40D9C4-561E-44FD-863C-02379A3CED0F}" srcId="{A6446DB6-F396-442E-9F0B-B670A3C34412}" destId="{E249C257-D107-4C18-9DC1-138AC568188B}" srcOrd="0" destOrd="0" parTransId="{0A9555F6-2C72-4398-9B96-E3BA47B3DFC9}" sibTransId="{1E29819D-C587-4070-A9C3-7BE660812042}"/>
    <dgm:cxn modelId="{0D75E1CC-2D98-4B12-AAD3-7A7A946AA764}" srcId="{A6446DB6-F396-442E-9F0B-B670A3C34412}" destId="{BD29F86C-288A-49CE-AC4D-8FEDAAC49BB7}" srcOrd="2" destOrd="0" parTransId="{0E2E9DA3-517C-4105-929E-72D783205267}" sibTransId="{15D8988A-E27B-49AA-A7B6-A7136060C481}"/>
    <dgm:cxn modelId="{02A52FBF-C4BB-4D7A-8DBB-2FA999936A36}" type="presParOf" srcId="{183AE76A-6BC4-45B7-A578-67188A29BF57}" destId="{71318EDB-9A13-48FA-847E-0B082D9525FB}" srcOrd="0" destOrd="0" presId="urn:microsoft.com/office/officeart/2005/8/layout/hProcess9"/>
    <dgm:cxn modelId="{0CA0F42B-FD35-495A-BDA3-F1D0A5131975}" type="presParOf" srcId="{183AE76A-6BC4-45B7-A578-67188A29BF57}" destId="{A72B1ADC-5B95-4967-9543-128AB0951E9F}" srcOrd="1" destOrd="0" presId="urn:microsoft.com/office/officeart/2005/8/layout/hProcess9"/>
    <dgm:cxn modelId="{DCE9CDE3-0747-47B8-9CAD-669C4A984435}" type="presParOf" srcId="{A72B1ADC-5B95-4967-9543-128AB0951E9F}" destId="{BF94D11B-C0FF-469F-B2EB-EC146E163857}" srcOrd="0" destOrd="0" presId="urn:microsoft.com/office/officeart/2005/8/layout/hProcess9"/>
    <dgm:cxn modelId="{F269868B-D06A-4682-AF7E-10D769E32ECE}" type="presParOf" srcId="{A72B1ADC-5B95-4967-9543-128AB0951E9F}" destId="{B5A486C3-E7FD-4A1E-B2F5-9D5FF3524534}" srcOrd="1" destOrd="0" presId="urn:microsoft.com/office/officeart/2005/8/layout/hProcess9"/>
    <dgm:cxn modelId="{27C4306B-5397-4CEF-ADF2-836A0461ABFA}" type="presParOf" srcId="{A72B1ADC-5B95-4967-9543-128AB0951E9F}" destId="{152B8A83-4855-4078-A71A-6B3FF177CBAB}" srcOrd="2" destOrd="0" presId="urn:microsoft.com/office/officeart/2005/8/layout/hProcess9"/>
    <dgm:cxn modelId="{7A61D20F-0E78-4DBD-BA36-6F4D13A2544D}" type="presParOf" srcId="{A72B1ADC-5B95-4967-9543-128AB0951E9F}" destId="{5A2AA2F0-6F21-4332-A97D-3B1ACD76EFC9}" srcOrd="3" destOrd="0" presId="urn:microsoft.com/office/officeart/2005/8/layout/hProcess9"/>
    <dgm:cxn modelId="{669D6E93-5384-4BD1-87F6-8FD30CD8657E}" type="presParOf" srcId="{A72B1ADC-5B95-4967-9543-128AB0951E9F}" destId="{94C5115D-34D4-4075-9489-89F7C8A1177C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A6446DB6-F396-442E-9F0B-B670A3C34412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6AA5899C-820D-4C95-AC70-331AEEEE3FA8}">
      <dgm:prSet phldrT="[Tekst]"/>
      <dgm:spPr/>
      <dgm:t>
        <a:bodyPr/>
        <a:lstStyle/>
        <a:p>
          <a:r>
            <a:rPr lang="nl-NL" dirty="0"/>
            <a:t>Strategic </a:t>
          </a:r>
        </a:p>
        <a:p>
          <a:r>
            <a:rPr lang="nl-NL" dirty="0" err="1"/>
            <a:t>Guidelines</a:t>
          </a:r>
          <a:endParaRPr lang="nl-NL" dirty="0"/>
        </a:p>
      </dgm:t>
    </dgm:pt>
    <dgm:pt modelId="{0892763E-CF51-4934-A403-C78906CC4ED5}" type="parTrans" cxnId="{34C9DF3F-A4BD-4A1C-A859-441E3CABC049}">
      <dgm:prSet/>
      <dgm:spPr/>
      <dgm:t>
        <a:bodyPr/>
        <a:lstStyle/>
        <a:p>
          <a:endParaRPr lang="nl-NL"/>
        </a:p>
      </dgm:t>
    </dgm:pt>
    <dgm:pt modelId="{8BA35C8A-29BC-4726-BBA9-7FEB1CD6BCF5}" type="sibTrans" cxnId="{34C9DF3F-A4BD-4A1C-A859-441E3CABC049}">
      <dgm:prSet/>
      <dgm:spPr/>
      <dgm:t>
        <a:bodyPr/>
        <a:lstStyle/>
        <a:p>
          <a:endParaRPr lang="nl-NL"/>
        </a:p>
      </dgm:t>
    </dgm:pt>
    <dgm:pt modelId="{BD29F86C-288A-49CE-AC4D-8FEDAAC49BB7}">
      <dgm:prSet phldrT="[Tekst]"/>
      <dgm:spPr/>
      <dgm:t>
        <a:bodyPr/>
        <a:lstStyle/>
        <a:p>
          <a:r>
            <a:rPr lang="nl-NL" dirty="0"/>
            <a:t>2019</a:t>
          </a:r>
        </a:p>
      </dgm:t>
    </dgm:pt>
    <dgm:pt modelId="{0E2E9DA3-517C-4105-929E-72D783205267}" type="parTrans" cxnId="{0D75E1CC-2D98-4B12-AAD3-7A7A946AA764}">
      <dgm:prSet/>
      <dgm:spPr/>
      <dgm:t>
        <a:bodyPr/>
        <a:lstStyle/>
        <a:p>
          <a:endParaRPr lang="nl-NL"/>
        </a:p>
      </dgm:t>
    </dgm:pt>
    <dgm:pt modelId="{15D8988A-E27B-49AA-A7B6-A7136060C481}" type="sibTrans" cxnId="{0D75E1CC-2D98-4B12-AAD3-7A7A946AA764}">
      <dgm:prSet/>
      <dgm:spPr/>
      <dgm:t>
        <a:bodyPr/>
        <a:lstStyle/>
        <a:p>
          <a:endParaRPr lang="nl-NL"/>
        </a:p>
      </dgm:t>
    </dgm:pt>
    <dgm:pt modelId="{183AE76A-6BC4-45B7-A578-67188A29BF57}" type="pres">
      <dgm:prSet presAssocID="{A6446DB6-F396-442E-9F0B-B670A3C34412}" presName="CompostProcess" presStyleCnt="0">
        <dgm:presLayoutVars>
          <dgm:dir/>
          <dgm:resizeHandles val="exact"/>
        </dgm:presLayoutVars>
      </dgm:prSet>
      <dgm:spPr/>
    </dgm:pt>
    <dgm:pt modelId="{71318EDB-9A13-48FA-847E-0B082D9525FB}" type="pres">
      <dgm:prSet presAssocID="{A6446DB6-F396-442E-9F0B-B670A3C34412}" presName="arrow" presStyleLbl="bgShp" presStyleIdx="0" presStyleCnt="1" custLinFactNeighborX="-5258" custLinFactNeighborY="-4167"/>
      <dgm:spPr/>
    </dgm:pt>
    <dgm:pt modelId="{A72B1ADC-5B95-4967-9543-128AB0951E9F}" type="pres">
      <dgm:prSet presAssocID="{A6446DB6-F396-442E-9F0B-B670A3C34412}" presName="linearProcess" presStyleCnt="0"/>
      <dgm:spPr/>
    </dgm:pt>
    <dgm:pt modelId="{152B8A83-4855-4078-A71A-6B3FF177CBAB}" type="pres">
      <dgm:prSet presAssocID="{6AA5899C-820D-4C95-AC70-331AEEEE3FA8}" presName="textNode" presStyleLbl="node1" presStyleIdx="0" presStyleCnt="2">
        <dgm:presLayoutVars>
          <dgm:bulletEnabled val="1"/>
        </dgm:presLayoutVars>
      </dgm:prSet>
      <dgm:spPr/>
    </dgm:pt>
    <dgm:pt modelId="{5A2AA2F0-6F21-4332-A97D-3B1ACD76EFC9}" type="pres">
      <dgm:prSet presAssocID="{8BA35C8A-29BC-4726-BBA9-7FEB1CD6BCF5}" presName="sibTrans" presStyleCnt="0"/>
      <dgm:spPr/>
    </dgm:pt>
    <dgm:pt modelId="{94C5115D-34D4-4075-9489-89F7C8A1177C}" type="pres">
      <dgm:prSet presAssocID="{BD29F86C-288A-49CE-AC4D-8FEDAAC49BB7}" presName="textNode" presStyleLbl="node1" presStyleIdx="1" presStyleCnt="2">
        <dgm:presLayoutVars>
          <dgm:bulletEnabled val="1"/>
        </dgm:presLayoutVars>
      </dgm:prSet>
      <dgm:spPr>
        <a:prstGeom prst="ellipse">
          <a:avLst/>
        </a:prstGeom>
      </dgm:spPr>
    </dgm:pt>
  </dgm:ptLst>
  <dgm:cxnLst>
    <dgm:cxn modelId="{34C9DF3F-A4BD-4A1C-A859-441E3CABC049}" srcId="{A6446DB6-F396-442E-9F0B-B670A3C34412}" destId="{6AA5899C-820D-4C95-AC70-331AEEEE3FA8}" srcOrd="0" destOrd="0" parTransId="{0892763E-CF51-4934-A403-C78906CC4ED5}" sibTransId="{8BA35C8A-29BC-4726-BBA9-7FEB1CD6BCF5}"/>
    <dgm:cxn modelId="{22B7DB8E-DF56-4177-9796-C678180DACAB}" type="presOf" srcId="{6AA5899C-820D-4C95-AC70-331AEEEE3FA8}" destId="{152B8A83-4855-4078-A71A-6B3FF177CBAB}" srcOrd="0" destOrd="0" presId="urn:microsoft.com/office/officeart/2005/8/layout/hProcess9"/>
    <dgm:cxn modelId="{03369AC3-C97A-473A-9ECE-D1E02BFDBDDB}" type="presOf" srcId="{BD29F86C-288A-49CE-AC4D-8FEDAAC49BB7}" destId="{94C5115D-34D4-4075-9489-89F7C8A1177C}" srcOrd="0" destOrd="0" presId="urn:microsoft.com/office/officeart/2005/8/layout/hProcess9"/>
    <dgm:cxn modelId="{0D75E1CC-2D98-4B12-AAD3-7A7A946AA764}" srcId="{A6446DB6-F396-442E-9F0B-B670A3C34412}" destId="{BD29F86C-288A-49CE-AC4D-8FEDAAC49BB7}" srcOrd="1" destOrd="0" parTransId="{0E2E9DA3-517C-4105-929E-72D783205267}" sibTransId="{15D8988A-E27B-49AA-A7B6-A7136060C481}"/>
    <dgm:cxn modelId="{E3A340CE-CD6F-44E6-B38F-51CD5C431508}" type="presOf" srcId="{A6446DB6-F396-442E-9F0B-B670A3C34412}" destId="{183AE76A-6BC4-45B7-A578-67188A29BF57}" srcOrd="0" destOrd="0" presId="urn:microsoft.com/office/officeart/2005/8/layout/hProcess9"/>
    <dgm:cxn modelId="{3B9A3920-E12D-4207-808E-FE5EE43FE6B6}" type="presParOf" srcId="{183AE76A-6BC4-45B7-A578-67188A29BF57}" destId="{71318EDB-9A13-48FA-847E-0B082D9525FB}" srcOrd="0" destOrd="0" presId="urn:microsoft.com/office/officeart/2005/8/layout/hProcess9"/>
    <dgm:cxn modelId="{26D40F6D-78B8-49B0-8F08-35AAAED7CF6A}" type="presParOf" srcId="{183AE76A-6BC4-45B7-A578-67188A29BF57}" destId="{A72B1ADC-5B95-4967-9543-128AB0951E9F}" srcOrd="1" destOrd="0" presId="urn:microsoft.com/office/officeart/2005/8/layout/hProcess9"/>
    <dgm:cxn modelId="{007BBB64-F841-45E5-83A8-5845AD97B769}" type="presParOf" srcId="{A72B1ADC-5B95-4967-9543-128AB0951E9F}" destId="{152B8A83-4855-4078-A71A-6B3FF177CBAB}" srcOrd="0" destOrd="0" presId="urn:microsoft.com/office/officeart/2005/8/layout/hProcess9"/>
    <dgm:cxn modelId="{272AF49B-EA1C-45C4-B203-10E8047524E8}" type="presParOf" srcId="{A72B1ADC-5B95-4967-9543-128AB0951E9F}" destId="{5A2AA2F0-6F21-4332-A97D-3B1ACD76EFC9}" srcOrd="1" destOrd="0" presId="urn:microsoft.com/office/officeart/2005/8/layout/hProcess9"/>
    <dgm:cxn modelId="{CF8520AE-218E-44A9-9F84-10F0A6D506D8}" type="presParOf" srcId="{A72B1ADC-5B95-4967-9543-128AB0951E9F}" destId="{94C5115D-34D4-4075-9489-89F7C8A1177C}" srcOrd="2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A6446DB6-F396-442E-9F0B-B670A3C34412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E249C257-D107-4C18-9DC1-138AC568188B}">
      <dgm:prSet phldrT="[Tekst]"/>
      <dgm:spPr/>
      <dgm:t>
        <a:bodyPr/>
        <a:lstStyle/>
        <a:p>
          <a:r>
            <a:rPr lang="nl-NL" dirty="0"/>
            <a:t>2010</a:t>
          </a:r>
        </a:p>
      </dgm:t>
    </dgm:pt>
    <dgm:pt modelId="{0A9555F6-2C72-4398-9B96-E3BA47B3DFC9}" type="parTrans" cxnId="{7E40D9C4-561E-44FD-863C-02379A3CED0F}">
      <dgm:prSet/>
      <dgm:spPr/>
      <dgm:t>
        <a:bodyPr/>
        <a:lstStyle/>
        <a:p>
          <a:endParaRPr lang="nl-NL"/>
        </a:p>
      </dgm:t>
    </dgm:pt>
    <dgm:pt modelId="{1E29819D-C587-4070-A9C3-7BE660812042}" type="sibTrans" cxnId="{7E40D9C4-561E-44FD-863C-02379A3CED0F}">
      <dgm:prSet/>
      <dgm:spPr/>
      <dgm:t>
        <a:bodyPr/>
        <a:lstStyle/>
        <a:p>
          <a:endParaRPr lang="nl-NL"/>
        </a:p>
      </dgm:t>
    </dgm:pt>
    <dgm:pt modelId="{6AA5899C-820D-4C95-AC70-331AEEEE3FA8}">
      <dgm:prSet phldrT="[Tekst]"/>
      <dgm:spPr/>
      <dgm:t>
        <a:bodyPr/>
        <a:lstStyle/>
        <a:p>
          <a:r>
            <a:rPr lang="nl-NL" dirty="0"/>
            <a:t>Stockholm</a:t>
          </a:r>
        </a:p>
        <a:p>
          <a:r>
            <a:rPr lang="nl-NL" dirty="0" err="1"/>
            <a:t>Programme</a:t>
          </a:r>
          <a:endParaRPr lang="nl-NL" dirty="0"/>
        </a:p>
      </dgm:t>
    </dgm:pt>
    <dgm:pt modelId="{0892763E-CF51-4934-A403-C78906CC4ED5}" type="parTrans" cxnId="{34C9DF3F-A4BD-4A1C-A859-441E3CABC049}">
      <dgm:prSet/>
      <dgm:spPr/>
      <dgm:t>
        <a:bodyPr/>
        <a:lstStyle/>
        <a:p>
          <a:endParaRPr lang="nl-NL"/>
        </a:p>
      </dgm:t>
    </dgm:pt>
    <dgm:pt modelId="{8BA35C8A-29BC-4726-BBA9-7FEB1CD6BCF5}" type="sibTrans" cxnId="{34C9DF3F-A4BD-4A1C-A859-441E3CABC049}">
      <dgm:prSet/>
      <dgm:spPr/>
      <dgm:t>
        <a:bodyPr/>
        <a:lstStyle/>
        <a:p>
          <a:endParaRPr lang="nl-NL"/>
        </a:p>
      </dgm:t>
    </dgm:pt>
    <dgm:pt modelId="{BD29F86C-288A-49CE-AC4D-8FEDAAC49BB7}">
      <dgm:prSet phldrT="[Tekst]"/>
      <dgm:spPr/>
      <dgm:t>
        <a:bodyPr/>
        <a:lstStyle/>
        <a:p>
          <a:r>
            <a:rPr lang="nl-NL" dirty="0"/>
            <a:t>2014</a:t>
          </a:r>
        </a:p>
      </dgm:t>
    </dgm:pt>
    <dgm:pt modelId="{0E2E9DA3-517C-4105-929E-72D783205267}" type="parTrans" cxnId="{0D75E1CC-2D98-4B12-AAD3-7A7A946AA764}">
      <dgm:prSet/>
      <dgm:spPr/>
      <dgm:t>
        <a:bodyPr/>
        <a:lstStyle/>
        <a:p>
          <a:endParaRPr lang="nl-NL"/>
        </a:p>
      </dgm:t>
    </dgm:pt>
    <dgm:pt modelId="{15D8988A-E27B-49AA-A7B6-A7136060C481}" type="sibTrans" cxnId="{0D75E1CC-2D98-4B12-AAD3-7A7A946AA764}">
      <dgm:prSet/>
      <dgm:spPr/>
      <dgm:t>
        <a:bodyPr/>
        <a:lstStyle/>
        <a:p>
          <a:endParaRPr lang="nl-NL"/>
        </a:p>
      </dgm:t>
    </dgm:pt>
    <dgm:pt modelId="{183AE76A-6BC4-45B7-A578-67188A29BF57}" type="pres">
      <dgm:prSet presAssocID="{A6446DB6-F396-442E-9F0B-B670A3C34412}" presName="CompostProcess" presStyleCnt="0">
        <dgm:presLayoutVars>
          <dgm:dir/>
          <dgm:resizeHandles val="exact"/>
        </dgm:presLayoutVars>
      </dgm:prSet>
      <dgm:spPr/>
    </dgm:pt>
    <dgm:pt modelId="{71318EDB-9A13-48FA-847E-0B082D9525FB}" type="pres">
      <dgm:prSet presAssocID="{A6446DB6-F396-442E-9F0B-B670A3C34412}" presName="arrow" presStyleLbl="bgShp" presStyleIdx="0" presStyleCnt="1" custLinFactNeighborX="-5258" custLinFactNeighborY="-5882"/>
      <dgm:spPr/>
    </dgm:pt>
    <dgm:pt modelId="{A72B1ADC-5B95-4967-9543-128AB0951E9F}" type="pres">
      <dgm:prSet presAssocID="{A6446DB6-F396-442E-9F0B-B670A3C34412}" presName="linearProcess" presStyleCnt="0"/>
      <dgm:spPr/>
    </dgm:pt>
    <dgm:pt modelId="{BF94D11B-C0FF-469F-B2EB-EC146E163857}" type="pres">
      <dgm:prSet presAssocID="{E249C257-D107-4C18-9DC1-138AC568188B}" presName="textNode" presStyleLbl="node1" presStyleIdx="0" presStyleCnt="3">
        <dgm:presLayoutVars>
          <dgm:bulletEnabled val="1"/>
        </dgm:presLayoutVars>
      </dgm:prSet>
      <dgm:spPr>
        <a:prstGeom prst="ellipse">
          <a:avLst/>
        </a:prstGeom>
      </dgm:spPr>
    </dgm:pt>
    <dgm:pt modelId="{B5A486C3-E7FD-4A1E-B2F5-9D5FF3524534}" type="pres">
      <dgm:prSet presAssocID="{1E29819D-C587-4070-A9C3-7BE660812042}" presName="sibTrans" presStyleCnt="0"/>
      <dgm:spPr/>
    </dgm:pt>
    <dgm:pt modelId="{152B8A83-4855-4078-A71A-6B3FF177CBAB}" type="pres">
      <dgm:prSet presAssocID="{6AA5899C-820D-4C95-AC70-331AEEEE3FA8}" presName="textNode" presStyleLbl="node1" presStyleIdx="1" presStyleCnt="3">
        <dgm:presLayoutVars>
          <dgm:bulletEnabled val="1"/>
        </dgm:presLayoutVars>
      </dgm:prSet>
      <dgm:spPr/>
    </dgm:pt>
    <dgm:pt modelId="{5A2AA2F0-6F21-4332-A97D-3B1ACD76EFC9}" type="pres">
      <dgm:prSet presAssocID="{8BA35C8A-29BC-4726-BBA9-7FEB1CD6BCF5}" presName="sibTrans" presStyleCnt="0"/>
      <dgm:spPr/>
    </dgm:pt>
    <dgm:pt modelId="{94C5115D-34D4-4075-9489-89F7C8A1177C}" type="pres">
      <dgm:prSet presAssocID="{BD29F86C-288A-49CE-AC4D-8FEDAAC49BB7}" presName="textNode" presStyleLbl="node1" presStyleIdx="2" presStyleCnt="3">
        <dgm:presLayoutVars>
          <dgm:bulletEnabled val="1"/>
        </dgm:presLayoutVars>
      </dgm:prSet>
      <dgm:spPr>
        <a:prstGeom prst="ellipse">
          <a:avLst/>
        </a:prstGeom>
      </dgm:spPr>
    </dgm:pt>
  </dgm:ptLst>
  <dgm:cxnLst>
    <dgm:cxn modelId="{BCA61310-6A23-4C01-BBB3-E7EFC3D0FFBF}" type="presOf" srcId="{6AA5899C-820D-4C95-AC70-331AEEEE3FA8}" destId="{152B8A83-4855-4078-A71A-6B3FF177CBAB}" srcOrd="0" destOrd="0" presId="urn:microsoft.com/office/officeart/2005/8/layout/hProcess9"/>
    <dgm:cxn modelId="{3E2F373E-3F56-4237-8EA9-926019894E67}" type="presOf" srcId="{BD29F86C-288A-49CE-AC4D-8FEDAAC49BB7}" destId="{94C5115D-34D4-4075-9489-89F7C8A1177C}" srcOrd="0" destOrd="0" presId="urn:microsoft.com/office/officeart/2005/8/layout/hProcess9"/>
    <dgm:cxn modelId="{34C9DF3F-A4BD-4A1C-A859-441E3CABC049}" srcId="{A6446DB6-F396-442E-9F0B-B670A3C34412}" destId="{6AA5899C-820D-4C95-AC70-331AEEEE3FA8}" srcOrd="1" destOrd="0" parTransId="{0892763E-CF51-4934-A403-C78906CC4ED5}" sibTransId="{8BA35C8A-29BC-4726-BBA9-7FEB1CD6BCF5}"/>
    <dgm:cxn modelId="{307D078E-B50F-4940-A181-6E883837F7E2}" type="presOf" srcId="{E249C257-D107-4C18-9DC1-138AC568188B}" destId="{BF94D11B-C0FF-469F-B2EB-EC146E163857}" srcOrd="0" destOrd="0" presId="urn:microsoft.com/office/officeart/2005/8/layout/hProcess9"/>
    <dgm:cxn modelId="{E9831DBA-0F65-4E72-B9F3-95B41191E62E}" type="presOf" srcId="{A6446DB6-F396-442E-9F0B-B670A3C34412}" destId="{183AE76A-6BC4-45B7-A578-67188A29BF57}" srcOrd="0" destOrd="0" presId="urn:microsoft.com/office/officeart/2005/8/layout/hProcess9"/>
    <dgm:cxn modelId="{7E40D9C4-561E-44FD-863C-02379A3CED0F}" srcId="{A6446DB6-F396-442E-9F0B-B670A3C34412}" destId="{E249C257-D107-4C18-9DC1-138AC568188B}" srcOrd="0" destOrd="0" parTransId="{0A9555F6-2C72-4398-9B96-E3BA47B3DFC9}" sibTransId="{1E29819D-C587-4070-A9C3-7BE660812042}"/>
    <dgm:cxn modelId="{0D75E1CC-2D98-4B12-AAD3-7A7A946AA764}" srcId="{A6446DB6-F396-442E-9F0B-B670A3C34412}" destId="{BD29F86C-288A-49CE-AC4D-8FEDAAC49BB7}" srcOrd="2" destOrd="0" parTransId="{0E2E9DA3-517C-4105-929E-72D783205267}" sibTransId="{15D8988A-E27B-49AA-A7B6-A7136060C481}"/>
    <dgm:cxn modelId="{ADA002A2-BB9E-4981-8242-C9AE098DBD9C}" type="presParOf" srcId="{183AE76A-6BC4-45B7-A578-67188A29BF57}" destId="{71318EDB-9A13-48FA-847E-0B082D9525FB}" srcOrd="0" destOrd="0" presId="urn:microsoft.com/office/officeart/2005/8/layout/hProcess9"/>
    <dgm:cxn modelId="{E0278AEE-EE4C-4B2E-A26D-F2AC6FA8A297}" type="presParOf" srcId="{183AE76A-6BC4-45B7-A578-67188A29BF57}" destId="{A72B1ADC-5B95-4967-9543-128AB0951E9F}" srcOrd="1" destOrd="0" presId="urn:microsoft.com/office/officeart/2005/8/layout/hProcess9"/>
    <dgm:cxn modelId="{0131388D-7729-4E5D-88FB-6F35012A0C9A}" type="presParOf" srcId="{A72B1ADC-5B95-4967-9543-128AB0951E9F}" destId="{BF94D11B-C0FF-469F-B2EB-EC146E163857}" srcOrd="0" destOrd="0" presId="urn:microsoft.com/office/officeart/2005/8/layout/hProcess9"/>
    <dgm:cxn modelId="{2286751C-2231-4A25-BF8B-69FF2314F4B3}" type="presParOf" srcId="{A72B1ADC-5B95-4967-9543-128AB0951E9F}" destId="{B5A486C3-E7FD-4A1E-B2F5-9D5FF3524534}" srcOrd="1" destOrd="0" presId="urn:microsoft.com/office/officeart/2005/8/layout/hProcess9"/>
    <dgm:cxn modelId="{8C83BB2F-3138-4989-BBF9-E19FCDBD4677}" type="presParOf" srcId="{A72B1ADC-5B95-4967-9543-128AB0951E9F}" destId="{152B8A83-4855-4078-A71A-6B3FF177CBAB}" srcOrd="2" destOrd="0" presId="urn:microsoft.com/office/officeart/2005/8/layout/hProcess9"/>
    <dgm:cxn modelId="{ECEA5753-B593-4C3C-9CCE-523F1162FECC}" type="presParOf" srcId="{A72B1ADC-5B95-4967-9543-128AB0951E9F}" destId="{5A2AA2F0-6F21-4332-A97D-3B1ACD76EFC9}" srcOrd="3" destOrd="0" presId="urn:microsoft.com/office/officeart/2005/8/layout/hProcess9"/>
    <dgm:cxn modelId="{9AF6799D-2B9D-4F86-A2DF-6F65ACB359E0}" type="presParOf" srcId="{A72B1ADC-5B95-4967-9543-128AB0951E9F}" destId="{94C5115D-34D4-4075-9489-89F7C8A1177C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318EDB-9A13-48FA-847E-0B082D9525FB}">
      <dsp:nvSpPr>
        <dsp:cNvPr id="0" name=""/>
        <dsp:cNvSpPr/>
      </dsp:nvSpPr>
      <dsp:spPr>
        <a:xfrm>
          <a:off x="158204" y="0"/>
          <a:ext cx="4437061" cy="1728192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F94D11B-C0FF-469F-B2EB-EC146E163857}">
      <dsp:nvSpPr>
        <dsp:cNvPr id="0" name=""/>
        <dsp:cNvSpPr/>
      </dsp:nvSpPr>
      <dsp:spPr>
        <a:xfrm>
          <a:off x="125149" y="518457"/>
          <a:ext cx="1566021" cy="69127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500" kern="1200" dirty="0"/>
            <a:t>1993</a:t>
          </a:r>
        </a:p>
      </dsp:txBody>
      <dsp:txXfrm>
        <a:off x="354487" y="619692"/>
        <a:ext cx="1107345" cy="488806"/>
      </dsp:txXfrm>
    </dsp:sp>
    <dsp:sp modelId="{152B8A83-4855-4078-A71A-6B3FF177CBAB}">
      <dsp:nvSpPr>
        <dsp:cNvPr id="0" name=""/>
        <dsp:cNvSpPr/>
      </dsp:nvSpPr>
      <dsp:spPr>
        <a:xfrm>
          <a:off x="1827025" y="518457"/>
          <a:ext cx="1566021" cy="69127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500" kern="1200" dirty="0"/>
            <a:t>Maastricht</a:t>
          </a:r>
        </a:p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500" kern="1200" dirty="0" err="1"/>
            <a:t>Treaty</a:t>
          </a:r>
          <a:endParaRPr lang="nl-NL" sz="1500" kern="1200" dirty="0"/>
        </a:p>
      </dsp:txBody>
      <dsp:txXfrm>
        <a:off x="1860770" y="552202"/>
        <a:ext cx="1498531" cy="623786"/>
      </dsp:txXfrm>
    </dsp:sp>
    <dsp:sp modelId="{94C5115D-34D4-4075-9489-89F7C8A1177C}">
      <dsp:nvSpPr>
        <dsp:cNvPr id="0" name=""/>
        <dsp:cNvSpPr/>
      </dsp:nvSpPr>
      <dsp:spPr>
        <a:xfrm>
          <a:off x="3528901" y="518457"/>
          <a:ext cx="1566021" cy="69127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500" kern="1200" dirty="0"/>
            <a:t>1997</a:t>
          </a:r>
        </a:p>
      </dsp:txBody>
      <dsp:txXfrm>
        <a:off x="3758239" y="619692"/>
        <a:ext cx="1107345" cy="488806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318EDB-9A13-48FA-847E-0B082D9525FB}">
      <dsp:nvSpPr>
        <dsp:cNvPr id="0" name=""/>
        <dsp:cNvSpPr/>
      </dsp:nvSpPr>
      <dsp:spPr>
        <a:xfrm>
          <a:off x="0" y="0"/>
          <a:ext cx="5004045" cy="1728192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52B8A83-4855-4078-A71A-6B3FF177CBAB}">
      <dsp:nvSpPr>
        <dsp:cNvPr id="0" name=""/>
        <dsp:cNvSpPr/>
      </dsp:nvSpPr>
      <dsp:spPr>
        <a:xfrm>
          <a:off x="740869" y="529960"/>
          <a:ext cx="1720141" cy="69127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500" kern="1200" dirty="0"/>
            <a:t>Strategic </a:t>
          </a:r>
        </a:p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500" kern="1200" dirty="0"/>
            <a:t>Agenda 2019-2024</a:t>
          </a:r>
        </a:p>
      </dsp:txBody>
      <dsp:txXfrm>
        <a:off x="774614" y="563705"/>
        <a:ext cx="1652651" cy="623786"/>
      </dsp:txXfrm>
    </dsp:sp>
    <dsp:sp modelId="{94C5115D-34D4-4075-9489-89F7C8A1177C}">
      <dsp:nvSpPr>
        <dsp:cNvPr id="0" name=""/>
        <dsp:cNvSpPr/>
      </dsp:nvSpPr>
      <dsp:spPr>
        <a:xfrm>
          <a:off x="3804816" y="506761"/>
          <a:ext cx="1199231" cy="69127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500" kern="1200" dirty="0"/>
            <a:t>2020</a:t>
          </a:r>
        </a:p>
      </dsp:txBody>
      <dsp:txXfrm>
        <a:off x="3980439" y="607996"/>
        <a:ext cx="847985" cy="48880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318EDB-9A13-48FA-847E-0B082D9525FB}">
      <dsp:nvSpPr>
        <dsp:cNvPr id="0" name=""/>
        <dsp:cNvSpPr/>
      </dsp:nvSpPr>
      <dsp:spPr>
        <a:xfrm>
          <a:off x="154946" y="0"/>
          <a:ext cx="4345682" cy="1844824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52B8A83-4855-4078-A71A-6B3FF177CBAB}">
      <dsp:nvSpPr>
        <dsp:cNvPr id="0" name=""/>
        <dsp:cNvSpPr/>
      </dsp:nvSpPr>
      <dsp:spPr>
        <a:xfrm>
          <a:off x="952740" y="553447"/>
          <a:ext cx="1533770" cy="73792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600" kern="1200" dirty="0"/>
            <a:t>Amsterdam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600" kern="1200" dirty="0" err="1"/>
            <a:t>Treaty</a:t>
          </a:r>
          <a:endParaRPr lang="nl-NL" sz="1600" kern="1200" dirty="0"/>
        </a:p>
      </dsp:txBody>
      <dsp:txXfrm>
        <a:off x="988763" y="589470"/>
        <a:ext cx="1461724" cy="665883"/>
      </dsp:txXfrm>
    </dsp:sp>
    <dsp:sp modelId="{94C5115D-34D4-4075-9489-89F7C8A1177C}">
      <dsp:nvSpPr>
        <dsp:cNvPr id="0" name=""/>
        <dsp:cNvSpPr/>
      </dsp:nvSpPr>
      <dsp:spPr>
        <a:xfrm>
          <a:off x="2626057" y="553447"/>
          <a:ext cx="1533770" cy="73792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600" kern="1200" dirty="0"/>
            <a:t>1999</a:t>
          </a:r>
        </a:p>
      </dsp:txBody>
      <dsp:txXfrm>
        <a:off x="2850672" y="661514"/>
        <a:ext cx="1084540" cy="52179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318EDB-9A13-48FA-847E-0B082D9525FB}">
      <dsp:nvSpPr>
        <dsp:cNvPr id="0" name=""/>
        <dsp:cNvSpPr/>
      </dsp:nvSpPr>
      <dsp:spPr>
        <a:xfrm>
          <a:off x="158204" y="0"/>
          <a:ext cx="4437061" cy="1728192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F94D11B-C0FF-469F-B2EB-EC146E163857}">
      <dsp:nvSpPr>
        <dsp:cNvPr id="0" name=""/>
        <dsp:cNvSpPr/>
      </dsp:nvSpPr>
      <dsp:spPr>
        <a:xfrm>
          <a:off x="125149" y="518457"/>
          <a:ext cx="1566021" cy="69127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500" kern="1200" dirty="0"/>
            <a:t>1993</a:t>
          </a:r>
        </a:p>
      </dsp:txBody>
      <dsp:txXfrm>
        <a:off x="354487" y="619692"/>
        <a:ext cx="1107345" cy="488806"/>
      </dsp:txXfrm>
    </dsp:sp>
    <dsp:sp modelId="{152B8A83-4855-4078-A71A-6B3FF177CBAB}">
      <dsp:nvSpPr>
        <dsp:cNvPr id="0" name=""/>
        <dsp:cNvSpPr/>
      </dsp:nvSpPr>
      <dsp:spPr>
        <a:xfrm>
          <a:off x="1827025" y="518457"/>
          <a:ext cx="1566021" cy="69127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500" kern="1200" dirty="0"/>
            <a:t>Maastricht</a:t>
          </a:r>
        </a:p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500" kern="1200" dirty="0" err="1"/>
            <a:t>Treaty</a:t>
          </a:r>
          <a:endParaRPr lang="nl-NL" sz="1500" kern="1200" dirty="0"/>
        </a:p>
      </dsp:txBody>
      <dsp:txXfrm>
        <a:off x="1860770" y="552202"/>
        <a:ext cx="1498531" cy="623786"/>
      </dsp:txXfrm>
    </dsp:sp>
    <dsp:sp modelId="{94C5115D-34D4-4075-9489-89F7C8A1177C}">
      <dsp:nvSpPr>
        <dsp:cNvPr id="0" name=""/>
        <dsp:cNvSpPr/>
      </dsp:nvSpPr>
      <dsp:spPr>
        <a:xfrm>
          <a:off x="3528901" y="518457"/>
          <a:ext cx="1566021" cy="69127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500" kern="1200" dirty="0"/>
            <a:t>1997</a:t>
          </a:r>
        </a:p>
      </dsp:txBody>
      <dsp:txXfrm>
        <a:off x="3758239" y="619692"/>
        <a:ext cx="1107345" cy="48880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318EDB-9A13-48FA-847E-0B082D9525FB}">
      <dsp:nvSpPr>
        <dsp:cNvPr id="0" name=""/>
        <dsp:cNvSpPr/>
      </dsp:nvSpPr>
      <dsp:spPr>
        <a:xfrm>
          <a:off x="156022" y="0"/>
          <a:ext cx="4375854" cy="1916832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52B8A83-4855-4078-A71A-6B3FF177CBAB}">
      <dsp:nvSpPr>
        <dsp:cNvPr id="0" name=""/>
        <dsp:cNvSpPr/>
      </dsp:nvSpPr>
      <dsp:spPr>
        <a:xfrm>
          <a:off x="911343" y="575049"/>
          <a:ext cx="1544419" cy="76673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600" kern="1200" dirty="0"/>
            <a:t>Nice 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600" kern="1200" dirty="0" err="1"/>
            <a:t>Treaty</a:t>
          </a:r>
          <a:endParaRPr lang="nl-NL" sz="1600" kern="1200" dirty="0"/>
        </a:p>
      </dsp:txBody>
      <dsp:txXfrm>
        <a:off x="948772" y="612478"/>
        <a:ext cx="1469561" cy="691874"/>
      </dsp:txXfrm>
    </dsp:sp>
    <dsp:sp modelId="{94C5115D-34D4-4075-9489-89F7C8A1177C}">
      <dsp:nvSpPr>
        <dsp:cNvPr id="0" name=""/>
        <dsp:cNvSpPr/>
      </dsp:nvSpPr>
      <dsp:spPr>
        <a:xfrm>
          <a:off x="2692301" y="575049"/>
          <a:ext cx="1544419" cy="76673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600" kern="1200" dirty="0"/>
            <a:t>2005</a:t>
          </a:r>
        </a:p>
      </dsp:txBody>
      <dsp:txXfrm>
        <a:off x="2918476" y="687334"/>
        <a:ext cx="1092069" cy="54216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318EDB-9A13-48FA-847E-0B082D9525FB}">
      <dsp:nvSpPr>
        <dsp:cNvPr id="0" name=""/>
        <dsp:cNvSpPr/>
      </dsp:nvSpPr>
      <dsp:spPr>
        <a:xfrm>
          <a:off x="153840" y="0"/>
          <a:ext cx="4314647" cy="1844824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F94D11B-C0FF-469F-B2EB-EC146E163857}">
      <dsp:nvSpPr>
        <dsp:cNvPr id="0" name=""/>
        <dsp:cNvSpPr/>
      </dsp:nvSpPr>
      <dsp:spPr>
        <a:xfrm>
          <a:off x="121696" y="553447"/>
          <a:ext cx="1522816" cy="73792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600" kern="1200" dirty="0"/>
            <a:t>1999</a:t>
          </a:r>
        </a:p>
      </dsp:txBody>
      <dsp:txXfrm>
        <a:off x="344707" y="661514"/>
        <a:ext cx="1076794" cy="521795"/>
      </dsp:txXfrm>
    </dsp:sp>
    <dsp:sp modelId="{152B8A83-4855-4078-A71A-6B3FF177CBAB}">
      <dsp:nvSpPr>
        <dsp:cNvPr id="0" name=""/>
        <dsp:cNvSpPr/>
      </dsp:nvSpPr>
      <dsp:spPr>
        <a:xfrm>
          <a:off x="1776619" y="553447"/>
          <a:ext cx="1522816" cy="73792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600" kern="1200" dirty="0"/>
            <a:t>Tampere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600" kern="1200" dirty="0" err="1"/>
            <a:t>Programme</a:t>
          </a:r>
          <a:endParaRPr lang="nl-NL" sz="1600" kern="1200" dirty="0"/>
        </a:p>
      </dsp:txBody>
      <dsp:txXfrm>
        <a:off x="1812642" y="589470"/>
        <a:ext cx="1450770" cy="665883"/>
      </dsp:txXfrm>
    </dsp:sp>
    <dsp:sp modelId="{94C5115D-34D4-4075-9489-89F7C8A1177C}">
      <dsp:nvSpPr>
        <dsp:cNvPr id="0" name=""/>
        <dsp:cNvSpPr/>
      </dsp:nvSpPr>
      <dsp:spPr>
        <a:xfrm>
          <a:off x="3431542" y="553447"/>
          <a:ext cx="1522816" cy="73792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600" kern="1200" dirty="0"/>
            <a:t>2001</a:t>
          </a:r>
        </a:p>
      </dsp:txBody>
      <dsp:txXfrm>
        <a:off x="3654553" y="661514"/>
        <a:ext cx="1076794" cy="521795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318EDB-9A13-48FA-847E-0B082D9525FB}">
      <dsp:nvSpPr>
        <dsp:cNvPr id="0" name=""/>
        <dsp:cNvSpPr/>
      </dsp:nvSpPr>
      <dsp:spPr>
        <a:xfrm>
          <a:off x="153840" y="0"/>
          <a:ext cx="4314647" cy="1916832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52B8A83-4855-4078-A71A-6B3FF177CBAB}">
      <dsp:nvSpPr>
        <dsp:cNvPr id="0" name=""/>
        <dsp:cNvSpPr/>
      </dsp:nvSpPr>
      <dsp:spPr>
        <a:xfrm>
          <a:off x="903057" y="575049"/>
          <a:ext cx="1522816" cy="76673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600" kern="1200" dirty="0"/>
            <a:t>Lisbon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600" kern="1200" dirty="0" err="1"/>
            <a:t>Treaty</a:t>
          </a:r>
          <a:endParaRPr lang="nl-NL" sz="1600" kern="1200" dirty="0"/>
        </a:p>
      </dsp:txBody>
      <dsp:txXfrm>
        <a:off x="940486" y="612478"/>
        <a:ext cx="1447958" cy="691874"/>
      </dsp:txXfrm>
    </dsp:sp>
    <dsp:sp modelId="{94C5115D-34D4-4075-9489-89F7C8A1177C}">
      <dsp:nvSpPr>
        <dsp:cNvPr id="0" name=""/>
        <dsp:cNvSpPr/>
      </dsp:nvSpPr>
      <dsp:spPr>
        <a:xfrm>
          <a:off x="2650182" y="575049"/>
          <a:ext cx="1522816" cy="76673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600" kern="1200" dirty="0"/>
            <a:t>2010</a:t>
          </a:r>
        </a:p>
      </dsp:txBody>
      <dsp:txXfrm>
        <a:off x="2873193" y="687334"/>
        <a:ext cx="1076794" cy="542162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318EDB-9A13-48FA-847E-0B082D9525FB}">
      <dsp:nvSpPr>
        <dsp:cNvPr id="0" name=""/>
        <dsp:cNvSpPr/>
      </dsp:nvSpPr>
      <dsp:spPr>
        <a:xfrm>
          <a:off x="156022" y="0"/>
          <a:ext cx="4375854" cy="1844824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F94D11B-C0FF-469F-B2EB-EC146E163857}">
      <dsp:nvSpPr>
        <dsp:cNvPr id="0" name=""/>
        <dsp:cNvSpPr/>
      </dsp:nvSpPr>
      <dsp:spPr>
        <a:xfrm>
          <a:off x="123422" y="553447"/>
          <a:ext cx="1544419" cy="73792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600" kern="1200" dirty="0"/>
            <a:t>2005</a:t>
          </a:r>
        </a:p>
      </dsp:txBody>
      <dsp:txXfrm>
        <a:off x="349597" y="661514"/>
        <a:ext cx="1092069" cy="521795"/>
      </dsp:txXfrm>
    </dsp:sp>
    <dsp:sp modelId="{152B8A83-4855-4078-A71A-6B3FF177CBAB}">
      <dsp:nvSpPr>
        <dsp:cNvPr id="0" name=""/>
        <dsp:cNvSpPr/>
      </dsp:nvSpPr>
      <dsp:spPr>
        <a:xfrm>
          <a:off x="1801822" y="553447"/>
          <a:ext cx="1544419" cy="73792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600" kern="1200" dirty="0"/>
            <a:t>The Hague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600" kern="1200" dirty="0" err="1"/>
            <a:t>Programme</a:t>
          </a:r>
          <a:endParaRPr lang="nl-NL" sz="1600" kern="1200" dirty="0"/>
        </a:p>
      </dsp:txBody>
      <dsp:txXfrm>
        <a:off x="1837845" y="589470"/>
        <a:ext cx="1472373" cy="665883"/>
      </dsp:txXfrm>
    </dsp:sp>
    <dsp:sp modelId="{94C5115D-34D4-4075-9489-89F7C8A1177C}">
      <dsp:nvSpPr>
        <dsp:cNvPr id="0" name=""/>
        <dsp:cNvSpPr/>
      </dsp:nvSpPr>
      <dsp:spPr>
        <a:xfrm>
          <a:off x="3480221" y="553447"/>
          <a:ext cx="1544419" cy="73792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600" kern="1200" dirty="0"/>
            <a:t>2009</a:t>
          </a:r>
        </a:p>
      </dsp:txBody>
      <dsp:txXfrm>
        <a:off x="3706396" y="661514"/>
        <a:ext cx="1092069" cy="521795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318EDB-9A13-48FA-847E-0B082D9525FB}">
      <dsp:nvSpPr>
        <dsp:cNvPr id="0" name=""/>
        <dsp:cNvSpPr/>
      </dsp:nvSpPr>
      <dsp:spPr>
        <a:xfrm>
          <a:off x="151657" y="0"/>
          <a:ext cx="4253440" cy="1728192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52B8A83-4855-4078-A71A-6B3FF177CBAB}">
      <dsp:nvSpPr>
        <dsp:cNvPr id="0" name=""/>
        <dsp:cNvSpPr/>
      </dsp:nvSpPr>
      <dsp:spPr>
        <a:xfrm>
          <a:off x="927263" y="518457"/>
          <a:ext cx="1501214" cy="69127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500" kern="1200" dirty="0"/>
            <a:t>Strategic </a:t>
          </a:r>
        </a:p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500" kern="1200" dirty="0" err="1"/>
            <a:t>Guidelines</a:t>
          </a:r>
          <a:endParaRPr lang="nl-NL" sz="1500" kern="1200" dirty="0"/>
        </a:p>
      </dsp:txBody>
      <dsp:txXfrm>
        <a:off x="961008" y="552202"/>
        <a:ext cx="1433724" cy="623786"/>
      </dsp:txXfrm>
    </dsp:sp>
    <dsp:sp modelId="{94C5115D-34D4-4075-9489-89F7C8A1177C}">
      <dsp:nvSpPr>
        <dsp:cNvPr id="0" name=""/>
        <dsp:cNvSpPr/>
      </dsp:nvSpPr>
      <dsp:spPr>
        <a:xfrm>
          <a:off x="2575569" y="518457"/>
          <a:ext cx="1501214" cy="69127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500" kern="1200" dirty="0"/>
            <a:t>2019</a:t>
          </a:r>
        </a:p>
      </dsp:txBody>
      <dsp:txXfrm>
        <a:off x="2795417" y="619692"/>
        <a:ext cx="1061518" cy="488806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318EDB-9A13-48FA-847E-0B082D9525FB}">
      <dsp:nvSpPr>
        <dsp:cNvPr id="0" name=""/>
        <dsp:cNvSpPr/>
      </dsp:nvSpPr>
      <dsp:spPr>
        <a:xfrm>
          <a:off x="151657" y="0"/>
          <a:ext cx="4253440" cy="1656184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F94D11B-C0FF-469F-B2EB-EC146E163857}">
      <dsp:nvSpPr>
        <dsp:cNvPr id="0" name=""/>
        <dsp:cNvSpPr/>
      </dsp:nvSpPr>
      <dsp:spPr>
        <a:xfrm>
          <a:off x="124123" y="496855"/>
          <a:ext cx="1501214" cy="66247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400" kern="1200" dirty="0"/>
            <a:t>2010</a:t>
          </a:r>
        </a:p>
      </dsp:txBody>
      <dsp:txXfrm>
        <a:off x="343971" y="593872"/>
        <a:ext cx="1061518" cy="468439"/>
      </dsp:txXfrm>
    </dsp:sp>
    <dsp:sp modelId="{152B8A83-4855-4078-A71A-6B3FF177CBAB}">
      <dsp:nvSpPr>
        <dsp:cNvPr id="0" name=""/>
        <dsp:cNvSpPr/>
      </dsp:nvSpPr>
      <dsp:spPr>
        <a:xfrm>
          <a:off x="1751416" y="496855"/>
          <a:ext cx="1501214" cy="66247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400" kern="1200" dirty="0"/>
            <a:t>Stockholm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400" kern="1200" dirty="0" err="1"/>
            <a:t>Programme</a:t>
          </a:r>
          <a:endParaRPr lang="nl-NL" sz="1400" kern="1200" dirty="0"/>
        </a:p>
      </dsp:txBody>
      <dsp:txXfrm>
        <a:off x="1783755" y="529194"/>
        <a:ext cx="1436536" cy="597795"/>
      </dsp:txXfrm>
    </dsp:sp>
    <dsp:sp modelId="{94C5115D-34D4-4075-9489-89F7C8A1177C}">
      <dsp:nvSpPr>
        <dsp:cNvPr id="0" name=""/>
        <dsp:cNvSpPr/>
      </dsp:nvSpPr>
      <dsp:spPr>
        <a:xfrm>
          <a:off x="3378709" y="496855"/>
          <a:ext cx="1501214" cy="66247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400" kern="1200" dirty="0"/>
            <a:t>2014</a:t>
          </a:r>
        </a:p>
      </dsp:txBody>
      <dsp:txXfrm>
        <a:off x="3598557" y="593872"/>
        <a:ext cx="1061518" cy="46843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E3DBDB-D3E4-4323-A103-6B67CAE0481B}" type="datetimeFigureOut">
              <a:rPr lang="nl-NL" smtClean="0"/>
              <a:t>26-4-2023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7B7D21-610E-4D4E-909B-99C3642C4B73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578056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200" dirty="0"/>
          </a:p>
        </p:txBody>
      </p:sp>
      <p:sp>
        <p:nvSpPr>
          <p:cNvPr id="5" name="Slide Image Placeholder 4"/>
          <p:cNvSpPr>
            <a:spLocks noGrp="1" noRot="1" noChangeAspect="1"/>
          </p:cNvSpPr>
          <p:nvPr>
            <p:ph type="sldImg"/>
          </p:nvPr>
        </p:nvSpPr>
        <p:spPr/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200" dirty="0"/>
          </a:p>
        </p:txBody>
      </p:sp>
      <p:sp>
        <p:nvSpPr>
          <p:cNvPr id="5" name="Slide Image Placeholder 4"/>
          <p:cNvSpPr>
            <a:spLocks noGrp="1" noRot="1" noChangeAspect="1"/>
          </p:cNvSpPr>
          <p:nvPr>
            <p:ph type="sldImg"/>
          </p:nvPr>
        </p:nvSpPr>
        <p:spPr/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200" dirty="0"/>
          </a:p>
        </p:txBody>
      </p:sp>
      <p:sp>
        <p:nvSpPr>
          <p:cNvPr id="5" name="Slide Image Placeholder 4"/>
          <p:cNvSpPr>
            <a:spLocks noGrp="1" noRot="1" noChangeAspect="1"/>
          </p:cNvSpPr>
          <p:nvPr>
            <p:ph type="sldImg"/>
          </p:nvPr>
        </p:nvSpPr>
        <p:spPr/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200" dirty="0"/>
          </a:p>
        </p:txBody>
      </p:sp>
      <p:sp>
        <p:nvSpPr>
          <p:cNvPr id="5" name="Slide Image Placeholder 4"/>
          <p:cNvSpPr>
            <a:spLocks noGrp="1" noRot="1" noChangeAspect="1"/>
          </p:cNvSpPr>
          <p:nvPr>
            <p:ph type="sldImg"/>
          </p:nvPr>
        </p:nvSpPr>
        <p:spPr/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D64B13-F637-48F7-A6A9-3E448B13556F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53671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D64B13-F637-48F7-A6A9-3E448B13556F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0469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B2560-9FE6-4C11-A38F-3EEA13F99618}" type="datetimeFigureOut">
              <a:rPr lang="nl-NL" smtClean="0"/>
              <a:t>26-4-2023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B6131-E64D-4105-9331-4816AEAF8BD3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050670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B2560-9FE6-4C11-A38F-3EEA13F99618}" type="datetimeFigureOut">
              <a:rPr lang="nl-NL" smtClean="0"/>
              <a:t>26-4-2023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B6131-E64D-4105-9331-4816AEAF8BD3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710633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B2560-9FE6-4C11-A38F-3EEA13F99618}" type="datetimeFigureOut">
              <a:rPr lang="nl-NL" smtClean="0"/>
              <a:t>26-4-2023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B6131-E64D-4105-9331-4816AEAF8BD3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139616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C7614-15A9-43A8-9E98-106A33ED6C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4/26/2023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D3CB9-049B-4F4F-82D1-8A95299C975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9376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C7614-15A9-43A8-9E98-106A33ED6C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4/26/2023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D3CB9-049B-4F4F-82D1-8A95299C975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18283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C7614-15A9-43A8-9E98-106A33ED6C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4/26/2023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D3CB9-049B-4F4F-82D1-8A95299C975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99490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C7614-15A9-43A8-9E98-106A33ED6C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4/26/2023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D3CB9-049B-4F4F-82D1-8A95299C975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61111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C7614-15A9-43A8-9E98-106A33ED6C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4/26/2023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D3CB9-049B-4F4F-82D1-8A95299C975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89037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C7614-15A9-43A8-9E98-106A33ED6C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4/26/2023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D3CB9-049B-4F4F-82D1-8A95299C975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77806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C7614-15A9-43A8-9E98-106A33ED6C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4/26/2023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D3CB9-049B-4F4F-82D1-8A95299C975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49113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C7614-15A9-43A8-9E98-106A33ED6C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4/26/2023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D3CB9-049B-4F4F-82D1-8A95299C975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24015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B2560-9FE6-4C11-A38F-3EEA13F99618}" type="datetimeFigureOut">
              <a:rPr lang="nl-NL" smtClean="0"/>
              <a:t>26-4-2023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B6131-E64D-4105-9331-4816AEAF8BD3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575640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C7614-15A9-43A8-9E98-106A33ED6C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4/26/2023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D3CB9-049B-4F4F-82D1-8A95299C975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68869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C7614-15A9-43A8-9E98-106A33ED6C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4/26/2023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D3CB9-049B-4F4F-82D1-8A95299C975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06597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C7614-15A9-43A8-9E98-106A33ED6C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4/26/2023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D3CB9-049B-4F4F-82D1-8A95299C975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27554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F05EF-6168-407F-8025-E41839E1250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4/26/2023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C692C-4F2D-45F6-A9A8-8A3A8FE2780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91169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C7614-15A9-43A8-9E98-106A33ED6C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4/26/2023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D3CB9-049B-4F4F-82D1-8A95299C975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03672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B2560-9FE6-4C11-A38F-3EEA13F99618}" type="datetimeFigureOut">
              <a:rPr lang="nl-NL" smtClean="0"/>
              <a:t>26-4-2023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B6131-E64D-4105-9331-4816AEAF8BD3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976108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B2560-9FE6-4C11-A38F-3EEA13F99618}" type="datetimeFigureOut">
              <a:rPr lang="nl-NL" smtClean="0"/>
              <a:t>26-4-2023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B6131-E64D-4105-9331-4816AEAF8BD3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304172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B2560-9FE6-4C11-A38F-3EEA13F99618}" type="datetimeFigureOut">
              <a:rPr lang="nl-NL" smtClean="0"/>
              <a:t>26-4-2023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B6131-E64D-4105-9331-4816AEAF8BD3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934064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B2560-9FE6-4C11-A38F-3EEA13F99618}" type="datetimeFigureOut">
              <a:rPr lang="nl-NL" smtClean="0"/>
              <a:t>26-4-2023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B6131-E64D-4105-9331-4816AEAF8BD3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827766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B2560-9FE6-4C11-A38F-3EEA13F99618}" type="datetimeFigureOut">
              <a:rPr lang="nl-NL" smtClean="0"/>
              <a:t>26-4-2023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B6131-E64D-4105-9331-4816AEAF8BD3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119817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B2560-9FE6-4C11-A38F-3EEA13F99618}" type="datetimeFigureOut">
              <a:rPr lang="nl-NL" smtClean="0"/>
              <a:t>26-4-2023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B6131-E64D-4105-9331-4816AEAF8BD3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361743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B2560-9FE6-4C11-A38F-3EEA13F99618}" type="datetimeFigureOut">
              <a:rPr lang="nl-NL" smtClean="0"/>
              <a:t>26-4-2023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B6131-E64D-4105-9331-4816AEAF8BD3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472600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10000"/>
            <a:lum/>
          </a:blip>
          <a:srcRect/>
          <a:stretch>
            <a:fillRect l="-23000" r="-2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8B2560-9FE6-4C11-A38F-3EEA13F99618}" type="datetimeFigureOut">
              <a:rPr lang="nl-NL" smtClean="0"/>
              <a:t>26-4-2023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1B6131-E64D-4105-9331-4816AEAF8BD3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53833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10000"/>
            <a:lum/>
          </a:blip>
          <a:srcRect/>
          <a:stretch>
            <a:fillRect l="-23000" r="-2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4C7614-15A9-43A8-9E98-106A33ED6C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4/26/2023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ED3CB9-049B-4F4F-82D1-8A95299C975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73655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EF05EF-6168-407F-8025-E41839E1250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4/26/2023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1C692C-4F2D-45F6-A9A8-8A3A8FE2780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1665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</p:sldLayoutIdLst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3.xml"/><Relationship Id="rId4" Type="http://schemas.openxmlformats.org/officeDocument/2006/relationships/image" Target="../media/image1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3.xml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3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11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10" Type="http://schemas.openxmlformats.org/officeDocument/2006/relationships/diagramColors" Target="../diagrams/colors3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5.xml"/><Relationship Id="rId3" Type="http://schemas.openxmlformats.org/officeDocument/2006/relationships/diagramLayout" Target="../diagrams/layout4.xml"/><Relationship Id="rId7" Type="http://schemas.openxmlformats.org/officeDocument/2006/relationships/diagramData" Target="../diagrams/data5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11" Type="http://schemas.microsoft.com/office/2007/relationships/diagramDrawing" Target="../diagrams/drawing5.xml"/><Relationship Id="rId5" Type="http://schemas.openxmlformats.org/officeDocument/2006/relationships/diagramColors" Target="../diagrams/colors4.xml"/><Relationship Id="rId10" Type="http://schemas.openxmlformats.org/officeDocument/2006/relationships/diagramColors" Target="../diagrams/colors5.xml"/><Relationship Id="rId4" Type="http://schemas.openxmlformats.org/officeDocument/2006/relationships/diagramQuickStyle" Target="../diagrams/quickStyle4.xml"/><Relationship Id="rId9" Type="http://schemas.openxmlformats.org/officeDocument/2006/relationships/diagramQuickStyle" Target="../diagrams/quickStyle5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7.xml"/><Relationship Id="rId3" Type="http://schemas.openxmlformats.org/officeDocument/2006/relationships/diagramLayout" Target="../diagrams/layout6.xml"/><Relationship Id="rId7" Type="http://schemas.openxmlformats.org/officeDocument/2006/relationships/diagramData" Target="../diagrams/data7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11" Type="http://schemas.microsoft.com/office/2007/relationships/diagramDrawing" Target="../diagrams/drawing7.xml"/><Relationship Id="rId5" Type="http://schemas.openxmlformats.org/officeDocument/2006/relationships/diagramColors" Target="../diagrams/colors6.xml"/><Relationship Id="rId10" Type="http://schemas.openxmlformats.org/officeDocument/2006/relationships/diagramColors" Target="../diagrams/colors7.xml"/><Relationship Id="rId4" Type="http://schemas.openxmlformats.org/officeDocument/2006/relationships/diagramQuickStyle" Target="../diagrams/quickStyle6.xml"/><Relationship Id="rId9" Type="http://schemas.openxmlformats.org/officeDocument/2006/relationships/diagramQuickStyle" Target="../diagrams/quickStyle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9.xml"/><Relationship Id="rId3" Type="http://schemas.openxmlformats.org/officeDocument/2006/relationships/diagramLayout" Target="../diagrams/layout8.xml"/><Relationship Id="rId7" Type="http://schemas.openxmlformats.org/officeDocument/2006/relationships/diagramData" Target="../diagrams/data9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11" Type="http://schemas.microsoft.com/office/2007/relationships/diagramDrawing" Target="../diagrams/drawing9.xml"/><Relationship Id="rId5" Type="http://schemas.openxmlformats.org/officeDocument/2006/relationships/diagramColors" Target="../diagrams/colors8.xml"/><Relationship Id="rId10" Type="http://schemas.openxmlformats.org/officeDocument/2006/relationships/diagramColors" Target="../diagrams/colors9.xml"/><Relationship Id="rId4" Type="http://schemas.openxmlformats.org/officeDocument/2006/relationships/diagramQuickStyle" Target="../diagrams/quickStyle8.xml"/><Relationship Id="rId9" Type="http://schemas.openxmlformats.org/officeDocument/2006/relationships/diagramQuickStyle" Target="../diagrams/quickStyle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>
                <a:tint val="40000"/>
                <a:satMod val="350000"/>
              </a:schemeClr>
            </a:gs>
            <a:gs pos="40000">
              <a:schemeClr val="bg1">
                <a:tint val="45000"/>
                <a:shade val="99000"/>
                <a:satMod val="350000"/>
              </a:schemeClr>
            </a:gs>
            <a:gs pos="100000">
              <a:srgbClr val="E8E3D8"/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Picture 27" descr="2691115301_f3b8699d5a_b.jpg"/>
          <p:cNvPicPr>
            <a:picLocks noChangeAspect="1"/>
          </p:cNvPicPr>
          <p:nvPr/>
        </p:nvPicPr>
        <p:blipFill>
          <a:blip r:embed="rId3" cstate="print">
            <a:lum bright="70000" contrast="-70000"/>
          </a:blip>
          <a:srcRect b="-1457"/>
          <a:stretch>
            <a:fillRect/>
          </a:stretch>
        </p:blipFill>
        <p:spPr>
          <a:xfrm>
            <a:off x="914400" y="4645742"/>
            <a:ext cx="2386584" cy="2235094"/>
          </a:xfrm>
          <a:prstGeom prst="rect">
            <a:avLst/>
          </a:prstGeom>
          <a:ln>
            <a:noFill/>
          </a:ln>
          <a:effectLst/>
        </p:spPr>
      </p:pic>
      <p:sp>
        <p:nvSpPr>
          <p:cNvPr id="24" name="TextBox 23"/>
          <p:cNvSpPr txBox="1"/>
          <p:nvPr/>
        </p:nvSpPr>
        <p:spPr>
          <a:xfrm>
            <a:off x="4107394" y="1066799"/>
            <a:ext cx="4876800" cy="58477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nl-NL" sz="3800" b="1" dirty="0" err="1">
                <a:solidFill>
                  <a:srgbClr val="F79646">
                    <a:lumMod val="75000"/>
                  </a:srgbClr>
                </a:solidFill>
                <a:cs typeface="Arial" pitchFamily="34" charset="0"/>
              </a:rPr>
              <a:t>Justice</a:t>
            </a:r>
            <a:r>
              <a:rPr lang="nl-NL" sz="3800" b="1" dirty="0">
                <a:solidFill>
                  <a:srgbClr val="F79646">
                    <a:lumMod val="75000"/>
                  </a:srgbClr>
                </a:solidFill>
                <a:cs typeface="Arial" pitchFamily="34" charset="0"/>
              </a:rPr>
              <a:t> &amp; Home </a:t>
            </a:r>
            <a:r>
              <a:rPr lang="nl-NL" sz="3800" b="1" dirty="0" err="1">
                <a:solidFill>
                  <a:srgbClr val="F79646">
                    <a:lumMod val="75000"/>
                  </a:srgbClr>
                </a:solidFill>
                <a:cs typeface="Arial" pitchFamily="34" charset="0"/>
              </a:rPr>
              <a:t>Affairs</a:t>
            </a:r>
            <a:r>
              <a:rPr lang="nl-NL" sz="3800" b="1" dirty="0">
                <a:solidFill>
                  <a:srgbClr val="F79646">
                    <a:lumMod val="75000"/>
                  </a:srgbClr>
                </a:solidFill>
                <a:cs typeface="Arial" pitchFamily="34" charset="0"/>
              </a:rPr>
              <a:t> </a:t>
            </a:r>
          </a:p>
        </p:txBody>
      </p:sp>
      <p:sp>
        <p:nvSpPr>
          <p:cNvPr id="17" name="Rectangle 16"/>
          <p:cNvSpPr/>
          <p:nvPr/>
        </p:nvSpPr>
        <p:spPr>
          <a:xfrm>
            <a:off x="0" y="1512125"/>
            <a:ext cx="8686800" cy="2895600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50000"/>
                </a:schemeClr>
              </a:gs>
              <a:gs pos="100000">
                <a:schemeClr val="accent6">
                  <a:lumMod val="7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pic>
        <p:nvPicPr>
          <p:cNvPr id="23" name="Picture 22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971" t="386" r="18971" b="386"/>
          <a:stretch/>
        </p:blipFill>
        <p:spPr>
          <a:xfrm>
            <a:off x="864000" y="0"/>
            <a:ext cx="2390503" cy="4536725"/>
          </a:xfrm>
          <a:prstGeom prst="rect">
            <a:avLst/>
          </a:prstGeom>
          <a:effectLst>
            <a:glow rad="101600">
              <a:schemeClr val="bg1">
                <a:alpha val="40000"/>
              </a:schemeClr>
            </a:glow>
          </a:effectLst>
        </p:spPr>
      </p:pic>
      <p:sp>
        <p:nvSpPr>
          <p:cNvPr id="25" name="TextBox 24"/>
          <p:cNvSpPr txBox="1"/>
          <p:nvPr/>
        </p:nvSpPr>
        <p:spPr>
          <a:xfrm>
            <a:off x="4371424" y="2159706"/>
            <a:ext cx="4038600" cy="101566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1200"/>
              </a:spcAft>
            </a:pPr>
            <a:r>
              <a:rPr lang="nl-NL" sz="2800" i="1" dirty="0" err="1">
                <a:solidFill>
                  <a:prstClr val="white"/>
                </a:solidFill>
                <a:cs typeface="Arial" pitchFamily="34" charset="0"/>
              </a:rPr>
              <a:t>Session</a:t>
            </a:r>
            <a:r>
              <a:rPr lang="nl-NL" sz="2800" i="1" dirty="0">
                <a:solidFill>
                  <a:prstClr val="white"/>
                </a:solidFill>
                <a:cs typeface="Arial" pitchFamily="34" charset="0"/>
              </a:rPr>
              <a:t> 2</a:t>
            </a:r>
          </a:p>
          <a:p>
            <a:pPr>
              <a:spcAft>
                <a:spcPts val="1200"/>
              </a:spcAft>
            </a:pPr>
            <a:r>
              <a:rPr lang="en-US" sz="2800" i="1" dirty="0">
                <a:solidFill>
                  <a:prstClr val="white"/>
                </a:solidFill>
                <a:cs typeface="Arial" pitchFamily="34" charset="0"/>
              </a:rPr>
              <a:t>Legal Development of JHA</a:t>
            </a:r>
            <a:endParaRPr lang="nl-NL" sz="2800" i="1" dirty="0">
              <a:solidFill>
                <a:prstClr val="white"/>
              </a:solidFill>
              <a:cs typeface="Arial" pitchFamily="34" charset="0"/>
            </a:endParaRPr>
          </a:p>
        </p:txBody>
      </p:sp>
      <p:sp>
        <p:nvSpPr>
          <p:cNvPr id="2" name="Tekstvak 1"/>
          <p:cNvSpPr txBox="1"/>
          <p:nvPr/>
        </p:nvSpPr>
        <p:spPr>
          <a:xfrm rot="19830711">
            <a:off x="2497619" y="4980943"/>
            <a:ext cx="1816968" cy="36933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prstClr val="white"/>
                </a:solidFill>
              </a:rPr>
              <a:t>Lisbon </a:t>
            </a:r>
            <a:r>
              <a:rPr lang="nl-NL" dirty="0" err="1">
                <a:solidFill>
                  <a:prstClr val="white"/>
                </a:solidFill>
              </a:rPr>
              <a:t>Treaty</a:t>
            </a:r>
            <a:endParaRPr lang="nl-NL" dirty="0">
              <a:solidFill>
                <a:prstClr val="white"/>
              </a:solidFill>
            </a:endParaRPr>
          </a:p>
        </p:txBody>
      </p:sp>
      <p:sp>
        <p:nvSpPr>
          <p:cNvPr id="8" name="Tekstvak 7"/>
          <p:cNvSpPr txBox="1"/>
          <p:nvPr/>
        </p:nvSpPr>
        <p:spPr>
          <a:xfrm rot="1192957">
            <a:off x="6800581" y="4956676"/>
            <a:ext cx="1816968" cy="646331"/>
          </a:xfrm>
          <a:prstGeom prst="rect">
            <a:avLst/>
          </a:prstGeom>
          <a:solidFill>
            <a:srgbClr val="D6A3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prstClr val="white"/>
                </a:solidFill>
              </a:rPr>
              <a:t>TFEU </a:t>
            </a:r>
            <a:r>
              <a:rPr lang="nl-NL" dirty="0" err="1">
                <a:solidFill>
                  <a:prstClr val="white"/>
                </a:solidFill>
              </a:rPr>
              <a:t>Chapter</a:t>
            </a:r>
            <a:r>
              <a:rPr lang="nl-NL" dirty="0">
                <a:solidFill>
                  <a:prstClr val="white"/>
                </a:solidFill>
              </a:rPr>
              <a:t> V ‘AFSJ’</a:t>
            </a:r>
          </a:p>
        </p:txBody>
      </p:sp>
      <p:sp>
        <p:nvSpPr>
          <p:cNvPr id="9" name="Tekstvak 8"/>
          <p:cNvSpPr txBox="1"/>
          <p:nvPr/>
        </p:nvSpPr>
        <p:spPr>
          <a:xfrm>
            <a:off x="4515147" y="4797152"/>
            <a:ext cx="1929061" cy="646331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prstClr val="white"/>
                </a:solidFill>
              </a:rPr>
              <a:t>Stockholm </a:t>
            </a:r>
            <a:r>
              <a:rPr lang="nl-NL" dirty="0" err="1">
                <a:solidFill>
                  <a:prstClr val="white"/>
                </a:solidFill>
              </a:rPr>
              <a:t>Programme</a:t>
            </a:r>
            <a:endParaRPr lang="nl-NL" dirty="0">
              <a:solidFill>
                <a:prstClr val="white"/>
              </a:solidFill>
            </a:endParaRPr>
          </a:p>
        </p:txBody>
      </p:sp>
      <p:sp>
        <p:nvSpPr>
          <p:cNvPr id="10" name="Tekstvak 9"/>
          <p:cNvSpPr txBox="1"/>
          <p:nvPr/>
        </p:nvSpPr>
        <p:spPr>
          <a:xfrm rot="1192957">
            <a:off x="2386341" y="5892720"/>
            <a:ext cx="1816968" cy="646331"/>
          </a:xfrm>
          <a:prstGeom prst="rect">
            <a:avLst/>
          </a:prstGeom>
          <a:solidFill>
            <a:srgbClr val="D6A3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prstClr val="white"/>
                </a:solidFill>
              </a:rPr>
              <a:t>The Hague </a:t>
            </a:r>
            <a:r>
              <a:rPr lang="nl-NL" dirty="0" err="1">
                <a:solidFill>
                  <a:prstClr val="white"/>
                </a:solidFill>
              </a:rPr>
              <a:t>Programme</a:t>
            </a:r>
            <a:endParaRPr lang="nl-NL" dirty="0">
              <a:solidFill>
                <a:prstClr val="white"/>
              </a:solidFill>
            </a:endParaRPr>
          </a:p>
        </p:txBody>
      </p:sp>
      <p:sp>
        <p:nvSpPr>
          <p:cNvPr id="11" name="Tekstvak 10"/>
          <p:cNvSpPr txBox="1"/>
          <p:nvPr/>
        </p:nvSpPr>
        <p:spPr>
          <a:xfrm>
            <a:off x="288556" y="4839959"/>
            <a:ext cx="1816968" cy="646331"/>
          </a:xfrm>
          <a:prstGeom prst="rect">
            <a:avLst/>
          </a:prstGeom>
          <a:solidFill>
            <a:srgbClr val="98303E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prstClr val="white"/>
                </a:solidFill>
              </a:rPr>
              <a:t>Amsterdam </a:t>
            </a:r>
            <a:r>
              <a:rPr lang="nl-NL" dirty="0" err="1">
                <a:solidFill>
                  <a:prstClr val="white"/>
                </a:solidFill>
              </a:rPr>
              <a:t>Treaty</a:t>
            </a:r>
            <a:endParaRPr lang="nl-NL" dirty="0">
              <a:solidFill>
                <a:prstClr val="white"/>
              </a:solidFill>
            </a:endParaRPr>
          </a:p>
        </p:txBody>
      </p:sp>
      <p:sp>
        <p:nvSpPr>
          <p:cNvPr id="12" name="Tekstvak 11"/>
          <p:cNvSpPr txBox="1"/>
          <p:nvPr/>
        </p:nvSpPr>
        <p:spPr>
          <a:xfrm>
            <a:off x="6663092" y="6093296"/>
            <a:ext cx="1816968" cy="369332"/>
          </a:xfrm>
          <a:prstGeom prst="rect">
            <a:avLst/>
          </a:prstGeom>
          <a:solidFill>
            <a:srgbClr val="98303E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prstClr val="white"/>
                </a:solidFill>
              </a:rPr>
              <a:t>Maastricht </a:t>
            </a:r>
            <a:r>
              <a:rPr lang="nl-NL" dirty="0" err="1">
                <a:solidFill>
                  <a:prstClr val="white"/>
                </a:solidFill>
              </a:rPr>
              <a:t>Treaty</a:t>
            </a:r>
            <a:endParaRPr lang="nl-NL" dirty="0">
              <a:solidFill>
                <a:prstClr val="white"/>
              </a:solidFill>
            </a:endParaRPr>
          </a:p>
        </p:txBody>
      </p:sp>
      <p:sp>
        <p:nvSpPr>
          <p:cNvPr id="13" name="Tekstvak 12"/>
          <p:cNvSpPr txBox="1"/>
          <p:nvPr/>
        </p:nvSpPr>
        <p:spPr>
          <a:xfrm rot="19830711">
            <a:off x="362984" y="5654695"/>
            <a:ext cx="1816968" cy="646331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prstClr val="white"/>
                </a:solidFill>
              </a:rPr>
              <a:t>Tampere </a:t>
            </a:r>
            <a:r>
              <a:rPr lang="nl-NL" dirty="0" err="1">
                <a:solidFill>
                  <a:prstClr val="white"/>
                </a:solidFill>
              </a:rPr>
              <a:t>Programme</a:t>
            </a:r>
            <a:endParaRPr lang="nl-NL" dirty="0">
              <a:solidFill>
                <a:prstClr val="white"/>
              </a:solidFill>
            </a:endParaRPr>
          </a:p>
        </p:txBody>
      </p:sp>
      <p:sp>
        <p:nvSpPr>
          <p:cNvPr id="14" name="Tekstvak 13"/>
          <p:cNvSpPr txBox="1"/>
          <p:nvPr/>
        </p:nvSpPr>
        <p:spPr>
          <a:xfrm rot="20509218">
            <a:off x="4499754" y="5893348"/>
            <a:ext cx="1816968" cy="646331"/>
          </a:xfrm>
          <a:prstGeom prst="rect">
            <a:avLst/>
          </a:prstGeom>
          <a:solidFill>
            <a:srgbClr val="524484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prstClr val="white"/>
                </a:solidFill>
              </a:rPr>
              <a:t>Strategic </a:t>
            </a:r>
            <a:r>
              <a:rPr lang="nl-NL" dirty="0" err="1">
                <a:solidFill>
                  <a:prstClr val="white"/>
                </a:solidFill>
              </a:rPr>
              <a:t>Guidelines</a:t>
            </a:r>
            <a:endParaRPr lang="nl-NL" dirty="0">
              <a:solidFill>
                <a:prstClr val="white"/>
              </a:solidFill>
            </a:endParaRPr>
          </a:p>
        </p:txBody>
      </p:sp>
      <p:sp>
        <p:nvSpPr>
          <p:cNvPr id="15" name="Rectangle 16"/>
          <p:cNvSpPr/>
          <p:nvPr/>
        </p:nvSpPr>
        <p:spPr>
          <a:xfrm>
            <a:off x="1231696" y="4797152"/>
            <a:ext cx="6652672" cy="1666969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50000"/>
                </a:schemeClr>
              </a:gs>
              <a:gs pos="100000">
                <a:schemeClr val="accent6">
                  <a:lumMod val="7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b="1" i="1" dirty="0">
                <a:solidFill>
                  <a:prstClr val="white"/>
                </a:solidFill>
              </a:rPr>
              <a:t>Assigned readings for this session: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b="1" i="1" dirty="0">
                <a:solidFill>
                  <a:prstClr val="white"/>
                </a:solidFill>
              </a:rPr>
              <a:t>Peers (2011), pp. 41-52, 73-82, 90-92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b="1" i="1" dirty="0">
                <a:solidFill>
                  <a:prstClr val="white"/>
                </a:solidFill>
              </a:rPr>
              <a:t>Baker &amp; Harding (2009), pp. 28-37, 43-47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b="1" i="1" dirty="0">
                <a:solidFill>
                  <a:prstClr val="white"/>
                </a:solidFill>
              </a:rPr>
              <a:t>Treaty on the Functioning of EU, Part Three, Title V: Area Of Freedom, Security And Justice (arts. 67-89)</a:t>
            </a:r>
          </a:p>
        </p:txBody>
      </p:sp>
    </p:spTree>
    <p:extLst>
      <p:ext uri="{BB962C8B-B14F-4D97-AF65-F5344CB8AC3E}">
        <p14:creationId xmlns:p14="http://schemas.microsoft.com/office/powerpoint/2010/main" val="25380345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3.78353E-6 L -0.86666 3.78353E-6 " pathEditMode="relative" rAng="0" ptsTypes="AA">
                                      <p:cBhvr>
                                        <p:cTn id="9" dur="2000" spd="-100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3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675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675"/>
                            </p:stCondLst>
                            <p:childTnLst>
                              <p:par>
                                <p:cTn id="1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4175"/>
                            </p:stCondLst>
                            <p:childTnLst>
                              <p:par>
                                <p:cTn id="24" presetID="2" presetClass="entr" presetSubtype="4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925"/>
                            </p:stCondLst>
                            <p:childTnLst>
                              <p:par>
                                <p:cTn id="29" presetID="2" presetClass="entr" presetSubtype="4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675"/>
                            </p:stCondLst>
                            <p:childTnLst>
                              <p:par>
                                <p:cTn id="34" presetID="2" presetClass="entr" presetSubtype="4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6425"/>
                            </p:stCondLst>
                            <p:childTnLst>
                              <p:par>
                                <p:cTn id="3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6925"/>
                            </p:stCondLst>
                            <p:childTnLst>
                              <p:par>
                                <p:cTn id="4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7425"/>
                            </p:stCondLst>
                            <p:childTnLst>
                              <p:par>
                                <p:cTn id="4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7925"/>
                            </p:stCondLst>
                            <p:childTnLst>
                              <p:par>
                                <p:cTn id="5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xit" presetSubtype="3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1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2" presetClass="exit" presetSubtype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5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2" presetClass="exit" presetSubtype="9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9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2" presetClass="exit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3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2" presetClass="exit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7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2" presetClass="exit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1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2" presetClass="exit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5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2" presetClass="exit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9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500"/>
                            </p:stCondLst>
                            <p:childTnLst>
                              <p:par>
                                <p:cTn id="9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1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4" grpId="1"/>
      <p:bldP spid="25" grpId="0" build="p"/>
      <p:bldP spid="2" grpId="0" animBg="1"/>
      <p:bldP spid="2" grpId="1" animBg="1"/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  <p:bldP spid="14" grpId="0" animBg="1"/>
      <p:bldP spid="14" grpId="1" animBg="1"/>
      <p:bldP spid="15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Picture 27" descr="2691115301_f3b8699d5a_b.jpg"/>
          <p:cNvPicPr>
            <a:picLocks noChangeAspect="1"/>
          </p:cNvPicPr>
          <p:nvPr/>
        </p:nvPicPr>
        <p:blipFill>
          <a:blip r:embed="rId3" cstate="print">
            <a:lum bright="70000" contrast="-70000"/>
          </a:blip>
          <a:srcRect b="-1457"/>
          <a:stretch>
            <a:fillRect/>
          </a:stretch>
        </p:blipFill>
        <p:spPr>
          <a:xfrm>
            <a:off x="914400" y="4645742"/>
            <a:ext cx="2386584" cy="2235094"/>
          </a:xfrm>
          <a:prstGeom prst="rect">
            <a:avLst/>
          </a:prstGeom>
          <a:ln>
            <a:noFill/>
          </a:ln>
          <a:effectLst/>
        </p:spPr>
      </p:pic>
      <p:sp>
        <p:nvSpPr>
          <p:cNvPr id="17" name="Rectangle 16"/>
          <p:cNvSpPr/>
          <p:nvPr/>
        </p:nvSpPr>
        <p:spPr>
          <a:xfrm>
            <a:off x="0" y="764704"/>
            <a:ext cx="8686800" cy="1188132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50000"/>
                </a:schemeClr>
              </a:gs>
              <a:gs pos="100000">
                <a:schemeClr val="accent6">
                  <a:lumMod val="7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nl-NL" dirty="0"/>
          </a:p>
        </p:txBody>
      </p:sp>
      <p:sp>
        <p:nvSpPr>
          <p:cNvPr id="9" name="Tekstvak 8"/>
          <p:cNvSpPr txBox="1"/>
          <p:nvPr/>
        </p:nvSpPr>
        <p:spPr>
          <a:xfrm>
            <a:off x="5346798" y="3459763"/>
            <a:ext cx="2465562" cy="1723549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i="1" dirty="0">
                <a:solidFill>
                  <a:prstClr val="white"/>
                </a:solidFill>
              </a:rPr>
              <a:t>Creating  legitimacy for certain national policy responses and practices and mobilizing support at EU level</a:t>
            </a:r>
          </a:p>
          <a:p>
            <a:r>
              <a:rPr lang="nl-NL" sz="1600" b="1" dirty="0">
                <a:solidFill>
                  <a:prstClr val="white"/>
                </a:solidFill>
              </a:rPr>
              <a:t>(Baker &amp; Harding 2009: 36)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5796136" y="260648"/>
            <a:ext cx="3024336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nl-NL" sz="4000" b="1" dirty="0">
                <a:solidFill>
                  <a:srgbClr val="F79646">
                    <a:lumMod val="75000"/>
                  </a:srgbClr>
                </a:solidFill>
                <a:cs typeface="Arial" pitchFamily="34" charset="0"/>
              </a:rPr>
              <a:t>Critical Issues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331640" y="980728"/>
            <a:ext cx="7213388" cy="89255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lvl="0" algn="r">
              <a:spcAft>
                <a:spcPts val="1200"/>
              </a:spcAft>
            </a:pPr>
            <a:r>
              <a:rPr lang="en-US" sz="2400" i="1" dirty="0">
                <a:solidFill>
                  <a:prstClr val="white"/>
                </a:solidFill>
                <a:cs typeface="Arial" pitchFamily="34" charset="0"/>
              </a:rPr>
              <a:t>●  </a:t>
            </a:r>
            <a:r>
              <a:rPr lang="en-US" sz="2400" b="1" i="1" dirty="0">
                <a:solidFill>
                  <a:prstClr val="white"/>
                </a:solidFill>
                <a:cs typeface="Arial" pitchFamily="34" charset="0"/>
              </a:rPr>
              <a:t>Reactivity: lack of coherence and coordination</a:t>
            </a:r>
          </a:p>
          <a:p>
            <a:pPr lvl="0" algn="r">
              <a:spcAft>
                <a:spcPts val="1200"/>
              </a:spcAft>
            </a:pPr>
            <a:r>
              <a:rPr lang="en-US" sz="2400" i="1" dirty="0">
                <a:solidFill>
                  <a:prstClr val="white"/>
                </a:solidFill>
                <a:cs typeface="Arial" pitchFamily="34" charset="0"/>
              </a:rPr>
              <a:t>● </a:t>
            </a:r>
            <a:r>
              <a:rPr lang="en-US" sz="2400" b="1" i="1" dirty="0">
                <a:solidFill>
                  <a:prstClr val="white"/>
                </a:solidFill>
                <a:cs typeface="Arial" pitchFamily="34" charset="0"/>
              </a:rPr>
              <a:t>Security bias </a:t>
            </a:r>
          </a:p>
        </p:txBody>
      </p:sp>
      <p:grpSp>
        <p:nvGrpSpPr>
          <p:cNvPr id="6" name="Groep 5"/>
          <p:cNvGrpSpPr/>
          <p:nvPr/>
        </p:nvGrpSpPr>
        <p:grpSpPr>
          <a:xfrm>
            <a:off x="1891310" y="2132856"/>
            <a:ext cx="3971846" cy="646910"/>
            <a:chOff x="1610506" y="2566065"/>
            <a:chExt cx="4252649" cy="646910"/>
          </a:xfrm>
        </p:grpSpPr>
        <p:sp>
          <p:nvSpPr>
            <p:cNvPr id="19" name="TextBox 23"/>
            <p:cNvSpPr txBox="1"/>
            <p:nvPr/>
          </p:nvSpPr>
          <p:spPr>
            <a:xfrm>
              <a:off x="2107692" y="2566065"/>
              <a:ext cx="3755463" cy="43088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>
                <a:spcAft>
                  <a:spcPts val="1200"/>
                </a:spcAft>
              </a:pPr>
              <a:r>
                <a:rPr lang="en-US" sz="2800" i="1" dirty="0">
                  <a:solidFill>
                    <a:prstClr val="white"/>
                  </a:solidFill>
                  <a:cs typeface="Arial" pitchFamily="34" charset="0"/>
                </a:rPr>
                <a:t>Centrality of Council</a:t>
              </a:r>
              <a:endParaRPr lang="nl-NL" sz="2800" i="1" dirty="0">
                <a:solidFill>
                  <a:prstClr val="white"/>
                </a:solidFill>
                <a:cs typeface="Arial" pitchFamily="34" charset="0"/>
              </a:endParaRPr>
            </a:p>
          </p:txBody>
        </p:sp>
        <p:sp>
          <p:nvSpPr>
            <p:cNvPr id="4" name="Gelijkbenige driehoek 3"/>
            <p:cNvSpPr/>
            <p:nvPr/>
          </p:nvSpPr>
          <p:spPr>
            <a:xfrm rot="10800000">
              <a:off x="1610506" y="2719709"/>
              <a:ext cx="441213" cy="493266"/>
            </a:xfrm>
            <a:prstGeom prst="triangle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sp>
        <p:nvSpPr>
          <p:cNvPr id="32" name="Gelijkbenige driehoek 31"/>
          <p:cNvSpPr/>
          <p:nvPr/>
        </p:nvSpPr>
        <p:spPr>
          <a:xfrm rot="5400000">
            <a:off x="4536808" y="3415748"/>
            <a:ext cx="441213" cy="493266"/>
          </a:xfrm>
          <a:prstGeom prst="triangle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" name="Tekstvak 12"/>
          <p:cNvSpPr txBox="1"/>
          <p:nvPr/>
        </p:nvSpPr>
        <p:spPr>
          <a:xfrm>
            <a:off x="826320" y="3429000"/>
            <a:ext cx="2953592" cy="175432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prstClr val="white"/>
                </a:solidFill>
              </a:rPr>
              <a:t>Political goals of multi-annual programs did not always correspond with legislative output</a:t>
            </a:r>
          </a:p>
          <a:p>
            <a:r>
              <a:rPr lang="en-US" sz="1600" i="1" dirty="0">
                <a:solidFill>
                  <a:prstClr val="white"/>
                </a:solidFill>
              </a:rPr>
              <a:t>(see e.g. Baker &amp; Harding 2009: 34)</a:t>
            </a:r>
          </a:p>
        </p:txBody>
      </p:sp>
      <p:sp>
        <p:nvSpPr>
          <p:cNvPr id="27" name="Tekstvak 26"/>
          <p:cNvSpPr txBox="1"/>
          <p:nvPr/>
        </p:nvSpPr>
        <p:spPr>
          <a:xfrm>
            <a:off x="2097349" y="5440123"/>
            <a:ext cx="3391450" cy="646331"/>
          </a:xfrm>
          <a:prstGeom prst="rect">
            <a:avLst/>
          </a:prstGeom>
          <a:solidFill>
            <a:srgbClr val="D6A3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i="1" dirty="0">
                <a:solidFill>
                  <a:prstClr val="white"/>
                </a:solidFill>
              </a:rPr>
              <a:t>Focus on national urgencies to ensure security 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1" name="Tekstvak 10"/>
          <p:cNvSpPr txBox="1"/>
          <p:nvPr/>
        </p:nvSpPr>
        <p:spPr>
          <a:xfrm>
            <a:off x="539552" y="3441774"/>
            <a:ext cx="3803848" cy="2862322"/>
          </a:xfrm>
          <a:prstGeom prst="rect">
            <a:avLst/>
          </a:prstGeom>
          <a:solidFill>
            <a:srgbClr val="98303E"/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prstClr val="white"/>
                </a:solidFill>
              </a:rPr>
              <a:t>transferring national priorities and policies at EU level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prstClr val="white"/>
                </a:solidFill>
              </a:rPr>
              <a:t>attempting to influence the EU policy agenda with own national priorities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prstClr val="white"/>
                </a:solidFill>
              </a:rPr>
              <a:t>finding ways to legitimize contested national politics at EU level and/or instrumentalise EU policies for justifying </a:t>
            </a:r>
            <a:r>
              <a:rPr lang="nl-NL" dirty="0" err="1">
                <a:solidFill>
                  <a:prstClr val="white"/>
                </a:solidFill>
              </a:rPr>
              <a:t>national</a:t>
            </a:r>
            <a:r>
              <a:rPr lang="nl-NL" dirty="0">
                <a:solidFill>
                  <a:prstClr val="white"/>
                </a:solidFill>
              </a:rPr>
              <a:t> </a:t>
            </a:r>
            <a:r>
              <a:rPr lang="nl-NL" dirty="0" err="1">
                <a:solidFill>
                  <a:prstClr val="white"/>
                </a:solidFill>
              </a:rPr>
              <a:t>policies</a:t>
            </a:r>
            <a:endParaRPr lang="nl-NL" dirty="0">
              <a:solidFill>
                <a:prstClr val="white"/>
              </a:solidFill>
            </a:endParaRPr>
          </a:p>
          <a:p>
            <a:r>
              <a:rPr lang="nl-NL" dirty="0">
                <a:solidFill>
                  <a:prstClr val="white"/>
                </a:solidFill>
              </a:rPr>
              <a:t>(Carrera 2011; Baker &amp; Harding 2009)</a:t>
            </a:r>
          </a:p>
        </p:txBody>
      </p:sp>
      <p:sp>
        <p:nvSpPr>
          <p:cNvPr id="33" name="Tekstvak 32"/>
          <p:cNvSpPr txBox="1"/>
          <p:nvPr/>
        </p:nvSpPr>
        <p:spPr>
          <a:xfrm>
            <a:off x="5220072" y="3474287"/>
            <a:ext cx="3456384" cy="3139321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i="1" dirty="0">
                <a:solidFill>
                  <a:prstClr val="white"/>
                </a:solidFill>
              </a:rPr>
              <a:t>Institutional indicators:</a:t>
            </a:r>
          </a:p>
          <a:p>
            <a:pPr marL="285750" indent="-285750">
              <a:buFontTx/>
              <a:buChar char="-"/>
            </a:pPr>
            <a:r>
              <a:rPr lang="en-US" b="1" i="1" dirty="0">
                <a:solidFill>
                  <a:prstClr val="white"/>
                </a:solidFill>
              </a:rPr>
              <a:t>incoherent distribution of Union’s JHA competences Treaties</a:t>
            </a:r>
          </a:p>
          <a:p>
            <a:pPr marL="285750" indent="-285750">
              <a:buFontTx/>
              <a:buChar char="-"/>
            </a:pPr>
            <a:r>
              <a:rPr lang="en-US" b="1" i="1" dirty="0">
                <a:solidFill>
                  <a:prstClr val="white"/>
                </a:solidFill>
              </a:rPr>
              <a:t>Unanimity rule in the Council </a:t>
            </a:r>
          </a:p>
          <a:p>
            <a:pPr marL="285750" indent="-285750">
              <a:buFontTx/>
              <a:buChar char="-"/>
            </a:pPr>
            <a:r>
              <a:rPr lang="en-US" b="1" i="1" dirty="0">
                <a:solidFill>
                  <a:prstClr val="white"/>
                </a:solidFill>
              </a:rPr>
              <a:t>Right for member states to initiate legislation</a:t>
            </a:r>
          </a:p>
          <a:p>
            <a:pPr marL="285750" indent="-285750">
              <a:buFontTx/>
              <a:buChar char="-"/>
            </a:pPr>
            <a:r>
              <a:rPr lang="en-US" b="1" i="1" dirty="0">
                <a:solidFill>
                  <a:prstClr val="white"/>
                </a:solidFill>
              </a:rPr>
              <a:t>No countervailing force to keep the Council in check and to force to share its deliberation with others.</a:t>
            </a:r>
            <a:endParaRPr lang="nl-NL" b="1" i="1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42749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25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325"/>
                            </p:stCondLst>
                            <p:childTnLst>
                              <p:par>
                                <p:cTn id="13" presetID="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2000" fill="hold"/>
                                        <p:tgtEl>
                                          <p:spTgt spid="17"/>
                                        </p:tgtEl>
                                      </p:cBhvr>
                                      <p:by x="10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5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39 0.01826 L 0.00139 0.07075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613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7 -4.56647E-6 L -1.94444E-6 0.02868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43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325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825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325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2" presetClass="exit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000"/>
                            </p:stCondLst>
                            <p:childTnLst>
                              <p:par>
                                <p:cTn id="46" presetID="2" presetClass="exit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7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500"/>
                            </p:stCondLst>
                            <p:childTnLst>
                              <p:par>
                                <p:cTn id="51" presetID="2" presetClass="entr" presetSubtype="8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2750"/>
                            </p:stCondLst>
                            <p:childTnLst>
                              <p:par>
                                <p:cTn id="5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3250"/>
                            </p:stCondLst>
                            <p:childTnLst>
                              <p:par>
                                <p:cTn id="6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3750"/>
                            </p:stCondLst>
                            <p:childTnLst>
                              <p:par>
                                <p:cTn id="6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xit" presetSubtype="8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3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7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250"/>
                            </p:stCondLst>
                            <p:childTnLst>
                              <p:par>
                                <p:cTn id="81" presetID="2" presetClass="exit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2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1750"/>
                            </p:stCondLst>
                            <p:childTnLst>
                              <p:par>
                                <p:cTn id="86" presetID="2" presetClass="exit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7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7" grpId="1" animBg="1"/>
      <p:bldP spid="9" grpId="0" animBg="1"/>
      <p:bldP spid="9" grpId="1" animBg="1"/>
      <p:bldP spid="24" grpId="0"/>
      <p:bldP spid="25" grpId="0" build="p"/>
      <p:bldP spid="32" grpId="0" animBg="1"/>
      <p:bldP spid="32" grpId="1" animBg="1"/>
      <p:bldP spid="13" grpId="0" animBg="1"/>
      <p:bldP spid="13" grpId="1" animBg="1"/>
      <p:bldP spid="27" grpId="0" animBg="1"/>
      <p:bldP spid="27" grpId="1" animBg="1"/>
      <p:bldP spid="11" grpId="0" animBg="1"/>
      <p:bldP spid="11" grpId="1" animBg="1"/>
      <p:bldP spid="33" grpId="0" animBg="1"/>
      <p:bldP spid="33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/>
          <p:cNvSpPr txBox="1"/>
          <p:nvPr/>
        </p:nvSpPr>
        <p:spPr>
          <a:xfrm>
            <a:off x="431540" y="836712"/>
            <a:ext cx="828092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600" b="1" i="1" u="sng" dirty="0" err="1">
                <a:solidFill>
                  <a:srgbClr val="D6A300"/>
                </a:solidFill>
              </a:rPr>
              <a:t>Leading</a:t>
            </a:r>
            <a:r>
              <a:rPr lang="nl-NL" sz="3600" b="1" i="1" u="sng" dirty="0">
                <a:solidFill>
                  <a:srgbClr val="D6A300"/>
                </a:solidFill>
              </a:rPr>
              <a:t> statement </a:t>
            </a:r>
            <a:r>
              <a:rPr lang="nl-NL" sz="3600" b="1" i="1" u="sng" dirty="0" err="1">
                <a:solidFill>
                  <a:srgbClr val="D6A300"/>
                </a:solidFill>
              </a:rPr>
              <a:t>for</a:t>
            </a:r>
            <a:r>
              <a:rPr lang="nl-NL" sz="3600" b="1" i="1" u="sng" dirty="0">
                <a:solidFill>
                  <a:srgbClr val="D6A300"/>
                </a:solidFill>
              </a:rPr>
              <a:t> in-class </a:t>
            </a:r>
            <a:r>
              <a:rPr lang="nl-NL" sz="3600" b="1" i="1" u="sng" dirty="0" err="1">
                <a:solidFill>
                  <a:srgbClr val="D6A300"/>
                </a:solidFill>
              </a:rPr>
              <a:t>debate</a:t>
            </a:r>
            <a:r>
              <a:rPr lang="nl-NL" sz="3600" b="1" i="1" u="sng" dirty="0">
                <a:solidFill>
                  <a:srgbClr val="D6A300"/>
                </a:solidFill>
              </a:rPr>
              <a:t> of </a:t>
            </a:r>
            <a:r>
              <a:rPr lang="nl-NL" sz="3600" b="1" i="1" u="sng" dirty="0" err="1">
                <a:solidFill>
                  <a:srgbClr val="D6A300"/>
                </a:solidFill>
              </a:rPr>
              <a:t>tomorrow</a:t>
            </a:r>
            <a:r>
              <a:rPr lang="nl-NL" sz="3600" b="1" i="1" u="sng" dirty="0">
                <a:solidFill>
                  <a:srgbClr val="D6A300"/>
                </a:solidFill>
              </a:rPr>
              <a:t>:</a:t>
            </a:r>
          </a:p>
          <a:p>
            <a:pPr algn="ctr"/>
            <a:endParaRPr lang="nl-NL" sz="3600" b="1" i="1" u="sng" dirty="0">
              <a:solidFill>
                <a:srgbClr val="D6A300"/>
              </a:solidFill>
            </a:endParaRPr>
          </a:p>
          <a:p>
            <a:pPr algn="ctr"/>
            <a:r>
              <a:rPr lang="en-US" sz="3600" b="1" i="1" dirty="0">
                <a:solidFill>
                  <a:srgbClr val="D6A300"/>
                </a:solidFill>
              </a:rPr>
              <a:t>The Dublin mechanism should be based on a system of quotas. </a:t>
            </a:r>
          </a:p>
          <a:p>
            <a:pPr algn="ctr"/>
            <a:endParaRPr lang="en-US" sz="3600" b="1" i="1" dirty="0">
              <a:solidFill>
                <a:srgbClr val="D6A300"/>
              </a:solidFill>
            </a:endParaRPr>
          </a:p>
          <a:p>
            <a:pPr algn="ctr"/>
            <a:r>
              <a:rPr lang="en-US" sz="2800" b="1" i="1" dirty="0">
                <a:solidFill>
                  <a:srgbClr val="D6A300"/>
                </a:solidFill>
              </a:rPr>
              <a:t>(that is: refugees should be distributed amongst member-states according to a formula pre-established at EU level)</a:t>
            </a:r>
            <a:endParaRPr lang="nl-NL" sz="3600" b="1" i="1" dirty="0">
              <a:solidFill>
                <a:srgbClr val="D6A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15452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/>
          <p:cNvSpPr txBox="1"/>
          <p:nvPr/>
        </p:nvSpPr>
        <p:spPr>
          <a:xfrm>
            <a:off x="431540" y="1443841"/>
            <a:ext cx="828092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600" b="1" i="1" u="sng" dirty="0" err="1">
                <a:solidFill>
                  <a:srgbClr val="D6A300"/>
                </a:solidFill>
              </a:rPr>
              <a:t>Leading</a:t>
            </a:r>
            <a:r>
              <a:rPr lang="nl-NL" sz="3600" b="1" i="1" u="sng" dirty="0">
                <a:solidFill>
                  <a:srgbClr val="D6A300"/>
                </a:solidFill>
              </a:rPr>
              <a:t> statement </a:t>
            </a:r>
            <a:r>
              <a:rPr lang="nl-NL" sz="3600" b="1" i="1" u="sng" dirty="0" err="1">
                <a:solidFill>
                  <a:srgbClr val="D6A300"/>
                </a:solidFill>
              </a:rPr>
              <a:t>for</a:t>
            </a:r>
            <a:r>
              <a:rPr lang="nl-NL" sz="3600" b="1" i="1" u="sng" dirty="0">
                <a:solidFill>
                  <a:srgbClr val="D6A300"/>
                </a:solidFill>
              </a:rPr>
              <a:t> in-class </a:t>
            </a:r>
            <a:r>
              <a:rPr lang="nl-NL" sz="3600" b="1" i="1" u="sng" dirty="0" err="1">
                <a:solidFill>
                  <a:srgbClr val="D6A300"/>
                </a:solidFill>
              </a:rPr>
              <a:t>debate</a:t>
            </a:r>
            <a:r>
              <a:rPr lang="nl-NL" sz="3600" b="1" i="1" u="sng" dirty="0">
                <a:solidFill>
                  <a:srgbClr val="D6A300"/>
                </a:solidFill>
              </a:rPr>
              <a:t> of </a:t>
            </a:r>
            <a:r>
              <a:rPr lang="nl-NL" sz="3600" b="1" i="1" u="sng" dirty="0" err="1">
                <a:solidFill>
                  <a:srgbClr val="D6A300"/>
                </a:solidFill>
              </a:rPr>
              <a:t>today</a:t>
            </a:r>
            <a:r>
              <a:rPr lang="nl-NL" sz="3600" b="1" i="1" u="sng" dirty="0">
                <a:solidFill>
                  <a:srgbClr val="D6A300"/>
                </a:solidFill>
              </a:rPr>
              <a:t>:</a:t>
            </a:r>
          </a:p>
          <a:p>
            <a:pPr algn="ctr"/>
            <a:endParaRPr lang="nl-NL" sz="3600" b="1" i="1" u="sng" dirty="0">
              <a:solidFill>
                <a:srgbClr val="D6A300"/>
              </a:solidFill>
            </a:endParaRPr>
          </a:p>
          <a:p>
            <a:pPr algn="ctr"/>
            <a:r>
              <a:rPr lang="en-US" sz="3600" b="1" i="1" dirty="0">
                <a:solidFill>
                  <a:srgbClr val="D6A300"/>
                </a:solidFill>
              </a:rPr>
              <a:t>Member states should (continue to) be able to participate in the JHA field through ‘opt-in’ and ‘opt-out’ arrangements</a:t>
            </a:r>
            <a:endParaRPr lang="nl-NL" sz="3600" b="1" i="1" dirty="0">
              <a:solidFill>
                <a:srgbClr val="D6A300"/>
              </a:solidFill>
            </a:endParaRPr>
          </a:p>
          <a:p>
            <a:pPr algn="ctr"/>
            <a:endParaRPr lang="nl-NL" sz="3600" b="1" i="1" dirty="0">
              <a:solidFill>
                <a:srgbClr val="D6A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76520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750"/>
                            </p:stCondLst>
                            <p:childTnLst>
                              <p:par>
                                <p:cTn id="9" presetID="18" presetClass="entr" presetSubtype="6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1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/>
          <p:cNvSpPr txBox="1"/>
          <p:nvPr/>
        </p:nvSpPr>
        <p:spPr>
          <a:xfrm>
            <a:off x="563320" y="1340768"/>
            <a:ext cx="8280920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5400" b="1" i="1" dirty="0">
                <a:solidFill>
                  <a:srgbClr val="D6A300"/>
                </a:solidFill>
              </a:rPr>
              <a:t>END</a:t>
            </a:r>
            <a:endParaRPr lang="nl-NL" sz="3200" b="1" i="1" dirty="0">
              <a:solidFill>
                <a:srgbClr val="D6A300"/>
              </a:solidFill>
            </a:endParaRPr>
          </a:p>
          <a:p>
            <a:pPr algn="ctr"/>
            <a:endParaRPr lang="nl-NL" sz="3200" b="1" i="1" dirty="0">
              <a:solidFill>
                <a:srgbClr val="D6A300"/>
              </a:solidFill>
            </a:endParaRPr>
          </a:p>
        </p:txBody>
      </p:sp>
      <p:sp>
        <p:nvSpPr>
          <p:cNvPr id="4" name="Tekstvak 3"/>
          <p:cNvSpPr txBox="1"/>
          <p:nvPr/>
        </p:nvSpPr>
        <p:spPr>
          <a:xfrm>
            <a:off x="419304" y="4509120"/>
            <a:ext cx="8568952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>
              <a:buClr>
                <a:srgbClr val="D6A300"/>
              </a:buClr>
            </a:pPr>
            <a:r>
              <a:rPr lang="en-GB" sz="2400" i="1" dirty="0">
                <a:solidFill>
                  <a:prstClr val="black"/>
                </a:solidFill>
              </a:rPr>
              <a:t>Santino Lo Bianco PhD</a:t>
            </a:r>
          </a:p>
          <a:p>
            <a:pPr lvl="1">
              <a:buClr>
                <a:srgbClr val="D6A300"/>
              </a:buClr>
            </a:pPr>
            <a:r>
              <a:rPr lang="en-GB" sz="2400" i="1" dirty="0">
                <a:solidFill>
                  <a:prstClr val="black"/>
                </a:solidFill>
              </a:rPr>
              <a:t>Email: </a:t>
            </a:r>
            <a:r>
              <a:rPr lang="en-GB" sz="2400" i="1" dirty="0"/>
              <a:t>santinolobianco@outlook.com</a:t>
            </a:r>
            <a:endParaRPr lang="en-GB" sz="2400" i="1" dirty="0">
              <a:solidFill>
                <a:prstClr val="black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sz="28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07491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Picture 27" descr="2691115301_f3b8699d5a_b.jpg"/>
          <p:cNvPicPr>
            <a:picLocks noChangeAspect="1"/>
          </p:cNvPicPr>
          <p:nvPr/>
        </p:nvPicPr>
        <p:blipFill>
          <a:blip r:embed="rId3" cstate="print">
            <a:lum bright="70000" contrast="-70000"/>
          </a:blip>
          <a:srcRect b="-1457"/>
          <a:stretch>
            <a:fillRect/>
          </a:stretch>
        </p:blipFill>
        <p:spPr>
          <a:xfrm>
            <a:off x="755576" y="4645742"/>
            <a:ext cx="2386584" cy="2235094"/>
          </a:xfrm>
          <a:prstGeom prst="rect">
            <a:avLst/>
          </a:prstGeom>
          <a:ln>
            <a:noFill/>
          </a:ln>
          <a:effectLst/>
        </p:spPr>
      </p:pic>
      <p:sp>
        <p:nvSpPr>
          <p:cNvPr id="24" name="TextBox 23"/>
          <p:cNvSpPr txBox="1"/>
          <p:nvPr/>
        </p:nvSpPr>
        <p:spPr>
          <a:xfrm>
            <a:off x="3491880" y="476672"/>
            <a:ext cx="2390833" cy="58477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3800" b="1" dirty="0">
                <a:solidFill>
                  <a:srgbClr val="F79646">
                    <a:lumMod val="75000"/>
                  </a:srgbClr>
                </a:solidFill>
                <a:cs typeface="Arial" pitchFamily="34" charset="0"/>
              </a:rPr>
              <a:t>‘Schengen’</a:t>
            </a:r>
            <a:endParaRPr lang="nl-NL" sz="3800" b="1" dirty="0">
              <a:solidFill>
                <a:srgbClr val="F79646">
                  <a:lumMod val="75000"/>
                </a:srgbClr>
              </a:solidFill>
              <a:cs typeface="Arial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0" y="1052735"/>
            <a:ext cx="5795704" cy="2986014"/>
          </a:xfrm>
          <a:prstGeom prst="rect">
            <a:avLst/>
          </a:prstGeom>
          <a:gradFill flip="none" rotWithShape="1">
            <a:gsLst>
              <a:gs pos="3000">
                <a:schemeClr val="accent6">
                  <a:lumMod val="50000"/>
                </a:schemeClr>
              </a:gs>
              <a:gs pos="100000">
                <a:schemeClr val="accent6">
                  <a:lumMod val="7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pic>
        <p:nvPicPr>
          <p:cNvPr id="23" name="Picture 2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0"/>
            <a:ext cx="1393159" cy="2740565"/>
          </a:xfrm>
          <a:prstGeom prst="rect">
            <a:avLst/>
          </a:prstGeom>
          <a:effectLst>
            <a:glow rad="101600">
              <a:schemeClr val="bg1">
                <a:alpha val="40000"/>
              </a:schemeClr>
            </a:glow>
          </a:effectLst>
        </p:spPr>
      </p:pic>
      <p:sp>
        <p:nvSpPr>
          <p:cNvPr id="25" name="TextBox 24"/>
          <p:cNvSpPr txBox="1"/>
          <p:nvPr/>
        </p:nvSpPr>
        <p:spPr>
          <a:xfrm>
            <a:off x="2267744" y="1268760"/>
            <a:ext cx="3678560" cy="261610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1200"/>
              </a:spcAft>
            </a:pPr>
            <a:r>
              <a:rPr lang="nl-NL" sz="2800" dirty="0">
                <a:solidFill>
                  <a:prstClr val="white"/>
                </a:solidFill>
                <a:cs typeface="Arial" pitchFamily="34" charset="0"/>
              </a:rPr>
              <a:t>Brief </a:t>
            </a:r>
            <a:r>
              <a:rPr lang="nl-NL" sz="2800" dirty="0" err="1">
                <a:solidFill>
                  <a:prstClr val="white"/>
                </a:solidFill>
                <a:cs typeface="Arial" pitchFamily="34" charset="0"/>
              </a:rPr>
              <a:t>overview</a:t>
            </a:r>
            <a:r>
              <a:rPr lang="nl-NL" sz="2800" dirty="0">
                <a:solidFill>
                  <a:prstClr val="white"/>
                </a:solidFill>
                <a:cs typeface="Arial" pitchFamily="34" charset="0"/>
              </a:rPr>
              <a:t> JHA development</a:t>
            </a:r>
          </a:p>
          <a:p>
            <a:pPr>
              <a:spcAft>
                <a:spcPts val="1200"/>
              </a:spcAft>
            </a:pPr>
            <a:r>
              <a:rPr lang="nl-NL" sz="2800" dirty="0" err="1">
                <a:solidFill>
                  <a:prstClr val="white"/>
                </a:solidFill>
                <a:cs typeface="Arial" pitchFamily="34" charset="0"/>
              </a:rPr>
              <a:t>Current</a:t>
            </a:r>
            <a:r>
              <a:rPr lang="nl-NL" sz="2800" dirty="0">
                <a:solidFill>
                  <a:prstClr val="white"/>
                </a:solidFill>
                <a:cs typeface="Arial" pitchFamily="34" charset="0"/>
              </a:rPr>
              <a:t> </a:t>
            </a:r>
            <a:r>
              <a:rPr lang="nl-NL" sz="2800" dirty="0" err="1">
                <a:solidFill>
                  <a:prstClr val="white"/>
                </a:solidFill>
                <a:cs typeface="Arial" pitchFamily="34" charset="0"/>
              </a:rPr>
              <a:t>legal</a:t>
            </a:r>
            <a:r>
              <a:rPr lang="nl-NL" sz="2800" dirty="0">
                <a:solidFill>
                  <a:prstClr val="white"/>
                </a:solidFill>
                <a:cs typeface="Arial" pitchFamily="34" charset="0"/>
              </a:rPr>
              <a:t> </a:t>
            </a:r>
            <a:r>
              <a:rPr lang="nl-NL" sz="2800" dirty="0" err="1">
                <a:solidFill>
                  <a:prstClr val="white"/>
                </a:solidFill>
                <a:cs typeface="Arial" pitchFamily="34" charset="0"/>
              </a:rPr>
              <a:t>framework</a:t>
            </a:r>
            <a:endParaRPr lang="nl-NL" sz="2800" dirty="0">
              <a:solidFill>
                <a:prstClr val="white"/>
              </a:solidFill>
              <a:cs typeface="Arial" pitchFamily="34" charset="0"/>
            </a:endParaRPr>
          </a:p>
          <a:p>
            <a:pPr>
              <a:spcAft>
                <a:spcPts val="1200"/>
              </a:spcAft>
            </a:pPr>
            <a:r>
              <a:rPr lang="nl-NL" sz="2800" dirty="0">
                <a:solidFill>
                  <a:prstClr val="white"/>
                </a:solidFill>
                <a:cs typeface="Arial" pitchFamily="34" charset="0"/>
              </a:rPr>
              <a:t>Critical issues</a:t>
            </a:r>
          </a:p>
          <a:p>
            <a:pPr>
              <a:spcAft>
                <a:spcPts val="1200"/>
              </a:spcAft>
            </a:pPr>
            <a:r>
              <a:rPr lang="nl-NL" sz="2800" dirty="0" err="1">
                <a:solidFill>
                  <a:prstClr val="white"/>
                </a:solidFill>
                <a:cs typeface="Arial" pitchFamily="34" charset="0"/>
              </a:rPr>
              <a:t>Presentations</a:t>
            </a:r>
            <a:endParaRPr lang="nl-NL" sz="2800" dirty="0">
              <a:solidFill>
                <a:prstClr val="white"/>
              </a:solidFill>
              <a:cs typeface="Arial" pitchFamily="34" charset="0"/>
            </a:endParaRPr>
          </a:p>
        </p:txBody>
      </p:sp>
      <p:sp>
        <p:nvSpPr>
          <p:cNvPr id="2" name="Tekstvak 1"/>
          <p:cNvSpPr txBox="1"/>
          <p:nvPr/>
        </p:nvSpPr>
        <p:spPr>
          <a:xfrm>
            <a:off x="1907704" y="4437112"/>
            <a:ext cx="3888000" cy="1477328"/>
          </a:xfrm>
          <a:prstGeom prst="rect">
            <a:avLst/>
          </a:prstGeom>
          <a:gradFill>
            <a:gsLst>
              <a:gs pos="100000">
                <a:schemeClr val="accent3">
                  <a:lumMod val="60000"/>
                  <a:lumOff val="40000"/>
                </a:schemeClr>
              </a:gs>
              <a:gs pos="31000">
                <a:schemeClr val="accent3">
                  <a:lumMod val="75000"/>
                </a:schemeClr>
              </a:gs>
            </a:gsLst>
            <a:lin ang="0" scaled="1"/>
          </a:gradFill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nl-NL" sz="2000" dirty="0" err="1">
                <a:solidFill>
                  <a:prstClr val="white"/>
                </a:solidFill>
                <a:cs typeface="Arial" pitchFamily="34" charset="0"/>
              </a:rPr>
              <a:t>Overview</a:t>
            </a:r>
            <a:r>
              <a:rPr lang="nl-NL" sz="2000" dirty="0">
                <a:solidFill>
                  <a:prstClr val="white"/>
                </a:solidFill>
                <a:cs typeface="Arial" pitchFamily="34" charset="0"/>
              </a:rPr>
              <a:t> development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prstClr val="white"/>
                </a:solidFill>
              </a:rPr>
              <a:t>Treaty changes and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prstClr val="white"/>
                </a:solidFill>
              </a:rPr>
              <a:t>JHA Multi-annual </a:t>
            </a:r>
            <a:r>
              <a:rPr lang="en-US" sz="2000" dirty="0" err="1">
                <a:solidFill>
                  <a:prstClr val="white"/>
                </a:solidFill>
              </a:rPr>
              <a:t>programmes</a:t>
            </a:r>
            <a:endParaRPr lang="en-US" sz="2000" dirty="0">
              <a:solidFill>
                <a:prstClr val="white"/>
              </a:solidFill>
            </a:endParaRPr>
          </a:p>
          <a:p>
            <a:endParaRPr lang="nl-NL" sz="2000" dirty="0">
              <a:solidFill>
                <a:prstClr val="white"/>
              </a:solidFill>
            </a:endParaRPr>
          </a:p>
        </p:txBody>
      </p:sp>
      <p:sp>
        <p:nvSpPr>
          <p:cNvPr id="8" name="Tekstvak 7"/>
          <p:cNvSpPr txBox="1">
            <a:spLocks/>
          </p:cNvSpPr>
          <p:nvPr/>
        </p:nvSpPr>
        <p:spPr>
          <a:xfrm>
            <a:off x="6343015" y="882586"/>
            <a:ext cx="2777464" cy="1061829"/>
          </a:xfrm>
          <a:prstGeom prst="rect">
            <a:avLst/>
          </a:prstGeom>
          <a:solidFill>
            <a:srgbClr val="D6A300"/>
          </a:solidFill>
        </p:spPr>
        <p:txBody>
          <a:bodyPr wrap="square" rtlCol="0">
            <a:spAutoFit/>
          </a:bodyPr>
          <a:lstStyle/>
          <a:p>
            <a:r>
              <a:rPr lang="nl-NL" sz="1900" dirty="0" err="1">
                <a:solidFill>
                  <a:prstClr val="white"/>
                </a:solidFill>
              </a:rPr>
              <a:t>Current</a:t>
            </a:r>
            <a:r>
              <a:rPr lang="nl-NL" sz="1900" dirty="0">
                <a:solidFill>
                  <a:prstClr val="white"/>
                </a:solidFill>
              </a:rPr>
              <a:t> Legal Framework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endParaRPr lang="nl-NL" sz="2400" dirty="0">
              <a:solidFill>
                <a:prstClr val="white"/>
              </a:solidFill>
            </a:endParaRP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nl-NL" i="1" dirty="0" err="1">
                <a:solidFill>
                  <a:prstClr val="white"/>
                </a:solidFill>
              </a:rPr>
              <a:t>Ttile</a:t>
            </a:r>
            <a:r>
              <a:rPr lang="nl-NL" i="1" dirty="0">
                <a:solidFill>
                  <a:prstClr val="white"/>
                </a:solidFill>
              </a:rPr>
              <a:t> V TFEU (Part Three)</a:t>
            </a:r>
          </a:p>
        </p:txBody>
      </p:sp>
      <p:sp>
        <p:nvSpPr>
          <p:cNvPr id="9" name="Tekstvak 8"/>
          <p:cNvSpPr txBox="1"/>
          <p:nvPr/>
        </p:nvSpPr>
        <p:spPr>
          <a:xfrm>
            <a:off x="6336512" y="4584610"/>
            <a:ext cx="2844000" cy="1292662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400" dirty="0" err="1">
                <a:solidFill>
                  <a:prstClr val="white"/>
                </a:solidFill>
                <a:cs typeface="Arial" pitchFamily="34" charset="0"/>
              </a:rPr>
              <a:t>Debate</a:t>
            </a:r>
            <a:endParaRPr lang="nl-NL" sz="2400" dirty="0">
              <a:solidFill>
                <a:prstClr val="white"/>
              </a:solidFill>
            </a:endParaRPr>
          </a:p>
          <a:p>
            <a:endParaRPr lang="nl-NL" dirty="0">
              <a:solidFill>
                <a:prstClr val="white"/>
              </a:solidFill>
            </a:endParaRPr>
          </a:p>
          <a:p>
            <a:r>
              <a:rPr lang="nl-NL" i="1" dirty="0">
                <a:solidFill>
                  <a:prstClr val="white"/>
                </a:solidFill>
              </a:rPr>
              <a:t>‘</a:t>
            </a:r>
            <a:r>
              <a:rPr lang="nl-NL" i="1" dirty="0" err="1">
                <a:solidFill>
                  <a:prstClr val="white"/>
                </a:solidFill>
              </a:rPr>
              <a:t>opt</a:t>
            </a:r>
            <a:r>
              <a:rPr lang="nl-NL" i="1" dirty="0">
                <a:solidFill>
                  <a:prstClr val="white"/>
                </a:solidFill>
              </a:rPr>
              <a:t>-in’ </a:t>
            </a:r>
            <a:r>
              <a:rPr lang="nl-NL" i="1" dirty="0" err="1">
                <a:solidFill>
                  <a:prstClr val="white"/>
                </a:solidFill>
              </a:rPr>
              <a:t>and</a:t>
            </a:r>
            <a:r>
              <a:rPr lang="nl-NL" i="1" dirty="0">
                <a:solidFill>
                  <a:prstClr val="white"/>
                </a:solidFill>
              </a:rPr>
              <a:t> ‘</a:t>
            </a:r>
            <a:r>
              <a:rPr lang="nl-NL" i="1" dirty="0" err="1">
                <a:solidFill>
                  <a:prstClr val="white"/>
                </a:solidFill>
              </a:rPr>
              <a:t>opt</a:t>
            </a:r>
            <a:r>
              <a:rPr lang="nl-NL" i="1" dirty="0">
                <a:solidFill>
                  <a:prstClr val="white"/>
                </a:solidFill>
              </a:rPr>
              <a:t>-out’ </a:t>
            </a:r>
            <a:r>
              <a:rPr lang="nl-NL" i="1" dirty="0" err="1">
                <a:solidFill>
                  <a:prstClr val="white"/>
                </a:solidFill>
              </a:rPr>
              <a:t>arrangements</a:t>
            </a:r>
            <a:r>
              <a:rPr lang="en-US" i="1" dirty="0">
                <a:solidFill>
                  <a:prstClr val="white"/>
                </a:solidFill>
              </a:rPr>
              <a:t>’?</a:t>
            </a:r>
            <a:endParaRPr lang="nl-NL" i="1" dirty="0">
              <a:solidFill>
                <a:prstClr val="white"/>
              </a:solidFill>
            </a:endParaRPr>
          </a:p>
        </p:txBody>
      </p:sp>
      <p:sp>
        <p:nvSpPr>
          <p:cNvPr id="10" name="Tekstvak 9"/>
          <p:cNvSpPr txBox="1"/>
          <p:nvPr/>
        </p:nvSpPr>
        <p:spPr>
          <a:xfrm>
            <a:off x="6343015" y="2708920"/>
            <a:ext cx="2844000" cy="1323439"/>
          </a:xfrm>
          <a:prstGeom prst="rect">
            <a:avLst/>
          </a:prstGeom>
          <a:gradFill>
            <a:gsLst>
              <a:gs pos="27000">
                <a:schemeClr val="accent2">
                  <a:lumMod val="75000"/>
                </a:schemeClr>
              </a:gs>
              <a:gs pos="84000">
                <a:srgbClr val="B76765"/>
              </a:gs>
              <a:gs pos="98000">
                <a:schemeClr val="accent2">
                  <a:lumMod val="75000"/>
                </a:schemeClr>
              </a:gs>
              <a:gs pos="0">
                <a:schemeClr val="accent2">
                  <a:lumMod val="75000"/>
                </a:schemeClr>
              </a:gs>
            </a:gsLst>
            <a:lin ang="0" scaled="1"/>
          </a:gradFill>
        </p:spPr>
        <p:txBody>
          <a:bodyPr wrap="square" rtlCol="0">
            <a:spAutoFit/>
          </a:bodyPr>
          <a:lstStyle/>
          <a:p>
            <a:pPr lvl="0">
              <a:spcAft>
                <a:spcPts val="1200"/>
              </a:spcAft>
            </a:pPr>
            <a:r>
              <a:rPr lang="en-US" sz="2400" b="1" i="1" dirty="0">
                <a:solidFill>
                  <a:prstClr val="white"/>
                </a:solidFill>
                <a:cs typeface="Arial" pitchFamily="34" charset="0"/>
              </a:rPr>
              <a:t>Critical issues</a:t>
            </a:r>
          </a:p>
          <a:p>
            <a:pPr marL="342900" lvl="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b="1" i="1" dirty="0">
                <a:solidFill>
                  <a:prstClr val="white"/>
                </a:solidFill>
                <a:cs typeface="Arial" pitchFamily="34" charset="0"/>
              </a:rPr>
              <a:t>Reactivity</a:t>
            </a:r>
          </a:p>
          <a:p>
            <a:pPr marL="342900" lvl="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b="1" i="1" dirty="0">
                <a:solidFill>
                  <a:prstClr val="white"/>
                </a:solidFill>
                <a:cs typeface="Arial" pitchFamily="34" charset="0"/>
              </a:rPr>
              <a:t>Security bias </a:t>
            </a:r>
          </a:p>
        </p:txBody>
      </p:sp>
    </p:spTree>
    <p:extLst>
      <p:ext uri="{BB962C8B-B14F-4D97-AF65-F5344CB8AC3E}">
        <p14:creationId xmlns:p14="http://schemas.microsoft.com/office/powerpoint/2010/main" val="34030045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3.78353E-6 L -0.86666 3.78353E-6 " pathEditMode="relative" rAng="0" ptsTypes="AA">
                                      <p:cBhvr>
                                        <p:cTn id="9" dur="2000" spd="-100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3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15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15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800"/>
                            </p:stCondLst>
                            <p:childTnLst>
                              <p:par>
                                <p:cTn id="2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300"/>
                            </p:stCondLst>
                            <p:childTnLst>
                              <p:par>
                                <p:cTn id="3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800"/>
                            </p:stCondLst>
                            <p:childTnLst>
                              <p:par>
                                <p:cTn id="3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300"/>
                            </p:stCondLst>
                            <p:childTnLst>
                              <p:par>
                                <p:cTn id="4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4" grpId="1"/>
      <p:bldP spid="25" grpId="0" uiExpand="1" build="p"/>
      <p:bldP spid="2" grpId="0" animBg="1"/>
      <p:bldP spid="8" grpId="0" animBg="1"/>
      <p:bldP spid="9" grpId="0" animBg="1"/>
      <p:bldP spid="1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79512" y="1761994"/>
            <a:ext cx="8784976" cy="4824536"/>
          </a:xfrm>
        </p:spPr>
        <p:txBody>
          <a:bodyPr>
            <a:normAutofit/>
          </a:bodyPr>
          <a:lstStyle/>
          <a:p>
            <a:pPr>
              <a:buClr>
                <a:srgbClr val="D6A300"/>
              </a:buClr>
              <a:buFont typeface="Calibri" panose="020F0502020204030204" pitchFamily="34" charset="0"/>
              <a:buChar char="●"/>
            </a:pPr>
            <a:r>
              <a:rPr lang="nl-NL" dirty="0"/>
              <a:t>The ‘Maastricht’ </a:t>
            </a:r>
            <a:r>
              <a:rPr lang="nl-NL" dirty="0" err="1"/>
              <a:t>origins</a:t>
            </a:r>
            <a:endParaRPr lang="nl-NL" dirty="0"/>
          </a:p>
          <a:p>
            <a:pPr lvl="1">
              <a:buClr>
                <a:srgbClr val="D6A300"/>
              </a:buClr>
              <a:buFont typeface="Calibri" panose="020F0502020204030204" pitchFamily="34" charset="0"/>
              <a:buChar char="●"/>
            </a:pPr>
            <a:r>
              <a:rPr lang="nl-NL" dirty="0"/>
              <a:t>separate </a:t>
            </a:r>
            <a:r>
              <a:rPr lang="nl-NL" dirty="0" err="1"/>
              <a:t>institutional</a:t>
            </a:r>
            <a:r>
              <a:rPr lang="nl-NL" dirty="0"/>
              <a:t> </a:t>
            </a:r>
            <a:r>
              <a:rPr lang="nl-NL" dirty="0" err="1"/>
              <a:t>framework</a:t>
            </a:r>
            <a:r>
              <a:rPr lang="nl-NL" dirty="0"/>
              <a:t>: </a:t>
            </a:r>
            <a:r>
              <a:rPr lang="nl-NL" dirty="0" err="1"/>
              <a:t>intergovernmental</a:t>
            </a:r>
            <a:r>
              <a:rPr lang="nl-NL" dirty="0"/>
              <a:t> ‘</a:t>
            </a:r>
            <a:r>
              <a:rPr lang="nl-NL" dirty="0" err="1"/>
              <a:t>Third</a:t>
            </a:r>
            <a:r>
              <a:rPr lang="nl-NL" dirty="0"/>
              <a:t> </a:t>
            </a:r>
            <a:r>
              <a:rPr lang="nl-NL" dirty="0" err="1"/>
              <a:t>Pillar</a:t>
            </a:r>
            <a:r>
              <a:rPr lang="nl-NL" dirty="0"/>
              <a:t>’</a:t>
            </a:r>
          </a:p>
          <a:p>
            <a:pPr lvl="1">
              <a:buClr>
                <a:srgbClr val="D6A300"/>
              </a:buClr>
              <a:buFont typeface="Calibri" panose="020F0502020204030204" pitchFamily="34" charset="0"/>
              <a:buChar char="●"/>
            </a:pPr>
            <a:r>
              <a:rPr lang="nl-NL" dirty="0"/>
              <a:t>Council dominant </a:t>
            </a:r>
            <a:r>
              <a:rPr lang="nl-NL" dirty="0" err="1"/>
              <a:t>institution</a:t>
            </a:r>
            <a:r>
              <a:rPr lang="nl-NL" dirty="0"/>
              <a:t> </a:t>
            </a:r>
          </a:p>
          <a:p>
            <a:pPr lvl="2">
              <a:buClr>
                <a:srgbClr val="D6A300"/>
              </a:buClr>
              <a:buFont typeface="Calibri" panose="020F0502020204030204" pitchFamily="34" charset="0"/>
              <a:buChar char="●"/>
            </a:pPr>
            <a:r>
              <a:rPr lang="nl-NL" dirty="0" err="1"/>
              <a:t>Commission</a:t>
            </a:r>
            <a:r>
              <a:rPr lang="nl-NL" dirty="0"/>
              <a:t> </a:t>
            </a:r>
            <a:r>
              <a:rPr lang="nl-NL" dirty="0" err="1"/>
              <a:t>and</a:t>
            </a:r>
            <a:r>
              <a:rPr lang="nl-NL" dirty="0"/>
              <a:t> EP had no </a:t>
            </a:r>
            <a:r>
              <a:rPr lang="nl-NL" dirty="0" err="1"/>
              <a:t>role</a:t>
            </a:r>
            <a:endParaRPr lang="nl-NL" dirty="0"/>
          </a:p>
          <a:p>
            <a:pPr lvl="1">
              <a:buClr>
                <a:srgbClr val="D6A300"/>
              </a:buClr>
              <a:buFont typeface="Calibri" panose="020F0502020204030204" pitchFamily="34" charset="0"/>
              <a:buChar char="●"/>
            </a:pPr>
            <a:r>
              <a:rPr lang="nl-NL" dirty="0" err="1"/>
              <a:t>legal</a:t>
            </a:r>
            <a:r>
              <a:rPr lang="nl-NL" dirty="0"/>
              <a:t> </a:t>
            </a:r>
            <a:r>
              <a:rPr lang="nl-NL" dirty="0" err="1"/>
              <a:t>instruments</a:t>
            </a:r>
            <a:r>
              <a:rPr lang="nl-NL" dirty="0"/>
              <a:t> in </a:t>
            </a:r>
            <a:r>
              <a:rPr lang="nl-NL" dirty="0" err="1"/>
              <a:t>the</a:t>
            </a:r>
            <a:r>
              <a:rPr lang="nl-NL" dirty="0"/>
              <a:t> form of </a:t>
            </a:r>
            <a:r>
              <a:rPr lang="nl-NL" dirty="0" err="1"/>
              <a:t>treaties</a:t>
            </a:r>
            <a:endParaRPr lang="nl-NL" dirty="0"/>
          </a:p>
          <a:p>
            <a:pPr lvl="1">
              <a:buClr>
                <a:srgbClr val="D6A300"/>
              </a:buClr>
              <a:buFont typeface="Calibri" panose="020F0502020204030204" pitchFamily="34" charset="0"/>
              <a:buChar char="●"/>
            </a:pPr>
            <a:r>
              <a:rPr lang="nl-NL" dirty="0" err="1"/>
              <a:t>came</a:t>
            </a:r>
            <a:r>
              <a:rPr lang="nl-NL" dirty="0"/>
              <a:t> </a:t>
            </a:r>
            <a:r>
              <a:rPr lang="nl-NL" dirty="0" err="1"/>
              <a:t>into</a:t>
            </a:r>
            <a:r>
              <a:rPr lang="nl-NL" dirty="0"/>
              <a:t> force in 1993</a:t>
            </a:r>
          </a:p>
          <a:p>
            <a:pPr lvl="1">
              <a:buClr>
                <a:srgbClr val="D6A300"/>
              </a:buClr>
              <a:buFont typeface="Calibri" panose="020F0502020204030204" pitchFamily="34" charset="0"/>
              <a:buChar char="●"/>
            </a:pPr>
            <a:r>
              <a:rPr lang="nl-NL" dirty="0" err="1"/>
              <a:t>the</a:t>
            </a:r>
            <a:r>
              <a:rPr lang="nl-NL" dirty="0"/>
              <a:t> 1985 Schengen </a:t>
            </a:r>
            <a:r>
              <a:rPr lang="nl-NL" dirty="0" err="1"/>
              <a:t>initiative</a:t>
            </a:r>
            <a:r>
              <a:rPr lang="nl-NL" dirty="0"/>
              <a:t> was (at </a:t>
            </a:r>
            <a:r>
              <a:rPr lang="nl-NL" dirty="0" err="1"/>
              <a:t>the</a:t>
            </a:r>
            <a:r>
              <a:rPr lang="nl-NL" dirty="0"/>
              <a:t> time) </a:t>
            </a:r>
            <a:r>
              <a:rPr lang="nl-NL" dirty="0" err="1"/>
              <a:t>outside</a:t>
            </a:r>
            <a:r>
              <a:rPr lang="nl-NL" dirty="0"/>
              <a:t> </a:t>
            </a:r>
            <a:r>
              <a:rPr lang="nl-NL" dirty="0" err="1"/>
              <a:t>the</a:t>
            </a:r>
            <a:r>
              <a:rPr lang="nl-NL" dirty="0"/>
              <a:t> EU </a:t>
            </a:r>
          </a:p>
          <a:p>
            <a:pPr lvl="1">
              <a:buClr>
                <a:srgbClr val="D6A300"/>
              </a:buClr>
              <a:buFont typeface="Calibri" panose="020F0502020204030204" pitchFamily="34" charset="0"/>
              <a:buChar char="●"/>
            </a:pPr>
            <a:endParaRPr lang="nl-NL" dirty="0"/>
          </a:p>
          <a:p>
            <a:pPr lvl="1"/>
            <a:endParaRPr lang="nl-NL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777446536"/>
              </p:ext>
            </p:extLst>
          </p:nvPr>
        </p:nvGraphicFramePr>
        <p:xfrm>
          <a:off x="0" y="116632"/>
          <a:ext cx="5220072" cy="17281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695502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0"/>
                            </p:stCondLst>
                            <p:childTnLst>
                              <p:par>
                                <p:cTn id="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500"/>
                            </p:stCondLst>
                            <p:childTnLst>
                              <p:par>
                                <p:cTn id="1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6000"/>
                            </p:stCondLst>
                            <p:childTnLst>
                              <p:par>
                                <p:cTn id="1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6500"/>
                            </p:stCondLst>
                            <p:childTnLst>
                              <p:par>
                                <p:cTn id="2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7000"/>
                            </p:stCondLst>
                            <p:childTnLst>
                              <p:par>
                                <p:cTn id="2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7500"/>
                            </p:stCondLst>
                            <p:childTnLst>
                              <p:par>
                                <p:cTn id="3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8000"/>
                            </p:stCondLst>
                            <p:childTnLst>
                              <p:par>
                                <p:cTn id="3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115015226"/>
              </p:ext>
            </p:extLst>
          </p:nvPr>
        </p:nvGraphicFramePr>
        <p:xfrm>
          <a:off x="4427984" y="72008"/>
          <a:ext cx="5112568" cy="18448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951508761"/>
              </p:ext>
            </p:extLst>
          </p:nvPr>
        </p:nvGraphicFramePr>
        <p:xfrm>
          <a:off x="0" y="116632"/>
          <a:ext cx="5220072" cy="17281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7" name="Tijdelijke aanduiding voor inhoud 2"/>
          <p:cNvSpPr>
            <a:spLocks noGrp="1"/>
          </p:cNvSpPr>
          <p:nvPr>
            <p:ph idx="1"/>
          </p:nvPr>
        </p:nvSpPr>
        <p:spPr>
          <a:xfrm>
            <a:off x="354360" y="1832589"/>
            <a:ext cx="8435280" cy="4781128"/>
          </a:xfrm>
        </p:spPr>
        <p:txBody>
          <a:bodyPr>
            <a:normAutofit lnSpcReduction="10000"/>
          </a:bodyPr>
          <a:lstStyle/>
          <a:p>
            <a:pPr>
              <a:buClr>
                <a:srgbClr val="D6A300"/>
              </a:buClr>
              <a:buFont typeface="Calibri" panose="020F0502020204030204" pitchFamily="34" charset="0"/>
              <a:buChar char="●"/>
            </a:pPr>
            <a:r>
              <a:rPr lang="nl-NL" dirty="0"/>
              <a:t>Amsterdam </a:t>
            </a:r>
            <a:r>
              <a:rPr lang="nl-NL" dirty="0" err="1"/>
              <a:t>Treaty</a:t>
            </a:r>
            <a:r>
              <a:rPr lang="nl-NL" dirty="0"/>
              <a:t> (1997)</a:t>
            </a:r>
          </a:p>
          <a:p>
            <a:pPr lvl="1">
              <a:buClr>
                <a:srgbClr val="D6A300"/>
              </a:buClr>
              <a:buFont typeface="Calibri" panose="020F0502020204030204" pitchFamily="34" charset="0"/>
              <a:buChar char="●"/>
            </a:pPr>
            <a:r>
              <a:rPr lang="en-US" dirty="0"/>
              <a:t>integration Schengen acquis into EU</a:t>
            </a:r>
          </a:p>
          <a:p>
            <a:pPr lvl="1">
              <a:buClr>
                <a:srgbClr val="D6A300"/>
              </a:buClr>
              <a:buFont typeface="Calibri" panose="020F0502020204030204" pitchFamily="34" charset="0"/>
              <a:buChar char="●"/>
            </a:pPr>
            <a:r>
              <a:rPr lang="en-US" dirty="0"/>
              <a:t>transfer visa, immigration &amp; asylum to first ‘Community’ pillar</a:t>
            </a:r>
          </a:p>
          <a:p>
            <a:pPr lvl="1">
              <a:buClr>
                <a:srgbClr val="D6A300"/>
              </a:buClr>
              <a:buFont typeface="Calibri" panose="020F0502020204030204" pitchFamily="34" charset="0"/>
              <a:buChar char="●"/>
            </a:pPr>
            <a:r>
              <a:rPr lang="en-GB" dirty="0"/>
              <a:t>police and judicial cooperation stayed in third pillar</a:t>
            </a:r>
            <a:endParaRPr lang="nl-NL" dirty="0"/>
          </a:p>
          <a:p>
            <a:pPr lvl="1">
              <a:buClr>
                <a:srgbClr val="D6A300"/>
              </a:buClr>
              <a:buFont typeface="Calibri" panose="020F0502020204030204" pitchFamily="34" charset="0"/>
              <a:buChar char="●"/>
            </a:pPr>
            <a:r>
              <a:rPr lang="en-US" dirty="0"/>
              <a:t>introduction of ‘AFSJ’</a:t>
            </a:r>
          </a:p>
          <a:p>
            <a:pPr lvl="1">
              <a:buClr>
                <a:srgbClr val="D6A300"/>
              </a:buClr>
              <a:buFont typeface="Calibri" panose="020F0502020204030204" pitchFamily="34" charset="0"/>
              <a:buChar char="●"/>
            </a:pPr>
            <a:r>
              <a:rPr lang="en-US" dirty="0"/>
              <a:t>increased presence of Commission, Parliament &amp; Court of Justice in Third Pillar</a:t>
            </a:r>
          </a:p>
          <a:p>
            <a:pPr lvl="1">
              <a:buClr>
                <a:srgbClr val="D6A300"/>
              </a:buClr>
              <a:buFont typeface="Calibri" panose="020F0502020204030204" pitchFamily="34" charset="0"/>
              <a:buChar char="●"/>
            </a:pPr>
            <a:r>
              <a:rPr lang="en-US" dirty="0"/>
              <a:t>key legislative instrument in third pillar: ‘framework decision’</a:t>
            </a:r>
            <a:endParaRPr lang="nl-NL" dirty="0"/>
          </a:p>
          <a:p>
            <a:pPr lvl="1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381376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0"/>
                            </p:stCondLst>
                            <p:childTnLst>
                              <p:par>
                                <p:cTn id="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500"/>
                            </p:stCondLst>
                            <p:childTnLst>
                              <p:par>
                                <p:cTn id="1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6000"/>
                            </p:stCondLst>
                            <p:childTnLst>
                              <p:par>
                                <p:cTn id="1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6500"/>
                            </p:stCondLst>
                            <p:childTnLst>
                              <p:par>
                                <p:cTn id="2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7000"/>
                            </p:stCondLst>
                            <p:childTnLst>
                              <p:par>
                                <p:cTn id="2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7500"/>
                            </p:stCondLst>
                            <p:childTnLst>
                              <p:par>
                                <p:cTn id="3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8000"/>
                            </p:stCondLst>
                            <p:childTnLst>
                              <p:par>
                                <p:cTn id="3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2071389"/>
            <a:ext cx="8507288" cy="4525963"/>
          </a:xfrm>
        </p:spPr>
        <p:txBody>
          <a:bodyPr>
            <a:normAutofit/>
          </a:bodyPr>
          <a:lstStyle/>
          <a:p>
            <a:pPr>
              <a:buClr>
                <a:srgbClr val="D6A300"/>
              </a:buClr>
              <a:buFont typeface="Calibri" panose="020F0502020204030204" pitchFamily="34" charset="0"/>
              <a:buChar char="●"/>
            </a:pPr>
            <a:r>
              <a:rPr lang="nl-NL" dirty="0"/>
              <a:t>Tampere </a:t>
            </a:r>
            <a:r>
              <a:rPr lang="nl-NL" dirty="0" err="1"/>
              <a:t>Programme</a:t>
            </a:r>
            <a:r>
              <a:rPr lang="nl-NL" dirty="0"/>
              <a:t> (1999–2004)</a:t>
            </a:r>
          </a:p>
          <a:p>
            <a:pPr lvl="1">
              <a:buClr>
                <a:srgbClr val="D6A300"/>
              </a:buClr>
              <a:buFont typeface="Calibri" panose="020F0502020204030204" pitchFamily="34" charset="0"/>
              <a:buChar char="●"/>
            </a:pPr>
            <a:r>
              <a:rPr lang="en-US" i="1" dirty="0"/>
              <a:t>first in the series of multi-annual programs for implementation of  JHA</a:t>
            </a:r>
          </a:p>
          <a:p>
            <a:pPr>
              <a:buClr>
                <a:srgbClr val="D6A300"/>
              </a:buClr>
              <a:buFont typeface="Calibri" panose="020F0502020204030204" pitchFamily="34" charset="0"/>
              <a:buChar char="●"/>
            </a:pPr>
            <a:endParaRPr lang="nl-NL" dirty="0"/>
          </a:p>
          <a:p>
            <a:pPr>
              <a:buClr>
                <a:srgbClr val="D6A300"/>
              </a:buClr>
              <a:buFont typeface="Calibri" panose="020F0502020204030204" pitchFamily="34" charset="0"/>
              <a:buChar char="●"/>
            </a:pPr>
            <a:r>
              <a:rPr lang="nl-NL" dirty="0"/>
              <a:t>Nice </a:t>
            </a:r>
            <a:r>
              <a:rPr lang="nl-NL" dirty="0" err="1"/>
              <a:t>Treaty</a:t>
            </a:r>
            <a:r>
              <a:rPr lang="nl-NL" dirty="0"/>
              <a:t> (2001)</a:t>
            </a:r>
          </a:p>
          <a:p>
            <a:pPr lvl="1">
              <a:buClr>
                <a:srgbClr val="D6A300"/>
              </a:buClr>
              <a:buFont typeface="Calibri" panose="020F0502020204030204" pitchFamily="34" charset="0"/>
              <a:buChar char="●"/>
            </a:pPr>
            <a:r>
              <a:rPr lang="nl-NL" i="1" dirty="0" err="1"/>
              <a:t>establishing</a:t>
            </a:r>
            <a:r>
              <a:rPr lang="nl-NL" i="1" dirty="0"/>
              <a:t> Eurojust </a:t>
            </a:r>
            <a:r>
              <a:rPr lang="nl-NL" i="1" dirty="0" err="1"/>
              <a:t>coordinating</a:t>
            </a:r>
            <a:r>
              <a:rPr lang="nl-NL" i="1" dirty="0"/>
              <a:t> </a:t>
            </a:r>
            <a:r>
              <a:rPr lang="nl-NL" i="1" dirty="0" err="1"/>
              <a:t>between</a:t>
            </a:r>
            <a:r>
              <a:rPr lang="nl-NL" i="1" dirty="0"/>
              <a:t> </a:t>
            </a:r>
            <a:r>
              <a:rPr lang="nl-NL" i="1" dirty="0" err="1"/>
              <a:t>national</a:t>
            </a:r>
            <a:r>
              <a:rPr lang="nl-NL" i="1" dirty="0"/>
              <a:t> </a:t>
            </a:r>
            <a:r>
              <a:rPr lang="nl-NL" i="1" dirty="0" err="1"/>
              <a:t>prosecution</a:t>
            </a:r>
            <a:r>
              <a:rPr lang="nl-NL" i="1" dirty="0"/>
              <a:t> </a:t>
            </a:r>
            <a:r>
              <a:rPr lang="nl-NL" i="1" dirty="0" err="1"/>
              <a:t>authorities</a:t>
            </a:r>
            <a:endParaRPr lang="nl-NL" i="1" dirty="0"/>
          </a:p>
          <a:p>
            <a:pPr lvl="1">
              <a:buClr>
                <a:srgbClr val="D6A300"/>
              </a:buClr>
              <a:buFont typeface="Calibri" panose="020F0502020204030204" pitchFamily="34" charset="0"/>
              <a:buChar char="●"/>
            </a:pPr>
            <a:endParaRPr lang="nl-NL" dirty="0"/>
          </a:p>
          <a:p>
            <a:pPr lvl="1">
              <a:buClr>
                <a:srgbClr val="D6A300"/>
              </a:buClr>
              <a:buFont typeface="Calibri" panose="020F0502020204030204" pitchFamily="34" charset="0"/>
              <a:buChar char="●"/>
            </a:pPr>
            <a:endParaRPr lang="nl-NL" dirty="0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3512772636"/>
              </p:ext>
            </p:extLst>
          </p:nvPr>
        </p:nvGraphicFramePr>
        <p:xfrm>
          <a:off x="4464496" y="0"/>
          <a:ext cx="5148064" cy="19168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522378378"/>
              </p:ext>
            </p:extLst>
          </p:nvPr>
        </p:nvGraphicFramePr>
        <p:xfrm>
          <a:off x="144016" y="0"/>
          <a:ext cx="5076056" cy="18448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17535828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0"/>
                            </p:stCondLst>
                            <p:childTnLst>
                              <p:par>
                                <p:cTn id="2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500"/>
                            </p:stCondLst>
                            <p:childTnLst>
                              <p:par>
                                <p:cTn id="2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51520" y="2071389"/>
            <a:ext cx="8640960" cy="4525963"/>
          </a:xfrm>
        </p:spPr>
        <p:txBody>
          <a:bodyPr/>
          <a:lstStyle/>
          <a:p>
            <a:pPr>
              <a:buClr>
                <a:srgbClr val="D6A300"/>
              </a:buClr>
              <a:buFont typeface="Calibri" panose="020F0502020204030204" pitchFamily="34" charset="0"/>
              <a:buChar char="●"/>
            </a:pPr>
            <a:r>
              <a:rPr lang="nl-NL" dirty="0"/>
              <a:t>The Hague </a:t>
            </a:r>
            <a:r>
              <a:rPr lang="nl-NL" dirty="0" err="1"/>
              <a:t>Programme</a:t>
            </a:r>
            <a:r>
              <a:rPr lang="nl-NL" dirty="0"/>
              <a:t> (2005–2009)</a:t>
            </a:r>
          </a:p>
          <a:p>
            <a:pPr lvl="1">
              <a:buClr>
                <a:srgbClr val="D6A300"/>
              </a:buClr>
              <a:buFont typeface="Calibri" panose="020F0502020204030204" pitchFamily="34" charset="0"/>
              <a:buChar char="●"/>
            </a:pPr>
            <a:r>
              <a:rPr lang="en-US" i="1" dirty="0"/>
              <a:t>came about in a completely different political momentum (9/11; Spain(2004) and London (2005)</a:t>
            </a:r>
          </a:p>
          <a:p>
            <a:pPr lvl="1">
              <a:buClr>
                <a:srgbClr val="D6A300"/>
              </a:buClr>
              <a:buFont typeface="Calibri" panose="020F0502020204030204" pitchFamily="34" charset="0"/>
              <a:buChar char="●"/>
            </a:pPr>
            <a:r>
              <a:rPr lang="en-US" i="1" dirty="0"/>
              <a:t>in practice: more focus on security</a:t>
            </a:r>
            <a:endParaRPr lang="nl-NL" i="1" dirty="0"/>
          </a:p>
          <a:p>
            <a:pPr>
              <a:buClr>
                <a:srgbClr val="D6A300"/>
              </a:buClr>
              <a:buFont typeface="Calibri" panose="020F0502020204030204" pitchFamily="34" charset="0"/>
              <a:buChar char="●"/>
            </a:pPr>
            <a:r>
              <a:rPr lang="nl-NL" dirty="0"/>
              <a:t>Lisbon </a:t>
            </a:r>
            <a:r>
              <a:rPr lang="nl-NL" dirty="0" err="1"/>
              <a:t>Treaty</a:t>
            </a:r>
            <a:r>
              <a:rPr lang="nl-NL" dirty="0"/>
              <a:t> (2009)</a:t>
            </a:r>
          </a:p>
          <a:p>
            <a:pPr lvl="1">
              <a:buClr>
                <a:srgbClr val="D6A300"/>
              </a:buClr>
              <a:buFont typeface="Calibri" panose="020F0502020204030204" pitchFamily="34" charset="0"/>
              <a:buChar char="●"/>
            </a:pPr>
            <a:r>
              <a:rPr lang="nl-NL" i="1" dirty="0" err="1"/>
              <a:t>whole</a:t>
            </a:r>
            <a:r>
              <a:rPr lang="nl-NL" i="1" dirty="0"/>
              <a:t> AFSJ in </a:t>
            </a:r>
            <a:r>
              <a:rPr lang="nl-NL" i="1" dirty="0" err="1"/>
              <a:t>one</a:t>
            </a:r>
            <a:r>
              <a:rPr lang="nl-NL" i="1" dirty="0"/>
              <a:t> </a:t>
            </a:r>
            <a:r>
              <a:rPr lang="nl-NL" i="1" dirty="0" err="1"/>
              <a:t>legal</a:t>
            </a:r>
            <a:r>
              <a:rPr lang="nl-NL" i="1" dirty="0"/>
              <a:t> </a:t>
            </a:r>
            <a:r>
              <a:rPr lang="nl-NL" i="1" dirty="0" err="1"/>
              <a:t>framework</a:t>
            </a:r>
            <a:r>
              <a:rPr lang="nl-NL" i="1" dirty="0"/>
              <a:t> (</a:t>
            </a:r>
            <a:r>
              <a:rPr lang="nl-NL" i="1" dirty="0" err="1"/>
              <a:t>Title</a:t>
            </a:r>
            <a:r>
              <a:rPr lang="nl-NL" i="1" dirty="0"/>
              <a:t> V, TFEU)</a:t>
            </a:r>
          </a:p>
          <a:p>
            <a:pPr lvl="1">
              <a:buClr>
                <a:srgbClr val="D6A300"/>
              </a:buClr>
              <a:buFont typeface="Calibri" panose="020F0502020204030204" pitchFamily="34" charset="0"/>
              <a:buChar char="●"/>
            </a:pPr>
            <a:r>
              <a:rPr lang="nl-NL" i="1" dirty="0" err="1"/>
              <a:t>expansion</a:t>
            </a:r>
            <a:r>
              <a:rPr lang="nl-NL" i="1" dirty="0"/>
              <a:t> of  (co-</a:t>
            </a:r>
            <a:r>
              <a:rPr lang="nl-NL" i="1" dirty="0" err="1"/>
              <a:t>decision</a:t>
            </a:r>
            <a:r>
              <a:rPr lang="nl-NL" i="1" dirty="0"/>
              <a:t>) '</a:t>
            </a:r>
            <a:r>
              <a:rPr lang="nl-NL" i="1" dirty="0" err="1"/>
              <a:t>ordinary</a:t>
            </a:r>
            <a:r>
              <a:rPr lang="nl-NL" i="1" dirty="0"/>
              <a:t> procedure’</a:t>
            </a:r>
          </a:p>
          <a:p>
            <a:pPr lvl="1">
              <a:buClr>
                <a:srgbClr val="D6A300"/>
              </a:buClr>
              <a:buFont typeface="Calibri" panose="020F0502020204030204" pitchFamily="34" charset="0"/>
              <a:buChar char="●"/>
            </a:pPr>
            <a:r>
              <a:rPr lang="nl-NL" i="1" dirty="0"/>
              <a:t>Directive (</a:t>
            </a:r>
            <a:r>
              <a:rPr lang="nl-NL" i="1" dirty="0" err="1"/>
              <a:t>hence</a:t>
            </a:r>
            <a:r>
              <a:rPr lang="nl-NL" i="1" dirty="0"/>
              <a:t>: direct effect of </a:t>
            </a:r>
            <a:r>
              <a:rPr lang="nl-NL" i="1" dirty="0" err="1"/>
              <a:t>secondary</a:t>
            </a:r>
            <a:r>
              <a:rPr lang="nl-NL" i="1" dirty="0"/>
              <a:t> EU </a:t>
            </a:r>
            <a:r>
              <a:rPr lang="nl-NL" i="1" dirty="0" err="1"/>
              <a:t>law</a:t>
            </a:r>
            <a:r>
              <a:rPr lang="nl-NL" i="1" dirty="0"/>
              <a:t>)</a:t>
            </a:r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1997861699"/>
              </p:ext>
            </p:extLst>
          </p:nvPr>
        </p:nvGraphicFramePr>
        <p:xfrm>
          <a:off x="4536504" y="0"/>
          <a:ext cx="5076056" cy="19168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24948073"/>
              </p:ext>
            </p:extLst>
          </p:nvPr>
        </p:nvGraphicFramePr>
        <p:xfrm>
          <a:off x="144016" y="0"/>
          <a:ext cx="5148064" cy="18448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41375521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500"/>
                            </p:stCondLst>
                            <p:childTnLst>
                              <p:par>
                                <p:cTn id="3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6000"/>
                            </p:stCondLst>
                            <p:childTnLst>
                              <p:par>
                                <p:cTn id="3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6500"/>
                            </p:stCondLst>
                            <p:childTnLst>
                              <p:par>
                                <p:cTn id="4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2071389"/>
            <a:ext cx="8229600" cy="4525963"/>
          </a:xfrm>
        </p:spPr>
        <p:txBody>
          <a:bodyPr/>
          <a:lstStyle/>
          <a:p>
            <a:pPr>
              <a:buClr>
                <a:srgbClr val="D6A300"/>
              </a:buClr>
              <a:buFont typeface="Calibri" panose="020F0502020204030204" pitchFamily="34" charset="0"/>
              <a:buChar char="●"/>
            </a:pPr>
            <a:r>
              <a:rPr lang="nl-NL" dirty="0"/>
              <a:t>Stockholm </a:t>
            </a:r>
            <a:r>
              <a:rPr lang="nl-NL" dirty="0" err="1"/>
              <a:t>Programme</a:t>
            </a:r>
            <a:r>
              <a:rPr lang="nl-NL" dirty="0"/>
              <a:t> (2010)</a:t>
            </a:r>
          </a:p>
          <a:p>
            <a:pPr lvl="1">
              <a:buClr>
                <a:srgbClr val="D6A300"/>
              </a:buClr>
              <a:buFont typeface="Calibri" panose="020F0502020204030204" pitchFamily="34" charset="0"/>
              <a:buChar char="●"/>
            </a:pPr>
            <a:r>
              <a:rPr lang="nl-NL" i="1" dirty="0" err="1"/>
              <a:t>very</a:t>
            </a:r>
            <a:r>
              <a:rPr lang="nl-NL" i="1" dirty="0"/>
              <a:t> </a:t>
            </a:r>
            <a:r>
              <a:rPr lang="nl-NL" i="1" dirty="0" err="1"/>
              <a:t>specific</a:t>
            </a:r>
            <a:r>
              <a:rPr lang="nl-NL" i="1" dirty="0"/>
              <a:t> </a:t>
            </a:r>
            <a:r>
              <a:rPr lang="nl-NL" i="1" dirty="0" err="1"/>
              <a:t>recommendations</a:t>
            </a:r>
            <a:r>
              <a:rPr lang="nl-NL" i="1" dirty="0"/>
              <a:t> on a </a:t>
            </a:r>
            <a:r>
              <a:rPr lang="nl-NL" i="1" dirty="0" err="1"/>
              <a:t>very</a:t>
            </a:r>
            <a:r>
              <a:rPr lang="nl-NL" i="1" dirty="0"/>
              <a:t> </a:t>
            </a:r>
            <a:r>
              <a:rPr lang="nl-NL" i="1" dirty="0" err="1"/>
              <a:t>broad</a:t>
            </a:r>
            <a:r>
              <a:rPr lang="nl-NL" i="1" dirty="0"/>
              <a:t> range of issues</a:t>
            </a:r>
          </a:p>
          <a:p>
            <a:pPr lvl="1">
              <a:buClr>
                <a:srgbClr val="D6A300"/>
              </a:buClr>
              <a:buFont typeface="Calibri" panose="020F0502020204030204" pitchFamily="34" charset="0"/>
              <a:buChar char="●"/>
            </a:pPr>
            <a:r>
              <a:rPr lang="en-US" i="1" dirty="0"/>
              <a:t>better tools for evaluation of JHA policies</a:t>
            </a:r>
            <a:endParaRPr lang="nl-NL" i="1" dirty="0"/>
          </a:p>
          <a:p>
            <a:pPr>
              <a:buClr>
                <a:srgbClr val="D6A300"/>
              </a:buClr>
              <a:buFont typeface="Calibri" panose="020F0502020204030204" pitchFamily="34" charset="0"/>
              <a:buChar char="●"/>
            </a:pPr>
            <a:r>
              <a:rPr lang="nl-NL" dirty="0"/>
              <a:t>Strategic </a:t>
            </a:r>
            <a:r>
              <a:rPr lang="nl-NL" dirty="0" err="1"/>
              <a:t>Guidelines</a:t>
            </a:r>
            <a:r>
              <a:rPr lang="nl-NL" dirty="0"/>
              <a:t> (2014)</a:t>
            </a:r>
          </a:p>
          <a:p>
            <a:pPr lvl="1">
              <a:buClr>
                <a:srgbClr val="D6A300"/>
              </a:buClr>
              <a:buFont typeface="Calibri" panose="020F0502020204030204" pitchFamily="34" charset="0"/>
              <a:buChar char="●"/>
            </a:pPr>
            <a:r>
              <a:rPr lang="en-US" i="1" dirty="0"/>
              <a:t>more on consolidating the existing legal instruments and policy measures</a:t>
            </a:r>
            <a:endParaRPr lang="nl-NL" dirty="0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1785240503"/>
              </p:ext>
            </p:extLst>
          </p:nvPr>
        </p:nvGraphicFramePr>
        <p:xfrm>
          <a:off x="4320480" y="188640"/>
          <a:ext cx="5004048" cy="17281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77506864"/>
              </p:ext>
            </p:extLst>
          </p:nvPr>
        </p:nvGraphicFramePr>
        <p:xfrm>
          <a:off x="0" y="188640"/>
          <a:ext cx="5004048" cy="16561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41375521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500"/>
                            </p:stCondLst>
                            <p:childTnLst>
                              <p:par>
                                <p:cTn id="3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2071389"/>
            <a:ext cx="8229600" cy="4525963"/>
          </a:xfrm>
        </p:spPr>
        <p:txBody>
          <a:bodyPr>
            <a:normAutofit fontScale="92500" lnSpcReduction="20000"/>
          </a:bodyPr>
          <a:lstStyle/>
          <a:p>
            <a:pPr>
              <a:buClr>
                <a:srgbClr val="D6A300"/>
              </a:buClr>
              <a:buFont typeface="Calibri" panose="020F0502020204030204" pitchFamily="34" charset="0"/>
              <a:buChar char="●"/>
            </a:pPr>
            <a:r>
              <a:rPr lang="nl-NL" dirty="0"/>
              <a:t>Strategic Agenda 2019-2024 (2019)</a:t>
            </a:r>
          </a:p>
          <a:p>
            <a:pPr lvl="1">
              <a:buClr>
                <a:srgbClr val="D6A300"/>
              </a:buClr>
              <a:buFont typeface="Calibri" panose="020F0502020204030204" pitchFamily="34" charset="0"/>
              <a:buChar char="●"/>
            </a:pPr>
            <a:r>
              <a:rPr lang="nl-NL" i="1" dirty="0" err="1"/>
              <a:t>Linking</a:t>
            </a:r>
            <a:r>
              <a:rPr lang="nl-NL" i="1" dirty="0"/>
              <a:t> JHA </a:t>
            </a:r>
            <a:r>
              <a:rPr lang="nl-NL" i="1" dirty="0" err="1"/>
              <a:t>to</a:t>
            </a:r>
            <a:r>
              <a:rPr lang="nl-NL" i="1" dirty="0"/>
              <a:t> </a:t>
            </a:r>
            <a:r>
              <a:rPr lang="nl-NL" i="1" dirty="0" err="1"/>
              <a:t>economy</a:t>
            </a:r>
            <a:r>
              <a:rPr lang="nl-NL" i="1" dirty="0"/>
              <a:t>, </a:t>
            </a:r>
            <a:r>
              <a:rPr lang="nl-NL" i="1" dirty="0" err="1"/>
              <a:t>resilience</a:t>
            </a:r>
            <a:r>
              <a:rPr lang="nl-NL" i="1" dirty="0"/>
              <a:t>, </a:t>
            </a:r>
            <a:r>
              <a:rPr lang="nl-NL" i="1" dirty="0" err="1"/>
              <a:t>sustainability</a:t>
            </a:r>
            <a:r>
              <a:rPr lang="nl-NL" i="1" dirty="0"/>
              <a:t> </a:t>
            </a:r>
            <a:r>
              <a:rPr lang="nl-NL" i="1" dirty="0" err="1"/>
              <a:t>and</a:t>
            </a:r>
            <a:r>
              <a:rPr lang="nl-NL" i="1" dirty="0"/>
              <a:t> digital </a:t>
            </a:r>
            <a:r>
              <a:rPr lang="nl-NL" i="1" dirty="0" err="1"/>
              <a:t>age</a:t>
            </a:r>
            <a:endParaRPr lang="nl-NL" i="1" dirty="0"/>
          </a:p>
          <a:p>
            <a:pPr lvl="1">
              <a:buClr>
                <a:srgbClr val="D6A300"/>
              </a:buClr>
              <a:buFont typeface="Calibri" panose="020F0502020204030204" pitchFamily="34" charset="0"/>
              <a:buChar char="●"/>
            </a:pPr>
            <a:r>
              <a:rPr lang="en-US" i="1" dirty="0"/>
              <a:t>Its aims (therefore) also include:</a:t>
            </a:r>
          </a:p>
          <a:p>
            <a:pPr lvl="2">
              <a:buClr>
                <a:srgbClr val="D6A300"/>
              </a:buClr>
              <a:buFont typeface="Calibri" panose="020F0502020204030204" pitchFamily="34" charset="0"/>
              <a:buChar char="●"/>
            </a:pPr>
            <a:r>
              <a:rPr lang="en-US" i="1" dirty="0"/>
              <a:t>increasing resilience against both natural and man-made disasters</a:t>
            </a:r>
          </a:p>
          <a:p>
            <a:pPr lvl="2">
              <a:buClr>
                <a:srgbClr val="D6A300"/>
              </a:buClr>
              <a:buFont typeface="Calibri" panose="020F0502020204030204" pitchFamily="34" charset="0"/>
              <a:buChar char="●"/>
            </a:pPr>
            <a:r>
              <a:rPr lang="en-US" i="1" dirty="0"/>
              <a:t>protection from harmful cyber activities, hybrid threats</a:t>
            </a:r>
          </a:p>
          <a:p>
            <a:pPr>
              <a:buClr>
                <a:srgbClr val="D6A300"/>
              </a:buClr>
              <a:buFont typeface="Calibri" panose="020F0502020204030204" pitchFamily="34" charset="0"/>
              <a:buChar char="●"/>
            </a:pPr>
            <a:r>
              <a:rPr lang="en-US" i="1" dirty="0"/>
              <a:t>2020 Security Union Strategy (2020 -2025)</a:t>
            </a:r>
          </a:p>
          <a:p>
            <a:pPr lvl="1">
              <a:buClr>
                <a:srgbClr val="D6A300"/>
              </a:buClr>
              <a:buFont typeface="Calibri" panose="020F0502020204030204" pitchFamily="34" charset="0"/>
              <a:buChar char="●"/>
            </a:pPr>
            <a:r>
              <a:rPr lang="en-US" i="1" dirty="0"/>
              <a:t>Set out by Commission (not Council)</a:t>
            </a:r>
          </a:p>
          <a:p>
            <a:pPr lvl="1">
              <a:buClr>
                <a:srgbClr val="D6A300"/>
              </a:buClr>
              <a:buFont typeface="Calibri" panose="020F0502020204030204" pitchFamily="34" charset="0"/>
              <a:buChar char="●"/>
            </a:pPr>
            <a:r>
              <a:rPr lang="en-US" i="1" dirty="0"/>
              <a:t>Covering much the same as previous (</a:t>
            </a:r>
            <a:r>
              <a:rPr lang="nl-NL" dirty="0" err="1"/>
              <a:t>addressing</a:t>
            </a:r>
            <a:r>
              <a:rPr lang="en-NL" dirty="0"/>
              <a:t> hybrid threats</a:t>
            </a:r>
            <a:r>
              <a:rPr lang="nl-NL" dirty="0"/>
              <a:t>; </a:t>
            </a:r>
            <a:r>
              <a:rPr lang="en-NL" dirty="0"/>
              <a:t>resilience of critical infrastructure</a:t>
            </a:r>
            <a:r>
              <a:rPr lang="nl-NL" dirty="0"/>
              <a:t>; </a:t>
            </a:r>
            <a:r>
              <a:rPr lang="en-NL" dirty="0"/>
              <a:t>cybersecurity</a:t>
            </a:r>
            <a:r>
              <a:rPr lang="en-US" i="1" dirty="0"/>
              <a:t>)</a:t>
            </a:r>
          </a:p>
          <a:p>
            <a:pPr lvl="1">
              <a:buClr>
                <a:srgbClr val="D6A300"/>
              </a:buClr>
              <a:buFont typeface="Calibri" panose="020F0502020204030204" pitchFamily="34" charset="0"/>
              <a:buChar char="●"/>
            </a:pPr>
            <a:endParaRPr lang="nl-NL" i="1" dirty="0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21A02743-60AC-6628-4A8B-7F211A64405A}"/>
              </a:ext>
            </a:extLst>
          </p:cNvPr>
          <p:cNvGrpSpPr/>
          <p:nvPr/>
        </p:nvGrpSpPr>
        <p:grpSpPr>
          <a:xfrm>
            <a:off x="4024395" y="176943"/>
            <a:ext cx="5004049" cy="1728192"/>
            <a:chOff x="3910139" y="176943"/>
            <a:chExt cx="5118306" cy="1728192"/>
          </a:xfrm>
        </p:grpSpPr>
        <p:sp>
          <p:nvSpPr>
            <p:cNvPr id="2" name="Arrow: Right 1">
              <a:extLst>
                <a:ext uri="{FF2B5EF4-FFF2-40B4-BE49-F238E27FC236}">
                  <a16:creationId xmlns:a16="http://schemas.microsoft.com/office/drawing/2014/main" id="{AA515605-8CCB-83FD-ACFD-973C0F72CAA4}"/>
                </a:ext>
              </a:extLst>
            </p:cNvPr>
            <p:cNvSpPr/>
            <p:nvPr/>
          </p:nvSpPr>
          <p:spPr>
            <a:xfrm>
              <a:off x="3910139" y="176943"/>
              <a:ext cx="5004045" cy="1728192"/>
            </a:xfrm>
            <a:prstGeom prst="rightArrow">
              <a:avLst/>
            </a:prstGeom>
          </p:spPr>
          <p:style>
            <a:lnRef idx="0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EBA61E4E-FCA4-22A5-8949-38A572629B38}"/>
                </a:ext>
              </a:extLst>
            </p:cNvPr>
            <p:cNvGrpSpPr/>
            <p:nvPr/>
          </p:nvGrpSpPr>
          <p:grpSpPr>
            <a:xfrm>
              <a:off x="7380312" y="695401"/>
              <a:ext cx="1648133" cy="691276"/>
              <a:chOff x="3283906" y="506761"/>
              <a:chExt cx="1720141" cy="691276"/>
            </a:xfrm>
          </p:grpSpPr>
          <p:sp>
            <p:nvSpPr>
              <p:cNvPr id="5" name="Oval 4">
                <a:extLst>
                  <a:ext uri="{FF2B5EF4-FFF2-40B4-BE49-F238E27FC236}">
                    <a16:creationId xmlns:a16="http://schemas.microsoft.com/office/drawing/2014/main" id="{8DB381BE-A6B1-2D9E-DF76-ACDB28CF18A2}"/>
                  </a:ext>
                </a:extLst>
              </p:cNvPr>
              <p:cNvSpPr/>
              <p:nvPr/>
            </p:nvSpPr>
            <p:spPr>
              <a:xfrm>
                <a:off x="3283906" y="506761"/>
                <a:ext cx="1720141" cy="691276"/>
              </a:xfrm>
              <a:prstGeom prst="ellipse">
                <a:avLst/>
              </a:pr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7" name="Oval 4">
                <a:extLst>
                  <a:ext uri="{FF2B5EF4-FFF2-40B4-BE49-F238E27FC236}">
                    <a16:creationId xmlns:a16="http://schemas.microsoft.com/office/drawing/2014/main" id="{B10609CC-4A7E-F57E-85BC-76C538022A07}"/>
                  </a:ext>
                </a:extLst>
              </p:cNvPr>
              <p:cNvSpPr txBox="1"/>
              <p:nvPr/>
            </p:nvSpPr>
            <p:spPr>
              <a:xfrm>
                <a:off x="3535815" y="607996"/>
                <a:ext cx="1216323" cy="488806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57150" tIns="57150" rIns="57150" bIns="57150" numCol="1" spcCol="1270" anchor="ctr" anchorCtr="0">
                <a:noAutofit/>
              </a:bodyPr>
              <a:lstStyle/>
              <a:p>
                <a:pPr marL="0" lvl="0" indent="0" algn="ctr" defTabSz="6667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r>
                  <a:rPr lang="nl-NL" sz="1500" kern="1200" dirty="0" err="1"/>
                  <a:t>today</a:t>
                </a:r>
                <a:endParaRPr lang="nl-NL" sz="1500" kern="1200" dirty="0"/>
              </a:p>
            </p:txBody>
          </p:sp>
        </p:grp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2B145FD6-BA5C-F631-C6AF-95F48679EC31}"/>
                </a:ext>
              </a:extLst>
            </p:cNvPr>
            <p:cNvGrpSpPr/>
            <p:nvPr/>
          </p:nvGrpSpPr>
          <p:grpSpPr>
            <a:xfrm>
              <a:off x="5571395" y="707098"/>
              <a:ext cx="1720141" cy="691276"/>
              <a:chOff x="720859" y="518457"/>
              <a:chExt cx="1720141" cy="691276"/>
            </a:xfrm>
          </p:grpSpPr>
          <p:sp>
            <p:nvSpPr>
              <p:cNvPr id="9" name="Rectangle: Rounded Corners 8">
                <a:extLst>
                  <a:ext uri="{FF2B5EF4-FFF2-40B4-BE49-F238E27FC236}">
                    <a16:creationId xmlns:a16="http://schemas.microsoft.com/office/drawing/2014/main" id="{EC5CF178-CE34-ED1A-56E3-3BD84CC2EB02}"/>
                  </a:ext>
                </a:extLst>
              </p:cNvPr>
              <p:cNvSpPr/>
              <p:nvPr/>
            </p:nvSpPr>
            <p:spPr>
              <a:xfrm>
                <a:off x="720859" y="518457"/>
                <a:ext cx="1720141" cy="691276"/>
              </a:xfrm>
              <a:prstGeom prst="roundRect">
                <a:avLst/>
              </a:pr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10" name="Rectangle: Rounded Corners 4">
                <a:extLst>
                  <a:ext uri="{FF2B5EF4-FFF2-40B4-BE49-F238E27FC236}">
                    <a16:creationId xmlns:a16="http://schemas.microsoft.com/office/drawing/2014/main" id="{E6F828BC-4933-FE5C-1429-A10CCEDBCE7F}"/>
                  </a:ext>
                </a:extLst>
              </p:cNvPr>
              <p:cNvSpPr txBox="1"/>
              <p:nvPr/>
            </p:nvSpPr>
            <p:spPr>
              <a:xfrm>
                <a:off x="754604" y="552202"/>
                <a:ext cx="1652651" cy="623786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57150" tIns="57150" rIns="57150" bIns="57150" numCol="1" spcCol="1270" anchor="ctr" anchorCtr="0">
                <a:noAutofit/>
              </a:bodyPr>
              <a:lstStyle/>
              <a:p>
                <a:pPr marL="0" lvl="0" indent="0" algn="ctr" defTabSz="6667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r>
                  <a:rPr lang="nl-NL" sz="1500" kern="1200" dirty="0"/>
                  <a:t>Security Union </a:t>
                </a:r>
                <a:r>
                  <a:rPr lang="nl-NL" sz="1500" kern="1200" dirty="0" err="1"/>
                  <a:t>Strategy</a:t>
                </a:r>
                <a:endParaRPr lang="nl-NL" sz="1500" kern="1200" dirty="0"/>
              </a:p>
            </p:txBody>
          </p:sp>
        </p:grpSp>
      </p:grp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634318595"/>
              </p:ext>
            </p:extLst>
          </p:nvPr>
        </p:nvGraphicFramePr>
        <p:xfrm>
          <a:off x="251520" y="188640"/>
          <a:ext cx="5004048" cy="17281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037840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0"/>
                            </p:stCondLst>
                            <p:childTnLst>
                              <p:par>
                                <p:cTn id="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500"/>
                            </p:stCondLst>
                            <p:childTnLst>
                              <p:par>
                                <p:cTn id="1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6000"/>
                            </p:stCondLst>
                            <p:childTnLst>
                              <p:par>
                                <p:cTn id="1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6500"/>
                            </p:stCondLst>
                            <p:childTnLst>
                              <p:par>
                                <p:cTn id="2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7000"/>
                            </p:stCondLst>
                            <p:childTnLst>
                              <p:par>
                                <p:cTn id="2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0"/>
                            </p:stCondLst>
                            <p:childTnLst>
                              <p:par>
                                <p:cTn id="3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500"/>
                            </p:stCondLst>
                            <p:childTnLst>
                              <p:par>
                                <p:cTn id="4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000"/>
                            </p:stCondLst>
                            <p:childTnLst>
                              <p:par>
                                <p:cTn id="4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/>
        </p:nvSpPr>
        <p:spPr>
          <a:xfrm>
            <a:off x="0" y="836712"/>
            <a:ext cx="8686800" cy="2376264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50000"/>
                </a:schemeClr>
              </a:gs>
              <a:gs pos="100000">
                <a:schemeClr val="accent6">
                  <a:lumMod val="7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nl-NL" dirty="0"/>
          </a:p>
        </p:txBody>
      </p:sp>
      <p:sp>
        <p:nvSpPr>
          <p:cNvPr id="9" name="Tekstvak 8"/>
          <p:cNvSpPr txBox="1"/>
          <p:nvPr/>
        </p:nvSpPr>
        <p:spPr>
          <a:xfrm>
            <a:off x="4554710" y="3429000"/>
            <a:ext cx="2465562" cy="923330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b="1" i="1" dirty="0">
                <a:solidFill>
                  <a:prstClr val="white"/>
                </a:solidFill>
              </a:rPr>
              <a:t>‘</a:t>
            </a:r>
            <a:r>
              <a:rPr lang="nl-NL" b="1" i="1" dirty="0" err="1">
                <a:solidFill>
                  <a:prstClr val="white"/>
                </a:solidFill>
              </a:rPr>
              <a:t>Ordinary</a:t>
            </a:r>
            <a:r>
              <a:rPr lang="nl-NL" b="1" i="1" dirty="0">
                <a:solidFill>
                  <a:prstClr val="white"/>
                </a:solidFill>
              </a:rPr>
              <a:t> </a:t>
            </a:r>
            <a:r>
              <a:rPr lang="nl-NL" b="1" i="1" dirty="0" err="1">
                <a:solidFill>
                  <a:prstClr val="white"/>
                </a:solidFill>
              </a:rPr>
              <a:t>Legislative</a:t>
            </a:r>
            <a:r>
              <a:rPr lang="nl-NL" b="1" i="1" dirty="0">
                <a:solidFill>
                  <a:prstClr val="white"/>
                </a:solidFill>
              </a:rPr>
              <a:t> Procedure’ (art. 294 TFEU) </a:t>
            </a:r>
            <a:r>
              <a:rPr lang="nl-NL" b="1" i="1" dirty="0" err="1">
                <a:solidFill>
                  <a:prstClr val="white"/>
                </a:solidFill>
              </a:rPr>
              <a:t>extended</a:t>
            </a:r>
            <a:endParaRPr lang="nl-NL" b="1" i="1" dirty="0">
              <a:solidFill>
                <a:prstClr val="white"/>
              </a:solidFill>
            </a:endParaRPr>
          </a:p>
        </p:txBody>
      </p:sp>
      <p:sp>
        <p:nvSpPr>
          <p:cNvPr id="10" name="Tekstvak 9"/>
          <p:cNvSpPr txBox="1"/>
          <p:nvPr/>
        </p:nvSpPr>
        <p:spPr>
          <a:xfrm>
            <a:off x="5640984" y="4509121"/>
            <a:ext cx="3391450" cy="2012572"/>
          </a:xfrm>
          <a:prstGeom prst="rect">
            <a:avLst/>
          </a:prstGeom>
          <a:solidFill>
            <a:srgbClr val="D6A3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i="1" dirty="0">
                <a:solidFill>
                  <a:prstClr val="white"/>
                </a:solidFill>
              </a:rPr>
              <a:t>'emergency brake' </a:t>
            </a:r>
          </a:p>
          <a:p>
            <a:pPr algn="ctr"/>
            <a:r>
              <a:rPr lang="en-US" b="1" i="1" dirty="0">
                <a:solidFill>
                  <a:prstClr val="white"/>
                </a:solidFill>
              </a:rPr>
              <a:t>and</a:t>
            </a:r>
          </a:p>
          <a:p>
            <a:pPr algn="ctr"/>
            <a:r>
              <a:rPr lang="en-US" b="1" i="1" dirty="0">
                <a:solidFill>
                  <a:prstClr val="white"/>
                </a:solidFill>
              </a:rPr>
              <a:t>'enhanced cooperation'</a:t>
            </a:r>
          </a:p>
          <a:p>
            <a:pPr algn="ctr"/>
            <a:r>
              <a:rPr lang="en-US" dirty="0">
                <a:solidFill>
                  <a:prstClr val="white"/>
                </a:solidFill>
              </a:rPr>
              <a:t>Examples: arts 82(3) on adoption measures concerning procedural criminal law and 83(3) concerning substantive criminal law.</a:t>
            </a:r>
          </a:p>
        </p:txBody>
      </p:sp>
      <p:sp>
        <p:nvSpPr>
          <p:cNvPr id="3" name="Tekstvak 2"/>
          <p:cNvSpPr txBox="1"/>
          <p:nvPr/>
        </p:nvSpPr>
        <p:spPr>
          <a:xfrm>
            <a:off x="683568" y="1447616"/>
            <a:ext cx="7376571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Chapter 1. general provision on the AFSJ area</a:t>
            </a:r>
            <a:endParaRPr lang="nl-NL" dirty="0">
              <a:solidFill>
                <a:schemeClr val="bg1"/>
              </a:solidFill>
            </a:endParaRPr>
          </a:p>
          <a:p>
            <a:pPr lvl="0"/>
            <a:r>
              <a:rPr lang="en-GB" dirty="0">
                <a:solidFill>
                  <a:schemeClr val="bg1"/>
                </a:solidFill>
              </a:rPr>
              <a:t>Chapter 2. rules on border check, asylum and immigration;</a:t>
            </a:r>
            <a:endParaRPr lang="nl-NL" dirty="0">
              <a:solidFill>
                <a:schemeClr val="bg1"/>
              </a:solidFill>
            </a:endParaRPr>
          </a:p>
          <a:p>
            <a:pPr lvl="0"/>
            <a:r>
              <a:rPr lang="en-GB" dirty="0">
                <a:solidFill>
                  <a:schemeClr val="bg1"/>
                </a:solidFill>
              </a:rPr>
              <a:t>Chapter 3. one article to arrange judicial cooperation in civil matters </a:t>
            </a:r>
            <a:endParaRPr lang="nl-NL" dirty="0">
              <a:solidFill>
                <a:schemeClr val="bg1"/>
              </a:solidFill>
            </a:endParaRPr>
          </a:p>
          <a:p>
            <a:pPr lvl="0"/>
            <a:r>
              <a:rPr lang="en-GB" dirty="0">
                <a:solidFill>
                  <a:schemeClr val="bg1"/>
                </a:solidFill>
              </a:rPr>
              <a:t>Chapter 4. five articles for arranging judicial cooperation in criminal matters; </a:t>
            </a:r>
            <a:endParaRPr lang="nl-NL" dirty="0">
              <a:solidFill>
                <a:schemeClr val="bg1"/>
              </a:solidFill>
            </a:endParaRPr>
          </a:p>
          <a:p>
            <a:pPr lvl="0"/>
            <a:r>
              <a:rPr lang="en-GB" dirty="0">
                <a:solidFill>
                  <a:schemeClr val="bg1"/>
                </a:solidFill>
              </a:rPr>
              <a:t>Chapter 5. regulates police cooperation</a:t>
            </a:r>
            <a:endParaRPr lang="nl-NL" dirty="0">
              <a:solidFill>
                <a:schemeClr val="bg1"/>
              </a:solidFill>
            </a:endParaRPr>
          </a:p>
        </p:txBody>
      </p:sp>
      <p:pic>
        <p:nvPicPr>
          <p:cNvPr id="28" name="Picture 27" descr="2691115301_f3b8699d5a_b.jpg"/>
          <p:cNvPicPr>
            <a:picLocks noChangeAspect="1"/>
          </p:cNvPicPr>
          <p:nvPr/>
        </p:nvPicPr>
        <p:blipFill>
          <a:blip r:embed="rId3" cstate="print">
            <a:lum bright="70000" contrast="-70000"/>
          </a:blip>
          <a:srcRect b="-1457"/>
          <a:stretch>
            <a:fillRect/>
          </a:stretch>
        </p:blipFill>
        <p:spPr>
          <a:xfrm>
            <a:off x="914400" y="4645742"/>
            <a:ext cx="2386584" cy="2235094"/>
          </a:xfrm>
          <a:prstGeom prst="rect">
            <a:avLst/>
          </a:prstGeom>
          <a:ln>
            <a:noFill/>
          </a:ln>
          <a:effectLst/>
        </p:spPr>
      </p:pic>
      <p:sp>
        <p:nvSpPr>
          <p:cNvPr id="24" name="TextBox 23"/>
          <p:cNvSpPr txBox="1"/>
          <p:nvPr/>
        </p:nvSpPr>
        <p:spPr>
          <a:xfrm>
            <a:off x="35496" y="395953"/>
            <a:ext cx="8695638" cy="58477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nl-NL" sz="3800" b="1" dirty="0">
                <a:solidFill>
                  <a:srgbClr val="F79646">
                    <a:lumMod val="75000"/>
                  </a:srgbClr>
                </a:solidFill>
                <a:cs typeface="Arial" pitchFamily="34" charset="0"/>
              </a:rPr>
              <a:t>Lisbon </a:t>
            </a:r>
            <a:r>
              <a:rPr lang="nl-NL" sz="3800" b="1" dirty="0" err="1">
                <a:solidFill>
                  <a:srgbClr val="F79646">
                    <a:lumMod val="75000"/>
                  </a:srgbClr>
                </a:solidFill>
                <a:cs typeface="Arial" pitchFamily="34" charset="0"/>
              </a:rPr>
              <a:t>Legacy</a:t>
            </a:r>
            <a:r>
              <a:rPr lang="nl-NL" sz="3800" b="1" dirty="0">
                <a:solidFill>
                  <a:srgbClr val="F79646">
                    <a:lumMod val="75000"/>
                  </a:srgbClr>
                </a:solidFill>
                <a:cs typeface="Arial" pitchFamily="34" charset="0"/>
              </a:rPr>
              <a:t>: </a:t>
            </a:r>
            <a:r>
              <a:rPr lang="nl-NL" sz="3800" b="1" dirty="0" err="1">
                <a:solidFill>
                  <a:srgbClr val="F79646">
                    <a:lumMod val="75000"/>
                  </a:srgbClr>
                </a:solidFill>
                <a:cs typeface="Arial" pitchFamily="34" charset="0"/>
              </a:rPr>
              <a:t>the</a:t>
            </a:r>
            <a:r>
              <a:rPr lang="nl-NL" sz="3800" b="1" dirty="0">
                <a:solidFill>
                  <a:srgbClr val="F79646">
                    <a:lumMod val="75000"/>
                  </a:srgbClr>
                </a:solidFill>
                <a:cs typeface="Arial" pitchFamily="34" charset="0"/>
              </a:rPr>
              <a:t> </a:t>
            </a:r>
            <a:r>
              <a:rPr lang="nl-NL" sz="3800" b="1" dirty="0" err="1">
                <a:solidFill>
                  <a:srgbClr val="F79646">
                    <a:lumMod val="75000"/>
                  </a:srgbClr>
                </a:solidFill>
                <a:cs typeface="Arial" pitchFamily="34" charset="0"/>
              </a:rPr>
              <a:t>current</a:t>
            </a:r>
            <a:r>
              <a:rPr lang="nl-NL" sz="3800" b="1" dirty="0">
                <a:solidFill>
                  <a:srgbClr val="F79646">
                    <a:lumMod val="75000"/>
                  </a:srgbClr>
                </a:solidFill>
                <a:cs typeface="Arial" pitchFamily="34" charset="0"/>
              </a:rPr>
              <a:t> </a:t>
            </a:r>
            <a:r>
              <a:rPr lang="nl-NL" sz="3800" b="1" dirty="0" err="1">
                <a:solidFill>
                  <a:srgbClr val="F79646">
                    <a:lumMod val="75000"/>
                  </a:srgbClr>
                </a:solidFill>
                <a:cs typeface="Arial" pitchFamily="34" charset="0"/>
              </a:rPr>
              <a:t>legal</a:t>
            </a:r>
            <a:r>
              <a:rPr lang="nl-NL" sz="3800" b="1" dirty="0">
                <a:solidFill>
                  <a:srgbClr val="F79646">
                    <a:lumMod val="75000"/>
                  </a:srgbClr>
                </a:solidFill>
                <a:cs typeface="Arial" pitchFamily="34" charset="0"/>
              </a:rPr>
              <a:t> </a:t>
            </a:r>
            <a:r>
              <a:rPr lang="nl-NL" sz="3800" b="1" dirty="0" err="1">
                <a:solidFill>
                  <a:srgbClr val="F79646">
                    <a:lumMod val="75000"/>
                  </a:srgbClr>
                </a:solidFill>
                <a:cs typeface="Arial" pitchFamily="34" charset="0"/>
              </a:rPr>
              <a:t>framework</a:t>
            </a:r>
            <a:endParaRPr lang="nl-NL" sz="3800" b="1" dirty="0">
              <a:solidFill>
                <a:srgbClr val="F79646">
                  <a:lumMod val="75000"/>
                </a:srgbClr>
              </a:solidFill>
              <a:cs typeface="Arial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607085" y="980728"/>
            <a:ext cx="5341179" cy="4308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800" i="1" dirty="0">
                <a:solidFill>
                  <a:prstClr val="white"/>
                </a:solidFill>
                <a:cs typeface="Arial" pitchFamily="34" charset="0"/>
              </a:rPr>
              <a:t>Title V (under Part Three) of TFEU</a:t>
            </a:r>
            <a:endParaRPr lang="nl-NL" sz="2800" i="1" dirty="0">
              <a:solidFill>
                <a:prstClr val="white"/>
              </a:solidFill>
              <a:cs typeface="Arial" pitchFamily="34" charset="0"/>
            </a:endParaRPr>
          </a:p>
        </p:txBody>
      </p:sp>
      <p:sp>
        <p:nvSpPr>
          <p:cNvPr id="11" name="Tekstvak 10"/>
          <p:cNvSpPr txBox="1"/>
          <p:nvPr/>
        </p:nvSpPr>
        <p:spPr>
          <a:xfrm>
            <a:off x="539552" y="3441774"/>
            <a:ext cx="2703517" cy="923330"/>
          </a:xfrm>
          <a:prstGeom prst="rect">
            <a:avLst/>
          </a:prstGeom>
          <a:solidFill>
            <a:srgbClr val="98303E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 err="1">
                <a:solidFill>
                  <a:prstClr val="white"/>
                </a:solidFill>
              </a:rPr>
              <a:t>Directives</a:t>
            </a:r>
            <a:endParaRPr lang="nl-NL" dirty="0">
              <a:solidFill>
                <a:prstClr val="white"/>
              </a:solidFill>
            </a:endParaRPr>
          </a:p>
          <a:p>
            <a:pPr algn="ctr"/>
            <a:r>
              <a:rPr lang="nl-NL" dirty="0">
                <a:solidFill>
                  <a:prstClr val="white"/>
                </a:solidFill>
              </a:rPr>
              <a:t> (</a:t>
            </a:r>
            <a:r>
              <a:rPr lang="nl-NL" dirty="0" err="1">
                <a:solidFill>
                  <a:prstClr val="white"/>
                </a:solidFill>
              </a:rPr>
              <a:t>instead</a:t>
            </a:r>
            <a:r>
              <a:rPr lang="nl-NL" dirty="0">
                <a:solidFill>
                  <a:prstClr val="white"/>
                </a:solidFill>
              </a:rPr>
              <a:t> of Framework </a:t>
            </a:r>
            <a:r>
              <a:rPr lang="nl-NL" dirty="0" err="1">
                <a:solidFill>
                  <a:prstClr val="white"/>
                </a:solidFill>
              </a:rPr>
              <a:t>Decisions</a:t>
            </a:r>
            <a:r>
              <a:rPr lang="nl-NL" dirty="0">
                <a:solidFill>
                  <a:prstClr val="white"/>
                </a:solidFill>
              </a:rPr>
              <a:t>)</a:t>
            </a:r>
          </a:p>
        </p:txBody>
      </p:sp>
      <p:sp>
        <p:nvSpPr>
          <p:cNvPr id="12" name="Tekstvak 11"/>
          <p:cNvSpPr txBox="1"/>
          <p:nvPr/>
        </p:nvSpPr>
        <p:spPr>
          <a:xfrm>
            <a:off x="4219808" y="3429000"/>
            <a:ext cx="3459656" cy="1754326"/>
          </a:xfrm>
          <a:prstGeom prst="rect">
            <a:avLst/>
          </a:prstGeom>
          <a:solidFill>
            <a:srgbClr val="98303E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Court of Justice now has full ‘Community’ jurisdiction over all JHA issues (i.e. issuing preliminary rulings, annulment of legislative acts, etc.), save </a:t>
            </a:r>
            <a:r>
              <a:rPr lang="en-US">
                <a:solidFill>
                  <a:prstClr val="white"/>
                </a:solidFill>
              </a:rPr>
              <a:t>for exceptions </a:t>
            </a:r>
            <a:r>
              <a:rPr lang="en-US" dirty="0">
                <a:solidFill>
                  <a:prstClr val="white"/>
                </a:solidFill>
              </a:rPr>
              <a:t>related to policing (art. 276 TFEU)</a:t>
            </a:r>
            <a:endParaRPr lang="nl-NL" dirty="0">
              <a:solidFill>
                <a:prstClr val="white"/>
              </a:solidFill>
            </a:endParaRPr>
          </a:p>
        </p:txBody>
      </p:sp>
      <p:sp>
        <p:nvSpPr>
          <p:cNvPr id="13" name="Tekstvak 12"/>
          <p:cNvSpPr txBox="1"/>
          <p:nvPr/>
        </p:nvSpPr>
        <p:spPr>
          <a:xfrm>
            <a:off x="347392" y="3429000"/>
            <a:ext cx="2953592" cy="203132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marL="93663" indent="-93663">
              <a:buFont typeface="Arial" panose="020B0604020202020204" pitchFamily="34" charset="0"/>
              <a:buChar char="•"/>
            </a:pPr>
            <a:r>
              <a:rPr lang="en-US" dirty="0">
                <a:solidFill>
                  <a:prstClr val="white"/>
                </a:solidFill>
              </a:rPr>
              <a:t>Commission takes initiative (art 76(a) TFEU) </a:t>
            </a:r>
          </a:p>
          <a:p>
            <a:pPr marL="93663" indent="-93663">
              <a:buFont typeface="Arial" panose="020B0604020202020204" pitchFamily="34" charset="0"/>
              <a:buChar char="•"/>
            </a:pPr>
            <a:r>
              <a:rPr lang="en-US" dirty="0">
                <a:solidFill>
                  <a:prstClr val="white"/>
                </a:solidFill>
              </a:rPr>
              <a:t>or one-quarter of member states (art 76(b) TFEU) </a:t>
            </a:r>
          </a:p>
          <a:p>
            <a:pPr marL="93663" indent="-93663">
              <a:buFont typeface="Arial" panose="020B0604020202020204" pitchFamily="34" charset="0"/>
              <a:buChar char="•"/>
            </a:pPr>
            <a:r>
              <a:rPr lang="en-US" dirty="0">
                <a:solidFill>
                  <a:prstClr val="white"/>
                </a:solidFill>
              </a:rPr>
              <a:t>national parliaments scrutinize subsidiarity (art. 69 TFEU)</a:t>
            </a:r>
          </a:p>
        </p:txBody>
      </p:sp>
      <p:grpSp>
        <p:nvGrpSpPr>
          <p:cNvPr id="6" name="Groep 5"/>
          <p:cNvGrpSpPr/>
          <p:nvPr/>
        </p:nvGrpSpPr>
        <p:grpSpPr>
          <a:xfrm>
            <a:off x="1610506" y="2566065"/>
            <a:ext cx="4252649" cy="646910"/>
            <a:chOff x="1610506" y="2566065"/>
            <a:chExt cx="4252649" cy="646910"/>
          </a:xfrm>
        </p:grpSpPr>
        <p:sp>
          <p:nvSpPr>
            <p:cNvPr id="19" name="TextBox 23"/>
            <p:cNvSpPr txBox="1"/>
            <p:nvPr/>
          </p:nvSpPr>
          <p:spPr>
            <a:xfrm>
              <a:off x="2107692" y="2566065"/>
              <a:ext cx="3755463" cy="43088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>
                <a:spcAft>
                  <a:spcPts val="1200"/>
                </a:spcAft>
              </a:pPr>
              <a:r>
                <a:rPr lang="en-US" sz="2800" i="1" dirty="0">
                  <a:solidFill>
                    <a:prstClr val="white"/>
                  </a:solidFill>
                  <a:cs typeface="Arial" pitchFamily="34" charset="0"/>
                </a:rPr>
                <a:t>Legislative instruments</a:t>
              </a:r>
              <a:endParaRPr lang="nl-NL" sz="2800" i="1" dirty="0">
                <a:solidFill>
                  <a:prstClr val="white"/>
                </a:solidFill>
                <a:cs typeface="Arial" pitchFamily="34" charset="0"/>
              </a:endParaRPr>
            </a:p>
          </p:txBody>
        </p:sp>
        <p:sp>
          <p:nvSpPr>
            <p:cNvPr id="4" name="Gelijkbenige driehoek 3"/>
            <p:cNvSpPr/>
            <p:nvPr/>
          </p:nvSpPr>
          <p:spPr>
            <a:xfrm rot="10800000">
              <a:off x="1610506" y="2719709"/>
              <a:ext cx="441213" cy="493266"/>
            </a:xfrm>
            <a:prstGeom prst="triangle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15" name="Groep 14"/>
          <p:cNvGrpSpPr/>
          <p:nvPr/>
        </p:nvGrpSpPr>
        <p:grpSpPr>
          <a:xfrm>
            <a:off x="5420378" y="2545740"/>
            <a:ext cx="2991676" cy="625837"/>
            <a:chOff x="5420378" y="2545740"/>
            <a:chExt cx="2991676" cy="625837"/>
          </a:xfrm>
        </p:grpSpPr>
        <p:sp>
          <p:nvSpPr>
            <p:cNvPr id="7" name="Rechthoek 6"/>
            <p:cNvSpPr/>
            <p:nvPr/>
          </p:nvSpPr>
          <p:spPr>
            <a:xfrm>
              <a:off x="5797236" y="2545740"/>
              <a:ext cx="2614818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00" i="1" dirty="0">
                  <a:solidFill>
                    <a:prstClr val="white"/>
                  </a:solidFill>
                  <a:cs typeface="Arial" pitchFamily="34" charset="0"/>
                </a:rPr>
                <a:t>decision making</a:t>
              </a:r>
              <a:endParaRPr lang="nl-NL" dirty="0"/>
            </a:p>
          </p:txBody>
        </p:sp>
        <p:sp>
          <p:nvSpPr>
            <p:cNvPr id="22" name="Gelijkbenige driehoek 21"/>
            <p:cNvSpPr/>
            <p:nvPr/>
          </p:nvSpPr>
          <p:spPr>
            <a:xfrm rot="10800000">
              <a:off x="5420378" y="2678311"/>
              <a:ext cx="441213" cy="493266"/>
            </a:xfrm>
            <a:prstGeom prst="triangle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sp>
        <p:nvSpPr>
          <p:cNvPr id="14" name="Tekstvak 13"/>
          <p:cNvSpPr txBox="1"/>
          <p:nvPr/>
        </p:nvSpPr>
        <p:spPr>
          <a:xfrm>
            <a:off x="2645119" y="4581128"/>
            <a:ext cx="2718969" cy="1477328"/>
          </a:xfrm>
          <a:prstGeom prst="rect">
            <a:avLst/>
          </a:prstGeom>
          <a:solidFill>
            <a:srgbClr val="524484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Unanimity in the Council &amp; EP only consulted  in a few cases, e.g. police operations (art. 87(3) TFEU)</a:t>
            </a:r>
            <a:endParaRPr lang="nl-NL" dirty="0">
              <a:solidFill>
                <a:prstClr val="white"/>
              </a:solidFill>
            </a:endParaRPr>
          </a:p>
        </p:txBody>
      </p:sp>
      <p:grpSp>
        <p:nvGrpSpPr>
          <p:cNvPr id="21" name="Groep 20"/>
          <p:cNvGrpSpPr/>
          <p:nvPr/>
        </p:nvGrpSpPr>
        <p:grpSpPr>
          <a:xfrm>
            <a:off x="1831113" y="2539087"/>
            <a:ext cx="3532808" cy="673889"/>
            <a:chOff x="1831113" y="2600885"/>
            <a:chExt cx="3532808" cy="673889"/>
          </a:xfrm>
        </p:grpSpPr>
        <p:sp>
          <p:nvSpPr>
            <p:cNvPr id="16" name="Tekstvak 15"/>
            <p:cNvSpPr txBox="1"/>
            <p:nvPr/>
          </p:nvSpPr>
          <p:spPr>
            <a:xfrm>
              <a:off x="2289040" y="2600885"/>
              <a:ext cx="307488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2800" i="1" dirty="0" err="1">
                  <a:solidFill>
                    <a:schemeClr val="bg1"/>
                  </a:solidFill>
                </a:rPr>
                <a:t>Initiating</a:t>
              </a:r>
              <a:r>
                <a:rPr lang="nl-NL" sz="2800" i="1" dirty="0">
                  <a:solidFill>
                    <a:schemeClr val="bg1"/>
                  </a:solidFill>
                </a:rPr>
                <a:t> </a:t>
              </a:r>
              <a:r>
                <a:rPr lang="nl-NL" sz="2800" i="1" dirty="0" err="1">
                  <a:solidFill>
                    <a:schemeClr val="bg1"/>
                  </a:solidFill>
                </a:rPr>
                <a:t>legislation</a:t>
              </a:r>
              <a:endParaRPr lang="nl-NL" sz="2800" i="1" dirty="0">
                <a:solidFill>
                  <a:schemeClr val="bg1"/>
                </a:solidFill>
              </a:endParaRPr>
            </a:p>
          </p:txBody>
        </p:sp>
        <p:sp>
          <p:nvSpPr>
            <p:cNvPr id="26" name="Gelijkbenige driehoek 25"/>
            <p:cNvSpPr/>
            <p:nvPr/>
          </p:nvSpPr>
          <p:spPr>
            <a:xfrm rot="10800000">
              <a:off x="1831113" y="2781508"/>
              <a:ext cx="441213" cy="493266"/>
            </a:xfrm>
            <a:prstGeom prst="triangle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29" name="Groep 28"/>
          <p:cNvGrpSpPr/>
          <p:nvPr/>
        </p:nvGrpSpPr>
        <p:grpSpPr>
          <a:xfrm>
            <a:off x="5572778" y="2564904"/>
            <a:ext cx="2665049" cy="625837"/>
            <a:chOff x="5420378" y="2545740"/>
            <a:chExt cx="2665049" cy="625837"/>
          </a:xfrm>
        </p:grpSpPr>
        <p:sp>
          <p:nvSpPr>
            <p:cNvPr id="30" name="Rechthoek 29"/>
            <p:cNvSpPr/>
            <p:nvPr/>
          </p:nvSpPr>
          <p:spPr>
            <a:xfrm>
              <a:off x="5797236" y="2545740"/>
              <a:ext cx="2288191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00" i="1" dirty="0">
                  <a:solidFill>
                    <a:prstClr val="white"/>
                  </a:solidFill>
                  <a:cs typeface="Arial" pitchFamily="34" charset="0"/>
                </a:rPr>
                <a:t>Judicial review</a:t>
              </a:r>
              <a:endParaRPr lang="nl-NL" dirty="0"/>
            </a:p>
          </p:txBody>
        </p:sp>
        <p:sp>
          <p:nvSpPr>
            <p:cNvPr id="31" name="Gelijkbenige driehoek 30"/>
            <p:cNvSpPr/>
            <p:nvPr/>
          </p:nvSpPr>
          <p:spPr>
            <a:xfrm rot="10800000">
              <a:off x="5420378" y="2678311"/>
              <a:ext cx="441213" cy="493266"/>
            </a:xfrm>
            <a:prstGeom prst="triangle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</p:spTree>
    <p:extLst>
      <p:ext uri="{BB962C8B-B14F-4D97-AF65-F5344CB8AC3E}">
        <p14:creationId xmlns:p14="http://schemas.microsoft.com/office/powerpoint/2010/main" val="41229111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3.78353E-6 L -0.86666 3.78353E-6 " pathEditMode="relative" rAng="0" ptsTypes="AA">
                                      <p:cBhvr>
                                        <p:cTn id="9" dur="2000" spd="-100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3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175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xit" presetSubtype="8" fill="hold" grpId="1" nodeType="clickEffect">
                                  <p:stCondLst>
                                    <p:cond delay="25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250"/>
                            </p:stCondLst>
                            <p:childTnLst>
                              <p:par>
                                <p:cTn id="26" presetID="2" presetClass="entr" presetSubtype="8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500"/>
                            </p:stCondLst>
                            <p:childTnLst>
                              <p:par>
                                <p:cTn id="3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xit" presetSubtype="8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8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250"/>
                            </p:stCondLst>
                            <p:childTnLst>
                              <p:par>
                                <p:cTn id="46" presetID="2" presetClass="entr" presetSubtype="8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500"/>
                            </p:stCondLst>
                            <p:childTnLst>
                              <p:par>
                                <p:cTn id="5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3000"/>
                            </p:stCondLst>
                            <p:childTnLst>
                              <p:par>
                                <p:cTn id="5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3500"/>
                            </p:stCondLst>
                            <p:childTnLst>
                              <p:par>
                                <p:cTn id="6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8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00"/>
                            </p:stCondLst>
                            <p:childTnLst>
                              <p:par>
                                <p:cTn id="72" presetID="2" presetClass="exit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3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000"/>
                            </p:stCondLst>
                            <p:childTnLst>
                              <p:par>
                                <p:cTn id="77" presetID="2" presetClass="exit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8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1500"/>
                            </p:stCondLst>
                            <p:childTnLst>
                              <p:par>
                                <p:cTn id="82" presetID="2" presetClass="exit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3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2000"/>
                            </p:stCondLst>
                            <p:childTnLst>
                              <p:par>
                                <p:cTn id="87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2500"/>
                            </p:stCondLst>
                            <p:childTnLst>
                              <p:par>
                                <p:cTn id="9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9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500"/>
                            </p:stCondLst>
                            <p:childTnLst>
                              <p:par>
                                <p:cTn id="103" presetID="2" presetClass="exit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4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1000"/>
                            </p:stCondLst>
                            <p:childTnLst>
                              <p:par>
                                <p:cTn id="108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0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1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1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0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1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500"/>
                            </p:stCondLst>
                            <p:childTnLst>
                              <p:par>
                                <p:cTn id="124" presetID="2" presetClass="exit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5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6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9" grpId="1" animBg="1"/>
      <p:bldP spid="10" grpId="0" animBg="1"/>
      <p:bldP spid="10" grpId="1" animBg="1"/>
      <p:bldP spid="3" grpId="0"/>
      <p:bldP spid="3" grpId="1"/>
      <p:bldP spid="24" grpId="0"/>
      <p:bldP spid="24" grpId="1"/>
      <p:bldP spid="25" grpId="0" build="p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  <p:bldP spid="14" grpId="0" animBg="1"/>
      <p:bldP spid="14" grpId="1" animBg="1"/>
    </p:bld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Animated_picture_list_with_color_text_tab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rberg_TitleMove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4522</TotalTime>
  <Words>958</Words>
  <Application>Microsoft Office PowerPoint</Application>
  <PresentationFormat>On-screen Show (4:3)</PresentationFormat>
  <Paragraphs>162</Paragraphs>
  <Slides>13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Kantoorthema</vt:lpstr>
      <vt:lpstr>Animated_picture_list_with_color_text_tabs</vt:lpstr>
      <vt:lpstr>Terberg_TitleMoves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Santino</dc:creator>
  <cp:lastModifiedBy>Santino Lo Bianco</cp:lastModifiedBy>
  <cp:revision>98</cp:revision>
  <dcterms:created xsi:type="dcterms:W3CDTF">2018-01-28T17:15:14Z</dcterms:created>
  <dcterms:modified xsi:type="dcterms:W3CDTF">2023-04-26T18:04:36Z</dcterms:modified>
</cp:coreProperties>
</file>