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8.jpg" ContentType="image/pn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6" r:id="rId2"/>
    <p:sldMasterId id="2147483688" r:id="rId3"/>
    <p:sldMasterId id="2147483702" r:id="rId4"/>
    <p:sldMasterId id="2147483704" r:id="rId5"/>
    <p:sldMasterId id="2147483707" r:id="rId6"/>
  </p:sldMasterIdLst>
  <p:notesMasterIdLst>
    <p:notesMasterId r:id="rId28"/>
  </p:notesMasterIdLst>
  <p:sldIdLst>
    <p:sldId id="301" r:id="rId7"/>
    <p:sldId id="303" r:id="rId8"/>
    <p:sldId id="306" r:id="rId9"/>
    <p:sldId id="304" r:id="rId10"/>
    <p:sldId id="305" r:id="rId11"/>
    <p:sldId id="308" r:id="rId12"/>
    <p:sldId id="311" r:id="rId13"/>
    <p:sldId id="282" r:id="rId14"/>
    <p:sldId id="314" r:id="rId15"/>
    <p:sldId id="296" r:id="rId16"/>
    <p:sldId id="315" r:id="rId17"/>
    <p:sldId id="320" r:id="rId18"/>
    <p:sldId id="323" r:id="rId19"/>
    <p:sldId id="316" r:id="rId20"/>
    <p:sldId id="317" r:id="rId21"/>
    <p:sldId id="318" r:id="rId22"/>
    <p:sldId id="299" r:id="rId23"/>
    <p:sldId id="321" r:id="rId24"/>
    <p:sldId id="294" r:id="rId25"/>
    <p:sldId id="310" r:id="rId26"/>
    <p:sldId id="26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A300"/>
    <a:srgbClr val="CC3300"/>
    <a:srgbClr val="800080"/>
    <a:srgbClr val="E06B0A"/>
    <a:srgbClr val="984807"/>
    <a:srgbClr val="9830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1" autoAdjust="0"/>
    <p:restoredTop sz="88875" autoAdjust="0"/>
  </p:normalViewPr>
  <p:slideViewPr>
    <p:cSldViewPr>
      <p:cViewPr varScale="1">
        <p:scale>
          <a:sx n="37" d="100"/>
          <a:sy n="37" d="100"/>
        </p:scale>
        <p:origin x="768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446DB6-F396-442E-9F0B-B670A3C3441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249C257-D107-4C18-9DC1-138AC568188B}">
      <dgm:prSet phldrT="[Tekst]" custT="1"/>
      <dgm:spPr/>
      <dgm:t>
        <a:bodyPr/>
        <a:lstStyle/>
        <a:p>
          <a:r>
            <a:rPr lang="nl-NL" sz="1600" dirty="0"/>
            <a:t>1990</a:t>
          </a:r>
          <a:endParaRPr lang="nl-NL" sz="1300" dirty="0"/>
        </a:p>
      </dgm:t>
    </dgm:pt>
    <dgm:pt modelId="{0A9555F6-2C72-4398-9B96-E3BA47B3DFC9}" type="parTrans" cxnId="{7E40D9C4-561E-44FD-863C-02379A3CED0F}">
      <dgm:prSet/>
      <dgm:spPr/>
      <dgm:t>
        <a:bodyPr/>
        <a:lstStyle/>
        <a:p>
          <a:endParaRPr lang="nl-NL"/>
        </a:p>
      </dgm:t>
    </dgm:pt>
    <dgm:pt modelId="{1E29819D-C587-4070-A9C3-7BE660812042}" type="sibTrans" cxnId="{7E40D9C4-561E-44FD-863C-02379A3CED0F}">
      <dgm:prSet/>
      <dgm:spPr/>
      <dgm:t>
        <a:bodyPr/>
        <a:lstStyle/>
        <a:p>
          <a:endParaRPr lang="nl-NL"/>
        </a:p>
      </dgm:t>
    </dgm:pt>
    <dgm:pt modelId="{6AA5899C-820D-4C95-AC70-331AEEEE3FA8}">
      <dgm:prSet phldrT="[Tekst]"/>
      <dgm:spPr/>
      <dgm:t>
        <a:bodyPr/>
        <a:lstStyle/>
        <a:p>
          <a:r>
            <a:rPr lang="en-GB" b="0" dirty="0"/>
            <a:t>Schengen Implementation Convention</a:t>
          </a:r>
          <a:endParaRPr lang="nl-NL" b="0" dirty="0"/>
        </a:p>
      </dgm:t>
    </dgm:pt>
    <dgm:pt modelId="{0892763E-CF51-4934-A403-C78906CC4ED5}" type="parTrans" cxnId="{34C9DF3F-A4BD-4A1C-A859-441E3CABC049}">
      <dgm:prSet/>
      <dgm:spPr/>
      <dgm:t>
        <a:bodyPr/>
        <a:lstStyle/>
        <a:p>
          <a:endParaRPr lang="nl-NL"/>
        </a:p>
      </dgm:t>
    </dgm:pt>
    <dgm:pt modelId="{8BA35C8A-29BC-4726-BBA9-7FEB1CD6BCF5}" type="sibTrans" cxnId="{34C9DF3F-A4BD-4A1C-A859-441E3CABC049}">
      <dgm:prSet/>
      <dgm:spPr/>
      <dgm:t>
        <a:bodyPr/>
        <a:lstStyle/>
        <a:p>
          <a:endParaRPr lang="nl-NL"/>
        </a:p>
      </dgm:t>
    </dgm:pt>
    <dgm:pt modelId="{BD29F86C-288A-49CE-AC4D-8FEDAAC49BB7}">
      <dgm:prSet phldrT="[Tekst]" custT="1"/>
      <dgm:spPr/>
      <dgm:t>
        <a:bodyPr/>
        <a:lstStyle/>
        <a:p>
          <a:r>
            <a:rPr lang="nl-NL" sz="1600" dirty="0"/>
            <a:t>1995</a:t>
          </a:r>
          <a:endParaRPr lang="nl-NL" sz="1300" dirty="0"/>
        </a:p>
      </dgm:t>
    </dgm:pt>
    <dgm:pt modelId="{0E2E9DA3-517C-4105-929E-72D783205267}" type="parTrans" cxnId="{0D75E1CC-2D98-4B12-AAD3-7A7A946AA764}">
      <dgm:prSet/>
      <dgm:spPr/>
      <dgm:t>
        <a:bodyPr/>
        <a:lstStyle/>
        <a:p>
          <a:endParaRPr lang="nl-NL"/>
        </a:p>
      </dgm:t>
    </dgm:pt>
    <dgm:pt modelId="{15D8988A-E27B-49AA-A7B6-A7136060C481}" type="sibTrans" cxnId="{0D75E1CC-2D98-4B12-AAD3-7A7A946AA764}">
      <dgm:prSet/>
      <dgm:spPr/>
      <dgm:t>
        <a:bodyPr/>
        <a:lstStyle/>
        <a:p>
          <a:endParaRPr lang="nl-NL"/>
        </a:p>
      </dgm:t>
    </dgm:pt>
    <dgm:pt modelId="{183AE76A-6BC4-45B7-A578-67188A29BF57}" type="pres">
      <dgm:prSet presAssocID="{A6446DB6-F396-442E-9F0B-B670A3C34412}" presName="CompostProcess" presStyleCnt="0">
        <dgm:presLayoutVars>
          <dgm:dir/>
          <dgm:resizeHandles val="exact"/>
        </dgm:presLayoutVars>
      </dgm:prSet>
      <dgm:spPr/>
    </dgm:pt>
    <dgm:pt modelId="{71318EDB-9A13-48FA-847E-0B082D9525FB}" type="pres">
      <dgm:prSet presAssocID="{A6446DB6-F396-442E-9F0B-B670A3C34412}" presName="arrow" presStyleLbl="bgShp" presStyleIdx="0" presStyleCnt="1" custLinFactNeighborX="-5258" custLinFactNeighborY="-5882"/>
      <dgm:spPr/>
    </dgm:pt>
    <dgm:pt modelId="{A72B1ADC-5B95-4967-9543-128AB0951E9F}" type="pres">
      <dgm:prSet presAssocID="{A6446DB6-F396-442E-9F0B-B670A3C34412}" presName="linearProcess" presStyleCnt="0"/>
      <dgm:spPr/>
    </dgm:pt>
    <dgm:pt modelId="{BF94D11B-C0FF-469F-B2EB-EC146E163857}" type="pres">
      <dgm:prSet presAssocID="{E249C257-D107-4C18-9DC1-138AC568188B}" presName="textNode" presStyleLbl="node1" presStyleIdx="0" presStyleCnt="3">
        <dgm:presLayoutVars>
          <dgm:bulletEnabled val="1"/>
        </dgm:presLayoutVars>
      </dgm:prSet>
      <dgm:spPr>
        <a:prstGeom prst="ellipse">
          <a:avLst/>
        </a:prstGeom>
      </dgm:spPr>
    </dgm:pt>
    <dgm:pt modelId="{B5A486C3-E7FD-4A1E-B2F5-9D5FF3524534}" type="pres">
      <dgm:prSet presAssocID="{1E29819D-C587-4070-A9C3-7BE660812042}" presName="sibTrans" presStyleCnt="0"/>
      <dgm:spPr/>
    </dgm:pt>
    <dgm:pt modelId="{152B8A83-4855-4078-A71A-6B3FF177CBAB}" type="pres">
      <dgm:prSet presAssocID="{6AA5899C-820D-4C95-AC70-331AEEEE3FA8}" presName="textNode" presStyleLbl="node1" presStyleIdx="1" presStyleCnt="3">
        <dgm:presLayoutVars>
          <dgm:bulletEnabled val="1"/>
        </dgm:presLayoutVars>
      </dgm:prSet>
      <dgm:spPr/>
    </dgm:pt>
    <dgm:pt modelId="{5A2AA2F0-6F21-4332-A97D-3B1ACD76EFC9}" type="pres">
      <dgm:prSet presAssocID="{8BA35C8A-29BC-4726-BBA9-7FEB1CD6BCF5}" presName="sibTrans" presStyleCnt="0"/>
      <dgm:spPr/>
    </dgm:pt>
    <dgm:pt modelId="{94C5115D-34D4-4075-9489-89F7C8A1177C}" type="pres">
      <dgm:prSet presAssocID="{BD29F86C-288A-49CE-AC4D-8FEDAAC49BB7}" presName="textNode" presStyleLbl="node1" presStyleIdx="2" presStyleCnt="3">
        <dgm:presLayoutVars>
          <dgm:bulletEnabled val="1"/>
        </dgm:presLayoutVars>
      </dgm:prSet>
      <dgm:spPr>
        <a:prstGeom prst="ellipse">
          <a:avLst/>
        </a:prstGeom>
      </dgm:spPr>
    </dgm:pt>
  </dgm:ptLst>
  <dgm:cxnLst>
    <dgm:cxn modelId="{9D940E06-6724-40E0-A6FF-73990CA2394A}" type="presOf" srcId="{BD29F86C-288A-49CE-AC4D-8FEDAAC49BB7}" destId="{94C5115D-34D4-4075-9489-89F7C8A1177C}" srcOrd="0" destOrd="0" presId="urn:microsoft.com/office/officeart/2005/8/layout/hProcess9"/>
    <dgm:cxn modelId="{93C7A92D-AC13-414A-9C97-920EAC77BA02}" type="presOf" srcId="{A6446DB6-F396-442E-9F0B-B670A3C34412}" destId="{183AE76A-6BC4-45B7-A578-67188A29BF57}" srcOrd="0" destOrd="0" presId="urn:microsoft.com/office/officeart/2005/8/layout/hProcess9"/>
    <dgm:cxn modelId="{34C9DF3F-A4BD-4A1C-A859-441E3CABC049}" srcId="{A6446DB6-F396-442E-9F0B-B670A3C34412}" destId="{6AA5899C-820D-4C95-AC70-331AEEEE3FA8}" srcOrd="1" destOrd="0" parTransId="{0892763E-CF51-4934-A403-C78906CC4ED5}" sibTransId="{8BA35C8A-29BC-4726-BBA9-7FEB1CD6BCF5}"/>
    <dgm:cxn modelId="{BCB2575D-C8C0-43E9-8B22-68674C6EAB3A}" type="presOf" srcId="{6AA5899C-820D-4C95-AC70-331AEEEE3FA8}" destId="{152B8A83-4855-4078-A71A-6B3FF177CBAB}" srcOrd="0" destOrd="0" presId="urn:microsoft.com/office/officeart/2005/8/layout/hProcess9"/>
    <dgm:cxn modelId="{0D65C45F-E0E8-4469-9881-DDBA4B4F9C32}" type="presOf" srcId="{E249C257-D107-4C18-9DC1-138AC568188B}" destId="{BF94D11B-C0FF-469F-B2EB-EC146E163857}" srcOrd="0" destOrd="0" presId="urn:microsoft.com/office/officeart/2005/8/layout/hProcess9"/>
    <dgm:cxn modelId="{7E40D9C4-561E-44FD-863C-02379A3CED0F}" srcId="{A6446DB6-F396-442E-9F0B-B670A3C34412}" destId="{E249C257-D107-4C18-9DC1-138AC568188B}" srcOrd="0" destOrd="0" parTransId="{0A9555F6-2C72-4398-9B96-E3BA47B3DFC9}" sibTransId="{1E29819D-C587-4070-A9C3-7BE660812042}"/>
    <dgm:cxn modelId="{0D75E1CC-2D98-4B12-AAD3-7A7A946AA764}" srcId="{A6446DB6-F396-442E-9F0B-B670A3C34412}" destId="{BD29F86C-288A-49CE-AC4D-8FEDAAC49BB7}" srcOrd="2" destOrd="0" parTransId="{0E2E9DA3-517C-4105-929E-72D783205267}" sibTransId="{15D8988A-E27B-49AA-A7B6-A7136060C481}"/>
    <dgm:cxn modelId="{85F2CA8C-1C47-4359-A52A-3A0E867EA351}" type="presParOf" srcId="{183AE76A-6BC4-45B7-A578-67188A29BF57}" destId="{71318EDB-9A13-48FA-847E-0B082D9525FB}" srcOrd="0" destOrd="0" presId="urn:microsoft.com/office/officeart/2005/8/layout/hProcess9"/>
    <dgm:cxn modelId="{4CA70B05-C09B-4833-9600-8E16F8B7394D}" type="presParOf" srcId="{183AE76A-6BC4-45B7-A578-67188A29BF57}" destId="{A72B1ADC-5B95-4967-9543-128AB0951E9F}" srcOrd="1" destOrd="0" presId="urn:microsoft.com/office/officeart/2005/8/layout/hProcess9"/>
    <dgm:cxn modelId="{77D08EA6-ACC9-47C2-A5B6-C495664681D2}" type="presParOf" srcId="{A72B1ADC-5B95-4967-9543-128AB0951E9F}" destId="{BF94D11B-C0FF-469F-B2EB-EC146E163857}" srcOrd="0" destOrd="0" presId="urn:microsoft.com/office/officeart/2005/8/layout/hProcess9"/>
    <dgm:cxn modelId="{5C33E94A-F14A-4161-B3A9-349A988EC99B}" type="presParOf" srcId="{A72B1ADC-5B95-4967-9543-128AB0951E9F}" destId="{B5A486C3-E7FD-4A1E-B2F5-9D5FF3524534}" srcOrd="1" destOrd="0" presId="urn:microsoft.com/office/officeart/2005/8/layout/hProcess9"/>
    <dgm:cxn modelId="{52E97FEA-DA37-4CE2-90AF-A3E3AC6EDD58}" type="presParOf" srcId="{A72B1ADC-5B95-4967-9543-128AB0951E9F}" destId="{152B8A83-4855-4078-A71A-6B3FF177CBAB}" srcOrd="2" destOrd="0" presId="urn:microsoft.com/office/officeart/2005/8/layout/hProcess9"/>
    <dgm:cxn modelId="{77D22D86-AABA-4862-848C-C13EC1937F19}" type="presParOf" srcId="{A72B1ADC-5B95-4967-9543-128AB0951E9F}" destId="{5A2AA2F0-6F21-4332-A97D-3B1ACD76EFC9}" srcOrd="3" destOrd="0" presId="urn:microsoft.com/office/officeart/2005/8/layout/hProcess9"/>
    <dgm:cxn modelId="{13A0AE59-044C-4437-9665-F11BD846EB8C}" type="presParOf" srcId="{A72B1ADC-5B95-4967-9543-128AB0951E9F}" destId="{94C5115D-34D4-4075-9489-89F7C8A1177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6446DB6-F396-442E-9F0B-B670A3C3441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249C257-D107-4C18-9DC1-138AC568188B}">
      <dgm:prSet phldrT="[Tekst]"/>
      <dgm:spPr/>
      <dgm:t>
        <a:bodyPr/>
        <a:lstStyle/>
        <a:p>
          <a:r>
            <a:rPr lang="nl-NL" dirty="0"/>
            <a:t>2009</a:t>
          </a:r>
        </a:p>
      </dgm:t>
    </dgm:pt>
    <dgm:pt modelId="{0A9555F6-2C72-4398-9B96-E3BA47B3DFC9}" type="parTrans" cxnId="{7E40D9C4-561E-44FD-863C-02379A3CED0F}">
      <dgm:prSet/>
      <dgm:spPr/>
      <dgm:t>
        <a:bodyPr/>
        <a:lstStyle/>
        <a:p>
          <a:endParaRPr lang="nl-NL"/>
        </a:p>
      </dgm:t>
    </dgm:pt>
    <dgm:pt modelId="{1E29819D-C587-4070-A9C3-7BE660812042}" type="sibTrans" cxnId="{7E40D9C4-561E-44FD-863C-02379A3CED0F}">
      <dgm:prSet/>
      <dgm:spPr/>
      <dgm:t>
        <a:bodyPr/>
        <a:lstStyle/>
        <a:p>
          <a:endParaRPr lang="nl-NL"/>
        </a:p>
      </dgm:t>
    </dgm:pt>
    <dgm:pt modelId="{6AA5899C-820D-4C95-AC70-331AEEEE3FA8}">
      <dgm:prSet phldrT="[Tekst]"/>
      <dgm:spPr/>
      <dgm:t>
        <a:bodyPr/>
        <a:lstStyle/>
        <a:p>
          <a:r>
            <a:rPr lang="nl-NL" dirty="0"/>
            <a:t>Europol </a:t>
          </a:r>
          <a:r>
            <a:rPr lang="nl-NL" dirty="0" err="1"/>
            <a:t>Decision</a:t>
          </a:r>
          <a:endParaRPr lang="nl-NL" dirty="0"/>
        </a:p>
      </dgm:t>
    </dgm:pt>
    <dgm:pt modelId="{0892763E-CF51-4934-A403-C78906CC4ED5}" type="parTrans" cxnId="{34C9DF3F-A4BD-4A1C-A859-441E3CABC049}">
      <dgm:prSet/>
      <dgm:spPr/>
      <dgm:t>
        <a:bodyPr/>
        <a:lstStyle/>
        <a:p>
          <a:endParaRPr lang="nl-NL"/>
        </a:p>
      </dgm:t>
    </dgm:pt>
    <dgm:pt modelId="{8BA35C8A-29BC-4726-BBA9-7FEB1CD6BCF5}" type="sibTrans" cxnId="{34C9DF3F-A4BD-4A1C-A859-441E3CABC049}">
      <dgm:prSet/>
      <dgm:spPr/>
      <dgm:t>
        <a:bodyPr/>
        <a:lstStyle/>
        <a:p>
          <a:endParaRPr lang="nl-NL"/>
        </a:p>
      </dgm:t>
    </dgm:pt>
    <dgm:pt modelId="{BD29F86C-288A-49CE-AC4D-8FEDAAC49BB7}">
      <dgm:prSet phldrT="[Tekst]"/>
      <dgm:spPr/>
      <dgm:t>
        <a:bodyPr/>
        <a:lstStyle/>
        <a:p>
          <a:r>
            <a:rPr lang="nl-NL" dirty="0"/>
            <a:t>2009</a:t>
          </a:r>
        </a:p>
      </dgm:t>
    </dgm:pt>
    <dgm:pt modelId="{0E2E9DA3-517C-4105-929E-72D783205267}" type="parTrans" cxnId="{0D75E1CC-2D98-4B12-AAD3-7A7A946AA764}">
      <dgm:prSet/>
      <dgm:spPr/>
      <dgm:t>
        <a:bodyPr/>
        <a:lstStyle/>
        <a:p>
          <a:endParaRPr lang="nl-NL"/>
        </a:p>
      </dgm:t>
    </dgm:pt>
    <dgm:pt modelId="{15D8988A-E27B-49AA-A7B6-A7136060C481}" type="sibTrans" cxnId="{0D75E1CC-2D98-4B12-AAD3-7A7A946AA764}">
      <dgm:prSet/>
      <dgm:spPr/>
      <dgm:t>
        <a:bodyPr/>
        <a:lstStyle/>
        <a:p>
          <a:endParaRPr lang="nl-NL"/>
        </a:p>
      </dgm:t>
    </dgm:pt>
    <dgm:pt modelId="{183AE76A-6BC4-45B7-A578-67188A29BF57}" type="pres">
      <dgm:prSet presAssocID="{A6446DB6-F396-442E-9F0B-B670A3C34412}" presName="CompostProcess" presStyleCnt="0">
        <dgm:presLayoutVars>
          <dgm:dir/>
          <dgm:resizeHandles val="exact"/>
        </dgm:presLayoutVars>
      </dgm:prSet>
      <dgm:spPr/>
    </dgm:pt>
    <dgm:pt modelId="{71318EDB-9A13-48FA-847E-0B082D9525FB}" type="pres">
      <dgm:prSet presAssocID="{A6446DB6-F396-442E-9F0B-B670A3C34412}" presName="arrow" presStyleLbl="bgShp" presStyleIdx="0" presStyleCnt="1" custLinFactNeighborX="-5258" custLinFactNeighborY="-5882"/>
      <dgm:spPr/>
    </dgm:pt>
    <dgm:pt modelId="{A72B1ADC-5B95-4967-9543-128AB0951E9F}" type="pres">
      <dgm:prSet presAssocID="{A6446DB6-F396-442E-9F0B-B670A3C34412}" presName="linearProcess" presStyleCnt="0"/>
      <dgm:spPr/>
    </dgm:pt>
    <dgm:pt modelId="{BF94D11B-C0FF-469F-B2EB-EC146E163857}" type="pres">
      <dgm:prSet presAssocID="{E249C257-D107-4C18-9DC1-138AC568188B}" presName="textNode" presStyleLbl="node1" presStyleIdx="0" presStyleCnt="3">
        <dgm:presLayoutVars>
          <dgm:bulletEnabled val="1"/>
        </dgm:presLayoutVars>
      </dgm:prSet>
      <dgm:spPr>
        <a:prstGeom prst="ellipse">
          <a:avLst/>
        </a:prstGeom>
      </dgm:spPr>
    </dgm:pt>
    <dgm:pt modelId="{B5A486C3-E7FD-4A1E-B2F5-9D5FF3524534}" type="pres">
      <dgm:prSet presAssocID="{1E29819D-C587-4070-A9C3-7BE660812042}" presName="sibTrans" presStyleCnt="0"/>
      <dgm:spPr/>
    </dgm:pt>
    <dgm:pt modelId="{152B8A83-4855-4078-A71A-6B3FF177CBAB}" type="pres">
      <dgm:prSet presAssocID="{6AA5899C-820D-4C95-AC70-331AEEEE3FA8}" presName="textNode" presStyleLbl="node1" presStyleIdx="1" presStyleCnt="3">
        <dgm:presLayoutVars>
          <dgm:bulletEnabled val="1"/>
        </dgm:presLayoutVars>
      </dgm:prSet>
      <dgm:spPr/>
    </dgm:pt>
    <dgm:pt modelId="{5A2AA2F0-6F21-4332-A97D-3B1ACD76EFC9}" type="pres">
      <dgm:prSet presAssocID="{8BA35C8A-29BC-4726-BBA9-7FEB1CD6BCF5}" presName="sibTrans" presStyleCnt="0"/>
      <dgm:spPr/>
    </dgm:pt>
    <dgm:pt modelId="{94C5115D-34D4-4075-9489-89F7C8A1177C}" type="pres">
      <dgm:prSet presAssocID="{BD29F86C-288A-49CE-AC4D-8FEDAAC49BB7}" presName="textNode" presStyleLbl="node1" presStyleIdx="2" presStyleCnt="3">
        <dgm:presLayoutVars>
          <dgm:bulletEnabled val="1"/>
        </dgm:presLayoutVars>
      </dgm:prSet>
      <dgm:spPr>
        <a:prstGeom prst="ellipse">
          <a:avLst/>
        </a:prstGeom>
      </dgm:spPr>
    </dgm:pt>
  </dgm:ptLst>
  <dgm:cxnLst>
    <dgm:cxn modelId="{968AF604-825A-4F1D-B32A-68923DEA7C38}" type="presOf" srcId="{6AA5899C-820D-4C95-AC70-331AEEEE3FA8}" destId="{152B8A83-4855-4078-A71A-6B3FF177CBAB}" srcOrd="0" destOrd="0" presId="urn:microsoft.com/office/officeart/2005/8/layout/hProcess9"/>
    <dgm:cxn modelId="{34C9DF3F-A4BD-4A1C-A859-441E3CABC049}" srcId="{A6446DB6-F396-442E-9F0B-B670A3C34412}" destId="{6AA5899C-820D-4C95-AC70-331AEEEE3FA8}" srcOrd="1" destOrd="0" parTransId="{0892763E-CF51-4934-A403-C78906CC4ED5}" sibTransId="{8BA35C8A-29BC-4726-BBA9-7FEB1CD6BCF5}"/>
    <dgm:cxn modelId="{9F3F0485-23AC-49C7-8C4E-0B00C705ACC4}" type="presOf" srcId="{A6446DB6-F396-442E-9F0B-B670A3C34412}" destId="{183AE76A-6BC4-45B7-A578-67188A29BF57}" srcOrd="0" destOrd="0" presId="urn:microsoft.com/office/officeart/2005/8/layout/hProcess9"/>
    <dgm:cxn modelId="{A29346C3-7435-4B56-884A-577459B15F18}" type="presOf" srcId="{E249C257-D107-4C18-9DC1-138AC568188B}" destId="{BF94D11B-C0FF-469F-B2EB-EC146E163857}" srcOrd="0" destOrd="0" presId="urn:microsoft.com/office/officeart/2005/8/layout/hProcess9"/>
    <dgm:cxn modelId="{7E40D9C4-561E-44FD-863C-02379A3CED0F}" srcId="{A6446DB6-F396-442E-9F0B-B670A3C34412}" destId="{E249C257-D107-4C18-9DC1-138AC568188B}" srcOrd="0" destOrd="0" parTransId="{0A9555F6-2C72-4398-9B96-E3BA47B3DFC9}" sibTransId="{1E29819D-C587-4070-A9C3-7BE660812042}"/>
    <dgm:cxn modelId="{0D75E1CC-2D98-4B12-AAD3-7A7A946AA764}" srcId="{A6446DB6-F396-442E-9F0B-B670A3C34412}" destId="{BD29F86C-288A-49CE-AC4D-8FEDAAC49BB7}" srcOrd="2" destOrd="0" parTransId="{0E2E9DA3-517C-4105-929E-72D783205267}" sibTransId="{15D8988A-E27B-49AA-A7B6-A7136060C481}"/>
    <dgm:cxn modelId="{93CE43E4-C995-40AF-A249-4BB70F73B1DD}" type="presOf" srcId="{BD29F86C-288A-49CE-AC4D-8FEDAAC49BB7}" destId="{94C5115D-34D4-4075-9489-89F7C8A1177C}" srcOrd="0" destOrd="0" presId="urn:microsoft.com/office/officeart/2005/8/layout/hProcess9"/>
    <dgm:cxn modelId="{B4D8587C-F8EB-4338-A9CC-087BC719D64D}" type="presParOf" srcId="{183AE76A-6BC4-45B7-A578-67188A29BF57}" destId="{71318EDB-9A13-48FA-847E-0B082D9525FB}" srcOrd="0" destOrd="0" presId="urn:microsoft.com/office/officeart/2005/8/layout/hProcess9"/>
    <dgm:cxn modelId="{9D3D985B-2701-424F-BF13-CE4E16111FDA}" type="presParOf" srcId="{183AE76A-6BC4-45B7-A578-67188A29BF57}" destId="{A72B1ADC-5B95-4967-9543-128AB0951E9F}" srcOrd="1" destOrd="0" presId="urn:microsoft.com/office/officeart/2005/8/layout/hProcess9"/>
    <dgm:cxn modelId="{DEE95976-AF36-4398-BEAE-FC2A10D318E0}" type="presParOf" srcId="{A72B1ADC-5B95-4967-9543-128AB0951E9F}" destId="{BF94D11B-C0FF-469F-B2EB-EC146E163857}" srcOrd="0" destOrd="0" presId="urn:microsoft.com/office/officeart/2005/8/layout/hProcess9"/>
    <dgm:cxn modelId="{8EE376E6-5D3E-4755-9FD5-3BE7CC508185}" type="presParOf" srcId="{A72B1ADC-5B95-4967-9543-128AB0951E9F}" destId="{B5A486C3-E7FD-4A1E-B2F5-9D5FF3524534}" srcOrd="1" destOrd="0" presId="urn:microsoft.com/office/officeart/2005/8/layout/hProcess9"/>
    <dgm:cxn modelId="{25E5DD3E-0573-42B4-889F-C887CC2EE50D}" type="presParOf" srcId="{A72B1ADC-5B95-4967-9543-128AB0951E9F}" destId="{152B8A83-4855-4078-A71A-6B3FF177CBAB}" srcOrd="2" destOrd="0" presId="urn:microsoft.com/office/officeart/2005/8/layout/hProcess9"/>
    <dgm:cxn modelId="{A82C05EE-F0D6-4AB2-BB97-E105C261835B}" type="presParOf" srcId="{A72B1ADC-5B95-4967-9543-128AB0951E9F}" destId="{5A2AA2F0-6F21-4332-A97D-3B1ACD76EFC9}" srcOrd="3" destOrd="0" presId="urn:microsoft.com/office/officeart/2005/8/layout/hProcess9"/>
    <dgm:cxn modelId="{3A8D5C3F-7ECD-4383-981E-0B5BD1C7E2A0}" type="presParOf" srcId="{A72B1ADC-5B95-4967-9543-128AB0951E9F}" destId="{94C5115D-34D4-4075-9489-89F7C8A1177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6446DB6-F396-442E-9F0B-B670A3C3441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AA5899C-820D-4C95-AC70-331AEEEE3FA8}">
      <dgm:prSet phldrT="[Tekst]" custT="1"/>
      <dgm:spPr/>
      <dgm:t>
        <a:bodyPr/>
        <a:lstStyle/>
        <a:p>
          <a:r>
            <a:rPr lang="en-GB" sz="1800" b="1" dirty="0"/>
            <a:t>Lisbon Changes</a:t>
          </a:r>
          <a:endParaRPr lang="nl-NL" sz="1800" dirty="0"/>
        </a:p>
      </dgm:t>
    </dgm:pt>
    <dgm:pt modelId="{0892763E-CF51-4934-A403-C78906CC4ED5}" type="parTrans" cxnId="{34C9DF3F-A4BD-4A1C-A859-441E3CABC049}">
      <dgm:prSet/>
      <dgm:spPr/>
      <dgm:t>
        <a:bodyPr/>
        <a:lstStyle/>
        <a:p>
          <a:endParaRPr lang="nl-NL"/>
        </a:p>
      </dgm:t>
    </dgm:pt>
    <dgm:pt modelId="{8BA35C8A-29BC-4726-BBA9-7FEB1CD6BCF5}" type="sibTrans" cxnId="{34C9DF3F-A4BD-4A1C-A859-441E3CABC049}">
      <dgm:prSet/>
      <dgm:spPr/>
      <dgm:t>
        <a:bodyPr/>
        <a:lstStyle/>
        <a:p>
          <a:endParaRPr lang="nl-NL"/>
        </a:p>
      </dgm:t>
    </dgm:pt>
    <dgm:pt modelId="{BD29F86C-288A-49CE-AC4D-8FEDAAC49BB7}">
      <dgm:prSet phldrT="[Tekst]" custT="1"/>
      <dgm:spPr/>
      <dgm:t>
        <a:bodyPr/>
        <a:lstStyle/>
        <a:p>
          <a:r>
            <a:rPr lang="nl-NL" sz="2000" dirty="0"/>
            <a:t>2016</a:t>
          </a:r>
          <a:endParaRPr lang="nl-NL" sz="2500" dirty="0"/>
        </a:p>
      </dgm:t>
    </dgm:pt>
    <dgm:pt modelId="{0E2E9DA3-517C-4105-929E-72D783205267}" type="parTrans" cxnId="{0D75E1CC-2D98-4B12-AAD3-7A7A946AA764}">
      <dgm:prSet/>
      <dgm:spPr/>
      <dgm:t>
        <a:bodyPr/>
        <a:lstStyle/>
        <a:p>
          <a:endParaRPr lang="nl-NL"/>
        </a:p>
      </dgm:t>
    </dgm:pt>
    <dgm:pt modelId="{15D8988A-E27B-49AA-A7B6-A7136060C481}" type="sibTrans" cxnId="{0D75E1CC-2D98-4B12-AAD3-7A7A946AA764}">
      <dgm:prSet/>
      <dgm:spPr/>
      <dgm:t>
        <a:bodyPr/>
        <a:lstStyle/>
        <a:p>
          <a:endParaRPr lang="nl-NL"/>
        </a:p>
      </dgm:t>
    </dgm:pt>
    <dgm:pt modelId="{183AE76A-6BC4-45B7-A578-67188A29BF57}" type="pres">
      <dgm:prSet presAssocID="{A6446DB6-F396-442E-9F0B-B670A3C34412}" presName="CompostProcess" presStyleCnt="0">
        <dgm:presLayoutVars>
          <dgm:dir/>
          <dgm:resizeHandles val="exact"/>
        </dgm:presLayoutVars>
      </dgm:prSet>
      <dgm:spPr/>
    </dgm:pt>
    <dgm:pt modelId="{71318EDB-9A13-48FA-847E-0B082D9525FB}" type="pres">
      <dgm:prSet presAssocID="{A6446DB6-F396-442E-9F0B-B670A3C34412}" presName="arrow" presStyleLbl="bgShp" presStyleIdx="0" presStyleCnt="1" custLinFactNeighborX="-5258" custLinFactNeighborY="-4167"/>
      <dgm:spPr/>
    </dgm:pt>
    <dgm:pt modelId="{A72B1ADC-5B95-4967-9543-128AB0951E9F}" type="pres">
      <dgm:prSet presAssocID="{A6446DB6-F396-442E-9F0B-B670A3C34412}" presName="linearProcess" presStyleCnt="0"/>
      <dgm:spPr/>
    </dgm:pt>
    <dgm:pt modelId="{152B8A83-4855-4078-A71A-6B3FF177CBAB}" type="pres">
      <dgm:prSet presAssocID="{6AA5899C-820D-4C95-AC70-331AEEEE3FA8}" presName="textNode" presStyleLbl="node1" presStyleIdx="0" presStyleCnt="2" custScaleX="94127" custScaleY="99736" custLinFactNeighborX="89787">
        <dgm:presLayoutVars>
          <dgm:bulletEnabled val="1"/>
        </dgm:presLayoutVars>
      </dgm:prSet>
      <dgm:spPr/>
    </dgm:pt>
    <dgm:pt modelId="{5A2AA2F0-6F21-4332-A97D-3B1ACD76EFC9}" type="pres">
      <dgm:prSet presAssocID="{8BA35C8A-29BC-4726-BBA9-7FEB1CD6BCF5}" presName="sibTrans" presStyleCnt="0"/>
      <dgm:spPr/>
    </dgm:pt>
    <dgm:pt modelId="{94C5115D-34D4-4075-9489-89F7C8A1177C}" type="pres">
      <dgm:prSet presAssocID="{BD29F86C-288A-49CE-AC4D-8FEDAAC49BB7}" presName="textNode" presStyleLbl="node1" presStyleIdx="1" presStyleCnt="2" custLinFactNeighborX="96888">
        <dgm:presLayoutVars>
          <dgm:bulletEnabled val="1"/>
        </dgm:presLayoutVars>
      </dgm:prSet>
      <dgm:spPr>
        <a:prstGeom prst="ellipse">
          <a:avLst/>
        </a:prstGeom>
      </dgm:spPr>
    </dgm:pt>
  </dgm:ptLst>
  <dgm:cxnLst>
    <dgm:cxn modelId="{7261B60F-7405-45FA-AE43-DB809AFC711B}" type="presOf" srcId="{BD29F86C-288A-49CE-AC4D-8FEDAAC49BB7}" destId="{94C5115D-34D4-4075-9489-89F7C8A1177C}" srcOrd="0" destOrd="0" presId="urn:microsoft.com/office/officeart/2005/8/layout/hProcess9"/>
    <dgm:cxn modelId="{5B003530-56D7-4B8E-980B-190F5B1AEDAD}" type="presOf" srcId="{A6446DB6-F396-442E-9F0B-B670A3C34412}" destId="{183AE76A-6BC4-45B7-A578-67188A29BF57}" srcOrd="0" destOrd="0" presId="urn:microsoft.com/office/officeart/2005/8/layout/hProcess9"/>
    <dgm:cxn modelId="{34C9DF3F-A4BD-4A1C-A859-441E3CABC049}" srcId="{A6446DB6-F396-442E-9F0B-B670A3C34412}" destId="{6AA5899C-820D-4C95-AC70-331AEEEE3FA8}" srcOrd="0" destOrd="0" parTransId="{0892763E-CF51-4934-A403-C78906CC4ED5}" sibTransId="{8BA35C8A-29BC-4726-BBA9-7FEB1CD6BCF5}"/>
    <dgm:cxn modelId="{BA3F1EAA-33AB-4C31-8D70-3B3A37038BC8}" type="presOf" srcId="{6AA5899C-820D-4C95-AC70-331AEEEE3FA8}" destId="{152B8A83-4855-4078-A71A-6B3FF177CBAB}" srcOrd="0" destOrd="0" presId="urn:microsoft.com/office/officeart/2005/8/layout/hProcess9"/>
    <dgm:cxn modelId="{0D75E1CC-2D98-4B12-AAD3-7A7A946AA764}" srcId="{A6446DB6-F396-442E-9F0B-B670A3C34412}" destId="{BD29F86C-288A-49CE-AC4D-8FEDAAC49BB7}" srcOrd="1" destOrd="0" parTransId="{0E2E9DA3-517C-4105-929E-72D783205267}" sibTransId="{15D8988A-E27B-49AA-A7B6-A7136060C481}"/>
    <dgm:cxn modelId="{2496F628-C89B-4CCF-800C-2AC70F290E53}" type="presParOf" srcId="{183AE76A-6BC4-45B7-A578-67188A29BF57}" destId="{71318EDB-9A13-48FA-847E-0B082D9525FB}" srcOrd="0" destOrd="0" presId="urn:microsoft.com/office/officeart/2005/8/layout/hProcess9"/>
    <dgm:cxn modelId="{518CC914-AF38-4741-ACBD-7281578F0A0E}" type="presParOf" srcId="{183AE76A-6BC4-45B7-A578-67188A29BF57}" destId="{A72B1ADC-5B95-4967-9543-128AB0951E9F}" srcOrd="1" destOrd="0" presId="urn:microsoft.com/office/officeart/2005/8/layout/hProcess9"/>
    <dgm:cxn modelId="{F7709258-644C-4610-8237-9C5E12418720}" type="presParOf" srcId="{A72B1ADC-5B95-4967-9543-128AB0951E9F}" destId="{152B8A83-4855-4078-A71A-6B3FF177CBAB}" srcOrd="0" destOrd="0" presId="urn:microsoft.com/office/officeart/2005/8/layout/hProcess9"/>
    <dgm:cxn modelId="{F02FD3A4-CB15-4930-8D5D-27CE4507D9D5}" type="presParOf" srcId="{A72B1ADC-5B95-4967-9543-128AB0951E9F}" destId="{5A2AA2F0-6F21-4332-A97D-3B1ACD76EFC9}" srcOrd="1" destOrd="0" presId="urn:microsoft.com/office/officeart/2005/8/layout/hProcess9"/>
    <dgm:cxn modelId="{CACDCB42-59DC-4E0C-8DC8-2D3BC7F8F17E}" type="presParOf" srcId="{A72B1ADC-5B95-4967-9543-128AB0951E9F}" destId="{94C5115D-34D4-4075-9489-89F7C8A1177C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6446DB6-F396-442E-9F0B-B670A3C3441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249C257-D107-4C18-9DC1-138AC568188B}">
      <dgm:prSet phldrT="[Tekst]"/>
      <dgm:spPr/>
      <dgm:t>
        <a:bodyPr/>
        <a:lstStyle/>
        <a:p>
          <a:r>
            <a:rPr lang="nl-NL" dirty="0"/>
            <a:t>2009</a:t>
          </a:r>
        </a:p>
      </dgm:t>
    </dgm:pt>
    <dgm:pt modelId="{0A9555F6-2C72-4398-9B96-E3BA47B3DFC9}" type="parTrans" cxnId="{7E40D9C4-561E-44FD-863C-02379A3CED0F}">
      <dgm:prSet/>
      <dgm:spPr/>
      <dgm:t>
        <a:bodyPr/>
        <a:lstStyle/>
        <a:p>
          <a:endParaRPr lang="nl-NL"/>
        </a:p>
      </dgm:t>
    </dgm:pt>
    <dgm:pt modelId="{1E29819D-C587-4070-A9C3-7BE660812042}" type="sibTrans" cxnId="{7E40D9C4-561E-44FD-863C-02379A3CED0F}">
      <dgm:prSet/>
      <dgm:spPr/>
      <dgm:t>
        <a:bodyPr/>
        <a:lstStyle/>
        <a:p>
          <a:endParaRPr lang="nl-NL"/>
        </a:p>
      </dgm:t>
    </dgm:pt>
    <dgm:pt modelId="{6AA5899C-820D-4C95-AC70-331AEEEE3FA8}">
      <dgm:prSet phldrT="[Tekst]"/>
      <dgm:spPr/>
      <dgm:t>
        <a:bodyPr/>
        <a:lstStyle/>
        <a:p>
          <a:r>
            <a:rPr lang="nl-NL" dirty="0"/>
            <a:t>Europol </a:t>
          </a:r>
          <a:r>
            <a:rPr lang="nl-NL" dirty="0" err="1"/>
            <a:t>Decision</a:t>
          </a:r>
          <a:endParaRPr lang="nl-NL" dirty="0"/>
        </a:p>
      </dgm:t>
    </dgm:pt>
    <dgm:pt modelId="{0892763E-CF51-4934-A403-C78906CC4ED5}" type="parTrans" cxnId="{34C9DF3F-A4BD-4A1C-A859-441E3CABC049}">
      <dgm:prSet/>
      <dgm:spPr/>
      <dgm:t>
        <a:bodyPr/>
        <a:lstStyle/>
        <a:p>
          <a:endParaRPr lang="nl-NL"/>
        </a:p>
      </dgm:t>
    </dgm:pt>
    <dgm:pt modelId="{8BA35C8A-29BC-4726-BBA9-7FEB1CD6BCF5}" type="sibTrans" cxnId="{34C9DF3F-A4BD-4A1C-A859-441E3CABC049}">
      <dgm:prSet/>
      <dgm:spPr/>
      <dgm:t>
        <a:bodyPr/>
        <a:lstStyle/>
        <a:p>
          <a:endParaRPr lang="nl-NL"/>
        </a:p>
      </dgm:t>
    </dgm:pt>
    <dgm:pt modelId="{BD29F86C-288A-49CE-AC4D-8FEDAAC49BB7}">
      <dgm:prSet phldrT="[Tekst]"/>
      <dgm:spPr/>
      <dgm:t>
        <a:bodyPr/>
        <a:lstStyle/>
        <a:p>
          <a:r>
            <a:rPr lang="nl-NL" dirty="0"/>
            <a:t>2009</a:t>
          </a:r>
        </a:p>
      </dgm:t>
    </dgm:pt>
    <dgm:pt modelId="{0E2E9DA3-517C-4105-929E-72D783205267}" type="parTrans" cxnId="{0D75E1CC-2D98-4B12-AAD3-7A7A946AA764}">
      <dgm:prSet/>
      <dgm:spPr/>
      <dgm:t>
        <a:bodyPr/>
        <a:lstStyle/>
        <a:p>
          <a:endParaRPr lang="nl-NL"/>
        </a:p>
      </dgm:t>
    </dgm:pt>
    <dgm:pt modelId="{15D8988A-E27B-49AA-A7B6-A7136060C481}" type="sibTrans" cxnId="{0D75E1CC-2D98-4B12-AAD3-7A7A946AA764}">
      <dgm:prSet/>
      <dgm:spPr/>
      <dgm:t>
        <a:bodyPr/>
        <a:lstStyle/>
        <a:p>
          <a:endParaRPr lang="nl-NL"/>
        </a:p>
      </dgm:t>
    </dgm:pt>
    <dgm:pt modelId="{183AE76A-6BC4-45B7-A578-67188A29BF57}" type="pres">
      <dgm:prSet presAssocID="{A6446DB6-F396-442E-9F0B-B670A3C34412}" presName="CompostProcess" presStyleCnt="0">
        <dgm:presLayoutVars>
          <dgm:dir/>
          <dgm:resizeHandles val="exact"/>
        </dgm:presLayoutVars>
      </dgm:prSet>
      <dgm:spPr/>
    </dgm:pt>
    <dgm:pt modelId="{71318EDB-9A13-48FA-847E-0B082D9525FB}" type="pres">
      <dgm:prSet presAssocID="{A6446DB6-F396-442E-9F0B-B670A3C34412}" presName="arrow" presStyleLbl="bgShp" presStyleIdx="0" presStyleCnt="1" custLinFactNeighborX="-5258" custLinFactNeighborY="-5882"/>
      <dgm:spPr/>
    </dgm:pt>
    <dgm:pt modelId="{A72B1ADC-5B95-4967-9543-128AB0951E9F}" type="pres">
      <dgm:prSet presAssocID="{A6446DB6-F396-442E-9F0B-B670A3C34412}" presName="linearProcess" presStyleCnt="0"/>
      <dgm:spPr/>
    </dgm:pt>
    <dgm:pt modelId="{BF94D11B-C0FF-469F-B2EB-EC146E163857}" type="pres">
      <dgm:prSet presAssocID="{E249C257-D107-4C18-9DC1-138AC568188B}" presName="textNode" presStyleLbl="node1" presStyleIdx="0" presStyleCnt="3">
        <dgm:presLayoutVars>
          <dgm:bulletEnabled val="1"/>
        </dgm:presLayoutVars>
      </dgm:prSet>
      <dgm:spPr>
        <a:prstGeom prst="ellipse">
          <a:avLst/>
        </a:prstGeom>
      </dgm:spPr>
    </dgm:pt>
    <dgm:pt modelId="{B5A486C3-E7FD-4A1E-B2F5-9D5FF3524534}" type="pres">
      <dgm:prSet presAssocID="{1E29819D-C587-4070-A9C3-7BE660812042}" presName="sibTrans" presStyleCnt="0"/>
      <dgm:spPr/>
    </dgm:pt>
    <dgm:pt modelId="{152B8A83-4855-4078-A71A-6B3FF177CBAB}" type="pres">
      <dgm:prSet presAssocID="{6AA5899C-820D-4C95-AC70-331AEEEE3FA8}" presName="textNode" presStyleLbl="node1" presStyleIdx="1" presStyleCnt="3">
        <dgm:presLayoutVars>
          <dgm:bulletEnabled val="1"/>
        </dgm:presLayoutVars>
      </dgm:prSet>
      <dgm:spPr/>
    </dgm:pt>
    <dgm:pt modelId="{5A2AA2F0-6F21-4332-A97D-3B1ACD76EFC9}" type="pres">
      <dgm:prSet presAssocID="{8BA35C8A-29BC-4726-BBA9-7FEB1CD6BCF5}" presName="sibTrans" presStyleCnt="0"/>
      <dgm:spPr/>
    </dgm:pt>
    <dgm:pt modelId="{94C5115D-34D4-4075-9489-89F7C8A1177C}" type="pres">
      <dgm:prSet presAssocID="{BD29F86C-288A-49CE-AC4D-8FEDAAC49BB7}" presName="textNode" presStyleLbl="node1" presStyleIdx="2" presStyleCnt="3">
        <dgm:presLayoutVars>
          <dgm:bulletEnabled val="1"/>
        </dgm:presLayoutVars>
      </dgm:prSet>
      <dgm:spPr>
        <a:prstGeom prst="ellipse">
          <a:avLst/>
        </a:prstGeom>
      </dgm:spPr>
    </dgm:pt>
  </dgm:ptLst>
  <dgm:cxnLst>
    <dgm:cxn modelId="{1143AF16-2734-4166-A9BD-04750273F2BC}" type="presOf" srcId="{6AA5899C-820D-4C95-AC70-331AEEEE3FA8}" destId="{152B8A83-4855-4078-A71A-6B3FF177CBAB}" srcOrd="0" destOrd="0" presId="urn:microsoft.com/office/officeart/2005/8/layout/hProcess9"/>
    <dgm:cxn modelId="{A032E923-48C5-4015-9BB9-7B67F965AC7D}" type="presOf" srcId="{A6446DB6-F396-442E-9F0B-B670A3C34412}" destId="{183AE76A-6BC4-45B7-A578-67188A29BF57}" srcOrd="0" destOrd="0" presId="urn:microsoft.com/office/officeart/2005/8/layout/hProcess9"/>
    <dgm:cxn modelId="{34C9DF3F-A4BD-4A1C-A859-441E3CABC049}" srcId="{A6446DB6-F396-442E-9F0B-B670A3C34412}" destId="{6AA5899C-820D-4C95-AC70-331AEEEE3FA8}" srcOrd="1" destOrd="0" parTransId="{0892763E-CF51-4934-A403-C78906CC4ED5}" sibTransId="{8BA35C8A-29BC-4726-BBA9-7FEB1CD6BCF5}"/>
    <dgm:cxn modelId="{847C5D50-6E60-4110-B8F2-EB09B86E9065}" type="presOf" srcId="{BD29F86C-288A-49CE-AC4D-8FEDAAC49BB7}" destId="{94C5115D-34D4-4075-9489-89F7C8A1177C}" srcOrd="0" destOrd="0" presId="urn:microsoft.com/office/officeart/2005/8/layout/hProcess9"/>
    <dgm:cxn modelId="{7E40D9C4-561E-44FD-863C-02379A3CED0F}" srcId="{A6446DB6-F396-442E-9F0B-B670A3C34412}" destId="{E249C257-D107-4C18-9DC1-138AC568188B}" srcOrd="0" destOrd="0" parTransId="{0A9555F6-2C72-4398-9B96-E3BA47B3DFC9}" sibTransId="{1E29819D-C587-4070-A9C3-7BE660812042}"/>
    <dgm:cxn modelId="{0D75E1CC-2D98-4B12-AAD3-7A7A946AA764}" srcId="{A6446DB6-F396-442E-9F0B-B670A3C34412}" destId="{BD29F86C-288A-49CE-AC4D-8FEDAAC49BB7}" srcOrd="2" destOrd="0" parTransId="{0E2E9DA3-517C-4105-929E-72D783205267}" sibTransId="{15D8988A-E27B-49AA-A7B6-A7136060C481}"/>
    <dgm:cxn modelId="{4AE48FFF-A6D7-4C25-A0A4-7E5C07800128}" type="presOf" srcId="{E249C257-D107-4C18-9DC1-138AC568188B}" destId="{BF94D11B-C0FF-469F-B2EB-EC146E163857}" srcOrd="0" destOrd="0" presId="urn:microsoft.com/office/officeart/2005/8/layout/hProcess9"/>
    <dgm:cxn modelId="{8AC0E587-B611-4F83-A60A-2B4D7AED9B72}" type="presParOf" srcId="{183AE76A-6BC4-45B7-A578-67188A29BF57}" destId="{71318EDB-9A13-48FA-847E-0B082D9525FB}" srcOrd="0" destOrd="0" presId="urn:microsoft.com/office/officeart/2005/8/layout/hProcess9"/>
    <dgm:cxn modelId="{1B32B402-B00D-40F4-B290-355B5E85D993}" type="presParOf" srcId="{183AE76A-6BC4-45B7-A578-67188A29BF57}" destId="{A72B1ADC-5B95-4967-9543-128AB0951E9F}" srcOrd="1" destOrd="0" presId="urn:microsoft.com/office/officeart/2005/8/layout/hProcess9"/>
    <dgm:cxn modelId="{842A8ED9-5747-4886-B305-FF3F6465EE18}" type="presParOf" srcId="{A72B1ADC-5B95-4967-9543-128AB0951E9F}" destId="{BF94D11B-C0FF-469F-B2EB-EC146E163857}" srcOrd="0" destOrd="0" presId="urn:microsoft.com/office/officeart/2005/8/layout/hProcess9"/>
    <dgm:cxn modelId="{C83BAD93-4660-470C-9A31-F63FCD1BC3A4}" type="presParOf" srcId="{A72B1ADC-5B95-4967-9543-128AB0951E9F}" destId="{B5A486C3-E7FD-4A1E-B2F5-9D5FF3524534}" srcOrd="1" destOrd="0" presId="urn:microsoft.com/office/officeart/2005/8/layout/hProcess9"/>
    <dgm:cxn modelId="{168D9AA7-B4FD-4C57-B26D-A2FAE057F8D3}" type="presParOf" srcId="{A72B1ADC-5B95-4967-9543-128AB0951E9F}" destId="{152B8A83-4855-4078-A71A-6B3FF177CBAB}" srcOrd="2" destOrd="0" presId="urn:microsoft.com/office/officeart/2005/8/layout/hProcess9"/>
    <dgm:cxn modelId="{7C11C8B8-7387-4BD5-8C1F-8C3D0AC4721D}" type="presParOf" srcId="{A72B1ADC-5B95-4967-9543-128AB0951E9F}" destId="{5A2AA2F0-6F21-4332-A97D-3B1ACD76EFC9}" srcOrd="3" destOrd="0" presId="urn:microsoft.com/office/officeart/2005/8/layout/hProcess9"/>
    <dgm:cxn modelId="{3E2B63FC-21DA-4DCE-A395-CA9DFEB04706}" type="presParOf" srcId="{A72B1ADC-5B95-4967-9543-128AB0951E9F}" destId="{94C5115D-34D4-4075-9489-89F7C8A1177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6446DB6-F396-442E-9F0B-B670A3C3441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249C257-D107-4C18-9DC1-138AC568188B}">
      <dgm:prSet phldrT="[Tekst]"/>
      <dgm:spPr/>
      <dgm:t>
        <a:bodyPr/>
        <a:lstStyle/>
        <a:p>
          <a:r>
            <a:rPr lang="nl-NL" dirty="0"/>
            <a:t>2016</a:t>
          </a:r>
        </a:p>
      </dgm:t>
    </dgm:pt>
    <dgm:pt modelId="{0A9555F6-2C72-4398-9B96-E3BA47B3DFC9}" type="parTrans" cxnId="{7E40D9C4-561E-44FD-863C-02379A3CED0F}">
      <dgm:prSet/>
      <dgm:spPr/>
      <dgm:t>
        <a:bodyPr/>
        <a:lstStyle/>
        <a:p>
          <a:endParaRPr lang="nl-NL"/>
        </a:p>
      </dgm:t>
    </dgm:pt>
    <dgm:pt modelId="{1E29819D-C587-4070-A9C3-7BE660812042}" type="sibTrans" cxnId="{7E40D9C4-561E-44FD-863C-02379A3CED0F}">
      <dgm:prSet/>
      <dgm:spPr/>
      <dgm:t>
        <a:bodyPr/>
        <a:lstStyle/>
        <a:p>
          <a:endParaRPr lang="nl-NL"/>
        </a:p>
      </dgm:t>
    </dgm:pt>
    <dgm:pt modelId="{6AA5899C-820D-4C95-AC70-331AEEEE3FA8}">
      <dgm:prSet phldrT="[Tekst]"/>
      <dgm:spPr/>
      <dgm:t>
        <a:bodyPr/>
        <a:lstStyle/>
        <a:p>
          <a:r>
            <a:rPr lang="nl-NL" dirty="0"/>
            <a:t>Europol </a:t>
          </a:r>
          <a:r>
            <a:rPr lang="nl-NL" dirty="0" err="1"/>
            <a:t>Regulation</a:t>
          </a:r>
          <a:endParaRPr lang="nl-NL" dirty="0"/>
        </a:p>
      </dgm:t>
    </dgm:pt>
    <dgm:pt modelId="{0892763E-CF51-4934-A403-C78906CC4ED5}" type="parTrans" cxnId="{34C9DF3F-A4BD-4A1C-A859-441E3CABC049}">
      <dgm:prSet/>
      <dgm:spPr/>
      <dgm:t>
        <a:bodyPr/>
        <a:lstStyle/>
        <a:p>
          <a:endParaRPr lang="nl-NL"/>
        </a:p>
      </dgm:t>
    </dgm:pt>
    <dgm:pt modelId="{8BA35C8A-29BC-4726-BBA9-7FEB1CD6BCF5}" type="sibTrans" cxnId="{34C9DF3F-A4BD-4A1C-A859-441E3CABC049}">
      <dgm:prSet/>
      <dgm:spPr/>
      <dgm:t>
        <a:bodyPr/>
        <a:lstStyle/>
        <a:p>
          <a:endParaRPr lang="nl-NL"/>
        </a:p>
      </dgm:t>
    </dgm:pt>
    <dgm:pt modelId="{BD29F86C-288A-49CE-AC4D-8FEDAAC49BB7}">
      <dgm:prSet phldrT="[Tekst]"/>
      <dgm:spPr/>
      <dgm:t>
        <a:bodyPr/>
        <a:lstStyle/>
        <a:p>
          <a:r>
            <a:rPr lang="nl-NL" dirty="0" err="1"/>
            <a:t>today</a:t>
          </a:r>
          <a:endParaRPr lang="nl-NL" dirty="0"/>
        </a:p>
      </dgm:t>
    </dgm:pt>
    <dgm:pt modelId="{0E2E9DA3-517C-4105-929E-72D783205267}" type="parTrans" cxnId="{0D75E1CC-2D98-4B12-AAD3-7A7A946AA764}">
      <dgm:prSet/>
      <dgm:spPr/>
      <dgm:t>
        <a:bodyPr/>
        <a:lstStyle/>
        <a:p>
          <a:endParaRPr lang="nl-NL"/>
        </a:p>
      </dgm:t>
    </dgm:pt>
    <dgm:pt modelId="{15D8988A-E27B-49AA-A7B6-A7136060C481}" type="sibTrans" cxnId="{0D75E1CC-2D98-4B12-AAD3-7A7A946AA764}">
      <dgm:prSet/>
      <dgm:spPr/>
      <dgm:t>
        <a:bodyPr/>
        <a:lstStyle/>
        <a:p>
          <a:endParaRPr lang="nl-NL"/>
        </a:p>
      </dgm:t>
    </dgm:pt>
    <dgm:pt modelId="{183AE76A-6BC4-45B7-A578-67188A29BF57}" type="pres">
      <dgm:prSet presAssocID="{A6446DB6-F396-442E-9F0B-B670A3C34412}" presName="CompostProcess" presStyleCnt="0">
        <dgm:presLayoutVars>
          <dgm:dir/>
          <dgm:resizeHandles val="exact"/>
        </dgm:presLayoutVars>
      </dgm:prSet>
      <dgm:spPr/>
    </dgm:pt>
    <dgm:pt modelId="{71318EDB-9A13-48FA-847E-0B082D9525FB}" type="pres">
      <dgm:prSet presAssocID="{A6446DB6-F396-442E-9F0B-B670A3C34412}" presName="arrow" presStyleLbl="bgShp" presStyleIdx="0" presStyleCnt="1" custLinFactNeighborX="-5258" custLinFactNeighborY="-5882"/>
      <dgm:spPr/>
    </dgm:pt>
    <dgm:pt modelId="{A72B1ADC-5B95-4967-9543-128AB0951E9F}" type="pres">
      <dgm:prSet presAssocID="{A6446DB6-F396-442E-9F0B-B670A3C34412}" presName="linearProcess" presStyleCnt="0"/>
      <dgm:spPr/>
    </dgm:pt>
    <dgm:pt modelId="{BF94D11B-C0FF-469F-B2EB-EC146E163857}" type="pres">
      <dgm:prSet presAssocID="{E249C257-D107-4C18-9DC1-138AC568188B}" presName="textNode" presStyleLbl="node1" presStyleIdx="0" presStyleCnt="3">
        <dgm:presLayoutVars>
          <dgm:bulletEnabled val="1"/>
        </dgm:presLayoutVars>
      </dgm:prSet>
      <dgm:spPr>
        <a:prstGeom prst="ellipse">
          <a:avLst/>
        </a:prstGeom>
      </dgm:spPr>
    </dgm:pt>
    <dgm:pt modelId="{B5A486C3-E7FD-4A1E-B2F5-9D5FF3524534}" type="pres">
      <dgm:prSet presAssocID="{1E29819D-C587-4070-A9C3-7BE660812042}" presName="sibTrans" presStyleCnt="0"/>
      <dgm:spPr/>
    </dgm:pt>
    <dgm:pt modelId="{152B8A83-4855-4078-A71A-6B3FF177CBAB}" type="pres">
      <dgm:prSet presAssocID="{6AA5899C-820D-4C95-AC70-331AEEEE3FA8}" presName="textNode" presStyleLbl="node1" presStyleIdx="1" presStyleCnt="3">
        <dgm:presLayoutVars>
          <dgm:bulletEnabled val="1"/>
        </dgm:presLayoutVars>
      </dgm:prSet>
      <dgm:spPr/>
    </dgm:pt>
    <dgm:pt modelId="{5A2AA2F0-6F21-4332-A97D-3B1ACD76EFC9}" type="pres">
      <dgm:prSet presAssocID="{8BA35C8A-29BC-4726-BBA9-7FEB1CD6BCF5}" presName="sibTrans" presStyleCnt="0"/>
      <dgm:spPr/>
    </dgm:pt>
    <dgm:pt modelId="{94C5115D-34D4-4075-9489-89F7C8A1177C}" type="pres">
      <dgm:prSet presAssocID="{BD29F86C-288A-49CE-AC4D-8FEDAAC49BB7}" presName="textNode" presStyleLbl="node1" presStyleIdx="2" presStyleCnt="3">
        <dgm:presLayoutVars>
          <dgm:bulletEnabled val="1"/>
        </dgm:presLayoutVars>
      </dgm:prSet>
      <dgm:spPr>
        <a:prstGeom prst="ellipse">
          <a:avLst/>
        </a:prstGeom>
      </dgm:spPr>
    </dgm:pt>
  </dgm:ptLst>
  <dgm:cxnLst>
    <dgm:cxn modelId="{CE587121-8254-42FD-96DD-70B2F4068EEA}" type="presOf" srcId="{6AA5899C-820D-4C95-AC70-331AEEEE3FA8}" destId="{152B8A83-4855-4078-A71A-6B3FF177CBAB}" srcOrd="0" destOrd="0" presId="urn:microsoft.com/office/officeart/2005/8/layout/hProcess9"/>
    <dgm:cxn modelId="{34C9DF3F-A4BD-4A1C-A859-441E3CABC049}" srcId="{A6446DB6-F396-442E-9F0B-B670A3C34412}" destId="{6AA5899C-820D-4C95-AC70-331AEEEE3FA8}" srcOrd="1" destOrd="0" parTransId="{0892763E-CF51-4934-A403-C78906CC4ED5}" sibTransId="{8BA35C8A-29BC-4726-BBA9-7FEB1CD6BCF5}"/>
    <dgm:cxn modelId="{ECDF657E-4FC9-4641-96B1-35EF15EA89C1}" type="presOf" srcId="{BD29F86C-288A-49CE-AC4D-8FEDAAC49BB7}" destId="{94C5115D-34D4-4075-9489-89F7C8A1177C}" srcOrd="0" destOrd="0" presId="urn:microsoft.com/office/officeart/2005/8/layout/hProcess9"/>
    <dgm:cxn modelId="{F3844795-04EE-4799-9A77-DD73DF365F40}" type="presOf" srcId="{A6446DB6-F396-442E-9F0B-B670A3C34412}" destId="{183AE76A-6BC4-45B7-A578-67188A29BF57}" srcOrd="0" destOrd="0" presId="urn:microsoft.com/office/officeart/2005/8/layout/hProcess9"/>
    <dgm:cxn modelId="{7E40D9C4-561E-44FD-863C-02379A3CED0F}" srcId="{A6446DB6-F396-442E-9F0B-B670A3C34412}" destId="{E249C257-D107-4C18-9DC1-138AC568188B}" srcOrd="0" destOrd="0" parTransId="{0A9555F6-2C72-4398-9B96-E3BA47B3DFC9}" sibTransId="{1E29819D-C587-4070-A9C3-7BE660812042}"/>
    <dgm:cxn modelId="{0D75E1CC-2D98-4B12-AAD3-7A7A946AA764}" srcId="{A6446DB6-F396-442E-9F0B-B670A3C34412}" destId="{BD29F86C-288A-49CE-AC4D-8FEDAAC49BB7}" srcOrd="2" destOrd="0" parTransId="{0E2E9DA3-517C-4105-929E-72D783205267}" sibTransId="{15D8988A-E27B-49AA-A7B6-A7136060C481}"/>
    <dgm:cxn modelId="{E1C578CF-86F2-4BA2-B3E4-A083C1D2193B}" type="presOf" srcId="{E249C257-D107-4C18-9DC1-138AC568188B}" destId="{BF94D11B-C0FF-469F-B2EB-EC146E163857}" srcOrd="0" destOrd="0" presId="urn:microsoft.com/office/officeart/2005/8/layout/hProcess9"/>
    <dgm:cxn modelId="{29D4B1D0-F361-4D03-A908-415BA3ECC017}" type="presParOf" srcId="{183AE76A-6BC4-45B7-A578-67188A29BF57}" destId="{71318EDB-9A13-48FA-847E-0B082D9525FB}" srcOrd="0" destOrd="0" presId="urn:microsoft.com/office/officeart/2005/8/layout/hProcess9"/>
    <dgm:cxn modelId="{D2AB812C-672C-4A60-A9DA-15DD35EBD187}" type="presParOf" srcId="{183AE76A-6BC4-45B7-A578-67188A29BF57}" destId="{A72B1ADC-5B95-4967-9543-128AB0951E9F}" srcOrd="1" destOrd="0" presId="urn:microsoft.com/office/officeart/2005/8/layout/hProcess9"/>
    <dgm:cxn modelId="{D590EEC1-F87C-4415-B087-BA3E4D4E6D91}" type="presParOf" srcId="{A72B1ADC-5B95-4967-9543-128AB0951E9F}" destId="{BF94D11B-C0FF-469F-B2EB-EC146E163857}" srcOrd="0" destOrd="0" presId="urn:microsoft.com/office/officeart/2005/8/layout/hProcess9"/>
    <dgm:cxn modelId="{FBF8C8D9-72FA-417A-88D1-3F1FE8802C90}" type="presParOf" srcId="{A72B1ADC-5B95-4967-9543-128AB0951E9F}" destId="{B5A486C3-E7FD-4A1E-B2F5-9D5FF3524534}" srcOrd="1" destOrd="0" presId="urn:microsoft.com/office/officeart/2005/8/layout/hProcess9"/>
    <dgm:cxn modelId="{6AC7FA48-8588-4295-8602-CA353944D254}" type="presParOf" srcId="{A72B1ADC-5B95-4967-9543-128AB0951E9F}" destId="{152B8A83-4855-4078-A71A-6B3FF177CBAB}" srcOrd="2" destOrd="0" presId="urn:microsoft.com/office/officeart/2005/8/layout/hProcess9"/>
    <dgm:cxn modelId="{544DA4CF-3A5B-4ED2-8E28-C51367486C6E}" type="presParOf" srcId="{A72B1ADC-5B95-4967-9543-128AB0951E9F}" destId="{5A2AA2F0-6F21-4332-A97D-3B1ACD76EFC9}" srcOrd="3" destOrd="0" presId="urn:microsoft.com/office/officeart/2005/8/layout/hProcess9"/>
    <dgm:cxn modelId="{3C4F96F9-7B7F-4766-824C-5C4DFDE4F9D4}" type="presParOf" srcId="{A72B1ADC-5B95-4967-9543-128AB0951E9F}" destId="{94C5115D-34D4-4075-9489-89F7C8A1177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446DB6-F396-442E-9F0B-B670A3C3441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AA5899C-820D-4C95-AC70-331AEEEE3FA8}">
      <dgm:prSet phldrT="[Tekst]" custT="1"/>
      <dgm:spPr/>
      <dgm:t>
        <a:bodyPr/>
        <a:lstStyle/>
        <a:p>
          <a:r>
            <a:rPr lang="nl-NL" sz="1800" dirty="0"/>
            <a:t>Europol </a:t>
          </a:r>
          <a:r>
            <a:rPr lang="nl-NL" sz="1800" dirty="0" err="1"/>
            <a:t>Convention</a:t>
          </a:r>
          <a:endParaRPr lang="nl-NL" sz="1800" dirty="0"/>
        </a:p>
      </dgm:t>
    </dgm:pt>
    <dgm:pt modelId="{0892763E-CF51-4934-A403-C78906CC4ED5}" type="parTrans" cxnId="{34C9DF3F-A4BD-4A1C-A859-441E3CABC049}">
      <dgm:prSet/>
      <dgm:spPr/>
      <dgm:t>
        <a:bodyPr/>
        <a:lstStyle/>
        <a:p>
          <a:endParaRPr lang="nl-NL"/>
        </a:p>
      </dgm:t>
    </dgm:pt>
    <dgm:pt modelId="{8BA35C8A-29BC-4726-BBA9-7FEB1CD6BCF5}" type="sibTrans" cxnId="{34C9DF3F-A4BD-4A1C-A859-441E3CABC049}">
      <dgm:prSet/>
      <dgm:spPr/>
      <dgm:t>
        <a:bodyPr/>
        <a:lstStyle/>
        <a:p>
          <a:endParaRPr lang="nl-NL"/>
        </a:p>
      </dgm:t>
    </dgm:pt>
    <dgm:pt modelId="{BD29F86C-288A-49CE-AC4D-8FEDAAC49BB7}">
      <dgm:prSet phldrT="[Tekst]" custT="1"/>
      <dgm:spPr/>
      <dgm:t>
        <a:bodyPr/>
        <a:lstStyle/>
        <a:p>
          <a:r>
            <a:rPr lang="nl-NL" sz="1600" dirty="0"/>
            <a:t>1995</a:t>
          </a:r>
          <a:endParaRPr lang="nl-NL" sz="2500" dirty="0"/>
        </a:p>
      </dgm:t>
    </dgm:pt>
    <dgm:pt modelId="{0E2E9DA3-517C-4105-929E-72D783205267}" type="parTrans" cxnId="{0D75E1CC-2D98-4B12-AAD3-7A7A946AA764}">
      <dgm:prSet/>
      <dgm:spPr/>
      <dgm:t>
        <a:bodyPr/>
        <a:lstStyle/>
        <a:p>
          <a:endParaRPr lang="nl-NL"/>
        </a:p>
      </dgm:t>
    </dgm:pt>
    <dgm:pt modelId="{15D8988A-E27B-49AA-A7B6-A7136060C481}" type="sibTrans" cxnId="{0D75E1CC-2D98-4B12-AAD3-7A7A946AA764}">
      <dgm:prSet/>
      <dgm:spPr/>
      <dgm:t>
        <a:bodyPr/>
        <a:lstStyle/>
        <a:p>
          <a:endParaRPr lang="nl-NL"/>
        </a:p>
      </dgm:t>
    </dgm:pt>
    <dgm:pt modelId="{183AE76A-6BC4-45B7-A578-67188A29BF57}" type="pres">
      <dgm:prSet presAssocID="{A6446DB6-F396-442E-9F0B-B670A3C34412}" presName="CompostProcess" presStyleCnt="0">
        <dgm:presLayoutVars>
          <dgm:dir/>
          <dgm:resizeHandles val="exact"/>
        </dgm:presLayoutVars>
      </dgm:prSet>
      <dgm:spPr/>
    </dgm:pt>
    <dgm:pt modelId="{71318EDB-9A13-48FA-847E-0B082D9525FB}" type="pres">
      <dgm:prSet presAssocID="{A6446DB6-F396-442E-9F0B-B670A3C34412}" presName="arrow" presStyleLbl="bgShp" presStyleIdx="0" presStyleCnt="1" custLinFactNeighborX="-5258" custLinFactNeighborY="-4167"/>
      <dgm:spPr/>
    </dgm:pt>
    <dgm:pt modelId="{A72B1ADC-5B95-4967-9543-128AB0951E9F}" type="pres">
      <dgm:prSet presAssocID="{A6446DB6-F396-442E-9F0B-B670A3C34412}" presName="linearProcess" presStyleCnt="0"/>
      <dgm:spPr/>
    </dgm:pt>
    <dgm:pt modelId="{152B8A83-4855-4078-A71A-6B3FF177CBAB}" type="pres">
      <dgm:prSet presAssocID="{6AA5899C-820D-4C95-AC70-331AEEEE3FA8}" presName="textNode" presStyleLbl="node1" presStyleIdx="0" presStyleCnt="2" custScaleX="85973" custScaleY="99736">
        <dgm:presLayoutVars>
          <dgm:bulletEnabled val="1"/>
        </dgm:presLayoutVars>
      </dgm:prSet>
      <dgm:spPr/>
    </dgm:pt>
    <dgm:pt modelId="{5A2AA2F0-6F21-4332-A97D-3B1ACD76EFC9}" type="pres">
      <dgm:prSet presAssocID="{8BA35C8A-29BC-4726-BBA9-7FEB1CD6BCF5}" presName="sibTrans" presStyleCnt="0"/>
      <dgm:spPr/>
    </dgm:pt>
    <dgm:pt modelId="{94C5115D-34D4-4075-9489-89F7C8A1177C}" type="pres">
      <dgm:prSet presAssocID="{BD29F86C-288A-49CE-AC4D-8FEDAAC49BB7}" presName="textNode" presStyleLbl="node1" presStyleIdx="1" presStyleCnt="2" custLinFactNeighborX="96888">
        <dgm:presLayoutVars>
          <dgm:bulletEnabled val="1"/>
        </dgm:presLayoutVars>
      </dgm:prSet>
      <dgm:spPr>
        <a:prstGeom prst="ellipse">
          <a:avLst/>
        </a:prstGeom>
      </dgm:spPr>
    </dgm:pt>
  </dgm:ptLst>
  <dgm:cxnLst>
    <dgm:cxn modelId="{34C9DF3F-A4BD-4A1C-A859-441E3CABC049}" srcId="{A6446DB6-F396-442E-9F0B-B670A3C34412}" destId="{6AA5899C-820D-4C95-AC70-331AEEEE3FA8}" srcOrd="0" destOrd="0" parTransId="{0892763E-CF51-4934-A403-C78906CC4ED5}" sibTransId="{8BA35C8A-29BC-4726-BBA9-7FEB1CD6BCF5}"/>
    <dgm:cxn modelId="{469AAF78-B4CC-47EB-BA5C-C06220DFDD4B}" type="presOf" srcId="{BD29F86C-288A-49CE-AC4D-8FEDAAC49BB7}" destId="{94C5115D-34D4-4075-9489-89F7C8A1177C}" srcOrd="0" destOrd="0" presId="urn:microsoft.com/office/officeart/2005/8/layout/hProcess9"/>
    <dgm:cxn modelId="{81A721B1-DFD2-4D09-A414-596F1B9B7CDE}" type="presOf" srcId="{6AA5899C-820D-4C95-AC70-331AEEEE3FA8}" destId="{152B8A83-4855-4078-A71A-6B3FF177CBAB}" srcOrd="0" destOrd="0" presId="urn:microsoft.com/office/officeart/2005/8/layout/hProcess9"/>
    <dgm:cxn modelId="{0D75E1CC-2D98-4B12-AAD3-7A7A946AA764}" srcId="{A6446DB6-F396-442E-9F0B-B670A3C34412}" destId="{BD29F86C-288A-49CE-AC4D-8FEDAAC49BB7}" srcOrd="1" destOrd="0" parTransId="{0E2E9DA3-517C-4105-929E-72D783205267}" sibTransId="{15D8988A-E27B-49AA-A7B6-A7136060C481}"/>
    <dgm:cxn modelId="{97BF51D8-21B2-48C2-96B2-0FA368C2C86E}" type="presOf" srcId="{A6446DB6-F396-442E-9F0B-B670A3C34412}" destId="{183AE76A-6BC4-45B7-A578-67188A29BF57}" srcOrd="0" destOrd="0" presId="urn:microsoft.com/office/officeart/2005/8/layout/hProcess9"/>
    <dgm:cxn modelId="{98D7C02A-7147-4580-9A2D-1D74991F6D1B}" type="presParOf" srcId="{183AE76A-6BC4-45B7-A578-67188A29BF57}" destId="{71318EDB-9A13-48FA-847E-0B082D9525FB}" srcOrd="0" destOrd="0" presId="urn:microsoft.com/office/officeart/2005/8/layout/hProcess9"/>
    <dgm:cxn modelId="{74A4B8B9-DB7F-496A-A818-9F44578CC927}" type="presParOf" srcId="{183AE76A-6BC4-45B7-A578-67188A29BF57}" destId="{A72B1ADC-5B95-4967-9543-128AB0951E9F}" srcOrd="1" destOrd="0" presId="urn:microsoft.com/office/officeart/2005/8/layout/hProcess9"/>
    <dgm:cxn modelId="{D2849794-9BF2-4F29-B73B-A095DC957F56}" type="presParOf" srcId="{A72B1ADC-5B95-4967-9543-128AB0951E9F}" destId="{152B8A83-4855-4078-A71A-6B3FF177CBAB}" srcOrd="0" destOrd="0" presId="urn:microsoft.com/office/officeart/2005/8/layout/hProcess9"/>
    <dgm:cxn modelId="{18D7FE71-E043-4741-BB3A-00FAE7AEF263}" type="presParOf" srcId="{A72B1ADC-5B95-4967-9543-128AB0951E9F}" destId="{5A2AA2F0-6F21-4332-A97D-3B1ACD76EFC9}" srcOrd="1" destOrd="0" presId="urn:microsoft.com/office/officeart/2005/8/layout/hProcess9"/>
    <dgm:cxn modelId="{B5358DFE-182A-48CF-8AF6-69F33A5BB913}" type="presParOf" srcId="{A72B1ADC-5B95-4967-9543-128AB0951E9F}" destId="{94C5115D-34D4-4075-9489-89F7C8A1177C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446DB6-F396-442E-9F0B-B670A3C3441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AA5899C-820D-4C95-AC70-331AEEEE3FA8}">
      <dgm:prSet phldrT="[Tekst]"/>
      <dgm:spPr/>
      <dgm:t>
        <a:bodyPr/>
        <a:lstStyle/>
        <a:p>
          <a:r>
            <a:rPr lang="en-GB" b="0" dirty="0"/>
            <a:t>Schengen Implementation Convention</a:t>
          </a:r>
          <a:endParaRPr lang="nl-NL" dirty="0"/>
        </a:p>
      </dgm:t>
    </dgm:pt>
    <dgm:pt modelId="{0892763E-CF51-4934-A403-C78906CC4ED5}" type="parTrans" cxnId="{34C9DF3F-A4BD-4A1C-A859-441E3CABC049}">
      <dgm:prSet/>
      <dgm:spPr/>
      <dgm:t>
        <a:bodyPr/>
        <a:lstStyle/>
        <a:p>
          <a:endParaRPr lang="nl-NL"/>
        </a:p>
      </dgm:t>
    </dgm:pt>
    <dgm:pt modelId="{8BA35C8A-29BC-4726-BBA9-7FEB1CD6BCF5}" type="sibTrans" cxnId="{34C9DF3F-A4BD-4A1C-A859-441E3CABC049}">
      <dgm:prSet/>
      <dgm:spPr/>
      <dgm:t>
        <a:bodyPr/>
        <a:lstStyle/>
        <a:p>
          <a:endParaRPr lang="nl-NL"/>
        </a:p>
      </dgm:t>
    </dgm:pt>
    <dgm:pt modelId="{BD29F86C-288A-49CE-AC4D-8FEDAAC49BB7}">
      <dgm:prSet phldrT="[Tekst]" custT="1"/>
      <dgm:spPr/>
      <dgm:t>
        <a:bodyPr/>
        <a:lstStyle/>
        <a:p>
          <a:r>
            <a:rPr lang="nl-NL" sz="1600" dirty="0"/>
            <a:t>1995</a:t>
          </a:r>
          <a:endParaRPr lang="nl-NL" sz="1300" dirty="0"/>
        </a:p>
      </dgm:t>
    </dgm:pt>
    <dgm:pt modelId="{0E2E9DA3-517C-4105-929E-72D783205267}" type="parTrans" cxnId="{0D75E1CC-2D98-4B12-AAD3-7A7A946AA764}">
      <dgm:prSet/>
      <dgm:spPr/>
      <dgm:t>
        <a:bodyPr/>
        <a:lstStyle/>
        <a:p>
          <a:endParaRPr lang="nl-NL"/>
        </a:p>
      </dgm:t>
    </dgm:pt>
    <dgm:pt modelId="{15D8988A-E27B-49AA-A7B6-A7136060C481}" type="sibTrans" cxnId="{0D75E1CC-2D98-4B12-AAD3-7A7A946AA764}">
      <dgm:prSet/>
      <dgm:spPr/>
      <dgm:t>
        <a:bodyPr/>
        <a:lstStyle/>
        <a:p>
          <a:endParaRPr lang="nl-NL"/>
        </a:p>
      </dgm:t>
    </dgm:pt>
    <dgm:pt modelId="{E249C257-D107-4C18-9DC1-138AC568188B}">
      <dgm:prSet phldrT="[Tekst]" custT="1"/>
      <dgm:spPr/>
      <dgm:t>
        <a:bodyPr/>
        <a:lstStyle/>
        <a:p>
          <a:r>
            <a:rPr lang="nl-NL" sz="1600" dirty="0"/>
            <a:t>1990</a:t>
          </a:r>
          <a:endParaRPr lang="nl-NL" sz="1300" dirty="0"/>
        </a:p>
      </dgm:t>
    </dgm:pt>
    <dgm:pt modelId="{1E29819D-C587-4070-A9C3-7BE660812042}" type="sibTrans" cxnId="{7E40D9C4-561E-44FD-863C-02379A3CED0F}">
      <dgm:prSet/>
      <dgm:spPr/>
      <dgm:t>
        <a:bodyPr/>
        <a:lstStyle/>
        <a:p>
          <a:endParaRPr lang="nl-NL"/>
        </a:p>
      </dgm:t>
    </dgm:pt>
    <dgm:pt modelId="{0A9555F6-2C72-4398-9B96-E3BA47B3DFC9}" type="parTrans" cxnId="{7E40D9C4-561E-44FD-863C-02379A3CED0F}">
      <dgm:prSet/>
      <dgm:spPr/>
      <dgm:t>
        <a:bodyPr/>
        <a:lstStyle/>
        <a:p>
          <a:endParaRPr lang="nl-NL"/>
        </a:p>
      </dgm:t>
    </dgm:pt>
    <dgm:pt modelId="{183AE76A-6BC4-45B7-A578-67188A29BF57}" type="pres">
      <dgm:prSet presAssocID="{A6446DB6-F396-442E-9F0B-B670A3C34412}" presName="CompostProcess" presStyleCnt="0">
        <dgm:presLayoutVars>
          <dgm:dir/>
          <dgm:resizeHandles val="exact"/>
        </dgm:presLayoutVars>
      </dgm:prSet>
      <dgm:spPr/>
    </dgm:pt>
    <dgm:pt modelId="{71318EDB-9A13-48FA-847E-0B082D9525FB}" type="pres">
      <dgm:prSet presAssocID="{A6446DB6-F396-442E-9F0B-B670A3C34412}" presName="arrow" presStyleLbl="bgShp" presStyleIdx="0" presStyleCnt="1" custLinFactNeighborX="-5258" custLinFactNeighborY="-5882"/>
      <dgm:spPr/>
    </dgm:pt>
    <dgm:pt modelId="{A72B1ADC-5B95-4967-9543-128AB0951E9F}" type="pres">
      <dgm:prSet presAssocID="{A6446DB6-F396-442E-9F0B-B670A3C34412}" presName="linearProcess" presStyleCnt="0"/>
      <dgm:spPr/>
    </dgm:pt>
    <dgm:pt modelId="{BF94D11B-C0FF-469F-B2EB-EC146E163857}" type="pres">
      <dgm:prSet presAssocID="{E249C257-D107-4C18-9DC1-138AC568188B}" presName="textNode" presStyleLbl="node1" presStyleIdx="0" presStyleCnt="3">
        <dgm:presLayoutVars>
          <dgm:bulletEnabled val="1"/>
        </dgm:presLayoutVars>
      </dgm:prSet>
      <dgm:spPr>
        <a:prstGeom prst="ellipse">
          <a:avLst/>
        </a:prstGeom>
      </dgm:spPr>
    </dgm:pt>
    <dgm:pt modelId="{B5A486C3-E7FD-4A1E-B2F5-9D5FF3524534}" type="pres">
      <dgm:prSet presAssocID="{1E29819D-C587-4070-A9C3-7BE660812042}" presName="sibTrans" presStyleCnt="0"/>
      <dgm:spPr/>
    </dgm:pt>
    <dgm:pt modelId="{152B8A83-4855-4078-A71A-6B3FF177CBAB}" type="pres">
      <dgm:prSet presAssocID="{6AA5899C-820D-4C95-AC70-331AEEEE3FA8}" presName="textNode" presStyleLbl="node1" presStyleIdx="1" presStyleCnt="3">
        <dgm:presLayoutVars>
          <dgm:bulletEnabled val="1"/>
        </dgm:presLayoutVars>
      </dgm:prSet>
      <dgm:spPr/>
    </dgm:pt>
    <dgm:pt modelId="{5A2AA2F0-6F21-4332-A97D-3B1ACD76EFC9}" type="pres">
      <dgm:prSet presAssocID="{8BA35C8A-29BC-4726-BBA9-7FEB1CD6BCF5}" presName="sibTrans" presStyleCnt="0"/>
      <dgm:spPr/>
    </dgm:pt>
    <dgm:pt modelId="{94C5115D-34D4-4075-9489-89F7C8A1177C}" type="pres">
      <dgm:prSet presAssocID="{BD29F86C-288A-49CE-AC4D-8FEDAAC49BB7}" presName="textNode" presStyleLbl="node1" presStyleIdx="2" presStyleCnt="3">
        <dgm:presLayoutVars>
          <dgm:bulletEnabled val="1"/>
        </dgm:presLayoutVars>
      </dgm:prSet>
      <dgm:spPr>
        <a:prstGeom prst="ellipse">
          <a:avLst/>
        </a:prstGeom>
      </dgm:spPr>
    </dgm:pt>
  </dgm:ptLst>
  <dgm:cxnLst>
    <dgm:cxn modelId="{34C9DF3F-A4BD-4A1C-A859-441E3CABC049}" srcId="{A6446DB6-F396-442E-9F0B-B670A3C34412}" destId="{6AA5899C-820D-4C95-AC70-331AEEEE3FA8}" srcOrd="1" destOrd="0" parTransId="{0892763E-CF51-4934-A403-C78906CC4ED5}" sibTransId="{8BA35C8A-29BC-4726-BBA9-7FEB1CD6BCF5}"/>
    <dgm:cxn modelId="{06C624A8-9CF9-4438-A7B9-AEA71A05819D}" type="presOf" srcId="{6AA5899C-820D-4C95-AC70-331AEEEE3FA8}" destId="{152B8A83-4855-4078-A71A-6B3FF177CBAB}" srcOrd="0" destOrd="0" presId="urn:microsoft.com/office/officeart/2005/8/layout/hProcess9"/>
    <dgm:cxn modelId="{AF8179AB-C5DB-4C49-91C6-D94EBEBABF5E}" type="presOf" srcId="{E249C257-D107-4C18-9DC1-138AC568188B}" destId="{BF94D11B-C0FF-469F-B2EB-EC146E163857}" srcOrd="0" destOrd="0" presId="urn:microsoft.com/office/officeart/2005/8/layout/hProcess9"/>
    <dgm:cxn modelId="{64E426AD-6566-4D75-B479-D9D71AF0C03B}" type="presOf" srcId="{BD29F86C-288A-49CE-AC4D-8FEDAAC49BB7}" destId="{94C5115D-34D4-4075-9489-89F7C8A1177C}" srcOrd="0" destOrd="0" presId="urn:microsoft.com/office/officeart/2005/8/layout/hProcess9"/>
    <dgm:cxn modelId="{7E40D9C4-561E-44FD-863C-02379A3CED0F}" srcId="{A6446DB6-F396-442E-9F0B-B670A3C34412}" destId="{E249C257-D107-4C18-9DC1-138AC568188B}" srcOrd="0" destOrd="0" parTransId="{0A9555F6-2C72-4398-9B96-E3BA47B3DFC9}" sibTransId="{1E29819D-C587-4070-A9C3-7BE660812042}"/>
    <dgm:cxn modelId="{0D75E1CC-2D98-4B12-AAD3-7A7A946AA764}" srcId="{A6446DB6-F396-442E-9F0B-B670A3C34412}" destId="{BD29F86C-288A-49CE-AC4D-8FEDAAC49BB7}" srcOrd="2" destOrd="0" parTransId="{0E2E9DA3-517C-4105-929E-72D783205267}" sibTransId="{15D8988A-E27B-49AA-A7B6-A7136060C481}"/>
    <dgm:cxn modelId="{EE9A5FE8-4987-4DB5-B0C3-9020B7A85E49}" type="presOf" srcId="{A6446DB6-F396-442E-9F0B-B670A3C34412}" destId="{183AE76A-6BC4-45B7-A578-67188A29BF57}" srcOrd="0" destOrd="0" presId="urn:microsoft.com/office/officeart/2005/8/layout/hProcess9"/>
    <dgm:cxn modelId="{9D10CF41-87D6-43F5-AE72-9D013B5EE79D}" type="presParOf" srcId="{183AE76A-6BC4-45B7-A578-67188A29BF57}" destId="{71318EDB-9A13-48FA-847E-0B082D9525FB}" srcOrd="0" destOrd="0" presId="urn:microsoft.com/office/officeart/2005/8/layout/hProcess9"/>
    <dgm:cxn modelId="{04E5B96D-399D-405D-92F4-639347A7FE46}" type="presParOf" srcId="{183AE76A-6BC4-45B7-A578-67188A29BF57}" destId="{A72B1ADC-5B95-4967-9543-128AB0951E9F}" srcOrd="1" destOrd="0" presId="urn:microsoft.com/office/officeart/2005/8/layout/hProcess9"/>
    <dgm:cxn modelId="{6D1F82DF-6BEA-43A3-AAF3-7328123C4C32}" type="presParOf" srcId="{A72B1ADC-5B95-4967-9543-128AB0951E9F}" destId="{BF94D11B-C0FF-469F-B2EB-EC146E163857}" srcOrd="0" destOrd="0" presId="urn:microsoft.com/office/officeart/2005/8/layout/hProcess9"/>
    <dgm:cxn modelId="{847E2A6F-ED57-4429-A1EC-5A64BE94D5FC}" type="presParOf" srcId="{A72B1ADC-5B95-4967-9543-128AB0951E9F}" destId="{B5A486C3-E7FD-4A1E-B2F5-9D5FF3524534}" srcOrd="1" destOrd="0" presId="urn:microsoft.com/office/officeart/2005/8/layout/hProcess9"/>
    <dgm:cxn modelId="{9A298265-89B9-4A85-9105-3E853C7A072D}" type="presParOf" srcId="{A72B1ADC-5B95-4967-9543-128AB0951E9F}" destId="{152B8A83-4855-4078-A71A-6B3FF177CBAB}" srcOrd="2" destOrd="0" presId="urn:microsoft.com/office/officeart/2005/8/layout/hProcess9"/>
    <dgm:cxn modelId="{9A7E4A8F-BD63-40CD-A3E2-760C26836EAB}" type="presParOf" srcId="{A72B1ADC-5B95-4967-9543-128AB0951E9F}" destId="{5A2AA2F0-6F21-4332-A97D-3B1ACD76EFC9}" srcOrd="3" destOrd="0" presId="urn:microsoft.com/office/officeart/2005/8/layout/hProcess9"/>
    <dgm:cxn modelId="{39085F72-6CBE-43CA-BAD1-80DA9A2582F9}" type="presParOf" srcId="{A72B1ADC-5B95-4967-9543-128AB0951E9F}" destId="{94C5115D-34D4-4075-9489-89F7C8A1177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446DB6-F396-442E-9F0B-B670A3C3441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249C257-D107-4C18-9DC1-138AC568188B}">
      <dgm:prSet phldrT="[Tekst]"/>
      <dgm:spPr/>
      <dgm:t>
        <a:bodyPr/>
        <a:lstStyle/>
        <a:p>
          <a:r>
            <a:rPr lang="nl-NL" dirty="0"/>
            <a:t>1995</a:t>
          </a:r>
        </a:p>
      </dgm:t>
    </dgm:pt>
    <dgm:pt modelId="{0A9555F6-2C72-4398-9B96-E3BA47B3DFC9}" type="parTrans" cxnId="{7E40D9C4-561E-44FD-863C-02379A3CED0F}">
      <dgm:prSet/>
      <dgm:spPr/>
      <dgm:t>
        <a:bodyPr/>
        <a:lstStyle/>
        <a:p>
          <a:endParaRPr lang="nl-NL"/>
        </a:p>
      </dgm:t>
    </dgm:pt>
    <dgm:pt modelId="{1E29819D-C587-4070-A9C3-7BE660812042}" type="sibTrans" cxnId="{7E40D9C4-561E-44FD-863C-02379A3CED0F}">
      <dgm:prSet/>
      <dgm:spPr/>
      <dgm:t>
        <a:bodyPr/>
        <a:lstStyle/>
        <a:p>
          <a:endParaRPr lang="nl-NL"/>
        </a:p>
      </dgm:t>
    </dgm:pt>
    <dgm:pt modelId="{6AA5899C-820D-4C95-AC70-331AEEEE3FA8}">
      <dgm:prSet phldrT="[Tekst]"/>
      <dgm:spPr/>
      <dgm:t>
        <a:bodyPr/>
        <a:lstStyle/>
        <a:p>
          <a:r>
            <a:rPr lang="nl-NL" dirty="0"/>
            <a:t>SIS</a:t>
          </a:r>
        </a:p>
      </dgm:t>
    </dgm:pt>
    <dgm:pt modelId="{0892763E-CF51-4934-A403-C78906CC4ED5}" type="parTrans" cxnId="{34C9DF3F-A4BD-4A1C-A859-441E3CABC049}">
      <dgm:prSet/>
      <dgm:spPr/>
      <dgm:t>
        <a:bodyPr/>
        <a:lstStyle/>
        <a:p>
          <a:endParaRPr lang="nl-NL"/>
        </a:p>
      </dgm:t>
    </dgm:pt>
    <dgm:pt modelId="{8BA35C8A-29BC-4726-BBA9-7FEB1CD6BCF5}" type="sibTrans" cxnId="{34C9DF3F-A4BD-4A1C-A859-441E3CABC049}">
      <dgm:prSet/>
      <dgm:spPr/>
      <dgm:t>
        <a:bodyPr/>
        <a:lstStyle/>
        <a:p>
          <a:endParaRPr lang="nl-NL"/>
        </a:p>
      </dgm:t>
    </dgm:pt>
    <dgm:pt modelId="{BD29F86C-288A-49CE-AC4D-8FEDAAC49BB7}">
      <dgm:prSet phldrT="[Tekst]"/>
      <dgm:spPr/>
      <dgm:t>
        <a:bodyPr/>
        <a:lstStyle/>
        <a:p>
          <a:r>
            <a:rPr lang="nl-NL" dirty="0"/>
            <a:t>1997</a:t>
          </a:r>
        </a:p>
      </dgm:t>
    </dgm:pt>
    <dgm:pt modelId="{0E2E9DA3-517C-4105-929E-72D783205267}" type="parTrans" cxnId="{0D75E1CC-2D98-4B12-AAD3-7A7A946AA764}">
      <dgm:prSet/>
      <dgm:spPr/>
      <dgm:t>
        <a:bodyPr/>
        <a:lstStyle/>
        <a:p>
          <a:endParaRPr lang="nl-NL"/>
        </a:p>
      </dgm:t>
    </dgm:pt>
    <dgm:pt modelId="{15D8988A-E27B-49AA-A7B6-A7136060C481}" type="sibTrans" cxnId="{0D75E1CC-2D98-4B12-AAD3-7A7A946AA764}">
      <dgm:prSet/>
      <dgm:spPr/>
      <dgm:t>
        <a:bodyPr/>
        <a:lstStyle/>
        <a:p>
          <a:endParaRPr lang="nl-NL"/>
        </a:p>
      </dgm:t>
    </dgm:pt>
    <dgm:pt modelId="{183AE76A-6BC4-45B7-A578-67188A29BF57}" type="pres">
      <dgm:prSet presAssocID="{A6446DB6-F396-442E-9F0B-B670A3C34412}" presName="CompostProcess" presStyleCnt="0">
        <dgm:presLayoutVars>
          <dgm:dir/>
          <dgm:resizeHandles val="exact"/>
        </dgm:presLayoutVars>
      </dgm:prSet>
      <dgm:spPr/>
    </dgm:pt>
    <dgm:pt modelId="{71318EDB-9A13-48FA-847E-0B082D9525FB}" type="pres">
      <dgm:prSet presAssocID="{A6446DB6-F396-442E-9F0B-B670A3C34412}" presName="arrow" presStyleLbl="bgShp" presStyleIdx="0" presStyleCnt="1" custLinFactNeighborX="-5258" custLinFactNeighborY="-5882"/>
      <dgm:spPr/>
    </dgm:pt>
    <dgm:pt modelId="{A72B1ADC-5B95-4967-9543-128AB0951E9F}" type="pres">
      <dgm:prSet presAssocID="{A6446DB6-F396-442E-9F0B-B670A3C34412}" presName="linearProcess" presStyleCnt="0"/>
      <dgm:spPr/>
    </dgm:pt>
    <dgm:pt modelId="{BF94D11B-C0FF-469F-B2EB-EC146E163857}" type="pres">
      <dgm:prSet presAssocID="{E249C257-D107-4C18-9DC1-138AC568188B}" presName="textNode" presStyleLbl="node1" presStyleIdx="0" presStyleCnt="3">
        <dgm:presLayoutVars>
          <dgm:bulletEnabled val="1"/>
        </dgm:presLayoutVars>
      </dgm:prSet>
      <dgm:spPr>
        <a:prstGeom prst="ellipse">
          <a:avLst/>
        </a:prstGeom>
      </dgm:spPr>
    </dgm:pt>
    <dgm:pt modelId="{B5A486C3-E7FD-4A1E-B2F5-9D5FF3524534}" type="pres">
      <dgm:prSet presAssocID="{1E29819D-C587-4070-A9C3-7BE660812042}" presName="sibTrans" presStyleCnt="0"/>
      <dgm:spPr/>
    </dgm:pt>
    <dgm:pt modelId="{152B8A83-4855-4078-A71A-6B3FF177CBAB}" type="pres">
      <dgm:prSet presAssocID="{6AA5899C-820D-4C95-AC70-331AEEEE3FA8}" presName="textNode" presStyleLbl="node1" presStyleIdx="1" presStyleCnt="3">
        <dgm:presLayoutVars>
          <dgm:bulletEnabled val="1"/>
        </dgm:presLayoutVars>
      </dgm:prSet>
      <dgm:spPr/>
    </dgm:pt>
    <dgm:pt modelId="{5A2AA2F0-6F21-4332-A97D-3B1ACD76EFC9}" type="pres">
      <dgm:prSet presAssocID="{8BA35C8A-29BC-4726-BBA9-7FEB1CD6BCF5}" presName="sibTrans" presStyleCnt="0"/>
      <dgm:spPr/>
    </dgm:pt>
    <dgm:pt modelId="{94C5115D-34D4-4075-9489-89F7C8A1177C}" type="pres">
      <dgm:prSet presAssocID="{BD29F86C-288A-49CE-AC4D-8FEDAAC49BB7}" presName="textNode" presStyleLbl="node1" presStyleIdx="2" presStyleCnt="3">
        <dgm:presLayoutVars>
          <dgm:bulletEnabled val="1"/>
        </dgm:presLayoutVars>
      </dgm:prSet>
      <dgm:spPr>
        <a:prstGeom prst="ellipse">
          <a:avLst/>
        </a:prstGeom>
      </dgm:spPr>
    </dgm:pt>
  </dgm:ptLst>
  <dgm:cxnLst>
    <dgm:cxn modelId="{34C9DF3F-A4BD-4A1C-A859-441E3CABC049}" srcId="{A6446DB6-F396-442E-9F0B-B670A3C34412}" destId="{6AA5899C-820D-4C95-AC70-331AEEEE3FA8}" srcOrd="1" destOrd="0" parTransId="{0892763E-CF51-4934-A403-C78906CC4ED5}" sibTransId="{8BA35C8A-29BC-4726-BBA9-7FEB1CD6BCF5}"/>
    <dgm:cxn modelId="{408EB273-B964-41DA-8EFC-D3EC657E7BD4}" type="presOf" srcId="{A6446DB6-F396-442E-9F0B-B670A3C34412}" destId="{183AE76A-6BC4-45B7-A578-67188A29BF57}" srcOrd="0" destOrd="0" presId="urn:microsoft.com/office/officeart/2005/8/layout/hProcess9"/>
    <dgm:cxn modelId="{35FB038B-74C6-4437-A0D8-622AA02131FA}" type="presOf" srcId="{E249C257-D107-4C18-9DC1-138AC568188B}" destId="{BF94D11B-C0FF-469F-B2EB-EC146E163857}" srcOrd="0" destOrd="0" presId="urn:microsoft.com/office/officeart/2005/8/layout/hProcess9"/>
    <dgm:cxn modelId="{EFC4EF8D-F896-4DD8-9E9D-271BD2020C54}" type="presOf" srcId="{6AA5899C-820D-4C95-AC70-331AEEEE3FA8}" destId="{152B8A83-4855-4078-A71A-6B3FF177CBAB}" srcOrd="0" destOrd="0" presId="urn:microsoft.com/office/officeart/2005/8/layout/hProcess9"/>
    <dgm:cxn modelId="{26E48CB3-3842-4FD1-8840-BA55BE7FAE03}" type="presOf" srcId="{BD29F86C-288A-49CE-AC4D-8FEDAAC49BB7}" destId="{94C5115D-34D4-4075-9489-89F7C8A1177C}" srcOrd="0" destOrd="0" presId="urn:microsoft.com/office/officeart/2005/8/layout/hProcess9"/>
    <dgm:cxn modelId="{7E40D9C4-561E-44FD-863C-02379A3CED0F}" srcId="{A6446DB6-F396-442E-9F0B-B670A3C34412}" destId="{E249C257-D107-4C18-9DC1-138AC568188B}" srcOrd="0" destOrd="0" parTransId="{0A9555F6-2C72-4398-9B96-E3BA47B3DFC9}" sibTransId="{1E29819D-C587-4070-A9C3-7BE660812042}"/>
    <dgm:cxn modelId="{0D75E1CC-2D98-4B12-AAD3-7A7A946AA764}" srcId="{A6446DB6-F396-442E-9F0B-B670A3C34412}" destId="{BD29F86C-288A-49CE-AC4D-8FEDAAC49BB7}" srcOrd="2" destOrd="0" parTransId="{0E2E9DA3-517C-4105-929E-72D783205267}" sibTransId="{15D8988A-E27B-49AA-A7B6-A7136060C481}"/>
    <dgm:cxn modelId="{F7A8E399-BC5B-4CB4-A852-D9E2B307B872}" type="presParOf" srcId="{183AE76A-6BC4-45B7-A578-67188A29BF57}" destId="{71318EDB-9A13-48FA-847E-0B082D9525FB}" srcOrd="0" destOrd="0" presId="urn:microsoft.com/office/officeart/2005/8/layout/hProcess9"/>
    <dgm:cxn modelId="{DA5374D6-27FF-4696-BA27-45BFB6F06178}" type="presParOf" srcId="{183AE76A-6BC4-45B7-A578-67188A29BF57}" destId="{A72B1ADC-5B95-4967-9543-128AB0951E9F}" srcOrd="1" destOrd="0" presId="urn:microsoft.com/office/officeart/2005/8/layout/hProcess9"/>
    <dgm:cxn modelId="{6F0104E9-A1E7-4E95-9B28-93FEA3881DC7}" type="presParOf" srcId="{A72B1ADC-5B95-4967-9543-128AB0951E9F}" destId="{BF94D11B-C0FF-469F-B2EB-EC146E163857}" srcOrd="0" destOrd="0" presId="urn:microsoft.com/office/officeart/2005/8/layout/hProcess9"/>
    <dgm:cxn modelId="{D152354C-419C-48BE-B4BF-7922836297C9}" type="presParOf" srcId="{A72B1ADC-5B95-4967-9543-128AB0951E9F}" destId="{B5A486C3-E7FD-4A1E-B2F5-9D5FF3524534}" srcOrd="1" destOrd="0" presId="urn:microsoft.com/office/officeart/2005/8/layout/hProcess9"/>
    <dgm:cxn modelId="{B0335112-20D7-4D6A-A078-98080A2A8E49}" type="presParOf" srcId="{A72B1ADC-5B95-4967-9543-128AB0951E9F}" destId="{152B8A83-4855-4078-A71A-6B3FF177CBAB}" srcOrd="2" destOrd="0" presId="urn:microsoft.com/office/officeart/2005/8/layout/hProcess9"/>
    <dgm:cxn modelId="{EAFBB2AC-563F-45D6-BA5A-E4A9A259DEC2}" type="presParOf" srcId="{A72B1ADC-5B95-4967-9543-128AB0951E9F}" destId="{5A2AA2F0-6F21-4332-A97D-3B1ACD76EFC9}" srcOrd="3" destOrd="0" presId="urn:microsoft.com/office/officeart/2005/8/layout/hProcess9"/>
    <dgm:cxn modelId="{EA19D329-B533-4D11-B4AD-183954EE9E8F}" type="presParOf" srcId="{A72B1ADC-5B95-4967-9543-128AB0951E9F}" destId="{94C5115D-34D4-4075-9489-89F7C8A1177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6446DB6-F396-442E-9F0B-B670A3C3441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AA5899C-820D-4C95-AC70-331AEEEE3FA8}">
      <dgm:prSet phldrT="[Tekst]" custT="1"/>
      <dgm:spPr/>
      <dgm:t>
        <a:bodyPr/>
        <a:lstStyle/>
        <a:p>
          <a:r>
            <a:rPr lang="en-GB" sz="1800" b="1" dirty="0"/>
            <a:t>Convention on Mutual Assistance </a:t>
          </a:r>
          <a:endParaRPr lang="nl-NL" sz="1800" dirty="0"/>
        </a:p>
      </dgm:t>
    </dgm:pt>
    <dgm:pt modelId="{0892763E-CF51-4934-A403-C78906CC4ED5}" type="parTrans" cxnId="{34C9DF3F-A4BD-4A1C-A859-441E3CABC049}">
      <dgm:prSet/>
      <dgm:spPr/>
      <dgm:t>
        <a:bodyPr/>
        <a:lstStyle/>
        <a:p>
          <a:endParaRPr lang="nl-NL"/>
        </a:p>
      </dgm:t>
    </dgm:pt>
    <dgm:pt modelId="{8BA35C8A-29BC-4726-BBA9-7FEB1CD6BCF5}" type="sibTrans" cxnId="{34C9DF3F-A4BD-4A1C-A859-441E3CABC049}">
      <dgm:prSet/>
      <dgm:spPr/>
      <dgm:t>
        <a:bodyPr/>
        <a:lstStyle/>
        <a:p>
          <a:endParaRPr lang="nl-NL"/>
        </a:p>
      </dgm:t>
    </dgm:pt>
    <dgm:pt modelId="{BD29F86C-288A-49CE-AC4D-8FEDAAC49BB7}">
      <dgm:prSet phldrT="[Tekst]" custT="1"/>
      <dgm:spPr/>
      <dgm:t>
        <a:bodyPr/>
        <a:lstStyle/>
        <a:p>
          <a:r>
            <a:rPr lang="nl-NL" sz="2400" dirty="0"/>
            <a:t>2002</a:t>
          </a:r>
          <a:endParaRPr lang="nl-NL" sz="2500" dirty="0"/>
        </a:p>
      </dgm:t>
    </dgm:pt>
    <dgm:pt modelId="{0E2E9DA3-517C-4105-929E-72D783205267}" type="parTrans" cxnId="{0D75E1CC-2D98-4B12-AAD3-7A7A946AA764}">
      <dgm:prSet/>
      <dgm:spPr/>
      <dgm:t>
        <a:bodyPr/>
        <a:lstStyle/>
        <a:p>
          <a:endParaRPr lang="nl-NL"/>
        </a:p>
      </dgm:t>
    </dgm:pt>
    <dgm:pt modelId="{15D8988A-E27B-49AA-A7B6-A7136060C481}" type="sibTrans" cxnId="{0D75E1CC-2D98-4B12-AAD3-7A7A946AA764}">
      <dgm:prSet/>
      <dgm:spPr/>
      <dgm:t>
        <a:bodyPr/>
        <a:lstStyle/>
        <a:p>
          <a:endParaRPr lang="nl-NL"/>
        </a:p>
      </dgm:t>
    </dgm:pt>
    <dgm:pt modelId="{183AE76A-6BC4-45B7-A578-67188A29BF57}" type="pres">
      <dgm:prSet presAssocID="{A6446DB6-F396-442E-9F0B-B670A3C34412}" presName="CompostProcess" presStyleCnt="0">
        <dgm:presLayoutVars>
          <dgm:dir/>
          <dgm:resizeHandles val="exact"/>
        </dgm:presLayoutVars>
      </dgm:prSet>
      <dgm:spPr/>
    </dgm:pt>
    <dgm:pt modelId="{71318EDB-9A13-48FA-847E-0B082D9525FB}" type="pres">
      <dgm:prSet presAssocID="{A6446DB6-F396-442E-9F0B-B670A3C34412}" presName="arrow" presStyleLbl="bgShp" presStyleIdx="0" presStyleCnt="1" custLinFactNeighborX="-5258" custLinFactNeighborY="-4167"/>
      <dgm:spPr/>
    </dgm:pt>
    <dgm:pt modelId="{A72B1ADC-5B95-4967-9543-128AB0951E9F}" type="pres">
      <dgm:prSet presAssocID="{A6446DB6-F396-442E-9F0B-B670A3C34412}" presName="linearProcess" presStyleCnt="0"/>
      <dgm:spPr/>
    </dgm:pt>
    <dgm:pt modelId="{152B8A83-4855-4078-A71A-6B3FF177CBAB}" type="pres">
      <dgm:prSet presAssocID="{6AA5899C-820D-4C95-AC70-331AEEEE3FA8}" presName="textNode" presStyleLbl="node1" presStyleIdx="0" presStyleCnt="2" custScaleX="85973" custScaleY="99736" custLinFactX="1379" custLinFactNeighborX="100000">
        <dgm:presLayoutVars>
          <dgm:bulletEnabled val="1"/>
        </dgm:presLayoutVars>
      </dgm:prSet>
      <dgm:spPr/>
    </dgm:pt>
    <dgm:pt modelId="{5A2AA2F0-6F21-4332-A97D-3B1ACD76EFC9}" type="pres">
      <dgm:prSet presAssocID="{8BA35C8A-29BC-4726-BBA9-7FEB1CD6BCF5}" presName="sibTrans" presStyleCnt="0"/>
      <dgm:spPr/>
    </dgm:pt>
    <dgm:pt modelId="{94C5115D-34D4-4075-9489-89F7C8A1177C}" type="pres">
      <dgm:prSet presAssocID="{BD29F86C-288A-49CE-AC4D-8FEDAAC49BB7}" presName="textNode" presStyleLbl="node1" presStyleIdx="1" presStyleCnt="2" custScaleX="47554" custLinFactNeighborX="44824">
        <dgm:presLayoutVars>
          <dgm:bulletEnabled val="1"/>
        </dgm:presLayoutVars>
      </dgm:prSet>
      <dgm:spPr>
        <a:prstGeom prst="ellipse">
          <a:avLst/>
        </a:prstGeom>
      </dgm:spPr>
    </dgm:pt>
  </dgm:ptLst>
  <dgm:cxnLst>
    <dgm:cxn modelId="{3CEE450F-D721-40E0-870D-3B6AD937DF81}" type="presOf" srcId="{A6446DB6-F396-442E-9F0B-B670A3C34412}" destId="{183AE76A-6BC4-45B7-A578-67188A29BF57}" srcOrd="0" destOrd="0" presId="urn:microsoft.com/office/officeart/2005/8/layout/hProcess9"/>
    <dgm:cxn modelId="{34C9DF3F-A4BD-4A1C-A859-441E3CABC049}" srcId="{A6446DB6-F396-442E-9F0B-B670A3C34412}" destId="{6AA5899C-820D-4C95-AC70-331AEEEE3FA8}" srcOrd="0" destOrd="0" parTransId="{0892763E-CF51-4934-A403-C78906CC4ED5}" sibTransId="{8BA35C8A-29BC-4726-BBA9-7FEB1CD6BCF5}"/>
    <dgm:cxn modelId="{7ABD0671-EB3E-49A8-B20B-F05188FFD84C}" type="presOf" srcId="{BD29F86C-288A-49CE-AC4D-8FEDAAC49BB7}" destId="{94C5115D-34D4-4075-9489-89F7C8A1177C}" srcOrd="0" destOrd="0" presId="urn:microsoft.com/office/officeart/2005/8/layout/hProcess9"/>
    <dgm:cxn modelId="{0D75E1CC-2D98-4B12-AAD3-7A7A946AA764}" srcId="{A6446DB6-F396-442E-9F0B-B670A3C34412}" destId="{BD29F86C-288A-49CE-AC4D-8FEDAAC49BB7}" srcOrd="1" destOrd="0" parTransId="{0E2E9DA3-517C-4105-929E-72D783205267}" sibTransId="{15D8988A-E27B-49AA-A7B6-A7136060C481}"/>
    <dgm:cxn modelId="{8BBD06D9-D817-4E77-8077-79C77464A67F}" type="presOf" srcId="{6AA5899C-820D-4C95-AC70-331AEEEE3FA8}" destId="{152B8A83-4855-4078-A71A-6B3FF177CBAB}" srcOrd="0" destOrd="0" presId="urn:microsoft.com/office/officeart/2005/8/layout/hProcess9"/>
    <dgm:cxn modelId="{CC39E90B-276F-4AE7-92EC-7530A95BFA77}" type="presParOf" srcId="{183AE76A-6BC4-45B7-A578-67188A29BF57}" destId="{71318EDB-9A13-48FA-847E-0B082D9525FB}" srcOrd="0" destOrd="0" presId="urn:microsoft.com/office/officeart/2005/8/layout/hProcess9"/>
    <dgm:cxn modelId="{8E567F16-5FD7-4BDF-BB5D-E228F0269394}" type="presParOf" srcId="{183AE76A-6BC4-45B7-A578-67188A29BF57}" destId="{A72B1ADC-5B95-4967-9543-128AB0951E9F}" srcOrd="1" destOrd="0" presId="urn:microsoft.com/office/officeart/2005/8/layout/hProcess9"/>
    <dgm:cxn modelId="{460965DB-BDFF-4FBF-A072-A936FBB38530}" type="presParOf" srcId="{A72B1ADC-5B95-4967-9543-128AB0951E9F}" destId="{152B8A83-4855-4078-A71A-6B3FF177CBAB}" srcOrd="0" destOrd="0" presId="urn:microsoft.com/office/officeart/2005/8/layout/hProcess9"/>
    <dgm:cxn modelId="{60C67509-3BEE-4632-A4D7-BFD27346363F}" type="presParOf" srcId="{A72B1ADC-5B95-4967-9543-128AB0951E9F}" destId="{5A2AA2F0-6F21-4332-A97D-3B1ACD76EFC9}" srcOrd="1" destOrd="0" presId="urn:microsoft.com/office/officeart/2005/8/layout/hProcess9"/>
    <dgm:cxn modelId="{737693CA-CEA2-4B0F-BBD2-3B0DF5E8D8A2}" type="presParOf" srcId="{A72B1ADC-5B95-4967-9543-128AB0951E9F}" destId="{94C5115D-34D4-4075-9489-89F7C8A1177C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6446DB6-F396-442E-9F0B-B670A3C3441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249C257-D107-4C18-9DC1-138AC568188B}">
      <dgm:prSet phldrT="[Tekst]"/>
      <dgm:spPr/>
      <dgm:t>
        <a:bodyPr/>
        <a:lstStyle/>
        <a:p>
          <a:r>
            <a:rPr lang="nl-NL" dirty="0"/>
            <a:t>1995</a:t>
          </a:r>
        </a:p>
      </dgm:t>
    </dgm:pt>
    <dgm:pt modelId="{0A9555F6-2C72-4398-9B96-E3BA47B3DFC9}" type="parTrans" cxnId="{7E40D9C4-561E-44FD-863C-02379A3CED0F}">
      <dgm:prSet/>
      <dgm:spPr/>
      <dgm:t>
        <a:bodyPr/>
        <a:lstStyle/>
        <a:p>
          <a:endParaRPr lang="nl-NL"/>
        </a:p>
      </dgm:t>
    </dgm:pt>
    <dgm:pt modelId="{1E29819D-C587-4070-A9C3-7BE660812042}" type="sibTrans" cxnId="{7E40D9C4-561E-44FD-863C-02379A3CED0F}">
      <dgm:prSet/>
      <dgm:spPr/>
      <dgm:t>
        <a:bodyPr/>
        <a:lstStyle/>
        <a:p>
          <a:endParaRPr lang="nl-NL"/>
        </a:p>
      </dgm:t>
    </dgm:pt>
    <dgm:pt modelId="{6AA5899C-820D-4C95-AC70-331AEEEE3FA8}">
      <dgm:prSet phldrT="[Tekst]"/>
      <dgm:spPr/>
      <dgm:t>
        <a:bodyPr/>
        <a:lstStyle/>
        <a:p>
          <a:r>
            <a:rPr lang="nl-NL" dirty="0"/>
            <a:t>SIS</a:t>
          </a:r>
        </a:p>
      </dgm:t>
    </dgm:pt>
    <dgm:pt modelId="{0892763E-CF51-4934-A403-C78906CC4ED5}" type="parTrans" cxnId="{34C9DF3F-A4BD-4A1C-A859-441E3CABC049}">
      <dgm:prSet/>
      <dgm:spPr/>
      <dgm:t>
        <a:bodyPr/>
        <a:lstStyle/>
        <a:p>
          <a:endParaRPr lang="nl-NL"/>
        </a:p>
      </dgm:t>
    </dgm:pt>
    <dgm:pt modelId="{8BA35C8A-29BC-4726-BBA9-7FEB1CD6BCF5}" type="sibTrans" cxnId="{34C9DF3F-A4BD-4A1C-A859-441E3CABC049}">
      <dgm:prSet/>
      <dgm:spPr/>
      <dgm:t>
        <a:bodyPr/>
        <a:lstStyle/>
        <a:p>
          <a:endParaRPr lang="nl-NL"/>
        </a:p>
      </dgm:t>
    </dgm:pt>
    <dgm:pt modelId="{BD29F86C-288A-49CE-AC4D-8FEDAAC49BB7}">
      <dgm:prSet phldrT="[Tekst]"/>
      <dgm:spPr/>
      <dgm:t>
        <a:bodyPr/>
        <a:lstStyle/>
        <a:p>
          <a:r>
            <a:rPr lang="nl-NL" dirty="0"/>
            <a:t>2000</a:t>
          </a:r>
        </a:p>
      </dgm:t>
    </dgm:pt>
    <dgm:pt modelId="{0E2E9DA3-517C-4105-929E-72D783205267}" type="parTrans" cxnId="{0D75E1CC-2D98-4B12-AAD3-7A7A946AA764}">
      <dgm:prSet/>
      <dgm:spPr/>
      <dgm:t>
        <a:bodyPr/>
        <a:lstStyle/>
        <a:p>
          <a:endParaRPr lang="nl-NL"/>
        </a:p>
      </dgm:t>
    </dgm:pt>
    <dgm:pt modelId="{15D8988A-E27B-49AA-A7B6-A7136060C481}" type="sibTrans" cxnId="{0D75E1CC-2D98-4B12-AAD3-7A7A946AA764}">
      <dgm:prSet/>
      <dgm:spPr/>
      <dgm:t>
        <a:bodyPr/>
        <a:lstStyle/>
        <a:p>
          <a:endParaRPr lang="nl-NL"/>
        </a:p>
      </dgm:t>
    </dgm:pt>
    <dgm:pt modelId="{183AE76A-6BC4-45B7-A578-67188A29BF57}" type="pres">
      <dgm:prSet presAssocID="{A6446DB6-F396-442E-9F0B-B670A3C34412}" presName="CompostProcess" presStyleCnt="0">
        <dgm:presLayoutVars>
          <dgm:dir/>
          <dgm:resizeHandles val="exact"/>
        </dgm:presLayoutVars>
      </dgm:prSet>
      <dgm:spPr/>
    </dgm:pt>
    <dgm:pt modelId="{71318EDB-9A13-48FA-847E-0B082D9525FB}" type="pres">
      <dgm:prSet presAssocID="{A6446DB6-F396-442E-9F0B-B670A3C34412}" presName="arrow" presStyleLbl="bgShp" presStyleIdx="0" presStyleCnt="1" custLinFactNeighborX="-5258" custLinFactNeighborY="-5882"/>
      <dgm:spPr/>
    </dgm:pt>
    <dgm:pt modelId="{A72B1ADC-5B95-4967-9543-128AB0951E9F}" type="pres">
      <dgm:prSet presAssocID="{A6446DB6-F396-442E-9F0B-B670A3C34412}" presName="linearProcess" presStyleCnt="0"/>
      <dgm:spPr/>
    </dgm:pt>
    <dgm:pt modelId="{BF94D11B-C0FF-469F-B2EB-EC146E163857}" type="pres">
      <dgm:prSet presAssocID="{E249C257-D107-4C18-9DC1-138AC568188B}" presName="textNode" presStyleLbl="node1" presStyleIdx="0" presStyleCnt="3">
        <dgm:presLayoutVars>
          <dgm:bulletEnabled val="1"/>
        </dgm:presLayoutVars>
      </dgm:prSet>
      <dgm:spPr>
        <a:prstGeom prst="ellipse">
          <a:avLst/>
        </a:prstGeom>
      </dgm:spPr>
    </dgm:pt>
    <dgm:pt modelId="{B5A486C3-E7FD-4A1E-B2F5-9D5FF3524534}" type="pres">
      <dgm:prSet presAssocID="{1E29819D-C587-4070-A9C3-7BE660812042}" presName="sibTrans" presStyleCnt="0"/>
      <dgm:spPr/>
    </dgm:pt>
    <dgm:pt modelId="{152B8A83-4855-4078-A71A-6B3FF177CBAB}" type="pres">
      <dgm:prSet presAssocID="{6AA5899C-820D-4C95-AC70-331AEEEE3FA8}" presName="textNode" presStyleLbl="node1" presStyleIdx="1" presStyleCnt="3">
        <dgm:presLayoutVars>
          <dgm:bulletEnabled val="1"/>
        </dgm:presLayoutVars>
      </dgm:prSet>
      <dgm:spPr/>
    </dgm:pt>
    <dgm:pt modelId="{5A2AA2F0-6F21-4332-A97D-3B1ACD76EFC9}" type="pres">
      <dgm:prSet presAssocID="{8BA35C8A-29BC-4726-BBA9-7FEB1CD6BCF5}" presName="sibTrans" presStyleCnt="0"/>
      <dgm:spPr/>
    </dgm:pt>
    <dgm:pt modelId="{94C5115D-34D4-4075-9489-89F7C8A1177C}" type="pres">
      <dgm:prSet presAssocID="{BD29F86C-288A-49CE-AC4D-8FEDAAC49BB7}" presName="textNode" presStyleLbl="node1" presStyleIdx="2" presStyleCnt="3">
        <dgm:presLayoutVars>
          <dgm:bulletEnabled val="1"/>
        </dgm:presLayoutVars>
      </dgm:prSet>
      <dgm:spPr>
        <a:prstGeom prst="ellipse">
          <a:avLst/>
        </a:prstGeom>
      </dgm:spPr>
    </dgm:pt>
  </dgm:ptLst>
  <dgm:cxnLst>
    <dgm:cxn modelId="{F6AC602B-ABBA-4E59-8254-397E5C759056}" type="presOf" srcId="{E249C257-D107-4C18-9DC1-138AC568188B}" destId="{BF94D11B-C0FF-469F-B2EB-EC146E163857}" srcOrd="0" destOrd="0" presId="urn:microsoft.com/office/officeart/2005/8/layout/hProcess9"/>
    <dgm:cxn modelId="{34C9DF3F-A4BD-4A1C-A859-441E3CABC049}" srcId="{A6446DB6-F396-442E-9F0B-B670A3C34412}" destId="{6AA5899C-820D-4C95-AC70-331AEEEE3FA8}" srcOrd="1" destOrd="0" parTransId="{0892763E-CF51-4934-A403-C78906CC4ED5}" sibTransId="{8BA35C8A-29BC-4726-BBA9-7FEB1CD6BCF5}"/>
    <dgm:cxn modelId="{5068A58B-717E-48E1-8E9E-D593E1699BD2}" type="presOf" srcId="{BD29F86C-288A-49CE-AC4D-8FEDAAC49BB7}" destId="{94C5115D-34D4-4075-9489-89F7C8A1177C}" srcOrd="0" destOrd="0" presId="urn:microsoft.com/office/officeart/2005/8/layout/hProcess9"/>
    <dgm:cxn modelId="{182002BB-6664-42F9-92D4-1DEDF2DAE6DF}" type="presOf" srcId="{A6446DB6-F396-442E-9F0B-B670A3C34412}" destId="{183AE76A-6BC4-45B7-A578-67188A29BF57}" srcOrd="0" destOrd="0" presId="urn:microsoft.com/office/officeart/2005/8/layout/hProcess9"/>
    <dgm:cxn modelId="{7E40D9C4-561E-44FD-863C-02379A3CED0F}" srcId="{A6446DB6-F396-442E-9F0B-B670A3C34412}" destId="{E249C257-D107-4C18-9DC1-138AC568188B}" srcOrd="0" destOrd="0" parTransId="{0A9555F6-2C72-4398-9B96-E3BA47B3DFC9}" sibTransId="{1E29819D-C587-4070-A9C3-7BE660812042}"/>
    <dgm:cxn modelId="{0D75E1CC-2D98-4B12-AAD3-7A7A946AA764}" srcId="{A6446DB6-F396-442E-9F0B-B670A3C34412}" destId="{BD29F86C-288A-49CE-AC4D-8FEDAAC49BB7}" srcOrd="2" destOrd="0" parTransId="{0E2E9DA3-517C-4105-929E-72D783205267}" sibTransId="{15D8988A-E27B-49AA-A7B6-A7136060C481}"/>
    <dgm:cxn modelId="{33E55DFE-10E5-4654-A1BA-EFF82CEC639B}" type="presOf" srcId="{6AA5899C-820D-4C95-AC70-331AEEEE3FA8}" destId="{152B8A83-4855-4078-A71A-6B3FF177CBAB}" srcOrd="0" destOrd="0" presId="urn:microsoft.com/office/officeart/2005/8/layout/hProcess9"/>
    <dgm:cxn modelId="{BA13EDCB-E5F9-46C2-81CE-9332675F4F16}" type="presParOf" srcId="{183AE76A-6BC4-45B7-A578-67188A29BF57}" destId="{71318EDB-9A13-48FA-847E-0B082D9525FB}" srcOrd="0" destOrd="0" presId="urn:microsoft.com/office/officeart/2005/8/layout/hProcess9"/>
    <dgm:cxn modelId="{E7E5342A-50D7-4E1A-A7D3-43D2E9E89ADC}" type="presParOf" srcId="{183AE76A-6BC4-45B7-A578-67188A29BF57}" destId="{A72B1ADC-5B95-4967-9543-128AB0951E9F}" srcOrd="1" destOrd="0" presId="urn:microsoft.com/office/officeart/2005/8/layout/hProcess9"/>
    <dgm:cxn modelId="{637C6EF3-665F-4205-8812-50D66A89480C}" type="presParOf" srcId="{A72B1ADC-5B95-4967-9543-128AB0951E9F}" destId="{BF94D11B-C0FF-469F-B2EB-EC146E163857}" srcOrd="0" destOrd="0" presId="urn:microsoft.com/office/officeart/2005/8/layout/hProcess9"/>
    <dgm:cxn modelId="{68293607-8256-46DB-A0D4-F64696535593}" type="presParOf" srcId="{A72B1ADC-5B95-4967-9543-128AB0951E9F}" destId="{B5A486C3-E7FD-4A1E-B2F5-9D5FF3524534}" srcOrd="1" destOrd="0" presId="urn:microsoft.com/office/officeart/2005/8/layout/hProcess9"/>
    <dgm:cxn modelId="{5709C5C9-AE1D-4EE5-94F4-FE1F09BCEB43}" type="presParOf" srcId="{A72B1ADC-5B95-4967-9543-128AB0951E9F}" destId="{152B8A83-4855-4078-A71A-6B3FF177CBAB}" srcOrd="2" destOrd="0" presId="urn:microsoft.com/office/officeart/2005/8/layout/hProcess9"/>
    <dgm:cxn modelId="{6B15A9A3-E31E-42B6-BA93-FADBAE8D2B15}" type="presParOf" srcId="{A72B1ADC-5B95-4967-9543-128AB0951E9F}" destId="{5A2AA2F0-6F21-4332-A97D-3B1ACD76EFC9}" srcOrd="3" destOrd="0" presId="urn:microsoft.com/office/officeart/2005/8/layout/hProcess9"/>
    <dgm:cxn modelId="{348EC896-7C0B-4AA2-8D76-C8DDB79A7BA4}" type="presParOf" srcId="{A72B1ADC-5B95-4967-9543-128AB0951E9F}" destId="{94C5115D-34D4-4075-9489-89F7C8A1177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6446DB6-F396-442E-9F0B-B670A3C3441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249C257-D107-4C18-9DC1-138AC568188B}">
      <dgm:prSet phldrT="[Tekst]"/>
      <dgm:spPr/>
      <dgm:t>
        <a:bodyPr/>
        <a:lstStyle/>
        <a:p>
          <a:r>
            <a:rPr lang="nl-NL" dirty="0"/>
            <a:t>2002</a:t>
          </a:r>
        </a:p>
      </dgm:t>
    </dgm:pt>
    <dgm:pt modelId="{0A9555F6-2C72-4398-9B96-E3BA47B3DFC9}" type="parTrans" cxnId="{7E40D9C4-561E-44FD-863C-02379A3CED0F}">
      <dgm:prSet/>
      <dgm:spPr/>
      <dgm:t>
        <a:bodyPr/>
        <a:lstStyle/>
        <a:p>
          <a:endParaRPr lang="nl-NL"/>
        </a:p>
      </dgm:t>
    </dgm:pt>
    <dgm:pt modelId="{1E29819D-C587-4070-A9C3-7BE660812042}" type="sibTrans" cxnId="{7E40D9C4-561E-44FD-863C-02379A3CED0F}">
      <dgm:prSet/>
      <dgm:spPr/>
      <dgm:t>
        <a:bodyPr/>
        <a:lstStyle/>
        <a:p>
          <a:endParaRPr lang="nl-NL"/>
        </a:p>
      </dgm:t>
    </dgm:pt>
    <dgm:pt modelId="{6AA5899C-820D-4C95-AC70-331AEEEE3FA8}">
      <dgm:prSet phldrT="[Tekst]"/>
      <dgm:spPr/>
      <dgm:t>
        <a:bodyPr/>
        <a:lstStyle/>
        <a:p>
          <a:r>
            <a:rPr lang="nl-NL" dirty="0"/>
            <a:t>JIT Framework </a:t>
          </a:r>
          <a:r>
            <a:rPr lang="nl-NL" dirty="0" err="1"/>
            <a:t>Decision</a:t>
          </a:r>
          <a:endParaRPr lang="nl-NL" dirty="0"/>
        </a:p>
      </dgm:t>
    </dgm:pt>
    <dgm:pt modelId="{0892763E-CF51-4934-A403-C78906CC4ED5}" type="parTrans" cxnId="{34C9DF3F-A4BD-4A1C-A859-441E3CABC049}">
      <dgm:prSet/>
      <dgm:spPr/>
      <dgm:t>
        <a:bodyPr/>
        <a:lstStyle/>
        <a:p>
          <a:endParaRPr lang="nl-NL"/>
        </a:p>
      </dgm:t>
    </dgm:pt>
    <dgm:pt modelId="{8BA35C8A-29BC-4726-BBA9-7FEB1CD6BCF5}" type="sibTrans" cxnId="{34C9DF3F-A4BD-4A1C-A859-441E3CABC049}">
      <dgm:prSet/>
      <dgm:spPr/>
      <dgm:t>
        <a:bodyPr/>
        <a:lstStyle/>
        <a:p>
          <a:endParaRPr lang="nl-NL"/>
        </a:p>
      </dgm:t>
    </dgm:pt>
    <dgm:pt modelId="{BD29F86C-288A-49CE-AC4D-8FEDAAC49BB7}">
      <dgm:prSet phldrT="[Tekst]"/>
      <dgm:spPr/>
      <dgm:t>
        <a:bodyPr/>
        <a:lstStyle/>
        <a:p>
          <a:r>
            <a:rPr lang="nl-NL" dirty="0"/>
            <a:t>2005</a:t>
          </a:r>
        </a:p>
      </dgm:t>
    </dgm:pt>
    <dgm:pt modelId="{0E2E9DA3-517C-4105-929E-72D783205267}" type="parTrans" cxnId="{0D75E1CC-2D98-4B12-AAD3-7A7A946AA764}">
      <dgm:prSet/>
      <dgm:spPr/>
      <dgm:t>
        <a:bodyPr/>
        <a:lstStyle/>
        <a:p>
          <a:endParaRPr lang="nl-NL"/>
        </a:p>
      </dgm:t>
    </dgm:pt>
    <dgm:pt modelId="{15D8988A-E27B-49AA-A7B6-A7136060C481}" type="sibTrans" cxnId="{0D75E1CC-2D98-4B12-AAD3-7A7A946AA764}">
      <dgm:prSet/>
      <dgm:spPr/>
      <dgm:t>
        <a:bodyPr/>
        <a:lstStyle/>
        <a:p>
          <a:endParaRPr lang="nl-NL"/>
        </a:p>
      </dgm:t>
    </dgm:pt>
    <dgm:pt modelId="{183AE76A-6BC4-45B7-A578-67188A29BF57}" type="pres">
      <dgm:prSet presAssocID="{A6446DB6-F396-442E-9F0B-B670A3C34412}" presName="CompostProcess" presStyleCnt="0">
        <dgm:presLayoutVars>
          <dgm:dir/>
          <dgm:resizeHandles val="exact"/>
        </dgm:presLayoutVars>
      </dgm:prSet>
      <dgm:spPr/>
    </dgm:pt>
    <dgm:pt modelId="{71318EDB-9A13-48FA-847E-0B082D9525FB}" type="pres">
      <dgm:prSet presAssocID="{A6446DB6-F396-442E-9F0B-B670A3C34412}" presName="arrow" presStyleLbl="bgShp" presStyleIdx="0" presStyleCnt="1" custLinFactNeighborX="-5258" custLinFactNeighborY="-5882"/>
      <dgm:spPr/>
    </dgm:pt>
    <dgm:pt modelId="{A72B1ADC-5B95-4967-9543-128AB0951E9F}" type="pres">
      <dgm:prSet presAssocID="{A6446DB6-F396-442E-9F0B-B670A3C34412}" presName="linearProcess" presStyleCnt="0"/>
      <dgm:spPr/>
    </dgm:pt>
    <dgm:pt modelId="{BF94D11B-C0FF-469F-B2EB-EC146E163857}" type="pres">
      <dgm:prSet presAssocID="{E249C257-D107-4C18-9DC1-138AC568188B}" presName="textNode" presStyleLbl="node1" presStyleIdx="0" presStyleCnt="3">
        <dgm:presLayoutVars>
          <dgm:bulletEnabled val="1"/>
        </dgm:presLayoutVars>
      </dgm:prSet>
      <dgm:spPr>
        <a:prstGeom prst="ellipse">
          <a:avLst/>
        </a:prstGeom>
      </dgm:spPr>
    </dgm:pt>
    <dgm:pt modelId="{B5A486C3-E7FD-4A1E-B2F5-9D5FF3524534}" type="pres">
      <dgm:prSet presAssocID="{1E29819D-C587-4070-A9C3-7BE660812042}" presName="sibTrans" presStyleCnt="0"/>
      <dgm:spPr/>
    </dgm:pt>
    <dgm:pt modelId="{152B8A83-4855-4078-A71A-6B3FF177CBAB}" type="pres">
      <dgm:prSet presAssocID="{6AA5899C-820D-4C95-AC70-331AEEEE3FA8}" presName="textNode" presStyleLbl="node1" presStyleIdx="1" presStyleCnt="3">
        <dgm:presLayoutVars>
          <dgm:bulletEnabled val="1"/>
        </dgm:presLayoutVars>
      </dgm:prSet>
      <dgm:spPr/>
    </dgm:pt>
    <dgm:pt modelId="{5A2AA2F0-6F21-4332-A97D-3B1ACD76EFC9}" type="pres">
      <dgm:prSet presAssocID="{8BA35C8A-29BC-4726-BBA9-7FEB1CD6BCF5}" presName="sibTrans" presStyleCnt="0"/>
      <dgm:spPr/>
    </dgm:pt>
    <dgm:pt modelId="{94C5115D-34D4-4075-9489-89F7C8A1177C}" type="pres">
      <dgm:prSet presAssocID="{BD29F86C-288A-49CE-AC4D-8FEDAAC49BB7}" presName="textNode" presStyleLbl="node1" presStyleIdx="2" presStyleCnt="3">
        <dgm:presLayoutVars>
          <dgm:bulletEnabled val="1"/>
        </dgm:presLayoutVars>
      </dgm:prSet>
      <dgm:spPr>
        <a:prstGeom prst="ellipse">
          <a:avLst/>
        </a:prstGeom>
      </dgm:spPr>
    </dgm:pt>
  </dgm:ptLst>
  <dgm:cxnLst>
    <dgm:cxn modelId="{682C4D06-9DDF-4AC4-91B3-82206F74121F}" type="presOf" srcId="{E249C257-D107-4C18-9DC1-138AC568188B}" destId="{BF94D11B-C0FF-469F-B2EB-EC146E163857}" srcOrd="0" destOrd="0" presId="urn:microsoft.com/office/officeart/2005/8/layout/hProcess9"/>
    <dgm:cxn modelId="{665B032F-AC39-46B4-A78E-DD827D80FF26}" type="presOf" srcId="{6AA5899C-820D-4C95-AC70-331AEEEE3FA8}" destId="{152B8A83-4855-4078-A71A-6B3FF177CBAB}" srcOrd="0" destOrd="0" presId="urn:microsoft.com/office/officeart/2005/8/layout/hProcess9"/>
    <dgm:cxn modelId="{34C9DF3F-A4BD-4A1C-A859-441E3CABC049}" srcId="{A6446DB6-F396-442E-9F0B-B670A3C34412}" destId="{6AA5899C-820D-4C95-AC70-331AEEEE3FA8}" srcOrd="1" destOrd="0" parTransId="{0892763E-CF51-4934-A403-C78906CC4ED5}" sibTransId="{8BA35C8A-29BC-4726-BBA9-7FEB1CD6BCF5}"/>
    <dgm:cxn modelId="{3F3E035B-65EE-4364-B902-3BD8F80E3F14}" type="presOf" srcId="{BD29F86C-288A-49CE-AC4D-8FEDAAC49BB7}" destId="{94C5115D-34D4-4075-9489-89F7C8A1177C}" srcOrd="0" destOrd="0" presId="urn:microsoft.com/office/officeart/2005/8/layout/hProcess9"/>
    <dgm:cxn modelId="{7E40D9C4-561E-44FD-863C-02379A3CED0F}" srcId="{A6446DB6-F396-442E-9F0B-B670A3C34412}" destId="{E249C257-D107-4C18-9DC1-138AC568188B}" srcOrd="0" destOrd="0" parTransId="{0A9555F6-2C72-4398-9B96-E3BA47B3DFC9}" sibTransId="{1E29819D-C587-4070-A9C3-7BE660812042}"/>
    <dgm:cxn modelId="{0D75E1CC-2D98-4B12-AAD3-7A7A946AA764}" srcId="{A6446DB6-F396-442E-9F0B-B670A3C34412}" destId="{BD29F86C-288A-49CE-AC4D-8FEDAAC49BB7}" srcOrd="2" destOrd="0" parTransId="{0E2E9DA3-517C-4105-929E-72D783205267}" sibTransId="{15D8988A-E27B-49AA-A7B6-A7136060C481}"/>
    <dgm:cxn modelId="{9EFBD4F5-06D7-484F-9B22-DE5FA623A3D5}" type="presOf" srcId="{A6446DB6-F396-442E-9F0B-B670A3C34412}" destId="{183AE76A-6BC4-45B7-A578-67188A29BF57}" srcOrd="0" destOrd="0" presId="urn:microsoft.com/office/officeart/2005/8/layout/hProcess9"/>
    <dgm:cxn modelId="{9C8D3785-3925-4A0D-85C1-A1C5809FE892}" type="presParOf" srcId="{183AE76A-6BC4-45B7-A578-67188A29BF57}" destId="{71318EDB-9A13-48FA-847E-0B082D9525FB}" srcOrd="0" destOrd="0" presId="urn:microsoft.com/office/officeart/2005/8/layout/hProcess9"/>
    <dgm:cxn modelId="{C5289492-E096-4DCD-8FC2-8DA0C8F4E685}" type="presParOf" srcId="{183AE76A-6BC4-45B7-A578-67188A29BF57}" destId="{A72B1ADC-5B95-4967-9543-128AB0951E9F}" srcOrd="1" destOrd="0" presId="urn:microsoft.com/office/officeart/2005/8/layout/hProcess9"/>
    <dgm:cxn modelId="{59D14F9F-78F2-4568-8FD9-C164699740D1}" type="presParOf" srcId="{A72B1ADC-5B95-4967-9543-128AB0951E9F}" destId="{BF94D11B-C0FF-469F-B2EB-EC146E163857}" srcOrd="0" destOrd="0" presId="urn:microsoft.com/office/officeart/2005/8/layout/hProcess9"/>
    <dgm:cxn modelId="{6BFFC07E-0105-4AFB-A49D-A3337BE0E570}" type="presParOf" srcId="{A72B1ADC-5B95-4967-9543-128AB0951E9F}" destId="{B5A486C3-E7FD-4A1E-B2F5-9D5FF3524534}" srcOrd="1" destOrd="0" presId="urn:microsoft.com/office/officeart/2005/8/layout/hProcess9"/>
    <dgm:cxn modelId="{D4B28B8F-0414-4256-866D-BC3D2262F8D1}" type="presParOf" srcId="{A72B1ADC-5B95-4967-9543-128AB0951E9F}" destId="{152B8A83-4855-4078-A71A-6B3FF177CBAB}" srcOrd="2" destOrd="0" presId="urn:microsoft.com/office/officeart/2005/8/layout/hProcess9"/>
    <dgm:cxn modelId="{7DBAF629-B62F-401C-B34F-9550F716AB56}" type="presParOf" srcId="{A72B1ADC-5B95-4967-9543-128AB0951E9F}" destId="{5A2AA2F0-6F21-4332-A97D-3B1ACD76EFC9}" srcOrd="3" destOrd="0" presId="urn:microsoft.com/office/officeart/2005/8/layout/hProcess9"/>
    <dgm:cxn modelId="{B5DDAC91-E446-452D-8153-89AB5E55A2B7}" type="presParOf" srcId="{A72B1ADC-5B95-4967-9543-128AB0951E9F}" destId="{94C5115D-34D4-4075-9489-89F7C8A1177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6446DB6-F396-442E-9F0B-B670A3C3441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AA5899C-820D-4C95-AC70-331AEEEE3FA8}">
      <dgm:prSet phldrT="[Tekst]" custT="1"/>
      <dgm:spPr/>
      <dgm:t>
        <a:bodyPr/>
        <a:lstStyle/>
        <a:p>
          <a:r>
            <a:rPr lang="en-GB" sz="1800" b="1" dirty="0"/>
            <a:t>Prüm Treaty </a:t>
          </a:r>
          <a:endParaRPr lang="nl-NL" sz="1800" dirty="0"/>
        </a:p>
      </dgm:t>
    </dgm:pt>
    <dgm:pt modelId="{0892763E-CF51-4934-A403-C78906CC4ED5}" type="parTrans" cxnId="{34C9DF3F-A4BD-4A1C-A859-441E3CABC049}">
      <dgm:prSet/>
      <dgm:spPr/>
      <dgm:t>
        <a:bodyPr/>
        <a:lstStyle/>
        <a:p>
          <a:endParaRPr lang="nl-NL"/>
        </a:p>
      </dgm:t>
    </dgm:pt>
    <dgm:pt modelId="{8BA35C8A-29BC-4726-BBA9-7FEB1CD6BCF5}" type="sibTrans" cxnId="{34C9DF3F-A4BD-4A1C-A859-441E3CABC049}">
      <dgm:prSet/>
      <dgm:spPr/>
      <dgm:t>
        <a:bodyPr/>
        <a:lstStyle/>
        <a:p>
          <a:endParaRPr lang="nl-NL"/>
        </a:p>
      </dgm:t>
    </dgm:pt>
    <dgm:pt modelId="{BD29F86C-288A-49CE-AC4D-8FEDAAC49BB7}">
      <dgm:prSet phldrT="[Tekst]" custT="1"/>
      <dgm:spPr/>
      <dgm:t>
        <a:bodyPr/>
        <a:lstStyle/>
        <a:p>
          <a:r>
            <a:rPr lang="nl-NL" sz="1800" dirty="0"/>
            <a:t>2009</a:t>
          </a:r>
          <a:endParaRPr lang="nl-NL" sz="2500" dirty="0"/>
        </a:p>
      </dgm:t>
    </dgm:pt>
    <dgm:pt modelId="{0E2E9DA3-517C-4105-929E-72D783205267}" type="parTrans" cxnId="{0D75E1CC-2D98-4B12-AAD3-7A7A946AA764}">
      <dgm:prSet/>
      <dgm:spPr/>
      <dgm:t>
        <a:bodyPr/>
        <a:lstStyle/>
        <a:p>
          <a:endParaRPr lang="nl-NL"/>
        </a:p>
      </dgm:t>
    </dgm:pt>
    <dgm:pt modelId="{15D8988A-E27B-49AA-A7B6-A7136060C481}" type="sibTrans" cxnId="{0D75E1CC-2D98-4B12-AAD3-7A7A946AA764}">
      <dgm:prSet/>
      <dgm:spPr/>
      <dgm:t>
        <a:bodyPr/>
        <a:lstStyle/>
        <a:p>
          <a:endParaRPr lang="nl-NL"/>
        </a:p>
      </dgm:t>
    </dgm:pt>
    <dgm:pt modelId="{183AE76A-6BC4-45B7-A578-67188A29BF57}" type="pres">
      <dgm:prSet presAssocID="{A6446DB6-F396-442E-9F0B-B670A3C34412}" presName="CompostProcess" presStyleCnt="0">
        <dgm:presLayoutVars>
          <dgm:dir/>
          <dgm:resizeHandles val="exact"/>
        </dgm:presLayoutVars>
      </dgm:prSet>
      <dgm:spPr/>
    </dgm:pt>
    <dgm:pt modelId="{71318EDB-9A13-48FA-847E-0B082D9525FB}" type="pres">
      <dgm:prSet presAssocID="{A6446DB6-F396-442E-9F0B-B670A3C34412}" presName="arrow" presStyleLbl="bgShp" presStyleIdx="0" presStyleCnt="1" custLinFactNeighborX="-5258" custLinFactNeighborY="-4167"/>
      <dgm:spPr/>
    </dgm:pt>
    <dgm:pt modelId="{A72B1ADC-5B95-4967-9543-128AB0951E9F}" type="pres">
      <dgm:prSet presAssocID="{A6446DB6-F396-442E-9F0B-B670A3C34412}" presName="linearProcess" presStyleCnt="0"/>
      <dgm:spPr/>
    </dgm:pt>
    <dgm:pt modelId="{152B8A83-4855-4078-A71A-6B3FF177CBAB}" type="pres">
      <dgm:prSet presAssocID="{6AA5899C-820D-4C95-AC70-331AEEEE3FA8}" presName="textNode" presStyleLbl="node1" presStyleIdx="0" presStyleCnt="2" custScaleX="94127" custScaleY="99736" custLinFactNeighborX="89787">
        <dgm:presLayoutVars>
          <dgm:bulletEnabled val="1"/>
        </dgm:presLayoutVars>
      </dgm:prSet>
      <dgm:spPr/>
    </dgm:pt>
    <dgm:pt modelId="{5A2AA2F0-6F21-4332-A97D-3B1ACD76EFC9}" type="pres">
      <dgm:prSet presAssocID="{8BA35C8A-29BC-4726-BBA9-7FEB1CD6BCF5}" presName="sibTrans" presStyleCnt="0"/>
      <dgm:spPr/>
    </dgm:pt>
    <dgm:pt modelId="{94C5115D-34D4-4075-9489-89F7C8A1177C}" type="pres">
      <dgm:prSet presAssocID="{BD29F86C-288A-49CE-AC4D-8FEDAAC49BB7}" presName="textNode" presStyleLbl="node1" presStyleIdx="1" presStyleCnt="2" custLinFactNeighborX="96888">
        <dgm:presLayoutVars>
          <dgm:bulletEnabled val="1"/>
        </dgm:presLayoutVars>
      </dgm:prSet>
      <dgm:spPr>
        <a:prstGeom prst="ellipse">
          <a:avLst/>
        </a:prstGeom>
      </dgm:spPr>
    </dgm:pt>
  </dgm:ptLst>
  <dgm:cxnLst>
    <dgm:cxn modelId="{46BBAC19-32B1-4953-BE72-F21A2A2623A8}" type="presOf" srcId="{A6446DB6-F396-442E-9F0B-B670A3C34412}" destId="{183AE76A-6BC4-45B7-A578-67188A29BF57}" srcOrd="0" destOrd="0" presId="urn:microsoft.com/office/officeart/2005/8/layout/hProcess9"/>
    <dgm:cxn modelId="{2D0B7A35-38E5-4A1A-80D2-4A8C31B33D40}" type="presOf" srcId="{BD29F86C-288A-49CE-AC4D-8FEDAAC49BB7}" destId="{94C5115D-34D4-4075-9489-89F7C8A1177C}" srcOrd="0" destOrd="0" presId="urn:microsoft.com/office/officeart/2005/8/layout/hProcess9"/>
    <dgm:cxn modelId="{34C9DF3F-A4BD-4A1C-A859-441E3CABC049}" srcId="{A6446DB6-F396-442E-9F0B-B670A3C34412}" destId="{6AA5899C-820D-4C95-AC70-331AEEEE3FA8}" srcOrd="0" destOrd="0" parTransId="{0892763E-CF51-4934-A403-C78906CC4ED5}" sibTransId="{8BA35C8A-29BC-4726-BBA9-7FEB1CD6BCF5}"/>
    <dgm:cxn modelId="{251B6996-A0BD-47FC-88D0-C6AB8B614B62}" type="presOf" srcId="{6AA5899C-820D-4C95-AC70-331AEEEE3FA8}" destId="{152B8A83-4855-4078-A71A-6B3FF177CBAB}" srcOrd="0" destOrd="0" presId="urn:microsoft.com/office/officeart/2005/8/layout/hProcess9"/>
    <dgm:cxn modelId="{0D75E1CC-2D98-4B12-AAD3-7A7A946AA764}" srcId="{A6446DB6-F396-442E-9F0B-B670A3C34412}" destId="{BD29F86C-288A-49CE-AC4D-8FEDAAC49BB7}" srcOrd="1" destOrd="0" parTransId="{0E2E9DA3-517C-4105-929E-72D783205267}" sibTransId="{15D8988A-E27B-49AA-A7B6-A7136060C481}"/>
    <dgm:cxn modelId="{561E6916-CDA9-4A23-9888-A86F109408E8}" type="presParOf" srcId="{183AE76A-6BC4-45B7-A578-67188A29BF57}" destId="{71318EDB-9A13-48FA-847E-0B082D9525FB}" srcOrd="0" destOrd="0" presId="urn:microsoft.com/office/officeart/2005/8/layout/hProcess9"/>
    <dgm:cxn modelId="{E1608128-C672-4D0A-92D2-86371AD11FA2}" type="presParOf" srcId="{183AE76A-6BC4-45B7-A578-67188A29BF57}" destId="{A72B1ADC-5B95-4967-9543-128AB0951E9F}" srcOrd="1" destOrd="0" presId="urn:microsoft.com/office/officeart/2005/8/layout/hProcess9"/>
    <dgm:cxn modelId="{181882AD-004B-48F7-8A63-E9B7DDCE462B}" type="presParOf" srcId="{A72B1ADC-5B95-4967-9543-128AB0951E9F}" destId="{152B8A83-4855-4078-A71A-6B3FF177CBAB}" srcOrd="0" destOrd="0" presId="urn:microsoft.com/office/officeart/2005/8/layout/hProcess9"/>
    <dgm:cxn modelId="{966B7576-5073-4494-A93B-BC913FB49890}" type="presParOf" srcId="{A72B1ADC-5B95-4967-9543-128AB0951E9F}" destId="{5A2AA2F0-6F21-4332-A97D-3B1ACD76EFC9}" srcOrd="1" destOrd="0" presId="urn:microsoft.com/office/officeart/2005/8/layout/hProcess9"/>
    <dgm:cxn modelId="{668336FD-1B56-4EEB-9139-0C757767D1B0}" type="presParOf" srcId="{A72B1ADC-5B95-4967-9543-128AB0951E9F}" destId="{94C5115D-34D4-4075-9489-89F7C8A1177C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6446DB6-F396-442E-9F0B-B670A3C3441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249C257-D107-4C18-9DC1-138AC568188B}">
      <dgm:prSet phldrT="[Tekst]"/>
      <dgm:spPr/>
      <dgm:t>
        <a:bodyPr/>
        <a:lstStyle/>
        <a:p>
          <a:r>
            <a:rPr lang="nl-NL" dirty="0"/>
            <a:t>2002</a:t>
          </a:r>
        </a:p>
      </dgm:t>
    </dgm:pt>
    <dgm:pt modelId="{0A9555F6-2C72-4398-9B96-E3BA47B3DFC9}" type="parTrans" cxnId="{7E40D9C4-561E-44FD-863C-02379A3CED0F}">
      <dgm:prSet/>
      <dgm:spPr/>
      <dgm:t>
        <a:bodyPr/>
        <a:lstStyle/>
        <a:p>
          <a:endParaRPr lang="nl-NL"/>
        </a:p>
      </dgm:t>
    </dgm:pt>
    <dgm:pt modelId="{1E29819D-C587-4070-A9C3-7BE660812042}" type="sibTrans" cxnId="{7E40D9C4-561E-44FD-863C-02379A3CED0F}">
      <dgm:prSet/>
      <dgm:spPr/>
      <dgm:t>
        <a:bodyPr/>
        <a:lstStyle/>
        <a:p>
          <a:endParaRPr lang="nl-NL"/>
        </a:p>
      </dgm:t>
    </dgm:pt>
    <dgm:pt modelId="{6AA5899C-820D-4C95-AC70-331AEEEE3FA8}">
      <dgm:prSet phldrT="[Tekst]"/>
      <dgm:spPr/>
      <dgm:t>
        <a:bodyPr/>
        <a:lstStyle/>
        <a:p>
          <a:r>
            <a:rPr lang="nl-NL" dirty="0"/>
            <a:t>JIT Framework </a:t>
          </a:r>
          <a:r>
            <a:rPr lang="nl-NL" dirty="0" err="1"/>
            <a:t>Decision</a:t>
          </a:r>
          <a:endParaRPr lang="nl-NL" dirty="0"/>
        </a:p>
      </dgm:t>
    </dgm:pt>
    <dgm:pt modelId="{0892763E-CF51-4934-A403-C78906CC4ED5}" type="parTrans" cxnId="{34C9DF3F-A4BD-4A1C-A859-441E3CABC049}">
      <dgm:prSet/>
      <dgm:spPr/>
      <dgm:t>
        <a:bodyPr/>
        <a:lstStyle/>
        <a:p>
          <a:endParaRPr lang="nl-NL"/>
        </a:p>
      </dgm:t>
    </dgm:pt>
    <dgm:pt modelId="{8BA35C8A-29BC-4726-BBA9-7FEB1CD6BCF5}" type="sibTrans" cxnId="{34C9DF3F-A4BD-4A1C-A859-441E3CABC049}">
      <dgm:prSet/>
      <dgm:spPr/>
      <dgm:t>
        <a:bodyPr/>
        <a:lstStyle/>
        <a:p>
          <a:endParaRPr lang="nl-NL"/>
        </a:p>
      </dgm:t>
    </dgm:pt>
    <dgm:pt modelId="{BD29F86C-288A-49CE-AC4D-8FEDAAC49BB7}">
      <dgm:prSet phldrT="[Tekst]"/>
      <dgm:spPr/>
      <dgm:t>
        <a:bodyPr/>
        <a:lstStyle/>
        <a:p>
          <a:r>
            <a:rPr lang="nl-NL" dirty="0"/>
            <a:t>2005</a:t>
          </a:r>
        </a:p>
      </dgm:t>
    </dgm:pt>
    <dgm:pt modelId="{0E2E9DA3-517C-4105-929E-72D783205267}" type="parTrans" cxnId="{0D75E1CC-2D98-4B12-AAD3-7A7A946AA764}">
      <dgm:prSet/>
      <dgm:spPr/>
      <dgm:t>
        <a:bodyPr/>
        <a:lstStyle/>
        <a:p>
          <a:endParaRPr lang="nl-NL"/>
        </a:p>
      </dgm:t>
    </dgm:pt>
    <dgm:pt modelId="{15D8988A-E27B-49AA-A7B6-A7136060C481}" type="sibTrans" cxnId="{0D75E1CC-2D98-4B12-AAD3-7A7A946AA764}">
      <dgm:prSet/>
      <dgm:spPr/>
      <dgm:t>
        <a:bodyPr/>
        <a:lstStyle/>
        <a:p>
          <a:endParaRPr lang="nl-NL"/>
        </a:p>
      </dgm:t>
    </dgm:pt>
    <dgm:pt modelId="{183AE76A-6BC4-45B7-A578-67188A29BF57}" type="pres">
      <dgm:prSet presAssocID="{A6446DB6-F396-442E-9F0B-B670A3C34412}" presName="CompostProcess" presStyleCnt="0">
        <dgm:presLayoutVars>
          <dgm:dir/>
          <dgm:resizeHandles val="exact"/>
        </dgm:presLayoutVars>
      </dgm:prSet>
      <dgm:spPr/>
    </dgm:pt>
    <dgm:pt modelId="{71318EDB-9A13-48FA-847E-0B082D9525FB}" type="pres">
      <dgm:prSet presAssocID="{A6446DB6-F396-442E-9F0B-B670A3C34412}" presName="arrow" presStyleLbl="bgShp" presStyleIdx="0" presStyleCnt="1" custLinFactNeighborX="-5258" custLinFactNeighborY="-5882"/>
      <dgm:spPr/>
    </dgm:pt>
    <dgm:pt modelId="{A72B1ADC-5B95-4967-9543-128AB0951E9F}" type="pres">
      <dgm:prSet presAssocID="{A6446DB6-F396-442E-9F0B-B670A3C34412}" presName="linearProcess" presStyleCnt="0"/>
      <dgm:spPr/>
    </dgm:pt>
    <dgm:pt modelId="{BF94D11B-C0FF-469F-B2EB-EC146E163857}" type="pres">
      <dgm:prSet presAssocID="{E249C257-D107-4C18-9DC1-138AC568188B}" presName="textNode" presStyleLbl="node1" presStyleIdx="0" presStyleCnt="3">
        <dgm:presLayoutVars>
          <dgm:bulletEnabled val="1"/>
        </dgm:presLayoutVars>
      </dgm:prSet>
      <dgm:spPr>
        <a:prstGeom prst="ellipse">
          <a:avLst/>
        </a:prstGeom>
      </dgm:spPr>
    </dgm:pt>
    <dgm:pt modelId="{B5A486C3-E7FD-4A1E-B2F5-9D5FF3524534}" type="pres">
      <dgm:prSet presAssocID="{1E29819D-C587-4070-A9C3-7BE660812042}" presName="sibTrans" presStyleCnt="0"/>
      <dgm:spPr/>
    </dgm:pt>
    <dgm:pt modelId="{152B8A83-4855-4078-A71A-6B3FF177CBAB}" type="pres">
      <dgm:prSet presAssocID="{6AA5899C-820D-4C95-AC70-331AEEEE3FA8}" presName="textNode" presStyleLbl="node1" presStyleIdx="1" presStyleCnt="3">
        <dgm:presLayoutVars>
          <dgm:bulletEnabled val="1"/>
        </dgm:presLayoutVars>
      </dgm:prSet>
      <dgm:spPr/>
    </dgm:pt>
    <dgm:pt modelId="{5A2AA2F0-6F21-4332-A97D-3B1ACD76EFC9}" type="pres">
      <dgm:prSet presAssocID="{8BA35C8A-29BC-4726-BBA9-7FEB1CD6BCF5}" presName="sibTrans" presStyleCnt="0"/>
      <dgm:spPr/>
    </dgm:pt>
    <dgm:pt modelId="{94C5115D-34D4-4075-9489-89F7C8A1177C}" type="pres">
      <dgm:prSet presAssocID="{BD29F86C-288A-49CE-AC4D-8FEDAAC49BB7}" presName="textNode" presStyleLbl="node1" presStyleIdx="2" presStyleCnt="3">
        <dgm:presLayoutVars>
          <dgm:bulletEnabled val="1"/>
        </dgm:presLayoutVars>
      </dgm:prSet>
      <dgm:spPr>
        <a:prstGeom prst="ellipse">
          <a:avLst/>
        </a:prstGeom>
      </dgm:spPr>
    </dgm:pt>
  </dgm:ptLst>
  <dgm:cxnLst>
    <dgm:cxn modelId="{FB0BAD3B-0BB2-4A4C-A89C-EAC846DCDCC2}" type="presOf" srcId="{A6446DB6-F396-442E-9F0B-B670A3C34412}" destId="{183AE76A-6BC4-45B7-A578-67188A29BF57}" srcOrd="0" destOrd="0" presId="urn:microsoft.com/office/officeart/2005/8/layout/hProcess9"/>
    <dgm:cxn modelId="{34C9DF3F-A4BD-4A1C-A859-441E3CABC049}" srcId="{A6446DB6-F396-442E-9F0B-B670A3C34412}" destId="{6AA5899C-820D-4C95-AC70-331AEEEE3FA8}" srcOrd="1" destOrd="0" parTransId="{0892763E-CF51-4934-A403-C78906CC4ED5}" sibTransId="{8BA35C8A-29BC-4726-BBA9-7FEB1CD6BCF5}"/>
    <dgm:cxn modelId="{41A120AE-4555-42A0-9726-EC8755158C9F}" type="presOf" srcId="{E249C257-D107-4C18-9DC1-138AC568188B}" destId="{BF94D11B-C0FF-469F-B2EB-EC146E163857}" srcOrd="0" destOrd="0" presId="urn:microsoft.com/office/officeart/2005/8/layout/hProcess9"/>
    <dgm:cxn modelId="{7E40D9C4-561E-44FD-863C-02379A3CED0F}" srcId="{A6446DB6-F396-442E-9F0B-B670A3C34412}" destId="{E249C257-D107-4C18-9DC1-138AC568188B}" srcOrd="0" destOrd="0" parTransId="{0A9555F6-2C72-4398-9B96-E3BA47B3DFC9}" sibTransId="{1E29819D-C587-4070-A9C3-7BE660812042}"/>
    <dgm:cxn modelId="{0D75E1CC-2D98-4B12-AAD3-7A7A946AA764}" srcId="{A6446DB6-F396-442E-9F0B-B670A3C34412}" destId="{BD29F86C-288A-49CE-AC4D-8FEDAAC49BB7}" srcOrd="2" destOrd="0" parTransId="{0E2E9DA3-517C-4105-929E-72D783205267}" sibTransId="{15D8988A-E27B-49AA-A7B6-A7136060C481}"/>
    <dgm:cxn modelId="{2B5056ED-ACA3-4551-ABB0-16AA89BA6998}" type="presOf" srcId="{6AA5899C-820D-4C95-AC70-331AEEEE3FA8}" destId="{152B8A83-4855-4078-A71A-6B3FF177CBAB}" srcOrd="0" destOrd="0" presId="urn:microsoft.com/office/officeart/2005/8/layout/hProcess9"/>
    <dgm:cxn modelId="{8DFD3AF3-35DB-4116-9ABF-9FFA99F140F1}" type="presOf" srcId="{BD29F86C-288A-49CE-AC4D-8FEDAAC49BB7}" destId="{94C5115D-34D4-4075-9489-89F7C8A1177C}" srcOrd="0" destOrd="0" presId="urn:microsoft.com/office/officeart/2005/8/layout/hProcess9"/>
    <dgm:cxn modelId="{1506BE43-59E7-458E-BED1-DDDC9B692C21}" type="presParOf" srcId="{183AE76A-6BC4-45B7-A578-67188A29BF57}" destId="{71318EDB-9A13-48FA-847E-0B082D9525FB}" srcOrd="0" destOrd="0" presId="urn:microsoft.com/office/officeart/2005/8/layout/hProcess9"/>
    <dgm:cxn modelId="{0BB88E23-3CB2-47B7-9144-18045A220CF6}" type="presParOf" srcId="{183AE76A-6BC4-45B7-A578-67188A29BF57}" destId="{A72B1ADC-5B95-4967-9543-128AB0951E9F}" srcOrd="1" destOrd="0" presId="urn:microsoft.com/office/officeart/2005/8/layout/hProcess9"/>
    <dgm:cxn modelId="{A6145CA6-29D8-4DAB-9B19-9583C5FFB9B4}" type="presParOf" srcId="{A72B1ADC-5B95-4967-9543-128AB0951E9F}" destId="{BF94D11B-C0FF-469F-B2EB-EC146E163857}" srcOrd="0" destOrd="0" presId="urn:microsoft.com/office/officeart/2005/8/layout/hProcess9"/>
    <dgm:cxn modelId="{5159C617-C0FA-4149-BFBF-359F798E876D}" type="presParOf" srcId="{A72B1ADC-5B95-4967-9543-128AB0951E9F}" destId="{B5A486C3-E7FD-4A1E-B2F5-9D5FF3524534}" srcOrd="1" destOrd="0" presId="urn:microsoft.com/office/officeart/2005/8/layout/hProcess9"/>
    <dgm:cxn modelId="{62C74D8F-AC97-4170-B944-B0E5ACDCF807}" type="presParOf" srcId="{A72B1ADC-5B95-4967-9543-128AB0951E9F}" destId="{152B8A83-4855-4078-A71A-6B3FF177CBAB}" srcOrd="2" destOrd="0" presId="urn:microsoft.com/office/officeart/2005/8/layout/hProcess9"/>
    <dgm:cxn modelId="{93886BB2-361E-4CEA-A22F-3DC280AEC987}" type="presParOf" srcId="{A72B1ADC-5B95-4967-9543-128AB0951E9F}" destId="{5A2AA2F0-6F21-4332-A97D-3B1ACD76EFC9}" srcOrd="3" destOrd="0" presId="urn:microsoft.com/office/officeart/2005/8/layout/hProcess9"/>
    <dgm:cxn modelId="{1C0CC930-E2EB-4079-A75C-8BF1B4EC8DCF}" type="presParOf" srcId="{A72B1ADC-5B95-4967-9543-128AB0951E9F}" destId="{94C5115D-34D4-4075-9489-89F7C8A1177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318EDB-9A13-48FA-847E-0B082D9525FB}">
      <dsp:nvSpPr>
        <dsp:cNvPr id="0" name=""/>
        <dsp:cNvSpPr/>
      </dsp:nvSpPr>
      <dsp:spPr>
        <a:xfrm>
          <a:off x="156022" y="0"/>
          <a:ext cx="4375854" cy="184482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94D11B-C0FF-469F-B2EB-EC146E163857}">
      <dsp:nvSpPr>
        <dsp:cNvPr id="0" name=""/>
        <dsp:cNvSpPr/>
      </dsp:nvSpPr>
      <dsp:spPr>
        <a:xfrm>
          <a:off x="174450" y="553447"/>
          <a:ext cx="1544419" cy="7379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1990</a:t>
          </a:r>
          <a:endParaRPr lang="nl-NL" sz="1300" kern="1200" dirty="0"/>
        </a:p>
      </dsp:txBody>
      <dsp:txXfrm>
        <a:off x="400625" y="661514"/>
        <a:ext cx="1092069" cy="521795"/>
      </dsp:txXfrm>
    </dsp:sp>
    <dsp:sp modelId="{152B8A83-4855-4078-A71A-6B3FF177CBAB}">
      <dsp:nvSpPr>
        <dsp:cNvPr id="0" name=""/>
        <dsp:cNvSpPr/>
      </dsp:nvSpPr>
      <dsp:spPr>
        <a:xfrm>
          <a:off x="1801822" y="553447"/>
          <a:ext cx="1544419" cy="7379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 dirty="0"/>
            <a:t>Schengen Implementation Convention</a:t>
          </a:r>
          <a:endParaRPr lang="nl-NL" sz="1300" b="0" kern="1200" dirty="0"/>
        </a:p>
      </dsp:txBody>
      <dsp:txXfrm>
        <a:off x="1837845" y="589470"/>
        <a:ext cx="1472373" cy="665883"/>
      </dsp:txXfrm>
    </dsp:sp>
    <dsp:sp modelId="{94C5115D-34D4-4075-9489-89F7C8A1177C}">
      <dsp:nvSpPr>
        <dsp:cNvPr id="0" name=""/>
        <dsp:cNvSpPr/>
      </dsp:nvSpPr>
      <dsp:spPr>
        <a:xfrm>
          <a:off x="3429193" y="553447"/>
          <a:ext cx="1544419" cy="7379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1995</a:t>
          </a:r>
          <a:endParaRPr lang="nl-NL" sz="1300" kern="1200" dirty="0"/>
        </a:p>
      </dsp:txBody>
      <dsp:txXfrm>
        <a:off x="3655368" y="661514"/>
        <a:ext cx="1092069" cy="52179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318EDB-9A13-48FA-847E-0B082D9525FB}">
      <dsp:nvSpPr>
        <dsp:cNvPr id="0" name=""/>
        <dsp:cNvSpPr/>
      </dsp:nvSpPr>
      <dsp:spPr>
        <a:xfrm>
          <a:off x="156022" y="0"/>
          <a:ext cx="4375854" cy="184482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94D11B-C0FF-469F-B2EB-EC146E163857}">
      <dsp:nvSpPr>
        <dsp:cNvPr id="0" name=""/>
        <dsp:cNvSpPr/>
      </dsp:nvSpPr>
      <dsp:spPr>
        <a:xfrm>
          <a:off x="123422" y="553447"/>
          <a:ext cx="1544419" cy="7379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2009</a:t>
          </a:r>
        </a:p>
      </dsp:txBody>
      <dsp:txXfrm>
        <a:off x="349597" y="661514"/>
        <a:ext cx="1092069" cy="521795"/>
      </dsp:txXfrm>
    </dsp:sp>
    <dsp:sp modelId="{152B8A83-4855-4078-A71A-6B3FF177CBAB}">
      <dsp:nvSpPr>
        <dsp:cNvPr id="0" name=""/>
        <dsp:cNvSpPr/>
      </dsp:nvSpPr>
      <dsp:spPr>
        <a:xfrm>
          <a:off x="1801822" y="553447"/>
          <a:ext cx="1544419" cy="7379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Europol </a:t>
          </a:r>
          <a:r>
            <a:rPr lang="nl-NL" sz="1800" kern="1200" dirty="0" err="1"/>
            <a:t>Decision</a:t>
          </a:r>
          <a:endParaRPr lang="nl-NL" sz="1800" kern="1200" dirty="0"/>
        </a:p>
      </dsp:txBody>
      <dsp:txXfrm>
        <a:off x="1837845" y="589470"/>
        <a:ext cx="1472373" cy="665883"/>
      </dsp:txXfrm>
    </dsp:sp>
    <dsp:sp modelId="{94C5115D-34D4-4075-9489-89F7C8A1177C}">
      <dsp:nvSpPr>
        <dsp:cNvPr id="0" name=""/>
        <dsp:cNvSpPr/>
      </dsp:nvSpPr>
      <dsp:spPr>
        <a:xfrm>
          <a:off x="3480221" y="553447"/>
          <a:ext cx="1544419" cy="7379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2009</a:t>
          </a:r>
        </a:p>
      </dsp:txBody>
      <dsp:txXfrm>
        <a:off x="3706396" y="661514"/>
        <a:ext cx="1092069" cy="52179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318EDB-9A13-48FA-847E-0B082D9525FB}">
      <dsp:nvSpPr>
        <dsp:cNvPr id="0" name=""/>
        <dsp:cNvSpPr/>
      </dsp:nvSpPr>
      <dsp:spPr>
        <a:xfrm>
          <a:off x="156022" y="0"/>
          <a:ext cx="4375854" cy="191683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2B8A83-4855-4078-A71A-6B3FF177CBAB}">
      <dsp:nvSpPr>
        <dsp:cNvPr id="0" name=""/>
        <dsp:cNvSpPr/>
      </dsp:nvSpPr>
      <dsp:spPr>
        <a:xfrm>
          <a:off x="1177377" y="576061"/>
          <a:ext cx="1453715" cy="7647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Lisbon Changes</a:t>
          </a:r>
          <a:endParaRPr lang="nl-NL" sz="1800" kern="1200" dirty="0"/>
        </a:p>
      </dsp:txBody>
      <dsp:txXfrm>
        <a:off x="1214707" y="613391"/>
        <a:ext cx="1379055" cy="690048"/>
      </dsp:txXfrm>
    </dsp:sp>
    <dsp:sp modelId="{94C5115D-34D4-4075-9489-89F7C8A1177C}">
      <dsp:nvSpPr>
        <dsp:cNvPr id="0" name=""/>
        <dsp:cNvSpPr/>
      </dsp:nvSpPr>
      <dsp:spPr>
        <a:xfrm>
          <a:off x="2906774" y="575049"/>
          <a:ext cx="1544419" cy="7667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/>
            <a:t>2016</a:t>
          </a:r>
          <a:endParaRPr lang="nl-NL" sz="2500" kern="1200" dirty="0"/>
        </a:p>
      </dsp:txBody>
      <dsp:txXfrm>
        <a:off x="3132949" y="687334"/>
        <a:ext cx="1092069" cy="54216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318EDB-9A13-48FA-847E-0B082D9525FB}">
      <dsp:nvSpPr>
        <dsp:cNvPr id="0" name=""/>
        <dsp:cNvSpPr/>
      </dsp:nvSpPr>
      <dsp:spPr>
        <a:xfrm>
          <a:off x="156022" y="0"/>
          <a:ext cx="4375854" cy="184482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94D11B-C0FF-469F-B2EB-EC146E163857}">
      <dsp:nvSpPr>
        <dsp:cNvPr id="0" name=""/>
        <dsp:cNvSpPr/>
      </dsp:nvSpPr>
      <dsp:spPr>
        <a:xfrm>
          <a:off x="123422" y="553447"/>
          <a:ext cx="1544419" cy="7379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2009</a:t>
          </a:r>
        </a:p>
      </dsp:txBody>
      <dsp:txXfrm>
        <a:off x="349597" y="661514"/>
        <a:ext cx="1092069" cy="521795"/>
      </dsp:txXfrm>
    </dsp:sp>
    <dsp:sp modelId="{152B8A83-4855-4078-A71A-6B3FF177CBAB}">
      <dsp:nvSpPr>
        <dsp:cNvPr id="0" name=""/>
        <dsp:cNvSpPr/>
      </dsp:nvSpPr>
      <dsp:spPr>
        <a:xfrm>
          <a:off x="1801822" y="553447"/>
          <a:ext cx="1544419" cy="7379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Europol </a:t>
          </a:r>
          <a:r>
            <a:rPr lang="nl-NL" sz="1800" kern="1200" dirty="0" err="1"/>
            <a:t>Decision</a:t>
          </a:r>
          <a:endParaRPr lang="nl-NL" sz="1800" kern="1200" dirty="0"/>
        </a:p>
      </dsp:txBody>
      <dsp:txXfrm>
        <a:off x="1837845" y="589470"/>
        <a:ext cx="1472373" cy="665883"/>
      </dsp:txXfrm>
    </dsp:sp>
    <dsp:sp modelId="{94C5115D-34D4-4075-9489-89F7C8A1177C}">
      <dsp:nvSpPr>
        <dsp:cNvPr id="0" name=""/>
        <dsp:cNvSpPr/>
      </dsp:nvSpPr>
      <dsp:spPr>
        <a:xfrm>
          <a:off x="3480221" y="553447"/>
          <a:ext cx="1544419" cy="7379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2009</a:t>
          </a:r>
        </a:p>
      </dsp:txBody>
      <dsp:txXfrm>
        <a:off x="3706396" y="661514"/>
        <a:ext cx="1092069" cy="52179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318EDB-9A13-48FA-847E-0B082D9525FB}">
      <dsp:nvSpPr>
        <dsp:cNvPr id="0" name=""/>
        <dsp:cNvSpPr/>
      </dsp:nvSpPr>
      <dsp:spPr>
        <a:xfrm>
          <a:off x="156022" y="0"/>
          <a:ext cx="4375854" cy="184482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94D11B-C0FF-469F-B2EB-EC146E163857}">
      <dsp:nvSpPr>
        <dsp:cNvPr id="0" name=""/>
        <dsp:cNvSpPr/>
      </dsp:nvSpPr>
      <dsp:spPr>
        <a:xfrm>
          <a:off x="123422" y="553447"/>
          <a:ext cx="1544419" cy="7379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2016</a:t>
          </a:r>
        </a:p>
      </dsp:txBody>
      <dsp:txXfrm>
        <a:off x="349597" y="661514"/>
        <a:ext cx="1092069" cy="521795"/>
      </dsp:txXfrm>
    </dsp:sp>
    <dsp:sp modelId="{152B8A83-4855-4078-A71A-6B3FF177CBAB}">
      <dsp:nvSpPr>
        <dsp:cNvPr id="0" name=""/>
        <dsp:cNvSpPr/>
      </dsp:nvSpPr>
      <dsp:spPr>
        <a:xfrm>
          <a:off x="1801822" y="553447"/>
          <a:ext cx="1544419" cy="7379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Europol </a:t>
          </a:r>
          <a:r>
            <a:rPr lang="nl-NL" sz="1800" kern="1200" dirty="0" err="1"/>
            <a:t>Regulation</a:t>
          </a:r>
          <a:endParaRPr lang="nl-NL" sz="1800" kern="1200" dirty="0"/>
        </a:p>
      </dsp:txBody>
      <dsp:txXfrm>
        <a:off x="1837845" y="589470"/>
        <a:ext cx="1472373" cy="665883"/>
      </dsp:txXfrm>
    </dsp:sp>
    <dsp:sp modelId="{94C5115D-34D4-4075-9489-89F7C8A1177C}">
      <dsp:nvSpPr>
        <dsp:cNvPr id="0" name=""/>
        <dsp:cNvSpPr/>
      </dsp:nvSpPr>
      <dsp:spPr>
        <a:xfrm>
          <a:off x="3480221" y="553447"/>
          <a:ext cx="1544419" cy="7379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 err="1"/>
            <a:t>today</a:t>
          </a:r>
          <a:endParaRPr lang="nl-NL" sz="1800" kern="1200" dirty="0"/>
        </a:p>
      </dsp:txBody>
      <dsp:txXfrm>
        <a:off x="3706396" y="661514"/>
        <a:ext cx="1092069" cy="5217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318EDB-9A13-48FA-847E-0B082D9525FB}">
      <dsp:nvSpPr>
        <dsp:cNvPr id="0" name=""/>
        <dsp:cNvSpPr/>
      </dsp:nvSpPr>
      <dsp:spPr>
        <a:xfrm>
          <a:off x="156022" y="0"/>
          <a:ext cx="4375854" cy="191683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2B8A83-4855-4078-A71A-6B3FF177CBAB}">
      <dsp:nvSpPr>
        <dsp:cNvPr id="0" name=""/>
        <dsp:cNvSpPr/>
      </dsp:nvSpPr>
      <dsp:spPr>
        <a:xfrm>
          <a:off x="1009229" y="576061"/>
          <a:ext cx="1327783" cy="7647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Europol </a:t>
          </a:r>
          <a:r>
            <a:rPr lang="nl-NL" sz="1800" kern="1200" dirty="0" err="1"/>
            <a:t>Convention</a:t>
          </a:r>
          <a:endParaRPr lang="nl-NL" sz="1800" kern="1200" dirty="0"/>
        </a:p>
      </dsp:txBody>
      <dsp:txXfrm>
        <a:off x="1046559" y="613391"/>
        <a:ext cx="1253123" cy="690048"/>
      </dsp:txXfrm>
    </dsp:sp>
    <dsp:sp modelId="{94C5115D-34D4-4075-9489-89F7C8A1177C}">
      <dsp:nvSpPr>
        <dsp:cNvPr id="0" name=""/>
        <dsp:cNvSpPr/>
      </dsp:nvSpPr>
      <dsp:spPr>
        <a:xfrm>
          <a:off x="2843808" y="575049"/>
          <a:ext cx="1544419" cy="7667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1995</a:t>
          </a:r>
          <a:endParaRPr lang="nl-NL" sz="2500" kern="1200" dirty="0"/>
        </a:p>
      </dsp:txBody>
      <dsp:txXfrm>
        <a:off x="3069983" y="687334"/>
        <a:ext cx="1092069" cy="5421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318EDB-9A13-48FA-847E-0B082D9525FB}">
      <dsp:nvSpPr>
        <dsp:cNvPr id="0" name=""/>
        <dsp:cNvSpPr/>
      </dsp:nvSpPr>
      <dsp:spPr>
        <a:xfrm>
          <a:off x="156022" y="0"/>
          <a:ext cx="4375854" cy="184482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94D11B-C0FF-469F-B2EB-EC146E163857}">
      <dsp:nvSpPr>
        <dsp:cNvPr id="0" name=""/>
        <dsp:cNvSpPr/>
      </dsp:nvSpPr>
      <dsp:spPr>
        <a:xfrm>
          <a:off x="174450" y="553447"/>
          <a:ext cx="1544419" cy="7379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1990</a:t>
          </a:r>
          <a:endParaRPr lang="nl-NL" sz="1300" kern="1200" dirty="0"/>
        </a:p>
      </dsp:txBody>
      <dsp:txXfrm>
        <a:off x="400625" y="661514"/>
        <a:ext cx="1092069" cy="521795"/>
      </dsp:txXfrm>
    </dsp:sp>
    <dsp:sp modelId="{152B8A83-4855-4078-A71A-6B3FF177CBAB}">
      <dsp:nvSpPr>
        <dsp:cNvPr id="0" name=""/>
        <dsp:cNvSpPr/>
      </dsp:nvSpPr>
      <dsp:spPr>
        <a:xfrm>
          <a:off x="1801822" y="553447"/>
          <a:ext cx="1544419" cy="7379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0" kern="1200" dirty="0"/>
            <a:t>Schengen Implementation Convention</a:t>
          </a:r>
          <a:endParaRPr lang="nl-NL" sz="1300" kern="1200" dirty="0"/>
        </a:p>
      </dsp:txBody>
      <dsp:txXfrm>
        <a:off x="1837845" y="589470"/>
        <a:ext cx="1472373" cy="665883"/>
      </dsp:txXfrm>
    </dsp:sp>
    <dsp:sp modelId="{94C5115D-34D4-4075-9489-89F7C8A1177C}">
      <dsp:nvSpPr>
        <dsp:cNvPr id="0" name=""/>
        <dsp:cNvSpPr/>
      </dsp:nvSpPr>
      <dsp:spPr>
        <a:xfrm>
          <a:off x="3429193" y="553447"/>
          <a:ext cx="1544419" cy="7379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1995</a:t>
          </a:r>
          <a:endParaRPr lang="nl-NL" sz="1300" kern="1200" dirty="0"/>
        </a:p>
      </dsp:txBody>
      <dsp:txXfrm>
        <a:off x="3655368" y="661514"/>
        <a:ext cx="1092069" cy="5217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318EDB-9A13-48FA-847E-0B082D9525FB}">
      <dsp:nvSpPr>
        <dsp:cNvPr id="0" name=""/>
        <dsp:cNvSpPr/>
      </dsp:nvSpPr>
      <dsp:spPr>
        <a:xfrm>
          <a:off x="156022" y="0"/>
          <a:ext cx="4375854" cy="184482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94D11B-C0FF-469F-B2EB-EC146E163857}">
      <dsp:nvSpPr>
        <dsp:cNvPr id="0" name=""/>
        <dsp:cNvSpPr/>
      </dsp:nvSpPr>
      <dsp:spPr>
        <a:xfrm>
          <a:off x="123422" y="553447"/>
          <a:ext cx="1544419" cy="7379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/>
            <a:t>1995</a:t>
          </a:r>
        </a:p>
      </dsp:txBody>
      <dsp:txXfrm>
        <a:off x="349597" y="661514"/>
        <a:ext cx="1092069" cy="521795"/>
      </dsp:txXfrm>
    </dsp:sp>
    <dsp:sp modelId="{152B8A83-4855-4078-A71A-6B3FF177CBAB}">
      <dsp:nvSpPr>
        <dsp:cNvPr id="0" name=""/>
        <dsp:cNvSpPr/>
      </dsp:nvSpPr>
      <dsp:spPr>
        <a:xfrm>
          <a:off x="1801822" y="553447"/>
          <a:ext cx="1544419" cy="7379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/>
            <a:t>SIS</a:t>
          </a:r>
        </a:p>
      </dsp:txBody>
      <dsp:txXfrm>
        <a:off x="1837845" y="589470"/>
        <a:ext cx="1472373" cy="665883"/>
      </dsp:txXfrm>
    </dsp:sp>
    <dsp:sp modelId="{94C5115D-34D4-4075-9489-89F7C8A1177C}">
      <dsp:nvSpPr>
        <dsp:cNvPr id="0" name=""/>
        <dsp:cNvSpPr/>
      </dsp:nvSpPr>
      <dsp:spPr>
        <a:xfrm>
          <a:off x="3480221" y="553447"/>
          <a:ext cx="1544419" cy="7379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/>
            <a:t>1997</a:t>
          </a:r>
        </a:p>
      </dsp:txBody>
      <dsp:txXfrm>
        <a:off x="3706396" y="661514"/>
        <a:ext cx="1092069" cy="5217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318EDB-9A13-48FA-847E-0B082D9525FB}">
      <dsp:nvSpPr>
        <dsp:cNvPr id="0" name=""/>
        <dsp:cNvSpPr/>
      </dsp:nvSpPr>
      <dsp:spPr>
        <a:xfrm>
          <a:off x="156022" y="0"/>
          <a:ext cx="4375854" cy="191683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2B8A83-4855-4078-A71A-6B3FF177CBAB}">
      <dsp:nvSpPr>
        <dsp:cNvPr id="0" name=""/>
        <dsp:cNvSpPr/>
      </dsp:nvSpPr>
      <dsp:spPr>
        <a:xfrm>
          <a:off x="899585" y="576061"/>
          <a:ext cx="2370929" cy="7647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Convention on Mutual Assistance </a:t>
          </a:r>
          <a:endParaRPr lang="nl-NL" sz="1800" kern="1200" dirty="0"/>
        </a:p>
      </dsp:txBody>
      <dsp:txXfrm>
        <a:off x="936915" y="613391"/>
        <a:ext cx="2296269" cy="690048"/>
      </dsp:txXfrm>
    </dsp:sp>
    <dsp:sp modelId="{94C5115D-34D4-4075-9489-89F7C8A1177C}">
      <dsp:nvSpPr>
        <dsp:cNvPr id="0" name=""/>
        <dsp:cNvSpPr/>
      </dsp:nvSpPr>
      <dsp:spPr>
        <a:xfrm>
          <a:off x="3347864" y="575049"/>
          <a:ext cx="1311425" cy="7667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/>
            <a:t>2002</a:t>
          </a:r>
          <a:endParaRPr lang="nl-NL" sz="2500" kern="1200" dirty="0"/>
        </a:p>
      </dsp:txBody>
      <dsp:txXfrm>
        <a:off x="3539918" y="687334"/>
        <a:ext cx="927317" cy="5421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318EDB-9A13-48FA-847E-0B082D9525FB}">
      <dsp:nvSpPr>
        <dsp:cNvPr id="0" name=""/>
        <dsp:cNvSpPr/>
      </dsp:nvSpPr>
      <dsp:spPr>
        <a:xfrm>
          <a:off x="156022" y="0"/>
          <a:ext cx="4375854" cy="184482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94D11B-C0FF-469F-B2EB-EC146E163857}">
      <dsp:nvSpPr>
        <dsp:cNvPr id="0" name=""/>
        <dsp:cNvSpPr/>
      </dsp:nvSpPr>
      <dsp:spPr>
        <a:xfrm>
          <a:off x="123422" y="553447"/>
          <a:ext cx="1544419" cy="7379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/>
            <a:t>1995</a:t>
          </a:r>
        </a:p>
      </dsp:txBody>
      <dsp:txXfrm>
        <a:off x="349597" y="661514"/>
        <a:ext cx="1092069" cy="521795"/>
      </dsp:txXfrm>
    </dsp:sp>
    <dsp:sp modelId="{152B8A83-4855-4078-A71A-6B3FF177CBAB}">
      <dsp:nvSpPr>
        <dsp:cNvPr id="0" name=""/>
        <dsp:cNvSpPr/>
      </dsp:nvSpPr>
      <dsp:spPr>
        <a:xfrm>
          <a:off x="1801822" y="553447"/>
          <a:ext cx="1544419" cy="7379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/>
            <a:t>SIS</a:t>
          </a:r>
        </a:p>
      </dsp:txBody>
      <dsp:txXfrm>
        <a:off x="1837845" y="589470"/>
        <a:ext cx="1472373" cy="665883"/>
      </dsp:txXfrm>
    </dsp:sp>
    <dsp:sp modelId="{94C5115D-34D4-4075-9489-89F7C8A1177C}">
      <dsp:nvSpPr>
        <dsp:cNvPr id="0" name=""/>
        <dsp:cNvSpPr/>
      </dsp:nvSpPr>
      <dsp:spPr>
        <a:xfrm>
          <a:off x="3480221" y="553447"/>
          <a:ext cx="1544419" cy="7379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/>
            <a:t>2000</a:t>
          </a:r>
        </a:p>
      </dsp:txBody>
      <dsp:txXfrm>
        <a:off x="3706396" y="661514"/>
        <a:ext cx="1092069" cy="52179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318EDB-9A13-48FA-847E-0B082D9525FB}">
      <dsp:nvSpPr>
        <dsp:cNvPr id="0" name=""/>
        <dsp:cNvSpPr/>
      </dsp:nvSpPr>
      <dsp:spPr>
        <a:xfrm>
          <a:off x="156022" y="0"/>
          <a:ext cx="4375854" cy="184482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94D11B-C0FF-469F-B2EB-EC146E163857}">
      <dsp:nvSpPr>
        <dsp:cNvPr id="0" name=""/>
        <dsp:cNvSpPr/>
      </dsp:nvSpPr>
      <dsp:spPr>
        <a:xfrm>
          <a:off x="2985" y="553447"/>
          <a:ext cx="1626386" cy="7379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2002</a:t>
          </a:r>
        </a:p>
      </dsp:txBody>
      <dsp:txXfrm>
        <a:off x="241164" y="661514"/>
        <a:ext cx="1150028" cy="521795"/>
      </dsp:txXfrm>
    </dsp:sp>
    <dsp:sp modelId="{152B8A83-4855-4078-A71A-6B3FF177CBAB}">
      <dsp:nvSpPr>
        <dsp:cNvPr id="0" name=""/>
        <dsp:cNvSpPr/>
      </dsp:nvSpPr>
      <dsp:spPr>
        <a:xfrm>
          <a:off x="1760838" y="553447"/>
          <a:ext cx="1626386" cy="7379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JIT Framework </a:t>
          </a:r>
          <a:r>
            <a:rPr lang="nl-NL" sz="1800" kern="1200" dirty="0" err="1"/>
            <a:t>Decision</a:t>
          </a:r>
          <a:endParaRPr lang="nl-NL" sz="1800" kern="1200" dirty="0"/>
        </a:p>
      </dsp:txBody>
      <dsp:txXfrm>
        <a:off x="1796861" y="589470"/>
        <a:ext cx="1554340" cy="665883"/>
      </dsp:txXfrm>
    </dsp:sp>
    <dsp:sp modelId="{94C5115D-34D4-4075-9489-89F7C8A1177C}">
      <dsp:nvSpPr>
        <dsp:cNvPr id="0" name=""/>
        <dsp:cNvSpPr/>
      </dsp:nvSpPr>
      <dsp:spPr>
        <a:xfrm>
          <a:off x="3518691" y="553447"/>
          <a:ext cx="1626386" cy="7379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2005</a:t>
          </a:r>
        </a:p>
      </dsp:txBody>
      <dsp:txXfrm>
        <a:off x="3756870" y="661514"/>
        <a:ext cx="1150028" cy="52179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318EDB-9A13-48FA-847E-0B082D9525FB}">
      <dsp:nvSpPr>
        <dsp:cNvPr id="0" name=""/>
        <dsp:cNvSpPr/>
      </dsp:nvSpPr>
      <dsp:spPr>
        <a:xfrm>
          <a:off x="156022" y="0"/>
          <a:ext cx="4375854" cy="191683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2B8A83-4855-4078-A71A-6B3FF177CBAB}">
      <dsp:nvSpPr>
        <dsp:cNvPr id="0" name=""/>
        <dsp:cNvSpPr/>
      </dsp:nvSpPr>
      <dsp:spPr>
        <a:xfrm>
          <a:off x="1177377" y="576061"/>
          <a:ext cx="1453715" cy="7647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Prüm Treaty </a:t>
          </a:r>
          <a:endParaRPr lang="nl-NL" sz="1800" kern="1200" dirty="0"/>
        </a:p>
      </dsp:txBody>
      <dsp:txXfrm>
        <a:off x="1214707" y="613391"/>
        <a:ext cx="1379055" cy="690048"/>
      </dsp:txXfrm>
    </dsp:sp>
    <dsp:sp modelId="{94C5115D-34D4-4075-9489-89F7C8A1177C}">
      <dsp:nvSpPr>
        <dsp:cNvPr id="0" name=""/>
        <dsp:cNvSpPr/>
      </dsp:nvSpPr>
      <dsp:spPr>
        <a:xfrm>
          <a:off x="2906774" y="575049"/>
          <a:ext cx="1544419" cy="7667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2009</a:t>
          </a:r>
          <a:endParaRPr lang="nl-NL" sz="2500" kern="1200" dirty="0"/>
        </a:p>
      </dsp:txBody>
      <dsp:txXfrm>
        <a:off x="3132949" y="687334"/>
        <a:ext cx="1092069" cy="54216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318EDB-9A13-48FA-847E-0B082D9525FB}">
      <dsp:nvSpPr>
        <dsp:cNvPr id="0" name=""/>
        <dsp:cNvSpPr/>
      </dsp:nvSpPr>
      <dsp:spPr>
        <a:xfrm>
          <a:off x="156022" y="0"/>
          <a:ext cx="4375854" cy="184482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94D11B-C0FF-469F-B2EB-EC146E163857}">
      <dsp:nvSpPr>
        <dsp:cNvPr id="0" name=""/>
        <dsp:cNvSpPr/>
      </dsp:nvSpPr>
      <dsp:spPr>
        <a:xfrm>
          <a:off x="2985" y="553447"/>
          <a:ext cx="1626386" cy="7379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2002</a:t>
          </a:r>
        </a:p>
      </dsp:txBody>
      <dsp:txXfrm>
        <a:off x="241164" y="661514"/>
        <a:ext cx="1150028" cy="521795"/>
      </dsp:txXfrm>
    </dsp:sp>
    <dsp:sp modelId="{152B8A83-4855-4078-A71A-6B3FF177CBAB}">
      <dsp:nvSpPr>
        <dsp:cNvPr id="0" name=""/>
        <dsp:cNvSpPr/>
      </dsp:nvSpPr>
      <dsp:spPr>
        <a:xfrm>
          <a:off x="1760838" y="553447"/>
          <a:ext cx="1626386" cy="7379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JIT Framework </a:t>
          </a:r>
          <a:r>
            <a:rPr lang="nl-NL" sz="1800" kern="1200" dirty="0" err="1"/>
            <a:t>Decision</a:t>
          </a:r>
          <a:endParaRPr lang="nl-NL" sz="1800" kern="1200" dirty="0"/>
        </a:p>
      </dsp:txBody>
      <dsp:txXfrm>
        <a:off x="1796861" y="589470"/>
        <a:ext cx="1554340" cy="665883"/>
      </dsp:txXfrm>
    </dsp:sp>
    <dsp:sp modelId="{94C5115D-34D4-4075-9489-89F7C8A1177C}">
      <dsp:nvSpPr>
        <dsp:cNvPr id="0" name=""/>
        <dsp:cNvSpPr/>
      </dsp:nvSpPr>
      <dsp:spPr>
        <a:xfrm>
          <a:off x="3518691" y="553447"/>
          <a:ext cx="1626386" cy="7379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2005</a:t>
          </a:r>
        </a:p>
      </dsp:txBody>
      <dsp:txXfrm>
        <a:off x="3756870" y="661514"/>
        <a:ext cx="1150028" cy="521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BD891-5543-4B57-98C8-1E97EBDE32D5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D64B13-F637-48F7-A6A9-3E448B135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51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64B13-F637-48F7-A6A9-3E448B13556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046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64B13-F637-48F7-A6A9-3E448B13556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367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428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788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965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2560-9FE6-4C11-A38F-3EEA13F99618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28-4-2023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B6131-E64D-4105-9331-4816AEAF8BD3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266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2560-9FE6-4C11-A38F-3EEA13F99618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28-4-2023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B6131-E64D-4105-9331-4816AEAF8BD3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594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2560-9FE6-4C11-A38F-3EEA13F99618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28-4-2023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B6131-E64D-4105-9331-4816AEAF8BD3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504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2560-9FE6-4C11-A38F-3EEA13F99618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28-4-2023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B6131-E64D-4105-9331-4816AEAF8BD3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273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2560-9FE6-4C11-A38F-3EEA13F99618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28-4-2023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B6131-E64D-4105-9331-4816AEAF8BD3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80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2560-9FE6-4C11-A38F-3EEA13F99618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28-4-2023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B6131-E64D-4105-9331-4816AEAF8BD3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9990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2560-9FE6-4C11-A38F-3EEA13F99618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28-4-2023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B6131-E64D-4105-9331-4816AEAF8BD3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7136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2560-9FE6-4C11-A38F-3EEA13F99618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28-4-2023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B6131-E64D-4105-9331-4816AEAF8BD3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203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2462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2560-9FE6-4C11-A38F-3EEA13F99618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28-4-2023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B6131-E64D-4105-9331-4816AEAF8BD3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7377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2560-9FE6-4C11-A38F-3EEA13F99618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28-4-2023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B6131-E64D-4105-9331-4816AEAF8BD3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5081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2560-9FE6-4C11-A38F-3EEA13F99618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28-4-2023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B6131-E64D-4105-9331-4816AEAF8BD3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9163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0245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2381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297861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9439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6339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5436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08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4997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1411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9843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769997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0872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5321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4602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287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902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106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80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56427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053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774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97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B2560-9FE6-4C11-A38F-3EEA13F99618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28-4-2023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B6131-E64D-4105-9331-4816AEAF8BD3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02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F05EF-6168-407F-8025-E41839E125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C692C-4F2D-45F6-A9A8-8A3A8FE27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104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F05EF-6168-407F-8025-E41839E125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C692C-4F2D-45F6-A9A8-8A3A8FE27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65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131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2691115301_f3b8699d5a_b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 b="-1457"/>
          <a:stretch>
            <a:fillRect/>
          </a:stretch>
        </p:blipFill>
        <p:spPr>
          <a:xfrm>
            <a:off x="914400" y="4645742"/>
            <a:ext cx="2386584" cy="2235094"/>
          </a:xfrm>
          <a:prstGeom prst="rect">
            <a:avLst/>
          </a:prstGeom>
          <a:ln>
            <a:noFill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4107394" y="1066799"/>
            <a:ext cx="4876800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3800" b="1" dirty="0" err="1">
                <a:solidFill>
                  <a:srgbClr val="F79646">
                    <a:lumMod val="75000"/>
                  </a:srgbClr>
                </a:solidFill>
                <a:cs typeface="Arial" pitchFamily="34" charset="0"/>
              </a:rPr>
              <a:t>Justice</a:t>
            </a:r>
            <a:r>
              <a:rPr lang="nl-NL" sz="3800" b="1" dirty="0">
                <a:solidFill>
                  <a:srgbClr val="F79646">
                    <a:lumMod val="75000"/>
                  </a:srgbClr>
                </a:solidFill>
                <a:cs typeface="Arial" pitchFamily="34" charset="0"/>
              </a:rPr>
              <a:t> &amp; Home </a:t>
            </a:r>
            <a:r>
              <a:rPr lang="nl-NL" sz="3800" b="1" dirty="0" err="1">
                <a:solidFill>
                  <a:srgbClr val="F79646">
                    <a:lumMod val="75000"/>
                  </a:srgbClr>
                </a:solidFill>
                <a:cs typeface="Arial" pitchFamily="34" charset="0"/>
              </a:rPr>
              <a:t>Affairs</a:t>
            </a:r>
            <a:r>
              <a:rPr lang="nl-NL" sz="3800" b="1" dirty="0">
                <a:solidFill>
                  <a:srgbClr val="F79646">
                    <a:lumMod val="75000"/>
                  </a:srgb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1512125"/>
            <a:ext cx="8686800" cy="28956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60040"/>
            <a:ext cx="1872209" cy="2132856"/>
          </a:xfrm>
          <a:prstGeom prst="rect">
            <a:avLst/>
          </a:prstGeom>
          <a:effectLst>
            <a:glow rad="101600">
              <a:schemeClr val="bg1">
                <a:alpha val="40000"/>
              </a:schemeClr>
            </a:glow>
          </a:effectLst>
        </p:spPr>
      </p:pic>
      <p:sp>
        <p:nvSpPr>
          <p:cNvPr id="25" name="TextBox 24"/>
          <p:cNvSpPr txBox="1"/>
          <p:nvPr/>
        </p:nvSpPr>
        <p:spPr>
          <a:xfrm>
            <a:off x="4371424" y="2159706"/>
            <a:ext cx="40386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nl-NL" sz="3600" i="1" dirty="0" err="1">
                <a:solidFill>
                  <a:prstClr val="white"/>
                </a:solidFill>
                <a:cs typeface="Arial" pitchFamily="34" charset="0"/>
              </a:rPr>
              <a:t>Police</a:t>
            </a:r>
            <a:r>
              <a:rPr lang="nl-NL" sz="3600" i="1" dirty="0">
                <a:solidFill>
                  <a:prstClr val="white"/>
                </a:solidFill>
                <a:cs typeface="Arial" pitchFamily="34" charset="0"/>
              </a:rPr>
              <a:t> Cooperation in </a:t>
            </a:r>
            <a:r>
              <a:rPr lang="nl-NL" sz="3600" i="1" dirty="0" err="1">
                <a:solidFill>
                  <a:prstClr val="white"/>
                </a:solidFill>
                <a:cs typeface="Arial" pitchFamily="34" charset="0"/>
              </a:rPr>
              <a:t>the</a:t>
            </a:r>
            <a:r>
              <a:rPr lang="nl-NL" sz="3600" i="1" dirty="0">
                <a:solidFill>
                  <a:prstClr val="white"/>
                </a:solidFill>
                <a:cs typeface="Arial" pitchFamily="34" charset="0"/>
              </a:rPr>
              <a:t> EU</a:t>
            </a:r>
            <a:endParaRPr lang="nl-NL" sz="2800" i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 rot="19830711">
            <a:off x="2781818" y="4940650"/>
            <a:ext cx="1816968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prstClr val="white"/>
                </a:solidFill>
              </a:rPr>
              <a:t>SIS</a:t>
            </a:r>
          </a:p>
        </p:txBody>
      </p:sp>
      <p:sp>
        <p:nvSpPr>
          <p:cNvPr id="8" name="Tekstvak 7"/>
          <p:cNvSpPr txBox="1"/>
          <p:nvPr/>
        </p:nvSpPr>
        <p:spPr>
          <a:xfrm rot="1192957">
            <a:off x="6800581" y="4790571"/>
            <a:ext cx="1816968" cy="923330"/>
          </a:xfrm>
          <a:prstGeom prst="rect">
            <a:avLst/>
          </a:prstGeom>
          <a:solidFill>
            <a:srgbClr val="D6A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prstClr val="white"/>
                </a:solidFill>
              </a:rPr>
              <a:t>Joint </a:t>
            </a:r>
            <a:r>
              <a:rPr lang="nl-NL" dirty="0" err="1">
                <a:solidFill>
                  <a:prstClr val="white"/>
                </a:solidFill>
              </a:rPr>
              <a:t>Investigation</a:t>
            </a:r>
            <a:r>
              <a:rPr lang="nl-NL" dirty="0">
                <a:solidFill>
                  <a:prstClr val="white"/>
                </a:solidFill>
              </a:rPr>
              <a:t> Teams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4515147" y="5085184"/>
            <a:ext cx="1929061" cy="92333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prstClr val="white"/>
                </a:solidFill>
              </a:rPr>
              <a:t>Schengen </a:t>
            </a:r>
            <a:r>
              <a:rPr lang="nl-NL" dirty="0" err="1">
                <a:solidFill>
                  <a:prstClr val="white"/>
                </a:solidFill>
              </a:rPr>
              <a:t>Implementation</a:t>
            </a:r>
            <a:r>
              <a:rPr lang="nl-NL" dirty="0">
                <a:solidFill>
                  <a:prstClr val="white"/>
                </a:solidFill>
              </a:rPr>
              <a:t> </a:t>
            </a:r>
            <a:r>
              <a:rPr lang="nl-NL" dirty="0" err="1">
                <a:solidFill>
                  <a:prstClr val="white"/>
                </a:solidFill>
              </a:rPr>
              <a:t>Treaty</a:t>
            </a:r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 rot="1192957">
            <a:off x="2179482" y="5892720"/>
            <a:ext cx="1816968" cy="646331"/>
          </a:xfrm>
          <a:prstGeom prst="rect">
            <a:avLst/>
          </a:prstGeom>
          <a:solidFill>
            <a:srgbClr val="D6A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prstClr val="white"/>
                </a:solidFill>
              </a:rPr>
              <a:t>Vienna Action Plan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288556" y="4839959"/>
            <a:ext cx="1816968" cy="369332"/>
          </a:xfrm>
          <a:prstGeom prst="rect">
            <a:avLst/>
          </a:prstGeom>
          <a:solidFill>
            <a:srgbClr val="98303E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prstClr val="white"/>
                </a:solidFill>
              </a:rPr>
              <a:t>Europol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6663092" y="6093296"/>
            <a:ext cx="1816968" cy="646331"/>
          </a:xfrm>
          <a:prstGeom prst="rect">
            <a:avLst/>
          </a:prstGeom>
          <a:solidFill>
            <a:srgbClr val="98303E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prstClr val="white"/>
                </a:solidFill>
              </a:rPr>
              <a:t>Europol </a:t>
            </a:r>
            <a:r>
              <a:rPr lang="nl-NL" dirty="0" err="1">
                <a:solidFill>
                  <a:prstClr val="white"/>
                </a:solidFill>
              </a:rPr>
              <a:t>Regulation</a:t>
            </a:r>
            <a:r>
              <a:rPr lang="nl-NL" dirty="0">
                <a:solidFill>
                  <a:prstClr val="white"/>
                </a:solidFill>
              </a:rPr>
              <a:t> 2016</a:t>
            </a:r>
          </a:p>
        </p:txBody>
      </p:sp>
      <p:sp>
        <p:nvSpPr>
          <p:cNvPr id="18" name="Tekstvak 17"/>
          <p:cNvSpPr txBox="1"/>
          <p:nvPr/>
        </p:nvSpPr>
        <p:spPr>
          <a:xfrm rot="19681274">
            <a:off x="202948" y="5817231"/>
            <a:ext cx="1929061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prstClr val="white"/>
                </a:solidFill>
              </a:rPr>
              <a:t>Prüm </a:t>
            </a:r>
            <a:r>
              <a:rPr lang="nl-NL" dirty="0" err="1">
                <a:solidFill>
                  <a:prstClr val="white"/>
                </a:solidFill>
              </a:rPr>
              <a:t>Treaty</a:t>
            </a:r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15" name="Rectangle 16"/>
          <p:cNvSpPr/>
          <p:nvPr/>
        </p:nvSpPr>
        <p:spPr>
          <a:xfrm>
            <a:off x="1197040" y="4802794"/>
            <a:ext cx="7510584" cy="184642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 lvl="5"/>
            <a:r>
              <a:rPr lang="en-GB" sz="1600" i="1" dirty="0"/>
              <a:t>Two core activities of cross-border policing:</a:t>
            </a:r>
          </a:p>
          <a:p>
            <a:pPr marL="985838" lvl="5" indent="-265113">
              <a:tabLst>
                <a:tab pos="1798638" algn="l"/>
              </a:tabLst>
            </a:pPr>
            <a:r>
              <a:rPr lang="en-GB" sz="1600" i="1" dirty="0"/>
              <a:t>•	Intelligence</a:t>
            </a:r>
          </a:p>
          <a:p>
            <a:pPr marL="985838" lvl="5" indent="-265113">
              <a:tabLst>
                <a:tab pos="1798638" algn="l"/>
              </a:tabLst>
            </a:pPr>
            <a:r>
              <a:rPr lang="en-GB" sz="1600" i="1" dirty="0"/>
              <a:t>•	Operational </a:t>
            </a:r>
          </a:p>
        </p:txBody>
      </p:sp>
      <p:sp>
        <p:nvSpPr>
          <p:cNvPr id="19" name="Rectangle 16"/>
          <p:cNvSpPr/>
          <p:nvPr/>
        </p:nvSpPr>
        <p:spPr>
          <a:xfrm>
            <a:off x="1093864" y="4653136"/>
            <a:ext cx="7510584" cy="184642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5" indent="-1665288"/>
            <a:r>
              <a:rPr lang="en-GB" sz="2000" b="1" i="1" dirty="0">
                <a:solidFill>
                  <a:prstClr val="white"/>
                </a:solidFill>
              </a:rPr>
              <a:t>Assigned readings for this session:</a:t>
            </a:r>
          </a:p>
          <a:p>
            <a:pPr marL="1241425" lvl="5" indent="-342900">
              <a:buFont typeface="Arial" panose="020B0604020202020204" pitchFamily="34" charset="0"/>
              <a:buChar char="•"/>
            </a:pPr>
            <a:r>
              <a:rPr lang="en-GB" sz="2000" b="1" i="1" dirty="0" err="1">
                <a:solidFill>
                  <a:prstClr val="white"/>
                </a:solidFill>
              </a:rPr>
              <a:t>Quintel</a:t>
            </a:r>
            <a:r>
              <a:rPr lang="en-GB" sz="2000" b="1" i="1" dirty="0">
                <a:solidFill>
                  <a:prstClr val="white"/>
                </a:solidFill>
              </a:rPr>
              <a:t> (2020), pp. 279-292</a:t>
            </a:r>
          </a:p>
          <a:p>
            <a:pPr marL="1241425" lvl="5" indent="-342900">
              <a:buFont typeface="Arial" panose="020B0604020202020204" pitchFamily="34" charset="0"/>
              <a:buChar char="•"/>
            </a:pPr>
            <a:r>
              <a:rPr lang="en-GB" sz="2000" b="1" i="1" dirty="0" err="1">
                <a:solidFill>
                  <a:prstClr val="white"/>
                </a:solidFill>
              </a:rPr>
              <a:t>Meško</a:t>
            </a:r>
            <a:r>
              <a:rPr lang="en-GB" sz="2000" b="1" i="1" dirty="0">
                <a:solidFill>
                  <a:prstClr val="white"/>
                </a:solidFill>
              </a:rPr>
              <a:t> (2017), pp. 109-121</a:t>
            </a:r>
          </a:p>
          <a:p>
            <a:pPr marL="1241425" lvl="5" indent="-342900">
              <a:buFont typeface="Arial" panose="020B0604020202020204" pitchFamily="34" charset="0"/>
              <a:buChar char="•"/>
            </a:pPr>
            <a:r>
              <a:rPr lang="en-GB" sz="2000" b="1" i="1" dirty="0" err="1">
                <a:solidFill>
                  <a:prstClr val="white"/>
                </a:solidFill>
              </a:rPr>
              <a:t>Schalken</a:t>
            </a:r>
            <a:r>
              <a:rPr lang="en-GB" sz="2000" b="1" i="1" dirty="0">
                <a:solidFill>
                  <a:prstClr val="white"/>
                </a:solidFill>
              </a:rPr>
              <a:t> &amp; Pronk (2002), pp. pp. 70–82</a:t>
            </a:r>
          </a:p>
        </p:txBody>
      </p:sp>
    </p:spTree>
    <p:extLst>
      <p:ext uri="{BB962C8B-B14F-4D97-AF65-F5344CB8AC3E}">
        <p14:creationId xmlns:p14="http://schemas.microsoft.com/office/powerpoint/2010/main" val="29819633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8353E-6 L -0.86666 3.78353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75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75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325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75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825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325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825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5" grpId="0" build="p"/>
      <p:bldP spid="2" grpId="0" animBg="1"/>
      <p:bldP spid="2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8" grpId="0" animBg="1"/>
      <p:bldP spid="18" grpId="1" animBg="1"/>
      <p:bldP spid="15" grpId="0" animBg="1"/>
      <p:bldP spid="19" grpId="0" animBg="1"/>
      <p:bldP spid="19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75593895"/>
              </p:ext>
            </p:extLst>
          </p:nvPr>
        </p:nvGraphicFramePr>
        <p:xfrm>
          <a:off x="4392488" y="0"/>
          <a:ext cx="5148064" cy="1916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1844824"/>
            <a:ext cx="8640960" cy="5040560"/>
          </a:xfrm>
        </p:spPr>
        <p:txBody>
          <a:bodyPr>
            <a:normAutofit/>
          </a:bodyPr>
          <a:lstStyle/>
          <a:p>
            <a:pPr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nl-NL" dirty="0" err="1"/>
              <a:t>Convention</a:t>
            </a:r>
            <a:r>
              <a:rPr lang="nl-NL" dirty="0"/>
              <a:t> on Mutual Assistance in </a:t>
            </a:r>
            <a:r>
              <a:rPr lang="nl-NL" dirty="0" err="1"/>
              <a:t>Criminal</a:t>
            </a:r>
            <a:r>
              <a:rPr lang="nl-NL" dirty="0"/>
              <a:t> Matters (2000) </a:t>
            </a:r>
          </a:p>
          <a:p>
            <a:pPr lvl="1"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nl-NL" i="1" dirty="0"/>
              <a:t>in </a:t>
            </a:r>
            <a:r>
              <a:rPr lang="nl-NL" i="1" dirty="0" err="1"/>
              <a:t>the</a:t>
            </a:r>
            <a:r>
              <a:rPr lang="nl-NL" i="1" dirty="0"/>
              <a:t> field of </a:t>
            </a:r>
            <a:r>
              <a:rPr lang="en-GB" i="1" dirty="0"/>
              <a:t>police cooperation,</a:t>
            </a:r>
            <a:endParaRPr lang="nl-NL" i="1" dirty="0"/>
          </a:p>
          <a:p>
            <a:pPr lvl="1"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en-GB" i="1" dirty="0"/>
              <a:t>it provides for three operational  tools:</a:t>
            </a:r>
          </a:p>
          <a:p>
            <a:pPr lvl="2"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en-GB" i="1" dirty="0"/>
              <a:t>use of undercover agents </a:t>
            </a:r>
          </a:p>
          <a:p>
            <a:pPr lvl="2"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en-GB" i="1" dirty="0"/>
              <a:t>joint investigation teams</a:t>
            </a:r>
          </a:p>
          <a:p>
            <a:pPr lvl="2"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en-GB" i="1" dirty="0"/>
              <a:t>controlled deliveries</a:t>
            </a:r>
          </a:p>
          <a:p>
            <a:pPr lvl="2">
              <a:buClr>
                <a:srgbClr val="D6A300"/>
              </a:buClr>
              <a:buFont typeface="Calibri" panose="020F0502020204030204" pitchFamily="34" charset="0"/>
              <a:buChar char="●"/>
            </a:pPr>
            <a:endParaRPr lang="en-GB" i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0222878"/>
              </p:ext>
            </p:extLst>
          </p:nvPr>
        </p:nvGraphicFramePr>
        <p:xfrm>
          <a:off x="107504" y="0"/>
          <a:ext cx="5148064" cy="1844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373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2691115301_f3b8699d5a_b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 b="-1457"/>
          <a:stretch>
            <a:fillRect/>
          </a:stretch>
        </p:blipFill>
        <p:spPr>
          <a:xfrm>
            <a:off x="611560" y="4645742"/>
            <a:ext cx="2386584" cy="2235094"/>
          </a:xfrm>
          <a:prstGeom prst="rect">
            <a:avLst/>
          </a:prstGeom>
          <a:ln>
            <a:noFill/>
          </a:ln>
          <a:effectLst/>
        </p:spPr>
      </p:pic>
      <p:sp>
        <p:nvSpPr>
          <p:cNvPr id="42" name="Tekstvak 41"/>
          <p:cNvSpPr txBox="1"/>
          <p:nvPr/>
        </p:nvSpPr>
        <p:spPr>
          <a:xfrm>
            <a:off x="720080" y="1333217"/>
            <a:ext cx="8460432" cy="1015663"/>
          </a:xfrm>
          <a:prstGeom prst="rect">
            <a:avLst/>
          </a:prstGeom>
          <a:gradFill>
            <a:gsLst>
              <a:gs pos="27000">
                <a:schemeClr val="accent2">
                  <a:lumMod val="75000"/>
                </a:schemeClr>
              </a:gs>
              <a:gs pos="84000">
                <a:srgbClr val="B76765"/>
              </a:gs>
              <a:gs pos="98000">
                <a:schemeClr val="accent2">
                  <a:lumMod val="75000"/>
                </a:schemeClr>
              </a:gs>
              <a:gs pos="0">
                <a:schemeClr val="accent2">
                  <a:lumMod val="75000"/>
                </a:schemeClr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pPr marL="266700" lvl="6"/>
            <a:r>
              <a:rPr lang="en-GB" sz="2000" b="1" i="1" dirty="0">
                <a:solidFill>
                  <a:prstClr val="white"/>
                </a:solidFill>
                <a:cs typeface="Arial" pitchFamily="34" charset="0"/>
              </a:rPr>
              <a:t>Use of undercover agents</a:t>
            </a:r>
          </a:p>
          <a:p>
            <a:pPr marL="266700" lvl="6"/>
            <a:r>
              <a:rPr lang="en-GB" sz="2000" i="1" dirty="0">
                <a:solidFill>
                  <a:prstClr val="white"/>
                </a:solidFill>
                <a:cs typeface="Arial" pitchFamily="34" charset="0"/>
              </a:rPr>
              <a:t>The countries concerned can make separate agreements on the “detailed conditions, and the legal status of the officers concerned” (art. 14)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395953"/>
            <a:ext cx="9145160" cy="728791"/>
          </a:xfrm>
          <a:prstGeom prst="rect">
            <a:avLst/>
          </a:prstGeom>
          <a:gradFill flip="none" rotWithShape="1">
            <a:gsLst>
              <a:gs pos="300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15817" y="476672"/>
            <a:ext cx="871296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3200" b="1" i="1" dirty="0" err="1">
                <a:solidFill>
                  <a:prstClr val="white">
                    <a:lumMod val="95000"/>
                  </a:prstClr>
                </a:solidFill>
                <a:cs typeface="Arial" pitchFamily="34" charset="0"/>
              </a:rPr>
              <a:t>Operational</a:t>
            </a:r>
            <a:r>
              <a:rPr lang="nl-NL" sz="3200" b="1" i="1" dirty="0">
                <a:solidFill>
                  <a:prstClr val="white">
                    <a:lumMod val="95000"/>
                  </a:prstClr>
                </a:solidFill>
                <a:cs typeface="Arial" pitchFamily="34" charset="0"/>
              </a:rPr>
              <a:t>  tools </a:t>
            </a:r>
            <a:r>
              <a:rPr lang="nl-NL" sz="3200" b="1" i="1" dirty="0" err="1">
                <a:solidFill>
                  <a:prstClr val="white">
                    <a:lumMod val="95000"/>
                  </a:prstClr>
                </a:solidFill>
                <a:cs typeface="Arial" pitchFamily="34" charset="0"/>
              </a:rPr>
              <a:t>provided</a:t>
            </a:r>
            <a:r>
              <a:rPr lang="nl-NL" sz="3200" b="1" i="1" dirty="0">
                <a:solidFill>
                  <a:prstClr val="white">
                    <a:lumMod val="95000"/>
                  </a:prstClr>
                </a:solidFill>
                <a:cs typeface="Arial" pitchFamily="34" charset="0"/>
              </a:rPr>
              <a:t> </a:t>
            </a:r>
            <a:r>
              <a:rPr lang="nl-NL" sz="3200" b="1" i="1" dirty="0" err="1">
                <a:solidFill>
                  <a:prstClr val="white">
                    <a:lumMod val="95000"/>
                  </a:prstClr>
                </a:solidFill>
                <a:cs typeface="Arial" pitchFamily="34" charset="0"/>
              </a:rPr>
              <a:t>by</a:t>
            </a:r>
            <a:r>
              <a:rPr lang="nl-NL" sz="3200" b="1" i="1" dirty="0">
                <a:solidFill>
                  <a:prstClr val="white">
                    <a:lumMod val="95000"/>
                  </a:prstClr>
                </a:solidFill>
                <a:cs typeface="Arial" pitchFamily="34" charset="0"/>
              </a:rPr>
              <a:t> </a:t>
            </a:r>
            <a:r>
              <a:rPr lang="nl-NL" sz="3200" b="1" i="1" dirty="0" err="1">
                <a:solidFill>
                  <a:prstClr val="white">
                    <a:lumMod val="95000"/>
                  </a:prstClr>
                </a:solidFill>
                <a:cs typeface="Arial" pitchFamily="34" charset="0"/>
              </a:rPr>
              <a:t>the</a:t>
            </a:r>
            <a:r>
              <a:rPr lang="nl-NL" sz="3200" b="1" i="1" dirty="0">
                <a:solidFill>
                  <a:prstClr val="white">
                    <a:lumMod val="95000"/>
                  </a:prstClr>
                </a:solidFill>
                <a:cs typeface="Arial" pitchFamily="34" charset="0"/>
              </a:rPr>
              <a:t> 2000 </a:t>
            </a:r>
            <a:r>
              <a:rPr lang="nl-NL" sz="3200" b="1" i="1" dirty="0" err="1">
                <a:solidFill>
                  <a:prstClr val="white">
                    <a:lumMod val="95000"/>
                  </a:prstClr>
                </a:solidFill>
                <a:cs typeface="Arial" pitchFamily="34" charset="0"/>
              </a:rPr>
              <a:t>Convention</a:t>
            </a:r>
            <a:endParaRPr lang="en-GB" sz="3200" b="1" i="1" dirty="0">
              <a:solidFill>
                <a:prstClr val="white">
                  <a:lumMod val="95000"/>
                </a:prstClr>
              </a:solidFill>
              <a:cs typeface="Arial" pitchFamily="34" charset="0"/>
            </a:endParaRPr>
          </a:p>
        </p:txBody>
      </p:sp>
      <p:sp>
        <p:nvSpPr>
          <p:cNvPr id="10" name="Tekstvak 9"/>
          <p:cNvSpPr txBox="1">
            <a:spLocks/>
          </p:cNvSpPr>
          <p:nvPr/>
        </p:nvSpPr>
        <p:spPr>
          <a:xfrm>
            <a:off x="1475656" y="5373216"/>
            <a:ext cx="7704856" cy="1323439"/>
          </a:xfrm>
          <a:prstGeom prst="rect">
            <a:avLst/>
          </a:prstGeom>
          <a:solidFill>
            <a:srgbClr val="D6A300"/>
          </a:solidFill>
        </p:spPr>
        <p:txBody>
          <a:bodyPr wrap="square" rtlCol="0">
            <a:spAutoFit/>
          </a:bodyPr>
          <a:lstStyle/>
          <a:p>
            <a:pPr marL="266700" lvl="6"/>
            <a:r>
              <a:rPr lang="en-GB" sz="2000" b="1" i="1" dirty="0">
                <a:solidFill>
                  <a:prstClr val="white"/>
                </a:solidFill>
                <a:cs typeface="Arial" pitchFamily="34" charset="0"/>
              </a:rPr>
              <a:t>Controlled deliveries</a:t>
            </a:r>
          </a:p>
          <a:p>
            <a:pPr marL="266700" lvl="6"/>
            <a:r>
              <a:rPr lang="en-GB" sz="2000" i="1" dirty="0">
                <a:solidFill>
                  <a:prstClr val="white"/>
                </a:solidFill>
                <a:cs typeface="Arial" pitchFamily="34" charset="0"/>
              </a:rPr>
              <a:t>a controlled delivery can be arranged as long as it is ensured that controlled deliveries may be permitted on another state’s territory in relation to criminal investigations into extraditable offences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-36512" y="2571869"/>
            <a:ext cx="8496944" cy="258532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92075"/>
            <a:r>
              <a:rPr lang="en-GB" b="1" i="1" dirty="0">
                <a:solidFill>
                  <a:prstClr val="white"/>
                </a:solidFill>
              </a:rPr>
              <a:t>Joint investigation teams </a:t>
            </a:r>
          </a:p>
          <a:p>
            <a:pPr marL="377825" indent="-285750">
              <a:buFont typeface="Arial" panose="020B0604020202020204" pitchFamily="34" charset="0"/>
              <a:buChar char="•"/>
            </a:pPr>
            <a:r>
              <a:rPr lang="en-GB" i="1" dirty="0">
                <a:solidFill>
                  <a:prstClr val="white"/>
                </a:solidFill>
              </a:rPr>
              <a:t>On the basis of an agreement between member states concerned </a:t>
            </a:r>
          </a:p>
          <a:p>
            <a:pPr marL="377825" indent="-285750">
              <a:buFont typeface="Arial" panose="020B0604020202020204" pitchFamily="34" charset="0"/>
              <a:buChar char="•"/>
            </a:pPr>
            <a:r>
              <a:rPr lang="en-GB" i="1" dirty="0">
                <a:solidFill>
                  <a:prstClr val="white"/>
                </a:solidFill>
              </a:rPr>
              <a:t>a team is set up for a specific aim involving investigating officers, judges and members of the public prosecution service</a:t>
            </a:r>
          </a:p>
          <a:p>
            <a:pPr marL="377825" indent="-285750">
              <a:buFont typeface="Arial" panose="020B0604020202020204" pitchFamily="34" charset="0"/>
              <a:buChar char="•"/>
            </a:pPr>
            <a:r>
              <a:rPr lang="en-GB" i="1" dirty="0">
                <a:solidFill>
                  <a:prstClr val="white"/>
                </a:solidFill>
              </a:rPr>
              <a:t>information can directly be shared without the need for formal requests</a:t>
            </a:r>
          </a:p>
          <a:p>
            <a:pPr marL="377825" indent="-285750">
              <a:buFont typeface="Arial" panose="020B0604020202020204" pitchFamily="34" charset="0"/>
              <a:buChar char="•"/>
            </a:pPr>
            <a:r>
              <a:rPr lang="en-GB" i="1" dirty="0">
                <a:solidFill>
                  <a:prstClr val="white"/>
                </a:solidFill>
              </a:rPr>
              <a:t>investigative (covert and coercive) measures can directly be requested between team members, without the need for letters </a:t>
            </a:r>
            <a:r>
              <a:rPr lang="en-GB" i="1" dirty="0" err="1">
                <a:solidFill>
                  <a:prstClr val="white"/>
                </a:solidFill>
              </a:rPr>
              <a:t>rogatory</a:t>
            </a:r>
            <a:r>
              <a:rPr lang="en-GB" i="1" dirty="0">
                <a:solidFill>
                  <a:prstClr val="white"/>
                </a:solidFill>
              </a:rPr>
              <a:t> (formal requests and procedure)</a:t>
            </a:r>
          </a:p>
          <a:p>
            <a:pPr marL="377825" indent="-285750">
              <a:buFont typeface="Arial" panose="020B0604020202020204" pitchFamily="34" charset="0"/>
              <a:buChar char="•"/>
            </a:pPr>
            <a:r>
              <a:rPr lang="en-GB" i="1" dirty="0">
                <a:solidFill>
                  <a:prstClr val="white"/>
                </a:solidFill>
              </a:rPr>
              <a:t>all team members can be present at house searches, interviews, and the like in all jurisdictions covered </a:t>
            </a:r>
          </a:p>
        </p:txBody>
      </p:sp>
    </p:spTree>
    <p:extLst>
      <p:ext uri="{BB962C8B-B14F-4D97-AF65-F5344CB8AC3E}">
        <p14:creationId xmlns:p14="http://schemas.microsoft.com/office/powerpoint/2010/main" val="10309573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8353E-6 L -0.86666 3.78353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95E-6 L -0.29618 -0.0004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9" y="-2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24" grpId="0"/>
      <p:bldP spid="24" grpId="1"/>
      <p:bldP spid="24" grpId="2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1700808"/>
            <a:ext cx="8640960" cy="5040560"/>
          </a:xfrm>
        </p:spPr>
        <p:txBody>
          <a:bodyPr>
            <a:normAutofit/>
          </a:bodyPr>
          <a:lstStyle/>
          <a:p>
            <a:pPr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nl-NL" dirty="0"/>
              <a:t>JIT Framework </a:t>
            </a:r>
            <a:r>
              <a:rPr lang="nl-NL" dirty="0" err="1"/>
              <a:t>Decision</a:t>
            </a:r>
            <a:r>
              <a:rPr lang="nl-NL" dirty="0"/>
              <a:t> (2002)</a:t>
            </a:r>
          </a:p>
          <a:p>
            <a:pPr lvl="1"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en-GB" i="1" dirty="0"/>
              <a:t>on joint investigation teams (JITs)</a:t>
            </a:r>
          </a:p>
          <a:p>
            <a:pPr lvl="1"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en-GB" i="1" dirty="0"/>
              <a:t>due to the slow progress towards ratification of the MLA Convention, the JIT concept was taken over and copy-pasted to secondary legislation of the EU</a:t>
            </a:r>
          </a:p>
          <a:p>
            <a:pPr lvl="1"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en-GB" i="1" dirty="0"/>
              <a:t>Framework Decision 2002/465/JHA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84727545"/>
              </p:ext>
            </p:extLst>
          </p:nvPr>
        </p:nvGraphicFramePr>
        <p:xfrm>
          <a:off x="144016" y="0"/>
          <a:ext cx="5148064" cy="1844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503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55343235"/>
              </p:ext>
            </p:extLst>
          </p:nvPr>
        </p:nvGraphicFramePr>
        <p:xfrm>
          <a:off x="4464496" y="0"/>
          <a:ext cx="5148064" cy="1916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1700808"/>
            <a:ext cx="8640960" cy="5157192"/>
          </a:xfrm>
        </p:spPr>
        <p:txBody>
          <a:bodyPr>
            <a:normAutofit fontScale="92500"/>
          </a:bodyPr>
          <a:lstStyle/>
          <a:p>
            <a:pPr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nl-NL" dirty="0"/>
              <a:t>Prüm </a:t>
            </a:r>
            <a:r>
              <a:rPr lang="nl-NL" dirty="0" err="1"/>
              <a:t>Treaty</a:t>
            </a:r>
            <a:r>
              <a:rPr lang="nl-NL" dirty="0"/>
              <a:t> (2005), </a:t>
            </a:r>
            <a:r>
              <a:rPr lang="en-GB" dirty="0"/>
              <a:t>signed by Austria, Belgium, France, Germany, Luxembourg, the Netherlands and Spain </a:t>
            </a:r>
          </a:p>
          <a:p>
            <a:pPr lvl="1"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en-GB" i="1" dirty="0"/>
              <a:t>function: facilitates automated exchange between national databases for specific investigations</a:t>
            </a:r>
          </a:p>
          <a:p>
            <a:pPr lvl="1"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en-GB" dirty="0"/>
              <a:t>automated</a:t>
            </a:r>
            <a:r>
              <a:rPr lang="en-GB" i="1" dirty="0"/>
              <a:t> searching </a:t>
            </a:r>
            <a:r>
              <a:rPr lang="en-GB" b="1" i="1" dirty="0"/>
              <a:t>and transfer </a:t>
            </a:r>
            <a:r>
              <a:rPr lang="en-GB" i="1" dirty="0"/>
              <a:t>of data in relation to </a:t>
            </a:r>
          </a:p>
          <a:p>
            <a:pPr lvl="3"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en-GB" i="1" dirty="0"/>
              <a:t>DNA profiles;</a:t>
            </a:r>
          </a:p>
          <a:p>
            <a:pPr lvl="3"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en-GB" i="1" dirty="0"/>
              <a:t>fingerprints; and</a:t>
            </a:r>
          </a:p>
          <a:p>
            <a:pPr lvl="3"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en-GB" i="1" dirty="0"/>
              <a:t>vehicle registration data</a:t>
            </a:r>
          </a:p>
          <a:p>
            <a:pPr lvl="1"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en-GB" i="1" dirty="0"/>
              <a:t>in 2008 the Council adopted Decisions (the “Prüm Decisions”) transferring most treaty provisions into secondary EU law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94166218"/>
              </p:ext>
            </p:extLst>
          </p:nvPr>
        </p:nvGraphicFramePr>
        <p:xfrm>
          <a:off x="144016" y="0"/>
          <a:ext cx="5148064" cy="1844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3317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554077"/>
              </p:ext>
            </p:extLst>
          </p:nvPr>
        </p:nvGraphicFramePr>
        <p:xfrm>
          <a:off x="144016" y="0"/>
          <a:ext cx="5148064" cy="1844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1772816"/>
            <a:ext cx="8856984" cy="4896544"/>
          </a:xfrm>
        </p:spPr>
        <p:txBody>
          <a:bodyPr>
            <a:normAutofit/>
          </a:bodyPr>
          <a:lstStyle/>
          <a:p>
            <a:pPr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nl-NL" dirty="0"/>
              <a:t>Europol </a:t>
            </a:r>
            <a:r>
              <a:rPr lang="nl-NL" dirty="0" err="1"/>
              <a:t>Decision</a:t>
            </a:r>
            <a:r>
              <a:rPr lang="nl-NL" dirty="0"/>
              <a:t> (</a:t>
            </a:r>
            <a:r>
              <a:rPr lang="en-GB" i="1" dirty="0"/>
              <a:t>2009/371/JHA)</a:t>
            </a:r>
          </a:p>
          <a:p>
            <a:pPr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en-GB" dirty="0"/>
              <a:t>Europol transformed into a European agency</a:t>
            </a:r>
          </a:p>
          <a:p>
            <a:pPr marL="625475" lvl="2" indent="-266700"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en-GB" i="1" dirty="0"/>
              <a:t>receives funding from the Community budget (and staff is now EU staff)</a:t>
            </a:r>
          </a:p>
          <a:p>
            <a:pPr marL="625475" lvl="2" indent="-266700"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en-GB" i="1" dirty="0"/>
              <a:t>Commission obtains a voting right in the Management Board </a:t>
            </a:r>
          </a:p>
          <a:p>
            <a:pPr marL="625475" lvl="2" indent="-266700"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en-GB" i="1" dirty="0"/>
              <a:t>Europol director, the chairman of the board and the Presidency of the Council must appear for EP hearings </a:t>
            </a:r>
          </a:p>
          <a:p>
            <a:pPr marL="625475" lvl="2" indent="-266700"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en-GB" i="1" dirty="0"/>
              <a:t>Europol’s mandate extended to all serious forms of international crime. </a:t>
            </a:r>
          </a:p>
        </p:txBody>
      </p:sp>
    </p:spTree>
    <p:extLst>
      <p:ext uri="{BB962C8B-B14F-4D97-AF65-F5344CB8AC3E}">
        <p14:creationId xmlns:p14="http://schemas.microsoft.com/office/powerpoint/2010/main" val="53310444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29772571"/>
              </p:ext>
            </p:extLst>
          </p:nvPr>
        </p:nvGraphicFramePr>
        <p:xfrm>
          <a:off x="4464496" y="0"/>
          <a:ext cx="5148064" cy="1916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1556792"/>
            <a:ext cx="8640960" cy="5256584"/>
          </a:xfrm>
        </p:spPr>
        <p:txBody>
          <a:bodyPr>
            <a:normAutofit/>
          </a:bodyPr>
          <a:lstStyle/>
          <a:p>
            <a:pPr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nl-NL" dirty="0"/>
              <a:t>Lisbon </a:t>
            </a:r>
            <a:r>
              <a:rPr lang="nl-NL" dirty="0" err="1"/>
              <a:t>Treaty</a:t>
            </a:r>
            <a:r>
              <a:rPr lang="nl-NL" dirty="0"/>
              <a:t> on </a:t>
            </a:r>
            <a:r>
              <a:rPr lang="nl-NL" dirty="0" err="1"/>
              <a:t>police</a:t>
            </a:r>
            <a:r>
              <a:rPr lang="nl-NL" dirty="0"/>
              <a:t> cooperation</a:t>
            </a:r>
          </a:p>
          <a:p>
            <a:pPr lvl="1"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en-GB" i="1" dirty="0"/>
              <a:t>OLP for collection, storage, processing, analysis and exchange of information</a:t>
            </a:r>
          </a:p>
          <a:p>
            <a:pPr lvl="1"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en-GB" i="1" dirty="0"/>
              <a:t>still: special legislative procedure for operational  cooperation</a:t>
            </a:r>
          </a:p>
          <a:p>
            <a:pPr lvl="1"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en-GB" dirty="0"/>
              <a:t>Europol </a:t>
            </a:r>
          </a:p>
          <a:p>
            <a:pPr lvl="2"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en-GB" i="1" dirty="0"/>
              <a:t>acquired a treaty-based status of EU agency </a:t>
            </a:r>
          </a:p>
          <a:p>
            <a:pPr lvl="2"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en-GB" i="1" dirty="0"/>
              <a:t>its ‘structure, operation, field of action and tasks’ is subject to ordinary legislative procedure</a:t>
            </a:r>
          </a:p>
          <a:p>
            <a:pPr lvl="1">
              <a:buClr>
                <a:srgbClr val="D6A300"/>
              </a:buClr>
              <a:buFont typeface="Calibri" panose="020F0502020204030204" pitchFamily="34" charset="0"/>
              <a:buChar char="●"/>
            </a:pPr>
            <a:endParaRPr lang="en-GB" i="1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12395645"/>
              </p:ext>
            </p:extLst>
          </p:nvPr>
        </p:nvGraphicFramePr>
        <p:xfrm>
          <a:off x="144016" y="0"/>
          <a:ext cx="5148064" cy="1844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04430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53484246"/>
              </p:ext>
            </p:extLst>
          </p:nvPr>
        </p:nvGraphicFramePr>
        <p:xfrm>
          <a:off x="144016" y="0"/>
          <a:ext cx="5148064" cy="1844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628800"/>
            <a:ext cx="8640960" cy="5040560"/>
          </a:xfrm>
        </p:spPr>
        <p:txBody>
          <a:bodyPr>
            <a:normAutofit fontScale="92500"/>
          </a:bodyPr>
          <a:lstStyle/>
          <a:p>
            <a:pPr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nl-NL" dirty="0"/>
              <a:t>Europol </a:t>
            </a:r>
            <a:r>
              <a:rPr lang="nl-NL" dirty="0" err="1"/>
              <a:t>Regulation</a:t>
            </a:r>
            <a:r>
              <a:rPr lang="nl-NL" dirty="0"/>
              <a:t> (</a:t>
            </a:r>
            <a:r>
              <a:rPr lang="en-GB" i="1" dirty="0"/>
              <a:t>2016/794)</a:t>
            </a:r>
          </a:p>
          <a:p>
            <a:pPr lvl="1"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en-GB" i="1" dirty="0"/>
              <a:t> enhancing Europol’s role as “hub for information exchange” and administrator of criminal intelligence, strategic analyses and threat assessments</a:t>
            </a:r>
          </a:p>
          <a:p>
            <a:pPr lvl="2"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en-GB" i="1" dirty="0"/>
              <a:t>“obligations […] requiring Member States to provide Europol with the data necessary for it to fulfil its objectives.” (Preamble)</a:t>
            </a:r>
          </a:p>
          <a:p>
            <a:pPr lvl="2"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en-GB" i="1" dirty="0"/>
              <a:t>the burden on member states to comply with a request by Europol to initiate an investigation and to explain in case an investigation has not been carried out</a:t>
            </a:r>
          </a:p>
          <a:p>
            <a:pPr lvl="1"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en-GB" i="1" dirty="0"/>
              <a:t>scrutiny of Europol’s  activities by the European Parliament and national parliaments (e.g. through annual reporting)</a:t>
            </a:r>
          </a:p>
        </p:txBody>
      </p:sp>
    </p:spTree>
    <p:extLst>
      <p:ext uri="{BB962C8B-B14F-4D97-AF65-F5344CB8AC3E}">
        <p14:creationId xmlns:p14="http://schemas.microsoft.com/office/powerpoint/2010/main" val="41188047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2691115301_f3b8699d5a_b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 b="-1457"/>
          <a:stretch>
            <a:fillRect/>
          </a:stretch>
        </p:blipFill>
        <p:spPr>
          <a:xfrm>
            <a:off x="755576" y="4645742"/>
            <a:ext cx="2386584" cy="2235094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Rectangle 16"/>
          <p:cNvSpPr/>
          <p:nvPr/>
        </p:nvSpPr>
        <p:spPr>
          <a:xfrm>
            <a:off x="0" y="755993"/>
            <a:ext cx="8316416" cy="5481319"/>
          </a:xfrm>
          <a:prstGeom prst="rect">
            <a:avLst/>
          </a:prstGeom>
          <a:gradFill flip="none" rotWithShape="1">
            <a:gsLst>
              <a:gs pos="300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18" y="260648"/>
            <a:ext cx="1585034" cy="1656184"/>
          </a:xfrm>
          <a:prstGeom prst="rect">
            <a:avLst/>
          </a:prstGeom>
          <a:effectLst>
            <a:glow rad="101600">
              <a:schemeClr val="bg1">
                <a:alpha val="40000"/>
              </a:schemeClr>
            </a:glow>
          </a:effectLst>
        </p:spPr>
      </p:pic>
      <p:sp>
        <p:nvSpPr>
          <p:cNvPr id="9" name="TextBox 23"/>
          <p:cNvSpPr txBox="1"/>
          <p:nvPr/>
        </p:nvSpPr>
        <p:spPr>
          <a:xfrm>
            <a:off x="611560" y="941233"/>
            <a:ext cx="7272808" cy="44319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200" b="1" i="1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Nowadays, Europol </a:t>
            </a:r>
          </a:p>
          <a:p>
            <a:endParaRPr lang="en-GB" sz="3200" b="1" i="1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 i="1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uses its intelligence-gathering and analytical capabilities to support more than 40,000 international criminal investigations each year,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 i="1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identifies and assesses emerging security threats,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 i="1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may take part in Joint Investigation Teams </a:t>
            </a:r>
          </a:p>
          <a:p>
            <a:pPr lvl="1"/>
            <a:r>
              <a:rPr lang="en-GB" sz="2800" b="1" i="1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(but has no direct powers of arrest and no authority to use coercive measures)</a:t>
            </a:r>
            <a:endParaRPr lang="nl-NL" sz="2800" b="1" i="1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3264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6864E-6 L 0.72657 -0.00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19" y="-2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8353E-6 L -0.86666 3.78353E-6 " pathEditMode="relative" rAng="0" ptsTypes="AA">
                                      <p:cBhvr>
                                        <p:cTn id="11" dur="2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21 0.00255 L 1.94444E-6 -4.44958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9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2691115301_f3b8699d5a_b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 b="-1457"/>
          <a:stretch>
            <a:fillRect/>
          </a:stretch>
        </p:blipFill>
        <p:spPr>
          <a:xfrm>
            <a:off x="914400" y="4645742"/>
            <a:ext cx="2386584" cy="2235094"/>
          </a:xfrm>
          <a:prstGeom prst="rect">
            <a:avLst/>
          </a:prstGeom>
          <a:ln>
            <a:noFill/>
          </a:ln>
          <a:effectLst/>
        </p:spPr>
      </p:pic>
      <p:sp>
        <p:nvSpPr>
          <p:cNvPr id="31" name="Tekstvak 30"/>
          <p:cNvSpPr txBox="1"/>
          <p:nvPr/>
        </p:nvSpPr>
        <p:spPr>
          <a:xfrm>
            <a:off x="2699792" y="3284984"/>
            <a:ext cx="3600400" cy="175432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prstClr val="white"/>
                </a:solidFill>
              </a:rPr>
              <a:t>wide range of bilateral or multi-national cooperation frameworks (including Schengen Implementing Convention, Prüm Treaty, European Convention on Mutual Assistance  and separate JIT agreements)</a:t>
            </a:r>
          </a:p>
        </p:txBody>
      </p:sp>
      <p:sp>
        <p:nvSpPr>
          <p:cNvPr id="35" name="Tekstvak 34"/>
          <p:cNvSpPr txBox="1"/>
          <p:nvPr/>
        </p:nvSpPr>
        <p:spPr>
          <a:xfrm>
            <a:off x="1763688" y="5780886"/>
            <a:ext cx="3024336" cy="923330"/>
          </a:xfrm>
          <a:prstGeom prst="rect">
            <a:avLst/>
          </a:prstGeom>
          <a:solidFill>
            <a:srgbClr val="98303E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white"/>
                </a:solidFill>
              </a:rPr>
              <a:t>Many police practices are excluded from judicial review and democratic scrutiny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764704"/>
            <a:ext cx="8686800" cy="129614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dirty="0">
              <a:solidFill>
                <a:prstClr val="white"/>
              </a:solidFill>
            </a:endParaRPr>
          </a:p>
        </p:txBody>
      </p:sp>
      <p:grpSp>
        <p:nvGrpSpPr>
          <p:cNvPr id="6" name="Groep 5"/>
          <p:cNvGrpSpPr/>
          <p:nvPr/>
        </p:nvGrpSpPr>
        <p:grpSpPr>
          <a:xfrm>
            <a:off x="1043608" y="2207186"/>
            <a:ext cx="5416995" cy="646910"/>
            <a:chOff x="1610506" y="2566065"/>
            <a:chExt cx="4758709" cy="646910"/>
          </a:xfrm>
        </p:grpSpPr>
        <p:sp>
          <p:nvSpPr>
            <p:cNvPr id="19" name="TextBox 23"/>
            <p:cNvSpPr txBox="1"/>
            <p:nvPr/>
          </p:nvSpPr>
          <p:spPr>
            <a:xfrm>
              <a:off x="2107692" y="2566065"/>
              <a:ext cx="4261523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2800" i="1" dirty="0">
                  <a:solidFill>
                    <a:prstClr val="white"/>
                  </a:solidFill>
                  <a:cs typeface="Arial" pitchFamily="34" charset="0"/>
                </a:rPr>
                <a:t>Getting stronger on intelligence </a:t>
              </a:r>
            </a:p>
          </p:txBody>
        </p:sp>
        <p:sp>
          <p:nvSpPr>
            <p:cNvPr id="4" name="Gelijkbenige driehoek 3"/>
            <p:cNvSpPr/>
            <p:nvPr/>
          </p:nvSpPr>
          <p:spPr>
            <a:xfrm rot="10800000">
              <a:off x="1610506" y="2719709"/>
              <a:ext cx="441213" cy="493266"/>
            </a:xfrm>
            <a:prstGeom prst="triangl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Groep 17"/>
          <p:cNvGrpSpPr/>
          <p:nvPr/>
        </p:nvGrpSpPr>
        <p:grpSpPr>
          <a:xfrm>
            <a:off x="3763518" y="2204864"/>
            <a:ext cx="4840930" cy="861774"/>
            <a:chOff x="1610506" y="2566065"/>
            <a:chExt cx="4252649" cy="861774"/>
          </a:xfrm>
        </p:grpSpPr>
        <p:sp>
          <p:nvSpPr>
            <p:cNvPr id="20" name="TextBox 23"/>
            <p:cNvSpPr txBox="1"/>
            <p:nvPr/>
          </p:nvSpPr>
          <p:spPr>
            <a:xfrm>
              <a:off x="2107692" y="2566065"/>
              <a:ext cx="3755463" cy="8617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2800" i="1" dirty="0">
                  <a:solidFill>
                    <a:prstClr val="white"/>
                  </a:solidFill>
                  <a:cs typeface="Arial" pitchFamily="34" charset="0"/>
                </a:rPr>
                <a:t>Weak operational capacity</a:t>
              </a:r>
            </a:p>
          </p:txBody>
        </p:sp>
        <p:sp>
          <p:nvSpPr>
            <p:cNvPr id="21" name="Gelijkbenige driehoek 20"/>
            <p:cNvSpPr/>
            <p:nvPr/>
          </p:nvSpPr>
          <p:spPr>
            <a:xfrm rot="10800000">
              <a:off x="1610506" y="2719709"/>
              <a:ext cx="441213" cy="493266"/>
            </a:xfrm>
            <a:prstGeom prst="triangl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</p:grpSp>
      <p:sp>
        <p:nvSpPr>
          <p:cNvPr id="11" name="Tekstvak 10"/>
          <p:cNvSpPr txBox="1"/>
          <p:nvPr/>
        </p:nvSpPr>
        <p:spPr>
          <a:xfrm>
            <a:off x="323528" y="3284984"/>
            <a:ext cx="3096344" cy="1754326"/>
          </a:xfrm>
          <a:prstGeom prst="rect">
            <a:avLst/>
          </a:prstGeom>
          <a:solidFill>
            <a:srgbClr val="98303E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white"/>
                </a:solidFill>
              </a:rPr>
              <a:t>EU starting as a level playing field of information exchange between national information systems: simplifying rules of mutual access and raising interoperability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96136" y="260648"/>
            <a:ext cx="302433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4000" b="1" dirty="0">
                <a:solidFill>
                  <a:srgbClr val="F79646">
                    <a:lumMod val="75000"/>
                  </a:srgbClr>
                </a:solidFill>
                <a:cs typeface="Arial" pitchFamily="34" charset="0"/>
              </a:rPr>
              <a:t>Critical Issues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31640" y="944141"/>
            <a:ext cx="7213388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algn="r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b="1" i="1" dirty="0">
                <a:solidFill>
                  <a:prstClr val="white"/>
                </a:solidFill>
                <a:cs typeface="Arial" pitchFamily="34" charset="0"/>
              </a:rPr>
              <a:t>Weak operational capacity</a:t>
            </a:r>
          </a:p>
          <a:p>
            <a:pPr marL="342900" indent="-342900" algn="r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b="1" i="1" dirty="0">
                <a:solidFill>
                  <a:prstClr val="white"/>
                </a:solidFill>
                <a:cs typeface="Arial" pitchFamily="34" charset="0"/>
              </a:rPr>
              <a:t>Getting stronger on intelligence </a:t>
            </a:r>
          </a:p>
          <a:p>
            <a:pPr marL="342900" indent="-342900" algn="r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b="1" i="1" dirty="0">
                <a:solidFill>
                  <a:prstClr val="white"/>
                </a:solidFill>
                <a:cs typeface="Arial" pitchFamily="34" charset="0"/>
              </a:rPr>
              <a:t>No uniform legal framework</a:t>
            </a:r>
          </a:p>
          <a:p>
            <a:pPr algn="r">
              <a:spcAft>
                <a:spcPts val="1200"/>
              </a:spcAft>
            </a:pPr>
            <a:endParaRPr lang="en-GB" sz="2000" b="1" i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32" name="Gelijkbenige driehoek 31"/>
          <p:cNvSpPr/>
          <p:nvPr/>
        </p:nvSpPr>
        <p:spPr>
          <a:xfrm rot="5400000">
            <a:off x="3902187" y="5851246"/>
            <a:ext cx="441213" cy="493266"/>
          </a:xfrm>
          <a:prstGeom prst="triangl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27" name="Tekstvak 26"/>
          <p:cNvSpPr txBox="1"/>
          <p:nvPr/>
        </p:nvSpPr>
        <p:spPr>
          <a:xfrm>
            <a:off x="323528" y="5805264"/>
            <a:ext cx="3391450" cy="646331"/>
          </a:xfrm>
          <a:prstGeom prst="rect">
            <a:avLst/>
          </a:prstGeom>
          <a:solidFill>
            <a:srgbClr val="D6A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i="1" dirty="0">
                <a:solidFill>
                  <a:prstClr val="white"/>
                </a:solidFill>
              </a:rPr>
              <a:t>in the course of time Europol has managed to assert itself by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Gelijkbenige driehoek 22"/>
          <p:cNvSpPr/>
          <p:nvPr/>
        </p:nvSpPr>
        <p:spPr>
          <a:xfrm rot="10800000">
            <a:off x="1682514" y="5157192"/>
            <a:ext cx="441213" cy="493266"/>
          </a:xfrm>
          <a:prstGeom prst="triangl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grpSp>
        <p:nvGrpSpPr>
          <p:cNvPr id="26" name="Groep 25"/>
          <p:cNvGrpSpPr/>
          <p:nvPr/>
        </p:nvGrpSpPr>
        <p:grpSpPr>
          <a:xfrm>
            <a:off x="3907533" y="2359586"/>
            <a:ext cx="4912939" cy="646910"/>
            <a:chOff x="1610506" y="2566065"/>
            <a:chExt cx="4315907" cy="646910"/>
          </a:xfrm>
        </p:grpSpPr>
        <p:sp>
          <p:nvSpPr>
            <p:cNvPr id="29" name="TextBox 23"/>
            <p:cNvSpPr txBox="1"/>
            <p:nvPr/>
          </p:nvSpPr>
          <p:spPr>
            <a:xfrm>
              <a:off x="2107692" y="2566065"/>
              <a:ext cx="3818721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sz="2800" i="1" dirty="0">
                  <a:solidFill>
                    <a:prstClr val="white"/>
                  </a:solidFill>
                  <a:cs typeface="Arial" pitchFamily="34" charset="0"/>
                </a:rPr>
                <a:t>No uniform legal framework</a:t>
              </a:r>
            </a:p>
          </p:txBody>
        </p:sp>
        <p:sp>
          <p:nvSpPr>
            <p:cNvPr id="30" name="Gelijkbenige driehoek 29"/>
            <p:cNvSpPr/>
            <p:nvPr/>
          </p:nvSpPr>
          <p:spPr>
            <a:xfrm rot="10800000">
              <a:off x="1610506" y="2719709"/>
              <a:ext cx="441213" cy="493266"/>
            </a:xfrm>
            <a:prstGeom prst="triangl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solidFill>
                  <a:prstClr val="white"/>
                </a:solidFill>
              </a:endParaRPr>
            </a:p>
          </p:txBody>
        </p:sp>
      </p:grpSp>
      <p:sp>
        <p:nvSpPr>
          <p:cNvPr id="34" name="Gelijkbenige driehoek 33"/>
          <p:cNvSpPr/>
          <p:nvPr/>
        </p:nvSpPr>
        <p:spPr>
          <a:xfrm rot="10800000">
            <a:off x="3131841" y="5217429"/>
            <a:ext cx="441213" cy="493266"/>
          </a:xfrm>
          <a:prstGeom prst="triangl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36" name="Tekstvak 35"/>
          <p:cNvSpPr txBox="1"/>
          <p:nvPr/>
        </p:nvSpPr>
        <p:spPr>
          <a:xfrm>
            <a:off x="5612579" y="5517232"/>
            <a:ext cx="3391450" cy="1200329"/>
          </a:xfrm>
          <a:prstGeom prst="rect">
            <a:avLst/>
          </a:prstGeom>
          <a:solidFill>
            <a:srgbClr val="D6A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i="1" dirty="0">
                <a:solidFill>
                  <a:prstClr val="white"/>
                </a:solidFill>
              </a:rPr>
              <a:t>However, with the 2016 Europol Regulation, the EU institutions (Commission and EP) acquired some leverage over Europol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Gelijkbenige driehoek 36"/>
          <p:cNvSpPr/>
          <p:nvPr/>
        </p:nvSpPr>
        <p:spPr>
          <a:xfrm rot="5400000">
            <a:off x="5030075" y="5897359"/>
            <a:ext cx="441213" cy="493266"/>
          </a:xfrm>
          <a:prstGeom prst="triangl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2655156" y="3066638"/>
            <a:ext cx="2718969" cy="1477328"/>
          </a:xfrm>
          <a:prstGeom prst="rect">
            <a:avLst/>
          </a:prstGeom>
          <a:solidFill>
            <a:srgbClr val="524484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white"/>
                </a:solidFill>
              </a:rPr>
              <a:t>only limited operational police cooperation, which has been largely left to multilateral </a:t>
            </a:r>
            <a:r>
              <a:rPr lang="en-GB" dirty="0" err="1">
                <a:solidFill>
                  <a:prstClr val="white"/>
                </a:solidFill>
              </a:rPr>
              <a:t>intergovern</a:t>
            </a:r>
            <a:r>
              <a:rPr lang="en-GB" dirty="0">
                <a:solidFill>
                  <a:prstClr val="white"/>
                </a:solidFill>
              </a:rPr>
              <a:t>-mental cooperation</a:t>
            </a:r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33" name="Tekstvak 32"/>
          <p:cNvSpPr txBox="1"/>
          <p:nvPr/>
        </p:nvSpPr>
        <p:spPr>
          <a:xfrm>
            <a:off x="4572000" y="3717032"/>
            <a:ext cx="3456384" cy="286232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i="1" dirty="0">
                <a:solidFill>
                  <a:prstClr val="white"/>
                </a:solidFill>
              </a:rPr>
              <a:t>by combining and coordinating the knowledge, information, from its central intelligence position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i="1" dirty="0">
                <a:solidFill>
                  <a:prstClr val="white"/>
                </a:solidFill>
              </a:rPr>
              <a:t>by delivering operational and strategic analysis, threat assessments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i="1" dirty="0">
                <a:solidFill>
                  <a:prstClr val="white"/>
                </a:solidFill>
              </a:rPr>
              <a:t>able to provide topics for the European political agenda</a:t>
            </a:r>
          </a:p>
          <a:p>
            <a:r>
              <a:rPr lang="en-GB" sz="1600" b="1" i="1" dirty="0">
                <a:solidFill>
                  <a:prstClr val="white"/>
                </a:solidFill>
              </a:rPr>
              <a:t>(</a:t>
            </a:r>
            <a:r>
              <a:rPr lang="en-GB" sz="1600" b="1" i="1" dirty="0" err="1">
                <a:solidFill>
                  <a:prstClr val="white"/>
                </a:solidFill>
              </a:rPr>
              <a:t>Schalken</a:t>
            </a:r>
            <a:r>
              <a:rPr lang="en-GB" sz="1600" b="1" i="1" dirty="0">
                <a:solidFill>
                  <a:prstClr val="white"/>
                </a:solidFill>
              </a:rPr>
              <a:t> &amp; </a:t>
            </a:r>
            <a:r>
              <a:rPr lang="en-GB" sz="1600" b="1" i="1" dirty="0" err="1">
                <a:solidFill>
                  <a:prstClr val="white"/>
                </a:solidFill>
              </a:rPr>
              <a:t>Pronk</a:t>
            </a:r>
            <a:r>
              <a:rPr lang="en-GB" sz="1600" b="1" i="1" dirty="0">
                <a:solidFill>
                  <a:prstClr val="white"/>
                </a:solidFill>
              </a:rPr>
              <a:t> 2003; Piquet 2017)</a:t>
            </a:r>
          </a:p>
        </p:txBody>
      </p:sp>
    </p:spTree>
    <p:extLst>
      <p:ext uri="{BB962C8B-B14F-4D97-AF65-F5344CB8AC3E}">
        <p14:creationId xmlns:p14="http://schemas.microsoft.com/office/powerpoint/2010/main" val="13114751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1826 L 0.00139 0.0707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1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4.56647E-6 L -1.94444E-6 0.0286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5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25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25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75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25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75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50"/>
                            </p:stCondLst>
                            <p:childTnLst>
                              <p:par>
                                <p:cTn id="80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750"/>
                            </p:stCondLst>
                            <p:childTnLst>
                              <p:par>
                                <p:cTn id="8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250"/>
                            </p:stCondLst>
                            <p:childTnLst>
                              <p:par>
                                <p:cTn id="9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750"/>
                            </p:stCondLst>
                            <p:childTnLst>
                              <p:par>
                                <p:cTn id="9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50"/>
                            </p:stCondLst>
                            <p:childTnLst>
                              <p:par>
                                <p:cTn id="104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00"/>
                            </p:stCondLst>
                            <p:childTnLst>
                              <p:par>
                                <p:cTn id="10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6000"/>
                            </p:stCondLst>
                            <p:childTnLst>
                              <p:par>
                                <p:cTn id="1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6500"/>
                            </p:stCondLst>
                            <p:childTnLst>
                              <p:par>
                                <p:cTn id="1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xit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250"/>
                            </p:stCondLst>
                            <p:childTnLst>
                              <p:par>
                                <p:cTn id="140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"/>
                            </p:stCondLst>
                            <p:childTnLst>
                              <p:par>
                                <p:cTn id="14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250"/>
                            </p:stCondLst>
                            <p:childTnLst>
                              <p:par>
                                <p:cTn id="15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750"/>
                            </p:stCondLst>
                            <p:childTnLst>
                              <p:par>
                                <p:cTn id="15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5" grpId="0" animBg="1"/>
      <p:bldP spid="35" grpId="1" animBg="1"/>
      <p:bldP spid="17" grpId="0" animBg="1"/>
      <p:bldP spid="17" grpId="1" animBg="1"/>
      <p:bldP spid="11" grpId="0" animBg="1"/>
      <p:bldP spid="11" grpId="1" animBg="1"/>
      <p:bldP spid="24" grpId="0"/>
      <p:bldP spid="25" grpId="0" uiExpand="1" build="p"/>
      <p:bldP spid="32" grpId="0" animBg="1"/>
      <p:bldP spid="32" grpId="1" animBg="1"/>
      <p:bldP spid="27" grpId="0" animBg="1"/>
      <p:bldP spid="27" grpId="1" animBg="1"/>
      <p:bldP spid="23" grpId="0" animBg="1"/>
      <p:bldP spid="23" grpId="1" animBg="1"/>
      <p:bldP spid="34" grpId="0" animBg="1"/>
      <p:bldP spid="34" grpId="1" animBg="1"/>
      <p:bldP spid="36" grpId="0" animBg="1"/>
      <p:bldP spid="36" grpId="1" animBg="1"/>
      <p:bldP spid="37" grpId="0" animBg="1"/>
      <p:bldP spid="37" grpId="1" animBg="1"/>
      <p:bldP spid="14" grpId="0" animBg="1"/>
      <p:bldP spid="14" grpId="1" animBg="1"/>
      <p:bldP spid="33" grpId="0" animBg="1"/>
      <p:bldP spid="3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0" y="836712"/>
            <a:ext cx="90364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i="1" u="sng" dirty="0" err="1">
                <a:solidFill>
                  <a:srgbClr val="D6A300"/>
                </a:solidFill>
              </a:rPr>
              <a:t>Leading</a:t>
            </a:r>
            <a:r>
              <a:rPr lang="nl-NL" sz="3600" b="1" i="1" u="sng" dirty="0">
                <a:solidFill>
                  <a:srgbClr val="D6A300"/>
                </a:solidFill>
              </a:rPr>
              <a:t> statement </a:t>
            </a:r>
            <a:r>
              <a:rPr lang="nl-NL" sz="3600" b="1" i="1" u="sng" dirty="0" err="1">
                <a:solidFill>
                  <a:srgbClr val="D6A300"/>
                </a:solidFill>
              </a:rPr>
              <a:t>for</a:t>
            </a:r>
            <a:r>
              <a:rPr lang="nl-NL" sz="3600" b="1" i="1" u="sng" dirty="0">
                <a:solidFill>
                  <a:srgbClr val="D6A300"/>
                </a:solidFill>
              </a:rPr>
              <a:t> in-class </a:t>
            </a:r>
            <a:r>
              <a:rPr lang="nl-NL" sz="3600" b="1" i="1" u="sng" dirty="0" err="1">
                <a:solidFill>
                  <a:srgbClr val="D6A300"/>
                </a:solidFill>
              </a:rPr>
              <a:t>debate</a:t>
            </a:r>
            <a:r>
              <a:rPr lang="nl-NL" sz="3600" b="1" i="1" u="sng" dirty="0">
                <a:solidFill>
                  <a:srgbClr val="D6A300"/>
                </a:solidFill>
              </a:rPr>
              <a:t> of </a:t>
            </a:r>
            <a:r>
              <a:rPr lang="nl-NL" sz="3600" b="1" i="1" u="sng" dirty="0" err="1">
                <a:solidFill>
                  <a:srgbClr val="D6A300"/>
                </a:solidFill>
              </a:rPr>
              <a:t>tomorrow</a:t>
            </a:r>
            <a:r>
              <a:rPr lang="nl-NL" sz="3600" b="1" i="1" u="sng" dirty="0">
                <a:solidFill>
                  <a:srgbClr val="D6A300"/>
                </a:solidFill>
              </a:rPr>
              <a:t>:</a:t>
            </a:r>
          </a:p>
          <a:p>
            <a:pPr algn="ctr"/>
            <a:endParaRPr lang="nl-NL" sz="3600" b="1" i="1" u="sng" dirty="0">
              <a:solidFill>
                <a:srgbClr val="D6A300"/>
              </a:solidFill>
            </a:endParaRPr>
          </a:p>
          <a:p>
            <a:pPr algn="ctr"/>
            <a:endParaRPr lang="nl-NL" sz="3600" b="1" i="1" u="sng" dirty="0">
              <a:solidFill>
                <a:srgbClr val="D6A300"/>
              </a:solidFill>
            </a:endParaRPr>
          </a:p>
          <a:p>
            <a:pPr algn="ctr"/>
            <a:r>
              <a:rPr lang="en-US" sz="3600" b="1" i="1" dirty="0">
                <a:solidFill>
                  <a:srgbClr val="D6A300"/>
                </a:solidFill>
              </a:rPr>
              <a:t>The EU should have its own EU Criminal Code and EU Criminal Procedure Code.</a:t>
            </a:r>
            <a:endParaRPr lang="nl-NL" sz="3600" b="1" i="1" dirty="0">
              <a:solidFill>
                <a:srgbClr val="D6A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5452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2691115301_f3b8699d5a_b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 b="-1457"/>
          <a:stretch>
            <a:fillRect/>
          </a:stretch>
        </p:blipFill>
        <p:spPr>
          <a:xfrm>
            <a:off x="611560" y="4645742"/>
            <a:ext cx="2386584" cy="2235094"/>
          </a:xfrm>
          <a:prstGeom prst="rect">
            <a:avLst/>
          </a:prstGeom>
          <a:ln>
            <a:noFill/>
          </a:ln>
          <a:effectLst/>
        </p:spPr>
      </p:pic>
      <p:sp>
        <p:nvSpPr>
          <p:cNvPr id="42" name="Tekstvak 41"/>
          <p:cNvSpPr txBox="1"/>
          <p:nvPr/>
        </p:nvSpPr>
        <p:spPr>
          <a:xfrm>
            <a:off x="-36512" y="4486592"/>
            <a:ext cx="8172400" cy="1938992"/>
          </a:xfrm>
          <a:prstGeom prst="rect">
            <a:avLst/>
          </a:prstGeom>
          <a:gradFill>
            <a:gsLst>
              <a:gs pos="27000">
                <a:schemeClr val="accent2">
                  <a:lumMod val="75000"/>
                </a:schemeClr>
              </a:gs>
              <a:gs pos="84000">
                <a:srgbClr val="B76765"/>
              </a:gs>
              <a:gs pos="98000">
                <a:schemeClr val="accent2">
                  <a:lumMod val="75000"/>
                </a:schemeClr>
              </a:gs>
              <a:gs pos="0">
                <a:schemeClr val="accent2">
                  <a:lumMod val="75000"/>
                </a:schemeClr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pPr lvl="6"/>
            <a:r>
              <a:rPr lang="en-GB" sz="2000" i="1" dirty="0">
                <a:solidFill>
                  <a:prstClr val="white"/>
                </a:solidFill>
                <a:cs typeface="Arial" pitchFamily="34" charset="0"/>
              </a:rPr>
              <a:t>Crime analysis:</a:t>
            </a:r>
          </a:p>
          <a:p>
            <a:pPr marL="3086100" lvl="6" indent="-342900">
              <a:buFont typeface="Arial" panose="020B0604020202020204" pitchFamily="34" charset="0"/>
              <a:buChar char="•"/>
            </a:pPr>
            <a:r>
              <a:rPr lang="en-GB" sz="2000" i="1" dirty="0">
                <a:solidFill>
                  <a:prstClr val="white"/>
                </a:solidFill>
                <a:cs typeface="Arial" pitchFamily="34" charset="0"/>
              </a:rPr>
              <a:t>Identify gaps and investigation priorities</a:t>
            </a:r>
          </a:p>
          <a:p>
            <a:pPr marL="3086100" lvl="6" indent="-342900">
              <a:buFont typeface="Arial" panose="020B0604020202020204" pitchFamily="34" charset="0"/>
              <a:buChar char="•"/>
            </a:pPr>
            <a:r>
              <a:rPr lang="en-GB" sz="2000" i="1" dirty="0">
                <a:solidFill>
                  <a:prstClr val="white"/>
                </a:solidFill>
                <a:cs typeface="Arial" pitchFamily="34" charset="0"/>
              </a:rPr>
              <a:t>identification of trends and patterns in cross-border crime (and terrorism)</a:t>
            </a:r>
          </a:p>
          <a:p>
            <a:pPr marL="3086100" lvl="6" indent="-342900">
              <a:buFont typeface="Arial" panose="020B0604020202020204" pitchFamily="34" charset="0"/>
              <a:buChar char="•"/>
            </a:pPr>
            <a:r>
              <a:rPr lang="en-GB" sz="2000" i="1" dirty="0">
                <a:solidFill>
                  <a:prstClr val="white"/>
                </a:solidFill>
                <a:cs typeface="Arial" pitchFamily="34" charset="0"/>
              </a:rPr>
              <a:t>threat assessments that serve as basis for decision-makers for identifying priorities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467961"/>
            <a:ext cx="9145160" cy="1160839"/>
          </a:xfrm>
          <a:prstGeom prst="rect">
            <a:avLst/>
          </a:prstGeom>
          <a:gradFill flip="none" rotWithShape="1">
            <a:gsLst>
              <a:gs pos="300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09915" y="567262"/>
            <a:ext cx="4932040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3800" b="1" i="1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Intelligence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820002"/>
            <a:ext cx="2236879" cy="1201286"/>
          </a:xfrm>
          <a:prstGeom prst="rect">
            <a:avLst/>
          </a:prstGeom>
        </p:spPr>
      </p:pic>
      <p:grpSp>
        <p:nvGrpSpPr>
          <p:cNvPr id="6" name="Groep 5"/>
          <p:cNvGrpSpPr/>
          <p:nvPr/>
        </p:nvGrpSpPr>
        <p:grpSpPr>
          <a:xfrm>
            <a:off x="1440304" y="1994064"/>
            <a:ext cx="7704856" cy="1938992"/>
            <a:chOff x="1475656" y="4221088"/>
            <a:chExt cx="7704856" cy="1938992"/>
          </a:xfrm>
        </p:grpSpPr>
        <p:sp>
          <p:nvSpPr>
            <p:cNvPr id="43" name="Tekstvak 42"/>
            <p:cNvSpPr txBox="1">
              <a:spLocks/>
            </p:cNvSpPr>
            <p:nvPr/>
          </p:nvSpPr>
          <p:spPr>
            <a:xfrm>
              <a:off x="1475656" y="4221088"/>
              <a:ext cx="7704856" cy="1938992"/>
            </a:xfrm>
            <a:prstGeom prst="rect">
              <a:avLst/>
            </a:prstGeom>
            <a:solidFill>
              <a:srgbClr val="D6A300"/>
            </a:solidFill>
          </p:spPr>
          <p:txBody>
            <a:bodyPr wrap="square" rtlCol="0">
              <a:spAutoFit/>
            </a:bodyPr>
            <a:lstStyle/>
            <a:p>
              <a:r>
                <a:rPr lang="en-GB" sz="2000" i="1" dirty="0">
                  <a:solidFill>
                    <a:prstClr val="white"/>
                  </a:solidFill>
                  <a:cs typeface="Arial" pitchFamily="34" charset="0"/>
                </a:rPr>
                <a:t>Information exchange: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000" i="1" dirty="0">
                  <a:solidFill>
                    <a:prstClr val="white"/>
                  </a:solidFill>
                  <a:cs typeface="Arial" pitchFamily="34" charset="0"/>
                </a:rPr>
                <a:t>Personal data, info ID, number plates, </a:t>
              </a:r>
            </a:p>
            <a:p>
              <a:pPr lvl="1"/>
              <a:r>
                <a:rPr lang="en-GB" sz="2000" i="1" dirty="0">
                  <a:solidFill>
                    <a:prstClr val="white"/>
                  </a:solidFill>
                  <a:cs typeface="Arial" pitchFamily="34" charset="0"/>
                </a:rPr>
                <a:t>mobile numbers, registration numbers., etc.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000" i="1" dirty="0">
                  <a:solidFill>
                    <a:prstClr val="white"/>
                  </a:solidFill>
                  <a:cs typeface="Arial" pitchFamily="34" charset="0"/>
                </a:rPr>
                <a:t>Criminal record data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000" i="1" dirty="0">
                  <a:solidFill>
                    <a:prstClr val="white"/>
                  </a:solidFill>
                  <a:cs typeface="Arial" pitchFamily="34" charset="0"/>
                </a:rPr>
                <a:t>Signals/Alerts (stolen, missing, kidnapped, </a:t>
              </a:r>
            </a:p>
            <a:p>
              <a:r>
                <a:rPr lang="en-GB" sz="2000" i="1" dirty="0">
                  <a:solidFill>
                    <a:prstClr val="white"/>
                  </a:solidFill>
                  <a:cs typeface="Arial" pitchFamily="34" charset="0"/>
                </a:rPr>
                <a:t>        wanted, etc.)</a:t>
              </a:r>
            </a:p>
          </p:txBody>
        </p:sp>
        <p:pic>
          <p:nvPicPr>
            <p:cNvPr id="4" name="Afbeelding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8889" y="4314418"/>
              <a:ext cx="2258943" cy="17068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35975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8353E-6 L -0.86666 3.78353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95E-6 L -0.29618 -0.0004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24" grpId="0"/>
      <p:bldP spid="24" grpId="1"/>
      <p:bldP spid="24" grpId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395536" y="1052736"/>
            <a:ext cx="8280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i="1" u="sng" dirty="0" err="1">
                <a:solidFill>
                  <a:srgbClr val="D6A300"/>
                </a:solidFill>
              </a:rPr>
              <a:t>Leading</a:t>
            </a:r>
            <a:r>
              <a:rPr lang="nl-NL" sz="3600" b="1" i="1" u="sng" dirty="0">
                <a:solidFill>
                  <a:srgbClr val="D6A300"/>
                </a:solidFill>
              </a:rPr>
              <a:t> statement </a:t>
            </a:r>
            <a:r>
              <a:rPr lang="nl-NL" sz="3600" b="1" i="1" u="sng" dirty="0" err="1">
                <a:solidFill>
                  <a:srgbClr val="D6A300"/>
                </a:solidFill>
              </a:rPr>
              <a:t>for</a:t>
            </a:r>
            <a:r>
              <a:rPr lang="nl-NL" sz="3600" b="1" i="1" u="sng" dirty="0">
                <a:solidFill>
                  <a:srgbClr val="D6A300"/>
                </a:solidFill>
              </a:rPr>
              <a:t> in-class </a:t>
            </a:r>
            <a:r>
              <a:rPr lang="nl-NL" sz="3600" b="1" i="1" u="sng" dirty="0" err="1">
                <a:solidFill>
                  <a:srgbClr val="D6A300"/>
                </a:solidFill>
              </a:rPr>
              <a:t>debate</a:t>
            </a:r>
            <a:r>
              <a:rPr lang="nl-NL" sz="3600" b="1" i="1" u="sng" dirty="0">
                <a:solidFill>
                  <a:srgbClr val="D6A300"/>
                </a:solidFill>
              </a:rPr>
              <a:t> of </a:t>
            </a:r>
            <a:r>
              <a:rPr lang="nl-NL" sz="3600" b="1" i="1" u="sng" dirty="0" err="1">
                <a:solidFill>
                  <a:srgbClr val="D6A300"/>
                </a:solidFill>
              </a:rPr>
              <a:t>today</a:t>
            </a:r>
            <a:r>
              <a:rPr lang="nl-NL" sz="3600" b="1" i="1" u="sng" dirty="0">
                <a:solidFill>
                  <a:srgbClr val="D6A300"/>
                </a:solidFill>
              </a:rPr>
              <a:t>:</a:t>
            </a:r>
          </a:p>
          <a:p>
            <a:pPr algn="ctr"/>
            <a:endParaRPr lang="nl-NL" sz="3600" b="1" i="1" u="sng" dirty="0">
              <a:solidFill>
                <a:srgbClr val="D6A300"/>
              </a:solidFill>
            </a:endParaRPr>
          </a:p>
          <a:p>
            <a:pPr algn="ctr"/>
            <a:r>
              <a:rPr lang="en-US" sz="3600" b="1" i="1" dirty="0">
                <a:solidFill>
                  <a:srgbClr val="D6A300"/>
                </a:solidFill>
              </a:rPr>
              <a:t>Europol should acquire more operational powers</a:t>
            </a:r>
            <a:endParaRPr lang="nl-NL" sz="2800" b="1" i="1" dirty="0">
              <a:solidFill>
                <a:srgbClr val="D6A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6520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395536" y="1663060"/>
            <a:ext cx="828092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b="1" i="1" dirty="0">
                <a:solidFill>
                  <a:srgbClr val="D6A300"/>
                </a:solidFill>
              </a:rPr>
              <a:t>END</a:t>
            </a:r>
            <a:endParaRPr lang="nl-NL" sz="3200" b="1" i="1" dirty="0">
              <a:solidFill>
                <a:srgbClr val="D6A300"/>
              </a:solidFill>
            </a:endParaRPr>
          </a:p>
          <a:p>
            <a:pPr algn="ctr"/>
            <a:endParaRPr lang="nl-NL" sz="3200" b="1" i="1" dirty="0">
              <a:solidFill>
                <a:srgbClr val="D6A300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419304" y="4509120"/>
            <a:ext cx="856895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rgbClr val="D6A300"/>
              </a:buClr>
            </a:pPr>
            <a:r>
              <a:rPr lang="en-GB" sz="2400" i="1" dirty="0"/>
              <a:t>Santino Lo Bianco PhD</a:t>
            </a:r>
          </a:p>
          <a:p>
            <a:pPr lvl="1">
              <a:buClr>
                <a:srgbClr val="D6A300"/>
              </a:buClr>
            </a:pPr>
            <a:r>
              <a:rPr lang="en-GB" sz="2400" i="1" dirty="0"/>
              <a:t>Email: s.lobianco@hhs.nl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800" b="1" dirty="0"/>
          </a:p>
        </p:txBody>
      </p:sp>
    </p:spTree>
    <p:extLst>
      <p:ext uri="{BB962C8B-B14F-4D97-AF65-F5344CB8AC3E}">
        <p14:creationId xmlns:p14="http://schemas.microsoft.com/office/powerpoint/2010/main" val="179218920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467961"/>
            <a:ext cx="9145160" cy="1160839"/>
          </a:xfrm>
          <a:prstGeom prst="rect">
            <a:avLst/>
          </a:prstGeom>
          <a:gradFill flip="none" rotWithShape="1">
            <a:gsLst>
              <a:gs pos="300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8" name="Picture 27" descr="2691115301_f3b8699d5a_b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 b="-1457"/>
          <a:stretch>
            <a:fillRect/>
          </a:stretch>
        </p:blipFill>
        <p:spPr>
          <a:xfrm>
            <a:off x="611560" y="4645742"/>
            <a:ext cx="2386584" cy="2235094"/>
          </a:xfrm>
          <a:prstGeom prst="rect">
            <a:avLst/>
          </a:prstGeom>
          <a:ln>
            <a:noFill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3109915" y="567262"/>
            <a:ext cx="4932040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3800" b="1" i="1" dirty="0" err="1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Operational</a:t>
            </a:r>
            <a:r>
              <a:rPr lang="nl-NL" sz="3800" b="1" i="1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 </a:t>
            </a:r>
            <a:r>
              <a:rPr lang="nl-NL" sz="3800" b="1" i="1" dirty="0" err="1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measures</a:t>
            </a:r>
            <a:endParaRPr lang="nl-NL" sz="3800" b="1" i="1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kstvak 41"/>
          <p:cNvSpPr txBox="1"/>
          <p:nvPr/>
        </p:nvSpPr>
        <p:spPr>
          <a:xfrm>
            <a:off x="0" y="2060848"/>
            <a:ext cx="8172400" cy="1938992"/>
          </a:xfrm>
          <a:prstGeom prst="rect">
            <a:avLst/>
          </a:prstGeom>
          <a:gradFill>
            <a:gsLst>
              <a:gs pos="27000">
                <a:schemeClr val="accent2">
                  <a:lumMod val="75000"/>
                </a:schemeClr>
              </a:gs>
              <a:gs pos="84000">
                <a:srgbClr val="B76765"/>
              </a:gs>
              <a:gs pos="98000">
                <a:schemeClr val="accent2">
                  <a:lumMod val="75000"/>
                </a:schemeClr>
              </a:gs>
              <a:gs pos="0">
                <a:schemeClr val="accent2">
                  <a:lumMod val="75000"/>
                </a:schemeClr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pPr lvl="6"/>
            <a:r>
              <a:rPr lang="en-GB" sz="2000" i="1" dirty="0">
                <a:solidFill>
                  <a:prstClr val="white"/>
                </a:solidFill>
                <a:cs typeface="Arial" pitchFamily="34" charset="0"/>
              </a:rPr>
              <a:t>Operational measures may imply coercive action:</a:t>
            </a:r>
          </a:p>
          <a:p>
            <a:pPr marL="3086100" lvl="6" indent="-342900">
              <a:buFont typeface="Arial" panose="020B0604020202020204" pitchFamily="34" charset="0"/>
              <a:buChar char="•"/>
            </a:pPr>
            <a:r>
              <a:rPr lang="en-GB" sz="2000" i="1" dirty="0">
                <a:solidFill>
                  <a:prstClr val="white"/>
                </a:solidFill>
                <a:cs typeface="Arial" pitchFamily="34" charset="0"/>
              </a:rPr>
              <a:t>arresting people, </a:t>
            </a:r>
          </a:p>
          <a:p>
            <a:pPr marL="3086100" lvl="6" indent="-342900">
              <a:buFont typeface="Arial" panose="020B0604020202020204" pitchFamily="34" charset="0"/>
              <a:buChar char="•"/>
            </a:pPr>
            <a:r>
              <a:rPr lang="en-GB" sz="2000" i="1" dirty="0">
                <a:solidFill>
                  <a:prstClr val="white"/>
                </a:solidFill>
                <a:cs typeface="Arial" pitchFamily="34" charset="0"/>
              </a:rPr>
              <a:t>house searches,</a:t>
            </a:r>
          </a:p>
          <a:p>
            <a:pPr marL="3086100" lvl="6" indent="-342900">
              <a:buFont typeface="Arial" panose="020B0604020202020204" pitchFamily="34" charset="0"/>
              <a:buChar char="•"/>
            </a:pPr>
            <a:r>
              <a:rPr lang="en-GB" sz="2000" i="1" dirty="0">
                <a:solidFill>
                  <a:prstClr val="white"/>
                </a:solidFill>
                <a:cs typeface="Arial" pitchFamily="34" charset="0"/>
              </a:rPr>
              <a:t>seizing property, </a:t>
            </a:r>
          </a:p>
          <a:p>
            <a:pPr marL="3086100" lvl="6" indent="-342900">
              <a:buFont typeface="Arial" panose="020B0604020202020204" pitchFamily="34" charset="0"/>
              <a:buChar char="•"/>
            </a:pPr>
            <a:r>
              <a:rPr lang="en-GB" sz="2000" i="1" dirty="0">
                <a:solidFill>
                  <a:prstClr val="white"/>
                </a:solidFill>
                <a:cs typeface="Arial" pitchFamily="34" charset="0"/>
              </a:rPr>
              <a:t>taking DNA material from someone, or </a:t>
            </a:r>
          </a:p>
          <a:p>
            <a:pPr marL="3086100" lvl="6" indent="-342900">
              <a:buFont typeface="Arial" panose="020B0604020202020204" pitchFamily="34" charset="0"/>
              <a:buChar char="•"/>
            </a:pPr>
            <a:r>
              <a:rPr lang="en-GB" sz="2000" i="1" dirty="0">
                <a:solidFill>
                  <a:prstClr val="white"/>
                </a:solidFill>
                <a:cs typeface="Arial" pitchFamily="34" charset="0"/>
              </a:rPr>
              <a:t>questioning a suspect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27901"/>
            <a:ext cx="2236879" cy="1389131"/>
          </a:xfrm>
          <a:prstGeom prst="rect">
            <a:avLst/>
          </a:prstGeom>
        </p:spPr>
      </p:pic>
      <p:grpSp>
        <p:nvGrpSpPr>
          <p:cNvPr id="6" name="Groep 5"/>
          <p:cNvGrpSpPr/>
          <p:nvPr/>
        </p:nvGrpSpPr>
        <p:grpSpPr>
          <a:xfrm>
            <a:off x="1475656" y="4370328"/>
            <a:ext cx="7704856" cy="1938992"/>
            <a:chOff x="1475656" y="4221088"/>
            <a:chExt cx="7704856" cy="1938992"/>
          </a:xfrm>
        </p:grpSpPr>
        <p:sp>
          <p:nvSpPr>
            <p:cNvPr id="43" name="Tekstvak 42"/>
            <p:cNvSpPr txBox="1">
              <a:spLocks/>
            </p:cNvSpPr>
            <p:nvPr/>
          </p:nvSpPr>
          <p:spPr>
            <a:xfrm>
              <a:off x="1475656" y="4221088"/>
              <a:ext cx="7704856" cy="1938992"/>
            </a:xfrm>
            <a:prstGeom prst="rect">
              <a:avLst/>
            </a:prstGeom>
            <a:solidFill>
              <a:srgbClr val="D6A300"/>
            </a:solidFill>
          </p:spPr>
          <p:txBody>
            <a:bodyPr wrap="square" rtlCol="0">
              <a:spAutoFit/>
            </a:bodyPr>
            <a:lstStyle/>
            <a:p>
              <a:r>
                <a:rPr lang="en-GB" sz="2000" i="1" dirty="0">
                  <a:solidFill>
                    <a:prstClr val="white"/>
                  </a:solidFill>
                  <a:cs typeface="Arial" pitchFamily="34" charset="0"/>
                </a:rPr>
                <a:t>They may include covert action: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000" i="1" dirty="0">
                  <a:solidFill>
                    <a:prstClr val="white"/>
                  </a:solidFill>
                  <a:cs typeface="Arial" pitchFamily="34" charset="0"/>
                </a:rPr>
                <a:t>cross-border surveillance,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000" i="1" dirty="0">
                  <a:solidFill>
                    <a:prstClr val="white"/>
                  </a:solidFill>
                  <a:cs typeface="Arial" pitchFamily="34" charset="0"/>
                </a:rPr>
                <a:t>controlled deliveries,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000" i="1" dirty="0">
                  <a:solidFill>
                    <a:prstClr val="white"/>
                  </a:solidFill>
                  <a:cs typeface="Arial" pitchFamily="34" charset="0"/>
                </a:rPr>
                <a:t>interception of telecommunications or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000" i="1" dirty="0">
                  <a:solidFill>
                    <a:prstClr val="white"/>
                  </a:solidFill>
                  <a:cs typeface="Arial" pitchFamily="34" charset="0"/>
                </a:rPr>
                <a:t>the use of undercover agents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GB" sz="2000" i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pic>
          <p:nvPicPr>
            <p:cNvPr id="4" name="Afbeelding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7258" y="4365104"/>
              <a:ext cx="2585222" cy="17068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6936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8353E-6 L -0.86666 3.78353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95E-6 L -0.29618 -0.0004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4" grpId="2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nl-NL" sz="4800" b="1" dirty="0" err="1">
                <a:solidFill>
                  <a:srgbClr val="F79646">
                    <a:lumMod val="75000"/>
                  </a:srgbClr>
                </a:solidFill>
                <a:cs typeface="Arial" pitchFamily="34" charset="0"/>
              </a:rPr>
              <a:t>Before</a:t>
            </a:r>
            <a:r>
              <a:rPr lang="nl-NL" sz="4800" b="1" dirty="0">
                <a:solidFill>
                  <a:srgbClr val="F79646">
                    <a:lumMod val="75000"/>
                  </a:srgbClr>
                </a:solidFill>
                <a:cs typeface="Arial" pitchFamily="34" charset="0"/>
              </a:rPr>
              <a:t> Schengen</a:t>
            </a:r>
            <a:endParaRPr lang="en-GB" sz="4800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>
          <a:xfrm>
            <a:off x="0" y="1728193"/>
            <a:ext cx="9144000" cy="5157191"/>
          </a:xfrm>
        </p:spPr>
        <p:txBody>
          <a:bodyPr>
            <a:normAutofit/>
          </a:bodyPr>
          <a:lstStyle/>
          <a:p>
            <a:pPr>
              <a:buClr>
                <a:srgbClr val="D6A300"/>
              </a:buClr>
              <a:buFont typeface="Calibri" panose="020F0502020204030204" pitchFamily="34" charset="0"/>
              <a:buChar char="●"/>
            </a:pPr>
            <a:endParaRPr lang="en-GB" i="1" dirty="0"/>
          </a:p>
          <a:p>
            <a:pPr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en-GB" i="1" dirty="0"/>
              <a:t>Berne club (1971); </a:t>
            </a:r>
            <a:r>
              <a:rPr lang="en-GB" i="1" dirty="0" err="1"/>
              <a:t>Trevi</a:t>
            </a:r>
            <a:r>
              <a:rPr lang="en-GB" i="1" dirty="0"/>
              <a:t> forum (1975); Vienna club (1979); Police Working Group on Terrorism (1979)</a:t>
            </a:r>
          </a:p>
          <a:p>
            <a:pPr marL="0" indent="0">
              <a:buClr>
                <a:srgbClr val="D6A300"/>
              </a:buClr>
              <a:buNone/>
            </a:pPr>
            <a:endParaRPr lang="en-GB" i="1" dirty="0"/>
          </a:p>
          <a:p>
            <a:pPr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en-GB" i="1" dirty="0"/>
              <a:t>Platforms for exchanging practical information</a:t>
            </a:r>
          </a:p>
          <a:p>
            <a:pPr lvl="1">
              <a:buClr>
                <a:srgbClr val="D6A300"/>
              </a:buClr>
              <a:buFont typeface="Calibri" panose="020F0502020204030204" pitchFamily="34" charset="0"/>
              <a:buChar char="●"/>
            </a:pPr>
            <a:endParaRPr lang="en-GB" i="1" dirty="0"/>
          </a:p>
          <a:p>
            <a:pPr lvl="3">
              <a:buClr>
                <a:srgbClr val="D6A300"/>
              </a:buClr>
              <a:buFont typeface="Calibri" panose="020F0502020204030204" pitchFamily="34" charset="0"/>
              <a:buChar char="●"/>
            </a:pPr>
            <a:endParaRPr lang="en-GB" i="1" dirty="0"/>
          </a:p>
          <a:p>
            <a:pPr>
              <a:buClr>
                <a:srgbClr val="D6A300"/>
              </a:buClr>
              <a:buFont typeface="Calibri" panose="020F0502020204030204" pitchFamily="34" charset="0"/>
              <a:buChar char="●"/>
            </a:pP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86425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83814391"/>
              </p:ext>
            </p:extLst>
          </p:nvPr>
        </p:nvGraphicFramePr>
        <p:xfrm>
          <a:off x="144016" y="0"/>
          <a:ext cx="5148064" cy="1844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772817"/>
            <a:ext cx="8172400" cy="4464496"/>
          </a:xfrm>
        </p:spPr>
        <p:txBody>
          <a:bodyPr>
            <a:normAutofit/>
          </a:bodyPr>
          <a:lstStyle/>
          <a:p>
            <a:pPr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en-GB" dirty="0"/>
              <a:t>Schengen Implementation Convention (1990)</a:t>
            </a:r>
          </a:p>
          <a:p>
            <a:pPr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en-GB" i="1" dirty="0"/>
              <a:t>Title III includes rules on </a:t>
            </a:r>
          </a:p>
          <a:p>
            <a:pPr lvl="1"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en-GB" i="1" dirty="0"/>
              <a:t>Information exchange and</a:t>
            </a:r>
          </a:p>
          <a:p>
            <a:pPr lvl="1"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en-GB" i="1" dirty="0"/>
              <a:t>provides only operational procedures</a:t>
            </a:r>
          </a:p>
          <a:p>
            <a:pPr lvl="2"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en-GB" i="1" dirty="0"/>
              <a:t>cross-border surveillance or tracking </a:t>
            </a:r>
          </a:p>
          <a:p>
            <a:pPr lvl="2"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en-GB" i="1" dirty="0"/>
              <a:t>cross-border hot pursuits</a:t>
            </a:r>
          </a:p>
        </p:txBody>
      </p:sp>
    </p:spTree>
    <p:extLst>
      <p:ext uri="{BB962C8B-B14F-4D97-AF65-F5344CB8AC3E}">
        <p14:creationId xmlns:p14="http://schemas.microsoft.com/office/powerpoint/2010/main" val="310941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2691115301_f3b8699d5a_b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 b="-1457"/>
          <a:stretch>
            <a:fillRect/>
          </a:stretch>
        </p:blipFill>
        <p:spPr>
          <a:xfrm>
            <a:off x="611560" y="4645742"/>
            <a:ext cx="2386584" cy="2235094"/>
          </a:xfrm>
          <a:prstGeom prst="rect">
            <a:avLst/>
          </a:prstGeom>
          <a:ln>
            <a:noFill/>
          </a:ln>
          <a:effectLst/>
        </p:spPr>
      </p:pic>
      <p:sp>
        <p:nvSpPr>
          <p:cNvPr id="42" name="Tekstvak 41"/>
          <p:cNvSpPr txBox="1"/>
          <p:nvPr/>
        </p:nvSpPr>
        <p:spPr>
          <a:xfrm>
            <a:off x="0" y="2060848"/>
            <a:ext cx="8316416" cy="2862322"/>
          </a:xfrm>
          <a:prstGeom prst="rect">
            <a:avLst/>
          </a:prstGeom>
          <a:gradFill>
            <a:gsLst>
              <a:gs pos="27000">
                <a:schemeClr val="accent2">
                  <a:lumMod val="75000"/>
                </a:schemeClr>
              </a:gs>
              <a:gs pos="84000">
                <a:srgbClr val="B76765"/>
              </a:gs>
              <a:gs pos="98000">
                <a:schemeClr val="accent2">
                  <a:lumMod val="75000"/>
                </a:schemeClr>
              </a:gs>
              <a:gs pos="0">
                <a:schemeClr val="accent2">
                  <a:lumMod val="75000"/>
                </a:schemeClr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pPr lvl="6"/>
            <a:r>
              <a:rPr lang="en-GB" sz="2000" b="1" i="1" dirty="0">
                <a:solidFill>
                  <a:prstClr val="white"/>
                </a:solidFill>
                <a:cs typeface="Arial" pitchFamily="34" charset="0"/>
              </a:rPr>
              <a:t>Cross-border surveillance or tracking </a:t>
            </a:r>
          </a:p>
          <a:p>
            <a:pPr marL="3086100" lvl="6" indent="-342900">
              <a:buFont typeface="Arial" panose="020B0604020202020204" pitchFamily="34" charset="0"/>
              <a:buChar char="•"/>
            </a:pPr>
            <a:r>
              <a:rPr lang="en-GB" sz="2000" i="1" dirty="0">
                <a:solidFill>
                  <a:prstClr val="white"/>
                </a:solidFill>
                <a:cs typeface="Arial" pitchFamily="34" charset="0"/>
              </a:rPr>
              <a:t>continuation of that surveillance in the territory of another country is authorised in cases when a person, as part of a criminal investigation, is kept under surveillance and who is presumed to have participated in an extraditable criminal offence </a:t>
            </a:r>
          </a:p>
          <a:p>
            <a:pPr marL="3086100" lvl="6" indent="-342900">
              <a:buFont typeface="Arial" panose="020B0604020202020204" pitchFamily="34" charset="0"/>
              <a:buChar char="•"/>
            </a:pPr>
            <a:r>
              <a:rPr lang="en-GB" sz="2000" i="1" dirty="0">
                <a:solidFill>
                  <a:prstClr val="white"/>
                </a:solidFill>
                <a:cs typeface="Arial" pitchFamily="34" charset="0"/>
              </a:rPr>
              <a:t>as a rule: prior request is required </a:t>
            </a:r>
          </a:p>
          <a:p>
            <a:pPr marL="3086100" lvl="6" indent="-342900">
              <a:buFont typeface="Arial" panose="020B0604020202020204" pitchFamily="34" charset="0"/>
              <a:buChar char="•"/>
            </a:pPr>
            <a:r>
              <a:rPr lang="en-GB" sz="2000" i="1" dirty="0">
                <a:solidFill>
                  <a:prstClr val="white"/>
                </a:solidFill>
                <a:cs typeface="Arial" pitchFamily="34" charset="0"/>
              </a:rPr>
              <a:t>for “particularly urgent reasons”: prior authorisation is not needed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467961"/>
            <a:ext cx="9145160" cy="1160839"/>
          </a:xfrm>
          <a:prstGeom prst="rect">
            <a:avLst/>
          </a:prstGeom>
          <a:gradFill flip="none" rotWithShape="1">
            <a:gsLst>
              <a:gs pos="300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15817" y="548680"/>
            <a:ext cx="8712967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3600" b="1" i="1" dirty="0">
                <a:solidFill>
                  <a:prstClr val="white">
                    <a:lumMod val="95000"/>
                  </a:prstClr>
                </a:solidFill>
                <a:cs typeface="Arial" pitchFamily="34" charset="0"/>
              </a:rPr>
              <a:t>Schengen </a:t>
            </a:r>
            <a:r>
              <a:rPr lang="nl-NL" sz="3600" b="1" i="1" dirty="0" err="1">
                <a:solidFill>
                  <a:prstClr val="white">
                    <a:lumMod val="95000"/>
                  </a:prstClr>
                </a:solidFill>
                <a:cs typeface="Arial" pitchFamily="34" charset="0"/>
              </a:rPr>
              <a:t>Implementation</a:t>
            </a:r>
            <a:r>
              <a:rPr lang="nl-NL" sz="3600" b="1" i="1" dirty="0">
                <a:solidFill>
                  <a:prstClr val="white">
                    <a:lumMod val="95000"/>
                  </a:prstClr>
                </a:solidFill>
                <a:cs typeface="Arial" pitchFamily="34" charset="0"/>
              </a:rPr>
              <a:t> </a:t>
            </a:r>
            <a:r>
              <a:rPr lang="nl-NL" sz="3600" b="1" i="1" dirty="0" err="1">
                <a:solidFill>
                  <a:prstClr val="white">
                    <a:lumMod val="95000"/>
                  </a:prstClr>
                </a:solidFill>
                <a:cs typeface="Arial" pitchFamily="34" charset="0"/>
              </a:rPr>
              <a:t>Convention</a:t>
            </a:r>
            <a:r>
              <a:rPr lang="nl-NL" sz="3600" b="1" i="1" dirty="0">
                <a:solidFill>
                  <a:prstClr val="white">
                    <a:lumMod val="95000"/>
                  </a:prstClr>
                </a:solidFill>
                <a:cs typeface="Arial" pitchFamily="34" charset="0"/>
              </a:rPr>
              <a:t> (SIC) on </a:t>
            </a:r>
            <a:r>
              <a:rPr lang="nl-NL" sz="3600" b="1" i="1" dirty="0" err="1">
                <a:solidFill>
                  <a:prstClr val="white">
                    <a:lumMod val="95000"/>
                  </a:prstClr>
                </a:solidFill>
                <a:cs typeface="Arial" pitchFamily="34" charset="0"/>
              </a:rPr>
              <a:t>operational</a:t>
            </a:r>
            <a:r>
              <a:rPr lang="nl-NL" sz="3600" b="1" i="1" dirty="0">
                <a:solidFill>
                  <a:prstClr val="white">
                    <a:lumMod val="95000"/>
                  </a:prstClr>
                </a:solidFill>
                <a:cs typeface="Arial" pitchFamily="34" charset="0"/>
              </a:rPr>
              <a:t> </a:t>
            </a:r>
            <a:r>
              <a:rPr lang="nl-NL" sz="3600" b="1" i="1" dirty="0" err="1">
                <a:solidFill>
                  <a:prstClr val="white">
                    <a:lumMod val="95000"/>
                  </a:prstClr>
                </a:solidFill>
                <a:cs typeface="Arial" pitchFamily="34" charset="0"/>
              </a:rPr>
              <a:t>measures</a:t>
            </a:r>
            <a:endParaRPr lang="nl-NL" sz="3600" b="1" i="1" dirty="0">
              <a:solidFill>
                <a:prstClr val="white">
                  <a:lumMod val="95000"/>
                </a:prstClr>
              </a:solidFill>
              <a:cs typeface="Arial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72" y="2687941"/>
            <a:ext cx="2103975" cy="1389131"/>
          </a:xfrm>
          <a:prstGeom prst="rect">
            <a:avLst/>
          </a:prstGeom>
        </p:spPr>
      </p:pic>
      <p:grpSp>
        <p:nvGrpSpPr>
          <p:cNvPr id="6" name="Groep 5"/>
          <p:cNvGrpSpPr/>
          <p:nvPr/>
        </p:nvGrpSpPr>
        <p:grpSpPr>
          <a:xfrm>
            <a:off x="1369959" y="2903453"/>
            <a:ext cx="7704856" cy="3477875"/>
            <a:chOff x="1475656" y="4417791"/>
            <a:chExt cx="7704856" cy="3477875"/>
          </a:xfrm>
        </p:grpSpPr>
        <p:sp>
          <p:nvSpPr>
            <p:cNvPr id="43" name="Tekstvak 42"/>
            <p:cNvSpPr txBox="1">
              <a:spLocks/>
            </p:cNvSpPr>
            <p:nvPr/>
          </p:nvSpPr>
          <p:spPr>
            <a:xfrm>
              <a:off x="1475656" y="4417791"/>
              <a:ext cx="7704856" cy="3477875"/>
            </a:xfrm>
            <a:prstGeom prst="rect">
              <a:avLst/>
            </a:prstGeom>
            <a:solidFill>
              <a:srgbClr val="D6A300"/>
            </a:solidFill>
          </p:spPr>
          <p:txBody>
            <a:bodyPr wrap="square" rtlCol="0">
              <a:spAutoFit/>
            </a:bodyPr>
            <a:lstStyle/>
            <a:p>
              <a:r>
                <a:rPr lang="en-GB" sz="2000" b="1" i="1" dirty="0">
                  <a:solidFill>
                    <a:prstClr val="white"/>
                  </a:solidFill>
                  <a:cs typeface="Arial" pitchFamily="34" charset="0"/>
                </a:rPr>
                <a:t>Cross-border hot pursuits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000" i="1" dirty="0">
                  <a:solidFill>
                    <a:prstClr val="white"/>
                  </a:solidFill>
                  <a:cs typeface="Arial" pitchFamily="34" charset="0"/>
                </a:rPr>
                <a:t>pursuing suspects caught in the act to </a:t>
              </a:r>
            </a:p>
            <a:p>
              <a:pPr lvl="1"/>
              <a:r>
                <a:rPr lang="en-GB" sz="2000" i="1" dirty="0">
                  <a:solidFill>
                    <a:prstClr val="white"/>
                  </a:solidFill>
                  <a:cs typeface="Arial" pitchFamily="34" charset="0"/>
                </a:rPr>
                <a:t>the territory of another country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000" i="1" dirty="0">
                  <a:solidFill>
                    <a:prstClr val="white"/>
                  </a:solidFill>
                  <a:cs typeface="Arial" pitchFamily="34" charset="0"/>
                </a:rPr>
                <a:t>as a rule: prior notice to ‘hosting’ </a:t>
              </a:r>
            </a:p>
            <a:p>
              <a:pPr lvl="1"/>
              <a:r>
                <a:rPr lang="en-GB" sz="2000" i="1" dirty="0">
                  <a:solidFill>
                    <a:prstClr val="white"/>
                  </a:solidFill>
                  <a:cs typeface="Arial" pitchFamily="34" charset="0"/>
                </a:rPr>
                <a:t>authorities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000" i="1" dirty="0">
                  <a:solidFill>
                    <a:prstClr val="white"/>
                  </a:solidFill>
                  <a:cs typeface="Arial" pitchFamily="34" charset="0"/>
                </a:rPr>
                <a:t>in some cases, it may inform them later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000" i="1" dirty="0">
                  <a:solidFill>
                    <a:prstClr val="white"/>
                  </a:solidFill>
                  <a:cs typeface="Arial" pitchFamily="34" charset="0"/>
                </a:rPr>
                <a:t>the pursuit has to be taken over as soon as possible by the ‘hosting’ authorities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000" i="1" dirty="0">
                  <a:solidFill>
                    <a:prstClr val="white"/>
                  </a:solidFill>
                  <a:cs typeface="Arial" pitchFamily="34" charset="0"/>
                </a:rPr>
                <a:t>security search may be conducted; handcuffs may be used ; objects may be seized (but then handed over to ‘hosting’ authorities)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GB" sz="2000" i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pic>
          <p:nvPicPr>
            <p:cNvPr id="4" name="Afbeelding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8939" y="4562018"/>
              <a:ext cx="2585222" cy="16054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574408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8353E-6 L -0.86666 3.78353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95E-6 L -0.29618 -0.0004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24" grpId="0"/>
      <p:bldP spid="24" grpId="1"/>
      <p:bldP spid="24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98507587"/>
              </p:ext>
            </p:extLst>
          </p:nvPr>
        </p:nvGraphicFramePr>
        <p:xfrm>
          <a:off x="4464496" y="0"/>
          <a:ext cx="5148064" cy="1916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40568850"/>
              </p:ext>
            </p:extLst>
          </p:nvPr>
        </p:nvGraphicFramePr>
        <p:xfrm>
          <a:off x="144016" y="0"/>
          <a:ext cx="5148064" cy="1844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362" y="1700808"/>
            <a:ext cx="9046638" cy="4824536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nl-NL" dirty="0"/>
              <a:t>Europol </a:t>
            </a:r>
            <a:r>
              <a:rPr lang="nl-NL" dirty="0" err="1"/>
              <a:t>Convention</a:t>
            </a:r>
            <a:r>
              <a:rPr lang="nl-NL" dirty="0"/>
              <a:t> (1995)</a:t>
            </a:r>
            <a:endParaRPr lang="en-GB" dirty="0"/>
          </a:p>
          <a:p>
            <a:pPr lvl="1"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en-GB" i="1" dirty="0"/>
              <a:t>created as an intergovernmental organisation, entirely dependent on member states</a:t>
            </a:r>
          </a:p>
          <a:p>
            <a:pPr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en-GB" dirty="0"/>
              <a:t>The Europol’s aim: </a:t>
            </a:r>
          </a:p>
          <a:p>
            <a:pPr lvl="1"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en-GB" i="1" dirty="0"/>
              <a:t>to improve cooperation between national authorities and efficiency of their actions in preventing and fighting international crime</a:t>
            </a:r>
          </a:p>
          <a:p>
            <a:pPr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en-GB" dirty="0"/>
              <a:t>Main functions: </a:t>
            </a:r>
          </a:p>
          <a:p>
            <a:pPr lvl="1"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en-GB" i="1" dirty="0"/>
              <a:t>working as a hub for information and intelligence</a:t>
            </a:r>
          </a:p>
          <a:p>
            <a:pPr lvl="1"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en-GB" i="1" dirty="0"/>
              <a:t>supporting national investigations</a:t>
            </a:r>
          </a:p>
          <a:p>
            <a:pPr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en-GB" dirty="0"/>
              <a:t>Europol’s organization, then: control of Europol  completely lied in the hands of the Council</a:t>
            </a:r>
            <a:endParaRPr lang="en-GB" i="1" dirty="0"/>
          </a:p>
          <a:p>
            <a:pPr>
              <a:buClr>
                <a:srgbClr val="D6A300"/>
              </a:buClr>
              <a:buFont typeface="Calibri" panose="020F0502020204030204" pitchFamily="34" charset="0"/>
              <a:buChar char="●"/>
            </a:pP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9710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504" y="1628800"/>
            <a:ext cx="9036496" cy="5040560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nl-NL" dirty="0"/>
              <a:t>Schengen Information System (SIS)</a:t>
            </a:r>
          </a:p>
          <a:p>
            <a:pPr lvl="1"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en-GB" i="1" dirty="0"/>
              <a:t>legal basis SIC (Art. 93); in 1995 it became operational </a:t>
            </a:r>
          </a:p>
          <a:p>
            <a:pPr lvl="1"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en-GB" i="1" dirty="0"/>
              <a:t>a large-scale IT system</a:t>
            </a:r>
          </a:p>
          <a:p>
            <a:pPr lvl="1"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nl-NL" i="1" dirty="0"/>
              <a:t>SIS II (2013)</a:t>
            </a:r>
            <a:endParaRPr lang="en-GB" i="1" dirty="0"/>
          </a:p>
          <a:p>
            <a:pPr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en-GB" i="1" dirty="0"/>
              <a:t>Its scope is nowadays defined in: </a:t>
            </a:r>
          </a:p>
          <a:p>
            <a:pPr lvl="1"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en-GB" i="1" dirty="0"/>
              <a:t>Council Decision 2007/533/JHA: Law enforcement</a:t>
            </a:r>
          </a:p>
          <a:p>
            <a:pPr lvl="2"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en-GB" i="1" dirty="0"/>
              <a:t>issuing and consulting alerts on missing persons and on persons or objects related to criminal offences</a:t>
            </a:r>
          </a:p>
          <a:p>
            <a:pPr lvl="1"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en-GB" i="1" dirty="0"/>
              <a:t>Regulation  1987/2006: Border control</a:t>
            </a:r>
          </a:p>
          <a:p>
            <a:pPr lvl="2"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en-GB" i="1" dirty="0"/>
              <a:t>for e.g. issuing or accessing “Schengen-wide alerts for refusing entry or stay into the Schengen area”</a:t>
            </a:r>
          </a:p>
          <a:p>
            <a:pPr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en-GB" dirty="0"/>
              <a:t>It is based on a ‘hit/no hit’ query function</a:t>
            </a:r>
            <a:endParaRPr lang="en-GB" i="1" dirty="0"/>
          </a:p>
          <a:p>
            <a:pPr lvl="1">
              <a:buClr>
                <a:srgbClr val="D6A300"/>
              </a:buClr>
              <a:buFont typeface="Calibri" panose="020F0502020204030204" pitchFamily="34" charset="0"/>
              <a:buChar char="●"/>
            </a:pPr>
            <a:endParaRPr lang="en-GB" i="1" dirty="0"/>
          </a:p>
          <a:p>
            <a:pPr lvl="1">
              <a:buClr>
                <a:srgbClr val="D6A300"/>
              </a:buClr>
              <a:buFont typeface="Calibri" panose="020F0502020204030204" pitchFamily="34" charset="0"/>
              <a:buChar char="●"/>
            </a:pPr>
            <a:endParaRPr lang="en-GB" i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96676951"/>
              </p:ext>
            </p:extLst>
          </p:nvPr>
        </p:nvGraphicFramePr>
        <p:xfrm>
          <a:off x="144016" y="0"/>
          <a:ext cx="5148064" cy="1844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197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2691115301_f3b8699d5a_b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 b="-1457"/>
          <a:stretch>
            <a:fillRect/>
          </a:stretch>
        </p:blipFill>
        <p:spPr>
          <a:xfrm>
            <a:off x="611560" y="4645742"/>
            <a:ext cx="2386584" cy="2235094"/>
          </a:xfrm>
          <a:prstGeom prst="rect">
            <a:avLst/>
          </a:prstGeom>
          <a:ln>
            <a:noFill/>
          </a:ln>
          <a:effectLst/>
        </p:spPr>
      </p:pic>
      <p:sp>
        <p:nvSpPr>
          <p:cNvPr id="42" name="Tekstvak 41"/>
          <p:cNvSpPr txBox="1"/>
          <p:nvPr/>
        </p:nvSpPr>
        <p:spPr>
          <a:xfrm>
            <a:off x="0" y="2060848"/>
            <a:ext cx="8460432" cy="2246769"/>
          </a:xfrm>
          <a:prstGeom prst="rect">
            <a:avLst/>
          </a:prstGeom>
          <a:gradFill>
            <a:gsLst>
              <a:gs pos="27000">
                <a:schemeClr val="accent2">
                  <a:lumMod val="75000"/>
                </a:schemeClr>
              </a:gs>
              <a:gs pos="84000">
                <a:srgbClr val="B76765"/>
              </a:gs>
              <a:gs pos="98000">
                <a:schemeClr val="accent2">
                  <a:lumMod val="75000"/>
                </a:schemeClr>
              </a:gs>
              <a:gs pos="0">
                <a:schemeClr val="accent2">
                  <a:lumMod val="75000"/>
                </a:schemeClr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pPr marL="3086100" lvl="6" indent="-342900">
              <a:buFont typeface="Arial" panose="020B0604020202020204" pitchFamily="34" charset="0"/>
              <a:buChar char="•"/>
            </a:pPr>
            <a:r>
              <a:rPr lang="en-GB" sz="2000" i="1" dirty="0">
                <a:solidFill>
                  <a:prstClr val="white"/>
                </a:solidFill>
                <a:cs typeface="Arial" pitchFamily="34" charset="0"/>
              </a:rPr>
              <a:t>SIS is an ICT structure for comparing anonymous profiles (for example fingerprints, missing persons, etc.) </a:t>
            </a:r>
          </a:p>
          <a:p>
            <a:pPr marL="3086100" lvl="6" indent="-342900">
              <a:buFont typeface="Arial" panose="020B0604020202020204" pitchFamily="34" charset="0"/>
              <a:buChar char="•"/>
            </a:pPr>
            <a:r>
              <a:rPr lang="en-GB" sz="2000" i="1" dirty="0">
                <a:solidFill>
                  <a:prstClr val="white"/>
                </a:solidFill>
                <a:cs typeface="Arial" pitchFamily="34" charset="0"/>
              </a:rPr>
              <a:t>If there is a hit or a match, then additional (personal) data can be exchanged through the SIRENE network of national contact points (which requires formal, written requests)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467961"/>
            <a:ext cx="9145160" cy="1160839"/>
          </a:xfrm>
          <a:prstGeom prst="rect">
            <a:avLst/>
          </a:prstGeom>
          <a:gradFill flip="none" rotWithShape="1">
            <a:gsLst>
              <a:gs pos="300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15817" y="548680"/>
            <a:ext cx="871296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3600" b="1" i="1" dirty="0">
                <a:solidFill>
                  <a:prstClr val="white">
                    <a:lumMod val="95000"/>
                  </a:prstClr>
                </a:solidFill>
                <a:cs typeface="Arial" pitchFamily="34" charset="0"/>
              </a:rPr>
              <a:t>The </a:t>
            </a:r>
            <a:r>
              <a:rPr lang="en-GB" sz="3600" b="1" i="1" dirty="0">
                <a:solidFill>
                  <a:prstClr val="white">
                    <a:lumMod val="95000"/>
                  </a:prstClr>
                </a:solidFill>
                <a:cs typeface="Arial" pitchFamily="34" charset="0"/>
              </a:rPr>
              <a:t>a ‘hit/no hit’ query function</a:t>
            </a:r>
            <a:r>
              <a:rPr lang="nl-NL" sz="3600" b="1" i="1" dirty="0">
                <a:solidFill>
                  <a:prstClr val="white">
                    <a:lumMod val="95000"/>
                  </a:prstClr>
                </a:solidFill>
                <a:cs typeface="Arial" pitchFamily="34" charset="0"/>
              </a:rPr>
              <a:t> of SIS</a:t>
            </a:r>
            <a:endParaRPr lang="en-GB" sz="3600" b="1" i="1" dirty="0">
              <a:solidFill>
                <a:prstClr val="white">
                  <a:lumMod val="95000"/>
                </a:prstClr>
              </a:solidFill>
              <a:cs typeface="Arial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82" y="2248880"/>
            <a:ext cx="2479402" cy="1540160"/>
          </a:xfrm>
          <a:prstGeom prst="rect">
            <a:avLst/>
          </a:prstGeom>
        </p:spPr>
      </p:pic>
      <p:grpSp>
        <p:nvGrpSpPr>
          <p:cNvPr id="5" name="Groep 4"/>
          <p:cNvGrpSpPr/>
          <p:nvPr/>
        </p:nvGrpSpPr>
        <p:grpSpPr>
          <a:xfrm>
            <a:off x="1475656" y="4514344"/>
            <a:ext cx="7704856" cy="1938992"/>
            <a:chOff x="1475656" y="4370328"/>
            <a:chExt cx="7704856" cy="1938992"/>
          </a:xfrm>
        </p:grpSpPr>
        <p:sp>
          <p:nvSpPr>
            <p:cNvPr id="10" name="Tekstvak 9"/>
            <p:cNvSpPr txBox="1">
              <a:spLocks/>
            </p:cNvSpPr>
            <p:nvPr/>
          </p:nvSpPr>
          <p:spPr>
            <a:xfrm>
              <a:off x="1475656" y="4370328"/>
              <a:ext cx="7704856" cy="1938992"/>
            </a:xfrm>
            <a:prstGeom prst="rect">
              <a:avLst/>
            </a:prstGeom>
            <a:solidFill>
              <a:srgbClr val="D6A300"/>
            </a:solidFill>
          </p:spPr>
          <p:txBody>
            <a:bodyPr wrap="square" rtlCol="0">
              <a:spAutoFit/>
            </a:bodyPr>
            <a:lstStyle/>
            <a:p>
              <a:pPr lvl="6"/>
              <a:r>
                <a:rPr lang="en-GB" sz="2000" i="1" dirty="0">
                  <a:solidFill>
                    <a:prstClr val="white"/>
                  </a:solidFill>
                  <a:cs typeface="Arial" pitchFamily="34" charset="0"/>
                </a:rPr>
                <a:t>The SIS is made up of: </a:t>
              </a:r>
            </a:p>
            <a:p>
              <a:pPr marL="3086100" lvl="6" indent="-342900">
                <a:buFont typeface="Arial" panose="020B0604020202020204" pitchFamily="34" charset="0"/>
                <a:buChar char="•"/>
              </a:pPr>
              <a:r>
                <a:rPr lang="en-GB" sz="2000" i="1" dirty="0">
                  <a:solidFill>
                    <a:prstClr val="white"/>
                  </a:solidFill>
                  <a:cs typeface="Arial" pitchFamily="34" charset="0"/>
                </a:rPr>
                <a:t>a central system (C-SIS) physically located in Strasbourg and </a:t>
              </a:r>
            </a:p>
            <a:p>
              <a:pPr marL="3086100" lvl="6" indent="-342900">
                <a:buFont typeface="Arial" panose="020B0604020202020204" pitchFamily="34" charset="0"/>
                <a:buChar char="•"/>
              </a:pPr>
              <a:r>
                <a:rPr lang="en-GB" sz="2000" i="1" dirty="0">
                  <a:solidFill>
                    <a:prstClr val="white"/>
                  </a:solidFill>
                  <a:cs typeface="Arial" pitchFamily="34" charset="0"/>
                </a:rPr>
                <a:t>national databases (N-SIS) in each of the participating states</a:t>
              </a:r>
            </a:p>
            <a:p>
              <a:pPr marL="3086100" lvl="6" indent="-342900">
                <a:buFont typeface="Arial" panose="020B0604020202020204" pitchFamily="34" charset="0"/>
                <a:buChar char="•"/>
              </a:pPr>
              <a:endParaRPr lang="en-GB" sz="2000" i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pic>
          <p:nvPicPr>
            <p:cNvPr id="3" name="Afbeelding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4852" y="4581128"/>
              <a:ext cx="2191446" cy="14609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92297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8353E-6 L -0.86666 3.78353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95E-6 L -0.29618 -0.0004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24" grpId="0"/>
      <p:bldP spid="24" grpId="1"/>
      <p:bldP spid="24" grpId="2"/>
    </p:bldLst>
  </p:timing>
</p:sld>
</file>

<file path=ppt/theme/theme1.xml><?xml version="1.0" encoding="utf-8"?>
<a:theme xmlns:a="http://schemas.openxmlformats.org/drawingml/2006/main" name="Animated_picture_list_with_color_text_tab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rberg_TitleMov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Terberg_TitleMov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Animated_picture_list_with_color_text_tab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2937224-E4F2-406E-9D78-1C4B2666EE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Terberg_TitleMoves</Template>
  <TotalTime>0</TotalTime>
  <Words>1506</Words>
  <Application>Microsoft Office PowerPoint</Application>
  <PresentationFormat>On-screen Show (4:3)</PresentationFormat>
  <Paragraphs>203</Paragraphs>
  <Slides>21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Animated_picture_list_with_color_text_tabs</vt:lpstr>
      <vt:lpstr>Kantoorthema</vt:lpstr>
      <vt:lpstr>Terberg_TitleMoves</vt:lpstr>
      <vt:lpstr>1_Terberg_TitleMoves</vt:lpstr>
      <vt:lpstr>1_Animated_picture_list_with_color_text_tabs</vt:lpstr>
      <vt:lpstr>PowerPoint Presentation</vt:lpstr>
      <vt:lpstr>PowerPoint Presentation</vt:lpstr>
      <vt:lpstr>PowerPoint Presentation</vt:lpstr>
      <vt:lpstr>Before Schengen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2018-03-07T09:39:28Z</dcterms:created>
  <dcterms:modified xsi:type="dcterms:W3CDTF">2023-04-28T10:03:30Z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TC018814149991</vt:lpwstr>
  </property>
</Properties>
</file>